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5"/>
  </p:notesMasterIdLst>
  <p:handoutMasterIdLst>
    <p:handoutMasterId r:id="rId76"/>
  </p:handoutMasterIdLst>
  <p:sldIdLst>
    <p:sldId id="1013" r:id="rId2"/>
    <p:sldId id="1014" r:id="rId3"/>
    <p:sldId id="1015" r:id="rId4"/>
    <p:sldId id="1016" r:id="rId5"/>
    <p:sldId id="1017" r:id="rId6"/>
    <p:sldId id="1043" r:id="rId7"/>
    <p:sldId id="1063" r:id="rId8"/>
    <p:sldId id="1018" r:id="rId9"/>
    <p:sldId id="1039" r:id="rId10"/>
    <p:sldId id="1019" r:id="rId11"/>
    <p:sldId id="1020" r:id="rId12"/>
    <p:sldId id="1021" r:id="rId13"/>
    <p:sldId id="1022" r:id="rId14"/>
    <p:sldId id="1023" r:id="rId15"/>
    <p:sldId id="1024" r:id="rId16"/>
    <p:sldId id="1025" r:id="rId17"/>
    <p:sldId id="1044" r:id="rId18"/>
    <p:sldId id="1045" r:id="rId19"/>
    <p:sldId id="1046" r:id="rId20"/>
    <p:sldId id="1047" r:id="rId21"/>
    <p:sldId id="1048" r:id="rId22"/>
    <p:sldId id="1116" r:id="rId23"/>
    <p:sldId id="1133" r:id="rId24"/>
    <p:sldId id="1070" r:id="rId25"/>
    <p:sldId id="1071" r:id="rId26"/>
    <p:sldId id="1134" r:id="rId27"/>
    <p:sldId id="1072" r:id="rId28"/>
    <p:sldId id="1073" r:id="rId29"/>
    <p:sldId id="1135" r:id="rId30"/>
    <p:sldId id="1049" r:id="rId31"/>
    <p:sldId id="1136" r:id="rId32"/>
    <p:sldId id="1137" r:id="rId33"/>
    <p:sldId id="1138" r:id="rId34"/>
    <p:sldId id="1139" r:id="rId35"/>
    <p:sldId id="1140" r:id="rId36"/>
    <p:sldId id="1141" r:id="rId37"/>
    <p:sldId id="1078" r:id="rId38"/>
    <p:sldId id="1143" r:id="rId39"/>
    <p:sldId id="1075" r:id="rId40"/>
    <p:sldId id="1144" r:id="rId41"/>
    <p:sldId id="1074" r:id="rId42"/>
    <p:sldId id="1076" r:id="rId43"/>
    <p:sldId id="1146" r:id="rId44"/>
    <p:sldId id="1145" r:id="rId45"/>
    <p:sldId id="1142" r:id="rId46"/>
    <p:sldId id="1088" r:id="rId47"/>
    <p:sldId id="1089" r:id="rId48"/>
    <p:sldId id="1090" r:id="rId49"/>
    <p:sldId id="1091" r:id="rId50"/>
    <p:sldId id="1092" r:id="rId51"/>
    <p:sldId id="1093" r:id="rId52"/>
    <p:sldId id="1094" r:id="rId53"/>
    <p:sldId id="1095" r:id="rId54"/>
    <p:sldId id="1096" r:id="rId55"/>
    <p:sldId id="1097" r:id="rId56"/>
    <p:sldId id="1098" r:id="rId57"/>
    <p:sldId id="1099" r:id="rId58"/>
    <p:sldId id="1100" r:id="rId59"/>
    <p:sldId id="1101" r:id="rId60"/>
    <p:sldId id="1102" r:id="rId61"/>
    <p:sldId id="1103" r:id="rId62"/>
    <p:sldId id="1104" r:id="rId63"/>
    <p:sldId id="1105" r:id="rId64"/>
    <p:sldId id="1106" r:id="rId65"/>
    <p:sldId id="1107" r:id="rId66"/>
    <p:sldId id="1108" r:id="rId67"/>
    <p:sldId id="1109" r:id="rId68"/>
    <p:sldId id="1110" r:id="rId69"/>
    <p:sldId id="1111" r:id="rId70"/>
    <p:sldId id="1112" r:id="rId71"/>
    <p:sldId id="1113" r:id="rId72"/>
    <p:sldId id="1114" r:id="rId73"/>
    <p:sldId id="1115" r:id="rId74"/>
  </p:sldIdLst>
  <p:sldSz cx="9144000" cy="6858000" type="screen4x3"/>
  <p:notesSz cx="6858000" cy="9144000"/>
  <p:embeddedFontLst>
    <p:embeddedFont>
      <p:font typeface="Calibri" panose="020F0502020204030204" pitchFamily="34" charset="0"/>
      <p:regular r:id="rId77"/>
      <p:bold r:id="rId78"/>
      <p:italic r:id="rId79"/>
      <p:boldItalic r:id="rId80"/>
    </p:embeddedFont>
  </p:embeddedFontLst>
  <p:custDataLst>
    <p:tags r:id="rId81"/>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BF4C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5" autoAdjust="0"/>
    <p:restoredTop sz="92609" autoAdjust="0"/>
  </p:normalViewPr>
  <p:slideViewPr>
    <p:cSldViewPr snapToGrid="0">
      <p:cViewPr varScale="1">
        <p:scale>
          <a:sx n="61" d="100"/>
          <a:sy n="61" d="100"/>
        </p:scale>
        <p:origin x="-61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168"/>
    </p:cViewPr>
  </p:sorterViewPr>
  <p:notesViewPr>
    <p:cSldViewPr snapToGrid="0">
      <p:cViewPr varScale="1">
        <p:scale>
          <a:sx n="56" d="100"/>
          <a:sy n="56" d="100"/>
        </p:scale>
        <p:origin x="-1848" y="-84"/>
      </p:cViewPr>
      <p:guideLst>
        <p:guide orient="horz" pos="2880"/>
        <p:guide pos="2160"/>
      </p:guideLst>
    </p:cSldViewPr>
  </p:notesViewPr>
  <p:gridSpacing cx="1800225" cy="180022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1EB75-3524-4387-8CE3-F3226D8180E3}" type="datetimeFigureOut">
              <a:rPr lang="en-US" smtClean="0"/>
              <a:t>10/12/2014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09757-0F24-40A5-A9BB-710E2EC8F110}" type="slidenum">
              <a:rPr lang="en-US" smtClean="0"/>
              <a:t>‹#›</a:t>
            </a:fld>
            <a:endParaRPr lang="en-US"/>
          </a:p>
        </p:txBody>
      </p:sp>
    </p:spTree>
    <p:extLst>
      <p:ext uri="{BB962C8B-B14F-4D97-AF65-F5344CB8AC3E}">
        <p14:creationId xmlns:p14="http://schemas.microsoft.com/office/powerpoint/2010/main" val="38873580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4:33.775"/>
    </inkml:context>
    <inkml:brush xml:id="br0">
      <inkml:brushProperty name="width" value="0.05833" units="cm"/>
      <inkml:brushProperty name="height" value="0.05833" units="cm"/>
      <inkml:brushProperty name="color" value="#00B050"/>
      <inkml:brushProperty name="fitToCurve" value="1"/>
    </inkml:brush>
  </inkml:definitions>
  <inkml:trace contextRef="#ctx0" brushRef="#br0">0 12 645,'0'0'2967,"0"0"-903,0 0 0,0 0 0,0 0-645,7-16-129,-7 16-258,0 0 0,0 0-129,0 0-129,0 0 0,0 0-258,0 0 0,0 0 129,0 0-258,0 0 0,0 0-129,0 0 0,0 0 0,0 0 0,0 0-129,0 0 129,0 0-129,0 0 0,0 10 0,0-10 0,0 22 0,-2-7 0,2 3-129,-1 0 0,1 3 0,0 0 0,0 1 258,0 0-258,1-1 0,3 1 0,-1-5 129,0 2-129,-3-19 0,5 26 0,-5-26 0,5 15 0,-5-15 0,0 0 0,0 0 0,0 0 0,14 0 129,-14 0-129,14-14 0,-14 14 0,21-27 0,-8 8 0,0 2 0,2-2 0,-1-2 0,2 0 129,-1 2-129,2-2 0,-2 4 0,0 1 0,-3 2 129,-12 14-129,23-25 129,-23 25-129,17-17 129,-17 17-129,0 0 0,15-7 0,-15 7-129,0 0 0,0 0-129,13 11-258,-13-11-645,0 0-2838,6 18-645,-6-18-387,0 0 129</inkml:trace>
  <inkml:trace contextRef="#ctx0" brushRef="#br0" timeOffset="864.1098">160-29 2580,'0'0'2580,"0"10"0,0-10 0,0 16-516,0-16-387,7 21-516,-7-21-129,2 25-258,-2-25 0,4 33-129,-4-17-258,4 6 0,-4-4 0,5 6-129,-4-3 0,3 2 0,-1-2-129,0-3 0,1 3-129,-1-5 129,-3-16-129,7 24 129,-7-24 0,0 0-129,0 0 129,16 11 0,-16-11-129,12-7 129,-12 7 0,17-22-129,-6 7 129,1 0-129,2-3 0,1-1 0,1 3 0,1-3 0,-4 2 0,2 5 258,0-1-258,-15 13 0,22-18 0,-22 18 0,14-8 0,-14 8 0,0 0 0,13-5 0,-13 5 0,0 0 0,0 0 0,0 0 0,0 0 0,0 0 0,0 0 0,0 0 0,0 0 0,14 3 0,-14-3 0,0 0 0,0 0-258,0 0 129,0 0-129,0 0-258,0 0-645,0 0-1419,0 0-2064,-7-3 0,7 3-387</inkml:trace>
  <inkml:trace contextRef="#ctx0" brushRef="#br0" timeOffset="1935.7458">683-284 1548,'0'0'3096,"0"0"-258,0 0-258,0 0-387,0 0-387,0 0-387,0 0-258,0 0-129,0 0-258,-7 22-258,-1-8 0,6 9-129,-6 4-129,3 7 129,0-3 0,0 9-129,-1-3 0,2 6 0,-2-5 129,3 4-258,0-10 0,0-2-129,2-2 0,0-7 129,1-3-129,0-18 0,0 22 0,0-22 0,0 0 129,0 0-129,0 0 0,8-17 0,-1 2 0,-1-1 0,5-1 0,-1 0 0,1 0 0,3 0-129,0 3 129,0 2 0,-1 3 0,1 2 0,-1 4 0,0 0 0,-13 3 0,24 3 0,-24-3 0,20 17 0,-11-2 0,-2-1 0,1 4 0,-3 0 0,-1 2 0,-1-2 0,-1-2 0,-1 1 0,-1-17 0,0 26 0,0-26 0,0 19 0,0-19 0,0 0-129,0 16 129,0-16-129,0 0-516,0 0-516,0 0-3096,0 0-387,7-9-387,-7 9 129</inkml:trace>
  <inkml:trace contextRef="#ctx0" brushRef="#br0" timeOffset="2268.2877">1102-29 258,'-10'33'3999,"1"-19"258,9 4-1290,0 6-1290,0-24 0,0 36 0,0-36-645,0 29-387,0-29 0,2 22-258,-2-22-129,2 15-129,-2-15-258,0 0-387,4 16-2193,-4-16-1419,0 0-387,0 0-129</inkml:trace>
  <inkml:trace contextRef="#ctx0" brushRef="#br0" timeOffset="2523.8205">1158-342 2967,'0'0'3354,"0"0"129,0 0-2838,0 0-2064,0 0-1935,2 19 0</inkml:trace>
  <inkml:trace contextRef="#ctx0" brushRef="#br0" timeOffset="2987.8794">1367-339 2709,'0'0'4773,"0"0"-387,0 0-129,0 0-3096,3 25-387,-4-9 258,1 13-129,-12 1-387,9 9 129,-7-3-129,3 5 0,-5-4-129,6 2-129,-6-4 0,7-1 0,-1-7-129,1-2 0,2-6 0,3 0-129,0-5 129,0-14 0,12 15-129,-12-15 0,25 3 129,-9-3-129,3 0-129,-5-8 0,7 7-516,-21 1-903,32-21-2967,-32 21-387,18-7-129,-18 7-387</inkml:trace>
  <inkml:trace contextRef="#ctx0" brushRef="#br0" timeOffset="4768.1055">1187-237 1032,'0'0'903,"16"-21"-129,-16 21-129,5-16 258,-5 16-129,0-16 129,0 16 0,0 0 0,-7-3-129,7 3 129,-18 4 0,18-4-258,-18 19 129,18-19-258,-15 19 258,15-19 0,-8 22-129,8-22 0,0 14-129,0-14 0,0 0 0,0 0-258,14 17 129,-14-17-129,0 0 0,16 0-129,-16 0 0,0 0 0,10-15 129,-10 15-129,0 0-129,0 0-129,0-18-258,0 18-645,0 0-3096,-15 3-129,15-3-258,0 0 388</inkml:trace>
  <inkml:trace contextRef="#ctx0" brushRef="#br0" timeOffset="3747.976">1564 38 774,'10'16'4257,"-10"-16"129,0 0-1419,20 0-903,-20 0 0,20 0-774,-20 0-258,21-5-387,-21 5-129,24-9 0,-24 9-129,21-10 0,-21 10-129,16-13 129,-16 13-258,15-13 129,-15 13-258,10-15 129,-10 15-129,9-16 129,-9 16-258,4-17 129,-4 17-129,0-21 0,0 21 0,-7-24 0,7 24-129,-18-18 129,18 18-129,-24-12 129,11 11 0,-2 1 0,2 0 129,-1 6 0,0 4 0,-1 4 0,15-14 0,-25 28 0,14-10 129,-2 0-129,5 0 129,1 2-129,2-1 129,0 1 0,4-2 0,1 2 0,0-4 129,0 0-129,0-16 0,11 26 0,-11-26 0,19 21 129,-19-21-129,20 14 0,-6-10 129,-2 1-129,3-2 0,3 2 0,-2-4 0,3-1-129,0 0 129,-2 0-129,2-4-258,-4-6-387,9 10-2193,-24 0-1677,21-18-645,-21 18-129,3-27 130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8:31.777"/>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-114 566 1032,'0'0'1548,"0"0"-129,0 0-258,0 0 0,0 0-258,0 0-387,0 0-129,0 0-129,0 0-129,0 0 0,0 0 129,0 0-258,0 0 258,0 0-129,0 0 0,0 0 258,0 0-258,0 0 129,0 0 0,0 0 0,0 0-129,0 0 0,0 0 0,0 0 129,0 0-129,0 0 129,0 0-129,0 0-129,0 0 129,0 0 129,0 0-129,0 0 258,0 0-129,0 0 0,0 0 0,-5 14 258,5-14-258,0 0 0,-5 18-129,5-18 0,-10 16 129,10-16-129,-14 27 0,3-11 129,0 4 129,-4-1 129,2 6 0,-2-2-129,0 3-129,0-3 258,1 3-258,0-4 129,3 3-387,-1-3 0,-1-1-129,2 3 258,-2-2-129,0 4 0,-1-2 0,0 0 0,0 1 0,-1 1 0,0-2 0,-1 0 0,1 0 0,-1-2 0,0 1 0,1 2 0,-3-1 0,-1 1 0,1 1 0,-2 2 0,1-3 0,0-1 0,-1 2 0,4-5 0,1 1 0,3-4 0,1-3 129,0 2-129,1-3 0,1 1 0,-1 0 0,1 0 0,2-1 129,-4 2-129,4-1 0,-4 2 0,1-2 0,1-1 0,9-14 0,-15 25 0,15-25 0,-13 17 0,13-17 0,-12 16 0,12-16 0,0 0 0,0 0 0,0 0-129,0 0 129,0 0 0,0 0-129,0 0-129,0 0-516,0 0-774,0 0-1677,0 0-903,0 0-516,0-11 388</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8:43.993"/>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928 558 1161,'0'0'1419,"0"0"-129,0 0-129,0 0 129,0 0-129,0 0-129,0 0 0,0 0-129,0 0-129,0 0 0,0 0-258,0 0 129,0 0 0,0 0-258,0 0 0,0 0 129,0 0-258,0 0 129,0 0-258,0 0 129,-8 8-129,8-8 129,0 0-129,-2 23 0,2-23 0,-3 21-129,3-21 129,0 24 0,0-8 0,0-2 0,0 4-129,0 0 258,1 0-129,2 1 129,-1-3-129,1 3 258,-1-3-258,1 2-129,-1-4 258,2 4-258,-1-3 0,2 2-129,-3-3 258,2 2-258,1-1 258,0 0-129,-5-15 129,3 28-129,-3-28 0,5 24 129,-5-24-129,4 21 0,-4-21 0,4 21 129,-4-21-129,2 23 0,-2-23 0,3 28 0,1-11 0,-2 0 0,2 0 0,0-3 0,2 1 0,-2 0 0,-4-15 0,7 27 0,-7-27 0,9 24 0,-9-24 0,3 22 0,-1-8 0,-2-14 0,1 29 0,-1-29 0,1 26 0,0-12 0,-1-14 0,2 28 0,-2-28 0,3 24 0,-3-24 0,2 20 0,-2-20 0,1 15 0,-1-15 0,0 0 0,0 0 0,0 15 0,0-15 0,0 0 0,0 0 0,0 0 0,0 19 0,0-19 0,0 0 0,0 22 0,0-22 0,0 19 0,0-19 0,0 17 0,0-17 0,1 14 0,-1-14 0,0 0 0,0 0 0,1 15 0,-1-15 0,0 0 0,0 0 129,0 0-129,0 0 0,0 0 0,0 0 0,0 0 0,0 0 0,0 0 0,0 0 0,0 0-129,0 0 129,0 0 0,0 0-129,0 0-258,15 16-645,-15-16-903,0 0-2193,0 0-258,0 0-258</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9:24.509"/>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343 0 129,'0'0'903,"0"0"0,0 0-129,0 0 0,0 0 0,0 0-129,0 0 0,0 0-129,0 0 387,0 0-129,0 0 0,-4 9-129,4-9 0,0 0-129,-4 23 129,4-23-258,-7 18 0,7-18 0,-8 21-129,8-21 129,-7 24-129,7-24-129,-8 26 129,8-26-129,-5 27 258,5-27-258,-7 29 0,7-29 0,-6 26 0,6-26 0,-9 27 0,9-27-129,-8 26 129,6-9-129,-3 0 258,1 3-258,-2-4 0,1 5 129,0 0 0,-1 1 0,-1-1-129,4-4 258,-4 3-258,1-7 129,0 7 0,1-4-129,-3-2 0,2 3 0,-1-3 129,-2 3-129,1-1 0,0-1 0,0 2 0,2-1 0,0 1 0,-2 1 0,1 0 0,0 1 0,0-1 0,1 3 0,-1-2 0,1 3 0,-1-1 0,0 1-129,0-3 258,2 2-258,-3-1 129,2 2 0,-1-6 0,0 3 0,2-2 0,0-3 0,2 2 0,3-16 0,-10 23 129,10-23-258,-7 20 258,7-20-129,-7 15 0,7-15 0,0 0 0,-8 14 0,8-14 0,0 0 0,0 0 0,0 0 0,0 0 0,0 0 0,0 0 0,0 0 0,0 0-258,9-6-1290,-9 6-2064,11-16-258,-11 16-387</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50:16.925"/>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4 0 129,'0'0'1419,"0"0"129,0 0-387,0 0 129,0 0 0,0 0 0,0 0-129,0 0-258,0 0 129,0 0-258,0 0-258,0 0 129,0 0-258,0 0 129,0 0-258,0 0-129,-4 9 129,4-9 129,0 23-258,0-7 129,0-16 0,0 29 0,0-14-129,1 3 258,1-4-129,1 5-129,-1-1 129,-1 3-129,0 0 0,0 1 0,-1 1-129,2 1 129,-2 0 0,2 1-129,-1 1 0,1 2 129,0-3 0,3 0-129,-2 1 0,2-2 129,0 2-129,0-2 258,0 5-129,0-2-129,0-1 129,-2 0-129,4 1 129,-2-3 0,-3-6-129,3 2 129,-4-6-129,-1-14 0,0 19 129,0-19-129,0 0 0,0 0 0,0 0 0,0 0 0,0 0-645,2-8-1290,-2 8-2193,0-19 129,0 4-387,0 15 259</inkml:trace>
  <inkml:trace contextRef="#ctx0" brushRef="#br0" timeOffset="5224.1634">66 968 2322,'0'0'2322,"0"0"0,10 9 0,-6 9-258,-4-2-258,4 7-387,-4 4-387,6 4 0,-6-4-516,8 5 0,-7-3-129,8 0 0,-4-4-129,1 1-129,-2-4 0,3-6 0,-3 2-129,-4-18-129,9 21-129,-9-21-387,0 0-516,0 0-1548,0 0-1290,0 0-258,0 0 129</inkml:trace>
  <inkml:trace contextRef="#ctx0" brushRef="#br0" timeOffset="4755.6039">-184 972 774,'0'0'1806,"0"0"0,0 0-258,0 0 129,0 0-129,0 0-387,0 0 0,0-16-129,0 16-129,0 0 0,0 0-129,0 0-129,0 0-129,0 0 0,0 0-129,0 0 0,0 0 0,0 0 129,0 0-258,0 0 0,0 0 0,0 0 129,0 0-129,0 0-129,5 18 129,-5-2 0,5 5-129,-2 0 129,1 5-129,-1-1 0,1 4 0,-3 0-129,3-1 129,-3-4 0,1 3 0,-1-5-129,3-2 0,-4-2 0,1-4 258,-1-14-258,4 23 0,-4-23-258,2 14 258,-2-14-258,0 0 0,4 18-258,-4-18-387,0 0-903,0 0-1677,0 0-645,1 15-516,-1-15 387</inkml:trace>
  <inkml:trace contextRef="#ctx0" brushRef="#br0" timeOffset="5883.7469">3 995 2322,'3'-18'3354,"9"4"-774,-12 14-516,0 0-258,15-19-387,-15 19-129,15-9-258,-15 9-129,17-2-129,-4 2-258,-13 0 129,28 4-129,-10-1-258,2 4 129,1-1-258,2 4 129,0-2-129,-1 3 0,0-1-129,1 4 129,-6-1-129,0 0 0,-5 1 0,3 3 0,-6-1 0,2 2 0,-3 4 0,-3-3 0,0 2 0,-3 3 0,-1-5-129,-1-1 129,0 0 0,-5-3 0,5-15 0,-20 24 0,20-24 0,-21 21 0,6-12 0,-1-3 129,0 3-129,-4-3 0,1 1 0,2-1 129,-3-1-129,5 1 129,-2-4-129,17-2 129,-23 5-129,23-5 129,0 0-129,0 0 0,0 0 0,0 0-129,0 0-129,0 0-516,15 0-1032,-15 0-2322,13 0 0,-13 0-645,14 4 387</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9:59.317"/>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-3 0 2193,'0'0'1935,"0"0"0,0 0 0,0 0-516,0 0 0,0 0-258,0 0 0,2 12-129,-2-12 0,0 0-258,0 0 0,8 17-258,-8-17 0,8 15-129,-8-15 129,8 17-129,-8-17-258,14 23 129,-14-23-129,19 26 129,-19-26-129,25 29 0,-25-29 0,26 28 0,-12-13 0,2 0 0,-5-1 0,4 2 0,-5-1 0,5 2 0,-3-3-129,0 3 129,-2 2-129,3-4 129,-3 3-129,0 2 0,1-2 129,-1 0-129,0 1 129,0 1-129,2-4 258,-2 4-129,3-6 0,-2 3-129,-1-3 129,4-1-129,-14-13 0,22 26 0,-12-11 0,-10-15 0,18 27 0,-9-12 0,-1 0 0,-1 2 0,0-1 0,-1 0 0,0 0 0,0-2 0,3 3 0,-1 0 0,1-1 0,1-1 0,1 1 0,-1-2 0,2 2 0,-1 0 0,-11-16 0,16 21 0,-16-21 0,15 15 0,-15-15 0,0 0 0,18 10 0,-18-10 0,0 0 0,0 0 0,0 0-129,0 0-516,0 0-258,1-24-1032,-1 24-2709,0-21-129,0 21-387</inkml:trace>
  <inkml:trace contextRef="#ctx0" brushRef="#br0" timeOffset="10943.8897">691 1029 1032,'0'0'1677,"0"0"-258,0 0-258,0 0 258,-7 0-387,7 0-258,0 0 0,0 0 0,0 0-129,0 0-129,0 0 129,0 0-129,-3-16 129,3 16-258,0 0 258,0 0-258,0 0-129,0 0 129,0 0-129,0 0-129,-1-15 0,1 15 0,0 0 0,0 0-129,0 0 129,0 0 0,0 0-129,0 0 129,0 0 129,0 0-129,-9-14-129,9 14 129,0 0 0,0 0 0,0 0-129,0 0 129,0 0-129,-7-16 129,7 16-129,0 0 0,0 0 0,0 0 0,-13-11 0,13 11 129,0 0-129,0 0 0,0 0 0,-15-4 0,15 4 0,0 0 0,0 0 0,0 0 0,-14-5 0,14 5 0,0 0 0,0 0 0,0 0 0,0 0 0,-12-2 0,12 2 0,0 0 0,0 0 0,0 0 0,0 0 0,0 0 0,-14-7 0,14 7 0,0 0 0,0 0 0,0 0 0,0 0 0,0 0 0,0 0 0,0 0-129,0 0 129,-7-18-129,7 18-129,0 0-774,0 0-1032,0 0-2193,0 0-129,0 0 129</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9:56.973"/>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2 0 258,'0'0'1935,"0"0"-129,0 0-129,0 0-129,0 0-129,0 0 0,0 0 0,0 0-129,0 0-516,0 0 129,0 0-258,0 10-129,0-10 0,0 18 129,0-18-258,0 23 0,0-7 0,0-1 129,0 4-129,-1-4 0,1 5-129,-2-2 0,2 1 0,0 2-129,0 1 129,0-1-129,0 3 0,0-2 0,0 2 0,0-2 0,2 2-129,-2-2 258,0 1-258,0-5 129,0 2 0,0-4-129,0 0 0,3 0 129,-2 1-129,0-2 0,-1 3 258,0-4-258,1 3 0,-1-1 0,0 1 129,0 1-129,0-3 0,0 3 0,0-1 129,0 2-129,3-3 0,1 1 0,-1 2 129,2-2-129,0 0 0,2-1 0,-4 0 129,0 0-129,3 0 0,-5 1 0,2 1 129,-3-2-129,0 1 0,0-1 0,2-1 0,-2-15 0,0 23 129,0-23-129,0 14 0,0-14 0,0 0 0,0 0 0,0 14 0,0-14 0,0 0 0,0 0 0,0 0 0,0 0 0,0 0 0,0 0-258,0 0-516,0 0-1677,0-12-2193,0 12 0,-15-29-516,7 10 388</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50:53.513"/>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4700 2469 516,'0'0'1290,"0"0"0,0 0-387,6-8 129,-6 8-129,0 0 0,0 0 0,4-16-129,-4 16 0,0 0 0,0 0 0,0 0-258,0 0 258,0 0-129,0 0-129,0 0 0,0 0-129,0 0-129,0 0 0,0 0-129,0 0 258,-2 8-258,2 9 0,0 2 0,0 5 129,0 2-129,0 6 129,0 0 0,0 2-129,0 0 0,5 3 0,-2 3 0,2 4 0,-1-3 129,2 1-129,-2-3 129,2 1-129,-1-6 129,-1-2 0,-2-8-129,2-3 0,-1-5-129,-3-16 129,3 23-129,-3-23 129,0 0-129,2 14 129,-2-14-129,0 0 0,0 0-258,0 0-774,0 0-2967,0 0-387,0 0-258,0 0 0</inkml:trace>
  <inkml:trace contextRef="#ctx0" brushRef="#br0" timeOffset="779.599">4939 3261 1161,'0'0'3483,"0"0"-1161,0 9-258,0-9-387,0 33-258,-3-12-258,3 13 0,0 1-258,8 6-129,-7-4 0,8 4-258,-7-5 0,6 1-258,-3-6 129,1-5-129,-4-6-129,2-2-129,-4-18 0,5 22 0,-5-22-129,0 0-258,6 15-387,-6-15-645,0 0-1032,8-8-1935,-8-6-129,1-1 129</inkml:trace>
  <inkml:trace contextRef="#ctx0" brushRef="#br0" timeOffset="1771.2249">5159 3262 516,'0'-37'3483,"0"19"-258,0 18-903,7-31-129,-7 31-645,19-22-258,-3 22-258,-16 0-129,30 0-258,-15 4-258,5 9 0,-2 1 129,3 4-258,-1 0 0,3 5-129,-3-4 0,0 1 0,-3 3-129,-1 0 129,-2-1-129,-3 3 0,-4-1 129,-1-2-129,-6 4 0,0 3 0,0-5 129,-5 2-129,-3-2 0,-2 0 0,2-1 0,-5-1 0,-1-4 0,-1-4 129,0-1-129,0-3 0,-2-4 129,1-1 0,-3-3 0,3 0 129,-1-2-129,17 0 129,-25 0 0,25 0-129,-15-5 0,15 5 0,0 0-129,0 0 129,0 0-129,0 0 0,0 0-129,0 0 129,0 0-129,0 0-129,0 0-258,0 0-645,0 16-1677,0-16-1806,0 0-129,0 0-258</inkml:trace>
  <inkml:trace contextRef="#ctx0" brushRef="#br0" timeOffset="1187.6507">5198 3268 2322,'0'0'2838,"0"0"-258,0 0-387,16 0-645,-16 0 0,2 25-387,-2-5-129,3 12-258,-3-1 0,5 5-387,-4 0 0,5 0-129,-4-5-129,3 0 0,-3-7-129,-1-1 129,3-5-129,-4-18-129,1 27-258,-1-27-258,0 16-1032,0-16-1290,-7 0-1161,7 0-516</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50:59.468"/>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0 0 1935,'0'0'2193,"9"2"0,-9-2 129,23 0-516,-9 0-258,7 0-516,-1 0 0,9 7-258,-2-4 0,8 10-129,4-4-129,5 6 0,-1-2-129,12 5 0,-1-2 258,4 3-258,2-1-129,7 3 129,-3-2-129,4 5-129,0-2 129,0 1-129,0 0-129,-2 1 129,-2-1-129,-7-1 0,-3-3 0,-5-2 0,-8 0 0,-5-4 129,-6-3-129,-4-4 0,-6-2 0,1-1 129,-5-3-129,-1 0 129,-3 0-129,2-3 0,-14 3 129,25-4-129,-11 4 0,0 0 0,2 2 0,0 4-129,2 8-516,-18-14-2451,23 14-1290,-23-14-387,14 17-129</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51:00.820"/>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26 220 3096,'17'-5'4128,"-17"5"-903,18-15-1290,-1 12-258,-17 3-258,30-15-387,-30 15-258,33-15-129,-21 6 0,5 2-129,-2-3-129,1 3 0,-2-4-129,-2 3 0,-12 8-129,23-20 0,-23 20-129,14-24 129,-14 24-258,2-23 129,-2 23-129,-4-22 129,4 22-129,-21-17 129,7 12 0,-2 3-129,0 2 129,-4 2-129,1 6 258,-4 6-129,2-2 0,0 8 0,0-1 129,1 6-258,3-2 258,2 1-129,5 3 0,5-1 0,4 0 0,1 0 129,6-2 0,7-1 0,1-1 0,3-4 0,-1-4 129,4-2-129,-1-2 0,1-2 258,-2-5-387,3 0 129,-2-2-129,1 0 0,1 2-129,-1-3-516,5 0-516,-11-4-1806,7-2-1677,-2-1-129,1-1-258</inkml:trace>
  <inkml:trace contextRef="#ctx0" brushRef="#br0" timeOffset="668.5849">386 70 3612,'0'0'4773,"9"0"0,-9 0-2064,19 16-774,-19-16-129,32 27-645,-16-13-387,13 4 0,-6-4-387,7 4-129,-3 1 0,3-2-129,-1 1-129,-1 0 0,2 0-129,-2-1 0,4 4-387,-7-12-645,10 9-2451,-10-9-1032,-3-3-258,-4-5-387</inkml:trace>
  <inkml:trace contextRef="#ctx0" brushRef="#br0" timeOffset="376.0478">676 38 1935,'0'0'3999,"0"0"-645,-12 5-774,6 11-516,-12-5-387,8 13-258,-13-5-387,7 12-129,-9-9-387,5 8 0,-6-5 0,7 3-258,-2-1 0,5-4-129,-1-1 0,7-5-129,3 0-129,7-17-387,-4 22-645,4-22-1290,0 0-2064,0 0 0,-11-12-516</inkml:trace>
  <inkml:trace contextRef="#ctx0" brushRef="#br0" timeOffset="1428.1806">941 127 2451,'-2'-44'4773,"2"27"-258,0 1-516,0-10-2064,12 14-258,-2-10-645,13 10-258,-7-3-258,5 12 0,1-3-129,0 6-258,-4 8 129,1 8-129,-6 3 0,-3 3-129,-1 2 129,-1 1-129,-3-1 129,-4 1-129,0-6 129,-1-3-258,0 1 0,-6-2 0,6-15 0,-19 21 129,5-14-129,-2-3 0,-2-2 0,-2-2 129,-1 0 0,1 0 0,0-2 129,4-2-129,1 0 129,15 4-129,-18-5 129,18 5-129,0 0-129,0 0-258,17 0-774,-17 0-2451,22 0-1032,-4 2-258,0 1-258</inkml:trace>
  <inkml:trace contextRef="#ctx0" brushRef="#br0" timeOffset="984.125">955 55 2580,'19'-7'4902,"-19"7"-387,0 14 129,0-14-3225,0 39-258,-4-20-258,4 17-129,0-8-258,0 8 0,0 0-258,0 0-129,1-4 0,3 0 0,0-2-258,-3-6-129,5 6-516,-6-30-774,8 26-2709,-8-26-387,0 0-387,0 14 0</inkml:trace>
  <inkml:trace contextRef="#ctx0" brushRef="#br0" timeOffset="2128.2703">1305-1 4644,'3'-15'4644,"-3"15"-129,0 0-258,0 0-3225,4 18-516,-4-18 0,11 33-258,-4-9 0,1 5-129,-1-7 0,-2 6-129,0-7 129,-3-1-258,0-3 0,-2-17-129,0 22 0,0-22-129,0 0 0,0 0 0,0 0 0,-9-21-129,7 5 258,2-7 0,0 1 129,2-6 129,2 8 0,4-3 129,-1 5 0,3 1 129,-10 17-129,26-18 387,-12 12-258,4 6 0,-1-2 129,6 2-129,-2 0-129,5 0 129,-6 0-129,3-2 0,-6-5 0,-2 0-129,-15 7 129,19-19-129,-19 19 0,3-25 0,-3 25 129,-7-19-129,7 19 0,-25-9 0,9 8 0,-1 1 0,-2 1 0,5 6 0,0 2 129,14-9-129,-11 24 0,11-24 129,0 22-129,0-22 0,22 15 129,-5-13-129,2-2 0,-3 0 0,-2-5 0,-14 5-129,22-18 129,-22 18-387,13-18-129,-13 18-903,0-20-2838,0 20-387,-28 0-129,12 0-129</inkml:trace>
  <inkml:trace contextRef="#ctx0" brushRef="#br0" timeOffset="14963.9002">1641 480 1806,'0'0'3870,"-9"-16"0,9 16-2064,-5-16-258,5 16-258,-1-17 0,1 17-516,0 0 0,-4-16-129,4 16-129,0 0 129,0 0-129,0 0-129,0 0 0,0 0-129,0 0 0,0 0-129,0 0 129,0 0 0,7 7 0,-7-7-129,22 33 258,-7-10-129,7 6 0,1 2 0,4 6 0,1 2-129,3 3 129,3-3-129,2 2 0,-1-4 0,1 1 0,0-6-129,0-1 129,-3-3 0,0-2-129,-6-5 387,0-2-645,-6 3 645,-1-4-387,-4-4 129,-16-14-129,23 25 129,-23-25-129,10 18 0,-10-18 0,0 0-258,0 0-387,12 25-774,-12-25-3096,8 18-258,-8-18-258,22 29-387</inkml:trace>
  <inkml:trace contextRef="#ctx0" brushRef="#br0" timeOffset="7135.9062">880 750 645,'0'0'1032,"0"0"-129,0 0-258,0 0 0,0 0 129,0 0-129,0 0 129,0-8 387,0 8-258,0 0-129,0 0-129,0 0 129,0 0 0,0 0-129,0 0-129,0 0 129,0 0-129,0 0 0,0 0 0,0 0-129,0 0 129,0 0 0,0 0-258,0 0 258,0 0-129,0 0-129,0 0 0,0 0-129,0 0 129,0 0-129,0 0-129,0 0 129,0 0-129,0 0 0,0 0 0,0 0 258,0 0-258,0 0 0,0 0 0,0 0 129,0 0-129,0 0 0,0 0 0,0 0 129,0 0-129,0 0 0,0 0 129,0 0-129,0 0 129,0 0-129,0 0 129,0 0 0,0 0 0,0 0-129,0 0 129,0 0 0,0 0-129,0 0 0,0 0 129,0 0-129,0 0 0,0 0 0,0 0 0,0 0 0,0 0 0,0 0 0,0 0 0,0 0 129,0 0-129,5 16 0,-2-1 129,-2 1 0,3 6-129,-2 0 129,3 6 0,-2 0 0,-1 0-129,2 4 129,-2 1-129,0-2 129,-1-2-129,-1-3 129,0-2-258,0-2 129,0-3 129,0-19-129,0 24 0,0-24 0,2 14 129,-2-14-129,0 0 0,5 15 0,-5-15 0,0 0 0,0 0 0,9 14 0,-9-14 0,0 0 0,0 0 0,0 0 0,0 0 0,1 17 0,-1-17-387,0 0-645,0 0-2709,0 0-774,0 0-129,0 0-387</inkml:trace>
  <inkml:trace contextRef="#ctx0" brushRef="#br0" timeOffset="7988.0144">871 1640 1548,'0'0'2709,"-13"2"0,13-2-387,0 0-258,0 0-258,0 0-258,0-10-258,0 10 0,0 0-516,18-5 129,-18 5-129,25-10-258,-8 2 0,4 5 0,0-4-129,5 3 0,-1-3-129,4 1 0,-3-3-129,2 2 0,-4-3 0,-2 4 0,-2-3-129,-1 3 0,-6 0 129,-13 6-258,20-5-129,-20 5-516,0 0-3225,0 0-645,0 0-258,-13 0-258</inkml:trace>
  <inkml:trace contextRef="#ctx0" brushRef="#br0" timeOffset="36103.5846">2075 1414 2580,'0'9'1806,"0"-9"129,0 0 129,0 0-258,0 0-258,0 0-258,0 0-129,0 0-129,-3 16 0,3-16-129,-5 16-258,5-16 129,-7 26-129,-1-12-129,7 13 0,-8-6 0,5 10 0,-4-4-129,3 6 129,-4-4-129,3 5-129,-3-7 0,2 3 0,0-6 0,3 1-129,-2-6 0,3-2 0,3-17-129,-7 28 0,7-28 0,-5 16 0,5-16-129,0 0-129,-8 18-516,8-18-1548,0 0-2193,-16 0-387,16 0-258,0 0 0</inkml:trace>
  <inkml:trace contextRef="#ctx0" brushRef="#br0" timeOffset="36716.1622">2140 1675 1419,'0'0'3354,"6"17"-1290,-6-17-516,5 15 258,-5-15-129,5 24-258,-5-24-387,1 28-129,-1-28-129,0 31 0,0-31-258,0 25-129,0-25-129,-4 19 0,4-19 129,0 0-258,0 0 0,0 0-129,0 0 129,0 0-129,9-3 0,-9 3 129,18-23-129,-18 23 0,22-28 0,-12 13-129,1 1 258,-11 14-258,22-25 258,-22 25-129,18-22 0,-18 22 0,14-12 129,-14 12 129,0 0-129,16-2 258,-16 2-129,0 0 0,9 9 129,-9-9-129,6 22 0,-3-8 0,-3 2 0,0 1-258,0-1 129,0 1-129,0-3 129,0 2-129,0-16-129,0 22 129,0-22-387,-1 17-387,1-17-1290,5 19-2322,-5-19-129,0 0-645,0 0 388</inkml:trace>
  <inkml:trace contextRef="#ctx0" brushRef="#br0" timeOffset="37451.7558">2442 1656 4773,'0'0'4773,"0"0"129,17-7-387,8 7-3225,-25 0-258,32-4 0,-17-7-258,8 11-387,-6-7 0,3 7-258,-2-3 0,0-1-258,-1 4-258,-17 0-387,30 0-2193,-30 0-1548,21 0-387,-21 0-387,12-7 130</inkml:trace>
  <inkml:trace contextRef="#ctx0" brushRef="#br0" timeOffset="37147.7172">2575 1418 5289,'7'-18'4902,"-7"18"-387,0 0 0,0 0-3612,0 8-387,0 8 129,0-16 129,-3 36-258,-5-13-258,3 7 0,-2-3 0,-1 6 0,-1-3-129,1 3 0,-2 0-129,0 0 0,1-7 0,-1 5 129,1-7-258,4-3 258,0-1-258,4-5 258,1-15-258,1 26 258,-1-26-129,21 13 0,-7-12 0,5-1-129,0 0 129,-1-3-258,5-1-258,-8-10-387,7 14-1032,-22 0-2193,18-19-516,-18 19-516,0 0 258</inkml:trace>
  <inkml:trace contextRef="#ctx0" brushRef="#br0" timeOffset="38163.8462">2935 1385 3870,'-4'18'4773,"4"-18"-129,-6 24-387,6-24-2967,-10 28-516,3-13 0,7 10-129,-8-4-387,2 4 0,-1 0-129,1 3 129,0-2-258,0 0 129,2-3-129,-2 0 0,3-2 0,-1-3 0,3-2 0,1 1 0,0-17 0,0 24 0,0-24 0,8 16 0,-8-16 0,17 9 0,-17-9 0,24 2 0,-24-2 0,28 0 0,-15 0 129,2 0-129,-2 0 0,2 0 0,-1 0 0,-14 0-129,25 0-387,-25 0-516,25 0-1935,-25 0-1548,15 0-258,-15 0-258</inkml:trace>
  <inkml:trace contextRef="#ctx0" brushRef="#br0" timeOffset="38479.8864">3178 1601 4128,'0'0'5031,"0"0"-258,0 0-258,0 0-2967,0 19-516,0-19 129,0 25-387,0-25-258,0 29-258,0-29 0,0 29 0,0-13-129,0-16-129,-2 25-129,2-25-258,0 21-645,0-21-1161,0 0-2322,0 0-387,0 0-258,0 0 0</inkml:trace>
  <inkml:trace contextRef="#ctx0" brushRef="#br0" timeOffset="38695.4137">3185 1438 5160,'0'-26'5031,"0"26"-129,0-13-516,0 13-3096,0 0-387,0-17 0,0 17-516,0 0-387,15 2-258,-15-2-903,6 16-1935,-6-16-1548,14 18-258,-14-18-387</inkml:trace>
  <inkml:trace contextRef="#ctx0" brushRef="#br0" timeOffset="39440.0083">3310 1613 4902,'0'0'5031,"0"0"-387,14 5-129,3 1-3225,-17-6-387,29 0 258,-29 0-516,32-6-129,-32 6-129,28-7 0,-28 7-129,22-5-129,-22 5-516,15-3-516,1 3-3096,-16 0-774,0 0-129,10 19-645</inkml:trace>
  <inkml:trace contextRef="#ctx0" brushRef="#br0" timeOffset="39147.471">3378 1414 3483,'0'0'5031,"0"0"-129,0 0-258,0 0-1935,16 22-1806,-16-22-129,3 26 0,-3-9-387,0 4-129,0-2-129,0 5 0,-3 1 0,-1 1-129,1 2 0,-1-1 0,-1 1 0,1-3 0,0-3-129,2-1 129,1-2 0,1-3 0,0 0 0,0-16 0,10 24 0,-10-24 0,21 19 0,-9-12 0,2 2 0,1-4 0,1 2 0,-3-7-129,2 0 0,-1 0-258,2 0-258,-16 0-516,26-9-1290,-26 9-2322,16-12 129,-16 12-774,9-17 1033</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9:28.477"/>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-292 3971 1419,'10'-19'3483,"-10"19"516,20 0-1806,-20 0 0,19 0-129,-19 0-645,25 11-387,-25-11 0,26 20-387,-26-20-129,29 24-129,-29-24-129,25 30 0,-25-30 0,25 25-129,-25-25-129,24 21 129,-24-21-129,20 16-129,-20-16-258,19 5-903,-7-5-2709,-12 0-258,0 0-258,0 0 0</inkml:trace>
  <inkml:trace contextRef="#ctx0" brushRef="#br0" timeOffset="-948.1204">-511 4021 774,'-6'-16'2451,"6"16"-645,0 0 129,0 0-258,0 0-258,0 0-258,-10-14 0,10 14-258,0 0-129,0 0-129,0 0-129,11-10 0,-11 10-129,17-7 0,-17 7 0,17-11-258,-17 11 129,19-9-129,-19 9 0,20-13 0,-20 13 0,17-18-129,-17 18-129,15-18 258,-15 18-258,13-18 258,-13 18-258,7-17 129,-7 17-129,0 0 258,0 0-129,3-18 129,-3 18-129,0 0 0,0 0 129,-9-12-129,9 12 0,-12-3 0,12 3 0,-17 0 0,17 0 0,-17 0 0,17 0 0,-20 6 0,20-6 0,-18 16 0,18-16 129,-15 23-129,10-6 387,5-17-387,-11 31 129,7-10-129,3 0 258,-1 0-258,0-4 0,2 2 0,0-2 0,0 2 0,0-19 0,5 27 0,-5-27 0,10 21 129,-10-21 0,17 15 0,-17-15 0,21 11 129,-21-11-129,22 3 129,-8-3-129,1-3 0,-15 3-129,25-14-258,-10 10-516,-15 4-1161,16-21-1935,-16 21-258,13-16-258,-13 16 129</inkml:trace>
  <inkml:trace contextRef="#ctx0" brushRef="#br0" timeOffset="-356.0452">-122 3846 1935,'0'0'2193,"0"0"0,0 0-258,0 0-129,-5 14-129,5-14-387,-12 25 0,6 0-258,-4-5-129,1 6-129,-4-1-129,2 4-258,1-8 0,-2 4-129,3-5-258,0-4 129,9-16-129,-13 25 129,13-25-258,0 0 0,-1 22-903,1-22-1032,0 0-1806,0 0-258,0 0-129</inkml:trace>
  <inkml:trace contextRef="#ctx0" brushRef="#br0" timeOffset="328.0417">50 3915 1161,'0'0'4128,"0"0"129,18 9-258,-11 12-2322,-7-21-387,7 38-129,-7-18-129,4 13-516,-2-7-129,2 11 0,-4-8-258,3 3 129,-3-1-129,2-1 0,1-4-129,-1-2-129,2-3-129,-4-21-258,11 28-387,-11-28-774,0 0-1677,14 0-1032,-14 0 0,0-20 129</inkml:trace>
  <inkml:trace contextRef="#ctx0" brushRef="#br0" timeOffset="832.1057">61 3969 258,'-1'-31'3612,"1"16"0,0 15-903,0-31-645,0 31 0,10-29-774,3 22-258,-6-11-387,9 11 0,-16 7 0,29-14-258,-13 6-129,4 5 0,-3 0 0,2 1-129,-1 2 129,-2 0-129,-1 5-129,0 4 129,-15-9-129,19 29 129,-13-6 129,-2 4-129,-2 0 0,-2 1 0,0-2 0,-6 2-129,-4-3 129,-4-1-129,-2-8 0,-1-2 0,-2-4-129,-1-2 129,1-4 0,0-2 0,0-2 0,6 0 0,-2-5 0,15 5 129,-20-15-129,20 15 0,-13-15 0,13 15 0,0 0 0,0 0 0,0 0-258,0 0-129,15-3-774,-15 3-2709,16 2-387,-3 4 0,-13-6-516</inkml:trace>
  <inkml:trace contextRef="#ctx0" brushRef="#br0" timeOffset="1652.2098">450 3904 903,'0'-19'3999,"0"19"129,0 0-1419,0 0-903,0 0 129,0 0-774,0 0-258,0 0 129,15 9-516,-13 5 129,5 8-258,-4-7 129,4 9-258,-1-5 129,-1-1-258,-5-18-129,7 28 0,-7-28 129,0 0-129,7 18 0,-7-18 0,0 0 0,0 0 0,0-8 0,-3-7 0,3 15 0,-7-34 0,3 11-258,1-1 258,3 0-129,-1 4 0,1 0 0,0 20 0,4-25-129,-4 25 258,15-10 0,-15 10 0,21-5 0,-8 5 0,0 0 0,2 0 0,-2-1 0,1 1 0,2-1 0,-16 1 0,22-4 0,-22 4 0,0 0 0,13-7 0,-13 7 0,0 0 0,-3-14 0,3 14 129,-13-11-129,13 11 0,-13-10 0,13 10 0,0 0 0,-15-8 0,15 8 0,0 0 0,0 0-129,0 0 129,-1 9 0,1-9 0,0 0 0,9 10 0,-9-10 0,12 2 0,-12-2 0,14 0 0,-14 0 0,0 0 0,15-10 0,-15 10 0,0 0-129,0-16 0,0 16-129,0 0-645,0 0-2193,-10-6-1161,10 6-129,-14 2-516</inkml:trace>
  <inkml:trace contextRef="#ctx0" brushRef="#br0" timeOffset="35315.4845">1443 3788 645,'-8'-7'1935,"8"7"129,0 0-387,0 0 258,0 0-645,0 0 258,0 0-258,0 0-129,0 0-258,0 0-129,0 0-129,14 0 0,-14 0-129,0 0 0,18 0-258,-18 0 0,16 7 129,-16-7-129,20 9-129,-20-9 0,20 10 0,-20-10 0,20 10 0,-20-10 0,24 11 129,-24-11-129,25 15 129,-25-15-258,22 16 258,-22-16-258,23 11 258,-23-11-258,20 14 0,-20-14 0,17 6 0,-17-6 0,15 9 0,-15-9 0,14 7 0,-14-7 0,8 15 0,-8-15 0,0 0 0,7 21 0,-7-21 0,0 0 0,3 18 0,-3-18 129,0 0-129,0 0 0,0 0 0,0 15 0,0-15 0,0 0 0,0 0 0,-12 13 0,12-13 0,0 0 129,0 0-129,-18 7 0,18-7 0,-13 8 0,13-8 0,-16 11 0,16-11 0,-23 15 0,23-15 0,-20 18 0,20-18 129,-18 15-129,18-15 0,-13 11 0,13-11 0,0 0 0,0 0 0,0 0 0,0 0 0,0 0 0,0 0 0,0 0 0,0 0 0,0 0 0,0 0-129,0-8-258,0 8-1032,0 0-2580,0 0-645,9-3 0,-9 3-129</inkml:trace>
  <inkml:trace contextRef="#ctx0" brushRef="#br0" timeOffset="36563.6429">2303 3875 1419,'0'0'3741,"0"0"387,0 0-2322,0 0-516,13-5 129,-13 5-387,17-10-387,-17 10-258,18-16-129,-18 16 258,17-16-387,-17 16 129,17-15-258,-17 15 258,13-12-129,-13 12 0,0 0 0,15-18 0,-15 18-129,5-16 0,-5 16 129,0-14-129,0 14 0,0-17 0,0 17 0,-10-14 0,10 14 0,-17-14 0,17 14 0,-24-9 0,10 8 0,1 1 0,-2 0 0,0 6 0,1 6 0,1 1 0,1 3 0,2 2 0,0 5 258,2-3 0,2 2-129,4-1 0,0-2 129,2 5-258,0-3 258,5 1-129,4-8-129,2 6 129,-11-20-129,22 26 129,-22-26 0,25 17 0,-25-17 0,22 7 129,-22-7-129,24 2 129,-24-2-129,22 0 0,-22 0 0,25-8 0,-12 1-129,1-1-129,2 2-129,-5-11-387,9 14-774,-12-13-1806,-8 16-1290,25-15-516,-25 15 258</inkml:trace>
  <inkml:trace contextRef="#ctx0" brushRef="#br0" timeOffset="37427.7527">2525 3767 3612,'-10'-18'4515,"10"18"-903,0 0-1548,0 0-129,0 0-387,0 0-387,0 0-387,16 16-129,-16-16-129,21 21-129,-14-4-129,9-3 0,-5 2 0,4 2-129,-4-3 258,3 1-387,-1-3 258,0 0-258,2-6 258,-15-7-387,24 15 129,-24-15-129,23 8 0,-23-8-129,18 6-387,-18-6-516,17 5-1290,-17-5-1935,0 0-387,0 0-258</inkml:trace>
  <inkml:trace contextRef="#ctx0" brushRef="#br0" timeOffset="37043.704">2656 3736 1935,'0'0'2967,"11"-14"-516,-11 14-645,0 0-129,0 0-387,0 0-129,0 0-258,0 0-258,0 0 0,0 0-258,0 0-129,0 0-129,0 0 129,0 0 0,0 12-129,-3 3 129,-6 3 0,5 1 129,-8 2 0,4 5 129,-2-3 0,5-1-129,-1-5 0,2 5-129,4-22 129,-4 24-258,4-24-129,0 15 0,0-15 0,0 0 0,0 15-258,0-15-258,0 0-516,0 0-903,0 0-2580,0 0 129,0 0-516</inkml:trace>
  <inkml:trace contextRef="#ctx0" brushRef="#br0" timeOffset="38283.3612">2819 3783 1548,'-4'-24'4128,"4"-8"387,0 16-1677,0 16-1032,0-25-129,0 25-516,9-15-258,-9 15-258,16-12-258,-16 12-129,19-5 0,-19 5 0,21 0-129,-21 0 0,21 5 0,-21-5-129,16 18 129,-16-18-129,21 25 129,-14-8-129,-2-2 0,1 1 0,-4-1 0,3-1 0,-5 4-129,0-18 129,0 28 258,0-28-387,-2 24 387,2-24-258,-11 18 129,11-18-129,-16 8 258,3-3-258,13-5 0,-24 1 0,8-1 0,1 0 258,1 0-258,14 0 0,-18 0 0,18 0 129,0 0-129,0 0-129,0 0-258,0 0-774,13 0-3096,0 0-516,-13 0-129,24-6-129</inkml:trace>
  <inkml:trace contextRef="#ctx0" brushRef="#br0" timeOffset="37787.7985">2816 3759 3354,'0'0'4257,"0"0"-516,0 0-1548,6 15-387,-6-15-129,4 32-645,-4-15 0,8 11-516,-6-4 0,6 5-129,-3-3 0,2 4-258,-2-9 0,0 5-129,3-5 0,-2-3 129,-2-2-258,-4-16 129,7 22-258,-7-22-129,0 0-387,0 0-774,0 0-1161,0 0-1677,0 0-645,0 0 516</inkml:trace>
  <inkml:trace contextRef="#ctx0" brushRef="#br0" timeOffset="39079.9626">3103 3638 2709,'0'0'4257,"0"0"-129,12-11-2322,-12 11-387,16 7-129,-16-7-387,17 22-387,-7-6-258,-10-16 0,11 30 0,-7-13-129,-1-1 0,-1 1 0,-1-2 129,-1-15-258,0 21 129,0-21-129,0 0 0,-3 15 0,3-15 0,0 0 0,0 0 0,-15-11 0,15 11 0,-6-18 0,6 18 0,-1-24 0,1 24 0,0-23 129,0 23-129,6-28 0,-6 28 0,13-21 0,-13 21 129,16-14-129,-16 14 129,16-8 0,-16 8-129,16-2 129,-16 2 0,17 0-129,-17 0 129,15 2-129,-15-2 129,15 3-129,-15-3 0,0 0 0,17 0 0,-17 0 0,0 0 0,9-17 0,-9 17 0,0-15 0,0 15 0,0-16 0,0 16 0,0 0 129,-8-20-129,8 20 0,0 0 0,0 0 0,-1-14 0,1 14 129,0 0-129,0 0 0,0 0 129,0 11-129,0-11 0,0 0 129,0 16-129,0-16 0,0 0 0,0 0 0,0 0 0,14 7-258,-14-7-387,0 0-2064,0 0-1806,0 0-129,0 0-258</inkml:trace>
  <inkml:trace contextRef="#ctx0" brushRef="#br0" timeOffset="60807.7208">2686 4404 903,'0'0'2193,"0"0"-387,0 0 0,0 0-258,0 0-387,0 0-129,0 0 0,0 0-129,0 0-129,0 0-129,0-14-129,0 14-129,0 0 0,0 0 0,0 0 0,-5-15 0,5 15 0,0 0 0,0 0-129,0 0 0,0 0 0,0 0 0,0 0 129,0 0-258,0 0 129,0 0-129,0 0 129,0 0-129,0 0 129,-1 20-129,1 1 129,0 3-129,5 8 129,-1 0-129,2 5 0,0 3 0,-1 1-129,1-1 129,1 3-129,-1-4 0,-1 4 129,1-4-129,-1-3 129,0 1-129,0-8 129,-1 1-129,0-9 0,-1 2 129,0-4-129,-1-2 0,1-1 0,-3-16 0,4 23 0,-4-23 0,2 21 0,-2-21 0,1 16 0,-1-16 0,4 15 0,-4-15 0,0 0 0,1 19-129,-1-19 129,0 0-258,0 15-258,0-15-1548,8 18-2193,-8-18-129,0 0-516,0 0 129</inkml:trace>
  <inkml:trace contextRef="#ctx0" brushRef="#br0" timeOffset="64763.724">2834 5446 774,'0'33'3354,"0"-33"258,-2 35-2064,2-9-129,0-2-387,7 2-258,-6-4-129,3 2-387,-3-3 129,3 0-387,-3-6 129,0 2-129,-1-17 0,1 23 129,-1-23-129,4 14 0,-4-14 129,0 0 0,0 0-129,15 10 129,-15-10 0,0 0 0,13 0 0,-13 0 129,13 0-258,-13 0 0,15-7 129,-15 7-129,21-9 0,-21 9-129,22-9-258,-22 9-258,21-9-516,-21 9-1290,5-16-1290,-5 16-258</inkml:trace>
  <inkml:trace contextRef="#ctx0" brushRef="#br0" timeOffset="63707.5899">2305 5432 1806,'-3'-21'3483,"3"21"-1290,0 0-387,0 0 0,-4-14-129,4 14-387,0 0-129,0 0-387,0 0 129,0 0-258,0 0 0,-11 15 0,11 8-258,0 0-129,0 9 0,0 0 129,4 6-129,-4-1-129,2-1 129,-2-2-129,2-2 0,-2-6-129,0-1 129,0-6-129,0-1 0,0-2 0,0-16-258,0 25-129,0-25-258,0 18-645,0-18-1161,0 0-1548,0 0-645,0 0 129</inkml:trace>
  <inkml:trace contextRef="#ctx0" brushRef="#br0" timeOffset="65067.2625">2749 5581 1677,'0'0'3999,"0"0"-129,8 6-1548,-8-6-1032,24-5 129,-24 5-258,30-12-258,-15 3-387,3 8-129,-3-2 0,0 3-129,-15 0 0,20 0-258,-20 0-387,16 9-516,-16-9-1419,23 21-1677,-23-21-387,13 6 129</inkml:trace>
  <inkml:trace contextRef="#ctx0" brushRef="#br0" timeOffset="64335.6695">2485 5564 1161,'16'4'2967,"-16"-4"-387,0 26-258,0-26-258,5 37-645,-5-18 0,3 10-645,-3-8-129,3 7-129,-3-6-258,3 0-129,-2-5 129,0 0-129,-1-17-129,7 17 0,-7-17 129,0 0-129,13 2 0,-13-2 0,0 0 0,20-17 0,-20 17 0,15-29 0,-7 11-129,1-4 129,-2 3 0,1-2 0,-1 3 0,1-1 0,-8 19-129,11-24 129,-11 24 0,14-11 0,-14 11 0,0 0 129,16 1-129,-16-1 0,9 22 0,-6-5 0,1-1 0,0 5 0,0 0 0,-2 0 129,-1-2-129,3-1 0,-1-1 0,-3-17 0,3 23-129,-3-23 0,0 0-516,0 0-903,15 0-1677,-15 0-645,9-15-258</inkml:trace>
  <inkml:trace contextRef="#ctx0" brushRef="#br0" timeOffset="65635.3347">3121 5384 3225,'8'-21'4128,"-8"21"-774,0 0-1677,0 0 129,0 0-387,15 0-387,-15 0-258,6 19-258,-6-4 129,4 6-258,-4 0-129,1 5 0,-1 2-129,0 1-129,0 3 129,-2-4-129,-1 1 0,-1-2 0,3-4 0,1-1 0,0-5 0,0-17 0,1 23 0,-1-23 0,0 0 0,23 15 129,-23-15-129,24 0 0,-12 0 129,4-2-129,-1-2 129,3 0-129,-2-1 0,0 4 129,-1-2-129,2 1 0,-4 2-129,-13 0 0,22 0-258,-22 0-774,21 0-1032,-21 0-2064,0 0-129,15 0-258</inkml:trace>
  <inkml:trace contextRef="#ctx0" brushRef="#br0" timeOffset="65943.3738">3453 5535 1935,'14'-10'3999,"-14"10"-516,0 0-1032,0 0-516,0 0-387,0 0-258,0 22-258,0-22-129,0 40-258,-2-23-129,2 10-129,0-6-129,0 6 0,-1-6-258,1-2 0,0-2-129,0-17-516,0 21-1161,0-21-2322,0 0-387,0 0-258,0-7 258</inkml:trace>
  <inkml:trace contextRef="#ctx0" brushRef="#br0" timeOffset="66155.4007">3497 5299 1161,'-5'-17'4128,"5"17"129,0 0-387,-19-4-2451,19 4-774,0 0-129,0 0-774,0 0-903,0 8-2580,0-8-387,5 18 0</inkml:trace>
  <inkml:trace contextRef="#ctx0" brushRef="#br0" timeOffset="66807.4834">3610 5498 3870,'-15'-5'4644,"15"5"0,0 0-387,-11-16-2838,11 16-645,0 0-129,9-5-258,-9 5-129,16-5-258,-16 5 0,24 0 0,-10 3-258,-14-3-645,35 4-2838,-18 4-774,-4-4 0,3 5-258</inkml:trace>
  <inkml:trace contextRef="#ctx0" brushRef="#br0" timeOffset="66547.4504">3665 5242 1548,'0'8'3999,"0"-8"0,-5 32-129,-2-5-2580,3-3-903,4 10 0,0-1 0,0 3-129,0 2 129,0-1-258,0-1 0,0-3 0,0-2 0,0-6 0,1-3 0,2-2 129,-3-20-129,10 22 129,-10-22 0,19 7 129,-19-7-258,26-2 0,-11-7 0,1-1-129,0 0 0,-2-4-387,7 9-645,-21 5-1677,14-26-1290,-14 26-516,0 0 0</inkml:trace>
  <inkml:trace contextRef="#ctx0" brushRef="#br0" timeOffset="67363.5541">3856 5543 3483,'18'-8'4644,"-4"3"-258,-14 5-129,21-24-3096,2 21 0,-8-12-387,7 12-258,-3-8-129,-1 9-258,-1-5 0,-1 7 0,-16 0 0,23-3-129,-23 3 129,0 0-129,14-7 0,-14 7 129,0 0-129,-5-16 0,5 16 0,-20-10-129,5 8 129,-3-6 0,-2 7 0,1 0-129,-2 1 129,2 1 0,1 9 0,1 1 0,1 8 129,4 3-129,2 2 0,3 2 129,5 4 0,2-2-129,0-4 258,2 2-129,7-6 129,4-2-129,-13-18 129,27 22-129,-12-20 129,4 2-129,2-4 129,-2 0-129,1-2-129,0-2 0,1-1-129,-5-2-387,4 7-258,-11-15-1161,11 11-2580,-7-2-258,-13 6-387,17-11 129</inkml:trace>
  <inkml:trace contextRef="#ctx0" brushRef="#br0" timeOffset="67911.1236">4182 5542 1,'7'-17'4385,"-7"17"259,0 0-129,7-14-1806,-7 14-774,0 0-516,22 24-645,-22-24-258,13 35-129,-10-12-129,4 2-258,-4 2 129,1-1-129,-3-4-129,-1-1 129,0-6-129,0-15-129,0 18 0,0-18 0,0 0 0,-2-15-129,2-3 129,0-7 0,0 0 129,0-3 0,0 4 129,2 0 0,3 3 0,0 3 129,-5 18-129,13-26 129,-13 26-129,13-9 129,-13 9-129,16-1 129,-16 1-129,15 0 0,-15 0 129,14 3-129,-14-3 0,0 0 0,12 0 0,-12 0 0,6-10 129,-6 10-129,2-20 0,-2 20 0,0-19 0,0 19 0,-3-14 129,3 14-129,0 0 0,-14 0 0,14 0-129,0 0-258,-7 21-1032,7-21-2451,-4 18-516,4-18-387,4 14 258</inkml:trace>
  <inkml:trace contextRef="#ctx0" brushRef="#br0" timeOffset="68575.708">4587 5480 2709,'0'0'4644,"-11"-1"-258,11 1-1419,-18 0-903,18 0-387,-13 0-774,13 0-129,-14 1-387,14-1 0,0 0-129,-18 23-129,18-23 0,-15 22 129,9-7-258,0 2 258,0 1-129,2 0 0,-1 1-129,4 0 129,1-4 0,0 1-129,0 0 129,0-16-129,10 21 0,-10-21 129,18 13-129,-18-13 129,24 0-129,-9 0 0,-1-5 129,-2-3-129,2-5 0,-3-2 0,2-4 0,-6 3 0,0-5 0,-5 0 0,-2 2 0,0-2 0,-2 6 0,2 15 0,-17-23 0,17 23 0,-16-6 0,16 6 129,-14 1-129,14-1 0,-7 21 0,7-6 129,0-15-129,0 28 129,6-12 0,2 2-129,-1-3 129,2-1 0,0 0-129,-9-14 129,18 26-129,-18-26 0,19 18-129,-19-18-129,19 8-129,-19-8-387,19 0-903,-19-15-903,13 7-1419,-9-9-903,1-2-129</inkml:trace>
  <inkml:trace contextRef="#ctx0" brushRef="#br0" timeOffset="68875.7459">4723 5318 3870,'2'-31'4515,"-2"31"-516,0 0-1161,0-17-645,0 17-645,0 0-516,1 20-258,-1-20-129,0 38 0,0-18-258,0 9-129,0 0 0,4 6 0,-4-2-129,2 6 129,2-6-129,2-1 0,2-3 0,2-3-129,1-7 129,-11-19-129,24 22-129,-12-22-387,6 7-903,-18-7-3225,17-10 0,-17 10-645,8-21 129</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4:44.215"/>
    </inkml:context>
    <inkml:brush xml:id="br0">
      <inkml:brushProperty name="width" value="0.05833" units="cm"/>
      <inkml:brushProperty name="height" value="0.05833" units="cm"/>
      <inkml:brushProperty name="color" value="#00B050"/>
      <inkml:brushProperty name="fitToCurve" value="1"/>
    </inkml:brush>
  </inkml:definitions>
  <inkml:trace contextRef="#ctx0" brushRef="#br0">-476 1461 129,'0'0'3741,"0"0"-645,0 0-903,0 0 0,-3 12-258,3-12-516,0 0-258,0 0-129,0 0-258,0 0 258,0 0-387,0 0 0,0 0-129,0 0 0,8 11-129,-8-11 129,14 7-129,-14-7-129,17 9 129,-17-9-258,21 17 129,-7-9-258,2 3 129,-1 1-129,2 0 129,-2 0-129,2 2 0,1-1 0,-1-1 0,-3 0 0,1 1 129,-3-2-129,2 1 0,-14-12 0,23 20 0,-23-20 0,17 16 0,-17-16 0,15 12 0,-15-12 0,0 0 0,14 12 129,-14-12-129,0 0 0,0 0 0,14 12 0,-14-12 0,0 0 0,0 0 0,0 0 0,15 12 0,-15-12 0,0 0 0,0 0 0,12 7 0,-12-7 0,0 0 0,0 0 0,0 0 0,0 0 129,0 0-129,0 0 0,0 0 129,0 0-129,0 0 0,0 0 0,0 0 0,0 0 0,0 0 0,-7 0 0,7 0 0,-13 5 0,13-5 0,-17 13 0,17-13 0,-23 20 0,23-20 0,-22 24 0,22-24 0,-22 26 0,22-26 0,-18 27 0,18-27 0,-14 21-129,14-21 129,-9 18 0,9-18 0,0 0 0,-5 14 0,5-14 0,0 0 0,0 0 129,0 0-129,0 0 0,0 0 0,9-7 0,-9 7 0,0 0 0,0 0-129,0 0 0,0 0-258,14-7-387,-14 7-1290,0 0-2451,0 0-387,0 0-387,-9 14 129</inkml:trace>
  <inkml:trace contextRef="#ctx0" brushRef="#br0" timeOffset="1820.2312">-554 2083 2322,'0'-18'3612,"0"18"-1290,0 0-258,0 0-129,0 0-258,-5 10-774,5-10 129,0 0-258,-17 16-258,17-16 0,-13 18 0,7-2 0,6-16-258,-20 21 0,20-21-129,-21 27 0,8-11 0,1 2 0,-2 1-129,-1 2 129,0 0-129,-1 0 129,1 2 0,-2-1 0,1 2-129,0-1 129,-3 1 0,3 1 0,0 4 0,-1-4-129,1 4 129,4-4 0,-6 4-129,4-4 0,-1 0 0,3 0 129,-3-4-129,1 0 0,-1-2 0,2-1 129,0-2-129,1-2 129,12-14-129,-20 26 129,20-26 0,-13 19-129,13-19 258,-12 18-258,12-18 129,-7 17-129,7-17 129,0 0-129,0 0 129,-8 15-129,8-15 0,0 0 129,0 0-258,0 0 0,0 0-516,3-15-1290,-3 15-2193,0 0-516,16-20-387,-16 20 129</inkml:trace>
  <inkml:trace contextRef="#ctx0" brushRef="#br0" timeOffset="2885.3664">-1288 2996 1548,'0'0'3741,"0"0"-129,0 0-1677,0 0 129,0 0-258,-10 0-387,10 0-387,-10 11-387,10-11 129,-15 19-258,8-4-129,7-15 0,-22 31 0,12-11-129,2 2 0,-4 1 0,4 2 0,-5-4-129,4 1 0,0-2 0,3 2 258,6-22-387,-16 28 129,16-28 0,-15 24 0,15-24-129,-18 21 129,18-21-129,-16 17 0,16-17 129,-14 16-129,14-16 0,0 0-129,-13 12 0,13-12-129,0 0-387,0 0-1290,0 0-2451,0-11-129,0 11-387,1-21 0</inkml:trace>
  <inkml:trace contextRef="#ctx0" brushRef="#br0" timeOffset="3583.9551">-1558 3028 3225,'0'0'2580,"0"0"-129,0 0 129,0 0-516,0 0-387,0 0-258,15 4-258,-15-4-129,0 0 0,0 0-258,15 1-129,-15-1-129,0 0 0,15 2 0,-15-2-129,12 4-129,-12-4 0,17 12 0,-17-12 0,20 14 0,-20-14-129,22 22 129,-7-5-129,0 0 258,3 3-258,-1-2 0,3 2 0,-2-2 0,1 2 0,-2-8-129,-2 1 129,0-3-129,-15-10 0,21 13 0,-21-13 0,14 8 0,-14-8 129,0 0-129,14 2 0,-14-2 0,0 0 0,0 0 0,0 0 0,14 1 0,-14-1 0,0 0-129,0 0 129,16 15 0,-16-15 0,14 8 0,-14-8-129,20 10 0,-20-10-387,20 11-774,-20-11-3096,0 0-516,13 2-258,-13-2-387</inkml:trace>
  <inkml:trace contextRef="#ctx0" brushRef="#br0" timeOffset="-1352.1715">692 611 903,'14'-5'3225,"-14"5"-1419,0 0 258,0 0-516,3-14 0,-3 14-387,0 0-129,0 0-129,0 0 0,0 0-129,0 0-129,0 0-129,0 0 0,0 0-129,0 0 129,0 0-129,-7 0-129,7 0 129,0 0-129,-13 11 0,13-11-129,-13 13 129,13-13-129,-15 18 0,15-18 0,-19 21 0,19-21-129,-23 21 129,23-21-129,-23 27 0,10-13 129,-2-1-129,0 2 0,0-1 0,1 1 0,1 0 0,-2-2 0,0 1 129,1 0-129,0 0 0,0 1 0,-1-2 0,-2 0 0,-1 2 0,-1 5 0,-2-6 0,1 7 0,-1-1 0,1 1 129,-1 0-129,1 0 0,1 2 0,0-8 129,0 7-129,-1-7 0,-1 3 0,-1-3 0,0 3 0,0-1 0,-2 1 0,2-2 0,0 0 0,2 1 0,4-5 0,1 2 0,2-3 0,13-11 0,-21 18 0,21-18 0,0 0 0,-16 14 129,16-14-129,0 0 0,0 0 258,0 0-258,0 0 129,0 0-129,0 0 0,2-7 0,-2 7 0,0 0-387,14-16-258,0 16-1677,-14 0-2193,12-2-258,-12 2-387</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51:09.940"/>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201 832 2451,'0'0'1419,"0"0"-129,-9 1 258,9-1 0,0 0-516,0 0 0,0 0-129,0 0 129,-17 10-258,17-10 129,0 0-387,-10 16 258,10-16-258,-9 16 0,9-16 129,-8 29-258,2-10 129,1 5-129,0 5 258,0 6-387,-2 3 129,2 5-258,-5 4 258,0 4-258,0 0 0,0 6 0,-4-1 0,4 1 0,-3 1 0,3-5 0,0-2-129,4-4 129,-3-6-129,4-5 129,3-7-129,-1-8 0,0-4 0,3-17 0,-4 19 129,4-19-129,0 0 0,0 0 0,0 0-129,0-9-258,0 9-258,2-21-1290,-2 21-2322,15-18-387,-15 18-258</inkml:trace>
  <inkml:trace contextRef="#ctx0" brushRef="#br0" timeOffset="2532.3215">126 2079 3225,'9'-26'4773,"-9"26"-516,18-17-387,-11-1-2451,15 17-129,-7-9-516,9 10-129,-4 0-258,4 3-129,-2 4 0,0 4-129,-1 2 0,-4 3-129,2 6 129,-4 4-129,-1-2 0,-4 2 0,-3 2 0,-4 0 129,-3 0-258,-1 1 258,-9-6-129,-5 0 0,-3-2-129,-3 0 258,-2-2-129,0 0 0,-1-5 0,1 1 258,3-2-129,2-3 0,1-2 0,17-8 129,-21 10-129,21-10 0,0 0 129,-15 3-129,15-3-129,0 0 0,0 0 0,0 0-129,0 0-258,0 0-645,7 0-1806,-7 0-1677,0 0-387,18 9-258</inkml:trace>
  <inkml:trace contextRef="#ctx0" brushRef="#br0" timeOffset="2036.2586">96 2139 1677,'11'-18'4128,"-11"18"258,0 0-258,0 0-2967,9 16-387,-9-16 258,7 42-258,-5-18-129,4 10-258,-5-3-258,3 6 0,-3-2 0,3-3-129,-3-1 0,0-5-129,3-1-129,-4-25-774,9 28-2193,-9-28-903,0 0-516,0 0 258</inkml:trace>
  <inkml:trace contextRef="#ctx0" brushRef="#br0" timeOffset="1728.2194">-122 2163 1161,'-15'-13'2838,"15"13"-129,0 0-387,0 0-387,0 0-387,0 0 129,0 0-516,0 0 0,0 0-258,0 0-258,0 0 258,0 0-387,0 0 0,0 12-129,3 8 0,-3-6 0,5 13-129,-5-5 0,2 12 129,0-8-129,0 4-129,-1 0 0,2-1-129,-2-1 129,3-4-129,-2-1 0,1-4-129,2-4-129,-5-15-387,10 25-516,-10-25-1806,0 0-1548,0 0-258,0 0-387</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52:09.400"/>
    </inkml:context>
    <inkml:brush xml:id="br0">
      <inkml:brushProperty name="width" value="0.05833" units="cm"/>
      <inkml:brushProperty name="height" value="0.05833" units="cm"/>
      <inkml:brushProperty name="color" value="#3165BB"/>
      <inkml:brushProperty name="fitToCurve" value="1"/>
    </inkml:brush>
    <inkml:brush xml:id="br1">
      <inkml:brushProperty name="width" value="0.05292" units="cm"/>
      <inkml:brushProperty name="height" value="0.05292" units="cm"/>
      <inkml:brushProperty name="color" value="#FF0000"/>
    </inkml:brush>
  </inkml:definitions>
  <inkml:traceGroup>
    <inkml:annotationXML>
      <emma:emma xmlns:emma="http://www.w3.org/2003/04/emma" version="1.0">
        <emma:interpretation id="{C7F3106F-42B9-45B5-BC16-486DD5680BA3}" emma:medium="tactile" emma:mode="ink">
          <msink:context xmlns:msink="http://schemas.microsoft.com/ink/2010/main" type="writingRegion" rotatedBoundingBox="4364,7344 10860,8855 10349,11051 3853,9539"/>
        </emma:interpretation>
      </emma:emma>
    </inkml:annotationXML>
    <inkml:traceGroup>
      <inkml:annotationXML>
        <emma:emma xmlns:emma="http://www.w3.org/2003/04/emma" version="1.0">
          <emma:interpretation id="{7EC7282C-7011-46F1-A189-9ECA449ACB39}" emma:medium="tactile" emma:mode="ink">
            <msink:context xmlns:msink="http://schemas.microsoft.com/ink/2010/main" type="paragraph" rotatedBoundingBox="4364,7344 10860,8855 10349,11051 3853,9539" alignmentLevel="1"/>
          </emma:interpretation>
        </emma:emma>
      </inkml:annotationXML>
      <inkml:traceGroup>
        <inkml:annotationXML>
          <emma:emma xmlns:emma="http://www.w3.org/2003/04/emma" version="1.0">
            <emma:interpretation id="{BFF12CF5-751D-4FD3-BDBD-07DE9D364EAC}" emma:medium="tactile" emma:mode="ink">
              <msink:context xmlns:msink="http://schemas.microsoft.com/ink/2010/main" type="line" rotatedBoundingBox="4364,7344 10860,8855 10349,11051 3853,9539"/>
            </emma:interpretation>
          </emma:emma>
        </inkml:annotationXML>
        <inkml:traceGroup>
          <inkml:annotationXML>
            <emma:emma xmlns:emma="http://www.w3.org/2003/04/emma" version="1.0">
              <emma:interpretation id="{097EB85A-606E-4F40-8533-1045AFB154EE}" emma:medium="tactile" emma:mode="ink">
                <msink:context xmlns:msink="http://schemas.microsoft.com/ink/2010/main" type="inkWord" rotatedBoundingBox="4364,7344 10860,8855 10349,11051 3853,9539"/>
              </emma:interpretation>
            </emma:emma>
          </inkml:annotationXML>
          <inkml:trace contextRef="#ctx0" brushRef="#br0">166 0 129,'0'0'1419,"0"0"-258,0 0-258,0 0-129,0 0-129,0 0 0,0 0-258,0 0 0,0 0 0,0 0-258,0 0 258,0 0-258,0 0-129,-4 8 0,4-8 0,0 0 129,-4 18-129,4-18 0,0 0 129,-4 18-129,4-18 258,-5 14-258,5-14 129,-2 15-129,2-15 129,-5 15-129,5-15 0,-3 17 129,3-17-129,-3 15 0,3-15 0,0 22 129,0-22-129,-3 24 129,3-24-258,-1 25 258,0-9 129,-1-1-129,2 0-129,0-15 0,-2 25 0,2-25 0,0 28 129,0-13-129,0-15 0,0 28 0,0-28 0,0 26 0,0-26 0,-3 27 0,3-27 0,-5 27 0,5-27 0,-3 28 0,1-13 0,2-15 0,-5 28 0,3-13 0,1 0 0,-3-1 0,1 2 0,3-16 0,-6 26 0,6-26 0,-7 29 0,7-29 0,-8 22 0,8-22 0,-6 25 0,6-25 0,-8 23 0,8-23 0,-3 23 0,3-23 0,-4 26 0,4-26 0,-5 28 0,5-28 0,-4 28 129,1-14-129,-1 1 0,0 0 0,4-15 0,-5 28 129,5-28-129,-6 29 0,6-29 129,-5 29-129,5-14 0,-1-1 258,1 1-258,-2 0 129,2-15-129,-1 26 129,1-26 0,-1 22 0,1-22-129,-4 21 129,4-21 129,-2 14 0,2-14-129,0 0 0,-5 15 129,5-15 0,0 0 0,0 0 0,0 0 258,0 0-129,0 0-129,0 0 258,0 0-258,0 0 0,0 0-129,0 0 0,0 0-258,0 0-129,0 0-258,0 0-129,0 0-258,-13 14 0,13-14-129,0 0-645,0 0-1806,0 29 0</inkml:trace>
          <inkml:trace contextRef="#ctx0" brushRef="#br0" timeOffset="1595.7027">-138 1224 1419,'0'0'2451,"0"0"-516,0 0-258,0 0-258,0 0-387,0 0 0,0 0-129,0 0 0,0 0-129,0 0 0,-9 9 0,9-9-129,0 0-129,0 0 129,0 0-129,0 0 0,-14 0 0,14 0-129,0 0 0,0 0-129,-15 11 0,15-11-129,-5 14 0,5-14 0,-5 18 0,5-18-129,-5 15 129,5-15-129,-3 20 129,3-20 0,-4 22 0,4-22-129,-5 23 129,5-23 0,-5 23 0,5-23 0,-2 20 0,2-20 0,-3 20-129,3-20 129,-3 20 129,3-20-258,0 23 129,0-23 0,-2 24-129,2-24 129,0 23-129,0-8 129,0-15 0,5 26-129,-5-26 129,8 25 0,-8-25-129,9 21 129,-9-21 0,10 22 0,-10-22 0,13 21 0,-13-21 129,18 20-129,-18-20 0,21 20 129,-21-20-129,21 19 129,-21-19-129,18 15-129,-18-15 129,17 14-129,-17-14 129,14 7 0,-14-7-129,15 6 0,-15-6 129,12 1-129,-12-1 0,0 0 129,19 1-129,-19-1 0,0 0 0,19 3 0,-19-3 129,0 0-129,19 2 0,-19-2 0,0 0 129,13 0-129,-13 0 0,0 0 129,0 0-129,0 0 129,0-12-129,0 12 0,0 0 129,-7-12-258,7 12 129,0 0-258,-14-9-258,14 9-1161,-14-10-2838,14 10-129,0 0-516,-18-6-129</inkml:trace>
          <inkml:trace contextRef="#ctx0" brushRef="#br1" timeOffset="4.91449E7">452 1730 129,'0'0'1677,"9"-3"0,-9 3 0,0 0 129,8 0-129,-8 0 129,0 0-258,0 0-129,0 0 0,0 0 0,0 0-129,0 0-258,0 0-129,0 0-258,0 0 0,0 0-129,0 0 129,0 0-258,0 0-129,0 0 0,0 0 0,0 0-129,-3 9 0,3-9-129,-11 8 129,11-8-129,-11 15 0,11-15 0,-14 14 0,14-14 0,-14 16 0,9-4 0,-1-1 0,-1 3 0,1 0 0,1 3-129,-2-1 129,2 2 0,0-1 0,0 3-129,3-2 129,-2 2-129,1-3-129,1 7-645,-3-10-2451,1 6-1161,0-4-129,0-6-387</inkml:trace>
          <inkml:trace contextRef="#ctx0" brushRef="#br0" timeOffset="4199.5332">1218-42 903,'0'0'903,"0"0"0,0 0-129,0 0 129,0 0-129,0 0-129,0 0 0,0 0 129,0 0-258,0 0 129,0 0 0,11 9-129,-11-9 129,15 15 0,-15-15-258,19 21 258,-19-21-258,22 27 129,-22-27-258,24 28 129,-10-13 0,0 3 0,1-3-129,1 3 0,0 0 129,4-1 0,-2 0-258,0-2 129,-3 1 0,3-3-129,-3 4 258,2-5-258,-2 1 129,1 2-258,-1-1 129,-1 0 0,2-1 0,1 2 0,-1-2 0,3 1-129,-2-1 0,-1-1 129,4 1-129,1 1 0,-2-2 0,2 2 0,1 1 0,-1 0 129,1 1-129,1 1 0,-1 2 0,1-1 0,0 4 0,-1-1 0,-1 2 0,3-1 0,-2 2 0,1 2 0,-1-2 0,3 0 0,0-1 0,0 2 0,-1-1 0,-1-1 0,0-2 0,-3-2 0,0 2 0,-1-1 0,-2-1-129,-2 1 129,3-3 0,-2 3 0,0-5 0,1 5-129,1-3 129,-2 1 0,0-3 0,1 1-129,-2 0 129,1-1 0,-2-1 0,-14-14 0,25 27-129,-25-27 258,23 26-258,-10-13 129,-13-13 0,21 21 0,-11-6 0,-10-15 0,17 21 0,-17-21 0,14 15 0,-14-15 0,0 0 0,0 0-258,15 14-387,-15-14-2451,-5-9-903,5 9-387,-12-15 129</inkml:trace>
          <inkml:trace contextRef="#ctx0" brushRef="#br1" timeOffset="4.91461E7">1343 1819 645,'0'0'3612,"0"-10"258,0 10-903,0 0-129,0 0-258,-2-11-645,2 11-387,0 0-387,0 0-129,0 0-387,0 17-129,-2-4-129,2 3-129,0 4-129,0 3-129,0 5-387,0-8-1290,0 3-2709,0-3-129,2-2-387,1-4-258</inkml:trace>
          <inkml:trace contextRef="#ctx0" brushRef="#br1" timeOffset="4.91469E7">1769 1911 2709,'0'0'4515,"0"0"-258,-8 0-387,8 0-1548,0 0-387,0 0-645,0 0-258,0 0-516,0 0 0,-3-6-129,3 6 0,0 0-129,0 0 0,0 0 129,0-12-258,0 12 0,0 0 0,0 0 0,0 0-129,4-13 129,-4 13 0,0 0 129,-1-11-129,1 11 129,-7-11 0,7 11 0,-10-17 129,10 17-129,-15-19 129,15 19-129,-15-22 0,6 9 129,0 2-129,-2 2 0,2 0-129,9 9 0,-12-16 0,12 16 0,0 0-129,-10-12 0,10 12 0,0 0 0,0 0-258,0 0-516,13 7-3999,-13-7-129,2 11-516,-2-11 0</inkml:trace>
          <inkml:trace contextRef="#ctx0" brushRef="#br0" timeOffset="7311.9285">2372 1298 774,'0'0'903,"0"0"0,0 0 129,0 0 129,0 0 0,0 0 258,0 0-258,0 0 258,0 0-258,0 0-129,0 0 0,-14 0-129,14 0-387,0 0 129,0 0-129,0 0-129,0 0 129,0 0-129,0 0-129,0 0 129,0 0 0,0 0 129,0 0-129,0 0 0,7 0 0,-7 0 0,0 0 0,0 0 0,19 4 0,-19-4-129,13 5 129,-13-5-129,13 10 0,-13-10-129,17 9 0,-17-9 0,15 11 0,-15-11-129,12 11 129,-12-11-129,14 6 129,-14-6-129,0 0 129,17 12-129,-17-12 0,0 0 0,18 14 129,-18-14 0,0 0-129,13 19 129,-13-19-129,0 0 129,12 19-129,-12-19 258,6 15-258,-6-15 0,4 17 0,-4-17 0,3 19 0,-3-19 0,0 19 0,0-19 0,0 21 0,0-21 0,2 22 0,-2-22 0,1 19 0,-1-19 0,4 18 0,-4-18 0,1 19 0,-1-19 0,0 21 0,0-21 0,0 18 0,0-18 0,0 17 0,0-17 0,-1 16 0,1-16 0,0 15 0,0-15 0,-3 15 0,3-15 0,0 0 0,-7 20 0,7-20 0,-7 14 0,7-14 129,0 0-129,-11 15 0,11-15 0,0 0 0,0 0 0,0 0 0,-14 16 0,14-16 0,0 0 0,0 0 0,-14 17 0,14-17 0,0 0 0,0 0 0,-14 10 0,14-10 0,0 0 0,0 0 0,0 0 0,0 0 0,0 0 129,0 0-129,0 0 0,0 0 0,0 0 0,0-10 0,0 10 258,0 0-258,14-21 0,-14 21 0,11-19 0,-11 19 0,12-17 0,-12 17 0,10-12 129,-10 12-129,9-16 0,-9 16 0,0 0 0,16-18 0,-16 18 0,0 0 0,14-18 0,-14 18 0,0 0 0,9-20 0,-9 20 0,3-15 0,-3 15 0,5-16 0,-5 16 0,2-15 0,-2 15 0,0 0 0,1-19 0,-1 19 0,0 0 0,1-17 0,-1 17 0,0 0 0,0-15 0,0 15 0,0 0 0,0-16 0,0 16 0,0 0 0,-7-19 0,7 19 0,0 0 0,-12-18 0,12 18 0,0 0 0,-18-18 0,18 18 0,-15-12 129,15 12-129,-20-9 0,20 9 0,-20-8 0,20 8 0,-18-5 0,18 5 0,-17-3 0,17 3 0,0 0 0,-15-3 0,15 3 0,0 0 0,0 0 0,0 0 0,0 0 0,0 0 0,0 0 0,0 0 0,0 0 0,0 0 0,0 0 0,0 0 0,0 0-129,-14-9 129,14 9-129,0 0 129,0 0-258,0 0 258,0 0-129,0 0 129,0 0 0,0 0 0,0 0 0,0 0 0,-12-6 0,12 6 0,0 0 0,0 0-129,0 0 129,0 0 0,0 0 0,0 0 0,0 0 0,0 0 0,0 0 0,0 0 0,0 0 0,0 0 0,6-7 0,-6 7 0,0 0 0,0 0 0,0 0 0,0 0 0,0 0 0,0 0 0,4-14 0,-4 14 0,0 0 0,0 0 0,0 0 0,0 0 0,0 0 0,0 0 0,0 0 0,0 0 0,0 0 0,0 0 0,0 0-129,0 0 129,0 0 0,0 0 0,0 0 0,0 0 0,0 0 0,0 0 0,0 0 0,0 0-129,0 0 129,0 0 0,0 0 0,0 0 0,0 0 0,0 0 0,0 0 0,0 0 0,0-16 0,0 16 0,0 0 0,0 0 0,-2-14 0,2 14 0,0 0 0,0 0 0,0 0 0,0 0 0,0 0 0,0 0 0,0 0 0,0 0-129,0 0 0,0 0-258,0 0-645,0 0-3612,0 0 0,0 0-516,0 0-129</inkml:trace>
          <inkml:trace contextRef="#ctx0" brushRef="#br0" timeOffset="30183.8329">4873 1686 129,'-2'9'645,"2"-9"0,0 0-129,0 0 129,0 0-129,0 0 0,0 0 129,0 0-129,7 14-129,-7-14 0,0 0 0,13 14 0,-13-14 0,14 12-258,-14-12 258,16 16-258,-16-16 0,19 13 129,-19-13 129,23 14-258,-10-10 129,4 2 129,-2 0-258,2 0 129,3 0-129,0 3 0,0-3 129,-1 4-258,2 0 129,-3 0-129,1 2 0,-1-1 0,-4 4 0,5-5 129,-5 2 0,2 1 0,-1-2 0,2-1 129,-2-1-129,2 4 0,0-6 129,3 4-129,0-4 258,1 4-258,4-3 0,-1 2 0,2-3 0,1 5 0,3-4 0,-4 4-129,2-5 0,0 5 0,-3-2 0,2 0 258,-1-3-258,-1 4 0,-3-4 0,2 4 0,-5-5 129,2 2-129,-3 0 0,-1-1 129,-1-1-129,-1 2 0,0-1 129,0 0-129,-2 0 0,-13-7 0,24 11 0,-24-11 129,22 11-129,-22-11 0,18 10 0,-18-10 0,14 6 0,-14-6 129,0 0-129,0 0 129,0 0-129,0 0 0,7 17 0,-7-17-129,0 0-258,-7 16-903,7-16-2193,0 0-516,-20 15 387</inkml:trace>
          <inkml:trace contextRef="#ctx0" brushRef="#br0" timeOffset="31375.9843">5848 2547 516,'0'0'1677,"0"0"-258,-7-11 0,7 11-387,0 0 258,0 0-387,0 0-258,0 0-129,0 0 129,0 0-258,0 0 0,0 0 0,0 0 129,0 0-129,3-18 258,-3 18-258,15-10 387,-15 10-387,19-11 129,-19 11 0,23-11-258,-23 11-129,23-9 129,-23 9-129,22-5-129,-22 5 129,22-1-129,-22 1 258,20-3-129,-20 3 0,22-4 0,-22 4 0,22-7 0,-22 7 0,25-6 0,-25 6-129,26-4 129,-11 0-129,0 2 0,-1 0 129,1 2-129,1-3 0,-16 3 0,27-3 129,-27 3-129,22-3 0,-22 3 0,19-3 129,-19 3-129,15-4 0,-15 4 0,0 0 129,17-8-129,-17 8 0,0 0 0,15-12 0,-15 12 0,0 0 0,0 0 0,0 0 0,14-4 0,-14 4-258,0 0-258,0 10-774,0-10-1161,0 23-1548,0-23-387,-14 21 258</inkml:trace>
          <inkml:trace contextRef="#ctx0" brushRef="#br0" timeOffset="32603.6402">5927 2735 903,'0'0'1032,"0"0"129,0 0-387,-1-8 129,1 8-129,0 0 0,0 0 129,0 0-129,0 0-129,0 0 129,0 0-129,8-15 258,-8 15-129,0 0-129,22-11 0,-22 11-129,20-12 129,-20 12-258,20-15-129,-20 15 129,21-9-258,-21 9 0,18-7 0,-18 7 0,21-7 0,-21 7 0,20-6 0,-20 6 0,19-5 129,-19 5-129,23-4 0,-23 4 0,20-5 0,-20 5 0,22-5 0,-22 5-129,23-5 129,-23 5 0,23-3-129,-23 3 0,22-2 129,-22 2-129,22-3 0,-22 3 0,20-4 0,-20 4 0,16-5 0,-16 5 0,15-2 0,-15 2 129,14-5-129,-14 5 0,13-4 0,-13 4 0,14-1 0,-14 1 0,0 0 0,13-4 0,-13 4 0,0 0 0,0 0 0,0 0 129,0 0-129,0 0 0,0 0 0,0 0 0,0 0-129,0 0-387,0 0-903,-12 4-2580,12-4-129,-15 11-387</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10-04T07:54:56.461"/>
    </inkml:context>
    <inkml:brush xml:id="br0">
      <inkml:brushProperty name="width" value="0.05292" units="cm"/>
      <inkml:brushProperty name="height" value="0.05292" units="cm"/>
      <inkml:brushProperty name="color" value="#92D050"/>
    </inkml:brush>
  </inkml:definitions>
  <inkml:trace contextRef="#ctx0" brushRef="#br0">7442 5966 20,'-25'-21'16,"-10"-4"-2,-1 3-1,-4 1-2,-3 1-2,-7-1-1,-5 2-4,-7 1-1,-5 3-1,-9 1-1,-8 5 1,-6 1-1,-7 3 1,-6 7 0,-3 2 0,1 3 0,-3 4-1,5 7 1,0 1 0,8 7 0,4 4 0,6 5-1,6 4 1,7 4-1,6 2 1,7 2-1,4 3 1,5 2-1,4 1 0,6 1 1,3 1 0,4 0 0,2 2 0,6 0 0,4-2 0,4-1 0,8-3 0,5 3 0,8-1 0,7 0 0,5 0 0,4 0-1,4-1 0,5-1 1,2-2-1,5-6 0,3 0 0,3-3-1,6-6 1,6-2-1,5-3 1,6-2-1,7-4 1,5-4-1,6-3 1,5-5-1,0-1 0,4-1 0,3-4 0,-4 0-1,1 1 1,-3-3-1,-2-1 1,-3-1-1,-3-1 1,-3-1 0,-6-2-1,-1-2 1,-2-3 0,-4-1-1,-4-2 1,0-5 0,-3-1-1,1-5 0,1-2 0,-3-3 1,-2-2-1,-2-4 2,-4-2-2,-4-3 1,0-5 0,-7-2 0,-5-4 1,-4-5-1,-6-3 1,-3-6-1,-5-2 0,-6-1 1,-9-2 0,-8 3-1,-9-1 1,-7 2 0,-9 2 0,-8 6-1,-12 3 1,-7 4 0,-9 4-1,-2 2-1,-9 4-2,-6 3-1,-2 8-4,-11 0-11,-4 5-13,3 8-1,-12-1 1,3 15 1</inkml:trace>
  <inkml:trace contextRef="#ctx0" brushRef="#br0" timeOffset="1224.07">6414 7296 1,'-64'-7'7,"0"5"0,-5 1-1,1 6-1,-5 4-1,0 4-1,-3 4 1,2 3 0,-3 5 0,4 6 0,1 3 0,8 7 0,4 0 0,6 8-1,5 2-1,8 3 0,8 1 0,5 1-2,6 0 1,3-2-1,5 1 1,4-3-1,6-1 0,4 1 0,4-1 0,7-1 0,6 0 1,10-2-1,9-2 1,14-4 0,11-2-1,15-7 1,11-5-1,12-9 1,12-4-1,10-6 0,7-6 0,2-4 0,5-3-1,1-4 1,-4-3 0,-2-1 0,-9-3 1,-10-1-1,-9-3 2,-13 0 2,-14-5 2,-13-2-1,-9-3 2,-14-5 0,-7-4 0,-8-8 0,-7-6-1,-7-10-2,-1-6-1,-9-9-1,-5-6 0,-8-5-2,-10 0-1,-10 2 0,-12 4-1,-13 12-1,-22 5-3,-13 15-2,-17 14-5,-14 14-7,-6 20-9,-22 3 2,1 21 0</inkml:trace>
  <inkml:trace contextRef="#ctx0" brushRef="#br0" timeOffset="2187.1251">5358 8754 12,'-49'42'10,"12"7"-1,0-2 0,5 8 0,4-1-1,6 5 0,4 1-2,4 2 0,6 1 0,2 2-1,4-3-1,9 1-1,2-2-2,8-2 0,5-5 0,7-4-1,6-6 1,7-8-2,5-4 2,7-7-2,5-8 1,2-5 0,2-7 0,3-7-1,0-6 1,-1-7 1,-2-8-1,-2-5 1,-4-6-1,-2-5 0,-4-8 1,-6-7-1,-4-5 1,-8-7-1,-8-4 1,-8-7 1,-8-3 0,-9-4 1,-8 1 0,-10-1 0,-8 4 0,-11 3-1,-5 8 0,-12 9-2,-6 10-2,-8 13-5,-11 12-4,-10 15-5,-1 19-10,-16 9-1,7 22 1</inkml:trace>
  <inkml:trace contextRef="#ctx0" brushRef="#br0" timeOffset="3308.1891">7292 10033 0,'-14'-19'14,"4"5"-3,-12-5-1,-2 0-1,-8-1-3,-3 1 0,-8 0-1,-5 2 0,-10-1-2,-4 2-1,-4 2-1,-4 3 0,-7 2 0,-2 2-1,-4 2 1,-3 4 0,-2 4-1,1 3 1,-2 3-1,-1 0 0,0 6 0,1 5 1,-2 4-1,2 2 1,4 4-1,3 4 0,3 6-1,7 6 0,4 2 0,8 6-1,9 4 0,13 3 0,10 3 1,12 3 0,14 3 1,13 2-1,11 2 1,14-2 0,11-2 0,10-2 0,9-2 1,9-7 0,3-6 1,7-9 1,3-7 0,4-10 1,3-3 1,-2-7-1,0-6 0,0-6 0,0-4-1,2-5 0,-2-5-1,0-6 0,-2-2-1,-2-7 1,2-3-1,-4-1 1,-3-5 0,-1 0 0,-2-3 0,-6-3 0,-2 0 1,-2-4 0,-7-2 0,-7-4 0,-6-2 0,-10-7 0,-9-5 0,-14-8-1,-10-5-1,-13-8 0,-13-4 0,-14-2-2,-15 1-1,-12 5-3,-16 8-5,-13 11-7,-12 18-14,-26 7 1,-7 20 0</inkml:trace>
  <inkml:trace contextRef="#ctx0" brushRef="#br0" timeOffset="4270.2442">5639 11045 7,'-25'-7'11,"2"7"-4,-6 0 0,-1 7-1,-5 3 0,-1 5 1,-3 5 1,-2 6 0,3 5 0,-1 5-1,3 5 1,3 6-2,4 3-1,6 5-1,5 5-1,7 1-1,1 4-1,8-2-1,2-1 1,5 1-1,0-3 0,3-3 1,5-3-1,0-5 1,7-1 0,1-3 0,6-3 0,5-6 0,7-5 1,3-4-1,4-8-1,5-7 1,1-8 0,3-8-1,-2-8 1,1-7 0,0-8-1,-5-5 1,-1-5-1,-4-5 0,-4-3 1,-2-7 0,-5-2 2,-6-7-1,-6-6 0,-8-9 1,-7-5-1,-8-5 1,-7 1-1,-10 1-1,-3 5 0,-10 10-1,-5 8-1,-7 16-1,-6 7-5,-3 18-10,-2 16-13,-15 2-1,-1 16 1</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10-04T04:41:39.252"/>
    </inkml:context>
    <inkml:brush xml:id="br0">
      <inkml:brushProperty name="width" value="0.05292" units="cm"/>
      <inkml:brushProperty name="height" value="0.05292" units="cm"/>
      <inkml:brushProperty name="color" value="#FF0000"/>
    </inkml:brush>
  </inkml:definitions>
  <inkml:trace contextRef="#ctx0" brushRef="#br0">17011 13256 3,'0'0'21,"0"0"-3,0 0-1,0 0-1,0 0 2,0 0-4,2 9-2,-2-9-1,0 0-2,0 0-2,0 0-2,0 0-2,0 0-2,-1 13 0,1-13 0,-1 12-1,2-3 1,-1 4-1,1 1 1,-1 5-1,1 1 1,0 2-1,-1 3 1,1 2-1,-1 1 0,1 1 0,-1-1 0,0-1 0,0-4 0,0 0-1,0-6 1,-1-3-1,1-5-1,0-9-1,-1 11-1,1-11-3,0 0-3,0 0-7,0 0-7,0 0-6,0 0 1,-9-17 0</inkml:trace>
  <inkml:trace contextRef="#ctx0" brushRef="#br0" timeOffset="528.03">16872 13461 14,'0'0'24,"-12"-13"-4,12 13-3,0 0-2,0 0-1,0 0-4,0 0-1,0 0-3,0 0-1,0 0 0,0 0-1,0 0 0,0 0-1,15 6 1,-15-6 0,18 6 0,-9-5-1,4 2 2,-2-2-3,3 2 1,-2-2-1,2 1-1,0-1 1,1-1-1,4 0-1,0 1 1,-2-1 0,2 0-1,-1 0 0,1-1 1,-3-1-1,1 2-1,-4-1 1,-1 0-1,-1 0 0,-11 1-2,18-1-2,-18 1-4,13-2-7,-13 2-17,0 0-2,13-4 2,-14-7 1</inkml:trace>
  <inkml:trace contextRef="#ctx0" brushRef="#br0" timeOffset="2392.1367">17190 13167 8,'-14'-3'20,"14"3"-6,-9-1-2,9 1-2,-10-2-1,10 2-1,-14-3 1,14 3-3,-16-4 1,6 1-2,1 1 0,-1-2 0,-2 2-1,0-1-1,-2 0 1,0 0-1,2 0 0,-3-1-1,2 2 1,-2 0-1,3 0 0,0-1-1,1 0 1,1 2-1,-1 0 0,1 0 0,1 1 0,-1-1 0,1 3-1,0-1 1,0 0-1,-1 3 0,1-1 0,0 0 0,-2 1 1,2 0-2,0 0 1,-2 1 0,1 2 0,0 0 0,-3 0 0,3 0 0,0 2 0,-2 2 1,3-1-1,0 4 0,-2-1 0,2 0 0,1 1 0,-1-1 0,1 2 0,2-3 0,-1 2 0,2-2-1,0-1 1,2 3 0,2-3 0,1 3-1,0-1 1,2 1 0,-1-1 0,4 2-1,-1 0 1,0 1-1,0 0 1,2 2-1,0-1 0,2 2 0,1-2-1,-1 3 0,0-2 1,3 0-1,-2 0 0,2-2 1,0 0 0,1-1 0,0 0 1,0-2-1,1 0 1,1-2 0,0 1 0,0-1 0,-1-1 0,1 0-1,-1 0 1,0-2-1,0 0 1,1-2-1,0 2 1,-1-1 0,1-1 0,1 0 0,1 0 0,-1 1 0,0-2 0,1 0 1,0 0 0,-1-2-1,1 0 1,-3-2 0,2-1-1,-2 0 1,0-2 0,0 0-1,-1-1 0,1-1 0,-1 1 0,0-1 0,1 0 1,0-3-1,0 2 0,0-1 0,0-1 0,1-1 1,-2-2-1,2 0 0,-1-2 0,1 0 0,-1 0 0,1-1 0,-2 0-1,-1 1 1,1-2 0,0 1-1,-2-1 1,0 1 0,0-1 0,-1 1-1,-1 1 1,-1-2 0,-2 3 0,-2-3 0,0 3 0,-1 0 1,-2-3-1,-2 2 0,1-3 1,-3 1-1,0-2 1,-1 1 0,0-1 1,-3 0-1,0 0 1,-1-1 1,1 2-1,-4 0 0,2 1 1,-4 0-1,3 1 1,-2 0-1,1 2 0,-1-2 0,-2 1 0,2 0 0,-1 1-1,1-1 0,0 1 0,-1 0-1,3 1 1,-1-1-1,2 3 0,-1-1 0,1 1 0,0 1 1,-1-1-1,-1 1 0,1-1 0,0 1 0,-1 0 0,0 1 0,-3 0-1,3 1 0,-1 1-2,-1 4-3,-2-3-2,2 6-6,-6 1-9,-3 1-9,4 7-1,-9-3 2</inkml:trace>
  <inkml:trace contextRef="#ctx0" brushRef="#br0" timeOffset="4490.2568">15292 15029 13,'-10'-5'23,"10"5"-6,0 0 0,-13-4-1,13 4-3,-12-5-1,12 5-2,-15-5-1,15 5-2,-15-5-2,15 5 0,-17-7-3,17 7 0,-17-7 0,17 7-1,-18-7 1,9 6-1,0-2 0,9 3 0,-17-1 0,17 1-1,-14 0 1,14 0-1,-14 8 0,14-8 0,-12 13 0,6-4 1,0 1-2,0 3 1,2 0 0,2 1 0,0 1 0,2 3-1,2 2 1,0 0 0,4 3 0,4 0-1,-2 2 1,2 0-2,1 1 0,0 0 0,-1-2-1,2 2-2,-2 0 0,-3-2 0,2 5-3,-5-5-1,2 4-2,-4-5-2,0-2-5,-1 2-5,-7-12-3,7 8 1</inkml:trace>
  <inkml:trace contextRef="#ctx0" brushRef="#br0" timeOffset="4804.2746">15015 15371 0,'0'0'18,"0"0"-1,0 0-5,0 0 1,0 0-2,17 3 0,-17-3 0,20 0-2,-2-2-1,-1-3-1,4 0-2,-1-2-3,5-2-2,-1 0-4,3-3-4,-2-2-14,5 9-6,-10-11 1,9 12 1</inkml:trace>
  <inkml:trace contextRef="#ctx0" brushRef="#br0" timeOffset="5426.3104">15543 15199 5,'-12'4'21,"9"9"0,-10-4-5,5 3-3,-3 3-1,-1 0-3,1 4-2,2-3-1,2 3-2,2 1-2,4-1-1,3 2-1,6-3 0,2 0 0,3-3 0,2-2 0,2-4 0,1-1 0,3-4-1,-3-3 1,0-3 0,-2-5 0,1 1 0,-4-3 0,1 0 0,-3-5 0,-1 2 1,-1-4 1,-3 3 0,-2-3 0,-1 4 1,-2-5 1,-3 5 0,-4-2 0,0 0 0,-5 1-1,-1 2 1,-5-1-2,1 2 1,-3 1-2,0 4 1,1 2-3,1 2 1,1 3-2,2 0-1,3 3-2,0 1-3,11-6-5,-12 11-5,12-11-13,-2 9 1,2-9 1</inkml:trace>
  <inkml:trace contextRef="#ctx0" brushRef="#br0" timeOffset="6201.3547">15847 15284 8,'0'23'12,"-1"-13"-1,5 5-1,-2-2-1,4 5-2,0-2-1,2 4-2,-1-3-2,2 3-1,1-3 0,2 0-1,-2-3 0,3-3 1,-2-2-1,4-5 1,-3-3 0,2-4 1,0-2 1,-3-4 0,5-4 2,-4-2 0,2-2 0,-4-3 1,0 2 1,-2-5 0,-2 5 0,-2-5 0,-1 5 0,-5-2 1,2 4-1,-7-2-1,1 4 0,-7 1-1,1 0 0,-7 5-2,1 4-1,-6 0 0,0 4-1,-1 1 0,0 5-2,2-1 0,1 3-3,4 2-4,0-6-10,5-1-16,13-3 1,-12 10-3,12-10 3</inkml:trace>
  <inkml:trace contextRef="#ctx0" brushRef="#br0" timeOffset="7992.4571">16146 14933 30,'0'0'28,"-12"-7"1,12 7-9,-15-9-3,3 1-4,2 5-3,-4-9-3,2 7-1,-3-4-1,0 3-2,-2-5 1,1 2-2,-3-1 0,0-1 0,-2 1-1,0-3 1,-3 0 0,0 1-1,-2-1 0,-1 1 0,-1-1 0,-1 2 0,0 1 0,1 1 0,-1 0-1,1 3 1,-1 0 0,2 2-1,0-2 1,-1 2-1,-2 0 0,-3 1 1,0 1-1,-2-1 0,1 1 0,1 0 0,-1 1 0,3 1 0,1 1 0,4 2 0,1 0 0,2 2 0,1 1-1,-2 2 1,2 0 0,-1 2 0,1 4 0,0 0 0,-2 2-1,1 1 1,2 3 0,0 0 0,3 2 0,-2-2 0,2 0-1,0 3 1,1 0-1,2-2 1,0 1 0,3 0-1,-2 3 1,2 1-1,2-1 1,0-1-1,2 3 1,2 3-1,0 0 0,2 0 1,2 0 0,5 1-1,1 1 1,1 1 0,3-2 0,2 0 0,5-1 0,0 1 0,4 0 0,3-1 0,0 0-1,5-2 1,2 0 0,3-2 0,1-1 0,3-2 1,0-2-1,0 0 0,2-4 0,-1 1 0,2-4 0,0 1 0,0-3 0,1-1 1,2-1-1,-1-2 0,-2-1 0,3 0 0,-3-3 0,-1-1 0,-2-2 0,2 0 0,-3-1 0,0-2 0,-1-2 0,-1-2 0,-1 1 0,0-2 0,-1-1 1,-1 0-1,1-2 0,-2 0 0,1 0 0,-2-3 0,2 1 1,-1-2-1,1 0 0,-2-1-1,-1-1 1,1-2 0,-3 1 1,3-1-1,-4 0 0,-1-1 0,0 2 0,-2-2 0,-1 0 0,-2 1 0,0-1 0,-2 0 0,-2 1 0,-1-2 0,-1-1 0,-3 2 0,-1-2 0,0 2 0,-2-2 0,-2 1 0,0 0 0,-1-3 1,-2-1-1,-3 2 1,0 0-1,-2-1 1,-3-2-1,-2 2 1,-1 2-1,-5-1 1,0 1 0,-1 1-1,-2-1 1,0 1 0,0 1 0,-1-2 0,-2 0 0,1 3 0,-3-2-1,-3 0 0,-1 0 1,-3 0-1,-3 0 1,-2 3-1,0-1 1,-2 2-1,0 2 0,1 1 0,0 3 0,3-1-1,2 5-4,-3-4-9,3 5-24,6 6 2,-1-6-1,3 6 1</inkml:trace>
  <inkml:trace contextRef="#ctx0" brushRef="#br0" timeOffset="9669.553">16833 13811 14,'3'-9'15,"-3"9"-1,0 0 1,0 0-1,0 0 1,9-9-3,-9 9-1,0 0-1,0 0-2,0 0-1,0 0-1,0 0-1,0 0-1,0 0-1,0 0 0,0 0-2,0 0 1,-5 14-1,0-5 0,-3 3 0,-1 2 0,-3 6 0,-2 3-1,-2 4 1,0 2 0,-3 1-1,0 3 0,1 3 0,-2 2 1,1-3-1,1 1 0,-2 1 0,2 0 0,0 0 0,2-2 0,-1-3 0,3-1 0,0-4 0,3-3 0,0-3 0,1-2 0,1-3 0,1 0 0,-1 1 1,2-3-1,0 1 2,0 1-4,-1-1 4,-2 1-4,3-1 4,-2 2-4,-2-5 2,1 4 0,-1-2 0,1-1 0,0-1 2,2 0-2,-2-1 0,3-2 1,1 0-1,6-9 1,-13 18-1,7-9 1,-1 1-1,0-1 0,1 0 1,-2 0-1,1 1 0,7-10 0,-13 15 0,13-15 1,-12 12-1,12-12 0,-10 11 1,10-11 0,0 0 0,-9 13 0,9-13 1,0 0-1,-10 9 1,10-9-1,0 0 0,0 0-1,-7 9 0,7-9 0,0 0-2,0 0 1,-9 13-1,9-13-3,-4 12-6,4-12-12,0 0-11,-4 12 0,4-12 0</inkml:trace>
  <inkml:trace contextRef="#ctx0" brushRef="#br0" timeOffset="12863.7357">19335 14931 3,'0'0'18,"0"0"-2,0 0 1,0 0-2,0 0 1,0 0-2,0 0-1,0 0-2,0 0-1,0 0-2,0 0 0,0 0-2,0 0-1,0 0 0,0 0 0,0 0-2,0 0 0,0 0-1,0 0-1,-12 13 0,12-13-1,-18 13 1,6-6-1,1 4 0,-4 0 0,1 3 0,-2 0 0,0 2 0,-2 0 0,0 2 0,0 0 0,0 1 0,-2 4-1,1-3 1,-3 1 0,3 0 0,0-2 0,1 0 0,3-3 0,0-1 0,4-5 0,0 2 0,11-12 0,-13 12 1,13-12 0,-8 9 0,8-9 0,0 0 1,-10 5-1,10-5 0,0 0 1,0 0-1,0 0-1,0 0 0,0 0-1,-10-2-2,10 2-5,0 0-10,-3-9-17,3 9 0,8-10-1,-8 10 1</inkml:trace>
  <inkml:trace contextRef="#ctx0" brushRef="#br0" timeOffset="14962.8554">19619 14775 12,'0'0'15,"0"0"-1,-1-11 1,1 11-1,-6-10-1,6 10 0,-8-14-2,8 14-2,-11-15-2,11 15 0,-17-17-2,17 17 0,-20-16-1,10 9 1,-4-1-2,1 1 1,-2-2 0,-1 1-1,-2 0 0,-1 1-1,-2-1 1,1 0-2,-2-1 1,0 2-1,-2 0 0,1-2-1,-2 3 1,2 2 0,0-1-1,1 0 1,-2 3 0,1-2-1,0 3 1,0 2-1,-1 2 0,-2-3-1,0 4 1,-2 2 0,-1 1-1,-1 3 1,0 1 0,0 2-1,0 2 0,1 2 1,-2 3-1,1 0 1,1 2 0,1 1-1,1 1 1,1 0 0,2-2-1,3 1 1,2 1 0,0-1-1,4 0 0,0 0 1,3 1-1,2-1 0,0 2 1,2 1-2,2-1 1,1 1 1,1-2-1,1 0 1,0 2 0,3-1 0,2 0 0,2-1-1,1-2 1,1 2-1,4-1 1,0 0 0,6-2 0,0 0-1,0 1 1,6-2 0,-2 1 0,1-2 1,2-1-1,2-1 0,-2-4 0,1 3 0,2-4 0,-1 2 1,2-5-1,1 0 0,0-2 1,-2 2-1,3-1 0,-1-2 0,-1 0 1,-1-1-1,-2 1 0,0-1 0,-3-1 1,2 0-1,-3-3 0,-2 1 2,2-2-2,-1-1 0,1-2 0,0 2 1,0-3-1,0-1 0,1 1 1,-1-2-1,1 0 0,0-1 0,-1-1 1,1-2-1,-1 0 0,0 1 0,0-2 0,0 1 0,-2-1 1,0 0-2,-1 1 2,0 0-1,-2 0 0,-1 0 0,-2-1 0,0 0 0,-1 1 1,-1-1-1,0-2 0,-2 2 0,1-1 0,0-1 0,1 1 0,-2-1 0,1 1 0,2 1 0,-2-2 0,1 0 1,0 0-1,-2 0 1,-2 3-1,2-4 1,-2 1-1,-2 0 0,-1 1 0,-2 1 1,0-2-1,0 2 0,-2-4 0,0 3-1,-1-2 2,-1 2-1,0-1 0,-2 0 0,0 0 0,-2 0 0,1 1 0,-3-1 1,-1-1-1,1 2 0,0 0 0,-1 1 0,2 0 0,2-2 0,-1 4 1,1-2-1,1 1 0,5 10 0,-9-19 0,9 19 0,-8-18 0,8 18 0,-10-15 1,10 15-1,-9-15 0,5 6 0,4 9 0,-9-17 1,9 17-1,-11-17 0,6 6 0,0 2 0,0-2 0,0 0 0,-2 0-1,1-1 1,0 0-2,-1-1-2,2 2-11,2-1-18,-10-7-2,6 5 1,-9-11 1</inkml:trace>
  <inkml:trace contextRef="#ctx0" brushRef="#br0" timeOffset="16853.964">17369 13716 19,'0'0'24,"0"0"-3,0 0-5,0 0 0,0 0-4,0 0-2,0 0-2,0 0-3,0 0-2,10 4 0,-10-4-1,10 10-1,-1-1 1,3-1 0,2 3 0,4 2 0,0 2-1,4 0 0,2 1 1,1 3-2,2 2 1,-1-2-1,1 2 1,3-2-1,1 2 1,0 0-1,0-1 0,0-2 0,-2 1 0,0 0 1,-1 1-1,-2 2 0,-2-2 1,1 1-1,-3 1 0,0-1 0,-1 0 0,-1 1 0,0-1 0,0 0 0,-1-1 0,-1-1 0,-2-1 1,1-1-1,0-2 0,-2-1 0,-1-1 0,0-1 0,-2 0 0,0-1 1,0-1-1,-1 2 0,0-3 0,0 0 0,0 0 0,1 0 0,-1-1 0,-1 0 0,1 0 0,-1 0 0,-10-8 0,19 15 0,-19-15 0,17 17 0,-17-17 0,17 17 0,-11-7 0,4-1 0,1 1 0,-11-10 0,18 19-1,-8-12 1,0 3 0,-1-3 0,2-1-1,-11-6 1,15 12 0,-15-12 1,14 12-2,-14-12 1,12 10 0,-12-10 0,14 13-1,-14-13 1,15 13 0,-6-5-1,-9-8 1,17 17 0,-8-9 0,0-1-1,-9-7 1,17 17 0,-17-17-1,16 14 1,-16-14 0,14 13-1,-14-13 1,12 10 0,-12-10 0,10 5-1,-10-5 1,0 0 0,10 4 0,-10-4-1,0 0-1,10 8 0,-10-8-1,11 10 0,-11-10-4,16 10-4,-16-10-6,12 5-13,1 4 2,-13-9 0</inkml:trace>
  <inkml:trace contextRef="#ctx0" brushRef="#br0" timeOffset="20072.148">17821 16651 6,'0'0'24,"0"0"0,0 0-5,0 0-1,0 0-4,0 0 0,0 0-2,0 0-2,0 0-2,0 0-2,0 0-2,0 0-1,0 0-1,0 0 0,0 0-2,-4 16 1,4-16-1,-1 17 1,0-4-1,0 3 0,-1 3 0,-1 5 2,1-2-2,0 0 0,0 2 0,-2 0-2,1-1 2,0-1 0,0-2-1,1-5 0,-1 2 1,2-2-1,-1-4 1,1-2 0,1-9-1,-1 11 1,1-11 0,0 0 0,4 10-1,-4-10 1,0 0 0,12 6 0,-12-6 0,14 2 0,-5 0 0,1 0 0,3 1 0,1 0 0,2-2 0,2-2 0,2 3 0,3 1 0,-2-3 1,1 1-1,-2 0 0,0-1 0,-2 0 0,0 0 0,-3-3 0,-4-1 0,0 0 0,-2-2 0,-9 6 0,15-18 0,-11 9 0,0-2 0,0-2-1,-1 2 1,0-2 0,0 1 0,0 1-1,2-2 2,-2 1-1,1 2 0,-4 10 0,5-13 0,-5 13 0,0 0 1,3-13-1,-3 13 1,0 0 0,0 0 0,0 0 2,0 0-2,0-12 0,0 12 1,0 0-1,-2-12 0,2 12 0,0 0 0,0 0 0,0 0 0,-7-9-1,7 9 1,0 0 0,0 0-1,0 0 0,-9-11 1,9 11-1,0 0 0,0 0 0,-5-9 0,5 9 0,0 0 0,0 0 0,-4 11-1,3-1 1,2 0 0,0 5 0,1 5-1,1 2 1,0 2 0,3 3 0,-2 2 0,0 0-1,0 1 1,0-1 0,-1-2-1,-1-2 1,-2-1 0,3-5-1,-2-2 1,0 0-1,1-4 0,-1-3 0,-1-10 1,2 15-2,-2-15 2,0 0-1,2 10 1,-2-10-1,0 0 0,0 0-2,0 0 0,0 0-4,0 0-6,0 0-16,-3-11-5,3 11 2,1-17 1</inkml:trace>
  <inkml:trace contextRef="#ctx0" brushRef="#br0" timeOffset="21750.244">18410 16868 7,'0'0'13,"-1"-11"-2,1 11 1,-2-13 0,2 13 0,-2-14 2,1 5-1,1 9-2,-2-17 0,2 17-2,-1-19 0,1 19-2,1-21 0,-1 21-2,4-16 0,-4 16-1,6-14-1,-6 14 0,10-13 0,-10 13-1,11-11-1,-11 11 0,17-12 1,-7 7 0,1-2-1,3 3 0,-1 0 0,3 2 0,-1 0 0,2 1-1,-1 3 0,1 1 0,-1 2 1,0 1-1,-1 6 0,-1-2 0,-2 1 0,-2 5-1,-3 2 1,-1 0 0,-1 2-1,-3 2 0,-2-2 0,-4 4-1,0 2 1,-3-3 0,1-1 0,-4 2-1,0 0 1,-3-2 1,2 0-1,-1-2 1,0-5-1,1 4 1,-1-2 0,2-5 0,0 1 0,0-2 0,2-2 0,8-9 0,-14 21 0,14-21-1,-8 9 1,8-9 0,-5 9 0,5-9-2,-1 10 2,1-10 0,0 0 2,0 0 0,0 0 0,12 7-1,-12-7 0,10-1 2,0-5-2,0 1 2,2 1-2,3 0 0,2-3 0,0 4 1,0 1-2,3-4 1,-4 1-1,4 6 0,-1 1 1,-1 0-1,0 1 0,-1-2 1,-1 1-1,-1 1 0,-1 5 1,-5-6-2,-9-2 2,12-1-1,-12 1 0,0 0 0,0 0-1,0 0-1,0 0-5,-3-12-4,3 12-18,0 0-6,-10-7-1,10 7 1</inkml:trace>
  <inkml:trace contextRef="#ctx0" brushRef="#br0" timeOffset="24223.3855">19092 16806 25,'0'0'24,"-1"-16"-4,0 5 0,-1 2-3,-3-4-1,5 13-3,-10-22-2,5 12-2,-4-4-3,3 4-1,-5-5 0,1 4-2,-1-5 0,0 3 0,-3-4-1,3 3 1,-6-4-2,2-1 1,-3-1-1,0 1 1,-2-1-1,0 3 0,-1 0 0,-1 1-1,-1 0 1,-1 5 0,3 1 0,-1 1 0,0 1 0,1-1-1,-1 2 1,0 0-1,1 2 1,0-1-1,-2 1 0,1 0 0,1 0 0,-1 1 0,1 1 0,1 0 0,-1 1 0,-1-1 0,0 2 0,-1-1 0,0 2 0,1 0 0,-1-1 0,1 1 0,-2 0 0,2 1 0,1 1 0,-3-1 0,-1 2-1,-2 0 1,0 1 0,1-3 0,-1 2-1,0 1 1,0 0-1,0 0 1,0 0 0,1 2 0,2 1-1,-1 1 1,1 1-1,3 0 1,1 0-1,2 2 1,3 0-1,0-1 1,2 1 0,-1-1-1,1 0 1,0 0 0,0 2 0,0-4 0,1 4 0,-1 1-1,0 0 1,2 1-1,-1 0 2,0 2-2,0-3 1,1 5 0,0-3 0,1 0 0,1-1-1,0 2 1,3 0-1,1 1 1,1 1 0,0 0 0,1-1 0,1 3-1,3 3 2,1-4-1,3 4-1,-1 0 1,2-1 0,1 1 0,1 2 0,4-2 0,-2 0 0,3 1 0,-1-3 0,0 0 0,1-3 0,-1 1 0,2 4 1,-1-2-2,2 0 1,-2 1-1,1-3 1,1 0-1,1 3 1,1-3-1,-3-4 2,2-1-2,-2-3 2,1-1-1,-1 2 0,1 1 0,-2-6 1,1 2 0,0 1 0,1-1 0,-1 0-1,4 0 2,-2-3-1,2 4 1,1 0-1,3-2-1,-1-2 0,0 2 1,0-3 0,0 2 0,1 0-1,-1-4 0,0-3 0,0 5 0,-1-4 0,2-2 1,2 2-1,-2-2 0,1-3 0,0 1 0,0 2-1,0-7 2,0 3-1,0 1-1,-1-1 1,1 0 1,0 1-2,1-4 2,-1 2-1,-2 1-1,3 0 1,-2-3-1,-3 0 1,1 1-2,0 1 2,-3-1-2,1-4 1,0 4 0,-2-2 0,1 3 1,0-1 0,0-2 0,-1-1 0,2 2-1,-2 0 1,1-1 0,-2 4 1,0-4-1,-1 0 0,-1 3 0,-2 1 0,-2-2 0,1-1 0,-2-1 0,1-2 0,-1-1 1,0 2-1,-1-2 2,1 0-3,0 1 3,1 2-2,-9 9 1,15-18-1,-15 18 0,15-14 0,-15 14 0,14-10 0,-14 10 0,13-12 0,-13 12-1,11-11 1,-11 11 0,10-12 0,-10 12 1,10-13-1,-10 13 0,8-13 0,-8 13 0,8-14 0,-8 14 0,8-15 0,-8 15 0,7-15 0,-7 15 0,5-16 0,-5 16 0,5-10 0,-5 10 1,3-12-1,-3 12 0,2-12 0,-2 12 0,2-13 1,-2 13-1,-2-18 0,2 18 0,-1-17 0,0 7 1,1 10-1,-5-17 0,1 3-1,0 3 1,-1-3-1,-1-5-1,1 3-2,-3-5-2,5 2-11,-3-1-19,-1-6 1,6 1-2,-2-8 2</inkml:trace>
  <inkml:trace contextRef="#ctx0" brushRef="#br0" timeOffset="25998.487">18909 15579 11,'0'0'11,"3"-11"-2,-3 11 0,0 0-1,0 0-1,0 0 0,0 0-2,0 0 1,0 0 0,0 0 1,0 0-1,0 0 0,0 0 1,0 0-1,0 0 2,0 16-1,-5-6-1,2 6 0,-5 1-1,2 4 0,-5 0-1,1 5-1,-3 1-1,-2 3 0,0 1-1,-2 2 0,-1-1 0,0 2-1,-2 1 1,1-1-1,0 1 0,3-3-1,-2 0 1,3-3 0,0 0 0,1-3-1,1-1 1,2-3 0,0 1-1,2-6 1,1-1 0,2-2 0,0-2 0,0-2 0,1-1 1,5-9-1,-7 13 0,7-13 0,-5 9 0,5-9-1,0 0-1,0 0-1,0 0-2,0 0-1,-1 12-2,1-12-3,0 0 0,0 0-2,5 14 2,-5-14-1,1 10 4,-1-10 2,1 14 1,-1-14 3,-1 10-4,3 0-11,-2-10-2</inkml:trace>
  <inkml:trace contextRef="#ctx0" brushRef="#br0" timeOffset="27976.6002">20721 16332 5,'0'0'24,"0"0"2,-9 5-6,9-5-1,-9-2-3,9 2-2,-10-2-2,10 2-1,-10 1-2,10-1-2,0 0-2,-6 14 0,4-4-2,4 4-1,1 5-1,0 3 0,3 7-1,0 3 1,3 3-1,-1 1 1,0 3-1,-1-1-1,2 3 1,-3-3-1,1-1 1,-2-4-1,0 0 0,0-5-2,0-3-1,-4-9-3,5 2-6,-6-18-3,2 11-8,-2-11-10,0 0 1,0 0 3</inkml:trace>
  <inkml:trace contextRef="#ctx0" brushRef="#br0" timeOffset="28458.6277">20732 16778 11,'-7'-22'27,"7"22"3,-9-24-2,6 5-7,3 6-4,-1-7-3,6 9-3,-2-7 0,6 7-4,0-6-1,5 7-3,0 1-1,3 2-1,2 3-1,2 3 0,0 2-1,2 3 1,1 4 0,-2 0 0,4 2-1,-3 3 1,-3-1-1,-2 3 1,-2 1-1,-5-2 1,-3 3-1,-4 1 0,-4 1 0,-7-2 0,-2 2-1,-5 0 2,-3-1-1,-4 1 1,-1-2 0,0-4 1,-5-2 1,3 0 0,0-6 0,6-1 0,-1-2 0,6-3 0,1-2-1,12 3-1,-12 0-1,12 0-2,0 0-2,-2-14-6,11 10-16,4 5-9,-4-8 0,9 5 2</inkml:trace>
  <inkml:trace contextRef="#ctx0" brushRef="#br0" timeOffset="29494.687">21560 16616 21,'0'0'25,"0"0"-1,-12-8-6,2 5-3,-2 4-2,-3-6-3,-1 5 0,-3-4-4,-2 5 0,-2-2-1,1 5-2,-2-2-1,0 2-1,0 3-1,3 1 0,1 4 1,3-2-2,2 3 1,1 2 0,5 1 0,3 3 0,4 1 0,2-1 0,3 3 0,3-1 0,4-2 0,2 1 0,2-5 0,3 1 0,0-5 1,1 0-1,1-7 1,-1-1 0,-1-5 0,1-2 0,-1-5 0,-1-2 0,-1-4 1,0-2 0,-1-3-1,0 3 0,-1-2 0,0 0 1,-4 0 0,2 3 0,-4-3 0,1 3 0,-4 2 1,1-1-1,-5 0 0,1 5 0,-2-4-1,-2 4 1,3 10-1,-6-15 1,6 15-2,-6-9 1,6 9-1,0 0 0,0 0 0,-9 12 0,8-1 0,0 2 0,2 4 0,-1 2 0,2 3 0,2 1 0,1 5 0,0-3-1,1 1 0,1-2 0,2-2-1,-4-6-3,5 4-3,-10-20-14,6 11-15,-6-11 2,11-3-2,-5-7 3</inkml:trace>
  <inkml:trace contextRef="#ctx0" brushRef="#br0" timeOffset="30502.7446">21764 16567 29,'0'17'28,"0"-17"2,2 13-5,0 0-12,-2-1-5,4 6-2,-3-3-1,5 6-1,-3 0-2,1 0-1,1 3-1,0-2-2,2 2-2,-3-5 1,4 4-3,-5-9-1,2 1 0,-3-5-1,-2-10 2,4 11 0,-4-11 3,0 0-1,-5-13 3,3 3 2,-3 1 0,0-8 2,-2-3 1,3 3-1,-2-4 2,3 4-1,-1-4 1,3 6-1,0-5 0,4 7-1,0 3 0,3 1-1,1-1 0,3 6-1,1-1 0,1 2-1,4 3 0,-2 0 0,3 1 1,0 2-1,0 1 0,-2-3 0,-3 1 1,0-1 1,-12-1-1,17-1 1,-17 1 0,9-10 0,-10 1 1,1 9-1,0-19-1,-2 6 1,-1 0-2,-1 1 1,0 2-1,-1 0 1,5 10-1,-7-14 0,7 14-1,0 0 0,0 0-2,0 0-3,-7 12-3,7-12-7,0 0-15,-3 20-2,3-20 2,1 10 1</inkml:trace>
  <inkml:trace contextRef="#ctx0" brushRef="#br0" timeOffset="31928.8262">22002 16545 14,'0'0'14,"0"0"0,0 0-3,0 0-2,0 0-2,0 0-1,0 0-1,-9 12 2,9-12-1,-5 13 1,5-13 1,-7 12 1,7-12 0,-8 16-1,8-16 0,-5 12-2,5-12-1,0 0-2,-4 11 0,4-11-1,0 0 0,0 0 0,11-1-1,-11 1 1,0 0 0,13-12 0,-13 12-2,0 0 1,11-10 0,-11 10-1,0 0-1,0 0 0,0 0-1,0 0-2,-12-6-3,12 6-6,-12 0-11,12 0-8,-11 4-1,11-4 2</inkml:trace>
  <inkml:trace contextRef="#ctx0" brushRef="#br0" timeOffset="41043.3475">22388 16426 3,'0'0'20,"0"0"-5,0 0-3,0 0-1,0 0-1,0 0 0,-6-10-2,6 10-1,0 0-2,0 0-1,0 0-1,-11-13-2,11 13 1,0 0-1,-12-9 0,12 9 1,-11-8 1,11 8-1,-14-11 1,14 11 0,-17-11 0,17 11 0,-19-17 0,19 17-1,-19-16 0,9 5 0,-1 2 0,1 0 0,-2-1 0,2 0 0,-2 0 0,0 1 0,0-1 0,0 3-1,0-1 1,2-1-1,-3 1-1,1 0 1,-1 0-1,-2-1 0,0 0 1,-4 1-1,0 0 0,-1-1 0,-4 2 0,0 0 0,-1 2 0,1 0 0,-2-1 0,2 2 1,-2-1-1,2 1 0,1-1 0,0 1 0,0-3 0,0 1 0,0 0 0,-1 0 0,1 0 0,0-1 0,1 1 0,-1 1 0,1-1 0,1 1 0,1 1 0,-2-1 0,1 2 0,-1 0 0,-3 0 0,0 0 0,-1 0 0,-2 0 0,-2 1 0,-1-1 0,-1 0-1,0 0 1,0 2 0,-1-1-1,1 3 1,-1 0 0,1 0-1,1 2 1,1 1-1,0-1 1,2 1 0,0 0 0,1 0 0,2 0 0,-1 0 0,-1 1 1,1-1-1,-2 2 0,0 0 0,0 0 0,-1 2 0,0 0 0,1 0 1,4 0-1,-2 1 1,2 0-1,1 1 0,3 1 0,0-1 0,1 0 0,2 2 0,-2 1 0,4-1 0,-2 1 0,4 0-1,-3 1 1,1 0 0,0 1 0,0-1 0,3 0 0,-2-1 0,3 1 0,-2-1 0,5-1 0,0 0 0,1 1 0,1-1 0,2 2 0,1 0 0,-1 1 0,2 0 0,0 2 0,1 3 0,0-2 0,1 3 0,1 2 0,1 0 0,0 4 0,3 0 0,0 0 0,1-2 1,2 1-1,0-1 0,0-1 0,0 1 0,2-3 0,0 0 0,-1 1 0,3 1 0,-3-3 1,4 0-1,1-1 0,-1-2 0,2 1 0,-2-2 0,4 0 0,-2-3 1,4 2-1,-3-1 0,2 0 0,2 2 0,-1-5 0,2 1 0,0 0 0,-2 5 0,3-6-1,-1 2 1,-2 0-1,1-3 1,2 2-1,-2-2 1,1 1-1,3-3 0,-3 3 1,3-6 0,0 5 0,1-3 0,-1 4 0,1-4 1,0-1-2,1-1 2,1 0-1,-1-2 0,2 3 1,0-2-1,0-4 0,0 1 0,3 0 0,-1 0 1,2-2-1,0 3 0,0-5 0,3-1-1,-1 4 1,0-3 0,-1-1 0,0 1 0,0 0-1,-2-4 1,0 1 0,1 0 1,-2-2-1,-2 2 0,-1-1 0,-2-2 0,-2 3 0,0 1 0,-1-1 0,-3 1 0,2-1 0,-1 0 0,0-4 0,-1 6 0,2-5 0,-4 2 0,3-2 0,-4 6 0,3-5 0,-3 6 0,-1-2 0,1-1 0,-2 0 0,3-3 0,-5 4 1,2-5-1,-1 3 2,1-3-2,-2-1 1,0 2-1,0 1 1,0 1 0,0-2-1,1 2 0,-1-2 0,0 2 0,1 0 0,-1-2 0,-1 2 1,-1-2-1,0 1 0,-10 6 0,18-11 0,-18 11 1,12-14 1,-12 14-1,12-13-1,-12 13 1,10-13 0,-10 13-1,8-13 0,-8 13 1,11-16-1,-11 16 0,8-17 0,-8 17 0,10-20 0,-3 9 0,-1-1 0,1 2 1,-1 0-1,0-1 1,-6 11-1,12-14 0,-8 5 1,-4 9-1,7-13 1,-7 13-1,4-13 0,-4 13 0,3-17 0,-3 8 0,0 9 0,3-17 1,-2 8-2,1 0 1,-2 9 0,3-17 0,-3 17 0,6-16 0,-6 16 0,3-16-1,-3 16 1,5-12 1,-5 12-1,4-15 0,-4 15 0,4-14 0,-4 14 0,3-15 0,-3 15 0,3-16 0,-3 16-1,2-9 2,-2 9-1,3-12 0,-3 12 0,1-9 0,-1 9 1,0 0-1,3-14 0,-3 14-1,3-11 1,-3 11-1,2-14 1,-2 14 0,0-15 0,0 15 0,2-15 0,-2 15 0,0-17 0,-1 8 0,1 9 0,-1-13 0,1 13 0,-1-13 0,1 13 1,-2-11-1,2 11 0,0 0 0,-1-13 0,1 13 0,-2-11-1,2 11 1,-1-11 0,1 11 0,-2-13 0,2 13 0,-5-14-1,5 14 1,-5-16 0,5 16 0,-8-19-1,8 19 0,-16-18-2,16 18-4,-23-23-11,3 8-15,6 5-1,-11-10 1,5 3 0</inkml:trace>
  <inkml:trace contextRef="#ctx0" brushRef="#br0" timeOffset="43169.469">19689 15403 13,'9'0'13,"-9"0"1,0 0-1,0 0 1,0 0-1,0 0 0,0 0-2,0 0-1,0 0-1,0 0-2,0 0-1,0 0 0,0 0-2,0 0 0,0 0-2,0 0 0,0 0-1,0 0 0,0 0 0,0 0 1,0 0-1,0 0 0,10 4 0,-10-4 1,12 8 0,-12-8-1,14 10 0,-3-2 2,-11-8-2,20 17-1,-10-5 1,1-1 0,0 0-1,1 4 0,1-2 0,2 2 1,-1-1-1,0 2 0,2 0 1,-1 2-1,1-2 1,0 2-1,0-2 1,0 2-1,-3-1 1,1-2-1,0 0 0,-1 0 1,1-2-1,-1 1 0,0 0 1,1-1-1,2-1 0,-3 1 0,1-3 0,0 0 0,-2 2 0,0-4 0,-3 2 1,0 1-1,0-2 0,-9-9 0,14 17 0,-6-7-1,-8-10 1,15 16-1,-15-16 1,13 14-1,-13-14 1,15 14 0,-15-14 0,16 16 0,-16-16-1,17 16 1,-8-7 0,-9-9 0,17 19-1,-9-10 1,-1 1 0,1-1 0,2 0-1,-2 1 1,1-1-1,0 0 1,1 1-1,-1-3 0,0 3 0,-9-10 0,16 17-2,-16-17 1,14 14 0,-14-14-1,15 15 0,-15-15 1,14 13-2,-14-13-1,16 13-4,-16-13-8,9 11-14,2-2 0,-11-9 1,11 1 1</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10-04T06:14:24.724"/>
    </inkml:context>
    <inkml:brush xml:id="br0">
      <inkml:brushProperty name="width" value="0.05292" units="cm"/>
      <inkml:brushProperty name="height" value="0.05292" units="cm"/>
      <inkml:brushProperty name="color" value="#FF0000"/>
    </inkml:brush>
  </inkml:definitions>
  <inkml:trace contextRef="#ctx0" brushRef="#br0">17511 13353 1,'0'0'8,"0"0"0,-13 0 0,13 0-1,0 0 0,0 0 0,0 0 1,0 0-1,0 0 2,0 0-1,0 0 1,0 0-1,0 0 0,0 0-1,0 0-1,15-6 0,-1 0-1,1-4 1,7 1-2,5-5 1,8-2-1,2-3-1,6-2 0,4-1-1,4 0 0,2 0-1,5-1 0,-1 1-2,2 1 2,1 1-1,0-1 1,1 3 0,1-3 0,-1 2 0,0 1 1,-1-1-1,-2 3 1,2 1 1,1 2-2,-3-1 1,1 5-1,2-1 1,0 1-1,-2 0 1,4 1 0,-3-2 0,3-1-1,-1 1 0,1 0 1,0-4-1,0 3-1,-1-1 1,-1 2-1,1 0 1,-3 2-1,-3 0 1,-1 1-1,-4 1 1,-2 0-1,-3-1 1,-4 3-1,-4-1 0,-3 0 0,-3 2 1,-5 0-1,-4 0 0,-4 1 0,-4 0-1,-6 0-1,-9 2-2,0 0-6,0 0-17,-2 17-6,-15-11-2,0 7 3</inkml:trace>
  <inkml:trace contextRef="#ctx0" brushRef="#br0" timeOffset="2078.1187">20826 12172 11,'4'15'17,"-4"-15"2,2 24-8,-1-8-1,3 4-1,-1 4 1,1 2-1,0 3-1,-1 3-1,3 1-1,-3 4-1,1 5-2,0-2-1,0 1-1,-1 1-1,-2-2-1,-1-1 1,-2-4-1,0-4 0,-1-6 1,-1-3-2,0-6-1,1-2-1,3-14-3,-6 9-5,6-9-8,0 0-4,-2-11 0,-5-7 1</inkml:trace>
  <inkml:trace contextRef="#ctx0" brushRef="#br0" timeOffset="2426.1387">20639 12644 4,'-13'-15'20,"13"15"1,-1-11-3,1 11-2,4-9-1,-4 9-2,16-8-2,-3 6-1,9 2-2,3-1-1,8 4-1,0-2-2,8 2-1,3-4 0,3-1-2,-1-4 0,0-4-1,-2 0-2,-4-4-2,-1 0-7,-5 5-18,-13-8 0,-1 12-1,-17-5 1</inkml:trace>
  <inkml:trace contextRef="#ctx0" brushRef="#br0" timeOffset="3502.2003">20954 12165 12,'0'0'18,"-15"-18"-5,15 18 0,-13-12-1,13 12-1,-17-14-1,8 8-1,0 0-1,-3-1-1,-1 3-1,-1 0-1,-1 1-2,-2 1 0,-2 1-1,-3 1 1,0 2-1,0 1 0,-2 1-1,-1 2 0,-1 3 0,-1 1 0,2 4 0,-2 0-1,0 5 0,-1 2 0,2 4 0,-1 2-1,1 3 1,3 3 0,-1 3 0,2 3-1,2-1 1,5 3-1,0 2-1,8-2 1,4 0 0,9 1 1,9-4-1,5 2 1,8-1 0,6-1 1,7-3-1,3 0 1,6-2-1,2-2 0,2-2 0,3-5-1,2-4 1,4-6 0,0-3 0,1-6 0,-1-6 0,0-5 0,-3-5 1,-1-7 0,-2-3 1,-5-4 1,-4-6 0,-5-5 0,-5-1 1,-11-7 1,-3-2 1,-12-9 0,-4-2-1,-11-10-1,-4-1 0,-9-7 0,-5 2-1,-5-1-1,-6 8-1,-7 6 1,-6 10-1,-6 13-1,-7 13 0,-7 14-1,-1 11 0,-3 13-2,-3 5-1,6 13-3,0-1-7,12 4-14,10 6-5,6-9-1,16 1 2</inkml:trace>
  <inkml:trace contextRef="#ctx0" brushRef="#br0" timeOffset="10220.5846">21447 12954 21,'0'0'17,"0"0"1,0 0-2,0 0-1,0 0-2,0 0-2,0 0-2,11 5-2,-11-5-2,21 14 0,-6-4-2,5 5 1,3 1-1,5 5 0,3 1-1,4 2 1,0 0-1,3 3 0,0 1 0,3 2 0,-1 0 0,0 0-1,-3-2 1,-1 1-2,-3 0 2,-1-1-1,-2-4-1,-4-1 0,-4-3 0,-2-4 1,-5-1-1,0-4 0,-6-1 0,-9-10-2,13 13-3,-13-13-3,0 0-10,0 0-11,0 0-2,0 0 1,0 0 0</inkml:trace>
  <inkml:trace contextRef="#ctx0" brushRef="#br0" timeOffset="11431.6538">22620 14011 8,'0'0'22,"-14"-18"-2,14 18-1,-16-15-2,16 15-4,-19-11-2,7 5-2,0 2-2,-1 0-1,1 3-1,-4-1-1,4 4-1,-5 1-1,2 4 0,-2 1 0,0 5-1,0 1 0,0 4-1,5 2 1,-1 2-1,4 3 0,2 0 0,5 0 0,4-1 0,4 0-1,4-4 1,0-2-1,5-6 1,2-3 0,2-5 0,-1-6 0,3-5 1,0-5-1,-2-3 0,2-6 1,-5 0-1,0-5 1,-2-1 1,-3 1-1,-4 0 1,-2 0 0,-3 4 0,-4 1 0,2 1-1,-3 6 1,1 1-2,2 13 2,-5-10-2,5 10-2,2 10 2,4 3 0,0 5-1,3 4 0,1 3 0,4 4 0,-1 0-1,2 1-1,0-2 0,0-1-2,-1-6-1,1 1-3,-6-7-7,-9-15-9,19 16-4,-19-16 2,0 0 1</inkml:trace>
  <inkml:trace contextRef="#ctx0" brushRef="#br0" timeOffset="11878.6794">22779 13973 10,'12'7'18,"-12"-7"0,13 10-4,-8 0-6,5 8-1,2-1-2,0 6 0,0-1-2,0 2 0,-3-3-1,0-2 0,-1-5-1,-2-1 0,-6-13 0,4 12 0,-4-12 0,0 0 0,1-15 0,-2 2 1,-1-3 0,0-6-1,1 0 2,1-4 1,1 5 1,1-3 0,1 4 0,2 2 0,1 4-1,3 2 0,0 2-1,1 2-1,3 2-1,-1 3 0,-2 2-2,2 1 1,-3 0-2,1 3-3,-10-3-6,11 5-10,-2 5-6,-9-10-1,0 0 2</inkml:trace>
  <inkml:trace contextRef="#ctx0" brushRef="#br0" timeOffset="12700.7264">23446 13939 9,'-11'1'21,"11"-1"1,-15-3 2,15 3-11,-15-3-1,15 3-2,-11-4-2,0 4-1,11 0-1,-13-1-1,13 1-2,-18 2 0,18-2-1,-19 6 0,8-1 0,1-1 0,-4 4 0,0-1 0,0 3 0,3 3 0,-4 1 0,2 5-1,2 1 1,0 4-1,5 2 0,5 2-1,2 0 1,3 1-1,5-2 0,4-3 0,0-3 0,2-4 0,4-6 1,-5-6-1,3-6 0,1-7 2,-2-4-2,0-6 1,2-5 0,0-3-1,-3-3 1,1-2 0,-3 3 0,-4-3 1,0 5-1,-3 0 1,-3 6 0,-4 4 1,3 3-2,-2 13 0,-1-11 0,1 11 0,0 0-1,0 20 0,4-3-1,2 7 1,-1 6-1,2 7 0,1 3 1,1 9-2,2-1 0,0 6-2,-5-3-1,3 5-2,-6-8 2,0-2 0,-5-8 1,-2-5 2,-5-6 0,-1-8 2,-4-1 2,-2-12 1,-1-2-1,-4-5 1,0-5-2,-1 0-1,1-5-3,2-1-9,0 1-14,-7-10-3,10 7-2,-7-12 2</inkml:trace>
  <inkml:trace contextRef="#ctx0" brushRef="#br0" timeOffset="13241.7574">22932 13886 20,'0'0'20,"0"0"-2,0 0 0,0 0-2,0 0-4,5 15-1,-5-4-3,1-1-2,-1 5-2,1-2-1,2 2 0,2-4-2,1 2 1,-6-13 0,13 7 0,-13-7 0,16-4 0,-16 4 1,11-14-1,-11 14 0,6-16-1,-6 16-1,-1-18-3,1 18-10,0 0-13,-8-17-3,8 17-1,-3-12 0</inkml:trace>
  <inkml:trace contextRef="#ctx0" brushRef="#br0" timeOffset="14558.8327">23702 13809 8,'0'0'20,"0"0"2,-1-14-5,1 14-2,-10-16 0,10 16-1,-15-16-3,5 9 1,-7-3-3,1 2-1,-6-3-2,1 2-1,-6-3-2,-5-1 2,-2-1-2,0 0 1,-5 0-1,-1-2 0,-5 1 0,-1 1-1,-4-1 1,1 1-2,-2 0 0,-2 2-1,1-1 0,0 2 1,-2 0-1,1 2 0,3 4 0,0 2 0,2 3 1,4 3 0,1 2-1,2 2 0,3 0 1,3 4-1,-1-1 0,-1 2 0,0 0 0,-1 5 0,0 0 0,-1 4 0,-1 6-1,1 0 1,2 5 0,3 1 1,3 5-1,3 2 0,5 2 1,3 2-1,7 2 0,3 1 0,7 2 0,6 0 0,4 1 0,6-1 0,4 2-1,6-2 1,2-3 0,4 0 0,2-4 0,2-2 0,6-6 0,3-1 0,4-6 0,4-2-1,6-4 1,7-1-1,7-5 0,3-2 0,3 1 1,2-4-1,0 1 0,1-3 0,-2 0 1,-6-2-1,-3-2 0,-3 0 1,-3-2-2,-4-3 1,-3 0 1,-5-3-1,-1-1 1,1 0 1,-3-3-1,-3-1 0,-2-3 1,-1-1-1,-2-3 1,3-2 0,-3-3-1,-1-2 0,-3-2 0,4 1 0,-5-2 0,-3-2 0,-3 1 0,-2 1 0,-5-1 1,0 1-1,-6 0 1,-3 1 0,-2-2 0,-2 2 0,-2 0 0,-1 2 0,-6-1-1,-3 1 1,-1 0 0,-2 0-1,-4-1 1,-7-2 0,-5-3 0,-1-3 1,-8-1-1,-6-2 0,-3-1 0,-7 0 0,0 1 0,-5 2 0,-2 2-1,-5 5 0,2 3 1,-2 2-1,1 2-1,-3 3-1,5 5-3,-5-3-11,2 7-20,6 5 2,-6-5-2,9 4 0</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10-04T07:36:05.121"/>
    </inkml:context>
    <inkml:brush xml:id="br0">
      <inkml:brushProperty name="width" value="0.05292" units="cm"/>
      <inkml:brushProperty name="height" value="0.05292" units="cm"/>
      <inkml:brushProperty name="color" value="#92D050"/>
    </inkml:brush>
  </inkml:definitions>
  <inkml:trace contextRef="#ctx0" brushRef="#br0">6605 7298 18,'10'9'15,"-10"-9"0,13-1 0,-13 1 0,22-5 0,-9 2-4,3-4-1,0 1-1,1-3-2,2 2-2,-1-7-1,1 5-1,-3-5-1,3 1 0,-4-1-1,2-1 1,-4-1-1,-1 0 0,-3 1 0,-2-2-1,-5 0 1,-2 0-1,-5 1 1,-3 3-1,-5 3 0,-2 0 0,-3 5 0,-2 4 0,-2 4 0,-1 6 0,-2 3 0,3 3 0,-1 1-1,2 5 1,0-1 0,4 2 0,1 0 0,5 1 1,3 0 1,3 3-1,2-1 2,5 1-1,1-2 1,5 1 0,2-1 1,5 0-1,1-6 0,5-1-1,1-6 1,3-2-1,3-4 0,3-3 0,0-6-1,0 1 0,-2-3-1,-2-4-2,1 2-4,-7-3-14,-6-3-14,4 5 1,-10-6-3,3 5 3</inkml:trace>
  <inkml:trace contextRef="#ctx0" brushRef="#br0" timeOffset="403.0229">7322 7103 11,'0'0'26,"-6"11"0,-5-4 1,2 6-12,-2 6-2,-2 5-4,-1 2-2,-1-1-3,-1 3-1,2-3 0,0-2-2,2-4 0,1-5-2,11-14-4,-16 13-4,16-13-5,0 0-5,-13-17-6,13 8-3,-9-11 0</inkml:trace>
  <inkml:trace contextRef="#ctx0" brushRef="#br0" timeOffset="644.0368">7042 7097 11,'0'0'25,"0"0"3,15 0-6,-6 5-3,5 3-1,4 6-3,-1 0-3,6 4-2,-3-1-3,5 4-1,-1-2-3,1 0-1,-3-1-2,0-3-2,2 1-3,-5-6-6,4 1-9,-2 0-12,-6-7-1,3 4 1,-18-8 1</inkml:trace>
  <inkml:trace contextRef="#ctx0" brushRef="#br0" timeOffset="946.0541">7522 7132 21,'1'11'28,"9"10"1,-8-3 1,3 8-16,0 7-2,-2-1-2,3 3-4,-2 0-3,2 0-2,1-2 0,-2-3-1,0-4-3,-2-6-1,0-3-4,-2-3-4,1-5-5,-2-9-6,0 0-7,0 0 2,-13-14 1</inkml:trace>
  <inkml:trace contextRef="#ctx0" brushRef="#br0" timeOffset="1351.0773">7478 7174 10,'-2'-23'28,"12"10"1,-7-9 2,5 5-10,5 3-3,-2-2-5,8 8-3,-5 0-2,6 6-2,-3 0-2,4 7-1,-2 2-1,0 3 0,-2 3-1,0 1 0,-2 3-1,-3 0 0,-3 2-1,-1-1 1,-4 0-2,-2 0 1,-3 1 1,-3-3-1,-2-1-1,-5-2 1,-1-2 1,-3-4-1,-2-1 1,-2-4 0,0-4-1,-3-1 1,3 0 0,2 0 0,2 0-2,3-2-1,12 5-7,0 0-13,-6-11-8,17 10-3,-3-10 3</inkml:trace>
  <inkml:trace contextRef="#ctx0" brushRef="#br0" timeOffset="1967.1125">7874 7051 14,'17'1'26,"-17"-1"1,11 11 2,-7 2-14,2 1-1,0 8-4,0-2-3,1 4-2,-2-1-3,2 3 0,-3-3 0,0-4-2,-2-3 1,1-6-1,-3-10-1,1 9 0,-1-9 1,0-11-2,0-5 1,-3 0-1,1-5-1,-2-4 1,2 2 0,-3 0 0,3 3 0,-2 2 0,4 4 1,1 2 1,-1 12-1,12-10 1,-1 8 1,3 1-1,2 0 1,2 0 0,0-1 0,3 0 1,0-1 0,-2-3 0,-2-2 0,-3 0 0,-4 0 0,-4-1 1,-3-1-2,-4 1 1,1 9-1,-16-13 0,3 11 1,2 2-1,-4 1 0,5 4 0,0 2-1,3 2 1,3 2-1,5 0-1,3 0-6,4 4-18,-8-15-5,18 18-2,-18-18 2</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10-04T07:36:24.008"/>
    </inkml:context>
    <inkml:brush xml:id="br0">
      <inkml:brushProperty name="width" value="0.05292" units="cm"/>
      <inkml:brushProperty name="height" value="0.05292" units="cm"/>
      <inkml:brushProperty name="color" value="#92D050"/>
    </inkml:brush>
  </inkml:definitions>
  <inkml:trace contextRef="#ctx0" brushRef="#br0">7232 7635 6,'0'0'22,"0"0"-3,0 0-2,0 0-1,-5 10-2,5-10-2,-4 10-3,3 1-1,-1-1-1,2 4 0,-2 0-2,3 7 0,-2-2-1,1 7 0,-2-1-1,2 4 0,-4 2-1,2 5 0,-2-1-1,1-1 0,0 0 0,0 0-1,1 0 2,2-3-2,1-4 0,0-2 1,2-3-1,0 0 0,-1-5 0,0-3 1,0-3-1,-2-11 1,2 13-1,-2-13 1,0 0 0,0 0-1,0 0-1,-2-15-5,2 15-5,-1-12-13,-2-1-8,3 13-1,-3-15 1</inkml:trace>
  <inkml:trace contextRef="#ctx0" brushRef="#br0" timeOffset="882.0505">7117 8742 10,'0'-11'22,"11"6"-3,-1-5 0,3 0-1,4-5-3,-2-3-2,5 1-1,-2-4-3,7 1-1,-2 0-2,2 0-2,-2-2-1,2 6 0,0-1-1,-1 2-1,-3 1 0,-3 3 0,-5 3 0,-1 2 0,-12 6-1,0 0-1,0 0-3,0 0-11,-21 13-16,9 1 0,-11-8-1,4 6 0</inkml:trace>
  <inkml:trace contextRef="#ctx0" brushRef="#br0" timeOffset="2077.1187">6512 7692 18,'0'0'24,"0"0"-5,-12 9-1,12-9-1,0 0-4,-13 10-2,13-10-3,-12 14-1,6-4-2,-3-1-2,-1 2 0,-3 1-1,0 3-1,-3 3 1,-2 1-1,-2-1-1,-2 5 1,-4 1 0,-2 3-1,-3-1 1,-2 1 0,-1-1 1,0 3-1,-1-3 1,1 1 0,1-4-1,2 0 1,2-3 0,4 0 1,0-4-2,5-1 1,3-4-1,3-2 1,3-1 0,11-8-1,-13 7 0,13-7 0,0 0 0,0 0-1,0 0 0,0 0-1,0 0-3,9-11-3,0 8-14,3 1-12,-12 2-1,14-13 1,-13 1 0</inkml:trace>
  <inkml:trace contextRef="#ctx0" brushRef="#br0" timeOffset="4257.2432">4862 8657 11,'19'2'23,"-3"-10"-4,2 2-2,0-2 0,0-1-5,0-1 0,-2-3-3,0 4-1,-3-6-3,0 5 0,-3-3-2,0-1 1,-4 2-2,0 0 1,-3 2-1,-2 1 0,-3-2-1,2 11 1,-11-15-2,2 12 1,-3 0 0,-3 1-1,-2 1 0,0 3 0,-2 2 0,-1 3 0,2 3-1,-1 4 1,3 1 0,-1 5 0,5 5 0,1 0 0,4 0 0,5 2 0,3-3 1,5 0-1,4-3 1,3-2 0,2-5 1,5-1-1,-1-3 1,1-2 0,-1-2 0,2-1 0,-3-2-1,3 0-1,-1-3-1,-3-3-5,7 0-9,-1 1-15,-5-11-3,7 5 1,-6-7-1</inkml:trace>
  <inkml:trace contextRef="#ctx0" brushRef="#br0" timeOffset="4566.2612">5511 8495 7,'12'0'23,"-12"0"2,0 0-8,0 0-1,-8 13-3,2-2-2,-8 4-3,3 2-1,-8 3-2,2 4-2,-6 0 0,0-1-2,-2 1 1,3-2-2,2-5 0,1-1-1,5-6-4,2-4-6,12-6-6,-11 4-10,7-14-2,4 10 2</inkml:trace>
  <inkml:trace contextRef="#ctx0" brushRef="#br0" timeOffset="4813.2752">5275 8531 15,'0'0'26,"0"0"1,0 0-6,14 2-4,-4 5-2,4 4-2,2 2-3,6 5-3,-4 1-2,6 3-2,-1-1-1,-2 0-3,3 0-2,-4-3-4,3 0-4,-7-7-8,-1-6-12,3 4-1,-6-12 2</inkml:trace>
  <inkml:trace contextRef="#ctx0" brushRef="#br0" timeOffset="5100.2918">5685 8506 28,'11'14'27,"-11"-14"1,1 24-8,-1-1-5,0 3-2,0 6-4,-2 0-3,2 5-2,-3-1-1,1 1 0,0-2-2,-1-5 0,1-2-2,1-4-1,1-2-2,-2-8-4,3 0-6,-2-4-9,1-10-8,0 0 1,0 0 1</inkml:trace>
  <inkml:trace contextRef="#ctx0" brushRef="#br0" timeOffset="5534.3166">5642 8551 22,'1'-18'30,"8"6"0,-4-5 2,2 2-14,5 6-4,0-3-3,4 4-3,-1-2-2,3 5-3,2 0 0,4 4-1,-2 2 0,0 3-1,0 2-1,-3 4 0,-1 3 0,-4 2 0,-4 3-1,-4 0 0,-3 3 0,-4 0 0,-2 0 0,-4-3 0,-3-1 1,-3-3-1,-3 0 1,-1-3 0,-1-4 0,1-2-1,-1-4 1,2 0 0,1-2 0,5-2-1,10 3-2,-13-9-5,13 9-8,0 0-16,4-19-1,7 12 1,-4-9 1</inkml:trace>
  <inkml:trace contextRef="#ctx0" brushRef="#br0" timeOffset="6093.3486">6018 8458 47,'0'0'30,"10"7"1,-10-7-5,3 16-14,3 0-3,-3 0-3,3 4-2,-2 3-1,1 2-1,-1 1-1,-2-2-1,0-2-1,-2-4-2,1 0 2,-3-6-2,2-12 0,-2 10 1,2-10-1,0 0 1,-7-17 0,4 2 0,4-3 0,0-1 1,2 0 0,2-1 0,2 0 0,2 2 1,0 0 0,6 6 2,-3 1 0,1 1 0,1 2 0,2 2 0,-2 0 0,2 2-1,-1-1 1,-2 1-1,-1-2 0,0 0-1,-12 6 1,17-15 0,-13 4-1,-2 2 1,-3-1-1,1 10 0,-8-15 0,-3 10 1,0 2-1,-1 4 0,-1 2-1,1 0 0,3 5-3,-2-2-11,2-3-15,11 8-2,-2-11 1,0 0 0</inkml:trace>
  <inkml:trace contextRef="#ctx0" brushRef="#br0" timeOffset="6976.3991">8059 7543 11,'7'19'25,"-6"-9"1,8 7-7,3 3-1,6 4-3,8 6-1,1 1-3,8 7-3,1-1-3,5 10 0,2-2-2,1 3 0,-4-2-1,0 2-1,-3-4 1,-3-2-2,-2-3 2,-4-6-1,-5-7-1,-3-5 0,-2-4-3,-6-8-3,2-2-10,-3-5-15,-9-11-2,-2 9 2,3-20 0</inkml:trace>
  <inkml:trace contextRef="#ctx0" brushRef="#br0" timeOffset="7712.4412">8709 8628 7,'29'-4'21,"-7"-10"2,8 6-9,-3-3-1,1-1-1,-1 3-3,-2-4-1,-2 1-3,-4 0-1,-1-2 0,-6 0 0,-3 2-1,-5-2 0,-3 2 0,-6-1 0,-5 3 0,-7 2-1,-3 4 0,-7 2 0,-2 6 1,-2 0-1,-1 9 1,0 3 0,3 5 1,2 4 0,8 5-1,4-2 2,7 2-3,5-2 1,7-2 0,4-3-1,6-3 0,7-5-1,3-5 0,2-3 0,3-1 0,0-4-2,0-3 0,2 0-2,-4-4-4,2 2-9,-4-2-9,-4-5-9,5 3 0,-7-9 1</inkml:trace>
  <inkml:trace contextRef="#ctx0" brushRef="#br0" timeOffset="8006.458">9352 8429 25,'0'0'27,"1"19"-1,-10-10 4,0 7-18,1 5-1,-5 1-2,2 6-3,-6 0 0,4 3-1,-6-4 0,5 4-1,-5-5 1,2 0-3,0-7-2,2-3-2,3-5-6,-1-7-6,13-4-11,-10-6-7,2-9-1,8 1 1</inkml:trace>
  <inkml:trace contextRef="#ctx0" brushRef="#br0" timeOffset="8258.4724">9073 8445 35,'0'0'30,"10"0"3,0 8 0,2 4-16,0-3-3,7 7-2,-1-2-6,6 7-1,-2-1-1,5 2-2,-2 0 0,2-2-1,0 1-1,0 0-2,-1-1 0,-4-3-4,3-1-5,-9-4-8,1-4-14,0 2-1,-17-10-1,19 4 3</inkml:trace>
  <inkml:trace contextRef="#ctx0" brushRef="#br0" timeOffset="8555.4894">9611 8485 36,'1'12'31,"7"8"0,-6 1 1,0 4-18,5 9-1,-3-1-3,3 6-3,-3 1-2,3 3-2,-1-2-1,2 0 0,-3-2-2,0-5 0,0-2-2,-2-7-1,2-4-4,-6-11-4,4-1-7,-3-9-11,-7-10-6,4-1 3,-8-14 0</inkml:trace>
  <inkml:trace contextRef="#ctx0" brushRef="#br0" timeOffset="8934.5111">9497 8535 25,'6'-17'30,"-4"-3"2,11 2 1,2 2-13,2-4-3,9 6-2,-4-1-6,9 6-2,0 0-2,5 7-2,-5 4-1,1 6 0,-3 2-1,-4 5-1,-3 4 0,-3 3 0,-9 1 0,-4-2 1,-5 3-2,-5-1 1,-4-5 0,-7 1 0,-2-4 1,-4-2-1,-3-5 1,1-2-2,-1-4 2,0-5-1,3 2-2,4-5 0,5 3-3,-1-5-6,13 8-14,0 0-9,1-13-2,-1 13 0,14-10 2</inkml:trace>
  <inkml:trace contextRef="#ctx0" brushRef="#br0" timeOffset="9541.5458">9975 8376 37,'7'-11'32,"5"9"1,-12 2-3,16-7-9,-7 14-11,-3 3-1,6 6-3,-3 3-4,3 7 0,1 1 0,-1 9-2,-1 0 0,-1-1 0,-3-3 0,-1-1 0,-2-5 0,-4-7 0,-1-5-1,1-14 1,0 0-1,-10-6 0,4-11 0,-2-7-1,-1-4-2,0-5 1,2 0-1,-2-3 2,8 3-1,-2 2 0,5 5 2,4 5 0,3 4 1,4 5 1,3 2 0,3 6 0,1 1 0,2 2 0,-2 2 1,3 1-1,-2-1 0,-3 1 1,-2-3 0,-3-1-1,-2-3 1,-11 5-1,14-16 0,-10 5 0,-3-1-1,-1 1 1,-1-1 0,1 12-1,-8-16 1,8 16-1,-12-6 0,12 6-1,-12 6-2,12-6-9,-11 7-20,10 3 0,1-10-2,-6 17 1</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10-04T07:37:00.615"/>
    </inkml:context>
    <inkml:brush xml:id="br0">
      <inkml:brushProperty name="width" value="0.05292" units="cm"/>
      <inkml:brushProperty name="height" value="0.05292" units="cm"/>
      <inkml:brushProperty name="color" value="#92D050"/>
    </inkml:brush>
  </inkml:definitions>
  <inkml:trace contextRef="#ctx0" brushRef="#br0">5382 9036 1,'0'0'9,"0"0"-1,0 0-1,0 0 2,0 0 0,0 0 1,0 0-1,9-6 1,-9 6-1,0 0 1,0 0-2,0 0-2,0 0 0,0 0-1,5 10-1,-5-10 1,-1 12-1,2-1 0,-2 0 0,2 6 0,-2 0 0,2 7-1,-3 2 1,3 6 0,-2-2-1,2 3 0,-2-2-1,1 2 0,0-2 0,0-3 0,0-5-2,0-1 0,1-5 1,0-2-1,-1-4 1,0-11 0,1 12 0,-1-12-1,0 0 1,0 0-3,0 0-3,-2-10-5,2 10-14,0 0-8,3-14-2,-3 14 2</inkml:trace>
  <inkml:trace contextRef="#ctx0" brushRef="#br0" timeOffset="991.0567">5421 9761 19,'0'0'27,"0"0"3,0 0-5,0 0-6,5-12-4,-5 12-2,0 0-5,0 0-3,0 0-1,0 0-1,5 13 0,-5-13-2,3 19 0,-1-4 0,0 3 0,-1 4 0,-1 3 0,1 2-1,1 1 1,-1 0-1,0-1 1,-1 0-1,2-3 0,0-1 0,-3-7 0,3-3 0,-2-1-1,0-12-1,1 15 0,-1-15-5,0 0-2,0 0-8,0 0-12,-4-12-4,-3 0 1,7 12 1</inkml:trace>
  <inkml:trace contextRef="#ctx0" brushRef="#br0" timeOffset="1330.0761">5269 9944 16,'0'0'27,"0"0"2,16-1-6,-5-2-4,4-4-2,8 4-1,1-7-4,9 6-4,0-7-1,6 6-2,-2-3-2,3 4-1,-3 1 0,-2 0-2,-4 2 0,-4-1 0,-4 1 0,-5 1-1,-4 1 0,-5-2 0,-9 1-2,0 0-3,9 4-9,-9-4-18,-10 1 0,10-1-1,-17-4 1</inkml:trace>
  <inkml:trace contextRef="#ctx0" brushRef="#br0" timeOffset="2560.1463">4864 9057 21,'0'0'23,"0"0"-2,0 0-1,0 0-3,0 0-2,0 0-4,2 9-1,-2-9-3,-12 18-1,0-9-1,1 6-2,-7 1 0,-1 3-1,-6 0 0,-1 3 0,-5 2 1,1 2-1,-2-3-1,2 1 0,1 0 1,0-1-1,1-4 1,6 0-1,3-7 0,4 0 0,3-5 0,3-1 0,9-6 0,0 0-1,0 0 0,0 0-1,10 5-1,-10-5-3,14 0-7,-14 0-12,11-4-10,-2 5 0,-9-1 0</inkml:trace>
  <inkml:trace contextRef="#ctx0" brushRef="#br0" timeOffset="3497.2">3682 9823 12,'0'0'24,"19"-1"1,-19 1-8,11-8-2,-1 5-2,0 0-3,4-1-2,0-3-2,1 3 0,1-5-2,2 1-1,-3-2 0,1-1-1,-4-1 0,-1 0 0,-3-1 1,-1 0-2,-5-1 2,-3 1-1,-3 0-1,-6 1 1,-2 2 0,-4 1-1,-3 1 0,-2 4-1,-3 4 2,1 4-2,-3 5 0,2 4 1,0 4-1,3 5 1,0 4-1,4 3 1,3 1 1,6 1-1,1 1 0,8-3 1,3-1-1,5-1 0,3-4 0,3-3 0,1-3 0,2-3 0,-2-5 0,1 2-1,-3-5 1,1-3-1,-3 0 1,1-3-2,-1-2-1,-1-2-1,5 0-4,-2-10-5,6 7-9,1-1-13,-2-11 0,7 4 0,-4-9 2</inkml:trace>
  <inkml:trace contextRef="#ctx0" brushRef="#br0" timeOffset="3770.2157">4256 9737 21,'0'0'27,"0"0"0,-5 13-7,-5-3-3,-5 4-3,-6 0-2,3 4-4,-7 0-1,1 4-2,-3 2-1,5 1-2,-2-2 0,6-2-1,3-2-2,2-6-5,6 0-4,7-13-9,0 0-10,0 0-4,-1-26 1,8 11 2</inkml:trace>
  <inkml:trace contextRef="#ctx0" brushRef="#br0" timeOffset="4006.2292">4006 9739 20,'0'0'28,"0"0"2,11-6-4,-1 11-7,-1 0-4,7 9-2,-1-2-4,7 9-2,-2-1-2,4 4-1,-2 1-2,1 4 0,-2-2-2,-1-3-2,0 1-2,-7-7-8,3-1-7,-4-2-10,-3-13-5,4 0 1,-13-2 1</inkml:trace>
  <inkml:trace contextRef="#ctx0" brushRef="#br0" timeOffset="4271.2442">4388 9780 34,'0'0'30,"0"0"2,0 0-3,4 18-11,-7-2-7,3 10-4,-3 3-2,3 7-1,-1 1-1,2 2-1,-1-2 1,1 1-2,1-4 0,-1-7-1,1-4-1,0-9-2,-2-14-2,0 0-4,0 0-4,0-13-6,-5-11-8,3-1-6,-8-14 2,4 2 0</inkml:trace>
  <inkml:trace contextRef="#ctx0" brushRef="#br0" timeOffset="4577.2618">4321 9730 11,'-1'-32'29,"10"10"1,-2 1-4,6 3-4,5 6-4,2-1-3,7 12-5,-2 1-3,4 8-1,-3 4-3,2 5-1,-5 4 0,0 0-2,-8 4 1,-4-1 0,-5-1-1,-5-2 0,-4-1 0,-4-4 1,-5-3-1,-5-2 0,-2-3 0,0-3 0,-1-3 0,2-3 0,1-3-1,1-2-1,5 1-2,2-5-6,9 10-7,-2-13-11,3 1-6,9 5 0,-4-5 2</inkml:trace>
  <inkml:trace contextRef="#ctx0" brushRef="#br0" timeOffset="4905.2806">4625 9668 44,'0'0'31,"23"6"0,-15 3-8,2 0-10,3 9-4,-4 1-3,1 4-2,-1 2-2,-4 0-1,-2-2-1,-3-1 0,-1-4 1,-2-6-1,3-12 0,0 0 1,-12 4-1,10-14 1,2-6 0,1-4 1,4-5 0,3 0 1,1-2 0,6 0-1,-1 1 1,5 4-1,-2 4 0,3 3-4,1 11-9,-3 4-23,-9-4 0,4 7-1,-13-3 0</inkml:trace>
  <inkml:trace contextRef="#ctx0" brushRef="#br0" timeOffset="5607.3207">6154 9014 18,'17'5'28,"-17"-5"2,22 15 1,-5 0-13,-1 0-4,10 11-1,-3 0-4,9 11-2,-3 1 0,3 2-4,0 0 0,-1 1-1,-5-4 0,-1-2-1,-5-3 0,-3-7-1,-4-4-1,-4-7-2,-3 0-5,-6-14-10,0 0-16,0 0 0,-2-17 0,2 17 0</inkml:trace>
  <inkml:trace contextRef="#ctx0" brushRef="#br0" timeOffset="6136.351">6522 9747 43,'17'0'30,"-7"-6"2,6-3-9,1 0-7,-2-3-4,5 3-5,-3-4-2,3 2-1,-2 0-2,0 0 0,-2 0-1,-3 1 1,-4 0-1,-9 10 0,6-15 0,-6 15 1,-13-11-1,0 6-1,-7 1 1,-1 1-1,-4 1 0,-1 2 0,0 4 0,-1 3 1,2 4-1,3 4 1,5 5 0,5 3 0,6 2 1,7 2 0,4-2-1,9 2 1,2-2 0,6 0 0,1-4-1,3 0 0,-1-4-1,-2-1 0,0 1-1,-2-9-3,0 3-5,-4-10-12,-3-4-15,5-1 1,-5-8-1,4-3 0</inkml:trace>
  <inkml:trace contextRef="#ctx0" brushRef="#br0" timeOffset="6389.3655">7083 9620 53,'0'0'30,"-4"25"2,-7-11-5,-1 3-18,2 6 0,-9-2-1,3 7-1,-4-4-3,1 0 0,0-5-2,2 0 0,2-5-2,1-5-4,14-9-4,-16 3-11,16-3-9,1-18-6,-2 1-1,4-2 2</inkml:trace>
  <inkml:trace contextRef="#ctx0" brushRef="#br0" timeOffset="6578.3763">6840 9612 26,'0'0'30,"0"0"3,5 13 0,7 4-11,0-2-6,10 9-2,-5-3-5,8 8-2,-3-5-2,2 3-3,0-2-4,-4-5-3,2 0-9,-7-5-18,1-8-2,4 0-3,-5-10 2</inkml:trace>
  <inkml:trace contextRef="#ctx0" brushRef="#br0" timeOffset="6831.3907">7258 9723 65,'0'0'35,"0"0"-1,7 12-1,-7 5-20,-5 1-6,3 8-2,-2 5-1,1 4-2,0 1 0,0 2-1,0 0 0,0-1-1,1-3 0,0-5-3,3-6-3,-4-11-7,3-12-12,6 10-10,-6-10-2,1-21 2,-5-5 1</inkml:trace>
  <inkml:trace contextRef="#ctx0" brushRef="#br0" timeOffset="7158.4094">7219 9715 47,'4'-26'33,"6"8"3,-2-4 0,-1 0-16,12 12-6,-5-2-3,9 8-4,-3 1-1,3 8-3,1 1 0,-1 5-2,-3 3 0,-4 2-1,-3 3-1,-5 2 0,-4 2 0,-7 0 0,-7 0 0,-3-1 1,-5-1-1,-2-1 0,-2-4 1,0-3 1,1-6-2,1-2 1,6-4 0,2-4-2,12 3-4,-7-17-6,13 5-19,3 1-6,1-6 1,4 2-2</inkml:trace>
  <inkml:trace contextRef="#ctx0" brushRef="#br0" timeOffset="7606.4351">7571 9682 63,'16'-3'36,"-16"3"-1,17-1 1,-7 5-24,-10-4-4,13 15-3,-7-4-3,0 4 0,-3 3-2,0 0 0,-2-1 0,-1-1-1,-1-4 1,1-12-1,-5 13 1,5-13-1,0 0 1,-7-12 0,6-1 0,0-5 0,2-2 0,2-1-1,2-2 2,2-1-1,3 4 0,2 0 0,2 3 1,2 5-1,0 4 1,1 2-1,2 3 0,0 3 1,-3 0-1,-3 4 0,-2-2 0,-1 1 0,-10-3 0,9 2 0,-9-2-3,0 0-7,-12-3-26,12 3 1,-19-9-1,19 9 1</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10-04T07:37:31.742"/>
    </inkml:context>
    <inkml:brush xml:id="br0">
      <inkml:brushProperty name="width" value="0.05292" units="cm"/>
      <inkml:brushProperty name="height" value="0.05292" units="cm"/>
      <inkml:brushProperty name="color" value="#92D050"/>
    </inkml:brush>
  </inkml:definitions>
  <inkml:trace contextRef="#ctx0" brushRef="#br0">9497 9079 13,'0'0'16,"0"-12"0,0 12-1,0 0 0,2-11-2,-2 11-1,0 0-2,0 0-2,0 0-2,0 0-1,3 12-1,-1 0 0,-2 1-1,1 7 0,-1 2 1,2 5-1,-3 4 0,3 4 0,-1 1 0,4 1-1,-4-1-1,2-3 1,-1-4-2,0-2 1,1-9 0,-1-3-1,-1-5 1,-1-10-2,0 0-1,0 0-6,0 0-9,0 0-14,3-18-1,-3 18 1,0-18-1</inkml:trace>
  <inkml:trace contextRef="#ctx0" brushRef="#br0" timeOffset="467.0266">9765 9552 13,'10'0'27,"-10"-9"0,0 9 2,0 0-12,1 18-4,-3 1-3,-4 4-3,3 5-2,-2 2-2,5 9 1,-5-1-2,7 0 1,1-1-1,1 2 0,1-8-1,-1-2 0,1-8-1,-2-3-2,2-6-2,-5-12-4,4 11-7,-4-11-10,-10-15-7,9 6 1,-11-8 1</inkml:trace>
  <inkml:trace contextRef="#ctx0" brushRef="#br0" timeOffset="722.0413">9640 9810 9,'5'-9'28,"-5"9"1,12-9 3,-12 9-12,21-11-2,-8 4-3,6 4-4,2-3-2,3 3-4,-1-2-1,3 1-2,-1 1-1,-1 0-1,-2 2-2,-3-4-4,-1 5-8,-9 0-13,-9 0-6,9 0-1,-9 0 1</inkml:trace>
  <inkml:trace contextRef="#ctx0" brushRef="#br0" timeOffset="1477.0845">9168 9017 8,'0'0'11,"0"0"1,0 0 1,0-12-1,0 12 1,0 0-1,-6 13 1,0-1-3,0 3-2,-1 8-2,-6 2-1,2 8-2,-7 4 0,3 5 0,-5-2-1,3 1 0,-3-4 0,4-2 0,2-5 0,2-5-1,3-7 0,3-5-2,3-3-2,3-10-5,0 0-7,5 10-8,-5-10-6,0 0 1,0 0 0</inkml:trace>
  <inkml:trace contextRef="#ctx0" brushRef="#br0" timeOffset="2191.1253">8494 9976 5,'2'-10'23,"-2"10"1,10-5-7,-1-1-1,1-4-4,0-2-2,0 3-2,3-4-3,-1 0 0,0-2-2,1 2 1,-3 0 0,0 1 0,-2 0-1,-3 1 1,-4 0-2,-1 11 0,-3-16 0,3 16-1,-15-16-1,6 11 1,-4 1-1,0 2 1,-1 3-1,-2 1 0,3 3 0,-3 5 0,5 4 0,0 2 0,2 5 0,2 2 0,4 4 1,4 2 0,0-1 1,5-1-1,0-1 1,4-1 0,-2-3-1,3-4 1,-1-6-2,0-3 2,-1-4-2,1-3-2,0-3-1,-1-5-3,4 1-6,-2-5-6,2-6-10,6 5-3,-2-11 0,7 4 1</inkml:trace>
  <inkml:trace contextRef="#ctx0" brushRef="#br0" timeOffset="2411.1379">8912 9799 23,'0'0'26,"0"0"-3,-12 20-3,1 0-4,-6 4-4,-4 4-4,2 5-2,-4-1-1,3 2-2,-1-4 0,4-1-1,0-7-1,6-4-3,3-3-4,8-15-5,-10 6-7,10-6-8,0-14-4,9 2 2</inkml:trace>
  <inkml:trace contextRef="#ctx0" brushRef="#br0" timeOffset="2639.151">8711 9828 4,'-1'-17'24,"1"17"2,11 6-3,-1 5-5,2 2-3,3 7-2,4 8-3,-1 0-2,4 4-3,-3 1 0,1 1-2,-2-3-1,-2-1-4,-1-4-6,-6-9-6,-1-6-12,3 0-5,-11-11 1,10-5 0</inkml:trace>
  <inkml:trace contextRef="#ctx0" brushRef="#br0" timeOffset="3174.1816">8970 9905 2,'0'0'25,"12"7"1,-12-7 1,13 19-9,-5 2-5,-1 4-1,3 5-5,-3 2-1,1 2-2,-4-3-2,2 0-1,-1-6-2,-3-6-1,1-1-3,-3-8-2,0-10-2,0 0-2,0 0 0,-10-21-1,3 3-1,-2-6 3,-2-7 3,-1-1 3,1-1 3,0 0 5,4 0 3,3 1 4,4 1 2,5 2 1,4 2 0,5 3-1,0 0-1,6 5-3,1 1-3,2 9-2,-4 3-1,1 8-1,-4 5 0,-3 6-1,-6 4-1,-6 4 1,-6 2-1,-4 1 1,-5 0 0,-1-1-1,-3-5 2,0-1-2,1-6 1,2-5 0,4 0-2,0-8-2,11 2-3,-11-18-4,13 9-7,3-3-10,1-6-6,8 7 1,-2-9 2</inkml:trace>
  <inkml:trace contextRef="#ctx0" brushRef="#br0" timeOffset="3493.1998">9224 9782 11,'18'3'25,"-18"-3"2,15 10-7,-7 1-1,-1 4-6,-1 1-2,-2 3-5,0 1-2,0 1-2,-3 0-1,-1-4 1,-1-5-1,0-3 1,1-9-2,0 0 0,-6-9 1,4-6-1,1-3 0,2-3 0,2 0 2,0-4-1,5 2 1,0-1 1,2 5-1,3 4 0,1 0-2,3 7-5,-2 4-14,-2 0-11,7 9-1,-20-5 0,24 9 1</inkml:trace>
  <inkml:trace contextRef="#ctx0" brushRef="#br0" timeOffset="4249.2429">10209 8975 5,'26'29'25,"-3"-2"2,10 11 1,-2-2-13,4 4-1,2 2-2,-4-2-3,0 3-4,-5-3-1,-1-3-2,-6-3-1,-3-3-2,-3-6-5,-7-7-7,-2-9-16,3 1 0,-9-10 0,0 0 0</inkml:trace>
  <inkml:trace contextRef="#ctx0" brushRef="#br0" timeOffset="4752.2716">10594 9789 34,'15'-1'27,"13"4"-1,-7-4-8,6-4-6,-1-1-1,3-1-5,-1 1-2,-2-2-1,-2-2-1,-4-1 0,-4 1-1,-3-1 0,-5-1-1,-6 1 0,-7 0-1,-7 1 0,-4-1 0,-5 6-1,-6 1 1,-1 5-1,-2 4 1,-1 4 1,4 5 0,2 3 1,4 4 1,4 2 0,7 4 1,2-3 0,8 2 1,2-5 0,7 4 0,4-4 0,3 0 1,4-4-1,1-4-1,3-2 0,0-6-2,3-1-1,-2-7-4,3-3-9,-4-6-11,-1-5-9,5 2-1,-8-8 1</inkml:trace>
  <inkml:trace contextRef="#ctx0" brushRef="#br0" timeOffset="5072.2901">11196 9704 34,'0'0'29,"-6"13"-4,0 1-3,-3 1-3,-3 6-3,-5-2-5,1 6-3,-4-2-2,4 3-2,-2-1-1,4-2-1,-1-3-1,6-3-3,3-4-3,6-13-6,0 0-8,0 0-12,-9-5-2,13-5 0,-5-11 1</inkml:trace>
  <inkml:trace contextRef="#ctx0" brushRef="#br0" timeOffset="5298.3031">10960 9694 29,'0'0'31,"0"0"2,8 12-1,0 0-12,0-1-6,10 9-1,-4-2-5,7 8-3,1-4-1,3 4-1,-2 0-2,1 0 0,0-3-1,-2-6-3,0 1-5,-5-13-13,-2-5-13,3-1-2,-6-11 1,3-3 1</inkml:trace>
  <inkml:trace contextRef="#ctx0" brushRef="#br0" timeOffset="5559.318">11431 9718 54,'1'11'34,"4"8"-2,-4-1 1,-7 5-23,7 10-1,-4 0-3,4 5-3,-3 0-1,2 2-1,-1-1 0,2-3 0,-1-4-1,-2-9-1,4-4-3,-3-9-3,1-10-5,0 0-5,0 0-7,1-21-8,-8-4-2,3-2 3</inkml:trace>
  <inkml:trace contextRef="#ctx0" brushRef="#br0" timeOffset="5881.3364">11339 9761 27,'1'-23'31,"-1"-5"3,8 6-1,2 2-11,2-5-5,11 8-3,-3-3-5,9 9-3,-1 1-1,3 8-2,-2 2-1,0 7-1,-2 4 0,-5 2-1,-6 4-1,-4 0 1,-4 2-1,-6 1 0,-7 0 0,-6-3 1,-5-1-1,-5-1 1,-4-2 0,-4-4 0,-1-2 0,4-2 0,2-3-1,2-2-1,5 1-2,6-7-4,11 6-14,0 0-13,13-9 0,0 4-1,0-5 1</inkml:trace>
  <inkml:trace contextRef="#ctx0" brushRef="#br0" timeOffset="6300.3604">11685 9614 43,'10'-2'33,"-10"2"1,17-1 0,-8 7-16,1-1-6,5 11-5,-4 0-4,3 8-1,-3 1-1,1 1-1,-3-1-1,-1 0 0,-5-4 1,-2-5-1,-1-4 0,0-12 0,0 0 1,0 0-1,-10-7 1,8-9 0,2-3 0,2 0 0,2-4 1,4-2 0,5-1 1,2 4 0,3-1 0,4 4 1,-3 3 0,3 4 0,-2 3-1,-2 7-1,-4 2 1,-4 5-1,-4 5-2,-6-10-3,1 24-11,-2-11-22,1-13 2,-15 12-2,3-15 1</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10-04T07:38:00.946"/>
    </inkml:context>
    <inkml:brush xml:id="br0">
      <inkml:brushProperty name="width" value="0.05292" units="cm"/>
      <inkml:brushProperty name="height" value="0.05292" units="cm"/>
      <inkml:brushProperty name="color" value="#92D050"/>
    </inkml:brush>
  </inkml:definitions>
  <inkml:trace contextRef="#ctx0" brushRef="#br0">4093 10260 4,'0'0'10,"0"0"0,0 0 0,0 0 0,0-9 1,0 9-1,0 0-1,-2-10 0,2 10 1,0 0-3,0 0 0,0 0 0,-1 17-2,2-2 0,-2 5-1,1 5-1,-2 3 0,2 4 1,-3 1-2,0 2 1,-1-2-1,2-2 0,-1-4 0,0-4 0,1-5 0,2-5 0,-1-4 0,1-9-1,0 0-2,0 0-3,6-15-6,-6 15-15,1-25-5,5 15-2,-10-5 1</inkml:trace>
  <inkml:trace contextRef="#ctx0" brushRef="#br0" timeOffset="21780.2458">3356 10783 17,'0'0'25,"5"17"1,-11-1-5,4 4-8,-1 3-1,-1 3-2,1 6-2,-2-3-1,4 3-2,-2-6 0,3-1-1,-2-6-2,2-1-1,-1-6-2,1-12-2,0 12-6,0-12-9,-8-12-13,8 12-1,-4-26 2,3 8 0</inkml:trace>
  <inkml:trace contextRef="#ctx0" brushRef="#br0" timeOffset="21966.2564">3340 10569 26,'1'-18'28,"-1"18"0,0 0 0,0 0-15,-2 13-15,1-3-8,2 7-9,-4-6-9,10 8 1,-7-8-1</inkml:trace>
  <inkml:trace contextRef="#ctx0" brushRef="#br0" timeOffset="22535.289">3619 10572 44,'6'-19'30,"-6"19"2,0 0-2,0 0-20,0 0-3,1 13-2,2 7-3,0 4 0,3 6-1,-1 5 0,3 5 0,0 0 0,0 3-1,1-2 0,0-6 0,-1-1-1,-2-6-1,1-7 1,-3-6 0,-1-6-1,-3-9 1,0-9 0,-4-2 0,-1-7 0,-3-3 1,-2 0 0,-4-2 0,0 1 0,-3 4 0,1 2 1,-3 3-1,0 4 1,2 5 0,-1 4 0,3 5 0,-1 6 1,6 4 0,0 3-1,3 6 1,4 1 1,5 2-1,2 1 0,5 0 0,1-4 0,5-1-1,0-5 1,5-2-1,0-7 1,3-2-1,-1-4-1,-1-4-2,4 1-7,-5-7-15,0-5-10,1 3-1,-5-6 1</inkml:trace>
  <inkml:trace contextRef="#ctx0" brushRef="#br0" timeOffset="23016.3164">3887 10949 27,'16'-2'29,"-16"2"2,20-10-1,-8 4-14,-1-6-6,6 7-2,-3-5-3,3 1-2,-2 0 0,1 0 0,-3 0 0,-2 0 0,-2 0-1,-3-1 0,-6-2 0,0 12-1,-8-19 0,-2 10 1,-4 1-1,-1 1 0,-3 0 0,0 4 0,1 2 0,0-1 1,2 6 0,2 4-1,3 2 1,3 6 0,2 1 0,5 6 1,0 3-2,6 5 1,1 0 0,2 1-1,3-1 0,1-1 0,0-2 0,1-4 0,1-6-2,-1-4 0,2-4-3,-4-10-4,7 1-8,-6-8-18,1-8-3,3-2-1,-5-9 2</inkml:trace>
  <inkml:trace contextRef="#ctx0" brushRef="#br0" timeOffset="23430.3402">4176 10855 48,'9'25'31,"-11"-15"1,7 6-8,0 9-11,-5-4-3,7 6-2,-3-4-2,7 2-2,-4-5 0,4 0 0,0-8-1,3-4-1,-1-7 0,2-6-1,1-7 0,-1-5 0,1-7 0,0-3 0,-1-2-1,-1 0 1,-3 1-1,0 3 1,-4 5 0,-1 7-1,-6 13 1,0 0 0,0 0 0,3 17 0,-4 3 0,1 6-1,1 3 1,1 1-1,2 0 0,2 0 0,0 0-1,0-9-1,2-3-4,-8-18-7,16 7-20,-16-7-4,13-20 0,-4-2 1</inkml:trace>
  <inkml:trace contextRef="#ctx0" brushRef="#br0" timeOffset="23731.3574">4600 10584 53,'6'11'33,"-2"9"-1,-5 1-3,1 1-15,2 11-7,-2 1 0,4 9-3,-1 0-1,2 0 0,-1-1-1,3-1 1,1-6-1,0-3-1,1-9 0,1-4 0,2-6 0,1-5-1,3-4-1,-4-7-3,4 2-5,-5-11-11,-2-2-15,3 0 0,-8-8-1,-2 3 1</inkml:trace>
  <inkml:trace contextRef="#ctx0" brushRef="#br0" timeOffset="23945.3694">4481 10797 63,'-6'10'35,"6"-10"1,-1 11 0,17-6-24,-5-10-3,13 3-3,1-5-1,6 1-2,1-1-3,0-4-5,2 2-30,-7 3-1,-9-1-2,-2 3 1</inkml:trace>
  <inkml:trace contextRef="#ctx0" brushRef="#br0" timeOffset="25962.485">6986 10144 14,'0'0'27,"12"1"2,-12-1 1,-2-11-11,2 11-5,0-10-2,0 10-3,0 0-2,0 0-2,0 0 0,0 0-1,0 15-1,1-2-1,-2 4-1,2 5 1,-2 5-1,2 9 1,-1 1 0,0 3-1,1 0 1,0 2-1,-1-1 0,3-5 0,-2-5-1,0-5 1,1-6-1,0-7-1,-1-3-1,-1-10-5,0 0-10,5-11-19,-9-2 2,3 1-2,-6-3 2</inkml:trace>
  <inkml:trace contextRef="#ctx0" brushRef="#br0" timeOffset="27782.5891">6126 10875 27,'0'0'28,"0"0"0,3 12-3,-4-1-10,2 5-4,-4 2-1,3 5-3,-4 2-2,3 2-1,-3-1-2,4 0 1,-2-6-2,2 0-2,1-5-2,-1-6-3,0-9-6,8 10-14,-9-19-5,1 9-2,2-26 2</inkml:trace>
  <inkml:trace contextRef="#ctx0" brushRef="#br0" timeOffset="27955.599">6103 10721 29,'0'0'24,"0"0"0,12 17 0,-12-17-26,6 16-14,3-1-8,-9-15 0,7 23-1</inkml:trace>
  <inkml:trace contextRef="#ctx0" brushRef="#br0" timeOffset="28370.6227">6343 10856 32,'3'13'26,"5"11"2,-8 3-5,0-3-14,3 5-1,-2 0-2,1 0-1,0-3-2,2-2 0,-1-6-1,1-5 0,-4-13-1,0 0 1,14 4-1,-8-16 0,2-4 0,-1-5-1,3-3 1,0-1-1,1 1 0,-2 1 0,2 3 0,-4 6-1,1 4 1,-8 10 0,10-1 0,-10 1 0,11 22 0,-5-4 0,-2 1 0,2 1-1,0 1-1,1-1-4,0-1-4,-2-4-10,-5-15-9,10 12-2,-10-12 2</inkml:trace>
  <inkml:trace contextRef="#ctx0" brushRef="#br0" timeOffset="28682.6406">6666 10705 56,'13'19'29,"-12"-6"-2,7 14-7,-6 2-17,-1 4 0,2 5-1,-1 3-1,1-1 0,0-2 0,4-2 0,-1-7 0,2-3 0,-1-6 0,5-6 0,-3-5 0,2-4 0,1-4 1,1-4-2,1-3 0,-2-5-5,4 2-6,-5-4-10,-5-4-9,6 5-1,-13-8 1</inkml:trace>
  <inkml:trace contextRef="#ctx0" brushRef="#br0" timeOffset="28896.6528">6614 10927 30,'-14'7'27,"14"-7"2,0 0 0,19-3-17,-5 2-4,5-6-2,2 7-1,2-2-3,2-2-6,1 1-14,4 5-11,-12-9-2,7 9 2,-10-10-1</inkml:trace>
  <inkml:trace contextRef="#ctx0" brushRef="#br0" timeOffset="29365.6794">7056 10659 59,'0'0'32,"0"0"-2,-1 23 0,5-8-24,-6 3-2,4 3-2,-1 7 0,1 4-1,0 2-1,1 3 0,-1-1 0,0-1 1,0-2-2,1-3 1,-1-6 0,0-5-1,1-3 1,1-6 0,-4-10 0,12 11 0,-2-11 1,1 0 0,-1-2-1,4-1 0,-1-1 0,2-1-1,-3 1-3,3-4-5,-1 1-11,1 2-11,-5-6-1,3 5 1,-7-10 0</inkml:trace>
  <inkml:trace contextRef="#ctx0" brushRef="#br0" timeOffset="29586.6923">7362 10855 43,'5'26'30,"-6"-11"1,7 9 0,-5 0-20,-1-2-4,3 3-2,-2-4-3,2 1-2,2-3-2,-2-6-3,2-2-7,-5-11-12,0 0-6,0 0-2,0-10 2</inkml:trace>
  <inkml:trace contextRef="#ctx0" brushRef="#br0" timeOffset="29771.7029">7368 10707 62,'0'0'30,"9"6"0,-9-6-9,0 0-21,-1 14-8,1-14-18,12 20-4,-12-20 0,9 22 1</inkml:trace>
  <inkml:trace contextRef="#ctx0" brushRef="#br0" timeOffset="30107.7221">7589 10687 50,'-1'-10'32,"1"10"2,0 0-1,0 0-18,-3 21-5,1-9-4,5 8-3,-1 2-1,1 4 0,0 2-1,2 4-1,-2 2 0,1 0 0,0-1 0,-1-2 0,1-1-1,0-4 0,1-4 0,0-4 0,0-5-1,-1-3-1,-4-10-1,11 6-8,-11-6-13,16-5-8,-15-9-1,3 4 2</inkml:trace>
  <inkml:trace contextRef="#ctx0" brushRef="#br0" timeOffset="30326.7346">7508 10896 53,'1'13'33,"-1"-13"-1,16 5 1,1-4-23,-5-5-3,9 3-1,-3-1-4,2-4-7,2 4-14,0 2-13,-7-7-1,2 5-1,-7-6 0</inkml:trace>
  <inkml:trace contextRef="#ctx0" brushRef="#br0" timeOffset="30794.7614">7848 10918 37,'0'0'31,"17"8"2,-17-8 1,12-5-17,-2 3-4,-10 2-1,17-13-5,-9 1-1,3 3-2,-3-1-2,2-3 0,-3 2-1,-2 1-1,-1-1 0,-4 11 0,3-17-1,-5 7 1,2 10-1,-11-16 0,11 16-1,-19-16 1,7 9-1,-2 3 1,1 3-1,-2 4 1,3 5 1,-2 5-1,3 4 1,2 5 0,4 4 1,0 1 0,5 3 1,2 1-1,2-3 0,4 0 1,-1-5-1,5-1 1,-3-4 0,6-3-1,-3-4 0,0-3-1,2-5-1,-2-4-1,4 0-5,-6-11-7,3 0-22,1 0 0,-6-8 0,2 0 0</inkml:trace>
  <inkml:trace contextRef="#ctx0" brushRef="#br0" timeOffset="31121.7801">8082 10872 58,'5'20'34,"-2"-9"-2,7 1 0,-4 6-22,-2-2-2,4 3-4,1-1-2,-2 1 0,0-1-2,-4-3-1,1-3 1,-2-2-1,-2-10-1,0 0 1,0 0 0,0 0 0,-8-14 0,4 3 1,3-3 0,-1-2 0,2 1 0,2-1 0,2 4-1,1 2-4,5 4-4,-10 6-14,15-17-9,0 17-1,-15 0 1</inkml:trace>
  <inkml:trace contextRef="#ctx0" brushRef="#br0" timeOffset="31542.8042">8326 10909 57,'0'0'31,"-7"18"-2,-4-12-4,0 2-18,4 3-2,0 3-2,2-3-1,0 2 1,6 1-1,0-3 1,5 2 1,-6-13-1,13 15-1,-13-15 0,18 3 0,-9-5-1,1-3 0,-10 5 0,16-20 0,-10 8-1,-1-2 1,-1 1-1,-1-1 0,-2 1 0,-1 13 0,1-15 0,-1 15 0,0 0 0,0 0 0,0 0 0,-1 16 0,2-4 0,0 0 0,1 3-1,0-1-1,3 2-2,-3-6-4,4 1-9,-1 0-16,-5-11 0,9 0-1,-9-11 1</inkml:trace>
  <inkml:trace contextRef="#ctx0" brushRef="#br0" timeOffset="31790.8184">8498 10785 51,'-2'9'32,"6"12"1,-4-3 0,1 4-18,2 10-7,-1-2-2,5 5-1,-3-2-1,4 1-1,-2-4-1,0-3-2,1-4-4,-3-7-6,6-7-23,-1 0-2,-9-9 0,10-2 0</inkml:trace>
  <inkml:trace contextRef="#ctx0" brushRef="#br0" timeOffset="32598.8646">9224 10392 45,'0'0'31,"4"14"1,-4-14 0,-1 21-17,7 2-5,-4 2-2,6 8-2,-2 2-2,2 5 0,-1 0-1,1 1-1,-3-2 0,-1-2 0,-3-6-2,-1-3 1,-1-6-1,-2-5 0,1-4 0,2-13-1,-6 12-2,6-12-7,-3-9-26,3 9 2,-5-9-2,5 9 1</inkml:trace>
  <inkml:trace contextRef="#ctx0" brushRef="#br0" timeOffset="34691.9843">9159 10977 26,'-3'13'27,"11"10"1,-12-7 1,3 4-15,-2 5-6,1-3-2,1 1-3,0-5-3,0-1-4,2-3-7,2-1-15,-3-13-3,0 0 0,1-16 1</inkml:trace>
  <inkml:trace contextRef="#ctx0" brushRef="#br0" timeOffset="34864.9942">9091 10779 45,'0'0'28,"0"0"2,0 0-3,-8 12-24,8-2-8,0-10-15,16 26-8,-13-16 0,11 6 0</inkml:trace>
  <inkml:trace contextRef="#ctx0" brushRef="#br0" timeOffset="35419.0248">9512 10905 27,'0'0'29,"12"-7"2,-12 7-1,0 0-14,-4 16-3,0 1-3,5 5-3,-4 3-2,4 5-1,0 2-1,2 0-1,1-3 0,1-3-1,1-5 0,-1-4-1,2-4 0,-7-13 0,0 0-1,11 2 0,-9-12 1,-2-2-1,-1-2 0,-2-4 1,-3-1-1,-5 2 0,-1 1 1,-5 3 0,0 5 0,-4 4 0,-1 7 0,-1 5 0,1 2 1,2 7 0,1 1 1,4 4 0,1-2 1,5 0-1,2-3 0,8-1 0,4-4 0,5-3 0,4-4-1,6-4 0,4-3-2,3-5-3,5 1-4,-3-7-16,-2 0-10,3 0-1,-7-5-1,1 4 2</inkml:trace>
  <inkml:trace contextRef="#ctx0" brushRef="#br0" timeOffset="35841.05">9699 11095 53,'0'0'33,"12"6"0,-12-6-3,13-9-16,2 5-3,-2-8-3,7 5-1,-2-6-2,2 0-2,-3-1 0,0-1-1,-2-1 0,-3 0-1,-5 2 0,-4-1 0,-5 3 0,-3 0-1,-3 0 0,-5 4 1,-4 3-1,0 2 0,-3 2 0,1 6 0,2 3 0,0 6 0,3 5 0,4 3 1,4 4-1,3 2 1,3 2 0,3-2 0,4-1 0,3-1 0,4-2-1,3-5 0,0-3-2,0-5-1,2-1-5,-4-10-9,4-3-21,-1-4 0,-5-7 1,2-2 0</inkml:trace>
  <inkml:trace contextRef="#ctx0" brushRef="#br0" timeOffset="36241.0729">10039 10957 65,'-4'12'34,"4"10"0,-5-1-2,-2 1-18,6 8-7,-3-4-1,4 5-2,0-5-1,3-2 0,0-6 0,3-5-1,-6-13-1,17 6 0,-9-16 0,4-5-1,-1-6 0,1-4 0,2-2 0,-2-2 0,2 3 0,-4 1 0,0 5 0,-1 7 0,-9 13 0,9-7 1,-9 7-1,2 19 0,-3 0 0,2 2 1,0 6-1,0 0 0,2 1-1,1-2 0,3 0-3,-2-10-2,6 1-7,-11-17-17,13 0-6,-1-9-2,-4-14 2</inkml:trace>
  <inkml:trace contextRef="#ctx0" brushRef="#br0" timeOffset="36483.0867">10350 10741 67,'5'10'35,"-6"4"-1,4 10 2,-1 6-24,-6 1-6,5 8-1,-2 3-1,1 3-2,-1 1-1,1-3 0,0-3-1,0-6-2,3-2-1,-1-13-2,5-3-7,-7-16-18,10 1-5,-1-9-2,-5-10 3</inkml:trace>
  <inkml:trace contextRef="#ctx0" brushRef="#br0" timeOffset="36676.0968">10308 10917 72,'-11'7'37,"11"-7"0,0 0 1,21 7-20,-6-4-14,3-2-3,0-3-4,7 7-10,-2 0-24,-3-5 1,-3 2-2,-7-4 1</inkml:trace>
  <inkml:trace contextRef="#ctx0" brushRef="#br0" timeOffset="38489.2008">11689 10124 22,'0'0'30,"4"-10"1,-4 10 4,7 14-12,-7-14-7,2 28 0,-4-5-6,5 11-2,-6 3-2,5 6-1,-4-1-3,1 4 0,-2-3-2,0-1 0,0-4-3,-1-10-3,4-1-8,-3-7-23,3-20 1,0 12-1,0-12 2</inkml:trace>
  <inkml:trace contextRef="#ctx0" brushRef="#br0" timeOffset="38929.2265">11345 10867 51,'0'0'32,"12"25"2,-8-9-1,3-2-17,-3 13-9,-3-2-3,3 2 0,-3-1-3,1-5-2,1-3-2,-3-8-8,0-10-14,11 4-9,-11-16 0,4-1 1</inkml:trace>
  <inkml:trace contextRef="#ctx0" brushRef="#br0" timeOffset="39111.2368">11345 10637 55,'0'0'32,"0"0"-1,16 2 0,-19 7-20,8 1-11,0-1-7,3 3-14,5 4-9,-3-6-3,6 5 3</inkml:trace>
  <inkml:trace contextRef="#ctx0" brushRef="#br0" timeOffset="39670.2688">11842 10689 58,'13'5'32,"-13"-5"-2,4 16 2,-4-1-26,-4 2 0,4 7 0,-4 1-4,4 6 1,-1 0-1,1 1 0,0-2 0,1-2-1,-1-4-1,2-5 0,0-3 0,-1-7-1,-1-9 0,0 0 0,0 0-1,1-9 0,-3-1 0,-3-4 1,0-2-1,-2 1 0,-2 1 1,-4 0 0,-1 3 1,-2 7 1,-1 2 0,-1 4 1,-2 6 0,-1 4 0,-1 4 0,5 5 1,-2 0-1,5 1 1,1 0 0,7 0 0,5-3 0,6-1 0,4-7 0,8-3-1,5-5 0,3-1 0,3-4-1,1-2-1,0-1-2,-2-2-4,3 5-5,-9-7-13,-5 3-12,1 1 0,-7-3-1,2 4 2</inkml:trace>
  <inkml:trace contextRef="#ctx0" brushRef="#br0" timeOffset="40113.292">11989 11012 65,'10'-3'34,"5"0"-1,-2 0-7,1-7-13,7 3-2,-3-4-3,6 3-3,-6-3-2,1 1 0,-4 0-1,1-1-1,-6-1 0,0 1 0,-5-2 0,-3 1-1,-4 0 1,-2-1-1,-5 1 1,-3 0-1,-3 2 0,0 4 0,-3 2 0,-1 4 0,0 4 0,-1 5 0,3 2 0,1 7 1,3 3 0,2 2 1,2 2-1,5 2 0,4-2 1,5 0-1,5-3 0,3-1 0,4-3 0,4-4-1,3-4-1,1-2-2,2-3-3,-5-9-5,6 4-13,-1-6-15,-3-7 1,-2-1 0,-6-8 2</inkml:trace>
  <inkml:trace contextRef="#ctx0" brushRef="#br0" timeOffset="40520.3177">12371 10833 64,'0'0'35,"2"19"-1,-6-3-1,0 0-18,4 11-8,-2-2-2,4 6 0,0-3-2,3 0 0,0-6 0,4-1-1,0-10 1,4-7-1,0-9-1,1-6 0,1-7 0,0-3-1,1-5 1,-1-2-1,-1-1 0,-1 3 1,-2 3-1,-2 4 0,-2 6 1,-7 13-1,13-7 1,-13 7-1,6 18 1,-3-3-1,0 6 1,-1 3-1,1 2 0,-2-2 0,1 1-1,1-2-1,0-4-1,-3-6-4,7-2-6,-7-11-14,4-9-12,2-3 1,-1-9 0</inkml:trace>
  <inkml:trace contextRef="#ctx0" brushRef="#br0" timeOffset="40828.3353">12749 10583 60,'0'0'36,"10"19"0,-6-1 0,1 3-11,-1 12-19,-5-1 1,4 11-3,-4-1-1,2 4-1,0 0-1,-1-2 0,1-2-1,2-6 1,0-6-2,2-5 2,1-7-1,2-5 0,4-6 0,0-5 0,3-4 0,-1-3-3,4 0-3,-6-11-9,3-1-23,-1 1 0,-8-6 0,-2 3 1</inkml:trace>
  <inkml:trace contextRef="#ctx0" brushRef="#br0" timeOffset="41021.3463">12638 10774 77,'0'0'38,"-7"11"0,7-11 1,22 4-24,-1 0-8,6-5-2,4 3-2,3-2-4,-3-4-9,3 0-27,-3-2-2,-8-6 1,-2-1-2</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4:55.903"/>
    </inkml:context>
    <inkml:brush xml:id="br0">
      <inkml:brushProperty name="width" value="0.05833" units="cm"/>
      <inkml:brushProperty name="height" value="0.05833" units="cm"/>
      <inkml:brushProperty name="color" value="#00B050"/>
      <inkml:brushProperty name="fitToCurve" value="1"/>
    </inkml:brush>
  </inkml:definitions>
  <inkml:trace contextRef="#ctx0" brushRef="#br0">2309-815 1161,'0'-21'2193,"0"21"-258,0-16 129,0 16-516,0 0-258,0 0-129,-10-15-129,10 15-258,0 0 129,-15-3-387,15 3 0,-16-2-258,16 2 0,-19 0 0,19 0 0,-18 0-129,18 0 129,-18 7 0,18-7-129,-18 9-129,18-9 129,-21 13-129,21-13 0,-21 17 129,21-17-129,-20 18 0,20-18 129,-19 21-129,19-21 129,-15 24 0,15-24 0,-9 28 129,9-28-129,0 28 258,0-28-129,2 27 0,-2-27-129,16 22 129,-16-22 0,20 13-129,-20-13 129,25 2-129,-25-2 0,26-2-129,-26 2 129,22-19-129,-22 19 0,22-25 0,-22 25 0,21-28 0,-13 13 0,-2-1 0,-1 1 129,0 1-129,-3-2 0,-2 16 0,2-24 0,-2 24 0,0-16 0,0 16 0,0 0 0,0-16 0,0 16 0,0 0 0,0 0 0,0 0 0,0 0 0,0 0 0,0 0 0,6 9 0,-6-9 0,4 23 129,1-8-129,-3 0 0,3 1 0,-2 1 129,2-1-129,-3-1 0,-2-15 0,9 26 0,-9-26 129,6 18-129,-6-18 0,0 0 0,0 0-129,15 8 0,-15-8-258,0 0-774,0 0-2322,17-5-1032,-17 5-258,0 0 0</inkml:trace>
  <inkml:trace contextRef="#ctx0" brushRef="#br0" timeOffset="912.1158">2631-856 2451,'0'0'2580,"0"0"-129,0 0-387,0 0-258,-7-14-258,7 14-516,-15 0-129,15 0-258,-16 0-129,16 0 0,-18 1-258,18-1 0,-17 8 0,17-8-129,-19 11 0,19-11 0,-17 10 0,17-10 0,-13 14 0,13-14 0,-12 15-129,12-15 258,0 0-258,-11 18 0,11-18 0,0 0 129,-1 16-129,1-16 0,0 0 0,0 0 129,10 11-129,-10-11 129,15 2 0,-15-2 0,20 1 0,-20-1 0,20 4-129,-20-4 129,21 6 0,-21-6-129,14 10 0,-14-10 0,0 0 0,14 22 0,-14-22 0,5 17 0,-5-17 0,0 18 0,0-18 0,-6 20 0,6-20 0,-14 20 0,14-20 0,-19 12 0,19-12 0,-21 10 0,21-10 0,-23 6 0,23-6 0,-21 3 0,21-3 0,-18 5 0,18-5 0,-13 3 0,13-3 0,0 0 0,0 0-129,0 0 0,0 0-129,0 0-387,0 0-774,0 0-2193,0 0-774,16 1-387,-16-1 517</inkml:trace>
  <inkml:trace contextRef="#ctx0" brushRef="#br0" timeOffset="1751.7225">2890-843 258,'0'0'2322,"0"0"0,0 0-258,0 0 129,0 0-516,-2-16-129,2 16-129,0 0-129,-13 0-387,13 0-129,-16 0-258,16 0-258,-21 0 0,21 0-129,-24 5 0,11-1 0,0 0-129,-2 2 0,2 2 258,-2-2-258,15-6 129,-25 17 0,25-17-129,-14 16 129,14-16-129,0 0 129,-1 16-129,1-16 0,8 8 0,-8-8 0,21 6 129,-7-4-129,-1 2 129,1-3-129,-1 1 129,0-1-129,2 2 0,-15-3 0,20 7 129,-20-7-129,15 8 0,-15-8-129,7 15 129,-7-15 0,0 19 0,0-19 0,-13 22 0,13-22 0,-20 23 0,6-12 0,14-11 0,-26 20 0,12-13 129,2-1-129,12-6 0,-23 7 0,23-7 129,-17 2-129,17-2 0,0 0 129,-14-4-129,14 4 0,0 0 0,0 0 0,-4-15 0,4 15 0,0 0-129,0 0 0,0 0-258,0 0-258,7-3-1032,8 1-2580,-15 2-129,21-3-387</inkml:trace>
  <inkml:trace contextRef="#ctx0" brushRef="#br0" timeOffset="2271.7877">3083-854 129,'0'0'1032,"0"0"258,14-8 129,-14 8-129,0 0 516,0 0-258,0 0 129,0 0-387,0 0 129,0 0-258,0 0 0,0 0-258,0 12 0,0 2-129,0-14 0,0 28-129,0-28-129,-5 31-129,2-15-129,3 0 0,0-16 0,0 28-129,0-28 0,0 23-129,0-23 0,0 16 0,0-16 0,0 0-258,0 0-129,0 0-516,1 20-1548,-1-20-2193,0 0 129,0 0-516</inkml:trace>
  <inkml:trace contextRef="#ctx0" brushRef="#br0" timeOffset="3667.4657">3442-864 1161,'5'-15'3999,"-5"15"0,0 0-1806,0-14-129,0 14-645,0 0-258,0 0-258,-13-8-387,13 8-129,-15 0 0,15 0 0,-17 0-258,17 0 0,-24 12 0,24-12 0,-25 15 0,12-5 0,0 0-129,-1 1 129,14-11 0,-20 17-129,20-17 129,-15 18-129,15-18 129,-8 15-129,8-15 0,0 14 129,0-14 0,0 0-129,13 18 129,-13-18 0,17 8-129,-17-8 129,20 5 0,-20-5-129,22 1 0,-22-1 129,18 0-129,-18 0 129,18-3-129,-18 3 0,20-7 0,-20 7 0,17-14 129,-17 14-129,18-15 0,-18 15 0,14-16 0,-14 16 0,9-20 0,-9 20 0,5-16 0,-5 16 0,0 0 0,3-18 0,-3 18 0,0 0 129,0 0-129,0 0 0,0 0 0,0 0 129,-6 8 0,6-8-129,-4 23 129,2-6 0,1 1 129,1 3-129,-2 0-129,2 4 129,0 1-129,0 0 129,0 0-129,0-2 0,0-1 0,0-2 0,0-1 0,-2-1 0,-5-5 0,7-14 0,-15 23 0,15-23 0,-20 12 0,20-12 0,-22 5 0,22-5 0,-23 0 0,23 0 0,-17-1 0,17 1 0,0 0 0,-14-13 0,14 13 0,0 0-129,0 0 0,0-16-258,0 16-258,0 0-387,15-5-1677,-15 5-2064,14-15 0,-14 15-387</inkml:trace>
  <inkml:trace contextRef="#ctx0" brushRef="#br0" timeOffset="4608.0852">3637-909 1677,'0'0'3354,"0"0"-645,0 0-258,0 0-387,0 0-258,0 0-516,0 0-129,-10 11-258,10-11-258,-8 21 129,8-21-387,-7 29 0,1-13-129,4 1 0,0 0 0,-1 0-129,1-2 0,2 0 129,0-15-258,-1 21 129,1-21 0,0 0-129,0 0 0,0 0 129,10 3-129,-10-3 0,15-8 0,-15 8 0,16-18 0,-16 18 0,17-21 0,-17 21 0,23-23 129,-11 12-129,-12 11 0,25-24 0,-8 10 0,-1 2 0,-1 0 0,-1 2 129,-2-1-129,2 2 0,-14 9 129,21-16-129,-21 16 258,14-9-129,-14 9-129,0 0 129,0 0 0,14 6 0,-14-6 0,1 23 0,-1-9 0,0 3 0,0 0 0,0 5 0,-1-4 0,1 2 0,0-4 0,0-1-129,0-15 129,1 20 0,-1-20-129,0 0 129,0 0-129,14 12 0,-14-12 129,0 0-129,0 0-129,15-10 0,-15 10-129,0 0-258,12-8-516,-12 8-2451,0 0-1290,0 0-516,0 0-129</inkml:trace>
  <inkml:trace contextRef="#ctx0" brushRef="#br0" timeOffset="2539.8225">3155-1117 516,'0'0'4257,"0"0"-129,0 0 0,-13-12-3096,13 12-387,0 0 0,0 0-258,0 7-129,0-7-1032,0 0-1548,10 20-1677,-10-20-258,0 0-129</inkml:trace>
  <inkml:trace contextRef="#ctx0" brushRef="#br0" timeOffset="10527.8367">2781-396 1677,'0'0'2451,"0"0"-258,0 0 0,0 0-258,0 0-387,0 0-387,0 0 0,0 0-129,0 0-387,0 0 129,0 0-258,0 0-129,0 0 0,-1 11 129,1-11-258,0 0 0,0 0 0,-12 9 0,12-9 0,0 0 0,-20 16-129,20-16 129,-14 22-129,3-8 0,-2 0-129,1 7 129,-5-2-129,-1 6 0,-4 1 0,-3 1 0,0 3 0,-1-1 0,0 1 129,-2 0 0,3-1-129,3 0 129,-1 0 0,2 2-129,2-1 129,-2-3-129,1 2 0,-1-2 129,2-3-129,0-3 0,2-3 0,2-3 0,1-2 0,14-13 0,-18 20 0,18-20 258,0 0-258,-13 18 0,13-18 0,0 0 0,0 0 0,-4 16 0,4-16 0,0 0 0,0 0 0,0 0 0,0 0 0,0 0-258,-4 15-129,4-15-129,0 0-1290,0 0-2580,0 0-258,0 0-387,3-8 130</inkml:trace>
  <inkml:trace contextRef="#ctx0" brushRef="#br0" timeOffset="11247.9283">2065 509 1677,'0'0'4128,"0"0"-774,0 0-1032,0 0 129,0 0-645,0 0-516,0 0-387,-2 9 0,0 6-258,2-15-129,-16 33-129,6-14 0,1 4-129,-4 3-129,1 1 0,-3-2 0,0 5 0,-1-4-129,-1 2 129,2-5-129,0-1 258,0-4-258,3-3 0,12-15 0,-19 20 129,19-20-129,0 0-129,0 0-258,0 0-129,0 0-1290,0 0-2709,0 0 0,-1-17-516,1 17 129</inkml:trace>
  <inkml:trace contextRef="#ctx0" brushRef="#br0" timeOffset="12127.54">1835 478 1677,'0'0'2709,"0"0"-258,0 0-645,0 0-258,0 0-516,-4 9 0,4-9-258,0 0-258,0 0-129,0 17-129,0-17 0,0 0-129,0 0 387,0 0-258,0 0 129,-5 14 0,5-14 258,0 0-258,0 0 129,0 0-129,0 0 0,0 0-129,0 0 0,0 0 0,0 0 0,0 0-129,0 0 0,0 0 129,0 0-129,0 0 129,0 0 0,0 0 129,0 0-129,0 0 129,0 0 0,14 6 0,-14-6-129,21 16 0,-7-5 0,2 2 0,0 2 0,2 6-129,-1-3 0,2 3 0,-3 1 0,2-3 0,-2 0-129,-1-2 0,-1-3 258,-14-14-258,21 20 0,-21-20 0,16 9 0,-16-9 129,0 0-129,17 2 0,-17-2 0,0 0 0,0 0 0,0 0 0,0 0 0,15 6 0,-15-6 0,0 0 0,0 0 0,0 0 0,15 11 0,-15-11-129,0 0 129,15 12 0,-15-12 0,0 0 0,18 14 0,-18-14 0,0 0-258,17 10 258,-17-10-129,0 0 0,13 4-387,-13-4-645,3-9-3354,-3 9-387,0-19-129,-6 4-516</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10-04T04:59:50.132"/>
    </inkml:context>
    <inkml:brush xml:id="br0">
      <inkml:brushProperty name="width" value="0.05292" units="cm"/>
      <inkml:brushProperty name="height" value="0.05292" units="cm"/>
      <inkml:brushProperty name="color" value="#FF0000"/>
    </inkml:brush>
  </inkml:definitions>
  <inkml:trace contextRef="#ctx0" brushRef="#br0">16455 10323 2,'0'0'4,"0"0"-1,-12-13 0,12 13 1,-6-9-1,6 9 0,-5-9 0,5 9 0,0 0-2,-2-9 1,2 9-2,0 0 1,0 0-1,0 0 1,0 0 1,0 0 0,0 0 1,0 0 1,0 0 1,0 0 1,0 0 1,0 0 0,0 0 1,0 0 0,0 0-1,0 0 0,0 0 0,0 0-2,0 0 0,0 0-1,-6 12-1,6-12 0,-2 13-1,1-3-1,1 2-1,-1 2 1,2-1-1,-1 4 1,4 1-1,-1 2 1,2 4-1,-2-2 1,3 2-1,-1 1 1,1-1-1,-3 0 1,0 0-1,0-2 0,0-1 0,0-2 0,0-1 0,0-4 0,1 0 0,-2-4 1,-2-10-1,4 14 0,-4-14 0,0 0 0,2 11-1,-2-11-1,0 0-2,0 0-3,0 0-4,0 0-11,0 0-6,0 0 1,0 0 0</inkml:trace>
  <inkml:trace contextRef="#ctx0" brushRef="#br0" timeOffset="806.0459">16212 10555 10,'0'0'9,"0"0"1,0 0-1,0 0-2,0 0 2,0 0-1,0 0-1,0 0 0,0 0 2,0 0-2,13-1 0,-13 1-1,19 1 0,-8-3-2,3 2 0,1-1 0,3 2-2,3-2 0,-2 2-1,4-2-1,1 2 1,-1 0 0,2 0-1,0-2 1,0 1-1,-1-1 1,-1 1-1,1-1 0,-1 0 0,2 0 0,-4 1 1,0 0-1,-1 0 0,-3 0 0,0-1 0,-3 1 0,-2 1 0,-12-1 0,15 0-1,-15 0 0,12 0 0,-12 0-1,0 0-3,10 0-3,-10 0-9,0 0-10,0 0-1,0 0 2</inkml:trace>
  <inkml:trace contextRef="#ctx0" brushRef="#br0" timeOffset="2358.1349">15393 11365 5,'0'0'17,"0"0"-3,-6 9 0,6-9-2,0 0 1,-9 1 0,9-1-2,0 0-1,0 0-2,-13-1-2,13 1-2,-10-3-1,10 3-1,-11-3-1,11 3 0,-18-3-1,9 1 0,9 2 0,-19-3 0,9 3 0,0-2 0,0 2-1,1 0 1,9 0-1,-15 3 0,15-3 1,-14 3-1,14-3 1,-9 5 0,9-5-1,0 0 1,-12 12 0,12-12 0,-6 16 0,6-16 0,-6 16 0,5-4 0,-1-1 0,1 4 1,2 2-1,0 1 0,1 2 0,1 4 0,0 2 0,2 2 0,2 2 0,-1 0 0,-1 1 0,1-1 0,0-1 0,0-4 0,0 1 0,-3 0-1,1-4 1,-2-1 0,0-1 0,0-2 0,-1-1-1,0 0 1,-1-3-1,0-2-1,-2 0-2,2-3-1,0-9-1,-2 14-3,2-14-1,0 0-8,-3 13-6,3-13 0,0 0 1</inkml:trace>
  <inkml:trace contextRef="#ctx0" brushRef="#br0" timeOffset="2739.1567">15033 11783 12,'0'0'24,"0"0"-3,-10-11-3,10 11-2,0 0-2,0 0-1,8-9-3,-8 9-1,22-8-2,-5 5-2,5 1-2,1 0 0,8 1-2,2 1 0,4 1-1,-3 0 0,0 1 0,0-1-1,-3-1 0,-1 0-1,-6-1-1,-2 2-4,-8-4-5,-2-1-13,0 7-6,-12-3 1,0 0 1</inkml:trace>
  <inkml:trace contextRef="#ctx0" brushRef="#br0" timeOffset="3353.1918">15676 11764 13,'-14'-1'25,"14"1"-1,-19 10-6,19-10-4,-18 10-5,18-10-3,-17 14-2,17-14-2,-14 19-1,9-5 0,4 0 0,-1 3 0,4 2 0,1 2 0,3 1-1,2-2 0,4 2-1,0-3-1,0-3-1,6-2 1,-4-6-1,5-5 1,-3-5 0,2-4 1,0-8 2,0-2 0,0-5 1,-4-4 1,2 0 0,-5-5 1,3 2 1,-7-2-1,-2 5 1,-4-1-1,-1 3 1,-6 3-2,-1 5 1,-8 3-2,-2 5 0,-5 3 0,-1 5-2,-3 5-1,1 3-1,1 5-1,-1 0-3,6 3-3,2-2-4,6-2-6,7 5-12,4-18 2,2 18 1</inkml:trace>
  <inkml:trace contextRef="#ctx0" brushRef="#br0" timeOffset="4100.2342">16054 11779 16,'-1'14'27,"1"-14"1,0 0-1,-13 14-8,13-14-5,-13 12-3,3-5-2,3 3-2,-3 0-2,2 4-2,-3 2 1,3 4-4,2 2 0,1 1-2,4 4 2,2 0-2,6 1 0,2-1 1,5-1-1,1-6 1,4 0 0,1-9 0,1-4 0,1-7 1,-1-8 1,-1-4-1,0-6 1,-1-4 0,-6-5 1,1-1 0,-5-4 1,-3 1 1,-6-1-2,-2 3 1,-6 0 0,-2 4 0,-3 2 0,-4 7-1,-2 3-1,-1 7 0,-2 7-1,0 2-1,0 8-2,-1 0 0,5 9-4,-4-6-7,9 6-11,5-2-9,8-18 0,-6 18 1</inkml:trace>
  <inkml:trace contextRef="#ctx0" brushRef="#br0" timeOffset="5820.3329">17342 11522 6,'0'0'8,"-13"-11"-1,13 11-1,-10-8 2,10 8 0,0 0 2,0 0 0,-9-8-1,9 8 1,0 0 1,0 0-2,0 0-1,0 0-2,0 0-1,0 0 0,0 0-1,0 0 0,0 0-1,0 0 1,1 11 0,-1-11 0,0 0 0,0 0-1,0 0 0,0 0 0,1 13-1,-1-13 0,0 0 0,-5 12 1,5-12-2,-3 16 0,1-5 0,-1 1-1,1 3 0,1 0 0,-1 4 0,2 1 0,0-2 0,0 2 0,1-2-1,0 0 1,0-1 0,-1-2 0,0-2 0,-1-1 0,0-3 0,1-9 0,-2 15 0,2-15 0,0 0 0,-2 9 0,2-9 0,0 0 0,0 0 0,14 0-1,-4 0 1,1-1 1,3-1-1,2 0 0,4 0 0,2-2 0,1 1-1,1-1 1,-1 0 0,0-1 0,-1 1 0,-2 0 0,-4-1 0,-2-1 0,-3-1 1,-11 7-1,16-13 1,-16 13 0,8-15-1,-7 6 1,-1 9 0,0-14 0,0 14 0,-2-10 0,2 10 0,0 0 0,0 0-1,0 0 1,0 0-1,-6 11 1,5 1-1,0 3 0,1 5 0,0 4 0,0 4 0,1 2 0,1 4 0,0 0 0,1-1 0,-1-2 0,0-2 0,0-4 0,0-6 0,-1-3 0,0-6 1,-1-10-1,-1 11 0,1-11-1,0 0-1,0 0-2,-1-17-9,4 7-16,-3 10-5,3-20 0,2 10 0</inkml:trace>
  <inkml:trace contextRef="#ctx0" brushRef="#br0" timeOffset="8299.4747">17902 11633 5,'0'0'11,"0"0"0,0 0 1,-4-9 0,4 9 0,0 0 1,0 0 1,0 0-2,-10-12-2,10 12-1,0 0-2,0 0 0,-3-15-2,3 15 0,1-12-1,-1 12 0,6-15 1,-6 15-2,12-18 1,-3 9-1,-9 9 1,20-14-1,-9 9-2,3 1 0,-1 2 0,5 3 0,-3 3-1,3 1 0,-2 2 0,1 4 0,-2 1 1,0 0-1,-2 4-1,-5 1 1,0 2 0,-3 2-1,-3 2 0,-3 1 1,-2 0-1,-5 1 0,1 0 0,-2-3 1,-1 0-1,0-1 0,1-1 1,1-1 0,-2-1 0,4-3 0,-1-1 0,2-1-1,1-3 2,-1 1-1,5-11 0,-6 11 0,6-11 1,-2 9-1,2-9 1,0 0-1,0 0 1,0 0 0,-6 10-1,6-10 1,0 0-1,0 0-1,-13 12 0,13-12 0,-14 9-1,14-9 0,-15 11-1,5-7 2,10-4-1,-11 6 1,11-6 1,0 0 1,0 0 1,0 0 0,0 0 2,19 7-1,-9-9 0,5 3-1,1-3 1,3 2-1,1-2-1,1 2 0,0 0 0,-1 0 0,2 0-1,0 0 1,-2 1-1,0 1 0,-1-1 0,-1 1 1,-2 1-1,-2-1 0,-1 0 0,-2 2 0,-11-4-1,14 4 1,-14-4-1,0 0-2,11 8-2,-11-8-8,0 0-20,0 0-1,-16-10-1,7 3 1</inkml:trace>
  <inkml:trace contextRef="#ctx0" brushRef="#br0" timeOffset="9320.5331">16191 10953 5,'0'0'20,"0"0"-3,0 0-2,0 0-1,0 0-2,-10 6 1,10-6-3,-7 11 0,7-11-1,-10 14-2,10-14-1,-10 18-2,5-9-1,1 5-1,-2-3 0,-1 2-1,-1 1 0,1 0-1,-2 1 1,-2 0 0,-2 1-1,0-1 1,-1 2-1,-2 0 0,1 4 1,-2 1-1,0 0 0,0-2 0,2 0 1,1-1-1,0-1 1,2-2 0,2-6 0,4-1 0,6-9 0,-11 13 0,11-13-1,0 0 0,0 0-1,0 0-2,0 0-4,0 0-5,0 0-18,17-9-2,-11-2 1,11 4 1</inkml:trace>
  <inkml:trace contextRef="#ctx0" brushRef="#br0" timeOffset="10609.6068">16926 10827 7,'0'0'17,"0"0"-2,0 0-1,0 0-1,0 0-1,0 0 1,0 0-1,0 0-2,-6 10 0,6-10-2,0 0 0,0 0-2,0 0 1,0 0-2,0 0 0,0 0-1,7 13 1,-7-13-3,7 14 1,1-3-1,1 2-1,2 3-1,4 2 1,4 1-1,3 2 0,1-1 0,3 1 0,1 1 0,-1-2 0,2-1 0,-2-2 0,-1 0 0,-1 0 0,-2-2 0,0-1 0,-1-1 0,-4-2 0,-2-1-1,-2-3 1,-2-1-2,-11-6 0,12 6-1,-12-6-2,0 0 0,0 0-3,0 0-5,0 0-11,0 0-7,0 0-2,0 0 3</inkml:trace>
  <inkml:trace contextRef="#ctx0" brushRef="#br0" timeOffset="13879.7939">18335 9085 0,'2'-12'3,"-2"12"2,0 0 1,1-11 0,-1 11 2,0 0 1,0 0-1,0 0 2,11-7-1,-11 7 0,0 0 0,0 0 1,0 0-2,0 0 0,0 0 0,0 0-2,0 0 0,-8 14-1,8-14-1,-8 16-1,3-5 0,0 5-1,-1 0-1,-1 6 0,-1 3 0,-2 3 0,0 0-1,0 2 0,-2 1 1,1-1-1,0 0 0,0-1 0,2-4 0,0-2 0,0-2 0,1-4 0,2 0 0,-1-3 0,-1 1 1,1-2-1,0 0 0,0 0 0,-1-1 0,-1 1 0,1-1 0,-1 0 0,1 0 0,0-2 0,8-10 0,-14 16 0,14-16 0,-10 10-2,10-10-2,0 0-4,0 0-12,0 0-10,-7-19 0,7 19 0</inkml:trace>
  <inkml:trace contextRef="#ctx0" brushRef="#br0" timeOffset="16510.9444">17027 10054 14,'9'-9'18,"-9"9"-2,12-12-3,-12 12-1,18-11 1,-7 4-3,-2-1-1,5 0-1,-3-1 0,7-1-2,-5-1-2,7 0 0,-2-1-2,4-1 0,3 1-1,1-2 0,3-1 0,0 2-1,6-4 1,-2 1 0,2-2 0,2-3 0,-2 0 1,1 0-1,-1 0 0,-2-2 0,-3 3 0,-2 0 0,-5 1 0,0 3 0,-5-1 0,-2 4 0,-3 0 0,-2 1-1,-4 3 1,0 0-2,-7 9-1,9-13-1,-9 13-5,0 0-5,4-9-14,-4 9-4,0 0 1,0 0 0</inkml:trace>
  <inkml:trace contextRef="#ctx0" brushRef="#br0" timeOffset="18163.0389">18578 9583 23,'0'0'24,"0"0"1,0 0-8,0 0-5,0 0-4,0 0-2,0 0-2,0 0-1,15 10-1,-3-5-1,3 5-1,4 1 1,5 6-1,5-2 1,2 4-1,2 0 0,1 2 1,1 1 0,-2-2 0,1 1 0,-1-1 1,-2 1-1,-1 4 0,0-1 0,-4 1-1,-1 3 0,-5 1-1,-1-1 0,-6 0 0,0 1 0,-4-2-1,-4 0 0,2 0 0,-3-6 0,2-1-3,-2-3 1,2-3-3,0-4-4,-6-10-11,20 11-3,-20-11-1,18-6 2</inkml:trace>
  <inkml:trace contextRef="#ctx0" brushRef="#br0" timeOffset="20382.1658">19012 10504 14,'0'0'25,"0"0"-1,0 0-5,2 12-3,-2-12-2,3 16-4,0-5-1,0 2-3,2 6-2,0 1-1,4 3-1,-2 2-2,3 3 0,0-1-2,1 0 1,-3 1-1,2-4 0,-2 0-1,-2-4 0,0 0-1,-3-6 0,0 0-1,-1-5 1,-2-9 0,0 9 0,0-9 1,0 0 1,0 0 2,-8-13 1,8 13 1,-7-20 2,2 5 1,2 1 0,-1-4 0,3 0 0,0-3 0,5 4-1,0-3 0,5 4-1,3-1-1,4 5 0,4 1-1,3 4 0,6 4 0,2 2-2,1 1 1,1 3-1,1 3 1,-2-1-1,-5 2 0,-3 0-1,-6 2 0,-7 0 0,-4 4-1,-7-2 0,-4 5 0,-6 1 0,-6 4 0,-3-2 0,-2 1 2,-4 0 0,1-2 1,1 1 2,-1-4 1,2-4 2,3-6-1,2 2 1,1-5-1,3 0 0,1-5-1,2 1-1,10 2-2,-15-4-1,15 4-3,0 0-3,0 0-5,0 0-12,0 0-7,0 0 1,11-7 0</inkml:trace>
  <inkml:trace contextRef="#ctx0" brushRef="#br0" timeOffset="21483.2288">19895 10708 23,'0'0'25,"-10"8"-2,10-8-5,-14 3-3,4-4-3,10 1-1,-18-1-2,18 1-1,-21-3-2,12 2-1,-4-2-1,3 4 0,-3-1-2,0 5 0,1-1-1,-3 4 1,0 4-2,-1 3 0,1 0 0,-1 3 0,2 1 0,-1-2 0,3 1-2,3-5 2,2-4-1,2 2 1,5-11-1,-5 11 1,5-11-1,0 0 0,7 10 0,-7-10 0,15 12 0,-15-12 0,22 9 0,-12-5-1,3 0 1,1-6 0,0-1 0,0-4 1,-2-1-1,1-6 1,0-1-1,2-3 1,0 0 0,-1 0 0,1 2 0,-2-1 0,0 2 0,-4 1 0,0 3 0,-2-1 1,-2 2 0,-5 10 0,6-17 0,-6 17 0,2-12 1,-2 12 0,-1-13 0,1 13 0,-7-12 0,7 12 2,-9-10-2,9 10 0,0 0 0,-8-10-1,8 10 0,0 0 1,0 0-2,0 0 0,0 0 1,0 0 0,0 0 0,0 0 0,0 0 0,0 0 0,-3 9 0,4 0-1,-1 4 1,0 4-1,-1 4 0,-1 4 0,0 4 1,-1 1-1,1 0 0,1-1 0,2 0 1,2-3-1,3-2-1,2-4 1,4-6-2,-1-6-1,4 0-5,-5-12-14,-3-9-12,6 1-1,-6-14 0,4 1 1</inkml:trace>
  <inkml:trace contextRef="#ctx0" brushRef="#br0" timeOffset="22318.2766">20059 10713 6,'0'0'23,"-11"-10"2,11 10-5,0 0-2,0 0-2,0 0 0,0 0-2,12 6-2,-12-6-1,9 10-1,-9-10-3,12 18-2,-5-5-1,2 3-2,-1 4-1,3 1 0,-3-1-1,0 2-1,-1-1 0,-1-3 0,-2 0 0,-2-6-1,-1 0 1,-1-12 0,-1 15 0,1-15 1,0 0-1,0 0 2,0 0-1,0 0 1,0 0 0,-4-11 0,4 1-1,0 10 1,2-18 0,2 6-1,1 0 1,2 1-2,1-2 2,3 1-2,1-1 1,2 1-1,1 1 0,0-1 0,1 2-1,-1 0 0,-2 1 1,-2 2-1,-1 0 0,-10 7 0,9-11 0,-9 11-1,0 0 0,-11-12-1,11 12-6,-18-1-13,5-3-9,13 4 0,-22-7 0</inkml:trace>
  <inkml:trace contextRef="#ctx0" brushRef="#br0" timeOffset="23523.3455">18921 9120 10,'0'0'13,"11"1"-1,-11-1 1,0 0 0,0 0 1,0 0 1,0 0-1,0 0-2,0 0-1,0 0-1,11-2-2,-11 2-1,0 0-2,10-6 0,-10 6-2,19-9 0,-1 3 0,1-3-1,5 0 0,5-3 0,6-3-1,4-3 1,5 1-1,4-3 0,3 1 0,4 2 0,1-1-1,-1 0 1,-1 5 0,-7 1 0,-3 2 1,-6 3-1,-4 2 1,-7 1-1,-5 4 0,-5 0 0,-3 2 0,-1-1 0,-3 3-1,-10-4 1,13 6-1,-13-6-1,10 3 0,-10-3-2,11 1-4,-1 2-12,-1-1-16,-9-2-1,15-9 0,-8-2 1</inkml:trace>
  <inkml:trace contextRef="#ctx0" brushRef="#br0" timeOffset="24350.3928">20380 8622 23,'0'0'27,"10"-11"-4,-10 11-1,5-10-3,-5 10-4,0 0-2,0 0-3,3-12-3,-3 12-1,0 0-1,0 0-2,0 0 0,-4 10-2,5 0 0,2 8 0,1 5 0,3 3-2,1 8 1,5 4-1,-1 3-1,1-2 0,-1 5-1,-3-5 0,1-1 0,-5-4 0,0-2 1,-4-7 0,-1-4 0,-2-1-1,-1-6 0,-1-3-1,2-1-1,2-10-3,-8 11-2,8-11-6,-9 0-11,9 0-1,0 0 1</inkml:trace>
  <inkml:trace contextRef="#ctx0" brushRef="#br0" timeOffset="24991.4294">20211 8847 12,'0'0'16,"0"0"0,0 0-2,6 12-2,-6-12-1,0 0-1,0 0-2,-3 13 0,3-13-1,0 0-1,1 10 1,-1-10-1,0 0 0,0 0 1,5 13-1,-5-13 0,9 6 0,-9-6 1,22 7-2,-7-5 0,8 4-1,2-2-1,6 4 0,3-3 0,3 0-1,2-1-1,2 0 0,-2-1 0,-3-3 0,-3-2 0,-3 0 0,-5 0-1,-4 0 1,-7 0-1,-3-1-1,-11 3 0,10-3-1,-10 3-3,0 0-7,0-11-24,0 11 0,-5-13 0,7 4 0</inkml:trace>
  <inkml:trace contextRef="#ctx0" brushRef="#br0" timeOffset="25954.4845">21002 9320 33,'0'0'28,"0"0"-2,0 0-6,-4 12-2,4-12-4,-4 13-1,4-13-3,-5 18 0,5-18-3,-2 19 0,2-19-2,11 20-2,-1-10 1,3 2-2,3-3 0,5 3 0,3 1-1,2 0 0,0 1 0,1-1-1,2 3 0,0-1 0,-2 1 0,0-3 0,-2 2-1,-2 0 1,-3 0 0,-3-2-1,-3 0 0,-4-2 0,-1 0-2,-7-1 0,1 2-3,-3-12-5,0 0-17,-4 15-8,4-15-1,0 0 2</inkml:trace>
  <inkml:trace contextRef="#ctx0" brushRef="#br0" timeOffset="28059.6049">21760 9901 1,'0'0'22,"0"0"2,0 0-6,0 0 0,0 0-1,1 10-3,-1-10-2,0 0-2,0 0-2,0 0-2,0 0-3,2-10-1,-2 10-2,0-10 1,0 10 1,-1-9-1,1 9 1,-2-10 0,2 10 0,0 0 1,-10-6-1,10 6 0,-13-1 0,3 1-1,-3 2 0,-1-1-1,-2-1 1,-1 2-1,0 1 1,1 1-1,-1 2 1,3 1-1,-2 1 0,3 2 0,0 3 0,0-2 0,2 2 1,0 0-2,2 0 1,2 1 0,1-1 0,5 1 0,2 1 0,1 2 0,3 0 0,1 1 0,0-1 0,3-1 0,-1 0 1,1-4-1,1-2 0,3-2 0,1-3 0,3-3 0,3-4 0,2-3 0,1-4 0,0-1-1,-2-6 1,0 0 0,-3-4 0,-2-1 1,-3-3 0,-5-1 0,-2-3 1,0 2 0,-5-1 0,0 6 1,-2 0-1,-1 5 0,-2 3-1,4 13 1,-10-10-1,10 10 0,-12 1 0,12-1-1,0 0 0,-10 7 0,10-7-1,0 10 1,1 0 0,1 3-1,2 4 1,-1 1 0,3 5 0,0 1-1,2 3 2,1-1-2,4-1 1,-1-1 0,5-2 0,0-2 0,2-1 0,-3-6-1,1-2-2,-7-9-8,1-10-26,-11 8 2,8-27-1,-6 4 1</inkml:trace>
  <inkml:trace contextRef="#ctx0" brushRef="#br0" timeOffset="29469.6856">22066 9850 17,'0'0'28,"0"0"0,0 0 1,0 0-11,0 0-4,-2 10-3,2-10-3,10 17-1,-2-3-3,0-2-1,1 4-2,0 1 1,3 2-2,-1 1-2,0-1 1,0-1-1,-1-3 1,-2 1-1,-1-6 1,-7-10 0,8 15 0,-8-15 1,0 0 0,0 0 0,-11 6 0,11-6 0,-13-3 0,13 3 0,-13-5-1,13 5 1,-11-9-1,11 9 1,-2-13-1,2 13 1,6-20 0,1 7 0,1-4 0,1 2 1,2-4 1,0-1-1,1 4 1,-3 0 1,2 4-1,-4 1 2,2 5-2,-9 6 0,15-10 1,-15 10-1,15-3 0,-4 1-1,-2 1 1,1 1-1,0 1-1,0 2 1,1 1-1,1 3 0,-3 0 0,-2 2 0,3-2-1,-10-7 1,13 13 0,-13-13 0,0 0 1,9 9-1,-9-9 0,0 0 0,0 0 0,-5-11 1,5 11-2,-13-15 0,2 8 0,0-2-1,-1-1 0,0 1-1,-1 0-2,13 9-6,-19-12-5,19 12-15,-9-7-3,9 7 2,0 0-1</inkml:trace>
  <inkml:trace contextRef="#ctx0" brushRef="#br0" timeOffset="30564.7482">22818 9914 11,'0'0'11,"0"0"-5,0 0-2,-1 10 0,1-10 1,0 0 2,-9 7 1,9-7 0,0 0 2,-1 12 1,1-12-2,0 0 0,2 11-2,-2-11 2,0 0-1,0 0 0,0 0 0,0 0-1,0 0-1,0 0 0,0 0-1,-18-11 0,10 1-2,-5-2-1,-3 3 0,-2-2-1,-1 3 0,-1 1 0,-1 6-1,1 2 1,-1 6 0,0 1 0,2 4-1,1 1 1,0 5-1,1 0 1,5 3-1,2-2 1,3 2-1,4 1 0,4 1 0,5 0 0,5-1-1,3 0 1,2-4-1,2-1 1,3-4-1,1-1 1,-3-5 0,1-3-1,-2-3 2,-2-4-1,1-1 1,-1-3-1,-2-3 0,-3-1 1,1 0 0,-4-4 0,0 1 1,-4-3-1,-1 1 1,-5-2-1,2 0 0,-2 3 1,-1 2-1,1-1 0,-1 4-1,3 10 0,-4-13 0,4 13 0,0 0 0,0 0 0,0 0 0,-1 14 0,3-3-1,1 3 1,1 4 0,1 5 0,3 4 0,0 6 0,-2 0-1,1 4 0,-1 0 0,1 3 0,-1-4-1,-2 0 0,-4-2 0,2-2 0,-2-3 0,-2-2 0,-4-6 0,-4-2 1,-3-1 1,-3-4 0,-3-2-1,-4-2 2,-2-5-2,2 0-3,-3-9-11,-3-5-18,10-1 0,-4-16-1,11 0 1</inkml:trace>
  <inkml:trace contextRef="#ctx0" brushRef="#br0" timeOffset="31667.8113">22368 9890 5,'16'4'22,"-16"-4"2,0 0-5,0 0-2,0 0-5,0 0-1,0 0-1,0 0 0,0 0 0,0 0-1,0 0-1,0 0-1,0 0 0,0 0-3,0 0-1,0 0 0,0 0-2,0 0 0,0 0-1,0 0 0,0 0 1,-10 7-2,10-7 2,-2 16-2,2-7 1,0-9-3,6 13-4,-6-13-9,0 0-17,14 6 0,-12-16-1,8 4 0</inkml:trace>
</inkml:ink>
</file>

<file path=ppt/ink/ink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7T08:51:31.807"/>
    </inkml:context>
    <inkml:brush xml:id="br0">
      <inkml:brushProperty name="width" value="0.05292" units="cm"/>
      <inkml:brushProperty name="height" value="0.05292" units="cm"/>
      <inkml:brushProperty name="color" value="#FF0000"/>
    </inkml:brush>
  </inkml:definitions>
  <inkml:trace contextRef="#ctx0" brushRef="#br0">16974 11446 7353,'24'-6'5031,"-9"-1"-129,1-7-258,4 2-1548,-1-10-2193,7 1-516,0-7-129,5 2 0,0-2-129,1-4 0,0-4 0,-2 4 0,-5-9 129,-6 5-258,-10-1 0,-9 7 0,-12 5 0,-12 9 0,-10 15 0,-9 5 0,-2 24 0,-4 9 0,3 12 129,4 12-129,10 8 129,8 8 129,11-8-129,9 1 129,4-7 0,15-5 0,3-6 0,9-11 0,3-11 0,2-8-129,3-9 0,3-10-129,-3-3-258,0-9-258,0-2-1419,-5-15-2967,-4-6-129,-4-9-387,0-3-516</inkml:trace>
  <inkml:trace contextRef="#ctx0" brushRef="#br0" timeOffset="263.015">17646 11046 10062,'0'0'5418,"0"6"-387,-2 16 0,-5-4-2967,3 10-1290,-2 8-258,5 15 0,-4 4 0,4 13-129,-3 1-258,3 4 129,-1 1-129,-1-8-129,3-5-258,-1-15-516,5-4-4128,-2-24-129,9-8-258,-3-13-387</inkml:trace>
  <inkml:trace contextRef="#ctx0" brushRef="#br0" timeOffset="615.035">18153 11319 13029,'43'16'5676,"-9"-14"-387,11 10-129,3-9-4257,10 4-258,-2-3-129,5-1-387,-3 0-387,-3-3-129,-1 12-2322,-12-17-2451,2 3-258,-11-12-258,0 3-516</inkml:trace>
  <inkml:trace contextRef="#ctx0" brushRef="#br0" timeOffset="1255.0718">19355 11236 8514,'12'21'5031,"3"-10"-129,-1-8-387,5 7-3612,3-10 129,8 0-387,2-12 0,6-3-258,-2-10-129,4-4 0,-5-11 0,-1 1-129,-9-6-129,-10 5 0,-11 0-129,-13 5 0,-15 6-129,-12 13 129,-9 16 129,-6 9-129,-2 26 258,-1 11-258,6 20 387,7 16-129,14 4 129,10 9 0,10-3-129,9-9 258,12-9-129,11-8 129,9-16-129,9-14 0,3-11 129,5-11-258,5-11-387,0-11-903,9-12-3741,-8-10-516,6-11-258,-8-13-387</inkml:trace>
  <inkml:trace contextRef="#ctx0" brushRef="#br0" timeOffset="1719.0983">20123 11025 9288,'19'-58'5805,"-9"24"-645,12 10 0,-6-3-2967,8 13-1548,-1 4-129,0 10-258,1 7-129,-3 16 129,0 5 129,-3 10-258,-2 2 0,-3 9 0,-6 2 0,-7 1-129,-4 3 129,-10 0-258,-7 0 0,-8 1 0,-3 2-129,-2-4 258,1-3-129,4-5 0,6-4 129,9-7 0,14-7 0,7-8 129,17-8 0,11-4 0,5-4 0,7-3 0,2-1-129,-1 0-129,-1 0-516,-12-14-3096,2 13-1419,-8-9-258,3 2-387,-8-12-516</inkml:trace>
  <inkml:trace contextRef="#ctx0" brushRef="#br0" timeOffset="2123.1214">21044 11222 10965,'-13'3'5805,"13"-3"-387,16 17-258,3-17-3870,17 9-516,3-3-258,11 4 0,1-2-258,6-2-258,-2-2 0,0-4-258,-6 0-258,-6-15-645,3 1-3999,-13-13 0,-4-1-516,-8-15-387</inkml:trace>
  <inkml:trace contextRef="#ctx0" brushRef="#br0" timeOffset="2863.1637">22041 11113 8901,'50'13'5160,"-25"-13"-129,-1 0-387,-4-16-3354,7 3-516,-8-9-387,2 4 0,-5-8-258,-2-1 129,-3-6-258,-5-2 258,-6 1-387,-2-3 258,-11 5-129,-2 2 0,-3 6 129,-5 10-258,-2 10 258,-2 10-129,-1 15 0,1 12 0,6 6 387,-1 11-258,3 4 129,5 6-129,6-2 258,8 3-129,6-2 0,10 3 0,3-1-258,8-5 129,6-4 0,2-3 0,5-7 0,-1-8-129,1-8 129,-4-9-129,-1-8 0,-3-9-129,-6-9-258,-5-16-774,2-2-3870,-14-14-129,2 1-258,-9-7-516</inkml:trace>
  <inkml:trace contextRef="#ctx0" brushRef="#br0" timeOffset="3539.2024">22751 10819 9159,'-26'7'5289,"11"0"-387,6 8-774,9-15-2967,0 0-258,0 0-258,25 9 0,-2-9 0,10 0-129,5-1-129,4 1-129,-1 0 129,2 0-258,-4 0 0,-6 5-129,-7 3 0,-6 6 0,-10 0-129,-9 4 129,-4 2 129,-11 8-129,-4 0 129,-6 2-258,1 1 387,0-2-387,1 0 387,3 0-258,7-3 0,6-3 0,6-3 0,6 1 129,11-1-129,9 1 0,3-2 0,7 2 0,-1 2 0,-3 5 0,2 1-129,-9 5 129,-7-3-129,-8 2 129,-10 4 0,-3-2 0,-16 1 0,-7-3 0,-6 2 0,-9 0 129,2 0 0,-1-2 0,5-1 0,4-2-129,6-1 0,9-2-129,6 1-258,2-16-1161,8 3-3612,0-15 0,13 7-516,-4-11-387</inkml:trace>
</inkml:ink>
</file>

<file path=ppt/ink/ink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7T08:56:33.040"/>
    </inkml:context>
    <inkml:brush xml:id="br0">
      <inkml:brushProperty name="width" value="0.05292" units="cm"/>
      <inkml:brushProperty name="height" value="0.05292" units="cm"/>
      <inkml:brushProperty name="color" value="#FF0000"/>
    </inkml:brush>
  </inkml:definitions>
  <inkml:trace contextRef="#ctx0" brushRef="#br0">9331 6289 645,'-4'-28'2451,"4"16"-774,0-2-516,0 14-387,3-20-516,-3 20-258,7-14 0,-7 14 258,8-9-129,-8 9 129,12-7 129,-12 7 0,15-8 129,-8 4-129,3 2 129,0-3-129,3 4 129,0-5-258,-1 3 0,2 3 0,-1 0 129,3 0-129,-4 0-129,5 3 0,-3 4 0,1 0 258,1 1-258,4-1 0,1 5 0,1-5 0,5 2 0,0-1 129,4 3 0,1-6-129,3 2 0,-2-5 0,1 2 0,-1-4 0,-4 2 0,-1-2-129,-2 1 0,-3-1 258,-6 0-516,0 5-774,-3 1-2838,-14-6-258,9 14-129</inkml:trace>
  <inkml:trace contextRef="#ctx0" brushRef="#br0" timeOffset="48295.7622">18995 10462 2193,'0'-11'5031,"-11"6"0,11 5-258,-18-8-1677,18 8-774,-12 0-516,12 0-387,0 0-387,12 4-258,5-4-129,7 0-129,6 0-129,5 0-258,3-2 0,8-2-129,2-2 129,4 0-129,1-3 0,5 2 0,0 3-129,-3-4 129,-5 1 0,-4 4 0,-10 1 0,-7 2 0,-9 0 0,-6 0-129,-14 0-258,0 0-387,0 0-4128,-8 5-258,-2-2-387,-3-3-129</inkml:trace>
  <inkml:trace contextRef="#ctx0" brushRef="#br0" timeOffset="49691.8422">18830 11013 4902,'0'0'4515,"-3"18"0,-5 9-387,-4 1-2322,-2 18-1290,-12 4-129,2 18 258,-10 3-387,0 4 387,-6-2-258,-1 1 0,-5-6 129,3-3-129,0-7-129,10-12 129,2-12-258,6-12-129,9-8-387,6-14-645,10 0-3354,7-15-258,5-5-258,5-1-387</inkml:trace>
  <inkml:trace contextRef="#ctx0" brushRef="#br0" timeOffset="50347.8798">17962 12640 9159,'7'19'4644,"6"-7"0,0-10-516,1-3-3483,8-4-129,1-7 129,7-1-129,-1-7-258,5 1 129,-3-9-129,4 2-129,-9-3 129,-3 0-129,-5 1 0,-6 0 0,-9 2 0,-6 3 0,-12 7-129,-8 3 0,-11 9 0,-8 4 0,-2 13 0,-5 9 0,-1 12 129,3 8 0,3 10 0,7 6 0,12 2 129,9 6-129,12-7 129,7-3-129,14-6 129,6-5 129,6-14-129,6-5 0,2-11 0,-3-6-129,-2-8 129,-2-1-129,-4-3 0,0-5-516,-2-1-516,-9-6-3870,7 5-129,-2-10-258,3 2-645</inkml:trace>
  <inkml:trace contextRef="#ctx0" brushRef="#br0" timeOffset="51291.9338">19991 11226 9288,'9'49'5289,"16"-17"-258,6 10-258,12 7-3870,5 7-516,14 7 129,4 2-258,1 0-129,4-1 0,-1-4 0,-5-7-129,-3-7-258,-5-3-129,-9-11-3483,-2 0-1032,-10-13-129,-6-10-387</inkml:trace>
  <inkml:trace contextRef="#ctx0" brushRef="#br0" timeOffset="51811.9635">21193 12028 6450,'20'-16'5547,"-10"16"-387,-10 0-387,14 31-1548,-14-4-2967,2 14 129,-2 9-387,1 7 0,0 10-129,0-2 129,1 2 0,5-1-129,2-6 129,-1-8 0,4-9 0,2-4-129,2-14-258,-2-11-1032,6-7-3096,-3-7-258,-2-10-516,-1-16-129</inkml:trace>
  <inkml:trace contextRef="#ctx0" brushRef="#br0" timeOffset="52014.975">21072 12457 10836,'0'0'5160,"4"12"-129,19-18-258,15-4-4257,7-4-258,3-1-387,5 2-387,-2-7-774,5 11-1677,-10-10-1806,-3 5-258,-7-7-516,-2 7 258</inkml:trace>
  <inkml:trace contextRef="#ctx0" brushRef="#br0" timeOffset="52419.9983">21501 12475 6966,'22'24'4773,"-4"-19"-258,6-5-258,7-7-3612,-4-8-129,6-3 129,-4-8-258,-1-1 0,-5-6 0,-4 0-129,-6-3 0,-9 2-129,-4 5 0,-7 1 0,-12 6-129,-3 8 0,-6 10-129,-4 7 129,1 12 0,-3 11 129,4 5-129,5 8 0,2 7 0,9-2 258,7-2 0,7 0-258,1-4 129,14-5 0,6-5 0,5-6 129,6-5-129,2-9-129,2-4-258,-2-4-129,6-7-903,-13-12-3225,5-3-258,-7-4-387,-6-1-258</inkml:trace>
  <inkml:trace contextRef="#ctx0" brushRef="#br0" timeOffset="52760.0176">21858 12235 10449,'34'18'5289,"-13"-1"-387,-1-1-258,1 8-4257,-1-1-129,-3 5-258,-1 5-129,-3-5 0,-6-2 0,0-3 0,-4-9 129,-3-14 0,4 11 0,-4-11 0,2-12 129,-2-5 0,0-11 0,0-3-129,1-5 129,1-2 0,5 1 0,0 0 0,4 9 0,0 3-129,3 14-258,0 0-903,1 12-3612,-3 8-129,0 6-387,-3 0-516</inkml:trace>
  <inkml:trace contextRef="#ctx0" brushRef="#br0" timeOffset="53276.0472">22257 12234 12126,'10'-3'5160,"-5"16"-258,-3 9-387,-1 7-4386,3 3 0,-1 3-258,-1 5 129,3-3-129,2-1 0,4-7 0,2-9 129,3-7 0,1-9 129,1-4 0,0-12-129,3-7 0,-4-5 129,-3-3 0,-1-5-129,-2 2 0,-4 0-129,-1 4 129,-4 7 0,-2 19-129,1-10 129,-1 10-129,0 16 129,1 9-129,-1 2 129,0 0-129,0-3 129,4 0-129,2-7 129,1-7 0,4-6 129,2-4 0,5-8 129,2-7 0,3-5 0,2-5 0,2 6 129,0-2-129,1 6 0,-2 11 0,-3 5 0,-3 16-258,-5 8 0,-4 14-258,-7 1-258,3 15-645,-7-14-3741,0 3-258,-2-13-516,3-8-258</inkml:trace>
  <inkml:trace contextRef="#ctx0" brushRef="#br0" timeOffset="54608.1232">20527 8895 5547,'-5'9'5160,"-7"20"-516,-6 8-129,-6 23-2967,-13 3-516,-2 19-258,-16 1-258,0 6-129,-3-5-129,5-3 129,4-12-387,7-13-387,9-11 0,9-20-516,18-13-3612,6-12-258,3-17-516,14-22-129</inkml:trace>
  <inkml:trace contextRef="#ctx0" brushRef="#br0" timeOffset="56087.208">20516 8619 5934,'34'-11'5160,"-9"7"-129,5-3-387,5 4-3096,0-6-774,11 9-258,-3-1 129,2 1-258,-2 2-129,-2 6-258,-4-2-129,-2-4-387,-4 11-645,-6-3-3354,-1-8-258,-1-2-516,1-2-129</inkml:trace>
  <inkml:trace contextRef="#ctx0" brushRef="#br0" timeOffset="56508.232">21532 8963 9159,'55'24'5160,"-16"-9"-129,9 11-258,0-6-4128,12 8-258,-1 3-129,-1-2-258,-5 0-387,-6-8-645,2 8-1935,-13-13-1935,-1-1-129,-8-4-516,-2 0 129</inkml:trace>
  <inkml:trace contextRef="#ctx0" brushRef="#br0" timeOffset="56855.252">22473 9398 9030,'22'12'5289,"-11"19"-258,0 15-387,5 13-3999,-11 9-258,2 11-258,-4 0 0,-2 2 0,0-1-258,1-8 129,2-7-387,-2-17-258,8-5-645,-10-18-3483,6-8-129,-6-17-387,5-17-129</inkml:trace>
  <inkml:trace contextRef="#ctx0" brushRef="#br0" timeOffset="57039.2625">22384 9874 7740,'-48'-21'5418,"35"16"-387,13 5 0,0 0-3870,22-1-258,10-2-258,7 0-516,9 2-258,-1-3-387,9 4-903,-10-15-1161,9 7-2064,-13-4-645,-4 3-258,-7 2 258</inkml:trace>
  <inkml:trace contextRef="#ctx0" brushRef="#br0" timeOffset="57455.2863">22850 9826 6837,'11'27'5160,"0"-15"-129,-1-11-1161,11 12-2322,-8-13-258,7 7-258,-6-7-516,4 0-129,-7-11-129,-1 1 0,-5-7-129,-3 0 0,-2-7 0,-9-3 0,-6 3 0,-4-4-129,-2 5 0,-4 7 0,4 2 0,0 7 0,0 7-129,5 3 0,7 14 129,2 0 0,4 9-129,3 2 129,0 4 0,3 6 129,4-5-129,4 2 129,0 0 0,2-1-129,5-5 0,1-7 0,3-6 0,2-2 0,2-6-129,-3-6 0,3-2-129,-6-9-645,6 5-903,-16-15-3096,7 4-258,-10-5-258,0 0-258</inkml:trace>
  <inkml:trace contextRef="#ctx0" brushRef="#br0" timeOffset="57771.3044">23124 9820 8256,'30'-1'5547,"-12"7"-387,2 7-258,-5-4-3741,10 16-129,-9-3-645,4 6 0,-4-1-387,-4 3 129,-2-4-129,-3-5 0,-2-2 0,-4-4 0,-1-15 0,0 0 129,0 0 0,0-7-129,-1-13 129,1-1-129,-1-1 0,1-5 0,1-2 129,8 4 0,1 3-129,2 2-258,5 15-1032,-8-3-3612,6 6 0,-2 0-258,5 2-645</inkml:trace>
  <inkml:trace contextRef="#ctx0" brushRef="#br0" timeOffset="58319.3357">23558 9812 11223,'7'7'5418,"-7"6"-516,3 9 129,-6-1-4515,1 11-129,-3 2-258,2 3-129,1-5-129,2-1 129,0-4 0,8-9 0,-1-7-129,9-4 129,-1-7 0,4-10 0,-3-4 0,3-2 0,-1-4 0,-1-3 0,-6 2 0,0 0 0,2 5 0,-3 1-129,-2 6 129,-8 9 0,14-7 0,-14 7 0,17 0 0,-8 3 0,3 2 0,1-1 0,3 1 0,-1-1 0,3 1 0,-1 0 129,-2-3-129,1 3 129,-2 0-129,-3 1 0,-2 1 0,2 0 0,-1-4-129,-2 0 129,4 0-258,-3-3 129,3 0 0,1-2 129,-1-4 0,0 0 0,0 2-129,-12 4-129,14-2 0,-14 2 0,0 0 0,-1 13-258,-5 2-516,-7-6-387,8 8-3225,-8-1-258,1-1-516,-3-2 129</inkml:trace>
  <inkml:trace contextRef="#ctx0" brushRef="#br0" timeOffset="58920.3701">21478 8127 7482,'0'0'5289,"0"0"-387,14-16-129,6-4-3999,5-12-129,11-6 129,4-11-516,6-1 129,5-7-387,4-5 129,0 0-258,-3 1 258,-5 8-258,-8 6 0,-5 15 0,-13-3-1161,0 18-3354,-17 4-258,-4 13-387,-4-21-387</inkml:trace>
  <inkml:trace contextRef="#ctx0" brushRef="#br0" timeOffset="59511.4039">22466 6904 7353,'-26'11'5160,"26"-11"129,6 0-516,15 0-3999,8-3-258,16-3-129,2 1 0,4-1-258,4-2-129,2-3 0,-2 8-387,-9-8-129,2 11-1161,-12 0-3096,-2 0-258,-10 1-387,-2 7-129</inkml:trace>
  <inkml:trace contextRef="#ctx0" brushRef="#br0" timeOffset="59879.4249">23080 7402 5031,'-45'5'5031,"38"9"-258,13 6-129,18 14-3870,8-10-258,23 11 129,2-4 0,9 7-129,-1-7-129,1 2-129,-3 5-516,-10-14-1032,2 8-3225,-14-5-387,-10-2-387,-5-3-129</inkml:trace>
  <inkml:trace contextRef="#ctx0" brushRef="#br0" timeOffset="60295.4487">23752 8044 7998,'5'-21'5160,"-5"21"-129,10 23-258,-14 12-4257,2 13-258,-3 6 0,3 10-129,-2 2-258,2 4 0,2 2 129,2-8 0,10-6-258,-2-10-387,9-1-1290,-7-17-2838,1-11-258,-2-15-258,-11-4 0</inkml:trace>
  <inkml:trace contextRef="#ctx0" brushRef="#br0" timeOffset="60459.4581">23640 8489 7482,'-58'-13'5547,"37"10"-516,11 3 129,10 0-3999,0 0-387,10-1-387,13-3-516,10 0-645,-3-10-3096,11 2-1032,4-6-645,-2-1-129</inkml:trace>
  <inkml:trace contextRef="#ctx0" brushRef="#br0" timeOffset="60919.4844">23990 8368 2709,'-1'45'5289,"0"-25"-258,1-2-258,7 4-2580,-7-22-1032,26 20 129,-13-20-387,13 1-129,-5-4 0,3-1-129,0-11 0,-2 0-129,-3-6-129,-5 0-129,-7-5 0,-7 0-129,-9-5 129,-7 0-387,-9 7 0,-1 1 0,-3 8-129,3 7 0,-1 8 129,6 12-129,5 14-129,8 6 258,3 8 0,5 3 0,0 4 0,6-2 0,4-2 0,3-5 129,-1-5 258,2-7-258,0-6 387,4-9-258,0-4 129,-1-7 129,7-4-387,-5-8 0,3-4-129,0 0 129,-1 1-258,-4-1 0,0 2-387,-4-8-1161,0 7-2967,-13 3-387,0 2-258,-7-3-387</inkml:trace>
  <inkml:trace contextRef="#ctx0" brushRef="#br0" timeOffset="61299.5062">24358 8355 9288,'41'27'5289,"-24"-8"-258,-9-1-258,-3 4-4257,0 2-387,-5 2-129,0 3 129,0 2-129,-3-3 0,2-6 0,1 0 129,0-5-129,0-17 129,-1 13 0,1-13-258,8-9 258,-6-9-129,3 0 129,1-9-129,0 2 129,2-8 0,0 4 0,-1 1 129,0 6-129,1 1-129,1 9 0,-9 12-129,13-14-645,-3 24-1290,-10-10-2580,13 17-774,-13-17-258,0 0 129</inkml:trace>
  <inkml:trace contextRef="#ctx0" brushRef="#br0" timeOffset="61787.5341">24636 8398 8127,'0'0'5418,"0"0"-129,0 0-387,0 0-3096,0 0-645,-7 46-645,7-46-258,-5 61 0,5-61-258,0 70 129,0-70-258,11 57 258,-11-57-258,0 0 258,46 40-258,-46-40 129,39-6 258,-39 6-387,43-39 258,-43 39-258,0 0 129,37-69-129,-37 69 129,0 0-129,20-49 0,-20 49 129,0 0 0,0 0-129,0 0 258,0 0 0,4 52-258,-4-52 129,0 0 0,9 59 129,-9-59-258,0 0 258,0 0-258,0 0 0,49 17 387,-49-17-387,0 0 387,0 0-258,48-42 258,-48 42-258,0 0 129,0 0 258,39 13-516,-39-13 387,7 61-387,-7-61 129,10 82-903,-10-82-4128,13 79-258,-13-79-258,0 0-516</inkml:trace>
</inkml:ink>
</file>

<file path=ppt/ink/ink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7T08:58:57.031"/>
    </inkml:context>
    <inkml:brush xml:id="br0">
      <inkml:brushProperty name="width" value="0.05292" units="cm"/>
      <inkml:brushProperty name="height" value="0.05292" units="cm"/>
      <inkml:brushProperty name="color" value="#FF0000"/>
    </inkml:brush>
    <inkml:context xml:id="ctx1">
      <inkml:inkSource xml:id="inkSrc9">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10-07T08:59:05.720"/>
    </inkml:context>
  </inkml:definitions>
  <inkml:trace contextRef="#ctx0" brushRef="#br0">18235 10764 3096,'0'0'4257,"0"0"-516,0 0-516,0 0-387,0 0-774,0 12-516,-5-5-387,-1 11-387,-4 1-258,-1 8-258,-6 6 0,0 4-129,-2 0 129,-3 0-258,1-3 258,2-3-258,2-6 387,3-3-387,4-13 129,10-9-129,0 0 0,-4-8 0,8-13-129,6-5 129,4-7-129,3-4 129,0-3-387,1-1 387,2-5-129,-3 4 129,-3 6 129,1 6-129,-4 7 129,-2 7 129,2 8-129,1 8-129,0 10 129,0 14 0,2 2 0,3 7 129,2 3 0,5 5-129,-2-4 129,4 1-129,-1-6 0,2-7 0,-3-1 0,1-8-258,1-1-387,-9-15-774,5 4-3612,-8-4 258,0 0-645,-5-4-387</inkml:trace>
  <inkml:trace contextRef="#ctx0" brushRef="#br0" timeOffset="872.0498">18721 11682 8643,'26'15'5289,"-1"2"-387,6 7-258,8 9-3870,9 2-258,13 9 0,4 4-129,10 7 0,1-4-258,4 8 129,0-2-129,1 4 129,-2 0-129,-7 2 0,-2-5 0,-8 6 0,-5-2 129,-4-5-129,-10-1 0,-4-9-129,-8-5 0,-4-8-258,-6 0-387,-8-22-2064,-2 5-2193,-11-17-129,10 10-645,-10-10-258</inkml:trace>
  <inkml:trace contextRef="#ctx0" brushRef="#br0" timeOffset="1959.112">19792 13564 5934,'0'0'4515,"7"0"-516,-7 0-387,12 0-4257,-12 0-129,25 0-258,-14 0 0,6 0 258,-4-1-258,3 0 129,0-4 387,-2 0 129,-3 1 258,0-1 0,-3 0-129,-8 5-1032,13-4-2064,-13 4 0</inkml:trace>
  <inkml:trace contextRef="#ctx0" brushRef="#br0" timeOffset="2823.1614">19742 13475 4644,'-1'-33'5289,"1"33"-645,0 0 129,0 8-2838,0 17-1032,3 24-387,0 13-258,-2 18 129,-1 11-387,0 17 129,-2 7-129,-2 8 0,2 2 0,-1 0 0,1-7 0,2-12-258,2-13 258,8-8-129,4-13 0,7-16-129,6-13 258,7-17-129,8-13 129,11-8-129,8-5 129,10-4 129,10-7 0,9-1 0,10-3-129,15 2 258,11-1-258,10 5 258,13 4-129,6 0 0,10 6 0,5-1 0,5 6-129,-8 6 129,-3 1 0,-9-4-258,-12-1 0,-11-5-129,-15-3-387,-26-13-645,-13-5-3354,-23-10-387,-24-6-258,-21-17-258</inkml:trace>
  <inkml:trace contextRef="#ctx0" brushRef="#br0" timeOffset="3336.1908">19540 13397 7740,'24'10'4773,"32"-19"-129,25-15-387,31-10-4128,26-6 0,29-8 129,21-4-129,11-2-129,9 4 0,4 2 258,-1 3-129,-11 10 0,-6 7 0,-15 11 129,-14 10 0,-15 7 0,-16 9 0,-18 14-129,-15 13 0,-18 5 0,-11 12-129,-19 13 0,-9 6-258,-13 8 0,-7 7-129,-6 10 129,-4 2-129,-2 7 129,-4 0 129,-1-3 0,-2-6 129,2-4 129,-2-7 0,-2-11 129,1-7 0,-3-11 0,2-8-258,1-8-129,-4-17-1806,0 0-2580,0-24-645,0 0-258,-17-6 0</inkml:trace>
  <inkml:trace contextRef="#ctx0" brushRef="#br0" timeOffset="4179.2386">17733 11874 3612,'21'-2'5031,"-21"2"129,12 0-258,-12 0-1677,12 0-1677,-12 0-258,5 16-258,-5-1-387,0 11-129,-5 4-258,-3 11 0,-5 5-258,-2 8 129,-7 2-258,-1 4 258,-4-3-129,1-2 0,-3-4 0,3-5 0,-3-7 129,7-10 0,2-4 0,4-6-129,3-7 129,2-7-258,11-5 0,0 0-258,0 0-516,0-11-645,10 5-3354,1-4 0,4 0-387,-1-3-387</inkml:trace>
  <inkml:trace contextRef="#ctx0" brushRef="#br0" timeOffset="5455.312">17240 13213 9546,'36'20'5031,"-14"-11"-516,2 1-129,-5-8-3870,8 3-129,0-5 129,3-2-129,-1-8-129,1-2 0,-5-7 0,2-5-129,-4-9 129,-1-1 0,-4-2-258,-7-1 129,-8-5-129,-7 3 0,-12 6 129,-8 11-129,-7 11 0,-8 11-129,-3 15 129,-6 20 0,2 17-129,3 12 0,7 13 0,9 0 0,8 1 0,11-3 129,8-8 129,11-9-129,13-15 258,7-10 0,8-16 0,4-11-129,4-7-258,-4-21-1935,9-2-2838,-3-15 0,-2-12-387,-5-14-516</inkml:trace>
  <inkml:trace contextRef="#ctx0" brushRef="#br0" timeOffset="7907.4522">16926 10255 5805,'-8'-19'5031,"13"16"-129,8 3-258,10 3-3612,-1 8-129,13 12-258,3-1 129,9 15-129,1 1-129,2 5-258,1 1-129,-5 5 0,-5-5-129,-2-1-129,-7-3-129,-11-10-387,2-3-645,-14-6-3225,-2-11-258,-7-10-516,0 0-129</inkml:trace>
  <inkml:trace contextRef="#ctx0" brushRef="#br0" timeOffset="8555.4893">16311 10065 6321,'7'12'4515,"-7"-12"0,-4 29-645,-8-4-3612,-2 5 0,-2 5-129,-5 2 129,0 2-129,-3-3 129,4-2 0,2-12 0,5-7 0,4-9-129,9-6 0,0-7 0,5-16 129,7-9-258,4-5 129,4-9-129,3-5 0,2-2 0,3 0 258,-4 1-129,0 14 129,-3 0 129,-3 15-129,-2 7 129,2 16-129,-7 5 0,2 17 129,2 8-387,3 9 129,0 9-129,5 0 0,-1 1 0,-1-2-387,6 2-645,-9-10-3354,4-5-258,-3-2-387,-1-8-258</inkml:trace>
  <inkml:trace contextRef="#ctx1" brushRef="#br0">21951 12750 0,'0'0'0,"0"0"0,0 0 0,0 0 0,-100 48 0,100-48 0</inkml:trace>
  <inkml:trace contextRef="#ctx0" brushRef="#br0" timeOffset="9007.5152">16148 10872 9159,'17'13'5160,"-17"13"-258,-14 17-387,-13 9-3870,-8 15-387,-9 13 0,-2 7-129,-6 4 0,-3-1-129,-1-9 0,5-7-129,6-11 129,9-13-387,7-11-516,1-18-2709,10-6-903,7-14-387,11-1-516</inkml:trace>
  <inkml:trace contextRef="#ctx0" brushRef="#br0" timeOffset="9847.5632">15320 12399 2451,'34'9'3354,"-23"-9"387,6-5-2451,5 2 0,-7-13 0,7 4 129,-4-14 0,4 5-129,-7-16-258,3 8-258,-8-2-258,-1 1-129,-6 1 0,-3 6-258,-7 2 129,-10 10 0,-6 8 0,-5 5 129,-3 9-258,-4 14 129,-1 9-129,4 12 129,-1 5-129,8 9 0,7 1 129,3 1 0,6-5 129,9-2 0,2-10 129,13-5-129,3-14 0,5-8 0,5-8 0,4-7-258,3-3-129,1-13-387,5 3-2838,-7-12-1548,-3-5-129,-5-5-645,-4-8-129</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4:52.574"/>
    </inkml:context>
    <inkml:brush xml:id="br0">
      <inkml:brushProperty name="width" value="0.05833" units="cm"/>
      <inkml:brushProperty name="height" value="0.05833" units="cm"/>
      <inkml:brushProperty name="color" value="#00B050"/>
      <inkml:brushProperty name="fitToCurve" value="1"/>
    </inkml:brush>
  </inkml:definitions>
  <inkml:trace contextRef="#ctx0" brushRef="#br0">1 8 1419,'0'0'2580,"-1"-14"129,1 14-258,0 0-387,0 0-258,0 0-258,0 0-387,0 0-129,0 0-387,0 0-129,0 0 0,0 0 0,0 0 0,0 0-129,0 7 0,0-7 0,4 27 0,-4-27-129,15 34 0,-6-14 129,4 3-129,-1-1-129,6 3 0,0-3 0,3 5 129,3-3-129,3 2 129,2 5-129,3 2-129,-2-2 258,3 1-258,0 0 129,2 0 0,-1-1-129,1 1 0,0-5 129,1-1-129,-1 0 0,1 0 0,-2-1 0,-2 3 0,0-2 0,-3 2 0,-1-2-129,-1 3 129,-2-1 0,-2 4 0,4 1 0,-2-1-129,0 1 129,0 0 0,0-1-129,0 1 129,1-3 0,0-3 0,-1 0 0,-1-5 0,0-2 0,-1-1 0,-1-2 0,-1-3 0,-2 1 0,-2-4 0,-2 0 0,-1-4 0,-14-7 0,20 16 0,-20-16 0,0 0 0,14 11 0,-14-11 0,0 0 0,0 0 129,0 0-129,0 0 0,0 0 0,0 0 0,0 0 0,0 0 0,-9-10-129,9 10 0,0 0-258,0 0-129,0 0-1032,0 0-3225,0 0 0,-14-6-645,14 6 387</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4:50.599"/>
    </inkml:context>
    <inkml:brush xml:id="br0">
      <inkml:brushProperty name="width" value="0.05833" units="cm"/>
      <inkml:brushProperty name="height" value="0.05833" units="cm"/>
      <inkml:brushProperty name="color" value="#00B050"/>
      <inkml:brushProperty name="fitToCurve" value="1"/>
    </inkml:brush>
  </inkml:definitions>
  <inkml:trace contextRef="#ctx0" brushRef="#br0">92 3 1,'-13'-4'3998,"13"4"-386,-13 7-903,13-7-258,-16 15-645,16-15-258,-15 22-387,11-8-387,4-14 0,-12 26-258,12-26-129,-10 31 0,10-31 0,-7 30 0,7-30-129,-1 31 0,1-17 0,0 3 129,1-3-129,6 2 0,-7-16 0,8 30-129,-8-30 129,12 29-129,-12-29 129,12 25-129,-12-25 0,13 19 0,-13-19 0,16 15 0,-16-15-129,19 9 129,-19-9 129,21 2-129,-21-2-129,24 0 129,-11 0 0,0 0-129,-13 0 129,25-10-129,-25 10 129,24-11-129,-24 11 0,23-17 129,-23 17-129,19-14 0,-19 14 0,15-18 0,-15 18 0,13-21 0,-13 21 0,5-22 0,-5 22 0,1-26 0,-1 26 0,0-23 0,0 23 0,-4-21 0,4 21 0,-9-19 0,9 19 0,-10-22-129,10 22 129,-11-21 0,11 21 0,-10-21 0,10 21 0,-10-18 0,10 18 0,0 0 0,-14-18 0,14 18 0,0 0 0,-12-13-129,12 13 129,0 0 0,-16-7 0,16 7 0,0 0 0,-20-5 0,20 5 0,-15 0 0,15 0 0,-17 0 0,17 0 0,-16 0-129,16 0 129,-12 0 0,12 0 0,0 0 0,-17 0 0,17 0 0,0 0 0,0 0 0,-16 3 0,16-3 0,0 0 0,0 0 0,-16 11 0,16-11 0,0 0-129,0 0 129,-15 19 0,15-19 0,-6 17 0,6-17 0,-4 16 0,4-16 129,-5 16-129,5-16 0,0 0 0,-4 15 0,4-15 0,0 0 0,0 0-129,0 0 0,-4 16-387,4-16-387,0 0-3225,0 0-516,0 0-516,0 0 0</inkml:trace>
  <inkml:trace contextRef="#ctx0" brushRef="#br0" timeOffset="41351.7509">-453-1047 258,'0'0'903,"0"0"129,0 0 0,0 0-258,0 0 129,0 0-129,0 0-129,0 0 258,0 0-516,0 0 258,0 0-387,0 0 258,0 0-129,0 0 0,0 0-129,0 0 0,0 0 258,0-12-258,0 12 0,0 0 129,0 0-129,0 0-129,0 0 129,0-21-129,0 21 129,0 0-129,0 0 0,0 0-129,0 0 129,0 0-258,8-15 129,-8 15-129,0 0 129,0 0-129,13-14 129,-13 14-258,0 0 516,0 0-258,12-14 129,-12 14 0,0 0-129,0 0 129,7-15 0,-7 15 0,0 0 0,0 0 129,9-17-258,-9 17 129,0 0 0,0 0-129,15-14 0,-15 14 0,0 0 0,17-8 0,-17 8 0,15-3-258,-15 3-774,17-10-1677,-17 10-1290,15-10 387</inkml:trace>
  <inkml:trace contextRef="#ctx0" brushRef="#br0" timeOffset="-1424.1806">-153-949 3096,'0'0'4386,"0"0"0,0 0-2064,-2 17-516,2-17-129,0 0-387,2 16-516,-2-16-129,14 20 0,-14-20-129,13 24 0,-5-10-129,-1 1-129,1 2 129,1 0-258,1-1 129,-1 3-129,3 2 0,0 0 0,0 0 0,1 3 0,2 0 0,-2 0-129,2 0 129,-1 2 129,1-2-129,0 0-129,-1 1 129,-2-1 0,2 1-129,-3 0 0,2-1 129,-3 2-129,2-3 0,-2 0 0,0-1 129,2-2-129,-1 0 0,-1-3 0,1 0 0,0-1 0,1-1 129,0 0-129,-12-15 0,21 26 0,-21-26 0,18 18 0,-18-18 0,0 0 0,15 11 0,-15-11-129,0 0-129,0 0-516,0-17-1290,0 17-2580,-1-15-516,1 15 129,-10-15-516</inkml:trace>
  <inkml:trace contextRef="#ctx0" brushRef="#br0" timeOffset="43711.5507">-437-1024 129,'0'0'903,"0"0"-129,0 0-129,0 0-129,0 0-258,0 0-129,0 0 0,0 0-129,0 0 129,0 0-129,0 0 0,0 0 258,0 0-258,0 0 0,0 0 0,0 0 129,0 0 0,0 0 129,0 0 129,0 0-129,0 0 0,0 0 129,0 0 0,0 0 0,0 0 0,0 0 0,0 0-129,0 0-129,0 0 258,0 0-258,0 0 129,0 0-129,0 0 0,0 0-129,0 0 258,9-9-258,-9 9 129,0 0-129,0 0 0,14-5 0,-14 5 129,0 0-129,0 0 129,0 0-129,0 0 129,0 0-129,14-20 129,-14 20-129,0 0 258,2-14-258,-2 14 129,0 0-129,3-18 0,-3 18 0,0 0 0,0 0 129,0 0-129,0 0 0,0 0 129,0 0-129,7-15-129,-7 15 258,0 0-258,0 0 129,0 0-129,0 0 129,0 0-129,14-12 129,-14 12 0,0 0 0,0 0 0,0 0 129,0 0-129,0 0 129,0 0-129,12-12 129,-12 12 0,0 0-129,0 0 129,0 0-129,0 0 258,0 0-258,0 0 0,14-15 0,-14 15 129,0 0-129,0 0 0,0 0 0,0 0 0,0 0 0,14-15 0,-14 15 0,0 0 0,0 0 0,0 0 0,0 0 0,12-14 0,-12 14 0,0 0 0,0 0 0,0 0 0,0 0 0,15-11 0,-15 11-129,0 0 129,0 0 0,0 0-258,0 0-387,13-16-2451,-13 16-387,0 0 259</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5:12.678"/>
    </inkml:context>
    <inkml:brush xml:id="br0">
      <inkml:brushProperty name="width" value="0.05833" units="cm"/>
      <inkml:brushProperty name="height" value="0.05833" units="cm"/>
      <inkml:brushProperty name="color" value="#00B050"/>
      <inkml:brushProperty name="fitToCurve" value="1"/>
    </inkml:brush>
  </inkml:definitions>
  <inkml:trace contextRef="#ctx0" brushRef="#br0">337 1548 1935,'0'0'4128,"0"0"-774,-10 0-774,10 0-387,0 0-516,0 0-387,-18 0-516,18 0 129,0 0-258,-13 11-129,13-11-129,-14 11-129,14-11 0,-16 16 0,16-16-129,-19 26 0,8-12 0,-2 6 0,-2 1-129,2 2 258,-2 3-258,-1 2 0,0 2 129,-2-2-129,2 4 0,-4 2 0,4 0 0,-2-2 0,1-2 0,-1 2 129,1-1-129,1-2 0,-1-1 0,4-2 0,0-4 129,2-1-129,2-1 0,2-4 0,2-1-129,5-15 129,-7 21 0,7-21 0,0 0 0,-5 15 0,5-15-129,0 0 0,0 0-129,0 0-258,0 0-516,0 0-2451,0 0-1161,-1-12-129,1 12-129</inkml:trace>
  <inkml:trace contextRef="#ctx0" brushRef="#br0" timeOffset="3012.3826">-10 2356 516,'0'0'3483,"0"0"-774,0 0-516,0 0-258,0 0-516,0 0-129,0 0 0,0 0-258,0 0-129,0 0-258,0 0-129,0 0 0,0 0-258,0 0 0,0 0-129,0 0 129,0 0-129,0 0 129,0 0 0,0 0 0,0 0 0,0 0 129,0 0-129,0 0-129,0 0 129,0 0-129,0 0 129,-8 0-258,8 0 0,0 0 0,0 0 0,-17 14 0,17-14 0,0 0 0,-16 20 0,16-20 0,-11 17 129,11-17-129,-11 21 0,11-21 0,-14 26-129,14-26 129,-9 21 0,9-21 0,-9 18 0,9-18 0,0 0 0,0 0 0,-11 15 0,11-15 0,0 0 0,0 0 0,-16 15 0,16-15 0,0 0 0,-16 16 0,16-16 0,0 0 0,-19 12 0,19-12 0,0 0 0,-14 9 0,14-9 0,0 0 0,0 0 0,0 0 0,-14 12 0,14-12-258,0 0 258,0 0 0,0 0-258,0 0-258,0 0-774,0 0-2838,0 0-516,0 0-516,0 0 258</inkml:trace>
  <inkml:trace contextRef="#ctx0" brushRef="#br0" timeOffset="828.1052">-161 2399 1548,'0'0'1935,"-6"16"387,6-16 0,0 0-516,0 0 0,-11 17-258,11-17-129,0 0-258,-19 12-129,14 5-129,5-17 0,-15 22-258,15-22-129,-19 26-129,19-26 129,-24 30-129,24-30-129,-24 26-129,24-26-129,-23 26 129,10-14 129,13-12-258,-21 23 129,21-23-129,-15 15 0,15-15 0,0 0 0,0 0 129,-13 12-129,13-12-129,0 0 129,0 0-387,0 0 0,0 0-258,0 0-645,-5-19-1290,5 19-2193,0-12 0,0 12-258</inkml:trace>
  <inkml:trace contextRef="#ctx0" brushRef="#br0" timeOffset="1608.2041">-392 2353 3354,'0'0'4257,"0"0"-1548,0 0-903,0 0 129,0 0-387,12 0-258,-12 0-516,0 0 0,0 0-129,19 3-129,-19-3 0,14 7-258,-14-7 258,23 12-258,-23-12 0,28 14-129,-28-14 0,26 18 129,-26-18 0,24 27-129,-24-27 0,24 28 0,-24-28 0,22 24 129,-22-24-129,24 22 0,-10-16 0,-14-6 0,22 4-129,-22-4 129,19 3-129,-19-3 0,14 2 0,-14-2 0,0 0 0,10 17 0,-10-17 0,4 14 0,-4-14 0,7 18 0,-7-18 0,0 0 0,14 16 0,-14-16 0,0 0 0,16 6 0,-16-6 0,0 0-129,0 0 129,0 0 0,15 3 0,-15-3 0,0 0 0,0 0 0,0 0 0,0 0 0,0 0-129,13 4 129,-13-4-129,0 0-129,0 0-129,0 0 0,15 0-387,-15 0 129,0 0-258,0 0 129,0 0-258,0 0 129,0 0-129,0 0-387,0 0-2064,0 0-774,0-13 0</inkml:trace>
  <inkml:trace contextRef="#ctx0" brushRef="#br0" timeOffset="-2231.7833">7 33 129,'0'0'2580,"0"0"0,6-17 129,-6 17-645,0 0-258,-1-14-516,1 14 0,0 0-129,0 0-129,0 0-258,0 0-129,-13-2 0,13 2-129,0 0-129,0 16 0,0-16-129,8 25 0,-2-10 0,6 5-129,-2 0 0,4 1 0,-1 2-129,2 1 129,0-1-129,1 1 129,-5 3 0,3-1 0,0 2 129,-2 1-129,2 2 0,0 0 0,-1 2 0,4 0 0,-1-2-129,3 0 0,-2 0 0,3-1 129,0-2-129,2 0 0,0 1 0,1 0 0,-2 0 0,3 2 0,-2-6 0,1-1 0,-5 0 0,0-4 0,-2-5 0,-16-15 0,21 20 0,-21-20 0,0 0 0,0 0 0,0 0 0,0 0 0,0 0-129,0 0 0,0 0-387,-7-14-774,7 14-3096,0 0-387,0 0-258,-16-14-258</inkml:trace>
  <inkml:trace contextRef="#ctx0" brushRef="#br0" timeOffset="-1080.1371">427 1188 129,'0'0'3096,"0"0"-774,0 0 387,0 0-516,0 0-258,0 0-387,0 0-258,0 0-387,0 0 0,0 0-258,7-4-258,-7 4 258,0 0-258,0 0-129,0 0 129,13 0-129,-13 0 0,0 0 0,20 0 0,-20 0-129,20 0 0,-20 0 0,29 0 0,-14-1 0,2-1 0,-1-3 0,2 2 129,-1-3-129,1 4 0,-2-3-129,0 3 129,-2-1-129,-1 2 129,-13 1-129,24-4 0,-24 4 0,16 0 0,-16 0 0,15 0 0,-15 0 0,0 0 0,17 0 0,-17 0 0,0 0 0,18 0 0,-18 0 0,14-3 129,-14 3-129,16-5 0,-16 5 0,14-6-129,-14 6 129,0 0-387,16-4-516,-16 4-2064,0 0-1419,-11-6-516,11 6-387</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5:24.113"/>
    </inkml:context>
    <inkml:brush xml:id="br0">
      <inkml:brushProperty name="width" value="0.05833" units="cm"/>
      <inkml:brushProperty name="height" value="0.05833" units="cm"/>
      <inkml:brushProperty name="color" value="#00B050"/>
      <inkml:brushProperty name="fitToCurve" value="1"/>
    </inkml:brush>
  </inkml:definitions>
  <inkml:trace contextRef="#ctx0" brushRef="#br0">6 12 516,'-10'-16'1161,"10"16"258,0 0-129,0 0 0,0 0 258,0 0-387,0 0 0,0 0 0,0 0-129,0 0-258,0 0 0,0 0 129,0 0 0,9 3-258,-9-3 129,9 15-258,-9-15 0,10 22-129,-10-22-129,10 26 258,-6-12-387,1 7 129,0-3-129,2 4 129,-3-1-129,3 3 0,-2-1 0,3 4 129,-4 0-258,3 1 258,-2 1-129,1 3 0,1-1 0,0 2 0,1-4 0,0 2 0,1-5-129,4 1 129,-3-3-129,3-1 129,-3-2-129,3-2 129,-4-2-129,3-1 0,-4-1 129,0-1-129,0 0 258,-8-14-258,10 27 0,-10-27 0,7 25 129,-7-25-129,8 23 129,-8-23-129,9 21 0,-9-21 0,10 18 0,-10-18 0,0 0 0,17 15 0,-17-15 0,0 0 0,0 0-129,0 0 0,0 0-387,5-11 0,-5 11-1032,0 0-2709,-7-7-645,7 7 0,-15-12-129</inkml:trace>
  <inkml:trace contextRef="#ctx0" brushRef="#br0" timeOffset="1889.74">543 914 2322,'0'0'2322,"0"-11"-129,0 11 0,0 0-516,6-15-258,-6 15-258,0 0-129,13-16-129,-13 16-387,0 0 0,3-26 129,-3 26-129,5-21-258,-5 21 129,3-20 0,-3 20 0,1-18-129,-1 18 0,0 0-129,6-14 0,-6 14 0,0 0 0,0 0 0,4-15-129,-4 15 129,0 0-129,0 0 0,0 0 0,0 0 129,0 0-129,14-2 0,-14 2 129,0 0-129,10 8 129,-10-8-129,7 18 0,-3-1 129,-1 1-129,-1-2 0,2 3 0,-3 1 0,2 0 0,0 0 0,0-1 0,-1-4 0,3 1 0,-1-1 0,-4-15 129,8 27-129,-8-27 0,6 25 0,-6-25 0,5 26 0,-5-26 129,2 23-129,-2-23 0,3 22 0,-3-22 0,4 18 0,-4-18 0,2 15 0,-2-15 0,0 0 0,0 0 0,6 17 0,-6-17 129,0 0-129,0 0 0,0 0 0,0 0 129,0 0-129,0 0 0,0 0 0,0 0 0,0 0 0,0 0 0,-3-10-129,3 10 129,0 0-129,0 0 129,0 0-129,0 0 0,0 0 129,-17 10-129,17-10 0,0 0 129,-13 18-129,13-18 129,0 0-129,-15 13 129,15-13 0,0 0 0,0 0 0,0 0 0,0 0 0,0 0 0,-14 3 0,14-3 0,0 0 0,0 0 0,0 0 129,-1-8-129,1 8 0,0 0 0,0 0 0,0 0 0,0 0 0,0 0 129,10-8-129,-10 8 0,16 0 0,-16 0 129,24 0-129,-24 0 0,25 0 0,-12 0 0,-13 0 0,25 0 129,-25 0-129,23-4 0,-23 4 0,18-8 0,-18 8 0,0 0 0,0 0 0,0 0 0,0 0 129,0 0-129,0 0 0,0 0 0,0 0 0,0-16 0,0 16 0,0 0-129,0 0 129,0 0 0,0 0 0,0 0 0,0 0 0,12 0 0,-12 0 0,0 0 0,0 0 0,15 0 0,-15 0 0,0 0 0,0 0 0,0 0 0,0 0 0,0 0 0,0 0 0,0 0 0,0 0-129,0 0 129,0 0-387,0 0-1548,-9-4-2322,9 4-516,0 0-258</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7:03.002"/>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183 12 1,'0'0'1418,"0"0"-257,0 0-129,0 0-258,0 0 0,0 0-129,0 0 0,0 0 129,0 0-258,-8-8 129,8 8 129,0 0 0,0 0 0,0 0-129,0 0 129,0 0 129,0 0-387,-17-2 129,17 2-129,0 0 0,0 0-258,-17 0 0,17 0-129,-12 2 0,12-2 0,0 0 0,-19 9 129,19-9-129,-14 7 0,14-7 129,-15 7-129,15-7 0,-13 6 0,13-6 0,-13 6 0,13-6 0,0 0 0,-15 10-129,15-10 0,0 0 129,0 0-129,0 0 0,0 0 0,-6 15 0,6-15 129,0 0-129,0 0 0,0 0 0,0 18 258,0-18-258,0 0 0,10 18 129,-10-18-129,16 13 0,-16-13 129,16 13-129,-16-13 0,20 8 0,-20-8 0,20 5 129,-20-5-129,22 5 0,-22-5 129,16 3-129,-16-3 0,13 6 0,-13-6 129,0 0-129,8 17 0,-8-17 0,3 14 0,-3-14 0,-3 19 0,3-19 0,-16 21 0,16-21-129,-21 21 129,7-9 0,0-3 0,2 2 0,-2-4 129,14-7-129,-23 8 0,23-8 129,-18 0 0,18 0 0,-15-2 129,15 2 0,-13-13 0,13 13-129,-9-15 129,9 15 0,0 0-258,-11-15 0,11 15-129,0 0-258,0 0-258,0 0-1032,0 0-1806,0 0-1032,15 10-387,-15-10 387</inkml:trace>
  <inkml:trace contextRef="#ctx0" brushRef="#br0" timeOffset="1140.1431">270 51 2709,'0'0'4128,"0"0"0,0 0-2064,10-6-1032,-10 6 129,23-10-258,-23 10 0,25-8-516,-25 8 129,25-7 0,-25 7-129,23 0 129,-23 0-129,18-2 0,-18 2-129,22-3 129,-22 3-129,21-4-129,-21 4-129,24-6-387,-8 6-1161,-16 0-2838,19 0-129,-19 0-516,13-1 258</inkml:trace>
  <inkml:trace contextRef="#ctx0" brushRef="#br0" timeOffset="736.0934">403-111 1677,'0'0'2580,"0"0"129,0 0-516,0 0-258,0 0-258,0 0-258,-10 10-258,10-10-258,-4 16 0,4-16-387,-5 31-129,-1-13 129,5 5-258,-5-1-129,3 3 0,-2 0-129,3 2 129,-1 2-258,1-7 258,2 3-258,0-5 129,0 0 0,3-6 0,1 2 0,-4-16 0,16 23 0,-16-23 0,20 12 0,-20-12 0,20 12 0,-20-12 0,23 5 129,-23-5-129,24 2 0,-24-2 0,23 0-129,-23 0-129,27 0-774,-27 0-2967,16-3-387,-16 3-258,13-11 129</inkml:trace>
  <inkml:trace contextRef="#ctx0" brushRef="#br0" timeOffset="1911.7427">786 94 3225,'0'0'4128,"0"0"-645,0-9-1032,0 9-516,0 0-645,-22-20-516,22 20-129,-17-5-129,17 5-129,-24 0-129,12 0-129,-2 3 0,-1 6 129,0 3-129,15-12 0,-25 24 0,16-6 0,1-2 0,1 3-129,2-4 129,4 2-129,1-2 0,0 0 129,0-15-129,16 20 0,-16-20 0,27 12 0,-11-9 0,1-3 0,1 0 129,-1-7-129,-1-1 0,0 1 0,-16 7 0,24-25 0,-24 25 129,16-26-129,-12 9 129,1 2-129,-3-3 129,2-1 0,-4 1 0,0 1 0,0 1 0,0 16 258,0-23-258,0 23 0,0 0-129,0 0 129,0 0 0,0 0-129,0 0 0,0 10 0,0 5 0,0 3 129,1-2-129,3 4 0,0 0 0,-1 0 0,2-1 0,-1-4-258,4 1-516,-8-16-387,15 19-2322,-15-19-1161,0 0-258,16 0-129</inkml:trace>
  <inkml:trace contextRef="#ctx0" brushRef="#br0" timeOffset="2643.8357">934 2 5805,'0'0'5160,"0"0"-516,0-25-387,0 25-3225,0 0 0,16-3-258,-16 3-258,14-3-129,-14 3-258,21 0 129,-5 0-258,-1 0 129,3 4-387,-2-4-258,9 7-516,-25-7-1548,30 0-2064,-12 0-387,-3 0-258</inkml:trace>
  <inkml:trace contextRef="#ctx0" brushRef="#br0" timeOffset="2339.7971">1079-186 1935,'9'-24'4773,"-9"24"-258,0 0 0,1-19-2838,-1 19-258,0 0-387,2 19-258,-2-19-129,0 31-387,-2-13 387,2 7-516,-6 1 258,3 4-258,-2 1-129,0 1 129,-1 4-129,0-1 0,3-3 0,-1-3 0,4 2 0,0-7 0,0-3 0,3-4 0,-3-17 0,14 25 129,-1-16-129,1-1 0,1-4 129,-1 0-129,6-4-129,-6 0-387,9 3-1161,-6-3-2709,-17 0-387,17-12-516,-17 12 258</inkml:trace>
  <inkml:trace contextRef="#ctx0" brushRef="#br0" timeOffset="3511.9459">1312 4 2580,'6'15'4257,"-6"-15"-774,0 17-645,0-17-645,0 18-516,0-18-645,0 31-129,0-31-387,0 35-129,0-16-258,0-1 129,0 0-258,0-2 0,0-16 0,2 20 0,-2-20 129,0 0-129,17 7 0,-17-7 0,15-10 0,-15 10 0,18-33 129,-5 13-129,-2-1 0,3-1 0,-4 3 129,2-1-129,-3 1 129,-9 19-129,13-21 129,-13 21 0,0 0-129,0 0 129,0 0 0,0 0 0,6 12 0,-6-12-129,0 25 129,0-9 129,0-16-258,0 28 129,0-28-129,0 25 129,0-25-129,1 14 0,-1-14 0,0 0 129,15 2-129,-15-2 0,16-4 0,-16 4 0,18-18 129,-18 18-129,17-24 0,-17 24 0,19-24 129,-19 24-129,14-22 0,-14 22 0,12-14 0,-12 14 129,0 0-129,13-6 129,-13 6-129,0 0 129,0 0-129,15 17 129,-15-17-129,14 26 129,-7-10-129,2 2 0,1-4 0,-3 2 0,-7-16-129,15 24 129,-15-24 0,0 0-258,12 22 0,-12-22-258,0 0-516,0 0-903,0 0-2709,0 0-258,0 0-258</inkml:trace>
  <inkml:trace contextRef="#ctx0" brushRef="#br0" timeOffset="4587.5825">1768-35 1806,'0'0'2838,"0"0"-2580,0 0 0,0 0 258,0 0 129,0 0 387,0 0 0,0 0 387,14-3 0,-14 3 258,0 0-129,0 0-129,0 0 0,0 0-129,0 0-387,3-16-129,-3 16 0,14-2 129,-14 2-258,19-1-129,-3 1 0,-1 0 0,5 0 0,0 0-129,5 0-129,-2-2 0,2 2-129,-4-2 0,3 1 0,-3 0 0,-2-2-129,-4 0 0,-15 3 0,20-3-129,-20 3-129,0 0-516,0 0-1161,-9-8-2967,-6 6 0,2 2-516,-5 0-129</inkml:trace>
  <inkml:trace contextRef="#ctx0" brushRef="#br0" timeOffset="4064.016">1930-219 1,'-1'-23'4256,"1"23"1,0 0 129,-14-13-2580,14 13-258,0 0-387,0 0-387,0 0 0,0 17-258,0-17 129,0 21-129,0-21 129,-1 31-258,-3-16 129,3 6-258,-3-1 129,-2 6-258,0 0-129,1 4 129,-1 1-129,1 0 0,2-2 0,1 1 0,2-4 0,0-1 0,1-8 0,4-3 0,-5-14-129,15 20 129,-15-20 0,21 11 0,-21-11 0,24 0 0,-12 0 0,3 3 0,0-3 0,0 2-129,3-2 129,-2 0-258,3 0-387,-19 0-1290,20-12-2580,-20 12-258,12-14-387,-12 14 129</inkml:trace>
  <inkml:trace contextRef="#ctx0" brushRef="#br0" timeOffset="92711.2727">-2088 1995 1419,'0'0'1935,"0"0"387,0 0-387,0 0-129,0-14-129,0 14-258,0 0 0,0 0-129,0 0-387,-5-16 0,5 16-258,0 0 129,0 0-258,0 0-258,0 0 129,0 0-129,0 0-129,0 0 0,0 16 0,0-16 0,8 30-129,-3-11 129,0 2-129,1 5 129,-1-2-129,0 2 0,1-1 0,0-3 0,-2 2 0,2-5 0,-3-1 0,2-3-129,-5-15 129,9 20 0,-9-20 0,0 0 129,11 15-129,-11-15 0,0 0 0,0 0 129,16-16-129,-16 16 0,9-24 0,-4 8 129,0-3-129,-1-1 0,1-1 0,-2 2 0,2-2 129,-1-2-129,1 5 0,-2-2 0,2 3 0,-2 3 0,-3 14 0,7-21 0,-7 21 0,3-14 0,-3 14-129,0 0 129,0 0-258,0 0 0,0 0-258,14 1-516,-14-1-1548,0 0-1677,0 15-129,0-15-258</inkml:trace>
  <inkml:trace contextRef="#ctx0" brushRef="#br0" timeOffset="93307.3484">-1985 2036 2322,'0'0'3741,"7"13"-387,-7-13-1290,10 14-129,0 1 0,-10-15-645,18 26-387,-18-26-258,18 31 0,-18-31-258,22 29 0,-22-29-129,18 28-129,-18-28 0,23 20 0,-23-20 0,19 12-129,-19-12 129,17 6-129,-17-6 129,14 0 0,-14 0-129,0 0 129,11-18 0,-11 18-129,5-27 129,-3 6-129,-1 0 129,-1-1-129,1-1 0,-1 2 0,0 0 129,0 1-129,0 2 129,0 3-129,0 15 0,0-22 0,0 22 129,0 0-129,-1-15-129,1 15 129,0 0-258,0 0-129,-8 18-516,8-18-1290,-10 16-2193,9 0 0,1-16-387,-7 26 517</inkml:trace>
  <inkml:trace contextRef="#ctx0" brushRef="#br0" timeOffset="94011.4377">-1784 1728 1419,'6'-17'3225,"-6"17"-516,0 0-774,0 0-129,0 0-129,20 11-129,-20-11-387,13 34-129,-8-11 0,7 11-129,-3-3-258,2 8-129,-1-7 0,0 8-258,0-6-129,0 0 0,0-1-129,-1-3 129,0-4-129,2-1 129,-2-3-129,0-4 0,-1-4-129,-8-14 129,12 22 0,-12-22 0,0 0 0,13 10 0,-13-10 0,0 0 0,5-10 0,-5 10 0,4-26 0,0 7 129,-2-1-129,2-2 0,2-1 0,2 1 0,1 1 0,-2 4 0,2 0 0,-9 17 0,15-19 0,-15 19 129,14-3-129,-14 3 0,11 8 0,-11-8 0,11 29 0,-3-11 129,-1 3-129,1 2 0,-2 2 0,1-1 0,-3-1 0,2-1 0,-1-6 0,-2 3 0,-3-19 0,4 21 0,-4-21-129,0 0 0,7 15-516,-7-15-903,3-13-2709,-3 13-129,2-23-387,-2 23 258</inkml:trace>
  <inkml:trace contextRef="#ctx0" brushRef="#br0" timeOffset="94607.5134">-1416 1629 1935,'-4'-16'4386,"4"16"-258,0 0 0,-5-16-2967,5 16-258,0 0-387,0 0-258,4 9-774,-4-9-1290,0 0-2193,12 26-258,-12-26 0</inkml:trace>
  <inkml:trace contextRef="#ctx0" brushRef="#br0" timeOffset="94343.4801">-1351 1944 1806,'5'-18'4515,"-5"18"-129,0 0-258,8 19-2193,-8-19-645,5 20 0,-5-20-387,8 24-129,-8-24-387,10 30 129,-6-15-129,1 0-129,-5-15-129,7 28 0,-3-14 0,-4-14-129,4 26 0,-4-26 0,2 20-129,-2-20-129,4 18-387,-4-18-516,0 0-1161,2 18-2064,-2-18-387,0 0-258</inkml:trace>
  <inkml:trace contextRef="#ctx0" brushRef="#br0" timeOffset="95319.1039">-1170 1725 2967,'0'0'4257,"0"0"0,0 0-1548,0 0-903,0 0-258,10 21-258,-10-21-387,2 33-258,1-11-129,-1 3-129,0 2 0,1 3-129,0-1 0,-1 6-258,2-4 129,1 1-129,0 1 0,3-2 0,-2-3 0,0-2 129,2-5-129,-1-4 0,-7-17 129,15 22 0,-15-22 0,14 10 0,-14-10 0,12 3 129,-12-3-129,15 0 129,-15 0-129,19-2 0,-19 2 0,23-11-129,-10 3 0,-13 8-129,27-13-387,-21-2-645,11 11-3354,-17 4-258,0 0-129,15-9-516</inkml:trace>
  <inkml:trace contextRef="#ctx0" brushRef="#br0" timeOffset="96319.2309">-839 2035 258,'14'-6'3870,"-14"6"0,0 0-1161,0 0-645,0 0-129,0 0-387,0 0-258,16-6-258,-16 6-258,0 0-129,15-11 0,-15 11-258,18-8 0,-18 8 129,21-12-258,-9 7 0,-12 5 0,27-14-129,-27 14 129,23-11-258,-23 11 129,17-11-129,-17 11 129,0 0-129,12-14 129,-12 14-129,0 0 0,4-14 0,-4 14 129,0 0-129,0-19 0,0 19 129,0 0-129,-9-16 129,9 16-258,-12-7 258,12 7-258,-19-4 129,19 4 0,-25-5-129,9 5 129,3-2-129,-3 2 129,1 0 0,1 0 0,14 0-129,-21 11 129,21-11-129,-19 20 129,19-20 0,-14 27 0,9-11-129,3-2 129,-2 1 0,4 3 0,0-2 0,0 0 0,4 2 129,0-3-129,2 2 0,-1-2 129,1 0-129,2 0 129,-8-15 0,16 24 0,-16-24 0,20 21 0,-20-21-129,25 17 129,-25-17 0,24 11 0,-12-7 129,2-1-258,-2-2 129,2-1-129,0 0 0,-14 0 129,20 0-129,-20 0 129,22-7-129,-22 7 0,17-11 129,-17 11-129,15-13 0,-15 13 129,15-16-129,-15 16 0,0 0 129,16-19-129,-16 19 0,0 0 0,12-13 0,-12 13 0,0 0 0,0 0 129,0 0-129,0 0 0,0 0-129,0 0 129,0 0-129,0 0-258,0 0-516,0 0-1806,0 0-1806,0 0-516,0 0-258,0 0-129</inkml:trace>
  <inkml:trace contextRef="#ctx0" brushRef="#br0" timeOffset="102495.0152">614 1973 645,'0'0'3354,"0"0"-516,9 0-645,-9 0-387,0 0-387,0 0-129,16 0-258,-16 0-129,0 0-258,17 0 129,-17 0-387,15 0 129,-15 0-258,18 0 258,-18 0-387,17 0 129,-17 0-129,18-9 0,-18 9 0,15-15 0,-15 15 0,9-16 0,-9 16 0,3-18-129,-3 18 129,0-18-129,0 18 129,0-16-129,0 16 0,-5-16-129,5 16 129,0 0 0,-10-18 0,10 18-129,0 0 129,0 0 0,-12-18 0,12 18 0,0 0 0,-13-3 0,13 3 0,0 0 0,-20 0 0,20 0 129,-13 11-129,13-11 0,-12 18 0,12-18 129,-11 20-258,11-20 258,-7 26-258,5-10 129,2 0-129,0 2 129,0 2-129,0 0 129,4-2 0,2 1 0,1-3 0,-1 0 0,3 1 0,-4-3 0,-5-14 0,20 26 0,-20-26-129,18 17 258,-18-17-258,22 8 258,-22-8-129,17 0 129,-17 0 0,20-6-129,-20 6 129,23-16 0,-23 16-129,21-22 129,-21 22-129,21-18 0,-21 18 0,16-14 0,-16 14 0,0 0 0,15-10-129,-15 10-645,0 0-3225,0 0-516,0 14-129,0-14-129</inkml:trace>
  <inkml:trace contextRef="#ctx0" brushRef="#br0" timeOffset="103515.1447">915 1877 1419,'0'0'1806,"-6"-20"-129,6 20 387,0 0-129,0 0-387,0 0-129,0 0-129,0 0-129,0 0 0,0 0 0,0 0-516,10 15 0,-10-15 129,22 16-387,-8-10 129,6 6-129,-2-6-129,5 5 0,0-6 0,-1 4-129,1-2 0,1 0 0,-2 1-129,1-1 129,-2 0-129,-2 0 129,1 2-129,-3-3 0,-2 0 0,-1-2 129,-14-4-258,21 7 129,-21-7-129,14 5-129,-14-5-387,0 0-258,14 11-903,-14-11-1419,0 0-1290,0 0-387,0 0 129</inkml:trace>
  <inkml:trace contextRef="#ctx0" brushRef="#br0" timeOffset="103043.0848">1045 1806 903,'0'0'1677,"0"0"129,0 0 129,0 0 0,0 0-387,0 0 0,0 0 0,0 0-129,0 0-387,0 0-129,4 9 0,-2 5-258,-2-14 129,0 28-387,0-13 0,0 9-129,0-3 0,0 2-258,-1 2 129,-3 1-129,1-2 0,-1 2 129,-2-2-129,2-3 0,-2-4 0,3-2 0,3-15 0,-6 19 0,6-19 0,0 0-129,0 0-129,0 0-516,0 0-1419,0 0-2193,0 0 0,0-11-387</inkml:trace>
  <inkml:trace contextRef="#ctx0" brushRef="#br0" timeOffset="106775.0587">1425 1917 1935,'0'0'3225,"7"-18"-1032,-7 18-516,0 0-258,18-12-387,-18 12-129,15-9-258,-15 9 129,15-6-258,-15 6 258,13-2-258,-13 2 0,0 0 129,15 0-258,-15 0-129,14 0 129,-14 0-258,12-5 129,-12 5 0,14-2-129,-14 2 0,0 0 0,14-1-129,-14 1 0,0 0 129,17 1-129,-17-1 0,15 9 129,-15-9-129,18 15 0,-18-15 0,20 10 0,-20-10-129,16 12 129,-16-12-129,15 14 129,-15-14-129,14 17 129,-14-17-129,7 19 129,-7-19 0,5 24 0,-5-24 0,4 24 0,-4-24 0,1 21 0,-1-21 0,0 21 0,0-21 0,0 20-129,0-20 129,-1 22 0,1-22 0,-9 14 0,9-14 0,-12 16 0,12-16 129,-13 12-129,13-12 0,-19 6 0,19-6 0,-18 5 0,18-5 0,-20 0 0,20 0 0,-22 0 0,22 0 0,-16-3 0,16 3 0,-16 0 129,16 0-129,0 0 0,-16 0 0,16 0 0,0 0 129,-14-2-129,14 2 129,0 0-129,0 0 129,0 0-129,0 0 0,0 0 129,0 0-129,0 0 0,0 0 0,0 0 0,-5-15 0,5 15 129,0 0-129,0 0 0,0 0 0,0 0 0,0 0 0,0 0 0,0 0-129,0 0 0,0 0-258,0 0-774,0 0-2322,10-9-1032,-10 9 0,21-10 129</inkml:trace>
  <inkml:trace contextRef="#ctx0" brushRef="#br0" timeOffset="105783.4319">1448 1888 129,'0'0'1806,"0"0"-129,0 0 258,0 0-258,0 0 0,0 0-387,0 0 258,0 0-387,0 0 0,0 0-129,0 0-387,0 0 129,0 0-258,0 0-129,0 0-129,7 5 0,-7-5 0,4 24 0,-3-8-129,3 5 0,-1 1 129,2 6-129,-2 2 0,2 3 0,-1 2 129,1 4-129,-1 0 0,3-1 0,0-1-129,-1-4 129,-2-4-129,1-4 0,-2-6 0,-3-19 129,7 23-129,-7-23 0,0 0-129,0 0 129,5 16-258,-5-16-129,0 0-645,0 0-1806,0 0-1548,0 0-387,0 0 129</inkml:trace>
  <inkml:trace contextRef="#ctx0" brushRef="#br0" timeOffset="108075.2238">1800 1833 1032,'14'-8'3612,"-14"8"-645,0 0-387,0 0-516,0 0-258,0 0-516,0 0-387,0 0-129,0 16-129,0-16-258,5 28 129,-5-28-258,11 33-129,-2-15 129,0 4-258,0 0 129,-1 0-129,2-1 0,-1 0 0,0 0 0,0-1 0,-1-3 0,0-3 0,-8-14 0,12 21 0,-12-21 0,0 0 0,0 0 0,0 0 0,0 0 0,0 0 0,0 0 0,0 0-129,-1-11 129,1 11-129,-9-22 129,9 22-129,-6-21 129,6 21-129,-1-24 129,1 24 0,0-26 0,0 26 0,10-28 0,-3 12 129,-7 16-129,15-25 129,-15 25-129,18-22 0,-18 22 0,12-15 129,-12 15-129,0 0 0,17-15 0,-17 15 0,0 0 0,18 0 0,-18 0 0,0 0-129,19 10 129,-19-10-129,14 12 129,-14-12-129,0 0 129,15 15 0,-15-15 0,0 0 129,14 0-129,-14 0 129,0 0-129,5-18 129,-5 18-129,0-18 129,0 18-129,-3-25 0,3 25-129,-12-19 129,12 19 0,-15-16 0,15 16-129,-19-1 129,19 1 0,-20 4 0,20-4 129,-11 20-129,11-20 0,-7 18 129,7-18-129,0 0 0,0 16 0,0-16 0,0 0 0,0 0 129,0 0-129,0 0 0,0 0 0,0 0 0,0 0 129,0-7-129,0 7 0,0 0 0,0-15 0,0 15 0,0 0 0,0 0 0,0 0 0,0 0 0,0 0 0,0 0 0,0 0 0,0 9 0,0-9 0,0 0-129,0 0-129,0 0-903,18 10-2838,-18-10-516,0 0 0,20 0-258</inkml:trace>
  <inkml:trace contextRef="#ctx0" brushRef="#br0" timeOffset="112582.7961">3422 1815 129,'0'0'2580,"0"0"-516,0 0 129,0 0-516,0 0-129,0 0-387,0 0-258,-11-12 0,11 12-129,0 0-258,-15 0-129,15 0 129,-18 1-258,18-1 0,-24 15-129,11-5 129,0 2 0,-2 2-129,1 3-129,2-2 129,1 2 0,11-17-129,-13 26 0,13-26 129,0 24-129,0-24 129,8 15 0,-8-15 0,25 9 129,-13-9-129,3 2 0,0-2 0,0 0 0,-2 0 129,0 0-129,-13 0-129,23 0 0,-23 0 0,16 3 129,-16-3-129,0 0 0,16 19 0,-16-19 0,7 20 0,-7-20 0,3 27 0,-3-11 0,0 0 0,0 1 0,-1 3 0,-4-2 0,-2 1 0,-1-1 0,-2-4 0,10-14 0,-22 19 0,22-19 129,-24 7-129,24-7 129,-20 0-129,20 0 129,-16-8 0,16 8-129,0 0 0,-15-17 0,15 17 0,0 0 0,0 0-129,0 0 0,0 0-258,7-13-516,7 13-903,-14 0-2193,12 0-516,2 2-129</inkml:trace>
  <inkml:trace contextRef="#ctx0" brushRef="#br0" timeOffset="113704.4386">3567 1986 2967,'0'0'3354,"0"0"-1935,-14 3-129,14-3-258,0 0-258,0 0-387,0 0-129,0 0 258,0 0-129,0 0 258,0 0 129,0 0-129,-6-9 129,6 9-129,0 0 258,14-9-258,-14 9-129,16-13 129,-16 13-129,19-13 0,-19 13-129,22-7 0,-22 7-129,24 0 0,-24 0-129,25 0 0,-25 0 0,24 0-129,-24 0 129,22 0-258,-22 0-129,16 0-258,-16 0-516,0 0-1548,0 0-2064,0 0-129,0 0-258</inkml:trace>
  <inkml:trace contextRef="#ctx0" brushRef="#br0" timeOffset="113266.883">3583 1758 3096,'0'0'2193,"0"-12"129,0 12-774,0 0-258,1-23 0,-1 23-516,0 0 129,0 0-258,5-16-129,-5 16 129,0 0-258,4 19 129,-4-2 0,0 7-129,0-1 0,0 9 0,0-6-129,0 7-129,0-3 258,0 3-258,0-6 129,1 3-258,-1-5 129,4 1-129,-1-2 129,-1-3-129,2-6 0,-3 3 129,-1-18-129,4 21 0,-4-21 0,0 0 129,0 0 0,16 12 0,-16-12 0,20 0 0,-20 0 0,28-9 0,-12 1 0,1 1 0,3-2-129,-2 0 0,1 3-258,-19 6-129,30-10-774,-30 10-1548,8-18-1935,-8 18 129,0 0-516</inkml:trace>
  <inkml:trace contextRef="#ctx0" brushRef="#br0" timeOffset="114611.0537">4176 1836 1677,'-9'-11'3354,"9"11"-645,-21 0-258,21 0-645,-23 1-387,23-1-258,-25 13-129,25-13-387,-29 18 258,17-3-387,-6-7 0,5 9-129,-4-5-129,2 6-129,0-1 129,5 1-258,-1 3 129,4 0-129,-1 0 129,7 0 0,1 0 0,1-1 0,7-4 0,2-1 0,3-7 0,5 0 0,-1-6 0,2-2 0,-1-2-129,2-6 129,-4-6-129,0 2 129,-1-4-129,-4-2 0,-1 0 0,-2-4 0,-2 1 0,-3 1 129,-2-3-129,-1-1 0,0 1 0,0 1 129,-3 4-258,2 0 258,-1 2-129,2 16 0,-3-19 0,3 19 0,0 0 0,0-16 0,0 16 0,0 0 0,0 0 129,0 0-129,13 10 129,-10 7-129,1-2 258,0 9-258,0-2 258,-1 8-129,0-3 0,2 2-129,0-2 129,-1-3 0,1 0-129,0-5 129,1-5-129,-6-14 0,12 22-129,-12-22-129,0 0-387,0 0-903,22 0-2967,-22 0-258,8-16-387,-8 16 129</inkml:trace>
  <inkml:trace contextRef="#ctx0" brushRef="#br0" timeOffset="115311.1426">4271 1869 1548,'0'0'4515,"0"-18"387,0 18-387,10-10-2838,-10 10-645,21-12 0,-21 12-387,26-7-129,-12 7-258,0 0-129,1 4-129,-2 6 129,2-2-129,-15-8-258,27 18-387,-27-18-1935,15 0-1677,-15 0-516,16 0 0</inkml:trace>
  <inkml:trace contextRef="#ctx0" brushRef="#br0" timeOffset="115023.106">4328 1685 3870,'0'0'4128,"0"0"-1032,0 0-1290,0 13-129,0-13-387,0 35-258,0-16-258,0 12 0,0-4-387,0 7 0,0-3 0,1 3-129,1-8 0,3 4-129,-3-9 0,4 0-129,-2-3 129,4-2-129,-8-16 129,15 16 0,-15-16 0,21 9-129,-21-9 129,25 0-129,-13 0 0,2-1 0,1-5-129,-15 6-387,25-10-387,-25 10-1806,10-21-1935,-10 21-129,2-16-258</inkml:trace>
  <inkml:trace contextRef="#ctx0" brushRef="#br0" timeOffset="116170.7518">4566 1817 903,'0'-16'3741,"0"16"516,0 0-1935,0 0-774,0 0-258,11 21 129,-11-21-129,4 33-516,-4-16 258,2 13-516,-2-6 0,5 4-258,-3-4-129,1 0 0,1-4-129,0-4 129,-4-16-129,11 21 129,-11-21-129,0 0 0,18 0 0,-18 0 129,13-24-129,-5 6 0,1-4 0,1 0 129,-2-3-129,2 3 0,-1 2 0,0 1 129,1 2-258,-10 17 258,15-22-129,-15 22 0,0 0-129,16-11 258,-16 11-129,0 0 129,14 4 0,-14-4-129,9 24 258,-3-9-258,-2 2 258,2 1-258,-2 0 387,2 0-387,-6-18 0,12 27 129,-12-27 0,0 0-129,14 14 0,-14-14 129,14 0-129,-14 0 129,11-16-129,-11 16 0,19-25 129,-9 11 0,2-3-258,2-1 258,0 0-129,2-3 129,-3 4-258,0-2 258,-13 19-129,19-24 0,-19 24 0,0 0 0,14 0 129,-14 0-129,2 19 129,0 0-129,-2 0 0,3 5 0,-1-2 129,3-1-258,-3-1 258,4-2-129,-1 0 0,2-3 0,-7-15 0,13 24 0,-13-24 0,13 19 0,-13-19-129,11 15 0,-11-15-258,0 0-774,19 10-2967,-19-10-645,0 0-258,0 0-129</inkml:trace>
  <inkml:trace contextRef="#ctx0" brushRef="#br0" timeOffset="116854.8386">5268 1542 3870,'0'0'4515,"0"0"0,0 0-2193,0 0-645,-10 13-516,10 9-129,0-2-387,0 12-258,-3 0 0,3 9 129,-2-3-258,2 7 0,-2-5 129,2-2-129,0-2-129,0-2 0,0-8 0,0 0-129,0-9 129,1 0-129,-1-17 0,9 22 129,-9-22-129,0 0 129,19 15 0,-19-15-129,23 0 129,-9-1-129,2-6 129,2 0-129,1 0 129,-2-4-129,2 3-129,-3 0 0,-2 3-258,-14 5-258,24-7-1419,-24 7-2451,0 0-387,0-17-516,0 17 258</inkml:trace>
  <inkml:trace contextRef="#ctx0" brushRef="#br0" timeOffset="117526.924">5175 1826 903,'0'0'1290,"0"0"0,0 0 258,0 0 129,-7-18-129,7 18 0,0 0-258,0 0 129,-2-20 0,2 20-129,0 0-258,0 0 258,0-26-129,0 26-258,0 0 0,12-15-258,-12 15 258,18-14-387,-18 14 0,30-12-129,-14 5 0,5 2-129,1 1 0,-1 3 129,3-5-258,-2 3 0,-1 1-129,-2-1 129,-3-3-129,-2 2 0,-14 4 129,21-4-129,-21 4-129,0 0 129,0 0-258,0 0 0,14 0-387,-14 0-387,0 0-2838,0 0-1032,0 0-258,0 0-387</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07T18:48:54.457"/>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10-4 258,'0'0'1161,"0"0"0,0 0 258,0 0-387,0 0 387,-14 0-129,14 0 0,0 0-258,0 0 0,0 0 0,0 0-129,0 0-129,0 0-258,0 0 0,0 0 0,0 0-129,0 0 129,0 0-129,7 8 0,-7-8-129,14 11 0,-14-11 0,18 13-129,-18-13 0,18 18 258,-18-18-258,25 19 0,-11-8 0,5 1 129,-4-1-129,6 2 0,-3 1 0,4 0 0,-2-2 0,4 1-129,-3 0 129,0-1-129,1 0 129,-1 1-129,3-2 0,-2 2 258,1-1-129,1 1 129,-3 0-129,3 1-129,-2-2 258,2 3-387,-5-3 387,2 2-387,-1-3 129,0 3-258,-1-1 258,-1 1 129,4-1-129,-4 2 0,5-2 0,-3 2 0,2 2 0,0-3 0,-2 1 129,-2 1-129,4-1 0,-5-1 0,3 1 0,-2 0 0,-1-1 0,1-2 0,3 1 129,-2 0-129,1-2 0,1 2 129,-1 1-129,3-3 0,-2 3 129,3 0-129,-6 1 129,2-1-129,0 4 129,-2-3-129,-1 2 0,0 3 0,0-1 258,-2-1-258,1-1 0,2 1 0,-3-2 0,3 2 129,-2-3-129,0 2 0,-1-3 0,0 0 0,0 0 0,-2-1 129,0-2-129,0 1 0,-13-12 0,25 19 129,-25-19-129,22 15 0,-22-15 0,18 9 129,-18-9-129,0 0 0,15 11 0,-15-11-258,0 0-387,0 0-1032,0 0-2709,0 0-387,-13 0-258,0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mn-cs"/>
              </a:defRPr>
            </a:lvl1pPr>
          </a:lstStyle>
          <a:p>
            <a:pPr>
              <a:defRPr/>
            </a:pPr>
            <a:fld id="{8776101C-D557-4437-9B0C-D724BA3FFD38}" type="slidenum">
              <a:rPr lang="en-US"/>
              <a:pPr>
                <a:defRPr/>
              </a:pPr>
              <a:t>‹#›</a:t>
            </a:fld>
            <a:endParaRPr lang="en-US"/>
          </a:p>
        </p:txBody>
      </p:sp>
    </p:spTree>
    <p:extLst>
      <p:ext uri="{BB962C8B-B14F-4D97-AF65-F5344CB8AC3E}">
        <p14:creationId xmlns:p14="http://schemas.microsoft.com/office/powerpoint/2010/main" val="682803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76101C-D557-4437-9B0C-D724BA3FFD38}" type="slidenum">
              <a:rPr lang="en-US" smtClean="0"/>
              <a:pPr>
                <a:defRPr/>
              </a:pPr>
              <a:t>2</a:t>
            </a:fld>
            <a:endParaRPr lang="en-US"/>
          </a:p>
        </p:txBody>
      </p:sp>
    </p:spTree>
    <p:extLst>
      <p:ext uri="{BB962C8B-B14F-4D97-AF65-F5344CB8AC3E}">
        <p14:creationId xmlns:p14="http://schemas.microsoft.com/office/powerpoint/2010/main" val="84748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76101C-D557-4437-9B0C-D724BA3FFD38}" type="slidenum">
              <a:rPr lang="en-US" smtClean="0"/>
              <a:pPr>
                <a:defRPr/>
              </a:pPr>
              <a:t>3</a:t>
            </a:fld>
            <a:endParaRPr lang="en-US"/>
          </a:p>
        </p:txBody>
      </p:sp>
    </p:spTree>
    <p:extLst>
      <p:ext uri="{BB962C8B-B14F-4D97-AF65-F5344CB8AC3E}">
        <p14:creationId xmlns:p14="http://schemas.microsoft.com/office/powerpoint/2010/main" val="84748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76101C-D557-4437-9B0C-D724BA3FFD38}" type="slidenum">
              <a:rPr lang="en-US" smtClean="0"/>
              <a:pPr>
                <a:defRPr/>
              </a:pPr>
              <a:t>10</a:t>
            </a:fld>
            <a:endParaRPr lang="en-US"/>
          </a:p>
        </p:txBody>
      </p:sp>
    </p:spTree>
    <p:extLst>
      <p:ext uri="{BB962C8B-B14F-4D97-AF65-F5344CB8AC3E}">
        <p14:creationId xmlns:p14="http://schemas.microsoft.com/office/powerpoint/2010/main" val="84748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76101C-D557-4437-9B0C-D724BA3FFD38}" type="slidenum">
              <a:rPr lang="en-US" smtClean="0"/>
              <a:pPr>
                <a:defRPr/>
              </a:pPr>
              <a:t>11</a:t>
            </a:fld>
            <a:endParaRPr lang="en-US"/>
          </a:p>
        </p:txBody>
      </p:sp>
    </p:spTree>
    <p:extLst>
      <p:ext uri="{BB962C8B-B14F-4D97-AF65-F5344CB8AC3E}">
        <p14:creationId xmlns:p14="http://schemas.microsoft.com/office/powerpoint/2010/main" val="84748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76101C-D557-4437-9B0C-D724BA3FFD38}" type="slidenum">
              <a:rPr lang="en-US" smtClean="0"/>
              <a:pPr>
                <a:defRPr/>
              </a:pPr>
              <a:t>12</a:t>
            </a:fld>
            <a:endParaRPr lang="en-US"/>
          </a:p>
        </p:txBody>
      </p:sp>
    </p:spTree>
    <p:extLst>
      <p:ext uri="{BB962C8B-B14F-4D97-AF65-F5344CB8AC3E}">
        <p14:creationId xmlns:p14="http://schemas.microsoft.com/office/powerpoint/2010/main" val="84748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76101C-D557-4437-9B0C-D724BA3FFD38}" type="slidenum">
              <a:rPr lang="en-US" smtClean="0"/>
              <a:pPr>
                <a:defRPr/>
              </a:pPr>
              <a:t>13</a:t>
            </a:fld>
            <a:endParaRPr lang="en-US"/>
          </a:p>
        </p:txBody>
      </p:sp>
    </p:spTree>
    <p:extLst>
      <p:ext uri="{BB962C8B-B14F-4D97-AF65-F5344CB8AC3E}">
        <p14:creationId xmlns:p14="http://schemas.microsoft.com/office/powerpoint/2010/main" val="84748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E59D13-2138-448A-8375-48BF5A5A010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2C07ED-67B2-4346-AA03-AB1B12CC1E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BF365-B055-4911-8388-524B161FD99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1143000"/>
          </a:xfrm>
        </p:spPr>
        <p:txBody>
          <a:bodyPr/>
          <a:lstStyle>
            <a:lvl1pPr>
              <a:defRPr>
                <a:solidFill>
                  <a:srgbClr val="0070C0"/>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0992"/>
            <a:ext cx="8229600" cy="4655172"/>
          </a:xfrm>
        </p:spPr>
        <p:txBody>
          <a:bodyPr/>
          <a:lstStyle>
            <a:lvl1pPr>
              <a:defRPr>
                <a:solidFill>
                  <a:srgbClr val="008000"/>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39F37-B38C-4B45-8190-F702639ADE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BB97C-414F-4ABD-A911-F57762907D2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924B7-028F-4C8A-B291-5A95FFDE4B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0B9809-E9C4-4E86-B86B-8CEF7A9DE5C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779B4E-7A54-4FE1-B1FE-99D3D4ACC2C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E35010-6691-4A1D-90E6-E0769E1A21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3C80D-68D2-4345-949F-24FC763E5C9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96BC-87F3-4F79-919D-82A70A25A9AA}"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cs typeface="+mn-cs"/>
              </a:defRPr>
            </a:lvl1pPr>
          </a:lstStyle>
          <a:p>
            <a:pPr>
              <a:defRPr/>
            </a:pPr>
            <a:fld id="{9A688A63-B9C4-46E3-826F-D313A5FD96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rgbClr val="0070C0"/>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23.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customXml" Target="../ink/ink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120.emf"/><Relationship Id="rId7" Type="http://schemas.openxmlformats.org/officeDocument/2006/relationships/image" Target="../media/image90.emf"/><Relationship Id="rId12" Type="http://schemas.openxmlformats.org/officeDocument/2006/relationships/customXml" Target="../ink/ink29.xml"/><Relationship Id="rId2"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customXml" Target="../ink/ink26.xml"/><Relationship Id="rId11" Type="http://schemas.openxmlformats.org/officeDocument/2006/relationships/image" Target="../media/image110.emf"/><Relationship Id="rId5" Type="http://schemas.openxmlformats.org/officeDocument/2006/relationships/image" Target="../media/image80.emf"/><Relationship Id="rId10" Type="http://schemas.openxmlformats.org/officeDocument/2006/relationships/customXml" Target="../ink/ink28.xml"/><Relationship Id="rId9" Type="http://schemas.openxmlformats.org/officeDocument/2006/relationships/image" Target="../media/image10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ustomXml" Target="../ink/ink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60.emf"/><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19.emf"/><Relationship Id="rId21" Type="http://schemas.openxmlformats.org/officeDocument/2006/relationships/image" Target="../media/image101.emf"/><Relationship Id="rId34" Type="http://schemas.openxmlformats.org/officeDocument/2006/relationships/customXml" Target="../ink/ink17.xml"/><Relationship Id="rId42" Type="http://schemas.openxmlformats.org/officeDocument/2006/relationships/customXml" Target="../ink/ink21.xml"/><Relationship Id="rId7" Type="http://schemas.openxmlformats.org/officeDocument/2006/relationships/image" Target="../media/image310.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40.emf"/><Relationship Id="rId41"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50.emf"/><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18.emf"/><Relationship Id="rId40" Type="http://schemas.openxmlformats.org/officeDocument/2006/relationships/customXml" Target="../ink/ink20.xml"/><Relationship Id="rId5" Type="http://schemas.openxmlformats.org/officeDocument/2006/relationships/image" Target="../media/image210.emf"/><Relationship Id="rId15" Type="http://schemas.openxmlformats.org/officeDocument/2006/relationships/image" Target="../media/image70.emf"/><Relationship Id="rId23" Type="http://schemas.openxmlformats.org/officeDocument/2006/relationships/image" Target="../media/image11.emf"/><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91.emf"/><Relationship Id="rId31" Type="http://schemas.openxmlformats.org/officeDocument/2006/relationships/image" Target="../media/image15.emf"/><Relationship Id="rId4" Type="http://schemas.openxmlformats.org/officeDocument/2006/relationships/customXml" Target="../ink/ink2.xml"/><Relationship Id="rId9" Type="http://schemas.openxmlformats.org/officeDocument/2006/relationships/image" Target="../media/image49.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30.emf"/><Relationship Id="rId30" Type="http://schemas.openxmlformats.org/officeDocument/2006/relationships/customXml" Target="../ink/ink15.xml"/><Relationship Id="rId35" Type="http://schemas.openxmlformats.org/officeDocument/2006/relationships/image" Target="../media/image17.emf"/><Relationship Id="rId43" Type="http://schemas.openxmlformats.org/officeDocument/2006/relationships/image" Target="../media/image12.emf"/><Relationship Id="rId8" Type="http://schemas.openxmlformats.org/officeDocument/2006/relationships/customXml" Target="../ink/ink4.xml"/><Relationship Id="rId3" Type="http://schemas.openxmlformats.org/officeDocument/2006/relationships/image" Target="../media/image111.emf"/><Relationship Id="rId12" Type="http://schemas.openxmlformats.org/officeDocument/2006/relationships/customXml" Target="../ink/ink6.xml"/><Relationship Id="rId17" Type="http://schemas.openxmlformats.org/officeDocument/2006/relationships/image" Target="../media/image81.emf"/><Relationship Id="rId25" Type="http://schemas.openxmlformats.org/officeDocument/2006/relationships/image" Target="../media/image121.emf"/><Relationship Id="rId33" Type="http://schemas.openxmlformats.org/officeDocument/2006/relationships/image" Target="../media/image16.emf"/><Relationship Id="rId38" Type="http://schemas.openxmlformats.org/officeDocument/2006/relationships/customXml" Target="../ink/ink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 Rule of While Language Syntax</a:t>
            </a:r>
            <a:endParaRPr lang="en-US" dirty="0">
              <a:solidFill>
                <a:srgbClr val="000000"/>
              </a:solidFill>
            </a:endParaRPr>
          </a:p>
        </p:txBody>
      </p:sp>
      <p:sp>
        <p:nvSpPr>
          <p:cNvPr id="4" name="Content Placeholder 2"/>
          <p:cNvSpPr>
            <a:spLocks noGrp="1"/>
          </p:cNvSpPr>
          <p:nvPr>
            <p:ph idx="1"/>
          </p:nvPr>
        </p:nvSpPr>
        <p:spPr>
          <a:xfrm>
            <a:off x="457200" y="1470992"/>
            <a:ext cx="8229600" cy="2905065"/>
          </a:xfrm>
        </p:spPr>
        <p:txBody>
          <a:bodyPr/>
          <a:lstStyle/>
          <a:p>
            <a:pPr marL="0" indent="0">
              <a:buNone/>
            </a:pPr>
            <a:r>
              <a:rPr lang="en-US" sz="2600" i="1" dirty="0" smtClean="0"/>
              <a:t>// Where things work very nicely for recursive descent!</a:t>
            </a:r>
          </a:p>
          <a:p>
            <a:pPr marL="0" indent="0">
              <a:buNone/>
            </a:pPr>
            <a:endParaRPr lang="en-US" sz="2600" i="1" dirty="0"/>
          </a:p>
          <a:p>
            <a:pPr marL="0" indent="0">
              <a:buNone/>
            </a:pPr>
            <a:r>
              <a:rPr lang="en-US" sz="2600" i="1" dirty="0" err="1" smtClean="0"/>
              <a:t>statmt</a:t>
            </a:r>
            <a:r>
              <a:rPr lang="en-US" sz="2600" i="1" dirty="0" smtClean="0">
                <a:solidFill>
                  <a:srgbClr val="000000"/>
                </a:solidFill>
              </a:rPr>
              <a:t> </a:t>
            </a:r>
            <a:r>
              <a:rPr lang="en-US" sz="2600" i="1" dirty="0" smtClean="0">
                <a:solidFill>
                  <a:srgbClr val="0070C0"/>
                </a:solidFill>
              </a:rPr>
              <a:t>::= </a:t>
            </a:r>
          </a:p>
          <a:p>
            <a:pPr marL="0" indent="0">
              <a:buNone/>
            </a:pPr>
            <a:r>
              <a:rPr lang="en-US" sz="2600" i="1" dirty="0">
                <a:solidFill>
                  <a:srgbClr val="000000"/>
                </a:solidFill>
              </a:rPr>
              <a:t> </a:t>
            </a:r>
            <a:r>
              <a:rPr lang="en-US" sz="2600" i="1" dirty="0" smtClean="0">
                <a:solidFill>
                  <a:srgbClr val="000000"/>
                </a:solidFill>
              </a:rPr>
              <a:t>              </a:t>
            </a:r>
            <a:r>
              <a:rPr lang="en-US" sz="2600" i="1" dirty="0" err="1" smtClean="0">
                <a:solidFill>
                  <a:srgbClr val="000000"/>
                </a:solidFill>
              </a:rPr>
              <a:t>println</a:t>
            </a:r>
            <a:r>
              <a:rPr lang="en-US" sz="2600" i="1" dirty="0" smtClean="0">
                <a:solidFill>
                  <a:srgbClr val="000000"/>
                </a:solidFill>
              </a:rPr>
              <a:t> ( </a:t>
            </a:r>
            <a:r>
              <a:rPr lang="en-US" sz="2600" i="1" dirty="0" err="1" smtClean="0">
                <a:solidFill>
                  <a:srgbClr val="000000"/>
                </a:solidFill>
              </a:rPr>
              <a:t>stringConst</a:t>
            </a:r>
            <a:r>
              <a:rPr lang="en-US" sz="2600" i="1" dirty="0" smtClean="0">
                <a:solidFill>
                  <a:srgbClr val="000000"/>
                </a:solidFill>
              </a:rPr>
              <a:t> , </a:t>
            </a:r>
            <a:r>
              <a:rPr lang="en-US" sz="2600" i="1" dirty="0" err="1" smtClean="0">
                <a:solidFill>
                  <a:srgbClr val="000000"/>
                </a:solidFill>
              </a:rPr>
              <a:t>ident</a:t>
            </a:r>
            <a:r>
              <a:rPr lang="en-US" sz="2600" i="1" dirty="0" smtClean="0">
                <a:solidFill>
                  <a:srgbClr val="000000"/>
                </a:solidFill>
              </a:rPr>
              <a:t> )</a:t>
            </a:r>
          </a:p>
          <a:p>
            <a:pPr marL="0" indent="0">
              <a:buNone/>
            </a:pPr>
            <a:r>
              <a:rPr lang="en-US" sz="2600" i="1" dirty="0">
                <a:solidFill>
                  <a:schemeClr val="tx1"/>
                </a:solidFill>
              </a:rPr>
              <a:t> </a:t>
            </a:r>
            <a:r>
              <a:rPr lang="en-US" sz="2600" i="1" dirty="0" smtClean="0">
                <a:solidFill>
                  <a:schemeClr val="tx1"/>
                </a:solidFill>
              </a:rPr>
              <a:t>            </a:t>
            </a:r>
            <a:r>
              <a:rPr lang="en-US" sz="2600" dirty="0" smtClean="0">
                <a:solidFill>
                  <a:schemeClr val="tx1"/>
                </a:solidFill>
              </a:rPr>
              <a:t>|</a:t>
            </a:r>
            <a:r>
              <a:rPr lang="en-US" sz="2600" i="1" dirty="0" smtClean="0">
                <a:solidFill>
                  <a:schemeClr val="tx1"/>
                </a:solidFill>
              </a:rPr>
              <a:t> </a:t>
            </a:r>
            <a:r>
              <a:rPr lang="en-US" sz="2600" i="1" dirty="0" err="1" smtClean="0">
                <a:solidFill>
                  <a:srgbClr val="000000"/>
                </a:solidFill>
              </a:rPr>
              <a:t>ident</a:t>
            </a:r>
            <a:r>
              <a:rPr lang="en-US" sz="2600" i="1" dirty="0" smtClean="0">
                <a:solidFill>
                  <a:srgbClr val="000000"/>
                </a:solidFill>
              </a:rPr>
              <a:t> = </a:t>
            </a:r>
            <a:r>
              <a:rPr lang="en-US" sz="2600" i="1" dirty="0" err="1" smtClean="0"/>
              <a:t>expr</a:t>
            </a:r>
            <a:endParaRPr lang="en-US" sz="2600" i="1" dirty="0" smtClean="0"/>
          </a:p>
          <a:p>
            <a:pPr marL="0" indent="0">
              <a:buNone/>
            </a:pPr>
            <a:r>
              <a:rPr lang="en-US" sz="2600" i="1" dirty="0" smtClean="0">
                <a:solidFill>
                  <a:schemeClr val="tx1"/>
                </a:solidFill>
              </a:rPr>
              <a:t>             </a:t>
            </a:r>
            <a:r>
              <a:rPr lang="en-US" sz="2600" dirty="0" smtClean="0">
                <a:solidFill>
                  <a:schemeClr val="tx1"/>
                </a:solidFill>
              </a:rPr>
              <a:t>|</a:t>
            </a:r>
            <a:r>
              <a:rPr lang="en-US" sz="2600" i="1" dirty="0" smtClean="0">
                <a:solidFill>
                  <a:schemeClr val="tx1"/>
                </a:solidFill>
              </a:rPr>
              <a:t> </a:t>
            </a:r>
            <a:r>
              <a:rPr lang="en-US" sz="2600" i="1" dirty="0" smtClean="0">
                <a:solidFill>
                  <a:srgbClr val="000000"/>
                </a:solidFill>
              </a:rPr>
              <a:t>if ( </a:t>
            </a:r>
            <a:r>
              <a:rPr lang="en-US" sz="2600" i="1" dirty="0" err="1" smtClean="0"/>
              <a:t>expr</a:t>
            </a:r>
            <a:r>
              <a:rPr lang="en-US" sz="2600" i="1" dirty="0">
                <a:solidFill>
                  <a:srgbClr val="000000"/>
                </a:solidFill>
              </a:rPr>
              <a:t> </a:t>
            </a:r>
            <a:r>
              <a:rPr lang="en-US" sz="2600" i="1" dirty="0" smtClean="0">
                <a:solidFill>
                  <a:srgbClr val="000000"/>
                </a:solidFill>
              </a:rPr>
              <a:t>) </a:t>
            </a:r>
            <a:r>
              <a:rPr lang="en-US" sz="2600" i="1" dirty="0" err="1" smtClean="0"/>
              <a:t>statmt</a:t>
            </a:r>
            <a:r>
              <a:rPr lang="en-US" sz="2600" i="1" dirty="0" smtClean="0">
                <a:solidFill>
                  <a:srgbClr val="0070C0"/>
                </a:solidFill>
              </a:rPr>
              <a:t> (</a:t>
            </a:r>
            <a:r>
              <a:rPr lang="en-US" sz="2600" i="1" dirty="0" smtClean="0">
                <a:solidFill>
                  <a:srgbClr val="000000"/>
                </a:solidFill>
              </a:rPr>
              <a:t>else </a:t>
            </a:r>
            <a:r>
              <a:rPr lang="en-US" sz="2600" i="1" dirty="0" err="1" smtClean="0"/>
              <a:t>statmt</a:t>
            </a:r>
            <a:r>
              <a:rPr lang="en-US" sz="2600" i="1" dirty="0" smtClean="0">
                <a:solidFill>
                  <a:srgbClr val="0070C0"/>
                </a:solidFill>
              </a:rPr>
              <a:t>)</a:t>
            </a:r>
            <a:r>
              <a:rPr lang="en-US" sz="2600" i="1" baseline="30000" dirty="0" smtClean="0">
                <a:solidFill>
                  <a:srgbClr val="0070C0"/>
                </a:solidFill>
              </a:rPr>
              <a:t>?</a:t>
            </a:r>
          </a:p>
          <a:p>
            <a:pPr marL="0" indent="0">
              <a:buNone/>
            </a:pPr>
            <a:r>
              <a:rPr lang="en-US" sz="2600" i="1" dirty="0" smtClean="0">
                <a:solidFill>
                  <a:schemeClr val="tx1"/>
                </a:solidFill>
              </a:rPr>
              <a:t>             </a:t>
            </a:r>
            <a:r>
              <a:rPr lang="en-US" sz="2600" dirty="0" smtClean="0">
                <a:solidFill>
                  <a:schemeClr val="tx1"/>
                </a:solidFill>
              </a:rPr>
              <a:t>|</a:t>
            </a:r>
            <a:r>
              <a:rPr lang="en-US" sz="2600" i="1" dirty="0" smtClean="0">
                <a:solidFill>
                  <a:schemeClr val="tx1"/>
                </a:solidFill>
              </a:rPr>
              <a:t> </a:t>
            </a:r>
            <a:r>
              <a:rPr lang="en-US" sz="2600" i="1" dirty="0" smtClean="0">
                <a:solidFill>
                  <a:srgbClr val="000000"/>
                </a:solidFill>
              </a:rPr>
              <a:t>while ( </a:t>
            </a:r>
            <a:r>
              <a:rPr lang="en-US" sz="2600" i="1" dirty="0" err="1" smtClean="0"/>
              <a:t>expr</a:t>
            </a:r>
            <a:r>
              <a:rPr lang="en-US" sz="2600" i="1" dirty="0" smtClean="0">
                <a:solidFill>
                  <a:srgbClr val="000000"/>
                </a:solidFill>
              </a:rPr>
              <a:t> ) </a:t>
            </a:r>
            <a:r>
              <a:rPr lang="en-US" sz="2600" i="1" dirty="0" err="1" smtClean="0"/>
              <a:t>statmt</a:t>
            </a:r>
            <a:r>
              <a:rPr lang="en-US" sz="2600" i="1" dirty="0" smtClean="0">
                <a:solidFill>
                  <a:srgbClr val="000000"/>
                </a:solidFill>
              </a:rPr>
              <a:t/>
            </a:r>
            <a:br>
              <a:rPr lang="en-US" sz="2600" i="1" dirty="0" smtClean="0">
                <a:solidFill>
                  <a:srgbClr val="000000"/>
                </a:solidFill>
              </a:rPr>
            </a:br>
            <a:r>
              <a:rPr lang="en-US" sz="2600" i="1" dirty="0" smtClean="0">
                <a:solidFill>
                  <a:schemeClr val="tx1"/>
                </a:solidFill>
              </a:rPr>
              <a:t>             </a:t>
            </a:r>
            <a:r>
              <a:rPr lang="en-US" sz="2600" dirty="0" smtClean="0">
                <a:solidFill>
                  <a:schemeClr val="tx1"/>
                </a:solidFill>
              </a:rPr>
              <a:t>|</a:t>
            </a:r>
            <a:r>
              <a:rPr lang="en-US" sz="2600" i="1" dirty="0" smtClean="0">
                <a:solidFill>
                  <a:schemeClr val="tx1"/>
                </a:solidFill>
              </a:rPr>
              <a:t> </a:t>
            </a:r>
            <a:r>
              <a:rPr lang="en-US" sz="2600" i="1" dirty="0" smtClean="0">
                <a:solidFill>
                  <a:srgbClr val="000000"/>
                </a:solidFill>
              </a:rPr>
              <a:t>{ </a:t>
            </a:r>
            <a:r>
              <a:rPr lang="en-US" sz="2600" i="1" dirty="0" err="1" smtClean="0"/>
              <a:t>statmt</a:t>
            </a:r>
            <a:r>
              <a:rPr lang="en-US" sz="2600" i="1" dirty="0" smtClean="0">
                <a:solidFill>
                  <a:srgbClr val="0070C0"/>
                </a:solidFill>
              </a:rPr>
              <a:t>*</a:t>
            </a:r>
            <a:r>
              <a:rPr lang="en-US" sz="2600" i="1" dirty="0" smtClean="0">
                <a:solidFill>
                  <a:srgbClr val="000000"/>
                </a:solidFill>
              </a:rPr>
              <a:t> } </a:t>
            </a:r>
          </a:p>
        </p:txBody>
      </p:sp>
    </p:spTree>
    <p:extLst>
      <p:ext uri="{BB962C8B-B14F-4D97-AF65-F5344CB8AC3E}">
        <p14:creationId xmlns:p14="http://schemas.microsoft.com/office/powerpoint/2010/main" val="3350418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Parser Produced Nothing </a:t>
            </a:r>
            <a:r>
              <a:rPr lang="en-US" dirty="0" smtClean="0">
                <a:sym typeface="Wingdings" pitchFamily="2" charset="2"/>
              </a:rPr>
              <a:t></a:t>
            </a:r>
            <a:endParaRPr lang="en-US" dirty="0"/>
          </a:p>
        </p:txBody>
      </p:sp>
      <p:sp>
        <p:nvSpPr>
          <p:cNvPr id="4" name="Content Placeholder 2"/>
          <p:cNvSpPr>
            <a:spLocks noGrp="1"/>
          </p:cNvSpPr>
          <p:nvPr>
            <p:ph idx="1"/>
          </p:nvPr>
        </p:nvSpPr>
        <p:spPr>
          <a:xfrm>
            <a:off x="470263" y="1118294"/>
            <a:ext cx="8229600" cy="5465385"/>
          </a:xfrm>
        </p:spPr>
        <p:txBody>
          <a:bodyPr>
            <a:normAutofit fontScale="92500" lnSpcReduction="20000"/>
          </a:bodyPr>
          <a:lstStyle/>
          <a:p>
            <a:pPr marL="0" indent="0">
              <a:buNone/>
            </a:pPr>
            <a:r>
              <a:rPr lang="en-US" sz="2600" b="1" dirty="0" err="1" smtClean="0">
                <a:solidFill>
                  <a:srgbClr val="000000"/>
                </a:solidFill>
              </a:rPr>
              <a:t>def</a:t>
            </a:r>
            <a:r>
              <a:rPr lang="en-US" sz="2600" dirty="0" smtClean="0">
                <a:solidFill>
                  <a:srgbClr val="000000"/>
                </a:solidFill>
              </a:rPr>
              <a:t> skip(t : Token) : unit = </a:t>
            </a:r>
            <a:r>
              <a:rPr lang="en-US" sz="2600" b="1" dirty="0" smtClean="0">
                <a:solidFill>
                  <a:srgbClr val="000000"/>
                </a:solidFill>
              </a:rPr>
              <a:t>if</a:t>
            </a:r>
            <a:r>
              <a:rPr lang="en-US" sz="2600" dirty="0" smtClean="0">
                <a:solidFill>
                  <a:srgbClr val="000000"/>
                </a:solidFill>
              </a:rPr>
              <a:t> (</a:t>
            </a:r>
            <a:r>
              <a:rPr lang="en-US" sz="2600" dirty="0" err="1" smtClean="0">
                <a:solidFill>
                  <a:srgbClr val="000000"/>
                </a:solidFill>
              </a:rPr>
              <a:t>lexer.token</a:t>
            </a:r>
            <a:r>
              <a:rPr lang="en-US" sz="2600" dirty="0" smtClean="0">
                <a:solidFill>
                  <a:srgbClr val="000000"/>
                </a:solidFill>
              </a:rPr>
              <a:t> == t) </a:t>
            </a:r>
            <a:r>
              <a:rPr lang="en-US" sz="2600" dirty="0" err="1" smtClean="0">
                <a:solidFill>
                  <a:srgbClr val="000000"/>
                </a:solidFill>
              </a:rPr>
              <a:t>lexer.next</a:t>
            </a:r>
            <a:r>
              <a:rPr lang="en-US" sz="2600" dirty="0" smtClean="0">
                <a:solidFill>
                  <a:srgbClr val="000000"/>
                </a:solidFill>
              </a:rPr>
              <a:t> </a:t>
            </a:r>
          </a:p>
          <a:p>
            <a:pPr marL="0" indent="0">
              <a:buNone/>
            </a:pPr>
            <a:r>
              <a:rPr lang="en-US" sz="2600" dirty="0">
                <a:solidFill>
                  <a:srgbClr val="000000"/>
                </a:solidFill>
              </a:rPr>
              <a:t> </a:t>
            </a:r>
            <a:r>
              <a:rPr lang="en-US" sz="2600" dirty="0" smtClean="0">
                <a:solidFill>
                  <a:srgbClr val="000000"/>
                </a:solidFill>
              </a:rPr>
              <a:t>  </a:t>
            </a:r>
            <a:r>
              <a:rPr lang="en-US" sz="2600" b="1" dirty="0" smtClean="0">
                <a:solidFill>
                  <a:srgbClr val="000000"/>
                </a:solidFill>
              </a:rPr>
              <a:t>else</a:t>
            </a:r>
            <a:r>
              <a:rPr lang="en-US" sz="2600" dirty="0" smtClean="0">
                <a:solidFill>
                  <a:srgbClr val="000000"/>
                </a:solidFill>
              </a:rPr>
              <a:t> error(“Expected”+ t)</a:t>
            </a:r>
          </a:p>
          <a:p>
            <a:pPr marL="0" indent="0">
              <a:buNone/>
            </a:pPr>
            <a:r>
              <a:rPr lang="en-US" sz="2600" i="1" dirty="0" smtClean="0">
                <a:solidFill>
                  <a:schemeClr val="tx1">
                    <a:lumMod val="50000"/>
                    <a:lumOff val="50000"/>
                  </a:schemeClr>
                </a:solidFill>
              </a:rPr>
              <a:t>// </a:t>
            </a:r>
            <a:r>
              <a:rPr lang="en-US" sz="2600" i="1" dirty="0" err="1" smtClean="0">
                <a:solidFill>
                  <a:schemeClr val="tx1">
                    <a:lumMod val="50000"/>
                    <a:lumOff val="50000"/>
                  </a:schemeClr>
                </a:solidFill>
              </a:rPr>
              <a:t>statmt</a:t>
            </a:r>
            <a:r>
              <a:rPr lang="en-US" sz="2600" i="1" dirty="0" smtClean="0">
                <a:solidFill>
                  <a:schemeClr val="tx1">
                    <a:lumMod val="50000"/>
                    <a:lumOff val="50000"/>
                  </a:schemeClr>
                </a:solidFill>
              </a:rPr>
              <a:t> ::= </a:t>
            </a:r>
          </a:p>
          <a:p>
            <a:pPr marL="0" indent="0">
              <a:buNone/>
            </a:pPr>
            <a:r>
              <a:rPr lang="en-US" sz="2600" b="1" dirty="0" smtClean="0">
                <a:solidFill>
                  <a:srgbClr val="000000"/>
                </a:solidFill>
              </a:rPr>
              <a:t>def</a:t>
            </a:r>
            <a:r>
              <a:rPr lang="en-US" sz="2600" dirty="0" smtClean="0">
                <a:solidFill>
                  <a:srgbClr val="000000"/>
                </a:solidFill>
              </a:rPr>
              <a:t> </a:t>
            </a:r>
            <a:r>
              <a:rPr lang="en-US" sz="2600" dirty="0" smtClean="0"/>
              <a:t>statmt </a:t>
            </a:r>
            <a:r>
              <a:rPr lang="en-US" sz="2600" dirty="0" smtClean="0">
                <a:solidFill>
                  <a:srgbClr val="000000"/>
                </a:solidFill>
              </a:rPr>
              <a:t>:</a:t>
            </a:r>
            <a:r>
              <a:rPr lang="en-US" sz="2600" b="1" dirty="0" smtClean="0">
                <a:solidFill>
                  <a:srgbClr val="000000"/>
                </a:solidFill>
              </a:rPr>
              <a:t> </a:t>
            </a:r>
            <a:r>
              <a:rPr lang="en-US" sz="2600" dirty="0">
                <a:solidFill>
                  <a:srgbClr val="000000"/>
                </a:solidFill>
              </a:rPr>
              <a:t>U</a:t>
            </a:r>
            <a:r>
              <a:rPr lang="en-US" sz="2600" dirty="0" smtClean="0">
                <a:solidFill>
                  <a:srgbClr val="000000"/>
                </a:solidFill>
              </a:rPr>
              <a:t>nit = {</a:t>
            </a:r>
          </a:p>
          <a:p>
            <a:pPr marL="0" indent="0">
              <a:buNone/>
            </a:pPr>
            <a:r>
              <a:rPr lang="en-US" sz="2600" i="1" dirty="0" smtClean="0">
                <a:solidFill>
                  <a:srgbClr val="000000"/>
                </a:solidFill>
              </a:rPr>
              <a:t>   </a:t>
            </a:r>
            <a:r>
              <a:rPr lang="en-US" sz="2600" i="1" dirty="0" smtClean="0">
                <a:solidFill>
                  <a:srgbClr val="7F7F7F"/>
                </a:solidFill>
              </a:rPr>
              <a:t>// </a:t>
            </a:r>
            <a:r>
              <a:rPr lang="en-US" sz="2600" i="1" dirty="0" err="1" smtClean="0">
                <a:solidFill>
                  <a:srgbClr val="7F7F7F"/>
                </a:solidFill>
              </a:rPr>
              <a:t>println</a:t>
            </a:r>
            <a:r>
              <a:rPr lang="en-US" sz="2600" i="1" dirty="0" smtClean="0">
                <a:solidFill>
                  <a:srgbClr val="7F7F7F"/>
                </a:solidFill>
              </a:rPr>
              <a:t> ( </a:t>
            </a:r>
            <a:r>
              <a:rPr lang="en-US" sz="2600" i="1" dirty="0" err="1">
                <a:solidFill>
                  <a:srgbClr val="7F7F7F"/>
                </a:solidFill>
              </a:rPr>
              <a:t>stringConst</a:t>
            </a:r>
            <a:r>
              <a:rPr lang="en-US" sz="2600" i="1" dirty="0">
                <a:solidFill>
                  <a:srgbClr val="7F7F7F"/>
                </a:solidFill>
              </a:rPr>
              <a:t> , </a:t>
            </a:r>
            <a:r>
              <a:rPr lang="en-US" sz="2600" i="1" dirty="0" err="1">
                <a:solidFill>
                  <a:srgbClr val="7F7F7F"/>
                </a:solidFill>
              </a:rPr>
              <a:t>ident</a:t>
            </a:r>
            <a:r>
              <a:rPr lang="en-US" sz="2600" i="1" dirty="0">
                <a:solidFill>
                  <a:srgbClr val="7F7F7F"/>
                </a:solidFill>
              </a:rPr>
              <a:t> </a:t>
            </a:r>
            <a:r>
              <a:rPr lang="en-US" sz="2600" i="1" dirty="0" smtClean="0">
                <a:solidFill>
                  <a:srgbClr val="7F7F7F"/>
                </a:solidFill>
              </a:rPr>
              <a:t>)</a:t>
            </a:r>
          </a:p>
          <a:p>
            <a:pPr marL="0" indent="0">
              <a:buNone/>
            </a:pPr>
            <a:r>
              <a:rPr lang="en-US" sz="2600" dirty="0">
                <a:solidFill>
                  <a:srgbClr val="000000"/>
                </a:solidFill>
              </a:rPr>
              <a:t> </a:t>
            </a:r>
            <a:r>
              <a:rPr lang="en-US" sz="2600" dirty="0" smtClean="0">
                <a:solidFill>
                  <a:srgbClr val="000000"/>
                </a:solidFill>
              </a:rPr>
              <a:t>  </a:t>
            </a:r>
            <a:r>
              <a:rPr lang="en-US" sz="2600" b="1" dirty="0" smtClean="0">
                <a:solidFill>
                  <a:srgbClr val="000000"/>
                </a:solidFill>
              </a:rPr>
              <a:t>if</a:t>
            </a:r>
            <a:r>
              <a:rPr lang="en-US" sz="2600" dirty="0" smtClean="0">
                <a:solidFill>
                  <a:srgbClr val="000000"/>
                </a:solidFill>
              </a:rPr>
              <a:t> (</a:t>
            </a:r>
            <a:r>
              <a:rPr lang="en-US" sz="2600" dirty="0" err="1" smtClean="0">
                <a:solidFill>
                  <a:srgbClr val="000000"/>
                </a:solidFill>
              </a:rPr>
              <a:t>lexer.token</a:t>
            </a:r>
            <a:r>
              <a:rPr lang="en-US" sz="2600" dirty="0" smtClean="0">
                <a:solidFill>
                  <a:srgbClr val="000000"/>
                </a:solidFill>
              </a:rPr>
              <a:t> == </a:t>
            </a:r>
            <a:r>
              <a:rPr lang="en-US" sz="2600" dirty="0" err="1" smtClean="0">
                <a:solidFill>
                  <a:srgbClr val="000000"/>
                </a:solidFill>
              </a:rPr>
              <a:t>Println</a:t>
            </a:r>
            <a:r>
              <a:rPr lang="en-US" sz="2600" dirty="0" smtClean="0">
                <a:solidFill>
                  <a:srgbClr val="000000"/>
                </a:solidFill>
              </a:rPr>
              <a:t>) { </a:t>
            </a:r>
            <a:r>
              <a:rPr lang="en-US" sz="2600" dirty="0" err="1" smtClean="0">
                <a:solidFill>
                  <a:srgbClr val="000000"/>
                </a:solidFill>
              </a:rPr>
              <a:t>lexer.next</a:t>
            </a:r>
            <a:r>
              <a:rPr lang="en-US" sz="2600" dirty="0" smtClean="0">
                <a:solidFill>
                  <a:srgbClr val="000000"/>
                </a:solidFill>
              </a:rPr>
              <a:t>;</a:t>
            </a:r>
          </a:p>
          <a:p>
            <a:pPr marL="0" indent="0">
              <a:buNone/>
            </a:pPr>
            <a:r>
              <a:rPr lang="en-US" sz="2600" dirty="0">
                <a:solidFill>
                  <a:srgbClr val="000000"/>
                </a:solidFill>
              </a:rPr>
              <a:t> </a:t>
            </a:r>
            <a:r>
              <a:rPr lang="en-US" sz="2600" dirty="0" smtClean="0">
                <a:solidFill>
                  <a:srgbClr val="000000"/>
                </a:solidFill>
              </a:rPr>
              <a:t>     skip(</a:t>
            </a:r>
            <a:r>
              <a:rPr lang="en-US" sz="2600" dirty="0" err="1" smtClean="0">
                <a:solidFill>
                  <a:srgbClr val="000000"/>
                </a:solidFill>
              </a:rPr>
              <a:t>openParen</a:t>
            </a:r>
            <a:r>
              <a:rPr lang="en-US" sz="2600" dirty="0" smtClean="0">
                <a:solidFill>
                  <a:srgbClr val="000000"/>
                </a:solidFill>
              </a:rPr>
              <a:t>); skip(</a:t>
            </a:r>
            <a:r>
              <a:rPr lang="en-US" sz="2600" dirty="0" err="1" smtClean="0">
                <a:solidFill>
                  <a:srgbClr val="000000"/>
                </a:solidFill>
              </a:rPr>
              <a:t>stringConst</a:t>
            </a:r>
            <a:r>
              <a:rPr lang="en-US" sz="2600" dirty="0" smtClean="0">
                <a:solidFill>
                  <a:srgbClr val="000000"/>
                </a:solidFill>
              </a:rPr>
              <a:t>); skip(comma);</a:t>
            </a:r>
          </a:p>
          <a:p>
            <a:pPr marL="0" indent="0">
              <a:buNone/>
            </a:pPr>
            <a:r>
              <a:rPr lang="en-US" sz="2600" dirty="0">
                <a:solidFill>
                  <a:srgbClr val="000000"/>
                </a:solidFill>
              </a:rPr>
              <a:t> </a:t>
            </a:r>
            <a:r>
              <a:rPr lang="en-US" sz="2600" dirty="0" smtClean="0">
                <a:solidFill>
                  <a:srgbClr val="000000"/>
                </a:solidFill>
              </a:rPr>
              <a:t>     skip(identifier); skip(</a:t>
            </a:r>
            <a:r>
              <a:rPr lang="en-US" sz="2600" dirty="0" err="1" smtClean="0">
                <a:solidFill>
                  <a:srgbClr val="000000"/>
                </a:solidFill>
              </a:rPr>
              <a:t>closedParen</a:t>
            </a:r>
            <a:r>
              <a:rPr lang="en-US" sz="2600" dirty="0" smtClean="0">
                <a:solidFill>
                  <a:srgbClr val="000000"/>
                </a:solidFill>
              </a:rPr>
              <a:t>)</a:t>
            </a:r>
          </a:p>
          <a:p>
            <a:pPr marL="0" indent="0">
              <a:buNone/>
            </a:pPr>
            <a:r>
              <a:rPr lang="en-US" sz="2600" i="1" dirty="0" smtClean="0">
                <a:solidFill>
                  <a:srgbClr val="000000"/>
                </a:solidFill>
              </a:rPr>
              <a:t>   </a:t>
            </a:r>
            <a:r>
              <a:rPr lang="en-US" sz="2600" i="1" dirty="0" smtClean="0">
                <a:solidFill>
                  <a:srgbClr val="7F7F7F"/>
                </a:solidFill>
              </a:rPr>
              <a:t>// </a:t>
            </a:r>
            <a:r>
              <a:rPr lang="en-US" sz="2600" i="1" dirty="0">
                <a:solidFill>
                  <a:srgbClr val="7F7F7F"/>
                </a:solidFill>
              </a:rPr>
              <a:t>| </a:t>
            </a:r>
            <a:r>
              <a:rPr lang="en-US" sz="2600" i="1" dirty="0" err="1">
                <a:solidFill>
                  <a:srgbClr val="7F7F7F"/>
                </a:solidFill>
              </a:rPr>
              <a:t>ident</a:t>
            </a:r>
            <a:r>
              <a:rPr lang="en-US" sz="2600" i="1" dirty="0">
                <a:solidFill>
                  <a:srgbClr val="7F7F7F"/>
                </a:solidFill>
              </a:rPr>
              <a:t> = </a:t>
            </a:r>
            <a:r>
              <a:rPr lang="en-US" sz="2600" i="1" dirty="0" err="1">
                <a:solidFill>
                  <a:srgbClr val="7F7F7F"/>
                </a:solidFill>
              </a:rPr>
              <a:t>expr</a:t>
            </a:r>
            <a:r>
              <a:rPr lang="en-US" sz="2600" i="1" dirty="0" smtClean="0">
                <a:solidFill>
                  <a:srgbClr val="7F7F7F"/>
                </a:solidFill>
              </a:rPr>
              <a:t> </a:t>
            </a:r>
          </a:p>
          <a:p>
            <a:pPr marL="0" indent="0">
              <a:buNone/>
            </a:pPr>
            <a:r>
              <a:rPr lang="en-US" sz="2600" dirty="0">
                <a:solidFill>
                  <a:srgbClr val="000000"/>
                </a:solidFill>
              </a:rPr>
              <a:t> </a:t>
            </a:r>
            <a:r>
              <a:rPr lang="en-US" sz="2600" dirty="0" smtClean="0">
                <a:solidFill>
                  <a:srgbClr val="000000"/>
                </a:solidFill>
              </a:rPr>
              <a:t>  } </a:t>
            </a:r>
            <a:r>
              <a:rPr lang="en-US" sz="2600" b="1" dirty="0" smtClean="0">
                <a:solidFill>
                  <a:srgbClr val="000000"/>
                </a:solidFill>
              </a:rPr>
              <a:t>else</a:t>
            </a:r>
            <a:r>
              <a:rPr lang="en-US" sz="2600" dirty="0" smtClean="0">
                <a:solidFill>
                  <a:srgbClr val="000000"/>
                </a:solidFill>
              </a:rPr>
              <a:t> </a:t>
            </a:r>
            <a:r>
              <a:rPr lang="en-US" sz="2600" b="1" dirty="0" smtClean="0">
                <a:solidFill>
                  <a:srgbClr val="000000"/>
                </a:solidFill>
              </a:rPr>
              <a:t>if</a:t>
            </a:r>
            <a:r>
              <a:rPr lang="en-US" sz="2600" dirty="0" smtClean="0">
                <a:solidFill>
                  <a:srgbClr val="000000"/>
                </a:solidFill>
              </a:rPr>
              <a:t> (</a:t>
            </a:r>
            <a:r>
              <a:rPr lang="en-US" sz="2600" dirty="0" err="1" smtClean="0">
                <a:solidFill>
                  <a:srgbClr val="000000"/>
                </a:solidFill>
              </a:rPr>
              <a:t>lexer.token</a:t>
            </a:r>
            <a:r>
              <a:rPr lang="en-US" sz="2600" dirty="0">
                <a:solidFill>
                  <a:srgbClr val="000000"/>
                </a:solidFill>
              </a:rPr>
              <a:t> </a:t>
            </a:r>
            <a:r>
              <a:rPr lang="en-US" sz="2600" dirty="0" smtClean="0">
                <a:solidFill>
                  <a:srgbClr val="000000"/>
                </a:solidFill>
              </a:rPr>
              <a:t>== </a:t>
            </a:r>
            <a:r>
              <a:rPr lang="en-US" sz="2600" dirty="0" err="1" smtClean="0">
                <a:solidFill>
                  <a:srgbClr val="000000"/>
                </a:solidFill>
              </a:rPr>
              <a:t>Ident</a:t>
            </a:r>
            <a:r>
              <a:rPr lang="en-US" sz="2600" dirty="0" smtClean="0">
                <a:solidFill>
                  <a:srgbClr val="000000"/>
                </a:solidFill>
              </a:rPr>
              <a:t>) { </a:t>
            </a:r>
            <a:r>
              <a:rPr lang="en-US" sz="2600" dirty="0" err="1" smtClean="0">
                <a:solidFill>
                  <a:srgbClr val="000000"/>
                </a:solidFill>
              </a:rPr>
              <a:t>lexer.next</a:t>
            </a:r>
            <a:r>
              <a:rPr lang="en-US" sz="2600" dirty="0" smtClean="0">
                <a:solidFill>
                  <a:srgbClr val="000000"/>
                </a:solidFill>
              </a:rPr>
              <a:t>;</a:t>
            </a:r>
          </a:p>
          <a:p>
            <a:pPr marL="0" indent="0">
              <a:buNone/>
            </a:pPr>
            <a:r>
              <a:rPr lang="en-US" sz="2600" dirty="0">
                <a:solidFill>
                  <a:srgbClr val="000000"/>
                </a:solidFill>
              </a:rPr>
              <a:t> </a:t>
            </a:r>
            <a:r>
              <a:rPr lang="en-US" sz="2600" dirty="0" smtClean="0">
                <a:solidFill>
                  <a:srgbClr val="000000"/>
                </a:solidFill>
              </a:rPr>
              <a:t>     skip(equality); </a:t>
            </a:r>
            <a:r>
              <a:rPr lang="en-US" sz="2600" dirty="0" err="1" smtClean="0"/>
              <a:t>expr</a:t>
            </a:r>
            <a:endParaRPr lang="en-US" sz="2600" dirty="0" smtClean="0">
              <a:solidFill>
                <a:srgbClr val="000000"/>
              </a:solidFill>
            </a:endParaRPr>
          </a:p>
          <a:p>
            <a:pPr marL="0" indent="0">
              <a:buNone/>
            </a:pPr>
            <a:endParaRPr lang="en-US" sz="2600" dirty="0" smtClean="0">
              <a:solidFill>
                <a:srgbClr val="000000"/>
              </a:solidFill>
            </a:endParaRPr>
          </a:p>
          <a:p>
            <a:pPr marL="0" indent="0">
              <a:buNone/>
            </a:pPr>
            <a:endParaRPr lang="en-US" sz="2600" dirty="0">
              <a:solidFill>
                <a:srgbClr val="000000"/>
              </a:solidFill>
            </a:endParaRPr>
          </a:p>
          <a:p>
            <a:pPr marL="0" indent="0">
              <a:buNone/>
            </a:pPr>
            <a:r>
              <a:rPr lang="en-US" sz="2600" dirty="0" smtClean="0">
                <a:solidFill>
                  <a:srgbClr val="000000"/>
                </a:solidFill>
              </a:rPr>
              <a:t> </a:t>
            </a:r>
          </a:p>
        </p:txBody>
      </p:sp>
    </p:spTree>
    <p:extLst>
      <p:ext uri="{BB962C8B-B14F-4D97-AF65-F5344CB8AC3E}">
        <p14:creationId xmlns:p14="http://schemas.microsoft.com/office/powerpoint/2010/main" val="3173952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Parser: Returning an AST </a:t>
            </a:r>
            <a:r>
              <a:rPr lang="en-US" dirty="0" smtClean="0">
                <a:sym typeface="Wingdings" pitchFamily="2" charset="2"/>
              </a:rPr>
              <a:t></a:t>
            </a:r>
            <a:endParaRPr lang="en-US" dirty="0">
              <a:solidFill>
                <a:srgbClr val="000000"/>
              </a:solidFill>
            </a:endParaRPr>
          </a:p>
        </p:txBody>
      </p:sp>
      <p:sp>
        <p:nvSpPr>
          <p:cNvPr id="4" name="Content Placeholder 2"/>
          <p:cNvSpPr>
            <a:spLocks noGrp="1"/>
          </p:cNvSpPr>
          <p:nvPr>
            <p:ph idx="1"/>
          </p:nvPr>
        </p:nvSpPr>
        <p:spPr>
          <a:xfrm>
            <a:off x="287384" y="1118294"/>
            <a:ext cx="8739050" cy="5465385"/>
          </a:xfrm>
        </p:spPr>
        <p:txBody>
          <a:bodyPr>
            <a:normAutofit fontScale="92500" lnSpcReduction="20000"/>
          </a:bodyPr>
          <a:lstStyle/>
          <a:p>
            <a:pPr marL="0" indent="0">
              <a:buNone/>
            </a:pPr>
            <a:r>
              <a:rPr lang="en-US" sz="2600" b="1" dirty="0" err="1" smtClean="0">
                <a:solidFill>
                  <a:srgbClr val="000000"/>
                </a:solidFill>
              </a:rPr>
              <a:t>def</a:t>
            </a:r>
            <a:r>
              <a:rPr lang="en-US" sz="2600" dirty="0" smtClean="0">
                <a:solidFill>
                  <a:srgbClr val="000000"/>
                </a:solidFill>
              </a:rPr>
              <a:t> expect(t : Token) </a:t>
            </a:r>
            <a:r>
              <a:rPr lang="en-US" sz="2600" b="1" dirty="0" smtClean="0">
                <a:solidFill>
                  <a:srgbClr val="000000"/>
                </a:solidFill>
              </a:rPr>
              <a:t>: Token </a:t>
            </a:r>
            <a:r>
              <a:rPr lang="en-US" sz="2600" dirty="0" smtClean="0">
                <a:solidFill>
                  <a:srgbClr val="000000"/>
                </a:solidFill>
              </a:rPr>
              <a:t>= </a:t>
            </a:r>
            <a:r>
              <a:rPr lang="en-US" sz="2600" b="1" dirty="0" smtClean="0">
                <a:solidFill>
                  <a:srgbClr val="000000"/>
                </a:solidFill>
              </a:rPr>
              <a:t>if</a:t>
            </a:r>
            <a:r>
              <a:rPr lang="en-US" sz="2600" dirty="0" smtClean="0">
                <a:solidFill>
                  <a:srgbClr val="000000"/>
                </a:solidFill>
              </a:rPr>
              <a:t> (</a:t>
            </a:r>
            <a:r>
              <a:rPr lang="en-US" sz="2600" dirty="0" err="1" smtClean="0">
                <a:solidFill>
                  <a:srgbClr val="000000"/>
                </a:solidFill>
              </a:rPr>
              <a:t>lexer.token</a:t>
            </a:r>
            <a:r>
              <a:rPr lang="en-US" sz="2600" dirty="0" smtClean="0">
                <a:solidFill>
                  <a:srgbClr val="000000"/>
                </a:solidFill>
              </a:rPr>
              <a:t> == t) { </a:t>
            </a:r>
            <a:r>
              <a:rPr lang="en-US" sz="2600" dirty="0" err="1" smtClean="0">
                <a:solidFill>
                  <a:srgbClr val="000000"/>
                </a:solidFill>
              </a:rPr>
              <a:t>lexer.next;t</a:t>
            </a:r>
            <a:r>
              <a:rPr lang="en-US" sz="2600" dirty="0" smtClean="0">
                <a:solidFill>
                  <a:srgbClr val="000000"/>
                </a:solidFill>
              </a:rPr>
              <a:t>}</a:t>
            </a:r>
          </a:p>
          <a:p>
            <a:pPr marL="0" indent="0">
              <a:buNone/>
            </a:pPr>
            <a:r>
              <a:rPr lang="en-US" sz="2600" dirty="0">
                <a:solidFill>
                  <a:srgbClr val="000000"/>
                </a:solidFill>
              </a:rPr>
              <a:t> </a:t>
            </a:r>
            <a:r>
              <a:rPr lang="en-US" sz="2600" dirty="0" smtClean="0">
                <a:solidFill>
                  <a:srgbClr val="000000"/>
                </a:solidFill>
              </a:rPr>
              <a:t>  </a:t>
            </a:r>
            <a:r>
              <a:rPr lang="en-US" sz="2600" b="1" dirty="0" smtClean="0">
                <a:solidFill>
                  <a:srgbClr val="000000"/>
                </a:solidFill>
              </a:rPr>
              <a:t>else</a:t>
            </a:r>
            <a:r>
              <a:rPr lang="en-US" sz="2600" dirty="0" smtClean="0">
                <a:solidFill>
                  <a:srgbClr val="000000"/>
                </a:solidFill>
              </a:rPr>
              <a:t> error(“Expected”+ t)</a:t>
            </a:r>
          </a:p>
          <a:p>
            <a:pPr marL="0" indent="0">
              <a:buNone/>
            </a:pPr>
            <a:r>
              <a:rPr lang="en-US" sz="2600" i="1" dirty="0" smtClean="0">
                <a:solidFill>
                  <a:srgbClr val="7F7F7F"/>
                </a:solidFill>
              </a:rPr>
              <a:t>// </a:t>
            </a:r>
            <a:r>
              <a:rPr lang="en-US" sz="2600" i="1" dirty="0" err="1" smtClean="0">
                <a:solidFill>
                  <a:srgbClr val="7F7F7F"/>
                </a:solidFill>
              </a:rPr>
              <a:t>statmt</a:t>
            </a:r>
            <a:r>
              <a:rPr lang="en-US" sz="2600" i="1" dirty="0" smtClean="0">
                <a:solidFill>
                  <a:srgbClr val="7F7F7F"/>
                </a:solidFill>
              </a:rPr>
              <a:t> ::= </a:t>
            </a:r>
          </a:p>
          <a:p>
            <a:pPr marL="0" indent="0">
              <a:buNone/>
            </a:pPr>
            <a:r>
              <a:rPr lang="en-US" sz="2600" b="1" dirty="0" err="1" smtClean="0">
                <a:solidFill>
                  <a:srgbClr val="000000"/>
                </a:solidFill>
              </a:rPr>
              <a:t>def</a:t>
            </a:r>
            <a:r>
              <a:rPr lang="en-US" sz="2600" dirty="0" smtClean="0">
                <a:solidFill>
                  <a:srgbClr val="000000"/>
                </a:solidFill>
              </a:rPr>
              <a:t> </a:t>
            </a:r>
            <a:r>
              <a:rPr lang="en-US" sz="2600" dirty="0" err="1" smtClean="0"/>
              <a:t>statmt</a:t>
            </a:r>
            <a:r>
              <a:rPr lang="en-US" sz="2600" dirty="0" smtClean="0"/>
              <a:t> </a:t>
            </a:r>
            <a:r>
              <a:rPr lang="en-US" sz="2600" b="1" dirty="0" smtClean="0">
                <a:solidFill>
                  <a:srgbClr val="000000"/>
                </a:solidFill>
              </a:rPr>
              <a:t>: </a:t>
            </a:r>
            <a:r>
              <a:rPr lang="en-US" sz="2600" b="1" dirty="0" err="1" smtClean="0">
                <a:solidFill>
                  <a:srgbClr val="000000"/>
                </a:solidFill>
              </a:rPr>
              <a:t>Statmt</a:t>
            </a:r>
            <a:r>
              <a:rPr lang="en-US" sz="2600" dirty="0" smtClean="0">
                <a:solidFill>
                  <a:srgbClr val="000000"/>
                </a:solidFill>
              </a:rPr>
              <a:t> = {</a:t>
            </a:r>
          </a:p>
          <a:p>
            <a:pPr marL="0" indent="0">
              <a:buNone/>
            </a:pPr>
            <a:r>
              <a:rPr lang="en-US" sz="2600" i="1" dirty="0" smtClean="0">
                <a:solidFill>
                  <a:srgbClr val="000000"/>
                </a:solidFill>
              </a:rPr>
              <a:t>  </a:t>
            </a:r>
            <a:r>
              <a:rPr lang="en-US" sz="2600" i="1" dirty="0" smtClean="0">
                <a:solidFill>
                  <a:srgbClr val="7F7F7F"/>
                </a:solidFill>
              </a:rPr>
              <a:t> // </a:t>
            </a:r>
            <a:r>
              <a:rPr lang="en-US" sz="2600" i="1" dirty="0" err="1" smtClean="0">
                <a:solidFill>
                  <a:srgbClr val="7F7F7F"/>
                </a:solidFill>
              </a:rPr>
              <a:t>println</a:t>
            </a:r>
            <a:r>
              <a:rPr lang="en-US" sz="2600" i="1" dirty="0" smtClean="0">
                <a:solidFill>
                  <a:srgbClr val="7F7F7F"/>
                </a:solidFill>
              </a:rPr>
              <a:t> ( </a:t>
            </a:r>
            <a:r>
              <a:rPr lang="en-US" sz="2600" i="1" dirty="0" err="1">
                <a:solidFill>
                  <a:srgbClr val="7F7F7F"/>
                </a:solidFill>
              </a:rPr>
              <a:t>stringConst</a:t>
            </a:r>
            <a:r>
              <a:rPr lang="en-US" sz="2600" i="1" dirty="0">
                <a:solidFill>
                  <a:srgbClr val="7F7F7F"/>
                </a:solidFill>
              </a:rPr>
              <a:t> , </a:t>
            </a:r>
            <a:r>
              <a:rPr lang="en-US" sz="2600" i="1" dirty="0" err="1">
                <a:solidFill>
                  <a:srgbClr val="7F7F7F"/>
                </a:solidFill>
              </a:rPr>
              <a:t>ident</a:t>
            </a:r>
            <a:r>
              <a:rPr lang="en-US" sz="2600" i="1" dirty="0">
                <a:solidFill>
                  <a:srgbClr val="7F7F7F"/>
                </a:solidFill>
              </a:rPr>
              <a:t> </a:t>
            </a:r>
            <a:r>
              <a:rPr lang="en-US" sz="2600" i="1" dirty="0" smtClean="0">
                <a:solidFill>
                  <a:srgbClr val="7F7F7F"/>
                </a:solidFill>
              </a:rPr>
              <a:t>)</a:t>
            </a:r>
          </a:p>
          <a:p>
            <a:pPr marL="0" indent="0">
              <a:buNone/>
            </a:pPr>
            <a:r>
              <a:rPr lang="en-US" sz="2600" dirty="0">
                <a:solidFill>
                  <a:srgbClr val="000000"/>
                </a:solidFill>
              </a:rPr>
              <a:t> </a:t>
            </a:r>
            <a:r>
              <a:rPr lang="en-US" sz="2600" dirty="0" smtClean="0">
                <a:solidFill>
                  <a:srgbClr val="000000"/>
                </a:solidFill>
              </a:rPr>
              <a:t>  </a:t>
            </a:r>
            <a:r>
              <a:rPr lang="en-US" sz="2600" b="1" dirty="0" smtClean="0">
                <a:solidFill>
                  <a:srgbClr val="000000"/>
                </a:solidFill>
              </a:rPr>
              <a:t>if</a:t>
            </a:r>
            <a:r>
              <a:rPr lang="en-US" sz="2600" dirty="0" smtClean="0">
                <a:solidFill>
                  <a:srgbClr val="000000"/>
                </a:solidFill>
              </a:rPr>
              <a:t> (</a:t>
            </a:r>
            <a:r>
              <a:rPr lang="en-US" sz="2600" dirty="0" err="1" smtClean="0">
                <a:solidFill>
                  <a:srgbClr val="000000"/>
                </a:solidFill>
              </a:rPr>
              <a:t>lexer.token</a:t>
            </a:r>
            <a:r>
              <a:rPr lang="en-US" sz="2600" dirty="0" smtClean="0">
                <a:solidFill>
                  <a:srgbClr val="000000"/>
                </a:solidFill>
              </a:rPr>
              <a:t> == </a:t>
            </a:r>
            <a:r>
              <a:rPr lang="en-US" sz="2600" dirty="0" err="1" smtClean="0">
                <a:solidFill>
                  <a:srgbClr val="000000"/>
                </a:solidFill>
              </a:rPr>
              <a:t>Println</a:t>
            </a:r>
            <a:r>
              <a:rPr lang="en-US" sz="2600" dirty="0" smtClean="0">
                <a:solidFill>
                  <a:srgbClr val="000000"/>
                </a:solidFill>
              </a:rPr>
              <a:t>) { </a:t>
            </a:r>
            <a:r>
              <a:rPr lang="en-US" sz="2600" dirty="0" err="1" smtClean="0">
                <a:solidFill>
                  <a:srgbClr val="000000"/>
                </a:solidFill>
              </a:rPr>
              <a:t>lexer.next</a:t>
            </a:r>
            <a:r>
              <a:rPr lang="en-US" sz="2600" dirty="0" smtClean="0">
                <a:solidFill>
                  <a:srgbClr val="000000"/>
                </a:solidFill>
              </a:rPr>
              <a:t>;</a:t>
            </a:r>
          </a:p>
          <a:p>
            <a:pPr marL="0" indent="0">
              <a:buNone/>
            </a:pPr>
            <a:r>
              <a:rPr lang="en-US" sz="2600" dirty="0">
                <a:solidFill>
                  <a:srgbClr val="000000"/>
                </a:solidFill>
              </a:rPr>
              <a:t> </a:t>
            </a:r>
            <a:r>
              <a:rPr lang="en-US" sz="2600" dirty="0" smtClean="0">
                <a:solidFill>
                  <a:srgbClr val="000000"/>
                </a:solidFill>
              </a:rPr>
              <a:t>     skip(</a:t>
            </a:r>
            <a:r>
              <a:rPr lang="en-US" sz="2600" dirty="0" err="1" smtClean="0">
                <a:solidFill>
                  <a:srgbClr val="000000"/>
                </a:solidFill>
              </a:rPr>
              <a:t>openParen</a:t>
            </a:r>
            <a:r>
              <a:rPr lang="en-US" sz="2600" dirty="0" smtClean="0">
                <a:solidFill>
                  <a:srgbClr val="000000"/>
                </a:solidFill>
              </a:rPr>
              <a:t>); </a:t>
            </a:r>
            <a:r>
              <a:rPr lang="en-US" sz="2600" b="1" dirty="0" err="1" smtClean="0">
                <a:solidFill>
                  <a:srgbClr val="000000"/>
                </a:solidFill>
              </a:rPr>
              <a:t>val</a:t>
            </a:r>
            <a:r>
              <a:rPr lang="en-US" sz="2600" dirty="0" smtClean="0">
                <a:solidFill>
                  <a:srgbClr val="000000"/>
                </a:solidFill>
              </a:rPr>
              <a:t> s = </a:t>
            </a:r>
            <a:r>
              <a:rPr lang="en-US" sz="2600" dirty="0" err="1" smtClean="0">
                <a:solidFill>
                  <a:srgbClr val="000000"/>
                </a:solidFill>
              </a:rPr>
              <a:t>getString</a:t>
            </a:r>
            <a:r>
              <a:rPr lang="en-US" sz="2600" dirty="0" smtClean="0">
                <a:solidFill>
                  <a:srgbClr val="000000"/>
                </a:solidFill>
              </a:rPr>
              <a:t>(expect(</a:t>
            </a:r>
            <a:r>
              <a:rPr lang="en-US" sz="2600" dirty="0" err="1" smtClean="0">
                <a:solidFill>
                  <a:srgbClr val="000000"/>
                </a:solidFill>
              </a:rPr>
              <a:t>stringConst</a:t>
            </a:r>
            <a:r>
              <a:rPr lang="en-US" sz="2600" dirty="0" smtClean="0">
                <a:solidFill>
                  <a:srgbClr val="000000"/>
                </a:solidFill>
              </a:rPr>
              <a:t>));</a:t>
            </a:r>
          </a:p>
          <a:p>
            <a:pPr marL="0" indent="0">
              <a:buNone/>
            </a:pPr>
            <a:r>
              <a:rPr lang="en-US" sz="2600" dirty="0">
                <a:solidFill>
                  <a:srgbClr val="000000"/>
                </a:solidFill>
              </a:rPr>
              <a:t> </a:t>
            </a:r>
            <a:r>
              <a:rPr lang="en-US" sz="2600" dirty="0" smtClean="0">
                <a:solidFill>
                  <a:srgbClr val="000000"/>
                </a:solidFill>
              </a:rPr>
              <a:t>     skip(comma);</a:t>
            </a:r>
          </a:p>
          <a:p>
            <a:pPr marL="0" indent="0">
              <a:buNone/>
            </a:pPr>
            <a:r>
              <a:rPr lang="en-US" sz="2600" dirty="0">
                <a:solidFill>
                  <a:srgbClr val="000000"/>
                </a:solidFill>
              </a:rPr>
              <a:t> </a:t>
            </a:r>
            <a:r>
              <a:rPr lang="en-US" sz="2600" dirty="0" smtClean="0">
                <a:solidFill>
                  <a:srgbClr val="000000"/>
                </a:solidFill>
              </a:rPr>
              <a:t>     </a:t>
            </a:r>
            <a:r>
              <a:rPr lang="en-US" sz="2600" b="1" dirty="0" err="1" smtClean="0">
                <a:solidFill>
                  <a:srgbClr val="000000"/>
                </a:solidFill>
              </a:rPr>
              <a:t>val</a:t>
            </a:r>
            <a:r>
              <a:rPr lang="en-US" sz="2600" dirty="0" smtClean="0">
                <a:solidFill>
                  <a:srgbClr val="000000"/>
                </a:solidFill>
              </a:rPr>
              <a:t> id = </a:t>
            </a:r>
            <a:r>
              <a:rPr lang="en-US" sz="2600" dirty="0" err="1" smtClean="0">
                <a:solidFill>
                  <a:srgbClr val="000000"/>
                </a:solidFill>
              </a:rPr>
              <a:t>getIdent</a:t>
            </a:r>
            <a:r>
              <a:rPr lang="en-US" sz="2600" dirty="0" smtClean="0">
                <a:solidFill>
                  <a:srgbClr val="000000"/>
                </a:solidFill>
              </a:rPr>
              <a:t>(expect(identifier)); skip(</a:t>
            </a:r>
            <a:r>
              <a:rPr lang="en-US" sz="2600" dirty="0" err="1" smtClean="0">
                <a:solidFill>
                  <a:srgbClr val="000000"/>
                </a:solidFill>
              </a:rPr>
              <a:t>closedParen</a:t>
            </a:r>
            <a:r>
              <a:rPr lang="en-US" sz="2600" dirty="0" smtClean="0">
                <a:solidFill>
                  <a:srgbClr val="000000"/>
                </a:solidFill>
              </a:rPr>
              <a:t>)</a:t>
            </a:r>
          </a:p>
          <a:p>
            <a:pPr marL="0" indent="0">
              <a:buNone/>
            </a:pPr>
            <a:r>
              <a:rPr lang="en-US" sz="2600" b="1" dirty="0" smtClean="0">
                <a:solidFill>
                  <a:schemeClr val="accent3">
                    <a:lumMod val="50000"/>
                  </a:schemeClr>
                </a:solidFill>
              </a:rPr>
              <a:t>      </a:t>
            </a:r>
            <a:r>
              <a:rPr lang="en-US" sz="2600" b="1" dirty="0" err="1" smtClean="0">
                <a:solidFill>
                  <a:schemeClr val="accent3">
                    <a:lumMod val="50000"/>
                  </a:schemeClr>
                </a:solidFill>
              </a:rPr>
              <a:t>PrintlnS</a:t>
            </a:r>
            <a:r>
              <a:rPr lang="en-US" sz="2600" b="1" dirty="0" smtClean="0">
                <a:solidFill>
                  <a:schemeClr val="accent3">
                    <a:lumMod val="50000"/>
                  </a:schemeClr>
                </a:solidFill>
              </a:rPr>
              <a:t>(s, id)</a:t>
            </a:r>
            <a:endParaRPr lang="en-US" sz="2600" b="1" dirty="0">
              <a:solidFill>
                <a:schemeClr val="accent3">
                  <a:lumMod val="50000"/>
                </a:schemeClr>
              </a:solidFill>
            </a:endParaRPr>
          </a:p>
          <a:p>
            <a:pPr marL="0" indent="0">
              <a:buNone/>
            </a:pPr>
            <a:r>
              <a:rPr lang="en-US" sz="2600" i="1" dirty="0">
                <a:solidFill>
                  <a:srgbClr val="000000"/>
                </a:solidFill>
              </a:rPr>
              <a:t> </a:t>
            </a:r>
            <a:r>
              <a:rPr lang="en-US" sz="2600" i="1" dirty="0">
                <a:solidFill>
                  <a:srgbClr val="7F7F7F"/>
                </a:solidFill>
              </a:rPr>
              <a:t>// | </a:t>
            </a:r>
            <a:r>
              <a:rPr lang="en-US" sz="2600" i="1" dirty="0" err="1">
                <a:solidFill>
                  <a:srgbClr val="7F7F7F"/>
                </a:solidFill>
              </a:rPr>
              <a:t>ident</a:t>
            </a:r>
            <a:r>
              <a:rPr lang="en-US" sz="2600" i="1" dirty="0">
                <a:solidFill>
                  <a:srgbClr val="7F7F7F"/>
                </a:solidFill>
              </a:rPr>
              <a:t> = </a:t>
            </a:r>
            <a:r>
              <a:rPr lang="en-US" sz="2600" i="1" dirty="0" err="1">
                <a:solidFill>
                  <a:srgbClr val="7F7F7F"/>
                </a:solidFill>
              </a:rPr>
              <a:t>expr</a:t>
            </a:r>
            <a:r>
              <a:rPr lang="en-US" sz="2600" i="1" dirty="0">
                <a:solidFill>
                  <a:srgbClr val="7F7F7F"/>
                </a:solidFill>
              </a:rPr>
              <a:t> </a:t>
            </a:r>
          </a:p>
          <a:p>
            <a:pPr marL="0" indent="0">
              <a:buNone/>
            </a:pPr>
            <a:r>
              <a:rPr lang="en-US" sz="2600" dirty="0">
                <a:solidFill>
                  <a:srgbClr val="000000"/>
                </a:solidFill>
              </a:rPr>
              <a:t>   } </a:t>
            </a:r>
            <a:r>
              <a:rPr lang="en-US" sz="2600" b="1" dirty="0">
                <a:solidFill>
                  <a:srgbClr val="000000"/>
                </a:solidFill>
              </a:rPr>
              <a:t>else</a:t>
            </a:r>
            <a:r>
              <a:rPr lang="en-US" sz="2600" dirty="0">
                <a:solidFill>
                  <a:srgbClr val="000000"/>
                </a:solidFill>
              </a:rPr>
              <a:t> </a:t>
            </a:r>
            <a:r>
              <a:rPr lang="en-US" sz="2600" b="1" dirty="0">
                <a:solidFill>
                  <a:srgbClr val="000000"/>
                </a:solidFill>
              </a:rPr>
              <a:t>if</a:t>
            </a:r>
            <a:r>
              <a:rPr lang="en-US" sz="2600" dirty="0">
                <a:solidFill>
                  <a:srgbClr val="000000"/>
                </a:solidFill>
              </a:rPr>
              <a:t> (</a:t>
            </a:r>
            <a:r>
              <a:rPr lang="en-US" sz="2600" dirty="0" err="1" smtClean="0">
                <a:solidFill>
                  <a:srgbClr val="000000"/>
                </a:solidFill>
              </a:rPr>
              <a:t>lexer.token.class</a:t>
            </a:r>
            <a:r>
              <a:rPr lang="en-US" sz="2600" dirty="0" smtClean="0">
                <a:solidFill>
                  <a:srgbClr val="000000"/>
                </a:solidFill>
              </a:rPr>
              <a:t> </a:t>
            </a:r>
            <a:r>
              <a:rPr lang="en-US" sz="2600" dirty="0">
                <a:solidFill>
                  <a:srgbClr val="000000"/>
                </a:solidFill>
              </a:rPr>
              <a:t>== </a:t>
            </a:r>
            <a:r>
              <a:rPr lang="en-US" sz="2600" dirty="0" err="1">
                <a:solidFill>
                  <a:srgbClr val="000000"/>
                </a:solidFill>
              </a:rPr>
              <a:t>Ident</a:t>
            </a:r>
            <a:r>
              <a:rPr lang="en-US" sz="2600" dirty="0">
                <a:solidFill>
                  <a:srgbClr val="000000"/>
                </a:solidFill>
              </a:rPr>
              <a:t>) { </a:t>
            </a:r>
            <a:r>
              <a:rPr lang="en-US" sz="2600" b="1" dirty="0" err="1" smtClean="0">
                <a:solidFill>
                  <a:srgbClr val="000000"/>
                </a:solidFill>
              </a:rPr>
              <a:t>val</a:t>
            </a:r>
            <a:r>
              <a:rPr lang="en-US" sz="2600" dirty="0" smtClean="0">
                <a:solidFill>
                  <a:srgbClr val="000000"/>
                </a:solidFill>
              </a:rPr>
              <a:t> lhs = </a:t>
            </a:r>
            <a:r>
              <a:rPr lang="en-US" sz="2600" dirty="0" err="1" smtClean="0">
                <a:solidFill>
                  <a:srgbClr val="000000"/>
                </a:solidFill>
              </a:rPr>
              <a:t>getIdent</a:t>
            </a:r>
            <a:r>
              <a:rPr lang="en-US" sz="2600" dirty="0" smtClean="0">
                <a:solidFill>
                  <a:srgbClr val="000000"/>
                </a:solidFill>
              </a:rPr>
              <a:t>(</a:t>
            </a:r>
            <a:r>
              <a:rPr lang="en-US" sz="2600" dirty="0" err="1" smtClean="0">
                <a:solidFill>
                  <a:srgbClr val="000000"/>
                </a:solidFill>
              </a:rPr>
              <a:t>lexer.token</a:t>
            </a:r>
            <a:r>
              <a:rPr lang="en-US" sz="2600" dirty="0" smtClean="0">
                <a:solidFill>
                  <a:srgbClr val="000000"/>
                </a:solidFill>
              </a:rPr>
              <a:t>)</a:t>
            </a:r>
            <a:br>
              <a:rPr lang="en-US" sz="2600" dirty="0" smtClean="0">
                <a:solidFill>
                  <a:srgbClr val="000000"/>
                </a:solidFill>
              </a:rPr>
            </a:br>
            <a:r>
              <a:rPr lang="en-US" sz="2600" dirty="0" smtClean="0">
                <a:solidFill>
                  <a:srgbClr val="000000"/>
                </a:solidFill>
              </a:rPr>
              <a:t>      </a:t>
            </a:r>
            <a:r>
              <a:rPr lang="en-US" sz="2600" dirty="0" err="1" smtClean="0">
                <a:solidFill>
                  <a:srgbClr val="000000"/>
                </a:solidFill>
              </a:rPr>
              <a:t>lexer.next</a:t>
            </a:r>
            <a:r>
              <a:rPr lang="en-US" sz="2600" dirty="0">
                <a:solidFill>
                  <a:srgbClr val="000000"/>
                </a:solidFill>
              </a:rPr>
              <a:t>;</a:t>
            </a:r>
          </a:p>
          <a:p>
            <a:pPr marL="0" indent="0">
              <a:buNone/>
            </a:pPr>
            <a:r>
              <a:rPr lang="en-US" sz="2600" dirty="0">
                <a:solidFill>
                  <a:srgbClr val="000000"/>
                </a:solidFill>
              </a:rPr>
              <a:t>      </a:t>
            </a:r>
            <a:r>
              <a:rPr lang="en-US" sz="2600" dirty="0" smtClean="0">
                <a:solidFill>
                  <a:srgbClr val="000000"/>
                </a:solidFill>
              </a:rPr>
              <a:t>skip(equality</a:t>
            </a:r>
            <a:r>
              <a:rPr lang="en-US" sz="2600" dirty="0">
                <a:solidFill>
                  <a:srgbClr val="000000"/>
                </a:solidFill>
              </a:rPr>
              <a:t>); </a:t>
            </a:r>
            <a:r>
              <a:rPr lang="en-US" sz="2600" b="1" dirty="0" err="1" smtClean="0">
                <a:solidFill>
                  <a:srgbClr val="000000"/>
                </a:solidFill>
              </a:rPr>
              <a:t>val</a:t>
            </a:r>
            <a:r>
              <a:rPr lang="en-US" sz="2600" dirty="0" smtClean="0">
                <a:solidFill>
                  <a:srgbClr val="000000"/>
                </a:solidFill>
              </a:rPr>
              <a:t> e = </a:t>
            </a:r>
            <a:r>
              <a:rPr lang="en-US" sz="2600" dirty="0" err="1" smtClean="0"/>
              <a:t>expr</a:t>
            </a:r>
            <a:endParaRPr lang="en-US" sz="2600" dirty="0"/>
          </a:p>
          <a:p>
            <a:pPr marL="0" indent="0">
              <a:buNone/>
            </a:pPr>
            <a:r>
              <a:rPr lang="en-US" sz="2600" b="1" dirty="0" smtClean="0">
                <a:solidFill>
                  <a:schemeClr val="accent3">
                    <a:lumMod val="50000"/>
                  </a:schemeClr>
                </a:solidFill>
              </a:rPr>
              <a:t>      Assignment(lhs, e)</a:t>
            </a:r>
          </a:p>
        </p:txBody>
      </p:sp>
    </p:spTree>
    <p:extLst>
      <p:ext uri="{BB962C8B-B14F-4D97-AF65-F5344CB8AC3E}">
        <p14:creationId xmlns:p14="http://schemas.microsoft.com/office/powerpoint/2010/main" val="1519689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Tree for ‘if’</a:t>
            </a:r>
            <a:endParaRPr lang="en-US" dirty="0"/>
          </a:p>
        </p:txBody>
      </p:sp>
      <p:sp>
        <p:nvSpPr>
          <p:cNvPr id="4" name="Content Placeholder 2"/>
          <p:cNvSpPr>
            <a:spLocks noGrp="1"/>
          </p:cNvSpPr>
          <p:nvPr>
            <p:ph idx="1"/>
          </p:nvPr>
        </p:nvSpPr>
        <p:spPr>
          <a:xfrm>
            <a:off x="470263" y="1118293"/>
            <a:ext cx="8477794" cy="3035695"/>
          </a:xfrm>
        </p:spPr>
        <p:txBody>
          <a:bodyPr>
            <a:noAutofit/>
          </a:bodyPr>
          <a:lstStyle/>
          <a:p>
            <a:pPr marL="0" indent="0">
              <a:buNone/>
            </a:pPr>
            <a:r>
              <a:rPr lang="en-US" sz="2400" b="1" dirty="0" err="1" smtClean="0">
                <a:solidFill>
                  <a:srgbClr val="000000"/>
                </a:solidFill>
              </a:rPr>
              <a:t>def</a:t>
            </a:r>
            <a:r>
              <a:rPr lang="en-US" sz="2400" dirty="0" smtClean="0"/>
              <a:t> </a:t>
            </a:r>
            <a:r>
              <a:rPr lang="en-US" sz="2400" dirty="0" err="1" smtClean="0"/>
              <a:t>expr</a:t>
            </a:r>
            <a:r>
              <a:rPr lang="en-US" sz="2400" dirty="0" smtClean="0"/>
              <a:t> </a:t>
            </a:r>
            <a:r>
              <a:rPr lang="en-US" sz="2400" dirty="0" smtClean="0">
                <a:solidFill>
                  <a:srgbClr val="000000"/>
                </a:solidFill>
              </a:rPr>
              <a:t>: </a:t>
            </a:r>
            <a:r>
              <a:rPr lang="en-US" sz="2400" dirty="0" err="1" smtClean="0">
                <a:solidFill>
                  <a:srgbClr val="000000"/>
                </a:solidFill>
              </a:rPr>
              <a:t>Expr</a:t>
            </a:r>
            <a:r>
              <a:rPr lang="en-US" sz="2400" dirty="0" smtClean="0">
                <a:solidFill>
                  <a:srgbClr val="000000"/>
                </a:solidFill>
              </a:rPr>
              <a:t> = { … }</a:t>
            </a:r>
          </a:p>
          <a:p>
            <a:pPr marL="0" indent="0">
              <a:buNone/>
            </a:pPr>
            <a:r>
              <a:rPr lang="en-US" sz="2400" i="1" dirty="0" smtClean="0">
                <a:solidFill>
                  <a:srgbClr val="7F7F7F"/>
                </a:solidFill>
              </a:rPr>
              <a:t>// </a:t>
            </a:r>
            <a:r>
              <a:rPr lang="en-US" sz="2400" i="1" dirty="0" err="1" smtClean="0">
                <a:solidFill>
                  <a:srgbClr val="7F7F7F"/>
                </a:solidFill>
              </a:rPr>
              <a:t>statmt</a:t>
            </a:r>
            <a:r>
              <a:rPr lang="en-US" sz="2400" i="1" dirty="0" smtClean="0">
                <a:solidFill>
                  <a:srgbClr val="7F7F7F"/>
                </a:solidFill>
              </a:rPr>
              <a:t> ::= </a:t>
            </a:r>
          </a:p>
          <a:p>
            <a:pPr marL="0" indent="0">
              <a:buNone/>
            </a:pPr>
            <a:r>
              <a:rPr lang="en-US" sz="2400" b="1" dirty="0" err="1" smtClean="0">
                <a:solidFill>
                  <a:srgbClr val="000000"/>
                </a:solidFill>
              </a:rPr>
              <a:t>def</a:t>
            </a:r>
            <a:r>
              <a:rPr lang="en-US" sz="2400" dirty="0" smtClean="0">
                <a:solidFill>
                  <a:srgbClr val="000000"/>
                </a:solidFill>
              </a:rPr>
              <a:t> </a:t>
            </a:r>
            <a:r>
              <a:rPr lang="en-US" sz="2400" dirty="0" err="1" smtClean="0"/>
              <a:t>statmt</a:t>
            </a:r>
            <a:r>
              <a:rPr lang="en-US" sz="2400" dirty="0" smtClean="0"/>
              <a:t> </a:t>
            </a:r>
            <a:r>
              <a:rPr lang="en-US" sz="2400" b="1" dirty="0" smtClean="0">
                <a:solidFill>
                  <a:srgbClr val="000000"/>
                </a:solidFill>
              </a:rPr>
              <a:t>: </a:t>
            </a:r>
            <a:r>
              <a:rPr lang="en-US" sz="2400" b="1" dirty="0" err="1" smtClean="0">
                <a:solidFill>
                  <a:srgbClr val="000000"/>
                </a:solidFill>
              </a:rPr>
              <a:t>Statmt</a:t>
            </a:r>
            <a:r>
              <a:rPr lang="en-US" sz="2400" dirty="0" smtClean="0">
                <a:solidFill>
                  <a:srgbClr val="000000"/>
                </a:solidFill>
              </a:rPr>
              <a:t> = {</a:t>
            </a:r>
          </a:p>
          <a:p>
            <a:pPr marL="0" indent="0">
              <a:buNone/>
            </a:pPr>
            <a:r>
              <a:rPr lang="en-US" sz="2400" dirty="0">
                <a:solidFill>
                  <a:srgbClr val="000000"/>
                </a:solidFill>
              </a:rPr>
              <a:t> </a:t>
            </a:r>
            <a:r>
              <a:rPr lang="en-US" sz="2400" dirty="0" smtClean="0">
                <a:solidFill>
                  <a:srgbClr val="000000"/>
                </a:solidFill>
              </a:rPr>
              <a:t>  …</a:t>
            </a:r>
          </a:p>
          <a:p>
            <a:pPr marL="0" indent="0">
              <a:buNone/>
            </a:pPr>
            <a:r>
              <a:rPr lang="en-US" sz="2400" dirty="0" smtClean="0">
                <a:solidFill>
                  <a:srgbClr val="7F7F7F"/>
                </a:solidFill>
              </a:rPr>
              <a:t>// </a:t>
            </a:r>
            <a:r>
              <a:rPr lang="en-US" sz="2400" i="1" dirty="0">
                <a:solidFill>
                  <a:srgbClr val="7F7F7F"/>
                </a:solidFill>
              </a:rPr>
              <a:t>if ( </a:t>
            </a:r>
            <a:r>
              <a:rPr lang="en-US" sz="2400" i="1" dirty="0" err="1">
                <a:solidFill>
                  <a:srgbClr val="7F7F7F"/>
                </a:solidFill>
              </a:rPr>
              <a:t>expr</a:t>
            </a:r>
            <a:r>
              <a:rPr lang="en-US" sz="2400" i="1" dirty="0">
                <a:solidFill>
                  <a:srgbClr val="7F7F7F"/>
                </a:solidFill>
              </a:rPr>
              <a:t> ) </a:t>
            </a:r>
            <a:r>
              <a:rPr lang="en-US" sz="2400" i="1" dirty="0" err="1">
                <a:solidFill>
                  <a:srgbClr val="7F7F7F"/>
                </a:solidFill>
              </a:rPr>
              <a:t>statmt</a:t>
            </a:r>
            <a:r>
              <a:rPr lang="en-US" sz="2400" i="1" dirty="0">
                <a:solidFill>
                  <a:srgbClr val="7F7F7F"/>
                </a:solidFill>
              </a:rPr>
              <a:t> (else </a:t>
            </a:r>
            <a:r>
              <a:rPr lang="en-US" sz="2400" i="1" dirty="0" err="1">
                <a:solidFill>
                  <a:srgbClr val="7F7F7F"/>
                </a:solidFill>
              </a:rPr>
              <a:t>statmt</a:t>
            </a:r>
            <a:r>
              <a:rPr lang="en-US" sz="2400" i="1" dirty="0">
                <a:solidFill>
                  <a:srgbClr val="7F7F7F"/>
                </a:solidFill>
              </a:rPr>
              <a:t>)</a:t>
            </a:r>
            <a:r>
              <a:rPr lang="en-US" sz="2400" i="1" baseline="30000" dirty="0">
                <a:solidFill>
                  <a:srgbClr val="7F7F7F"/>
                </a:solidFill>
              </a:rPr>
              <a:t>?</a:t>
            </a:r>
            <a:r>
              <a:rPr lang="en-US" sz="2400" i="1" dirty="0">
                <a:solidFill>
                  <a:srgbClr val="7F7F7F"/>
                </a:solidFill>
              </a:rPr>
              <a:t> </a:t>
            </a:r>
          </a:p>
          <a:p>
            <a:pPr marL="0" indent="0">
              <a:buNone/>
            </a:pPr>
            <a:r>
              <a:rPr lang="en-US" sz="2400" dirty="0" smtClean="0">
                <a:solidFill>
                  <a:srgbClr val="7F7F7F"/>
                </a:solidFill>
              </a:rPr>
              <a:t>//</a:t>
            </a:r>
            <a:r>
              <a:rPr lang="en-US" sz="2400" i="1" dirty="0" smtClean="0">
                <a:solidFill>
                  <a:srgbClr val="7F7F7F"/>
                </a:solidFill>
              </a:rPr>
              <a:t> case </a:t>
            </a:r>
            <a:r>
              <a:rPr lang="en-US" sz="2400" i="1" dirty="0">
                <a:solidFill>
                  <a:srgbClr val="7F7F7F"/>
                </a:solidFill>
              </a:rPr>
              <a:t>class If(</a:t>
            </a:r>
            <a:r>
              <a:rPr lang="en-US" sz="2400" i="1" dirty="0" err="1">
                <a:solidFill>
                  <a:srgbClr val="7F7F7F"/>
                </a:solidFill>
              </a:rPr>
              <a:t>cond</a:t>
            </a:r>
            <a:r>
              <a:rPr lang="en-US" sz="2400" i="1" dirty="0">
                <a:solidFill>
                  <a:srgbClr val="7F7F7F"/>
                </a:solidFill>
              </a:rPr>
              <a:t> : </a:t>
            </a:r>
            <a:r>
              <a:rPr lang="en-US" sz="2400" i="1" dirty="0" err="1">
                <a:solidFill>
                  <a:srgbClr val="7F7F7F"/>
                </a:solidFill>
              </a:rPr>
              <a:t>Expr</a:t>
            </a:r>
            <a:r>
              <a:rPr lang="en-US" sz="2400" i="1" dirty="0">
                <a:solidFill>
                  <a:srgbClr val="7F7F7F"/>
                </a:solidFill>
              </a:rPr>
              <a:t>, </a:t>
            </a:r>
            <a:r>
              <a:rPr lang="en-US" sz="2400" i="1" dirty="0" err="1" smtClean="0">
                <a:solidFill>
                  <a:srgbClr val="7F7F7F"/>
                </a:solidFill>
              </a:rPr>
              <a:t>trueBr</a:t>
            </a:r>
            <a:r>
              <a:rPr lang="en-US" sz="2400" i="1" dirty="0" smtClean="0">
                <a:solidFill>
                  <a:srgbClr val="7F7F7F"/>
                </a:solidFill>
              </a:rPr>
              <a:t>: </a:t>
            </a:r>
            <a:r>
              <a:rPr lang="en-US" sz="2400" i="1" dirty="0" err="1">
                <a:solidFill>
                  <a:srgbClr val="7F7F7F"/>
                </a:solidFill>
              </a:rPr>
              <a:t>Statmt</a:t>
            </a:r>
            <a:r>
              <a:rPr lang="en-US" sz="2400" i="1" dirty="0" smtClean="0">
                <a:solidFill>
                  <a:srgbClr val="7F7F7F"/>
                </a:solidFill>
              </a:rPr>
              <a:t>, </a:t>
            </a:r>
            <a:r>
              <a:rPr lang="en-US" sz="2400" i="1" dirty="0" err="1" smtClean="0">
                <a:solidFill>
                  <a:srgbClr val="7F7F7F"/>
                </a:solidFill>
              </a:rPr>
              <a:t>falseBr</a:t>
            </a:r>
            <a:r>
              <a:rPr lang="en-US" sz="2400" i="1" dirty="0" smtClean="0">
                <a:solidFill>
                  <a:srgbClr val="7F7F7F"/>
                </a:solidFill>
              </a:rPr>
              <a:t>: </a:t>
            </a:r>
            <a:r>
              <a:rPr lang="en-US" sz="2400" i="1" dirty="0">
                <a:solidFill>
                  <a:srgbClr val="7F7F7F"/>
                </a:solidFill>
              </a:rPr>
              <a:t>Option[</a:t>
            </a:r>
            <a:r>
              <a:rPr lang="en-US" sz="2400" i="1" dirty="0" err="1">
                <a:solidFill>
                  <a:srgbClr val="7F7F7F"/>
                </a:solidFill>
              </a:rPr>
              <a:t>Statmt</a:t>
            </a:r>
            <a:r>
              <a:rPr lang="en-US" sz="2400" i="1" dirty="0" smtClean="0">
                <a:solidFill>
                  <a:srgbClr val="7F7F7F"/>
                </a:solidFill>
              </a:rPr>
              <a:t>])</a:t>
            </a:r>
            <a:endParaRPr lang="en-US" sz="2400" i="1" baseline="30000" dirty="0" smtClean="0">
              <a:solidFill>
                <a:srgbClr val="7F7F7F"/>
              </a:solidFill>
            </a:endParaRPr>
          </a:p>
          <a:p>
            <a:pPr marL="0" indent="0">
              <a:buNone/>
            </a:pPr>
            <a:r>
              <a:rPr lang="en-US" sz="2400" baseline="30000" dirty="0" smtClean="0">
                <a:solidFill>
                  <a:srgbClr val="000000"/>
                </a:solidFill>
              </a:rPr>
              <a:t> </a:t>
            </a:r>
            <a:r>
              <a:rPr lang="en-US" sz="2400" dirty="0" smtClean="0">
                <a:solidFill>
                  <a:srgbClr val="000000"/>
                </a:solidFill>
              </a:rPr>
              <a:t>  } </a:t>
            </a:r>
            <a:r>
              <a:rPr lang="en-US" sz="2400" b="1" dirty="0" smtClean="0">
                <a:solidFill>
                  <a:srgbClr val="000000"/>
                </a:solidFill>
              </a:rPr>
              <a:t>else</a:t>
            </a:r>
            <a:r>
              <a:rPr lang="en-US" sz="2400" dirty="0" smtClean="0">
                <a:solidFill>
                  <a:srgbClr val="000000"/>
                </a:solidFill>
              </a:rPr>
              <a:t> </a:t>
            </a:r>
            <a:r>
              <a:rPr lang="en-US" sz="2400" b="1" dirty="0" smtClean="0">
                <a:solidFill>
                  <a:srgbClr val="000000"/>
                </a:solidFill>
              </a:rPr>
              <a:t>if</a:t>
            </a:r>
            <a:r>
              <a:rPr lang="en-US" sz="2400" dirty="0" smtClean="0">
                <a:solidFill>
                  <a:srgbClr val="000000"/>
                </a:solidFill>
              </a:rPr>
              <a:t> (</a:t>
            </a:r>
            <a:r>
              <a:rPr lang="en-US" sz="2400" dirty="0" err="1" smtClean="0">
                <a:solidFill>
                  <a:srgbClr val="000000"/>
                </a:solidFill>
              </a:rPr>
              <a:t>lexer.token</a:t>
            </a:r>
            <a:r>
              <a:rPr lang="en-US" sz="2400" dirty="0" smtClean="0">
                <a:solidFill>
                  <a:srgbClr val="000000"/>
                </a:solidFill>
              </a:rPr>
              <a:t> == </a:t>
            </a:r>
            <a:r>
              <a:rPr lang="en-US" sz="2400" dirty="0" err="1" smtClean="0">
                <a:solidFill>
                  <a:srgbClr val="000000"/>
                </a:solidFill>
              </a:rPr>
              <a:t>ifKeyword</a:t>
            </a:r>
            <a:r>
              <a:rPr lang="en-US" sz="2400" dirty="0" smtClean="0">
                <a:solidFill>
                  <a:srgbClr val="000000"/>
                </a:solidFill>
              </a:rPr>
              <a:t>) { </a:t>
            </a:r>
            <a:r>
              <a:rPr lang="en-US" sz="2400" dirty="0" err="1" smtClean="0">
                <a:solidFill>
                  <a:srgbClr val="000000"/>
                </a:solidFill>
              </a:rPr>
              <a:t>lexer.next</a:t>
            </a:r>
            <a:r>
              <a:rPr lang="en-US" sz="2400" dirty="0" smtClean="0">
                <a:solidFill>
                  <a:srgbClr val="000000"/>
                </a:solidFill>
              </a:rPr>
              <a:t>;</a:t>
            </a:r>
          </a:p>
        </p:txBody>
      </p:sp>
      <p:sp>
        <p:nvSpPr>
          <p:cNvPr id="7" name="Rectangle 6"/>
          <p:cNvSpPr/>
          <p:nvPr/>
        </p:nvSpPr>
        <p:spPr>
          <a:xfrm>
            <a:off x="483326" y="4157883"/>
            <a:ext cx="8281852" cy="2677656"/>
          </a:xfrm>
          <a:prstGeom prst="rect">
            <a:avLst/>
          </a:prstGeom>
        </p:spPr>
        <p:txBody>
          <a:bodyPr wrap="square">
            <a:spAutoFit/>
          </a:bodyPr>
          <a:lstStyle/>
          <a:p>
            <a:pPr lvl="0" eaLnBrk="0" hangingPunct="0">
              <a:spcBef>
                <a:spcPct val="20000"/>
              </a:spcBef>
            </a:pPr>
            <a:r>
              <a:rPr lang="en-US" kern="0" dirty="0" smtClean="0">
                <a:solidFill>
                  <a:srgbClr val="000000"/>
                </a:solidFill>
                <a:latin typeface="Calibri" pitchFamily="34" charset="0"/>
                <a:cs typeface="Calibri" pitchFamily="34" charset="0"/>
              </a:rPr>
              <a:t>      skip(</a:t>
            </a:r>
            <a:r>
              <a:rPr lang="en-US" kern="0" dirty="0" err="1" smtClean="0">
                <a:solidFill>
                  <a:srgbClr val="000000"/>
                </a:solidFill>
                <a:latin typeface="Calibri" pitchFamily="34" charset="0"/>
                <a:cs typeface="Calibri" pitchFamily="34" charset="0"/>
              </a:rPr>
              <a:t>openParen</a:t>
            </a:r>
            <a:r>
              <a:rPr lang="en-US" kern="0" dirty="0">
                <a:solidFill>
                  <a:srgbClr val="000000"/>
                </a:solidFill>
                <a:latin typeface="Calibri" pitchFamily="34" charset="0"/>
                <a:cs typeface="Calibri" pitchFamily="34" charset="0"/>
              </a:rPr>
              <a:t>); </a:t>
            </a:r>
            <a:r>
              <a:rPr lang="en-US" b="1" kern="0" dirty="0" err="1" smtClean="0">
                <a:solidFill>
                  <a:srgbClr val="000000"/>
                </a:solidFill>
                <a:latin typeface="Calibri" pitchFamily="34" charset="0"/>
                <a:cs typeface="Calibri" pitchFamily="34" charset="0"/>
              </a:rPr>
              <a:t>val</a:t>
            </a:r>
            <a:r>
              <a:rPr lang="en-US" kern="0" dirty="0" smtClean="0">
                <a:solidFill>
                  <a:srgbClr val="000000"/>
                </a:solidFill>
                <a:latin typeface="Calibri" pitchFamily="34" charset="0"/>
                <a:cs typeface="Calibri" pitchFamily="34" charset="0"/>
              </a:rPr>
              <a:t> c = </a:t>
            </a:r>
            <a:r>
              <a:rPr lang="en-US" kern="0" dirty="0" err="1" smtClean="0">
                <a:solidFill>
                  <a:srgbClr val="00B0F0"/>
                </a:solidFill>
                <a:latin typeface="Calibri" pitchFamily="34" charset="0"/>
                <a:cs typeface="Calibri" pitchFamily="34" charset="0"/>
              </a:rPr>
              <a:t>expr</a:t>
            </a:r>
            <a:r>
              <a:rPr lang="en-US" kern="0" dirty="0">
                <a:solidFill>
                  <a:srgbClr val="000000"/>
                </a:solidFill>
                <a:latin typeface="Calibri" pitchFamily="34" charset="0"/>
                <a:cs typeface="Calibri" pitchFamily="34" charset="0"/>
              </a:rPr>
              <a:t>; skip(</a:t>
            </a:r>
            <a:r>
              <a:rPr lang="en-US" kern="0" dirty="0" err="1">
                <a:solidFill>
                  <a:srgbClr val="000000"/>
                </a:solidFill>
                <a:latin typeface="Calibri" pitchFamily="34" charset="0"/>
                <a:cs typeface="Calibri" pitchFamily="34" charset="0"/>
              </a:rPr>
              <a:t>closedParen</a:t>
            </a:r>
            <a:r>
              <a:rPr lang="en-US" kern="0" dirty="0">
                <a:solidFill>
                  <a:srgbClr val="000000"/>
                </a:solidFill>
                <a:latin typeface="Calibri" pitchFamily="34" charset="0"/>
                <a:cs typeface="Calibri" pitchFamily="34" charset="0"/>
              </a:rPr>
              <a:t>); </a:t>
            </a:r>
          </a:p>
          <a:p>
            <a:pPr lvl="0" eaLnBrk="0" hangingPunct="0">
              <a:spcBef>
                <a:spcPct val="20000"/>
              </a:spcBef>
            </a:pPr>
            <a:r>
              <a:rPr lang="en-US" kern="0" dirty="0" smtClean="0">
                <a:solidFill>
                  <a:srgbClr val="000000"/>
                </a:solidFill>
                <a:latin typeface="Calibri" pitchFamily="34" charset="0"/>
                <a:cs typeface="Calibri" pitchFamily="34" charset="0"/>
              </a:rPr>
              <a:t>      </a:t>
            </a:r>
            <a:r>
              <a:rPr lang="en-US" b="1" kern="0" dirty="0" err="1" smtClean="0">
                <a:solidFill>
                  <a:srgbClr val="000000"/>
                </a:solidFill>
                <a:latin typeface="Calibri" pitchFamily="34" charset="0"/>
                <a:cs typeface="Calibri" pitchFamily="34" charset="0"/>
              </a:rPr>
              <a:t>val</a:t>
            </a:r>
            <a:r>
              <a:rPr lang="en-US" kern="0" dirty="0" smtClean="0">
                <a:solidFill>
                  <a:srgbClr val="000000"/>
                </a:solidFill>
                <a:latin typeface="Calibri" pitchFamily="34" charset="0"/>
                <a:cs typeface="Calibri" pitchFamily="34" charset="0"/>
              </a:rPr>
              <a:t> </a:t>
            </a:r>
            <a:r>
              <a:rPr lang="en-US" kern="0" dirty="0" err="1" smtClean="0">
                <a:solidFill>
                  <a:srgbClr val="000000"/>
                </a:solidFill>
                <a:latin typeface="Calibri" pitchFamily="34" charset="0"/>
                <a:cs typeface="Calibri" pitchFamily="34" charset="0"/>
              </a:rPr>
              <a:t>trueBr</a:t>
            </a:r>
            <a:r>
              <a:rPr lang="en-US" kern="0" dirty="0" smtClean="0">
                <a:solidFill>
                  <a:srgbClr val="000000"/>
                </a:solidFill>
                <a:latin typeface="Calibri" pitchFamily="34" charset="0"/>
                <a:cs typeface="Calibri" pitchFamily="34" charset="0"/>
              </a:rPr>
              <a:t> = </a:t>
            </a:r>
            <a:r>
              <a:rPr lang="en-US" kern="0" dirty="0" err="1" smtClean="0">
                <a:solidFill>
                  <a:srgbClr val="00B0F0"/>
                </a:solidFill>
                <a:latin typeface="Calibri" pitchFamily="34" charset="0"/>
                <a:cs typeface="Calibri" pitchFamily="34" charset="0"/>
              </a:rPr>
              <a:t>statmt</a:t>
            </a:r>
            <a:endParaRPr lang="en-US" kern="0" dirty="0">
              <a:solidFill>
                <a:srgbClr val="000000"/>
              </a:solidFill>
              <a:latin typeface="Calibri" pitchFamily="34" charset="0"/>
              <a:cs typeface="Calibri" pitchFamily="34" charset="0"/>
            </a:endParaRPr>
          </a:p>
          <a:p>
            <a:pPr lvl="0" eaLnBrk="0" hangingPunct="0">
              <a:spcBef>
                <a:spcPct val="20000"/>
              </a:spcBef>
            </a:pPr>
            <a:r>
              <a:rPr lang="en-US" kern="0" dirty="0">
                <a:solidFill>
                  <a:srgbClr val="000000"/>
                </a:solidFill>
                <a:latin typeface="Calibri" pitchFamily="34" charset="0"/>
                <a:cs typeface="Calibri" pitchFamily="34" charset="0"/>
              </a:rPr>
              <a:t>      </a:t>
            </a:r>
            <a:r>
              <a:rPr lang="en-US" b="1" kern="0" dirty="0" err="1" smtClean="0">
                <a:solidFill>
                  <a:srgbClr val="000000"/>
                </a:solidFill>
                <a:latin typeface="Calibri" pitchFamily="34" charset="0"/>
                <a:cs typeface="Calibri" pitchFamily="34" charset="0"/>
              </a:rPr>
              <a:t>val</a:t>
            </a:r>
            <a:r>
              <a:rPr lang="en-US" kern="0" dirty="0" smtClean="0">
                <a:solidFill>
                  <a:srgbClr val="000000"/>
                </a:solidFill>
                <a:latin typeface="Calibri" pitchFamily="34" charset="0"/>
                <a:cs typeface="Calibri" pitchFamily="34" charset="0"/>
              </a:rPr>
              <a:t> </a:t>
            </a:r>
            <a:r>
              <a:rPr lang="en-US" kern="0" dirty="0" err="1" smtClean="0">
                <a:solidFill>
                  <a:srgbClr val="000000"/>
                </a:solidFill>
                <a:latin typeface="Calibri" pitchFamily="34" charset="0"/>
                <a:cs typeface="Calibri" pitchFamily="34" charset="0"/>
              </a:rPr>
              <a:t>elseBr</a:t>
            </a:r>
            <a:r>
              <a:rPr lang="en-US" kern="0" dirty="0" smtClean="0">
                <a:solidFill>
                  <a:srgbClr val="000000"/>
                </a:solidFill>
                <a:latin typeface="Calibri" pitchFamily="34" charset="0"/>
                <a:cs typeface="Calibri" pitchFamily="34" charset="0"/>
              </a:rPr>
              <a:t> = </a:t>
            </a:r>
            <a:r>
              <a:rPr lang="en-US" b="1" kern="0" dirty="0" smtClean="0">
                <a:solidFill>
                  <a:srgbClr val="000000"/>
                </a:solidFill>
                <a:latin typeface="Calibri" pitchFamily="34" charset="0"/>
                <a:cs typeface="Calibri" pitchFamily="34" charset="0"/>
              </a:rPr>
              <a:t>if</a:t>
            </a:r>
            <a:r>
              <a:rPr lang="en-US" kern="0" dirty="0" smtClean="0">
                <a:solidFill>
                  <a:srgbClr val="000000"/>
                </a:solidFill>
                <a:latin typeface="Calibri" pitchFamily="34" charset="0"/>
                <a:cs typeface="Calibri" pitchFamily="34" charset="0"/>
              </a:rPr>
              <a:t> </a:t>
            </a:r>
            <a:r>
              <a:rPr lang="en-US" kern="0" dirty="0">
                <a:solidFill>
                  <a:srgbClr val="000000"/>
                </a:solidFill>
                <a:latin typeface="Calibri" pitchFamily="34" charset="0"/>
                <a:cs typeface="Calibri" pitchFamily="34" charset="0"/>
              </a:rPr>
              <a:t>(</a:t>
            </a:r>
            <a:r>
              <a:rPr lang="en-US" kern="0" dirty="0" err="1">
                <a:solidFill>
                  <a:srgbClr val="000000"/>
                </a:solidFill>
                <a:latin typeface="Calibri" pitchFamily="34" charset="0"/>
                <a:cs typeface="Calibri" pitchFamily="34" charset="0"/>
              </a:rPr>
              <a:t>lexer.token</a:t>
            </a:r>
            <a:r>
              <a:rPr lang="en-US" kern="0" dirty="0">
                <a:solidFill>
                  <a:srgbClr val="000000"/>
                </a:solidFill>
                <a:latin typeface="Calibri" pitchFamily="34" charset="0"/>
                <a:cs typeface="Calibri" pitchFamily="34" charset="0"/>
              </a:rPr>
              <a:t> == </a:t>
            </a:r>
            <a:r>
              <a:rPr lang="en-US" kern="0" dirty="0" err="1">
                <a:solidFill>
                  <a:srgbClr val="000000"/>
                </a:solidFill>
                <a:latin typeface="Calibri" pitchFamily="34" charset="0"/>
                <a:cs typeface="Calibri" pitchFamily="34" charset="0"/>
              </a:rPr>
              <a:t>elseKeyword</a:t>
            </a:r>
            <a:r>
              <a:rPr lang="en-US" kern="0" dirty="0">
                <a:solidFill>
                  <a:srgbClr val="000000"/>
                </a:solidFill>
                <a:latin typeface="Calibri" pitchFamily="34" charset="0"/>
                <a:cs typeface="Calibri" pitchFamily="34" charset="0"/>
              </a:rPr>
              <a:t>) { </a:t>
            </a:r>
          </a:p>
          <a:p>
            <a:pPr lvl="0" eaLnBrk="0" hangingPunct="0">
              <a:spcBef>
                <a:spcPct val="20000"/>
              </a:spcBef>
            </a:pPr>
            <a:r>
              <a:rPr lang="en-US" kern="0" dirty="0" smtClean="0">
                <a:solidFill>
                  <a:srgbClr val="000000"/>
                </a:solidFill>
                <a:latin typeface="Calibri" pitchFamily="34" charset="0"/>
                <a:cs typeface="Calibri" pitchFamily="34" charset="0"/>
              </a:rPr>
              <a:t>         </a:t>
            </a:r>
            <a:r>
              <a:rPr lang="en-US" kern="0" dirty="0" err="1" smtClean="0">
                <a:solidFill>
                  <a:srgbClr val="000000"/>
                </a:solidFill>
                <a:latin typeface="Calibri" pitchFamily="34" charset="0"/>
                <a:cs typeface="Calibri" pitchFamily="34" charset="0"/>
              </a:rPr>
              <a:t>lexer.next</a:t>
            </a:r>
            <a:r>
              <a:rPr lang="en-US" kern="0" dirty="0">
                <a:solidFill>
                  <a:srgbClr val="000000"/>
                </a:solidFill>
                <a:latin typeface="Calibri" pitchFamily="34" charset="0"/>
                <a:cs typeface="Calibri" pitchFamily="34" charset="0"/>
              </a:rPr>
              <a:t>; </a:t>
            </a:r>
            <a:r>
              <a:rPr lang="en-US" kern="0" dirty="0" smtClean="0">
                <a:solidFill>
                  <a:srgbClr val="000000"/>
                </a:solidFill>
                <a:latin typeface="Calibri" pitchFamily="34" charset="0"/>
                <a:cs typeface="Calibri" pitchFamily="34" charset="0"/>
              </a:rPr>
              <a:t>Some(</a:t>
            </a:r>
            <a:r>
              <a:rPr lang="en-US" kern="0" dirty="0" err="1" smtClean="0">
                <a:solidFill>
                  <a:srgbClr val="00B0F0"/>
                </a:solidFill>
                <a:latin typeface="Calibri" pitchFamily="34" charset="0"/>
                <a:cs typeface="Calibri" pitchFamily="34" charset="0"/>
              </a:rPr>
              <a:t>statmt</a:t>
            </a:r>
            <a:r>
              <a:rPr lang="en-US" kern="0" dirty="0" smtClean="0">
                <a:solidFill>
                  <a:srgbClr val="000000"/>
                </a:solidFill>
                <a:latin typeface="Calibri" pitchFamily="34" charset="0"/>
                <a:cs typeface="Calibri" pitchFamily="34" charset="0"/>
              </a:rPr>
              <a:t>) } </a:t>
            </a:r>
            <a:r>
              <a:rPr lang="en-US" b="1" kern="0" dirty="0" smtClean="0">
                <a:solidFill>
                  <a:srgbClr val="000000"/>
                </a:solidFill>
                <a:latin typeface="Calibri" pitchFamily="34" charset="0"/>
                <a:cs typeface="Calibri" pitchFamily="34" charset="0"/>
              </a:rPr>
              <a:t>else</a:t>
            </a:r>
            <a:r>
              <a:rPr lang="en-US" kern="0" dirty="0" smtClean="0">
                <a:solidFill>
                  <a:srgbClr val="000000"/>
                </a:solidFill>
                <a:latin typeface="Calibri" pitchFamily="34" charset="0"/>
                <a:cs typeface="Calibri" pitchFamily="34" charset="0"/>
              </a:rPr>
              <a:t> None</a:t>
            </a:r>
          </a:p>
          <a:p>
            <a:pPr lvl="0" eaLnBrk="0" hangingPunct="0">
              <a:spcBef>
                <a:spcPct val="20000"/>
              </a:spcBef>
            </a:pPr>
            <a:r>
              <a:rPr lang="en-US" kern="0" dirty="0">
                <a:solidFill>
                  <a:schemeClr val="accent3">
                    <a:lumMod val="50000"/>
                  </a:schemeClr>
                </a:solidFill>
                <a:latin typeface="Calibri" pitchFamily="34" charset="0"/>
                <a:cs typeface="Calibri" pitchFamily="34" charset="0"/>
              </a:rPr>
              <a:t> </a:t>
            </a:r>
            <a:r>
              <a:rPr lang="en-US" kern="0" dirty="0" smtClean="0">
                <a:solidFill>
                  <a:schemeClr val="accent3">
                    <a:lumMod val="50000"/>
                  </a:schemeClr>
                </a:solidFill>
                <a:latin typeface="Calibri" pitchFamily="34" charset="0"/>
                <a:cs typeface="Calibri" pitchFamily="34" charset="0"/>
              </a:rPr>
              <a:t>     </a:t>
            </a:r>
            <a:r>
              <a:rPr lang="en-US" b="1" kern="0" dirty="0" smtClean="0">
                <a:solidFill>
                  <a:schemeClr val="accent3">
                    <a:lumMod val="50000"/>
                  </a:schemeClr>
                </a:solidFill>
                <a:latin typeface="Calibri" pitchFamily="34" charset="0"/>
                <a:cs typeface="Calibri" pitchFamily="34" charset="0"/>
              </a:rPr>
              <a:t>If(c, </a:t>
            </a:r>
            <a:r>
              <a:rPr lang="en-US" b="1" kern="0" dirty="0" err="1" smtClean="0">
                <a:solidFill>
                  <a:schemeClr val="accent3">
                    <a:lumMod val="50000"/>
                  </a:schemeClr>
                </a:solidFill>
                <a:latin typeface="Calibri" pitchFamily="34" charset="0"/>
                <a:cs typeface="Calibri" pitchFamily="34" charset="0"/>
              </a:rPr>
              <a:t>trueBr</a:t>
            </a:r>
            <a:r>
              <a:rPr lang="en-US" b="1" kern="0" dirty="0" smtClean="0">
                <a:solidFill>
                  <a:schemeClr val="accent3">
                    <a:lumMod val="50000"/>
                  </a:schemeClr>
                </a:solidFill>
                <a:latin typeface="Calibri" pitchFamily="34" charset="0"/>
                <a:cs typeface="Calibri" pitchFamily="34" charset="0"/>
              </a:rPr>
              <a:t>, </a:t>
            </a:r>
            <a:r>
              <a:rPr lang="en-US" b="1" kern="0" dirty="0" err="1" smtClean="0">
                <a:solidFill>
                  <a:schemeClr val="accent3">
                    <a:lumMod val="50000"/>
                  </a:schemeClr>
                </a:solidFill>
                <a:latin typeface="Calibri" pitchFamily="34" charset="0"/>
                <a:cs typeface="Calibri" pitchFamily="34" charset="0"/>
              </a:rPr>
              <a:t>elseBr</a:t>
            </a:r>
            <a:r>
              <a:rPr lang="en-US" b="1" kern="0" dirty="0" smtClean="0">
                <a:solidFill>
                  <a:schemeClr val="accent3">
                    <a:lumMod val="50000"/>
                  </a:schemeClr>
                </a:solidFill>
                <a:latin typeface="Calibri" pitchFamily="34" charset="0"/>
                <a:cs typeface="Calibri" pitchFamily="34" charset="0"/>
              </a:rPr>
              <a:t>)   </a:t>
            </a:r>
            <a:r>
              <a:rPr lang="en-US" kern="0" dirty="0" smtClean="0">
                <a:solidFill>
                  <a:schemeClr val="bg1">
                    <a:lumMod val="65000"/>
                  </a:schemeClr>
                </a:solidFill>
                <a:latin typeface="Calibri" pitchFamily="34" charset="0"/>
                <a:cs typeface="Calibri" pitchFamily="34" charset="0"/>
              </a:rPr>
              <a:t>// made a tree node </a:t>
            </a:r>
            <a:r>
              <a:rPr lang="en-US" kern="0" dirty="0" smtClean="0">
                <a:solidFill>
                  <a:schemeClr val="bg1">
                    <a:lumMod val="65000"/>
                  </a:schemeClr>
                </a:solidFill>
                <a:latin typeface="Calibri" pitchFamily="34" charset="0"/>
                <a:cs typeface="Calibri" pitchFamily="34" charset="0"/>
                <a:sym typeface="Wingdings" pitchFamily="2" charset="2"/>
              </a:rPr>
              <a:t></a:t>
            </a:r>
            <a:endParaRPr lang="en-US" kern="0" dirty="0" smtClean="0">
              <a:solidFill>
                <a:schemeClr val="bg1">
                  <a:lumMod val="65000"/>
                </a:schemeClr>
              </a:solidFill>
              <a:latin typeface="Calibri" pitchFamily="34" charset="0"/>
              <a:cs typeface="Calibri" pitchFamily="34" charset="0"/>
            </a:endParaRPr>
          </a:p>
          <a:p>
            <a:pPr lvl="0" eaLnBrk="0" hangingPunct="0">
              <a:spcBef>
                <a:spcPct val="20000"/>
              </a:spcBef>
            </a:pPr>
            <a:r>
              <a:rPr lang="en-US" b="1" kern="0" dirty="0">
                <a:solidFill>
                  <a:srgbClr val="C00000"/>
                </a:solidFill>
                <a:latin typeface="Calibri" pitchFamily="34" charset="0"/>
                <a:cs typeface="Calibri" pitchFamily="34" charset="0"/>
              </a:rPr>
              <a:t> </a:t>
            </a:r>
            <a:r>
              <a:rPr lang="en-US" b="1" kern="0" dirty="0" smtClean="0">
                <a:solidFill>
                  <a:srgbClr val="C00000"/>
                </a:solidFill>
                <a:latin typeface="Calibri" pitchFamily="34" charset="0"/>
                <a:cs typeface="Calibri" pitchFamily="34" charset="0"/>
              </a:rPr>
              <a:t>  </a:t>
            </a:r>
            <a:r>
              <a:rPr lang="en-US" kern="0" dirty="0" smtClean="0">
                <a:latin typeface="Calibri" pitchFamily="34" charset="0"/>
                <a:cs typeface="Calibri" pitchFamily="34" charset="0"/>
              </a:rPr>
              <a:t>}</a:t>
            </a:r>
            <a:endParaRPr lang="en-US" kern="0" dirty="0">
              <a:latin typeface="Calibri" pitchFamily="34" charset="0"/>
              <a:cs typeface="Calibri" pitchFamily="34" charset="0"/>
            </a:endParaRPr>
          </a:p>
        </p:txBody>
      </p:sp>
    </p:spTree>
    <p:extLst>
      <p:ext uri="{BB962C8B-B14F-4D97-AF65-F5344CB8AC3E}">
        <p14:creationId xmlns:p14="http://schemas.microsoft.com/office/powerpoint/2010/main" val="3304664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Constructing AST for ‘while’</a:t>
            </a:r>
            <a:endParaRPr lang="en-US" dirty="0"/>
          </a:p>
        </p:txBody>
      </p:sp>
      <p:sp>
        <p:nvSpPr>
          <p:cNvPr id="4" name="Content Placeholder 2"/>
          <p:cNvSpPr>
            <a:spLocks noGrp="1"/>
          </p:cNvSpPr>
          <p:nvPr>
            <p:ph idx="1"/>
          </p:nvPr>
        </p:nvSpPr>
        <p:spPr>
          <a:xfrm>
            <a:off x="470263" y="1118293"/>
            <a:ext cx="8477794" cy="3035695"/>
          </a:xfrm>
        </p:spPr>
        <p:txBody>
          <a:bodyPr>
            <a:noAutofit/>
          </a:bodyPr>
          <a:lstStyle/>
          <a:p>
            <a:pPr marL="0" indent="0">
              <a:buNone/>
            </a:pPr>
            <a:r>
              <a:rPr lang="en-US" sz="2400" b="1" dirty="0" err="1" smtClean="0">
                <a:solidFill>
                  <a:srgbClr val="000000"/>
                </a:solidFill>
              </a:rPr>
              <a:t>def</a:t>
            </a:r>
            <a:r>
              <a:rPr lang="en-US" sz="2400" dirty="0" smtClean="0"/>
              <a:t> </a:t>
            </a:r>
            <a:r>
              <a:rPr lang="en-US" sz="2400" dirty="0" err="1" smtClean="0"/>
              <a:t>expr</a:t>
            </a:r>
            <a:r>
              <a:rPr lang="en-US" sz="2400" dirty="0" smtClean="0"/>
              <a:t> </a:t>
            </a:r>
            <a:r>
              <a:rPr lang="en-US" sz="2400" dirty="0" smtClean="0">
                <a:solidFill>
                  <a:srgbClr val="000000"/>
                </a:solidFill>
              </a:rPr>
              <a:t>: </a:t>
            </a:r>
            <a:r>
              <a:rPr lang="en-US" sz="2400" dirty="0" err="1" smtClean="0">
                <a:solidFill>
                  <a:srgbClr val="000000"/>
                </a:solidFill>
              </a:rPr>
              <a:t>Expr</a:t>
            </a:r>
            <a:r>
              <a:rPr lang="en-US" sz="2400" dirty="0" smtClean="0">
                <a:solidFill>
                  <a:srgbClr val="000000"/>
                </a:solidFill>
              </a:rPr>
              <a:t> = { … }</a:t>
            </a:r>
          </a:p>
          <a:p>
            <a:pPr marL="0" indent="0">
              <a:buNone/>
            </a:pPr>
            <a:r>
              <a:rPr lang="en-US" sz="2400" i="1" dirty="0" smtClean="0">
                <a:solidFill>
                  <a:srgbClr val="7F7F7F"/>
                </a:solidFill>
              </a:rPr>
              <a:t>// </a:t>
            </a:r>
            <a:r>
              <a:rPr lang="en-US" sz="2400" i="1" dirty="0" err="1" smtClean="0">
                <a:solidFill>
                  <a:srgbClr val="7F7F7F"/>
                </a:solidFill>
              </a:rPr>
              <a:t>statmt</a:t>
            </a:r>
            <a:r>
              <a:rPr lang="en-US" sz="2400" i="1" dirty="0" smtClean="0">
                <a:solidFill>
                  <a:srgbClr val="7F7F7F"/>
                </a:solidFill>
              </a:rPr>
              <a:t> ::= </a:t>
            </a:r>
          </a:p>
          <a:p>
            <a:pPr marL="0" indent="0">
              <a:buNone/>
            </a:pPr>
            <a:r>
              <a:rPr lang="en-US" sz="2400" b="1" dirty="0" err="1" smtClean="0">
                <a:solidFill>
                  <a:srgbClr val="000000"/>
                </a:solidFill>
              </a:rPr>
              <a:t>def</a:t>
            </a:r>
            <a:r>
              <a:rPr lang="en-US" sz="2400" dirty="0" smtClean="0">
                <a:solidFill>
                  <a:srgbClr val="000000"/>
                </a:solidFill>
              </a:rPr>
              <a:t> </a:t>
            </a:r>
            <a:r>
              <a:rPr lang="en-US" sz="2400" dirty="0" err="1" smtClean="0"/>
              <a:t>statmt</a:t>
            </a:r>
            <a:r>
              <a:rPr lang="en-US" sz="2400" dirty="0" smtClean="0"/>
              <a:t> </a:t>
            </a:r>
            <a:r>
              <a:rPr lang="en-US" sz="2400" b="1" dirty="0" smtClean="0">
                <a:solidFill>
                  <a:srgbClr val="000000"/>
                </a:solidFill>
              </a:rPr>
              <a:t>: </a:t>
            </a:r>
            <a:r>
              <a:rPr lang="en-US" sz="2400" b="1" dirty="0" err="1" smtClean="0">
                <a:solidFill>
                  <a:srgbClr val="000000"/>
                </a:solidFill>
              </a:rPr>
              <a:t>Statmt</a:t>
            </a:r>
            <a:r>
              <a:rPr lang="en-US" sz="2400" dirty="0" smtClean="0">
                <a:solidFill>
                  <a:srgbClr val="000000"/>
                </a:solidFill>
              </a:rPr>
              <a:t> = {</a:t>
            </a:r>
          </a:p>
          <a:p>
            <a:pPr marL="0" indent="0">
              <a:buNone/>
            </a:pPr>
            <a:r>
              <a:rPr lang="en-US" sz="2400" dirty="0">
                <a:solidFill>
                  <a:srgbClr val="000000"/>
                </a:solidFill>
              </a:rPr>
              <a:t> </a:t>
            </a:r>
            <a:r>
              <a:rPr lang="en-US" sz="2400" dirty="0" smtClean="0">
                <a:solidFill>
                  <a:srgbClr val="000000"/>
                </a:solidFill>
              </a:rPr>
              <a:t>  … </a:t>
            </a:r>
          </a:p>
          <a:p>
            <a:pPr marL="0" indent="0">
              <a:buNone/>
            </a:pPr>
            <a:r>
              <a:rPr lang="en-US" sz="2400" i="1" dirty="0">
                <a:solidFill>
                  <a:srgbClr val="7F7F7F"/>
                </a:solidFill>
              </a:rPr>
              <a:t>// while ( </a:t>
            </a:r>
            <a:r>
              <a:rPr lang="en-US" sz="2400" i="1" dirty="0" err="1">
                <a:solidFill>
                  <a:srgbClr val="7F7F7F"/>
                </a:solidFill>
              </a:rPr>
              <a:t>expr</a:t>
            </a:r>
            <a:r>
              <a:rPr lang="en-US" sz="2400" i="1" dirty="0">
                <a:solidFill>
                  <a:srgbClr val="7F7F7F"/>
                </a:solidFill>
              </a:rPr>
              <a:t> ) </a:t>
            </a:r>
            <a:r>
              <a:rPr lang="en-US" sz="2400" i="1" dirty="0" err="1">
                <a:solidFill>
                  <a:srgbClr val="7F7F7F"/>
                </a:solidFill>
              </a:rPr>
              <a:t>statmt</a:t>
            </a:r>
            <a:endParaRPr lang="en-US" sz="2400" i="1" dirty="0" smtClean="0">
              <a:solidFill>
                <a:srgbClr val="7F7F7F"/>
              </a:solidFill>
            </a:endParaRPr>
          </a:p>
          <a:p>
            <a:pPr marL="0" indent="0">
              <a:buNone/>
            </a:pPr>
            <a:r>
              <a:rPr lang="en-US" sz="2400" i="1" dirty="0" smtClean="0">
                <a:solidFill>
                  <a:srgbClr val="7F7F7F"/>
                </a:solidFill>
              </a:rPr>
              <a:t>// </a:t>
            </a:r>
            <a:r>
              <a:rPr lang="en-US" sz="2400" i="1" dirty="0">
                <a:solidFill>
                  <a:srgbClr val="7F7F7F"/>
                </a:solidFill>
              </a:rPr>
              <a:t>case class While(</a:t>
            </a:r>
            <a:r>
              <a:rPr lang="en-US" sz="2400" i="1" dirty="0" err="1">
                <a:solidFill>
                  <a:srgbClr val="7F7F7F"/>
                </a:solidFill>
              </a:rPr>
              <a:t>cond</a:t>
            </a:r>
            <a:r>
              <a:rPr lang="en-US" sz="2400" i="1" dirty="0">
                <a:solidFill>
                  <a:srgbClr val="7F7F7F"/>
                </a:solidFill>
              </a:rPr>
              <a:t> : </a:t>
            </a:r>
            <a:r>
              <a:rPr lang="en-US" sz="2400" i="1" dirty="0" err="1">
                <a:solidFill>
                  <a:srgbClr val="7F7F7F"/>
                </a:solidFill>
              </a:rPr>
              <a:t>Expr</a:t>
            </a:r>
            <a:r>
              <a:rPr lang="en-US" sz="2400" i="1" dirty="0">
                <a:solidFill>
                  <a:srgbClr val="7F7F7F"/>
                </a:solidFill>
              </a:rPr>
              <a:t>, body : </a:t>
            </a:r>
            <a:r>
              <a:rPr lang="en-US" sz="2400" i="1" dirty="0" err="1">
                <a:solidFill>
                  <a:srgbClr val="7F7F7F"/>
                </a:solidFill>
              </a:rPr>
              <a:t>Expr</a:t>
            </a:r>
            <a:r>
              <a:rPr lang="en-US" sz="2400" i="1" dirty="0">
                <a:solidFill>
                  <a:srgbClr val="7F7F7F"/>
                </a:solidFill>
              </a:rPr>
              <a:t>) extends </a:t>
            </a:r>
            <a:r>
              <a:rPr lang="en-US" sz="2400" i="1" dirty="0" err="1" smtClean="0">
                <a:solidFill>
                  <a:srgbClr val="7F7F7F"/>
                </a:solidFill>
              </a:rPr>
              <a:t>Statmt</a:t>
            </a:r>
            <a:endParaRPr lang="en-US" sz="2400" i="1" dirty="0" smtClean="0">
              <a:solidFill>
                <a:srgbClr val="7F7F7F"/>
              </a:solidFill>
            </a:endParaRPr>
          </a:p>
          <a:p>
            <a:pPr marL="0" indent="0">
              <a:buNone/>
            </a:pPr>
            <a:r>
              <a:rPr lang="en-US" sz="2400" dirty="0" smtClean="0">
                <a:solidFill>
                  <a:srgbClr val="000000"/>
                </a:solidFill>
              </a:rPr>
              <a:t>} </a:t>
            </a:r>
            <a:r>
              <a:rPr lang="en-US" sz="2400" b="1" dirty="0" smtClean="0">
                <a:solidFill>
                  <a:srgbClr val="000000"/>
                </a:solidFill>
              </a:rPr>
              <a:t>else if </a:t>
            </a:r>
            <a:r>
              <a:rPr lang="en-US" sz="2400" dirty="0">
                <a:solidFill>
                  <a:srgbClr val="000000"/>
                </a:solidFill>
              </a:rPr>
              <a:t>(</a:t>
            </a:r>
            <a:r>
              <a:rPr lang="en-US" sz="2400" dirty="0" err="1">
                <a:solidFill>
                  <a:srgbClr val="000000"/>
                </a:solidFill>
              </a:rPr>
              <a:t>lexer.token</a:t>
            </a:r>
            <a:r>
              <a:rPr lang="en-US" sz="2400" dirty="0">
                <a:solidFill>
                  <a:srgbClr val="000000"/>
                </a:solidFill>
              </a:rPr>
              <a:t> == </a:t>
            </a:r>
            <a:r>
              <a:rPr lang="en-US" sz="2400" dirty="0" err="1" smtClean="0">
                <a:solidFill>
                  <a:srgbClr val="000000"/>
                </a:solidFill>
              </a:rPr>
              <a:t>WhileKeyword</a:t>
            </a:r>
            <a:r>
              <a:rPr lang="en-US" sz="2400" dirty="0" smtClean="0">
                <a:solidFill>
                  <a:srgbClr val="000000"/>
                </a:solidFill>
              </a:rPr>
              <a:t>) {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t>
            </a:r>
            <a:r>
              <a:rPr lang="en-US" sz="2400" b="1" dirty="0" smtClean="0">
                <a:solidFill>
                  <a:srgbClr val="000000"/>
                </a:solidFill>
              </a:rPr>
              <a:t>else</a:t>
            </a:r>
            <a:endParaRPr lang="en-US" sz="2400" b="1" i="1" dirty="0" smtClean="0">
              <a:solidFill>
                <a:srgbClr val="7F7F7F"/>
              </a:solidFill>
            </a:endParaRPr>
          </a:p>
        </p:txBody>
      </p:sp>
    </p:spTree>
    <p:extLst>
      <p:ext uri="{BB962C8B-B14F-4D97-AF65-F5344CB8AC3E}">
        <p14:creationId xmlns:p14="http://schemas.microsoft.com/office/powerpoint/2010/main" val="3516923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6614"/>
            <a:ext cx="8229600" cy="1143000"/>
          </a:xfrm>
        </p:spPr>
        <p:txBody>
          <a:bodyPr/>
          <a:lstStyle/>
          <a:p>
            <a:r>
              <a:rPr lang="en-US" dirty="0" smtClean="0"/>
              <a:t>Here each alternative started with different token</a:t>
            </a:r>
            <a:endParaRPr lang="en-US" dirty="0"/>
          </a:p>
        </p:txBody>
      </p:sp>
      <p:sp>
        <p:nvSpPr>
          <p:cNvPr id="4" name="Content Placeholder 2"/>
          <p:cNvSpPr txBox="1">
            <a:spLocks/>
          </p:cNvSpPr>
          <p:nvPr/>
        </p:nvSpPr>
        <p:spPr bwMode="auto">
          <a:xfrm>
            <a:off x="653143" y="2137165"/>
            <a:ext cx="6296298" cy="28868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600" dirty="0" err="1" smtClean="0">
                <a:solidFill>
                  <a:srgbClr val="008000"/>
                </a:solidFill>
              </a:rPr>
              <a:t>statmt</a:t>
            </a:r>
            <a:r>
              <a:rPr lang="en-US" sz="2600" dirty="0" smtClean="0">
                <a:solidFill>
                  <a:srgbClr val="000000"/>
                </a:solidFill>
              </a:rPr>
              <a:t> ::= </a:t>
            </a:r>
          </a:p>
          <a:p>
            <a:pPr marL="0" indent="0">
              <a:buFontTx/>
              <a:buNone/>
            </a:pPr>
            <a:r>
              <a:rPr lang="en-US" sz="2600" dirty="0">
                <a:solidFill>
                  <a:srgbClr val="000000"/>
                </a:solidFill>
              </a:rPr>
              <a:t> </a:t>
            </a:r>
            <a:r>
              <a:rPr lang="en-US" sz="2600" dirty="0" smtClean="0">
                <a:solidFill>
                  <a:srgbClr val="000000"/>
                </a:solidFill>
              </a:rPr>
              <a:t>               </a:t>
            </a:r>
            <a:r>
              <a:rPr lang="en-US" sz="2600" dirty="0" err="1" smtClean="0">
                <a:solidFill>
                  <a:srgbClr val="000000"/>
                </a:solidFill>
              </a:rPr>
              <a:t>println</a:t>
            </a:r>
            <a:r>
              <a:rPr lang="en-US" sz="2600" dirty="0" smtClean="0">
                <a:solidFill>
                  <a:srgbClr val="000000"/>
                </a:solidFill>
              </a:rPr>
              <a:t> ( </a:t>
            </a:r>
            <a:r>
              <a:rPr lang="en-US" sz="2600" dirty="0" err="1" smtClean="0">
                <a:solidFill>
                  <a:srgbClr val="000000"/>
                </a:solidFill>
              </a:rPr>
              <a:t>stringConst</a:t>
            </a:r>
            <a:r>
              <a:rPr lang="en-US" sz="2600" dirty="0" smtClean="0">
                <a:solidFill>
                  <a:srgbClr val="000000"/>
                </a:solidFill>
              </a:rPr>
              <a:t> , </a:t>
            </a:r>
            <a:r>
              <a:rPr lang="en-US" sz="2600" dirty="0" err="1" smtClean="0">
                <a:solidFill>
                  <a:srgbClr val="000000"/>
                </a:solidFill>
              </a:rPr>
              <a:t>ident</a:t>
            </a:r>
            <a:r>
              <a:rPr lang="en-US" sz="2600" dirty="0" smtClean="0">
                <a:solidFill>
                  <a:srgbClr val="000000"/>
                </a:solidFill>
              </a:rPr>
              <a:t> )</a:t>
            </a:r>
          </a:p>
          <a:p>
            <a:pPr marL="0" indent="0">
              <a:buFontTx/>
              <a:buNone/>
            </a:pPr>
            <a:r>
              <a:rPr lang="en-US" sz="2600" dirty="0" smtClean="0">
                <a:solidFill>
                  <a:srgbClr val="000000"/>
                </a:solidFill>
              </a:rPr>
              <a:t>             | </a:t>
            </a:r>
            <a:r>
              <a:rPr lang="en-US" sz="2600" dirty="0" err="1" smtClean="0">
                <a:solidFill>
                  <a:srgbClr val="000000"/>
                </a:solidFill>
              </a:rPr>
              <a:t>ident</a:t>
            </a:r>
            <a:r>
              <a:rPr lang="en-US" sz="2600" dirty="0" smtClean="0">
                <a:solidFill>
                  <a:srgbClr val="000000"/>
                </a:solidFill>
              </a:rPr>
              <a:t> = </a:t>
            </a:r>
            <a:r>
              <a:rPr lang="en-US" sz="2600" dirty="0" err="1" smtClean="0">
                <a:solidFill>
                  <a:srgbClr val="008000"/>
                </a:solidFill>
              </a:rPr>
              <a:t>expr</a:t>
            </a:r>
            <a:endParaRPr lang="en-US" sz="2600" dirty="0" smtClean="0">
              <a:solidFill>
                <a:srgbClr val="008000"/>
              </a:solidFill>
            </a:endParaRPr>
          </a:p>
          <a:p>
            <a:pPr marL="0" indent="0">
              <a:buFontTx/>
              <a:buNone/>
            </a:pPr>
            <a:r>
              <a:rPr lang="en-US" sz="2600" dirty="0" smtClean="0">
                <a:solidFill>
                  <a:srgbClr val="000000"/>
                </a:solidFill>
              </a:rPr>
              <a:t>             | if ( </a:t>
            </a:r>
            <a:r>
              <a:rPr lang="en-US" sz="2600" dirty="0" err="1" smtClean="0">
                <a:solidFill>
                  <a:srgbClr val="008000"/>
                </a:solidFill>
              </a:rPr>
              <a:t>expr</a:t>
            </a:r>
            <a:r>
              <a:rPr lang="en-US" sz="2600" dirty="0" smtClean="0">
                <a:solidFill>
                  <a:srgbClr val="000000"/>
                </a:solidFill>
              </a:rPr>
              <a:t> ) </a:t>
            </a:r>
            <a:r>
              <a:rPr lang="en-US" sz="2600" dirty="0" err="1" smtClean="0">
                <a:solidFill>
                  <a:srgbClr val="008000"/>
                </a:solidFill>
              </a:rPr>
              <a:t>statmt</a:t>
            </a:r>
            <a:r>
              <a:rPr lang="en-US" sz="2600" dirty="0" smtClean="0">
                <a:solidFill>
                  <a:srgbClr val="000000"/>
                </a:solidFill>
              </a:rPr>
              <a:t> (else </a:t>
            </a:r>
            <a:r>
              <a:rPr lang="en-US" sz="2600" dirty="0" err="1" smtClean="0">
                <a:solidFill>
                  <a:srgbClr val="008000"/>
                </a:solidFill>
              </a:rPr>
              <a:t>statmt</a:t>
            </a:r>
            <a:r>
              <a:rPr lang="en-US" sz="2600" dirty="0" smtClean="0">
                <a:solidFill>
                  <a:srgbClr val="000000"/>
                </a:solidFill>
              </a:rPr>
              <a:t>)</a:t>
            </a:r>
            <a:r>
              <a:rPr lang="en-US" sz="2600" baseline="30000" dirty="0" smtClean="0">
                <a:solidFill>
                  <a:srgbClr val="000000"/>
                </a:solidFill>
              </a:rPr>
              <a:t>?</a:t>
            </a:r>
          </a:p>
          <a:p>
            <a:pPr marL="0" indent="0">
              <a:buFontTx/>
              <a:buNone/>
            </a:pPr>
            <a:r>
              <a:rPr lang="en-US" sz="2600" dirty="0" smtClean="0">
                <a:solidFill>
                  <a:srgbClr val="000000"/>
                </a:solidFill>
              </a:rPr>
              <a:t>             | while ( </a:t>
            </a:r>
            <a:r>
              <a:rPr lang="en-US" sz="2600" dirty="0" err="1" smtClean="0">
                <a:solidFill>
                  <a:srgbClr val="008000"/>
                </a:solidFill>
              </a:rPr>
              <a:t>expr</a:t>
            </a:r>
            <a:r>
              <a:rPr lang="en-US" sz="2600" dirty="0" smtClean="0">
                <a:solidFill>
                  <a:srgbClr val="000000"/>
                </a:solidFill>
              </a:rPr>
              <a:t> ) </a:t>
            </a:r>
            <a:r>
              <a:rPr lang="en-US" sz="2600" dirty="0" err="1" smtClean="0">
                <a:solidFill>
                  <a:srgbClr val="008000"/>
                </a:solidFill>
              </a:rPr>
              <a:t>statmt</a:t>
            </a:r>
            <a:r>
              <a:rPr lang="en-US" sz="2600" dirty="0" smtClean="0">
                <a:solidFill>
                  <a:srgbClr val="000000"/>
                </a:solidFill>
              </a:rPr>
              <a:t/>
            </a:r>
            <a:br>
              <a:rPr lang="en-US" sz="2600" dirty="0" smtClean="0">
                <a:solidFill>
                  <a:srgbClr val="000000"/>
                </a:solidFill>
              </a:rPr>
            </a:br>
            <a:r>
              <a:rPr lang="en-US" sz="2600" dirty="0" smtClean="0">
                <a:solidFill>
                  <a:srgbClr val="000000"/>
                </a:solidFill>
              </a:rPr>
              <a:t>             | { </a:t>
            </a:r>
            <a:r>
              <a:rPr lang="en-US" sz="2600" dirty="0" err="1" smtClean="0">
                <a:solidFill>
                  <a:srgbClr val="008000"/>
                </a:solidFill>
              </a:rPr>
              <a:t>statmt</a:t>
            </a:r>
            <a:r>
              <a:rPr lang="en-US" sz="2600" dirty="0" smtClean="0">
                <a:solidFill>
                  <a:srgbClr val="000000"/>
                </a:solidFill>
              </a:rPr>
              <a:t>* } </a:t>
            </a:r>
          </a:p>
        </p:txBody>
      </p:sp>
      <p:sp>
        <p:nvSpPr>
          <p:cNvPr id="6" name="Rectangle 5"/>
          <p:cNvSpPr/>
          <p:nvPr/>
        </p:nvSpPr>
        <p:spPr>
          <a:xfrm>
            <a:off x="1827835" y="5633145"/>
            <a:ext cx="3946914" cy="461665"/>
          </a:xfrm>
          <a:prstGeom prst="rect">
            <a:avLst/>
          </a:prstGeom>
        </p:spPr>
        <p:txBody>
          <a:bodyPr wrap="none">
            <a:spAutoFit/>
          </a:bodyPr>
          <a:lstStyle/>
          <a:p>
            <a:r>
              <a:rPr lang="en-US" dirty="0" smtClean="0">
                <a:solidFill>
                  <a:srgbClr val="000000"/>
                </a:solidFill>
              </a:rPr>
              <a:t>What if this is not the case?</a:t>
            </a:r>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1837800" y="2543580"/>
              <a:ext cx="992520" cy="2335320"/>
            </p14:xfrm>
          </p:contentPart>
        </mc:Choice>
        <mc:Fallback xmlns="">
          <p:pic>
            <p:nvPicPr>
              <p:cNvPr id="7" name="Ink 6"/>
              <p:cNvPicPr/>
              <p:nvPr/>
            </p:nvPicPr>
            <p:blipFill>
              <a:blip r:embed="rId3"/>
              <a:stretch>
                <a:fillRect/>
              </a:stretch>
            </p:blipFill>
            <p:spPr>
              <a:xfrm>
                <a:off x="1830240" y="2535300"/>
                <a:ext cx="1011600" cy="2352960"/>
              </a:xfrm>
              <a:prstGeom prst="rect">
                <a:avLst/>
              </a:prstGeom>
            </p:spPr>
          </p:pic>
        </mc:Fallback>
      </mc:AlternateContent>
    </p:spTree>
    <p:extLst>
      <p:ext uri="{BB962C8B-B14F-4D97-AF65-F5344CB8AC3E}">
        <p14:creationId xmlns:p14="http://schemas.microsoft.com/office/powerpoint/2010/main" val="366698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Left Factoring </a:t>
            </a:r>
            <a:r>
              <a:rPr lang="en-US" dirty="0" smtClean="0"/>
              <a:t>Example: Function Calls</a:t>
            </a:r>
            <a:endParaRPr lang="en-US" dirty="0"/>
          </a:p>
        </p:txBody>
      </p:sp>
      <p:sp>
        <p:nvSpPr>
          <p:cNvPr id="5" name="Content Placeholder 2"/>
          <p:cNvSpPr txBox="1">
            <a:spLocks/>
          </p:cNvSpPr>
          <p:nvPr/>
        </p:nvSpPr>
        <p:spPr bwMode="auto">
          <a:xfrm>
            <a:off x="548640" y="1087059"/>
            <a:ext cx="8229600" cy="2905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600" dirty="0" err="1" smtClean="0">
                <a:solidFill>
                  <a:srgbClr val="008000"/>
                </a:solidFill>
              </a:rPr>
              <a:t>statmt</a:t>
            </a:r>
            <a:r>
              <a:rPr lang="en-US" sz="2600" dirty="0" smtClean="0">
                <a:solidFill>
                  <a:srgbClr val="000000"/>
                </a:solidFill>
              </a:rPr>
              <a:t> ::= </a:t>
            </a:r>
          </a:p>
          <a:p>
            <a:pPr marL="0" indent="0">
              <a:buFontTx/>
              <a:buNone/>
            </a:pPr>
            <a:r>
              <a:rPr lang="en-US" sz="2600" dirty="0" smtClean="0">
                <a:solidFill>
                  <a:srgbClr val="000000"/>
                </a:solidFill>
              </a:rPr>
              <a:t>               </a:t>
            </a:r>
            <a:r>
              <a:rPr lang="en-US" sz="2600" dirty="0" err="1" smtClean="0">
                <a:solidFill>
                  <a:srgbClr val="000000"/>
                </a:solidFill>
              </a:rPr>
              <a:t>println</a:t>
            </a:r>
            <a:r>
              <a:rPr lang="en-US" sz="2600" dirty="0" smtClean="0">
                <a:solidFill>
                  <a:srgbClr val="000000"/>
                </a:solidFill>
              </a:rPr>
              <a:t> ( </a:t>
            </a:r>
            <a:r>
              <a:rPr lang="en-US" sz="2600" dirty="0" err="1" smtClean="0">
                <a:solidFill>
                  <a:srgbClr val="000000"/>
                </a:solidFill>
              </a:rPr>
              <a:t>stringConst</a:t>
            </a:r>
            <a:r>
              <a:rPr lang="en-US" sz="2600" dirty="0" smtClean="0">
                <a:solidFill>
                  <a:srgbClr val="000000"/>
                </a:solidFill>
              </a:rPr>
              <a:t> , </a:t>
            </a:r>
            <a:r>
              <a:rPr lang="en-US" sz="2600" dirty="0" err="1" smtClean="0">
                <a:solidFill>
                  <a:srgbClr val="000000"/>
                </a:solidFill>
              </a:rPr>
              <a:t>ident</a:t>
            </a:r>
            <a:r>
              <a:rPr lang="en-US" sz="2600" dirty="0" smtClean="0">
                <a:solidFill>
                  <a:srgbClr val="000000"/>
                </a:solidFill>
              </a:rPr>
              <a:t> )</a:t>
            </a:r>
          </a:p>
          <a:p>
            <a:pPr marL="0" indent="0">
              <a:buFontTx/>
              <a:buNone/>
            </a:pPr>
            <a:r>
              <a:rPr lang="en-US" sz="2600" dirty="0" smtClean="0">
                <a:solidFill>
                  <a:srgbClr val="000000"/>
                </a:solidFill>
              </a:rPr>
              <a:t>             | </a:t>
            </a:r>
            <a:r>
              <a:rPr lang="en-US" sz="2600" dirty="0" err="1" smtClean="0">
                <a:solidFill>
                  <a:srgbClr val="000000"/>
                </a:solidFill>
              </a:rPr>
              <a:t>ident</a:t>
            </a:r>
            <a:r>
              <a:rPr lang="en-US" sz="2600" dirty="0" smtClean="0">
                <a:solidFill>
                  <a:srgbClr val="000000"/>
                </a:solidFill>
              </a:rPr>
              <a:t> = </a:t>
            </a:r>
            <a:r>
              <a:rPr lang="en-US" sz="2600" dirty="0" err="1" smtClean="0">
                <a:solidFill>
                  <a:srgbClr val="008000"/>
                </a:solidFill>
              </a:rPr>
              <a:t>expr</a:t>
            </a:r>
            <a:endParaRPr lang="en-US" sz="2600" dirty="0" smtClean="0">
              <a:solidFill>
                <a:srgbClr val="008000"/>
              </a:solidFill>
            </a:endParaRPr>
          </a:p>
          <a:p>
            <a:pPr marL="0" indent="0">
              <a:buFontTx/>
              <a:buNone/>
            </a:pPr>
            <a:r>
              <a:rPr lang="en-US" sz="2600" dirty="0" smtClean="0">
                <a:solidFill>
                  <a:srgbClr val="000000"/>
                </a:solidFill>
              </a:rPr>
              <a:t>             | if ( </a:t>
            </a:r>
            <a:r>
              <a:rPr lang="en-US" sz="2600" dirty="0" err="1" smtClean="0">
                <a:solidFill>
                  <a:srgbClr val="008000"/>
                </a:solidFill>
              </a:rPr>
              <a:t>expr</a:t>
            </a:r>
            <a:r>
              <a:rPr lang="en-US" sz="2600" dirty="0" smtClean="0">
                <a:solidFill>
                  <a:srgbClr val="000000"/>
                </a:solidFill>
              </a:rPr>
              <a:t> ) </a:t>
            </a:r>
            <a:r>
              <a:rPr lang="en-US" sz="2600" dirty="0" err="1" smtClean="0">
                <a:solidFill>
                  <a:srgbClr val="008000"/>
                </a:solidFill>
              </a:rPr>
              <a:t>statmt</a:t>
            </a:r>
            <a:r>
              <a:rPr lang="en-US" sz="2600" dirty="0" smtClean="0">
                <a:solidFill>
                  <a:srgbClr val="000000"/>
                </a:solidFill>
              </a:rPr>
              <a:t> (else </a:t>
            </a:r>
            <a:r>
              <a:rPr lang="en-US" sz="2600" dirty="0" err="1" smtClean="0">
                <a:solidFill>
                  <a:srgbClr val="008000"/>
                </a:solidFill>
              </a:rPr>
              <a:t>statmt</a:t>
            </a:r>
            <a:r>
              <a:rPr lang="en-US" sz="2600" dirty="0" smtClean="0">
                <a:solidFill>
                  <a:srgbClr val="000000"/>
                </a:solidFill>
              </a:rPr>
              <a:t>)</a:t>
            </a:r>
            <a:r>
              <a:rPr lang="en-US" sz="2600" baseline="30000" dirty="0" smtClean="0">
                <a:solidFill>
                  <a:srgbClr val="000000"/>
                </a:solidFill>
              </a:rPr>
              <a:t>?</a:t>
            </a:r>
          </a:p>
          <a:p>
            <a:pPr marL="0" indent="0">
              <a:buFontTx/>
              <a:buNone/>
            </a:pPr>
            <a:r>
              <a:rPr lang="en-US" sz="2600" dirty="0" smtClean="0">
                <a:solidFill>
                  <a:srgbClr val="000000"/>
                </a:solidFill>
              </a:rPr>
              <a:t>             | while ( </a:t>
            </a:r>
            <a:r>
              <a:rPr lang="en-US" sz="2600" dirty="0" err="1" smtClean="0">
                <a:solidFill>
                  <a:srgbClr val="008000"/>
                </a:solidFill>
              </a:rPr>
              <a:t>expr</a:t>
            </a:r>
            <a:r>
              <a:rPr lang="en-US" sz="2600" dirty="0" smtClean="0">
                <a:solidFill>
                  <a:srgbClr val="000000"/>
                </a:solidFill>
              </a:rPr>
              <a:t> ) </a:t>
            </a:r>
            <a:r>
              <a:rPr lang="en-US" sz="2600" dirty="0" err="1" smtClean="0">
                <a:solidFill>
                  <a:srgbClr val="008000"/>
                </a:solidFill>
              </a:rPr>
              <a:t>statmt</a:t>
            </a:r>
            <a:r>
              <a:rPr lang="en-US" sz="2600" dirty="0" smtClean="0">
                <a:solidFill>
                  <a:srgbClr val="000000"/>
                </a:solidFill>
              </a:rPr>
              <a:t/>
            </a:r>
            <a:br>
              <a:rPr lang="en-US" sz="2600" dirty="0" smtClean="0">
                <a:solidFill>
                  <a:srgbClr val="000000"/>
                </a:solidFill>
              </a:rPr>
            </a:br>
            <a:r>
              <a:rPr lang="en-US" sz="2600" dirty="0" smtClean="0">
                <a:solidFill>
                  <a:srgbClr val="000000"/>
                </a:solidFill>
              </a:rPr>
              <a:t>             | { </a:t>
            </a:r>
            <a:r>
              <a:rPr lang="en-US" sz="2600" dirty="0" err="1" smtClean="0">
                <a:solidFill>
                  <a:srgbClr val="008000"/>
                </a:solidFill>
              </a:rPr>
              <a:t>statmt</a:t>
            </a:r>
            <a:r>
              <a:rPr lang="en-US" sz="2600" dirty="0" smtClean="0">
                <a:solidFill>
                  <a:srgbClr val="000000"/>
                </a:solidFill>
              </a:rPr>
              <a:t>* } </a:t>
            </a:r>
          </a:p>
          <a:p>
            <a:pPr marL="0" indent="0">
              <a:buFontTx/>
              <a:buNone/>
            </a:pPr>
            <a:r>
              <a:rPr lang="en-US" sz="2600" dirty="0" smtClean="0">
                <a:solidFill>
                  <a:srgbClr val="000000"/>
                </a:solidFill>
              </a:rPr>
              <a:t>             | </a:t>
            </a:r>
            <a:r>
              <a:rPr lang="en-US" sz="2600" dirty="0" err="1" smtClean="0">
                <a:solidFill>
                  <a:srgbClr val="000000"/>
                </a:solidFill>
              </a:rPr>
              <a:t>ident</a:t>
            </a:r>
            <a:r>
              <a:rPr lang="en-US" sz="2600" dirty="0" smtClean="0">
                <a:solidFill>
                  <a:srgbClr val="000000"/>
                </a:solidFill>
              </a:rPr>
              <a:t> (</a:t>
            </a:r>
            <a:r>
              <a:rPr lang="en-US" sz="2600" dirty="0" err="1" smtClean="0">
                <a:solidFill>
                  <a:srgbClr val="008000"/>
                </a:solidFill>
              </a:rPr>
              <a:t>expr</a:t>
            </a:r>
            <a:r>
              <a:rPr lang="en-US" sz="2600" dirty="0" smtClean="0">
                <a:solidFill>
                  <a:srgbClr val="008000"/>
                </a:solidFill>
              </a:rPr>
              <a:t> </a:t>
            </a:r>
            <a:r>
              <a:rPr lang="en-US" sz="2600" dirty="0" smtClean="0">
                <a:solidFill>
                  <a:srgbClr val="000000"/>
                </a:solidFill>
              </a:rPr>
              <a:t>(</a:t>
            </a:r>
            <a:r>
              <a:rPr lang="en-US" sz="2600" dirty="0" smtClean="0">
                <a:solidFill>
                  <a:srgbClr val="008000"/>
                </a:solidFill>
              </a:rPr>
              <a:t>, </a:t>
            </a:r>
            <a:r>
              <a:rPr lang="en-US" sz="2600" dirty="0" err="1" smtClean="0">
                <a:solidFill>
                  <a:srgbClr val="008000"/>
                </a:solidFill>
              </a:rPr>
              <a:t>expr</a:t>
            </a:r>
            <a:r>
              <a:rPr lang="en-US" sz="2600" dirty="0">
                <a:solidFill>
                  <a:srgbClr val="008000"/>
                </a:solidFill>
              </a:rPr>
              <a:t> </a:t>
            </a:r>
            <a:r>
              <a:rPr lang="en-US" sz="2600" dirty="0" smtClean="0">
                <a:solidFill>
                  <a:srgbClr val="000000"/>
                </a:solidFill>
              </a:rPr>
              <a:t>)*</a:t>
            </a:r>
            <a:r>
              <a:rPr lang="en-US" sz="2600" dirty="0">
                <a:solidFill>
                  <a:srgbClr val="000000"/>
                </a:solidFill>
              </a:rPr>
              <a:t> )</a:t>
            </a:r>
            <a:endParaRPr lang="en-US" sz="2600" dirty="0" smtClean="0">
              <a:solidFill>
                <a:srgbClr val="000000"/>
              </a:solidFill>
            </a:endParaRPr>
          </a:p>
        </p:txBody>
      </p:sp>
      <p:sp>
        <p:nvSpPr>
          <p:cNvPr id="3" name="Rectangle 2"/>
          <p:cNvSpPr/>
          <p:nvPr/>
        </p:nvSpPr>
        <p:spPr>
          <a:xfrm>
            <a:off x="548640" y="4687448"/>
            <a:ext cx="6701246" cy="1569660"/>
          </a:xfrm>
          <a:prstGeom prst="rect">
            <a:avLst/>
          </a:prstGeom>
        </p:spPr>
        <p:txBody>
          <a:bodyPr wrap="square">
            <a:spAutoFit/>
          </a:bodyPr>
          <a:lstStyle/>
          <a:p>
            <a:r>
              <a:rPr lang="en-US" dirty="0" smtClean="0">
                <a:solidFill>
                  <a:srgbClr val="008000"/>
                </a:solidFill>
              </a:rPr>
              <a:t>code to parse the grammar:</a:t>
            </a:r>
          </a:p>
          <a:p>
            <a:r>
              <a:rPr lang="en-US" dirty="0" smtClean="0">
                <a:solidFill>
                  <a:srgbClr val="000000"/>
                </a:solidFill>
              </a:rPr>
              <a:t> </a:t>
            </a:r>
            <a:r>
              <a:rPr lang="en-US" dirty="0">
                <a:solidFill>
                  <a:srgbClr val="000000"/>
                </a:solidFill>
              </a:rPr>
              <a:t>} </a:t>
            </a:r>
            <a:r>
              <a:rPr lang="en-US" b="1" dirty="0">
                <a:solidFill>
                  <a:srgbClr val="000000"/>
                </a:solidFill>
              </a:rPr>
              <a:t>else</a:t>
            </a:r>
            <a:r>
              <a:rPr lang="en-US" dirty="0">
                <a:solidFill>
                  <a:srgbClr val="000000"/>
                </a:solidFill>
              </a:rPr>
              <a:t> </a:t>
            </a:r>
            <a:r>
              <a:rPr lang="en-US" b="1" dirty="0">
                <a:solidFill>
                  <a:srgbClr val="000000"/>
                </a:solidFill>
              </a:rPr>
              <a:t>if</a:t>
            </a:r>
            <a:r>
              <a:rPr lang="en-US" dirty="0">
                <a:solidFill>
                  <a:srgbClr val="000000"/>
                </a:solidFill>
              </a:rPr>
              <a:t> (</a:t>
            </a:r>
            <a:r>
              <a:rPr lang="en-US" dirty="0" err="1">
                <a:solidFill>
                  <a:srgbClr val="000000"/>
                </a:solidFill>
              </a:rPr>
              <a:t>lexer.token.class</a:t>
            </a:r>
            <a:r>
              <a:rPr lang="en-US" dirty="0">
                <a:solidFill>
                  <a:srgbClr val="000000"/>
                </a:solidFill>
              </a:rPr>
              <a:t> == </a:t>
            </a:r>
            <a:r>
              <a:rPr lang="en-US" dirty="0" err="1">
                <a:solidFill>
                  <a:srgbClr val="000000"/>
                </a:solidFill>
              </a:rPr>
              <a:t>Ident</a:t>
            </a:r>
            <a:r>
              <a:rPr lang="en-US" dirty="0">
                <a:solidFill>
                  <a:srgbClr val="000000"/>
                </a:solidFill>
              </a:rPr>
              <a:t>) { </a:t>
            </a:r>
            <a:endParaRPr lang="en-US" dirty="0" smtClean="0">
              <a:solidFill>
                <a:srgbClr val="000000"/>
              </a:solidFill>
            </a:endParaRPr>
          </a:p>
          <a:p>
            <a:r>
              <a:rPr lang="en-US" dirty="0">
                <a:solidFill>
                  <a:srgbClr val="000000"/>
                </a:solidFill>
              </a:rPr>
              <a:t> </a:t>
            </a:r>
            <a:r>
              <a:rPr lang="en-US" dirty="0" smtClean="0">
                <a:solidFill>
                  <a:srgbClr val="000000"/>
                </a:solidFill>
              </a:rPr>
              <a:t>    ???</a:t>
            </a:r>
            <a:r>
              <a:rPr lang="en-US" dirty="0">
                <a:solidFill>
                  <a:srgbClr val="000000"/>
                </a:solidFill>
              </a:rPr>
              <a:t/>
            </a:r>
            <a:br>
              <a:rPr lang="en-US" dirty="0">
                <a:solidFill>
                  <a:srgbClr val="000000"/>
                </a:solidFill>
              </a:rPr>
            </a:br>
            <a:r>
              <a:rPr lang="en-US" dirty="0" smtClean="0">
                <a:solidFill>
                  <a:srgbClr val="000000"/>
                </a:solidFill>
              </a:rPr>
              <a:t> }</a:t>
            </a:r>
            <a:endParaRPr lang="en-US" dirty="0">
              <a:solidFill>
                <a:srgbClr val="000000"/>
              </a:solidFill>
            </a:endParaRPr>
          </a:p>
        </p:txBody>
      </p:sp>
      <p:sp>
        <p:nvSpPr>
          <p:cNvPr id="4" name="Right Arrow 3"/>
          <p:cNvSpPr/>
          <p:nvPr/>
        </p:nvSpPr>
        <p:spPr bwMode="auto">
          <a:xfrm>
            <a:off x="548640" y="2174965"/>
            <a:ext cx="731520" cy="222068"/>
          </a:xfrm>
          <a:prstGeom prst="rightArrow">
            <a:avLst/>
          </a:prstGeom>
          <a:no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548640" y="3992124"/>
            <a:ext cx="731520" cy="222068"/>
          </a:xfrm>
          <a:prstGeom prst="rightArrow">
            <a:avLst/>
          </a:prstGeom>
          <a:no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a:xfrm>
            <a:off x="6517401" y="1455002"/>
            <a:ext cx="1808508" cy="830997"/>
          </a:xfrm>
          <a:prstGeom prst="rect">
            <a:avLst/>
          </a:prstGeom>
        </p:spPr>
        <p:txBody>
          <a:bodyPr wrap="none">
            <a:spAutoFit/>
          </a:bodyPr>
          <a:lstStyle/>
          <a:p>
            <a:r>
              <a:rPr lang="en-US" dirty="0" smtClean="0">
                <a:solidFill>
                  <a:srgbClr val="000000"/>
                </a:solidFill>
              </a:rPr>
              <a:t>foo = 42 + x</a:t>
            </a:r>
          </a:p>
          <a:p>
            <a:r>
              <a:rPr lang="en-US" dirty="0" smtClean="0">
                <a:solidFill>
                  <a:srgbClr val="000000"/>
                </a:solidFill>
              </a:rPr>
              <a:t>foo ( u , v )</a:t>
            </a:r>
            <a:endParaRPr lang="en-US" dirty="0">
              <a:solidFill>
                <a:srgbClr val="000000"/>
              </a:solidFill>
            </a:endParaRPr>
          </a:p>
        </p:txBody>
      </p:sp>
    </p:spTree>
    <p:extLst>
      <p:ext uri="{BB962C8B-B14F-4D97-AF65-F5344CB8AC3E}">
        <p14:creationId xmlns:p14="http://schemas.microsoft.com/office/powerpoint/2010/main" val="1745988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Left Factoring </a:t>
            </a:r>
            <a:r>
              <a:rPr lang="en-US" dirty="0" smtClean="0"/>
              <a:t>Example: Function Calls</a:t>
            </a:r>
            <a:endParaRPr lang="en-US" dirty="0"/>
          </a:p>
        </p:txBody>
      </p:sp>
      <p:sp>
        <p:nvSpPr>
          <p:cNvPr id="5" name="Content Placeholder 2"/>
          <p:cNvSpPr txBox="1">
            <a:spLocks/>
          </p:cNvSpPr>
          <p:nvPr/>
        </p:nvSpPr>
        <p:spPr bwMode="auto">
          <a:xfrm>
            <a:off x="561703" y="1087059"/>
            <a:ext cx="8229600" cy="2905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600" dirty="0" err="1" smtClean="0">
                <a:solidFill>
                  <a:srgbClr val="008000"/>
                </a:solidFill>
              </a:rPr>
              <a:t>statmt</a:t>
            </a:r>
            <a:r>
              <a:rPr lang="en-US" sz="2600" dirty="0" smtClean="0">
                <a:solidFill>
                  <a:srgbClr val="000000"/>
                </a:solidFill>
              </a:rPr>
              <a:t> ::= </a:t>
            </a:r>
          </a:p>
          <a:p>
            <a:pPr marL="0" indent="0">
              <a:buFontTx/>
              <a:buNone/>
            </a:pPr>
            <a:r>
              <a:rPr lang="en-US" sz="2600" dirty="0" smtClean="0">
                <a:solidFill>
                  <a:srgbClr val="000000"/>
                </a:solidFill>
              </a:rPr>
              <a:t>               </a:t>
            </a:r>
            <a:r>
              <a:rPr lang="en-US" sz="2600" dirty="0" err="1" smtClean="0">
                <a:solidFill>
                  <a:srgbClr val="000000"/>
                </a:solidFill>
              </a:rPr>
              <a:t>println</a:t>
            </a:r>
            <a:r>
              <a:rPr lang="en-US" sz="2600" dirty="0" smtClean="0">
                <a:solidFill>
                  <a:srgbClr val="000000"/>
                </a:solidFill>
              </a:rPr>
              <a:t> ( </a:t>
            </a:r>
            <a:r>
              <a:rPr lang="en-US" sz="2600" dirty="0" err="1" smtClean="0">
                <a:solidFill>
                  <a:srgbClr val="000000"/>
                </a:solidFill>
              </a:rPr>
              <a:t>stringConst</a:t>
            </a:r>
            <a:r>
              <a:rPr lang="en-US" sz="2600" dirty="0" smtClean="0">
                <a:solidFill>
                  <a:srgbClr val="000000"/>
                </a:solidFill>
              </a:rPr>
              <a:t> , </a:t>
            </a:r>
            <a:r>
              <a:rPr lang="en-US" sz="2600" dirty="0" err="1" smtClean="0">
                <a:solidFill>
                  <a:srgbClr val="000000"/>
                </a:solidFill>
              </a:rPr>
              <a:t>ident</a:t>
            </a:r>
            <a:r>
              <a:rPr lang="en-US" sz="2600" dirty="0" smtClean="0">
                <a:solidFill>
                  <a:srgbClr val="000000"/>
                </a:solidFill>
              </a:rPr>
              <a:t> )</a:t>
            </a:r>
          </a:p>
          <a:p>
            <a:pPr marL="0" indent="0">
              <a:buFontTx/>
              <a:buNone/>
            </a:pPr>
            <a:r>
              <a:rPr lang="en-US" sz="2600" dirty="0" smtClean="0">
                <a:solidFill>
                  <a:srgbClr val="000000"/>
                </a:solidFill>
              </a:rPr>
              <a:t>             | </a:t>
            </a:r>
            <a:r>
              <a:rPr lang="en-US" sz="2600" dirty="0" err="1" smtClean="0">
                <a:solidFill>
                  <a:srgbClr val="000000"/>
                </a:solidFill>
              </a:rPr>
              <a:t>ident</a:t>
            </a:r>
            <a:r>
              <a:rPr lang="en-US" sz="2600" dirty="0" smtClean="0">
                <a:solidFill>
                  <a:srgbClr val="000000"/>
                </a:solidFill>
              </a:rPr>
              <a:t> </a:t>
            </a:r>
            <a:r>
              <a:rPr lang="en-US" sz="2600" dirty="0" err="1" smtClean="0">
                <a:solidFill>
                  <a:srgbClr val="008000"/>
                </a:solidFill>
              </a:rPr>
              <a:t>assignmentOrCall</a:t>
            </a:r>
            <a:endParaRPr lang="en-US" sz="2600" dirty="0" smtClean="0">
              <a:solidFill>
                <a:srgbClr val="008000"/>
              </a:solidFill>
            </a:endParaRPr>
          </a:p>
          <a:p>
            <a:pPr marL="0" indent="0">
              <a:buFontTx/>
              <a:buNone/>
            </a:pPr>
            <a:r>
              <a:rPr lang="en-US" sz="2600" dirty="0" smtClean="0">
                <a:solidFill>
                  <a:srgbClr val="000000"/>
                </a:solidFill>
              </a:rPr>
              <a:t>             | if ( </a:t>
            </a:r>
            <a:r>
              <a:rPr lang="en-US" sz="2600" dirty="0" err="1" smtClean="0">
                <a:solidFill>
                  <a:srgbClr val="008000"/>
                </a:solidFill>
              </a:rPr>
              <a:t>expr</a:t>
            </a:r>
            <a:r>
              <a:rPr lang="en-US" sz="2600" dirty="0" smtClean="0">
                <a:solidFill>
                  <a:srgbClr val="000000"/>
                </a:solidFill>
              </a:rPr>
              <a:t> ) </a:t>
            </a:r>
            <a:r>
              <a:rPr lang="en-US" sz="2600" dirty="0" err="1" smtClean="0">
                <a:solidFill>
                  <a:srgbClr val="008000"/>
                </a:solidFill>
              </a:rPr>
              <a:t>statmt</a:t>
            </a:r>
            <a:r>
              <a:rPr lang="en-US" sz="2600" dirty="0" smtClean="0">
                <a:solidFill>
                  <a:srgbClr val="000000"/>
                </a:solidFill>
              </a:rPr>
              <a:t> (else </a:t>
            </a:r>
            <a:r>
              <a:rPr lang="en-US" sz="2600" dirty="0" err="1" smtClean="0">
                <a:solidFill>
                  <a:srgbClr val="008000"/>
                </a:solidFill>
              </a:rPr>
              <a:t>statmt</a:t>
            </a:r>
            <a:r>
              <a:rPr lang="en-US" sz="2600" dirty="0" smtClean="0">
                <a:solidFill>
                  <a:srgbClr val="000000"/>
                </a:solidFill>
              </a:rPr>
              <a:t>)</a:t>
            </a:r>
            <a:r>
              <a:rPr lang="en-US" sz="2600" baseline="30000" dirty="0" smtClean="0">
                <a:solidFill>
                  <a:srgbClr val="000000"/>
                </a:solidFill>
              </a:rPr>
              <a:t>?</a:t>
            </a:r>
          </a:p>
          <a:p>
            <a:pPr marL="0" indent="0">
              <a:buFontTx/>
              <a:buNone/>
            </a:pPr>
            <a:r>
              <a:rPr lang="en-US" sz="2600" dirty="0" smtClean="0">
                <a:solidFill>
                  <a:srgbClr val="000000"/>
                </a:solidFill>
              </a:rPr>
              <a:t>             | while ( </a:t>
            </a:r>
            <a:r>
              <a:rPr lang="en-US" sz="2600" dirty="0" err="1" smtClean="0">
                <a:solidFill>
                  <a:srgbClr val="008000"/>
                </a:solidFill>
              </a:rPr>
              <a:t>expr</a:t>
            </a:r>
            <a:r>
              <a:rPr lang="en-US" sz="2600" dirty="0" smtClean="0">
                <a:solidFill>
                  <a:srgbClr val="000000"/>
                </a:solidFill>
              </a:rPr>
              <a:t> ) </a:t>
            </a:r>
            <a:r>
              <a:rPr lang="en-US" sz="2600" dirty="0" err="1" smtClean="0">
                <a:solidFill>
                  <a:srgbClr val="008000"/>
                </a:solidFill>
              </a:rPr>
              <a:t>statmt</a:t>
            </a:r>
            <a:r>
              <a:rPr lang="en-US" sz="2600" dirty="0" smtClean="0">
                <a:solidFill>
                  <a:srgbClr val="000000"/>
                </a:solidFill>
              </a:rPr>
              <a:t/>
            </a:r>
            <a:br>
              <a:rPr lang="en-US" sz="2600" dirty="0" smtClean="0">
                <a:solidFill>
                  <a:srgbClr val="000000"/>
                </a:solidFill>
              </a:rPr>
            </a:br>
            <a:r>
              <a:rPr lang="en-US" sz="2600" dirty="0" smtClean="0">
                <a:solidFill>
                  <a:srgbClr val="000000"/>
                </a:solidFill>
              </a:rPr>
              <a:t>             | { </a:t>
            </a:r>
            <a:r>
              <a:rPr lang="en-US" sz="2600" dirty="0" err="1" smtClean="0">
                <a:solidFill>
                  <a:srgbClr val="008000"/>
                </a:solidFill>
              </a:rPr>
              <a:t>statmt</a:t>
            </a:r>
            <a:r>
              <a:rPr lang="en-US" sz="2600" dirty="0" smtClean="0">
                <a:solidFill>
                  <a:srgbClr val="000000"/>
                </a:solidFill>
              </a:rPr>
              <a:t>* } </a:t>
            </a:r>
          </a:p>
          <a:p>
            <a:pPr marL="0" indent="0">
              <a:buFontTx/>
              <a:buNone/>
            </a:pPr>
            <a:r>
              <a:rPr lang="en-US" sz="2600" dirty="0" err="1" smtClean="0">
                <a:solidFill>
                  <a:srgbClr val="008000"/>
                </a:solidFill>
              </a:rPr>
              <a:t>assignmentOrCall</a:t>
            </a:r>
            <a:r>
              <a:rPr lang="en-US" sz="2600" dirty="0" smtClean="0">
                <a:solidFill>
                  <a:srgbClr val="000000"/>
                </a:solidFill>
              </a:rPr>
              <a:t> ::=    “=“ </a:t>
            </a:r>
            <a:r>
              <a:rPr lang="en-US" sz="2600" dirty="0" err="1" smtClean="0">
                <a:solidFill>
                  <a:srgbClr val="008000"/>
                </a:solidFill>
              </a:rPr>
              <a:t>expr</a:t>
            </a:r>
            <a:r>
              <a:rPr lang="en-US" sz="2600" dirty="0" smtClean="0">
                <a:solidFill>
                  <a:srgbClr val="000000"/>
                </a:solidFill>
              </a:rPr>
              <a:t> | (</a:t>
            </a:r>
            <a:r>
              <a:rPr lang="en-US" sz="2600" dirty="0" err="1" smtClean="0">
                <a:solidFill>
                  <a:srgbClr val="008000"/>
                </a:solidFill>
              </a:rPr>
              <a:t>expr</a:t>
            </a:r>
            <a:r>
              <a:rPr lang="en-US" sz="2600" dirty="0" smtClean="0">
                <a:solidFill>
                  <a:srgbClr val="008000"/>
                </a:solidFill>
              </a:rPr>
              <a:t> </a:t>
            </a:r>
            <a:r>
              <a:rPr lang="en-US" sz="2600" dirty="0" smtClean="0">
                <a:solidFill>
                  <a:srgbClr val="000000"/>
                </a:solidFill>
              </a:rPr>
              <a:t>(</a:t>
            </a:r>
            <a:r>
              <a:rPr lang="en-US" sz="2600" dirty="0" smtClean="0">
                <a:solidFill>
                  <a:srgbClr val="008000"/>
                </a:solidFill>
              </a:rPr>
              <a:t>, </a:t>
            </a:r>
            <a:r>
              <a:rPr lang="en-US" sz="2600" dirty="0" err="1" smtClean="0">
                <a:solidFill>
                  <a:srgbClr val="008000"/>
                </a:solidFill>
              </a:rPr>
              <a:t>expr</a:t>
            </a:r>
            <a:r>
              <a:rPr lang="en-US" sz="2600" dirty="0">
                <a:solidFill>
                  <a:srgbClr val="008000"/>
                </a:solidFill>
              </a:rPr>
              <a:t> </a:t>
            </a:r>
            <a:r>
              <a:rPr lang="en-US" sz="2600" dirty="0" smtClean="0">
                <a:solidFill>
                  <a:srgbClr val="000000"/>
                </a:solidFill>
              </a:rPr>
              <a:t>)*</a:t>
            </a:r>
            <a:r>
              <a:rPr lang="en-US" sz="2600" dirty="0">
                <a:solidFill>
                  <a:srgbClr val="000000"/>
                </a:solidFill>
              </a:rPr>
              <a:t> )</a:t>
            </a:r>
            <a:endParaRPr lang="en-US" sz="2600" dirty="0" smtClean="0">
              <a:solidFill>
                <a:srgbClr val="000000"/>
              </a:solidFill>
            </a:endParaRPr>
          </a:p>
        </p:txBody>
      </p:sp>
      <p:sp>
        <p:nvSpPr>
          <p:cNvPr id="3" name="Rectangle 2"/>
          <p:cNvSpPr/>
          <p:nvPr/>
        </p:nvSpPr>
        <p:spPr>
          <a:xfrm>
            <a:off x="548640" y="4687448"/>
            <a:ext cx="6701246" cy="1938992"/>
          </a:xfrm>
          <a:prstGeom prst="rect">
            <a:avLst/>
          </a:prstGeom>
        </p:spPr>
        <p:txBody>
          <a:bodyPr wrap="square">
            <a:spAutoFit/>
          </a:bodyPr>
          <a:lstStyle/>
          <a:p>
            <a:r>
              <a:rPr lang="en-US" dirty="0" smtClean="0">
                <a:solidFill>
                  <a:srgbClr val="008000"/>
                </a:solidFill>
              </a:rPr>
              <a:t>code to parse the grammar:</a:t>
            </a:r>
          </a:p>
          <a:p>
            <a:r>
              <a:rPr lang="en-US" dirty="0" smtClean="0">
                <a:solidFill>
                  <a:srgbClr val="000000"/>
                </a:solidFill>
              </a:rPr>
              <a:t> </a:t>
            </a:r>
            <a:r>
              <a:rPr lang="en-US" dirty="0">
                <a:solidFill>
                  <a:srgbClr val="000000"/>
                </a:solidFill>
              </a:rPr>
              <a:t>} </a:t>
            </a:r>
            <a:r>
              <a:rPr lang="en-US" b="1" dirty="0">
                <a:solidFill>
                  <a:srgbClr val="000000"/>
                </a:solidFill>
              </a:rPr>
              <a:t>else</a:t>
            </a:r>
            <a:r>
              <a:rPr lang="en-US" dirty="0">
                <a:solidFill>
                  <a:srgbClr val="000000"/>
                </a:solidFill>
              </a:rPr>
              <a:t> </a:t>
            </a:r>
            <a:r>
              <a:rPr lang="en-US" b="1" dirty="0">
                <a:solidFill>
                  <a:srgbClr val="000000"/>
                </a:solidFill>
              </a:rPr>
              <a:t>if</a:t>
            </a:r>
            <a:r>
              <a:rPr lang="en-US" dirty="0">
                <a:solidFill>
                  <a:srgbClr val="000000"/>
                </a:solidFill>
              </a:rPr>
              <a:t> (</a:t>
            </a:r>
            <a:r>
              <a:rPr lang="en-US" dirty="0" err="1">
                <a:solidFill>
                  <a:srgbClr val="000000"/>
                </a:solidFill>
              </a:rPr>
              <a:t>lexer.token.class</a:t>
            </a:r>
            <a:r>
              <a:rPr lang="en-US" dirty="0">
                <a:solidFill>
                  <a:srgbClr val="000000"/>
                </a:solidFill>
              </a:rPr>
              <a:t> == </a:t>
            </a:r>
            <a:r>
              <a:rPr lang="en-US" dirty="0" err="1">
                <a:solidFill>
                  <a:srgbClr val="000000"/>
                </a:solidFill>
              </a:rPr>
              <a:t>Ident</a:t>
            </a:r>
            <a:r>
              <a:rPr lang="en-US" dirty="0">
                <a:solidFill>
                  <a:srgbClr val="000000"/>
                </a:solidFill>
              </a:rPr>
              <a:t>) { </a:t>
            </a:r>
            <a:endParaRPr lang="en-US" dirty="0" smtClean="0">
              <a:solidFill>
                <a:srgbClr val="000000"/>
              </a:solidFill>
            </a:endParaRPr>
          </a:p>
          <a:p>
            <a:r>
              <a:rPr lang="en-US" dirty="0">
                <a:solidFill>
                  <a:srgbClr val="000000"/>
                </a:solidFill>
              </a:rPr>
              <a:t> </a:t>
            </a:r>
            <a:r>
              <a:rPr lang="en-US" dirty="0" smtClean="0">
                <a:solidFill>
                  <a:srgbClr val="000000"/>
                </a:solidFill>
              </a:rPr>
              <a:t>    </a:t>
            </a:r>
            <a:r>
              <a:rPr lang="en-US" b="1" dirty="0" err="1" smtClean="0">
                <a:solidFill>
                  <a:srgbClr val="000000"/>
                </a:solidFill>
              </a:rPr>
              <a:t>val</a:t>
            </a:r>
            <a:r>
              <a:rPr lang="en-US" dirty="0" smtClean="0">
                <a:solidFill>
                  <a:srgbClr val="000000"/>
                </a:solidFill>
              </a:rPr>
              <a:t> id = </a:t>
            </a:r>
            <a:r>
              <a:rPr lang="en-US" dirty="0" err="1" smtClean="0">
                <a:solidFill>
                  <a:srgbClr val="000000"/>
                </a:solidFill>
              </a:rPr>
              <a:t>getIdentifier</a:t>
            </a:r>
            <a:r>
              <a:rPr lang="en-US" dirty="0" smtClean="0">
                <a:solidFill>
                  <a:srgbClr val="000000"/>
                </a:solidFill>
              </a:rPr>
              <a:t>(</a:t>
            </a:r>
            <a:r>
              <a:rPr lang="en-US" dirty="0" err="1" smtClean="0">
                <a:solidFill>
                  <a:srgbClr val="000000"/>
                </a:solidFill>
              </a:rPr>
              <a:t>lexer.token</a:t>
            </a:r>
            <a:r>
              <a:rPr lang="en-US" dirty="0" smtClean="0">
                <a:solidFill>
                  <a:srgbClr val="000000"/>
                </a:solidFill>
              </a:rPr>
              <a:t>); </a:t>
            </a:r>
            <a:r>
              <a:rPr lang="en-US" dirty="0" err="1" smtClean="0">
                <a:solidFill>
                  <a:srgbClr val="000000"/>
                </a:solidFill>
              </a:rPr>
              <a:t>lexer.next</a:t>
            </a:r>
            <a:endParaRPr lang="en-US" dirty="0" smtClean="0">
              <a:solidFill>
                <a:srgbClr val="000000"/>
              </a:solidFill>
            </a:endParaRPr>
          </a:p>
          <a:p>
            <a:r>
              <a:rPr lang="en-US" dirty="0">
                <a:solidFill>
                  <a:srgbClr val="000000"/>
                </a:solidFill>
              </a:rPr>
              <a:t> </a:t>
            </a:r>
            <a:r>
              <a:rPr lang="en-US" dirty="0" smtClean="0">
                <a:solidFill>
                  <a:srgbClr val="000000"/>
                </a:solidFill>
              </a:rPr>
              <a:t>    </a:t>
            </a:r>
            <a:r>
              <a:rPr lang="en-US" dirty="0" err="1" smtClean="0">
                <a:solidFill>
                  <a:srgbClr val="000000"/>
                </a:solidFill>
              </a:rPr>
              <a:t>assignmentOrCall</a:t>
            </a:r>
            <a:r>
              <a:rPr lang="en-US" dirty="0" smtClean="0">
                <a:solidFill>
                  <a:srgbClr val="000000"/>
                </a:solidFill>
              </a:rPr>
              <a:t>(id)</a:t>
            </a:r>
            <a:r>
              <a:rPr lang="en-US" dirty="0">
                <a:solidFill>
                  <a:srgbClr val="000000"/>
                </a:solidFill>
              </a:rPr>
              <a:t/>
            </a:r>
            <a:br>
              <a:rPr lang="en-US" dirty="0">
                <a:solidFill>
                  <a:srgbClr val="000000"/>
                </a:solidFill>
              </a:rPr>
            </a:br>
            <a:r>
              <a:rPr lang="en-US" dirty="0" smtClean="0">
                <a:solidFill>
                  <a:srgbClr val="000000"/>
                </a:solidFill>
              </a:rPr>
              <a:t> }</a:t>
            </a:r>
            <a:endParaRPr lang="en-US" dirty="0">
              <a:solidFill>
                <a:srgbClr val="000000"/>
              </a:solidFill>
            </a:endParaRPr>
          </a:p>
        </p:txBody>
      </p:sp>
      <p:sp>
        <p:nvSpPr>
          <p:cNvPr id="4" name="Right Arrow 3"/>
          <p:cNvSpPr/>
          <p:nvPr/>
        </p:nvSpPr>
        <p:spPr bwMode="auto">
          <a:xfrm>
            <a:off x="548640" y="2174965"/>
            <a:ext cx="731520" cy="222068"/>
          </a:xfrm>
          <a:prstGeom prst="rightArrow">
            <a:avLst/>
          </a:prstGeom>
          <a:no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a:xfrm>
            <a:off x="2047558" y="6232933"/>
            <a:ext cx="6838531" cy="461665"/>
          </a:xfrm>
          <a:prstGeom prst="rect">
            <a:avLst/>
          </a:prstGeom>
        </p:spPr>
        <p:txBody>
          <a:bodyPr wrap="none">
            <a:spAutoFit/>
          </a:bodyPr>
          <a:lstStyle/>
          <a:p>
            <a:r>
              <a:rPr lang="en-US" dirty="0" smtClean="0">
                <a:solidFill>
                  <a:srgbClr val="7F7F7F"/>
                </a:solidFill>
              </a:rPr>
              <a:t>// Factoring pulls common parts from alternatives</a:t>
            </a:r>
            <a:endParaRPr lang="en-US" dirty="0">
              <a:solidFill>
                <a:srgbClr val="7F7F7F"/>
              </a:solidFill>
            </a:endParaRPr>
          </a:p>
        </p:txBody>
      </p:sp>
    </p:spTree>
    <p:extLst>
      <p:ext uri="{BB962C8B-B14F-4D97-AF65-F5344CB8AC3E}">
        <p14:creationId xmlns:p14="http://schemas.microsoft.com/office/powerpoint/2010/main" val="247535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Beyond Statements:</a:t>
            </a:r>
            <a:br>
              <a:rPr lang="en-US" dirty="0" smtClean="0"/>
            </a:br>
            <a:r>
              <a:rPr lang="en-US" dirty="0" smtClean="0"/>
              <a:t>Parsing Expressions</a:t>
            </a:r>
            <a:endParaRPr lang="en-US" dirty="0"/>
          </a:p>
        </p:txBody>
      </p:sp>
    </p:spTree>
    <p:extLst>
      <p:ext uri="{BB962C8B-B14F-4D97-AF65-F5344CB8AC3E}">
        <p14:creationId xmlns:p14="http://schemas.microsoft.com/office/powerpoint/2010/main" val="3802387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01" y="155370"/>
            <a:ext cx="8759798" cy="1143000"/>
          </a:xfrm>
        </p:spPr>
        <p:txBody>
          <a:bodyPr/>
          <a:lstStyle/>
          <a:p>
            <a:r>
              <a:rPr lang="en-US" dirty="0" smtClean="0"/>
              <a:t>While Language with Simple Expressions</a:t>
            </a:r>
            <a:endParaRPr lang="en-US" dirty="0"/>
          </a:p>
        </p:txBody>
      </p:sp>
      <p:sp>
        <p:nvSpPr>
          <p:cNvPr id="4" name="Content Placeholder 2"/>
          <p:cNvSpPr>
            <a:spLocks noGrp="1"/>
          </p:cNvSpPr>
          <p:nvPr>
            <p:ph idx="1"/>
          </p:nvPr>
        </p:nvSpPr>
        <p:spPr>
          <a:xfrm>
            <a:off x="613955" y="4384009"/>
            <a:ext cx="4049485" cy="1219957"/>
          </a:xfrm>
          <a:noFill/>
          <a:ln>
            <a:solidFill>
              <a:schemeClr val="tx1"/>
            </a:solidFill>
          </a:ln>
        </p:spPr>
        <p:style>
          <a:lnRef idx="0">
            <a:schemeClr val="accent6"/>
          </a:lnRef>
          <a:fillRef idx="3">
            <a:schemeClr val="accent6"/>
          </a:fillRef>
          <a:effectRef idx="3">
            <a:schemeClr val="accent6"/>
          </a:effectRef>
          <a:fontRef idx="minor">
            <a:schemeClr val="lt1"/>
          </a:fontRef>
        </p:style>
        <p:txBody>
          <a:bodyPr/>
          <a:lstStyle/>
          <a:p>
            <a:pPr marL="0" indent="0">
              <a:buNone/>
            </a:pPr>
            <a:r>
              <a:rPr lang="en-US" sz="2600" dirty="0" err="1" smtClean="0"/>
              <a:t>expr</a:t>
            </a:r>
            <a:r>
              <a:rPr lang="en-US" sz="2600" dirty="0" smtClean="0">
                <a:solidFill>
                  <a:srgbClr val="000000"/>
                </a:solidFill>
              </a:rPr>
              <a:t> ::= </a:t>
            </a:r>
            <a:r>
              <a:rPr lang="en-US" sz="2600" dirty="0" err="1" smtClean="0">
                <a:solidFill>
                  <a:srgbClr val="000000"/>
                </a:solidFill>
              </a:rPr>
              <a:t>intLiteral</a:t>
            </a:r>
            <a:r>
              <a:rPr lang="en-US" sz="2600" dirty="0" smtClean="0">
                <a:solidFill>
                  <a:srgbClr val="000000"/>
                </a:solidFill>
              </a:rPr>
              <a:t> | </a:t>
            </a:r>
            <a:r>
              <a:rPr lang="en-US" sz="2600" dirty="0" err="1" smtClean="0">
                <a:solidFill>
                  <a:srgbClr val="000000"/>
                </a:solidFill>
              </a:rPr>
              <a:t>ident</a:t>
            </a:r>
            <a:endParaRPr lang="en-US" sz="2600" dirty="0" smtClean="0">
              <a:solidFill>
                <a:srgbClr val="000000"/>
              </a:solidFill>
            </a:endParaRPr>
          </a:p>
          <a:p>
            <a:pPr marL="0" indent="0">
              <a:buNone/>
            </a:pPr>
            <a:r>
              <a:rPr lang="en-US" sz="2600" dirty="0" smtClean="0">
                <a:solidFill>
                  <a:srgbClr val="000000"/>
                </a:solidFill>
              </a:rPr>
              <a:t>          | </a:t>
            </a:r>
            <a:r>
              <a:rPr lang="en-US" sz="2600" dirty="0" err="1" smtClean="0"/>
              <a:t>expr</a:t>
            </a:r>
            <a:r>
              <a:rPr lang="en-US" sz="2600" dirty="0" smtClean="0">
                <a:solidFill>
                  <a:srgbClr val="000000"/>
                </a:solidFill>
              </a:rPr>
              <a:t> ( + | </a:t>
            </a:r>
            <a:r>
              <a:rPr lang="en-US" sz="2600" dirty="0">
                <a:solidFill>
                  <a:srgbClr val="000000"/>
                </a:solidFill>
              </a:rPr>
              <a:t>/</a:t>
            </a:r>
            <a:r>
              <a:rPr lang="en-US" sz="2600" dirty="0" smtClean="0">
                <a:solidFill>
                  <a:srgbClr val="000000"/>
                </a:solidFill>
              </a:rPr>
              <a:t> )</a:t>
            </a:r>
            <a:r>
              <a:rPr lang="en-US" sz="2600" dirty="0" smtClean="0"/>
              <a:t> </a:t>
            </a:r>
            <a:r>
              <a:rPr lang="en-US" sz="2600" dirty="0" err="1" smtClean="0"/>
              <a:t>expr</a:t>
            </a:r>
            <a:r>
              <a:rPr lang="en-US" sz="2600" dirty="0" smtClean="0"/>
              <a:t> </a:t>
            </a:r>
          </a:p>
        </p:txBody>
      </p:sp>
      <p:sp>
        <p:nvSpPr>
          <p:cNvPr id="5" name="Content Placeholder 2"/>
          <p:cNvSpPr txBox="1">
            <a:spLocks/>
          </p:cNvSpPr>
          <p:nvPr/>
        </p:nvSpPr>
        <p:spPr bwMode="auto">
          <a:xfrm>
            <a:off x="548640" y="1478944"/>
            <a:ext cx="8229600" cy="2905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600" dirty="0" err="1" smtClean="0">
                <a:solidFill>
                  <a:srgbClr val="008000"/>
                </a:solidFill>
              </a:rPr>
              <a:t>statmt</a:t>
            </a:r>
            <a:r>
              <a:rPr lang="en-US" sz="2600" dirty="0" smtClean="0">
                <a:solidFill>
                  <a:srgbClr val="000000"/>
                </a:solidFill>
              </a:rPr>
              <a:t> ::= </a:t>
            </a:r>
          </a:p>
          <a:p>
            <a:pPr marL="0" indent="0">
              <a:buFontTx/>
              <a:buNone/>
            </a:pPr>
            <a:r>
              <a:rPr lang="en-US" sz="2600" dirty="0" smtClean="0">
                <a:solidFill>
                  <a:srgbClr val="000000"/>
                </a:solidFill>
              </a:rPr>
              <a:t>               </a:t>
            </a:r>
            <a:r>
              <a:rPr lang="en-US" sz="2600" dirty="0" err="1" smtClean="0">
                <a:solidFill>
                  <a:srgbClr val="000000"/>
                </a:solidFill>
              </a:rPr>
              <a:t>println</a:t>
            </a:r>
            <a:r>
              <a:rPr lang="en-US" sz="2600" dirty="0" smtClean="0">
                <a:solidFill>
                  <a:srgbClr val="000000"/>
                </a:solidFill>
              </a:rPr>
              <a:t> ( </a:t>
            </a:r>
            <a:r>
              <a:rPr lang="en-US" sz="2600" dirty="0" err="1" smtClean="0">
                <a:solidFill>
                  <a:srgbClr val="000000"/>
                </a:solidFill>
              </a:rPr>
              <a:t>stringConst</a:t>
            </a:r>
            <a:r>
              <a:rPr lang="en-US" sz="2600" dirty="0" smtClean="0">
                <a:solidFill>
                  <a:srgbClr val="000000"/>
                </a:solidFill>
              </a:rPr>
              <a:t> , </a:t>
            </a:r>
            <a:r>
              <a:rPr lang="en-US" sz="2600" dirty="0" err="1" smtClean="0">
                <a:solidFill>
                  <a:srgbClr val="000000"/>
                </a:solidFill>
              </a:rPr>
              <a:t>ident</a:t>
            </a:r>
            <a:r>
              <a:rPr lang="en-US" sz="2600" dirty="0" smtClean="0">
                <a:solidFill>
                  <a:srgbClr val="000000"/>
                </a:solidFill>
              </a:rPr>
              <a:t> )</a:t>
            </a:r>
          </a:p>
          <a:p>
            <a:pPr marL="0" indent="0">
              <a:buFontTx/>
              <a:buNone/>
            </a:pPr>
            <a:r>
              <a:rPr lang="en-US" sz="2600" dirty="0" smtClean="0">
                <a:solidFill>
                  <a:srgbClr val="000000"/>
                </a:solidFill>
              </a:rPr>
              <a:t>             | </a:t>
            </a:r>
            <a:r>
              <a:rPr lang="en-US" sz="2600" dirty="0" err="1" smtClean="0">
                <a:solidFill>
                  <a:srgbClr val="000000"/>
                </a:solidFill>
              </a:rPr>
              <a:t>ident</a:t>
            </a:r>
            <a:r>
              <a:rPr lang="en-US" sz="2600" dirty="0" smtClean="0">
                <a:solidFill>
                  <a:srgbClr val="000000"/>
                </a:solidFill>
              </a:rPr>
              <a:t> = </a:t>
            </a:r>
            <a:r>
              <a:rPr lang="en-US" sz="2600" dirty="0" err="1" smtClean="0">
                <a:solidFill>
                  <a:srgbClr val="008000"/>
                </a:solidFill>
              </a:rPr>
              <a:t>expr</a:t>
            </a:r>
            <a:endParaRPr lang="en-US" sz="2600" dirty="0" smtClean="0">
              <a:solidFill>
                <a:srgbClr val="008000"/>
              </a:solidFill>
            </a:endParaRPr>
          </a:p>
          <a:p>
            <a:pPr marL="0" indent="0">
              <a:buFontTx/>
              <a:buNone/>
            </a:pPr>
            <a:r>
              <a:rPr lang="en-US" sz="2600" dirty="0" smtClean="0">
                <a:solidFill>
                  <a:srgbClr val="000000"/>
                </a:solidFill>
              </a:rPr>
              <a:t>             | if ( </a:t>
            </a:r>
            <a:r>
              <a:rPr lang="en-US" sz="2600" dirty="0" err="1" smtClean="0">
                <a:solidFill>
                  <a:srgbClr val="008000"/>
                </a:solidFill>
              </a:rPr>
              <a:t>expr</a:t>
            </a:r>
            <a:r>
              <a:rPr lang="en-US" sz="2600" dirty="0" smtClean="0">
                <a:solidFill>
                  <a:srgbClr val="000000"/>
                </a:solidFill>
              </a:rPr>
              <a:t> ) </a:t>
            </a:r>
            <a:r>
              <a:rPr lang="en-US" sz="2600" dirty="0" err="1" smtClean="0">
                <a:solidFill>
                  <a:srgbClr val="008000"/>
                </a:solidFill>
              </a:rPr>
              <a:t>statmt</a:t>
            </a:r>
            <a:r>
              <a:rPr lang="en-US" sz="2600" dirty="0" smtClean="0">
                <a:solidFill>
                  <a:srgbClr val="000000"/>
                </a:solidFill>
              </a:rPr>
              <a:t> (else </a:t>
            </a:r>
            <a:r>
              <a:rPr lang="en-US" sz="2600" dirty="0" err="1" smtClean="0">
                <a:solidFill>
                  <a:srgbClr val="008000"/>
                </a:solidFill>
              </a:rPr>
              <a:t>statmt</a:t>
            </a:r>
            <a:r>
              <a:rPr lang="en-US" sz="2600" dirty="0" smtClean="0">
                <a:solidFill>
                  <a:srgbClr val="000000"/>
                </a:solidFill>
              </a:rPr>
              <a:t>)</a:t>
            </a:r>
            <a:r>
              <a:rPr lang="en-US" sz="2600" baseline="30000" dirty="0" smtClean="0">
                <a:solidFill>
                  <a:srgbClr val="000000"/>
                </a:solidFill>
              </a:rPr>
              <a:t>?</a:t>
            </a:r>
          </a:p>
          <a:p>
            <a:pPr marL="0" indent="0">
              <a:buFontTx/>
              <a:buNone/>
            </a:pPr>
            <a:r>
              <a:rPr lang="en-US" sz="2600" dirty="0" smtClean="0">
                <a:solidFill>
                  <a:srgbClr val="000000"/>
                </a:solidFill>
              </a:rPr>
              <a:t>             | while ( </a:t>
            </a:r>
            <a:r>
              <a:rPr lang="en-US" sz="2600" dirty="0" err="1" smtClean="0">
                <a:solidFill>
                  <a:srgbClr val="008000"/>
                </a:solidFill>
              </a:rPr>
              <a:t>expr</a:t>
            </a:r>
            <a:r>
              <a:rPr lang="en-US" sz="2600" dirty="0" smtClean="0">
                <a:solidFill>
                  <a:srgbClr val="000000"/>
                </a:solidFill>
              </a:rPr>
              <a:t> ) </a:t>
            </a:r>
            <a:r>
              <a:rPr lang="en-US" sz="2600" dirty="0" err="1" smtClean="0">
                <a:solidFill>
                  <a:srgbClr val="008000"/>
                </a:solidFill>
              </a:rPr>
              <a:t>statmt</a:t>
            </a:r>
            <a:r>
              <a:rPr lang="en-US" sz="2600" dirty="0" smtClean="0">
                <a:solidFill>
                  <a:srgbClr val="000000"/>
                </a:solidFill>
              </a:rPr>
              <a:t/>
            </a:r>
            <a:br>
              <a:rPr lang="en-US" sz="2600" dirty="0" smtClean="0">
                <a:solidFill>
                  <a:srgbClr val="000000"/>
                </a:solidFill>
              </a:rPr>
            </a:br>
            <a:r>
              <a:rPr lang="en-US" sz="2600" dirty="0" smtClean="0">
                <a:solidFill>
                  <a:srgbClr val="000000"/>
                </a:solidFill>
              </a:rPr>
              <a:t>             | { </a:t>
            </a:r>
            <a:r>
              <a:rPr lang="en-US" sz="2600" dirty="0" err="1" smtClean="0">
                <a:solidFill>
                  <a:srgbClr val="008000"/>
                </a:solidFill>
              </a:rPr>
              <a:t>statmt</a:t>
            </a:r>
            <a:r>
              <a:rPr lang="en-US" sz="2600" dirty="0" smtClean="0">
                <a:solidFill>
                  <a:srgbClr val="000000"/>
                </a:solidFill>
              </a:rPr>
              <a:t>* } </a:t>
            </a:r>
          </a:p>
        </p:txBody>
      </p:sp>
    </p:spTree>
    <p:extLst>
      <p:ext uri="{BB962C8B-B14F-4D97-AF65-F5344CB8AC3E}">
        <p14:creationId xmlns:p14="http://schemas.microsoft.com/office/powerpoint/2010/main" val="1174324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Syntax Trees for Expressions</a:t>
            </a:r>
            <a:endParaRPr lang="en-US" dirty="0"/>
          </a:p>
        </p:txBody>
      </p:sp>
      <p:sp>
        <p:nvSpPr>
          <p:cNvPr id="3" name="Content Placeholder 2"/>
          <p:cNvSpPr>
            <a:spLocks noGrp="1"/>
          </p:cNvSpPr>
          <p:nvPr>
            <p:ph idx="1"/>
          </p:nvPr>
        </p:nvSpPr>
        <p:spPr>
          <a:xfrm>
            <a:off x="444136" y="2586446"/>
            <a:ext cx="8229600" cy="1985554"/>
          </a:xfrm>
        </p:spPr>
        <p:txBody>
          <a:bodyPr>
            <a:normAutofit fontScale="77500" lnSpcReduction="20000"/>
          </a:bodyPr>
          <a:lstStyle/>
          <a:p>
            <a:pPr marL="0" indent="0">
              <a:buFontTx/>
              <a:buNone/>
            </a:pPr>
            <a:r>
              <a:rPr lang="en-US" b="1" dirty="0">
                <a:solidFill>
                  <a:srgbClr val="000000"/>
                </a:solidFill>
              </a:rPr>
              <a:t>abstract</a:t>
            </a:r>
            <a:r>
              <a:rPr lang="en-US" dirty="0">
                <a:solidFill>
                  <a:srgbClr val="000000"/>
                </a:solidFill>
              </a:rPr>
              <a:t> </a:t>
            </a:r>
            <a:r>
              <a:rPr lang="en-US" b="1" dirty="0">
                <a:solidFill>
                  <a:srgbClr val="000000"/>
                </a:solidFill>
              </a:rPr>
              <a:t>class</a:t>
            </a:r>
            <a:r>
              <a:rPr lang="en-US" dirty="0">
                <a:solidFill>
                  <a:srgbClr val="000000"/>
                </a:solidFill>
              </a:rPr>
              <a:t> </a:t>
            </a:r>
            <a:r>
              <a:rPr lang="en-US" dirty="0" err="1" smtClean="0"/>
              <a:t>Expr</a:t>
            </a:r>
            <a:endParaRPr lang="en-US" dirty="0"/>
          </a:p>
          <a:p>
            <a:pPr marL="0" indent="0">
              <a:buFontTx/>
              <a:buNone/>
            </a:pPr>
            <a:r>
              <a:rPr lang="en-US" b="1" dirty="0" smtClean="0">
                <a:solidFill>
                  <a:srgbClr val="000000"/>
                </a:solidFill>
              </a:rPr>
              <a:t>case</a:t>
            </a:r>
            <a:r>
              <a:rPr lang="en-US" dirty="0" smtClean="0">
                <a:solidFill>
                  <a:srgbClr val="000000"/>
                </a:solidFill>
              </a:rPr>
              <a:t> </a:t>
            </a:r>
            <a:r>
              <a:rPr lang="en-US" b="1" dirty="0" smtClean="0">
                <a:solidFill>
                  <a:srgbClr val="000000"/>
                </a:solidFill>
              </a:rPr>
              <a:t>class</a:t>
            </a:r>
            <a:r>
              <a:rPr lang="en-US" dirty="0" smtClean="0">
                <a:solidFill>
                  <a:srgbClr val="000000"/>
                </a:solidFill>
              </a:rPr>
              <a:t> </a:t>
            </a:r>
            <a:r>
              <a:rPr lang="en-US" dirty="0" err="1" smtClean="0">
                <a:solidFill>
                  <a:srgbClr val="000000"/>
                </a:solidFill>
              </a:rPr>
              <a:t>IntLiteral</a:t>
            </a:r>
            <a:r>
              <a:rPr lang="en-US" dirty="0" smtClean="0">
                <a:solidFill>
                  <a:srgbClr val="000000"/>
                </a:solidFill>
              </a:rPr>
              <a:t>(x : </a:t>
            </a:r>
            <a:r>
              <a:rPr lang="en-US" dirty="0" err="1" smtClean="0">
                <a:solidFill>
                  <a:srgbClr val="000000"/>
                </a:solidFill>
              </a:rPr>
              <a:t>Int</a:t>
            </a:r>
            <a:r>
              <a:rPr lang="en-US" dirty="0" smtClean="0">
                <a:solidFill>
                  <a:srgbClr val="000000"/>
                </a:solidFill>
              </a:rPr>
              <a:t>) </a:t>
            </a:r>
            <a:r>
              <a:rPr lang="en-US" b="1" dirty="0" smtClean="0">
                <a:solidFill>
                  <a:srgbClr val="000000"/>
                </a:solidFill>
              </a:rPr>
              <a:t>extends</a:t>
            </a:r>
            <a:r>
              <a:rPr lang="en-US" dirty="0" smtClean="0">
                <a:solidFill>
                  <a:srgbClr val="000000"/>
                </a:solidFill>
              </a:rPr>
              <a:t> </a:t>
            </a:r>
            <a:r>
              <a:rPr lang="en-US" dirty="0" err="1" smtClean="0"/>
              <a:t>Expr</a:t>
            </a:r>
            <a:endParaRPr lang="en-US" dirty="0" smtClean="0"/>
          </a:p>
          <a:p>
            <a:pPr marL="0" indent="0">
              <a:buFontTx/>
              <a:buNone/>
            </a:pPr>
            <a:r>
              <a:rPr lang="en-US" b="1" dirty="0" smtClean="0">
                <a:solidFill>
                  <a:srgbClr val="000000"/>
                </a:solidFill>
              </a:rPr>
              <a:t>case</a:t>
            </a:r>
            <a:r>
              <a:rPr lang="en-US" dirty="0" smtClean="0">
                <a:solidFill>
                  <a:srgbClr val="000000"/>
                </a:solidFill>
              </a:rPr>
              <a:t> </a:t>
            </a:r>
            <a:r>
              <a:rPr lang="en-US" b="1" dirty="0" smtClean="0">
                <a:solidFill>
                  <a:srgbClr val="000000"/>
                </a:solidFill>
              </a:rPr>
              <a:t>class</a:t>
            </a:r>
            <a:r>
              <a:rPr lang="en-US" dirty="0" smtClean="0">
                <a:solidFill>
                  <a:srgbClr val="000000"/>
                </a:solidFill>
              </a:rPr>
              <a:t> Variable(id : Identifier) </a:t>
            </a:r>
            <a:r>
              <a:rPr lang="en-US" b="1" dirty="0" smtClean="0">
                <a:solidFill>
                  <a:srgbClr val="000000"/>
                </a:solidFill>
              </a:rPr>
              <a:t>extends</a:t>
            </a:r>
            <a:r>
              <a:rPr lang="en-US" dirty="0" smtClean="0">
                <a:solidFill>
                  <a:srgbClr val="000000"/>
                </a:solidFill>
              </a:rPr>
              <a:t> </a:t>
            </a:r>
            <a:r>
              <a:rPr lang="en-US" dirty="0" err="1" smtClean="0"/>
              <a:t>Expr</a:t>
            </a:r>
            <a:endParaRPr lang="en-US" dirty="0" smtClean="0"/>
          </a:p>
          <a:p>
            <a:pPr marL="0" indent="0">
              <a:buFontTx/>
              <a:buNone/>
            </a:pPr>
            <a:r>
              <a:rPr lang="en-US" b="1" dirty="0" smtClean="0">
                <a:solidFill>
                  <a:srgbClr val="000000"/>
                </a:solidFill>
              </a:rPr>
              <a:t>case</a:t>
            </a:r>
            <a:r>
              <a:rPr lang="en-US" dirty="0" smtClean="0">
                <a:solidFill>
                  <a:srgbClr val="000000"/>
                </a:solidFill>
              </a:rPr>
              <a:t> </a:t>
            </a:r>
            <a:r>
              <a:rPr lang="en-US" b="1" dirty="0" smtClean="0">
                <a:solidFill>
                  <a:srgbClr val="000000"/>
                </a:solidFill>
              </a:rPr>
              <a:t>class</a:t>
            </a:r>
            <a:r>
              <a:rPr lang="en-US" dirty="0" smtClean="0">
                <a:solidFill>
                  <a:srgbClr val="000000"/>
                </a:solidFill>
              </a:rPr>
              <a:t> Plus(e1 : </a:t>
            </a:r>
            <a:r>
              <a:rPr lang="en-US" dirty="0" err="1" smtClean="0"/>
              <a:t>Expr</a:t>
            </a:r>
            <a:r>
              <a:rPr lang="en-US" dirty="0" smtClean="0">
                <a:solidFill>
                  <a:srgbClr val="000000"/>
                </a:solidFill>
              </a:rPr>
              <a:t>, e2 : </a:t>
            </a:r>
            <a:r>
              <a:rPr lang="en-US" dirty="0" err="1" smtClean="0"/>
              <a:t>Expr</a:t>
            </a:r>
            <a:r>
              <a:rPr lang="en-US" dirty="0" smtClean="0">
                <a:solidFill>
                  <a:srgbClr val="000000"/>
                </a:solidFill>
              </a:rPr>
              <a:t>) </a:t>
            </a:r>
            <a:r>
              <a:rPr lang="en-US" b="1" dirty="0" smtClean="0">
                <a:solidFill>
                  <a:srgbClr val="000000"/>
                </a:solidFill>
              </a:rPr>
              <a:t>extends</a:t>
            </a:r>
            <a:r>
              <a:rPr lang="en-US" dirty="0" smtClean="0">
                <a:solidFill>
                  <a:srgbClr val="000000"/>
                </a:solidFill>
              </a:rPr>
              <a:t> </a:t>
            </a:r>
            <a:r>
              <a:rPr lang="en-US" dirty="0" err="1" smtClean="0"/>
              <a:t>Expr</a:t>
            </a:r>
            <a:endParaRPr lang="en-US" dirty="0" smtClean="0"/>
          </a:p>
          <a:p>
            <a:pPr marL="0" indent="0">
              <a:buFontTx/>
              <a:buNone/>
            </a:pPr>
            <a:r>
              <a:rPr lang="en-US" b="1" dirty="0" smtClean="0">
                <a:solidFill>
                  <a:srgbClr val="000000"/>
                </a:solidFill>
              </a:rPr>
              <a:t>case</a:t>
            </a:r>
            <a:r>
              <a:rPr lang="en-US" dirty="0" smtClean="0">
                <a:solidFill>
                  <a:srgbClr val="000000"/>
                </a:solidFill>
              </a:rPr>
              <a:t> </a:t>
            </a:r>
            <a:r>
              <a:rPr lang="en-US" b="1" dirty="0" smtClean="0">
                <a:solidFill>
                  <a:srgbClr val="000000"/>
                </a:solidFill>
              </a:rPr>
              <a:t>class</a:t>
            </a:r>
            <a:r>
              <a:rPr lang="en-US" dirty="0" smtClean="0">
                <a:solidFill>
                  <a:srgbClr val="000000"/>
                </a:solidFill>
              </a:rPr>
              <a:t> Divide(e1 : </a:t>
            </a:r>
            <a:r>
              <a:rPr lang="en-US" dirty="0" err="1" smtClean="0"/>
              <a:t>Expr</a:t>
            </a:r>
            <a:r>
              <a:rPr lang="en-US" dirty="0" smtClean="0">
                <a:solidFill>
                  <a:srgbClr val="000000"/>
                </a:solidFill>
              </a:rPr>
              <a:t>, e2 : </a:t>
            </a:r>
            <a:r>
              <a:rPr lang="en-US" dirty="0" err="1" smtClean="0"/>
              <a:t>Expr</a:t>
            </a:r>
            <a:r>
              <a:rPr lang="en-US" dirty="0" smtClean="0">
                <a:solidFill>
                  <a:srgbClr val="000000"/>
                </a:solidFill>
              </a:rPr>
              <a:t>) </a:t>
            </a:r>
            <a:r>
              <a:rPr lang="en-US" b="1" dirty="0" smtClean="0">
                <a:solidFill>
                  <a:srgbClr val="000000"/>
                </a:solidFill>
              </a:rPr>
              <a:t>extends</a:t>
            </a:r>
            <a:r>
              <a:rPr lang="en-US" dirty="0" smtClean="0">
                <a:solidFill>
                  <a:srgbClr val="000000"/>
                </a:solidFill>
              </a:rPr>
              <a:t> </a:t>
            </a:r>
            <a:r>
              <a:rPr lang="en-US" dirty="0" err="1" smtClean="0"/>
              <a:t>Expr</a:t>
            </a:r>
            <a:endParaRPr lang="en-US" dirty="0" smtClean="0"/>
          </a:p>
        </p:txBody>
      </p:sp>
      <p:sp>
        <p:nvSpPr>
          <p:cNvPr id="4" name="Content Placeholder 2"/>
          <p:cNvSpPr txBox="1">
            <a:spLocks/>
          </p:cNvSpPr>
          <p:nvPr/>
        </p:nvSpPr>
        <p:spPr bwMode="auto">
          <a:xfrm>
            <a:off x="509451" y="1306287"/>
            <a:ext cx="4800189" cy="1084217"/>
          </a:xfrm>
          <a:prstGeom prst="rect">
            <a:avLst/>
          </a:prstGeom>
          <a:noFill/>
          <a:ln w="9525">
            <a:solidFill>
              <a:schemeClr val="tx1"/>
            </a:solid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FontTx/>
              <a:buNone/>
            </a:pPr>
            <a:r>
              <a:rPr lang="en-US" sz="2600" dirty="0" err="1" smtClean="0">
                <a:solidFill>
                  <a:srgbClr val="008000"/>
                </a:solidFill>
              </a:rPr>
              <a:t>expr</a:t>
            </a:r>
            <a:r>
              <a:rPr lang="en-US" sz="2600" dirty="0" smtClean="0">
                <a:solidFill>
                  <a:srgbClr val="000000"/>
                </a:solidFill>
              </a:rPr>
              <a:t> ::= </a:t>
            </a:r>
            <a:r>
              <a:rPr lang="en-US" sz="2600" dirty="0" err="1" smtClean="0">
                <a:solidFill>
                  <a:srgbClr val="000000"/>
                </a:solidFill>
              </a:rPr>
              <a:t>intLiteral</a:t>
            </a:r>
            <a:r>
              <a:rPr lang="en-US" sz="2600" dirty="0" smtClean="0">
                <a:solidFill>
                  <a:srgbClr val="000000"/>
                </a:solidFill>
              </a:rPr>
              <a:t> | </a:t>
            </a:r>
            <a:r>
              <a:rPr lang="en-US" sz="2600" dirty="0" err="1" smtClean="0">
                <a:solidFill>
                  <a:srgbClr val="000000"/>
                </a:solidFill>
              </a:rPr>
              <a:t>ident</a:t>
            </a:r>
            <a:endParaRPr lang="en-US" sz="2600" dirty="0" smtClean="0">
              <a:solidFill>
                <a:srgbClr val="000000"/>
              </a:solidFill>
            </a:endParaRPr>
          </a:p>
          <a:p>
            <a:pPr marL="0" indent="0">
              <a:buFontTx/>
              <a:buNone/>
            </a:pPr>
            <a:r>
              <a:rPr lang="en-US" sz="2600" dirty="0" smtClean="0">
                <a:solidFill>
                  <a:srgbClr val="000000"/>
                </a:solidFill>
              </a:rPr>
              <a:t>          | </a:t>
            </a:r>
            <a:r>
              <a:rPr lang="en-US" sz="2600" dirty="0" err="1" smtClean="0">
                <a:solidFill>
                  <a:srgbClr val="008000"/>
                </a:solidFill>
              </a:rPr>
              <a:t>expr</a:t>
            </a:r>
            <a:r>
              <a:rPr lang="en-US" sz="2600" dirty="0" smtClean="0">
                <a:solidFill>
                  <a:srgbClr val="000000"/>
                </a:solidFill>
              </a:rPr>
              <a:t> + </a:t>
            </a:r>
            <a:r>
              <a:rPr lang="en-US" sz="2600" dirty="0" err="1">
                <a:solidFill>
                  <a:srgbClr val="008000"/>
                </a:solidFill>
              </a:rPr>
              <a:t>expr</a:t>
            </a:r>
            <a:r>
              <a:rPr lang="en-US" sz="2600" dirty="0">
                <a:solidFill>
                  <a:srgbClr val="008000"/>
                </a:solidFill>
              </a:rPr>
              <a:t> </a:t>
            </a:r>
            <a:r>
              <a:rPr lang="en-US" sz="2600" dirty="0" smtClean="0">
                <a:solidFill>
                  <a:srgbClr val="000000"/>
                </a:solidFill>
              </a:rPr>
              <a:t>| </a:t>
            </a:r>
            <a:r>
              <a:rPr lang="en-US" sz="2600" dirty="0" err="1">
                <a:solidFill>
                  <a:srgbClr val="008000"/>
                </a:solidFill>
              </a:rPr>
              <a:t>expr</a:t>
            </a:r>
            <a:r>
              <a:rPr lang="en-US" sz="2600" dirty="0">
                <a:solidFill>
                  <a:srgbClr val="008000"/>
                </a:solidFill>
              </a:rPr>
              <a:t> </a:t>
            </a:r>
            <a:r>
              <a:rPr lang="en-US" sz="2600" dirty="0" smtClean="0">
                <a:solidFill>
                  <a:srgbClr val="000000"/>
                </a:solidFill>
              </a:rPr>
              <a:t>/ </a:t>
            </a:r>
            <a:r>
              <a:rPr lang="en-US" sz="2600" dirty="0" err="1" smtClean="0">
                <a:solidFill>
                  <a:srgbClr val="008000"/>
                </a:solidFill>
              </a:rPr>
              <a:t>expr</a:t>
            </a:r>
            <a:r>
              <a:rPr lang="en-US" sz="2600" dirty="0" smtClean="0">
                <a:solidFill>
                  <a:srgbClr val="008000"/>
                </a:solidFill>
              </a:rPr>
              <a:t> </a:t>
            </a:r>
          </a:p>
        </p:txBody>
      </p:sp>
      <p:sp>
        <p:nvSpPr>
          <p:cNvPr id="6" name="Rectangle 5"/>
          <p:cNvSpPr/>
          <p:nvPr/>
        </p:nvSpPr>
        <p:spPr>
          <a:xfrm>
            <a:off x="932596" y="5345766"/>
            <a:ext cx="3376245" cy="584775"/>
          </a:xfrm>
          <a:prstGeom prst="rect">
            <a:avLst/>
          </a:prstGeom>
        </p:spPr>
        <p:txBody>
          <a:bodyPr wrap="none">
            <a:spAutoFit/>
          </a:bodyPr>
          <a:lstStyle/>
          <a:p>
            <a:r>
              <a:rPr lang="en-US" sz="3200" kern="0" dirty="0" smtClean="0">
                <a:solidFill>
                  <a:srgbClr val="000000"/>
                </a:solidFill>
                <a:latin typeface="Calibri" pitchFamily="34" charset="0"/>
                <a:cs typeface="Calibri" pitchFamily="34" charset="0"/>
              </a:rPr>
              <a:t>foo + 42 / bar + </a:t>
            </a:r>
            <a:r>
              <a:rPr lang="en-US" sz="3200" kern="0" dirty="0" err="1" smtClean="0">
                <a:solidFill>
                  <a:srgbClr val="000000"/>
                </a:solidFill>
                <a:latin typeface="Calibri" pitchFamily="34" charset="0"/>
                <a:cs typeface="Calibri" pitchFamily="34" charset="0"/>
              </a:rPr>
              <a:t>arg</a:t>
            </a:r>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47" name="Ink 46"/>
              <p14:cNvContentPartPr/>
              <p14:nvPr/>
            </p14:nvContentPartPr>
            <p14:xfrm>
              <a:off x="5309640" y="4718880"/>
              <a:ext cx="2768040" cy="1573560"/>
            </p14:xfrm>
          </p:contentPart>
        </mc:Choice>
        <mc:Fallback xmlns="">
          <p:pic>
            <p:nvPicPr>
              <p:cNvPr id="47" name="Ink 46"/>
              <p:cNvPicPr/>
              <p:nvPr/>
            </p:nvPicPr>
            <p:blipFill>
              <a:blip r:embed="rId3"/>
              <a:stretch>
                <a:fillRect/>
              </a:stretch>
            </p:blipFill>
            <p:spPr>
              <a:xfrm>
                <a:off x="5297040" y="4707720"/>
                <a:ext cx="2792880" cy="1598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299280" y="4329360"/>
              <a:ext cx="2408040" cy="971280"/>
            </p14:xfrm>
          </p:contentPart>
        </mc:Choice>
        <mc:Fallback xmlns="">
          <p:pic>
            <p:nvPicPr>
              <p:cNvPr id="5" name="Ink 4"/>
              <p:cNvPicPr/>
              <p:nvPr/>
            </p:nvPicPr>
            <p:blipFill>
              <a:blip r:embed="rId5"/>
              <a:stretch>
                <a:fillRect/>
              </a:stretch>
            </p:blipFill>
            <p:spPr>
              <a:xfrm>
                <a:off x="6290280" y="4316040"/>
                <a:ext cx="2430360" cy="997560"/>
              </a:xfrm>
              <a:prstGeom prst="rect">
                <a:avLst/>
              </a:prstGeom>
            </p:spPr>
          </p:pic>
        </mc:Fallback>
      </mc:AlternateContent>
    </p:spTree>
    <p:extLst>
      <p:ext uri="{BB962C8B-B14F-4D97-AF65-F5344CB8AC3E}">
        <p14:creationId xmlns:p14="http://schemas.microsoft.com/office/powerpoint/2010/main" val="865439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Parser for the </a:t>
            </a:r>
            <a:r>
              <a:rPr lang="en-US" dirty="0" err="1" smtClean="0">
                <a:solidFill>
                  <a:srgbClr val="008000"/>
                </a:solidFill>
              </a:rPr>
              <a:t>statmt</a:t>
            </a:r>
            <a:r>
              <a:rPr lang="en-US" dirty="0" smtClean="0"/>
              <a:t> (</a:t>
            </a:r>
            <a:r>
              <a:rPr lang="en-US" dirty="0" smtClean="0">
                <a:solidFill>
                  <a:schemeClr val="bg1">
                    <a:lumMod val="65000"/>
                  </a:schemeClr>
                </a:solidFill>
              </a:rPr>
              <a:t>rule</a:t>
            </a:r>
            <a:r>
              <a:rPr lang="en-US" dirty="0" smtClean="0"/>
              <a:t> -&gt; </a:t>
            </a:r>
            <a:r>
              <a:rPr lang="en-US" dirty="0" smtClean="0">
                <a:solidFill>
                  <a:schemeClr val="tx1"/>
                </a:solidFill>
              </a:rPr>
              <a:t>code</a:t>
            </a:r>
            <a:r>
              <a:rPr lang="en-US" dirty="0" smtClean="0"/>
              <a:t>)</a:t>
            </a:r>
            <a:endParaRPr lang="en-US" dirty="0"/>
          </a:p>
        </p:txBody>
      </p:sp>
      <p:sp>
        <p:nvSpPr>
          <p:cNvPr id="4" name="Content Placeholder 2"/>
          <p:cNvSpPr>
            <a:spLocks noGrp="1"/>
          </p:cNvSpPr>
          <p:nvPr>
            <p:ph idx="1"/>
          </p:nvPr>
        </p:nvSpPr>
        <p:spPr>
          <a:xfrm>
            <a:off x="470263" y="1118294"/>
            <a:ext cx="8229600" cy="5465385"/>
          </a:xfrm>
        </p:spPr>
        <p:txBody>
          <a:bodyPr>
            <a:normAutofit fontScale="85000" lnSpcReduction="20000"/>
          </a:bodyPr>
          <a:lstStyle/>
          <a:p>
            <a:pPr marL="0" indent="0">
              <a:buNone/>
            </a:pPr>
            <a:r>
              <a:rPr lang="en-US" sz="2600" b="1" dirty="0" err="1" smtClean="0">
                <a:solidFill>
                  <a:srgbClr val="000000"/>
                </a:solidFill>
              </a:rPr>
              <a:t>def</a:t>
            </a:r>
            <a:r>
              <a:rPr lang="en-US" sz="2600" dirty="0" smtClean="0">
                <a:solidFill>
                  <a:srgbClr val="000000"/>
                </a:solidFill>
              </a:rPr>
              <a:t> skip(t : Token) = </a:t>
            </a:r>
            <a:r>
              <a:rPr lang="en-US" sz="2600" b="1" dirty="0" smtClean="0">
                <a:solidFill>
                  <a:srgbClr val="000000"/>
                </a:solidFill>
              </a:rPr>
              <a:t>if</a:t>
            </a:r>
            <a:r>
              <a:rPr lang="en-US" sz="2600" dirty="0" smtClean="0">
                <a:solidFill>
                  <a:srgbClr val="000000"/>
                </a:solidFill>
              </a:rPr>
              <a:t> (</a:t>
            </a:r>
            <a:r>
              <a:rPr lang="en-US" sz="2600" dirty="0" err="1" smtClean="0">
                <a:solidFill>
                  <a:srgbClr val="000000"/>
                </a:solidFill>
              </a:rPr>
              <a:t>lexer.token</a:t>
            </a:r>
            <a:r>
              <a:rPr lang="en-US" sz="2600" dirty="0" smtClean="0">
                <a:solidFill>
                  <a:srgbClr val="000000"/>
                </a:solidFill>
              </a:rPr>
              <a:t> == t) </a:t>
            </a:r>
            <a:r>
              <a:rPr lang="en-US" sz="2600" dirty="0" err="1" smtClean="0">
                <a:solidFill>
                  <a:srgbClr val="000000"/>
                </a:solidFill>
              </a:rPr>
              <a:t>lexer.next</a:t>
            </a:r>
            <a:r>
              <a:rPr lang="en-US" sz="2600" dirty="0" smtClean="0">
                <a:solidFill>
                  <a:srgbClr val="000000"/>
                </a:solidFill>
              </a:rPr>
              <a:t> </a:t>
            </a:r>
          </a:p>
          <a:p>
            <a:pPr marL="0" indent="0">
              <a:buNone/>
            </a:pPr>
            <a:r>
              <a:rPr lang="en-US" sz="2600" dirty="0">
                <a:solidFill>
                  <a:srgbClr val="000000"/>
                </a:solidFill>
              </a:rPr>
              <a:t> </a:t>
            </a:r>
            <a:r>
              <a:rPr lang="en-US" sz="2600" dirty="0" smtClean="0">
                <a:solidFill>
                  <a:srgbClr val="000000"/>
                </a:solidFill>
              </a:rPr>
              <a:t>  </a:t>
            </a:r>
            <a:r>
              <a:rPr lang="en-US" sz="2600" b="1" dirty="0" smtClean="0">
                <a:solidFill>
                  <a:srgbClr val="000000"/>
                </a:solidFill>
              </a:rPr>
              <a:t>else</a:t>
            </a:r>
            <a:r>
              <a:rPr lang="en-US" sz="2600" dirty="0" smtClean="0">
                <a:solidFill>
                  <a:srgbClr val="000000"/>
                </a:solidFill>
              </a:rPr>
              <a:t> error(“Expected”+ t)</a:t>
            </a:r>
          </a:p>
          <a:p>
            <a:pPr marL="0" indent="0">
              <a:buNone/>
            </a:pPr>
            <a:r>
              <a:rPr lang="en-US" sz="2600" i="1" dirty="0" smtClean="0">
                <a:solidFill>
                  <a:schemeClr val="tx1">
                    <a:lumMod val="50000"/>
                    <a:lumOff val="50000"/>
                  </a:schemeClr>
                </a:solidFill>
              </a:rPr>
              <a:t>// </a:t>
            </a:r>
            <a:r>
              <a:rPr lang="en-US" sz="2600" i="1" dirty="0" err="1" smtClean="0">
                <a:solidFill>
                  <a:schemeClr val="tx1">
                    <a:lumMod val="50000"/>
                    <a:lumOff val="50000"/>
                  </a:schemeClr>
                </a:solidFill>
              </a:rPr>
              <a:t>statmt</a:t>
            </a:r>
            <a:r>
              <a:rPr lang="en-US" sz="2600" i="1" dirty="0" smtClean="0">
                <a:solidFill>
                  <a:schemeClr val="tx1">
                    <a:lumMod val="50000"/>
                    <a:lumOff val="50000"/>
                  </a:schemeClr>
                </a:solidFill>
              </a:rPr>
              <a:t> ::= </a:t>
            </a:r>
          </a:p>
          <a:p>
            <a:pPr marL="0" indent="0">
              <a:buNone/>
            </a:pPr>
            <a:r>
              <a:rPr lang="en-US" sz="2600" b="1" dirty="0" err="1" smtClean="0">
                <a:solidFill>
                  <a:srgbClr val="000000"/>
                </a:solidFill>
              </a:rPr>
              <a:t>def</a:t>
            </a:r>
            <a:r>
              <a:rPr lang="en-US" sz="2600" dirty="0" smtClean="0">
                <a:solidFill>
                  <a:srgbClr val="000000"/>
                </a:solidFill>
              </a:rPr>
              <a:t> </a:t>
            </a:r>
            <a:r>
              <a:rPr lang="en-US" sz="2600" dirty="0" err="1" smtClean="0"/>
              <a:t>statmt</a:t>
            </a:r>
            <a:r>
              <a:rPr lang="en-US" sz="2600" dirty="0" smtClean="0">
                <a:solidFill>
                  <a:srgbClr val="000000"/>
                </a:solidFill>
              </a:rPr>
              <a:t> = {</a:t>
            </a:r>
          </a:p>
          <a:p>
            <a:pPr marL="0" indent="0">
              <a:buNone/>
            </a:pPr>
            <a:r>
              <a:rPr lang="en-US" sz="2600" i="1" dirty="0" smtClean="0">
                <a:solidFill>
                  <a:srgbClr val="000000"/>
                </a:solidFill>
              </a:rPr>
              <a:t>   </a:t>
            </a:r>
            <a:r>
              <a:rPr lang="en-US" sz="2600" i="1" dirty="0" smtClean="0">
                <a:solidFill>
                  <a:srgbClr val="7F7F7F"/>
                </a:solidFill>
              </a:rPr>
              <a:t>// </a:t>
            </a:r>
            <a:r>
              <a:rPr lang="en-US" sz="2600" i="1" dirty="0" err="1" smtClean="0">
                <a:solidFill>
                  <a:srgbClr val="7F7F7F"/>
                </a:solidFill>
              </a:rPr>
              <a:t>println</a:t>
            </a:r>
            <a:r>
              <a:rPr lang="en-US" sz="2600" i="1" dirty="0" smtClean="0">
                <a:solidFill>
                  <a:srgbClr val="7F7F7F"/>
                </a:solidFill>
              </a:rPr>
              <a:t> ( </a:t>
            </a:r>
            <a:r>
              <a:rPr lang="en-US" sz="2600" i="1" dirty="0" err="1">
                <a:solidFill>
                  <a:srgbClr val="7F7F7F"/>
                </a:solidFill>
              </a:rPr>
              <a:t>stringConst</a:t>
            </a:r>
            <a:r>
              <a:rPr lang="en-US" sz="2600" i="1" dirty="0">
                <a:solidFill>
                  <a:srgbClr val="7F7F7F"/>
                </a:solidFill>
              </a:rPr>
              <a:t> , </a:t>
            </a:r>
            <a:r>
              <a:rPr lang="en-US" sz="2600" i="1" dirty="0" err="1">
                <a:solidFill>
                  <a:srgbClr val="7F7F7F"/>
                </a:solidFill>
              </a:rPr>
              <a:t>ident</a:t>
            </a:r>
            <a:r>
              <a:rPr lang="en-US" sz="2600" i="1" dirty="0">
                <a:solidFill>
                  <a:srgbClr val="7F7F7F"/>
                </a:solidFill>
              </a:rPr>
              <a:t> </a:t>
            </a:r>
            <a:r>
              <a:rPr lang="en-US" sz="2600" i="1" dirty="0" smtClean="0">
                <a:solidFill>
                  <a:srgbClr val="7F7F7F"/>
                </a:solidFill>
              </a:rPr>
              <a:t>)</a:t>
            </a:r>
          </a:p>
          <a:p>
            <a:pPr marL="0" indent="0">
              <a:buNone/>
            </a:pPr>
            <a:r>
              <a:rPr lang="en-US" sz="2600" dirty="0">
                <a:solidFill>
                  <a:srgbClr val="000000"/>
                </a:solidFill>
              </a:rPr>
              <a:t> </a:t>
            </a:r>
            <a:r>
              <a:rPr lang="en-US" sz="2600" dirty="0" smtClean="0">
                <a:solidFill>
                  <a:srgbClr val="000000"/>
                </a:solidFill>
              </a:rPr>
              <a:t>  </a:t>
            </a:r>
            <a:r>
              <a:rPr lang="en-US" sz="2600" b="1" dirty="0" smtClean="0">
                <a:solidFill>
                  <a:srgbClr val="000000"/>
                </a:solidFill>
              </a:rPr>
              <a:t>if</a:t>
            </a:r>
            <a:r>
              <a:rPr lang="en-US" sz="2600" dirty="0" smtClean="0">
                <a:solidFill>
                  <a:srgbClr val="000000"/>
                </a:solidFill>
              </a:rPr>
              <a:t> (</a:t>
            </a:r>
            <a:r>
              <a:rPr lang="en-US" sz="2600" dirty="0" err="1" smtClean="0">
                <a:solidFill>
                  <a:srgbClr val="000000"/>
                </a:solidFill>
              </a:rPr>
              <a:t>lexer.token</a:t>
            </a:r>
            <a:r>
              <a:rPr lang="en-US" sz="2600" dirty="0" smtClean="0">
                <a:solidFill>
                  <a:srgbClr val="000000"/>
                </a:solidFill>
              </a:rPr>
              <a:t> == </a:t>
            </a:r>
            <a:r>
              <a:rPr lang="en-US" sz="2600" dirty="0" err="1" smtClean="0">
                <a:solidFill>
                  <a:srgbClr val="000000"/>
                </a:solidFill>
              </a:rPr>
              <a:t>Println</a:t>
            </a:r>
            <a:r>
              <a:rPr lang="en-US" sz="2600" dirty="0" smtClean="0">
                <a:solidFill>
                  <a:srgbClr val="000000"/>
                </a:solidFill>
              </a:rPr>
              <a:t>) { </a:t>
            </a:r>
            <a:r>
              <a:rPr lang="en-US" sz="2600" dirty="0" err="1" smtClean="0">
                <a:solidFill>
                  <a:srgbClr val="000000"/>
                </a:solidFill>
              </a:rPr>
              <a:t>lexer.next</a:t>
            </a:r>
            <a:r>
              <a:rPr lang="en-US" sz="2600" dirty="0" smtClean="0">
                <a:solidFill>
                  <a:srgbClr val="000000"/>
                </a:solidFill>
              </a:rPr>
              <a:t>;</a:t>
            </a:r>
          </a:p>
          <a:p>
            <a:pPr marL="0" indent="0">
              <a:buNone/>
            </a:pPr>
            <a:r>
              <a:rPr lang="en-US" sz="2600" dirty="0">
                <a:solidFill>
                  <a:srgbClr val="000000"/>
                </a:solidFill>
              </a:rPr>
              <a:t> </a:t>
            </a:r>
            <a:r>
              <a:rPr lang="en-US" sz="2600" dirty="0" smtClean="0">
                <a:solidFill>
                  <a:srgbClr val="000000"/>
                </a:solidFill>
              </a:rPr>
              <a:t>     skip(</a:t>
            </a:r>
            <a:r>
              <a:rPr lang="en-US" sz="2600" dirty="0" err="1" smtClean="0">
                <a:solidFill>
                  <a:srgbClr val="000000"/>
                </a:solidFill>
              </a:rPr>
              <a:t>openParen</a:t>
            </a:r>
            <a:r>
              <a:rPr lang="en-US" sz="2600" dirty="0" smtClean="0">
                <a:solidFill>
                  <a:srgbClr val="000000"/>
                </a:solidFill>
              </a:rPr>
              <a:t>); skip(</a:t>
            </a:r>
            <a:r>
              <a:rPr lang="en-US" sz="2600" dirty="0" err="1" smtClean="0">
                <a:solidFill>
                  <a:srgbClr val="000000"/>
                </a:solidFill>
              </a:rPr>
              <a:t>stringConst</a:t>
            </a:r>
            <a:r>
              <a:rPr lang="en-US" sz="2600" dirty="0" smtClean="0">
                <a:solidFill>
                  <a:srgbClr val="000000"/>
                </a:solidFill>
              </a:rPr>
              <a:t>); skip(comma);</a:t>
            </a:r>
          </a:p>
          <a:p>
            <a:pPr marL="0" indent="0">
              <a:buNone/>
            </a:pPr>
            <a:r>
              <a:rPr lang="en-US" sz="2600" dirty="0">
                <a:solidFill>
                  <a:srgbClr val="000000"/>
                </a:solidFill>
              </a:rPr>
              <a:t> </a:t>
            </a:r>
            <a:r>
              <a:rPr lang="en-US" sz="2600" dirty="0" smtClean="0">
                <a:solidFill>
                  <a:srgbClr val="000000"/>
                </a:solidFill>
              </a:rPr>
              <a:t>     skip(identifier); skip(</a:t>
            </a:r>
            <a:r>
              <a:rPr lang="en-US" sz="2600" dirty="0" err="1" smtClean="0">
                <a:solidFill>
                  <a:srgbClr val="000000"/>
                </a:solidFill>
              </a:rPr>
              <a:t>closedParen</a:t>
            </a:r>
            <a:r>
              <a:rPr lang="en-US" sz="2600" dirty="0" smtClean="0">
                <a:solidFill>
                  <a:srgbClr val="000000"/>
                </a:solidFill>
              </a:rPr>
              <a:t>)</a:t>
            </a:r>
          </a:p>
          <a:p>
            <a:pPr marL="0" indent="0">
              <a:buNone/>
            </a:pPr>
            <a:r>
              <a:rPr lang="en-US" sz="2600" i="1" dirty="0" smtClean="0">
                <a:solidFill>
                  <a:srgbClr val="000000"/>
                </a:solidFill>
              </a:rPr>
              <a:t>   </a:t>
            </a:r>
            <a:r>
              <a:rPr lang="en-US" sz="2600" i="1" dirty="0" smtClean="0">
                <a:solidFill>
                  <a:srgbClr val="7F7F7F"/>
                </a:solidFill>
              </a:rPr>
              <a:t>// </a:t>
            </a:r>
            <a:r>
              <a:rPr lang="en-US" sz="2600" i="1" dirty="0">
                <a:solidFill>
                  <a:srgbClr val="7F7F7F"/>
                </a:solidFill>
              </a:rPr>
              <a:t>| </a:t>
            </a:r>
            <a:r>
              <a:rPr lang="en-US" sz="2600" i="1" dirty="0" err="1">
                <a:solidFill>
                  <a:srgbClr val="7F7F7F"/>
                </a:solidFill>
              </a:rPr>
              <a:t>ident</a:t>
            </a:r>
            <a:r>
              <a:rPr lang="en-US" sz="2600" i="1" dirty="0">
                <a:solidFill>
                  <a:srgbClr val="7F7F7F"/>
                </a:solidFill>
              </a:rPr>
              <a:t> = </a:t>
            </a:r>
            <a:r>
              <a:rPr lang="en-US" sz="2600" i="1" dirty="0" err="1">
                <a:solidFill>
                  <a:srgbClr val="7F7F7F"/>
                </a:solidFill>
              </a:rPr>
              <a:t>expr</a:t>
            </a:r>
            <a:r>
              <a:rPr lang="en-US" sz="2600" i="1" dirty="0" smtClean="0">
                <a:solidFill>
                  <a:srgbClr val="7F7F7F"/>
                </a:solidFill>
              </a:rPr>
              <a:t> </a:t>
            </a:r>
          </a:p>
          <a:p>
            <a:pPr marL="0" indent="0">
              <a:buNone/>
            </a:pPr>
            <a:r>
              <a:rPr lang="en-US" sz="2600" dirty="0">
                <a:solidFill>
                  <a:srgbClr val="000000"/>
                </a:solidFill>
              </a:rPr>
              <a:t> </a:t>
            </a:r>
            <a:r>
              <a:rPr lang="en-US" sz="2600" dirty="0" smtClean="0">
                <a:solidFill>
                  <a:srgbClr val="000000"/>
                </a:solidFill>
              </a:rPr>
              <a:t>  } </a:t>
            </a:r>
            <a:r>
              <a:rPr lang="en-US" sz="2600" b="1" dirty="0" smtClean="0">
                <a:solidFill>
                  <a:srgbClr val="000000"/>
                </a:solidFill>
              </a:rPr>
              <a:t>else if</a:t>
            </a:r>
            <a:r>
              <a:rPr lang="en-US" sz="2600" dirty="0" smtClean="0">
                <a:solidFill>
                  <a:srgbClr val="000000"/>
                </a:solidFill>
              </a:rPr>
              <a:t> (</a:t>
            </a:r>
            <a:r>
              <a:rPr lang="en-US" sz="2600" dirty="0" err="1" smtClean="0">
                <a:solidFill>
                  <a:srgbClr val="000000"/>
                </a:solidFill>
              </a:rPr>
              <a:t>lexer.token</a:t>
            </a:r>
            <a:r>
              <a:rPr lang="en-US" sz="2600" dirty="0">
                <a:solidFill>
                  <a:srgbClr val="000000"/>
                </a:solidFill>
              </a:rPr>
              <a:t> </a:t>
            </a:r>
            <a:r>
              <a:rPr lang="en-US" sz="2600" dirty="0" smtClean="0">
                <a:solidFill>
                  <a:srgbClr val="000000"/>
                </a:solidFill>
              </a:rPr>
              <a:t>== </a:t>
            </a:r>
            <a:r>
              <a:rPr lang="en-US" sz="2600" dirty="0" err="1" smtClean="0">
                <a:solidFill>
                  <a:srgbClr val="000000"/>
                </a:solidFill>
              </a:rPr>
              <a:t>Ident</a:t>
            </a:r>
            <a:r>
              <a:rPr lang="en-US" sz="2600" dirty="0" smtClean="0">
                <a:solidFill>
                  <a:srgbClr val="000000"/>
                </a:solidFill>
              </a:rPr>
              <a:t>) { </a:t>
            </a:r>
            <a:r>
              <a:rPr lang="en-US" sz="2600" dirty="0" err="1" smtClean="0">
                <a:solidFill>
                  <a:srgbClr val="000000"/>
                </a:solidFill>
              </a:rPr>
              <a:t>lexer.next</a:t>
            </a:r>
            <a:r>
              <a:rPr lang="en-US" sz="2600" dirty="0" smtClean="0">
                <a:solidFill>
                  <a:srgbClr val="000000"/>
                </a:solidFill>
              </a:rPr>
              <a:t>;</a:t>
            </a:r>
          </a:p>
          <a:p>
            <a:pPr marL="0" indent="0">
              <a:buNone/>
            </a:pPr>
            <a:r>
              <a:rPr lang="en-US" sz="2600" dirty="0">
                <a:solidFill>
                  <a:srgbClr val="000000"/>
                </a:solidFill>
              </a:rPr>
              <a:t> </a:t>
            </a:r>
            <a:r>
              <a:rPr lang="en-US" sz="2600" dirty="0" smtClean="0">
                <a:solidFill>
                  <a:srgbClr val="000000"/>
                </a:solidFill>
              </a:rPr>
              <a:t>     skip(equality); </a:t>
            </a:r>
            <a:r>
              <a:rPr lang="en-US" sz="2600" dirty="0" err="1" smtClean="0"/>
              <a:t>expr</a:t>
            </a:r>
            <a:endParaRPr lang="en-US" sz="2600" dirty="0" smtClean="0">
              <a:solidFill>
                <a:srgbClr val="000000"/>
              </a:solidFill>
            </a:endParaRPr>
          </a:p>
          <a:p>
            <a:pPr marL="0" indent="0">
              <a:buNone/>
            </a:pPr>
            <a:r>
              <a:rPr lang="en-US" sz="2600" i="1" dirty="0" smtClean="0">
                <a:solidFill>
                  <a:srgbClr val="000000"/>
                </a:solidFill>
              </a:rPr>
              <a:t>   </a:t>
            </a:r>
            <a:r>
              <a:rPr lang="en-US" sz="2600" i="1" dirty="0" smtClean="0">
                <a:solidFill>
                  <a:srgbClr val="7F7F7F"/>
                </a:solidFill>
              </a:rPr>
              <a:t>// | </a:t>
            </a:r>
            <a:r>
              <a:rPr lang="en-US" sz="2600" i="1" dirty="0">
                <a:solidFill>
                  <a:srgbClr val="7F7F7F"/>
                </a:solidFill>
              </a:rPr>
              <a:t>if ( </a:t>
            </a:r>
            <a:r>
              <a:rPr lang="en-US" sz="2600" i="1" dirty="0" err="1">
                <a:solidFill>
                  <a:srgbClr val="7F7F7F"/>
                </a:solidFill>
              </a:rPr>
              <a:t>expr</a:t>
            </a:r>
            <a:r>
              <a:rPr lang="en-US" sz="2600" i="1" dirty="0">
                <a:solidFill>
                  <a:srgbClr val="7F7F7F"/>
                </a:solidFill>
              </a:rPr>
              <a:t> ) </a:t>
            </a:r>
            <a:r>
              <a:rPr lang="en-US" sz="2600" i="1" dirty="0" err="1">
                <a:solidFill>
                  <a:srgbClr val="7F7F7F"/>
                </a:solidFill>
              </a:rPr>
              <a:t>statmt</a:t>
            </a:r>
            <a:r>
              <a:rPr lang="en-US" sz="2600" i="1" dirty="0">
                <a:solidFill>
                  <a:srgbClr val="7F7F7F"/>
                </a:solidFill>
              </a:rPr>
              <a:t> (else </a:t>
            </a:r>
            <a:r>
              <a:rPr lang="en-US" sz="2600" i="1" dirty="0" err="1">
                <a:solidFill>
                  <a:srgbClr val="7F7F7F"/>
                </a:solidFill>
              </a:rPr>
              <a:t>statmt</a:t>
            </a:r>
            <a:r>
              <a:rPr lang="en-US" sz="2600" i="1" dirty="0" smtClean="0">
                <a:solidFill>
                  <a:srgbClr val="7F7F7F"/>
                </a:solidFill>
              </a:rPr>
              <a:t>)</a:t>
            </a:r>
            <a:r>
              <a:rPr lang="en-US" sz="2600" i="1" baseline="30000" dirty="0" smtClean="0">
                <a:solidFill>
                  <a:srgbClr val="7F7F7F"/>
                </a:solidFill>
              </a:rPr>
              <a:t>?</a:t>
            </a:r>
          </a:p>
          <a:p>
            <a:pPr marL="0" indent="0">
              <a:buNone/>
            </a:pPr>
            <a:r>
              <a:rPr lang="en-US" sz="2600" baseline="30000" dirty="0">
                <a:solidFill>
                  <a:srgbClr val="000000"/>
                </a:solidFill>
              </a:rPr>
              <a:t> </a:t>
            </a:r>
            <a:r>
              <a:rPr lang="en-US" sz="2600" dirty="0" smtClean="0">
                <a:solidFill>
                  <a:srgbClr val="000000"/>
                </a:solidFill>
              </a:rPr>
              <a:t>  } </a:t>
            </a:r>
            <a:r>
              <a:rPr lang="en-US" sz="2600" b="1" dirty="0" smtClean="0">
                <a:solidFill>
                  <a:srgbClr val="000000"/>
                </a:solidFill>
              </a:rPr>
              <a:t>else if </a:t>
            </a:r>
            <a:r>
              <a:rPr lang="en-US" sz="2600" dirty="0" smtClean="0">
                <a:solidFill>
                  <a:srgbClr val="000000"/>
                </a:solidFill>
              </a:rPr>
              <a:t>(</a:t>
            </a:r>
            <a:r>
              <a:rPr lang="en-US" sz="2600" dirty="0" err="1" smtClean="0">
                <a:solidFill>
                  <a:srgbClr val="000000"/>
                </a:solidFill>
              </a:rPr>
              <a:t>lexer.token</a:t>
            </a:r>
            <a:r>
              <a:rPr lang="en-US" sz="2600" dirty="0" smtClean="0">
                <a:solidFill>
                  <a:srgbClr val="000000"/>
                </a:solidFill>
              </a:rPr>
              <a:t> == </a:t>
            </a:r>
            <a:r>
              <a:rPr lang="en-US" sz="2600" dirty="0" err="1" smtClean="0">
                <a:solidFill>
                  <a:srgbClr val="000000"/>
                </a:solidFill>
              </a:rPr>
              <a:t>ifKeyword</a:t>
            </a:r>
            <a:r>
              <a:rPr lang="en-US" sz="2600" dirty="0" smtClean="0">
                <a:solidFill>
                  <a:srgbClr val="000000"/>
                </a:solidFill>
              </a:rPr>
              <a:t>) { </a:t>
            </a:r>
            <a:r>
              <a:rPr lang="en-US" sz="2600" dirty="0" err="1" smtClean="0">
                <a:solidFill>
                  <a:srgbClr val="000000"/>
                </a:solidFill>
              </a:rPr>
              <a:t>lexer.next</a:t>
            </a:r>
            <a:r>
              <a:rPr lang="en-US" sz="2600" dirty="0" smtClean="0">
                <a:solidFill>
                  <a:srgbClr val="000000"/>
                </a:solidFill>
              </a:rPr>
              <a:t>;</a:t>
            </a:r>
          </a:p>
          <a:p>
            <a:pPr marL="0" indent="0">
              <a:buNone/>
            </a:pPr>
            <a:r>
              <a:rPr lang="en-US" sz="2600" dirty="0">
                <a:solidFill>
                  <a:srgbClr val="000000"/>
                </a:solidFill>
              </a:rPr>
              <a:t> </a:t>
            </a:r>
            <a:r>
              <a:rPr lang="en-US" sz="2600" dirty="0" smtClean="0">
                <a:solidFill>
                  <a:srgbClr val="000000"/>
                </a:solidFill>
              </a:rPr>
              <a:t>     skip(</a:t>
            </a:r>
            <a:r>
              <a:rPr lang="en-US" sz="2600" dirty="0" err="1" smtClean="0">
                <a:solidFill>
                  <a:srgbClr val="000000"/>
                </a:solidFill>
              </a:rPr>
              <a:t>openParen</a:t>
            </a:r>
            <a:r>
              <a:rPr lang="en-US" sz="2600" dirty="0" smtClean="0">
                <a:solidFill>
                  <a:srgbClr val="000000"/>
                </a:solidFill>
              </a:rPr>
              <a:t>); </a:t>
            </a:r>
            <a:r>
              <a:rPr lang="en-US" sz="2600" dirty="0" err="1" smtClean="0"/>
              <a:t>expr</a:t>
            </a:r>
            <a:r>
              <a:rPr lang="en-US" sz="2600" dirty="0" smtClean="0">
                <a:solidFill>
                  <a:srgbClr val="000000"/>
                </a:solidFill>
              </a:rPr>
              <a:t>; skip(</a:t>
            </a:r>
            <a:r>
              <a:rPr lang="en-US" sz="2600" dirty="0" err="1" smtClean="0">
                <a:solidFill>
                  <a:srgbClr val="000000"/>
                </a:solidFill>
              </a:rPr>
              <a:t>closedParen</a:t>
            </a:r>
            <a:r>
              <a:rPr lang="en-US" sz="2600" dirty="0" smtClean="0">
                <a:solidFill>
                  <a:srgbClr val="000000"/>
                </a:solidFill>
              </a:rPr>
              <a:t>); </a:t>
            </a:r>
            <a:r>
              <a:rPr lang="en-US" sz="2600" dirty="0" err="1" smtClean="0"/>
              <a:t>statmt</a:t>
            </a:r>
            <a:r>
              <a:rPr lang="en-US" sz="2600" dirty="0" smtClean="0">
                <a:solidFill>
                  <a:srgbClr val="000000"/>
                </a:solidFill>
              </a:rPr>
              <a:t>;</a:t>
            </a:r>
          </a:p>
          <a:p>
            <a:pPr marL="0" indent="0">
              <a:buNone/>
            </a:pPr>
            <a:r>
              <a:rPr lang="en-US" sz="2600" dirty="0">
                <a:solidFill>
                  <a:srgbClr val="000000"/>
                </a:solidFill>
              </a:rPr>
              <a:t> </a:t>
            </a:r>
            <a:r>
              <a:rPr lang="en-US" sz="2600" dirty="0" smtClean="0">
                <a:solidFill>
                  <a:srgbClr val="000000"/>
                </a:solidFill>
              </a:rPr>
              <a:t>     </a:t>
            </a:r>
            <a:r>
              <a:rPr lang="en-US" sz="2600" b="1" dirty="0" smtClean="0">
                <a:solidFill>
                  <a:srgbClr val="000000"/>
                </a:solidFill>
              </a:rPr>
              <a:t>if</a:t>
            </a:r>
            <a:r>
              <a:rPr lang="en-US" sz="2600" dirty="0" smtClean="0">
                <a:solidFill>
                  <a:srgbClr val="000000"/>
                </a:solidFill>
              </a:rPr>
              <a:t> (</a:t>
            </a:r>
            <a:r>
              <a:rPr lang="en-US" sz="2600" dirty="0" err="1" smtClean="0">
                <a:solidFill>
                  <a:srgbClr val="000000"/>
                </a:solidFill>
              </a:rPr>
              <a:t>lexer.token</a:t>
            </a:r>
            <a:r>
              <a:rPr lang="en-US" sz="2600" dirty="0" smtClean="0">
                <a:solidFill>
                  <a:srgbClr val="000000"/>
                </a:solidFill>
              </a:rPr>
              <a:t> == </a:t>
            </a:r>
            <a:r>
              <a:rPr lang="en-US" sz="2600" dirty="0" err="1" smtClean="0">
                <a:solidFill>
                  <a:srgbClr val="000000"/>
                </a:solidFill>
              </a:rPr>
              <a:t>elseKeyword</a:t>
            </a:r>
            <a:r>
              <a:rPr lang="en-US" sz="2600" dirty="0" smtClean="0">
                <a:solidFill>
                  <a:srgbClr val="000000"/>
                </a:solidFill>
              </a:rPr>
              <a:t>) { </a:t>
            </a:r>
            <a:r>
              <a:rPr lang="en-US" sz="2600" dirty="0" err="1" smtClean="0">
                <a:solidFill>
                  <a:srgbClr val="000000"/>
                </a:solidFill>
              </a:rPr>
              <a:t>lexer.next</a:t>
            </a:r>
            <a:r>
              <a:rPr lang="en-US" sz="2600" dirty="0" smtClean="0">
                <a:solidFill>
                  <a:srgbClr val="000000"/>
                </a:solidFill>
              </a:rPr>
              <a:t>; </a:t>
            </a:r>
            <a:r>
              <a:rPr lang="en-US" sz="2600" dirty="0" err="1" smtClean="0"/>
              <a:t>statmt</a:t>
            </a:r>
            <a:r>
              <a:rPr lang="en-US" sz="2600" dirty="0" smtClean="0">
                <a:solidFill>
                  <a:srgbClr val="000000"/>
                </a:solidFill>
              </a:rPr>
              <a:t> }</a:t>
            </a:r>
          </a:p>
          <a:p>
            <a:pPr marL="0" indent="0">
              <a:buNone/>
            </a:pPr>
            <a:r>
              <a:rPr lang="en-US" sz="2600" i="1" dirty="0" smtClean="0">
                <a:solidFill>
                  <a:srgbClr val="000000"/>
                </a:solidFill>
              </a:rPr>
              <a:t>  </a:t>
            </a:r>
            <a:r>
              <a:rPr lang="en-US" sz="2600" i="1" dirty="0" smtClean="0">
                <a:solidFill>
                  <a:srgbClr val="7F7F7F"/>
                </a:solidFill>
              </a:rPr>
              <a:t> // </a:t>
            </a:r>
            <a:r>
              <a:rPr lang="en-US" sz="2600" i="1" dirty="0">
                <a:solidFill>
                  <a:srgbClr val="7F7F7F"/>
                </a:solidFill>
              </a:rPr>
              <a:t>| while ( </a:t>
            </a:r>
            <a:r>
              <a:rPr lang="en-US" sz="2600" i="1" dirty="0" err="1">
                <a:solidFill>
                  <a:srgbClr val="7F7F7F"/>
                </a:solidFill>
              </a:rPr>
              <a:t>expr</a:t>
            </a:r>
            <a:r>
              <a:rPr lang="en-US" sz="2600" i="1" dirty="0">
                <a:solidFill>
                  <a:srgbClr val="7F7F7F"/>
                </a:solidFill>
              </a:rPr>
              <a:t> ) </a:t>
            </a:r>
            <a:r>
              <a:rPr lang="en-US" sz="2600" i="1" dirty="0" err="1" smtClean="0">
                <a:solidFill>
                  <a:srgbClr val="7F7F7F"/>
                </a:solidFill>
              </a:rPr>
              <a:t>statmt</a:t>
            </a:r>
            <a:endParaRPr lang="en-US" sz="2600" i="1" dirty="0" smtClean="0">
              <a:solidFill>
                <a:srgbClr val="7F7F7F"/>
              </a:solidFill>
            </a:endParaRPr>
          </a:p>
        </p:txBody>
      </p:sp>
    </p:spTree>
    <p:extLst>
      <p:ext uri="{BB962C8B-B14F-4D97-AF65-F5344CB8AC3E}">
        <p14:creationId xmlns:p14="http://schemas.microsoft.com/office/powerpoint/2010/main" val="2902020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Parser That Follows the Grammar?</a:t>
            </a:r>
            <a:endParaRPr lang="en-US" dirty="0"/>
          </a:p>
        </p:txBody>
      </p:sp>
      <p:sp>
        <p:nvSpPr>
          <p:cNvPr id="3" name="Content Placeholder 2"/>
          <p:cNvSpPr>
            <a:spLocks noGrp="1"/>
          </p:cNvSpPr>
          <p:nvPr>
            <p:ph idx="1"/>
          </p:nvPr>
        </p:nvSpPr>
        <p:spPr>
          <a:xfrm>
            <a:off x="509450" y="2795452"/>
            <a:ext cx="8229600" cy="3043645"/>
          </a:xfrm>
        </p:spPr>
        <p:txBody>
          <a:bodyPr>
            <a:normAutofit fontScale="70000" lnSpcReduction="20000"/>
          </a:bodyPr>
          <a:lstStyle/>
          <a:p>
            <a:pPr marL="0" indent="0">
              <a:buNone/>
            </a:pPr>
            <a:r>
              <a:rPr lang="en-US" b="1" dirty="0" err="1" smtClean="0">
                <a:solidFill>
                  <a:srgbClr val="000000"/>
                </a:solidFill>
              </a:rPr>
              <a:t>def</a:t>
            </a:r>
            <a:r>
              <a:rPr lang="en-US" dirty="0" smtClean="0">
                <a:solidFill>
                  <a:srgbClr val="000000"/>
                </a:solidFill>
              </a:rPr>
              <a:t> </a:t>
            </a:r>
            <a:r>
              <a:rPr lang="en-US" dirty="0" err="1" smtClean="0"/>
              <a:t>expr</a:t>
            </a:r>
            <a:r>
              <a:rPr lang="en-US" dirty="0" smtClean="0">
                <a:solidFill>
                  <a:srgbClr val="000000"/>
                </a:solidFill>
              </a:rPr>
              <a:t> : </a:t>
            </a:r>
            <a:r>
              <a:rPr lang="en-US" dirty="0" err="1" smtClean="0">
                <a:solidFill>
                  <a:srgbClr val="000000"/>
                </a:solidFill>
              </a:rPr>
              <a:t>Expr</a:t>
            </a:r>
            <a:r>
              <a:rPr lang="en-US" dirty="0" smtClean="0">
                <a:solidFill>
                  <a:srgbClr val="000000"/>
                </a:solidFill>
              </a:rPr>
              <a:t> = {</a:t>
            </a:r>
          </a:p>
          <a:p>
            <a:pPr marL="0" indent="0">
              <a:buNone/>
            </a:pPr>
            <a:r>
              <a:rPr lang="en-US" dirty="0" smtClean="0">
                <a:solidFill>
                  <a:srgbClr val="000000"/>
                </a:solidFill>
              </a:rPr>
              <a:t>   </a:t>
            </a:r>
            <a:r>
              <a:rPr lang="en-US" b="1" dirty="0" smtClean="0">
                <a:solidFill>
                  <a:srgbClr val="000000"/>
                </a:solidFill>
              </a:rPr>
              <a:t>if</a:t>
            </a:r>
            <a:r>
              <a:rPr lang="en-US" dirty="0" smtClean="0">
                <a:solidFill>
                  <a:srgbClr val="000000"/>
                </a:solidFill>
              </a:rPr>
              <a:t> (??) </a:t>
            </a:r>
            <a:r>
              <a:rPr lang="en-US" dirty="0" err="1" smtClean="0">
                <a:solidFill>
                  <a:srgbClr val="000000"/>
                </a:solidFill>
              </a:rPr>
              <a:t>IntLiteral</a:t>
            </a:r>
            <a:r>
              <a:rPr lang="en-US" dirty="0" smtClean="0">
                <a:solidFill>
                  <a:srgbClr val="000000"/>
                </a:solidFill>
              </a:rPr>
              <a:t>(</a:t>
            </a:r>
            <a:r>
              <a:rPr lang="en-US" dirty="0" err="1" smtClean="0">
                <a:solidFill>
                  <a:srgbClr val="000000"/>
                </a:solidFill>
              </a:rPr>
              <a:t>getInt</a:t>
            </a:r>
            <a:r>
              <a:rPr lang="en-US" dirty="0" smtClean="0">
                <a:solidFill>
                  <a:srgbClr val="000000"/>
                </a:solidFill>
              </a:rPr>
              <a:t>(</a:t>
            </a:r>
            <a:r>
              <a:rPr lang="en-US" dirty="0" err="1" smtClean="0">
                <a:solidFill>
                  <a:srgbClr val="000000"/>
                </a:solidFill>
              </a:rPr>
              <a:t>lexer.token</a:t>
            </a:r>
            <a:r>
              <a:rPr lang="en-US" dirty="0" smtClean="0">
                <a:solidFill>
                  <a:srgbClr val="000000"/>
                </a:solidFill>
              </a:rPr>
              <a:t>))</a:t>
            </a:r>
          </a:p>
          <a:p>
            <a:pPr marL="0" indent="0">
              <a:buNone/>
            </a:pPr>
            <a:r>
              <a:rPr lang="en-US" dirty="0">
                <a:solidFill>
                  <a:srgbClr val="000000"/>
                </a:solidFill>
              </a:rPr>
              <a:t> </a:t>
            </a:r>
            <a:r>
              <a:rPr lang="en-US" dirty="0" smtClean="0">
                <a:solidFill>
                  <a:srgbClr val="000000"/>
                </a:solidFill>
              </a:rPr>
              <a:t>  </a:t>
            </a:r>
            <a:r>
              <a:rPr lang="en-US" b="1" dirty="0" smtClean="0">
                <a:solidFill>
                  <a:srgbClr val="000000"/>
                </a:solidFill>
              </a:rPr>
              <a:t>else</a:t>
            </a:r>
            <a:r>
              <a:rPr lang="en-US" dirty="0" smtClean="0">
                <a:solidFill>
                  <a:srgbClr val="000000"/>
                </a:solidFill>
              </a:rPr>
              <a:t> </a:t>
            </a:r>
            <a:r>
              <a:rPr lang="en-US" b="1" dirty="0" smtClean="0">
                <a:solidFill>
                  <a:srgbClr val="000000"/>
                </a:solidFill>
              </a:rPr>
              <a:t>if</a:t>
            </a:r>
            <a:r>
              <a:rPr lang="en-US" dirty="0" smtClean="0">
                <a:solidFill>
                  <a:srgbClr val="000000"/>
                </a:solidFill>
              </a:rPr>
              <a:t> (??) Variable(</a:t>
            </a:r>
            <a:r>
              <a:rPr lang="en-US" dirty="0" err="1" smtClean="0">
                <a:solidFill>
                  <a:srgbClr val="000000"/>
                </a:solidFill>
              </a:rPr>
              <a:t>getIdent</a:t>
            </a:r>
            <a:r>
              <a:rPr lang="en-US" dirty="0" smtClean="0">
                <a:solidFill>
                  <a:srgbClr val="000000"/>
                </a:solidFill>
              </a:rPr>
              <a:t>(</a:t>
            </a:r>
            <a:r>
              <a:rPr lang="en-US" dirty="0" err="1" smtClean="0">
                <a:solidFill>
                  <a:srgbClr val="000000"/>
                </a:solidFill>
              </a:rPr>
              <a:t>lexer.token</a:t>
            </a:r>
            <a:r>
              <a:rPr lang="en-US" dirty="0" smtClean="0">
                <a:solidFill>
                  <a:srgbClr val="000000"/>
                </a:solidFill>
              </a:rPr>
              <a:t>))</a:t>
            </a:r>
          </a:p>
          <a:p>
            <a:pPr marL="0" indent="0">
              <a:buNone/>
            </a:pPr>
            <a:r>
              <a:rPr lang="en-US" dirty="0">
                <a:solidFill>
                  <a:srgbClr val="000000"/>
                </a:solidFill>
              </a:rPr>
              <a:t> </a:t>
            </a:r>
            <a:r>
              <a:rPr lang="en-US" dirty="0" smtClean="0">
                <a:solidFill>
                  <a:srgbClr val="000000"/>
                </a:solidFill>
              </a:rPr>
              <a:t>  </a:t>
            </a:r>
            <a:r>
              <a:rPr lang="en-US" b="1" dirty="0" smtClean="0">
                <a:solidFill>
                  <a:srgbClr val="000000"/>
                </a:solidFill>
              </a:rPr>
              <a:t>else</a:t>
            </a:r>
            <a:r>
              <a:rPr lang="en-US" dirty="0" smtClean="0">
                <a:solidFill>
                  <a:srgbClr val="000000"/>
                </a:solidFill>
              </a:rPr>
              <a:t> </a:t>
            </a:r>
            <a:r>
              <a:rPr lang="en-US" b="1" dirty="0" smtClean="0">
                <a:solidFill>
                  <a:srgbClr val="000000"/>
                </a:solidFill>
              </a:rPr>
              <a:t>if</a:t>
            </a:r>
            <a:r>
              <a:rPr lang="en-US" dirty="0" smtClean="0">
                <a:solidFill>
                  <a:srgbClr val="000000"/>
                </a:solidFill>
              </a:rPr>
              <a:t> (??) {</a:t>
            </a:r>
          </a:p>
          <a:p>
            <a:pPr marL="0" indent="0">
              <a:buNone/>
            </a:pPr>
            <a:r>
              <a:rPr lang="en-US" dirty="0">
                <a:solidFill>
                  <a:srgbClr val="000000"/>
                </a:solidFill>
              </a:rPr>
              <a:t> </a:t>
            </a:r>
            <a:r>
              <a:rPr lang="en-US" dirty="0" smtClean="0">
                <a:solidFill>
                  <a:srgbClr val="000000"/>
                </a:solidFill>
              </a:rPr>
              <a:t>     </a:t>
            </a:r>
            <a:r>
              <a:rPr lang="en-US" b="1" dirty="0" err="1" smtClean="0">
                <a:solidFill>
                  <a:srgbClr val="000000"/>
                </a:solidFill>
              </a:rPr>
              <a:t>val</a:t>
            </a:r>
            <a:r>
              <a:rPr lang="en-US" dirty="0" smtClean="0">
                <a:solidFill>
                  <a:srgbClr val="000000"/>
                </a:solidFill>
              </a:rPr>
              <a:t> e1 = </a:t>
            </a:r>
            <a:r>
              <a:rPr lang="en-US" dirty="0" err="1" smtClean="0"/>
              <a:t>expr</a:t>
            </a:r>
            <a:r>
              <a:rPr lang="en-US" dirty="0" smtClean="0">
                <a:solidFill>
                  <a:srgbClr val="000000"/>
                </a:solidFill>
              </a:rPr>
              <a:t>; </a:t>
            </a:r>
            <a:r>
              <a:rPr lang="en-US" b="1" dirty="0" err="1" smtClean="0">
                <a:solidFill>
                  <a:srgbClr val="000000"/>
                </a:solidFill>
              </a:rPr>
              <a:t>val</a:t>
            </a:r>
            <a:r>
              <a:rPr lang="en-US" dirty="0" smtClean="0">
                <a:solidFill>
                  <a:srgbClr val="000000"/>
                </a:solidFill>
              </a:rPr>
              <a:t> op = </a:t>
            </a:r>
            <a:r>
              <a:rPr lang="en-US" dirty="0" err="1" smtClean="0">
                <a:solidFill>
                  <a:srgbClr val="000000"/>
                </a:solidFill>
              </a:rPr>
              <a:t>lexer.token</a:t>
            </a:r>
            <a:r>
              <a:rPr lang="en-US" dirty="0" smtClean="0">
                <a:solidFill>
                  <a:srgbClr val="000000"/>
                </a:solidFill>
              </a:rPr>
              <a:t>; </a:t>
            </a:r>
            <a:r>
              <a:rPr lang="en-US" b="1" dirty="0" err="1" smtClean="0">
                <a:solidFill>
                  <a:srgbClr val="000000"/>
                </a:solidFill>
              </a:rPr>
              <a:t>val</a:t>
            </a:r>
            <a:r>
              <a:rPr lang="en-US" dirty="0" smtClean="0">
                <a:solidFill>
                  <a:srgbClr val="000000"/>
                </a:solidFill>
              </a:rPr>
              <a:t> e2 = </a:t>
            </a:r>
            <a:r>
              <a:rPr lang="en-US" dirty="0" err="1" smtClean="0"/>
              <a:t>expr</a:t>
            </a:r>
            <a:endParaRPr lang="en-US" dirty="0"/>
          </a:p>
          <a:p>
            <a:pPr marL="0" indent="0">
              <a:buNone/>
            </a:pPr>
            <a:r>
              <a:rPr lang="en-US" dirty="0" smtClean="0">
                <a:solidFill>
                  <a:srgbClr val="000000"/>
                </a:solidFill>
              </a:rPr>
              <a:t>      op </a:t>
            </a:r>
            <a:r>
              <a:rPr lang="en-US" b="1" dirty="0" smtClean="0">
                <a:solidFill>
                  <a:srgbClr val="000000"/>
                </a:solidFill>
              </a:rPr>
              <a:t>match</a:t>
            </a:r>
            <a:r>
              <a:rPr lang="en-US" dirty="0" smtClean="0">
                <a:solidFill>
                  <a:srgbClr val="000000"/>
                </a:solidFill>
              </a:rPr>
              <a:t> Plus {</a:t>
            </a:r>
          </a:p>
          <a:p>
            <a:pPr marL="0" indent="0">
              <a:buNone/>
            </a:pPr>
            <a:r>
              <a:rPr lang="en-US" dirty="0" smtClean="0">
                <a:solidFill>
                  <a:srgbClr val="000000"/>
                </a:solidFill>
              </a:rPr>
              <a:t>        </a:t>
            </a:r>
            <a:r>
              <a:rPr lang="en-US" b="1" dirty="0" smtClean="0">
                <a:solidFill>
                  <a:srgbClr val="000000"/>
                </a:solidFill>
              </a:rPr>
              <a:t>case</a:t>
            </a:r>
            <a:r>
              <a:rPr lang="en-US" dirty="0" smtClean="0">
                <a:solidFill>
                  <a:srgbClr val="000000"/>
                </a:solidFill>
              </a:rPr>
              <a:t> </a:t>
            </a:r>
            <a:r>
              <a:rPr lang="en-US" dirty="0" err="1" smtClean="0">
                <a:solidFill>
                  <a:srgbClr val="000000"/>
                </a:solidFill>
              </a:rPr>
              <a:t>PlusToken</a:t>
            </a:r>
            <a:r>
              <a:rPr lang="en-US" dirty="0" smtClean="0">
                <a:solidFill>
                  <a:srgbClr val="000000"/>
                </a:solidFill>
              </a:rPr>
              <a:t> =&gt; Plus(e1, e2)</a:t>
            </a:r>
          </a:p>
          <a:p>
            <a:pPr marL="0" indent="0">
              <a:buNone/>
            </a:pPr>
            <a:r>
              <a:rPr lang="en-US" dirty="0">
                <a:solidFill>
                  <a:srgbClr val="000000"/>
                </a:solidFill>
              </a:rPr>
              <a:t> </a:t>
            </a:r>
            <a:r>
              <a:rPr lang="en-US" dirty="0" smtClean="0">
                <a:solidFill>
                  <a:srgbClr val="000000"/>
                </a:solidFill>
              </a:rPr>
              <a:t>       </a:t>
            </a:r>
            <a:r>
              <a:rPr lang="en-US" b="1" dirty="0" smtClean="0">
                <a:solidFill>
                  <a:srgbClr val="000000"/>
                </a:solidFill>
              </a:rPr>
              <a:t>case</a:t>
            </a:r>
            <a:r>
              <a:rPr lang="en-US" dirty="0" smtClean="0">
                <a:solidFill>
                  <a:srgbClr val="000000"/>
                </a:solidFill>
              </a:rPr>
              <a:t> </a:t>
            </a:r>
            <a:r>
              <a:rPr lang="en-US" dirty="0" err="1" smtClean="0">
                <a:solidFill>
                  <a:srgbClr val="000000"/>
                </a:solidFill>
              </a:rPr>
              <a:t>DividesToken</a:t>
            </a:r>
            <a:r>
              <a:rPr lang="en-US" dirty="0" smtClean="0">
                <a:solidFill>
                  <a:srgbClr val="000000"/>
                </a:solidFill>
              </a:rPr>
              <a:t> =&gt; Divides(e1, e2)</a:t>
            </a:r>
          </a:p>
          <a:p>
            <a:pPr marL="0" indent="0">
              <a:buNone/>
            </a:pPr>
            <a:r>
              <a:rPr lang="en-US" dirty="0">
                <a:solidFill>
                  <a:srgbClr val="000000"/>
                </a:solidFill>
              </a:rPr>
              <a:t> </a:t>
            </a:r>
            <a:r>
              <a:rPr lang="en-US" dirty="0" smtClean="0">
                <a:solidFill>
                  <a:srgbClr val="000000"/>
                </a:solidFill>
              </a:rPr>
              <a:t>     } }</a:t>
            </a:r>
            <a:endParaRPr lang="en-US" dirty="0">
              <a:solidFill>
                <a:srgbClr val="000000"/>
              </a:solidFill>
            </a:endParaRPr>
          </a:p>
        </p:txBody>
      </p:sp>
      <p:sp>
        <p:nvSpPr>
          <p:cNvPr id="4" name="Content Placeholder 2"/>
          <p:cNvSpPr txBox="1">
            <a:spLocks/>
          </p:cNvSpPr>
          <p:nvPr/>
        </p:nvSpPr>
        <p:spPr bwMode="auto">
          <a:xfrm>
            <a:off x="509451" y="1306287"/>
            <a:ext cx="4728755" cy="1084217"/>
          </a:xfrm>
          <a:prstGeom prst="rect">
            <a:avLst/>
          </a:prstGeom>
          <a:noFill/>
          <a:ln w="9525">
            <a:solidFill>
              <a:schemeClr val="tx1"/>
            </a:solid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FontTx/>
              <a:buNone/>
            </a:pPr>
            <a:r>
              <a:rPr lang="en-US" sz="2600" dirty="0" err="1" smtClean="0">
                <a:solidFill>
                  <a:srgbClr val="008000"/>
                </a:solidFill>
              </a:rPr>
              <a:t>expr</a:t>
            </a:r>
            <a:r>
              <a:rPr lang="en-US" sz="2600" dirty="0" smtClean="0">
                <a:solidFill>
                  <a:srgbClr val="000000"/>
                </a:solidFill>
              </a:rPr>
              <a:t> ::= </a:t>
            </a:r>
            <a:r>
              <a:rPr lang="en-US" sz="2600" dirty="0" err="1" smtClean="0">
                <a:solidFill>
                  <a:srgbClr val="000000"/>
                </a:solidFill>
              </a:rPr>
              <a:t>intLiteral</a:t>
            </a:r>
            <a:r>
              <a:rPr lang="en-US" sz="2600" dirty="0" smtClean="0">
                <a:solidFill>
                  <a:srgbClr val="000000"/>
                </a:solidFill>
              </a:rPr>
              <a:t> | </a:t>
            </a:r>
            <a:r>
              <a:rPr lang="en-US" sz="2600" dirty="0" err="1" smtClean="0">
                <a:solidFill>
                  <a:srgbClr val="000000"/>
                </a:solidFill>
              </a:rPr>
              <a:t>ident</a:t>
            </a:r>
            <a:endParaRPr lang="en-US" sz="2600" dirty="0" smtClean="0">
              <a:solidFill>
                <a:srgbClr val="000000"/>
              </a:solidFill>
            </a:endParaRPr>
          </a:p>
          <a:p>
            <a:pPr marL="0" indent="0">
              <a:buFontTx/>
              <a:buNone/>
            </a:pPr>
            <a:r>
              <a:rPr lang="en-US" sz="2600" dirty="0" smtClean="0">
                <a:solidFill>
                  <a:srgbClr val="000000"/>
                </a:solidFill>
              </a:rPr>
              <a:t>          | </a:t>
            </a:r>
            <a:r>
              <a:rPr lang="en-US" sz="2600" dirty="0" err="1" smtClean="0">
                <a:solidFill>
                  <a:srgbClr val="008000"/>
                </a:solidFill>
              </a:rPr>
              <a:t>expr</a:t>
            </a:r>
            <a:r>
              <a:rPr lang="en-US" sz="2600" dirty="0" smtClean="0">
                <a:solidFill>
                  <a:srgbClr val="000000"/>
                </a:solidFill>
              </a:rPr>
              <a:t> + </a:t>
            </a:r>
            <a:r>
              <a:rPr lang="en-US" sz="2600" dirty="0" err="1" smtClean="0">
                <a:solidFill>
                  <a:srgbClr val="008000"/>
                </a:solidFill>
              </a:rPr>
              <a:t>expr</a:t>
            </a:r>
            <a:r>
              <a:rPr lang="en-US" sz="2600" dirty="0" smtClean="0">
                <a:solidFill>
                  <a:srgbClr val="000000"/>
                </a:solidFill>
              </a:rPr>
              <a:t> </a:t>
            </a:r>
            <a:r>
              <a:rPr lang="en-US" sz="2600" dirty="0">
                <a:solidFill>
                  <a:srgbClr val="000000"/>
                </a:solidFill>
              </a:rPr>
              <a:t>|</a:t>
            </a:r>
            <a:r>
              <a:rPr lang="en-US" sz="2600" dirty="0">
                <a:solidFill>
                  <a:srgbClr val="008000"/>
                </a:solidFill>
              </a:rPr>
              <a:t> </a:t>
            </a:r>
            <a:r>
              <a:rPr lang="en-US" sz="2600" dirty="0" err="1">
                <a:solidFill>
                  <a:srgbClr val="008000"/>
                </a:solidFill>
              </a:rPr>
              <a:t>expr</a:t>
            </a:r>
            <a:r>
              <a:rPr lang="en-US" sz="2600" dirty="0">
                <a:solidFill>
                  <a:srgbClr val="008000"/>
                </a:solidFill>
              </a:rPr>
              <a:t> </a:t>
            </a:r>
            <a:r>
              <a:rPr lang="en-US" sz="2600" dirty="0" smtClean="0">
                <a:solidFill>
                  <a:srgbClr val="000000"/>
                </a:solidFill>
              </a:rPr>
              <a:t>/ </a:t>
            </a:r>
            <a:r>
              <a:rPr lang="en-US" sz="2600" dirty="0" err="1" smtClean="0">
                <a:solidFill>
                  <a:srgbClr val="008000"/>
                </a:solidFill>
              </a:rPr>
              <a:t>expr</a:t>
            </a:r>
            <a:endParaRPr lang="en-US" sz="2600" dirty="0">
              <a:solidFill>
                <a:srgbClr val="008000"/>
              </a:solidFill>
            </a:endParaRPr>
          </a:p>
          <a:p>
            <a:pPr marL="0" indent="0">
              <a:buFontTx/>
              <a:buNone/>
            </a:pPr>
            <a:endParaRPr lang="en-US" sz="2600" dirty="0" smtClean="0"/>
          </a:p>
        </p:txBody>
      </p:sp>
      <p:sp>
        <p:nvSpPr>
          <p:cNvPr id="8" name="Rectangle 7"/>
          <p:cNvSpPr/>
          <p:nvPr/>
        </p:nvSpPr>
        <p:spPr>
          <a:xfrm>
            <a:off x="313507" y="5863718"/>
            <a:ext cx="8608424" cy="584775"/>
          </a:xfrm>
          <a:prstGeom prst="rect">
            <a:avLst/>
          </a:prstGeom>
        </p:spPr>
        <p:txBody>
          <a:bodyPr wrap="square">
            <a:spAutoFit/>
          </a:bodyPr>
          <a:lstStyle/>
          <a:p>
            <a:r>
              <a:rPr lang="en-US" sz="3200" kern="0" dirty="0" smtClean="0">
                <a:solidFill>
                  <a:srgbClr val="000000"/>
                </a:solidFill>
                <a:latin typeface="Calibri" pitchFamily="34" charset="0"/>
                <a:cs typeface="Calibri" pitchFamily="34" charset="0"/>
              </a:rPr>
              <a:t>When should parser enter the recursive case?!</a:t>
            </a:r>
            <a:endParaRPr lang="en-US" dirty="0">
              <a:solidFill>
                <a:srgbClr val="000000"/>
              </a:solidFill>
            </a:endParaRPr>
          </a:p>
        </p:txBody>
      </p:sp>
      <p:sp>
        <p:nvSpPr>
          <p:cNvPr id="9" name="Rectangle 8"/>
          <p:cNvSpPr/>
          <p:nvPr/>
        </p:nvSpPr>
        <p:spPr>
          <a:xfrm>
            <a:off x="5545686" y="1529895"/>
            <a:ext cx="3376245" cy="1077218"/>
          </a:xfrm>
          <a:prstGeom prst="rect">
            <a:avLst/>
          </a:prstGeom>
        </p:spPr>
        <p:txBody>
          <a:bodyPr wrap="none">
            <a:spAutoFit/>
          </a:bodyPr>
          <a:lstStyle/>
          <a:p>
            <a:r>
              <a:rPr lang="en-US" sz="3200" kern="0" dirty="0" smtClean="0">
                <a:solidFill>
                  <a:srgbClr val="000000"/>
                </a:solidFill>
                <a:latin typeface="Calibri" pitchFamily="34" charset="0"/>
                <a:cs typeface="Calibri" pitchFamily="34" charset="0"/>
              </a:rPr>
              <a:t>input:</a:t>
            </a:r>
          </a:p>
          <a:p>
            <a:r>
              <a:rPr lang="en-US" sz="3200" kern="0" dirty="0" smtClean="0">
                <a:solidFill>
                  <a:srgbClr val="000000"/>
                </a:solidFill>
                <a:latin typeface="Calibri" pitchFamily="34" charset="0"/>
                <a:cs typeface="Calibri" pitchFamily="34" charset="0"/>
              </a:rPr>
              <a:t>foo + 42 / bar + </a:t>
            </a:r>
            <a:r>
              <a:rPr lang="en-US" sz="3200" kern="0" dirty="0" err="1" smtClean="0">
                <a:solidFill>
                  <a:srgbClr val="000000"/>
                </a:solidFill>
                <a:latin typeface="Calibri" pitchFamily="34" charset="0"/>
                <a:cs typeface="Calibri" pitchFamily="34" charset="0"/>
              </a:rPr>
              <a:t>arg</a:t>
            </a:r>
            <a:endParaRPr lang="en-US" sz="3200" kern="0" dirty="0" smtClean="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3267977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Grammars</a:t>
            </a:r>
            <a:endParaRPr lang="en-US" dirty="0"/>
          </a:p>
        </p:txBody>
      </p:sp>
      <p:sp>
        <p:nvSpPr>
          <p:cNvPr id="5" name="Content Placeholder 2"/>
          <p:cNvSpPr txBox="1">
            <a:spLocks/>
          </p:cNvSpPr>
          <p:nvPr/>
        </p:nvSpPr>
        <p:spPr bwMode="auto">
          <a:xfrm>
            <a:off x="509451" y="1306287"/>
            <a:ext cx="4728755" cy="1084217"/>
          </a:xfrm>
          <a:prstGeom prst="rect">
            <a:avLst/>
          </a:prstGeom>
          <a:noFill/>
          <a:ln w="9525">
            <a:solidFill>
              <a:schemeClr val="tx1"/>
            </a:solid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FontTx/>
              <a:buNone/>
            </a:pPr>
            <a:r>
              <a:rPr lang="en-US" sz="2600" dirty="0" smtClean="0">
                <a:solidFill>
                  <a:srgbClr val="008000"/>
                </a:solidFill>
              </a:rPr>
              <a:t>expr</a:t>
            </a:r>
            <a:r>
              <a:rPr lang="en-US" sz="2600" dirty="0" smtClean="0">
                <a:solidFill>
                  <a:srgbClr val="000000"/>
                </a:solidFill>
              </a:rPr>
              <a:t> ::= intLiteral | ident</a:t>
            </a:r>
          </a:p>
          <a:p>
            <a:pPr marL="0" indent="0">
              <a:buFontTx/>
              <a:buNone/>
            </a:pPr>
            <a:r>
              <a:rPr lang="en-US" sz="2600" dirty="0" smtClean="0">
                <a:solidFill>
                  <a:srgbClr val="000000"/>
                </a:solidFill>
              </a:rPr>
              <a:t>          | </a:t>
            </a:r>
            <a:r>
              <a:rPr lang="en-US" sz="2600" dirty="0" err="1" smtClean="0">
                <a:solidFill>
                  <a:srgbClr val="008000"/>
                </a:solidFill>
              </a:rPr>
              <a:t>expr</a:t>
            </a:r>
            <a:r>
              <a:rPr lang="en-US" sz="2600" dirty="0" smtClean="0">
                <a:solidFill>
                  <a:srgbClr val="000000"/>
                </a:solidFill>
              </a:rPr>
              <a:t> + </a:t>
            </a:r>
            <a:r>
              <a:rPr lang="en-US" sz="2600" dirty="0" err="1" smtClean="0">
                <a:solidFill>
                  <a:srgbClr val="008000"/>
                </a:solidFill>
              </a:rPr>
              <a:t>expr</a:t>
            </a:r>
            <a:r>
              <a:rPr lang="en-US" sz="2600" dirty="0" smtClean="0">
                <a:solidFill>
                  <a:srgbClr val="000000"/>
                </a:solidFill>
              </a:rPr>
              <a:t> </a:t>
            </a:r>
            <a:r>
              <a:rPr lang="en-US" sz="2600" dirty="0">
                <a:solidFill>
                  <a:srgbClr val="000000"/>
                </a:solidFill>
              </a:rPr>
              <a:t>|</a:t>
            </a:r>
            <a:r>
              <a:rPr lang="en-US" sz="2600" dirty="0">
                <a:solidFill>
                  <a:srgbClr val="008000"/>
                </a:solidFill>
              </a:rPr>
              <a:t> </a:t>
            </a:r>
            <a:r>
              <a:rPr lang="en-US" sz="2600" dirty="0" err="1">
                <a:solidFill>
                  <a:srgbClr val="008000"/>
                </a:solidFill>
              </a:rPr>
              <a:t>expr</a:t>
            </a:r>
            <a:r>
              <a:rPr lang="en-US" sz="2600" dirty="0">
                <a:solidFill>
                  <a:srgbClr val="008000"/>
                </a:solidFill>
              </a:rPr>
              <a:t> </a:t>
            </a:r>
            <a:r>
              <a:rPr lang="en-US" sz="2600" dirty="0" smtClean="0">
                <a:solidFill>
                  <a:srgbClr val="000000"/>
                </a:solidFill>
              </a:rPr>
              <a:t>/ </a:t>
            </a:r>
            <a:r>
              <a:rPr lang="en-US" sz="2600" dirty="0" err="1" smtClean="0">
                <a:solidFill>
                  <a:srgbClr val="008000"/>
                </a:solidFill>
              </a:rPr>
              <a:t>expr</a:t>
            </a:r>
            <a:endParaRPr lang="en-US" sz="2600" dirty="0">
              <a:solidFill>
                <a:srgbClr val="008000"/>
              </a:solidFill>
            </a:endParaRPr>
          </a:p>
          <a:p>
            <a:pPr marL="0" indent="0">
              <a:buFontTx/>
              <a:buNone/>
            </a:pPr>
            <a:endParaRPr lang="en-US" sz="2600" dirty="0" smtClean="0"/>
          </a:p>
        </p:txBody>
      </p:sp>
      <p:sp>
        <p:nvSpPr>
          <p:cNvPr id="6" name="Rectangle 5"/>
          <p:cNvSpPr/>
          <p:nvPr/>
        </p:nvSpPr>
        <p:spPr>
          <a:xfrm>
            <a:off x="3659160" y="2455818"/>
            <a:ext cx="5410455" cy="584775"/>
          </a:xfrm>
          <a:prstGeom prst="rect">
            <a:avLst/>
          </a:prstGeom>
        </p:spPr>
        <p:txBody>
          <a:bodyPr wrap="none">
            <a:spAutoFit/>
          </a:bodyPr>
          <a:lstStyle/>
          <a:p>
            <a:r>
              <a:rPr lang="en-US" sz="3200" kern="0" dirty="0" err="1" smtClean="0">
                <a:solidFill>
                  <a:srgbClr val="000000"/>
                </a:solidFill>
                <a:latin typeface="Calibri" pitchFamily="34" charset="0"/>
                <a:cs typeface="Calibri" pitchFamily="34" charset="0"/>
              </a:rPr>
              <a:t>ident</a:t>
            </a:r>
            <a:r>
              <a:rPr lang="en-US" sz="3200" kern="0" dirty="0" smtClean="0">
                <a:solidFill>
                  <a:srgbClr val="000000"/>
                </a:solidFill>
                <a:latin typeface="Calibri" pitchFamily="34" charset="0"/>
                <a:cs typeface="Calibri" pitchFamily="34" charset="0"/>
              </a:rPr>
              <a:t> + </a:t>
            </a:r>
            <a:r>
              <a:rPr lang="en-US" sz="3200" kern="0" dirty="0" err="1" smtClean="0">
                <a:solidFill>
                  <a:srgbClr val="000000"/>
                </a:solidFill>
                <a:latin typeface="Calibri" pitchFamily="34" charset="0"/>
                <a:cs typeface="Calibri" pitchFamily="34" charset="0"/>
              </a:rPr>
              <a:t>intLiteral</a:t>
            </a:r>
            <a:r>
              <a:rPr lang="en-US" sz="3200" kern="0" dirty="0" smtClean="0">
                <a:solidFill>
                  <a:srgbClr val="000000"/>
                </a:solidFill>
                <a:latin typeface="Calibri" pitchFamily="34" charset="0"/>
                <a:cs typeface="Calibri" pitchFamily="34" charset="0"/>
              </a:rPr>
              <a:t> / </a:t>
            </a:r>
            <a:r>
              <a:rPr lang="en-US" sz="3200" kern="0" dirty="0" err="1" smtClean="0">
                <a:solidFill>
                  <a:srgbClr val="000000"/>
                </a:solidFill>
                <a:latin typeface="Calibri" pitchFamily="34" charset="0"/>
                <a:cs typeface="Calibri" pitchFamily="34" charset="0"/>
              </a:rPr>
              <a:t>ident</a:t>
            </a:r>
            <a:r>
              <a:rPr lang="en-US" sz="3200" kern="0" dirty="0" smtClean="0">
                <a:solidFill>
                  <a:srgbClr val="000000"/>
                </a:solidFill>
                <a:latin typeface="Calibri" pitchFamily="34" charset="0"/>
                <a:cs typeface="Calibri" pitchFamily="34" charset="0"/>
              </a:rPr>
              <a:t> + </a:t>
            </a:r>
            <a:r>
              <a:rPr lang="en-US" sz="3200" kern="0" dirty="0" err="1" smtClean="0">
                <a:solidFill>
                  <a:srgbClr val="000000"/>
                </a:solidFill>
                <a:latin typeface="Calibri" pitchFamily="34" charset="0"/>
                <a:cs typeface="Calibri" pitchFamily="34" charset="0"/>
              </a:rPr>
              <a:t>ident</a:t>
            </a:r>
            <a:endParaRPr lang="en-US" sz="3200" kern="0" dirty="0" smtClean="0">
              <a:solidFill>
                <a:srgbClr val="000000"/>
              </a:solidFill>
              <a:latin typeface="Calibri" pitchFamily="34" charset="0"/>
              <a:cs typeface="Calibri" pitchFamily="34" charset="0"/>
            </a:endParaRPr>
          </a:p>
        </p:txBody>
      </p:sp>
      <p:sp>
        <p:nvSpPr>
          <p:cNvPr id="8" name="Rectangle 7"/>
          <p:cNvSpPr/>
          <p:nvPr/>
        </p:nvSpPr>
        <p:spPr>
          <a:xfrm>
            <a:off x="346380" y="5094788"/>
            <a:ext cx="6307993" cy="1577884"/>
          </a:xfrm>
          <a:prstGeom prst="rect">
            <a:avLst/>
          </a:prstGeom>
        </p:spPr>
        <p:txBody>
          <a:bodyPr wrap="square">
            <a:normAutofit fontScale="92500"/>
          </a:bodyPr>
          <a:lstStyle/>
          <a:p>
            <a:r>
              <a:rPr lang="en-US" sz="3200" kern="0" dirty="0" smtClean="0">
                <a:solidFill>
                  <a:srgbClr val="000000"/>
                </a:solidFill>
                <a:latin typeface="Calibri" pitchFamily="34" charset="0"/>
                <a:cs typeface="Calibri" pitchFamily="34" charset="0"/>
              </a:rPr>
              <a:t>Ambiguous grammar: if some token sequence has multiple parse trees</a:t>
            </a:r>
          </a:p>
          <a:p>
            <a:r>
              <a:rPr lang="en-US" sz="3200" kern="0" dirty="0" smtClean="0">
                <a:solidFill>
                  <a:srgbClr val="000000"/>
                </a:solidFill>
                <a:latin typeface="Calibri" pitchFamily="34" charset="0"/>
                <a:cs typeface="Calibri" pitchFamily="34" charset="0"/>
              </a:rPr>
              <a:t>(then it is has multiple abstract trees).</a:t>
            </a:r>
          </a:p>
        </p:txBody>
      </p:sp>
      <p:sp>
        <p:nvSpPr>
          <p:cNvPr id="10" name="Rectangle 9"/>
          <p:cNvSpPr/>
          <p:nvPr/>
        </p:nvSpPr>
        <p:spPr>
          <a:xfrm>
            <a:off x="392919" y="4042080"/>
            <a:ext cx="6038833" cy="1077218"/>
          </a:xfrm>
          <a:prstGeom prst="rect">
            <a:avLst/>
          </a:prstGeom>
        </p:spPr>
        <p:txBody>
          <a:bodyPr wrap="none">
            <a:spAutoFit/>
          </a:bodyPr>
          <a:lstStyle/>
          <a:p>
            <a:r>
              <a:rPr lang="en-US" sz="3200" kern="0" dirty="0" smtClean="0">
                <a:solidFill>
                  <a:prstClr val="black"/>
                </a:solidFill>
                <a:latin typeface="Calibri" pitchFamily="34" charset="0"/>
                <a:cs typeface="Calibri" pitchFamily="34" charset="0"/>
              </a:rPr>
              <a:t>Each node in parse tree is given by </a:t>
            </a:r>
          </a:p>
          <a:p>
            <a:r>
              <a:rPr lang="en-US" sz="3200" kern="0" dirty="0" smtClean="0">
                <a:solidFill>
                  <a:prstClr val="black"/>
                </a:solidFill>
                <a:latin typeface="Calibri" pitchFamily="34" charset="0"/>
                <a:cs typeface="Calibri" pitchFamily="34" charset="0"/>
              </a:rPr>
              <a:t>one grammar alternative.</a:t>
            </a:r>
          </a:p>
        </p:txBody>
      </p:sp>
      <mc:AlternateContent xmlns:mc="http://schemas.openxmlformats.org/markup-compatibility/2006" xmlns:p14="http://schemas.microsoft.com/office/powerpoint/2010/main">
        <mc:Choice Requires="p14">
          <p:contentPart p14:bwMode="auto" r:id="rId2">
            <p14:nvContentPartPr>
              <p14:cNvPr id="12" name="Ink 11"/>
              <p14:cNvContentPartPr/>
              <p14:nvPr/>
            </p14:nvContentPartPr>
            <p14:xfrm>
              <a:off x="2369520" y="2515680"/>
              <a:ext cx="559800" cy="194400"/>
            </p14:xfrm>
          </p:contentPart>
        </mc:Choice>
        <mc:Fallback xmlns="">
          <p:pic>
            <p:nvPicPr>
              <p:cNvPr id="12" name="Ink 11"/>
              <p:cNvPicPr/>
              <p:nvPr/>
            </p:nvPicPr>
            <p:blipFill>
              <a:blip r:embed="rId5"/>
              <a:stretch>
                <a:fillRect/>
              </a:stretch>
            </p:blipFill>
            <p:spPr>
              <a:xfrm>
                <a:off x="2358000" y="2504160"/>
                <a:ext cx="5821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p14:cNvContentPartPr/>
              <p14:nvPr/>
            </p14:nvContentPartPr>
            <p14:xfrm>
              <a:off x="1742040" y="2715480"/>
              <a:ext cx="1968480" cy="526320"/>
            </p14:xfrm>
          </p:contentPart>
        </mc:Choice>
        <mc:Fallback xmlns="">
          <p:pic>
            <p:nvPicPr>
              <p:cNvPr id="13" name="Ink 12"/>
              <p:cNvPicPr/>
              <p:nvPr/>
            </p:nvPicPr>
            <p:blipFill>
              <a:blip r:embed="rId7"/>
              <a:stretch>
                <a:fillRect/>
              </a:stretch>
            </p:blipFill>
            <p:spPr>
              <a:xfrm>
                <a:off x="1730880" y="2712600"/>
                <a:ext cx="199224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p14:cNvContentPartPr/>
              <p14:nvPr/>
            </p14:nvContentPartPr>
            <p14:xfrm>
              <a:off x="1291680" y="3245040"/>
              <a:ext cx="1527120" cy="410760"/>
            </p14:xfrm>
          </p:contentPart>
        </mc:Choice>
        <mc:Fallback xmlns="">
          <p:pic>
            <p:nvPicPr>
              <p:cNvPr id="14" name="Ink 13"/>
              <p:cNvPicPr/>
              <p:nvPr/>
            </p:nvPicPr>
            <p:blipFill>
              <a:blip r:embed="rId9"/>
              <a:stretch>
                <a:fillRect/>
              </a:stretch>
            </p:blipFill>
            <p:spPr>
              <a:xfrm>
                <a:off x="1279440" y="3240360"/>
                <a:ext cx="155304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p14:cNvContentPartPr/>
              <p14:nvPr/>
            </p14:nvContentPartPr>
            <p14:xfrm>
              <a:off x="3051360" y="3231000"/>
              <a:ext cx="1267200" cy="443880"/>
            </p14:xfrm>
          </p:contentPart>
        </mc:Choice>
        <mc:Fallback xmlns="">
          <p:pic>
            <p:nvPicPr>
              <p:cNvPr id="15" name="Ink 14"/>
              <p:cNvPicPr/>
              <p:nvPr/>
            </p:nvPicPr>
            <p:blipFill>
              <a:blip r:embed="rId11"/>
              <a:stretch>
                <a:fillRect/>
              </a:stretch>
            </p:blipFill>
            <p:spPr>
              <a:xfrm>
                <a:off x="3040200" y="3228480"/>
                <a:ext cx="129168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p14:cNvContentPartPr/>
              <p14:nvPr/>
            </p14:nvContentPartPr>
            <p14:xfrm>
              <a:off x="1194480" y="3641040"/>
              <a:ext cx="3458160" cy="401040"/>
            </p14:xfrm>
          </p:contentPart>
        </mc:Choice>
        <mc:Fallback xmlns="">
          <p:pic>
            <p:nvPicPr>
              <p:cNvPr id="16" name="Ink 15"/>
              <p:cNvPicPr/>
              <p:nvPr/>
            </p:nvPicPr>
            <p:blipFill>
              <a:blip r:embed="rId13"/>
              <a:stretch>
                <a:fillRect/>
              </a:stretch>
            </p:blipFill>
            <p:spPr>
              <a:xfrm>
                <a:off x="1188000" y="3632040"/>
                <a:ext cx="3470040" cy="423360"/>
              </a:xfrm>
              <a:prstGeom prst="rect">
                <a:avLst/>
              </a:prstGeom>
            </p:spPr>
          </p:pic>
        </mc:Fallback>
      </mc:AlternateContent>
    </p:spTree>
    <p:extLst>
      <p:ext uri="{BB962C8B-B14F-4D97-AF65-F5344CB8AC3E}">
        <p14:creationId xmlns:p14="http://schemas.microsoft.com/office/powerpoint/2010/main" val="2600405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0768" y="1717589"/>
            <a:ext cx="8007178" cy="3105649"/>
          </a:xfrm>
        </p:spPr>
        <p:txBody>
          <a:bodyPr/>
          <a:lstStyle/>
          <a:p>
            <a:r>
              <a:rPr lang="en-US" dirty="0">
                <a:solidFill>
                  <a:srgbClr val="000000"/>
                </a:solidFill>
              </a:rPr>
              <a:t>Ambiguous grammar: if some token sequence has multiple parse </a:t>
            </a:r>
            <a:r>
              <a:rPr lang="en-US" dirty="0" smtClean="0">
                <a:solidFill>
                  <a:srgbClr val="000000"/>
                </a:solidFill>
              </a:rPr>
              <a:t>trees</a:t>
            </a:r>
          </a:p>
          <a:p>
            <a:r>
              <a:rPr lang="en-US" dirty="0" smtClean="0">
                <a:solidFill>
                  <a:srgbClr val="000000"/>
                </a:solidFill>
              </a:rPr>
              <a:t>(</a:t>
            </a:r>
            <a:r>
              <a:rPr lang="en-US" dirty="0">
                <a:solidFill>
                  <a:srgbClr val="000000"/>
                </a:solidFill>
              </a:rPr>
              <a:t>then it is </a:t>
            </a:r>
            <a:r>
              <a:rPr lang="en-US" dirty="0" smtClean="0">
                <a:solidFill>
                  <a:srgbClr val="000000"/>
                </a:solidFill>
              </a:rPr>
              <a:t>usually has </a:t>
            </a:r>
            <a:r>
              <a:rPr lang="en-US" dirty="0">
                <a:solidFill>
                  <a:srgbClr val="000000"/>
                </a:solidFill>
              </a:rPr>
              <a:t>multiple abstract trees</a:t>
            </a:r>
            <a:r>
              <a:rPr lang="en-US" dirty="0" smtClean="0">
                <a:solidFill>
                  <a:srgbClr val="000000"/>
                </a:solidFill>
              </a:rPr>
              <a:t>)</a:t>
            </a:r>
          </a:p>
          <a:p>
            <a:endParaRPr lang="en-US" dirty="0" smtClean="0">
              <a:solidFill>
                <a:srgbClr val="000000"/>
              </a:solidFill>
            </a:endParaRPr>
          </a:p>
          <a:p>
            <a:r>
              <a:rPr lang="en-US" dirty="0" smtClean="0">
                <a:solidFill>
                  <a:srgbClr val="000000"/>
                </a:solidFill>
              </a:rPr>
              <a:t>Two parse trees, each following the grammar, their leaves both give the same token sequence.</a:t>
            </a:r>
            <a:endParaRPr lang="en-US" dirty="0"/>
          </a:p>
        </p:txBody>
      </p:sp>
    </p:spTree>
    <p:extLst>
      <p:ext uri="{BB962C8B-B14F-4D97-AF65-F5344CB8AC3E}">
        <p14:creationId xmlns:p14="http://schemas.microsoft.com/office/powerpoint/2010/main" val="1791315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Expression Grammar</a:t>
            </a:r>
            <a:endParaRPr lang="en-US" dirty="0"/>
          </a:p>
        </p:txBody>
      </p:sp>
      <p:sp>
        <p:nvSpPr>
          <p:cNvPr id="5" name="Content Placeholder 2"/>
          <p:cNvSpPr txBox="1">
            <a:spLocks/>
          </p:cNvSpPr>
          <p:nvPr/>
        </p:nvSpPr>
        <p:spPr bwMode="auto">
          <a:xfrm>
            <a:off x="509451" y="1306287"/>
            <a:ext cx="4728755" cy="1084217"/>
          </a:xfrm>
          <a:prstGeom prst="rect">
            <a:avLst/>
          </a:prstGeom>
          <a:noFill/>
          <a:ln w="9525">
            <a:solidFill>
              <a:schemeClr val="tx1"/>
            </a:solid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FontTx/>
              <a:buNone/>
            </a:pPr>
            <a:r>
              <a:rPr lang="en-US" sz="2600" dirty="0" err="1" smtClean="0">
                <a:solidFill>
                  <a:srgbClr val="008000"/>
                </a:solidFill>
              </a:rPr>
              <a:t>expr</a:t>
            </a:r>
            <a:r>
              <a:rPr lang="en-US" sz="2600" dirty="0" smtClean="0">
                <a:solidFill>
                  <a:srgbClr val="000000"/>
                </a:solidFill>
              </a:rPr>
              <a:t> ::= </a:t>
            </a:r>
            <a:r>
              <a:rPr lang="en-US" sz="2600" dirty="0" err="1" smtClean="0">
                <a:solidFill>
                  <a:srgbClr val="000000"/>
                </a:solidFill>
              </a:rPr>
              <a:t>intLiteral</a:t>
            </a:r>
            <a:r>
              <a:rPr lang="en-US" sz="2600" dirty="0" smtClean="0">
                <a:solidFill>
                  <a:srgbClr val="000000"/>
                </a:solidFill>
              </a:rPr>
              <a:t> | </a:t>
            </a:r>
            <a:r>
              <a:rPr lang="en-US" sz="2600" dirty="0" err="1" smtClean="0">
                <a:solidFill>
                  <a:srgbClr val="000000"/>
                </a:solidFill>
              </a:rPr>
              <a:t>ident</a:t>
            </a:r>
            <a:endParaRPr lang="en-US" sz="2600" dirty="0" smtClean="0">
              <a:solidFill>
                <a:srgbClr val="000000"/>
              </a:solidFill>
            </a:endParaRPr>
          </a:p>
          <a:p>
            <a:pPr marL="0" indent="0">
              <a:buNone/>
            </a:pPr>
            <a:r>
              <a:rPr lang="en-US" sz="2600" dirty="0" smtClean="0">
                <a:solidFill>
                  <a:srgbClr val="000000"/>
                </a:solidFill>
              </a:rPr>
              <a:t>          | </a:t>
            </a:r>
            <a:r>
              <a:rPr lang="en-US" sz="2600" dirty="0" err="1" smtClean="0">
                <a:solidFill>
                  <a:srgbClr val="008000"/>
                </a:solidFill>
              </a:rPr>
              <a:t>expr</a:t>
            </a:r>
            <a:r>
              <a:rPr lang="en-US" sz="2600" dirty="0" smtClean="0">
                <a:solidFill>
                  <a:srgbClr val="000000"/>
                </a:solidFill>
              </a:rPr>
              <a:t> + </a:t>
            </a:r>
            <a:r>
              <a:rPr lang="en-US" sz="2600" dirty="0" err="1" smtClean="0">
                <a:solidFill>
                  <a:srgbClr val="008000"/>
                </a:solidFill>
              </a:rPr>
              <a:t>expr</a:t>
            </a:r>
            <a:r>
              <a:rPr lang="en-US" sz="2600" dirty="0" smtClean="0">
                <a:solidFill>
                  <a:srgbClr val="000000"/>
                </a:solidFill>
              </a:rPr>
              <a:t> </a:t>
            </a:r>
            <a:r>
              <a:rPr lang="en-US" sz="2600" dirty="0">
                <a:solidFill>
                  <a:srgbClr val="000000"/>
                </a:solidFill>
              </a:rPr>
              <a:t>|</a:t>
            </a:r>
            <a:r>
              <a:rPr lang="en-US" sz="2600" dirty="0">
                <a:solidFill>
                  <a:srgbClr val="008000"/>
                </a:solidFill>
              </a:rPr>
              <a:t> </a:t>
            </a:r>
            <a:r>
              <a:rPr lang="en-US" sz="2600" dirty="0" err="1">
                <a:solidFill>
                  <a:srgbClr val="008000"/>
                </a:solidFill>
              </a:rPr>
              <a:t>expr</a:t>
            </a:r>
            <a:r>
              <a:rPr lang="en-US" sz="2600" dirty="0">
                <a:solidFill>
                  <a:srgbClr val="008000"/>
                </a:solidFill>
              </a:rPr>
              <a:t> </a:t>
            </a:r>
            <a:r>
              <a:rPr lang="en-US" sz="2600" dirty="0" smtClean="0">
                <a:solidFill>
                  <a:srgbClr val="000000"/>
                </a:solidFill>
              </a:rPr>
              <a:t>/ </a:t>
            </a:r>
            <a:r>
              <a:rPr lang="en-US" sz="2600" dirty="0" err="1" smtClean="0">
                <a:solidFill>
                  <a:srgbClr val="008000"/>
                </a:solidFill>
              </a:rPr>
              <a:t>expr</a:t>
            </a:r>
            <a:endParaRPr lang="en-US" sz="2600" dirty="0">
              <a:solidFill>
                <a:srgbClr val="008000"/>
              </a:solidFill>
            </a:endParaRPr>
          </a:p>
          <a:p>
            <a:pPr marL="0" indent="0">
              <a:buFontTx/>
              <a:buNone/>
            </a:pPr>
            <a:endParaRPr lang="en-US" sz="2600" dirty="0" smtClean="0"/>
          </a:p>
        </p:txBody>
      </p:sp>
      <p:sp>
        <p:nvSpPr>
          <p:cNvPr id="8" name="Rectangle 7"/>
          <p:cNvSpPr/>
          <p:nvPr/>
        </p:nvSpPr>
        <p:spPr>
          <a:xfrm>
            <a:off x="346379" y="5094788"/>
            <a:ext cx="8636983" cy="1577884"/>
          </a:xfrm>
          <a:prstGeom prst="rect">
            <a:avLst/>
          </a:prstGeom>
        </p:spPr>
        <p:txBody>
          <a:bodyPr wrap="square">
            <a:normAutofit/>
          </a:bodyPr>
          <a:lstStyle/>
          <a:p>
            <a:endParaRPr lang="en-US" sz="3200" kern="0" dirty="0" smtClean="0">
              <a:solidFill>
                <a:srgbClr val="000000"/>
              </a:solidFill>
              <a:latin typeface="Calibri" pitchFamily="34" charset="0"/>
              <a:cs typeface="Calibri" pitchFamily="34" charset="0"/>
            </a:endParaRPr>
          </a:p>
          <a:p>
            <a:r>
              <a:rPr lang="en-US" sz="3200" kern="0" dirty="0" smtClean="0">
                <a:solidFill>
                  <a:srgbClr val="000000"/>
                </a:solidFill>
                <a:latin typeface="Calibri" pitchFamily="34" charset="0"/>
                <a:cs typeface="Calibri" pitchFamily="34" charset="0"/>
              </a:rPr>
              <a:t>Show that the input above has two parse trees!</a:t>
            </a:r>
          </a:p>
        </p:txBody>
      </p:sp>
      <p:sp>
        <p:nvSpPr>
          <p:cNvPr id="10" name="Rectangle 9"/>
          <p:cNvSpPr/>
          <p:nvPr/>
        </p:nvSpPr>
        <p:spPr>
          <a:xfrm>
            <a:off x="343192" y="4069822"/>
            <a:ext cx="6038833" cy="1077218"/>
          </a:xfrm>
          <a:prstGeom prst="rect">
            <a:avLst/>
          </a:prstGeom>
        </p:spPr>
        <p:txBody>
          <a:bodyPr wrap="none">
            <a:spAutoFit/>
          </a:bodyPr>
          <a:lstStyle/>
          <a:p>
            <a:r>
              <a:rPr lang="en-US" sz="3200" kern="0" dirty="0" smtClean="0">
                <a:latin typeface="Calibri" pitchFamily="34" charset="0"/>
                <a:cs typeface="Calibri" pitchFamily="34" charset="0"/>
              </a:rPr>
              <a:t>Each node in parse tree is given by </a:t>
            </a:r>
          </a:p>
          <a:p>
            <a:r>
              <a:rPr lang="en-US" sz="3200" kern="0" dirty="0" smtClean="0">
                <a:latin typeface="Calibri" pitchFamily="34" charset="0"/>
                <a:cs typeface="Calibri" pitchFamily="34" charset="0"/>
              </a:rPr>
              <a:t>one grammar alternative.</a:t>
            </a:r>
          </a:p>
        </p:txBody>
      </p:sp>
      <p:sp>
        <p:nvSpPr>
          <p:cNvPr id="17" name="Rectangle 16"/>
          <p:cNvSpPr/>
          <p:nvPr/>
        </p:nvSpPr>
        <p:spPr>
          <a:xfrm>
            <a:off x="3659160" y="2455818"/>
            <a:ext cx="5410455" cy="584775"/>
          </a:xfrm>
          <a:prstGeom prst="rect">
            <a:avLst/>
          </a:prstGeom>
        </p:spPr>
        <p:txBody>
          <a:bodyPr wrap="none">
            <a:spAutoFit/>
          </a:bodyPr>
          <a:lstStyle/>
          <a:p>
            <a:r>
              <a:rPr lang="en-US" sz="3200" kern="0" dirty="0" err="1" smtClean="0">
                <a:solidFill>
                  <a:srgbClr val="000000"/>
                </a:solidFill>
                <a:latin typeface="Calibri" pitchFamily="34" charset="0"/>
                <a:cs typeface="Calibri" pitchFamily="34" charset="0"/>
              </a:rPr>
              <a:t>ident</a:t>
            </a:r>
            <a:r>
              <a:rPr lang="en-US" sz="3200" kern="0" dirty="0" smtClean="0">
                <a:solidFill>
                  <a:srgbClr val="000000"/>
                </a:solidFill>
                <a:latin typeface="Calibri" pitchFamily="34" charset="0"/>
                <a:cs typeface="Calibri" pitchFamily="34" charset="0"/>
              </a:rPr>
              <a:t> + </a:t>
            </a:r>
            <a:r>
              <a:rPr lang="en-US" sz="3200" kern="0" dirty="0" err="1" smtClean="0">
                <a:solidFill>
                  <a:srgbClr val="000000"/>
                </a:solidFill>
                <a:latin typeface="Calibri" pitchFamily="34" charset="0"/>
                <a:cs typeface="Calibri" pitchFamily="34" charset="0"/>
              </a:rPr>
              <a:t>intLiteral</a:t>
            </a:r>
            <a:r>
              <a:rPr lang="en-US" sz="3200" kern="0" dirty="0" smtClean="0">
                <a:solidFill>
                  <a:srgbClr val="000000"/>
                </a:solidFill>
                <a:latin typeface="Calibri" pitchFamily="34" charset="0"/>
                <a:cs typeface="Calibri" pitchFamily="34" charset="0"/>
              </a:rPr>
              <a:t> / </a:t>
            </a:r>
            <a:r>
              <a:rPr lang="en-US" sz="3200" kern="0" dirty="0" err="1" smtClean="0">
                <a:solidFill>
                  <a:srgbClr val="000000"/>
                </a:solidFill>
                <a:latin typeface="Calibri" pitchFamily="34" charset="0"/>
                <a:cs typeface="Calibri" pitchFamily="34" charset="0"/>
              </a:rPr>
              <a:t>ident</a:t>
            </a:r>
            <a:r>
              <a:rPr lang="en-US" sz="3200" kern="0" dirty="0" smtClean="0">
                <a:solidFill>
                  <a:srgbClr val="000000"/>
                </a:solidFill>
                <a:latin typeface="Calibri" pitchFamily="34" charset="0"/>
                <a:cs typeface="Calibri" pitchFamily="34" charset="0"/>
              </a:rPr>
              <a:t> + </a:t>
            </a:r>
            <a:r>
              <a:rPr lang="en-US" sz="3200" kern="0" dirty="0" err="1" smtClean="0">
                <a:solidFill>
                  <a:srgbClr val="000000"/>
                </a:solidFill>
                <a:latin typeface="Calibri" pitchFamily="34" charset="0"/>
                <a:cs typeface="Calibri" pitchFamily="34" charset="0"/>
              </a:rPr>
              <a:t>ident</a:t>
            </a:r>
            <a:endParaRPr lang="en-US" sz="3200" kern="0" dirty="0" smtClean="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234259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Balanced Parentheses I</a:t>
            </a:r>
            <a:endParaRPr lang="en-US" dirty="0"/>
          </a:p>
        </p:txBody>
      </p:sp>
      <p:sp>
        <p:nvSpPr>
          <p:cNvPr id="3" name="Content Placeholder 2"/>
          <p:cNvSpPr>
            <a:spLocks noGrp="1"/>
          </p:cNvSpPr>
          <p:nvPr>
            <p:ph idx="1"/>
          </p:nvPr>
        </p:nvSpPr>
        <p:spPr/>
        <p:txBody>
          <a:bodyPr/>
          <a:lstStyle/>
          <a:p>
            <a:pPr marL="0" indent="0">
              <a:buNone/>
            </a:pPr>
            <a:r>
              <a:rPr lang="en-US" dirty="0" smtClean="0"/>
              <a:t>Show that the following balanced parentheses grammar is ambiguous (by finding two parse trees for some input sequence).</a:t>
            </a:r>
          </a:p>
          <a:p>
            <a:pPr marL="0" indent="0">
              <a:buNone/>
            </a:pPr>
            <a:r>
              <a:rPr lang="en-US" dirty="0">
                <a:solidFill>
                  <a:schemeClr val="tx1"/>
                </a:solidFill>
              </a:rPr>
              <a:t> </a:t>
            </a:r>
            <a:r>
              <a:rPr lang="en-US" dirty="0" smtClean="0">
                <a:solidFill>
                  <a:schemeClr val="tx1"/>
                </a:solidFill>
              </a:rPr>
              <a:t>  B ::= </a:t>
            </a:r>
            <a:r>
              <a:rPr lang="en-US" dirty="0" smtClean="0">
                <a:solidFill>
                  <a:schemeClr val="tx1"/>
                </a:solidFill>
                <a:sym typeface="Symbol"/>
              </a:rPr>
              <a:t></a:t>
            </a:r>
            <a:r>
              <a:rPr lang="en-US" dirty="0" smtClean="0">
                <a:solidFill>
                  <a:schemeClr val="tx1"/>
                </a:solidFill>
              </a:rPr>
              <a:t> | </a:t>
            </a:r>
            <a:r>
              <a:rPr lang="en-US" b="1" dirty="0" smtClean="0">
                <a:solidFill>
                  <a:schemeClr val="tx1"/>
                </a:solidFill>
              </a:rPr>
              <a:t>(</a:t>
            </a:r>
            <a:r>
              <a:rPr lang="en-US" dirty="0" smtClean="0">
                <a:solidFill>
                  <a:schemeClr val="tx1"/>
                </a:solidFill>
              </a:rPr>
              <a:t> B </a:t>
            </a:r>
            <a:r>
              <a:rPr lang="en-US" b="1" dirty="0" smtClean="0">
                <a:solidFill>
                  <a:schemeClr val="tx1"/>
                </a:solidFill>
              </a:rPr>
              <a:t>) </a:t>
            </a:r>
            <a:r>
              <a:rPr lang="en-US" dirty="0" smtClean="0">
                <a:solidFill>
                  <a:schemeClr val="tx1"/>
                </a:solidFill>
              </a:rPr>
              <a:t>| B </a:t>
            </a:r>
            <a:r>
              <a:rPr lang="en-US" dirty="0" err="1" smtClean="0">
                <a:solidFill>
                  <a:schemeClr val="tx1"/>
                </a:solidFill>
              </a:rPr>
              <a:t>B</a:t>
            </a:r>
            <a:r>
              <a:rPr lang="en-US" dirty="0" smtClean="0">
                <a:solidFill>
                  <a:schemeClr val="tx1"/>
                </a:solidFill>
              </a:rPr>
              <a:t> </a:t>
            </a:r>
            <a:br>
              <a:rPr lang="en-US"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2521708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a:t>
            </a:r>
            <a:endParaRPr lang="en-US" dirty="0"/>
          </a:p>
        </p:txBody>
      </p:sp>
      <p:sp>
        <p:nvSpPr>
          <p:cNvPr id="3" name="Content Placeholder 2"/>
          <p:cNvSpPr>
            <a:spLocks noGrp="1"/>
          </p:cNvSpPr>
          <p:nvPr>
            <p:ph idx="1"/>
          </p:nvPr>
        </p:nvSpPr>
        <p:spPr/>
        <p:txBody>
          <a:bodyPr/>
          <a:lstStyle/>
          <a:p>
            <a:r>
              <a:rPr lang="en-US" dirty="0" smtClean="0"/>
              <a:t>The same parse tree can be derived using two different derivations, e.g.</a:t>
            </a:r>
          </a:p>
          <a:p>
            <a:pPr marL="0" indent="0">
              <a:buNone/>
            </a:pPr>
            <a:r>
              <a:rPr lang="en-US" dirty="0" smtClean="0"/>
              <a:t>	</a:t>
            </a:r>
            <a:r>
              <a:rPr lang="en-US" dirty="0" smtClean="0">
                <a:solidFill>
                  <a:schemeClr val="tx1"/>
                </a:solidFill>
              </a:rPr>
              <a:t>B -&gt; (B) -&gt; (BB) -&gt; ((B)B) -&gt; ((B)) -&gt; (())</a:t>
            </a:r>
          </a:p>
          <a:p>
            <a:pPr marL="0" indent="0">
              <a:buNone/>
            </a:pPr>
            <a:r>
              <a:rPr lang="en-US" dirty="0" smtClean="0">
                <a:solidFill>
                  <a:schemeClr val="tx1"/>
                </a:solidFill>
              </a:rPr>
              <a:t>	B </a:t>
            </a:r>
            <a:r>
              <a:rPr lang="en-US" dirty="0">
                <a:solidFill>
                  <a:schemeClr val="tx1"/>
                </a:solidFill>
              </a:rPr>
              <a:t>-&gt; (B) -&gt; (BB) -&gt; ((B)B) -&gt; </a:t>
            </a:r>
            <a:r>
              <a:rPr lang="en-US" dirty="0" smtClean="0">
                <a:solidFill>
                  <a:schemeClr val="tx1"/>
                </a:solidFill>
              </a:rPr>
              <a:t>(()B) </a:t>
            </a:r>
            <a:r>
              <a:rPr lang="en-US" dirty="0">
                <a:solidFill>
                  <a:schemeClr val="tx1"/>
                </a:solidFill>
              </a:rPr>
              <a:t>-&gt; </a:t>
            </a:r>
            <a:r>
              <a:rPr lang="en-US" dirty="0" smtClean="0">
                <a:solidFill>
                  <a:schemeClr val="tx1"/>
                </a:solidFill>
              </a:rPr>
              <a:t>(())</a:t>
            </a:r>
            <a:endParaRPr lang="en-US" dirty="0">
              <a:solidFill>
                <a:schemeClr val="tx1"/>
              </a:solidFill>
            </a:endParaRPr>
          </a:p>
          <a:p>
            <a:pPr marL="0" indent="0">
              <a:buNone/>
            </a:pPr>
            <a:r>
              <a:rPr lang="en-US" dirty="0" smtClean="0"/>
              <a:t>this correspond to different orders in which nodes in the tree are expanded.</a:t>
            </a:r>
          </a:p>
          <a:p>
            <a:r>
              <a:rPr lang="en-US" dirty="0" smtClean="0"/>
              <a:t>Ambiguity refers to the fact that there are actually multiple </a:t>
            </a:r>
            <a:r>
              <a:rPr lang="en-US" i="1" dirty="0" smtClean="0"/>
              <a:t>parse trees</a:t>
            </a:r>
            <a:r>
              <a:rPr lang="en-US" dirty="0" smtClean="0"/>
              <a:t>, not just multiple derivations.</a:t>
            </a:r>
            <a:endParaRPr lang="en-US" dirty="0"/>
          </a:p>
        </p:txBody>
      </p:sp>
    </p:spTree>
    <p:extLst>
      <p:ext uri="{BB962C8B-B14F-4D97-AF65-F5344CB8AC3E}">
        <p14:creationId xmlns:p14="http://schemas.microsoft.com/office/powerpoint/2010/main" val="3223050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Balanced Parentheses</a:t>
            </a:r>
            <a:endParaRPr lang="en-US" dirty="0"/>
          </a:p>
        </p:txBody>
      </p:sp>
      <p:sp>
        <p:nvSpPr>
          <p:cNvPr id="3" name="Content Placeholder 2"/>
          <p:cNvSpPr>
            <a:spLocks noGrp="1"/>
          </p:cNvSpPr>
          <p:nvPr>
            <p:ph idx="1"/>
          </p:nvPr>
        </p:nvSpPr>
        <p:spPr/>
        <p:txBody>
          <a:bodyPr/>
          <a:lstStyle/>
          <a:p>
            <a:pPr marL="0" indent="0">
              <a:buNone/>
            </a:pPr>
            <a:r>
              <a:rPr lang="en-US" dirty="0" smtClean="0"/>
              <a:t>Show that the following balanced parentheses grammar is ambiguous (by finding two parse trees for some input sequence) </a:t>
            </a:r>
            <a:r>
              <a:rPr lang="en-US" b="1" dirty="0" smtClean="0"/>
              <a:t>and find unambiguous grammar for the same language.</a:t>
            </a:r>
          </a:p>
          <a:p>
            <a:pPr marL="0" indent="0">
              <a:buNone/>
            </a:pPr>
            <a:r>
              <a:rPr lang="en-US" dirty="0">
                <a:solidFill>
                  <a:schemeClr val="tx1"/>
                </a:solidFill>
              </a:rPr>
              <a:t> </a:t>
            </a:r>
            <a:r>
              <a:rPr lang="en-US" dirty="0" smtClean="0">
                <a:solidFill>
                  <a:schemeClr val="tx1"/>
                </a:solidFill>
              </a:rPr>
              <a:t>  B ::= </a:t>
            </a:r>
            <a:r>
              <a:rPr lang="en-US" dirty="0" smtClean="0">
                <a:solidFill>
                  <a:schemeClr val="tx1"/>
                </a:solidFill>
                <a:sym typeface="Symbol"/>
              </a:rPr>
              <a:t></a:t>
            </a:r>
            <a:r>
              <a:rPr lang="en-US" dirty="0" smtClean="0">
                <a:solidFill>
                  <a:schemeClr val="tx1"/>
                </a:solidFill>
              </a:rPr>
              <a:t> | </a:t>
            </a:r>
            <a:r>
              <a:rPr lang="en-US" b="1" dirty="0" smtClean="0">
                <a:solidFill>
                  <a:schemeClr val="tx1"/>
                </a:solidFill>
              </a:rPr>
              <a:t>(</a:t>
            </a:r>
            <a:r>
              <a:rPr lang="en-US" dirty="0" smtClean="0">
                <a:solidFill>
                  <a:schemeClr val="tx1"/>
                </a:solidFill>
              </a:rPr>
              <a:t> B </a:t>
            </a:r>
            <a:r>
              <a:rPr lang="en-US" b="1" dirty="0" smtClean="0">
                <a:solidFill>
                  <a:schemeClr val="tx1"/>
                </a:solidFill>
              </a:rPr>
              <a:t>) </a:t>
            </a:r>
            <a:r>
              <a:rPr lang="en-US" dirty="0" smtClean="0">
                <a:solidFill>
                  <a:schemeClr val="tx1"/>
                </a:solidFill>
              </a:rPr>
              <a:t>| B </a:t>
            </a:r>
            <a:r>
              <a:rPr lang="en-US" dirty="0" err="1" smtClean="0">
                <a:solidFill>
                  <a:schemeClr val="tx1"/>
                </a:solidFill>
              </a:rPr>
              <a:t>B</a:t>
            </a:r>
            <a:r>
              <a:rPr lang="en-US" dirty="0" smtClean="0">
                <a:solidFill>
                  <a:schemeClr val="tx1"/>
                </a:solidFill>
              </a:rPr>
              <a:t> </a:t>
            </a:r>
            <a:br>
              <a:rPr lang="en-US"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3948486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Quite Solution</a:t>
            </a:r>
            <a:endParaRPr lang="en-US" dirty="0"/>
          </a:p>
        </p:txBody>
      </p:sp>
      <p:sp>
        <p:nvSpPr>
          <p:cNvPr id="3" name="Content Placeholder 2"/>
          <p:cNvSpPr>
            <a:spLocks noGrp="1"/>
          </p:cNvSpPr>
          <p:nvPr>
            <p:ph idx="1"/>
          </p:nvPr>
        </p:nvSpPr>
        <p:spPr/>
        <p:txBody>
          <a:bodyPr/>
          <a:lstStyle/>
          <a:p>
            <a:r>
              <a:rPr lang="en-US" dirty="0" smtClean="0"/>
              <a:t>This grammar:</a:t>
            </a:r>
          </a:p>
          <a:p>
            <a:pPr marL="0" indent="0">
              <a:buNone/>
            </a:pPr>
            <a:r>
              <a:rPr lang="en-US" dirty="0" smtClean="0">
                <a:solidFill>
                  <a:schemeClr val="tx1"/>
                </a:solidFill>
              </a:rPr>
              <a:t>	 </a:t>
            </a:r>
            <a:r>
              <a:rPr lang="en-US" dirty="0">
                <a:solidFill>
                  <a:schemeClr val="tx1"/>
                </a:solidFill>
              </a:rPr>
              <a:t>B ::= </a:t>
            </a:r>
            <a:r>
              <a:rPr lang="en-US" dirty="0">
                <a:solidFill>
                  <a:schemeClr val="tx1"/>
                </a:solidFill>
                <a:sym typeface="Symbol"/>
              </a:rPr>
              <a:t></a:t>
            </a:r>
            <a:r>
              <a:rPr lang="en-US" dirty="0">
                <a:solidFill>
                  <a:schemeClr val="tx1"/>
                </a:solidFill>
              </a:rPr>
              <a:t> | </a:t>
            </a:r>
            <a:r>
              <a:rPr lang="en-US" dirty="0" smtClean="0">
                <a:solidFill>
                  <a:schemeClr val="tx1"/>
                </a:solidFill>
              </a:rPr>
              <a:t>A </a:t>
            </a:r>
            <a:br>
              <a:rPr lang="en-US" dirty="0" smtClean="0">
                <a:solidFill>
                  <a:schemeClr val="tx1"/>
                </a:solidFill>
              </a:rPr>
            </a:br>
            <a:r>
              <a:rPr lang="en-US" dirty="0" smtClean="0">
                <a:solidFill>
                  <a:schemeClr val="tx1"/>
                </a:solidFill>
              </a:rPr>
              <a:t>	 A ::= </a:t>
            </a:r>
            <a:r>
              <a:rPr lang="en-US" b="1" dirty="0" smtClean="0">
                <a:solidFill>
                  <a:schemeClr val="tx1"/>
                </a:solidFill>
              </a:rPr>
              <a:t>(</a:t>
            </a:r>
            <a:r>
              <a:rPr lang="en-US" dirty="0" smtClean="0">
                <a:solidFill>
                  <a:schemeClr val="tx1"/>
                </a:solidFill>
              </a:rPr>
              <a:t> </a:t>
            </a:r>
            <a:r>
              <a:rPr lang="en-US" b="1" dirty="0">
                <a:solidFill>
                  <a:schemeClr val="tx1"/>
                </a:solidFill>
              </a:rPr>
              <a:t>) </a:t>
            </a:r>
            <a:r>
              <a:rPr lang="en-US" dirty="0">
                <a:solidFill>
                  <a:schemeClr val="tx1"/>
                </a:solidFill>
              </a:rPr>
              <a:t>| </a:t>
            </a:r>
            <a:r>
              <a:rPr lang="en-US" dirty="0" smtClean="0">
                <a:solidFill>
                  <a:schemeClr val="tx1"/>
                </a:solidFill>
              </a:rPr>
              <a:t>A </a:t>
            </a:r>
            <a:r>
              <a:rPr lang="en-US" dirty="0" err="1" smtClean="0">
                <a:solidFill>
                  <a:schemeClr val="tx1"/>
                </a:solidFill>
              </a:rPr>
              <a:t>A</a:t>
            </a:r>
            <a:r>
              <a:rPr lang="en-US" dirty="0" smtClean="0">
                <a:solidFill>
                  <a:schemeClr val="tx1"/>
                </a:solidFill>
              </a:rPr>
              <a:t> | (A)</a:t>
            </a:r>
          </a:p>
          <a:p>
            <a:pPr marL="0" indent="0">
              <a:buNone/>
            </a:pPr>
            <a:r>
              <a:rPr lang="en-US" dirty="0" smtClean="0"/>
              <a:t>solves the problem with multiple </a:t>
            </a:r>
            <a:r>
              <a:rPr lang="en-US" dirty="0">
                <a:solidFill>
                  <a:schemeClr val="tx1"/>
                </a:solidFill>
                <a:sym typeface="Symbol"/>
              </a:rPr>
              <a:t></a:t>
            </a:r>
            <a:r>
              <a:rPr lang="en-US" dirty="0" smtClean="0"/>
              <a:t> symbols generating different trees.</a:t>
            </a:r>
          </a:p>
          <a:p>
            <a:pPr marL="0" indent="0">
              <a:buNone/>
            </a:pPr>
            <a:r>
              <a:rPr lang="en-US" dirty="0" smtClean="0"/>
              <a:t>Does string </a:t>
            </a:r>
            <a:r>
              <a:rPr lang="en-US" b="1" dirty="0">
                <a:solidFill>
                  <a:schemeClr val="tx1"/>
                </a:solidFill>
              </a:rPr>
              <a:t>(</a:t>
            </a:r>
            <a:r>
              <a:rPr lang="en-US" dirty="0">
                <a:solidFill>
                  <a:schemeClr val="tx1"/>
                </a:solidFill>
              </a:rPr>
              <a:t> </a:t>
            </a:r>
            <a:r>
              <a:rPr lang="en-US" b="1" dirty="0" smtClean="0">
                <a:solidFill>
                  <a:schemeClr val="tx1"/>
                </a:solidFill>
              </a:rPr>
              <a:t>)</a:t>
            </a:r>
            <a:r>
              <a:rPr lang="en-US" b="1" dirty="0">
                <a:solidFill>
                  <a:schemeClr val="tx1"/>
                </a:solidFill>
              </a:rPr>
              <a:t> (</a:t>
            </a:r>
            <a:r>
              <a:rPr lang="en-US" dirty="0">
                <a:solidFill>
                  <a:schemeClr val="tx1"/>
                </a:solidFill>
              </a:rPr>
              <a:t> </a:t>
            </a:r>
            <a:r>
              <a:rPr lang="en-US" b="1" dirty="0" smtClean="0">
                <a:solidFill>
                  <a:schemeClr val="tx1"/>
                </a:solidFill>
              </a:rPr>
              <a:t>)</a:t>
            </a:r>
            <a:r>
              <a:rPr lang="en-US" b="1" dirty="0">
                <a:solidFill>
                  <a:schemeClr val="tx1"/>
                </a:solidFill>
              </a:rPr>
              <a:t> (</a:t>
            </a:r>
            <a:r>
              <a:rPr lang="en-US" dirty="0">
                <a:solidFill>
                  <a:schemeClr val="tx1"/>
                </a:solidFill>
              </a:rPr>
              <a:t> </a:t>
            </a:r>
            <a:r>
              <a:rPr lang="en-US" b="1" dirty="0" smtClean="0">
                <a:solidFill>
                  <a:schemeClr val="tx1"/>
                </a:solidFill>
              </a:rPr>
              <a:t>)</a:t>
            </a:r>
            <a:r>
              <a:rPr lang="en-US" dirty="0" smtClean="0"/>
              <a:t> have a unique parse tree?</a:t>
            </a:r>
          </a:p>
        </p:txBody>
      </p:sp>
    </p:spTree>
    <p:extLst>
      <p:ext uri="{BB962C8B-B14F-4D97-AF65-F5344CB8AC3E}">
        <p14:creationId xmlns:p14="http://schemas.microsoft.com/office/powerpoint/2010/main" val="413591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for Unambiguous Parenthesis Grammar</a:t>
            </a:r>
            <a:endParaRPr lang="en-US" dirty="0"/>
          </a:p>
        </p:txBody>
      </p:sp>
      <p:sp>
        <p:nvSpPr>
          <p:cNvPr id="3" name="Content Placeholder 2"/>
          <p:cNvSpPr>
            <a:spLocks noGrp="1"/>
          </p:cNvSpPr>
          <p:nvPr>
            <p:ph idx="1"/>
          </p:nvPr>
        </p:nvSpPr>
        <p:spPr>
          <a:xfrm>
            <a:off x="457200" y="1189117"/>
            <a:ext cx="8229600" cy="4655172"/>
          </a:xfrm>
        </p:spPr>
        <p:txBody>
          <a:bodyPr/>
          <a:lstStyle/>
          <a:p>
            <a:r>
              <a:rPr lang="en-US" sz="2000" dirty="0" smtClean="0"/>
              <a:t>Proposed solution:</a:t>
            </a:r>
          </a:p>
          <a:p>
            <a:pPr marL="0" indent="0">
              <a:buNone/>
            </a:pPr>
            <a:r>
              <a:rPr lang="en-US" sz="2000" dirty="0">
                <a:solidFill>
                  <a:schemeClr val="tx1"/>
                </a:solidFill>
              </a:rPr>
              <a:t>	 </a:t>
            </a:r>
            <a:r>
              <a:rPr lang="en-US" sz="2000" dirty="0" smtClean="0">
                <a:solidFill>
                  <a:schemeClr val="tx1"/>
                </a:solidFill>
              </a:rPr>
              <a:t>B </a:t>
            </a:r>
            <a:r>
              <a:rPr lang="en-US" sz="2000" dirty="0">
                <a:solidFill>
                  <a:schemeClr val="tx1"/>
                </a:solidFill>
              </a:rPr>
              <a:t>::= </a:t>
            </a:r>
            <a:r>
              <a:rPr lang="en-US" sz="2000" dirty="0">
                <a:solidFill>
                  <a:schemeClr val="tx1"/>
                </a:solidFill>
                <a:sym typeface="Symbol"/>
              </a:rPr>
              <a:t></a:t>
            </a:r>
            <a:r>
              <a:rPr lang="en-US" sz="2000" dirty="0">
                <a:solidFill>
                  <a:schemeClr val="tx1"/>
                </a:solidFill>
              </a:rPr>
              <a:t> | B</a:t>
            </a:r>
            <a:r>
              <a:rPr lang="en-US" sz="2000" dirty="0" smtClean="0">
                <a:solidFill>
                  <a:schemeClr val="tx1"/>
                </a:solidFill>
              </a:rPr>
              <a:t> </a:t>
            </a:r>
            <a:r>
              <a:rPr lang="en-US" sz="2000" b="1" dirty="0" smtClean="0">
                <a:solidFill>
                  <a:schemeClr val="tx1"/>
                </a:solidFill>
              </a:rPr>
              <a:t>(</a:t>
            </a:r>
            <a:r>
              <a:rPr lang="en-US" sz="2000" dirty="0" smtClean="0">
                <a:solidFill>
                  <a:schemeClr val="tx1"/>
                </a:solidFill>
              </a:rPr>
              <a:t>B</a:t>
            </a:r>
            <a:r>
              <a:rPr lang="en-US" sz="2000" b="1" dirty="0" smtClean="0">
                <a:solidFill>
                  <a:schemeClr val="tx1"/>
                </a:solidFill>
              </a:rPr>
              <a:t>)</a:t>
            </a:r>
            <a:endParaRPr lang="en-US" sz="2000" dirty="0" smtClean="0">
              <a:solidFill>
                <a:schemeClr val="tx1"/>
              </a:solidFill>
            </a:endParaRPr>
          </a:p>
          <a:p>
            <a:r>
              <a:rPr lang="en-US" sz="2000" dirty="0" smtClean="0"/>
              <a:t>How to come up with it?</a:t>
            </a:r>
          </a:p>
          <a:p>
            <a:r>
              <a:rPr lang="en-US" sz="2000" dirty="0" smtClean="0"/>
              <a:t>Clearly, rule </a:t>
            </a:r>
            <a:r>
              <a:rPr lang="en-US" sz="2000" dirty="0" smtClean="0">
                <a:solidFill>
                  <a:schemeClr val="tx1"/>
                </a:solidFill>
              </a:rPr>
              <a:t>B</a:t>
            </a:r>
            <a:r>
              <a:rPr lang="en-US" sz="2000" dirty="0">
                <a:solidFill>
                  <a:schemeClr val="tx1"/>
                </a:solidFill>
              </a:rPr>
              <a:t>::= </a:t>
            </a:r>
            <a:r>
              <a:rPr lang="en-US" sz="2000" dirty="0" smtClean="0">
                <a:solidFill>
                  <a:schemeClr val="tx1"/>
                </a:solidFill>
              </a:rPr>
              <a:t>B </a:t>
            </a:r>
            <a:r>
              <a:rPr lang="en-US" sz="2000" dirty="0" err="1" smtClean="0">
                <a:solidFill>
                  <a:schemeClr val="tx1"/>
                </a:solidFill>
              </a:rPr>
              <a:t>B</a:t>
            </a:r>
            <a:r>
              <a:rPr lang="en-US" sz="2000" dirty="0" smtClean="0">
                <a:solidFill>
                  <a:schemeClr val="tx1"/>
                </a:solidFill>
              </a:rPr>
              <a:t> </a:t>
            </a:r>
            <a:r>
              <a:rPr lang="en-US" sz="2000" dirty="0" smtClean="0"/>
              <a:t>generates any sequence of B's. We can also encode it like this:</a:t>
            </a:r>
            <a:br>
              <a:rPr lang="en-US" sz="2000" dirty="0" smtClean="0"/>
            </a:br>
            <a:r>
              <a:rPr lang="en-US" sz="2000" dirty="0"/>
              <a:t>	</a:t>
            </a:r>
            <a:r>
              <a:rPr lang="en-US" sz="2000" dirty="0" smtClean="0">
                <a:solidFill>
                  <a:schemeClr val="tx1"/>
                </a:solidFill>
              </a:rPr>
              <a:t>B </a:t>
            </a:r>
            <a:r>
              <a:rPr lang="en-US" sz="2000" dirty="0">
                <a:solidFill>
                  <a:schemeClr val="tx1"/>
                </a:solidFill>
              </a:rPr>
              <a:t>::= </a:t>
            </a:r>
            <a:r>
              <a:rPr lang="en-US" sz="2000" dirty="0" smtClean="0">
                <a:solidFill>
                  <a:schemeClr val="tx1"/>
                </a:solidFill>
              </a:rPr>
              <a:t>C*</a:t>
            </a:r>
            <a:r>
              <a:rPr lang="en-US" sz="2000" dirty="0">
                <a:solidFill>
                  <a:schemeClr val="tx1"/>
                </a:solidFill>
              </a:rPr>
              <a:t/>
            </a:r>
            <a:br>
              <a:rPr lang="en-US" sz="2000" dirty="0">
                <a:solidFill>
                  <a:schemeClr val="tx1"/>
                </a:solidFill>
              </a:rPr>
            </a:br>
            <a:r>
              <a:rPr lang="en-US" sz="2000" dirty="0" smtClean="0">
                <a:solidFill>
                  <a:schemeClr val="tx1"/>
                </a:solidFill>
              </a:rPr>
              <a:t>	C ::= (B)</a:t>
            </a:r>
            <a:endParaRPr lang="en-US" sz="2000" dirty="0">
              <a:solidFill>
                <a:schemeClr val="tx1"/>
              </a:solidFill>
            </a:endParaRPr>
          </a:p>
          <a:p>
            <a:r>
              <a:rPr lang="en-US" sz="2000" dirty="0" smtClean="0"/>
              <a:t>Now we express sequence using recursive rule that does not create ambiguity:</a:t>
            </a:r>
          </a:p>
          <a:p>
            <a:pPr marL="0" indent="0">
              <a:buNone/>
            </a:pPr>
            <a:r>
              <a:rPr lang="en-US" sz="2000" dirty="0"/>
              <a:t>	</a:t>
            </a:r>
            <a:r>
              <a:rPr lang="en-US" sz="2000" dirty="0">
                <a:solidFill>
                  <a:schemeClr val="tx1"/>
                </a:solidFill>
              </a:rPr>
              <a:t>B ::= </a:t>
            </a:r>
            <a:r>
              <a:rPr lang="en-US" sz="2000" dirty="0">
                <a:solidFill>
                  <a:schemeClr val="tx1"/>
                </a:solidFill>
                <a:sym typeface="Symbol"/>
              </a:rPr>
              <a:t> </a:t>
            </a:r>
            <a:r>
              <a:rPr lang="en-US" sz="2000" dirty="0" smtClean="0">
                <a:solidFill>
                  <a:schemeClr val="tx1"/>
                </a:solidFill>
              </a:rPr>
              <a:t>| C B</a:t>
            </a:r>
            <a:r>
              <a:rPr lang="en-US" sz="2000" dirty="0">
                <a:solidFill>
                  <a:schemeClr val="tx1"/>
                </a:solidFill>
              </a:rPr>
              <a:t/>
            </a:r>
            <a:br>
              <a:rPr lang="en-US" sz="2000" dirty="0">
                <a:solidFill>
                  <a:schemeClr val="tx1"/>
                </a:solidFill>
              </a:rPr>
            </a:br>
            <a:r>
              <a:rPr lang="en-US" sz="2000" dirty="0">
                <a:solidFill>
                  <a:schemeClr val="tx1"/>
                </a:solidFill>
              </a:rPr>
              <a:t>	C ::= (B)</a:t>
            </a:r>
          </a:p>
          <a:p>
            <a:pPr lvl="0"/>
            <a:r>
              <a:rPr lang="en-US" sz="2000" dirty="0" smtClean="0"/>
              <a:t>but now, look, we "inline"  </a:t>
            </a:r>
            <a:r>
              <a:rPr lang="en-US" sz="2000" dirty="0" smtClean="0">
                <a:solidFill>
                  <a:schemeClr val="tx1"/>
                </a:solidFill>
              </a:rPr>
              <a:t>C </a:t>
            </a:r>
            <a:r>
              <a:rPr lang="en-US" sz="2000" dirty="0" smtClean="0"/>
              <a:t>back into the rules for so we get exactly the rule</a:t>
            </a:r>
          </a:p>
          <a:p>
            <a:pPr marL="0" lvl="0" indent="0">
              <a:buNone/>
            </a:pPr>
            <a:r>
              <a:rPr lang="en-US" sz="2000" dirty="0" smtClean="0">
                <a:solidFill>
                  <a:prstClr val="black"/>
                </a:solidFill>
              </a:rPr>
              <a:t>	B </a:t>
            </a:r>
            <a:r>
              <a:rPr lang="en-US" sz="2000" dirty="0">
                <a:solidFill>
                  <a:prstClr val="black"/>
                </a:solidFill>
              </a:rPr>
              <a:t>::= </a:t>
            </a:r>
            <a:r>
              <a:rPr lang="en-US" sz="2000" dirty="0">
                <a:solidFill>
                  <a:prstClr val="black"/>
                </a:solidFill>
                <a:sym typeface="Symbol"/>
              </a:rPr>
              <a:t></a:t>
            </a:r>
            <a:r>
              <a:rPr lang="en-US" sz="2000" dirty="0">
                <a:solidFill>
                  <a:prstClr val="black"/>
                </a:solidFill>
              </a:rPr>
              <a:t> | B </a:t>
            </a:r>
            <a:r>
              <a:rPr lang="en-US" sz="2000" b="1" dirty="0">
                <a:solidFill>
                  <a:prstClr val="black"/>
                </a:solidFill>
              </a:rPr>
              <a:t>(</a:t>
            </a:r>
            <a:r>
              <a:rPr lang="en-US" sz="2000" dirty="0">
                <a:solidFill>
                  <a:prstClr val="black"/>
                </a:solidFill>
              </a:rPr>
              <a:t>B</a:t>
            </a:r>
            <a:r>
              <a:rPr lang="en-US" sz="2000" b="1" dirty="0" smtClean="0">
                <a:solidFill>
                  <a:prstClr val="black"/>
                </a:solidFill>
              </a:rPr>
              <a:t>)</a:t>
            </a:r>
            <a:endParaRPr lang="en-US" sz="2000" dirty="0">
              <a:solidFill>
                <a:prstClr val="black"/>
              </a:solidFill>
            </a:endParaRPr>
          </a:p>
          <a:p>
            <a:pPr marL="0" lvl="0" indent="0">
              <a:buNone/>
            </a:pPr>
            <a:r>
              <a:rPr lang="en-US" sz="2000" dirty="0" smtClean="0">
                <a:solidFill>
                  <a:prstClr val="black"/>
                </a:solidFill>
              </a:rPr>
              <a:t>This grammar is not ambiguous and is the solution. We did not prove unambiguity (we only tried to find ambiguous trees but did not find any).</a:t>
            </a:r>
            <a:endParaRPr lang="en-US" sz="2000" dirty="0">
              <a:solidFill>
                <a:prstClr val="black"/>
              </a:solidFill>
            </a:endParaRPr>
          </a:p>
        </p:txBody>
      </p:sp>
    </p:spTree>
    <p:extLst>
      <p:ext uri="{BB962C8B-B14F-4D97-AF65-F5344CB8AC3E}">
        <p14:creationId xmlns:p14="http://schemas.microsoft.com/office/powerpoint/2010/main" val="1266615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br>
              <a:rPr lang="en-US" dirty="0" smtClean="0"/>
            </a:br>
            <a:r>
              <a:rPr lang="en-US" dirty="0" smtClean="0"/>
              <a:t>Left Recursive and Right Recursive</a:t>
            </a:r>
            <a:endParaRPr lang="en-US" dirty="0"/>
          </a:p>
        </p:txBody>
      </p:sp>
      <p:sp>
        <p:nvSpPr>
          <p:cNvPr id="3" name="Content Placeholder 2"/>
          <p:cNvSpPr>
            <a:spLocks noGrp="1"/>
          </p:cNvSpPr>
          <p:nvPr>
            <p:ph idx="1"/>
          </p:nvPr>
        </p:nvSpPr>
        <p:spPr/>
        <p:txBody>
          <a:bodyPr/>
          <a:lstStyle/>
          <a:p>
            <a:pPr marL="0" indent="0">
              <a:buNone/>
            </a:pPr>
            <a:r>
              <a:rPr lang="en-US" sz="2800" dirty="0"/>
              <a:t>We call a production rule “left recursive” if it is of the </a:t>
            </a:r>
            <a:r>
              <a:rPr lang="en-US" sz="2800" dirty="0" smtClean="0"/>
              <a:t>form</a:t>
            </a:r>
          </a:p>
          <a:p>
            <a:pPr marL="0" indent="0">
              <a:buNone/>
            </a:pPr>
            <a:r>
              <a:rPr lang="en-US" sz="2800" dirty="0" smtClean="0"/>
              <a:t>	</a:t>
            </a:r>
            <a:r>
              <a:rPr lang="en-US" sz="2800" dirty="0" smtClean="0">
                <a:solidFill>
                  <a:schemeClr val="tx1"/>
                </a:solidFill>
              </a:rPr>
              <a:t>A ::= A p</a:t>
            </a:r>
          </a:p>
          <a:p>
            <a:pPr marL="0" indent="0">
              <a:buNone/>
            </a:pPr>
            <a:r>
              <a:rPr lang="en-US" sz="2800" dirty="0" smtClean="0"/>
              <a:t>for some sequence of symbols </a:t>
            </a:r>
            <a:r>
              <a:rPr lang="en-US" sz="2800" dirty="0" smtClean="0">
                <a:solidFill>
                  <a:schemeClr val="tx1"/>
                </a:solidFill>
              </a:rPr>
              <a:t>p</a:t>
            </a:r>
            <a:r>
              <a:rPr lang="en-US" sz="2800" dirty="0" smtClean="0"/>
              <a:t>. Similarly, </a:t>
            </a:r>
            <a:r>
              <a:rPr lang="en-US" sz="2800" dirty="0"/>
              <a:t>a </a:t>
            </a:r>
            <a:r>
              <a:rPr lang="en-US" sz="2800" dirty="0" smtClean="0"/>
              <a:t>"right-recursive" </a:t>
            </a:r>
            <a:r>
              <a:rPr lang="en-US" sz="2800" dirty="0"/>
              <a:t>rule is </a:t>
            </a:r>
            <a:r>
              <a:rPr lang="en-US" sz="2800" dirty="0" smtClean="0"/>
              <a:t>of a form</a:t>
            </a:r>
          </a:p>
          <a:p>
            <a:pPr marL="0" indent="0">
              <a:buNone/>
            </a:pPr>
            <a:r>
              <a:rPr lang="en-US" sz="2800" dirty="0"/>
              <a:t>	</a:t>
            </a:r>
            <a:r>
              <a:rPr lang="en-US" sz="2800" dirty="0">
                <a:solidFill>
                  <a:schemeClr val="tx1"/>
                </a:solidFill>
              </a:rPr>
              <a:t>A ::= </a:t>
            </a:r>
            <a:r>
              <a:rPr lang="en-US" sz="2800" dirty="0" smtClean="0">
                <a:solidFill>
                  <a:schemeClr val="tx1"/>
                </a:solidFill>
              </a:rPr>
              <a:t>q A</a:t>
            </a:r>
            <a:endParaRPr lang="en-US" sz="2800" dirty="0">
              <a:solidFill>
                <a:schemeClr val="tx1"/>
              </a:solidFill>
            </a:endParaRPr>
          </a:p>
          <a:p>
            <a:pPr marL="0" indent="0">
              <a:buNone/>
            </a:pPr>
            <a:r>
              <a:rPr lang="en-US" sz="2800" dirty="0" smtClean="0"/>
              <a:t>Is every </a:t>
            </a:r>
            <a:r>
              <a:rPr lang="en-US" sz="2800" dirty="0"/>
              <a:t>context free grammar that contains both left and right recursive </a:t>
            </a:r>
            <a:r>
              <a:rPr lang="en-US" sz="2800" dirty="0" smtClean="0"/>
              <a:t>rule </a:t>
            </a:r>
            <a:r>
              <a:rPr lang="en-US" sz="2800" dirty="0"/>
              <a:t>for a </a:t>
            </a:r>
            <a:r>
              <a:rPr lang="en-US" sz="2800" dirty="0" smtClean="0"/>
              <a:t>some nonterminal </a:t>
            </a:r>
            <a:r>
              <a:rPr lang="en-US" sz="2800" dirty="0" smtClean="0">
                <a:solidFill>
                  <a:schemeClr val="tx1"/>
                </a:solidFill>
              </a:rPr>
              <a:t>A</a:t>
            </a:r>
            <a:r>
              <a:rPr lang="en-US" sz="2800" dirty="0" smtClean="0"/>
              <a:t> ambiguous?</a:t>
            </a:r>
          </a:p>
        </p:txBody>
      </p:sp>
    </p:spTree>
    <p:extLst>
      <p:ext uri="{BB962C8B-B14F-4D97-AF65-F5344CB8AC3E}">
        <p14:creationId xmlns:p14="http://schemas.microsoft.com/office/powerpoint/2010/main" val="1475185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ea typeface="Calibri"/>
                <a:cs typeface="Calibri"/>
              </a:rPr>
              <a:t>Continuing Parser for the Rule</a:t>
            </a:r>
            <a:endParaRPr lang="en-US" dirty="0">
              <a:solidFill>
                <a:srgbClr val="0000FF"/>
              </a:solidFill>
            </a:endParaRPr>
          </a:p>
        </p:txBody>
      </p:sp>
      <p:sp>
        <p:nvSpPr>
          <p:cNvPr id="4" name="Content Placeholder 2"/>
          <p:cNvSpPr>
            <a:spLocks noGrp="1"/>
          </p:cNvSpPr>
          <p:nvPr>
            <p:ph idx="1"/>
          </p:nvPr>
        </p:nvSpPr>
        <p:spPr>
          <a:xfrm>
            <a:off x="470263" y="1353429"/>
            <a:ext cx="8229600" cy="553751"/>
          </a:xfrm>
        </p:spPr>
        <p:txBody>
          <a:bodyPr>
            <a:normAutofit/>
          </a:bodyPr>
          <a:lstStyle/>
          <a:p>
            <a:pPr marL="0" indent="0">
              <a:buNone/>
            </a:pPr>
            <a:r>
              <a:rPr lang="en-US" sz="2600" i="1" dirty="0" smtClean="0">
                <a:solidFill>
                  <a:srgbClr val="000000"/>
                </a:solidFill>
              </a:rPr>
              <a:t>   </a:t>
            </a:r>
            <a:r>
              <a:rPr lang="en-US" sz="2600" i="1" dirty="0" smtClean="0">
                <a:solidFill>
                  <a:srgbClr val="7F7F7F"/>
                </a:solidFill>
              </a:rPr>
              <a:t>// | while ( </a:t>
            </a:r>
            <a:r>
              <a:rPr lang="en-US" sz="2600" i="1" dirty="0" err="1" smtClean="0">
                <a:solidFill>
                  <a:srgbClr val="7F7F7F"/>
                </a:solidFill>
              </a:rPr>
              <a:t>expr</a:t>
            </a:r>
            <a:r>
              <a:rPr lang="en-US" sz="2600" i="1" dirty="0" smtClean="0">
                <a:solidFill>
                  <a:srgbClr val="7F7F7F"/>
                </a:solidFill>
              </a:rPr>
              <a:t> ) </a:t>
            </a:r>
            <a:r>
              <a:rPr lang="en-US" sz="2600" i="1" dirty="0" err="1" smtClean="0">
                <a:solidFill>
                  <a:srgbClr val="7F7F7F"/>
                </a:solidFill>
              </a:rPr>
              <a:t>statmt</a:t>
            </a:r>
            <a:endParaRPr lang="en-US" sz="2600" i="1" dirty="0" smtClean="0">
              <a:solidFill>
                <a:srgbClr val="7F7F7F"/>
              </a:solidFill>
            </a:endParaRPr>
          </a:p>
          <a:p>
            <a:pPr marL="0" indent="0">
              <a:buNone/>
            </a:pPr>
            <a:endParaRPr lang="en-US" sz="2600" dirty="0" smtClean="0">
              <a:solidFill>
                <a:srgbClr val="FF0000"/>
              </a:solidFill>
            </a:endParaRPr>
          </a:p>
        </p:txBody>
      </p:sp>
      <p:sp>
        <p:nvSpPr>
          <p:cNvPr id="5" name="Content Placeholder 2"/>
          <p:cNvSpPr txBox="1">
            <a:spLocks/>
          </p:cNvSpPr>
          <p:nvPr/>
        </p:nvSpPr>
        <p:spPr bwMode="auto">
          <a:xfrm>
            <a:off x="505097" y="3244985"/>
            <a:ext cx="8229600" cy="5972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600" i="1" dirty="0" smtClean="0">
                <a:solidFill>
                  <a:srgbClr val="000000"/>
                </a:solidFill>
              </a:rPr>
              <a:t>  </a:t>
            </a:r>
            <a:r>
              <a:rPr lang="en-US" sz="2600" i="1" dirty="0" smtClean="0">
                <a:solidFill>
                  <a:srgbClr val="7F7F7F"/>
                </a:solidFill>
              </a:rPr>
              <a:t> // | </a:t>
            </a:r>
            <a:r>
              <a:rPr lang="en-US" sz="2600" i="1" dirty="0">
                <a:solidFill>
                  <a:srgbClr val="7F7F7F"/>
                </a:solidFill>
              </a:rPr>
              <a:t>{ </a:t>
            </a:r>
            <a:r>
              <a:rPr lang="en-US" sz="2600" i="1" dirty="0" err="1">
                <a:solidFill>
                  <a:srgbClr val="7F7F7F"/>
                </a:solidFill>
              </a:rPr>
              <a:t>statmt</a:t>
            </a:r>
            <a:r>
              <a:rPr lang="en-US" sz="2600" i="1" dirty="0">
                <a:solidFill>
                  <a:srgbClr val="7F7F7F"/>
                </a:solidFill>
              </a:rPr>
              <a:t>* } </a:t>
            </a:r>
            <a:endParaRPr lang="en-US" sz="2600" i="1" dirty="0" smtClean="0">
              <a:solidFill>
                <a:srgbClr val="7F7F7F"/>
              </a:solidFill>
            </a:endParaRPr>
          </a:p>
        </p:txBody>
      </p:sp>
      <p:sp>
        <p:nvSpPr>
          <p:cNvPr id="7" name="Content Placeholder 2"/>
          <p:cNvSpPr txBox="1">
            <a:spLocks/>
          </p:cNvSpPr>
          <p:nvPr/>
        </p:nvSpPr>
        <p:spPr bwMode="auto">
          <a:xfrm>
            <a:off x="505097" y="1910778"/>
            <a:ext cx="8229600" cy="1319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600" dirty="0" smtClean="0">
                <a:solidFill>
                  <a:srgbClr val="000000"/>
                </a:solidFill>
              </a:rPr>
              <a:t>   } </a:t>
            </a:r>
            <a:r>
              <a:rPr lang="en-US" sz="2600" b="1" dirty="0" smtClean="0">
                <a:solidFill>
                  <a:srgbClr val="000000"/>
                </a:solidFill>
              </a:rPr>
              <a:t>else if </a:t>
            </a:r>
            <a:r>
              <a:rPr lang="en-US" sz="2600" dirty="0" smtClean="0">
                <a:solidFill>
                  <a:srgbClr val="000000"/>
                </a:solidFill>
              </a:rPr>
              <a:t>(</a:t>
            </a:r>
            <a:r>
              <a:rPr lang="en-US" sz="2600" dirty="0" err="1" smtClean="0">
                <a:solidFill>
                  <a:srgbClr val="000000"/>
                </a:solidFill>
              </a:rPr>
              <a:t>lexer.token</a:t>
            </a:r>
            <a:r>
              <a:rPr lang="en-US" sz="2600" dirty="0" smtClean="0">
                <a:solidFill>
                  <a:srgbClr val="000000"/>
                </a:solidFill>
              </a:rPr>
              <a:t> == </a:t>
            </a:r>
            <a:r>
              <a:rPr lang="en-US" sz="2600" dirty="0" err="1">
                <a:solidFill>
                  <a:srgbClr val="000000"/>
                </a:solidFill>
              </a:rPr>
              <a:t>w</a:t>
            </a:r>
            <a:r>
              <a:rPr lang="en-US" sz="2600" dirty="0" err="1" smtClean="0">
                <a:solidFill>
                  <a:srgbClr val="000000"/>
                </a:solidFill>
              </a:rPr>
              <a:t>hileKeyword</a:t>
            </a:r>
            <a:r>
              <a:rPr lang="en-US" sz="2600" dirty="0" smtClean="0">
                <a:solidFill>
                  <a:srgbClr val="000000"/>
                </a:solidFill>
              </a:rPr>
              <a:t>) { </a:t>
            </a:r>
            <a:r>
              <a:rPr lang="en-US" sz="2600" dirty="0" err="1" smtClean="0">
                <a:solidFill>
                  <a:srgbClr val="000000"/>
                </a:solidFill>
              </a:rPr>
              <a:t>lexer.next</a:t>
            </a:r>
            <a:r>
              <a:rPr lang="en-US" sz="2600" dirty="0" smtClean="0">
                <a:solidFill>
                  <a:srgbClr val="000000"/>
                </a:solidFill>
              </a:rPr>
              <a:t>;</a:t>
            </a:r>
          </a:p>
          <a:p>
            <a:pPr marL="0" indent="0">
              <a:buFontTx/>
              <a:buNone/>
            </a:pPr>
            <a:r>
              <a:rPr lang="en-US" sz="2600" dirty="0" smtClean="0">
                <a:solidFill>
                  <a:srgbClr val="000000"/>
                </a:solidFill>
              </a:rPr>
              <a:t>      skip(</a:t>
            </a:r>
            <a:r>
              <a:rPr lang="en-US" sz="2600" dirty="0" err="1" smtClean="0">
                <a:solidFill>
                  <a:srgbClr val="000000"/>
                </a:solidFill>
              </a:rPr>
              <a:t>openParen</a:t>
            </a:r>
            <a:r>
              <a:rPr lang="en-US" sz="2600" dirty="0" smtClean="0">
                <a:solidFill>
                  <a:srgbClr val="000000"/>
                </a:solidFill>
              </a:rPr>
              <a:t>); </a:t>
            </a:r>
            <a:r>
              <a:rPr lang="en-US" sz="2600" dirty="0" err="1" smtClean="0">
                <a:solidFill>
                  <a:srgbClr val="008000"/>
                </a:solidFill>
              </a:rPr>
              <a:t>expr</a:t>
            </a:r>
            <a:r>
              <a:rPr lang="en-US" sz="2600" dirty="0" smtClean="0">
                <a:solidFill>
                  <a:srgbClr val="000000"/>
                </a:solidFill>
              </a:rPr>
              <a:t>; skip(</a:t>
            </a:r>
            <a:r>
              <a:rPr lang="en-US" sz="2600" dirty="0" err="1" smtClean="0">
                <a:solidFill>
                  <a:srgbClr val="000000"/>
                </a:solidFill>
              </a:rPr>
              <a:t>closedParen</a:t>
            </a:r>
            <a:r>
              <a:rPr lang="en-US" sz="2600" dirty="0" smtClean="0">
                <a:solidFill>
                  <a:srgbClr val="000000"/>
                </a:solidFill>
              </a:rPr>
              <a:t>); </a:t>
            </a:r>
            <a:r>
              <a:rPr lang="en-US" sz="2600" dirty="0" err="1" smtClean="0">
                <a:solidFill>
                  <a:srgbClr val="008000"/>
                </a:solidFill>
              </a:rPr>
              <a:t>statmt</a:t>
            </a:r>
            <a:endParaRPr lang="en-US" sz="2600" dirty="0" smtClean="0">
              <a:solidFill>
                <a:srgbClr val="008000"/>
              </a:solidFill>
            </a:endParaRPr>
          </a:p>
        </p:txBody>
      </p:sp>
      <p:sp>
        <p:nvSpPr>
          <p:cNvPr id="8" name="Content Placeholder 2"/>
          <p:cNvSpPr txBox="1">
            <a:spLocks/>
          </p:cNvSpPr>
          <p:nvPr/>
        </p:nvSpPr>
        <p:spPr bwMode="auto">
          <a:xfrm>
            <a:off x="505097" y="3979061"/>
            <a:ext cx="8229600" cy="14420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600" dirty="0">
                <a:solidFill>
                  <a:srgbClr val="000000"/>
                </a:solidFill>
              </a:rPr>
              <a:t> </a:t>
            </a:r>
            <a:r>
              <a:rPr lang="en-US" sz="2600" dirty="0" smtClean="0">
                <a:solidFill>
                  <a:srgbClr val="000000"/>
                </a:solidFill>
              </a:rPr>
              <a:t>  } </a:t>
            </a:r>
            <a:r>
              <a:rPr lang="en-US" sz="2600" b="1" dirty="0" smtClean="0">
                <a:solidFill>
                  <a:srgbClr val="000000"/>
                </a:solidFill>
              </a:rPr>
              <a:t>else if</a:t>
            </a:r>
            <a:r>
              <a:rPr lang="en-US" sz="2600" dirty="0" smtClean="0">
                <a:solidFill>
                  <a:srgbClr val="000000"/>
                </a:solidFill>
              </a:rPr>
              <a:t> (</a:t>
            </a:r>
            <a:r>
              <a:rPr lang="en-US" sz="2600" dirty="0" err="1" smtClean="0">
                <a:solidFill>
                  <a:srgbClr val="000000"/>
                </a:solidFill>
              </a:rPr>
              <a:t>lexer.token</a:t>
            </a:r>
            <a:r>
              <a:rPr lang="en-US" sz="2600" dirty="0" smtClean="0">
                <a:solidFill>
                  <a:srgbClr val="000000"/>
                </a:solidFill>
              </a:rPr>
              <a:t> == </a:t>
            </a:r>
            <a:r>
              <a:rPr lang="en-US" sz="2600" dirty="0" err="1" smtClean="0">
                <a:solidFill>
                  <a:srgbClr val="000000"/>
                </a:solidFill>
              </a:rPr>
              <a:t>openBrace</a:t>
            </a:r>
            <a:r>
              <a:rPr lang="en-US" sz="2600" dirty="0" smtClean="0">
                <a:solidFill>
                  <a:srgbClr val="000000"/>
                </a:solidFill>
              </a:rPr>
              <a:t>) { </a:t>
            </a:r>
            <a:r>
              <a:rPr lang="en-US" sz="2600" dirty="0" err="1" smtClean="0">
                <a:solidFill>
                  <a:srgbClr val="000000"/>
                </a:solidFill>
              </a:rPr>
              <a:t>lexer.next</a:t>
            </a:r>
            <a:r>
              <a:rPr lang="en-US" sz="2600" dirty="0" smtClean="0">
                <a:solidFill>
                  <a:srgbClr val="000000"/>
                </a:solidFill>
              </a:rPr>
              <a:t>;</a:t>
            </a:r>
          </a:p>
          <a:p>
            <a:pPr marL="0" indent="0">
              <a:buFontTx/>
              <a:buNone/>
            </a:pPr>
            <a:r>
              <a:rPr lang="en-US" sz="2600" dirty="0">
                <a:solidFill>
                  <a:srgbClr val="000000"/>
                </a:solidFill>
              </a:rPr>
              <a:t> </a:t>
            </a:r>
            <a:r>
              <a:rPr lang="en-US" sz="2600" dirty="0" smtClean="0">
                <a:solidFill>
                  <a:srgbClr val="000000"/>
                </a:solidFill>
              </a:rPr>
              <a:t>     </a:t>
            </a:r>
            <a:r>
              <a:rPr lang="en-US" sz="2600" b="1" dirty="0" smtClean="0">
                <a:solidFill>
                  <a:srgbClr val="000000"/>
                </a:solidFill>
              </a:rPr>
              <a:t>while</a:t>
            </a:r>
            <a:r>
              <a:rPr lang="en-US" sz="2600" dirty="0" smtClean="0">
                <a:solidFill>
                  <a:srgbClr val="000000"/>
                </a:solidFill>
              </a:rPr>
              <a:t> (</a:t>
            </a:r>
            <a:r>
              <a:rPr lang="en-US" sz="2600" b="1" dirty="0" err="1" smtClean="0">
                <a:solidFill>
                  <a:srgbClr val="000000"/>
                </a:solidFill>
              </a:rPr>
              <a:t>isFirstOfStatmt</a:t>
            </a:r>
            <a:r>
              <a:rPr lang="en-US" sz="2600" dirty="0" smtClean="0">
                <a:solidFill>
                  <a:srgbClr val="000000"/>
                </a:solidFill>
              </a:rPr>
              <a:t>) { </a:t>
            </a:r>
            <a:r>
              <a:rPr lang="en-US" sz="2600" dirty="0" err="1" smtClean="0">
                <a:solidFill>
                  <a:srgbClr val="008000"/>
                </a:solidFill>
              </a:rPr>
              <a:t>statmt</a:t>
            </a:r>
            <a:r>
              <a:rPr lang="en-US" sz="2600" dirty="0" smtClean="0">
                <a:solidFill>
                  <a:srgbClr val="000000"/>
                </a:solidFill>
              </a:rPr>
              <a:t> }</a:t>
            </a:r>
          </a:p>
          <a:p>
            <a:pPr marL="0" indent="0">
              <a:buFontTx/>
              <a:buNone/>
            </a:pPr>
            <a:r>
              <a:rPr lang="en-US" sz="2600" dirty="0">
                <a:solidFill>
                  <a:srgbClr val="000000"/>
                </a:solidFill>
              </a:rPr>
              <a:t> </a:t>
            </a:r>
            <a:r>
              <a:rPr lang="en-US" sz="2600" dirty="0" smtClean="0">
                <a:solidFill>
                  <a:srgbClr val="000000"/>
                </a:solidFill>
              </a:rPr>
              <a:t>     skip(</a:t>
            </a:r>
            <a:r>
              <a:rPr lang="en-US" sz="2600" dirty="0" err="1" smtClean="0">
                <a:solidFill>
                  <a:srgbClr val="000000"/>
                </a:solidFill>
              </a:rPr>
              <a:t>closedBrace</a:t>
            </a:r>
            <a:r>
              <a:rPr lang="en-US" sz="2600" dirty="0" smtClean="0">
                <a:solidFill>
                  <a:srgbClr val="000000"/>
                </a:solidFill>
              </a:rPr>
              <a:t>)</a:t>
            </a:r>
          </a:p>
        </p:txBody>
      </p:sp>
      <p:sp>
        <p:nvSpPr>
          <p:cNvPr id="9" name="Rectangle 8"/>
          <p:cNvSpPr/>
          <p:nvPr/>
        </p:nvSpPr>
        <p:spPr>
          <a:xfrm>
            <a:off x="718457" y="5613013"/>
            <a:ext cx="8016240" cy="892552"/>
          </a:xfrm>
          <a:prstGeom prst="rect">
            <a:avLst/>
          </a:prstGeom>
        </p:spPr>
        <p:txBody>
          <a:bodyPr wrap="square">
            <a:spAutoFit/>
          </a:bodyPr>
          <a:lstStyle/>
          <a:p>
            <a:r>
              <a:rPr lang="en-US" sz="2600" dirty="0">
                <a:solidFill>
                  <a:srgbClr val="000000"/>
                </a:solidFill>
                <a:latin typeface="Calibri" pitchFamily="34" charset="0"/>
                <a:cs typeface="Calibri" pitchFamily="34" charset="0"/>
              </a:rPr>
              <a:t> } </a:t>
            </a:r>
            <a:r>
              <a:rPr lang="en-US" sz="2600" b="1" dirty="0">
                <a:solidFill>
                  <a:srgbClr val="000000"/>
                </a:solidFill>
                <a:latin typeface="Calibri" pitchFamily="34" charset="0"/>
                <a:cs typeface="Calibri" pitchFamily="34" charset="0"/>
              </a:rPr>
              <a:t>else</a:t>
            </a:r>
            <a:r>
              <a:rPr lang="en-US" sz="2600" dirty="0">
                <a:solidFill>
                  <a:srgbClr val="000000"/>
                </a:solidFill>
                <a:latin typeface="Calibri" pitchFamily="34" charset="0"/>
                <a:cs typeface="Calibri" pitchFamily="34" charset="0"/>
              </a:rPr>
              <a:t> { error(“Unknown </a:t>
            </a:r>
            <a:r>
              <a:rPr lang="en-US" sz="2600" dirty="0" smtClean="0">
                <a:solidFill>
                  <a:srgbClr val="000000"/>
                </a:solidFill>
                <a:latin typeface="Calibri" pitchFamily="34" charset="0"/>
                <a:cs typeface="Calibri" pitchFamily="34" charset="0"/>
              </a:rPr>
              <a:t>statement, found token ” + 		            </a:t>
            </a:r>
            <a:r>
              <a:rPr lang="en-US" sz="2600" dirty="0" err="1" smtClean="0">
                <a:solidFill>
                  <a:srgbClr val="000000"/>
                </a:solidFill>
                <a:latin typeface="Calibri" pitchFamily="34" charset="0"/>
                <a:cs typeface="Calibri" pitchFamily="34" charset="0"/>
              </a:rPr>
              <a:t>lexer.token</a:t>
            </a:r>
            <a:r>
              <a:rPr lang="en-US" sz="2600" dirty="0" smtClean="0">
                <a:solidFill>
                  <a:srgbClr val="000000"/>
                </a:solidFill>
                <a:latin typeface="Calibri" pitchFamily="34" charset="0"/>
                <a:cs typeface="Calibri" pitchFamily="34" charset="0"/>
              </a:rPr>
              <a:t>)  }</a:t>
            </a:r>
            <a:endParaRPr lang="en-US" sz="26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638523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attempt to rewrite the grammar</a:t>
            </a:r>
            <a:endParaRPr lang="en-US" dirty="0"/>
          </a:p>
        </p:txBody>
      </p:sp>
      <p:sp>
        <p:nvSpPr>
          <p:cNvPr id="3" name="Content Placeholder 2"/>
          <p:cNvSpPr>
            <a:spLocks noGrp="1"/>
          </p:cNvSpPr>
          <p:nvPr>
            <p:ph idx="1"/>
          </p:nvPr>
        </p:nvSpPr>
        <p:spPr>
          <a:xfrm>
            <a:off x="509450" y="2233750"/>
            <a:ext cx="8229600" cy="4415244"/>
          </a:xfrm>
        </p:spPr>
        <p:txBody>
          <a:bodyPr>
            <a:normAutofit fontScale="70000" lnSpcReduction="20000"/>
          </a:bodyPr>
          <a:lstStyle/>
          <a:p>
            <a:pPr marL="0" indent="0">
              <a:buNone/>
            </a:pPr>
            <a:r>
              <a:rPr lang="en-US" b="1" dirty="0" err="1" smtClean="0">
                <a:solidFill>
                  <a:srgbClr val="000000"/>
                </a:solidFill>
              </a:rPr>
              <a:t>def</a:t>
            </a:r>
            <a:r>
              <a:rPr lang="en-US" dirty="0" smtClean="0">
                <a:solidFill>
                  <a:srgbClr val="000000"/>
                </a:solidFill>
              </a:rPr>
              <a:t> </a:t>
            </a:r>
            <a:r>
              <a:rPr lang="en-US" dirty="0" err="1" smtClean="0"/>
              <a:t>simpleExpr</a:t>
            </a:r>
            <a:r>
              <a:rPr lang="en-US" dirty="0">
                <a:solidFill>
                  <a:srgbClr val="000000"/>
                </a:solidFill>
              </a:rPr>
              <a:t> </a:t>
            </a:r>
            <a:r>
              <a:rPr lang="en-US" dirty="0" smtClean="0">
                <a:solidFill>
                  <a:srgbClr val="000000"/>
                </a:solidFill>
              </a:rPr>
              <a:t>: </a:t>
            </a:r>
            <a:r>
              <a:rPr lang="en-US" dirty="0" err="1" smtClean="0">
                <a:solidFill>
                  <a:srgbClr val="000000"/>
                </a:solidFill>
              </a:rPr>
              <a:t>Expr</a:t>
            </a:r>
            <a:r>
              <a:rPr lang="en-US" dirty="0" smtClean="0">
                <a:solidFill>
                  <a:srgbClr val="000000"/>
                </a:solidFill>
              </a:rPr>
              <a:t> = { … }</a:t>
            </a:r>
          </a:p>
          <a:p>
            <a:pPr marL="0" indent="0">
              <a:buNone/>
            </a:pPr>
            <a:r>
              <a:rPr lang="en-US" b="1" dirty="0" err="1" smtClean="0">
                <a:solidFill>
                  <a:srgbClr val="000000"/>
                </a:solidFill>
              </a:rPr>
              <a:t>def</a:t>
            </a:r>
            <a:r>
              <a:rPr lang="en-US" dirty="0" smtClean="0">
                <a:solidFill>
                  <a:srgbClr val="000000"/>
                </a:solidFill>
              </a:rPr>
              <a:t> </a:t>
            </a:r>
            <a:r>
              <a:rPr lang="en-US" dirty="0" err="1" smtClean="0"/>
              <a:t>expr</a:t>
            </a:r>
            <a:r>
              <a:rPr lang="en-US" dirty="0" smtClean="0">
                <a:solidFill>
                  <a:srgbClr val="000000"/>
                </a:solidFill>
              </a:rPr>
              <a:t> : </a:t>
            </a:r>
            <a:r>
              <a:rPr lang="en-US" dirty="0" err="1" smtClean="0">
                <a:solidFill>
                  <a:srgbClr val="000000"/>
                </a:solidFill>
              </a:rPr>
              <a:t>Expr</a:t>
            </a:r>
            <a:r>
              <a:rPr lang="en-US" dirty="0" smtClean="0">
                <a:solidFill>
                  <a:srgbClr val="000000"/>
                </a:solidFill>
              </a:rPr>
              <a:t> = {</a:t>
            </a:r>
          </a:p>
          <a:p>
            <a:pPr marL="0" indent="0">
              <a:buNone/>
            </a:pPr>
            <a:r>
              <a:rPr lang="en-US" dirty="0" smtClean="0">
                <a:solidFill>
                  <a:srgbClr val="000000"/>
                </a:solidFill>
              </a:rPr>
              <a:t>   </a:t>
            </a:r>
            <a:r>
              <a:rPr lang="en-US" b="1" dirty="0" err="1" smtClean="0">
                <a:solidFill>
                  <a:srgbClr val="000000"/>
                </a:solidFill>
              </a:rPr>
              <a:t>var</a:t>
            </a:r>
            <a:r>
              <a:rPr lang="en-US" dirty="0" smtClean="0">
                <a:solidFill>
                  <a:srgbClr val="000000"/>
                </a:solidFill>
              </a:rPr>
              <a:t> e = </a:t>
            </a:r>
            <a:r>
              <a:rPr lang="en-US" dirty="0" err="1" smtClean="0"/>
              <a:t>simpleExpr</a:t>
            </a:r>
            <a:endParaRPr lang="en-US" dirty="0" smtClean="0"/>
          </a:p>
          <a:p>
            <a:pPr marL="0" indent="0">
              <a:buNone/>
            </a:pPr>
            <a:r>
              <a:rPr lang="en-US" dirty="0">
                <a:solidFill>
                  <a:srgbClr val="000000"/>
                </a:solidFill>
              </a:rPr>
              <a:t> </a:t>
            </a:r>
            <a:r>
              <a:rPr lang="en-US" dirty="0" smtClean="0">
                <a:solidFill>
                  <a:srgbClr val="000000"/>
                </a:solidFill>
              </a:rPr>
              <a:t>  </a:t>
            </a:r>
            <a:r>
              <a:rPr lang="en-US" b="1" dirty="0" smtClean="0">
                <a:solidFill>
                  <a:srgbClr val="000000"/>
                </a:solidFill>
              </a:rPr>
              <a:t>while</a:t>
            </a:r>
            <a:r>
              <a:rPr lang="en-US" dirty="0" smtClean="0">
                <a:solidFill>
                  <a:srgbClr val="000000"/>
                </a:solidFill>
              </a:rPr>
              <a:t> (</a:t>
            </a:r>
            <a:r>
              <a:rPr lang="en-US" dirty="0" err="1" smtClean="0">
                <a:solidFill>
                  <a:srgbClr val="000000"/>
                </a:solidFill>
              </a:rPr>
              <a:t>lexer.token</a:t>
            </a:r>
            <a:r>
              <a:rPr lang="en-US" dirty="0" smtClean="0">
                <a:solidFill>
                  <a:srgbClr val="000000"/>
                </a:solidFill>
              </a:rPr>
              <a:t> == </a:t>
            </a:r>
            <a:r>
              <a:rPr lang="en-US" dirty="0" err="1" smtClean="0">
                <a:solidFill>
                  <a:srgbClr val="000000"/>
                </a:solidFill>
              </a:rPr>
              <a:t>PlusToken</a:t>
            </a:r>
            <a:r>
              <a:rPr lang="en-US" dirty="0" smtClean="0">
                <a:solidFill>
                  <a:srgbClr val="000000"/>
                </a:solidFill>
              </a:rPr>
              <a:t> || </a:t>
            </a:r>
          </a:p>
          <a:p>
            <a:pPr marL="0" indent="0">
              <a:buNone/>
            </a:pPr>
            <a:r>
              <a:rPr lang="en-US" dirty="0">
                <a:solidFill>
                  <a:srgbClr val="000000"/>
                </a:solidFill>
              </a:rPr>
              <a:t> </a:t>
            </a:r>
            <a:r>
              <a:rPr lang="en-US" dirty="0" smtClean="0">
                <a:solidFill>
                  <a:srgbClr val="000000"/>
                </a:solidFill>
              </a:rPr>
              <a:t>              </a:t>
            </a:r>
            <a:r>
              <a:rPr lang="en-US" dirty="0" err="1" smtClean="0">
                <a:solidFill>
                  <a:srgbClr val="000000"/>
                </a:solidFill>
              </a:rPr>
              <a:t>lexer.token</a:t>
            </a:r>
            <a:r>
              <a:rPr lang="en-US" dirty="0" smtClean="0">
                <a:solidFill>
                  <a:srgbClr val="000000"/>
                </a:solidFill>
              </a:rPr>
              <a:t> == </a:t>
            </a:r>
            <a:r>
              <a:rPr lang="en-US" dirty="0" err="1" smtClean="0">
                <a:solidFill>
                  <a:srgbClr val="000000"/>
                </a:solidFill>
              </a:rPr>
              <a:t>DividesToken</a:t>
            </a:r>
            <a:r>
              <a:rPr lang="en-US" dirty="0" smtClean="0">
                <a:solidFill>
                  <a:srgbClr val="000000"/>
                </a:solidFill>
              </a:rPr>
              <a:t>)) {</a:t>
            </a:r>
          </a:p>
          <a:p>
            <a:pPr marL="0" indent="0">
              <a:buNone/>
            </a:pPr>
            <a:r>
              <a:rPr lang="en-US" dirty="0">
                <a:solidFill>
                  <a:srgbClr val="000000"/>
                </a:solidFill>
              </a:rPr>
              <a:t> </a:t>
            </a:r>
            <a:r>
              <a:rPr lang="en-US" dirty="0" smtClean="0">
                <a:solidFill>
                  <a:srgbClr val="000000"/>
                </a:solidFill>
              </a:rPr>
              <a:t>     </a:t>
            </a:r>
            <a:r>
              <a:rPr lang="en-US" b="1" dirty="0" err="1" smtClean="0">
                <a:solidFill>
                  <a:srgbClr val="000000"/>
                </a:solidFill>
              </a:rPr>
              <a:t>val</a:t>
            </a:r>
            <a:r>
              <a:rPr lang="en-US" dirty="0" smtClean="0">
                <a:solidFill>
                  <a:srgbClr val="000000"/>
                </a:solidFill>
              </a:rPr>
              <a:t> op = </a:t>
            </a:r>
            <a:r>
              <a:rPr lang="en-US" dirty="0" err="1" smtClean="0">
                <a:solidFill>
                  <a:srgbClr val="000000"/>
                </a:solidFill>
              </a:rPr>
              <a:t>lexer.token</a:t>
            </a:r>
            <a:endParaRPr lang="en-US" dirty="0">
              <a:solidFill>
                <a:srgbClr val="000000"/>
              </a:solidFill>
            </a:endParaRPr>
          </a:p>
          <a:p>
            <a:pPr marL="0" indent="0">
              <a:buNone/>
            </a:pPr>
            <a:r>
              <a:rPr lang="en-US" dirty="0" smtClean="0">
                <a:solidFill>
                  <a:srgbClr val="000000"/>
                </a:solidFill>
              </a:rPr>
              <a:t>      </a:t>
            </a:r>
            <a:r>
              <a:rPr lang="en-US" b="1" dirty="0" err="1" smtClean="0">
                <a:solidFill>
                  <a:srgbClr val="000000"/>
                </a:solidFill>
              </a:rPr>
              <a:t>val</a:t>
            </a:r>
            <a:r>
              <a:rPr lang="en-US" dirty="0" smtClean="0">
                <a:solidFill>
                  <a:srgbClr val="000000"/>
                </a:solidFill>
              </a:rPr>
              <a:t> </a:t>
            </a:r>
            <a:r>
              <a:rPr lang="en-US" dirty="0" err="1" smtClean="0">
                <a:solidFill>
                  <a:srgbClr val="000000"/>
                </a:solidFill>
              </a:rPr>
              <a:t>eNew</a:t>
            </a:r>
            <a:r>
              <a:rPr lang="en-US" dirty="0" smtClean="0">
                <a:solidFill>
                  <a:srgbClr val="000000"/>
                </a:solidFill>
              </a:rPr>
              <a:t> = </a:t>
            </a:r>
            <a:r>
              <a:rPr lang="en-US" dirty="0" err="1" smtClean="0"/>
              <a:t>simpleExpr</a:t>
            </a:r>
            <a:endParaRPr lang="en-US" dirty="0" smtClean="0"/>
          </a:p>
          <a:p>
            <a:pPr marL="0" indent="0">
              <a:buNone/>
            </a:pPr>
            <a:r>
              <a:rPr lang="en-US" dirty="0">
                <a:solidFill>
                  <a:srgbClr val="000000"/>
                </a:solidFill>
              </a:rPr>
              <a:t> </a:t>
            </a:r>
            <a:r>
              <a:rPr lang="en-US" dirty="0" smtClean="0">
                <a:solidFill>
                  <a:srgbClr val="000000"/>
                </a:solidFill>
              </a:rPr>
              <a:t>     op </a:t>
            </a:r>
            <a:r>
              <a:rPr lang="en-US" b="1" dirty="0" smtClean="0">
                <a:solidFill>
                  <a:srgbClr val="000000"/>
                </a:solidFill>
              </a:rPr>
              <a:t>match </a:t>
            </a:r>
            <a:r>
              <a:rPr lang="en-US" dirty="0" smtClean="0">
                <a:solidFill>
                  <a:srgbClr val="000000"/>
                </a:solidFill>
              </a:rPr>
              <a:t>{</a:t>
            </a:r>
          </a:p>
          <a:p>
            <a:pPr marL="0" indent="0">
              <a:buNone/>
            </a:pPr>
            <a:r>
              <a:rPr lang="en-US" dirty="0">
                <a:solidFill>
                  <a:srgbClr val="000000"/>
                </a:solidFill>
              </a:rPr>
              <a:t> </a:t>
            </a:r>
            <a:r>
              <a:rPr lang="en-US" dirty="0" smtClean="0">
                <a:solidFill>
                  <a:srgbClr val="000000"/>
                </a:solidFill>
              </a:rPr>
              <a:t>       </a:t>
            </a:r>
            <a:r>
              <a:rPr lang="en-US" b="1" dirty="0" smtClean="0">
                <a:solidFill>
                  <a:srgbClr val="000000"/>
                </a:solidFill>
              </a:rPr>
              <a:t>case</a:t>
            </a:r>
            <a:r>
              <a:rPr lang="en-US" dirty="0" smtClean="0">
                <a:solidFill>
                  <a:srgbClr val="000000"/>
                </a:solidFill>
              </a:rPr>
              <a:t> </a:t>
            </a:r>
            <a:r>
              <a:rPr lang="en-US" dirty="0" err="1" smtClean="0">
                <a:solidFill>
                  <a:srgbClr val="000000"/>
                </a:solidFill>
              </a:rPr>
              <a:t>TokenPlus</a:t>
            </a:r>
            <a:r>
              <a:rPr lang="en-US" dirty="0" smtClean="0">
                <a:solidFill>
                  <a:srgbClr val="000000"/>
                </a:solidFill>
              </a:rPr>
              <a:t> =&gt; { e = Plus(e, </a:t>
            </a:r>
            <a:r>
              <a:rPr lang="en-US" dirty="0" err="1" smtClean="0">
                <a:solidFill>
                  <a:srgbClr val="000000"/>
                </a:solidFill>
              </a:rPr>
              <a:t>eNew</a:t>
            </a:r>
            <a:r>
              <a:rPr lang="en-US" dirty="0" smtClean="0">
                <a:solidFill>
                  <a:srgbClr val="000000"/>
                </a:solidFill>
              </a:rPr>
              <a:t>) }</a:t>
            </a:r>
          </a:p>
          <a:p>
            <a:pPr marL="0" indent="0">
              <a:buNone/>
            </a:pPr>
            <a:r>
              <a:rPr lang="en-US" dirty="0">
                <a:solidFill>
                  <a:srgbClr val="000000"/>
                </a:solidFill>
              </a:rPr>
              <a:t> </a:t>
            </a:r>
            <a:r>
              <a:rPr lang="en-US" dirty="0" smtClean="0">
                <a:solidFill>
                  <a:srgbClr val="000000"/>
                </a:solidFill>
              </a:rPr>
              <a:t>       </a:t>
            </a:r>
            <a:r>
              <a:rPr lang="en-US" b="1" dirty="0" smtClean="0">
                <a:solidFill>
                  <a:srgbClr val="000000"/>
                </a:solidFill>
              </a:rPr>
              <a:t>case</a:t>
            </a:r>
            <a:r>
              <a:rPr lang="en-US" dirty="0" smtClean="0">
                <a:solidFill>
                  <a:srgbClr val="000000"/>
                </a:solidFill>
              </a:rPr>
              <a:t> </a:t>
            </a:r>
            <a:r>
              <a:rPr lang="en-US" dirty="0" err="1" smtClean="0">
                <a:solidFill>
                  <a:srgbClr val="000000"/>
                </a:solidFill>
              </a:rPr>
              <a:t>TokenDiv</a:t>
            </a:r>
            <a:r>
              <a:rPr lang="en-US" dirty="0" smtClean="0">
                <a:solidFill>
                  <a:srgbClr val="000000"/>
                </a:solidFill>
              </a:rPr>
              <a:t> =&gt; { e = Divide(e, </a:t>
            </a:r>
            <a:r>
              <a:rPr lang="en-US" dirty="0" err="1" smtClean="0">
                <a:solidFill>
                  <a:srgbClr val="000000"/>
                </a:solidFill>
              </a:rPr>
              <a:t>eNew</a:t>
            </a:r>
            <a:r>
              <a:rPr lang="en-US" dirty="0" smtClean="0">
                <a:solidFill>
                  <a:srgbClr val="000000"/>
                </a:solidFill>
              </a:rPr>
              <a:t>) }</a:t>
            </a:r>
            <a:br>
              <a:rPr lang="en-US" dirty="0" smtClean="0">
                <a:solidFill>
                  <a:srgbClr val="000000"/>
                </a:solidFill>
              </a:rPr>
            </a:br>
            <a:r>
              <a:rPr lang="en-US" dirty="0" smtClean="0">
                <a:solidFill>
                  <a:srgbClr val="000000"/>
                </a:solidFill>
              </a:rPr>
              <a:t>      }</a:t>
            </a:r>
          </a:p>
          <a:p>
            <a:pPr marL="0" indent="0">
              <a:buNone/>
            </a:pPr>
            <a:r>
              <a:rPr lang="en-US" dirty="0">
                <a:solidFill>
                  <a:srgbClr val="000000"/>
                </a:solidFill>
              </a:rPr>
              <a:t> </a:t>
            </a:r>
            <a:r>
              <a:rPr lang="en-US" dirty="0" smtClean="0">
                <a:solidFill>
                  <a:srgbClr val="000000"/>
                </a:solidFill>
              </a:rPr>
              <a:t>  }</a:t>
            </a:r>
          </a:p>
          <a:p>
            <a:pPr marL="0" indent="0">
              <a:buNone/>
            </a:pPr>
            <a:r>
              <a:rPr lang="en-US" dirty="0">
                <a:solidFill>
                  <a:srgbClr val="000000"/>
                </a:solidFill>
              </a:rPr>
              <a:t> </a:t>
            </a:r>
            <a:r>
              <a:rPr lang="en-US" dirty="0" smtClean="0">
                <a:solidFill>
                  <a:srgbClr val="000000"/>
                </a:solidFill>
              </a:rPr>
              <a:t>  e</a:t>
            </a:r>
            <a:r>
              <a:rPr lang="en-US" dirty="0">
                <a:solidFill>
                  <a:srgbClr val="000000"/>
                </a:solidFill>
              </a:rPr>
              <a:t> </a:t>
            </a:r>
            <a:r>
              <a:rPr lang="en-US" dirty="0" smtClean="0">
                <a:solidFill>
                  <a:srgbClr val="000000"/>
                </a:solidFill>
              </a:rPr>
              <a:t>}</a:t>
            </a:r>
          </a:p>
        </p:txBody>
      </p:sp>
      <p:sp>
        <p:nvSpPr>
          <p:cNvPr id="4" name="Content Placeholder 2"/>
          <p:cNvSpPr txBox="1">
            <a:spLocks/>
          </p:cNvSpPr>
          <p:nvPr/>
        </p:nvSpPr>
        <p:spPr bwMode="auto">
          <a:xfrm>
            <a:off x="509451" y="1136472"/>
            <a:ext cx="7341326" cy="992775"/>
          </a:xfrm>
          <a:prstGeom prst="rect">
            <a:avLst/>
          </a:prstGeom>
          <a:no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FontTx/>
              <a:buNone/>
            </a:pPr>
            <a:r>
              <a:rPr lang="en-US" sz="2600" dirty="0" err="1" smtClean="0">
                <a:solidFill>
                  <a:srgbClr val="008000"/>
                </a:solidFill>
              </a:rPr>
              <a:t>expr</a:t>
            </a:r>
            <a:r>
              <a:rPr lang="en-US" sz="2600" dirty="0" smtClean="0">
                <a:solidFill>
                  <a:srgbClr val="000000"/>
                </a:solidFill>
              </a:rPr>
              <a:t> ::= </a:t>
            </a:r>
            <a:r>
              <a:rPr lang="en-US" sz="2600" dirty="0" err="1" smtClean="0">
                <a:solidFill>
                  <a:srgbClr val="008000"/>
                </a:solidFill>
              </a:rPr>
              <a:t>simpleExpr</a:t>
            </a:r>
            <a:r>
              <a:rPr lang="en-US" sz="2600" dirty="0" smtClean="0">
                <a:solidFill>
                  <a:srgbClr val="000000"/>
                </a:solidFill>
              </a:rPr>
              <a:t> (</a:t>
            </a:r>
            <a:r>
              <a:rPr lang="en-US" sz="2600" dirty="0">
                <a:solidFill>
                  <a:srgbClr val="000000"/>
                </a:solidFill>
              </a:rPr>
              <a:t>( + </a:t>
            </a:r>
            <a:r>
              <a:rPr lang="en-US" sz="2600" dirty="0" smtClean="0">
                <a:solidFill>
                  <a:srgbClr val="000000"/>
                </a:solidFill>
              </a:rPr>
              <a:t>| </a:t>
            </a:r>
            <a:r>
              <a:rPr lang="en-US" sz="2600" dirty="0">
                <a:solidFill>
                  <a:srgbClr val="000000"/>
                </a:solidFill>
              </a:rPr>
              <a:t>/</a:t>
            </a:r>
            <a:r>
              <a:rPr lang="en-US" sz="2600" dirty="0" smtClean="0">
                <a:solidFill>
                  <a:srgbClr val="000000"/>
                </a:solidFill>
              </a:rPr>
              <a:t> ) </a:t>
            </a:r>
            <a:r>
              <a:rPr lang="en-US" sz="2600" dirty="0" err="1" smtClean="0">
                <a:solidFill>
                  <a:srgbClr val="008000"/>
                </a:solidFill>
              </a:rPr>
              <a:t>simpleExpr</a:t>
            </a:r>
            <a:r>
              <a:rPr lang="en-US" sz="2600" dirty="0" smtClean="0">
                <a:solidFill>
                  <a:srgbClr val="000000"/>
                </a:solidFill>
              </a:rPr>
              <a:t>)*</a:t>
            </a:r>
          </a:p>
          <a:p>
            <a:pPr marL="0" indent="0">
              <a:buFontTx/>
              <a:buNone/>
            </a:pPr>
            <a:r>
              <a:rPr lang="en-US" sz="2600" dirty="0" err="1" smtClean="0">
                <a:solidFill>
                  <a:srgbClr val="008000"/>
                </a:solidFill>
              </a:rPr>
              <a:t>simpleExpr</a:t>
            </a:r>
            <a:r>
              <a:rPr lang="en-US" sz="2600" dirty="0" smtClean="0">
                <a:solidFill>
                  <a:srgbClr val="000000"/>
                </a:solidFill>
              </a:rPr>
              <a:t> ::= </a:t>
            </a:r>
            <a:r>
              <a:rPr lang="en-US" sz="2600" dirty="0" err="1">
                <a:solidFill>
                  <a:srgbClr val="000000"/>
                </a:solidFill>
              </a:rPr>
              <a:t>intLiteral</a:t>
            </a:r>
            <a:r>
              <a:rPr lang="en-US" sz="2600" dirty="0">
                <a:solidFill>
                  <a:srgbClr val="000000"/>
                </a:solidFill>
              </a:rPr>
              <a:t> | </a:t>
            </a:r>
            <a:r>
              <a:rPr lang="en-US" sz="2600" dirty="0" err="1">
                <a:solidFill>
                  <a:srgbClr val="000000"/>
                </a:solidFill>
              </a:rPr>
              <a:t>ident</a:t>
            </a:r>
            <a:endParaRPr lang="en-US" sz="2600" dirty="0">
              <a:solidFill>
                <a:srgbClr val="000000"/>
              </a:solidFill>
            </a:endParaRPr>
          </a:p>
          <a:p>
            <a:pPr marL="0" indent="0">
              <a:buFontTx/>
              <a:buNone/>
            </a:pPr>
            <a:endParaRPr lang="en-US" sz="2600" dirty="0" smtClean="0">
              <a:solidFill>
                <a:srgbClr val="FF0000"/>
              </a:solidFill>
            </a:endParaRPr>
          </a:p>
        </p:txBody>
      </p:sp>
      <p:sp>
        <p:nvSpPr>
          <p:cNvPr id="10" name="Rectangle 9"/>
          <p:cNvSpPr/>
          <p:nvPr/>
        </p:nvSpPr>
        <p:spPr>
          <a:xfrm>
            <a:off x="5117845" y="2390504"/>
            <a:ext cx="3376245" cy="584775"/>
          </a:xfrm>
          <a:prstGeom prst="rect">
            <a:avLst/>
          </a:prstGeom>
        </p:spPr>
        <p:txBody>
          <a:bodyPr wrap="none">
            <a:spAutoFit/>
          </a:bodyPr>
          <a:lstStyle/>
          <a:p>
            <a:r>
              <a:rPr lang="en-US" sz="3200" kern="0" dirty="0" smtClean="0">
                <a:solidFill>
                  <a:srgbClr val="000000"/>
                </a:solidFill>
                <a:latin typeface="Calibri" pitchFamily="34" charset="0"/>
                <a:cs typeface="Calibri" pitchFamily="34" charset="0"/>
              </a:rPr>
              <a:t>foo + 42 / bar + </a:t>
            </a:r>
            <a:r>
              <a:rPr lang="en-US" sz="3200" kern="0" dirty="0" err="1" smtClean="0">
                <a:solidFill>
                  <a:srgbClr val="000000"/>
                </a:solidFill>
                <a:latin typeface="Calibri" pitchFamily="34" charset="0"/>
                <a:cs typeface="Calibri" pitchFamily="34" charset="0"/>
              </a:rPr>
              <a:t>arg</a:t>
            </a:r>
            <a:endParaRPr lang="en-US" sz="3200" kern="0" dirty="0" smtClean="0">
              <a:solidFill>
                <a:srgbClr val="000000"/>
              </a:solidFill>
              <a:latin typeface="Calibri" pitchFamily="34" charset="0"/>
              <a:cs typeface="Calibri" pitchFamily="34" charset="0"/>
            </a:endParaRPr>
          </a:p>
        </p:txBody>
      </p:sp>
      <mc:AlternateContent xmlns:mc="http://schemas.openxmlformats.org/markup-compatibility/2006" xmlns:p14="http://schemas.microsoft.com/office/powerpoint/2010/main">
        <mc:Choice Requires="p14">
          <p:contentPart p14:bwMode="auto" r:id="rId2">
            <p14:nvContentPartPr>
              <p14:cNvPr id="11" name="Ink 10"/>
              <p14:cNvContentPartPr/>
              <p14:nvPr/>
            </p14:nvContentPartPr>
            <p14:xfrm>
              <a:off x="5408280" y="3092040"/>
              <a:ext cx="2813040" cy="1276560"/>
            </p14:xfrm>
          </p:contentPart>
        </mc:Choice>
        <mc:Fallback xmlns="">
          <p:pic>
            <p:nvPicPr>
              <p:cNvPr id="11" name="Ink 10"/>
              <p:cNvPicPr/>
              <p:nvPr/>
            </p:nvPicPr>
            <p:blipFill>
              <a:blip r:embed="rId3"/>
              <a:stretch>
                <a:fillRect/>
              </a:stretch>
            </p:blipFill>
            <p:spPr>
              <a:xfrm>
                <a:off x="5399280" y="3079800"/>
                <a:ext cx="2835000" cy="1299960"/>
              </a:xfrm>
              <a:prstGeom prst="rect">
                <a:avLst/>
              </a:prstGeom>
            </p:spPr>
          </p:pic>
        </mc:Fallback>
      </mc:AlternateContent>
      <p:sp>
        <p:nvSpPr>
          <p:cNvPr id="6" name="Rectangle 5"/>
          <p:cNvSpPr/>
          <p:nvPr/>
        </p:nvSpPr>
        <p:spPr>
          <a:xfrm>
            <a:off x="2811678" y="6210308"/>
            <a:ext cx="5285421" cy="461665"/>
          </a:xfrm>
          <a:prstGeom prst="rect">
            <a:avLst/>
          </a:prstGeom>
        </p:spPr>
        <p:txBody>
          <a:bodyPr wrap="none">
            <a:spAutoFit/>
          </a:bodyPr>
          <a:lstStyle/>
          <a:p>
            <a:r>
              <a:rPr lang="en-US" dirty="0" smtClean="0">
                <a:solidFill>
                  <a:srgbClr val="000000"/>
                </a:solidFill>
              </a:rPr>
              <a:t>Not ambiguous, but gives wrong tree.</a:t>
            </a:r>
            <a:endParaRPr lang="en-US" dirty="0">
              <a:solidFill>
                <a:prstClr val="black"/>
              </a:solidFill>
            </a:endParaRPr>
          </a:p>
        </p:txBody>
      </p:sp>
    </p:spTree>
    <p:extLst>
      <p:ext uri="{BB962C8B-B14F-4D97-AF65-F5344CB8AC3E}">
        <p14:creationId xmlns:p14="http://schemas.microsoft.com/office/powerpoint/2010/main" val="4182806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297"/>
            <a:ext cx="8229600" cy="1143000"/>
          </a:xfrm>
        </p:spPr>
        <p:txBody>
          <a:bodyPr/>
          <a:lstStyle/>
          <a:p>
            <a:r>
              <a:rPr lang="en-US" dirty="0" smtClean="0"/>
              <a:t>Making Grammars Unambiguous</a:t>
            </a:r>
            <a:br>
              <a:rPr lang="en-US" dirty="0" smtClean="0"/>
            </a:br>
            <a:r>
              <a:rPr lang="en-US" dirty="0" smtClean="0"/>
              <a:t>- some useful recipes -</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buNone/>
            </a:pPr>
            <a:r>
              <a:rPr lang="en-US" dirty="0" smtClean="0"/>
              <a:t>Ensure that there is always only one parse tree</a:t>
            </a:r>
          </a:p>
          <a:p>
            <a:pPr marL="0" indent="0">
              <a:buNone/>
            </a:pPr>
            <a:endParaRPr lang="en-US" dirty="0"/>
          </a:p>
          <a:p>
            <a:pPr marL="0" indent="0">
              <a:buNone/>
            </a:pPr>
            <a:r>
              <a:rPr lang="en-US" dirty="0" smtClean="0"/>
              <a:t>Construct the correct abstract syntax tree</a:t>
            </a:r>
            <a:endParaRPr lang="en-US" dirty="0"/>
          </a:p>
        </p:txBody>
      </p:sp>
    </p:spTree>
    <p:extLst>
      <p:ext uri="{BB962C8B-B14F-4D97-AF65-F5344CB8AC3E}">
        <p14:creationId xmlns:p14="http://schemas.microsoft.com/office/powerpoint/2010/main" val="1176237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Build Expression Trees</a:t>
            </a:r>
            <a:endParaRPr lang="en-US" dirty="0"/>
          </a:p>
        </p:txBody>
      </p:sp>
      <p:sp>
        <p:nvSpPr>
          <p:cNvPr id="5" name="Rectangle 4"/>
          <p:cNvSpPr/>
          <p:nvPr/>
        </p:nvSpPr>
        <p:spPr>
          <a:xfrm>
            <a:off x="457200" y="1371600"/>
            <a:ext cx="8458200" cy="4721292"/>
          </a:xfrm>
          <a:prstGeom prst="rect">
            <a:avLst/>
          </a:prstGeom>
        </p:spPr>
        <p:txBody>
          <a:bodyPr wrap="square">
            <a:spAutoFit/>
          </a:bodyPr>
          <a:lstStyle/>
          <a:p>
            <a:pPr lvl="0">
              <a:spcBef>
                <a:spcPct val="20000"/>
              </a:spcBef>
            </a:pPr>
            <a:r>
              <a:rPr lang="en-US" sz="3200" b="1" dirty="0">
                <a:solidFill>
                  <a:prstClr val="black"/>
                </a:solidFill>
                <a:latin typeface="Calibri" pitchFamily="34" charset="0"/>
                <a:cs typeface="Calibri" pitchFamily="34" charset="0"/>
              </a:rPr>
              <a:t>abstract class </a:t>
            </a:r>
            <a:r>
              <a:rPr lang="en-US" sz="3200" dirty="0" err="1">
                <a:solidFill>
                  <a:prstClr val="black"/>
                </a:solidFill>
                <a:latin typeface="Calibri" pitchFamily="34" charset="0"/>
                <a:cs typeface="Calibri" pitchFamily="34" charset="0"/>
              </a:rPr>
              <a:t>Expr</a:t>
            </a:r>
            <a:endParaRPr lang="en-US" sz="3200" dirty="0">
              <a:solidFill>
                <a:prstClr val="black"/>
              </a:solidFill>
              <a:latin typeface="Calibri" pitchFamily="34" charset="0"/>
              <a:cs typeface="Calibri" pitchFamily="34" charset="0"/>
            </a:endParaRPr>
          </a:p>
          <a:p>
            <a:pPr lvl="0">
              <a:spcBef>
                <a:spcPct val="20000"/>
              </a:spcBef>
            </a:pPr>
            <a:r>
              <a:rPr lang="en-US" sz="3200" b="1" dirty="0">
                <a:solidFill>
                  <a:prstClr val="black"/>
                </a:solidFill>
                <a:latin typeface="Calibri" pitchFamily="34" charset="0"/>
                <a:cs typeface="Calibri" pitchFamily="34" charset="0"/>
              </a:rPr>
              <a:t>case class </a:t>
            </a:r>
            <a:r>
              <a:rPr lang="en-US" sz="3200" dirty="0">
                <a:solidFill>
                  <a:prstClr val="black"/>
                </a:solidFill>
                <a:latin typeface="Calibri" pitchFamily="34" charset="0"/>
                <a:cs typeface="Calibri" pitchFamily="34" charset="0"/>
              </a:rPr>
              <a:t>Variable(id : Identifier) </a:t>
            </a:r>
            <a:r>
              <a:rPr lang="en-US" sz="3200" b="1" dirty="0">
                <a:solidFill>
                  <a:prstClr val="black"/>
                </a:solidFill>
                <a:latin typeface="Calibri" pitchFamily="34" charset="0"/>
                <a:cs typeface="Calibri" pitchFamily="34" charset="0"/>
              </a:rPr>
              <a:t>extends </a:t>
            </a:r>
            <a:r>
              <a:rPr lang="en-US" sz="3200" dirty="0" err="1">
                <a:solidFill>
                  <a:prstClr val="black"/>
                </a:solidFill>
                <a:latin typeface="Calibri" pitchFamily="34" charset="0"/>
                <a:cs typeface="Calibri" pitchFamily="34" charset="0"/>
              </a:rPr>
              <a:t>Expr</a:t>
            </a:r>
            <a:endParaRPr lang="en-US" sz="3200" dirty="0">
              <a:solidFill>
                <a:prstClr val="black"/>
              </a:solidFill>
              <a:latin typeface="Calibri" pitchFamily="34" charset="0"/>
              <a:cs typeface="Calibri" pitchFamily="34" charset="0"/>
            </a:endParaRPr>
          </a:p>
          <a:p>
            <a:pPr lvl="0">
              <a:spcBef>
                <a:spcPct val="20000"/>
              </a:spcBef>
            </a:pPr>
            <a:r>
              <a:rPr lang="en-US" sz="3200" b="1" dirty="0">
                <a:solidFill>
                  <a:prstClr val="black"/>
                </a:solidFill>
                <a:latin typeface="Calibri" pitchFamily="34" charset="0"/>
                <a:cs typeface="Calibri" pitchFamily="34" charset="0"/>
              </a:rPr>
              <a:t>case class </a:t>
            </a:r>
            <a:r>
              <a:rPr lang="en-US" sz="3200" dirty="0">
                <a:solidFill>
                  <a:prstClr val="black"/>
                </a:solidFill>
                <a:latin typeface="Calibri" pitchFamily="34" charset="0"/>
                <a:cs typeface="Calibri" pitchFamily="34" charset="0"/>
              </a:rPr>
              <a:t>Minus(e1 : </a:t>
            </a:r>
            <a:r>
              <a:rPr lang="en-US" sz="3200" dirty="0" err="1">
                <a:solidFill>
                  <a:prstClr val="black"/>
                </a:solidFill>
                <a:latin typeface="Calibri" pitchFamily="34" charset="0"/>
                <a:cs typeface="Calibri" pitchFamily="34" charset="0"/>
              </a:rPr>
              <a:t>Expr</a:t>
            </a:r>
            <a:r>
              <a:rPr lang="en-US" sz="3200" dirty="0">
                <a:solidFill>
                  <a:prstClr val="black"/>
                </a:solidFill>
                <a:latin typeface="Calibri" pitchFamily="34" charset="0"/>
                <a:cs typeface="Calibri" pitchFamily="34" charset="0"/>
              </a:rPr>
              <a:t>, e2 : </a:t>
            </a:r>
            <a:r>
              <a:rPr lang="en-US" sz="3200" dirty="0" err="1">
                <a:solidFill>
                  <a:prstClr val="black"/>
                </a:solidFill>
                <a:latin typeface="Calibri" pitchFamily="34" charset="0"/>
                <a:cs typeface="Calibri" pitchFamily="34" charset="0"/>
              </a:rPr>
              <a:t>Expr</a:t>
            </a:r>
            <a:r>
              <a:rPr lang="en-US" sz="3200" dirty="0">
                <a:solidFill>
                  <a:prstClr val="black"/>
                </a:solidFill>
                <a:latin typeface="Calibri" pitchFamily="34" charset="0"/>
                <a:cs typeface="Calibri" pitchFamily="34" charset="0"/>
              </a:rPr>
              <a:t>) </a:t>
            </a:r>
            <a:r>
              <a:rPr lang="en-US" sz="3200" b="1" dirty="0">
                <a:solidFill>
                  <a:prstClr val="black"/>
                </a:solidFill>
                <a:latin typeface="Calibri" pitchFamily="34" charset="0"/>
                <a:cs typeface="Calibri" pitchFamily="34" charset="0"/>
              </a:rPr>
              <a:t>extends</a:t>
            </a:r>
            <a:r>
              <a:rPr lang="en-US" sz="3200" dirty="0">
                <a:solidFill>
                  <a:prstClr val="black"/>
                </a:solidFill>
                <a:latin typeface="Calibri" pitchFamily="34" charset="0"/>
                <a:cs typeface="Calibri" pitchFamily="34" charset="0"/>
              </a:rPr>
              <a:t> </a:t>
            </a:r>
            <a:r>
              <a:rPr lang="en-US" sz="3200" dirty="0" err="1">
                <a:solidFill>
                  <a:prstClr val="black"/>
                </a:solidFill>
                <a:latin typeface="Calibri" pitchFamily="34" charset="0"/>
                <a:cs typeface="Calibri" pitchFamily="34" charset="0"/>
              </a:rPr>
              <a:t>Expr</a:t>
            </a:r>
            <a:endParaRPr lang="en-US" sz="3200" dirty="0">
              <a:solidFill>
                <a:prstClr val="black"/>
              </a:solidFill>
              <a:latin typeface="Calibri" pitchFamily="34" charset="0"/>
              <a:cs typeface="Calibri" pitchFamily="34" charset="0"/>
            </a:endParaRPr>
          </a:p>
          <a:p>
            <a:pPr lvl="0">
              <a:spcBef>
                <a:spcPct val="20000"/>
              </a:spcBef>
            </a:pPr>
            <a:r>
              <a:rPr lang="en-US" sz="3200" b="1" dirty="0">
                <a:solidFill>
                  <a:prstClr val="black"/>
                </a:solidFill>
                <a:latin typeface="Calibri" pitchFamily="34" charset="0"/>
                <a:cs typeface="Calibri" pitchFamily="34" charset="0"/>
              </a:rPr>
              <a:t>case class </a:t>
            </a:r>
            <a:r>
              <a:rPr lang="en-US" sz="3200" dirty="0" err="1">
                <a:solidFill>
                  <a:prstClr val="black"/>
                </a:solidFill>
                <a:latin typeface="Calibri" pitchFamily="34" charset="0"/>
                <a:cs typeface="Calibri" pitchFamily="34" charset="0"/>
              </a:rPr>
              <a:t>Exp</a:t>
            </a:r>
            <a:r>
              <a:rPr lang="en-US" sz="3200" dirty="0">
                <a:solidFill>
                  <a:prstClr val="black"/>
                </a:solidFill>
                <a:latin typeface="Calibri" pitchFamily="34" charset="0"/>
                <a:cs typeface="Calibri" pitchFamily="34" charset="0"/>
              </a:rPr>
              <a:t>(e1 : </a:t>
            </a:r>
            <a:r>
              <a:rPr lang="en-US" sz="3200" dirty="0" err="1">
                <a:solidFill>
                  <a:prstClr val="black"/>
                </a:solidFill>
                <a:latin typeface="Calibri" pitchFamily="34" charset="0"/>
                <a:cs typeface="Calibri" pitchFamily="34" charset="0"/>
              </a:rPr>
              <a:t>Expr</a:t>
            </a:r>
            <a:r>
              <a:rPr lang="en-US" sz="3200" dirty="0">
                <a:solidFill>
                  <a:prstClr val="black"/>
                </a:solidFill>
                <a:latin typeface="Calibri" pitchFamily="34" charset="0"/>
                <a:cs typeface="Calibri" pitchFamily="34" charset="0"/>
              </a:rPr>
              <a:t>, e2 : </a:t>
            </a:r>
            <a:r>
              <a:rPr lang="en-US" sz="3200" dirty="0" err="1">
                <a:solidFill>
                  <a:prstClr val="black"/>
                </a:solidFill>
                <a:latin typeface="Calibri" pitchFamily="34" charset="0"/>
                <a:cs typeface="Calibri" pitchFamily="34" charset="0"/>
              </a:rPr>
              <a:t>Expr</a:t>
            </a:r>
            <a:r>
              <a:rPr lang="en-US" sz="3200" dirty="0">
                <a:solidFill>
                  <a:prstClr val="black"/>
                </a:solidFill>
                <a:latin typeface="Calibri" pitchFamily="34" charset="0"/>
                <a:cs typeface="Calibri" pitchFamily="34" charset="0"/>
              </a:rPr>
              <a:t>) </a:t>
            </a:r>
            <a:r>
              <a:rPr lang="en-US" sz="3200" b="1" dirty="0">
                <a:solidFill>
                  <a:prstClr val="black"/>
                </a:solidFill>
                <a:latin typeface="Calibri" pitchFamily="34" charset="0"/>
                <a:cs typeface="Calibri" pitchFamily="34" charset="0"/>
              </a:rPr>
              <a:t>extends </a:t>
            </a:r>
            <a:r>
              <a:rPr lang="en-US" sz="3200" dirty="0" err="1" smtClean="0">
                <a:solidFill>
                  <a:prstClr val="black"/>
                </a:solidFill>
                <a:latin typeface="Calibri" pitchFamily="34" charset="0"/>
                <a:cs typeface="Calibri" pitchFamily="34" charset="0"/>
              </a:rPr>
              <a:t>Expr</a:t>
            </a:r>
            <a:endParaRPr lang="en-US" sz="3200" dirty="0" smtClean="0">
              <a:solidFill>
                <a:prstClr val="black"/>
              </a:solidFill>
              <a:latin typeface="Calibri" pitchFamily="34" charset="0"/>
              <a:cs typeface="Calibri" pitchFamily="34" charset="0"/>
            </a:endParaRPr>
          </a:p>
          <a:p>
            <a:pPr lvl="0">
              <a:spcBef>
                <a:spcPct val="20000"/>
              </a:spcBef>
            </a:pPr>
            <a:endParaRPr lang="en-US" sz="3200" dirty="0" smtClean="0">
              <a:solidFill>
                <a:prstClr val="black"/>
              </a:solidFill>
              <a:latin typeface="Calibri" pitchFamily="34" charset="0"/>
              <a:cs typeface="Calibri" pitchFamily="34" charset="0"/>
            </a:endParaRPr>
          </a:p>
          <a:p>
            <a:pPr lvl="0">
              <a:spcBef>
                <a:spcPct val="20000"/>
              </a:spcBef>
            </a:pPr>
            <a:r>
              <a:rPr lang="en-US" sz="3200" dirty="0">
                <a:solidFill>
                  <a:srgbClr val="008000"/>
                </a:solidFill>
                <a:latin typeface="Calibri" pitchFamily="34" charset="0"/>
                <a:cs typeface="Calibri" pitchFamily="34" charset="0"/>
              </a:rPr>
              <a:t>	</a:t>
            </a:r>
            <a:r>
              <a:rPr lang="en-US" sz="3200" dirty="0" smtClean="0">
                <a:solidFill>
                  <a:srgbClr val="008000"/>
                </a:solidFill>
                <a:latin typeface="Calibri" pitchFamily="34" charset="0"/>
                <a:cs typeface="Calibri" pitchFamily="34" charset="0"/>
              </a:rPr>
              <a:t>different parse trees give ASTs:</a:t>
            </a:r>
            <a:endParaRPr lang="en-US" sz="3200" dirty="0">
              <a:solidFill>
                <a:srgbClr val="008000"/>
              </a:solidFill>
              <a:latin typeface="Calibri" pitchFamily="34" charset="0"/>
              <a:cs typeface="Calibri" pitchFamily="34" charset="0"/>
            </a:endParaRPr>
          </a:p>
          <a:p>
            <a:pPr lvl="0">
              <a:spcBef>
                <a:spcPct val="20000"/>
              </a:spcBef>
            </a:pPr>
            <a:r>
              <a:rPr lang="en-US" sz="3200" dirty="0" smtClean="0">
                <a:solidFill>
                  <a:prstClr val="black"/>
                </a:solidFill>
                <a:latin typeface="Calibri" pitchFamily="34" charset="0"/>
                <a:cs typeface="Calibri" pitchFamily="34" charset="0"/>
              </a:rPr>
              <a:t>Minus(e1, Minus(e2,e3))		e1 - (e2 - e3)</a:t>
            </a:r>
          </a:p>
          <a:p>
            <a:pPr lvl="0">
              <a:spcBef>
                <a:spcPct val="20000"/>
              </a:spcBef>
            </a:pPr>
            <a:r>
              <a:rPr lang="en-US" sz="3200" dirty="0" smtClean="0">
                <a:solidFill>
                  <a:prstClr val="black"/>
                </a:solidFill>
                <a:latin typeface="Calibri" pitchFamily="34" charset="0"/>
                <a:cs typeface="Calibri" pitchFamily="34" charset="0"/>
              </a:rPr>
              <a:t>Minus(Minus(e1,e2),e3)		(e1 - e2) - e3</a:t>
            </a:r>
            <a:endParaRPr lang="en-US" sz="3200" dirty="0">
              <a:solidFill>
                <a:prstClr val="black"/>
              </a:solidFill>
              <a:latin typeface="Calibri" pitchFamily="34" charset="0"/>
              <a:cs typeface="Calibri" pitchFamily="34" charset="0"/>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6105960" y="3873960"/>
              <a:ext cx="2238840" cy="427320"/>
            </p14:xfrm>
          </p:contentPart>
        </mc:Choice>
        <mc:Fallback xmlns="">
          <p:pic>
            <p:nvPicPr>
              <p:cNvPr id="3" name="Ink 2"/>
              <p:cNvPicPr/>
              <p:nvPr/>
            </p:nvPicPr>
            <p:blipFill>
              <a:blip r:embed="rId3"/>
              <a:stretch>
                <a:fillRect/>
              </a:stretch>
            </p:blipFill>
            <p:spPr>
              <a:xfrm>
                <a:off x="6091200" y="3859560"/>
                <a:ext cx="2268720" cy="451440"/>
              </a:xfrm>
              <a:prstGeom prst="rect">
                <a:avLst/>
              </a:prstGeom>
            </p:spPr>
          </p:pic>
        </mc:Fallback>
      </mc:AlternateContent>
    </p:spTree>
    <p:extLst>
      <p:ext uri="{BB962C8B-B14F-4D97-AF65-F5344CB8AC3E}">
        <p14:creationId xmlns:p14="http://schemas.microsoft.com/office/powerpoint/2010/main" val="1477142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Layer the grammar by priorities</a:t>
            </a:r>
            <a:endParaRPr lang="en-US" dirty="0"/>
          </a:p>
        </p:txBody>
      </p:sp>
      <p:sp>
        <p:nvSpPr>
          <p:cNvPr id="4" name="Content Placeholder 2"/>
          <p:cNvSpPr txBox="1">
            <a:spLocks/>
          </p:cNvSpPr>
          <p:nvPr/>
        </p:nvSpPr>
        <p:spPr bwMode="auto">
          <a:xfrm>
            <a:off x="512012" y="3581400"/>
            <a:ext cx="3678988" cy="1676400"/>
          </a:xfrm>
          <a:prstGeom prst="rect">
            <a:avLst/>
          </a:prstGeom>
          <a:no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FontTx/>
              <a:buNone/>
            </a:pPr>
            <a:r>
              <a:rPr lang="en-US" sz="2600" dirty="0" err="1" smtClean="0">
                <a:solidFill>
                  <a:schemeClr val="tx1"/>
                </a:solidFill>
              </a:rPr>
              <a:t>expr</a:t>
            </a:r>
            <a:r>
              <a:rPr lang="en-US" sz="2600" dirty="0" smtClean="0">
                <a:solidFill>
                  <a:schemeClr val="tx1"/>
                </a:solidFill>
              </a:rPr>
              <a:t> ::= term (- term)*</a:t>
            </a:r>
          </a:p>
          <a:p>
            <a:pPr marL="0" indent="0">
              <a:buFontTx/>
              <a:buNone/>
            </a:pPr>
            <a:r>
              <a:rPr lang="en-US" sz="2600" dirty="0" smtClean="0">
                <a:solidFill>
                  <a:schemeClr val="tx1"/>
                </a:solidFill>
              </a:rPr>
              <a:t>term ::= factor (^ factor)*</a:t>
            </a:r>
          </a:p>
          <a:p>
            <a:pPr marL="0" indent="0">
              <a:buFontTx/>
              <a:buNone/>
            </a:pPr>
            <a:r>
              <a:rPr lang="en-US" sz="2600" dirty="0" smtClean="0">
                <a:solidFill>
                  <a:schemeClr val="tx1"/>
                </a:solidFill>
              </a:rPr>
              <a:t>factor ::= id | (</a:t>
            </a:r>
            <a:r>
              <a:rPr lang="en-US" sz="2600" dirty="0" err="1" smtClean="0">
                <a:solidFill>
                  <a:schemeClr val="tx1"/>
                </a:solidFill>
              </a:rPr>
              <a:t>expr</a:t>
            </a:r>
            <a:r>
              <a:rPr lang="en-US" sz="2600" dirty="0" smtClean="0">
                <a:solidFill>
                  <a:schemeClr val="tx1"/>
                </a:solidFill>
              </a:rPr>
              <a:t>)</a:t>
            </a:r>
          </a:p>
        </p:txBody>
      </p:sp>
      <p:sp>
        <p:nvSpPr>
          <p:cNvPr id="5" name="Rectangle 4"/>
          <p:cNvSpPr/>
          <p:nvPr/>
        </p:nvSpPr>
        <p:spPr>
          <a:xfrm>
            <a:off x="4953000" y="3588603"/>
            <a:ext cx="3833550" cy="830997"/>
          </a:xfrm>
          <a:prstGeom prst="rect">
            <a:avLst/>
          </a:prstGeom>
        </p:spPr>
        <p:txBody>
          <a:bodyPr wrap="none">
            <a:spAutoFit/>
          </a:bodyPr>
          <a:lstStyle/>
          <a:p>
            <a:r>
              <a:rPr lang="en-US" sz="2400" dirty="0" smtClean="0"/>
              <a:t>lower priority binds weaker, </a:t>
            </a:r>
          </a:p>
          <a:p>
            <a:r>
              <a:rPr lang="en-US" sz="2400" dirty="0" smtClean="0"/>
              <a:t>so it goes outside</a:t>
            </a:r>
          </a:p>
        </p:txBody>
      </p:sp>
      <p:sp>
        <p:nvSpPr>
          <p:cNvPr id="6" name="Content Placeholder 2"/>
          <p:cNvSpPr txBox="1">
            <a:spLocks/>
          </p:cNvSpPr>
          <p:nvPr/>
        </p:nvSpPr>
        <p:spPr bwMode="auto">
          <a:xfrm>
            <a:off x="1295400" y="1676400"/>
            <a:ext cx="7186750" cy="545565"/>
          </a:xfrm>
          <a:prstGeom prst="rect">
            <a:avLst/>
          </a:prstGeom>
          <a:no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FontTx/>
              <a:buNone/>
            </a:pPr>
            <a:r>
              <a:rPr lang="en-US" sz="2600" dirty="0" err="1" smtClean="0">
                <a:solidFill>
                  <a:schemeClr val="tx1"/>
                </a:solidFill>
              </a:rPr>
              <a:t>expr</a:t>
            </a:r>
            <a:r>
              <a:rPr lang="en-US" sz="2600" dirty="0" smtClean="0">
                <a:solidFill>
                  <a:schemeClr val="tx1"/>
                </a:solidFill>
              </a:rPr>
              <a:t> ::= </a:t>
            </a:r>
            <a:r>
              <a:rPr lang="en-US" sz="2600" dirty="0" err="1" smtClean="0">
                <a:solidFill>
                  <a:schemeClr val="tx1"/>
                </a:solidFill>
              </a:rPr>
              <a:t>ident</a:t>
            </a:r>
            <a:r>
              <a:rPr lang="en-US" sz="2600" dirty="0" smtClean="0">
                <a:solidFill>
                  <a:schemeClr val="tx1"/>
                </a:solidFill>
              </a:rPr>
              <a:t> | </a:t>
            </a:r>
            <a:r>
              <a:rPr lang="en-US" sz="2600" dirty="0" err="1" smtClean="0">
                <a:solidFill>
                  <a:schemeClr val="tx1"/>
                </a:solidFill>
              </a:rPr>
              <a:t>expr</a:t>
            </a:r>
            <a:r>
              <a:rPr lang="en-US" sz="2600" dirty="0" smtClean="0">
                <a:solidFill>
                  <a:schemeClr val="tx1"/>
                </a:solidFill>
              </a:rPr>
              <a:t> - </a:t>
            </a:r>
            <a:r>
              <a:rPr lang="en-US" sz="2600" dirty="0" err="1">
                <a:solidFill>
                  <a:schemeClr val="tx1"/>
                </a:solidFill>
              </a:rPr>
              <a:t>expr</a:t>
            </a:r>
            <a:r>
              <a:rPr lang="en-US" sz="2600" dirty="0">
                <a:solidFill>
                  <a:schemeClr val="tx1"/>
                </a:solidFill>
              </a:rPr>
              <a:t> </a:t>
            </a:r>
            <a:r>
              <a:rPr lang="en-US" sz="2600" dirty="0" smtClean="0">
                <a:solidFill>
                  <a:schemeClr val="tx1"/>
                </a:solidFill>
              </a:rPr>
              <a:t>| </a:t>
            </a:r>
            <a:r>
              <a:rPr lang="en-US" sz="2600" dirty="0" err="1">
                <a:solidFill>
                  <a:schemeClr val="tx1"/>
                </a:solidFill>
              </a:rPr>
              <a:t>expr</a:t>
            </a:r>
            <a:r>
              <a:rPr lang="en-US" sz="2600" dirty="0">
                <a:solidFill>
                  <a:schemeClr val="tx1"/>
                </a:solidFill>
              </a:rPr>
              <a:t> </a:t>
            </a:r>
            <a:r>
              <a:rPr lang="en-US" sz="2600" dirty="0" smtClean="0">
                <a:solidFill>
                  <a:schemeClr val="tx1"/>
                </a:solidFill>
              </a:rPr>
              <a:t>^ </a:t>
            </a:r>
            <a:r>
              <a:rPr lang="en-US" sz="2600" dirty="0" err="1" smtClean="0">
                <a:solidFill>
                  <a:schemeClr val="tx1"/>
                </a:solidFill>
              </a:rPr>
              <a:t>expr</a:t>
            </a:r>
            <a:r>
              <a:rPr lang="en-US" sz="2600" dirty="0" smtClean="0">
                <a:solidFill>
                  <a:schemeClr val="tx1"/>
                </a:solidFill>
              </a:rPr>
              <a:t>  | (</a:t>
            </a:r>
            <a:r>
              <a:rPr lang="en-US" sz="2600" dirty="0" err="1" smtClean="0">
                <a:solidFill>
                  <a:schemeClr val="tx1"/>
                </a:solidFill>
              </a:rPr>
              <a:t>expr</a:t>
            </a:r>
            <a:r>
              <a:rPr lang="en-US" sz="2600" dirty="0" smtClean="0">
                <a:solidFill>
                  <a:schemeClr val="tx1"/>
                </a:solidFill>
              </a:rPr>
              <a:t>)</a:t>
            </a:r>
          </a:p>
        </p:txBody>
      </p:sp>
      <p:sp>
        <p:nvSpPr>
          <p:cNvPr id="7" name="Down Arrow 6"/>
          <p:cNvSpPr/>
          <p:nvPr/>
        </p:nvSpPr>
        <p:spPr>
          <a:xfrm>
            <a:off x="1981200" y="2438400"/>
            <a:ext cx="609600" cy="8382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1935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Building trees: left-associative "-"</a:t>
            </a:r>
            <a:endParaRPr lang="en-US" dirty="0"/>
          </a:p>
        </p:txBody>
      </p:sp>
      <p:sp>
        <p:nvSpPr>
          <p:cNvPr id="3" name="Content Placeholder 2"/>
          <p:cNvSpPr>
            <a:spLocks noGrp="1"/>
          </p:cNvSpPr>
          <p:nvPr>
            <p:ph idx="1"/>
          </p:nvPr>
        </p:nvSpPr>
        <p:spPr>
          <a:xfrm>
            <a:off x="457200" y="1600201"/>
            <a:ext cx="8229600" cy="1447799"/>
          </a:xfrm>
        </p:spPr>
        <p:txBody>
          <a:bodyPr>
            <a:normAutofit/>
          </a:bodyPr>
          <a:lstStyle/>
          <a:p>
            <a:pPr marL="0" indent="0">
              <a:buNone/>
            </a:pPr>
            <a:r>
              <a:rPr lang="en-US" sz="2800" b="1" dirty="0" smtClean="0"/>
              <a:t>LEFT-associative </a:t>
            </a:r>
            <a:r>
              <a:rPr lang="en-US" sz="2800" dirty="0" smtClean="0"/>
              <a:t>operator</a:t>
            </a:r>
          </a:p>
          <a:p>
            <a:pPr marL="0" indent="0">
              <a:buNone/>
            </a:pPr>
            <a:r>
              <a:rPr lang="en-US" sz="2400" dirty="0" smtClean="0"/>
              <a:t>x – y – z   </a:t>
            </a:r>
            <a:r>
              <a:rPr lang="en-US" sz="2400" dirty="0">
                <a:sym typeface="Wingdings" pitchFamily="2" charset="2"/>
              </a:rPr>
              <a:t> </a:t>
            </a:r>
            <a:r>
              <a:rPr lang="en-US" sz="2400" dirty="0" smtClean="0">
                <a:sym typeface="Wingdings" pitchFamily="2" charset="2"/>
              </a:rPr>
              <a:t>	(x – y) – z </a:t>
            </a:r>
          </a:p>
          <a:p>
            <a:pPr marL="0" indent="0">
              <a:buNone/>
            </a:pPr>
            <a:r>
              <a:rPr lang="en-US" sz="2400" dirty="0" smtClean="0">
                <a:sym typeface="Wingdings" pitchFamily="2" charset="2"/>
              </a:rPr>
              <a:t>		Minus(Minus(</a:t>
            </a:r>
            <a:r>
              <a:rPr lang="en-US" sz="2400" dirty="0" err="1" smtClean="0">
                <a:sym typeface="Wingdings" pitchFamily="2" charset="2"/>
              </a:rPr>
              <a:t>Var</a:t>
            </a:r>
            <a:r>
              <a:rPr lang="en-US" sz="2400" dirty="0" smtClean="0">
                <a:sym typeface="Wingdings" pitchFamily="2" charset="2"/>
              </a:rPr>
              <a:t>(“x”),</a:t>
            </a:r>
            <a:r>
              <a:rPr lang="en-US" sz="2400" dirty="0" err="1" smtClean="0">
                <a:sym typeface="Wingdings" pitchFamily="2" charset="2"/>
              </a:rPr>
              <a:t>Var</a:t>
            </a:r>
            <a:r>
              <a:rPr lang="en-US" sz="2400" dirty="0" smtClean="0">
                <a:sym typeface="Wingdings" pitchFamily="2" charset="2"/>
              </a:rPr>
              <a:t>(“y”)),   </a:t>
            </a:r>
            <a:r>
              <a:rPr lang="en-US" sz="2400" dirty="0" err="1" smtClean="0">
                <a:sym typeface="Wingdings" pitchFamily="2" charset="2"/>
              </a:rPr>
              <a:t>Var</a:t>
            </a:r>
            <a:r>
              <a:rPr lang="en-US" sz="2400" dirty="0" smtClean="0">
                <a:sym typeface="Wingdings" pitchFamily="2" charset="2"/>
              </a:rPr>
              <a:t>(“z”))</a:t>
            </a:r>
            <a:endParaRPr lang="en-US" sz="2400" dirty="0"/>
          </a:p>
        </p:txBody>
      </p:sp>
      <p:sp>
        <p:nvSpPr>
          <p:cNvPr id="4" name="Content Placeholder 2"/>
          <p:cNvSpPr txBox="1">
            <a:spLocks/>
          </p:cNvSpPr>
          <p:nvPr/>
        </p:nvSpPr>
        <p:spPr>
          <a:xfrm>
            <a:off x="228600" y="3200400"/>
            <a:ext cx="5173276" cy="2791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b="1" dirty="0" err="1" smtClean="0"/>
              <a:t>def</a:t>
            </a:r>
            <a:r>
              <a:rPr lang="en-US" sz="2200" dirty="0" smtClean="0"/>
              <a:t> </a:t>
            </a:r>
            <a:r>
              <a:rPr lang="en-US" sz="2200" dirty="0" err="1" smtClean="0"/>
              <a:t>expr</a:t>
            </a:r>
            <a:r>
              <a:rPr lang="en-US" sz="2200" dirty="0" smtClean="0"/>
              <a:t> : </a:t>
            </a:r>
            <a:r>
              <a:rPr lang="en-US" sz="2200" dirty="0" err="1" smtClean="0"/>
              <a:t>Expr</a:t>
            </a:r>
            <a:r>
              <a:rPr lang="en-US" sz="2200" dirty="0" smtClean="0"/>
              <a:t> = {</a:t>
            </a:r>
          </a:p>
          <a:p>
            <a:pPr marL="0" indent="0">
              <a:buFont typeface="Arial" pitchFamily="34" charset="0"/>
              <a:buNone/>
            </a:pPr>
            <a:r>
              <a:rPr lang="en-US" sz="2200" b="1" dirty="0" smtClean="0"/>
              <a:t>   </a:t>
            </a:r>
            <a:r>
              <a:rPr lang="en-US" sz="2200" b="1" dirty="0" err="1" smtClean="0"/>
              <a:t>var</a:t>
            </a:r>
            <a:r>
              <a:rPr lang="en-US" sz="2200" b="1" dirty="0" smtClean="0"/>
              <a:t> e =</a:t>
            </a:r>
          </a:p>
          <a:p>
            <a:pPr marL="0" indent="0">
              <a:buFont typeface="Arial" pitchFamily="34" charset="0"/>
              <a:buNone/>
            </a:pPr>
            <a:r>
              <a:rPr lang="en-US" sz="2200" dirty="0" smtClean="0"/>
              <a:t>   </a:t>
            </a:r>
            <a:r>
              <a:rPr lang="en-US" sz="2200" b="1" dirty="0" smtClean="0"/>
              <a:t>while</a:t>
            </a:r>
            <a:r>
              <a:rPr lang="en-US" sz="2200" dirty="0" smtClean="0"/>
              <a:t> (</a:t>
            </a:r>
            <a:r>
              <a:rPr lang="en-US" sz="2200" dirty="0" err="1" smtClean="0"/>
              <a:t>lexer.token</a:t>
            </a:r>
            <a:r>
              <a:rPr lang="en-US" sz="2200" dirty="0" smtClean="0"/>
              <a:t> == </a:t>
            </a:r>
            <a:r>
              <a:rPr lang="en-US" sz="2200" dirty="0" err="1" smtClean="0"/>
              <a:t>MinusToken</a:t>
            </a:r>
            <a:r>
              <a:rPr lang="en-US" sz="2200" dirty="0" smtClean="0"/>
              <a:t>) {</a:t>
            </a:r>
          </a:p>
          <a:p>
            <a:pPr marL="0" indent="0">
              <a:buFont typeface="Arial" pitchFamily="34" charset="0"/>
              <a:buNone/>
            </a:pPr>
            <a:r>
              <a:rPr lang="en-US" sz="2200" dirty="0" smtClean="0"/>
              <a:t>      </a:t>
            </a:r>
            <a:r>
              <a:rPr lang="en-US" sz="2200" dirty="0" err="1" smtClean="0"/>
              <a:t>lexer.next</a:t>
            </a:r>
            <a:endParaRPr lang="en-US" sz="2200" dirty="0" smtClean="0"/>
          </a:p>
          <a:p>
            <a:pPr marL="0" indent="0">
              <a:buFont typeface="Arial" pitchFamily="34" charset="0"/>
              <a:buNone/>
            </a:pPr>
            <a:r>
              <a:rPr lang="en-US" sz="2200" dirty="0" smtClean="0"/>
              <a:t>      </a:t>
            </a:r>
          </a:p>
          <a:p>
            <a:pPr marL="0" indent="0">
              <a:buFont typeface="Arial" pitchFamily="34" charset="0"/>
              <a:buNone/>
            </a:pPr>
            <a:r>
              <a:rPr lang="en-US" sz="2200" dirty="0" smtClean="0"/>
              <a:t>   } </a:t>
            </a:r>
          </a:p>
          <a:p>
            <a:pPr marL="0" indent="0">
              <a:buFont typeface="Arial" pitchFamily="34" charset="0"/>
              <a:buNone/>
            </a:pPr>
            <a:r>
              <a:rPr lang="en-US" sz="2200" dirty="0" smtClean="0"/>
              <a:t>   </a:t>
            </a:r>
            <a:r>
              <a:rPr lang="en-US" sz="2200" b="1" dirty="0" smtClean="0"/>
              <a:t>e</a:t>
            </a:r>
            <a:endParaRPr lang="en-US" sz="2200" dirty="0" smtClean="0"/>
          </a:p>
          <a:p>
            <a:pPr marL="0" indent="0">
              <a:buFont typeface="Arial" pitchFamily="34" charset="0"/>
              <a:buNone/>
            </a:pPr>
            <a:r>
              <a:rPr lang="en-US" sz="2200" dirty="0" smtClean="0"/>
              <a:t>}</a:t>
            </a:r>
            <a:endParaRPr lang="en-US" sz="2200" dirty="0"/>
          </a:p>
        </p:txBody>
      </p:sp>
      <p:sp>
        <p:nvSpPr>
          <p:cNvPr id="6" name="Rectangle 5"/>
          <p:cNvSpPr/>
          <p:nvPr/>
        </p:nvSpPr>
        <p:spPr>
          <a:xfrm>
            <a:off x="686440" y="4826795"/>
            <a:ext cx="2348463" cy="430887"/>
          </a:xfrm>
          <a:prstGeom prst="rect">
            <a:avLst/>
          </a:prstGeom>
        </p:spPr>
        <p:txBody>
          <a:bodyPr wrap="none">
            <a:spAutoFit/>
          </a:bodyPr>
          <a:lstStyle/>
          <a:p>
            <a:r>
              <a:rPr lang="en-US" sz="2200" b="1" dirty="0"/>
              <a:t>e = </a:t>
            </a:r>
            <a:r>
              <a:rPr lang="en-US" sz="2200" b="1" dirty="0" smtClean="0"/>
              <a:t>Minus(e</a:t>
            </a:r>
            <a:r>
              <a:rPr lang="en-US" sz="2200" b="1" dirty="0"/>
              <a:t>, term)</a:t>
            </a:r>
          </a:p>
        </p:txBody>
      </p:sp>
      <p:sp>
        <p:nvSpPr>
          <p:cNvPr id="7" name="Rectangle 6"/>
          <p:cNvSpPr/>
          <p:nvPr/>
        </p:nvSpPr>
        <p:spPr>
          <a:xfrm>
            <a:off x="1383008" y="3591995"/>
            <a:ext cx="751872" cy="430887"/>
          </a:xfrm>
          <a:prstGeom prst="rect">
            <a:avLst/>
          </a:prstGeom>
        </p:spPr>
        <p:txBody>
          <a:bodyPr wrap="none">
            <a:spAutoFit/>
          </a:bodyPr>
          <a:lstStyle/>
          <a:p>
            <a:r>
              <a:rPr lang="en-US" sz="2200" b="1" dirty="0" smtClean="0"/>
              <a:t>term</a:t>
            </a:r>
            <a:endParaRPr lang="en-US" sz="2200" b="1"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357720" y="2216160"/>
              <a:ext cx="5642280" cy="2461320"/>
            </p14:xfrm>
          </p:contentPart>
        </mc:Choice>
        <mc:Fallback xmlns="">
          <p:pic>
            <p:nvPicPr>
              <p:cNvPr id="5" name="Ink 4"/>
              <p:cNvPicPr/>
              <p:nvPr/>
            </p:nvPicPr>
            <p:blipFill>
              <a:blip r:embed="rId3"/>
              <a:stretch>
                <a:fillRect/>
              </a:stretch>
            </p:blipFill>
            <p:spPr>
              <a:xfrm>
                <a:off x="3352320" y="2208600"/>
                <a:ext cx="5657760" cy="2484360"/>
              </a:xfrm>
              <a:prstGeom prst="rect">
                <a:avLst/>
              </a:prstGeom>
            </p:spPr>
          </p:pic>
        </mc:Fallback>
      </mc:AlternateContent>
    </p:spTree>
    <p:extLst>
      <p:ext uri="{BB962C8B-B14F-4D97-AF65-F5344CB8AC3E}">
        <p14:creationId xmlns:p14="http://schemas.microsoft.com/office/powerpoint/2010/main" val="3029684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Building trees: right-associative "^"</a:t>
            </a:r>
            <a:endParaRPr lang="en-US" dirty="0"/>
          </a:p>
        </p:txBody>
      </p:sp>
      <p:sp>
        <p:nvSpPr>
          <p:cNvPr id="3" name="Content Placeholder 2"/>
          <p:cNvSpPr>
            <a:spLocks noGrp="1"/>
          </p:cNvSpPr>
          <p:nvPr>
            <p:ph idx="1"/>
          </p:nvPr>
        </p:nvSpPr>
        <p:spPr>
          <a:xfrm>
            <a:off x="457200" y="1600201"/>
            <a:ext cx="8229600" cy="1447799"/>
          </a:xfrm>
        </p:spPr>
        <p:txBody>
          <a:bodyPr>
            <a:normAutofit fontScale="92500" lnSpcReduction="20000"/>
          </a:bodyPr>
          <a:lstStyle/>
          <a:p>
            <a:pPr marL="0" indent="0">
              <a:buNone/>
            </a:pPr>
            <a:r>
              <a:rPr lang="en-US" sz="2800" b="1" dirty="0" smtClean="0"/>
              <a:t>RIGHT-associative </a:t>
            </a:r>
            <a:r>
              <a:rPr lang="en-US" sz="2800" dirty="0" smtClean="0"/>
              <a:t>operator – using recursion </a:t>
            </a:r>
            <a:br>
              <a:rPr lang="en-US" sz="2800" dirty="0" smtClean="0"/>
            </a:br>
            <a:r>
              <a:rPr lang="en-US" sz="2800" dirty="0" smtClean="0"/>
              <a:t>			(or also loop and then reverse a list)</a:t>
            </a:r>
          </a:p>
          <a:p>
            <a:pPr marL="0" indent="0">
              <a:buNone/>
            </a:pPr>
            <a:r>
              <a:rPr lang="en-US" sz="2400" dirty="0" smtClean="0"/>
              <a:t>x ^ y ^ z   </a:t>
            </a:r>
            <a:r>
              <a:rPr lang="en-US" sz="2400" dirty="0">
                <a:sym typeface="Wingdings" pitchFamily="2" charset="2"/>
              </a:rPr>
              <a:t> </a:t>
            </a:r>
            <a:r>
              <a:rPr lang="en-US" sz="2400" dirty="0" smtClean="0">
                <a:sym typeface="Wingdings" pitchFamily="2" charset="2"/>
              </a:rPr>
              <a:t>	x ^ (y ^ z)</a:t>
            </a:r>
          </a:p>
          <a:p>
            <a:pPr marL="0" indent="0">
              <a:buNone/>
            </a:pPr>
            <a:r>
              <a:rPr lang="en-US" sz="2400" dirty="0" smtClean="0">
                <a:sym typeface="Wingdings" pitchFamily="2" charset="2"/>
              </a:rPr>
              <a:t>		</a:t>
            </a:r>
            <a:r>
              <a:rPr lang="en-US" sz="2400" dirty="0" err="1" smtClean="0">
                <a:sym typeface="Wingdings" pitchFamily="2" charset="2"/>
              </a:rPr>
              <a:t>Exp</a:t>
            </a:r>
            <a:r>
              <a:rPr lang="en-US" sz="2400" dirty="0" smtClean="0">
                <a:sym typeface="Wingdings" pitchFamily="2" charset="2"/>
              </a:rPr>
              <a:t>(</a:t>
            </a:r>
            <a:r>
              <a:rPr lang="en-US" sz="2400" dirty="0" err="1" smtClean="0">
                <a:sym typeface="Wingdings" pitchFamily="2" charset="2"/>
              </a:rPr>
              <a:t>Var</a:t>
            </a:r>
            <a:r>
              <a:rPr lang="en-US" sz="2400" dirty="0" smtClean="0">
                <a:sym typeface="Wingdings" pitchFamily="2" charset="2"/>
              </a:rPr>
              <a:t>(“x”),   </a:t>
            </a:r>
            <a:r>
              <a:rPr lang="en-US" sz="2400" dirty="0" err="1" smtClean="0">
                <a:sym typeface="Wingdings" pitchFamily="2" charset="2"/>
              </a:rPr>
              <a:t>Exp</a:t>
            </a:r>
            <a:r>
              <a:rPr lang="en-US" sz="2400" dirty="0" smtClean="0">
                <a:sym typeface="Wingdings" pitchFamily="2" charset="2"/>
              </a:rPr>
              <a:t>(</a:t>
            </a:r>
            <a:r>
              <a:rPr lang="en-US" sz="2400" dirty="0" err="1" smtClean="0">
                <a:sym typeface="Wingdings" pitchFamily="2" charset="2"/>
              </a:rPr>
              <a:t>Var</a:t>
            </a:r>
            <a:r>
              <a:rPr lang="en-US" sz="2400" dirty="0" smtClean="0">
                <a:sym typeface="Wingdings" pitchFamily="2" charset="2"/>
              </a:rPr>
              <a:t>(“y”), </a:t>
            </a:r>
            <a:r>
              <a:rPr lang="en-US" sz="2400" dirty="0" err="1" smtClean="0">
                <a:sym typeface="Wingdings" pitchFamily="2" charset="2"/>
              </a:rPr>
              <a:t>Var</a:t>
            </a:r>
            <a:r>
              <a:rPr lang="en-US" sz="2400" dirty="0" smtClean="0">
                <a:sym typeface="Wingdings" pitchFamily="2" charset="2"/>
              </a:rPr>
              <a:t>(“z”))  )</a:t>
            </a:r>
            <a:endParaRPr lang="en-US" sz="2400" dirty="0"/>
          </a:p>
        </p:txBody>
      </p:sp>
      <p:sp>
        <p:nvSpPr>
          <p:cNvPr id="9" name="Content Placeholder 2"/>
          <p:cNvSpPr txBox="1">
            <a:spLocks/>
          </p:cNvSpPr>
          <p:nvPr/>
        </p:nvSpPr>
        <p:spPr>
          <a:xfrm>
            <a:off x="397648" y="3781952"/>
            <a:ext cx="4468523" cy="279109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err="1" smtClean="0"/>
              <a:t>def</a:t>
            </a:r>
            <a:r>
              <a:rPr lang="en-US" b="1" dirty="0" smtClean="0"/>
              <a:t> </a:t>
            </a:r>
            <a:r>
              <a:rPr lang="en-US" dirty="0" err="1" smtClean="0"/>
              <a:t>expr</a:t>
            </a:r>
            <a:r>
              <a:rPr lang="en-US" dirty="0" smtClean="0"/>
              <a:t> : </a:t>
            </a:r>
            <a:r>
              <a:rPr lang="en-US" dirty="0" err="1" smtClean="0"/>
              <a:t>Expr</a:t>
            </a:r>
            <a:r>
              <a:rPr lang="en-US" dirty="0" smtClean="0"/>
              <a:t> = {</a:t>
            </a:r>
          </a:p>
          <a:p>
            <a:pPr marL="0" indent="0">
              <a:buFont typeface="Arial" pitchFamily="34" charset="0"/>
              <a:buNone/>
            </a:pPr>
            <a:r>
              <a:rPr lang="en-US" b="1" dirty="0" smtClean="0"/>
              <a:t>   </a:t>
            </a:r>
            <a:r>
              <a:rPr lang="en-US" b="1" dirty="0" err="1" smtClean="0"/>
              <a:t>val</a:t>
            </a:r>
            <a:r>
              <a:rPr lang="en-US" b="1" dirty="0" smtClean="0"/>
              <a:t> e = factor</a:t>
            </a:r>
          </a:p>
          <a:p>
            <a:pPr marL="0" indent="0">
              <a:buFont typeface="Arial" pitchFamily="34" charset="0"/>
              <a:buNone/>
            </a:pPr>
            <a:r>
              <a:rPr lang="en-US" b="1" dirty="0" smtClean="0"/>
              <a:t>   if </a:t>
            </a:r>
            <a:r>
              <a:rPr lang="en-US" dirty="0" smtClean="0"/>
              <a:t>(</a:t>
            </a:r>
            <a:r>
              <a:rPr lang="en-US" dirty="0" err="1" smtClean="0"/>
              <a:t>lexer.token</a:t>
            </a:r>
            <a:r>
              <a:rPr lang="en-US" dirty="0" smtClean="0"/>
              <a:t> == </a:t>
            </a:r>
            <a:r>
              <a:rPr lang="en-US" dirty="0" err="1" smtClean="0"/>
              <a:t>ExpToken</a:t>
            </a:r>
            <a:r>
              <a:rPr lang="en-US" dirty="0" smtClean="0"/>
              <a:t>) {</a:t>
            </a:r>
          </a:p>
          <a:p>
            <a:pPr marL="0" indent="0">
              <a:buFont typeface="Arial" pitchFamily="34" charset="0"/>
              <a:buNone/>
            </a:pPr>
            <a:r>
              <a:rPr lang="en-US" dirty="0" smtClean="0"/>
              <a:t>      </a:t>
            </a:r>
            <a:r>
              <a:rPr lang="en-US" dirty="0" err="1" smtClean="0"/>
              <a:t>lexer.next</a:t>
            </a:r>
            <a:endParaRPr lang="en-US" dirty="0" smtClean="0"/>
          </a:p>
          <a:p>
            <a:pPr marL="0" indent="0">
              <a:buFont typeface="Arial" pitchFamily="34" charset="0"/>
              <a:buNone/>
            </a:pPr>
            <a:r>
              <a:rPr lang="en-US" dirty="0" smtClean="0"/>
              <a:t>      </a:t>
            </a:r>
            <a:r>
              <a:rPr lang="en-US" dirty="0" err="1" smtClean="0"/>
              <a:t>Exp</a:t>
            </a:r>
            <a:r>
              <a:rPr lang="en-US" dirty="0" smtClean="0"/>
              <a:t>(e, </a:t>
            </a:r>
            <a:r>
              <a:rPr lang="en-US" dirty="0" err="1" smtClean="0"/>
              <a:t>expr</a:t>
            </a:r>
            <a:r>
              <a:rPr lang="en-US" dirty="0" smtClean="0"/>
              <a:t>)</a:t>
            </a:r>
          </a:p>
          <a:p>
            <a:pPr marL="0" indent="0">
              <a:buFont typeface="Arial" pitchFamily="34" charset="0"/>
              <a:buNone/>
            </a:pPr>
            <a:r>
              <a:rPr lang="en-US" dirty="0" smtClean="0"/>
              <a:t>   } </a:t>
            </a:r>
            <a:r>
              <a:rPr lang="en-US" b="1" dirty="0" smtClean="0"/>
              <a:t>else</a:t>
            </a:r>
            <a:r>
              <a:rPr lang="en-US" dirty="0" smtClean="0"/>
              <a:t> e</a:t>
            </a:r>
          </a:p>
          <a:p>
            <a:pPr marL="0" indent="0">
              <a:buFont typeface="Arial" pitchFamily="34" charset="0"/>
              <a:buNone/>
            </a:pPr>
            <a:r>
              <a:rPr lang="en-US" dirty="0" smtClean="0"/>
              <a:t>}</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481720" y="3569760"/>
              <a:ext cx="2716920" cy="1819800"/>
            </p14:xfrm>
          </p:contentPart>
        </mc:Choice>
        <mc:Fallback xmlns="">
          <p:pic>
            <p:nvPicPr>
              <p:cNvPr id="4" name="Ink 3"/>
              <p:cNvPicPr/>
              <p:nvPr/>
            </p:nvPicPr>
            <p:blipFill>
              <a:blip r:embed="rId3"/>
              <a:stretch>
                <a:fillRect/>
              </a:stretch>
            </p:blipFill>
            <p:spPr>
              <a:xfrm>
                <a:off x="5468760" y="3556800"/>
                <a:ext cx="2742120" cy="1845000"/>
              </a:xfrm>
              <a:prstGeom prst="rect">
                <a:avLst/>
              </a:prstGeom>
            </p:spPr>
          </p:pic>
        </mc:Fallback>
      </mc:AlternateContent>
    </p:spTree>
    <p:extLst>
      <p:ext uri="{BB962C8B-B14F-4D97-AF65-F5344CB8AC3E}">
        <p14:creationId xmlns:p14="http://schemas.microsoft.com/office/powerpoint/2010/main" val="3303621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Construction of Parsers</a:t>
            </a:r>
            <a:endParaRPr lang="en-US" dirty="0"/>
          </a:p>
        </p:txBody>
      </p:sp>
      <p:sp>
        <p:nvSpPr>
          <p:cNvPr id="3" name="Content Placeholder 2"/>
          <p:cNvSpPr>
            <a:spLocks noGrp="1"/>
          </p:cNvSpPr>
          <p:nvPr>
            <p:ph idx="1"/>
          </p:nvPr>
        </p:nvSpPr>
        <p:spPr/>
        <p:txBody>
          <a:bodyPr/>
          <a:lstStyle/>
          <a:p>
            <a:r>
              <a:rPr lang="en-US" dirty="0" smtClean="0"/>
              <a:t>Typically one applies previous transformations to get a nice grammar</a:t>
            </a:r>
          </a:p>
          <a:p>
            <a:r>
              <a:rPr lang="en-US" dirty="0" smtClean="0"/>
              <a:t>Then we write recursive descent parser as set of mutually recursive procedures that check if input is well formed</a:t>
            </a:r>
          </a:p>
          <a:p>
            <a:r>
              <a:rPr lang="en-US" dirty="0" smtClean="0"/>
              <a:t>Then enhance such procedures to construct trees, paying attention to the associativity and priority of operators</a:t>
            </a:r>
            <a:endParaRPr lang="en-US" dirty="0"/>
          </a:p>
        </p:txBody>
      </p:sp>
    </p:spTree>
    <p:extLst>
      <p:ext uri="{BB962C8B-B14F-4D97-AF65-F5344CB8AC3E}">
        <p14:creationId xmlns:p14="http://schemas.microsoft.com/office/powerpoint/2010/main" val="2200874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Unary Minus</a:t>
            </a:r>
            <a:endParaRPr lang="en-US" dirty="0"/>
          </a:p>
        </p:txBody>
      </p:sp>
      <p:sp>
        <p:nvSpPr>
          <p:cNvPr id="3" name="Content Placeholder 2"/>
          <p:cNvSpPr>
            <a:spLocks noGrp="1"/>
          </p:cNvSpPr>
          <p:nvPr>
            <p:ph idx="1"/>
          </p:nvPr>
        </p:nvSpPr>
        <p:spPr/>
        <p:txBody>
          <a:bodyPr/>
          <a:lstStyle/>
          <a:p>
            <a:pPr marL="0" indent="0">
              <a:buNone/>
            </a:pPr>
            <a:r>
              <a:rPr lang="en-US" sz="2600" b="1" dirty="0" smtClean="0">
                <a:solidFill>
                  <a:schemeClr val="tx1"/>
                </a:solidFill>
              </a:rPr>
              <a:t>1) </a:t>
            </a:r>
            <a:r>
              <a:rPr lang="en-US" sz="2600" dirty="0" smtClean="0">
                <a:solidFill>
                  <a:schemeClr val="tx1"/>
                </a:solidFill>
              </a:rPr>
              <a:t>Show </a:t>
            </a:r>
            <a:r>
              <a:rPr lang="en-US" sz="2600" dirty="0">
                <a:solidFill>
                  <a:schemeClr val="tx1"/>
                </a:solidFill>
              </a:rPr>
              <a:t>that the grammar </a:t>
            </a:r>
          </a:p>
          <a:p>
            <a:pPr marL="0" indent="0">
              <a:buNone/>
            </a:pPr>
            <a:r>
              <a:rPr lang="en-US" sz="2600" dirty="0" smtClean="0">
                <a:solidFill>
                  <a:schemeClr val="tx1"/>
                </a:solidFill>
              </a:rPr>
              <a:t>	A ::=  </a:t>
            </a:r>
            <a:r>
              <a:rPr lang="en-US" sz="2600" dirty="0">
                <a:solidFill>
                  <a:schemeClr val="tx1"/>
                </a:solidFill>
              </a:rPr>
              <a:t>− A </a:t>
            </a:r>
            <a:r>
              <a:rPr lang="en-US" sz="2600" dirty="0" smtClean="0">
                <a:solidFill>
                  <a:schemeClr val="tx1"/>
                </a:solidFill>
              </a:rPr>
              <a:t/>
            </a:r>
            <a:br>
              <a:rPr lang="en-US" sz="2600" dirty="0" smtClean="0">
                <a:solidFill>
                  <a:schemeClr val="tx1"/>
                </a:solidFill>
              </a:rPr>
            </a:br>
            <a:r>
              <a:rPr lang="en-US" sz="2600" dirty="0" smtClean="0">
                <a:solidFill>
                  <a:schemeClr val="tx1"/>
                </a:solidFill>
              </a:rPr>
              <a:t>	A ::=  </a:t>
            </a:r>
            <a:r>
              <a:rPr lang="en-US" sz="2600" dirty="0">
                <a:solidFill>
                  <a:schemeClr val="tx1"/>
                </a:solidFill>
              </a:rPr>
              <a:t>A − id </a:t>
            </a:r>
            <a:r>
              <a:rPr lang="en-US" sz="2600" dirty="0" smtClean="0">
                <a:solidFill>
                  <a:schemeClr val="tx1"/>
                </a:solidFill>
              </a:rPr>
              <a:t/>
            </a:r>
            <a:br>
              <a:rPr lang="en-US" sz="2600" dirty="0" smtClean="0">
                <a:solidFill>
                  <a:schemeClr val="tx1"/>
                </a:solidFill>
              </a:rPr>
            </a:br>
            <a:r>
              <a:rPr lang="en-US" sz="2600" dirty="0" smtClean="0">
                <a:solidFill>
                  <a:schemeClr val="tx1"/>
                </a:solidFill>
              </a:rPr>
              <a:t>	A ::=  id</a:t>
            </a:r>
          </a:p>
          <a:p>
            <a:pPr marL="0" indent="0">
              <a:buNone/>
            </a:pPr>
            <a:r>
              <a:rPr lang="en-US" sz="2600" dirty="0" smtClean="0">
                <a:solidFill>
                  <a:schemeClr val="tx1"/>
                </a:solidFill>
              </a:rPr>
              <a:t>is </a:t>
            </a:r>
            <a:r>
              <a:rPr lang="en-US" sz="2600" dirty="0">
                <a:solidFill>
                  <a:schemeClr val="tx1"/>
                </a:solidFill>
              </a:rPr>
              <a:t>ambiguous by finding a string that has two different syntax trees. </a:t>
            </a:r>
            <a:endParaRPr lang="en-US" sz="2600" dirty="0" smtClean="0">
              <a:solidFill>
                <a:schemeClr val="tx1"/>
              </a:solidFill>
            </a:endParaRPr>
          </a:p>
          <a:p>
            <a:pPr marL="0" indent="0">
              <a:buNone/>
            </a:pPr>
            <a:r>
              <a:rPr lang="en-US" sz="2600" b="1" dirty="0" smtClean="0">
                <a:solidFill>
                  <a:schemeClr val="tx1"/>
                </a:solidFill>
              </a:rPr>
              <a:t>2)</a:t>
            </a:r>
            <a:r>
              <a:rPr lang="en-US" sz="2600" dirty="0" smtClean="0">
                <a:solidFill>
                  <a:schemeClr val="tx1"/>
                </a:solidFill>
              </a:rPr>
              <a:t> Make </a:t>
            </a:r>
            <a:r>
              <a:rPr lang="en-US" sz="2600" dirty="0">
                <a:solidFill>
                  <a:schemeClr val="tx1"/>
                </a:solidFill>
              </a:rPr>
              <a:t>two different unambiguous grammars for the same language:</a:t>
            </a:r>
            <a:br>
              <a:rPr lang="en-US" sz="2600" dirty="0">
                <a:solidFill>
                  <a:schemeClr val="tx1"/>
                </a:solidFill>
              </a:rPr>
            </a:br>
            <a:r>
              <a:rPr lang="en-US" sz="2600" dirty="0" smtClean="0">
                <a:solidFill>
                  <a:schemeClr val="tx1"/>
                </a:solidFill>
              </a:rPr>
              <a:t> </a:t>
            </a:r>
            <a:r>
              <a:rPr lang="en-US" sz="2600" b="1" dirty="0" smtClean="0">
                <a:solidFill>
                  <a:schemeClr val="tx1"/>
                </a:solidFill>
              </a:rPr>
              <a:t>a</a:t>
            </a:r>
            <a:r>
              <a:rPr lang="en-US" sz="2600" b="1" dirty="0">
                <a:solidFill>
                  <a:schemeClr val="tx1"/>
                </a:solidFill>
              </a:rPr>
              <a:t>)</a:t>
            </a:r>
            <a:r>
              <a:rPr lang="en-US" sz="2600" dirty="0">
                <a:solidFill>
                  <a:schemeClr val="tx1"/>
                </a:solidFill>
              </a:rPr>
              <a:t> One where prefix minus binds stronger than infix minus.</a:t>
            </a:r>
            <a:br>
              <a:rPr lang="en-US" sz="2600" dirty="0">
                <a:solidFill>
                  <a:schemeClr val="tx1"/>
                </a:solidFill>
              </a:rPr>
            </a:br>
            <a:r>
              <a:rPr lang="en-US" sz="2600" dirty="0" smtClean="0">
                <a:solidFill>
                  <a:schemeClr val="tx1"/>
                </a:solidFill>
              </a:rPr>
              <a:t> </a:t>
            </a:r>
            <a:r>
              <a:rPr lang="en-US" sz="2600" b="1" dirty="0" smtClean="0">
                <a:solidFill>
                  <a:schemeClr val="tx1"/>
                </a:solidFill>
              </a:rPr>
              <a:t>b</a:t>
            </a:r>
            <a:r>
              <a:rPr lang="en-US" sz="2600" b="1" dirty="0">
                <a:solidFill>
                  <a:schemeClr val="tx1"/>
                </a:solidFill>
              </a:rPr>
              <a:t>)</a:t>
            </a:r>
            <a:r>
              <a:rPr lang="en-US" sz="2600" dirty="0">
                <a:solidFill>
                  <a:schemeClr val="tx1"/>
                </a:solidFill>
              </a:rPr>
              <a:t> One where infix minus binds stronger than prefix minus.</a:t>
            </a:r>
            <a:br>
              <a:rPr lang="en-US" sz="2600" dirty="0">
                <a:solidFill>
                  <a:schemeClr val="tx1"/>
                </a:solidFill>
              </a:rPr>
            </a:br>
            <a:r>
              <a:rPr lang="en-US" sz="2600" b="1" dirty="0" smtClean="0">
                <a:solidFill>
                  <a:schemeClr val="tx1"/>
                </a:solidFill>
              </a:rPr>
              <a:t>3) </a:t>
            </a:r>
            <a:r>
              <a:rPr lang="en-US" sz="2600" dirty="0" smtClean="0">
                <a:solidFill>
                  <a:schemeClr val="tx1"/>
                </a:solidFill>
              </a:rPr>
              <a:t>Show </a:t>
            </a:r>
            <a:r>
              <a:rPr lang="en-US" sz="2600" dirty="0">
                <a:solidFill>
                  <a:schemeClr val="tx1"/>
                </a:solidFill>
              </a:rPr>
              <a:t>the syntax trees using the new grammars for the string you used to prove the original grammar ambiguous</a:t>
            </a:r>
            <a:r>
              <a:rPr lang="en-US" sz="2600" dirty="0" smtClean="0">
                <a:solidFill>
                  <a:schemeClr val="tx1"/>
                </a:solidFill>
              </a:rPr>
              <a:t>.</a:t>
            </a:r>
            <a:endParaRPr lang="en-US" sz="2600" dirty="0">
              <a:solidFill>
                <a:schemeClr val="tx1"/>
              </a:solidFill>
            </a:endParaRPr>
          </a:p>
        </p:txBody>
      </p:sp>
    </p:spTree>
    <p:extLst>
      <p:ext uri="{BB962C8B-B14F-4D97-AF65-F5344CB8AC3E}">
        <p14:creationId xmlns:p14="http://schemas.microsoft.com/office/powerpoint/2010/main" val="119801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Dangling Else I</a:t>
            </a:r>
            <a:endParaRPr lang="en-US" dirty="0"/>
          </a:p>
        </p:txBody>
      </p:sp>
      <p:sp>
        <p:nvSpPr>
          <p:cNvPr id="3" name="Content Placeholder 2"/>
          <p:cNvSpPr>
            <a:spLocks noGrp="1"/>
          </p:cNvSpPr>
          <p:nvPr>
            <p:ph idx="1"/>
          </p:nvPr>
        </p:nvSpPr>
        <p:spPr/>
        <p:txBody>
          <a:bodyPr/>
          <a:lstStyle/>
          <a:p>
            <a:pPr marL="0" indent="0">
              <a:buNone/>
            </a:pPr>
            <a:r>
              <a:rPr lang="en-US" dirty="0"/>
              <a:t>The dangling-else problem happens when the conditional statements are parsed using the following grammar. </a:t>
            </a:r>
            <a:r>
              <a:rPr lang="en-US" dirty="0" smtClean="0"/>
              <a:t/>
            </a:r>
            <a:br>
              <a:rPr lang="en-US" dirty="0" smtClean="0"/>
            </a:br>
            <a:r>
              <a:rPr lang="en-US" dirty="0" smtClean="0">
                <a:solidFill>
                  <a:schemeClr val="tx1"/>
                </a:solidFill>
              </a:rPr>
              <a:t>	S ::= </a:t>
            </a:r>
            <a:r>
              <a:rPr lang="en-US" dirty="0">
                <a:solidFill>
                  <a:schemeClr val="tx1"/>
                </a:solidFill>
              </a:rPr>
              <a:t>id </a:t>
            </a:r>
            <a:r>
              <a:rPr lang="en-US" b="1" dirty="0">
                <a:solidFill>
                  <a:schemeClr val="tx1"/>
                </a:solidFill>
              </a:rPr>
              <a:t>:=</a:t>
            </a:r>
            <a:r>
              <a:rPr lang="en-US" dirty="0">
                <a:solidFill>
                  <a:schemeClr val="tx1"/>
                </a:solidFill>
              </a:rPr>
              <a:t> </a:t>
            </a:r>
            <a:r>
              <a:rPr lang="en-US" dirty="0" smtClean="0">
                <a:solidFill>
                  <a:schemeClr val="tx1"/>
                </a:solidFill>
              </a:rPr>
              <a:t>E</a:t>
            </a:r>
            <a:r>
              <a:rPr lang="en-US" dirty="0">
                <a:solidFill>
                  <a:schemeClr val="tx1"/>
                </a:solidFill>
              </a:rPr>
              <a:t/>
            </a:r>
            <a:br>
              <a:rPr lang="en-US" dirty="0">
                <a:solidFill>
                  <a:schemeClr val="tx1"/>
                </a:solidFill>
              </a:rPr>
            </a:br>
            <a:r>
              <a:rPr lang="en-US" dirty="0" smtClean="0">
                <a:solidFill>
                  <a:schemeClr val="tx1"/>
                </a:solidFill>
              </a:rPr>
              <a:t>	S ::= </a:t>
            </a:r>
            <a:r>
              <a:rPr lang="en-US" b="1" dirty="0">
                <a:solidFill>
                  <a:schemeClr val="tx1"/>
                </a:solidFill>
              </a:rPr>
              <a:t>if</a:t>
            </a:r>
            <a:r>
              <a:rPr lang="en-US" dirty="0">
                <a:solidFill>
                  <a:schemeClr val="tx1"/>
                </a:solidFill>
              </a:rPr>
              <a:t> E </a:t>
            </a:r>
            <a:r>
              <a:rPr lang="en-US" b="1" dirty="0">
                <a:solidFill>
                  <a:schemeClr val="tx1"/>
                </a:solidFill>
              </a:rPr>
              <a:t>then</a:t>
            </a:r>
            <a:r>
              <a:rPr lang="en-US" dirty="0">
                <a:solidFill>
                  <a:schemeClr val="tx1"/>
                </a:solidFill>
              </a:rPr>
              <a:t> </a:t>
            </a:r>
            <a:r>
              <a:rPr lang="en-US" dirty="0" smtClean="0">
                <a:solidFill>
                  <a:schemeClr val="tx1"/>
                </a:solidFill>
              </a:rPr>
              <a:t>S</a:t>
            </a:r>
            <a:r>
              <a:rPr lang="en-US" dirty="0">
                <a:solidFill>
                  <a:schemeClr val="tx1"/>
                </a:solidFill>
              </a:rPr>
              <a:t/>
            </a:r>
            <a:br>
              <a:rPr lang="en-US" dirty="0">
                <a:solidFill>
                  <a:schemeClr val="tx1"/>
                </a:solidFill>
              </a:rPr>
            </a:br>
            <a:r>
              <a:rPr lang="en-US" dirty="0" smtClean="0">
                <a:solidFill>
                  <a:schemeClr val="tx1"/>
                </a:solidFill>
              </a:rPr>
              <a:t>	S ::= </a:t>
            </a:r>
            <a:r>
              <a:rPr lang="en-US" b="1" dirty="0">
                <a:solidFill>
                  <a:schemeClr val="tx1"/>
                </a:solidFill>
              </a:rPr>
              <a:t>if</a:t>
            </a:r>
            <a:r>
              <a:rPr lang="en-US" dirty="0">
                <a:solidFill>
                  <a:schemeClr val="tx1"/>
                </a:solidFill>
              </a:rPr>
              <a:t> E </a:t>
            </a:r>
            <a:r>
              <a:rPr lang="en-US" b="1" dirty="0">
                <a:solidFill>
                  <a:schemeClr val="tx1"/>
                </a:solidFill>
              </a:rPr>
              <a:t>then</a:t>
            </a:r>
            <a:r>
              <a:rPr lang="en-US" dirty="0">
                <a:solidFill>
                  <a:schemeClr val="tx1"/>
                </a:solidFill>
              </a:rPr>
              <a:t> S </a:t>
            </a:r>
            <a:r>
              <a:rPr lang="en-US" b="1" dirty="0">
                <a:solidFill>
                  <a:schemeClr val="tx1"/>
                </a:solidFill>
              </a:rPr>
              <a:t>else</a:t>
            </a:r>
            <a:r>
              <a:rPr lang="en-US" dirty="0">
                <a:solidFill>
                  <a:schemeClr val="tx1"/>
                </a:solidFill>
              </a:rPr>
              <a:t> S </a:t>
            </a:r>
            <a:r>
              <a:rPr lang="en-US" dirty="0" smtClean="0">
                <a:solidFill>
                  <a:schemeClr val="tx1"/>
                </a:solidFill>
              </a:rPr>
              <a:t/>
            </a:r>
            <a:br>
              <a:rPr lang="en-US" dirty="0" smtClean="0">
                <a:solidFill>
                  <a:schemeClr val="tx1"/>
                </a:solidFill>
              </a:rPr>
            </a:br>
            <a:r>
              <a:rPr lang="en-US" dirty="0" smtClean="0"/>
              <a:t>Find </a:t>
            </a:r>
            <a:r>
              <a:rPr lang="en-US" dirty="0"/>
              <a:t>an unambiguous grammar that accepts the same conditional statements and matches the else statement with the nearest unmatched if</a:t>
            </a:r>
            <a:r>
              <a:rPr lang="en-US" dirty="0" smtClean="0"/>
              <a:t>.</a:t>
            </a:r>
            <a:endParaRPr lang="en-US" dirty="0"/>
          </a:p>
        </p:txBody>
      </p:sp>
    </p:spTree>
    <p:extLst>
      <p:ext uri="{BB962C8B-B14F-4D97-AF65-F5344CB8AC3E}">
        <p14:creationId xmlns:p14="http://schemas.microsoft.com/office/powerpoint/2010/main" val="2643212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Dangling Else</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tx1"/>
                </a:solidFill>
              </a:rPr>
              <a:t>if (x &gt; 0) then</a:t>
            </a:r>
          </a:p>
          <a:p>
            <a:pPr marL="0" indent="0">
              <a:buNone/>
            </a:pPr>
            <a:r>
              <a:rPr lang="en-US" dirty="0">
                <a:solidFill>
                  <a:schemeClr val="tx1"/>
                </a:solidFill>
              </a:rPr>
              <a:t> </a:t>
            </a:r>
            <a:r>
              <a:rPr lang="en-US" dirty="0" smtClean="0">
                <a:solidFill>
                  <a:schemeClr val="tx1"/>
                </a:solidFill>
              </a:rPr>
              <a:t>   if (y &gt; 0) then</a:t>
            </a:r>
            <a:br>
              <a:rPr lang="en-US" dirty="0" smtClean="0">
                <a:solidFill>
                  <a:schemeClr val="tx1"/>
                </a:solidFill>
              </a:rPr>
            </a:br>
            <a:r>
              <a:rPr lang="en-US" dirty="0" smtClean="0">
                <a:solidFill>
                  <a:schemeClr val="tx1"/>
                </a:solidFill>
              </a:rPr>
              <a:t>       z  = x + y</a:t>
            </a:r>
            <a:br>
              <a:rPr lang="en-US" dirty="0" smtClean="0">
                <a:solidFill>
                  <a:schemeClr val="tx1"/>
                </a:solidFill>
              </a:rPr>
            </a:br>
            <a:r>
              <a:rPr lang="en-US" dirty="0" smtClean="0">
                <a:solidFill>
                  <a:schemeClr val="tx1"/>
                </a:solidFill>
              </a:rPr>
              <a:t>else x = - x</a:t>
            </a:r>
          </a:p>
          <a:p>
            <a:r>
              <a:rPr lang="en-US" dirty="0" smtClean="0"/>
              <a:t>This is a real problem languages like C, Java</a:t>
            </a:r>
          </a:p>
          <a:p>
            <a:pPr lvl="1"/>
            <a:r>
              <a:rPr lang="en-US" dirty="0" smtClean="0"/>
              <a:t>resolved by saying </a:t>
            </a:r>
            <a:r>
              <a:rPr lang="en-US" b="1" dirty="0" smtClean="0"/>
              <a:t>else </a:t>
            </a:r>
            <a:r>
              <a:rPr lang="en-US" dirty="0" smtClean="0"/>
              <a:t>binds to innermost </a:t>
            </a:r>
            <a:r>
              <a:rPr lang="en-US" b="1" dirty="0" smtClean="0"/>
              <a:t>if</a:t>
            </a:r>
          </a:p>
          <a:p>
            <a:r>
              <a:rPr lang="en-US" dirty="0" smtClean="0"/>
              <a:t>Can we design grammar that allows all programs as before, but only allows parse trees where else binds to innermost if?</a:t>
            </a:r>
          </a:p>
        </p:txBody>
      </p:sp>
    </p:spTree>
    <p:extLst>
      <p:ext uri="{BB962C8B-B14F-4D97-AF65-F5344CB8AC3E}">
        <p14:creationId xmlns:p14="http://schemas.microsoft.com/office/powerpoint/2010/main" val="82120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parser decides which alternative to follow?</a:t>
            </a:r>
            <a:endParaRPr lang="en-US" dirty="0"/>
          </a:p>
        </p:txBody>
      </p:sp>
      <p:sp>
        <p:nvSpPr>
          <p:cNvPr id="7" name="Content Placeholder 2"/>
          <p:cNvSpPr txBox="1">
            <a:spLocks/>
          </p:cNvSpPr>
          <p:nvPr/>
        </p:nvSpPr>
        <p:spPr bwMode="auto">
          <a:xfrm>
            <a:off x="2024744" y="1309123"/>
            <a:ext cx="5251268" cy="1977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200" dirty="0" err="1" smtClean="0">
                <a:solidFill>
                  <a:srgbClr val="008000"/>
                </a:solidFill>
              </a:rPr>
              <a:t>statmt</a:t>
            </a:r>
            <a:r>
              <a:rPr lang="en-US" sz="2200" dirty="0" smtClean="0">
                <a:solidFill>
                  <a:srgbClr val="000000"/>
                </a:solidFill>
              </a:rPr>
              <a:t> ::= </a:t>
            </a:r>
            <a:r>
              <a:rPr lang="en-US" sz="2200" dirty="0" err="1" smtClean="0">
                <a:solidFill>
                  <a:srgbClr val="000000"/>
                </a:solidFill>
              </a:rPr>
              <a:t>println</a:t>
            </a:r>
            <a:r>
              <a:rPr lang="en-US" sz="2200" dirty="0" smtClean="0">
                <a:solidFill>
                  <a:srgbClr val="000000"/>
                </a:solidFill>
              </a:rPr>
              <a:t> ( </a:t>
            </a:r>
            <a:r>
              <a:rPr lang="en-US" sz="2200" dirty="0" err="1" smtClean="0">
                <a:solidFill>
                  <a:srgbClr val="000000"/>
                </a:solidFill>
              </a:rPr>
              <a:t>stringConst</a:t>
            </a:r>
            <a:r>
              <a:rPr lang="en-US" sz="2200" dirty="0" smtClean="0">
                <a:solidFill>
                  <a:srgbClr val="000000"/>
                </a:solidFill>
              </a:rPr>
              <a:t> , </a:t>
            </a:r>
            <a:r>
              <a:rPr lang="en-US" sz="2200" dirty="0" err="1" smtClean="0">
                <a:solidFill>
                  <a:srgbClr val="000000"/>
                </a:solidFill>
              </a:rPr>
              <a:t>ident</a:t>
            </a:r>
            <a:r>
              <a:rPr lang="en-US" sz="2200" dirty="0" smtClean="0">
                <a:solidFill>
                  <a:srgbClr val="000000"/>
                </a:solidFill>
              </a:rPr>
              <a:t> )</a:t>
            </a:r>
          </a:p>
          <a:p>
            <a:pPr marL="0" indent="0">
              <a:buFontTx/>
              <a:buNone/>
            </a:pPr>
            <a:r>
              <a:rPr lang="en-US" sz="2200" dirty="0" smtClean="0">
                <a:solidFill>
                  <a:srgbClr val="000000"/>
                </a:solidFill>
              </a:rPr>
              <a:t>             | </a:t>
            </a:r>
            <a:r>
              <a:rPr lang="en-US" sz="2200" dirty="0" err="1" smtClean="0">
                <a:solidFill>
                  <a:srgbClr val="000000"/>
                </a:solidFill>
              </a:rPr>
              <a:t>ident</a:t>
            </a:r>
            <a:r>
              <a:rPr lang="en-US" sz="2200" dirty="0" smtClean="0">
                <a:solidFill>
                  <a:srgbClr val="000000"/>
                </a:solidFill>
              </a:rPr>
              <a:t> = </a:t>
            </a:r>
            <a:r>
              <a:rPr lang="en-US" sz="2200" dirty="0" err="1" smtClean="0">
                <a:solidFill>
                  <a:srgbClr val="008000"/>
                </a:solidFill>
              </a:rPr>
              <a:t>expr</a:t>
            </a:r>
            <a:endParaRPr lang="en-US" sz="2200" dirty="0" smtClean="0">
              <a:solidFill>
                <a:srgbClr val="008000"/>
              </a:solidFill>
            </a:endParaRPr>
          </a:p>
          <a:p>
            <a:pPr marL="0" indent="0">
              <a:buFontTx/>
              <a:buNone/>
            </a:pPr>
            <a:r>
              <a:rPr lang="en-US" sz="2200" dirty="0" smtClean="0">
                <a:solidFill>
                  <a:srgbClr val="000000"/>
                </a:solidFill>
              </a:rPr>
              <a:t>             | if ( </a:t>
            </a:r>
            <a:r>
              <a:rPr lang="en-US" sz="2200" dirty="0" err="1" smtClean="0">
                <a:solidFill>
                  <a:srgbClr val="008000"/>
                </a:solidFill>
              </a:rPr>
              <a:t>expr</a:t>
            </a:r>
            <a:r>
              <a:rPr lang="en-US" sz="2200" dirty="0" smtClean="0">
                <a:solidFill>
                  <a:srgbClr val="000000"/>
                </a:solidFill>
              </a:rPr>
              <a:t> ) </a:t>
            </a:r>
            <a:r>
              <a:rPr lang="en-US" sz="2200" dirty="0" err="1" smtClean="0">
                <a:solidFill>
                  <a:srgbClr val="008000"/>
                </a:solidFill>
              </a:rPr>
              <a:t>statmt</a:t>
            </a:r>
            <a:r>
              <a:rPr lang="en-US" sz="2200" dirty="0" smtClean="0">
                <a:solidFill>
                  <a:srgbClr val="000000"/>
                </a:solidFill>
              </a:rPr>
              <a:t> (else </a:t>
            </a:r>
            <a:r>
              <a:rPr lang="en-US" sz="2200" dirty="0" err="1" smtClean="0">
                <a:solidFill>
                  <a:srgbClr val="008000"/>
                </a:solidFill>
              </a:rPr>
              <a:t>statmt</a:t>
            </a:r>
            <a:r>
              <a:rPr lang="en-US" sz="2200" dirty="0" smtClean="0">
                <a:solidFill>
                  <a:srgbClr val="000000"/>
                </a:solidFill>
              </a:rPr>
              <a:t>)</a:t>
            </a:r>
            <a:r>
              <a:rPr lang="en-US" sz="2200" baseline="30000" dirty="0" smtClean="0">
                <a:solidFill>
                  <a:srgbClr val="000000"/>
                </a:solidFill>
              </a:rPr>
              <a:t>?</a:t>
            </a:r>
          </a:p>
          <a:p>
            <a:pPr marL="0" indent="0">
              <a:buFontTx/>
              <a:buNone/>
            </a:pPr>
            <a:r>
              <a:rPr lang="en-US" sz="2200" dirty="0" smtClean="0">
                <a:solidFill>
                  <a:srgbClr val="000000"/>
                </a:solidFill>
              </a:rPr>
              <a:t>             | while ( </a:t>
            </a:r>
            <a:r>
              <a:rPr lang="en-US" sz="2200" dirty="0" err="1" smtClean="0">
                <a:solidFill>
                  <a:srgbClr val="008000"/>
                </a:solidFill>
              </a:rPr>
              <a:t>expr</a:t>
            </a:r>
            <a:r>
              <a:rPr lang="en-US" sz="2200" dirty="0" smtClean="0">
                <a:solidFill>
                  <a:srgbClr val="000000"/>
                </a:solidFill>
              </a:rPr>
              <a:t> ) </a:t>
            </a:r>
            <a:r>
              <a:rPr lang="en-US" sz="2200" dirty="0" err="1" smtClean="0">
                <a:solidFill>
                  <a:srgbClr val="008000"/>
                </a:solidFill>
              </a:rPr>
              <a:t>statmt</a:t>
            </a:r>
            <a:r>
              <a:rPr lang="en-US" sz="2200" dirty="0" smtClean="0">
                <a:solidFill>
                  <a:srgbClr val="000000"/>
                </a:solidFill>
              </a:rPr>
              <a:t/>
            </a:r>
            <a:br>
              <a:rPr lang="en-US" sz="2200" dirty="0" smtClean="0">
                <a:solidFill>
                  <a:srgbClr val="000000"/>
                </a:solidFill>
              </a:rPr>
            </a:br>
            <a:r>
              <a:rPr lang="en-US" sz="2200" dirty="0" smtClean="0">
                <a:solidFill>
                  <a:srgbClr val="000000"/>
                </a:solidFill>
              </a:rPr>
              <a:t>             | { </a:t>
            </a:r>
            <a:r>
              <a:rPr lang="en-US" sz="2200" dirty="0" err="1" smtClean="0">
                <a:solidFill>
                  <a:srgbClr val="008000"/>
                </a:solidFill>
              </a:rPr>
              <a:t>statmt</a:t>
            </a:r>
            <a:r>
              <a:rPr lang="en-US" sz="2200" dirty="0" smtClean="0">
                <a:solidFill>
                  <a:srgbClr val="000000"/>
                </a:solidFill>
              </a:rPr>
              <a:t>* } </a:t>
            </a:r>
          </a:p>
        </p:txBody>
      </p:sp>
      <p:sp>
        <p:nvSpPr>
          <p:cNvPr id="3" name="Content Placeholder 2"/>
          <p:cNvSpPr>
            <a:spLocks noGrp="1"/>
          </p:cNvSpPr>
          <p:nvPr>
            <p:ph idx="1"/>
          </p:nvPr>
        </p:nvSpPr>
        <p:spPr>
          <a:xfrm>
            <a:off x="154874" y="3286726"/>
            <a:ext cx="8889749" cy="3426131"/>
          </a:xfrm>
        </p:spPr>
        <p:txBody>
          <a:bodyPr>
            <a:normAutofit fontScale="85000" lnSpcReduction="20000"/>
          </a:bodyPr>
          <a:lstStyle/>
          <a:p>
            <a:r>
              <a:rPr lang="en-US" sz="2800" dirty="0" smtClean="0">
                <a:solidFill>
                  <a:schemeClr val="tx1"/>
                </a:solidFill>
              </a:rPr>
              <a:t>Look what each alternative starts with to decide what to parse</a:t>
            </a:r>
          </a:p>
          <a:p>
            <a:r>
              <a:rPr lang="en-US" sz="2800" dirty="0" smtClean="0">
                <a:solidFill>
                  <a:schemeClr val="tx1"/>
                </a:solidFill>
              </a:rPr>
              <a:t>Here: we have terminals at the beginning of each alternative!</a:t>
            </a:r>
          </a:p>
          <a:p>
            <a:r>
              <a:rPr lang="en-US" sz="2800" dirty="0" smtClean="0">
                <a:solidFill>
                  <a:schemeClr val="tx1"/>
                </a:solidFill>
              </a:rPr>
              <a:t>More generally, we have ‘</a:t>
            </a:r>
            <a:r>
              <a:rPr lang="en-US" sz="2800" dirty="0" err="1" smtClean="0">
                <a:solidFill>
                  <a:schemeClr val="tx1"/>
                </a:solidFill>
              </a:rPr>
              <a:t>first’computation</a:t>
            </a:r>
            <a:r>
              <a:rPr lang="en-US" sz="2800" dirty="0" smtClean="0">
                <a:solidFill>
                  <a:schemeClr val="tx1"/>
                </a:solidFill>
              </a:rPr>
              <a:t>, as for regular </a:t>
            </a:r>
            <a:r>
              <a:rPr lang="en-US" sz="2800" dirty="0" err="1" smtClean="0">
                <a:solidFill>
                  <a:schemeClr val="tx1"/>
                </a:solidFill>
              </a:rPr>
              <a:t>expresssions</a:t>
            </a:r>
            <a:endParaRPr lang="en-US" sz="2800" dirty="0" smtClean="0">
              <a:solidFill>
                <a:schemeClr val="tx1"/>
              </a:solidFill>
            </a:endParaRPr>
          </a:p>
          <a:p>
            <a:r>
              <a:rPr lang="en-US" sz="2800" dirty="0" smtClean="0">
                <a:solidFill>
                  <a:schemeClr val="tx1"/>
                </a:solidFill>
              </a:rPr>
              <a:t>Consider a grammar G and non-terminal N</a:t>
            </a:r>
          </a:p>
          <a:p>
            <a:pPr marL="0" indent="0">
              <a:buNone/>
            </a:pPr>
            <a:r>
              <a:rPr lang="en-US" sz="2600" dirty="0" smtClean="0">
                <a:solidFill>
                  <a:srgbClr val="000000"/>
                </a:solidFill>
              </a:rPr>
              <a:t>L</a:t>
            </a:r>
            <a:r>
              <a:rPr lang="en-US" sz="2600" baseline="-25000" dirty="0" smtClean="0">
                <a:solidFill>
                  <a:srgbClr val="000000"/>
                </a:solidFill>
              </a:rPr>
              <a:t>G</a:t>
            </a:r>
            <a:r>
              <a:rPr lang="en-US" sz="2600" dirty="0" smtClean="0">
                <a:solidFill>
                  <a:srgbClr val="000000"/>
                </a:solidFill>
              </a:rPr>
              <a:t>(N) = { set of strings that N can derive }</a:t>
            </a:r>
          </a:p>
          <a:p>
            <a:pPr marL="457200" lvl="1" indent="0">
              <a:buNone/>
            </a:pPr>
            <a:r>
              <a:rPr lang="en-US" sz="2400" dirty="0" smtClean="0">
                <a:solidFill>
                  <a:srgbClr val="000000"/>
                </a:solidFill>
              </a:rPr>
              <a:t>e.g. L(</a:t>
            </a:r>
            <a:r>
              <a:rPr lang="en-US" sz="2400" dirty="0" err="1" smtClean="0">
                <a:solidFill>
                  <a:srgbClr val="000000"/>
                </a:solidFill>
              </a:rPr>
              <a:t>statmt</a:t>
            </a:r>
            <a:r>
              <a:rPr lang="en-US" sz="2400" dirty="0" smtClean="0">
                <a:solidFill>
                  <a:srgbClr val="000000"/>
                </a:solidFill>
              </a:rPr>
              <a:t>) – all statements of while language</a:t>
            </a:r>
          </a:p>
          <a:p>
            <a:pPr marL="0" indent="0">
              <a:buNone/>
            </a:pPr>
            <a:r>
              <a:rPr lang="en-US" sz="2600" dirty="0" smtClean="0">
                <a:solidFill>
                  <a:srgbClr val="000000"/>
                </a:solidFill>
              </a:rPr>
              <a:t>first(N) = { a | aw in L</a:t>
            </a:r>
            <a:r>
              <a:rPr lang="en-US" sz="2600" baseline="-25000" dirty="0" smtClean="0">
                <a:solidFill>
                  <a:srgbClr val="000000"/>
                </a:solidFill>
              </a:rPr>
              <a:t>G</a:t>
            </a:r>
            <a:r>
              <a:rPr lang="en-US" sz="2600" dirty="0" smtClean="0">
                <a:solidFill>
                  <a:srgbClr val="000000"/>
                </a:solidFill>
              </a:rPr>
              <a:t>(N), a – terminal,  w – string of terminals}</a:t>
            </a:r>
            <a:endParaRPr lang="en-US" sz="2600" dirty="0">
              <a:solidFill>
                <a:srgbClr val="000000"/>
              </a:solidFill>
            </a:endParaRPr>
          </a:p>
          <a:p>
            <a:pPr marL="457200" lvl="1" indent="0">
              <a:buNone/>
            </a:pPr>
            <a:r>
              <a:rPr lang="en-US" sz="2400" dirty="0" smtClean="0">
                <a:solidFill>
                  <a:srgbClr val="000000"/>
                </a:solidFill>
              </a:rPr>
              <a:t>first(</a:t>
            </a:r>
            <a:r>
              <a:rPr lang="en-US" sz="2400" dirty="0" err="1" smtClean="0">
                <a:solidFill>
                  <a:srgbClr val="000000"/>
                </a:solidFill>
              </a:rPr>
              <a:t>statmt</a:t>
            </a:r>
            <a:r>
              <a:rPr lang="en-US" sz="2400" dirty="0" smtClean="0">
                <a:solidFill>
                  <a:srgbClr val="000000"/>
                </a:solidFill>
              </a:rPr>
              <a:t>) = { </a:t>
            </a:r>
            <a:r>
              <a:rPr lang="en-US" sz="2400" b="1" dirty="0" err="1" smtClean="0">
                <a:solidFill>
                  <a:srgbClr val="000000"/>
                </a:solidFill>
              </a:rPr>
              <a:t>println</a:t>
            </a:r>
            <a:r>
              <a:rPr lang="en-US" sz="2400" dirty="0" smtClean="0">
                <a:solidFill>
                  <a:srgbClr val="000000"/>
                </a:solidFill>
              </a:rPr>
              <a:t>, </a:t>
            </a:r>
            <a:r>
              <a:rPr lang="en-US" sz="2400" b="1" dirty="0" err="1" smtClean="0"/>
              <a:t>ident</a:t>
            </a:r>
            <a:r>
              <a:rPr lang="en-US" sz="2400" dirty="0" smtClean="0">
                <a:solidFill>
                  <a:srgbClr val="000000"/>
                </a:solidFill>
              </a:rPr>
              <a:t>, </a:t>
            </a:r>
            <a:r>
              <a:rPr lang="en-US" sz="2400" b="1" dirty="0" smtClean="0">
                <a:solidFill>
                  <a:srgbClr val="000000"/>
                </a:solidFill>
              </a:rPr>
              <a:t>if</a:t>
            </a:r>
            <a:r>
              <a:rPr lang="en-US" sz="2400" dirty="0" smtClean="0">
                <a:solidFill>
                  <a:srgbClr val="000000"/>
                </a:solidFill>
              </a:rPr>
              <a:t>, </a:t>
            </a:r>
            <a:r>
              <a:rPr lang="en-US" sz="2400" b="1" dirty="0" smtClean="0">
                <a:solidFill>
                  <a:srgbClr val="000000"/>
                </a:solidFill>
              </a:rPr>
              <a:t>while</a:t>
            </a:r>
            <a:r>
              <a:rPr lang="en-US" sz="2400" dirty="0" smtClean="0">
                <a:solidFill>
                  <a:srgbClr val="000000"/>
                </a:solidFill>
              </a:rPr>
              <a:t>, </a:t>
            </a:r>
            <a:r>
              <a:rPr lang="en-US" sz="2400" b="1" dirty="0" smtClean="0">
                <a:solidFill>
                  <a:srgbClr val="000000"/>
                </a:solidFill>
              </a:rPr>
              <a:t>{</a:t>
            </a:r>
            <a:r>
              <a:rPr lang="en-US" sz="2400" dirty="0" smtClean="0">
                <a:solidFill>
                  <a:srgbClr val="000000"/>
                </a:solidFill>
              </a:rPr>
              <a:t>  }</a:t>
            </a:r>
          </a:p>
          <a:p>
            <a:pPr marL="457200" lvl="1" indent="0">
              <a:buNone/>
            </a:pPr>
            <a:r>
              <a:rPr lang="en-US" sz="2400" dirty="0" smtClean="0">
                <a:solidFill>
                  <a:srgbClr val="000000"/>
                </a:solidFill>
              </a:rPr>
              <a:t>first(</a:t>
            </a:r>
            <a:r>
              <a:rPr lang="en-US" sz="2400" b="1" dirty="0">
                <a:solidFill>
                  <a:srgbClr val="000000"/>
                </a:solidFill>
              </a:rPr>
              <a:t>while</a:t>
            </a:r>
            <a:r>
              <a:rPr lang="en-US" sz="2400" dirty="0">
                <a:solidFill>
                  <a:srgbClr val="000000"/>
                </a:solidFill>
              </a:rPr>
              <a:t> ( </a:t>
            </a:r>
            <a:r>
              <a:rPr lang="en-US" sz="2400" dirty="0">
                <a:solidFill>
                  <a:srgbClr val="008000"/>
                </a:solidFill>
              </a:rPr>
              <a:t>expr</a:t>
            </a:r>
            <a:r>
              <a:rPr lang="en-US" sz="2400" dirty="0">
                <a:solidFill>
                  <a:srgbClr val="000000"/>
                </a:solidFill>
              </a:rPr>
              <a:t> ) </a:t>
            </a:r>
            <a:r>
              <a:rPr lang="en-US" sz="2400" dirty="0" err="1" smtClean="0">
                <a:solidFill>
                  <a:srgbClr val="008000"/>
                </a:solidFill>
              </a:rPr>
              <a:t>statmt</a:t>
            </a:r>
            <a:r>
              <a:rPr lang="en-US" sz="2400" dirty="0" smtClean="0">
                <a:solidFill>
                  <a:srgbClr val="000000"/>
                </a:solidFill>
              </a:rPr>
              <a:t>) = { </a:t>
            </a:r>
            <a:r>
              <a:rPr lang="en-US" sz="2400" b="1" dirty="0" smtClean="0">
                <a:solidFill>
                  <a:srgbClr val="000000"/>
                </a:solidFill>
              </a:rPr>
              <a:t>while</a:t>
            </a:r>
            <a:r>
              <a:rPr lang="en-US" sz="2400" dirty="0" smtClean="0">
                <a:solidFill>
                  <a:srgbClr val="000000"/>
                </a:solidFill>
              </a:rPr>
              <a:t> }</a:t>
            </a:r>
            <a:endParaRPr lang="en-US" sz="2400" dirty="0">
              <a:solidFill>
                <a:srgbClr val="000000"/>
              </a:solidFill>
            </a:endParaRPr>
          </a:p>
        </p:txBody>
      </p:sp>
    </p:spTree>
    <p:extLst>
      <p:ext uri="{BB962C8B-B14F-4D97-AF65-F5344CB8AC3E}">
        <p14:creationId xmlns:p14="http://schemas.microsoft.com/office/powerpoint/2010/main" val="35874363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39750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Dangling Else II</a:t>
            </a:r>
            <a:endParaRPr lang="en-US" dirty="0"/>
          </a:p>
        </p:txBody>
      </p:sp>
      <p:sp>
        <p:nvSpPr>
          <p:cNvPr id="3" name="Content Placeholder 2"/>
          <p:cNvSpPr>
            <a:spLocks noGrp="1"/>
          </p:cNvSpPr>
          <p:nvPr>
            <p:ph idx="1"/>
          </p:nvPr>
        </p:nvSpPr>
        <p:spPr/>
        <p:txBody>
          <a:bodyPr/>
          <a:lstStyle/>
          <a:p>
            <a:pPr marL="0" indent="0">
              <a:buNone/>
            </a:pPr>
            <a:r>
              <a:rPr lang="en-US" dirty="0" smtClean="0"/>
              <a:t>Suppose that in addition assignments and if statements we have statement sequencing:</a:t>
            </a:r>
            <a:br>
              <a:rPr lang="en-US" dirty="0" smtClean="0"/>
            </a:br>
            <a:r>
              <a:rPr lang="en-US" dirty="0" smtClean="0">
                <a:solidFill>
                  <a:schemeClr val="tx1"/>
                </a:solidFill>
              </a:rPr>
              <a:t>	S ::= S </a:t>
            </a:r>
            <a:r>
              <a:rPr lang="en-US" b="1" dirty="0" smtClean="0">
                <a:solidFill>
                  <a:schemeClr val="tx1"/>
                </a:solidFill>
              </a:rPr>
              <a:t>;</a:t>
            </a:r>
            <a:r>
              <a:rPr lang="en-US" dirty="0" smtClean="0">
                <a:solidFill>
                  <a:schemeClr val="tx1"/>
                </a:solidFill>
              </a:rPr>
              <a:t> S</a:t>
            </a:r>
            <a:r>
              <a:rPr lang="en-US" dirty="0">
                <a:solidFill>
                  <a:schemeClr val="tx1"/>
                </a:solidFill>
              </a:rPr>
              <a:t/>
            </a:r>
            <a:br>
              <a:rPr lang="en-US" dirty="0">
                <a:solidFill>
                  <a:schemeClr val="tx1"/>
                </a:solidFill>
              </a:rPr>
            </a:br>
            <a:r>
              <a:rPr lang="en-US" dirty="0" smtClean="0">
                <a:solidFill>
                  <a:schemeClr val="tx1"/>
                </a:solidFill>
              </a:rPr>
              <a:t>	S ::= </a:t>
            </a:r>
            <a:r>
              <a:rPr lang="en-US" dirty="0">
                <a:solidFill>
                  <a:schemeClr val="tx1"/>
                </a:solidFill>
              </a:rPr>
              <a:t>id </a:t>
            </a:r>
            <a:r>
              <a:rPr lang="en-US" b="1" dirty="0">
                <a:solidFill>
                  <a:schemeClr val="tx1"/>
                </a:solidFill>
              </a:rPr>
              <a:t>:=</a:t>
            </a:r>
            <a:r>
              <a:rPr lang="en-US" dirty="0">
                <a:solidFill>
                  <a:schemeClr val="tx1"/>
                </a:solidFill>
              </a:rPr>
              <a:t> </a:t>
            </a:r>
            <a:r>
              <a:rPr lang="en-US" dirty="0" smtClean="0">
                <a:solidFill>
                  <a:schemeClr val="tx1"/>
                </a:solidFill>
              </a:rPr>
              <a:t>E</a:t>
            </a:r>
            <a:r>
              <a:rPr lang="en-US" dirty="0">
                <a:solidFill>
                  <a:schemeClr val="tx1"/>
                </a:solidFill>
              </a:rPr>
              <a:t/>
            </a:r>
            <a:br>
              <a:rPr lang="en-US" dirty="0">
                <a:solidFill>
                  <a:schemeClr val="tx1"/>
                </a:solidFill>
              </a:rPr>
            </a:br>
            <a:r>
              <a:rPr lang="en-US" dirty="0" smtClean="0">
                <a:solidFill>
                  <a:schemeClr val="tx1"/>
                </a:solidFill>
              </a:rPr>
              <a:t>	S ::= </a:t>
            </a:r>
            <a:r>
              <a:rPr lang="en-US" b="1" dirty="0">
                <a:solidFill>
                  <a:schemeClr val="tx1"/>
                </a:solidFill>
              </a:rPr>
              <a:t>if</a:t>
            </a:r>
            <a:r>
              <a:rPr lang="en-US" dirty="0">
                <a:solidFill>
                  <a:schemeClr val="tx1"/>
                </a:solidFill>
              </a:rPr>
              <a:t> E </a:t>
            </a:r>
            <a:r>
              <a:rPr lang="en-US" b="1" dirty="0">
                <a:solidFill>
                  <a:schemeClr val="tx1"/>
                </a:solidFill>
              </a:rPr>
              <a:t>then</a:t>
            </a:r>
            <a:r>
              <a:rPr lang="en-US" dirty="0">
                <a:solidFill>
                  <a:schemeClr val="tx1"/>
                </a:solidFill>
              </a:rPr>
              <a:t> </a:t>
            </a:r>
            <a:r>
              <a:rPr lang="en-US" dirty="0" smtClean="0">
                <a:solidFill>
                  <a:schemeClr val="tx1"/>
                </a:solidFill>
              </a:rPr>
              <a:t>S</a:t>
            </a:r>
            <a:r>
              <a:rPr lang="en-US" dirty="0">
                <a:solidFill>
                  <a:schemeClr val="tx1"/>
                </a:solidFill>
              </a:rPr>
              <a:t/>
            </a:r>
            <a:br>
              <a:rPr lang="en-US" dirty="0">
                <a:solidFill>
                  <a:schemeClr val="tx1"/>
                </a:solidFill>
              </a:rPr>
            </a:br>
            <a:r>
              <a:rPr lang="en-US" dirty="0" smtClean="0">
                <a:solidFill>
                  <a:schemeClr val="tx1"/>
                </a:solidFill>
              </a:rPr>
              <a:t>	S ::= </a:t>
            </a:r>
            <a:r>
              <a:rPr lang="en-US" b="1" dirty="0">
                <a:solidFill>
                  <a:schemeClr val="tx1"/>
                </a:solidFill>
              </a:rPr>
              <a:t>if</a:t>
            </a:r>
            <a:r>
              <a:rPr lang="en-US" dirty="0">
                <a:solidFill>
                  <a:schemeClr val="tx1"/>
                </a:solidFill>
              </a:rPr>
              <a:t> E </a:t>
            </a:r>
            <a:r>
              <a:rPr lang="en-US" b="1" dirty="0">
                <a:solidFill>
                  <a:schemeClr val="tx1"/>
                </a:solidFill>
              </a:rPr>
              <a:t>then</a:t>
            </a:r>
            <a:r>
              <a:rPr lang="en-US" dirty="0">
                <a:solidFill>
                  <a:schemeClr val="tx1"/>
                </a:solidFill>
              </a:rPr>
              <a:t> S </a:t>
            </a:r>
            <a:r>
              <a:rPr lang="en-US" b="1" dirty="0">
                <a:solidFill>
                  <a:schemeClr val="tx1"/>
                </a:solidFill>
              </a:rPr>
              <a:t>else</a:t>
            </a:r>
            <a:r>
              <a:rPr lang="en-US" dirty="0">
                <a:solidFill>
                  <a:schemeClr val="tx1"/>
                </a:solidFill>
              </a:rPr>
              <a:t> S </a:t>
            </a:r>
            <a:r>
              <a:rPr lang="en-US" dirty="0" smtClean="0">
                <a:solidFill>
                  <a:schemeClr val="tx1"/>
                </a:solidFill>
              </a:rPr>
              <a:t/>
            </a:r>
            <a:br>
              <a:rPr lang="en-US" dirty="0" smtClean="0">
                <a:solidFill>
                  <a:schemeClr val="tx1"/>
                </a:solidFill>
              </a:rPr>
            </a:br>
            <a:r>
              <a:rPr lang="en-US" dirty="0" smtClean="0"/>
              <a:t>Find </a:t>
            </a:r>
            <a:r>
              <a:rPr lang="en-US" dirty="0"/>
              <a:t>an unambiguous grammar that accepts the same conditional </a:t>
            </a:r>
            <a:r>
              <a:rPr lang="en-US" dirty="0" smtClean="0"/>
              <a:t>statements, matches </a:t>
            </a:r>
            <a:r>
              <a:rPr lang="en-US" dirty="0"/>
              <a:t>the else statement with the nearest unmatched </a:t>
            </a:r>
            <a:r>
              <a:rPr lang="en-US" dirty="0" smtClean="0"/>
              <a:t>if, and behaves similarly to statements in Java.</a:t>
            </a:r>
            <a:endParaRPr lang="en-US" dirty="0"/>
          </a:p>
        </p:txBody>
      </p:sp>
    </p:spTree>
    <p:extLst>
      <p:ext uri="{BB962C8B-B14F-4D97-AF65-F5344CB8AC3E}">
        <p14:creationId xmlns:p14="http://schemas.microsoft.com/office/powerpoint/2010/main" val="2223558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Ambiguity in this Example</a:t>
            </a:r>
            <a:endParaRPr lang="en-US" dirty="0"/>
          </a:p>
        </p:txBody>
      </p:sp>
      <p:sp>
        <p:nvSpPr>
          <p:cNvPr id="3" name="Content Placeholder 2"/>
          <p:cNvSpPr>
            <a:spLocks noGrp="1"/>
          </p:cNvSpPr>
          <p:nvPr>
            <p:ph idx="1"/>
          </p:nvPr>
        </p:nvSpPr>
        <p:spPr>
          <a:xfrm>
            <a:off x="457200" y="1470991"/>
            <a:ext cx="8229600" cy="4922933"/>
          </a:xfrm>
        </p:spPr>
        <p:txBody>
          <a:bodyPr/>
          <a:lstStyle/>
          <a:p>
            <a:r>
              <a:rPr lang="en-US" dirty="0"/>
              <a:t>Ambiguity arises in this grammar here due to:</a:t>
            </a:r>
          </a:p>
          <a:p>
            <a:pPr lvl="1"/>
            <a:r>
              <a:rPr lang="en-US" dirty="0"/>
              <a:t>dangling </a:t>
            </a:r>
            <a:r>
              <a:rPr lang="en-US" b="1" dirty="0"/>
              <a:t>else</a:t>
            </a:r>
          </a:p>
          <a:p>
            <a:pPr lvl="1"/>
            <a:r>
              <a:rPr lang="en-US" dirty="0"/>
              <a:t>binary rule for </a:t>
            </a:r>
            <a:r>
              <a:rPr lang="en-US" dirty="0" smtClean="0"/>
              <a:t>sequence (</a:t>
            </a:r>
            <a:r>
              <a:rPr lang="en-US" b="1" dirty="0" smtClean="0"/>
              <a:t>;</a:t>
            </a:r>
            <a:r>
              <a:rPr lang="en-US" dirty="0" smtClean="0"/>
              <a:t>) as for parentheses</a:t>
            </a:r>
            <a:endParaRPr lang="en-US" dirty="0"/>
          </a:p>
          <a:p>
            <a:pPr lvl="1"/>
            <a:r>
              <a:rPr lang="en-US" dirty="0" smtClean="0"/>
              <a:t>priority between if-then-else and semicolon</a:t>
            </a:r>
            <a:r>
              <a:rPr lang="en-US" dirty="0"/>
              <a:t> </a:t>
            </a:r>
            <a:r>
              <a:rPr lang="en-US" dirty="0" smtClean="0"/>
              <a:t>(</a:t>
            </a:r>
            <a:r>
              <a:rPr lang="en-US" b="1" dirty="0" smtClean="0"/>
              <a:t>;</a:t>
            </a:r>
            <a:r>
              <a:rPr lang="en-US" dirty="0" smtClean="0"/>
              <a:t>)</a:t>
            </a:r>
          </a:p>
          <a:p>
            <a:pPr marL="0" indent="0">
              <a:buNone/>
            </a:pPr>
            <a:r>
              <a:rPr lang="en-US" dirty="0">
                <a:solidFill>
                  <a:schemeClr val="tx1"/>
                </a:solidFill>
              </a:rPr>
              <a:t>if (x &gt; 0)</a:t>
            </a:r>
          </a:p>
          <a:p>
            <a:pPr marL="0" indent="0">
              <a:buNone/>
            </a:pPr>
            <a:r>
              <a:rPr lang="en-US" dirty="0">
                <a:solidFill>
                  <a:schemeClr val="tx1"/>
                </a:solidFill>
              </a:rPr>
              <a:t>    if (y &gt; 0)</a:t>
            </a:r>
            <a:br>
              <a:rPr lang="en-US" dirty="0">
                <a:solidFill>
                  <a:schemeClr val="tx1"/>
                </a:solidFill>
              </a:rPr>
            </a:br>
            <a:r>
              <a:rPr lang="en-US" dirty="0">
                <a:solidFill>
                  <a:schemeClr val="tx1"/>
                </a:solidFill>
              </a:rPr>
              <a:t>      z  = x + </a:t>
            </a:r>
            <a:r>
              <a:rPr lang="en-US" dirty="0" smtClean="0">
                <a:solidFill>
                  <a:schemeClr val="tx1"/>
                </a:solidFill>
              </a:rPr>
              <a:t>y;</a:t>
            </a:r>
            <a:br>
              <a:rPr lang="en-US" dirty="0" smtClean="0">
                <a:solidFill>
                  <a:schemeClr val="tx1"/>
                </a:solidFill>
              </a:rPr>
            </a:br>
            <a:r>
              <a:rPr lang="en-US" dirty="0" smtClean="0">
                <a:solidFill>
                  <a:schemeClr val="tx1"/>
                </a:solidFill>
              </a:rPr>
              <a:t>      u = z + 1       </a:t>
            </a:r>
            <a:r>
              <a:rPr lang="en-US" dirty="0" smtClean="0">
                <a:solidFill>
                  <a:srgbClr val="C00000"/>
                </a:solidFill>
              </a:rPr>
              <a:t>// last assignment is not inside if</a:t>
            </a:r>
          </a:p>
          <a:p>
            <a:pPr marL="0" indent="0">
              <a:buNone/>
            </a:pPr>
            <a:r>
              <a:rPr lang="en-US" dirty="0" smtClean="0"/>
              <a:t>Wrong parse tree -&gt; wrong generated code</a:t>
            </a:r>
          </a:p>
          <a:p>
            <a:pPr lvl="1"/>
            <a:endParaRPr lang="en-US" dirty="0"/>
          </a:p>
          <a:p>
            <a:endParaRPr lang="en-US" dirty="0"/>
          </a:p>
        </p:txBody>
      </p:sp>
    </p:spTree>
    <p:extLst>
      <p:ext uri="{BB962C8B-B14F-4D97-AF65-F5344CB8AC3E}">
        <p14:creationId xmlns:p14="http://schemas.microsoft.com/office/powerpoint/2010/main" val="884839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620"/>
            <a:ext cx="8229600" cy="1143000"/>
          </a:xfrm>
        </p:spPr>
        <p:txBody>
          <a:bodyPr/>
          <a:lstStyle/>
          <a:p>
            <a:r>
              <a:rPr lang="en-US" dirty="0" smtClean="0"/>
              <a:t>How we Solved It</a:t>
            </a:r>
            <a:endParaRPr lang="en-US" dirty="0"/>
          </a:p>
        </p:txBody>
      </p:sp>
      <p:sp>
        <p:nvSpPr>
          <p:cNvPr id="3" name="Content Placeholder 2"/>
          <p:cNvSpPr>
            <a:spLocks noGrp="1"/>
          </p:cNvSpPr>
          <p:nvPr>
            <p:ph idx="1"/>
          </p:nvPr>
        </p:nvSpPr>
        <p:spPr>
          <a:xfrm>
            <a:off x="457200" y="983152"/>
            <a:ext cx="8229600" cy="5143012"/>
          </a:xfrm>
        </p:spPr>
        <p:txBody>
          <a:bodyPr/>
          <a:lstStyle/>
          <a:p>
            <a:pPr marL="0" indent="0">
              <a:buNone/>
            </a:pPr>
            <a:r>
              <a:rPr lang="en-US" sz="2000" dirty="0" smtClean="0"/>
              <a:t>We identified a wrong tree and tried to refine the grammar to prevent it, by making a copy of the rules. Also, we changed some rules to disallow sequences inside if-then-else and make sequence rule non-ambiguous. The end result is something like this:</a:t>
            </a:r>
          </a:p>
          <a:p>
            <a:pPr marL="0" indent="0">
              <a:buNone/>
            </a:pPr>
            <a:r>
              <a:rPr lang="en-US" sz="2000" dirty="0">
                <a:solidFill>
                  <a:schemeClr val="tx1"/>
                </a:solidFill>
              </a:rPr>
              <a:t>	</a:t>
            </a:r>
            <a:r>
              <a:rPr lang="en-US" sz="2000" dirty="0" smtClean="0">
                <a:solidFill>
                  <a:schemeClr val="tx1"/>
                </a:solidFill>
              </a:rPr>
              <a:t>S</a:t>
            </a:r>
            <a:r>
              <a:rPr lang="en-US" sz="2000" dirty="0">
                <a:solidFill>
                  <a:schemeClr val="tx1"/>
                </a:solidFill>
              </a:rPr>
              <a:t>::=</a:t>
            </a:r>
            <a:r>
              <a:rPr lang="en-US" sz="2000" dirty="0">
                <a:solidFill>
                  <a:schemeClr val="tx1"/>
                </a:solidFill>
                <a:sym typeface="Symbol"/>
              </a:rPr>
              <a:t>  </a:t>
            </a:r>
            <a:r>
              <a:rPr lang="en-US" sz="2000" dirty="0" smtClean="0">
                <a:solidFill>
                  <a:schemeClr val="tx1"/>
                </a:solidFill>
              </a:rPr>
              <a:t>|A S			</a:t>
            </a:r>
            <a:r>
              <a:rPr lang="en-US" sz="2000" dirty="0" smtClean="0"/>
              <a:t>// a way to write  </a:t>
            </a:r>
            <a:r>
              <a:rPr lang="en-US" sz="2000" dirty="0" smtClean="0">
                <a:solidFill>
                  <a:schemeClr val="tx1"/>
                </a:solidFill>
              </a:rPr>
              <a:t>S::=A*</a:t>
            </a:r>
            <a:r>
              <a:rPr lang="en-US" sz="2000" dirty="0">
                <a:solidFill>
                  <a:schemeClr val="tx1"/>
                </a:solidFill>
              </a:rPr>
              <a:t/>
            </a:r>
            <a:br>
              <a:rPr lang="en-US" sz="2000" dirty="0">
                <a:solidFill>
                  <a:schemeClr val="tx1"/>
                </a:solidFill>
              </a:rPr>
            </a:br>
            <a:r>
              <a:rPr lang="en-US" sz="2000" dirty="0">
                <a:solidFill>
                  <a:schemeClr val="tx1"/>
                </a:solidFill>
              </a:rPr>
              <a:t>	</a:t>
            </a:r>
            <a:r>
              <a:rPr lang="en-US" sz="2000" dirty="0" smtClean="0">
                <a:solidFill>
                  <a:schemeClr val="tx1"/>
                </a:solidFill>
              </a:rPr>
              <a:t>A </a:t>
            </a:r>
            <a:r>
              <a:rPr lang="en-US" sz="2000" dirty="0">
                <a:solidFill>
                  <a:schemeClr val="tx1"/>
                </a:solidFill>
              </a:rPr>
              <a:t>::= id </a:t>
            </a:r>
            <a:r>
              <a:rPr lang="en-US" sz="2000" b="1" dirty="0">
                <a:solidFill>
                  <a:schemeClr val="tx1"/>
                </a:solidFill>
              </a:rPr>
              <a:t>:=</a:t>
            </a:r>
            <a:r>
              <a:rPr lang="en-US" sz="2000" dirty="0">
                <a:solidFill>
                  <a:schemeClr val="tx1"/>
                </a:solidFill>
              </a:rPr>
              <a:t> E</a:t>
            </a:r>
            <a:br>
              <a:rPr lang="en-US" sz="2000" dirty="0">
                <a:solidFill>
                  <a:schemeClr val="tx1"/>
                </a:solidFill>
              </a:rPr>
            </a:br>
            <a:r>
              <a:rPr lang="en-US" sz="2000" dirty="0">
                <a:solidFill>
                  <a:schemeClr val="tx1"/>
                </a:solidFill>
              </a:rPr>
              <a:t>	</a:t>
            </a:r>
            <a:r>
              <a:rPr lang="en-US" sz="2000" dirty="0" smtClean="0">
                <a:solidFill>
                  <a:schemeClr val="tx1"/>
                </a:solidFill>
              </a:rPr>
              <a:t>A </a:t>
            </a:r>
            <a:r>
              <a:rPr lang="en-US" sz="2000" dirty="0">
                <a:solidFill>
                  <a:schemeClr val="tx1"/>
                </a:solidFill>
              </a:rPr>
              <a:t>::= </a:t>
            </a:r>
            <a:r>
              <a:rPr lang="en-US" sz="2000" b="1" dirty="0">
                <a:solidFill>
                  <a:schemeClr val="tx1"/>
                </a:solidFill>
              </a:rPr>
              <a:t>if</a:t>
            </a:r>
            <a:r>
              <a:rPr lang="en-US" sz="2000" dirty="0">
                <a:solidFill>
                  <a:schemeClr val="tx1"/>
                </a:solidFill>
              </a:rPr>
              <a:t> E </a:t>
            </a:r>
            <a:r>
              <a:rPr lang="en-US" sz="2000" b="1" dirty="0">
                <a:solidFill>
                  <a:schemeClr val="tx1"/>
                </a:solidFill>
              </a:rPr>
              <a:t>then</a:t>
            </a:r>
            <a:r>
              <a:rPr lang="en-US" sz="2000" dirty="0">
                <a:solidFill>
                  <a:schemeClr val="tx1"/>
                </a:solidFill>
              </a:rPr>
              <a:t> </a:t>
            </a:r>
            <a:r>
              <a:rPr lang="en-US" sz="2000" dirty="0" smtClean="0">
                <a:solidFill>
                  <a:schemeClr val="tx1"/>
                </a:solidFill>
              </a:rPr>
              <a:t>A</a:t>
            </a:r>
            <a:r>
              <a:rPr lang="en-US" sz="2000" dirty="0">
                <a:solidFill>
                  <a:schemeClr val="tx1"/>
                </a:solidFill>
              </a:rPr>
              <a:t/>
            </a:r>
            <a:br>
              <a:rPr lang="en-US" sz="2000" dirty="0">
                <a:solidFill>
                  <a:schemeClr val="tx1"/>
                </a:solidFill>
              </a:rPr>
            </a:br>
            <a:r>
              <a:rPr lang="en-US" sz="2000" dirty="0">
                <a:solidFill>
                  <a:schemeClr val="tx1"/>
                </a:solidFill>
              </a:rPr>
              <a:t>	</a:t>
            </a:r>
            <a:r>
              <a:rPr lang="en-US" sz="2000" dirty="0" smtClean="0">
                <a:solidFill>
                  <a:schemeClr val="tx1"/>
                </a:solidFill>
              </a:rPr>
              <a:t>A </a:t>
            </a:r>
            <a:r>
              <a:rPr lang="en-US" sz="2000" dirty="0">
                <a:solidFill>
                  <a:schemeClr val="tx1"/>
                </a:solidFill>
              </a:rPr>
              <a:t>::= </a:t>
            </a:r>
            <a:r>
              <a:rPr lang="en-US" sz="2000" b="1" dirty="0">
                <a:solidFill>
                  <a:schemeClr val="tx1"/>
                </a:solidFill>
              </a:rPr>
              <a:t>if</a:t>
            </a:r>
            <a:r>
              <a:rPr lang="en-US" sz="2000" dirty="0">
                <a:solidFill>
                  <a:schemeClr val="tx1"/>
                </a:solidFill>
              </a:rPr>
              <a:t> E </a:t>
            </a:r>
            <a:r>
              <a:rPr lang="en-US" sz="2000" b="1" dirty="0">
                <a:solidFill>
                  <a:schemeClr val="tx1"/>
                </a:solidFill>
              </a:rPr>
              <a:t>then</a:t>
            </a:r>
            <a:r>
              <a:rPr lang="en-US" sz="2000" dirty="0">
                <a:solidFill>
                  <a:schemeClr val="tx1"/>
                </a:solidFill>
              </a:rPr>
              <a:t> </a:t>
            </a:r>
            <a:r>
              <a:rPr lang="en-US" sz="2000" dirty="0" smtClean="0">
                <a:solidFill>
                  <a:schemeClr val="tx1"/>
                </a:solidFill>
              </a:rPr>
              <a:t>A' </a:t>
            </a:r>
            <a:r>
              <a:rPr lang="en-US" sz="2000" b="1" dirty="0">
                <a:solidFill>
                  <a:schemeClr val="tx1"/>
                </a:solidFill>
              </a:rPr>
              <a:t>else</a:t>
            </a:r>
            <a:r>
              <a:rPr lang="en-US" sz="2000" dirty="0">
                <a:solidFill>
                  <a:schemeClr val="tx1"/>
                </a:solidFill>
              </a:rPr>
              <a:t> </a:t>
            </a:r>
            <a:r>
              <a:rPr lang="en-US" sz="2000" dirty="0" smtClean="0">
                <a:solidFill>
                  <a:schemeClr val="tx1"/>
                </a:solidFill>
              </a:rPr>
              <a:t>A </a:t>
            </a:r>
            <a:endParaRPr lang="en-US" sz="2000" dirty="0" smtClean="0"/>
          </a:p>
          <a:p>
            <a:pPr marL="0" indent="0">
              <a:buNone/>
            </a:pPr>
            <a:r>
              <a:rPr lang="en-US" sz="2000" dirty="0">
                <a:solidFill>
                  <a:schemeClr val="tx1"/>
                </a:solidFill>
              </a:rPr>
              <a:t>	</a:t>
            </a:r>
            <a:r>
              <a:rPr lang="en-US" sz="2000" dirty="0" smtClean="0">
                <a:solidFill>
                  <a:schemeClr val="tx1"/>
                </a:solidFill>
              </a:rPr>
              <a:t>A' ::= </a:t>
            </a:r>
            <a:r>
              <a:rPr lang="en-US" sz="2000" dirty="0">
                <a:solidFill>
                  <a:schemeClr val="tx1"/>
                </a:solidFill>
              </a:rPr>
              <a:t>id </a:t>
            </a:r>
            <a:r>
              <a:rPr lang="en-US" sz="2000" b="1" dirty="0">
                <a:solidFill>
                  <a:schemeClr val="tx1"/>
                </a:solidFill>
              </a:rPr>
              <a:t>:=</a:t>
            </a:r>
            <a:r>
              <a:rPr lang="en-US" sz="2000" dirty="0">
                <a:solidFill>
                  <a:schemeClr val="tx1"/>
                </a:solidFill>
              </a:rPr>
              <a:t> </a:t>
            </a:r>
            <a:r>
              <a:rPr lang="en-US" sz="2000" dirty="0" smtClean="0">
                <a:solidFill>
                  <a:schemeClr val="tx1"/>
                </a:solidFill>
              </a:rPr>
              <a:t>E</a:t>
            </a:r>
            <a:br>
              <a:rPr lang="en-US" sz="2000" dirty="0" smtClean="0">
                <a:solidFill>
                  <a:schemeClr val="tx1"/>
                </a:solidFill>
              </a:rPr>
            </a:br>
            <a:r>
              <a:rPr lang="en-US" sz="2000" dirty="0" smtClean="0">
                <a:solidFill>
                  <a:schemeClr val="tx1"/>
                </a:solidFill>
              </a:rPr>
              <a:t>	A' </a:t>
            </a:r>
            <a:r>
              <a:rPr lang="en-US" sz="2000" dirty="0">
                <a:solidFill>
                  <a:schemeClr val="tx1"/>
                </a:solidFill>
              </a:rPr>
              <a:t>::= </a:t>
            </a:r>
            <a:r>
              <a:rPr lang="en-US" sz="2000" b="1" dirty="0">
                <a:solidFill>
                  <a:schemeClr val="tx1"/>
                </a:solidFill>
              </a:rPr>
              <a:t>if</a:t>
            </a:r>
            <a:r>
              <a:rPr lang="en-US" sz="2000" dirty="0">
                <a:solidFill>
                  <a:schemeClr val="tx1"/>
                </a:solidFill>
              </a:rPr>
              <a:t> E </a:t>
            </a:r>
            <a:r>
              <a:rPr lang="en-US" sz="2000" b="1" dirty="0">
                <a:solidFill>
                  <a:schemeClr val="tx1"/>
                </a:solidFill>
              </a:rPr>
              <a:t>then</a:t>
            </a:r>
            <a:r>
              <a:rPr lang="en-US" sz="2000" dirty="0">
                <a:solidFill>
                  <a:schemeClr val="tx1"/>
                </a:solidFill>
              </a:rPr>
              <a:t> A' </a:t>
            </a:r>
            <a:r>
              <a:rPr lang="en-US" sz="2000" b="1" dirty="0">
                <a:solidFill>
                  <a:schemeClr val="tx1"/>
                </a:solidFill>
              </a:rPr>
              <a:t>else</a:t>
            </a:r>
            <a:r>
              <a:rPr lang="en-US" sz="2000" dirty="0">
                <a:solidFill>
                  <a:schemeClr val="tx1"/>
                </a:solidFill>
              </a:rPr>
              <a:t> </a:t>
            </a:r>
            <a:r>
              <a:rPr lang="en-US" sz="2000" dirty="0" smtClean="0">
                <a:solidFill>
                  <a:schemeClr val="tx1"/>
                </a:solidFill>
              </a:rPr>
              <a:t>A'</a:t>
            </a:r>
          </a:p>
          <a:p>
            <a:pPr marL="0" indent="0">
              <a:buNone/>
            </a:pPr>
            <a:r>
              <a:rPr lang="en-US" sz="2000" dirty="0" smtClean="0"/>
              <a:t>At some point we had a useless rule, so we deleted it.</a:t>
            </a:r>
          </a:p>
          <a:p>
            <a:pPr marL="0" indent="0">
              <a:buNone/>
            </a:pPr>
            <a:r>
              <a:rPr lang="en-US" sz="2000" dirty="0" smtClean="0"/>
              <a:t>We also looked at what a practical grammar would have to allow sequences inside if-then-else. It would add a case for blocks, like this:</a:t>
            </a:r>
          </a:p>
          <a:p>
            <a:pPr marL="0" indent="0">
              <a:buNone/>
            </a:pPr>
            <a:r>
              <a:rPr lang="en-US" sz="2000" dirty="0">
                <a:solidFill>
                  <a:schemeClr val="tx1"/>
                </a:solidFill>
              </a:rPr>
              <a:t>	A ::= </a:t>
            </a:r>
            <a:r>
              <a:rPr lang="en-US" sz="2000" dirty="0" smtClean="0">
                <a:solidFill>
                  <a:schemeClr val="tx1"/>
                </a:solidFill>
              </a:rPr>
              <a:t> </a:t>
            </a:r>
            <a:r>
              <a:rPr lang="en-US" sz="2000" b="1" dirty="0" smtClean="0">
                <a:solidFill>
                  <a:schemeClr val="tx1"/>
                </a:solidFill>
              </a:rPr>
              <a:t>{ </a:t>
            </a:r>
            <a:r>
              <a:rPr lang="en-US" sz="2000" dirty="0" smtClean="0">
                <a:solidFill>
                  <a:schemeClr val="tx1"/>
                </a:solidFill>
              </a:rPr>
              <a:t>S </a:t>
            </a:r>
            <a:r>
              <a:rPr lang="en-US" sz="2000" b="1" dirty="0" smtClean="0">
                <a:solidFill>
                  <a:schemeClr val="tx1"/>
                </a:solidFill>
              </a:rPr>
              <a:t>}</a:t>
            </a:r>
            <a:r>
              <a:rPr lang="en-US" sz="2000" dirty="0">
                <a:solidFill>
                  <a:schemeClr val="tx1"/>
                </a:solidFill>
              </a:rPr>
              <a:t/>
            </a:r>
            <a:br>
              <a:rPr lang="en-US" sz="2000" dirty="0">
                <a:solidFill>
                  <a:schemeClr val="tx1"/>
                </a:solidFill>
              </a:rPr>
            </a:br>
            <a:r>
              <a:rPr lang="en-US" sz="2000" dirty="0" smtClean="0">
                <a:solidFill>
                  <a:schemeClr val="tx1"/>
                </a:solidFill>
              </a:rPr>
              <a:t>	A' ::= </a:t>
            </a:r>
            <a:r>
              <a:rPr lang="en-US" sz="2000" b="1" dirty="0" smtClean="0">
                <a:solidFill>
                  <a:schemeClr val="tx1"/>
                </a:solidFill>
              </a:rPr>
              <a:t>{ </a:t>
            </a:r>
            <a:r>
              <a:rPr lang="en-US" sz="2000" dirty="0" smtClean="0">
                <a:solidFill>
                  <a:schemeClr val="tx1"/>
                </a:solidFill>
              </a:rPr>
              <a:t>S </a:t>
            </a:r>
            <a:r>
              <a:rPr lang="en-US" sz="2000" b="1" dirty="0" smtClean="0">
                <a:solidFill>
                  <a:schemeClr val="tx1"/>
                </a:solidFill>
              </a:rPr>
              <a:t>}</a:t>
            </a:r>
          </a:p>
          <a:p>
            <a:pPr marL="0" indent="0">
              <a:buNone/>
            </a:pPr>
            <a:r>
              <a:rPr lang="en-US" sz="2000" dirty="0" smtClean="0"/>
              <a:t>We could factor out some common definitions (e.g. define A in terms of A'), but that is not important for this problem.</a:t>
            </a:r>
            <a:endParaRPr lang="en-US" sz="2000" dirty="0" smtClean="0">
              <a:solidFill>
                <a:schemeClr val="tx1"/>
              </a:solidFill>
            </a:endParaRPr>
          </a:p>
        </p:txBody>
      </p:sp>
    </p:spTree>
    <p:extLst>
      <p:ext uri="{BB962C8B-B14F-4D97-AF65-F5344CB8AC3E}">
        <p14:creationId xmlns:p14="http://schemas.microsoft.com/office/powerpoint/2010/main" val="25978377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303644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Formalizing and Automating </a:t>
            </a:r>
            <a:br>
              <a:rPr lang="en-US" dirty="0" smtClean="0"/>
            </a:br>
            <a:r>
              <a:rPr lang="en-US" dirty="0" smtClean="0"/>
              <a:t>Recursive Descent: LL(1) Parsers</a:t>
            </a:r>
            <a:endParaRPr lang="en-US" dirty="0"/>
          </a:p>
        </p:txBody>
      </p:sp>
    </p:spTree>
    <p:extLst>
      <p:ext uri="{BB962C8B-B14F-4D97-AF65-F5344CB8AC3E}">
        <p14:creationId xmlns:p14="http://schemas.microsoft.com/office/powerpoint/2010/main" val="677043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Descent - LL(1)</a:t>
            </a:r>
            <a:endParaRPr lang="en-US" dirty="0"/>
          </a:p>
        </p:txBody>
      </p:sp>
      <p:sp>
        <p:nvSpPr>
          <p:cNvPr id="3" name="Content Placeholder 2"/>
          <p:cNvSpPr>
            <a:spLocks noGrp="1"/>
          </p:cNvSpPr>
          <p:nvPr>
            <p:ph idx="1"/>
          </p:nvPr>
        </p:nvSpPr>
        <p:spPr/>
        <p:txBody>
          <a:bodyPr/>
          <a:lstStyle/>
          <a:p>
            <a:r>
              <a:rPr lang="en-US" dirty="0" smtClean="0"/>
              <a:t>See wiki for</a:t>
            </a:r>
          </a:p>
          <a:p>
            <a:pPr lvl="1"/>
            <a:r>
              <a:rPr lang="en-US" dirty="0" smtClean="0"/>
              <a:t>computing first, nullable, follow for non-terminals of the grammar</a:t>
            </a:r>
          </a:p>
          <a:p>
            <a:pPr lvl="1"/>
            <a:r>
              <a:rPr lang="en-US" dirty="0" smtClean="0"/>
              <a:t>construction of parse table using this information</a:t>
            </a:r>
          </a:p>
          <a:p>
            <a:pPr lvl="1"/>
            <a:r>
              <a:rPr lang="en-US" dirty="0" smtClean="0"/>
              <a:t>LL(1) as an interpreter for the parse table</a:t>
            </a:r>
            <a:endParaRPr lang="en-US" dirty="0"/>
          </a:p>
        </p:txBody>
      </p:sp>
    </p:spTree>
    <p:extLst>
      <p:ext uri="{BB962C8B-B14F-4D97-AF65-F5344CB8AC3E}">
        <p14:creationId xmlns:p14="http://schemas.microsoft.com/office/powerpoint/2010/main" val="3505625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920395"/>
          </a:xfrm>
        </p:spPr>
        <p:txBody>
          <a:bodyPr/>
          <a:lstStyle/>
          <a:p>
            <a:r>
              <a:rPr lang="en-US" dirty="0" smtClean="0"/>
              <a:t>Grammar </a:t>
            </a:r>
            <a:r>
              <a:rPr lang="en-US" dirty="0" err="1" smtClean="0"/>
              <a:t>vs</a:t>
            </a:r>
            <a:r>
              <a:rPr lang="en-US" dirty="0" smtClean="0"/>
              <a:t> Recursive Descent Parser</a:t>
            </a:r>
            <a:endParaRPr lang="en-US" dirty="0"/>
          </a:p>
        </p:txBody>
      </p:sp>
      <p:sp>
        <p:nvSpPr>
          <p:cNvPr id="4" name="Content Placeholder 2"/>
          <p:cNvSpPr txBox="1">
            <a:spLocks/>
          </p:cNvSpPr>
          <p:nvPr/>
        </p:nvSpPr>
        <p:spPr bwMode="auto">
          <a:xfrm>
            <a:off x="79146" y="1105735"/>
            <a:ext cx="4293070" cy="385815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err="1" smtClean="0">
                <a:solidFill>
                  <a:srgbClr val="008000"/>
                </a:solidFill>
              </a:rPr>
              <a:t>expr</a:t>
            </a:r>
            <a:r>
              <a:rPr lang="en-US" sz="2400" dirty="0" smtClean="0">
                <a:solidFill>
                  <a:srgbClr val="000000"/>
                </a:solidFill>
              </a:rPr>
              <a:t> ::= </a:t>
            </a:r>
            <a:r>
              <a:rPr lang="en-US" sz="2400" dirty="0" smtClean="0">
                <a:solidFill>
                  <a:srgbClr val="008000"/>
                </a:solidFill>
              </a:rPr>
              <a:t>term </a:t>
            </a:r>
            <a:r>
              <a:rPr lang="en-US" sz="2400" dirty="0" err="1" smtClean="0">
                <a:solidFill>
                  <a:srgbClr val="008000"/>
                </a:solidFill>
              </a:rPr>
              <a:t>termList</a:t>
            </a:r>
            <a:r>
              <a:rPr lang="en-US" sz="2400" dirty="0" smtClean="0">
                <a:solidFill>
                  <a:srgbClr val="008000"/>
                </a:solidFill>
              </a:rPr>
              <a:t/>
            </a:r>
            <a:br>
              <a:rPr lang="en-US" sz="2400" dirty="0" smtClean="0">
                <a:solidFill>
                  <a:srgbClr val="008000"/>
                </a:solidFill>
              </a:rPr>
            </a:br>
            <a:r>
              <a:rPr lang="en-US" sz="2400" dirty="0" err="1" smtClean="0">
                <a:solidFill>
                  <a:srgbClr val="008000"/>
                </a:solidFill>
              </a:rPr>
              <a:t>termList</a:t>
            </a: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smtClean="0">
                <a:solidFill>
                  <a:srgbClr val="008000"/>
                </a:solidFill>
              </a:rPr>
              <a:t>term </a:t>
            </a:r>
            <a:r>
              <a:rPr lang="en-US" sz="2400" dirty="0" err="1" smtClean="0">
                <a:solidFill>
                  <a:srgbClr val="008000"/>
                </a:solidFill>
              </a:rPr>
              <a:t>termList</a:t>
            </a:r>
            <a:r>
              <a:rPr lang="en-US" sz="2400" dirty="0" smtClean="0">
                <a:solidFill>
                  <a:srgbClr val="008000"/>
                </a:solidFill>
              </a:rPr>
              <a:t> </a:t>
            </a:r>
            <a:br>
              <a:rPr lang="en-US" sz="2400" dirty="0" smtClean="0">
                <a:solidFill>
                  <a:srgbClr val="008000"/>
                </a:solidFill>
              </a:rPr>
            </a:b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a:solidFill>
                  <a:srgbClr val="008000"/>
                </a:solidFill>
              </a:rPr>
              <a:t>term </a:t>
            </a:r>
            <a:r>
              <a:rPr lang="en-US" sz="2400" dirty="0" err="1">
                <a:solidFill>
                  <a:srgbClr val="008000"/>
                </a:solidFill>
              </a:rPr>
              <a:t>termList</a:t>
            </a:r>
            <a:r>
              <a:rPr lang="en-US" sz="2400" dirty="0">
                <a:solidFill>
                  <a:srgbClr val="008000"/>
                </a:solidFill>
              </a:rPr>
              <a:t> </a:t>
            </a:r>
            <a:r>
              <a:rPr lang="en-US" sz="2400" dirty="0" smtClean="0">
                <a:solidFill>
                  <a:srgbClr val="008000"/>
                </a:solidFill>
              </a:rPr>
              <a:t/>
            </a:r>
            <a:br>
              <a:rPr lang="en-US" sz="2400" dirty="0" smtClean="0">
                <a:solidFill>
                  <a:srgbClr val="008000"/>
                </a:solidFill>
              </a:rPr>
            </a:br>
            <a:r>
              <a:rPr lang="en-US" sz="2400" dirty="0" smtClean="0">
                <a:solidFill>
                  <a:srgbClr val="000000"/>
                </a:solidFill>
                <a:sym typeface="Symbol"/>
              </a:rPr>
              <a:t>	    </a:t>
            </a:r>
            <a:r>
              <a:rPr lang="en-US" sz="2400" dirty="0" smtClean="0">
                <a:solidFill>
                  <a:srgbClr val="008000"/>
                </a:solidFill>
              </a:rPr>
              <a:t>|</a:t>
            </a:r>
            <a:r>
              <a:rPr lang="en-US" sz="2400" kern="0" dirty="0" smtClean="0">
                <a:solidFill>
                  <a:schemeClr val="tx1"/>
                </a:solidFill>
                <a:sym typeface="Symbol"/>
              </a:rPr>
              <a:t> </a:t>
            </a:r>
            <a:r>
              <a:rPr lang="en-US" sz="2400" kern="0" dirty="0">
                <a:solidFill>
                  <a:schemeClr val="tx1"/>
                </a:solidFill>
                <a:sym typeface="Symbol"/>
              </a:rPr>
              <a:t></a:t>
            </a:r>
            <a:r>
              <a:rPr lang="en-US" sz="2400" dirty="0">
                <a:solidFill>
                  <a:srgbClr val="000000"/>
                </a:solidFill>
              </a:rPr>
              <a:t/>
            </a:r>
            <a:br>
              <a:rPr lang="en-US" sz="2400" dirty="0">
                <a:solidFill>
                  <a:srgbClr val="000000"/>
                </a:solidFill>
              </a:rPr>
            </a:br>
            <a:r>
              <a:rPr lang="en-US" sz="2400" dirty="0" smtClean="0">
                <a:solidFill>
                  <a:srgbClr val="008000"/>
                </a:solidFill>
              </a:rPr>
              <a:t>term ::= factor </a:t>
            </a:r>
            <a:r>
              <a:rPr lang="en-US" sz="2400" dirty="0" err="1" smtClean="0">
                <a:solidFill>
                  <a:srgbClr val="008000"/>
                </a:solidFill>
              </a:rPr>
              <a:t>factorList</a:t>
            </a:r>
            <a:r>
              <a:rPr lang="en-US" sz="2400" dirty="0">
                <a:solidFill>
                  <a:srgbClr val="008000"/>
                </a:solidFill>
              </a:rPr>
              <a:t/>
            </a:r>
            <a:br>
              <a:rPr lang="en-US" sz="2400" dirty="0">
                <a:solidFill>
                  <a:srgbClr val="008000"/>
                </a:solidFill>
              </a:rPr>
            </a:br>
            <a:r>
              <a:rPr lang="en-US" sz="2400" dirty="0" err="1" smtClean="0">
                <a:solidFill>
                  <a:srgbClr val="008000"/>
                </a:solidFill>
              </a:rPr>
              <a:t>factorList</a:t>
            </a: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smtClean="0">
                <a:solidFill>
                  <a:srgbClr val="008000"/>
                </a:solidFill>
              </a:rPr>
              <a:t>factor </a:t>
            </a:r>
            <a:r>
              <a:rPr lang="en-US" sz="2400" dirty="0" err="1" smtClean="0">
                <a:solidFill>
                  <a:srgbClr val="008000"/>
                </a:solidFill>
              </a:rPr>
              <a:t>factorList</a:t>
            </a:r>
            <a:r>
              <a:rPr lang="en-US" sz="2400" dirty="0" smtClean="0">
                <a:solidFill>
                  <a:srgbClr val="008000"/>
                </a:solidFill>
              </a:rPr>
              <a:t> </a:t>
            </a:r>
            <a:br>
              <a:rPr lang="en-US" sz="2400" dirty="0" smtClean="0">
                <a:solidFill>
                  <a:srgbClr val="008000"/>
                </a:solidFill>
              </a:rPr>
            </a:br>
            <a:r>
              <a:rPr lang="en-US" sz="2400" dirty="0">
                <a:solidFill>
                  <a:srgbClr val="008000"/>
                </a:solidFill>
              </a:rPr>
              <a:t> </a:t>
            </a:r>
            <a:r>
              <a:rPr lang="en-US" sz="2400" dirty="0" smtClean="0">
                <a:solidFill>
                  <a:srgbClr val="008000"/>
                </a:solidFill>
              </a:rPr>
              <a:t>                   |</a:t>
            </a:r>
            <a:r>
              <a:rPr lang="en-US" sz="2400" b="1" dirty="0">
                <a:solidFill>
                  <a:srgbClr val="000000"/>
                </a:solidFill>
              </a:rPr>
              <a:t> </a:t>
            </a:r>
            <a:r>
              <a:rPr lang="en-US" sz="2400" b="1" dirty="0" smtClean="0">
                <a:solidFill>
                  <a:srgbClr val="000000"/>
                </a:solidFill>
              </a:rPr>
              <a:t>/</a:t>
            </a:r>
            <a:r>
              <a:rPr lang="en-US" sz="2400" dirty="0" smtClean="0">
                <a:solidFill>
                  <a:srgbClr val="000000"/>
                </a:solidFill>
              </a:rPr>
              <a:t> </a:t>
            </a:r>
            <a:r>
              <a:rPr lang="en-US" sz="2400" dirty="0">
                <a:solidFill>
                  <a:srgbClr val="008000"/>
                </a:solidFill>
              </a:rPr>
              <a:t>factor </a:t>
            </a:r>
            <a:r>
              <a:rPr lang="en-US" sz="2400" dirty="0" err="1">
                <a:solidFill>
                  <a:srgbClr val="008000"/>
                </a:solidFill>
              </a:rPr>
              <a:t>factorList</a:t>
            </a:r>
            <a:r>
              <a:rPr lang="en-US" sz="2400" dirty="0">
                <a:solidFill>
                  <a:srgbClr val="008000"/>
                </a:solidFill>
              </a:rPr>
              <a:t> </a:t>
            </a:r>
            <a:br>
              <a:rPr lang="en-US" sz="2400" dirty="0">
                <a:solidFill>
                  <a:srgbClr val="008000"/>
                </a:solidFill>
              </a:rPr>
            </a:br>
            <a:r>
              <a:rPr lang="en-US" sz="2400" dirty="0" smtClean="0">
                <a:solidFill>
                  <a:srgbClr val="008000"/>
                </a:solidFill>
              </a:rPr>
              <a:t>                    | </a:t>
            </a:r>
            <a:r>
              <a:rPr lang="en-US" sz="2400" kern="0" dirty="0" smtClean="0">
                <a:solidFill>
                  <a:schemeClr val="tx1"/>
                </a:solidFill>
                <a:sym typeface="Symbol"/>
              </a:rPr>
              <a:t></a:t>
            </a:r>
            <a:r>
              <a:rPr lang="en-US" sz="2400" dirty="0">
                <a:solidFill>
                  <a:srgbClr val="008000"/>
                </a:solidFill>
              </a:rPr>
              <a:t/>
            </a:r>
            <a:br>
              <a:rPr lang="en-US" sz="2400" dirty="0">
                <a:solidFill>
                  <a:srgbClr val="008000"/>
                </a:solidFill>
              </a:rPr>
            </a:br>
            <a:r>
              <a:rPr lang="en-US" sz="2400" dirty="0" smtClean="0">
                <a:solidFill>
                  <a:srgbClr val="008000"/>
                </a:solidFill>
              </a:rPr>
              <a:t>factor</a:t>
            </a:r>
            <a:r>
              <a:rPr lang="en-US" sz="2400" dirty="0" smtClean="0">
                <a:solidFill>
                  <a:srgbClr val="000000"/>
                </a:solidFill>
              </a:rPr>
              <a:t> ::= </a:t>
            </a:r>
            <a:r>
              <a:rPr lang="en-US" sz="2400" dirty="0" smtClean="0">
                <a:solidFill>
                  <a:srgbClr val="008000"/>
                </a:solidFill>
              </a:rPr>
              <a:t>name | </a:t>
            </a:r>
            <a:r>
              <a:rPr lang="en-US" sz="2400" b="1" dirty="0" smtClean="0">
                <a:solidFill>
                  <a:srgbClr val="000000"/>
                </a:solidFill>
              </a:rPr>
              <a:t>(</a:t>
            </a:r>
            <a:r>
              <a:rPr lang="en-US" sz="2400" dirty="0" smtClean="0">
                <a:solidFill>
                  <a:srgbClr val="000000"/>
                </a:solidFill>
              </a:rPr>
              <a:t> </a:t>
            </a:r>
            <a:r>
              <a:rPr lang="en-US" sz="2400" dirty="0" err="1" smtClean="0">
                <a:solidFill>
                  <a:srgbClr val="008000"/>
                </a:solidFill>
              </a:rPr>
              <a:t>expr</a:t>
            </a:r>
            <a:r>
              <a:rPr lang="en-US" sz="2400" dirty="0" smtClean="0">
                <a:solidFill>
                  <a:srgbClr val="000000"/>
                </a:solidFill>
              </a:rPr>
              <a:t> </a:t>
            </a:r>
            <a:r>
              <a:rPr lang="en-US" sz="2400" b="1" dirty="0" smtClean="0">
                <a:solidFill>
                  <a:srgbClr val="000000"/>
                </a:solidFill>
              </a:rPr>
              <a:t>)</a:t>
            </a:r>
            <a:br>
              <a:rPr lang="en-US" sz="2400" b="1" dirty="0" smtClean="0">
                <a:solidFill>
                  <a:srgbClr val="000000"/>
                </a:solidFill>
              </a:rPr>
            </a:br>
            <a:r>
              <a:rPr lang="en-US" sz="2400" dirty="0" smtClean="0">
                <a:solidFill>
                  <a:srgbClr val="008000"/>
                </a:solidFill>
              </a:rPr>
              <a:t>name ::= </a:t>
            </a:r>
            <a:r>
              <a:rPr lang="en-US" sz="2400" b="1" dirty="0" err="1" smtClean="0">
                <a:solidFill>
                  <a:schemeClr val="tx1"/>
                </a:solidFill>
              </a:rPr>
              <a:t>ident</a:t>
            </a:r>
            <a:endParaRPr lang="en-US" sz="2400" b="1" dirty="0" smtClean="0">
              <a:solidFill>
                <a:schemeClr val="tx1"/>
              </a:solidFill>
            </a:endParaRPr>
          </a:p>
        </p:txBody>
      </p:sp>
      <p:sp>
        <p:nvSpPr>
          <p:cNvPr id="6" name="Content Placeholder 2"/>
          <p:cNvSpPr txBox="1">
            <a:spLocks/>
          </p:cNvSpPr>
          <p:nvPr/>
        </p:nvSpPr>
        <p:spPr bwMode="auto">
          <a:xfrm>
            <a:off x="4450081" y="1036579"/>
            <a:ext cx="4609395" cy="5752265"/>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b="1" dirty="0" err="1" smtClean="0">
                <a:solidFill>
                  <a:schemeClr val="tx1"/>
                </a:solidFill>
              </a:rPr>
              <a:t>def</a:t>
            </a:r>
            <a:r>
              <a:rPr lang="en-US" sz="2400" dirty="0" smtClean="0">
                <a:solidFill>
                  <a:schemeClr val="tx1"/>
                </a:solidFill>
              </a:rPr>
              <a:t> </a:t>
            </a:r>
            <a:r>
              <a:rPr lang="en-US" sz="2400" dirty="0" err="1" smtClean="0">
                <a:solidFill>
                  <a:schemeClr val="tx1"/>
                </a:solidFill>
              </a:rPr>
              <a:t>expr</a:t>
            </a:r>
            <a:r>
              <a:rPr lang="en-US" sz="2400" dirty="0" smtClean="0">
                <a:solidFill>
                  <a:schemeClr val="tx1"/>
                </a:solidFill>
              </a:rPr>
              <a:t> = { term; </a:t>
            </a:r>
            <a:r>
              <a:rPr lang="en-US" sz="2400" dirty="0" err="1" smtClean="0">
                <a:solidFill>
                  <a:schemeClr val="tx1"/>
                </a:solidFill>
              </a:rPr>
              <a:t>termList</a:t>
            </a:r>
            <a:r>
              <a:rPr lang="en-US" sz="2400" dirty="0" smtClean="0">
                <a:solidFill>
                  <a:schemeClr val="tx1"/>
                </a:solidFill>
              </a:rPr>
              <a:t> }</a:t>
            </a:r>
            <a:r>
              <a:rPr lang="en-US" sz="2400" dirty="0">
                <a:solidFill>
                  <a:schemeClr val="tx1"/>
                </a:solidFill>
              </a:rPr>
              <a:t/>
            </a:r>
            <a:br>
              <a:rPr lang="en-US" sz="2400" dirty="0">
                <a:solidFill>
                  <a:schemeClr val="tx1"/>
                </a:solidFill>
              </a:rPr>
            </a:br>
            <a:r>
              <a:rPr lang="en-US" sz="2400" b="1" dirty="0" err="1" smtClean="0">
                <a:solidFill>
                  <a:schemeClr val="tx1"/>
                </a:solidFill>
              </a:rPr>
              <a:t>def</a:t>
            </a:r>
            <a:r>
              <a:rPr lang="en-US" sz="2400" b="1" dirty="0" smtClean="0">
                <a:solidFill>
                  <a:schemeClr val="tx1"/>
                </a:solidFill>
              </a:rPr>
              <a:t> </a:t>
            </a:r>
            <a:r>
              <a:rPr lang="en-US" sz="2400" dirty="0" err="1" smtClean="0">
                <a:solidFill>
                  <a:schemeClr val="tx1"/>
                </a:solidFill>
              </a:rPr>
              <a:t>termList</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  </a:t>
            </a:r>
            <a:r>
              <a:rPr lang="en-US" sz="2400" b="1" dirty="0" smtClean="0">
                <a:solidFill>
                  <a:schemeClr val="tx1"/>
                </a:solidFill>
              </a:rPr>
              <a:t>if</a:t>
            </a:r>
            <a:r>
              <a:rPr lang="en-US" sz="2400" dirty="0" smtClean="0">
                <a:solidFill>
                  <a:schemeClr val="tx1"/>
                </a:solidFill>
              </a:rPr>
              <a:t> (token==PLUS) {</a:t>
            </a:r>
            <a:r>
              <a:rPr lang="en-US" sz="2400" dirty="0">
                <a:solidFill>
                  <a:schemeClr val="tx1"/>
                </a:solidFill>
              </a:rPr>
              <a:t/>
            </a:r>
            <a:br>
              <a:rPr lang="en-US" sz="2400" dirty="0">
                <a:solidFill>
                  <a:schemeClr val="tx1"/>
                </a:solidFill>
              </a:rPr>
            </a:br>
            <a:r>
              <a:rPr lang="en-US" sz="2400" dirty="0" smtClean="0">
                <a:solidFill>
                  <a:schemeClr val="tx1"/>
                </a:solidFill>
              </a:rPr>
              <a:t>     skip(PLUS); term; </a:t>
            </a:r>
            <a:r>
              <a:rPr lang="en-US" sz="2400" dirty="0" err="1" smtClean="0">
                <a:solidFill>
                  <a:schemeClr val="tx1"/>
                </a:solidFill>
              </a:rPr>
              <a:t>termList</a:t>
            </a:r>
            <a:r>
              <a:rPr lang="en-US" sz="2400" dirty="0" smtClean="0">
                <a:solidFill>
                  <a:schemeClr val="tx1"/>
                </a:solidFill>
              </a:rPr>
              <a:t/>
            </a:r>
            <a:br>
              <a:rPr lang="en-US" sz="2400" dirty="0" smtClean="0">
                <a:solidFill>
                  <a:schemeClr val="tx1"/>
                </a:solidFill>
              </a:rPr>
            </a:br>
            <a:r>
              <a:rPr lang="en-US" sz="2400" dirty="0" smtClean="0">
                <a:solidFill>
                  <a:schemeClr val="tx1"/>
                </a:solidFill>
              </a:rPr>
              <a:t>  } </a:t>
            </a:r>
            <a:r>
              <a:rPr lang="en-US" sz="2400" b="1" dirty="0" smtClean="0">
                <a:solidFill>
                  <a:schemeClr val="tx1"/>
                </a:solidFill>
              </a:rPr>
              <a:t>else if</a:t>
            </a:r>
            <a:r>
              <a:rPr lang="en-US" sz="2400" dirty="0" smtClean="0">
                <a:solidFill>
                  <a:schemeClr val="tx1"/>
                </a:solidFill>
              </a:rPr>
              <a:t> (token==MINUS)</a:t>
            </a:r>
            <a:br>
              <a:rPr lang="en-US" sz="2400" dirty="0" smtClean="0">
                <a:solidFill>
                  <a:schemeClr val="tx1"/>
                </a:solidFill>
              </a:rPr>
            </a:br>
            <a:r>
              <a:rPr lang="en-US" sz="2400" dirty="0">
                <a:solidFill>
                  <a:schemeClr val="tx1"/>
                </a:solidFill>
              </a:rPr>
              <a:t>  </a:t>
            </a:r>
            <a:r>
              <a:rPr lang="en-US" sz="2400" dirty="0" smtClean="0">
                <a:solidFill>
                  <a:schemeClr val="tx1"/>
                </a:solidFill>
              </a:rPr>
              <a:t>   skip(MINUS); </a:t>
            </a:r>
            <a:r>
              <a:rPr lang="en-US" sz="2400" dirty="0">
                <a:solidFill>
                  <a:schemeClr val="tx1"/>
                </a:solidFill>
              </a:rPr>
              <a:t>term; </a:t>
            </a:r>
            <a:r>
              <a:rPr lang="en-US" sz="2400" dirty="0" err="1" smtClean="0">
                <a:solidFill>
                  <a:schemeClr val="tx1"/>
                </a:solidFill>
              </a:rPr>
              <a:t>termList</a:t>
            </a: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p>
          <a:p>
            <a:pPr marL="0" indent="0">
              <a:buNone/>
            </a:pPr>
            <a:r>
              <a:rPr lang="en-US" sz="2400" b="1" dirty="0" err="1" smtClean="0">
                <a:solidFill>
                  <a:schemeClr val="tx1"/>
                </a:solidFill>
              </a:rPr>
              <a:t>def</a:t>
            </a:r>
            <a:r>
              <a:rPr lang="en-US" sz="2400" dirty="0" smtClean="0">
                <a:solidFill>
                  <a:schemeClr val="tx1"/>
                </a:solidFill>
              </a:rPr>
              <a:t> term = { factor; </a:t>
            </a:r>
            <a:r>
              <a:rPr lang="en-US" sz="2400" dirty="0" err="1" smtClean="0">
                <a:solidFill>
                  <a:schemeClr val="tx1"/>
                </a:solidFill>
              </a:rPr>
              <a:t>factorList</a:t>
            </a:r>
            <a:r>
              <a:rPr lang="en-US" sz="2400" dirty="0" smtClean="0">
                <a:solidFill>
                  <a:schemeClr val="tx1"/>
                </a:solidFill>
              </a:rPr>
              <a:t> }</a:t>
            </a:r>
          </a:p>
          <a:p>
            <a:pPr marL="0" indent="0">
              <a:buNone/>
            </a:pPr>
            <a:r>
              <a:rPr lang="en-US" sz="2400" dirty="0" smtClean="0">
                <a:solidFill>
                  <a:schemeClr val="tx1"/>
                </a:solidFill>
              </a:rPr>
              <a:t>...</a:t>
            </a:r>
          </a:p>
          <a:p>
            <a:pPr marL="0" indent="0">
              <a:buNone/>
            </a:pPr>
            <a:r>
              <a:rPr lang="en-US" sz="2400" b="1" dirty="0" err="1" smtClean="0">
                <a:solidFill>
                  <a:schemeClr val="tx1"/>
                </a:solidFill>
              </a:rPr>
              <a:t>def</a:t>
            </a:r>
            <a:r>
              <a:rPr lang="en-US" sz="2400" dirty="0" smtClean="0">
                <a:solidFill>
                  <a:schemeClr val="tx1"/>
                </a:solidFill>
              </a:rPr>
              <a:t> factor =</a:t>
            </a:r>
            <a:br>
              <a:rPr lang="en-US" sz="2400" dirty="0" smtClean="0">
                <a:solidFill>
                  <a:schemeClr val="tx1"/>
                </a:solidFill>
              </a:rPr>
            </a:br>
            <a:r>
              <a:rPr lang="en-US" sz="2400" dirty="0" smtClean="0">
                <a:solidFill>
                  <a:schemeClr val="tx1"/>
                </a:solidFill>
              </a:rPr>
              <a:t>  </a:t>
            </a:r>
            <a:r>
              <a:rPr lang="en-US" sz="2400" b="1" dirty="0" smtClean="0">
                <a:solidFill>
                  <a:schemeClr val="tx1"/>
                </a:solidFill>
              </a:rPr>
              <a:t>if </a:t>
            </a:r>
            <a:r>
              <a:rPr lang="en-US" sz="2400" dirty="0" smtClean="0">
                <a:solidFill>
                  <a:schemeClr val="tx1"/>
                </a:solidFill>
              </a:rPr>
              <a:t>(token==IDENT) name</a:t>
            </a:r>
            <a:br>
              <a:rPr lang="en-US" sz="2400" dirty="0" smtClean="0">
                <a:solidFill>
                  <a:schemeClr val="tx1"/>
                </a:solidFill>
              </a:rPr>
            </a:br>
            <a:r>
              <a:rPr lang="en-US" sz="2400" dirty="0" smtClean="0">
                <a:solidFill>
                  <a:schemeClr val="tx1"/>
                </a:solidFill>
              </a:rPr>
              <a:t>  </a:t>
            </a:r>
            <a:r>
              <a:rPr lang="en-US" sz="2400" b="1" dirty="0" smtClean="0">
                <a:solidFill>
                  <a:schemeClr val="tx1"/>
                </a:solidFill>
              </a:rPr>
              <a:t>else if </a:t>
            </a:r>
            <a:r>
              <a:rPr lang="en-US" sz="2400" dirty="0" smtClean="0">
                <a:solidFill>
                  <a:schemeClr val="tx1"/>
                </a:solidFill>
              </a:rPr>
              <a:t>(token==OPAR) {</a:t>
            </a:r>
            <a:br>
              <a:rPr lang="en-US" sz="2400" dirty="0" smtClean="0">
                <a:solidFill>
                  <a:schemeClr val="tx1"/>
                </a:solidFill>
              </a:rPr>
            </a:br>
            <a:r>
              <a:rPr lang="en-US" sz="2400" dirty="0" smtClean="0">
                <a:solidFill>
                  <a:schemeClr val="tx1"/>
                </a:solidFill>
              </a:rPr>
              <a:t>    skip(OPAR); </a:t>
            </a:r>
            <a:r>
              <a:rPr lang="en-US" sz="2400" dirty="0" err="1" smtClean="0">
                <a:solidFill>
                  <a:schemeClr val="tx1"/>
                </a:solidFill>
              </a:rPr>
              <a:t>expr</a:t>
            </a:r>
            <a:r>
              <a:rPr lang="en-US" sz="2400" dirty="0" smtClean="0">
                <a:solidFill>
                  <a:schemeClr val="tx1"/>
                </a:solidFill>
              </a:rPr>
              <a:t>; skip(CPAR)</a:t>
            </a:r>
            <a:br>
              <a:rPr lang="en-US" sz="2400" dirty="0" smtClean="0">
                <a:solidFill>
                  <a:schemeClr val="tx1"/>
                </a:solidFill>
              </a:rPr>
            </a:br>
            <a:r>
              <a:rPr lang="en-US" sz="2400" dirty="0" smtClean="0">
                <a:solidFill>
                  <a:schemeClr val="tx1"/>
                </a:solidFill>
              </a:rPr>
              <a:t>  } </a:t>
            </a:r>
            <a:r>
              <a:rPr lang="en-US" sz="2400" b="1" dirty="0" smtClean="0">
                <a:solidFill>
                  <a:schemeClr val="tx1"/>
                </a:solidFill>
              </a:rPr>
              <a:t>else</a:t>
            </a:r>
            <a:r>
              <a:rPr lang="en-US" sz="2400" dirty="0" smtClean="0">
                <a:solidFill>
                  <a:schemeClr val="tx1"/>
                </a:solidFill>
              </a:rPr>
              <a:t> error("expected </a:t>
            </a:r>
            <a:r>
              <a:rPr lang="en-US" sz="2400" dirty="0" err="1" smtClean="0">
                <a:solidFill>
                  <a:schemeClr val="tx1"/>
                </a:solidFill>
              </a:rPr>
              <a:t>ident</a:t>
            </a:r>
            <a:r>
              <a:rPr lang="en-US" sz="2400" dirty="0" smtClean="0">
                <a:solidFill>
                  <a:schemeClr val="tx1"/>
                </a:solidFill>
              </a:rPr>
              <a:t> or )")</a:t>
            </a:r>
          </a:p>
        </p:txBody>
      </p:sp>
    </p:spTree>
    <p:extLst>
      <p:ext uri="{BB962C8B-B14F-4D97-AF65-F5344CB8AC3E}">
        <p14:creationId xmlns:p14="http://schemas.microsoft.com/office/powerpoint/2010/main" val="614617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920395"/>
          </a:xfrm>
        </p:spPr>
        <p:txBody>
          <a:bodyPr/>
          <a:lstStyle/>
          <a:p>
            <a:r>
              <a:rPr lang="en-US" dirty="0" smtClean="0"/>
              <a:t>Rough General Idea</a:t>
            </a:r>
            <a:endParaRPr lang="en-US" dirty="0"/>
          </a:p>
        </p:txBody>
      </p:sp>
      <p:sp>
        <p:nvSpPr>
          <p:cNvPr id="4" name="Content Placeholder 2"/>
          <p:cNvSpPr txBox="1">
            <a:spLocks/>
          </p:cNvSpPr>
          <p:nvPr/>
        </p:nvSpPr>
        <p:spPr bwMode="auto">
          <a:xfrm>
            <a:off x="939758" y="1766945"/>
            <a:ext cx="2003227" cy="13224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A ::=  B</a:t>
            </a:r>
            <a:r>
              <a:rPr lang="en-US" sz="2400" baseline="-25000" dirty="0" smtClean="0">
                <a:solidFill>
                  <a:srgbClr val="008000"/>
                </a:solidFill>
              </a:rPr>
              <a:t>1 </a:t>
            </a:r>
            <a:r>
              <a:rPr lang="en-US" sz="2400" dirty="0">
                <a:solidFill>
                  <a:srgbClr val="008000"/>
                </a:solidFill>
              </a:rPr>
              <a:t>... </a:t>
            </a:r>
            <a:r>
              <a:rPr lang="en-US" sz="2400" dirty="0" err="1">
                <a:solidFill>
                  <a:srgbClr val="008000"/>
                </a:solidFill>
              </a:rPr>
              <a:t>B</a:t>
            </a:r>
            <a:r>
              <a:rPr lang="en-US" sz="2400" baseline="-25000" dirty="0" err="1">
                <a:solidFill>
                  <a:srgbClr val="008000"/>
                </a:solidFill>
              </a:rPr>
              <a:t>p</a:t>
            </a:r>
            <a:r>
              <a:rPr lang="en-US" sz="2400" dirty="0">
                <a:solidFill>
                  <a:srgbClr val="008000"/>
                </a:solidFill>
              </a:rPr>
              <a:t/>
            </a:r>
            <a:br>
              <a:rPr lang="en-US" sz="2400" dirty="0">
                <a:solidFill>
                  <a:srgbClr val="008000"/>
                </a:solidFill>
              </a:rPr>
            </a:br>
            <a:r>
              <a:rPr lang="en-US" sz="2400" dirty="0">
                <a:solidFill>
                  <a:srgbClr val="008000"/>
                </a:solidFill>
              </a:rPr>
              <a:t>       </a:t>
            </a:r>
            <a:r>
              <a:rPr lang="en-US" sz="2400" dirty="0" smtClean="0">
                <a:solidFill>
                  <a:srgbClr val="008000"/>
                </a:solidFill>
              </a:rPr>
              <a:t>| C</a:t>
            </a:r>
            <a:r>
              <a:rPr lang="en-US" sz="2400" baseline="-25000" dirty="0" smtClean="0">
                <a:solidFill>
                  <a:srgbClr val="008000"/>
                </a:solidFill>
              </a:rPr>
              <a:t>1 </a:t>
            </a:r>
            <a:r>
              <a:rPr lang="en-US" sz="2400" dirty="0">
                <a:solidFill>
                  <a:srgbClr val="008000"/>
                </a:solidFill>
              </a:rPr>
              <a:t>... </a:t>
            </a:r>
            <a:r>
              <a:rPr lang="en-US" sz="2400" dirty="0" err="1" smtClean="0">
                <a:solidFill>
                  <a:srgbClr val="008000"/>
                </a:solidFill>
              </a:rPr>
              <a:t>C</a:t>
            </a:r>
            <a:r>
              <a:rPr lang="en-US" sz="2400" baseline="-25000" dirty="0" err="1" smtClean="0">
                <a:solidFill>
                  <a:srgbClr val="008000"/>
                </a:solidFill>
              </a:rPr>
              <a:t>q</a:t>
            </a:r>
            <a:r>
              <a:rPr lang="en-US" sz="2400" baseline="-25000" dirty="0" smtClean="0">
                <a:solidFill>
                  <a:srgbClr val="008000"/>
                </a:solidFill>
              </a:rPr>
              <a:t/>
            </a:r>
            <a:br>
              <a:rPr lang="en-US" sz="2400" baseline="-25000" dirty="0" smtClean="0">
                <a:solidFill>
                  <a:srgbClr val="008000"/>
                </a:solidFill>
              </a:rPr>
            </a:br>
            <a:r>
              <a:rPr lang="en-US" sz="2400" dirty="0">
                <a:solidFill>
                  <a:srgbClr val="008000"/>
                </a:solidFill>
              </a:rPr>
              <a:t> </a:t>
            </a:r>
            <a:r>
              <a:rPr lang="en-US" sz="2400" dirty="0" smtClean="0">
                <a:solidFill>
                  <a:srgbClr val="008000"/>
                </a:solidFill>
              </a:rPr>
              <a:t>      | D</a:t>
            </a:r>
            <a:r>
              <a:rPr lang="en-US" sz="2400" baseline="-25000" dirty="0" smtClean="0">
                <a:solidFill>
                  <a:srgbClr val="008000"/>
                </a:solidFill>
              </a:rPr>
              <a:t>1 </a:t>
            </a:r>
            <a:r>
              <a:rPr lang="en-US" sz="2400" dirty="0" smtClean="0">
                <a:solidFill>
                  <a:srgbClr val="008000"/>
                </a:solidFill>
              </a:rPr>
              <a:t>... </a:t>
            </a:r>
            <a:r>
              <a:rPr lang="en-US" sz="2400" dirty="0" err="1" smtClean="0">
                <a:solidFill>
                  <a:srgbClr val="008000"/>
                </a:solidFill>
              </a:rPr>
              <a:t>D</a:t>
            </a:r>
            <a:r>
              <a:rPr lang="en-US" sz="2400" baseline="-25000" dirty="0" err="1" smtClean="0">
                <a:solidFill>
                  <a:srgbClr val="008000"/>
                </a:solidFill>
              </a:rPr>
              <a:t>r</a:t>
            </a:r>
            <a:endParaRPr lang="en-US" sz="2400" b="1" dirty="0" smtClean="0">
              <a:solidFill>
                <a:schemeClr val="tx1"/>
              </a:solidFill>
            </a:endParaRPr>
          </a:p>
        </p:txBody>
      </p:sp>
      <p:sp>
        <p:nvSpPr>
          <p:cNvPr id="6" name="Content Placeholder 2"/>
          <p:cNvSpPr txBox="1">
            <a:spLocks/>
          </p:cNvSpPr>
          <p:nvPr/>
        </p:nvSpPr>
        <p:spPr bwMode="auto">
          <a:xfrm>
            <a:off x="4450081" y="1036580"/>
            <a:ext cx="4609395" cy="317427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b="1" dirty="0" err="1" smtClean="0">
                <a:solidFill>
                  <a:schemeClr val="tx1"/>
                </a:solidFill>
              </a:rPr>
              <a:t>def</a:t>
            </a:r>
            <a:r>
              <a:rPr lang="en-US" sz="2400" dirty="0" smtClean="0">
                <a:solidFill>
                  <a:schemeClr val="tx1"/>
                </a:solidFill>
              </a:rPr>
              <a:t> A = </a:t>
            </a:r>
            <a:br>
              <a:rPr lang="en-US" sz="2400" dirty="0" smtClean="0">
                <a:solidFill>
                  <a:schemeClr val="tx1"/>
                </a:solidFill>
              </a:rPr>
            </a:br>
            <a:r>
              <a:rPr lang="en-US" sz="2400" dirty="0" smtClean="0">
                <a:solidFill>
                  <a:schemeClr val="tx1"/>
                </a:solidFill>
              </a:rPr>
              <a:t>  </a:t>
            </a:r>
            <a:r>
              <a:rPr lang="en-US" sz="2400" b="1" dirty="0" smtClean="0">
                <a:solidFill>
                  <a:schemeClr val="tx1"/>
                </a:solidFill>
              </a:rPr>
              <a:t>if</a:t>
            </a:r>
            <a:r>
              <a:rPr lang="en-US" sz="2400" dirty="0" smtClean="0">
                <a:solidFill>
                  <a:schemeClr val="tx1"/>
                </a:solidFill>
              </a:rPr>
              <a:t> (token </a:t>
            </a:r>
            <a:r>
              <a:rPr lang="en-US" sz="2400" b="1" dirty="0" smtClean="0">
                <a:solidFill>
                  <a:schemeClr val="tx1"/>
                </a:solidFill>
                <a:sym typeface="Symbol"/>
              </a:rPr>
              <a:t> </a:t>
            </a:r>
            <a:r>
              <a:rPr lang="en-US" sz="2400" dirty="0" smtClean="0">
                <a:solidFill>
                  <a:schemeClr val="tx1"/>
                </a:solidFill>
              </a:rPr>
              <a:t>T1) {</a:t>
            </a:r>
            <a:r>
              <a:rPr lang="en-US" sz="2400" dirty="0">
                <a:solidFill>
                  <a:schemeClr val="tx1"/>
                </a:solidFill>
              </a:rPr>
              <a:t/>
            </a:r>
            <a:br>
              <a:rPr lang="en-US" sz="2400" dirty="0">
                <a:solidFill>
                  <a:schemeClr val="tx1"/>
                </a:solidFill>
              </a:rPr>
            </a:br>
            <a:r>
              <a:rPr lang="en-US" sz="2400" dirty="0">
                <a:solidFill>
                  <a:schemeClr val="tx1"/>
                </a:solidFill>
              </a:rPr>
              <a:t>     B</a:t>
            </a:r>
            <a:r>
              <a:rPr lang="en-US" sz="2400" baseline="-25000" dirty="0">
                <a:solidFill>
                  <a:schemeClr val="tx1"/>
                </a:solidFill>
              </a:rPr>
              <a:t>1</a:t>
            </a:r>
            <a:r>
              <a:rPr lang="en-US" sz="2400" dirty="0">
                <a:solidFill>
                  <a:schemeClr val="tx1"/>
                </a:solidFill>
              </a:rPr>
              <a:t> ... </a:t>
            </a:r>
            <a:r>
              <a:rPr lang="en-US" sz="2400" dirty="0" err="1">
                <a:solidFill>
                  <a:schemeClr val="tx1"/>
                </a:solidFill>
              </a:rPr>
              <a:t>B</a:t>
            </a:r>
            <a:r>
              <a:rPr lang="en-US" sz="2400" baseline="-25000" dirty="0" err="1">
                <a:solidFill>
                  <a:schemeClr val="tx1"/>
                </a:solidFill>
              </a:rPr>
              <a:t>p</a:t>
            </a:r>
            <a:r>
              <a:rPr lang="en-US" sz="2400" dirty="0">
                <a:solidFill>
                  <a:schemeClr val="tx1"/>
                </a:solidFill>
              </a:rPr>
              <a:t/>
            </a:r>
            <a:br>
              <a:rPr lang="en-US" sz="2400" dirty="0">
                <a:solidFill>
                  <a:schemeClr val="tx1"/>
                </a:solidFill>
              </a:rPr>
            </a:br>
            <a:r>
              <a:rPr lang="en-US" sz="2400" dirty="0" smtClean="0">
                <a:solidFill>
                  <a:schemeClr val="tx1"/>
                </a:solidFill>
              </a:rPr>
              <a:t>  </a:t>
            </a:r>
            <a:r>
              <a:rPr lang="en-US" sz="2400" b="1" dirty="0" smtClean="0">
                <a:solidFill>
                  <a:schemeClr val="tx1"/>
                </a:solidFill>
              </a:rPr>
              <a:t>else</a:t>
            </a:r>
            <a:r>
              <a:rPr lang="en-US" sz="2400" dirty="0" smtClean="0">
                <a:solidFill>
                  <a:schemeClr val="tx1"/>
                </a:solidFill>
              </a:rPr>
              <a:t> </a:t>
            </a:r>
            <a:r>
              <a:rPr lang="en-US" sz="2400" b="1" dirty="0" smtClean="0">
                <a:solidFill>
                  <a:schemeClr val="tx1"/>
                </a:solidFill>
              </a:rPr>
              <a:t>if</a:t>
            </a:r>
            <a:r>
              <a:rPr lang="en-US" sz="2400" dirty="0" smtClean="0">
                <a:solidFill>
                  <a:schemeClr val="tx1"/>
                </a:solidFill>
              </a:rPr>
              <a:t> (token</a:t>
            </a:r>
            <a:r>
              <a:rPr lang="en-US" sz="2400" b="1" dirty="0">
                <a:solidFill>
                  <a:schemeClr val="tx1"/>
                </a:solidFill>
                <a:sym typeface="Symbol"/>
              </a:rPr>
              <a:t>  </a:t>
            </a:r>
            <a:r>
              <a:rPr lang="en-US" sz="2400" dirty="0" smtClean="0">
                <a:solidFill>
                  <a:schemeClr val="tx1"/>
                </a:solidFill>
              </a:rPr>
              <a:t>T2) {</a:t>
            </a:r>
            <a:br>
              <a:rPr lang="en-US" sz="2400" dirty="0" smtClean="0">
                <a:solidFill>
                  <a:schemeClr val="tx1"/>
                </a:solidFill>
              </a:rPr>
            </a:br>
            <a:r>
              <a:rPr lang="en-US" sz="2400" dirty="0" smtClean="0">
                <a:solidFill>
                  <a:schemeClr val="tx1"/>
                </a:solidFill>
              </a:rPr>
              <a:t>     C</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C</a:t>
            </a:r>
            <a:r>
              <a:rPr lang="en-US" sz="2400" baseline="-25000" dirty="0" err="1">
                <a:solidFill>
                  <a:schemeClr val="tx1"/>
                </a:solidFill>
              </a:rPr>
              <a:t>q</a:t>
            </a:r>
            <a:r>
              <a:rPr lang="en-US" sz="2400" dirty="0" smtClean="0">
                <a:solidFill>
                  <a:schemeClr val="tx1"/>
                </a:solidFill>
              </a:rPr>
              <a:t/>
            </a:r>
            <a:br>
              <a:rPr lang="en-US" sz="2400" dirty="0" smtClean="0">
                <a:solidFill>
                  <a:schemeClr val="tx1"/>
                </a:solidFill>
              </a:rPr>
            </a:br>
            <a:r>
              <a:rPr lang="en-US" sz="2400" dirty="0" smtClean="0">
                <a:solidFill>
                  <a:schemeClr val="tx1"/>
                </a:solidFill>
              </a:rPr>
              <a:t>  } </a:t>
            </a:r>
            <a:r>
              <a:rPr lang="en-US" sz="2400" b="1" dirty="0" smtClean="0">
                <a:solidFill>
                  <a:schemeClr val="tx1"/>
                </a:solidFill>
              </a:rPr>
              <a:t>else</a:t>
            </a:r>
            <a:r>
              <a:rPr lang="en-US" sz="2400" dirty="0" smtClean="0">
                <a:solidFill>
                  <a:schemeClr val="tx1"/>
                </a:solidFill>
              </a:rPr>
              <a:t> </a:t>
            </a:r>
            <a:r>
              <a:rPr lang="en-US" sz="2400" b="1" dirty="0" smtClean="0">
                <a:solidFill>
                  <a:schemeClr val="tx1"/>
                </a:solidFill>
              </a:rPr>
              <a:t>if</a:t>
            </a:r>
            <a:r>
              <a:rPr lang="en-US" sz="2400" dirty="0" smtClean="0">
                <a:solidFill>
                  <a:schemeClr val="tx1"/>
                </a:solidFill>
              </a:rPr>
              <a:t> (token</a:t>
            </a:r>
            <a:r>
              <a:rPr lang="en-US" sz="2400" b="1" dirty="0">
                <a:solidFill>
                  <a:schemeClr val="tx1"/>
                </a:solidFill>
                <a:sym typeface="Symbol"/>
              </a:rPr>
              <a:t>  </a:t>
            </a:r>
            <a:r>
              <a:rPr lang="en-US" sz="2400" dirty="0" smtClean="0">
                <a:solidFill>
                  <a:schemeClr val="tx1"/>
                </a:solidFill>
              </a:rPr>
              <a:t>T3) {</a:t>
            </a:r>
            <a:br>
              <a:rPr lang="en-US" sz="2400" dirty="0" smtClean="0">
                <a:solidFill>
                  <a:schemeClr val="tx1"/>
                </a:solidFill>
              </a:rPr>
            </a:br>
            <a:r>
              <a:rPr lang="en-US" sz="2400" dirty="0">
                <a:solidFill>
                  <a:schemeClr val="tx1"/>
                </a:solidFill>
              </a:rPr>
              <a:t> </a:t>
            </a:r>
            <a:r>
              <a:rPr lang="en-US" sz="2400" dirty="0" smtClean="0">
                <a:solidFill>
                  <a:schemeClr val="tx1"/>
                </a:solidFill>
              </a:rPr>
              <a:t>    D</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D</a:t>
            </a:r>
            <a:r>
              <a:rPr lang="en-US" sz="2400" baseline="-25000" dirty="0" err="1">
                <a:solidFill>
                  <a:schemeClr val="tx1"/>
                </a:solidFill>
              </a:rPr>
              <a:t>r</a:t>
            </a:r>
            <a:r>
              <a:rPr lang="en-US" sz="2400" dirty="0" smtClean="0">
                <a:solidFill>
                  <a:schemeClr val="tx1"/>
                </a:solidFill>
              </a:rPr>
              <a:t/>
            </a:r>
            <a:br>
              <a:rPr lang="en-US" sz="2400" dirty="0" smtClean="0">
                <a:solidFill>
                  <a:schemeClr val="tx1"/>
                </a:solidFill>
              </a:rPr>
            </a:br>
            <a:r>
              <a:rPr lang="en-US" sz="2400" dirty="0" smtClean="0">
                <a:solidFill>
                  <a:schemeClr val="tx1"/>
                </a:solidFill>
              </a:rPr>
              <a:t>  } </a:t>
            </a:r>
            <a:r>
              <a:rPr lang="en-US" sz="2400" b="1" dirty="0" smtClean="0">
                <a:solidFill>
                  <a:schemeClr val="tx1"/>
                </a:solidFill>
              </a:rPr>
              <a:t>else</a:t>
            </a:r>
            <a:r>
              <a:rPr lang="en-US" sz="2400" dirty="0" smtClean="0">
                <a:solidFill>
                  <a:schemeClr val="tx1"/>
                </a:solidFill>
              </a:rPr>
              <a:t> error("expected T1,T2,T3")</a:t>
            </a:r>
            <a:br>
              <a:rPr lang="en-US" sz="2400" dirty="0" smtClean="0">
                <a:solidFill>
                  <a:schemeClr val="tx1"/>
                </a:solidFill>
              </a:rPr>
            </a:br>
            <a:endParaRPr lang="en-US" sz="2400" dirty="0" smtClean="0">
              <a:solidFill>
                <a:schemeClr val="tx1"/>
              </a:solidFill>
            </a:endParaRPr>
          </a:p>
        </p:txBody>
      </p:sp>
      <p:sp>
        <p:nvSpPr>
          <p:cNvPr id="3" name="Right Arrow 2"/>
          <p:cNvSpPr/>
          <p:nvPr/>
        </p:nvSpPr>
        <p:spPr bwMode="auto">
          <a:xfrm>
            <a:off x="3311818" y="2205318"/>
            <a:ext cx="737667" cy="44567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Content Placeholder 2"/>
          <p:cNvSpPr txBox="1">
            <a:spLocks/>
          </p:cNvSpPr>
          <p:nvPr/>
        </p:nvSpPr>
        <p:spPr bwMode="auto">
          <a:xfrm>
            <a:off x="322479" y="3878393"/>
            <a:ext cx="8445003" cy="193073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b="1" dirty="0" smtClean="0">
                <a:solidFill>
                  <a:schemeClr val="tx1"/>
                </a:solidFill>
              </a:rPr>
              <a:t>where:</a:t>
            </a:r>
          </a:p>
          <a:p>
            <a:pPr marL="0" indent="0">
              <a:buNone/>
            </a:pPr>
            <a:r>
              <a:rPr lang="en-US" sz="2400" dirty="0" smtClean="0">
                <a:solidFill>
                  <a:schemeClr val="tx1"/>
                </a:solidFill>
              </a:rPr>
              <a:t>	T1 = </a:t>
            </a:r>
            <a:r>
              <a:rPr lang="en-US" sz="2400" b="1" dirty="0" smtClean="0">
                <a:solidFill>
                  <a:schemeClr val="tx1"/>
                </a:solidFill>
              </a:rPr>
              <a:t>first</a:t>
            </a:r>
            <a:r>
              <a:rPr lang="en-US" sz="2400" dirty="0" smtClean="0">
                <a:solidFill>
                  <a:schemeClr val="tx1"/>
                </a:solidFill>
              </a:rPr>
              <a:t>(B</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B</a:t>
            </a:r>
            <a:r>
              <a:rPr lang="en-US" sz="2400" baseline="-25000" dirty="0" err="1" smtClean="0">
                <a:solidFill>
                  <a:schemeClr val="tx1"/>
                </a:solidFill>
              </a:rPr>
              <a:t>p</a:t>
            </a:r>
            <a:r>
              <a:rPr lang="en-US" sz="2400" dirty="0" smtClean="0">
                <a:solidFill>
                  <a:schemeClr val="tx1"/>
                </a:solidFill>
              </a:rPr>
              <a:t>)</a:t>
            </a:r>
            <a:br>
              <a:rPr lang="en-US" sz="2400" dirty="0" smtClean="0">
                <a:solidFill>
                  <a:schemeClr val="tx1"/>
                </a:solidFill>
              </a:rPr>
            </a:br>
            <a:r>
              <a:rPr lang="en-US" sz="2400" dirty="0">
                <a:solidFill>
                  <a:schemeClr val="tx1"/>
                </a:solidFill>
              </a:rPr>
              <a:t>	</a:t>
            </a:r>
            <a:r>
              <a:rPr lang="en-US" sz="2400" dirty="0" smtClean="0">
                <a:solidFill>
                  <a:schemeClr val="tx1"/>
                </a:solidFill>
              </a:rPr>
              <a:t>T2 </a:t>
            </a:r>
            <a:r>
              <a:rPr lang="en-US" sz="2400" dirty="0">
                <a:solidFill>
                  <a:schemeClr val="tx1"/>
                </a:solidFill>
              </a:rPr>
              <a:t>= </a:t>
            </a:r>
            <a:r>
              <a:rPr lang="en-US" sz="2400" b="1" dirty="0" smtClean="0">
                <a:solidFill>
                  <a:schemeClr val="tx1"/>
                </a:solidFill>
              </a:rPr>
              <a:t>first</a:t>
            </a:r>
            <a:r>
              <a:rPr lang="en-US" sz="2400" dirty="0" smtClean="0">
                <a:solidFill>
                  <a:schemeClr val="tx1"/>
                </a:solidFill>
              </a:rPr>
              <a:t>(C</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C</a:t>
            </a:r>
            <a:r>
              <a:rPr lang="en-US" sz="2400" baseline="-25000" dirty="0" err="1" smtClean="0">
                <a:solidFill>
                  <a:schemeClr val="tx1"/>
                </a:solidFill>
              </a:rPr>
              <a:t>q</a:t>
            </a:r>
            <a:r>
              <a:rPr lang="en-US" sz="2400" dirty="0" smtClean="0">
                <a:solidFill>
                  <a:schemeClr val="tx1"/>
                </a:solidFill>
              </a:rPr>
              <a:t>)</a:t>
            </a:r>
            <a:br>
              <a:rPr lang="en-US" sz="2400" dirty="0" smtClean="0">
                <a:solidFill>
                  <a:schemeClr val="tx1"/>
                </a:solidFill>
              </a:rPr>
            </a:br>
            <a:r>
              <a:rPr lang="en-US" sz="2400" dirty="0">
                <a:solidFill>
                  <a:schemeClr val="tx1"/>
                </a:solidFill>
              </a:rPr>
              <a:t>	</a:t>
            </a:r>
            <a:r>
              <a:rPr lang="en-US" sz="2400" dirty="0" smtClean="0">
                <a:solidFill>
                  <a:schemeClr val="tx1"/>
                </a:solidFill>
              </a:rPr>
              <a:t>T3 </a:t>
            </a:r>
            <a:r>
              <a:rPr lang="en-US" sz="2400" dirty="0">
                <a:solidFill>
                  <a:schemeClr val="tx1"/>
                </a:solidFill>
              </a:rPr>
              <a:t>= </a:t>
            </a:r>
            <a:r>
              <a:rPr lang="en-US" sz="2400" b="1" dirty="0" smtClean="0">
                <a:solidFill>
                  <a:schemeClr val="tx1"/>
                </a:solidFill>
              </a:rPr>
              <a:t>first</a:t>
            </a:r>
            <a:r>
              <a:rPr lang="en-US" sz="2400" dirty="0" smtClean="0">
                <a:solidFill>
                  <a:schemeClr val="tx1"/>
                </a:solidFill>
              </a:rPr>
              <a:t>(D</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D</a:t>
            </a:r>
            <a:r>
              <a:rPr lang="en-US" sz="2400" baseline="-25000" dirty="0" err="1">
                <a:solidFill>
                  <a:schemeClr val="tx1"/>
                </a:solidFill>
              </a:rPr>
              <a:t>r</a:t>
            </a:r>
            <a:r>
              <a:rPr lang="en-US" sz="2400" dirty="0" smtClean="0">
                <a:solidFill>
                  <a:schemeClr val="tx1"/>
                </a:solidFill>
              </a:rPr>
              <a:t>)</a:t>
            </a:r>
          </a:p>
          <a:p>
            <a:pPr marL="0" indent="0">
              <a:buNone/>
            </a:pPr>
            <a:r>
              <a:rPr lang="en-US" sz="2400" b="1" dirty="0">
                <a:solidFill>
                  <a:schemeClr val="tx1"/>
                </a:solidFill>
              </a:rPr>
              <a:t>first</a:t>
            </a:r>
            <a:r>
              <a:rPr lang="en-US" sz="2400" dirty="0">
                <a:solidFill>
                  <a:schemeClr val="tx1"/>
                </a:solidFill>
              </a:rPr>
              <a:t>(B</a:t>
            </a:r>
            <a:r>
              <a:rPr lang="en-US" sz="2400" baseline="-25000" dirty="0">
                <a:solidFill>
                  <a:schemeClr val="tx1"/>
                </a:solidFill>
              </a:rPr>
              <a:t>1</a:t>
            </a:r>
            <a:r>
              <a:rPr lang="en-US" sz="2400" dirty="0">
                <a:solidFill>
                  <a:schemeClr val="tx1"/>
                </a:solidFill>
              </a:rPr>
              <a:t> ... </a:t>
            </a:r>
            <a:r>
              <a:rPr lang="en-US" sz="2400" dirty="0" err="1" smtClean="0">
                <a:solidFill>
                  <a:schemeClr val="tx1"/>
                </a:solidFill>
              </a:rPr>
              <a:t>B</a:t>
            </a:r>
            <a:r>
              <a:rPr lang="en-US" sz="2400" baseline="-25000" dirty="0" err="1" smtClean="0">
                <a:solidFill>
                  <a:schemeClr val="tx1"/>
                </a:solidFill>
              </a:rPr>
              <a:t>p</a:t>
            </a:r>
            <a:r>
              <a:rPr lang="en-US" sz="2400" dirty="0" smtClean="0">
                <a:solidFill>
                  <a:schemeClr val="tx1"/>
                </a:solidFill>
              </a:rPr>
              <a:t>) = {a</a:t>
            </a:r>
            <a:r>
              <a:rPr lang="en-US" sz="2400" b="1" dirty="0" smtClean="0">
                <a:solidFill>
                  <a:schemeClr val="tx1"/>
                </a:solidFill>
                <a:sym typeface="Symbol"/>
              </a:rPr>
              <a:t></a:t>
            </a:r>
            <a:r>
              <a:rPr lang="en-US" sz="2400" dirty="0" smtClean="0">
                <a:solidFill>
                  <a:schemeClr val="tx1"/>
                </a:solidFill>
              </a:rPr>
              <a:t> | B</a:t>
            </a:r>
            <a:r>
              <a:rPr lang="en-US" sz="2400" baseline="-25000" dirty="0" smtClean="0">
                <a:solidFill>
                  <a:schemeClr val="tx1"/>
                </a:solidFill>
              </a:rPr>
              <a:t>1</a:t>
            </a:r>
            <a:r>
              <a:rPr lang="en-US" sz="2400" dirty="0" smtClean="0">
                <a:solidFill>
                  <a:schemeClr val="tx1"/>
                </a:solidFill>
              </a:rPr>
              <a:t>...</a:t>
            </a:r>
            <a:r>
              <a:rPr lang="en-US" sz="2400" dirty="0" err="1" smtClean="0">
                <a:solidFill>
                  <a:schemeClr val="tx1"/>
                </a:solidFill>
              </a:rPr>
              <a:t>B</a:t>
            </a:r>
            <a:r>
              <a:rPr lang="en-US" sz="2400" baseline="-25000" dirty="0" err="1" smtClean="0">
                <a:solidFill>
                  <a:schemeClr val="tx1"/>
                </a:solidFill>
              </a:rPr>
              <a:t>p</a:t>
            </a:r>
            <a:r>
              <a:rPr lang="en-US" sz="2400" baseline="-25000" dirty="0" smtClean="0">
                <a:solidFill>
                  <a:schemeClr val="tx1"/>
                </a:solidFill>
              </a:rPr>
              <a:t>    </a:t>
            </a:r>
            <a:r>
              <a:rPr lang="en-US" sz="2400" b="1" dirty="0" smtClean="0">
                <a:solidFill>
                  <a:schemeClr val="tx1"/>
                </a:solidFill>
                <a:sym typeface="Symbol"/>
              </a:rPr>
              <a:t></a:t>
            </a:r>
            <a:r>
              <a:rPr lang="en-US" sz="2400" dirty="0" smtClean="0">
                <a:solidFill>
                  <a:schemeClr val="tx1"/>
                </a:solidFill>
              </a:rPr>
              <a:t>...</a:t>
            </a:r>
            <a:r>
              <a:rPr lang="en-US" sz="2400" b="1" dirty="0">
                <a:solidFill>
                  <a:schemeClr val="tx1"/>
                </a:solidFill>
                <a:sym typeface="Symbol"/>
              </a:rPr>
              <a:t> </a:t>
            </a:r>
            <a:r>
              <a:rPr lang="en-US" sz="2400" dirty="0" smtClean="0">
                <a:solidFill>
                  <a:schemeClr val="tx1"/>
                </a:solidFill>
              </a:rPr>
              <a:t>   aw }</a:t>
            </a:r>
          </a:p>
          <a:p>
            <a:pPr marL="0" indent="0" algn="ctr">
              <a:buNone/>
            </a:pPr>
            <a:r>
              <a:rPr lang="en-US" sz="2400" dirty="0" smtClean="0">
                <a:solidFill>
                  <a:srgbClr val="008000"/>
                </a:solidFill>
              </a:rPr>
              <a:t>T1, T2, T3 should be </a:t>
            </a:r>
            <a:r>
              <a:rPr lang="en-US" sz="2400" b="1" dirty="0" smtClean="0">
                <a:solidFill>
                  <a:srgbClr val="008000"/>
                </a:solidFill>
              </a:rPr>
              <a:t>disjoint </a:t>
            </a:r>
            <a:r>
              <a:rPr lang="en-US" sz="2400" dirty="0" smtClean="0">
                <a:solidFill>
                  <a:srgbClr val="008000"/>
                </a:solidFill>
              </a:rPr>
              <a:t>sets of tokens.</a:t>
            </a:r>
          </a:p>
        </p:txBody>
      </p:sp>
    </p:spTree>
    <p:extLst>
      <p:ext uri="{BB962C8B-B14F-4D97-AF65-F5344CB8AC3E}">
        <p14:creationId xmlns:p14="http://schemas.microsoft.com/office/powerpoint/2010/main" val="12740741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920395"/>
          </a:xfrm>
        </p:spPr>
        <p:txBody>
          <a:bodyPr/>
          <a:lstStyle/>
          <a:p>
            <a:r>
              <a:rPr lang="en-US" dirty="0" smtClean="0"/>
              <a:t>Computing </a:t>
            </a:r>
            <a:r>
              <a:rPr lang="en-US" b="1" dirty="0" smtClean="0"/>
              <a:t>first</a:t>
            </a:r>
            <a:r>
              <a:rPr lang="en-US" dirty="0" smtClean="0"/>
              <a:t> in the example</a:t>
            </a:r>
            <a:endParaRPr lang="en-US" dirty="0"/>
          </a:p>
        </p:txBody>
      </p:sp>
      <p:sp>
        <p:nvSpPr>
          <p:cNvPr id="4" name="Content Placeholder 2"/>
          <p:cNvSpPr txBox="1">
            <a:spLocks/>
          </p:cNvSpPr>
          <p:nvPr/>
        </p:nvSpPr>
        <p:spPr bwMode="auto">
          <a:xfrm>
            <a:off x="79146" y="1451515"/>
            <a:ext cx="4293070" cy="384278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err="1" smtClean="0">
                <a:solidFill>
                  <a:srgbClr val="008000"/>
                </a:solidFill>
              </a:rPr>
              <a:t>expr</a:t>
            </a:r>
            <a:r>
              <a:rPr lang="en-US" sz="2400" dirty="0" smtClean="0">
                <a:solidFill>
                  <a:srgbClr val="000000"/>
                </a:solidFill>
              </a:rPr>
              <a:t> ::= </a:t>
            </a:r>
            <a:r>
              <a:rPr lang="en-US" sz="2400" dirty="0" smtClean="0">
                <a:solidFill>
                  <a:srgbClr val="008000"/>
                </a:solidFill>
              </a:rPr>
              <a:t>term </a:t>
            </a:r>
            <a:r>
              <a:rPr lang="en-US" sz="2400" dirty="0" err="1" smtClean="0">
                <a:solidFill>
                  <a:srgbClr val="008000"/>
                </a:solidFill>
              </a:rPr>
              <a:t>termList</a:t>
            </a:r>
            <a:r>
              <a:rPr lang="en-US" sz="2400" dirty="0" smtClean="0">
                <a:solidFill>
                  <a:srgbClr val="008000"/>
                </a:solidFill>
              </a:rPr>
              <a:t/>
            </a:r>
            <a:br>
              <a:rPr lang="en-US" sz="2400" dirty="0" smtClean="0">
                <a:solidFill>
                  <a:srgbClr val="008000"/>
                </a:solidFill>
              </a:rPr>
            </a:br>
            <a:r>
              <a:rPr lang="en-US" sz="2400" dirty="0" err="1" smtClean="0">
                <a:solidFill>
                  <a:srgbClr val="008000"/>
                </a:solidFill>
              </a:rPr>
              <a:t>termList</a:t>
            </a: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smtClean="0">
                <a:solidFill>
                  <a:srgbClr val="008000"/>
                </a:solidFill>
              </a:rPr>
              <a:t>term </a:t>
            </a:r>
            <a:r>
              <a:rPr lang="en-US" sz="2400" dirty="0" err="1" smtClean="0">
                <a:solidFill>
                  <a:srgbClr val="008000"/>
                </a:solidFill>
              </a:rPr>
              <a:t>termList</a:t>
            </a:r>
            <a:r>
              <a:rPr lang="en-US" sz="2400" dirty="0" smtClean="0">
                <a:solidFill>
                  <a:srgbClr val="008000"/>
                </a:solidFill>
              </a:rPr>
              <a:t> </a:t>
            </a:r>
            <a:br>
              <a:rPr lang="en-US" sz="2400" dirty="0" smtClean="0">
                <a:solidFill>
                  <a:srgbClr val="008000"/>
                </a:solidFill>
              </a:rPr>
            </a:b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a:solidFill>
                  <a:srgbClr val="008000"/>
                </a:solidFill>
              </a:rPr>
              <a:t>term </a:t>
            </a:r>
            <a:r>
              <a:rPr lang="en-US" sz="2400" dirty="0" err="1">
                <a:solidFill>
                  <a:srgbClr val="008000"/>
                </a:solidFill>
              </a:rPr>
              <a:t>termList</a:t>
            </a:r>
            <a:r>
              <a:rPr lang="en-US" sz="2400" dirty="0">
                <a:solidFill>
                  <a:srgbClr val="008000"/>
                </a:solidFill>
              </a:rPr>
              <a:t> </a:t>
            </a:r>
            <a:r>
              <a:rPr lang="en-US" sz="2400" dirty="0" smtClean="0">
                <a:solidFill>
                  <a:srgbClr val="008000"/>
                </a:solidFill>
              </a:rPr>
              <a:t/>
            </a:r>
            <a:br>
              <a:rPr lang="en-US" sz="2400" dirty="0" smtClean="0">
                <a:solidFill>
                  <a:srgbClr val="008000"/>
                </a:solidFill>
              </a:rPr>
            </a:br>
            <a:r>
              <a:rPr lang="en-US" sz="2400" dirty="0" smtClean="0">
                <a:solidFill>
                  <a:srgbClr val="000000"/>
                </a:solidFill>
                <a:sym typeface="Symbol"/>
              </a:rPr>
              <a:t>	    </a:t>
            </a:r>
            <a:r>
              <a:rPr lang="en-US" sz="2400" dirty="0" smtClean="0">
                <a:solidFill>
                  <a:srgbClr val="008000"/>
                </a:solidFill>
              </a:rPr>
              <a:t>|</a:t>
            </a:r>
            <a:r>
              <a:rPr lang="en-US" sz="2400" kern="0" dirty="0" smtClean="0">
                <a:solidFill>
                  <a:schemeClr val="tx1"/>
                </a:solidFill>
                <a:sym typeface="Symbol"/>
              </a:rPr>
              <a:t> </a:t>
            </a:r>
            <a:r>
              <a:rPr lang="en-US" sz="2400" kern="0" dirty="0">
                <a:solidFill>
                  <a:schemeClr val="tx1"/>
                </a:solidFill>
                <a:sym typeface="Symbol"/>
              </a:rPr>
              <a:t></a:t>
            </a:r>
            <a:r>
              <a:rPr lang="en-US" sz="2400" dirty="0">
                <a:solidFill>
                  <a:srgbClr val="000000"/>
                </a:solidFill>
              </a:rPr>
              <a:t/>
            </a:r>
            <a:br>
              <a:rPr lang="en-US" sz="2400" dirty="0">
                <a:solidFill>
                  <a:srgbClr val="000000"/>
                </a:solidFill>
              </a:rPr>
            </a:br>
            <a:r>
              <a:rPr lang="en-US" sz="2400" dirty="0" smtClean="0">
                <a:solidFill>
                  <a:srgbClr val="008000"/>
                </a:solidFill>
              </a:rPr>
              <a:t>term ::= factor </a:t>
            </a:r>
            <a:r>
              <a:rPr lang="en-US" sz="2400" dirty="0" err="1" smtClean="0">
                <a:solidFill>
                  <a:srgbClr val="008000"/>
                </a:solidFill>
              </a:rPr>
              <a:t>factorList</a:t>
            </a:r>
            <a:r>
              <a:rPr lang="en-US" sz="2400" dirty="0">
                <a:solidFill>
                  <a:srgbClr val="008000"/>
                </a:solidFill>
              </a:rPr>
              <a:t/>
            </a:r>
            <a:br>
              <a:rPr lang="en-US" sz="2400" dirty="0">
                <a:solidFill>
                  <a:srgbClr val="008000"/>
                </a:solidFill>
              </a:rPr>
            </a:br>
            <a:r>
              <a:rPr lang="en-US" sz="2400" dirty="0" err="1" smtClean="0">
                <a:solidFill>
                  <a:srgbClr val="008000"/>
                </a:solidFill>
              </a:rPr>
              <a:t>factorList</a:t>
            </a: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smtClean="0">
                <a:solidFill>
                  <a:srgbClr val="008000"/>
                </a:solidFill>
              </a:rPr>
              <a:t>factor </a:t>
            </a:r>
            <a:r>
              <a:rPr lang="en-US" sz="2400" dirty="0" err="1" smtClean="0">
                <a:solidFill>
                  <a:srgbClr val="008000"/>
                </a:solidFill>
              </a:rPr>
              <a:t>factorList</a:t>
            </a:r>
            <a:r>
              <a:rPr lang="en-US" sz="2400" dirty="0" smtClean="0">
                <a:solidFill>
                  <a:srgbClr val="008000"/>
                </a:solidFill>
              </a:rPr>
              <a:t> </a:t>
            </a:r>
            <a:br>
              <a:rPr lang="en-US" sz="2400" dirty="0" smtClean="0">
                <a:solidFill>
                  <a:srgbClr val="008000"/>
                </a:solidFill>
              </a:rPr>
            </a:br>
            <a:r>
              <a:rPr lang="en-US" sz="2400" dirty="0">
                <a:solidFill>
                  <a:srgbClr val="008000"/>
                </a:solidFill>
              </a:rPr>
              <a:t> </a:t>
            </a:r>
            <a:r>
              <a:rPr lang="en-US" sz="2400" dirty="0" smtClean="0">
                <a:solidFill>
                  <a:srgbClr val="008000"/>
                </a:solidFill>
              </a:rPr>
              <a:t>                   |</a:t>
            </a:r>
            <a:r>
              <a:rPr lang="en-US" sz="2400" b="1" dirty="0">
                <a:solidFill>
                  <a:srgbClr val="000000"/>
                </a:solidFill>
              </a:rPr>
              <a:t> </a:t>
            </a:r>
            <a:r>
              <a:rPr lang="en-US" sz="2400" b="1" dirty="0" smtClean="0">
                <a:solidFill>
                  <a:srgbClr val="000000"/>
                </a:solidFill>
              </a:rPr>
              <a:t>/</a:t>
            </a:r>
            <a:r>
              <a:rPr lang="en-US" sz="2400" dirty="0" smtClean="0">
                <a:solidFill>
                  <a:srgbClr val="000000"/>
                </a:solidFill>
              </a:rPr>
              <a:t> </a:t>
            </a:r>
            <a:r>
              <a:rPr lang="en-US" sz="2400" dirty="0">
                <a:solidFill>
                  <a:srgbClr val="008000"/>
                </a:solidFill>
              </a:rPr>
              <a:t>factor </a:t>
            </a:r>
            <a:r>
              <a:rPr lang="en-US" sz="2400" dirty="0" err="1">
                <a:solidFill>
                  <a:srgbClr val="008000"/>
                </a:solidFill>
              </a:rPr>
              <a:t>factorList</a:t>
            </a:r>
            <a:r>
              <a:rPr lang="en-US" sz="2400" dirty="0">
                <a:solidFill>
                  <a:srgbClr val="008000"/>
                </a:solidFill>
              </a:rPr>
              <a:t> </a:t>
            </a:r>
            <a:br>
              <a:rPr lang="en-US" sz="2400" dirty="0">
                <a:solidFill>
                  <a:srgbClr val="008000"/>
                </a:solidFill>
              </a:rPr>
            </a:br>
            <a:r>
              <a:rPr lang="en-US" sz="2400" dirty="0" smtClean="0">
                <a:solidFill>
                  <a:srgbClr val="008000"/>
                </a:solidFill>
              </a:rPr>
              <a:t>                    | </a:t>
            </a:r>
            <a:r>
              <a:rPr lang="en-US" sz="2400" kern="0" dirty="0" smtClean="0">
                <a:solidFill>
                  <a:schemeClr val="tx1"/>
                </a:solidFill>
                <a:sym typeface="Symbol"/>
              </a:rPr>
              <a:t></a:t>
            </a:r>
            <a:r>
              <a:rPr lang="en-US" sz="2400" dirty="0">
                <a:solidFill>
                  <a:srgbClr val="008000"/>
                </a:solidFill>
              </a:rPr>
              <a:t/>
            </a:r>
            <a:br>
              <a:rPr lang="en-US" sz="2400" dirty="0">
                <a:solidFill>
                  <a:srgbClr val="008000"/>
                </a:solidFill>
              </a:rPr>
            </a:br>
            <a:r>
              <a:rPr lang="en-US" sz="2400" dirty="0" smtClean="0">
                <a:solidFill>
                  <a:srgbClr val="008000"/>
                </a:solidFill>
              </a:rPr>
              <a:t>factor</a:t>
            </a:r>
            <a:r>
              <a:rPr lang="en-US" sz="2400" dirty="0" smtClean="0">
                <a:solidFill>
                  <a:srgbClr val="000000"/>
                </a:solidFill>
              </a:rPr>
              <a:t> ::= </a:t>
            </a:r>
            <a:r>
              <a:rPr lang="en-US" sz="2400" dirty="0" smtClean="0">
                <a:solidFill>
                  <a:srgbClr val="008000"/>
                </a:solidFill>
              </a:rPr>
              <a:t>name | </a:t>
            </a:r>
            <a:r>
              <a:rPr lang="en-US" sz="2400" b="1" dirty="0" smtClean="0">
                <a:solidFill>
                  <a:srgbClr val="000000"/>
                </a:solidFill>
              </a:rPr>
              <a:t>(</a:t>
            </a:r>
            <a:r>
              <a:rPr lang="en-US" sz="2400" dirty="0" smtClean="0">
                <a:solidFill>
                  <a:srgbClr val="000000"/>
                </a:solidFill>
              </a:rPr>
              <a:t> </a:t>
            </a:r>
            <a:r>
              <a:rPr lang="en-US" sz="2400" dirty="0" err="1" smtClean="0">
                <a:solidFill>
                  <a:srgbClr val="008000"/>
                </a:solidFill>
              </a:rPr>
              <a:t>expr</a:t>
            </a:r>
            <a:r>
              <a:rPr lang="en-US" sz="2400" dirty="0" smtClean="0">
                <a:solidFill>
                  <a:srgbClr val="000000"/>
                </a:solidFill>
              </a:rPr>
              <a:t> </a:t>
            </a:r>
            <a:r>
              <a:rPr lang="en-US" sz="2400" b="1" dirty="0" smtClean="0">
                <a:solidFill>
                  <a:srgbClr val="000000"/>
                </a:solidFill>
              </a:rPr>
              <a:t>)</a:t>
            </a:r>
            <a:br>
              <a:rPr lang="en-US" sz="2400" b="1" dirty="0" smtClean="0">
                <a:solidFill>
                  <a:srgbClr val="000000"/>
                </a:solidFill>
              </a:rPr>
            </a:br>
            <a:r>
              <a:rPr lang="en-US" sz="2400" dirty="0" smtClean="0">
                <a:solidFill>
                  <a:srgbClr val="008000"/>
                </a:solidFill>
              </a:rPr>
              <a:t>name ::= </a:t>
            </a:r>
            <a:r>
              <a:rPr lang="en-US" sz="2400" b="1" dirty="0" err="1" smtClean="0">
                <a:solidFill>
                  <a:schemeClr val="tx1"/>
                </a:solidFill>
              </a:rPr>
              <a:t>ident</a:t>
            </a:r>
            <a:endParaRPr lang="en-US" sz="2400" b="1" dirty="0" smtClean="0">
              <a:solidFill>
                <a:schemeClr val="tx1"/>
              </a:solidFill>
            </a:endParaRPr>
          </a:p>
        </p:txBody>
      </p:sp>
      <p:sp>
        <p:nvSpPr>
          <p:cNvPr id="6" name="Content Placeholder 2"/>
          <p:cNvSpPr txBox="1">
            <a:spLocks/>
          </p:cNvSpPr>
          <p:nvPr/>
        </p:nvSpPr>
        <p:spPr bwMode="auto">
          <a:xfrm>
            <a:off x="4450081" y="1367758"/>
            <a:ext cx="4609395" cy="456431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chemeClr val="tx1"/>
                </a:solidFill>
              </a:rPr>
              <a:t>first(name) = {</a:t>
            </a:r>
            <a:r>
              <a:rPr lang="en-US" sz="2400" b="1" dirty="0" err="1" smtClean="0">
                <a:solidFill>
                  <a:schemeClr val="tx1"/>
                </a:solidFill>
              </a:rPr>
              <a:t>ident</a:t>
            </a:r>
            <a:r>
              <a:rPr lang="en-US" sz="2400" dirty="0" smtClean="0">
                <a:solidFill>
                  <a:schemeClr val="tx1"/>
                </a:solidFill>
              </a:rPr>
              <a:t>}</a:t>
            </a:r>
            <a:br>
              <a:rPr lang="en-US" sz="2400" dirty="0" smtClean="0">
                <a:solidFill>
                  <a:schemeClr val="tx1"/>
                </a:solidFill>
              </a:rPr>
            </a:br>
            <a:r>
              <a:rPr lang="en-US" sz="2400" dirty="0" smtClean="0">
                <a:solidFill>
                  <a:schemeClr val="tx1"/>
                </a:solidFill>
              </a:rPr>
              <a:t>first(</a:t>
            </a:r>
            <a:r>
              <a:rPr lang="en-US" sz="2400" b="1" dirty="0">
                <a:solidFill>
                  <a:srgbClr val="000000"/>
                </a:solidFill>
              </a:rPr>
              <a:t>(</a:t>
            </a:r>
            <a:r>
              <a:rPr lang="en-US" sz="2400" dirty="0">
                <a:solidFill>
                  <a:srgbClr val="000000"/>
                </a:solidFill>
              </a:rPr>
              <a:t> </a:t>
            </a:r>
            <a:r>
              <a:rPr lang="en-US" sz="2400" dirty="0" err="1">
                <a:solidFill>
                  <a:srgbClr val="008000"/>
                </a:solidFill>
              </a:rPr>
              <a:t>expr</a:t>
            </a:r>
            <a:r>
              <a:rPr lang="en-US" sz="2400" dirty="0">
                <a:solidFill>
                  <a:srgbClr val="000000"/>
                </a:solidFill>
              </a:rPr>
              <a:t> </a:t>
            </a:r>
            <a:r>
              <a:rPr lang="en-US" sz="2400" b="1" dirty="0" smtClean="0">
                <a:solidFill>
                  <a:srgbClr val="000000"/>
                </a:solidFill>
              </a:rPr>
              <a:t>) </a:t>
            </a:r>
            <a:r>
              <a:rPr lang="en-US" sz="2400" dirty="0" smtClean="0">
                <a:solidFill>
                  <a:srgbClr val="000000"/>
                </a:solidFill>
              </a:rPr>
              <a:t>) = </a:t>
            </a:r>
            <a:r>
              <a:rPr lang="en-US" sz="2400" dirty="0">
                <a:solidFill>
                  <a:schemeClr val="tx1"/>
                </a:solidFill>
              </a:rPr>
              <a:t>{ </a:t>
            </a:r>
            <a:r>
              <a:rPr lang="en-US" sz="2400" b="1" dirty="0">
                <a:solidFill>
                  <a:srgbClr val="000000"/>
                </a:solidFill>
              </a:rPr>
              <a:t>( </a:t>
            </a:r>
            <a:r>
              <a:rPr lang="en-US" sz="2400" dirty="0">
                <a:solidFill>
                  <a:schemeClr val="tx1"/>
                </a:solidFill>
              </a:rPr>
              <a:t>}</a:t>
            </a:r>
            <a:r>
              <a:rPr lang="en-US" sz="2400" dirty="0" smtClean="0">
                <a:solidFill>
                  <a:schemeClr val="tx1"/>
                </a:solidFill>
              </a:rPr>
              <a:t/>
            </a:r>
            <a:br>
              <a:rPr lang="en-US" sz="2400" dirty="0" smtClean="0">
                <a:solidFill>
                  <a:schemeClr val="tx1"/>
                </a:solidFill>
              </a:rPr>
            </a:br>
            <a:r>
              <a:rPr lang="en-US" sz="2400" dirty="0" smtClean="0">
                <a:solidFill>
                  <a:schemeClr val="tx1"/>
                </a:solidFill>
              </a:rPr>
              <a:t>first(factor) = first(name)</a:t>
            </a:r>
            <a:br>
              <a:rPr lang="en-US" sz="2400" dirty="0" smtClean="0">
                <a:solidFill>
                  <a:schemeClr val="tx1"/>
                </a:solidFill>
              </a:rPr>
            </a:br>
            <a:r>
              <a:rPr lang="en-US" sz="2400" dirty="0" smtClean="0">
                <a:solidFill>
                  <a:schemeClr val="tx1"/>
                </a:solidFill>
              </a:rPr>
              <a:t>                     U first( </a:t>
            </a:r>
            <a:r>
              <a:rPr lang="en-US" sz="2400" b="1" dirty="0" smtClean="0">
                <a:solidFill>
                  <a:srgbClr val="000000"/>
                </a:solidFill>
              </a:rPr>
              <a:t>(</a:t>
            </a:r>
            <a:r>
              <a:rPr lang="en-US" sz="2400" dirty="0" smtClean="0">
                <a:solidFill>
                  <a:srgbClr val="000000"/>
                </a:solidFill>
              </a:rPr>
              <a:t> </a:t>
            </a:r>
            <a:r>
              <a:rPr lang="en-US" sz="2400" dirty="0" err="1">
                <a:solidFill>
                  <a:srgbClr val="008000"/>
                </a:solidFill>
              </a:rPr>
              <a:t>expr</a:t>
            </a:r>
            <a:r>
              <a:rPr lang="en-US" sz="2400" dirty="0">
                <a:solidFill>
                  <a:srgbClr val="000000"/>
                </a:solidFill>
              </a:rPr>
              <a:t> </a:t>
            </a:r>
            <a:r>
              <a:rPr lang="en-US" sz="2400" b="1" dirty="0" smtClean="0">
                <a:solidFill>
                  <a:srgbClr val="000000"/>
                </a:solidFill>
              </a:rPr>
              <a:t>) </a:t>
            </a:r>
            <a:r>
              <a:rPr lang="en-US" sz="2400" dirty="0" smtClean="0">
                <a:solidFill>
                  <a:srgbClr val="000000"/>
                </a:solidFill>
              </a:rPr>
              <a:t>)</a:t>
            </a:r>
            <a:br>
              <a:rPr lang="en-US" sz="2400" dirty="0" smtClean="0">
                <a:solidFill>
                  <a:srgbClr val="000000"/>
                </a:solidFill>
              </a:rPr>
            </a:br>
            <a:r>
              <a:rPr lang="en-US" sz="2400" dirty="0" smtClean="0">
                <a:solidFill>
                  <a:srgbClr val="000000"/>
                </a:solidFill>
              </a:rPr>
              <a:t>                   = </a:t>
            </a:r>
            <a:r>
              <a:rPr lang="en-US" sz="2400" dirty="0">
                <a:solidFill>
                  <a:schemeClr val="tx1"/>
                </a:solidFill>
              </a:rPr>
              <a:t>{</a:t>
            </a:r>
            <a:r>
              <a:rPr lang="en-US" sz="2400" b="1" dirty="0" err="1">
                <a:solidFill>
                  <a:schemeClr val="tx1"/>
                </a:solidFill>
              </a:rPr>
              <a:t>ident</a:t>
            </a:r>
            <a:r>
              <a:rPr lang="en-US" sz="2400" dirty="0" smtClean="0">
                <a:solidFill>
                  <a:schemeClr val="tx1"/>
                </a:solidFill>
              </a:rPr>
              <a:t>}</a:t>
            </a:r>
            <a:r>
              <a:rPr lang="en-US" sz="2400" dirty="0">
                <a:solidFill>
                  <a:schemeClr val="tx1"/>
                </a:solidFill>
              </a:rPr>
              <a:t> </a:t>
            </a:r>
            <a:r>
              <a:rPr lang="en-US" sz="2400" dirty="0" smtClean="0">
                <a:solidFill>
                  <a:schemeClr val="tx1"/>
                </a:solidFill>
              </a:rPr>
              <a:t>U{ </a:t>
            </a:r>
            <a:r>
              <a:rPr lang="en-US" sz="2400" b="1" dirty="0" smtClean="0">
                <a:solidFill>
                  <a:srgbClr val="000000"/>
                </a:solidFill>
              </a:rPr>
              <a:t>( </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 {</a:t>
            </a:r>
            <a:r>
              <a:rPr lang="en-US" sz="2400" b="1" dirty="0" err="1" smtClean="0">
                <a:solidFill>
                  <a:schemeClr val="tx1"/>
                </a:solidFill>
              </a:rPr>
              <a:t>ident</a:t>
            </a:r>
            <a:r>
              <a:rPr lang="en-US" sz="2400" dirty="0" smtClean="0">
                <a:solidFill>
                  <a:schemeClr val="tx1"/>
                </a:solidFill>
              </a:rPr>
              <a:t>, </a:t>
            </a:r>
            <a:r>
              <a:rPr lang="en-US" sz="2400" b="1" dirty="0" smtClean="0">
                <a:solidFill>
                  <a:srgbClr val="000000"/>
                </a:solidFill>
              </a:rPr>
              <a:t>( </a:t>
            </a:r>
            <a:r>
              <a:rPr lang="en-US" sz="2400" dirty="0" smtClean="0">
                <a:solidFill>
                  <a:schemeClr val="tx1"/>
                </a:solidFill>
              </a:rPr>
              <a:t>}</a:t>
            </a:r>
          </a:p>
          <a:p>
            <a:pPr marL="0" indent="0">
              <a:buNone/>
            </a:pPr>
            <a:r>
              <a:rPr lang="en-US" sz="2400" dirty="0" smtClean="0">
                <a:solidFill>
                  <a:schemeClr val="tx1"/>
                </a:solidFill>
              </a:rPr>
              <a:t>first(</a:t>
            </a:r>
            <a:r>
              <a:rPr lang="en-US" sz="2400" b="1" dirty="0" smtClean="0">
                <a:solidFill>
                  <a:schemeClr val="tx1"/>
                </a:solidFill>
              </a:rPr>
              <a:t>*</a:t>
            </a:r>
            <a:r>
              <a:rPr lang="en-US" sz="2400" dirty="0" smtClean="0">
                <a:solidFill>
                  <a:schemeClr val="tx1"/>
                </a:solidFill>
              </a:rPr>
              <a:t> factor </a:t>
            </a:r>
            <a:r>
              <a:rPr lang="en-US" sz="2400" dirty="0" err="1" smtClean="0">
                <a:solidFill>
                  <a:schemeClr val="tx1"/>
                </a:solidFill>
              </a:rPr>
              <a:t>factorList</a:t>
            </a:r>
            <a:r>
              <a:rPr lang="en-US" sz="2400" dirty="0" smtClean="0">
                <a:solidFill>
                  <a:schemeClr val="tx1"/>
                </a:solidFill>
              </a:rPr>
              <a:t>) = { </a:t>
            </a:r>
            <a:r>
              <a:rPr lang="en-US" sz="2400" b="1" dirty="0" smtClean="0">
                <a:solidFill>
                  <a:schemeClr val="tx1"/>
                </a:solidFill>
              </a:rPr>
              <a:t>*</a:t>
            </a:r>
            <a:r>
              <a:rPr lang="en-US" sz="2400" dirty="0" smtClean="0">
                <a:solidFill>
                  <a:schemeClr val="tx1"/>
                </a:solidFill>
              </a:rPr>
              <a:t> } </a:t>
            </a:r>
          </a:p>
          <a:p>
            <a:pPr marL="0" indent="0">
              <a:buNone/>
            </a:pPr>
            <a:r>
              <a:rPr lang="en-US" sz="2400" dirty="0">
                <a:solidFill>
                  <a:schemeClr val="tx1"/>
                </a:solidFill>
              </a:rPr>
              <a:t>first</a:t>
            </a:r>
            <a:r>
              <a:rPr lang="en-US" sz="2400" dirty="0" smtClean="0">
                <a:solidFill>
                  <a:schemeClr val="tx1"/>
                </a:solidFill>
              </a:rPr>
              <a:t>(</a:t>
            </a:r>
            <a:r>
              <a:rPr lang="en-US" sz="2400" b="1" dirty="0" smtClean="0">
                <a:solidFill>
                  <a:schemeClr val="tx1"/>
                </a:solidFill>
              </a:rPr>
              <a:t>/</a:t>
            </a:r>
            <a:r>
              <a:rPr lang="en-US" sz="2400" dirty="0" smtClean="0">
                <a:solidFill>
                  <a:schemeClr val="tx1"/>
                </a:solidFill>
              </a:rPr>
              <a:t> </a:t>
            </a:r>
            <a:r>
              <a:rPr lang="en-US" sz="2400" dirty="0">
                <a:solidFill>
                  <a:schemeClr val="tx1"/>
                </a:solidFill>
              </a:rPr>
              <a:t>factor </a:t>
            </a:r>
            <a:r>
              <a:rPr lang="en-US" sz="2400" dirty="0" err="1">
                <a:solidFill>
                  <a:schemeClr val="tx1"/>
                </a:solidFill>
              </a:rPr>
              <a:t>factorList</a:t>
            </a:r>
            <a:r>
              <a:rPr lang="en-US" sz="2400" dirty="0">
                <a:solidFill>
                  <a:schemeClr val="tx1"/>
                </a:solidFill>
              </a:rPr>
              <a:t>) = { </a:t>
            </a:r>
            <a:r>
              <a:rPr lang="en-US" sz="2400" b="1" dirty="0" smtClean="0">
                <a:solidFill>
                  <a:schemeClr val="tx1"/>
                </a:solidFill>
              </a:rPr>
              <a:t>/</a:t>
            </a:r>
            <a:r>
              <a:rPr lang="en-US" sz="2400" dirty="0" smtClean="0">
                <a:solidFill>
                  <a:schemeClr val="tx1"/>
                </a:solidFill>
              </a:rPr>
              <a:t> </a:t>
            </a:r>
            <a:r>
              <a:rPr lang="en-US" sz="2400" dirty="0">
                <a:solidFill>
                  <a:schemeClr val="tx1"/>
                </a:solidFill>
              </a:rPr>
              <a:t>} </a:t>
            </a:r>
            <a:endParaRPr lang="en-US" sz="2400" dirty="0" smtClean="0">
              <a:solidFill>
                <a:schemeClr val="tx1"/>
              </a:solidFill>
            </a:endParaRPr>
          </a:p>
          <a:p>
            <a:pPr marL="0" indent="0">
              <a:buNone/>
            </a:pPr>
            <a:r>
              <a:rPr lang="en-US" sz="2400" dirty="0" smtClean="0">
                <a:solidFill>
                  <a:schemeClr val="tx1"/>
                </a:solidFill>
              </a:rPr>
              <a:t>first(</a:t>
            </a:r>
            <a:r>
              <a:rPr lang="en-US" sz="2400" dirty="0" err="1" smtClean="0">
                <a:solidFill>
                  <a:schemeClr val="tx1"/>
                </a:solidFill>
              </a:rPr>
              <a:t>factorList</a:t>
            </a:r>
            <a:r>
              <a:rPr lang="en-US" sz="2400" dirty="0" smtClean="0">
                <a:solidFill>
                  <a:schemeClr val="tx1"/>
                </a:solidFill>
              </a:rPr>
              <a:t>) = { </a:t>
            </a:r>
            <a:r>
              <a:rPr lang="en-US" sz="2400" b="1" dirty="0" smtClean="0">
                <a:solidFill>
                  <a:schemeClr val="tx1"/>
                </a:solidFill>
              </a:rPr>
              <a:t>*</a:t>
            </a:r>
            <a:r>
              <a:rPr lang="en-US" sz="2400" dirty="0" smtClean="0">
                <a:solidFill>
                  <a:schemeClr val="tx1"/>
                </a:solidFill>
              </a:rPr>
              <a:t>, </a:t>
            </a:r>
            <a:r>
              <a:rPr lang="en-US" sz="2400" b="1" dirty="0" smtClean="0">
                <a:solidFill>
                  <a:schemeClr val="tx1"/>
                </a:solidFill>
              </a:rPr>
              <a:t>/</a:t>
            </a:r>
            <a:r>
              <a:rPr lang="en-US" sz="2400" dirty="0" smtClean="0">
                <a:solidFill>
                  <a:schemeClr val="tx1"/>
                </a:solidFill>
              </a:rPr>
              <a:t> }</a:t>
            </a:r>
          </a:p>
          <a:p>
            <a:pPr marL="0" indent="0">
              <a:buNone/>
            </a:pPr>
            <a:r>
              <a:rPr lang="en-US" sz="2400" dirty="0" smtClean="0">
                <a:solidFill>
                  <a:schemeClr val="tx1"/>
                </a:solidFill>
              </a:rPr>
              <a:t>first(term) = first(factor) = </a:t>
            </a:r>
            <a:r>
              <a:rPr lang="en-US" sz="2400" dirty="0">
                <a:solidFill>
                  <a:schemeClr val="tx1"/>
                </a:solidFill>
              </a:rPr>
              <a:t>{</a:t>
            </a:r>
            <a:r>
              <a:rPr lang="en-US" sz="2400" b="1" dirty="0" err="1">
                <a:solidFill>
                  <a:schemeClr val="tx1"/>
                </a:solidFill>
              </a:rPr>
              <a:t>ident</a:t>
            </a:r>
            <a:r>
              <a:rPr lang="en-US" sz="2400" dirty="0">
                <a:solidFill>
                  <a:schemeClr val="tx1"/>
                </a:solidFill>
              </a:rPr>
              <a:t>, </a:t>
            </a:r>
            <a:r>
              <a:rPr lang="en-US" sz="2400" b="1" dirty="0">
                <a:solidFill>
                  <a:srgbClr val="000000"/>
                </a:solidFill>
              </a:rPr>
              <a:t>( </a:t>
            </a:r>
            <a:r>
              <a:rPr lang="en-US" sz="2400" dirty="0">
                <a:solidFill>
                  <a:schemeClr val="tx1"/>
                </a:solidFill>
              </a:rPr>
              <a:t>}</a:t>
            </a:r>
            <a:endParaRPr lang="en-US" sz="2400" dirty="0" smtClean="0">
              <a:solidFill>
                <a:schemeClr val="tx1"/>
              </a:solidFill>
            </a:endParaRPr>
          </a:p>
          <a:p>
            <a:pPr marL="0" indent="0">
              <a:buNone/>
            </a:pPr>
            <a:r>
              <a:rPr lang="en-US" sz="2400" dirty="0" smtClean="0">
                <a:solidFill>
                  <a:schemeClr val="tx1"/>
                </a:solidFill>
              </a:rPr>
              <a:t>first(</a:t>
            </a:r>
            <a:r>
              <a:rPr lang="en-US" sz="2400" dirty="0" err="1" smtClean="0">
                <a:solidFill>
                  <a:schemeClr val="tx1"/>
                </a:solidFill>
              </a:rPr>
              <a:t>termList</a:t>
            </a:r>
            <a:r>
              <a:rPr lang="en-US" sz="2400" dirty="0" smtClean="0">
                <a:solidFill>
                  <a:schemeClr val="tx1"/>
                </a:solidFill>
              </a:rPr>
              <a:t>) = { </a:t>
            </a:r>
            <a:r>
              <a:rPr lang="en-US" sz="2400" b="1" dirty="0" smtClean="0">
                <a:solidFill>
                  <a:schemeClr val="tx1"/>
                </a:solidFill>
              </a:rPr>
              <a:t>+</a:t>
            </a:r>
            <a:r>
              <a:rPr lang="en-US" sz="2400" dirty="0" smtClean="0">
                <a:solidFill>
                  <a:schemeClr val="tx1"/>
                </a:solidFill>
              </a:rPr>
              <a:t> , </a:t>
            </a:r>
            <a:r>
              <a:rPr lang="en-US" sz="2400" b="1" dirty="0" smtClean="0">
                <a:solidFill>
                  <a:schemeClr val="tx1"/>
                </a:solidFill>
              </a:rPr>
              <a:t>-</a:t>
            </a:r>
            <a:r>
              <a:rPr lang="en-US" sz="2400" dirty="0" smtClean="0">
                <a:solidFill>
                  <a:schemeClr val="tx1"/>
                </a:solidFill>
              </a:rPr>
              <a:t> } </a:t>
            </a:r>
          </a:p>
          <a:p>
            <a:pPr marL="0" indent="0">
              <a:buNone/>
            </a:pPr>
            <a:r>
              <a:rPr lang="en-US" sz="2400" dirty="0" smtClean="0">
                <a:solidFill>
                  <a:schemeClr val="tx1"/>
                </a:solidFill>
              </a:rPr>
              <a:t>first(</a:t>
            </a:r>
            <a:r>
              <a:rPr lang="en-US" sz="2400" dirty="0" err="1" smtClean="0">
                <a:solidFill>
                  <a:schemeClr val="tx1"/>
                </a:solidFill>
              </a:rPr>
              <a:t>expr</a:t>
            </a:r>
            <a:r>
              <a:rPr lang="en-US" sz="2400" dirty="0" smtClean="0">
                <a:solidFill>
                  <a:schemeClr val="tx1"/>
                </a:solidFill>
              </a:rPr>
              <a:t>) = first(term) = </a:t>
            </a:r>
            <a:r>
              <a:rPr lang="en-US" sz="2400" dirty="0">
                <a:solidFill>
                  <a:schemeClr val="tx1"/>
                </a:solidFill>
              </a:rPr>
              <a:t>{</a:t>
            </a:r>
            <a:r>
              <a:rPr lang="en-US" sz="2400" b="1" dirty="0" err="1">
                <a:solidFill>
                  <a:schemeClr val="tx1"/>
                </a:solidFill>
              </a:rPr>
              <a:t>ident</a:t>
            </a:r>
            <a:r>
              <a:rPr lang="en-US" sz="2400" dirty="0">
                <a:solidFill>
                  <a:schemeClr val="tx1"/>
                </a:solidFill>
              </a:rPr>
              <a:t>, </a:t>
            </a:r>
            <a:r>
              <a:rPr lang="en-US" sz="2400" b="1" dirty="0">
                <a:solidFill>
                  <a:srgbClr val="000000"/>
                </a:solidFill>
              </a:rPr>
              <a:t>( </a:t>
            </a:r>
            <a:r>
              <a:rPr lang="en-US" sz="2400" dirty="0" smtClean="0">
                <a:solidFill>
                  <a:schemeClr val="tx1"/>
                </a:solidFill>
              </a:rPr>
              <a:t>}</a:t>
            </a:r>
          </a:p>
        </p:txBody>
      </p:sp>
    </p:spTree>
    <p:extLst>
      <p:ext uri="{BB962C8B-B14F-4D97-AF65-F5344CB8AC3E}">
        <p14:creationId xmlns:p14="http://schemas.microsoft.com/office/powerpoint/2010/main" val="1112366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610078" y="1852551"/>
            <a:ext cx="8250299" cy="248194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dirty="0" smtClean="0">
                <a:solidFill>
                  <a:schemeClr val="tx1"/>
                </a:solidFill>
                <a:latin typeface="Calibri" pitchFamily="34" charset="0"/>
                <a:cs typeface="Calibri" pitchFamily="34" charset="0"/>
              </a:rPr>
              <a:t>Compiler        </a:t>
            </a:r>
            <a:r>
              <a:rPr lang="en-US" sz="2000" dirty="0" smtClean="0">
                <a:solidFill>
                  <a:schemeClr val="tx1"/>
                </a:solidFill>
                <a:latin typeface="Calibri" pitchFamily="34" charset="0"/>
                <a:cs typeface="Calibri" pitchFamily="34" charset="0"/>
              </a:rPr>
              <a:t>     </a:t>
            </a:r>
          </a:p>
          <a:p>
            <a:pPr algn="ctr">
              <a:defRPr/>
            </a:pPr>
            <a:r>
              <a:rPr lang="en-US" sz="2000" dirty="0" smtClean="0">
                <a:solidFill>
                  <a:schemeClr val="tx1"/>
                </a:solidFill>
                <a:latin typeface="Calibri" pitchFamily="34" charset="0"/>
                <a:cs typeface="Calibri" pitchFamily="34" charset="0"/>
              </a:rPr>
              <a:t>(</a:t>
            </a:r>
            <a:r>
              <a:rPr lang="en-US" sz="2000" dirty="0" err="1" smtClean="0">
                <a:solidFill>
                  <a:schemeClr val="tx1"/>
                </a:solidFill>
                <a:latin typeface="Calibri" pitchFamily="34" charset="0"/>
                <a:cs typeface="Calibri" pitchFamily="34" charset="0"/>
              </a:rPr>
              <a:t>scalac</a:t>
            </a:r>
            <a:r>
              <a:rPr lang="en-US" sz="2000" dirty="0" smtClean="0">
                <a:solidFill>
                  <a:schemeClr val="tx1"/>
                </a:solidFill>
                <a:latin typeface="Calibri" pitchFamily="34" charset="0"/>
                <a:cs typeface="Calibri" pitchFamily="34" charset="0"/>
              </a:rPr>
              <a:t>, </a:t>
            </a:r>
            <a:r>
              <a:rPr lang="en-US" sz="2000" dirty="0" err="1" smtClean="0">
                <a:solidFill>
                  <a:schemeClr val="tx1"/>
                </a:solidFill>
                <a:latin typeface="Calibri" pitchFamily="34" charset="0"/>
                <a:cs typeface="Calibri" pitchFamily="34" charset="0"/>
              </a:rPr>
              <a:t>gcc</a:t>
            </a:r>
            <a:r>
              <a:rPr lang="en-US" sz="2000" dirty="0" smtClean="0">
                <a:solidFill>
                  <a:schemeClr val="tx1"/>
                </a:solidFill>
                <a:latin typeface="Calibri" pitchFamily="34" charset="0"/>
                <a:cs typeface="Calibri" pitchFamily="34" charset="0"/>
              </a:rPr>
              <a:t>)                  </a:t>
            </a: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a:p>
            <a:pPr algn="ctr">
              <a:defRPr/>
            </a:pP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a:p>
            <a:pPr algn="ctr">
              <a:defRPr/>
            </a:pP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p:txBody>
      </p:sp>
      <p:sp>
        <p:nvSpPr>
          <p:cNvPr id="7" name="TextBox 6"/>
          <p:cNvSpPr txBox="1"/>
          <p:nvPr/>
        </p:nvSpPr>
        <p:spPr>
          <a:xfrm>
            <a:off x="1356704" y="166916"/>
            <a:ext cx="2504946" cy="1569660"/>
          </a:xfrm>
          <a:prstGeom prst="rect">
            <a:avLst/>
          </a:prstGeom>
          <a:gradFill>
            <a:gsLst>
              <a:gs pos="0">
                <a:srgbClr val="D6B19C"/>
              </a:gs>
              <a:gs pos="10000">
                <a:srgbClr val="D49E6C"/>
              </a:gs>
              <a:gs pos="33000">
                <a:srgbClr val="A65528"/>
              </a:gs>
              <a:gs pos="85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n-US" dirty="0" smtClean="0">
                <a:solidFill>
                  <a:schemeClr val="bg1"/>
                </a:solidFill>
                <a:latin typeface="Calibri"/>
                <a:cs typeface="+mn-cs"/>
              </a:rPr>
              <a:t>Id3 = 0</a:t>
            </a:r>
          </a:p>
          <a:p>
            <a:pPr fontAlgn="auto">
              <a:spcBef>
                <a:spcPts val="0"/>
              </a:spcBef>
              <a:spcAft>
                <a:spcPts val="0"/>
              </a:spcAft>
            </a:pPr>
            <a:r>
              <a:rPr lang="en-US" dirty="0" smtClean="0">
                <a:solidFill>
                  <a:schemeClr val="bg1"/>
                </a:solidFill>
                <a:latin typeface="Calibri"/>
                <a:cs typeface="+mn-cs"/>
              </a:rPr>
              <a:t>while (id3 &lt; 10) {</a:t>
            </a:r>
          </a:p>
          <a:p>
            <a:pPr fontAlgn="auto">
              <a:spcBef>
                <a:spcPts val="0"/>
              </a:spcBef>
              <a:spcAft>
                <a:spcPts val="0"/>
              </a:spcAft>
            </a:pPr>
            <a:r>
              <a:rPr lang="en-US" dirty="0">
                <a:solidFill>
                  <a:schemeClr val="bg1"/>
                </a:solidFill>
                <a:latin typeface="Calibri"/>
                <a:cs typeface="+mn-cs"/>
              </a:rPr>
              <a:t> </a:t>
            </a:r>
            <a:r>
              <a:rPr lang="en-US" dirty="0" smtClean="0">
                <a:solidFill>
                  <a:schemeClr val="bg1"/>
                </a:solidFill>
                <a:latin typeface="Calibri"/>
                <a:cs typeface="+mn-cs"/>
              </a:rPr>
              <a:t> </a:t>
            </a:r>
            <a:r>
              <a:rPr lang="en-US" dirty="0" err="1" smtClean="0">
                <a:solidFill>
                  <a:schemeClr val="bg1"/>
                </a:solidFill>
                <a:latin typeface="Calibri"/>
                <a:cs typeface="+mn-cs"/>
              </a:rPr>
              <a:t>println</a:t>
            </a:r>
            <a:r>
              <a:rPr lang="en-US" dirty="0" smtClean="0">
                <a:solidFill>
                  <a:schemeClr val="bg1"/>
                </a:solidFill>
                <a:latin typeface="Calibri"/>
                <a:cs typeface="+mn-cs"/>
              </a:rPr>
              <a:t>(“”,id3);</a:t>
            </a:r>
            <a:br>
              <a:rPr lang="en-US" dirty="0" smtClean="0">
                <a:solidFill>
                  <a:schemeClr val="bg1"/>
                </a:solidFill>
                <a:latin typeface="Calibri"/>
                <a:cs typeface="+mn-cs"/>
              </a:rPr>
            </a:br>
            <a:r>
              <a:rPr lang="en-US" dirty="0" smtClean="0">
                <a:solidFill>
                  <a:schemeClr val="bg1"/>
                </a:solidFill>
                <a:latin typeface="Calibri"/>
                <a:cs typeface="+mn-cs"/>
              </a:rPr>
              <a:t>  id3 = id3 + 1 }</a:t>
            </a:r>
          </a:p>
        </p:txBody>
      </p:sp>
      <p:sp>
        <p:nvSpPr>
          <p:cNvPr id="8" name="Rectangle 7"/>
          <p:cNvSpPr/>
          <p:nvPr/>
        </p:nvSpPr>
        <p:spPr>
          <a:xfrm>
            <a:off x="4101182" y="461665"/>
            <a:ext cx="1755546" cy="461665"/>
          </a:xfrm>
          <a:prstGeom prst="rect">
            <a:avLst/>
          </a:prstGeom>
        </p:spPr>
        <p:txBody>
          <a:bodyPr wrap="none">
            <a:spAutoFit/>
          </a:bodyPr>
          <a:lstStyle/>
          <a:p>
            <a:r>
              <a:rPr lang="en-US" dirty="0" smtClean="0">
                <a:solidFill>
                  <a:srgbClr val="000000"/>
                </a:solidFill>
                <a:latin typeface="Calibri" pitchFamily="34" charset="0"/>
                <a:cs typeface="Calibri" pitchFamily="34" charset="0"/>
              </a:rPr>
              <a:t>source code</a:t>
            </a:r>
            <a:endParaRPr lang="en-US" i="1" dirty="0">
              <a:solidFill>
                <a:srgbClr val="000000"/>
              </a:solidFill>
              <a:latin typeface="Calibri" pitchFamily="34" charset="0"/>
              <a:cs typeface="Calibri" pitchFamily="34" charset="0"/>
            </a:endParaRPr>
          </a:p>
        </p:txBody>
      </p:sp>
      <p:cxnSp>
        <p:nvCxnSpPr>
          <p:cNvPr id="14" name="Curved Connector 13"/>
          <p:cNvCxnSpPr>
            <a:stCxn id="7" idx="1"/>
          </p:cNvCxnSpPr>
          <p:nvPr/>
        </p:nvCxnSpPr>
        <p:spPr bwMode="auto">
          <a:xfrm rot="10800000" flipV="1">
            <a:off x="885398" y="951746"/>
            <a:ext cx="471307" cy="885634"/>
          </a:xfrm>
          <a:prstGeom prst="bentConnector2">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0" name="Rectangle 39"/>
          <p:cNvSpPr/>
          <p:nvPr/>
        </p:nvSpPr>
        <p:spPr>
          <a:xfrm>
            <a:off x="7227321" y="0"/>
            <a:ext cx="1649896" cy="461665"/>
          </a:xfrm>
          <a:prstGeom prst="rect">
            <a:avLst/>
          </a:prstGeom>
        </p:spPr>
        <p:txBody>
          <a:bodyPr wrap="square">
            <a:spAutoFit/>
          </a:bodyPr>
          <a:lstStyle/>
          <a:p>
            <a:r>
              <a:rPr lang="en-US" dirty="0" smtClean="0">
                <a:solidFill>
                  <a:srgbClr val="000000"/>
                </a:solidFill>
                <a:latin typeface="Calibri" pitchFamily="34" charset="0"/>
                <a:cs typeface="Calibri" pitchFamily="34" charset="0"/>
              </a:rPr>
              <a:t>Compiler</a:t>
            </a:r>
            <a:endParaRPr lang="en-US" dirty="0">
              <a:solidFill>
                <a:srgbClr val="000000"/>
              </a:solidFill>
              <a:latin typeface="Calibri" pitchFamily="34" charset="0"/>
              <a:cs typeface="Calibri" pitchFamily="34" charset="0"/>
            </a:endParaRPr>
          </a:p>
        </p:txBody>
      </p:sp>
      <p:sp>
        <p:nvSpPr>
          <p:cNvPr id="41" name="Rectangle 40"/>
          <p:cNvSpPr/>
          <p:nvPr/>
        </p:nvSpPr>
        <p:spPr>
          <a:xfrm>
            <a:off x="7059750" y="381775"/>
            <a:ext cx="1916264" cy="461665"/>
          </a:xfrm>
          <a:prstGeom prst="rect">
            <a:avLst/>
          </a:prstGeom>
        </p:spPr>
        <p:txBody>
          <a:bodyPr wrap="square">
            <a:spAutoFit/>
          </a:bodyPr>
          <a:lstStyle/>
          <a:p>
            <a:r>
              <a:rPr lang="en-US" dirty="0" smtClean="0">
                <a:solidFill>
                  <a:srgbClr val="000000"/>
                </a:solidFill>
                <a:latin typeface="Calibri" pitchFamily="34" charset="0"/>
                <a:cs typeface="Calibri" pitchFamily="34" charset="0"/>
              </a:rPr>
              <a:t>Construction</a:t>
            </a:r>
            <a:endParaRPr lang="en-US" dirty="0">
              <a:solidFill>
                <a:srgbClr val="000000"/>
              </a:solidFill>
              <a:latin typeface="Calibri" pitchFamily="34" charset="0"/>
              <a:cs typeface="Calibri" pitchFamily="34" charset="0"/>
            </a:endParaRPr>
          </a:p>
        </p:txBody>
      </p:sp>
      <p:sp>
        <p:nvSpPr>
          <p:cNvPr id="42" name="TextBox 41"/>
          <p:cNvSpPr txBox="1"/>
          <p:nvPr/>
        </p:nvSpPr>
        <p:spPr>
          <a:xfrm>
            <a:off x="748781" y="1924191"/>
            <a:ext cx="372258" cy="2277547"/>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d3</a:t>
            </a:r>
          </a:p>
          <a:p>
            <a:pPr algn="ctr" fontAlgn="auto">
              <a:spcBef>
                <a:spcPts val="0"/>
              </a:spcBef>
              <a:spcAft>
                <a:spcPts val="0"/>
              </a:spcAft>
            </a:pPr>
            <a:endParaRPr lang="en-US" sz="1600" dirty="0">
              <a:solidFill>
                <a:srgbClr val="FFFFFF"/>
              </a:solidFill>
              <a:latin typeface="Calibri"/>
            </a:endParaRPr>
          </a:p>
          <a:p>
            <a:pPr algn="ctr" fontAlgn="auto">
              <a:spcBef>
                <a:spcPts val="0"/>
              </a:spcBef>
              <a:spcAft>
                <a:spcPts val="0"/>
              </a:spcAft>
            </a:pPr>
            <a:r>
              <a:rPr lang="en-US" sz="1600" dirty="0" smtClean="0">
                <a:solidFill>
                  <a:srgbClr val="FFFFFF"/>
                </a:solidFill>
                <a:latin typeface="Calibri"/>
              </a:rPr>
              <a:t>=</a:t>
            </a:r>
            <a:br>
              <a:rPr lang="en-US" sz="1600" dirty="0" smtClean="0">
                <a:solidFill>
                  <a:srgbClr val="FFFFFF"/>
                </a:solidFill>
                <a:latin typeface="Calibri"/>
              </a:rPr>
            </a:br>
            <a:endParaRPr lang="en-US" sz="1600" dirty="0" smtClean="0">
              <a:solidFill>
                <a:srgbClr val="FFFFFF"/>
              </a:solidFill>
              <a:latin typeface="Calibri"/>
            </a:endParaRPr>
          </a:p>
          <a:p>
            <a:pPr algn="ctr" fontAlgn="auto">
              <a:spcBef>
                <a:spcPts val="0"/>
              </a:spcBef>
              <a:spcAft>
                <a:spcPts val="0"/>
              </a:spcAft>
            </a:pPr>
            <a:r>
              <a:rPr lang="en-US" sz="1600" dirty="0" smtClean="0">
                <a:solidFill>
                  <a:srgbClr val="FFFFFF"/>
                </a:solidFill>
                <a:latin typeface="Calibri"/>
              </a:rPr>
              <a:t>0</a:t>
            </a:r>
            <a:br>
              <a:rPr lang="en-US" sz="1600" dirty="0" smtClean="0">
                <a:solidFill>
                  <a:srgbClr val="FFFFFF"/>
                </a:solidFill>
                <a:latin typeface="Calibri"/>
              </a:rPr>
            </a:br>
            <a:r>
              <a:rPr lang="en-US" sz="1400" dirty="0" smtClean="0">
                <a:solidFill>
                  <a:srgbClr val="FFFFFF"/>
                </a:solidFill>
                <a:latin typeface="Calibri"/>
              </a:rPr>
              <a:t>LF</a:t>
            </a:r>
          </a:p>
          <a:p>
            <a:pPr algn="ctr" fontAlgn="auto">
              <a:spcBef>
                <a:spcPts val="0"/>
              </a:spcBef>
              <a:spcAft>
                <a:spcPts val="0"/>
              </a:spcAft>
            </a:pPr>
            <a:r>
              <a:rPr lang="en-US" sz="1600" dirty="0" smtClean="0">
                <a:solidFill>
                  <a:srgbClr val="FFFFFF"/>
                </a:solidFill>
                <a:latin typeface="Calibri"/>
              </a:rPr>
              <a:t>w</a:t>
            </a:r>
          </a:p>
        </p:txBody>
      </p:sp>
      <p:cxnSp>
        <p:nvCxnSpPr>
          <p:cNvPr id="52" name="Straight Arrow Connector 51"/>
          <p:cNvCxnSpPr/>
          <p:nvPr/>
        </p:nvCxnSpPr>
        <p:spPr bwMode="auto">
          <a:xfrm>
            <a:off x="1135553" y="3078353"/>
            <a:ext cx="1522774"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6" name="Group 225"/>
          <p:cNvGrpSpPr/>
          <p:nvPr/>
        </p:nvGrpSpPr>
        <p:grpSpPr>
          <a:xfrm>
            <a:off x="1574415" y="1924191"/>
            <a:ext cx="1763052" cy="2308324"/>
            <a:chOff x="1719555" y="1924191"/>
            <a:chExt cx="1763052" cy="2308324"/>
          </a:xfrm>
        </p:grpSpPr>
        <p:sp>
          <p:nvSpPr>
            <p:cNvPr id="53" name="TextBox 52"/>
            <p:cNvSpPr txBox="1"/>
            <p:nvPr/>
          </p:nvSpPr>
          <p:spPr>
            <a:xfrm>
              <a:off x="2788953" y="1924191"/>
              <a:ext cx="693654"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id3</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0</a:t>
              </a:r>
              <a:br>
                <a:rPr lang="en-US" sz="1600" dirty="0" smtClean="0">
                  <a:solidFill>
                    <a:schemeClr val="bg1"/>
                  </a:solidFill>
                  <a:latin typeface="Calibri"/>
                </a:rPr>
              </a:br>
              <a:r>
                <a:rPr lang="en-US" sz="1600" dirty="0" smtClean="0">
                  <a:solidFill>
                    <a:schemeClr val="bg1"/>
                  </a:solidFill>
                  <a:latin typeface="Calibri"/>
                </a:rPr>
                <a:t>while</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id3</a:t>
              </a:r>
            </a:p>
            <a:p>
              <a:pPr algn="ctr" fontAlgn="auto">
                <a:spcBef>
                  <a:spcPts val="0"/>
                </a:spcBef>
                <a:spcAft>
                  <a:spcPts val="0"/>
                </a:spcAft>
              </a:pPr>
              <a:r>
                <a:rPr lang="en-US" sz="1600" dirty="0" smtClean="0">
                  <a:solidFill>
                    <a:schemeClr val="bg1"/>
                  </a:solidFill>
                  <a:latin typeface="Calibri"/>
                </a:rPr>
                <a:t>&lt;</a:t>
              </a:r>
              <a:br>
                <a:rPr lang="en-US" sz="1600" dirty="0" smtClean="0">
                  <a:solidFill>
                    <a:schemeClr val="bg1"/>
                  </a:solidFill>
                  <a:latin typeface="Calibri"/>
                </a:rPr>
              </a:br>
              <a:r>
                <a:rPr lang="en-US" sz="1600" dirty="0" smtClean="0">
                  <a:solidFill>
                    <a:schemeClr val="bg1"/>
                  </a:solidFill>
                  <a:latin typeface="Calibri"/>
                </a:rPr>
                <a:t>10</a:t>
              </a:r>
              <a:br>
                <a:rPr lang="en-US" sz="1600" dirty="0" smtClean="0">
                  <a:solidFill>
                    <a:schemeClr val="bg1"/>
                  </a:solidFill>
                  <a:latin typeface="Calibri"/>
                </a:rPr>
              </a:br>
              <a:r>
                <a:rPr lang="en-US" sz="1600" dirty="0" smtClean="0">
                  <a:solidFill>
                    <a:schemeClr val="bg1"/>
                  </a:solidFill>
                  <a:latin typeface="Calibri"/>
                </a:rPr>
                <a:t>)</a:t>
              </a:r>
            </a:p>
          </p:txBody>
        </p:sp>
        <p:sp>
          <p:nvSpPr>
            <p:cNvPr id="56" name="Rectangle 55"/>
            <p:cNvSpPr/>
            <p:nvPr/>
          </p:nvSpPr>
          <p:spPr>
            <a:xfrm>
              <a:off x="1719555" y="3073516"/>
              <a:ext cx="790601" cy="461665"/>
            </a:xfrm>
            <a:prstGeom prst="rect">
              <a:avLst/>
            </a:prstGeom>
          </p:spPr>
          <p:txBody>
            <a:bodyPr wrap="none">
              <a:spAutoFit/>
            </a:bodyPr>
            <a:lstStyle/>
            <a:p>
              <a:r>
                <a:rPr lang="en-US" dirty="0" err="1" smtClean="0">
                  <a:latin typeface="Calibri" pitchFamily="34" charset="0"/>
                  <a:cs typeface="Calibri" pitchFamily="34" charset="0"/>
                </a:rPr>
                <a:t>lexer</a:t>
              </a:r>
              <a:endParaRPr lang="en-US" dirty="0">
                <a:latin typeface="Calibri" pitchFamily="34" charset="0"/>
                <a:cs typeface="Calibri" pitchFamily="34" charset="0"/>
              </a:endParaRPr>
            </a:p>
          </p:txBody>
        </p:sp>
      </p:grpSp>
      <p:sp>
        <p:nvSpPr>
          <p:cNvPr id="60" name="Rectangle 59"/>
          <p:cNvSpPr/>
          <p:nvPr/>
        </p:nvSpPr>
        <p:spPr>
          <a:xfrm>
            <a:off x="195990" y="4422694"/>
            <a:ext cx="1492716" cy="461665"/>
          </a:xfrm>
          <a:prstGeom prst="rect">
            <a:avLst/>
          </a:prstGeom>
        </p:spPr>
        <p:txBody>
          <a:bodyPr wrap="none">
            <a:spAutoFit/>
          </a:bodyPr>
          <a:lstStyle/>
          <a:p>
            <a:r>
              <a:rPr lang="en-US" dirty="0" smtClean="0">
                <a:solidFill>
                  <a:srgbClr val="000000"/>
                </a:solidFill>
                <a:latin typeface="Calibri" pitchFamily="34" charset="0"/>
                <a:cs typeface="Calibri" pitchFamily="34" charset="0"/>
              </a:rPr>
              <a:t>characters</a:t>
            </a:r>
            <a:endParaRPr lang="en-US" dirty="0">
              <a:solidFill>
                <a:srgbClr val="000000"/>
              </a:solidFill>
            </a:endParaRPr>
          </a:p>
        </p:txBody>
      </p:sp>
      <p:sp>
        <p:nvSpPr>
          <p:cNvPr id="61" name="Rectangle 60"/>
          <p:cNvSpPr/>
          <p:nvPr/>
        </p:nvSpPr>
        <p:spPr>
          <a:xfrm>
            <a:off x="2516343" y="4424582"/>
            <a:ext cx="1211840" cy="830997"/>
          </a:xfrm>
          <a:prstGeom prst="rect">
            <a:avLst/>
          </a:prstGeom>
        </p:spPr>
        <p:txBody>
          <a:bodyPr wrap="none">
            <a:spAutoFit/>
          </a:bodyPr>
          <a:lstStyle/>
          <a:p>
            <a:r>
              <a:rPr lang="en-US" dirty="0">
                <a:solidFill>
                  <a:srgbClr val="000000"/>
                </a:solidFill>
                <a:latin typeface="Calibri" pitchFamily="34" charset="0"/>
                <a:cs typeface="Calibri" pitchFamily="34" charset="0"/>
              </a:rPr>
              <a:t>w</a:t>
            </a:r>
            <a:r>
              <a:rPr lang="en-US" dirty="0" smtClean="0">
                <a:solidFill>
                  <a:srgbClr val="000000"/>
                </a:solidFill>
                <a:latin typeface="Calibri" pitchFamily="34" charset="0"/>
                <a:cs typeface="Calibri" pitchFamily="34" charset="0"/>
              </a:rPr>
              <a:t>ords</a:t>
            </a:r>
          </a:p>
          <a:p>
            <a:r>
              <a:rPr lang="en-US" dirty="0" smtClean="0">
                <a:solidFill>
                  <a:srgbClr val="000000"/>
                </a:solidFill>
                <a:latin typeface="Calibri" pitchFamily="34" charset="0"/>
                <a:cs typeface="Calibri" pitchFamily="34" charset="0"/>
              </a:rPr>
              <a:t>(tokens)</a:t>
            </a:r>
            <a:endParaRPr lang="en-US" dirty="0">
              <a:solidFill>
                <a:srgbClr val="000000"/>
              </a:solidFill>
            </a:endParaRPr>
          </a:p>
        </p:txBody>
      </p:sp>
      <p:sp>
        <p:nvSpPr>
          <p:cNvPr id="72" name="Rectangle 71"/>
          <p:cNvSpPr/>
          <p:nvPr/>
        </p:nvSpPr>
        <p:spPr>
          <a:xfrm>
            <a:off x="5076145" y="4418398"/>
            <a:ext cx="1260923" cy="707886"/>
          </a:xfrm>
          <a:prstGeom prst="rect">
            <a:avLst/>
          </a:prstGeom>
        </p:spPr>
        <p:txBody>
          <a:bodyPr wrap="none">
            <a:spAutoFit/>
          </a:bodyPr>
          <a:lstStyle/>
          <a:p>
            <a:r>
              <a:rPr lang="en-US" sz="4000" b="1" dirty="0" smtClean="0">
                <a:solidFill>
                  <a:srgbClr val="000000"/>
                </a:solidFill>
                <a:latin typeface="Calibri" pitchFamily="34" charset="0"/>
                <a:cs typeface="Calibri" pitchFamily="34" charset="0"/>
              </a:rPr>
              <a:t>trees</a:t>
            </a:r>
            <a:endParaRPr lang="en-US" sz="4000" b="1" dirty="0">
              <a:solidFill>
                <a:srgbClr val="000000"/>
              </a:solidFill>
            </a:endParaRPr>
          </a:p>
        </p:txBody>
      </p:sp>
      <p:grpSp>
        <p:nvGrpSpPr>
          <p:cNvPr id="223" name="Group 222"/>
          <p:cNvGrpSpPr/>
          <p:nvPr/>
        </p:nvGrpSpPr>
        <p:grpSpPr>
          <a:xfrm>
            <a:off x="3351981" y="1909532"/>
            <a:ext cx="3136279" cy="2250244"/>
            <a:chOff x="3497121" y="1909532"/>
            <a:chExt cx="3136279" cy="2250244"/>
          </a:xfrm>
        </p:grpSpPr>
        <p:sp>
          <p:nvSpPr>
            <p:cNvPr id="68" name="Rectangle 67"/>
            <p:cNvSpPr/>
            <p:nvPr/>
          </p:nvSpPr>
          <p:spPr>
            <a:xfrm>
              <a:off x="3743010" y="3043874"/>
              <a:ext cx="977704" cy="461665"/>
            </a:xfrm>
            <a:prstGeom prst="rect">
              <a:avLst/>
            </a:prstGeom>
          </p:spPr>
          <p:txBody>
            <a:bodyPr wrap="none">
              <a:spAutoFit/>
            </a:bodyPr>
            <a:lstStyle/>
            <a:p>
              <a:r>
                <a:rPr lang="en-US" dirty="0" smtClean="0">
                  <a:latin typeface="Calibri" pitchFamily="34" charset="0"/>
                  <a:cs typeface="Calibri" pitchFamily="34" charset="0"/>
                </a:rPr>
                <a:t>parser</a:t>
              </a:r>
              <a:endParaRPr lang="en-US" dirty="0">
                <a:latin typeface="Calibri" pitchFamily="34" charset="0"/>
                <a:cs typeface="Calibri" pitchFamily="34" charset="0"/>
              </a:endParaRPr>
            </a:p>
          </p:txBody>
        </p:sp>
        <p:grpSp>
          <p:nvGrpSpPr>
            <p:cNvPr id="222" name="Group 221"/>
            <p:cNvGrpSpPr/>
            <p:nvPr/>
          </p:nvGrpSpPr>
          <p:grpSpPr>
            <a:xfrm>
              <a:off x="3497121" y="1909532"/>
              <a:ext cx="3136279" cy="2250244"/>
              <a:chOff x="3497121" y="1909532"/>
              <a:chExt cx="3136279" cy="2250244"/>
            </a:xfrm>
          </p:grpSpPr>
          <p:cxnSp>
            <p:nvCxnSpPr>
              <p:cNvPr id="65" name="Straight Arrow Connector 64"/>
              <p:cNvCxnSpPr/>
              <p:nvPr/>
            </p:nvCxnSpPr>
            <p:spPr bwMode="auto">
              <a:xfrm>
                <a:off x="3497121" y="3078353"/>
                <a:ext cx="1669838"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1" name="Group 220"/>
              <p:cNvGrpSpPr/>
              <p:nvPr/>
            </p:nvGrpSpPr>
            <p:grpSpPr>
              <a:xfrm>
                <a:off x="5152444" y="1909532"/>
                <a:ext cx="1480956" cy="2250244"/>
                <a:chOff x="5152444" y="1909532"/>
                <a:chExt cx="1480956" cy="2250244"/>
              </a:xfrm>
            </p:grpSpPr>
            <p:sp>
              <p:nvSpPr>
                <p:cNvPr id="62" name="TextBox 61"/>
                <p:cNvSpPr txBox="1"/>
                <p:nvPr/>
              </p:nvSpPr>
              <p:spPr>
                <a:xfrm>
                  <a:off x="5152444" y="1909532"/>
                  <a:ext cx="1465053" cy="2250244"/>
                </a:xfrm>
                <a:prstGeom prst="rect">
                  <a:avLst/>
                </a:prstGeom>
                <a:gradFill>
                  <a:gsLst>
                    <a:gs pos="0">
                      <a:srgbClr val="D6B19C"/>
                    </a:gs>
                    <a:gs pos="0">
                      <a:srgbClr val="D49E6C"/>
                    </a:gs>
                    <a:gs pos="8000">
                      <a:srgbClr val="A65528"/>
                    </a:gs>
                    <a:gs pos="46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noAutofit/>
                </a:bodyPr>
                <a:lstStyle/>
                <a:p>
                  <a:pPr algn="ctr" fontAlgn="auto">
                    <a:spcBef>
                      <a:spcPts val="0"/>
                    </a:spcBef>
                    <a:spcAft>
                      <a:spcPts val="0"/>
                    </a:spcAft>
                  </a:pPr>
                  <a:endParaRPr lang="en-US" sz="1600" dirty="0" smtClean="0">
                    <a:solidFill>
                      <a:schemeClr val="bg1"/>
                    </a:solidFill>
                    <a:latin typeface="Calibri"/>
                  </a:endParaRPr>
                </a:p>
              </p:txBody>
            </p:sp>
            <p:sp>
              <p:nvSpPr>
                <p:cNvPr id="96" name="Rectangle 95"/>
                <p:cNvSpPr/>
                <p:nvPr/>
              </p:nvSpPr>
              <p:spPr bwMode="auto">
                <a:xfrm>
                  <a:off x="5454942" y="2117633"/>
                  <a:ext cx="714679"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assign</a:t>
                  </a:r>
                </a:p>
              </p:txBody>
            </p:sp>
            <p:sp>
              <p:nvSpPr>
                <p:cNvPr id="97" name="Rectangle 96"/>
                <p:cNvSpPr/>
                <p:nvPr/>
              </p:nvSpPr>
              <p:spPr bwMode="auto">
                <a:xfrm>
                  <a:off x="5454942" y="2781017"/>
                  <a:ext cx="690373"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while</a:t>
                  </a:r>
                </a:p>
              </p:txBody>
            </p:sp>
            <p:cxnSp>
              <p:nvCxnSpPr>
                <p:cNvPr id="101" name="Straight Connector 100"/>
                <p:cNvCxnSpPr/>
                <p:nvPr/>
              </p:nvCxnSpPr>
              <p:spPr bwMode="auto">
                <a:xfrm>
                  <a:off x="5320814" y="1963010"/>
                  <a:ext cx="0" cy="977962"/>
                </a:xfrm>
                <a:prstGeom prst="line">
                  <a:avLst/>
                </a:prstGeom>
                <a:noFill/>
                <a:ln w="9525" cap="flat" cmpd="sng" algn="ctr">
                  <a:solidFill>
                    <a:schemeClr val="bg1"/>
                  </a:solidFill>
                  <a:prstDash val="solid"/>
                  <a:round/>
                  <a:headEnd type="none" w="med" len="med"/>
                  <a:tailEnd type="none" w="med" len="med"/>
                </a:ln>
                <a:effectLst/>
              </p:spPr>
            </p:cxnSp>
            <p:cxnSp>
              <p:nvCxnSpPr>
                <p:cNvPr id="104" name="Straight Connector 103"/>
                <p:cNvCxnSpPr>
                  <a:stCxn id="96" idx="1"/>
                </p:cNvCxnSpPr>
                <p:nvPr/>
              </p:nvCxnSpPr>
              <p:spPr bwMode="auto">
                <a:xfrm flipH="1">
                  <a:off x="5320814" y="2272684"/>
                  <a:ext cx="134128" cy="0"/>
                </a:xfrm>
                <a:prstGeom prst="line">
                  <a:avLst/>
                </a:prstGeom>
                <a:noFill/>
                <a:ln w="9525" cap="flat" cmpd="sng" algn="ctr">
                  <a:solidFill>
                    <a:schemeClr val="bg1"/>
                  </a:solidFill>
                  <a:prstDash val="solid"/>
                  <a:round/>
                  <a:headEnd type="none" w="med" len="med"/>
                  <a:tailEnd type="none" w="med" len="med"/>
                </a:ln>
                <a:effectLst/>
              </p:spPr>
            </p:cxnSp>
            <p:cxnSp>
              <p:nvCxnSpPr>
                <p:cNvPr id="107" name="Straight Connector 106"/>
                <p:cNvCxnSpPr/>
                <p:nvPr/>
              </p:nvCxnSpPr>
              <p:spPr bwMode="auto">
                <a:xfrm flipH="1" flipV="1">
                  <a:off x="5317708" y="2940971"/>
                  <a:ext cx="134128" cy="1"/>
                </a:xfrm>
                <a:prstGeom prst="line">
                  <a:avLst/>
                </a:prstGeom>
                <a:noFill/>
                <a:ln w="9525" cap="flat" cmpd="sng" algn="ctr">
                  <a:solidFill>
                    <a:schemeClr val="bg1"/>
                  </a:solidFill>
                  <a:prstDash val="solid"/>
                  <a:round/>
                  <a:headEnd type="none" w="med" len="med"/>
                  <a:tailEnd type="none" w="med" len="med"/>
                </a:ln>
                <a:effectLst/>
              </p:spPr>
            </p:cxnSp>
            <p:sp>
              <p:nvSpPr>
                <p:cNvPr id="109" name="Rectangle 108"/>
                <p:cNvSpPr/>
                <p:nvPr/>
              </p:nvSpPr>
              <p:spPr bwMode="auto">
                <a:xfrm>
                  <a:off x="5451836" y="2427734"/>
                  <a:ext cx="412417" cy="233104"/>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en-US" sz="1400" dirty="0">
                      <a:solidFill>
                        <a:schemeClr val="bg1"/>
                      </a:solidFill>
                      <a:latin typeface="Calibri" pitchFamily="34" charset="0"/>
                      <a:cs typeface="Calibri" pitchFamily="34" charset="0"/>
                    </a:rPr>
                    <a:t>i</a:t>
                  </a:r>
                  <a:r>
                    <a:rPr lang="en-US" sz="1400" dirty="0" smtClean="0">
                      <a:solidFill>
                        <a:schemeClr val="bg1"/>
                      </a:solidFill>
                      <a:latin typeface="Calibri" pitchFamily="34" charset="0"/>
                      <a:cs typeface="Calibri" pitchFamily="34" charset="0"/>
                    </a:rPr>
                    <a:t>  0</a:t>
                  </a:r>
                </a:p>
              </p:txBody>
            </p:sp>
            <p:sp>
              <p:nvSpPr>
                <p:cNvPr id="111" name="Oval 110"/>
                <p:cNvSpPr/>
                <p:nvPr/>
              </p:nvSpPr>
              <p:spPr bwMode="auto">
                <a:xfrm>
                  <a:off x="5943765" y="3339544"/>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2" name="Oval 111"/>
                <p:cNvSpPr/>
                <p:nvPr/>
              </p:nvSpPr>
              <p:spPr bwMode="auto">
                <a:xfrm>
                  <a:off x="5700758" y="3632281"/>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3" name="Oval 112"/>
                <p:cNvSpPr/>
                <p:nvPr/>
              </p:nvSpPr>
              <p:spPr bwMode="auto">
                <a:xfrm>
                  <a:off x="6162130" y="354413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7" name="Rectangle 116"/>
                <p:cNvSpPr/>
                <p:nvPr/>
              </p:nvSpPr>
              <p:spPr>
                <a:xfrm>
                  <a:off x="5907174" y="3278490"/>
                  <a:ext cx="287259"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pitchFamily="34" charset="0"/>
                      <a:cs typeface="Calibri" pitchFamily="34" charset="0"/>
                    </a:rPr>
                    <a:t>+</a:t>
                  </a:r>
                  <a:endParaRPr lang="en-US" sz="1600" dirty="0">
                    <a:solidFill>
                      <a:srgbClr val="FFFFFF"/>
                    </a:solidFill>
                    <a:latin typeface="Calibri"/>
                    <a:cs typeface="+mn-cs"/>
                  </a:endParaRPr>
                </a:p>
              </p:txBody>
            </p:sp>
            <p:sp>
              <p:nvSpPr>
                <p:cNvPr id="118" name="Rectangle 117"/>
                <p:cNvSpPr/>
                <p:nvPr/>
              </p:nvSpPr>
              <p:spPr>
                <a:xfrm>
                  <a:off x="5660700" y="3603334"/>
                  <a:ext cx="287259"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a:cs typeface="+mn-cs"/>
                    </a:rPr>
                    <a:t>*</a:t>
                  </a:r>
                  <a:endParaRPr lang="en-US" sz="1600" dirty="0">
                    <a:solidFill>
                      <a:srgbClr val="FFFFFF"/>
                    </a:solidFill>
                    <a:latin typeface="Calibri"/>
                    <a:cs typeface="+mn-cs"/>
                  </a:endParaRPr>
                </a:p>
              </p:txBody>
            </p:sp>
            <p:sp>
              <p:nvSpPr>
                <p:cNvPr id="119" name="Rectangle 118"/>
                <p:cNvSpPr/>
                <p:nvPr/>
              </p:nvSpPr>
              <p:spPr>
                <a:xfrm>
                  <a:off x="6122384" y="3494444"/>
                  <a:ext cx="288862"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a:cs typeface="+mn-cs"/>
                    </a:rPr>
                    <a:t>3</a:t>
                  </a:r>
                  <a:endParaRPr lang="en-US" sz="1600" dirty="0">
                    <a:solidFill>
                      <a:srgbClr val="FFFFFF"/>
                    </a:solidFill>
                    <a:latin typeface="Calibri"/>
                    <a:cs typeface="+mn-cs"/>
                  </a:endParaRPr>
                </a:p>
              </p:txBody>
            </p:sp>
            <p:sp>
              <p:nvSpPr>
                <p:cNvPr id="120" name="Oval 119"/>
                <p:cNvSpPr/>
                <p:nvPr/>
              </p:nvSpPr>
              <p:spPr bwMode="auto">
                <a:xfrm>
                  <a:off x="5526242"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1" name="Rectangle 120"/>
                <p:cNvSpPr/>
                <p:nvPr/>
              </p:nvSpPr>
              <p:spPr>
                <a:xfrm>
                  <a:off x="5483179" y="3799816"/>
                  <a:ext cx="288862"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7</a:t>
                  </a:r>
                </a:p>
              </p:txBody>
            </p:sp>
            <p:sp>
              <p:nvSpPr>
                <p:cNvPr id="122" name="Oval 121"/>
                <p:cNvSpPr/>
                <p:nvPr/>
              </p:nvSpPr>
              <p:spPr bwMode="auto">
                <a:xfrm>
                  <a:off x="5940074"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3" name="Rectangle 122"/>
                <p:cNvSpPr/>
                <p:nvPr/>
              </p:nvSpPr>
              <p:spPr>
                <a:xfrm>
                  <a:off x="5925865" y="3799816"/>
                  <a:ext cx="231154"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i</a:t>
                  </a:r>
                </a:p>
              </p:txBody>
            </p:sp>
            <p:cxnSp>
              <p:nvCxnSpPr>
                <p:cNvPr id="124" name="Straight Connector 123"/>
                <p:cNvCxnSpPr>
                  <a:stCxn id="111" idx="3"/>
                  <a:endCxn id="112" idx="7"/>
                </p:cNvCxnSpPr>
                <p:nvPr/>
              </p:nvCxnSpPr>
              <p:spPr bwMode="auto">
                <a:xfrm flipH="1">
                  <a:off x="5870393" y="3522789"/>
                  <a:ext cx="102477" cy="140932"/>
                </a:xfrm>
                <a:prstGeom prst="line">
                  <a:avLst/>
                </a:prstGeom>
                <a:noFill/>
                <a:ln w="9525" cap="flat" cmpd="sng" algn="ctr">
                  <a:solidFill>
                    <a:schemeClr val="bg1"/>
                  </a:solidFill>
                  <a:prstDash val="solid"/>
                  <a:round/>
                  <a:headEnd type="none" w="med" len="med"/>
                  <a:tailEnd type="none" w="med" len="med"/>
                </a:ln>
                <a:effectLst/>
              </p:spPr>
            </p:cxnSp>
            <p:cxnSp>
              <p:nvCxnSpPr>
                <p:cNvPr id="127" name="Straight Connector 126"/>
                <p:cNvCxnSpPr>
                  <a:endCxn id="120" idx="7"/>
                </p:cNvCxnSpPr>
                <p:nvPr/>
              </p:nvCxnSpPr>
              <p:spPr bwMode="auto">
                <a:xfrm flipH="1">
                  <a:off x="5695877" y="3848150"/>
                  <a:ext cx="52663" cy="38065"/>
                </a:xfrm>
                <a:prstGeom prst="line">
                  <a:avLst/>
                </a:prstGeom>
                <a:noFill/>
                <a:ln w="9525" cap="flat" cmpd="sng" algn="ctr">
                  <a:solidFill>
                    <a:schemeClr val="bg1"/>
                  </a:solidFill>
                  <a:prstDash val="solid"/>
                  <a:round/>
                  <a:headEnd type="none" w="med" len="med"/>
                  <a:tailEnd type="none" w="med" len="med"/>
                </a:ln>
                <a:effectLst/>
              </p:spPr>
            </p:cxnSp>
            <p:cxnSp>
              <p:nvCxnSpPr>
                <p:cNvPr id="129" name="Straight Connector 128"/>
                <p:cNvCxnSpPr>
                  <a:stCxn id="111" idx="5"/>
                  <a:endCxn id="113" idx="1"/>
                </p:cNvCxnSpPr>
                <p:nvPr/>
              </p:nvCxnSpPr>
              <p:spPr bwMode="auto">
                <a:xfrm>
                  <a:off x="6113400" y="3522789"/>
                  <a:ext cx="77835" cy="52781"/>
                </a:xfrm>
                <a:prstGeom prst="line">
                  <a:avLst/>
                </a:prstGeom>
                <a:noFill/>
                <a:ln w="9525" cap="flat" cmpd="sng" algn="ctr">
                  <a:solidFill>
                    <a:schemeClr val="bg1"/>
                  </a:solidFill>
                  <a:prstDash val="solid"/>
                  <a:round/>
                  <a:headEnd type="none" w="med" len="med"/>
                  <a:tailEnd type="none" w="med" len="med"/>
                </a:ln>
                <a:effectLst/>
              </p:spPr>
            </p:cxnSp>
            <p:cxnSp>
              <p:nvCxnSpPr>
                <p:cNvPr id="133" name="Straight Connector 132"/>
                <p:cNvCxnSpPr>
                  <a:stCxn id="112" idx="5"/>
                  <a:endCxn id="122" idx="1"/>
                </p:cNvCxnSpPr>
                <p:nvPr/>
              </p:nvCxnSpPr>
              <p:spPr bwMode="auto">
                <a:xfrm>
                  <a:off x="5870393" y="3815526"/>
                  <a:ext cx="98786" cy="70689"/>
                </a:xfrm>
                <a:prstGeom prst="line">
                  <a:avLst/>
                </a:prstGeom>
                <a:noFill/>
                <a:ln w="9525" cap="flat" cmpd="sng" algn="ctr">
                  <a:solidFill>
                    <a:schemeClr val="bg1"/>
                  </a:solidFill>
                  <a:prstDash val="solid"/>
                  <a:round/>
                  <a:headEnd type="none" w="med" len="med"/>
                  <a:tailEnd type="none" w="med" len="med"/>
                </a:ln>
                <a:effectLst/>
              </p:spPr>
            </p:cxnSp>
            <p:sp>
              <p:nvSpPr>
                <p:cNvPr id="137" name="Rectangle 136"/>
                <p:cNvSpPr/>
                <p:nvPr/>
              </p:nvSpPr>
              <p:spPr bwMode="auto">
                <a:xfrm>
                  <a:off x="5173689" y="3196654"/>
                  <a:ext cx="712606" cy="29779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assign</a:t>
                  </a:r>
                </a:p>
              </p:txBody>
            </p:sp>
            <p:cxnSp>
              <p:nvCxnSpPr>
                <p:cNvPr id="138" name="Straight Connector 137"/>
                <p:cNvCxnSpPr>
                  <a:stCxn id="137" idx="0"/>
                </p:cNvCxnSpPr>
                <p:nvPr/>
              </p:nvCxnSpPr>
              <p:spPr bwMode="auto">
                <a:xfrm flipV="1">
                  <a:off x="5529992" y="3101410"/>
                  <a:ext cx="119604" cy="95244"/>
                </a:xfrm>
                <a:prstGeom prst="line">
                  <a:avLst/>
                </a:prstGeom>
                <a:noFill/>
                <a:ln w="9525" cap="flat" cmpd="sng" algn="ctr">
                  <a:solidFill>
                    <a:schemeClr val="bg1"/>
                  </a:solidFill>
                  <a:prstDash val="solid"/>
                  <a:round/>
                  <a:headEnd type="none" w="med" len="med"/>
                  <a:tailEnd type="none" w="med" len="med"/>
                </a:ln>
                <a:effectLst/>
              </p:spPr>
            </p:cxnSp>
            <p:sp>
              <p:nvSpPr>
                <p:cNvPr id="142" name="Rectangle 141"/>
                <p:cNvSpPr/>
                <p:nvPr/>
              </p:nvSpPr>
              <p:spPr>
                <a:xfrm>
                  <a:off x="5157787" y="3437219"/>
                  <a:ext cx="453970" cy="338554"/>
                </a:xfrm>
                <a:prstGeom prst="rect">
                  <a:avLst/>
                </a:prstGeom>
              </p:spPr>
              <p:txBody>
                <a:bodyPr wrap="none">
                  <a:spAutoFit/>
                </a:bodyPr>
                <a:lstStyle/>
                <a:p>
                  <a:r>
                    <a:rPr lang="en-US" sz="1600" dirty="0" smtClean="0">
                      <a:solidFill>
                        <a:srgbClr val="FFFFFF"/>
                      </a:solidFill>
                      <a:latin typeface="Calibri" pitchFamily="34" charset="0"/>
                      <a:cs typeface="Calibri" pitchFamily="34" charset="0"/>
                    </a:rPr>
                    <a:t>a[i]</a:t>
                  </a:r>
                  <a:endParaRPr lang="en-US" dirty="0"/>
                </a:p>
              </p:txBody>
            </p:sp>
            <p:cxnSp>
              <p:nvCxnSpPr>
                <p:cNvPr id="144" name="Straight Connector 143"/>
                <p:cNvCxnSpPr>
                  <a:stCxn id="137" idx="3"/>
                  <a:endCxn id="111" idx="1"/>
                </p:cNvCxnSpPr>
                <p:nvPr/>
              </p:nvCxnSpPr>
              <p:spPr bwMode="auto">
                <a:xfrm>
                  <a:off x="5886295" y="3345549"/>
                  <a:ext cx="86575" cy="25435"/>
                </a:xfrm>
                <a:prstGeom prst="line">
                  <a:avLst/>
                </a:prstGeom>
                <a:noFill/>
                <a:ln w="9525" cap="flat" cmpd="sng" algn="ctr">
                  <a:solidFill>
                    <a:schemeClr val="bg1"/>
                  </a:solidFill>
                  <a:prstDash val="solid"/>
                  <a:round/>
                  <a:headEnd type="none" w="med" len="med"/>
                  <a:tailEnd type="none" w="med" len="med"/>
                </a:ln>
                <a:effectLst/>
              </p:spPr>
            </p:cxnSp>
            <p:sp>
              <p:nvSpPr>
                <p:cNvPr id="150" name="Oval 149"/>
                <p:cNvSpPr/>
                <p:nvPr/>
              </p:nvSpPr>
              <p:spPr bwMode="auto">
                <a:xfrm>
                  <a:off x="6253831" y="282391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1" name="Rectangle 150"/>
                <p:cNvSpPr/>
                <p:nvPr/>
              </p:nvSpPr>
              <p:spPr>
                <a:xfrm>
                  <a:off x="6217240" y="2762856"/>
                  <a:ext cx="287259"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pitchFamily="34" charset="0"/>
                      <a:cs typeface="Calibri" pitchFamily="34" charset="0"/>
                    </a:rPr>
                    <a:t>&lt;</a:t>
                  </a:r>
                  <a:endParaRPr lang="en-US" sz="1600" dirty="0">
                    <a:solidFill>
                      <a:srgbClr val="FFFFFF"/>
                    </a:solidFill>
                    <a:latin typeface="Calibri"/>
                    <a:cs typeface="+mn-cs"/>
                  </a:endParaRPr>
                </a:p>
              </p:txBody>
            </p:sp>
            <p:sp>
              <p:nvSpPr>
                <p:cNvPr id="152" name="Oval 151"/>
                <p:cNvSpPr/>
                <p:nvPr/>
              </p:nvSpPr>
              <p:spPr bwMode="auto">
                <a:xfrm>
                  <a:off x="6115583" y="307835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3" name="Rectangle 152"/>
                <p:cNvSpPr/>
                <p:nvPr/>
              </p:nvSpPr>
              <p:spPr>
                <a:xfrm>
                  <a:off x="6101374" y="3023391"/>
                  <a:ext cx="231154"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i</a:t>
                  </a:r>
                </a:p>
              </p:txBody>
            </p:sp>
            <p:sp>
              <p:nvSpPr>
                <p:cNvPr id="154" name="Oval 153"/>
                <p:cNvSpPr/>
                <p:nvPr/>
              </p:nvSpPr>
              <p:spPr bwMode="auto">
                <a:xfrm>
                  <a:off x="6369103" y="3078353"/>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5" name="Rectangle 154"/>
                <p:cNvSpPr/>
                <p:nvPr/>
              </p:nvSpPr>
              <p:spPr>
                <a:xfrm>
                  <a:off x="6291640" y="3047247"/>
                  <a:ext cx="341760" cy="276999"/>
                </a:xfrm>
                <a:prstGeom prst="rect">
                  <a:avLst/>
                </a:prstGeom>
              </p:spPr>
              <p:txBody>
                <a:bodyPr wrap="none">
                  <a:spAutoFit/>
                </a:bodyPr>
                <a:lstStyle/>
                <a:p>
                  <a:pPr lvl="0" algn="ctr" fontAlgn="auto">
                    <a:spcBef>
                      <a:spcPts val="0"/>
                    </a:spcBef>
                    <a:spcAft>
                      <a:spcPts val="0"/>
                    </a:spcAft>
                  </a:pPr>
                  <a:r>
                    <a:rPr lang="en-US" sz="1200" dirty="0" smtClean="0">
                      <a:solidFill>
                        <a:srgbClr val="FFFFFF"/>
                      </a:solidFill>
                      <a:latin typeface="Calibri"/>
                      <a:cs typeface="+mn-cs"/>
                    </a:rPr>
                    <a:t>10</a:t>
                  </a:r>
                  <a:endParaRPr lang="en-US" sz="1200" dirty="0">
                    <a:solidFill>
                      <a:srgbClr val="FFFFFF"/>
                    </a:solidFill>
                    <a:latin typeface="Calibri"/>
                    <a:cs typeface="+mn-cs"/>
                  </a:endParaRPr>
                </a:p>
              </p:txBody>
            </p:sp>
            <p:cxnSp>
              <p:nvCxnSpPr>
                <p:cNvPr id="156" name="Straight Connector 155"/>
                <p:cNvCxnSpPr>
                  <a:stCxn id="150" idx="3"/>
                  <a:endCxn id="152" idx="0"/>
                </p:cNvCxnSpPr>
                <p:nvPr/>
              </p:nvCxnSpPr>
              <p:spPr bwMode="auto">
                <a:xfrm flipH="1">
                  <a:off x="6214953" y="3007155"/>
                  <a:ext cx="67983" cy="71195"/>
                </a:xfrm>
                <a:prstGeom prst="line">
                  <a:avLst/>
                </a:prstGeom>
                <a:noFill/>
                <a:ln w="9525" cap="flat" cmpd="sng" algn="ctr">
                  <a:solidFill>
                    <a:schemeClr val="bg1"/>
                  </a:solidFill>
                  <a:prstDash val="solid"/>
                  <a:round/>
                  <a:headEnd type="none" w="med" len="med"/>
                  <a:tailEnd type="none" w="med" len="med"/>
                </a:ln>
                <a:effectLst/>
              </p:spPr>
            </p:cxnSp>
            <p:cxnSp>
              <p:nvCxnSpPr>
                <p:cNvPr id="165" name="Straight Connector 164"/>
                <p:cNvCxnSpPr>
                  <a:stCxn id="150" idx="5"/>
                  <a:endCxn id="154" idx="0"/>
                </p:cNvCxnSpPr>
                <p:nvPr/>
              </p:nvCxnSpPr>
              <p:spPr bwMode="auto">
                <a:xfrm>
                  <a:off x="6423466" y="3007155"/>
                  <a:ext cx="45007" cy="71198"/>
                </a:xfrm>
                <a:prstGeom prst="line">
                  <a:avLst/>
                </a:prstGeom>
                <a:noFill/>
                <a:ln w="9525" cap="flat" cmpd="sng" algn="ctr">
                  <a:solidFill>
                    <a:schemeClr val="bg1"/>
                  </a:solidFill>
                  <a:prstDash val="solid"/>
                  <a:round/>
                  <a:headEnd type="none" w="med" len="med"/>
                  <a:tailEnd type="none" w="med" len="med"/>
                </a:ln>
                <a:effectLst/>
              </p:spPr>
            </p:cxnSp>
            <p:cxnSp>
              <p:nvCxnSpPr>
                <p:cNvPr id="168" name="Straight Connector 167"/>
                <p:cNvCxnSpPr>
                  <a:stCxn id="150" idx="2"/>
                  <a:endCxn id="97" idx="3"/>
                </p:cNvCxnSpPr>
                <p:nvPr/>
              </p:nvCxnSpPr>
              <p:spPr bwMode="auto">
                <a:xfrm flipH="1">
                  <a:off x="6145315" y="2931253"/>
                  <a:ext cx="108516" cy="4815"/>
                </a:xfrm>
                <a:prstGeom prst="line">
                  <a:avLst/>
                </a:prstGeom>
                <a:noFill/>
                <a:ln w="9525" cap="flat" cmpd="sng" algn="ctr">
                  <a:solidFill>
                    <a:schemeClr val="bg1"/>
                  </a:solidFill>
                  <a:prstDash val="solid"/>
                  <a:round/>
                  <a:headEnd type="none" w="med" len="med"/>
                  <a:tailEnd type="none" w="med" len="med"/>
                </a:ln>
                <a:effectLst/>
              </p:spPr>
            </p:cxnSp>
          </p:grpSp>
        </p:grpSp>
      </p:grpSp>
      <p:grpSp>
        <p:nvGrpSpPr>
          <p:cNvPr id="224" name="Group 223"/>
          <p:cNvGrpSpPr/>
          <p:nvPr/>
        </p:nvGrpSpPr>
        <p:grpSpPr>
          <a:xfrm>
            <a:off x="6472357" y="2273677"/>
            <a:ext cx="2024102" cy="1569660"/>
            <a:chOff x="6617497" y="2273677"/>
            <a:chExt cx="2024102" cy="1569660"/>
          </a:xfrm>
        </p:grpSpPr>
        <p:sp>
          <p:nvSpPr>
            <p:cNvPr id="92" name="TextBox 91"/>
            <p:cNvSpPr txBox="1"/>
            <p:nvPr/>
          </p:nvSpPr>
          <p:spPr>
            <a:xfrm>
              <a:off x="7370953" y="2273677"/>
              <a:ext cx="1270646" cy="1569660"/>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p:txBody>
        </p:sp>
        <p:cxnSp>
          <p:nvCxnSpPr>
            <p:cNvPr id="175" name="Straight Arrow Connector 174"/>
            <p:cNvCxnSpPr>
              <a:endCxn id="92" idx="1"/>
            </p:cNvCxnSpPr>
            <p:nvPr/>
          </p:nvCxnSpPr>
          <p:spPr bwMode="auto">
            <a:xfrm>
              <a:off x="6617497" y="3034654"/>
              <a:ext cx="753456" cy="23853"/>
            </a:xfrm>
            <a:prstGeom prst="straightConnector1">
              <a:avLst/>
            </a:prstGeom>
            <a:noFill/>
            <a:ln w="57150" cap="flat" cmpd="sng" algn="ctr">
              <a:solidFill>
                <a:srgbClr val="FF0000"/>
              </a:solidFill>
              <a:prstDash val="solid"/>
              <a:round/>
              <a:headEnd type="none" w="med" len="med"/>
              <a:tailEnd type="arrow" w="med" len="med"/>
            </a:ln>
            <a:effectLst/>
          </p:spPr>
        </p:cxnSp>
      </p:grpSp>
      <p:cxnSp>
        <p:nvCxnSpPr>
          <p:cNvPr id="181" name="Straight Arrow Connector 180"/>
          <p:cNvCxnSpPr/>
          <p:nvPr/>
        </p:nvCxnSpPr>
        <p:spPr bwMode="auto">
          <a:xfrm>
            <a:off x="8496459" y="3034654"/>
            <a:ext cx="257411" cy="1316476"/>
          </a:xfrm>
          <a:prstGeom prst="bentConnector2">
            <a:avLst/>
          </a:prstGeom>
          <a:noFill/>
          <a:ln w="76200" cap="flat" cmpd="sng" algn="ctr">
            <a:solidFill>
              <a:srgbClr val="FF0000"/>
            </a:solidFill>
            <a:prstDash val="solid"/>
            <a:round/>
            <a:headEnd type="none" w="med" len="med"/>
            <a:tailEnd type="none" w="med" len="med"/>
          </a:ln>
          <a:effectLst/>
        </p:spPr>
      </p:cxnSp>
      <p:sp>
        <p:nvSpPr>
          <p:cNvPr id="218" name="Freeform 217"/>
          <p:cNvSpPr/>
          <p:nvPr/>
        </p:nvSpPr>
        <p:spPr>
          <a:xfrm>
            <a:off x="8085237" y="2014984"/>
            <a:ext cx="604004" cy="557547"/>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Lst>
            <a:ahLst/>
            <a:cxnLst>
              <a:cxn ang="0">
                <a:pos x="connsiteX0" y="connsiteY0"/>
              </a:cxn>
              <a:cxn ang="0">
                <a:pos x="connsiteX1" y="connsiteY1"/>
              </a:cxn>
              <a:cxn ang="0">
                <a:pos x="connsiteX2" y="connsiteY2"/>
              </a:cxn>
            </a:cxnLst>
            <a:rect l="l" t="t" r="r" b="b"/>
            <a:pathLst>
              <a:path w="604004" h="557547">
                <a:moveTo>
                  <a:pt x="405517" y="557547"/>
                </a:moveTo>
                <a:cubicBezTo>
                  <a:pt x="645380" y="410117"/>
                  <a:pt x="655982" y="97696"/>
                  <a:pt x="500932" y="24810"/>
                </a:cubicBezTo>
                <a:cubicBezTo>
                  <a:pt x="345882" y="-48076"/>
                  <a:pt x="192157" y="42040"/>
                  <a:pt x="0" y="263348"/>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294218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for </a:t>
            </a:r>
            <a:r>
              <a:rPr lang="en-US" b="1" dirty="0" smtClean="0"/>
              <a:t>first</a:t>
            </a:r>
            <a:endParaRPr lang="en-US" b="1" dirty="0"/>
          </a:p>
        </p:txBody>
      </p:sp>
      <p:sp>
        <p:nvSpPr>
          <p:cNvPr id="3" name="Content Placeholder 2"/>
          <p:cNvSpPr>
            <a:spLocks noGrp="1"/>
          </p:cNvSpPr>
          <p:nvPr>
            <p:ph idx="1"/>
          </p:nvPr>
        </p:nvSpPr>
        <p:spPr>
          <a:xfrm>
            <a:off x="457200" y="1463308"/>
            <a:ext cx="8229600" cy="4655172"/>
          </a:xfrm>
        </p:spPr>
        <p:txBody>
          <a:bodyPr/>
          <a:lstStyle/>
          <a:p>
            <a:pPr marL="0" indent="0">
              <a:buNone/>
            </a:pPr>
            <a:r>
              <a:rPr lang="en-US" dirty="0" smtClean="0"/>
              <a:t>Given an arbitrary context-free grammar with a set of rules of the form X ::= Y</a:t>
            </a:r>
            <a:r>
              <a:rPr lang="en-US" baseline="-25000" dirty="0" smtClean="0"/>
              <a:t>1 </a:t>
            </a:r>
            <a:r>
              <a:rPr lang="en-US" dirty="0" smtClean="0"/>
              <a:t>... </a:t>
            </a:r>
            <a:r>
              <a:rPr lang="en-US" dirty="0" err="1" smtClean="0"/>
              <a:t>Y</a:t>
            </a:r>
            <a:r>
              <a:rPr lang="en-US" baseline="-25000" dirty="0" err="1" smtClean="0"/>
              <a:t>n</a:t>
            </a:r>
            <a:r>
              <a:rPr lang="en-US" baseline="-25000" dirty="0" smtClean="0"/>
              <a:t> </a:t>
            </a:r>
            <a:r>
              <a:rPr lang="en-US" dirty="0"/>
              <a:t> </a:t>
            </a:r>
            <a:r>
              <a:rPr lang="en-US" dirty="0" smtClean="0"/>
              <a:t>compute first for each right-hand side and for each symbol.</a:t>
            </a:r>
          </a:p>
          <a:p>
            <a:pPr marL="0" indent="0">
              <a:buNone/>
            </a:pPr>
            <a:r>
              <a:rPr lang="en-US" dirty="0" smtClean="0"/>
              <a:t>How to handle</a:t>
            </a:r>
          </a:p>
          <a:p>
            <a:r>
              <a:rPr lang="en-US" dirty="0" smtClean="0"/>
              <a:t>alternatives for one non-terminal</a:t>
            </a:r>
          </a:p>
          <a:p>
            <a:r>
              <a:rPr lang="en-US" dirty="0" smtClean="0"/>
              <a:t>sequences of symbols</a:t>
            </a:r>
          </a:p>
          <a:p>
            <a:r>
              <a:rPr lang="en-US" dirty="0" err="1"/>
              <a:t>nullable</a:t>
            </a:r>
            <a:r>
              <a:rPr lang="en-US" dirty="0"/>
              <a:t> </a:t>
            </a:r>
            <a:r>
              <a:rPr lang="en-US" dirty="0" smtClean="0"/>
              <a:t>non-terminals</a:t>
            </a:r>
          </a:p>
          <a:p>
            <a:r>
              <a:rPr lang="en-US" dirty="0" smtClean="0"/>
              <a:t>recursion</a:t>
            </a:r>
          </a:p>
        </p:txBody>
      </p:sp>
    </p:spTree>
    <p:extLst>
      <p:ext uri="{BB962C8B-B14F-4D97-AF65-F5344CB8AC3E}">
        <p14:creationId xmlns:p14="http://schemas.microsoft.com/office/powerpoint/2010/main" val="39713196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with Multiple Alternatives</a:t>
            </a:r>
            <a:endParaRPr lang="en-US" dirty="0"/>
          </a:p>
        </p:txBody>
      </p:sp>
      <p:sp>
        <p:nvSpPr>
          <p:cNvPr id="5" name="Content Placeholder 2"/>
          <p:cNvSpPr txBox="1">
            <a:spLocks/>
          </p:cNvSpPr>
          <p:nvPr/>
        </p:nvSpPr>
        <p:spPr bwMode="auto">
          <a:xfrm>
            <a:off x="939758" y="1766945"/>
            <a:ext cx="2003227" cy="13224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A ::=  B</a:t>
            </a:r>
            <a:r>
              <a:rPr lang="en-US" sz="2400" baseline="-25000" dirty="0" smtClean="0">
                <a:solidFill>
                  <a:srgbClr val="008000"/>
                </a:solidFill>
              </a:rPr>
              <a:t>1 </a:t>
            </a:r>
            <a:r>
              <a:rPr lang="en-US" sz="2400" dirty="0">
                <a:solidFill>
                  <a:srgbClr val="008000"/>
                </a:solidFill>
              </a:rPr>
              <a:t>... </a:t>
            </a:r>
            <a:r>
              <a:rPr lang="en-US" sz="2400" dirty="0" err="1">
                <a:solidFill>
                  <a:srgbClr val="008000"/>
                </a:solidFill>
              </a:rPr>
              <a:t>B</a:t>
            </a:r>
            <a:r>
              <a:rPr lang="en-US" sz="2400" baseline="-25000" dirty="0" err="1">
                <a:solidFill>
                  <a:srgbClr val="008000"/>
                </a:solidFill>
              </a:rPr>
              <a:t>p</a:t>
            </a:r>
            <a:r>
              <a:rPr lang="en-US" sz="2400" dirty="0">
                <a:solidFill>
                  <a:srgbClr val="008000"/>
                </a:solidFill>
              </a:rPr>
              <a:t/>
            </a:r>
            <a:br>
              <a:rPr lang="en-US" sz="2400" dirty="0">
                <a:solidFill>
                  <a:srgbClr val="008000"/>
                </a:solidFill>
              </a:rPr>
            </a:br>
            <a:r>
              <a:rPr lang="en-US" sz="2400" dirty="0">
                <a:solidFill>
                  <a:srgbClr val="008000"/>
                </a:solidFill>
              </a:rPr>
              <a:t>       </a:t>
            </a:r>
            <a:r>
              <a:rPr lang="en-US" sz="2400" dirty="0" smtClean="0">
                <a:solidFill>
                  <a:srgbClr val="008000"/>
                </a:solidFill>
              </a:rPr>
              <a:t>| C</a:t>
            </a:r>
            <a:r>
              <a:rPr lang="en-US" sz="2400" baseline="-25000" dirty="0" smtClean="0">
                <a:solidFill>
                  <a:srgbClr val="008000"/>
                </a:solidFill>
              </a:rPr>
              <a:t>1 </a:t>
            </a:r>
            <a:r>
              <a:rPr lang="en-US" sz="2400" dirty="0">
                <a:solidFill>
                  <a:srgbClr val="008000"/>
                </a:solidFill>
              </a:rPr>
              <a:t>... </a:t>
            </a:r>
            <a:r>
              <a:rPr lang="en-US" sz="2400" dirty="0" err="1" smtClean="0">
                <a:solidFill>
                  <a:srgbClr val="008000"/>
                </a:solidFill>
              </a:rPr>
              <a:t>C</a:t>
            </a:r>
            <a:r>
              <a:rPr lang="en-US" sz="2400" baseline="-25000" dirty="0" err="1" smtClean="0">
                <a:solidFill>
                  <a:srgbClr val="008000"/>
                </a:solidFill>
              </a:rPr>
              <a:t>q</a:t>
            </a:r>
            <a:r>
              <a:rPr lang="en-US" sz="2400" baseline="-25000" dirty="0" smtClean="0">
                <a:solidFill>
                  <a:srgbClr val="008000"/>
                </a:solidFill>
              </a:rPr>
              <a:t/>
            </a:r>
            <a:br>
              <a:rPr lang="en-US" sz="2400" baseline="-25000" dirty="0" smtClean="0">
                <a:solidFill>
                  <a:srgbClr val="008000"/>
                </a:solidFill>
              </a:rPr>
            </a:br>
            <a:r>
              <a:rPr lang="en-US" sz="2400" dirty="0">
                <a:solidFill>
                  <a:srgbClr val="008000"/>
                </a:solidFill>
              </a:rPr>
              <a:t> </a:t>
            </a:r>
            <a:r>
              <a:rPr lang="en-US" sz="2400" dirty="0" smtClean="0">
                <a:solidFill>
                  <a:srgbClr val="008000"/>
                </a:solidFill>
              </a:rPr>
              <a:t>      | D</a:t>
            </a:r>
            <a:r>
              <a:rPr lang="en-US" sz="2400" baseline="-25000" dirty="0" smtClean="0">
                <a:solidFill>
                  <a:srgbClr val="008000"/>
                </a:solidFill>
              </a:rPr>
              <a:t>1 </a:t>
            </a:r>
            <a:r>
              <a:rPr lang="en-US" sz="2400" dirty="0" smtClean="0">
                <a:solidFill>
                  <a:srgbClr val="008000"/>
                </a:solidFill>
              </a:rPr>
              <a:t>... </a:t>
            </a:r>
            <a:r>
              <a:rPr lang="en-US" sz="2400" dirty="0" err="1" smtClean="0">
                <a:solidFill>
                  <a:srgbClr val="008000"/>
                </a:solidFill>
              </a:rPr>
              <a:t>D</a:t>
            </a:r>
            <a:r>
              <a:rPr lang="en-US" sz="2400" baseline="-25000" dirty="0" err="1" smtClean="0">
                <a:solidFill>
                  <a:srgbClr val="008000"/>
                </a:solidFill>
              </a:rPr>
              <a:t>r</a:t>
            </a:r>
            <a:endParaRPr lang="en-US" sz="2400" b="1" dirty="0" smtClean="0">
              <a:solidFill>
                <a:schemeClr val="tx1"/>
              </a:solidFill>
            </a:endParaRPr>
          </a:p>
        </p:txBody>
      </p:sp>
      <p:sp>
        <p:nvSpPr>
          <p:cNvPr id="6" name="Right Arrow 5"/>
          <p:cNvSpPr/>
          <p:nvPr/>
        </p:nvSpPr>
        <p:spPr bwMode="auto">
          <a:xfrm>
            <a:off x="3311818" y="2205318"/>
            <a:ext cx="737667" cy="44567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Content Placeholder 2"/>
          <p:cNvSpPr txBox="1">
            <a:spLocks/>
          </p:cNvSpPr>
          <p:nvPr/>
        </p:nvSpPr>
        <p:spPr bwMode="auto">
          <a:xfrm>
            <a:off x="4403977" y="1766945"/>
            <a:ext cx="4271297" cy="13224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first(A) =  first(B</a:t>
            </a:r>
            <a:r>
              <a:rPr lang="en-US" sz="2400" baseline="-25000" dirty="0" smtClean="0">
                <a:solidFill>
                  <a:srgbClr val="008000"/>
                </a:solidFill>
              </a:rPr>
              <a:t>1</a:t>
            </a:r>
            <a:r>
              <a:rPr lang="en-US" sz="2400" dirty="0" smtClean="0">
                <a:solidFill>
                  <a:srgbClr val="008000"/>
                </a:solidFill>
              </a:rPr>
              <a:t>... </a:t>
            </a:r>
            <a:r>
              <a:rPr lang="en-US" sz="2400" dirty="0" err="1" smtClean="0">
                <a:solidFill>
                  <a:srgbClr val="008000"/>
                </a:solidFill>
              </a:rPr>
              <a:t>B</a:t>
            </a:r>
            <a:r>
              <a:rPr lang="en-US" sz="2400" baseline="-25000" dirty="0" err="1" smtClean="0">
                <a:solidFill>
                  <a:srgbClr val="008000"/>
                </a:solidFill>
              </a:rPr>
              <a:t>p</a:t>
            </a:r>
            <a:r>
              <a:rPr lang="en-US" sz="2400" dirty="0">
                <a:solidFill>
                  <a:srgbClr val="008000"/>
                </a:solidFill>
              </a:rPr>
              <a:t>)</a:t>
            </a:r>
            <a:br>
              <a:rPr lang="en-US" sz="2400" dirty="0">
                <a:solidFill>
                  <a:srgbClr val="008000"/>
                </a:solidFill>
              </a:rPr>
            </a:br>
            <a:r>
              <a:rPr lang="en-US" sz="2400" dirty="0">
                <a:solidFill>
                  <a:srgbClr val="008000"/>
                </a:solidFill>
              </a:rPr>
              <a:t>       </a:t>
            </a:r>
            <a:r>
              <a:rPr lang="en-US" sz="2400" dirty="0" smtClean="0">
                <a:solidFill>
                  <a:srgbClr val="008000"/>
                </a:solidFill>
              </a:rPr>
              <a:t>      U first(C</a:t>
            </a:r>
            <a:r>
              <a:rPr lang="en-US" sz="2400" baseline="-25000" dirty="0" smtClean="0">
                <a:solidFill>
                  <a:srgbClr val="008000"/>
                </a:solidFill>
              </a:rPr>
              <a:t>1 </a:t>
            </a:r>
            <a:r>
              <a:rPr lang="en-US" sz="2400" dirty="0">
                <a:solidFill>
                  <a:srgbClr val="008000"/>
                </a:solidFill>
              </a:rPr>
              <a:t>... </a:t>
            </a:r>
            <a:r>
              <a:rPr lang="en-US" sz="2400" dirty="0" err="1" smtClean="0">
                <a:solidFill>
                  <a:srgbClr val="008000"/>
                </a:solidFill>
              </a:rPr>
              <a:t>C</a:t>
            </a:r>
            <a:r>
              <a:rPr lang="en-US" sz="2400" baseline="-25000" dirty="0" err="1" smtClean="0">
                <a:solidFill>
                  <a:srgbClr val="008000"/>
                </a:solidFill>
              </a:rPr>
              <a:t>q</a:t>
            </a:r>
            <a:r>
              <a:rPr lang="en-US" sz="2400" dirty="0">
                <a:solidFill>
                  <a:srgbClr val="008000"/>
                </a:solidFill>
              </a:rPr>
              <a:t>)</a:t>
            </a:r>
            <a:r>
              <a:rPr lang="en-US" sz="2400" baseline="-25000" dirty="0" smtClean="0">
                <a:solidFill>
                  <a:srgbClr val="008000"/>
                </a:solidFill>
              </a:rPr>
              <a:t/>
            </a:r>
            <a:br>
              <a:rPr lang="en-US" sz="2400" baseline="-25000" dirty="0" smtClean="0">
                <a:solidFill>
                  <a:srgbClr val="008000"/>
                </a:solidFill>
              </a:rPr>
            </a:br>
            <a:r>
              <a:rPr lang="en-US" sz="2400" dirty="0">
                <a:solidFill>
                  <a:srgbClr val="008000"/>
                </a:solidFill>
              </a:rPr>
              <a:t> </a:t>
            </a:r>
            <a:r>
              <a:rPr lang="en-US" sz="2400" dirty="0" smtClean="0">
                <a:solidFill>
                  <a:srgbClr val="008000"/>
                </a:solidFill>
              </a:rPr>
              <a:t>            U first(D</a:t>
            </a:r>
            <a:r>
              <a:rPr lang="en-US" sz="2400" baseline="-25000" dirty="0" smtClean="0">
                <a:solidFill>
                  <a:srgbClr val="008000"/>
                </a:solidFill>
              </a:rPr>
              <a:t>1 </a:t>
            </a:r>
            <a:r>
              <a:rPr lang="en-US" sz="2400" dirty="0" smtClean="0">
                <a:solidFill>
                  <a:srgbClr val="008000"/>
                </a:solidFill>
              </a:rPr>
              <a:t>... </a:t>
            </a:r>
            <a:r>
              <a:rPr lang="en-US" sz="2400" dirty="0" err="1" smtClean="0">
                <a:solidFill>
                  <a:srgbClr val="008000"/>
                </a:solidFill>
              </a:rPr>
              <a:t>D</a:t>
            </a:r>
            <a:r>
              <a:rPr lang="en-US" sz="2400" baseline="-25000" dirty="0" err="1" smtClean="0">
                <a:solidFill>
                  <a:srgbClr val="008000"/>
                </a:solidFill>
              </a:rPr>
              <a:t>r</a:t>
            </a:r>
            <a:r>
              <a:rPr lang="en-US" sz="2400" dirty="0" smtClean="0">
                <a:solidFill>
                  <a:srgbClr val="008000"/>
                </a:solidFill>
              </a:rPr>
              <a:t>)</a:t>
            </a:r>
            <a:endParaRPr lang="en-US" sz="2400" b="1" dirty="0" smtClean="0">
              <a:solidFill>
                <a:schemeClr val="tx1"/>
              </a:solidFill>
            </a:endParaRPr>
          </a:p>
        </p:txBody>
      </p:sp>
      <p:sp>
        <p:nvSpPr>
          <p:cNvPr id="8" name="Title 1"/>
          <p:cNvSpPr txBox="1">
            <a:spLocks/>
          </p:cNvSpPr>
          <p:nvPr/>
        </p:nvSpPr>
        <p:spPr bwMode="auto">
          <a:xfrm>
            <a:off x="509707" y="311244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0070C0"/>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a:lstStyle>
          <a:p>
            <a:r>
              <a:rPr lang="en-US" dirty="0" smtClean="0"/>
              <a:t>Sequences</a:t>
            </a:r>
            <a:endParaRPr lang="en-US" dirty="0"/>
          </a:p>
        </p:txBody>
      </p:sp>
      <p:sp>
        <p:nvSpPr>
          <p:cNvPr id="9" name="Content Placeholder 2"/>
          <p:cNvSpPr txBox="1">
            <a:spLocks/>
          </p:cNvSpPr>
          <p:nvPr/>
        </p:nvSpPr>
        <p:spPr bwMode="auto">
          <a:xfrm>
            <a:off x="425183" y="4162337"/>
            <a:ext cx="2971160" cy="50955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first(B</a:t>
            </a:r>
            <a:r>
              <a:rPr lang="en-US" sz="2400" baseline="-25000" dirty="0" smtClean="0">
                <a:solidFill>
                  <a:srgbClr val="008000"/>
                </a:solidFill>
              </a:rPr>
              <a:t>1</a:t>
            </a:r>
            <a:r>
              <a:rPr lang="en-US" sz="2400" dirty="0" smtClean="0">
                <a:solidFill>
                  <a:srgbClr val="008000"/>
                </a:solidFill>
              </a:rPr>
              <a:t>... </a:t>
            </a:r>
            <a:r>
              <a:rPr lang="en-US" sz="2400" dirty="0" err="1" smtClean="0">
                <a:solidFill>
                  <a:srgbClr val="008000"/>
                </a:solidFill>
              </a:rPr>
              <a:t>B</a:t>
            </a:r>
            <a:r>
              <a:rPr lang="en-US" sz="2400" baseline="-25000" dirty="0" err="1" smtClean="0">
                <a:solidFill>
                  <a:srgbClr val="008000"/>
                </a:solidFill>
              </a:rPr>
              <a:t>p</a:t>
            </a:r>
            <a:r>
              <a:rPr lang="en-US" sz="2400" dirty="0" smtClean="0">
                <a:solidFill>
                  <a:srgbClr val="008000"/>
                </a:solidFill>
              </a:rPr>
              <a:t>) = first(B</a:t>
            </a:r>
            <a:r>
              <a:rPr lang="en-US" sz="2400" baseline="-25000" dirty="0" smtClean="0">
                <a:solidFill>
                  <a:srgbClr val="008000"/>
                </a:solidFill>
              </a:rPr>
              <a:t>1</a:t>
            </a:r>
            <a:r>
              <a:rPr lang="en-US" sz="2400" dirty="0" smtClean="0">
                <a:solidFill>
                  <a:srgbClr val="008000"/>
                </a:solidFill>
              </a:rPr>
              <a:t>) </a:t>
            </a:r>
            <a:endParaRPr lang="en-US" sz="2400" b="1" dirty="0" smtClean="0">
              <a:solidFill>
                <a:schemeClr val="tx1"/>
              </a:solidFill>
            </a:endParaRPr>
          </a:p>
        </p:txBody>
      </p:sp>
      <p:sp>
        <p:nvSpPr>
          <p:cNvPr id="10" name="Content Placeholder 2"/>
          <p:cNvSpPr txBox="1">
            <a:spLocks/>
          </p:cNvSpPr>
          <p:nvPr/>
        </p:nvSpPr>
        <p:spPr bwMode="auto">
          <a:xfrm>
            <a:off x="3804877" y="4162337"/>
            <a:ext cx="2971160" cy="50955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chemeClr val="tx1"/>
                </a:solidFill>
              </a:rPr>
              <a:t>if not </a:t>
            </a:r>
            <a:r>
              <a:rPr lang="en-US" sz="2400" dirty="0" err="1" smtClean="0">
                <a:solidFill>
                  <a:schemeClr val="tx1"/>
                </a:solidFill>
              </a:rPr>
              <a:t>nullable</a:t>
            </a:r>
            <a:r>
              <a:rPr lang="en-US" sz="2400" dirty="0" smtClean="0">
                <a:solidFill>
                  <a:schemeClr val="tx1"/>
                </a:solidFill>
              </a:rPr>
              <a:t>(B</a:t>
            </a:r>
            <a:r>
              <a:rPr lang="en-US" sz="2400" baseline="-25000" dirty="0" smtClean="0">
                <a:solidFill>
                  <a:schemeClr val="tx1"/>
                </a:solidFill>
              </a:rPr>
              <a:t>1</a:t>
            </a:r>
            <a:r>
              <a:rPr lang="en-US" sz="2400" dirty="0" smtClean="0">
                <a:solidFill>
                  <a:schemeClr val="tx1"/>
                </a:solidFill>
              </a:rPr>
              <a:t>)</a:t>
            </a:r>
            <a:endParaRPr lang="en-US" sz="2400" b="1" dirty="0" smtClean="0">
              <a:solidFill>
                <a:schemeClr val="tx1"/>
              </a:solidFill>
            </a:endParaRPr>
          </a:p>
        </p:txBody>
      </p:sp>
      <p:sp>
        <p:nvSpPr>
          <p:cNvPr id="11" name="Content Placeholder 2"/>
          <p:cNvSpPr txBox="1">
            <a:spLocks/>
          </p:cNvSpPr>
          <p:nvPr/>
        </p:nvSpPr>
        <p:spPr bwMode="auto">
          <a:xfrm>
            <a:off x="425182" y="4952512"/>
            <a:ext cx="4761541" cy="50955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first(B</a:t>
            </a:r>
            <a:r>
              <a:rPr lang="en-US" sz="2400" baseline="-25000" dirty="0" smtClean="0">
                <a:solidFill>
                  <a:srgbClr val="008000"/>
                </a:solidFill>
              </a:rPr>
              <a:t>1</a:t>
            </a:r>
            <a:r>
              <a:rPr lang="en-US" sz="2400" dirty="0" smtClean="0">
                <a:solidFill>
                  <a:srgbClr val="008000"/>
                </a:solidFill>
              </a:rPr>
              <a:t>... </a:t>
            </a:r>
            <a:r>
              <a:rPr lang="en-US" sz="2400" dirty="0" err="1" smtClean="0">
                <a:solidFill>
                  <a:srgbClr val="008000"/>
                </a:solidFill>
              </a:rPr>
              <a:t>B</a:t>
            </a:r>
            <a:r>
              <a:rPr lang="en-US" sz="2400" baseline="-25000" dirty="0" err="1" smtClean="0">
                <a:solidFill>
                  <a:srgbClr val="008000"/>
                </a:solidFill>
              </a:rPr>
              <a:t>p</a:t>
            </a:r>
            <a:r>
              <a:rPr lang="en-US" sz="2400" dirty="0" smtClean="0">
                <a:solidFill>
                  <a:srgbClr val="008000"/>
                </a:solidFill>
              </a:rPr>
              <a:t>) = first(B</a:t>
            </a:r>
            <a:r>
              <a:rPr lang="en-US" sz="2400" baseline="-25000" dirty="0" smtClean="0">
                <a:solidFill>
                  <a:srgbClr val="008000"/>
                </a:solidFill>
              </a:rPr>
              <a:t>1</a:t>
            </a:r>
            <a:r>
              <a:rPr lang="en-US" sz="2400" dirty="0" smtClean="0">
                <a:solidFill>
                  <a:srgbClr val="008000"/>
                </a:solidFill>
              </a:rPr>
              <a:t>) U ... U first(</a:t>
            </a:r>
            <a:r>
              <a:rPr lang="en-US" sz="2400" dirty="0" err="1" smtClean="0">
                <a:solidFill>
                  <a:srgbClr val="008000"/>
                </a:solidFill>
              </a:rPr>
              <a:t>B</a:t>
            </a:r>
            <a:r>
              <a:rPr lang="en-US" sz="2400" baseline="-25000" dirty="0" err="1" smtClean="0">
                <a:solidFill>
                  <a:srgbClr val="008000"/>
                </a:solidFill>
              </a:rPr>
              <a:t>k</a:t>
            </a:r>
            <a:r>
              <a:rPr lang="en-US" sz="2400" dirty="0" smtClean="0">
                <a:solidFill>
                  <a:srgbClr val="008000"/>
                </a:solidFill>
              </a:rPr>
              <a:t>)</a:t>
            </a:r>
            <a:endParaRPr lang="en-US" sz="2400" b="1" dirty="0" smtClean="0">
              <a:solidFill>
                <a:schemeClr val="tx1"/>
              </a:solidFill>
            </a:endParaRPr>
          </a:p>
        </p:txBody>
      </p:sp>
      <p:sp>
        <p:nvSpPr>
          <p:cNvPr id="12" name="Content Placeholder 2"/>
          <p:cNvSpPr txBox="1">
            <a:spLocks/>
          </p:cNvSpPr>
          <p:nvPr/>
        </p:nvSpPr>
        <p:spPr bwMode="auto">
          <a:xfrm>
            <a:off x="1320372" y="5651759"/>
            <a:ext cx="5164952" cy="50955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chemeClr val="tx1"/>
                </a:solidFill>
              </a:rPr>
              <a:t>if </a:t>
            </a:r>
            <a:r>
              <a:rPr lang="en-US" sz="2400" dirty="0" err="1" smtClean="0">
                <a:solidFill>
                  <a:schemeClr val="tx1"/>
                </a:solidFill>
              </a:rPr>
              <a:t>nullable</a:t>
            </a:r>
            <a:r>
              <a:rPr lang="en-US" sz="2400" dirty="0" smtClean="0">
                <a:solidFill>
                  <a:schemeClr val="tx1"/>
                </a:solidFill>
              </a:rPr>
              <a:t>(B</a:t>
            </a:r>
            <a:r>
              <a:rPr lang="en-US" sz="2400" baseline="-25000" dirty="0" smtClean="0">
                <a:solidFill>
                  <a:schemeClr val="tx1"/>
                </a:solidFill>
              </a:rPr>
              <a:t>1</a:t>
            </a:r>
            <a:r>
              <a:rPr lang="en-US" sz="2400" dirty="0" smtClean="0">
                <a:solidFill>
                  <a:schemeClr val="tx1"/>
                </a:solidFill>
              </a:rPr>
              <a:t>), ..., </a:t>
            </a:r>
            <a:r>
              <a:rPr lang="en-US" sz="2400" dirty="0" err="1" smtClean="0">
                <a:solidFill>
                  <a:schemeClr val="tx1"/>
                </a:solidFill>
              </a:rPr>
              <a:t>nullable</a:t>
            </a:r>
            <a:r>
              <a:rPr lang="en-US" sz="2400" dirty="0" smtClean="0">
                <a:solidFill>
                  <a:schemeClr val="tx1"/>
                </a:solidFill>
              </a:rPr>
              <a:t>(B</a:t>
            </a:r>
            <a:r>
              <a:rPr lang="en-US" sz="2400" baseline="-25000" dirty="0" smtClean="0">
                <a:solidFill>
                  <a:schemeClr val="tx1"/>
                </a:solidFill>
              </a:rPr>
              <a:t>k-1</a:t>
            </a:r>
            <a:r>
              <a:rPr lang="en-US" sz="2400" dirty="0" smtClean="0">
                <a:solidFill>
                  <a:schemeClr val="tx1"/>
                </a:solidFill>
              </a:rPr>
              <a:t>) and</a:t>
            </a:r>
          </a:p>
          <a:p>
            <a:pPr marL="0" indent="0">
              <a:buNone/>
            </a:pPr>
            <a:r>
              <a:rPr lang="en-US" sz="2400" dirty="0" smtClean="0">
                <a:solidFill>
                  <a:schemeClr val="tx1"/>
                </a:solidFill>
              </a:rPr>
              <a:t>	not </a:t>
            </a:r>
            <a:r>
              <a:rPr lang="en-US" sz="2400" dirty="0" err="1" smtClean="0">
                <a:solidFill>
                  <a:schemeClr val="tx1"/>
                </a:solidFill>
              </a:rPr>
              <a:t>nullable</a:t>
            </a:r>
            <a:r>
              <a:rPr lang="en-US" sz="2400" dirty="0" smtClean="0">
                <a:solidFill>
                  <a:schemeClr val="tx1"/>
                </a:solidFill>
              </a:rPr>
              <a:t>(</a:t>
            </a:r>
            <a:r>
              <a:rPr lang="en-US" sz="2400" dirty="0" err="1" smtClean="0">
                <a:solidFill>
                  <a:schemeClr val="tx1"/>
                </a:solidFill>
              </a:rPr>
              <a:t>B</a:t>
            </a:r>
            <a:r>
              <a:rPr lang="en-US" sz="2400" baseline="-25000" dirty="0" err="1" smtClean="0">
                <a:solidFill>
                  <a:schemeClr val="tx1"/>
                </a:solidFill>
              </a:rPr>
              <a:t>k</a:t>
            </a:r>
            <a:r>
              <a:rPr lang="en-US" sz="2400" dirty="0" smtClean="0">
                <a:solidFill>
                  <a:schemeClr val="tx1"/>
                </a:solidFill>
              </a:rPr>
              <a:t>) or k=p</a:t>
            </a:r>
            <a:endParaRPr lang="en-US" sz="2400" b="1" dirty="0" smtClean="0">
              <a:solidFill>
                <a:schemeClr val="tx1"/>
              </a:solidFill>
            </a:endParaRPr>
          </a:p>
        </p:txBody>
      </p:sp>
    </p:spTree>
    <p:extLst>
      <p:ext uri="{BB962C8B-B14F-4D97-AF65-F5344CB8AC3E}">
        <p14:creationId xmlns:p14="http://schemas.microsoft.com/office/powerpoint/2010/main" val="42036880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Abstracting into Constraints</a:t>
            </a:r>
            <a:endParaRPr lang="en-US" dirty="0"/>
          </a:p>
        </p:txBody>
      </p:sp>
      <p:sp>
        <p:nvSpPr>
          <p:cNvPr id="4" name="Content Placeholder 2"/>
          <p:cNvSpPr txBox="1">
            <a:spLocks/>
          </p:cNvSpPr>
          <p:nvPr/>
        </p:nvSpPr>
        <p:spPr bwMode="auto">
          <a:xfrm>
            <a:off x="125250" y="1635931"/>
            <a:ext cx="4062548" cy="384278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err="1" smtClean="0">
                <a:solidFill>
                  <a:srgbClr val="008000"/>
                </a:solidFill>
              </a:rPr>
              <a:t>expr</a:t>
            </a:r>
            <a:r>
              <a:rPr lang="en-US" sz="2400" dirty="0" smtClean="0">
                <a:solidFill>
                  <a:srgbClr val="000000"/>
                </a:solidFill>
              </a:rPr>
              <a:t> ::= </a:t>
            </a:r>
            <a:r>
              <a:rPr lang="en-US" sz="2400" dirty="0" smtClean="0">
                <a:solidFill>
                  <a:srgbClr val="008000"/>
                </a:solidFill>
              </a:rPr>
              <a:t>term </a:t>
            </a:r>
            <a:r>
              <a:rPr lang="en-US" sz="2400" dirty="0" err="1" smtClean="0">
                <a:solidFill>
                  <a:srgbClr val="008000"/>
                </a:solidFill>
              </a:rPr>
              <a:t>termList</a:t>
            </a:r>
            <a:r>
              <a:rPr lang="en-US" sz="2400" dirty="0" smtClean="0">
                <a:solidFill>
                  <a:srgbClr val="008000"/>
                </a:solidFill>
              </a:rPr>
              <a:t/>
            </a:r>
            <a:br>
              <a:rPr lang="en-US" sz="2400" dirty="0" smtClean="0">
                <a:solidFill>
                  <a:srgbClr val="008000"/>
                </a:solidFill>
              </a:rPr>
            </a:br>
            <a:r>
              <a:rPr lang="en-US" sz="2400" dirty="0" err="1" smtClean="0">
                <a:solidFill>
                  <a:srgbClr val="008000"/>
                </a:solidFill>
              </a:rPr>
              <a:t>termList</a:t>
            </a: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smtClean="0">
                <a:solidFill>
                  <a:srgbClr val="008000"/>
                </a:solidFill>
              </a:rPr>
              <a:t>term </a:t>
            </a:r>
            <a:r>
              <a:rPr lang="en-US" sz="2400" dirty="0" err="1" smtClean="0">
                <a:solidFill>
                  <a:srgbClr val="008000"/>
                </a:solidFill>
              </a:rPr>
              <a:t>termList</a:t>
            </a:r>
            <a:r>
              <a:rPr lang="en-US" sz="2400" dirty="0" smtClean="0">
                <a:solidFill>
                  <a:srgbClr val="008000"/>
                </a:solidFill>
              </a:rPr>
              <a:t> </a:t>
            </a:r>
            <a:br>
              <a:rPr lang="en-US" sz="2400" dirty="0" smtClean="0">
                <a:solidFill>
                  <a:srgbClr val="008000"/>
                </a:solidFill>
              </a:rPr>
            </a:b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a:solidFill>
                  <a:srgbClr val="008000"/>
                </a:solidFill>
              </a:rPr>
              <a:t>term </a:t>
            </a:r>
            <a:r>
              <a:rPr lang="en-US" sz="2400" dirty="0" err="1">
                <a:solidFill>
                  <a:srgbClr val="008000"/>
                </a:solidFill>
              </a:rPr>
              <a:t>termList</a:t>
            </a:r>
            <a:r>
              <a:rPr lang="en-US" sz="2400" dirty="0">
                <a:solidFill>
                  <a:srgbClr val="008000"/>
                </a:solidFill>
              </a:rPr>
              <a:t> </a:t>
            </a:r>
            <a:r>
              <a:rPr lang="en-US" sz="2400" dirty="0" smtClean="0">
                <a:solidFill>
                  <a:srgbClr val="008000"/>
                </a:solidFill>
              </a:rPr>
              <a:t/>
            </a:r>
            <a:br>
              <a:rPr lang="en-US" sz="2400" dirty="0" smtClean="0">
                <a:solidFill>
                  <a:srgbClr val="008000"/>
                </a:solidFill>
              </a:rPr>
            </a:br>
            <a:r>
              <a:rPr lang="en-US" sz="2400" dirty="0" smtClean="0">
                <a:solidFill>
                  <a:srgbClr val="000000"/>
                </a:solidFill>
                <a:sym typeface="Symbol"/>
              </a:rPr>
              <a:t>	    </a:t>
            </a:r>
            <a:r>
              <a:rPr lang="en-US" sz="2400" dirty="0" smtClean="0">
                <a:solidFill>
                  <a:srgbClr val="008000"/>
                </a:solidFill>
              </a:rPr>
              <a:t>|</a:t>
            </a:r>
            <a:r>
              <a:rPr lang="en-US" sz="2400" kern="0" dirty="0" smtClean="0">
                <a:solidFill>
                  <a:schemeClr val="tx1"/>
                </a:solidFill>
                <a:sym typeface="Symbol"/>
              </a:rPr>
              <a:t> </a:t>
            </a:r>
            <a:r>
              <a:rPr lang="en-US" sz="2400" kern="0" dirty="0">
                <a:solidFill>
                  <a:schemeClr val="tx1"/>
                </a:solidFill>
                <a:sym typeface="Symbol"/>
              </a:rPr>
              <a:t></a:t>
            </a:r>
            <a:r>
              <a:rPr lang="en-US" sz="2400" dirty="0">
                <a:solidFill>
                  <a:srgbClr val="000000"/>
                </a:solidFill>
              </a:rPr>
              <a:t/>
            </a:r>
            <a:br>
              <a:rPr lang="en-US" sz="2400" dirty="0">
                <a:solidFill>
                  <a:srgbClr val="000000"/>
                </a:solidFill>
              </a:rPr>
            </a:br>
            <a:r>
              <a:rPr lang="en-US" sz="2400" dirty="0" smtClean="0">
                <a:solidFill>
                  <a:srgbClr val="008000"/>
                </a:solidFill>
              </a:rPr>
              <a:t>term ::= factor </a:t>
            </a:r>
            <a:r>
              <a:rPr lang="en-US" sz="2400" dirty="0" err="1" smtClean="0">
                <a:solidFill>
                  <a:srgbClr val="008000"/>
                </a:solidFill>
              </a:rPr>
              <a:t>factorList</a:t>
            </a:r>
            <a:r>
              <a:rPr lang="en-US" sz="2400" dirty="0">
                <a:solidFill>
                  <a:srgbClr val="008000"/>
                </a:solidFill>
              </a:rPr>
              <a:t/>
            </a:r>
            <a:br>
              <a:rPr lang="en-US" sz="2400" dirty="0">
                <a:solidFill>
                  <a:srgbClr val="008000"/>
                </a:solidFill>
              </a:rPr>
            </a:br>
            <a:r>
              <a:rPr lang="en-US" sz="2400" dirty="0" err="1" smtClean="0">
                <a:solidFill>
                  <a:srgbClr val="008000"/>
                </a:solidFill>
              </a:rPr>
              <a:t>factorList</a:t>
            </a: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smtClean="0">
                <a:solidFill>
                  <a:srgbClr val="008000"/>
                </a:solidFill>
              </a:rPr>
              <a:t>factor </a:t>
            </a:r>
            <a:r>
              <a:rPr lang="en-US" sz="2400" dirty="0" err="1" smtClean="0">
                <a:solidFill>
                  <a:srgbClr val="008000"/>
                </a:solidFill>
              </a:rPr>
              <a:t>factorList</a:t>
            </a:r>
            <a:r>
              <a:rPr lang="en-US" sz="2400" dirty="0" smtClean="0">
                <a:solidFill>
                  <a:srgbClr val="008000"/>
                </a:solidFill>
              </a:rPr>
              <a:t> </a:t>
            </a:r>
            <a:br>
              <a:rPr lang="en-US" sz="2400" dirty="0" smtClean="0">
                <a:solidFill>
                  <a:srgbClr val="008000"/>
                </a:solidFill>
              </a:rPr>
            </a:br>
            <a:r>
              <a:rPr lang="en-US" sz="2400" dirty="0">
                <a:solidFill>
                  <a:srgbClr val="008000"/>
                </a:solidFill>
              </a:rPr>
              <a:t> </a:t>
            </a:r>
            <a:r>
              <a:rPr lang="en-US" sz="2400" dirty="0" smtClean="0">
                <a:solidFill>
                  <a:srgbClr val="008000"/>
                </a:solidFill>
              </a:rPr>
              <a:t>                   |</a:t>
            </a:r>
            <a:r>
              <a:rPr lang="en-US" sz="2400" b="1" dirty="0">
                <a:solidFill>
                  <a:srgbClr val="000000"/>
                </a:solidFill>
              </a:rPr>
              <a:t> </a:t>
            </a:r>
            <a:r>
              <a:rPr lang="en-US" sz="2400" b="1" dirty="0" smtClean="0">
                <a:solidFill>
                  <a:srgbClr val="000000"/>
                </a:solidFill>
              </a:rPr>
              <a:t>/</a:t>
            </a:r>
            <a:r>
              <a:rPr lang="en-US" sz="2400" dirty="0" smtClean="0">
                <a:solidFill>
                  <a:srgbClr val="000000"/>
                </a:solidFill>
              </a:rPr>
              <a:t> </a:t>
            </a:r>
            <a:r>
              <a:rPr lang="en-US" sz="2400" dirty="0">
                <a:solidFill>
                  <a:srgbClr val="008000"/>
                </a:solidFill>
              </a:rPr>
              <a:t>factor </a:t>
            </a:r>
            <a:r>
              <a:rPr lang="en-US" sz="2400" dirty="0" err="1">
                <a:solidFill>
                  <a:srgbClr val="008000"/>
                </a:solidFill>
              </a:rPr>
              <a:t>factorList</a:t>
            </a:r>
            <a:r>
              <a:rPr lang="en-US" sz="2400" dirty="0">
                <a:solidFill>
                  <a:srgbClr val="008000"/>
                </a:solidFill>
              </a:rPr>
              <a:t> </a:t>
            </a:r>
            <a:br>
              <a:rPr lang="en-US" sz="2400" dirty="0">
                <a:solidFill>
                  <a:srgbClr val="008000"/>
                </a:solidFill>
              </a:rPr>
            </a:br>
            <a:r>
              <a:rPr lang="en-US" sz="2400" dirty="0" smtClean="0">
                <a:solidFill>
                  <a:srgbClr val="008000"/>
                </a:solidFill>
              </a:rPr>
              <a:t>                    | </a:t>
            </a:r>
            <a:r>
              <a:rPr lang="en-US" sz="2400" kern="0" dirty="0" smtClean="0">
                <a:solidFill>
                  <a:schemeClr val="tx1"/>
                </a:solidFill>
                <a:sym typeface="Symbol"/>
              </a:rPr>
              <a:t></a:t>
            </a:r>
            <a:r>
              <a:rPr lang="en-US" sz="2400" dirty="0">
                <a:solidFill>
                  <a:srgbClr val="008000"/>
                </a:solidFill>
              </a:rPr>
              <a:t/>
            </a:r>
            <a:br>
              <a:rPr lang="en-US" sz="2400" dirty="0">
                <a:solidFill>
                  <a:srgbClr val="008000"/>
                </a:solidFill>
              </a:rPr>
            </a:br>
            <a:r>
              <a:rPr lang="en-US" sz="2400" dirty="0" smtClean="0">
                <a:solidFill>
                  <a:srgbClr val="008000"/>
                </a:solidFill>
              </a:rPr>
              <a:t>factor</a:t>
            </a:r>
            <a:r>
              <a:rPr lang="en-US" sz="2400" dirty="0" smtClean="0">
                <a:solidFill>
                  <a:srgbClr val="000000"/>
                </a:solidFill>
              </a:rPr>
              <a:t> ::= </a:t>
            </a:r>
            <a:r>
              <a:rPr lang="en-US" sz="2400" dirty="0" smtClean="0">
                <a:solidFill>
                  <a:srgbClr val="008000"/>
                </a:solidFill>
              </a:rPr>
              <a:t>name | </a:t>
            </a:r>
            <a:r>
              <a:rPr lang="en-US" sz="2400" b="1" dirty="0" smtClean="0">
                <a:solidFill>
                  <a:srgbClr val="000000"/>
                </a:solidFill>
              </a:rPr>
              <a:t>(</a:t>
            </a:r>
            <a:r>
              <a:rPr lang="en-US" sz="2400" dirty="0" smtClean="0">
                <a:solidFill>
                  <a:srgbClr val="000000"/>
                </a:solidFill>
              </a:rPr>
              <a:t> </a:t>
            </a:r>
            <a:r>
              <a:rPr lang="en-US" sz="2400" dirty="0" err="1" smtClean="0">
                <a:solidFill>
                  <a:srgbClr val="008000"/>
                </a:solidFill>
              </a:rPr>
              <a:t>expr</a:t>
            </a:r>
            <a:r>
              <a:rPr lang="en-US" sz="2400" dirty="0" smtClean="0">
                <a:solidFill>
                  <a:srgbClr val="000000"/>
                </a:solidFill>
              </a:rPr>
              <a:t> </a:t>
            </a:r>
            <a:r>
              <a:rPr lang="en-US" sz="2400" b="1" dirty="0" smtClean="0">
                <a:solidFill>
                  <a:srgbClr val="000000"/>
                </a:solidFill>
              </a:rPr>
              <a:t>)</a:t>
            </a:r>
            <a:br>
              <a:rPr lang="en-US" sz="2400" b="1" dirty="0" smtClean="0">
                <a:solidFill>
                  <a:srgbClr val="000000"/>
                </a:solidFill>
              </a:rPr>
            </a:br>
            <a:r>
              <a:rPr lang="en-US" sz="2400" dirty="0" smtClean="0">
                <a:solidFill>
                  <a:srgbClr val="008000"/>
                </a:solidFill>
              </a:rPr>
              <a:t>name ::= </a:t>
            </a:r>
            <a:r>
              <a:rPr lang="en-US" sz="2400" b="1" dirty="0" err="1" smtClean="0">
                <a:solidFill>
                  <a:schemeClr val="tx1"/>
                </a:solidFill>
              </a:rPr>
              <a:t>ident</a:t>
            </a:r>
            <a:endParaRPr lang="en-US" sz="2400" b="1" dirty="0" smtClean="0">
              <a:solidFill>
                <a:schemeClr val="tx1"/>
              </a:solidFill>
            </a:endParaRPr>
          </a:p>
        </p:txBody>
      </p:sp>
      <p:sp>
        <p:nvSpPr>
          <p:cNvPr id="5" name="Content Placeholder 2"/>
          <p:cNvSpPr txBox="1">
            <a:spLocks/>
          </p:cNvSpPr>
          <p:nvPr/>
        </p:nvSpPr>
        <p:spPr bwMode="auto">
          <a:xfrm>
            <a:off x="4380924" y="1635930"/>
            <a:ext cx="4062548" cy="384278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err="1" smtClean="0">
                <a:solidFill>
                  <a:schemeClr val="tx1"/>
                </a:solidFill>
              </a:rPr>
              <a:t>expr</a:t>
            </a:r>
            <a:r>
              <a:rPr lang="en-US" sz="2400" dirty="0" smtClean="0">
                <a:solidFill>
                  <a:schemeClr val="tx1"/>
                </a:solidFill>
              </a:rPr>
              <a:t>' = term'	</a:t>
            </a:r>
            <a:br>
              <a:rPr lang="en-US" sz="2400" dirty="0" smtClean="0">
                <a:solidFill>
                  <a:schemeClr val="tx1"/>
                </a:solidFill>
              </a:rPr>
            </a:br>
            <a:r>
              <a:rPr lang="en-US" sz="2400" dirty="0" err="1" smtClean="0">
                <a:solidFill>
                  <a:schemeClr val="tx1"/>
                </a:solidFill>
              </a:rPr>
              <a:t>termList</a:t>
            </a:r>
            <a:r>
              <a:rPr lang="en-US" sz="2400" dirty="0" smtClean="0">
                <a:solidFill>
                  <a:schemeClr val="tx1"/>
                </a:solidFill>
              </a:rPr>
              <a:t>' =  {</a:t>
            </a:r>
            <a:r>
              <a:rPr lang="en-US" sz="2400" b="1" dirty="0" smtClean="0">
                <a:solidFill>
                  <a:schemeClr val="tx1"/>
                </a:solidFill>
              </a:rPr>
              <a:t>+</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U {</a:t>
            </a:r>
            <a:r>
              <a:rPr lang="en-US" sz="2400" b="1" dirty="0" smtClean="0">
                <a:solidFill>
                  <a:schemeClr val="tx1"/>
                </a:solidFill>
              </a:rPr>
              <a:t>-</a:t>
            </a:r>
            <a:r>
              <a:rPr lang="en-US" sz="2400" dirty="0" smtClean="0">
                <a:solidFill>
                  <a:schemeClr val="tx1"/>
                </a:solidFill>
              </a:rPr>
              <a:t>}</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term' = factor'</a:t>
            </a:r>
            <a:r>
              <a:rPr lang="en-US" sz="2400" dirty="0">
                <a:solidFill>
                  <a:schemeClr val="tx1"/>
                </a:solidFill>
              </a:rPr>
              <a:t/>
            </a:r>
            <a:br>
              <a:rPr lang="en-US" sz="2400" dirty="0">
                <a:solidFill>
                  <a:schemeClr val="tx1"/>
                </a:solidFill>
              </a:rPr>
            </a:br>
            <a:r>
              <a:rPr lang="en-US" sz="2400" dirty="0" err="1" smtClean="0">
                <a:solidFill>
                  <a:schemeClr val="tx1"/>
                </a:solidFill>
              </a:rPr>
              <a:t>factorList</a:t>
            </a:r>
            <a:r>
              <a:rPr lang="en-US" sz="2400" dirty="0" smtClean="0">
                <a:solidFill>
                  <a:schemeClr val="tx1"/>
                </a:solidFill>
              </a:rPr>
              <a:t>' = {</a:t>
            </a:r>
            <a:r>
              <a:rPr lang="en-US" sz="2400" b="1" dirty="0" smtClean="0">
                <a:solidFill>
                  <a:schemeClr val="tx1"/>
                </a:solidFill>
              </a:rPr>
              <a:t>*</a:t>
            </a:r>
            <a:r>
              <a:rPr lang="en-US" sz="2400" dirty="0" smtClean="0">
                <a:solidFill>
                  <a:schemeClr val="tx1"/>
                </a:solidFill>
              </a:rPr>
              <a:t>}</a:t>
            </a:r>
            <a:br>
              <a:rPr lang="en-US" sz="2400" dirty="0" smtClean="0">
                <a:solidFill>
                  <a:schemeClr val="tx1"/>
                </a:solidFill>
              </a:rPr>
            </a:br>
            <a:r>
              <a:rPr lang="en-US" sz="2400" dirty="0">
                <a:solidFill>
                  <a:schemeClr val="tx1"/>
                </a:solidFill>
              </a:rPr>
              <a:t> </a:t>
            </a:r>
            <a:r>
              <a:rPr lang="en-US" sz="2400" dirty="0" smtClean="0">
                <a:solidFill>
                  <a:schemeClr val="tx1"/>
                </a:solidFill>
              </a:rPr>
              <a:t>                 U { </a:t>
            </a:r>
            <a:r>
              <a:rPr lang="en-US" sz="2400" b="1" dirty="0" smtClean="0">
                <a:solidFill>
                  <a:schemeClr val="tx1"/>
                </a:solidFill>
              </a:rPr>
              <a:t>/</a:t>
            </a:r>
            <a:r>
              <a:rPr lang="en-US" sz="2400" dirty="0" smtClean="0">
                <a:solidFill>
                  <a:schemeClr val="tx1"/>
                </a:solidFill>
              </a:rPr>
              <a:t> } </a:t>
            </a:r>
            <a:r>
              <a:rPr lang="en-US" sz="2400" dirty="0">
                <a:solidFill>
                  <a:schemeClr val="tx1"/>
                </a:solidFill>
              </a:rPr>
              <a:t/>
            </a:r>
            <a:br>
              <a:rPr lang="en-US" sz="2400" dirty="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factor' = name' U {</a:t>
            </a:r>
            <a:r>
              <a:rPr lang="en-US" sz="2400" b="1" dirty="0" smtClean="0">
                <a:solidFill>
                  <a:schemeClr val="tx1"/>
                </a:solidFill>
              </a:rPr>
              <a:t> (</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name' = { </a:t>
            </a:r>
            <a:r>
              <a:rPr lang="en-US" sz="2400" b="1" dirty="0" err="1" smtClean="0">
                <a:solidFill>
                  <a:schemeClr val="tx1"/>
                </a:solidFill>
              </a:rPr>
              <a:t>ident</a:t>
            </a:r>
            <a:r>
              <a:rPr lang="en-US" sz="2400" dirty="0" smtClean="0">
                <a:solidFill>
                  <a:schemeClr val="tx1"/>
                </a:solidFill>
              </a:rPr>
              <a:t> }</a:t>
            </a:r>
          </a:p>
        </p:txBody>
      </p:sp>
      <p:sp>
        <p:nvSpPr>
          <p:cNvPr id="8" name="Rectangle 7"/>
          <p:cNvSpPr/>
          <p:nvPr/>
        </p:nvSpPr>
        <p:spPr>
          <a:xfrm>
            <a:off x="155303" y="1038955"/>
            <a:ext cx="2657266" cy="461665"/>
          </a:xfrm>
          <a:prstGeom prst="rect">
            <a:avLst/>
          </a:prstGeom>
        </p:spPr>
        <p:txBody>
          <a:bodyPr wrap="none">
            <a:spAutoFit/>
          </a:bodyPr>
          <a:lstStyle/>
          <a:p>
            <a:pPr lvl="0"/>
            <a:r>
              <a:rPr lang="en-US" b="1" dirty="0" smtClean="0">
                <a:solidFill>
                  <a:prstClr val="black"/>
                </a:solidFill>
                <a:latin typeface="Calibri" pitchFamily="34" charset="0"/>
                <a:cs typeface="Calibri" pitchFamily="34" charset="0"/>
              </a:rPr>
              <a:t>recursive grammar:</a:t>
            </a:r>
            <a:endParaRPr lang="en-US" b="1" dirty="0">
              <a:solidFill>
                <a:prstClr val="black"/>
              </a:solidFill>
              <a:latin typeface="Calibri" pitchFamily="34" charset="0"/>
              <a:cs typeface="Calibri" pitchFamily="34" charset="0"/>
            </a:endParaRPr>
          </a:p>
        </p:txBody>
      </p:sp>
      <p:sp>
        <p:nvSpPr>
          <p:cNvPr id="9" name="Rectangle 8"/>
          <p:cNvSpPr/>
          <p:nvPr/>
        </p:nvSpPr>
        <p:spPr>
          <a:xfrm>
            <a:off x="2812570" y="1045359"/>
            <a:ext cx="6331430" cy="461665"/>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constraints over finite sets: </a:t>
            </a:r>
            <a:r>
              <a:rPr lang="en-US" dirty="0" err="1" smtClean="0">
                <a:solidFill>
                  <a:prstClr val="black"/>
                </a:solidFill>
                <a:latin typeface="Calibri" pitchFamily="34" charset="0"/>
                <a:cs typeface="Calibri" pitchFamily="34" charset="0"/>
              </a:rPr>
              <a:t>expr</a:t>
            </a:r>
            <a:r>
              <a:rPr lang="en-US" dirty="0" smtClean="0">
                <a:solidFill>
                  <a:prstClr val="black"/>
                </a:solidFill>
                <a:latin typeface="Calibri" pitchFamily="34" charset="0"/>
                <a:cs typeface="Calibri" pitchFamily="34" charset="0"/>
              </a:rPr>
              <a:t>' is first(</a:t>
            </a:r>
            <a:r>
              <a:rPr lang="en-US" dirty="0" err="1" smtClean="0">
                <a:solidFill>
                  <a:prstClr val="black"/>
                </a:solidFill>
                <a:latin typeface="Calibri" pitchFamily="34" charset="0"/>
                <a:cs typeface="Calibri" pitchFamily="34" charset="0"/>
              </a:rPr>
              <a:t>expr</a:t>
            </a:r>
            <a:r>
              <a:rPr lang="en-US" dirty="0" smtClean="0">
                <a:solidFill>
                  <a:prstClr val="black"/>
                </a:solidFill>
                <a:latin typeface="Calibri" pitchFamily="34" charset="0"/>
                <a:cs typeface="Calibri" pitchFamily="34" charset="0"/>
              </a:rPr>
              <a:t>)</a:t>
            </a:r>
            <a:endParaRPr lang="en-US" dirty="0">
              <a:solidFill>
                <a:prstClr val="black"/>
              </a:solidFill>
              <a:latin typeface="Calibri" pitchFamily="34" charset="0"/>
              <a:cs typeface="Calibri" pitchFamily="34" charset="0"/>
            </a:endParaRPr>
          </a:p>
        </p:txBody>
      </p:sp>
      <p:sp>
        <p:nvSpPr>
          <p:cNvPr id="10" name="Rectangle 9"/>
          <p:cNvSpPr/>
          <p:nvPr/>
        </p:nvSpPr>
        <p:spPr>
          <a:xfrm>
            <a:off x="230863" y="5686515"/>
            <a:ext cx="3693575" cy="461665"/>
          </a:xfrm>
          <a:prstGeom prst="rect">
            <a:avLst/>
          </a:prstGeom>
        </p:spPr>
        <p:txBody>
          <a:bodyPr wrap="none">
            <a:spAutoFit/>
          </a:bodyPr>
          <a:lstStyle/>
          <a:p>
            <a:pPr lvl="0"/>
            <a:r>
              <a:rPr lang="en-US" b="1" dirty="0" err="1" smtClean="0">
                <a:solidFill>
                  <a:prstClr val="black"/>
                </a:solidFill>
                <a:latin typeface="Calibri" pitchFamily="34" charset="0"/>
                <a:cs typeface="Calibri" pitchFamily="34" charset="0"/>
              </a:rPr>
              <a:t>nullable</a:t>
            </a:r>
            <a:r>
              <a:rPr lang="en-US" b="1" dirty="0">
                <a:solidFill>
                  <a:prstClr val="black"/>
                </a:solidFill>
                <a:latin typeface="Calibri" pitchFamily="34" charset="0"/>
                <a:cs typeface="Calibri" pitchFamily="34" charset="0"/>
              </a:rPr>
              <a:t>: </a:t>
            </a:r>
            <a:r>
              <a:rPr lang="en-US" dirty="0" err="1" smtClean="0">
                <a:solidFill>
                  <a:srgbClr val="008000"/>
                </a:solidFill>
                <a:latin typeface="Calibri" pitchFamily="34" charset="0"/>
                <a:cs typeface="Calibri" pitchFamily="34" charset="0"/>
              </a:rPr>
              <a:t>termList</a:t>
            </a:r>
            <a:r>
              <a:rPr lang="en-US" dirty="0" smtClean="0">
                <a:solidFill>
                  <a:srgbClr val="008000"/>
                </a:solidFill>
                <a:latin typeface="Calibri" pitchFamily="34" charset="0"/>
                <a:cs typeface="Calibri" pitchFamily="34" charset="0"/>
              </a:rPr>
              <a:t>, </a:t>
            </a:r>
            <a:r>
              <a:rPr lang="en-US" dirty="0" err="1" smtClean="0">
                <a:solidFill>
                  <a:srgbClr val="008000"/>
                </a:solidFill>
                <a:latin typeface="Calibri" pitchFamily="34" charset="0"/>
                <a:cs typeface="Calibri" pitchFamily="34" charset="0"/>
              </a:rPr>
              <a:t>factorList</a:t>
            </a:r>
            <a:endParaRPr lang="en-US" dirty="0">
              <a:solidFill>
                <a:srgbClr val="008000"/>
              </a:solidFill>
              <a:latin typeface="Calibri" pitchFamily="34" charset="0"/>
              <a:cs typeface="Calibri" pitchFamily="34" charset="0"/>
            </a:endParaRPr>
          </a:p>
        </p:txBody>
      </p:sp>
      <p:sp>
        <p:nvSpPr>
          <p:cNvPr id="11" name="Rectangle 10"/>
          <p:cNvSpPr/>
          <p:nvPr/>
        </p:nvSpPr>
        <p:spPr>
          <a:xfrm>
            <a:off x="4380924" y="5501848"/>
            <a:ext cx="3961982" cy="1200329"/>
          </a:xfrm>
          <a:prstGeom prst="rect">
            <a:avLst/>
          </a:prstGeom>
        </p:spPr>
        <p:txBody>
          <a:bodyPr wrap="none">
            <a:spAutoFit/>
          </a:bodyPr>
          <a:lstStyle/>
          <a:p>
            <a:pPr lvl="0"/>
            <a:r>
              <a:rPr lang="en-US" dirty="0" smtClean="0">
                <a:solidFill>
                  <a:prstClr val="black"/>
                </a:solidFill>
                <a:latin typeface="Calibri" pitchFamily="34" charset="0"/>
                <a:cs typeface="Calibri" pitchFamily="34" charset="0"/>
              </a:rPr>
              <a:t>For this nice grammar, there is</a:t>
            </a:r>
            <a:br>
              <a:rPr lang="en-US" dirty="0" smtClean="0">
                <a:solidFill>
                  <a:prstClr val="black"/>
                </a:solidFill>
                <a:latin typeface="Calibri" pitchFamily="34" charset="0"/>
                <a:cs typeface="Calibri" pitchFamily="34" charset="0"/>
              </a:rPr>
            </a:br>
            <a:r>
              <a:rPr lang="en-US" dirty="0" smtClean="0">
                <a:solidFill>
                  <a:prstClr val="black"/>
                </a:solidFill>
                <a:latin typeface="Calibri" pitchFamily="34" charset="0"/>
                <a:cs typeface="Calibri" pitchFamily="34" charset="0"/>
              </a:rPr>
              <a:t>no recursion in constraints.</a:t>
            </a:r>
          </a:p>
          <a:p>
            <a:pPr lvl="0"/>
            <a:r>
              <a:rPr lang="en-US" dirty="0" smtClean="0">
                <a:solidFill>
                  <a:prstClr val="black"/>
                </a:solidFill>
                <a:latin typeface="Calibri" pitchFamily="34" charset="0"/>
                <a:cs typeface="Calibri" pitchFamily="34" charset="0"/>
              </a:rPr>
              <a:t>Solve by substitution.</a:t>
            </a:r>
            <a:endParaRPr lang="en-US"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4437945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to Generate Constraints</a:t>
            </a:r>
            <a:endParaRPr lang="en-US" dirty="0"/>
          </a:p>
        </p:txBody>
      </p:sp>
      <p:sp>
        <p:nvSpPr>
          <p:cNvPr id="3" name="Content Placeholder 2"/>
          <p:cNvSpPr>
            <a:spLocks noGrp="1"/>
          </p:cNvSpPr>
          <p:nvPr>
            <p:ph idx="1"/>
          </p:nvPr>
        </p:nvSpPr>
        <p:spPr>
          <a:xfrm>
            <a:off x="457200" y="1470992"/>
            <a:ext cx="2854618" cy="2147237"/>
          </a:xfrm>
          <a:ln w="28575">
            <a:solidFill>
              <a:schemeClr val="tx1"/>
            </a:solidFill>
          </a:ln>
        </p:spPr>
        <p:txBody>
          <a:bodyPr/>
          <a:lstStyle/>
          <a:p>
            <a:pPr marL="0" indent="0">
              <a:buNone/>
            </a:pPr>
            <a:r>
              <a:rPr lang="es-ES" dirty="0"/>
              <a:t>S ::= X </a:t>
            </a:r>
            <a:r>
              <a:rPr lang="es-ES" dirty="0" smtClean="0"/>
              <a:t>| Y </a:t>
            </a:r>
            <a:br>
              <a:rPr lang="es-ES" dirty="0" smtClean="0"/>
            </a:br>
            <a:r>
              <a:rPr lang="es-ES" dirty="0" smtClean="0"/>
              <a:t>X </a:t>
            </a:r>
            <a:r>
              <a:rPr lang="es-ES" dirty="0"/>
              <a:t>::= </a:t>
            </a:r>
            <a:r>
              <a:rPr lang="es-ES" b="1" dirty="0" smtClean="0">
                <a:solidFill>
                  <a:schemeClr val="tx1"/>
                </a:solidFill>
              </a:rPr>
              <a:t>b</a:t>
            </a:r>
            <a:r>
              <a:rPr lang="es-ES" dirty="0" smtClean="0"/>
              <a:t> </a:t>
            </a:r>
            <a:r>
              <a:rPr lang="es-ES" dirty="0"/>
              <a:t>| S Y </a:t>
            </a:r>
            <a:r>
              <a:rPr lang="es-ES" dirty="0" smtClean="0"/>
              <a:t/>
            </a:r>
            <a:br>
              <a:rPr lang="es-ES" dirty="0" smtClean="0"/>
            </a:br>
            <a:r>
              <a:rPr lang="es-ES" dirty="0" err="1" smtClean="0"/>
              <a:t>Y</a:t>
            </a:r>
            <a:r>
              <a:rPr lang="es-ES" dirty="0" smtClean="0"/>
              <a:t> </a:t>
            </a:r>
            <a:r>
              <a:rPr lang="es-ES" dirty="0"/>
              <a:t>::= </a:t>
            </a:r>
            <a:r>
              <a:rPr lang="es-ES" dirty="0" smtClean="0"/>
              <a:t>Z X </a:t>
            </a:r>
            <a:r>
              <a:rPr lang="es-ES" b="1" dirty="0" smtClean="0">
                <a:solidFill>
                  <a:schemeClr val="tx1"/>
                </a:solidFill>
              </a:rPr>
              <a:t>b</a:t>
            </a:r>
            <a:r>
              <a:rPr lang="es-ES" dirty="0" smtClean="0"/>
              <a:t> </a:t>
            </a:r>
            <a:r>
              <a:rPr lang="es-ES" dirty="0"/>
              <a:t>| Y </a:t>
            </a:r>
            <a:r>
              <a:rPr lang="es-ES" b="1" dirty="0" smtClean="0">
                <a:solidFill>
                  <a:schemeClr val="tx1"/>
                </a:solidFill>
              </a:rPr>
              <a:t>b</a:t>
            </a:r>
            <a:br>
              <a:rPr lang="es-ES" b="1" dirty="0" smtClean="0">
                <a:solidFill>
                  <a:schemeClr val="tx1"/>
                </a:solidFill>
              </a:rPr>
            </a:br>
            <a:r>
              <a:rPr lang="es-ES" dirty="0" smtClean="0"/>
              <a:t>Z ::= </a:t>
            </a:r>
            <a:r>
              <a:rPr lang="en-US" dirty="0">
                <a:solidFill>
                  <a:schemeClr val="tx1"/>
                </a:solidFill>
                <a:sym typeface="Symbol"/>
              </a:rPr>
              <a:t> </a:t>
            </a:r>
            <a:r>
              <a:rPr lang="es-ES" dirty="0" smtClean="0"/>
              <a:t>|</a:t>
            </a:r>
            <a:r>
              <a:rPr lang="es-ES" b="1" dirty="0" smtClean="0">
                <a:solidFill>
                  <a:schemeClr val="tx1"/>
                </a:solidFill>
              </a:rPr>
              <a:t> a</a:t>
            </a:r>
          </a:p>
        </p:txBody>
      </p:sp>
      <p:sp>
        <p:nvSpPr>
          <p:cNvPr id="4" name="Right Arrow 3"/>
          <p:cNvSpPr/>
          <p:nvPr/>
        </p:nvSpPr>
        <p:spPr bwMode="auto">
          <a:xfrm>
            <a:off x="3542339" y="2298361"/>
            <a:ext cx="737667" cy="44567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Content Placeholder 2"/>
          <p:cNvSpPr txBox="1">
            <a:spLocks/>
          </p:cNvSpPr>
          <p:nvPr/>
        </p:nvSpPr>
        <p:spPr bwMode="auto">
          <a:xfrm>
            <a:off x="4636033" y="1453954"/>
            <a:ext cx="4285130" cy="2534060"/>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s-ES" dirty="0" smtClean="0">
                <a:solidFill>
                  <a:schemeClr val="tx1"/>
                </a:solidFill>
              </a:rPr>
              <a:t>S' = X' U Y' </a:t>
            </a:r>
            <a:br>
              <a:rPr lang="es-ES" dirty="0" smtClean="0">
                <a:solidFill>
                  <a:schemeClr val="tx1"/>
                </a:solidFill>
              </a:rPr>
            </a:br>
            <a:r>
              <a:rPr lang="es-ES" dirty="0" smtClean="0">
                <a:solidFill>
                  <a:schemeClr val="tx1"/>
                </a:solidFill>
              </a:rPr>
              <a:t>X' =</a:t>
            </a:r>
          </a:p>
        </p:txBody>
      </p:sp>
      <p:sp>
        <p:nvSpPr>
          <p:cNvPr id="6" name="Rectangle 5"/>
          <p:cNvSpPr/>
          <p:nvPr/>
        </p:nvSpPr>
        <p:spPr>
          <a:xfrm>
            <a:off x="230863" y="5294630"/>
            <a:ext cx="3987670" cy="1200329"/>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reachable (from S):</a:t>
            </a:r>
          </a:p>
          <a:p>
            <a:pPr lvl="0"/>
            <a:r>
              <a:rPr lang="en-US" dirty="0" smtClean="0">
                <a:solidFill>
                  <a:prstClr val="black"/>
                </a:solidFill>
                <a:latin typeface="Calibri" pitchFamily="34" charset="0"/>
                <a:cs typeface="Calibri" pitchFamily="34" charset="0"/>
              </a:rPr>
              <a:t>productive:</a:t>
            </a:r>
          </a:p>
          <a:p>
            <a:pPr lvl="0"/>
            <a:r>
              <a:rPr lang="en-US" dirty="0" err="1" smtClean="0">
                <a:solidFill>
                  <a:prstClr val="black"/>
                </a:solidFill>
                <a:latin typeface="Calibri" pitchFamily="34" charset="0"/>
                <a:cs typeface="Calibri" pitchFamily="34" charset="0"/>
              </a:rPr>
              <a:t>nullable</a:t>
            </a:r>
            <a:r>
              <a:rPr lang="en-US" dirty="0" smtClean="0">
                <a:solidFill>
                  <a:prstClr val="black"/>
                </a:solidFill>
                <a:latin typeface="Calibri" pitchFamily="34" charset="0"/>
                <a:cs typeface="Calibri" pitchFamily="34" charset="0"/>
              </a:rPr>
              <a:t>:</a:t>
            </a:r>
            <a:endParaRPr lang="en-US" dirty="0">
              <a:solidFill>
                <a:srgbClr val="008000"/>
              </a:solidFill>
              <a:latin typeface="Calibri" pitchFamily="34" charset="0"/>
              <a:cs typeface="Calibri" pitchFamily="34" charset="0"/>
            </a:endParaRPr>
          </a:p>
        </p:txBody>
      </p:sp>
      <p:sp>
        <p:nvSpPr>
          <p:cNvPr id="7" name="Rectangle 6"/>
          <p:cNvSpPr/>
          <p:nvPr/>
        </p:nvSpPr>
        <p:spPr>
          <a:xfrm>
            <a:off x="298739" y="3779594"/>
            <a:ext cx="3243600" cy="830997"/>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terminals: </a:t>
            </a:r>
            <a:r>
              <a:rPr lang="en-US" b="1" dirty="0" err="1" smtClean="0">
                <a:solidFill>
                  <a:prstClr val="black"/>
                </a:solidFill>
                <a:latin typeface="Calibri" pitchFamily="34" charset="0"/>
                <a:cs typeface="Calibri" pitchFamily="34" charset="0"/>
              </a:rPr>
              <a:t>a</a:t>
            </a:r>
            <a:r>
              <a:rPr lang="en-US" dirty="0" err="1" smtClean="0">
                <a:solidFill>
                  <a:prstClr val="black"/>
                </a:solidFill>
                <a:latin typeface="Calibri" pitchFamily="34" charset="0"/>
                <a:cs typeface="Calibri" pitchFamily="34" charset="0"/>
              </a:rPr>
              <a:t>,</a:t>
            </a:r>
            <a:r>
              <a:rPr lang="en-US" b="1" dirty="0" err="1" smtClean="0">
                <a:solidFill>
                  <a:prstClr val="black"/>
                </a:solidFill>
                <a:latin typeface="Calibri" pitchFamily="34" charset="0"/>
                <a:cs typeface="Calibri" pitchFamily="34" charset="0"/>
              </a:rPr>
              <a:t>b</a:t>
            </a:r>
            <a:endParaRPr lang="en-US" dirty="0" smtClean="0">
              <a:solidFill>
                <a:prstClr val="black"/>
              </a:solidFill>
              <a:latin typeface="Calibri" pitchFamily="34" charset="0"/>
              <a:cs typeface="Calibri" pitchFamily="34" charset="0"/>
            </a:endParaRPr>
          </a:p>
          <a:p>
            <a:pPr lvl="0"/>
            <a:r>
              <a:rPr lang="en-US" dirty="0" smtClean="0">
                <a:solidFill>
                  <a:prstClr val="black"/>
                </a:solidFill>
                <a:latin typeface="Calibri" pitchFamily="34" charset="0"/>
                <a:cs typeface="Calibri" pitchFamily="34" charset="0"/>
              </a:rPr>
              <a:t>non-terminals: </a:t>
            </a:r>
            <a:r>
              <a:rPr lang="en-US" dirty="0" smtClean="0">
                <a:solidFill>
                  <a:srgbClr val="008000"/>
                </a:solidFill>
                <a:latin typeface="Calibri" pitchFamily="34" charset="0"/>
                <a:cs typeface="Calibri" pitchFamily="34" charset="0"/>
              </a:rPr>
              <a:t>S, X, Y, Z</a:t>
            </a:r>
            <a:endParaRPr lang="en-US" dirty="0">
              <a:solidFill>
                <a:srgbClr val="008000"/>
              </a:solidFill>
              <a:latin typeface="Calibri" pitchFamily="34" charset="0"/>
              <a:cs typeface="Calibri" pitchFamily="34" charset="0"/>
            </a:endParaRPr>
          </a:p>
        </p:txBody>
      </p:sp>
      <p:sp>
        <p:nvSpPr>
          <p:cNvPr id="8" name="Rectangle 7"/>
          <p:cNvSpPr/>
          <p:nvPr/>
        </p:nvSpPr>
        <p:spPr>
          <a:xfrm>
            <a:off x="4815670" y="5745426"/>
            <a:ext cx="3243600" cy="830997"/>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First sets of terminals: </a:t>
            </a:r>
            <a:br>
              <a:rPr lang="en-US" dirty="0" smtClean="0">
                <a:solidFill>
                  <a:prstClr val="black"/>
                </a:solidFill>
                <a:latin typeface="Calibri" pitchFamily="34" charset="0"/>
                <a:cs typeface="Calibri" pitchFamily="34" charset="0"/>
              </a:rPr>
            </a:br>
            <a:r>
              <a:rPr lang="en-US" dirty="0" smtClean="0">
                <a:solidFill>
                  <a:prstClr val="black"/>
                </a:solidFill>
                <a:latin typeface="Calibri" pitchFamily="34" charset="0"/>
                <a:cs typeface="Calibri" pitchFamily="34" charset="0"/>
              </a:rPr>
              <a:t>   </a:t>
            </a:r>
            <a:r>
              <a:rPr lang="en-US" dirty="0" smtClean="0">
                <a:latin typeface="Calibri" pitchFamily="34" charset="0"/>
                <a:cs typeface="Calibri" pitchFamily="34" charset="0"/>
              </a:rPr>
              <a:t>S', X', Y', Z' </a:t>
            </a:r>
            <a:r>
              <a:rPr lang="en-US" dirty="0" smtClean="0">
                <a:latin typeface="Calibri" pitchFamily="34" charset="0"/>
                <a:cs typeface="Calibri" pitchFamily="34" charset="0"/>
                <a:sym typeface="Symbol"/>
              </a:rPr>
              <a:t> {</a:t>
            </a:r>
            <a:r>
              <a:rPr lang="en-US" dirty="0" err="1" smtClean="0">
                <a:latin typeface="Calibri" pitchFamily="34" charset="0"/>
                <a:cs typeface="Calibri" pitchFamily="34" charset="0"/>
                <a:sym typeface="Symbol"/>
              </a:rPr>
              <a:t>a,b</a:t>
            </a:r>
            <a:r>
              <a:rPr lang="en-US" dirty="0" smtClean="0">
                <a:latin typeface="Calibri" pitchFamily="34" charset="0"/>
                <a:cs typeface="Calibri" pitchFamily="34" charset="0"/>
                <a:sym typeface="Symbol"/>
              </a:rPr>
              <a:t>}</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23694479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to Generate Constraints</a:t>
            </a:r>
          </a:p>
        </p:txBody>
      </p:sp>
      <p:sp>
        <p:nvSpPr>
          <p:cNvPr id="3" name="Content Placeholder 2"/>
          <p:cNvSpPr>
            <a:spLocks noGrp="1"/>
          </p:cNvSpPr>
          <p:nvPr>
            <p:ph idx="1"/>
          </p:nvPr>
        </p:nvSpPr>
        <p:spPr>
          <a:xfrm>
            <a:off x="457200" y="1470992"/>
            <a:ext cx="2854618" cy="2147237"/>
          </a:xfrm>
          <a:ln w="28575">
            <a:solidFill>
              <a:schemeClr val="tx1"/>
            </a:solidFill>
          </a:ln>
        </p:spPr>
        <p:txBody>
          <a:bodyPr/>
          <a:lstStyle/>
          <a:p>
            <a:pPr marL="0" indent="0">
              <a:buNone/>
            </a:pPr>
            <a:r>
              <a:rPr lang="es-ES" dirty="0"/>
              <a:t>S ::= X </a:t>
            </a:r>
            <a:r>
              <a:rPr lang="es-ES" dirty="0" smtClean="0"/>
              <a:t>| Y </a:t>
            </a:r>
            <a:br>
              <a:rPr lang="es-ES" dirty="0" smtClean="0"/>
            </a:br>
            <a:r>
              <a:rPr lang="es-ES" dirty="0" smtClean="0"/>
              <a:t>X </a:t>
            </a:r>
            <a:r>
              <a:rPr lang="es-ES" dirty="0"/>
              <a:t>::= </a:t>
            </a:r>
            <a:r>
              <a:rPr lang="es-ES" b="1" dirty="0" smtClean="0">
                <a:solidFill>
                  <a:schemeClr val="tx1"/>
                </a:solidFill>
              </a:rPr>
              <a:t>b</a:t>
            </a:r>
            <a:r>
              <a:rPr lang="es-ES" dirty="0" smtClean="0"/>
              <a:t> </a:t>
            </a:r>
            <a:r>
              <a:rPr lang="es-ES" dirty="0"/>
              <a:t>| S Y </a:t>
            </a:r>
            <a:r>
              <a:rPr lang="es-ES" dirty="0" smtClean="0"/>
              <a:t/>
            </a:r>
            <a:br>
              <a:rPr lang="es-ES" dirty="0" smtClean="0"/>
            </a:br>
            <a:r>
              <a:rPr lang="es-ES" dirty="0" err="1" smtClean="0"/>
              <a:t>Y</a:t>
            </a:r>
            <a:r>
              <a:rPr lang="es-ES" dirty="0" smtClean="0"/>
              <a:t> </a:t>
            </a:r>
            <a:r>
              <a:rPr lang="es-ES" dirty="0"/>
              <a:t>::= </a:t>
            </a:r>
            <a:r>
              <a:rPr lang="es-ES" dirty="0" smtClean="0"/>
              <a:t>Z X </a:t>
            </a:r>
            <a:r>
              <a:rPr lang="es-ES" b="1" dirty="0" smtClean="0">
                <a:solidFill>
                  <a:schemeClr val="tx1"/>
                </a:solidFill>
              </a:rPr>
              <a:t>b</a:t>
            </a:r>
            <a:r>
              <a:rPr lang="es-ES" dirty="0" smtClean="0"/>
              <a:t> </a:t>
            </a:r>
            <a:r>
              <a:rPr lang="es-ES" dirty="0"/>
              <a:t>| Y </a:t>
            </a:r>
            <a:r>
              <a:rPr lang="es-ES" b="1" dirty="0" smtClean="0">
                <a:solidFill>
                  <a:schemeClr val="tx1"/>
                </a:solidFill>
              </a:rPr>
              <a:t>b</a:t>
            </a:r>
            <a:br>
              <a:rPr lang="es-ES" b="1" dirty="0" smtClean="0">
                <a:solidFill>
                  <a:schemeClr val="tx1"/>
                </a:solidFill>
              </a:rPr>
            </a:br>
            <a:r>
              <a:rPr lang="es-ES" dirty="0" smtClean="0"/>
              <a:t>Z ::= </a:t>
            </a:r>
            <a:r>
              <a:rPr lang="en-US" dirty="0">
                <a:solidFill>
                  <a:schemeClr val="tx1"/>
                </a:solidFill>
                <a:sym typeface="Symbol"/>
              </a:rPr>
              <a:t> </a:t>
            </a:r>
            <a:r>
              <a:rPr lang="es-ES" dirty="0" smtClean="0"/>
              <a:t>|</a:t>
            </a:r>
            <a:r>
              <a:rPr lang="es-ES" b="1" dirty="0" smtClean="0">
                <a:solidFill>
                  <a:schemeClr val="tx1"/>
                </a:solidFill>
              </a:rPr>
              <a:t> a</a:t>
            </a:r>
          </a:p>
        </p:txBody>
      </p:sp>
      <p:sp>
        <p:nvSpPr>
          <p:cNvPr id="4" name="Right Arrow 3"/>
          <p:cNvSpPr/>
          <p:nvPr/>
        </p:nvSpPr>
        <p:spPr bwMode="auto">
          <a:xfrm>
            <a:off x="3542339" y="2298361"/>
            <a:ext cx="737667" cy="44567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Content Placeholder 2"/>
          <p:cNvSpPr txBox="1">
            <a:spLocks/>
          </p:cNvSpPr>
          <p:nvPr/>
        </p:nvSpPr>
        <p:spPr bwMode="auto">
          <a:xfrm>
            <a:off x="4636034" y="1453953"/>
            <a:ext cx="3378414" cy="2172911"/>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s-ES" dirty="0" smtClean="0">
                <a:solidFill>
                  <a:schemeClr val="tx1"/>
                </a:solidFill>
              </a:rPr>
              <a:t>S' = X' U Y' </a:t>
            </a:r>
            <a:br>
              <a:rPr lang="es-ES" dirty="0" smtClean="0">
                <a:solidFill>
                  <a:schemeClr val="tx1"/>
                </a:solidFill>
              </a:rPr>
            </a:br>
            <a:r>
              <a:rPr lang="es-ES" dirty="0" smtClean="0">
                <a:solidFill>
                  <a:schemeClr val="tx1"/>
                </a:solidFill>
              </a:rPr>
              <a:t>X' = {b} U S'</a:t>
            </a:r>
            <a:r>
              <a:rPr lang="es-ES" b="1" dirty="0" smtClean="0">
                <a:solidFill>
                  <a:schemeClr val="tx1"/>
                </a:solidFill>
              </a:rPr>
              <a:t/>
            </a:r>
            <a:br>
              <a:rPr lang="es-ES" b="1" dirty="0" smtClean="0">
                <a:solidFill>
                  <a:schemeClr val="tx1"/>
                </a:solidFill>
              </a:rPr>
            </a:br>
            <a:r>
              <a:rPr lang="es-ES" dirty="0" smtClean="0">
                <a:solidFill>
                  <a:schemeClr val="tx1"/>
                </a:solidFill>
              </a:rPr>
              <a:t>Y' = Z' U </a:t>
            </a:r>
            <a:r>
              <a:rPr lang="es-ES" b="1" dirty="0" smtClean="0">
                <a:solidFill>
                  <a:schemeClr val="tx1"/>
                </a:solidFill>
              </a:rPr>
              <a:t>X' </a:t>
            </a:r>
            <a:r>
              <a:rPr lang="es-ES" dirty="0" smtClean="0">
                <a:solidFill>
                  <a:schemeClr val="tx1"/>
                </a:solidFill>
              </a:rPr>
              <a:t>  U Y'</a:t>
            </a:r>
            <a:br>
              <a:rPr lang="es-ES" dirty="0" smtClean="0">
                <a:solidFill>
                  <a:schemeClr val="tx1"/>
                </a:solidFill>
              </a:rPr>
            </a:br>
            <a:r>
              <a:rPr lang="es-ES" dirty="0" smtClean="0">
                <a:solidFill>
                  <a:schemeClr val="tx1"/>
                </a:solidFill>
              </a:rPr>
              <a:t>Z' = {a}</a:t>
            </a:r>
          </a:p>
        </p:txBody>
      </p:sp>
      <p:sp>
        <p:nvSpPr>
          <p:cNvPr id="6" name="Rectangle 5"/>
          <p:cNvSpPr/>
          <p:nvPr/>
        </p:nvSpPr>
        <p:spPr>
          <a:xfrm>
            <a:off x="230863" y="5294630"/>
            <a:ext cx="3987670" cy="1200329"/>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reachable (from S): S, X, Y, Z</a:t>
            </a:r>
          </a:p>
          <a:p>
            <a:pPr lvl="0"/>
            <a:r>
              <a:rPr lang="en-US" dirty="0" smtClean="0">
                <a:solidFill>
                  <a:prstClr val="black"/>
                </a:solidFill>
                <a:latin typeface="Calibri" pitchFamily="34" charset="0"/>
                <a:cs typeface="Calibri" pitchFamily="34" charset="0"/>
              </a:rPr>
              <a:t>productive: X, Z, S, Y</a:t>
            </a:r>
          </a:p>
          <a:p>
            <a:pPr lvl="0"/>
            <a:r>
              <a:rPr lang="en-US" dirty="0" err="1" smtClean="0">
                <a:solidFill>
                  <a:prstClr val="black"/>
                </a:solidFill>
                <a:latin typeface="Calibri" pitchFamily="34" charset="0"/>
                <a:cs typeface="Calibri" pitchFamily="34" charset="0"/>
              </a:rPr>
              <a:t>nullable</a:t>
            </a:r>
            <a:r>
              <a:rPr lang="en-US" dirty="0" smtClean="0">
                <a:solidFill>
                  <a:prstClr val="black"/>
                </a:solidFill>
                <a:latin typeface="Calibri" pitchFamily="34" charset="0"/>
                <a:cs typeface="Calibri" pitchFamily="34" charset="0"/>
              </a:rPr>
              <a:t>: Z</a:t>
            </a:r>
            <a:endParaRPr lang="en-US" dirty="0">
              <a:solidFill>
                <a:srgbClr val="008000"/>
              </a:solidFill>
              <a:latin typeface="Calibri" pitchFamily="34" charset="0"/>
              <a:cs typeface="Calibri" pitchFamily="34" charset="0"/>
            </a:endParaRPr>
          </a:p>
        </p:txBody>
      </p:sp>
      <p:sp>
        <p:nvSpPr>
          <p:cNvPr id="7" name="Rectangle 6"/>
          <p:cNvSpPr/>
          <p:nvPr/>
        </p:nvSpPr>
        <p:spPr>
          <a:xfrm>
            <a:off x="298739" y="3779594"/>
            <a:ext cx="3243600" cy="830997"/>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terminals: </a:t>
            </a:r>
            <a:r>
              <a:rPr lang="en-US" b="1" dirty="0" err="1" smtClean="0">
                <a:solidFill>
                  <a:prstClr val="black"/>
                </a:solidFill>
                <a:latin typeface="Calibri" pitchFamily="34" charset="0"/>
                <a:cs typeface="Calibri" pitchFamily="34" charset="0"/>
              </a:rPr>
              <a:t>a</a:t>
            </a:r>
            <a:r>
              <a:rPr lang="en-US" dirty="0" err="1" smtClean="0">
                <a:solidFill>
                  <a:prstClr val="black"/>
                </a:solidFill>
                <a:latin typeface="Calibri" pitchFamily="34" charset="0"/>
                <a:cs typeface="Calibri" pitchFamily="34" charset="0"/>
              </a:rPr>
              <a:t>,</a:t>
            </a:r>
            <a:r>
              <a:rPr lang="en-US" b="1" dirty="0" err="1" smtClean="0">
                <a:solidFill>
                  <a:prstClr val="black"/>
                </a:solidFill>
                <a:latin typeface="Calibri" pitchFamily="34" charset="0"/>
                <a:cs typeface="Calibri" pitchFamily="34" charset="0"/>
              </a:rPr>
              <a:t>b</a:t>
            </a:r>
            <a:endParaRPr lang="en-US" dirty="0" smtClean="0">
              <a:solidFill>
                <a:prstClr val="black"/>
              </a:solidFill>
              <a:latin typeface="Calibri" pitchFamily="34" charset="0"/>
              <a:cs typeface="Calibri" pitchFamily="34" charset="0"/>
            </a:endParaRPr>
          </a:p>
          <a:p>
            <a:pPr lvl="0"/>
            <a:r>
              <a:rPr lang="en-US" dirty="0" smtClean="0">
                <a:solidFill>
                  <a:prstClr val="black"/>
                </a:solidFill>
                <a:latin typeface="Calibri" pitchFamily="34" charset="0"/>
                <a:cs typeface="Calibri" pitchFamily="34" charset="0"/>
              </a:rPr>
              <a:t>non-terminals: </a:t>
            </a:r>
            <a:r>
              <a:rPr lang="en-US" dirty="0" smtClean="0">
                <a:solidFill>
                  <a:srgbClr val="008000"/>
                </a:solidFill>
                <a:latin typeface="Calibri" pitchFamily="34" charset="0"/>
                <a:cs typeface="Calibri" pitchFamily="34" charset="0"/>
              </a:rPr>
              <a:t>S, X, Y, Z</a:t>
            </a:r>
            <a:endParaRPr lang="en-US" dirty="0">
              <a:solidFill>
                <a:srgbClr val="008000"/>
              </a:solidFill>
              <a:latin typeface="Calibri" pitchFamily="34" charset="0"/>
              <a:cs typeface="Calibri" pitchFamily="34" charset="0"/>
            </a:endParaRPr>
          </a:p>
        </p:txBody>
      </p:sp>
      <p:sp>
        <p:nvSpPr>
          <p:cNvPr id="8" name="Rectangle 7"/>
          <p:cNvSpPr/>
          <p:nvPr/>
        </p:nvSpPr>
        <p:spPr>
          <a:xfrm>
            <a:off x="4548009" y="3848413"/>
            <a:ext cx="4265577" cy="2308324"/>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These constraints are recursive.</a:t>
            </a:r>
          </a:p>
          <a:p>
            <a:pPr lvl="0"/>
            <a:r>
              <a:rPr lang="en-US" dirty="0" smtClean="0">
                <a:solidFill>
                  <a:prstClr val="black"/>
                </a:solidFill>
                <a:latin typeface="Calibri" pitchFamily="34" charset="0"/>
                <a:cs typeface="Calibri" pitchFamily="34" charset="0"/>
              </a:rPr>
              <a:t>How to solve them?</a:t>
            </a:r>
          </a:p>
          <a:p>
            <a:r>
              <a:rPr lang="en-US" dirty="0" smtClean="0">
                <a:latin typeface="Calibri" pitchFamily="34" charset="0"/>
                <a:cs typeface="Calibri" pitchFamily="34" charset="0"/>
              </a:rPr>
              <a:t>	S</a:t>
            </a:r>
            <a:r>
              <a:rPr lang="en-US" dirty="0">
                <a:latin typeface="Calibri" pitchFamily="34" charset="0"/>
                <a:cs typeface="Calibri" pitchFamily="34" charset="0"/>
              </a:rPr>
              <a:t>', X', Y', Z' </a:t>
            </a:r>
            <a:r>
              <a:rPr lang="en-US" dirty="0">
                <a:latin typeface="Calibri" pitchFamily="34" charset="0"/>
                <a:cs typeface="Calibri" pitchFamily="34" charset="0"/>
                <a:sym typeface="Symbol"/>
              </a:rPr>
              <a:t> {</a:t>
            </a:r>
            <a:r>
              <a:rPr lang="en-US" dirty="0" err="1">
                <a:latin typeface="Calibri" pitchFamily="34" charset="0"/>
                <a:cs typeface="Calibri" pitchFamily="34" charset="0"/>
                <a:sym typeface="Symbol"/>
              </a:rPr>
              <a:t>a,b</a:t>
            </a:r>
            <a:r>
              <a:rPr lang="en-US" dirty="0" smtClean="0">
                <a:latin typeface="Calibri" pitchFamily="34" charset="0"/>
                <a:cs typeface="Calibri" pitchFamily="34" charset="0"/>
                <a:sym typeface="Symbol"/>
              </a:rPr>
              <a:t>}</a:t>
            </a:r>
            <a:endParaRPr lang="en-US" dirty="0" smtClean="0">
              <a:solidFill>
                <a:prstClr val="black"/>
              </a:solidFill>
              <a:latin typeface="Calibri" pitchFamily="34" charset="0"/>
              <a:cs typeface="Calibri" pitchFamily="34" charset="0"/>
              <a:sym typeface="Symbol"/>
            </a:endParaRPr>
          </a:p>
          <a:p>
            <a:r>
              <a:rPr lang="en-US" dirty="0" smtClean="0">
                <a:solidFill>
                  <a:prstClr val="black"/>
                </a:solidFill>
                <a:latin typeface="Calibri" pitchFamily="34" charset="0"/>
                <a:cs typeface="Calibri" pitchFamily="34" charset="0"/>
                <a:sym typeface="Symbol"/>
              </a:rPr>
              <a:t>How many candidate solutions</a:t>
            </a:r>
          </a:p>
          <a:p>
            <a:pPr marL="342900" indent="-342900">
              <a:buFont typeface="Arial" pitchFamily="34" charset="0"/>
              <a:buChar char="•"/>
            </a:pPr>
            <a:r>
              <a:rPr lang="en-US" dirty="0" smtClean="0">
                <a:solidFill>
                  <a:prstClr val="black"/>
                </a:solidFill>
                <a:latin typeface="Calibri" pitchFamily="34" charset="0"/>
                <a:cs typeface="Calibri" pitchFamily="34" charset="0"/>
                <a:sym typeface="Symbol"/>
              </a:rPr>
              <a:t>in this case?</a:t>
            </a:r>
            <a:endParaRPr lang="en-US" dirty="0">
              <a:solidFill>
                <a:prstClr val="black"/>
              </a:solidFill>
              <a:latin typeface="Calibri" pitchFamily="34" charset="0"/>
              <a:cs typeface="Calibri" pitchFamily="34" charset="0"/>
              <a:sym typeface="Symbol"/>
            </a:endParaRPr>
          </a:p>
          <a:p>
            <a:pPr marL="342900" indent="-342900">
              <a:buFont typeface="Arial" pitchFamily="34" charset="0"/>
              <a:buChar char="•"/>
            </a:pPr>
            <a:r>
              <a:rPr lang="en-US" dirty="0" smtClean="0">
                <a:solidFill>
                  <a:prstClr val="black"/>
                </a:solidFill>
                <a:latin typeface="Calibri" pitchFamily="34" charset="0"/>
                <a:cs typeface="Calibri" pitchFamily="34" charset="0"/>
                <a:sym typeface="Symbol"/>
              </a:rPr>
              <a:t>for k tokens, n </a:t>
            </a:r>
            <a:r>
              <a:rPr lang="en-US" dirty="0" err="1" smtClean="0">
                <a:solidFill>
                  <a:prstClr val="black"/>
                </a:solidFill>
                <a:latin typeface="Calibri" pitchFamily="34" charset="0"/>
                <a:cs typeface="Calibri" pitchFamily="34" charset="0"/>
                <a:sym typeface="Symbol"/>
              </a:rPr>
              <a:t>nonterminals</a:t>
            </a:r>
            <a:r>
              <a:rPr lang="en-US" dirty="0" smtClean="0">
                <a:solidFill>
                  <a:prstClr val="black"/>
                </a:solidFill>
                <a:latin typeface="Calibri" pitchFamily="34" charset="0"/>
                <a:cs typeface="Calibri" pitchFamily="34" charset="0"/>
                <a:sym typeface="Symbol"/>
              </a:rPr>
              <a:t>?</a:t>
            </a:r>
            <a:endParaRPr lang="en-US" dirty="0">
              <a:solidFill>
                <a:prstClr val="black"/>
              </a:solidFill>
              <a:latin typeface="Calibri" pitchFamily="34" charset="0"/>
              <a:cs typeface="Calibri" pitchFamily="34" charset="0"/>
              <a:sym typeface="Symbol"/>
            </a:endParaRPr>
          </a:p>
        </p:txBody>
      </p:sp>
    </p:spTree>
    <p:extLst>
      <p:ext uri="{BB962C8B-B14F-4D97-AF65-F5344CB8AC3E}">
        <p14:creationId xmlns:p14="http://schemas.microsoft.com/office/powerpoint/2010/main" val="3067105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Solution of </a:t>
            </a:r>
            <a:r>
              <a:rPr lang="en-US" b="1" dirty="0" smtClean="0"/>
              <a:t>first</a:t>
            </a:r>
            <a:r>
              <a:rPr lang="en-US" dirty="0" smtClean="0"/>
              <a:t> Constraints</a:t>
            </a:r>
            <a:endParaRPr lang="en-US" dirty="0"/>
          </a:p>
        </p:txBody>
      </p:sp>
      <p:sp>
        <p:nvSpPr>
          <p:cNvPr id="4" name="Rectangle 3"/>
          <p:cNvSpPr/>
          <p:nvPr/>
        </p:nvSpPr>
        <p:spPr>
          <a:xfrm>
            <a:off x="1058066" y="1318540"/>
            <a:ext cx="2605200" cy="2308324"/>
          </a:xfrm>
          <a:prstGeom prst="rect">
            <a:avLst/>
          </a:prstGeom>
        </p:spPr>
        <p:txBody>
          <a:bodyPr wrap="none">
            <a:spAutoFit/>
          </a:bodyPr>
          <a:lstStyle/>
          <a:p>
            <a:r>
              <a:rPr lang="en-US" dirty="0" smtClean="0">
                <a:latin typeface="Calibri" pitchFamily="34" charset="0"/>
                <a:cs typeface="Calibri" pitchFamily="34" charset="0"/>
              </a:rPr>
              <a:t>     S'    </a:t>
            </a:r>
            <a:r>
              <a:rPr lang="en-US" dirty="0">
                <a:latin typeface="Calibri" pitchFamily="34" charset="0"/>
                <a:cs typeface="Calibri" pitchFamily="34" charset="0"/>
              </a:rPr>
              <a:t>X</a:t>
            </a:r>
            <a:r>
              <a:rPr lang="en-US" dirty="0" smtClean="0">
                <a:latin typeface="Calibri" pitchFamily="34" charset="0"/>
                <a:cs typeface="Calibri" pitchFamily="34" charset="0"/>
              </a:rPr>
              <a:t>'    Y'        Z</a:t>
            </a:r>
            <a:r>
              <a:rPr lang="en-US" dirty="0">
                <a:latin typeface="Calibri" pitchFamily="34" charset="0"/>
                <a:cs typeface="Calibri" pitchFamily="34" charset="0"/>
              </a:rPr>
              <a:t>' </a:t>
            </a:r>
          </a:p>
          <a:p>
            <a:r>
              <a:rPr lang="en-US" dirty="0" smtClean="0">
                <a:latin typeface="Calibri" pitchFamily="34" charset="0"/>
                <a:cs typeface="Calibri" pitchFamily="34" charset="0"/>
              </a:rPr>
              <a:t>    {}     {}     {}        {}</a:t>
            </a:r>
          </a:p>
          <a:p>
            <a:r>
              <a:rPr lang="en-US" dirty="0" smtClean="0">
                <a:latin typeface="Calibri" pitchFamily="34" charset="0"/>
                <a:cs typeface="Calibri" pitchFamily="34" charset="0"/>
              </a:rPr>
              <a:t>    {}     {b}   {b}     {a}</a:t>
            </a:r>
            <a:br>
              <a:rPr lang="en-US" dirty="0" smtClean="0">
                <a:latin typeface="Calibri" pitchFamily="34" charset="0"/>
                <a:cs typeface="Calibri" pitchFamily="34" charset="0"/>
              </a:rPr>
            </a:br>
            <a:r>
              <a:rPr lang="en-US" dirty="0" smtClean="0">
                <a:latin typeface="Calibri" pitchFamily="34" charset="0"/>
                <a:cs typeface="Calibri" pitchFamily="34" charset="0"/>
              </a:rPr>
              <a:t>   {b}   {b}  {</a:t>
            </a:r>
            <a:r>
              <a:rPr lang="en-US" dirty="0" err="1" smtClean="0">
                <a:latin typeface="Calibri" pitchFamily="34" charset="0"/>
                <a:cs typeface="Calibri" pitchFamily="34" charset="0"/>
              </a:rPr>
              <a:t>a,b</a:t>
            </a:r>
            <a:r>
              <a:rPr lang="en-US" dirty="0" smtClean="0">
                <a:latin typeface="Calibri" pitchFamily="34" charset="0"/>
                <a:cs typeface="Calibri" pitchFamily="34" charset="0"/>
              </a:rPr>
              <a:t>}   {a}</a:t>
            </a:r>
            <a:br>
              <a:rPr lang="en-US" dirty="0" smtClean="0">
                <a:latin typeface="Calibri" pitchFamily="34" charset="0"/>
                <a:cs typeface="Calibri" pitchFamily="34" charset="0"/>
              </a:rPr>
            </a:br>
            <a:r>
              <a:rPr lang="en-US" dirty="0" smtClean="0">
                <a:latin typeface="Calibri" pitchFamily="34" charset="0"/>
                <a:cs typeface="Calibri" pitchFamily="34" charset="0"/>
              </a:rPr>
              <a:t>{</a:t>
            </a:r>
            <a:r>
              <a:rPr lang="en-US" dirty="0" err="1" smtClean="0">
                <a:latin typeface="Calibri" pitchFamily="34" charset="0"/>
                <a:cs typeface="Calibri" pitchFamily="34" charset="0"/>
              </a:rPr>
              <a:t>a,b</a:t>
            </a:r>
            <a:r>
              <a:rPr lang="en-US" dirty="0" smtClean="0">
                <a:latin typeface="Calibri" pitchFamily="34" charset="0"/>
                <a:cs typeface="Calibri" pitchFamily="34" charset="0"/>
              </a:rPr>
              <a:t>} {</a:t>
            </a:r>
            <a:r>
              <a:rPr lang="en-US" dirty="0" err="1" smtClean="0">
                <a:latin typeface="Calibri" pitchFamily="34" charset="0"/>
                <a:cs typeface="Calibri" pitchFamily="34" charset="0"/>
              </a:rPr>
              <a:t>a,b</a:t>
            </a:r>
            <a:r>
              <a:rPr lang="en-US" dirty="0" smtClean="0">
                <a:latin typeface="Calibri" pitchFamily="34" charset="0"/>
                <a:cs typeface="Calibri" pitchFamily="34" charset="0"/>
              </a:rPr>
              <a:t>} {</a:t>
            </a:r>
            <a:r>
              <a:rPr lang="en-US" dirty="0" err="1" smtClean="0">
                <a:latin typeface="Calibri" pitchFamily="34" charset="0"/>
                <a:cs typeface="Calibri" pitchFamily="34" charset="0"/>
              </a:rPr>
              <a:t>a,b</a:t>
            </a:r>
            <a:r>
              <a:rPr lang="en-US" dirty="0" smtClean="0">
                <a:latin typeface="Calibri" pitchFamily="34" charset="0"/>
                <a:cs typeface="Calibri" pitchFamily="34" charset="0"/>
              </a:rPr>
              <a:t>}   {a}</a:t>
            </a:r>
            <a:br>
              <a:rPr lang="en-US" dirty="0" smtClean="0">
                <a:latin typeface="Calibri" pitchFamily="34" charset="0"/>
                <a:cs typeface="Calibri" pitchFamily="34" charset="0"/>
              </a:rPr>
            </a:br>
            <a:r>
              <a:rPr lang="en-US" dirty="0">
                <a:latin typeface="Calibri" pitchFamily="34" charset="0"/>
                <a:cs typeface="Calibri" pitchFamily="34" charset="0"/>
              </a:rPr>
              <a:t>{</a:t>
            </a:r>
            <a:r>
              <a:rPr lang="en-US" dirty="0" err="1">
                <a:latin typeface="Calibri" pitchFamily="34" charset="0"/>
                <a:cs typeface="Calibri" pitchFamily="34" charset="0"/>
              </a:rPr>
              <a:t>a,b</a:t>
            </a:r>
            <a:r>
              <a:rPr lang="en-US" dirty="0">
                <a:latin typeface="Calibri" pitchFamily="34" charset="0"/>
                <a:cs typeface="Calibri" pitchFamily="34" charset="0"/>
              </a:rPr>
              <a:t>} {</a:t>
            </a:r>
            <a:r>
              <a:rPr lang="en-US" dirty="0" err="1">
                <a:latin typeface="Calibri" pitchFamily="34" charset="0"/>
                <a:cs typeface="Calibri" pitchFamily="34" charset="0"/>
              </a:rPr>
              <a:t>a,b</a:t>
            </a:r>
            <a:r>
              <a:rPr lang="en-US" dirty="0">
                <a:latin typeface="Calibri" pitchFamily="34" charset="0"/>
                <a:cs typeface="Calibri" pitchFamily="34" charset="0"/>
              </a:rPr>
              <a:t>} {</a:t>
            </a:r>
            <a:r>
              <a:rPr lang="en-US" dirty="0" err="1">
                <a:latin typeface="Calibri" pitchFamily="34" charset="0"/>
                <a:cs typeface="Calibri" pitchFamily="34" charset="0"/>
              </a:rPr>
              <a:t>a,b</a:t>
            </a:r>
            <a:r>
              <a:rPr lang="en-US" dirty="0">
                <a:latin typeface="Calibri" pitchFamily="34" charset="0"/>
                <a:cs typeface="Calibri" pitchFamily="34" charset="0"/>
              </a:rPr>
              <a:t>}   {a</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sp>
        <p:nvSpPr>
          <p:cNvPr id="5" name="Content Placeholder 2"/>
          <p:cNvSpPr txBox="1">
            <a:spLocks/>
          </p:cNvSpPr>
          <p:nvPr/>
        </p:nvSpPr>
        <p:spPr bwMode="auto">
          <a:xfrm>
            <a:off x="4636034" y="1453953"/>
            <a:ext cx="3378414" cy="2172911"/>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s-ES" dirty="0" smtClean="0">
                <a:solidFill>
                  <a:schemeClr val="tx1"/>
                </a:solidFill>
              </a:rPr>
              <a:t>S' = X' U Y' </a:t>
            </a:r>
            <a:br>
              <a:rPr lang="es-ES" dirty="0" smtClean="0">
                <a:solidFill>
                  <a:schemeClr val="tx1"/>
                </a:solidFill>
              </a:rPr>
            </a:br>
            <a:r>
              <a:rPr lang="es-ES" dirty="0" smtClean="0">
                <a:solidFill>
                  <a:schemeClr val="tx1"/>
                </a:solidFill>
              </a:rPr>
              <a:t>X' = {b} U S'</a:t>
            </a:r>
            <a:r>
              <a:rPr lang="es-ES" b="1" dirty="0" smtClean="0">
                <a:solidFill>
                  <a:schemeClr val="tx1"/>
                </a:solidFill>
              </a:rPr>
              <a:t/>
            </a:r>
            <a:br>
              <a:rPr lang="es-ES" b="1" dirty="0" smtClean="0">
                <a:solidFill>
                  <a:schemeClr val="tx1"/>
                </a:solidFill>
              </a:rPr>
            </a:br>
            <a:r>
              <a:rPr lang="es-ES" dirty="0" smtClean="0">
                <a:solidFill>
                  <a:schemeClr val="tx1"/>
                </a:solidFill>
              </a:rPr>
              <a:t>Y' = Z' U </a:t>
            </a:r>
            <a:r>
              <a:rPr lang="es-ES" b="1" dirty="0" smtClean="0">
                <a:solidFill>
                  <a:schemeClr val="tx1"/>
                </a:solidFill>
              </a:rPr>
              <a:t>X' </a:t>
            </a:r>
            <a:r>
              <a:rPr lang="es-ES" dirty="0" smtClean="0">
                <a:solidFill>
                  <a:schemeClr val="tx1"/>
                </a:solidFill>
              </a:rPr>
              <a:t>  U Y'</a:t>
            </a:r>
            <a:br>
              <a:rPr lang="es-ES" dirty="0" smtClean="0">
                <a:solidFill>
                  <a:schemeClr val="tx1"/>
                </a:solidFill>
              </a:rPr>
            </a:br>
            <a:r>
              <a:rPr lang="es-ES" dirty="0" smtClean="0">
                <a:solidFill>
                  <a:schemeClr val="tx1"/>
                </a:solidFill>
              </a:rPr>
              <a:t>Z' = {a}</a:t>
            </a:r>
          </a:p>
        </p:txBody>
      </p:sp>
      <p:sp>
        <p:nvSpPr>
          <p:cNvPr id="6" name="Rectangle 5"/>
          <p:cNvSpPr/>
          <p:nvPr/>
        </p:nvSpPr>
        <p:spPr>
          <a:xfrm>
            <a:off x="4548009" y="3702417"/>
            <a:ext cx="4265577" cy="1569660"/>
          </a:xfrm>
          <a:prstGeom prst="rect">
            <a:avLst/>
          </a:prstGeom>
        </p:spPr>
        <p:txBody>
          <a:bodyPr wrap="square">
            <a:spAutoFit/>
          </a:bodyPr>
          <a:lstStyle/>
          <a:p>
            <a:pPr marL="342900" lvl="0" indent="-342900">
              <a:buFont typeface="Arial" pitchFamily="34" charset="0"/>
              <a:buChar char="•"/>
            </a:pPr>
            <a:r>
              <a:rPr lang="en-US" dirty="0" smtClean="0">
                <a:solidFill>
                  <a:prstClr val="black"/>
                </a:solidFill>
                <a:latin typeface="Calibri" pitchFamily="34" charset="0"/>
                <a:cs typeface="Calibri" pitchFamily="34" charset="0"/>
              </a:rPr>
              <a:t>Start from all sets empty.</a:t>
            </a:r>
          </a:p>
          <a:p>
            <a:pPr marL="342900" lvl="0" indent="-342900">
              <a:buFont typeface="Arial" pitchFamily="34" charset="0"/>
              <a:buChar char="•"/>
            </a:pPr>
            <a:r>
              <a:rPr lang="en-US" dirty="0" smtClean="0">
                <a:solidFill>
                  <a:prstClr val="black"/>
                </a:solidFill>
                <a:latin typeface="Calibri" pitchFamily="34" charset="0"/>
                <a:cs typeface="Calibri" pitchFamily="34" charset="0"/>
                <a:sym typeface="Symbol"/>
              </a:rPr>
              <a:t>Evaluate right-hand side and assign it to left-hand side.</a:t>
            </a:r>
          </a:p>
          <a:p>
            <a:pPr marL="342900" lvl="0" indent="-342900">
              <a:buFont typeface="Arial" pitchFamily="34" charset="0"/>
              <a:buChar char="•"/>
            </a:pPr>
            <a:r>
              <a:rPr lang="en-US" dirty="0" smtClean="0">
                <a:solidFill>
                  <a:prstClr val="black"/>
                </a:solidFill>
                <a:latin typeface="Calibri" pitchFamily="34" charset="0"/>
                <a:cs typeface="Calibri" pitchFamily="34" charset="0"/>
                <a:sym typeface="Symbol"/>
              </a:rPr>
              <a:t>Repeat until it stabilizes.</a:t>
            </a:r>
          </a:p>
        </p:txBody>
      </p:sp>
      <p:sp>
        <p:nvSpPr>
          <p:cNvPr id="7" name="Rectangle 6"/>
          <p:cNvSpPr/>
          <p:nvPr/>
        </p:nvSpPr>
        <p:spPr>
          <a:xfrm>
            <a:off x="465114" y="1324774"/>
            <a:ext cx="421910" cy="2308324"/>
          </a:xfrm>
          <a:prstGeom prst="rect">
            <a:avLst/>
          </a:prstGeom>
        </p:spPr>
        <p:txBody>
          <a:bodyPr wrap="none">
            <a:spAutoFit/>
          </a:bodyPr>
          <a:lstStyle/>
          <a:p>
            <a:endParaRPr lang="en-US" b="1" dirty="0" smtClean="0">
              <a:latin typeface="Calibri" pitchFamily="34" charset="0"/>
              <a:cs typeface="Calibri" pitchFamily="34" charset="0"/>
            </a:endParaRPr>
          </a:p>
          <a:p>
            <a:r>
              <a:rPr lang="en-US" b="1" dirty="0" smtClean="0">
                <a:latin typeface="Calibri" pitchFamily="34" charset="0"/>
                <a:cs typeface="Calibri" pitchFamily="34" charset="0"/>
              </a:rPr>
              <a:t>1.</a:t>
            </a:r>
          </a:p>
          <a:p>
            <a:r>
              <a:rPr lang="en-US" b="1" dirty="0" smtClean="0">
                <a:latin typeface="Calibri" pitchFamily="34" charset="0"/>
                <a:cs typeface="Calibri" pitchFamily="34" charset="0"/>
              </a:rPr>
              <a:t>2.</a:t>
            </a:r>
          </a:p>
          <a:p>
            <a:r>
              <a:rPr lang="en-US" b="1" dirty="0" smtClean="0">
                <a:latin typeface="Calibri" pitchFamily="34" charset="0"/>
                <a:cs typeface="Calibri" pitchFamily="34" charset="0"/>
              </a:rPr>
              <a:t>3.</a:t>
            </a:r>
          </a:p>
          <a:p>
            <a:r>
              <a:rPr lang="en-US" b="1" dirty="0" smtClean="0">
                <a:latin typeface="Calibri" pitchFamily="34" charset="0"/>
                <a:cs typeface="Calibri" pitchFamily="34" charset="0"/>
              </a:rPr>
              <a:t>4.</a:t>
            </a:r>
          </a:p>
          <a:p>
            <a:r>
              <a:rPr lang="en-US" b="1" dirty="0" smtClean="0">
                <a:latin typeface="Calibri" pitchFamily="34" charset="0"/>
                <a:cs typeface="Calibri" pitchFamily="34" charset="0"/>
              </a:rPr>
              <a:t>5.</a:t>
            </a:r>
            <a:endParaRPr lang="en-US" b="1" dirty="0">
              <a:latin typeface="Calibri" pitchFamily="34" charset="0"/>
              <a:cs typeface="Calibri" pitchFamily="34" charset="0"/>
            </a:endParaRPr>
          </a:p>
        </p:txBody>
      </p:sp>
      <p:sp>
        <p:nvSpPr>
          <p:cNvPr id="8" name="Rectangle 7"/>
          <p:cNvSpPr/>
          <p:nvPr/>
        </p:nvSpPr>
        <p:spPr>
          <a:xfrm>
            <a:off x="351588" y="5161102"/>
            <a:ext cx="8262214" cy="1569660"/>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Sets grow in each step</a:t>
            </a:r>
          </a:p>
          <a:p>
            <a:pPr marL="342900" lvl="0" indent="-342900">
              <a:buFont typeface="Arial" pitchFamily="34" charset="0"/>
              <a:buChar char="•"/>
            </a:pPr>
            <a:r>
              <a:rPr lang="en-US" dirty="0" smtClean="0">
                <a:solidFill>
                  <a:prstClr val="black"/>
                </a:solidFill>
                <a:latin typeface="Calibri" pitchFamily="34" charset="0"/>
                <a:cs typeface="Calibri" pitchFamily="34" charset="0"/>
              </a:rPr>
              <a:t>initially they are empty, so they can only grow</a:t>
            </a:r>
          </a:p>
          <a:p>
            <a:pPr marL="342900" lvl="0" indent="-342900">
              <a:buFont typeface="Arial" pitchFamily="34" charset="0"/>
              <a:buChar char="•"/>
            </a:pPr>
            <a:r>
              <a:rPr lang="en-US" dirty="0" smtClean="0">
                <a:solidFill>
                  <a:prstClr val="black"/>
                </a:solidFill>
                <a:latin typeface="Calibri" pitchFamily="34" charset="0"/>
                <a:cs typeface="Calibri" pitchFamily="34" charset="0"/>
              </a:rPr>
              <a:t>if sets grow, the RHS grows (U is monotonic), and so does LHS</a:t>
            </a:r>
          </a:p>
          <a:p>
            <a:pPr marL="342900" lvl="0" indent="-342900">
              <a:buFont typeface="Arial" pitchFamily="34" charset="0"/>
              <a:buChar char="•"/>
            </a:pPr>
            <a:r>
              <a:rPr lang="en-US" dirty="0" smtClean="0">
                <a:solidFill>
                  <a:prstClr val="black"/>
                </a:solidFill>
                <a:latin typeface="Calibri" pitchFamily="34" charset="0"/>
                <a:cs typeface="Calibri" pitchFamily="34" charset="0"/>
              </a:rPr>
              <a:t>they cannot grow forever: in the worst case contain all tokens</a:t>
            </a:r>
          </a:p>
        </p:txBody>
      </p:sp>
    </p:spTree>
    <p:extLst>
      <p:ext uri="{BB962C8B-B14F-4D97-AF65-F5344CB8AC3E}">
        <p14:creationId xmlns:p14="http://schemas.microsoft.com/office/powerpoint/2010/main" val="10207590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for Computing </a:t>
            </a:r>
            <a:r>
              <a:rPr lang="en-US" dirty="0" err="1" smtClean="0"/>
              <a:t>Nullable</a:t>
            </a:r>
            <a:endParaRPr lang="en-US" dirty="0"/>
          </a:p>
        </p:txBody>
      </p:sp>
      <p:sp>
        <p:nvSpPr>
          <p:cNvPr id="3" name="Content Placeholder 2"/>
          <p:cNvSpPr>
            <a:spLocks noGrp="1"/>
          </p:cNvSpPr>
          <p:nvPr>
            <p:ph idx="1"/>
          </p:nvPr>
        </p:nvSpPr>
        <p:spPr>
          <a:xfrm>
            <a:off x="457200" y="1470992"/>
            <a:ext cx="8229600" cy="588329"/>
          </a:xfrm>
        </p:spPr>
        <p:txBody>
          <a:bodyPr/>
          <a:lstStyle/>
          <a:p>
            <a:r>
              <a:rPr lang="en-US" dirty="0" smtClean="0"/>
              <a:t>Non-terminal is </a:t>
            </a:r>
            <a:r>
              <a:rPr lang="en-US" dirty="0" err="1" smtClean="0"/>
              <a:t>nullable</a:t>
            </a:r>
            <a:r>
              <a:rPr lang="en-US" dirty="0" smtClean="0"/>
              <a:t> if it can derive </a:t>
            </a:r>
            <a:r>
              <a:rPr lang="en-US" dirty="0" smtClean="0">
                <a:solidFill>
                  <a:schemeClr val="tx1"/>
                </a:solidFill>
                <a:sym typeface="Symbol"/>
              </a:rPr>
              <a:t></a:t>
            </a:r>
          </a:p>
        </p:txBody>
      </p:sp>
      <p:sp>
        <p:nvSpPr>
          <p:cNvPr id="4" name="Content Placeholder 2"/>
          <p:cNvSpPr txBox="1">
            <a:spLocks/>
          </p:cNvSpPr>
          <p:nvPr/>
        </p:nvSpPr>
        <p:spPr bwMode="auto">
          <a:xfrm>
            <a:off x="457200" y="2139503"/>
            <a:ext cx="2854618" cy="2147237"/>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s-ES" dirty="0" smtClean="0"/>
              <a:t>S ::= X | Y </a:t>
            </a:r>
            <a:br>
              <a:rPr lang="es-ES" dirty="0" smtClean="0"/>
            </a:br>
            <a:r>
              <a:rPr lang="es-ES" dirty="0" smtClean="0"/>
              <a:t>X ::= </a:t>
            </a:r>
            <a:r>
              <a:rPr lang="es-ES" b="1" dirty="0" smtClean="0">
                <a:solidFill>
                  <a:schemeClr val="tx1"/>
                </a:solidFill>
              </a:rPr>
              <a:t>b</a:t>
            </a:r>
            <a:r>
              <a:rPr lang="es-ES" dirty="0" smtClean="0"/>
              <a:t> | S Y </a:t>
            </a:r>
            <a:br>
              <a:rPr lang="es-ES" dirty="0" smtClean="0"/>
            </a:br>
            <a:r>
              <a:rPr lang="es-ES" dirty="0" err="1" smtClean="0"/>
              <a:t>Y</a:t>
            </a:r>
            <a:r>
              <a:rPr lang="es-ES" dirty="0" smtClean="0"/>
              <a:t> ::= Z X </a:t>
            </a:r>
            <a:r>
              <a:rPr lang="es-ES" b="1" dirty="0" smtClean="0">
                <a:solidFill>
                  <a:schemeClr val="tx1"/>
                </a:solidFill>
              </a:rPr>
              <a:t>b</a:t>
            </a:r>
            <a:r>
              <a:rPr lang="es-ES" dirty="0" smtClean="0"/>
              <a:t> | Y </a:t>
            </a:r>
            <a:r>
              <a:rPr lang="es-ES" b="1" dirty="0" smtClean="0">
                <a:solidFill>
                  <a:schemeClr val="tx1"/>
                </a:solidFill>
              </a:rPr>
              <a:t>b</a:t>
            </a:r>
            <a:br>
              <a:rPr lang="es-ES" b="1" dirty="0" smtClean="0">
                <a:solidFill>
                  <a:schemeClr val="tx1"/>
                </a:solidFill>
              </a:rPr>
            </a:br>
            <a:r>
              <a:rPr lang="es-ES" dirty="0" smtClean="0"/>
              <a:t>Z ::= </a:t>
            </a:r>
            <a:r>
              <a:rPr lang="en-US" dirty="0" smtClean="0">
                <a:solidFill>
                  <a:schemeClr val="tx1"/>
                </a:solidFill>
                <a:sym typeface="Symbol"/>
              </a:rPr>
              <a:t> </a:t>
            </a:r>
            <a:r>
              <a:rPr lang="es-ES" dirty="0" smtClean="0"/>
              <a:t>|</a:t>
            </a:r>
            <a:r>
              <a:rPr lang="es-ES" b="1" dirty="0" smtClean="0">
                <a:solidFill>
                  <a:schemeClr val="tx1"/>
                </a:solidFill>
              </a:rPr>
              <a:t> a</a:t>
            </a:r>
          </a:p>
        </p:txBody>
      </p:sp>
      <p:sp>
        <p:nvSpPr>
          <p:cNvPr id="5" name="Right Arrow 4"/>
          <p:cNvSpPr/>
          <p:nvPr/>
        </p:nvSpPr>
        <p:spPr bwMode="auto">
          <a:xfrm>
            <a:off x="3480867" y="2966872"/>
            <a:ext cx="737667" cy="44567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Content Placeholder 2"/>
          <p:cNvSpPr txBox="1">
            <a:spLocks/>
          </p:cNvSpPr>
          <p:nvPr/>
        </p:nvSpPr>
        <p:spPr bwMode="auto">
          <a:xfrm>
            <a:off x="4303059" y="2122464"/>
            <a:ext cx="4548948" cy="2164276"/>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s-ES" dirty="0" smtClean="0">
                <a:solidFill>
                  <a:schemeClr val="tx1"/>
                </a:solidFill>
              </a:rPr>
              <a:t>S' = X' | Y' </a:t>
            </a:r>
            <a:br>
              <a:rPr lang="es-ES" dirty="0" smtClean="0">
                <a:solidFill>
                  <a:schemeClr val="tx1"/>
                </a:solidFill>
              </a:rPr>
            </a:br>
            <a:r>
              <a:rPr lang="es-ES" dirty="0" smtClean="0">
                <a:solidFill>
                  <a:schemeClr val="tx1"/>
                </a:solidFill>
              </a:rPr>
              <a:t>X' = 0 | (S' &amp; Y')</a:t>
            </a:r>
            <a:r>
              <a:rPr lang="es-ES" b="1" dirty="0" smtClean="0">
                <a:solidFill>
                  <a:schemeClr val="tx1"/>
                </a:solidFill>
              </a:rPr>
              <a:t/>
            </a:r>
            <a:br>
              <a:rPr lang="es-ES" b="1" dirty="0" smtClean="0">
                <a:solidFill>
                  <a:schemeClr val="tx1"/>
                </a:solidFill>
              </a:rPr>
            </a:br>
            <a:r>
              <a:rPr lang="es-ES" dirty="0" smtClean="0">
                <a:solidFill>
                  <a:schemeClr val="tx1"/>
                </a:solidFill>
              </a:rPr>
              <a:t>Y' = (Z' &amp; X' &amp; 0) | (Y' &amp; 0)</a:t>
            </a:r>
            <a:br>
              <a:rPr lang="es-ES" dirty="0" smtClean="0">
                <a:solidFill>
                  <a:schemeClr val="tx1"/>
                </a:solidFill>
              </a:rPr>
            </a:br>
            <a:r>
              <a:rPr lang="es-ES" dirty="0" smtClean="0">
                <a:solidFill>
                  <a:schemeClr val="tx1"/>
                </a:solidFill>
              </a:rPr>
              <a:t>Z' = 1 | 0</a:t>
            </a:r>
          </a:p>
        </p:txBody>
      </p:sp>
      <p:sp>
        <p:nvSpPr>
          <p:cNvPr id="7" name="Rectangle 6"/>
          <p:cNvSpPr/>
          <p:nvPr/>
        </p:nvSpPr>
        <p:spPr>
          <a:xfrm>
            <a:off x="457200" y="4535190"/>
            <a:ext cx="2854618" cy="1938992"/>
          </a:xfrm>
          <a:prstGeom prst="rect">
            <a:avLst/>
          </a:prstGeom>
        </p:spPr>
        <p:txBody>
          <a:bodyPr wrap="square">
            <a:spAutoFit/>
          </a:bodyPr>
          <a:lstStyle/>
          <a:p>
            <a:r>
              <a:rPr lang="en-US" dirty="0" smtClean="0">
                <a:latin typeface="Calibri" pitchFamily="34" charset="0"/>
                <a:cs typeface="Calibri" pitchFamily="34" charset="0"/>
              </a:rPr>
              <a:t>S', X', Y', Z' </a:t>
            </a:r>
            <a:r>
              <a:rPr lang="en-US" dirty="0" smtClean="0">
                <a:latin typeface="Calibri" pitchFamily="34" charset="0"/>
                <a:cs typeface="Calibri" pitchFamily="34" charset="0"/>
                <a:sym typeface="Symbol"/>
              </a:rPr>
              <a:t> {0,1}</a:t>
            </a:r>
            <a:br>
              <a:rPr lang="en-US" dirty="0" smtClean="0">
                <a:latin typeface="Calibri" pitchFamily="34" charset="0"/>
                <a:cs typeface="Calibri" pitchFamily="34" charset="0"/>
                <a:sym typeface="Symbol"/>
              </a:rPr>
            </a:br>
            <a:r>
              <a:rPr lang="en-US" dirty="0" smtClean="0">
                <a:latin typeface="Calibri" pitchFamily="34" charset="0"/>
                <a:cs typeface="Calibri" pitchFamily="34" charset="0"/>
                <a:sym typeface="Symbol"/>
              </a:rPr>
              <a:t>   0  - not </a:t>
            </a:r>
            <a:r>
              <a:rPr lang="en-US" dirty="0" err="1" smtClean="0">
                <a:latin typeface="Calibri" pitchFamily="34" charset="0"/>
                <a:cs typeface="Calibri" pitchFamily="34" charset="0"/>
                <a:sym typeface="Symbol"/>
              </a:rPr>
              <a:t>nullable</a:t>
            </a:r>
            <a:r>
              <a:rPr lang="en-US" dirty="0" smtClean="0">
                <a:latin typeface="Calibri" pitchFamily="34" charset="0"/>
                <a:cs typeface="Calibri" pitchFamily="34" charset="0"/>
                <a:sym typeface="Symbol"/>
              </a:rPr>
              <a:t/>
            </a:r>
            <a:br>
              <a:rPr lang="en-US" dirty="0" smtClean="0">
                <a:latin typeface="Calibri" pitchFamily="34" charset="0"/>
                <a:cs typeface="Calibri" pitchFamily="34" charset="0"/>
                <a:sym typeface="Symbol"/>
              </a:rPr>
            </a:br>
            <a:r>
              <a:rPr lang="en-US" dirty="0" smtClean="0">
                <a:latin typeface="Calibri" pitchFamily="34" charset="0"/>
                <a:cs typeface="Calibri" pitchFamily="34" charset="0"/>
                <a:sym typeface="Symbol"/>
              </a:rPr>
              <a:t>   1  - </a:t>
            </a:r>
            <a:r>
              <a:rPr lang="en-US" dirty="0" err="1" smtClean="0">
                <a:latin typeface="Calibri" pitchFamily="34" charset="0"/>
                <a:cs typeface="Calibri" pitchFamily="34" charset="0"/>
                <a:sym typeface="Symbol"/>
              </a:rPr>
              <a:t>nullable</a:t>
            </a:r>
            <a:endParaRPr lang="en-US" dirty="0" smtClean="0">
              <a:latin typeface="Calibri" pitchFamily="34" charset="0"/>
              <a:cs typeface="Calibri" pitchFamily="34" charset="0"/>
              <a:sym typeface="Symbol"/>
            </a:endParaRPr>
          </a:p>
          <a:p>
            <a:r>
              <a:rPr lang="en-US" dirty="0">
                <a:solidFill>
                  <a:prstClr val="black"/>
                </a:solidFill>
                <a:latin typeface="Calibri" pitchFamily="34" charset="0"/>
                <a:cs typeface="Calibri" pitchFamily="34" charset="0"/>
                <a:sym typeface="Symbol"/>
              </a:rPr>
              <a:t> </a:t>
            </a:r>
            <a:r>
              <a:rPr lang="en-US" dirty="0" smtClean="0">
                <a:solidFill>
                  <a:prstClr val="black"/>
                </a:solidFill>
                <a:latin typeface="Calibri" pitchFamily="34" charset="0"/>
                <a:cs typeface="Calibri" pitchFamily="34" charset="0"/>
                <a:sym typeface="Symbol"/>
              </a:rPr>
              <a:t>   |  - disjunction</a:t>
            </a:r>
            <a:br>
              <a:rPr lang="en-US" dirty="0" smtClean="0">
                <a:solidFill>
                  <a:prstClr val="black"/>
                </a:solidFill>
                <a:latin typeface="Calibri" pitchFamily="34" charset="0"/>
                <a:cs typeface="Calibri" pitchFamily="34" charset="0"/>
                <a:sym typeface="Symbol"/>
              </a:rPr>
            </a:br>
            <a:r>
              <a:rPr lang="en-US" dirty="0" smtClean="0">
                <a:solidFill>
                  <a:prstClr val="black"/>
                </a:solidFill>
                <a:latin typeface="Calibri" pitchFamily="34" charset="0"/>
                <a:cs typeface="Calibri" pitchFamily="34" charset="0"/>
                <a:sym typeface="Symbol"/>
              </a:rPr>
              <a:t>    &amp; - conjunction</a:t>
            </a:r>
            <a:endParaRPr lang="en-US" dirty="0">
              <a:solidFill>
                <a:prstClr val="black"/>
              </a:solidFill>
              <a:latin typeface="Calibri" pitchFamily="34" charset="0"/>
              <a:cs typeface="Calibri" pitchFamily="34" charset="0"/>
              <a:sym typeface="Symbol"/>
            </a:endParaRPr>
          </a:p>
        </p:txBody>
      </p:sp>
      <p:grpSp>
        <p:nvGrpSpPr>
          <p:cNvPr id="10" name="Group 9"/>
          <p:cNvGrpSpPr/>
          <p:nvPr/>
        </p:nvGrpSpPr>
        <p:grpSpPr>
          <a:xfrm>
            <a:off x="4944904" y="4545834"/>
            <a:ext cx="2407556" cy="1575894"/>
            <a:chOff x="4944904" y="4684146"/>
            <a:chExt cx="2407556" cy="1575894"/>
          </a:xfrm>
        </p:grpSpPr>
        <p:sp>
          <p:nvSpPr>
            <p:cNvPr id="8" name="Rectangle 7"/>
            <p:cNvSpPr/>
            <p:nvPr/>
          </p:nvSpPr>
          <p:spPr>
            <a:xfrm>
              <a:off x="5061448" y="4684146"/>
              <a:ext cx="2291012" cy="1569660"/>
            </a:xfrm>
            <a:prstGeom prst="rect">
              <a:avLst/>
            </a:prstGeom>
          </p:spPr>
          <p:txBody>
            <a:bodyPr wrap="none">
              <a:spAutoFit/>
            </a:bodyPr>
            <a:lstStyle/>
            <a:p>
              <a:r>
                <a:rPr lang="en-US" dirty="0" smtClean="0">
                  <a:latin typeface="Calibri" pitchFamily="34" charset="0"/>
                  <a:cs typeface="Calibri" pitchFamily="34" charset="0"/>
                </a:rPr>
                <a:t>     S'    X'    Y'    Z</a:t>
              </a:r>
              <a:r>
                <a:rPr lang="en-US" dirty="0">
                  <a:latin typeface="Calibri" pitchFamily="34" charset="0"/>
                  <a:cs typeface="Calibri" pitchFamily="34" charset="0"/>
                </a:rPr>
                <a:t>' </a:t>
              </a:r>
            </a:p>
            <a:p>
              <a:r>
                <a:rPr lang="en-US" dirty="0" smtClean="0">
                  <a:latin typeface="Calibri" pitchFamily="34" charset="0"/>
                  <a:cs typeface="Calibri" pitchFamily="34" charset="0"/>
                </a:rPr>
                <a:t>     0     0     0     0</a:t>
              </a:r>
            </a:p>
            <a:p>
              <a:r>
                <a:rPr lang="en-US" dirty="0" smtClean="0">
                  <a:latin typeface="Calibri" pitchFamily="34" charset="0"/>
                  <a:cs typeface="Calibri" pitchFamily="34" charset="0"/>
                </a:rPr>
                <a:t>     0     0     0     1</a:t>
              </a:r>
              <a:br>
                <a:rPr lang="en-US" dirty="0" smtClean="0">
                  <a:latin typeface="Calibri" pitchFamily="34" charset="0"/>
                  <a:cs typeface="Calibri" pitchFamily="34" charset="0"/>
                </a:rPr>
              </a:br>
              <a:r>
                <a:rPr lang="en-US" dirty="0" smtClean="0">
                  <a:latin typeface="Calibri" pitchFamily="34" charset="0"/>
                  <a:cs typeface="Calibri" pitchFamily="34" charset="0"/>
                </a:rPr>
                <a:t>     0     0     0     1</a:t>
              </a:r>
              <a:endParaRPr lang="en-US" dirty="0">
                <a:latin typeface="Calibri" pitchFamily="34" charset="0"/>
                <a:cs typeface="Calibri" pitchFamily="34" charset="0"/>
              </a:endParaRPr>
            </a:p>
          </p:txBody>
        </p:sp>
        <p:sp>
          <p:nvSpPr>
            <p:cNvPr id="9" name="Rectangle 8"/>
            <p:cNvSpPr/>
            <p:nvPr/>
          </p:nvSpPr>
          <p:spPr>
            <a:xfrm>
              <a:off x="4944904" y="4690380"/>
              <a:ext cx="421910" cy="1569660"/>
            </a:xfrm>
            <a:prstGeom prst="rect">
              <a:avLst/>
            </a:prstGeom>
          </p:spPr>
          <p:txBody>
            <a:bodyPr wrap="none">
              <a:spAutoFit/>
            </a:bodyPr>
            <a:lstStyle/>
            <a:p>
              <a:endParaRPr lang="en-US" b="1" dirty="0" smtClean="0">
                <a:latin typeface="Calibri" pitchFamily="34" charset="0"/>
                <a:cs typeface="Calibri" pitchFamily="34" charset="0"/>
              </a:endParaRPr>
            </a:p>
            <a:p>
              <a:r>
                <a:rPr lang="en-US" b="1" dirty="0" smtClean="0">
                  <a:latin typeface="Calibri" pitchFamily="34" charset="0"/>
                  <a:cs typeface="Calibri" pitchFamily="34" charset="0"/>
                </a:rPr>
                <a:t>1.</a:t>
              </a:r>
            </a:p>
            <a:p>
              <a:r>
                <a:rPr lang="en-US" b="1" dirty="0" smtClean="0">
                  <a:latin typeface="Calibri" pitchFamily="34" charset="0"/>
                  <a:cs typeface="Calibri" pitchFamily="34" charset="0"/>
                </a:rPr>
                <a:t>2.</a:t>
              </a:r>
            </a:p>
            <a:p>
              <a:r>
                <a:rPr lang="en-US" b="1" dirty="0" smtClean="0">
                  <a:latin typeface="Calibri" pitchFamily="34" charset="0"/>
                  <a:cs typeface="Calibri" pitchFamily="34" charset="0"/>
                </a:rPr>
                <a:t>3.</a:t>
              </a:r>
            </a:p>
          </p:txBody>
        </p:sp>
      </p:grpSp>
      <p:sp>
        <p:nvSpPr>
          <p:cNvPr id="11" name="Rectangle 10"/>
          <p:cNvSpPr/>
          <p:nvPr/>
        </p:nvSpPr>
        <p:spPr>
          <a:xfrm>
            <a:off x="4284077" y="6243349"/>
            <a:ext cx="3787068" cy="461665"/>
          </a:xfrm>
          <a:prstGeom prst="rect">
            <a:avLst/>
          </a:prstGeom>
        </p:spPr>
        <p:txBody>
          <a:bodyPr wrap="square">
            <a:spAutoFit/>
          </a:bodyPr>
          <a:lstStyle/>
          <a:p>
            <a:r>
              <a:rPr lang="en-US" dirty="0" smtClean="0">
                <a:latin typeface="Calibri" pitchFamily="34" charset="0"/>
                <a:cs typeface="Calibri" pitchFamily="34" charset="0"/>
              </a:rPr>
              <a:t>again monotonically growing</a:t>
            </a:r>
            <a:endParaRPr lang="en-US" dirty="0">
              <a:solidFill>
                <a:prstClr val="black"/>
              </a:solidFill>
              <a:latin typeface="Calibri" pitchFamily="34" charset="0"/>
              <a:cs typeface="Calibri" pitchFamily="34" charset="0"/>
              <a:sym typeface="Symbol"/>
            </a:endParaRPr>
          </a:p>
        </p:txBody>
      </p:sp>
    </p:spTree>
    <p:extLst>
      <p:ext uri="{BB962C8B-B14F-4D97-AF65-F5344CB8AC3E}">
        <p14:creationId xmlns:p14="http://schemas.microsoft.com/office/powerpoint/2010/main" val="987802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first and </a:t>
            </a:r>
            <a:r>
              <a:rPr lang="en-US" dirty="0" err="1" smtClean="0"/>
              <a:t>nullable</a:t>
            </a:r>
            <a:endParaRPr lang="en-US" dirty="0"/>
          </a:p>
        </p:txBody>
      </p:sp>
      <p:sp>
        <p:nvSpPr>
          <p:cNvPr id="3" name="Content Placeholder 2"/>
          <p:cNvSpPr>
            <a:spLocks noGrp="1"/>
          </p:cNvSpPr>
          <p:nvPr>
            <p:ph idx="1"/>
          </p:nvPr>
        </p:nvSpPr>
        <p:spPr/>
        <p:txBody>
          <a:bodyPr/>
          <a:lstStyle/>
          <a:p>
            <a:r>
              <a:rPr lang="en-US" dirty="0" smtClean="0"/>
              <a:t>Given any grammar we can compute</a:t>
            </a:r>
          </a:p>
          <a:p>
            <a:pPr lvl="1"/>
            <a:r>
              <a:rPr lang="en-US" dirty="0"/>
              <a:t>for each </a:t>
            </a:r>
            <a:r>
              <a:rPr lang="en-US" dirty="0" smtClean="0"/>
              <a:t>non-terminal X whether </a:t>
            </a:r>
            <a:r>
              <a:rPr lang="en-US" dirty="0" err="1"/>
              <a:t>nullable</a:t>
            </a:r>
            <a:r>
              <a:rPr lang="en-US" dirty="0"/>
              <a:t>(X</a:t>
            </a:r>
            <a:r>
              <a:rPr lang="en-US" dirty="0" smtClean="0"/>
              <a:t>)</a:t>
            </a:r>
          </a:p>
          <a:p>
            <a:pPr lvl="1"/>
            <a:r>
              <a:rPr lang="en-US" dirty="0" smtClean="0"/>
              <a:t>using this, the set first(X) for each non-terminal X</a:t>
            </a:r>
          </a:p>
          <a:p>
            <a:r>
              <a:rPr lang="en-US" dirty="0" smtClean="0"/>
              <a:t>General approach:</a:t>
            </a:r>
          </a:p>
          <a:p>
            <a:pPr lvl="1"/>
            <a:r>
              <a:rPr lang="en-US" dirty="0" smtClean="0"/>
              <a:t>generate constraints over finite domains, following the structure of each rule</a:t>
            </a:r>
          </a:p>
          <a:p>
            <a:pPr lvl="1"/>
            <a:r>
              <a:rPr lang="en-US" dirty="0" smtClean="0"/>
              <a:t>solve the constraints iteratively</a:t>
            </a:r>
          </a:p>
          <a:p>
            <a:pPr lvl="2"/>
            <a:r>
              <a:rPr lang="en-US" dirty="0" smtClean="0"/>
              <a:t>start from least elements</a:t>
            </a:r>
          </a:p>
          <a:p>
            <a:pPr lvl="2"/>
            <a:r>
              <a:rPr lang="en-US" dirty="0" smtClean="0"/>
              <a:t>keep evaluating RHS and re-assigning the value to LHS</a:t>
            </a:r>
          </a:p>
          <a:p>
            <a:pPr lvl="2"/>
            <a:r>
              <a:rPr lang="en-US" dirty="0" smtClean="0"/>
              <a:t>stop when there is no more change</a:t>
            </a:r>
            <a:endParaRPr lang="en-US" dirty="0"/>
          </a:p>
        </p:txBody>
      </p:sp>
    </p:spTree>
    <p:extLst>
      <p:ext uri="{BB962C8B-B14F-4D97-AF65-F5344CB8AC3E}">
        <p14:creationId xmlns:p14="http://schemas.microsoft.com/office/powerpoint/2010/main" val="15056103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920395"/>
          </a:xfrm>
        </p:spPr>
        <p:txBody>
          <a:bodyPr/>
          <a:lstStyle/>
          <a:p>
            <a:r>
              <a:rPr lang="en-US" dirty="0" smtClean="0"/>
              <a:t>Rough General Idea</a:t>
            </a:r>
            <a:endParaRPr lang="en-US" dirty="0"/>
          </a:p>
        </p:txBody>
      </p:sp>
      <p:sp>
        <p:nvSpPr>
          <p:cNvPr id="4" name="Content Placeholder 2"/>
          <p:cNvSpPr txBox="1">
            <a:spLocks/>
          </p:cNvSpPr>
          <p:nvPr/>
        </p:nvSpPr>
        <p:spPr bwMode="auto">
          <a:xfrm>
            <a:off x="939758" y="1766945"/>
            <a:ext cx="2003227" cy="13224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A ::=  B</a:t>
            </a:r>
            <a:r>
              <a:rPr lang="en-US" sz="2400" baseline="-25000" dirty="0" smtClean="0">
                <a:solidFill>
                  <a:srgbClr val="008000"/>
                </a:solidFill>
              </a:rPr>
              <a:t>1 </a:t>
            </a:r>
            <a:r>
              <a:rPr lang="en-US" sz="2400" dirty="0">
                <a:solidFill>
                  <a:srgbClr val="008000"/>
                </a:solidFill>
              </a:rPr>
              <a:t>... </a:t>
            </a:r>
            <a:r>
              <a:rPr lang="en-US" sz="2400" dirty="0" err="1">
                <a:solidFill>
                  <a:srgbClr val="008000"/>
                </a:solidFill>
              </a:rPr>
              <a:t>B</a:t>
            </a:r>
            <a:r>
              <a:rPr lang="en-US" sz="2400" baseline="-25000" dirty="0" err="1">
                <a:solidFill>
                  <a:srgbClr val="008000"/>
                </a:solidFill>
              </a:rPr>
              <a:t>p</a:t>
            </a:r>
            <a:r>
              <a:rPr lang="en-US" sz="2400" dirty="0">
                <a:solidFill>
                  <a:srgbClr val="008000"/>
                </a:solidFill>
              </a:rPr>
              <a:t/>
            </a:r>
            <a:br>
              <a:rPr lang="en-US" sz="2400" dirty="0">
                <a:solidFill>
                  <a:srgbClr val="008000"/>
                </a:solidFill>
              </a:rPr>
            </a:br>
            <a:r>
              <a:rPr lang="en-US" sz="2400" dirty="0">
                <a:solidFill>
                  <a:srgbClr val="008000"/>
                </a:solidFill>
              </a:rPr>
              <a:t>       </a:t>
            </a:r>
            <a:r>
              <a:rPr lang="en-US" sz="2400" dirty="0" smtClean="0">
                <a:solidFill>
                  <a:srgbClr val="008000"/>
                </a:solidFill>
              </a:rPr>
              <a:t>| C</a:t>
            </a:r>
            <a:r>
              <a:rPr lang="en-US" sz="2400" baseline="-25000" dirty="0" smtClean="0">
                <a:solidFill>
                  <a:srgbClr val="008000"/>
                </a:solidFill>
              </a:rPr>
              <a:t>1 </a:t>
            </a:r>
            <a:r>
              <a:rPr lang="en-US" sz="2400" dirty="0">
                <a:solidFill>
                  <a:srgbClr val="008000"/>
                </a:solidFill>
              </a:rPr>
              <a:t>... </a:t>
            </a:r>
            <a:r>
              <a:rPr lang="en-US" sz="2400" dirty="0" err="1" smtClean="0">
                <a:solidFill>
                  <a:srgbClr val="008000"/>
                </a:solidFill>
              </a:rPr>
              <a:t>C</a:t>
            </a:r>
            <a:r>
              <a:rPr lang="en-US" sz="2400" baseline="-25000" dirty="0" err="1" smtClean="0">
                <a:solidFill>
                  <a:srgbClr val="008000"/>
                </a:solidFill>
              </a:rPr>
              <a:t>q</a:t>
            </a:r>
            <a:r>
              <a:rPr lang="en-US" sz="2400" baseline="-25000" dirty="0" smtClean="0">
                <a:solidFill>
                  <a:srgbClr val="008000"/>
                </a:solidFill>
              </a:rPr>
              <a:t/>
            </a:r>
            <a:br>
              <a:rPr lang="en-US" sz="2400" baseline="-25000" dirty="0" smtClean="0">
                <a:solidFill>
                  <a:srgbClr val="008000"/>
                </a:solidFill>
              </a:rPr>
            </a:br>
            <a:r>
              <a:rPr lang="en-US" sz="2400" dirty="0">
                <a:solidFill>
                  <a:srgbClr val="008000"/>
                </a:solidFill>
              </a:rPr>
              <a:t> </a:t>
            </a:r>
            <a:r>
              <a:rPr lang="en-US" sz="2400" dirty="0" smtClean="0">
                <a:solidFill>
                  <a:srgbClr val="008000"/>
                </a:solidFill>
              </a:rPr>
              <a:t>      | D</a:t>
            </a:r>
            <a:r>
              <a:rPr lang="en-US" sz="2400" baseline="-25000" dirty="0" smtClean="0">
                <a:solidFill>
                  <a:srgbClr val="008000"/>
                </a:solidFill>
              </a:rPr>
              <a:t>1 </a:t>
            </a:r>
            <a:r>
              <a:rPr lang="en-US" sz="2400" dirty="0" smtClean="0">
                <a:solidFill>
                  <a:srgbClr val="008000"/>
                </a:solidFill>
              </a:rPr>
              <a:t>... </a:t>
            </a:r>
            <a:r>
              <a:rPr lang="en-US" sz="2400" dirty="0" err="1" smtClean="0">
                <a:solidFill>
                  <a:srgbClr val="008000"/>
                </a:solidFill>
              </a:rPr>
              <a:t>D</a:t>
            </a:r>
            <a:r>
              <a:rPr lang="en-US" sz="2400" baseline="-25000" dirty="0" err="1" smtClean="0">
                <a:solidFill>
                  <a:srgbClr val="008000"/>
                </a:solidFill>
              </a:rPr>
              <a:t>r</a:t>
            </a:r>
            <a:endParaRPr lang="en-US" sz="2400" b="1" dirty="0" smtClean="0">
              <a:solidFill>
                <a:schemeClr val="tx1"/>
              </a:solidFill>
            </a:endParaRPr>
          </a:p>
        </p:txBody>
      </p:sp>
      <p:sp>
        <p:nvSpPr>
          <p:cNvPr id="6" name="Content Placeholder 2"/>
          <p:cNvSpPr txBox="1">
            <a:spLocks/>
          </p:cNvSpPr>
          <p:nvPr/>
        </p:nvSpPr>
        <p:spPr bwMode="auto">
          <a:xfrm>
            <a:off x="4450081" y="1036580"/>
            <a:ext cx="4609395" cy="317427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b="1" dirty="0" err="1" smtClean="0">
                <a:solidFill>
                  <a:schemeClr val="tx1"/>
                </a:solidFill>
              </a:rPr>
              <a:t>def</a:t>
            </a:r>
            <a:r>
              <a:rPr lang="en-US" sz="2400" dirty="0" smtClean="0">
                <a:solidFill>
                  <a:schemeClr val="tx1"/>
                </a:solidFill>
              </a:rPr>
              <a:t> A = </a:t>
            </a:r>
            <a:br>
              <a:rPr lang="en-US" sz="2400" dirty="0" smtClean="0">
                <a:solidFill>
                  <a:schemeClr val="tx1"/>
                </a:solidFill>
              </a:rPr>
            </a:br>
            <a:r>
              <a:rPr lang="en-US" sz="2400" dirty="0" smtClean="0">
                <a:solidFill>
                  <a:schemeClr val="tx1"/>
                </a:solidFill>
              </a:rPr>
              <a:t>  </a:t>
            </a:r>
            <a:r>
              <a:rPr lang="en-US" sz="2400" b="1" dirty="0" smtClean="0">
                <a:solidFill>
                  <a:schemeClr val="tx1"/>
                </a:solidFill>
              </a:rPr>
              <a:t>if</a:t>
            </a:r>
            <a:r>
              <a:rPr lang="en-US" sz="2400" dirty="0" smtClean="0">
                <a:solidFill>
                  <a:schemeClr val="tx1"/>
                </a:solidFill>
              </a:rPr>
              <a:t> (token </a:t>
            </a:r>
            <a:r>
              <a:rPr lang="en-US" sz="2400" b="1" dirty="0" smtClean="0">
                <a:solidFill>
                  <a:schemeClr val="tx1"/>
                </a:solidFill>
                <a:sym typeface="Symbol"/>
              </a:rPr>
              <a:t> </a:t>
            </a:r>
            <a:r>
              <a:rPr lang="en-US" sz="2400" dirty="0" smtClean="0">
                <a:solidFill>
                  <a:schemeClr val="tx1"/>
                </a:solidFill>
              </a:rPr>
              <a:t>T1) {</a:t>
            </a:r>
            <a:r>
              <a:rPr lang="en-US" sz="2400" dirty="0">
                <a:solidFill>
                  <a:schemeClr val="tx1"/>
                </a:solidFill>
              </a:rPr>
              <a:t/>
            </a:r>
            <a:br>
              <a:rPr lang="en-US" sz="2400" dirty="0">
                <a:solidFill>
                  <a:schemeClr val="tx1"/>
                </a:solidFill>
              </a:rPr>
            </a:br>
            <a:r>
              <a:rPr lang="en-US" sz="2400" dirty="0">
                <a:solidFill>
                  <a:schemeClr val="tx1"/>
                </a:solidFill>
              </a:rPr>
              <a:t>     B</a:t>
            </a:r>
            <a:r>
              <a:rPr lang="en-US" sz="2400" baseline="-25000" dirty="0">
                <a:solidFill>
                  <a:schemeClr val="tx1"/>
                </a:solidFill>
              </a:rPr>
              <a:t>1</a:t>
            </a:r>
            <a:r>
              <a:rPr lang="en-US" sz="2400" dirty="0">
                <a:solidFill>
                  <a:schemeClr val="tx1"/>
                </a:solidFill>
              </a:rPr>
              <a:t> ... </a:t>
            </a:r>
            <a:r>
              <a:rPr lang="en-US" sz="2400" dirty="0" err="1">
                <a:solidFill>
                  <a:schemeClr val="tx1"/>
                </a:solidFill>
              </a:rPr>
              <a:t>B</a:t>
            </a:r>
            <a:r>
              <a:rPr lang="en-US" sz="2400" baseline="-25000" dirty="0" err="1">
                <a:solidFill>
                  <a:schemeClr val="tx1"/>
                </a:solidFill>
              </a:rPr>
              <a:t>p</a:t>
            </a:r>
            <a:r>
              <a:rPr lang="en-US" sz="2400" dirty="0">
                <a:solidFill>
                  <a:schemeClr val="tx1"/>
                </a:solidFill>
              </a:rPr>
              <a:t/>
            </a:r>
            <a:br>
              <a:rPr lang="en-US" sz="2400" dirty="0">
                <a:solidFill>
                  <a:schemeClr val="tx1"/>
                </a:solidFill>
              </a:rPr>
            </a:br>
            <a:r>
              <a:rPr lang="en-US" sz="2400" dirty="0" smtClean="0">
                <a:solidFill>
                  <a:schemeClr val="tx1"/>
                </a:solidFill>
              </a:rPr>
              <a:t>  </a:t>
            </a:r>
            <a:r>
              <a:rPr lang="en-US" sz="2400" b="1" dirty="0" smtClean="0">
                <a:solidFill>
                  <a:schemeClr val="tx1"/>
                </a:solidFill>
              </a:rPr>
              <a:t>else</a:t>
            </a:r>
            <a:r>
              <a:rPr lang="en-US" sz="2400" dirty="0" smtClean="0">
                <a:solidFill>
                  <a:schemeClr val="tx1"/>
                </a:solidFill>
              </a:rPr>
              <a:t> </a:t>
            </a:r>
            <a:r>
              <a:rPr lang="en-US" sz="2400" b="1" dirty="0" smtClean="0">
                <a:solidFill>
                  <a:schemeClr val="tx1"/>
                </a:solidFill>
              </a:rPr>
              <a:t>if</a:t>
            </a:r>
            <a:r>
              <a:rPr lang="en-US" sz="2400" dirty="0" smtClean="0">
                <a:solidFill>
                  <a:schemeClr val="tx1"/>
                </a:solidFill>
              </a:rPr>
              <a:t> (token</a:t>
            </a:r>
            <a:r>
              <a:rPr lang="en-US" sz="2400" b="1" dirty="0">
                <a:solidFill>
                  <a:schemeClr val="tx1"/>
                </a:solidFill>
                <a:sym typeface="Symbol"/>
              </a:rPr>
              <a:t>  </a:t>
            </a:r>
            <a:r>
              <a:rPr lang="en-US" sz="2400" dirty="0" smtClean="0">
                <a:solidFill>
                  <a:schemeClr val="tx1"/>
                </a:solidFill>
              </a:rPr>
              <a:t>T2) {</a:t>
            </a:r>
            <a:br>
              <a:rPr lang="en-US" sz="2400" dirty="0" smtClean="0">
                <a:solidFill>
                  <a:schemeClr val="tx1"/>
                </a:solidFill>
              </a:rPr>
            </a:br>
            <a:r>
              <a:rPr lang="en-US" sz="2400" dirty="0" smtClean="0">
                <a:solidFill>
                  <a:schemeClr val="tx1"/>
                </a:solidFill>
              </a:rPr>
              <a:t>     C</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C</a:t>
            </a:r>
            <a:r>
              <a:rPr lang="en-US" sz="2400" baseline="-25000" dirty="0" err="1">
                <a:solidFill>
                  <a:schemeClr val="tx1"/>
                </a:solidFill>
              </a:rPr>
              <a:t>q</a:t>
            </a:r>
            <a:r>
              <a:rPr lang="en-US" sz="2400" dirty="0" smtClean="0">
                <a:solidFill>
                  <a:schemeClr val="tx1"/>
                </a:solidFill>
              </a:rPr>
              <a:t/>
            </a:r>
            <a:br>
              <a:rPr lang="en-US" sz="2400" dirty="0" smtClean="0">
                <a:solidFill>
                  <a:schemeClr val="tx1"/>
                </a:solidFill>
              </a:rPr>
            </a:br>
            <a:r>
              <a:rPr lang="en-US" sz="2400" dirty="0" smtClean="0">
                <a:solidFill>
                  <a:schemeClr val="tx1"/>
                </a:solidFill>
              </a:rPr>
              <a:t>  } </a:t>
            </a:r>
            <a:r>
              <a:rPr lang="en-US" sz="2400" b="1" dirty="0" smtClean="0">
                <a:solidFill>
                  <a:schemeClr val="tx1"/>
                </a:solidFill>
              </a:rPr>
              <a:t>else</a:t>
            </a:r>
            <a:r>
              <a:rPr lang="en-US" sz="2400" dirty="0" smtClean="0">
                <a:solidFill>
                  <a:schemeClr val="tx1"/>
                </a:solidFill>
              </a:rPr>
              <a:t> </a:t>
            </a:r>
            <a:r>
              <a:rPr lang="en-US" sz="2400" b="1" dirty="0" smtClean="0">
                <a:solidFill>
                  <a:schemeClr val="tx1"/>
                </a:solidFill>
              </a:rPr>
              <a:t>if</a:t>
            </a:r>
            <a:r>
              <a:rPr lang="en-US" sz="2400" dirty="0" smtClean="0">
                <a:solidFill>
                  <a:schemeClr val="tx1"/>
                </a:solidFill>
              </a:rPr>
              <a:t> (token</a:t>
            </a:r>
            <a:r>
              <a:rPr lang="en-US" sz="2400" b="1" dirty="0">
                <a:solidFill>
                  <a:schemeClr val="tx1"/>
                </a:solidFill>
                <a:sym typeface="Symbol"/>
              </a:rPr>
              <a:t>  </a:t>
            </a:r>
            <a:r>
              <a:rPr lang="en-US" sz="2400" dirty="0" smtClean="0">
                <a:solidFill>
                  <a:schemeClr val="tx1"/>
                </a:solidFill>
              </a:rPr>
              <a:t>T3) {</a:t>
            </a:r>
            <a:br>
              <a:rPr lang="en-US" sz="2400" dirty="0" smtClean="0">
                <a:solidFill>
                  <a:schemeClr val="tx1"/>
                </a:solidFill>
              </a:rPr>
            </a:br>
            <a:r>
              <a:rPr lang="en-US" sz="2400" dirty="0">
                <a:solidFill>
                  <a:schemeClr val="tx1"/>
                </a:solidFill>
              </a:rPr>
              <a:t> </a:t>
            </a:r>
            <a:r>
              <a:rPr lang="en-US" sz="2400" dirty="0" smtClean="0">
                <a:solidFill>
                  <a:schemeClr val="tx1"/>
                </a:solidFill>
              </a:rPr>
              <a:t>    D</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D</a:t>
            </a:r>
            <a:r>
              <a:rPr lang="en-US" sz="2400" baseline="-25000" dirty="0" err="1">
                <a:solidFill>
                  <a:schemeClr val="tx1"/>
                </a:solidFill>
              </a:rPr>
              <a:t>r</a:t>
            </a:r>
            <a:r>
              <a:rPr lang="en-US" sz="2400" dirty="0" smtClean="0">
                <a:solidFill>
                  <a:schemeClr val="tx1"/>
                </a:solidFill>
              </a:rPr>
              <a:t/>
            </a:r>
            <a:br>
              <a:rPr lang="en-US" sz="2400" dirty="0" smtClean="0">
                <a:solidFill>
                  <a:schemeClr val="tx1"/>
                </a:solidFill>
              </a:rPr>
            </a:br>
            <a:r>
              <a:rPr lang="en-US" sz="2400" dirty="0" smtClean="0">
                <a:solidFill>
                  <a:schemeClr val="tx1"/>
                </a:solidFill>
              </a:rPr>
              <a:t>  } </a:t>
            </a:r>
            <a:r>
              <a:rPr lang="en-US" sz="2400" b="1" dirty="0" smtClean="0">
                <a:solidFill>
                  <a:schemeClr val="tx1"/>
                </a:solidFill>
              </a:rPr>
              <a:t>else</a:t>
            </a:r>
            <a:r>
              <a:rPr lang="en-US" sz="2400" dirty="0" smtClean="0">
                <a:solidFill>
                  <a:schemeClr val="tx1"/>
                </a:solidFill>
              </a:rPr>
              <a:t> error("expected T1,T2,T3")</a:t>
            </a:r>
            <a:br>
              <a:rPr lang="en-US" sz="2400" dirty="0" smtClean="0">
                <a:solidFill>
                  <a:schemeClr val="tx1"/>
                </a:solidFill>
              </a:rPr>
            </a:br>
            <a:endParaRPr lang="en-US" sz="2400" dirty="0" smtClean="0">
              <a:solidFill>
                <a:schemeClr val="tx1"/>
              </a:solidFill>
            </a:endParaRPr>
          </a:p>
        </p:txBody>
      </p:sp>
      <p:sp>
        <p:nvSpPr>
          <p:cNvPr id="3" name="Right Arrow 2"/>
          <p:cNvSpPr/>
          <p:nvPr/>
        </p:nvSpPr>
        <p:spPr bwMode="auto">
          <a:xfrm>
            <a:off x="3311818" y="2205318"/>
            <a:ext cx="737667" cy="44567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Content Placeholder 2"/>
          <p:cNvSpPr txBox="1">
            <a:spLocks/>
          </p:cNvSpPr>
          <p:nvPr/>
        </p:nvSpPr>
        <p:spPr bwMode="auto">
          <a:xfrm>
            <a:off x="322479" y="3878393"/>
            <a:ext cx="8445003" cy="193073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b="1" dirty="0" smtClean="0">
                <a:solidFill>
                  <a:schemeClr val="tx1"/>
                </a:solidFill>
              </a:rPr>
              <a:t>where:</a:t>
            </a:r>
          </a:p>
          <a:p>
            <a:pPr marL="0" indent="0">
              <a:buNone/>
            </a:pPr>
            <a:r>
              <a:rPr lang="en-US" sz="2400" dirty="0" smtClean="0">
                <a:solidFill>
                  <a:schemeClr val="tx1"/>
                </a:solidFill>
              </a:rPr>
              <a:t>	T1 = </a:t>
            </a:r>
            <a:r>
              <a:rPr lang="en-US" sz="2400" b="1" dirty="0" smtClean="0">
                <a:solidFill>
                  <a:schemeClr val="tx1"/>
                </a:solidFill>
              </a:rPr>
              <a:t>first</a:t>
            </a:r>
            <a:r>
              <a:rPr lang="en-US" sz="2400" dirty="0" smtClean="0">
                <a:solidFill>
                  <a:schemeClr val="tx1"/>
                </a:solidFill>
              </a:rPr>
              <a:t>(B</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B</a:t>
            </a:r>
            <a:r>
              <a:rPr lang="en-US" sz="2400" baseline="-25000" dirty="0" err="1" smtClean="0">
                <a:solidFill>
                  <a:schemeClr val="tx1"/>
                </a:solidFill>
              </a:rPr>
              <a:t>p</a:t>
            </a:r>
            <a:r>
              <a:rPr lang="en-US" sz="2400" dirty="0" smtClean="0">
                <a:solidFill>
                  <a:schemeClr val="tx1"/>
                </a:solidFill>
              </a:rPr>
              <a:t>)</a:t>
            </a:r>
            <a:br>
              <a:rPr lang="en-US" sz="2400" dirty="0" smtClean="0">
                <a:solidFill>
                  <a:schemeClr val="tx1"/>
                </a:solidFill>
              </a:rPr>
            </a:br>
            <a:r>
              <a:rPr lang="en-US" sz="2400" dirty="0">
                <a:solidFill>
                  <a:schemeClr val="tx1"/>
                </a:solidFill>
              </a:rPr>
              <a:t>	</a:t>
            </a:r>
            <a:r>
              <a:rPr lang="en-US" sz="2400" dirty="0" smtClean="0">
                <a:solidFill>
                  <a:schemeClr val="tx1"/>
                </a:solidFill>
              </a:rPr>
              <a:t>T2 </a:t>
            </a:r>
            <a:r>
              <a:rPr lang="en-US" sz="2400" dirty="0">
                <a:solidFill>
                  <a:schemeClr val="tx1"/>
                </a:solidFill>
              </a:rPr>
              <a:t>= </a:t>
            </a:r>
            <a:r>
              <a:rPr lang="en-US" sz="2400" b="1" dirty="0" smtClean="0">
                <a:solidFill>
                  <a:schemeClr val="tx1"/>
                </a:solidFill>
              </a:rPr>
              <a:t>first</a:t>
            </a:r>
            <a:r>
              <a:rPr lang="en-US" sz="2400" dirty="0" smtClean="0">
                <a:solidFill>
                  <a:schemeClr val="tx1"/>
                </a:solidFill>
              </a:rPr>
              <a:t>(C</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C</a:t>
            </a:r>
            <a:r>
              <a:rPr lang="en-US" sz="2400" baseline="-25000" dirty="0" err="1" smtClean="0">
                <a:solidFill>
                  <a:schemeClr val="tx1"/>
                </a:solidFill>
              </a:rPr>
              <a:t>q</a:t>
            </a:r>
            <a:r>
              <a:rPr lang="en-US" sz="2400" dirty="0" smtClean="0">
                <a:solidFill>
                  <a:schemeClr val="tx1"/>
                </a:solidFill>
              </a:rPr>
              <a:t>)</a:t>
            </a:r>
            <a:br>
              <a:rPr lang="en-US" sz="2400" dirty="0" smtClean="0">
                <a:solidFill>
                  <a:schemeClr val="tx1"/>
                </a:solidFill>
              </a:rPr>
            </a:br>
            <a:r>
              <a:rPr lang="en-US" sz="2400" dirty="0">
                <a:solidFill>
                  <a:schemeClr val="tx1"/>
                </a:solidFill>
              </a:rPr>
              <a:t>	</a:t>
            </a:r>
            <a:r>
              <a:rPr lang="en-US" sz="2400" dirty="0" smtClean="0">
                <a:solidFill>
                  <a:schemeClr val="tx1"/>
                </a:solidFill>
              </a:rPr>
              <a:t>T3 </a:t>
            </a:r>
            <a:r>
              <a:rPr lang="en-US" sz="2400" dirty="0">
                <a:solidFill>
                  <a:schemeClr val="tx1"/>
                </a:solidFill>
              </a:rPr>
              <a:t>= </a:t>
            </a:r>
            <a:r>
              <a:rPr lang="en-US" sz="2400" b="1" dirty="0" smtClean="0">
                <a:solidFill>
                  <a:schemeClr val="tx1"/>
                </a:solidFill>
              </a:rPr>
              <a:t>first</a:t>
            </a:r>
            <a:r>
              <a:rPr lang="en-US" sz="2400" dirty="0" smtClean="0">
                <a:solidFill>
                  <a:schemeClr val="tx1"/>
                </a:solidFill>
              </a:rPr>
              <a:t>(D</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D</a:t>
            </a:r>
            <a:r>
              <a:rPr lang="en-US" sz="2400" baseline="-25000" dirty="0" err="1">
                <a:solidFill>
                  <a:schemeClr val="tx1"/>
                </a:solidFill>
              </a:rPr>
              <a:t>r</a:t>
            </a:r>
            <a:r>
              <a:rPr lang="en-US" sz="2400" dirty="0" smtClean="0">
                <a:solidFill>
                  <a:schemeClr val="tx1"/>
                </a:solidFill>
              </a:rPr>
              <a:t>)</a:t>
            </a:r>
          </a:p>
          <a:p>
            <a:pPr marL="0" indent="0" algn="ctr">
              <a:buNone/>
            </a:pPr>
            <a:endParaRPr lang="en-US" sz="2400" dirty="0" smtClean="0">
              <a:solidFill>
                <a:srgbClr val="008000"/>
              </a:solidFill>
            </a:endParaRPr>
          </a:p>
          <a:p>
            <a:pPr marL="0" indent="0" algn="ctr">
              <a:buNone/>
            </a:pPr>
            <a:r>
              <a:rPr lang="en-US" sz="3600" dirty="0" smtClean="0">
                <a:solidFill>
                  <a:srgbClr val="008000"/>
                </a:solidFill>
              </a:rPr>
              <a:t>T1, T2, T3 should be </a:t>
            </a:r>
            <a:r>
              <a:rPr lang="en-US" sz="3600" b="1" dirty="0" smtClean="0">
                <a:solidFill>
                  <a:srgbClr val="008000"/>
                </a:solidFill>
              </a:rPr>
              <a:t>disjoint </a:t>
            </a:r>
            <a:r>
              <a:rPr lang="en-US" sz="3600" dirty="0" smtClean="0">
                <a:solidFill>
                  <a:srgbClr val="008000"/>
                </a:solidFill>
              </a:rPr>
              <a:t>sets of tokens.</a:t>
            </a:r>
          </a:p>
        </p:txBody>
      </p:sp>
    </p:spTree>
    <p:extLst>
      <p:ext uri="{BB962C8B-B14F-4D97-AF65-F5344CB8AC3E}">
        <p14:creationId xmlns:p14="http://schemas.microsoft.com/office/powerpoint/2010/main" val="6051815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a:t>
            </a:r>
            <a:endParaRPr lang="en-US" dirty="0"/>
          </a:p>
        </p:txBody>
      </p:sp>
      <p:sp>
        <p:nvSpPr>
          <p:cNvPr id="3" name="Content Placeholder 2"/>
          <p:cNvSpPr>
            <a:spLocks noGrp="1"/>
          </p:cNvSpPr>
          <p:nvPr>
            <p:ph idx="1"/>
          </p:nvPr>
        </p:nvSpPr>
        <p:spPr/>
        <p:txBody>
          <a:bodyPr/>
          <a:lstStyle/>
          <a:p>
            <a:pPr marL="0" indent="0">
              <a:buNone/>
            </a:pPr>
            <a:r>
              <a:rPr lang="en-US" dirty="0" smtClean="0"/>
              <a:t>A ::= B </a:t>
            </a:r>
            <a:r>
              <a:rPr lang="en-US" b="1" dirty="0" smtClean="0">
                <a:solidFill>
                  <a:schemeClr val="tx1"/>
                </a:solidFill>
              </a:rPr>
              <a:t>EOF</a:t>
            </a:r>
            <a:r>
              <a:rPr lang="en-US" dirty="0" smtClean="0"/>
              <a:t/>
            </a:r>
            <a:br>
              <a:rPr lang="en-US" dirty="0" smtClean="0"/>
            </a:br>
            <a:r>
              <a:rPr lang="en-US" dirty="0" smtClean="0"/>
              <a:t>B ::= </a:t>
            </a:r>
            <a:r>
              <a:rPr lang="en-US" dirty="0">
                <a:solidFill>
                  <a:schemeClr val="tx1"/>
                </a:solidFill>
                <a:sym typeface="Symbol"/>
              </a:rPr>
              <a:t></a:t>
            </a:r>
            <a:r>
              <a:rPr lang="en-US" dirty="0" smtClean="0"/>
              <a:t> | B </a:t>
            </a:r>
            <a:r>
              <a:rPr lang="en-US" dirty="0" err="1"/>
              <a:t>B</a:t>
            </a:r>
            <a:r>
              <a:rPr lang="en-US" dirty="0" smtClean="0"/>
              <a:t> | </a:t>
            </a:r>
            <a:r>
              <a:rPr lang="en-US" b="1" dirty="0" smtClean="0">
                <a:solidFill>
                  <a:schemeClr val="tx1"/>
                </a:solidFill>
              </a:rPr>
              <a:t>(</a:t>
            </a:r>
            <a:r>
              <a:rPr lang="en-US" dirty="0" smtClean="0"/>
              <a:t>B</a:t>
            </a:r>
            <a:r>
              <a:rPr lang="en-US" b="1" dirty="0" smtClean="0">
                <a:solidFill>
                  <a:schemeClr val="tx1"/>
                </a:solidFill>
              </a:rPr>
              <a:t>)</a:t>
            </a:r>
            <a:endParaRPr lang="en-US" dirty="0" smtClean="0"/>
          </a:p>
          <a:p>
            <a:r>
              <a:rPr lang="en-US" dirty="0">
                <a:solidFill>
                  <a:schemeClr val="tx1"/>
                </a:solidFill>
              </a:rPr>
              <a:t>Tokens: </a:t>
            </a:r>
            <a:r>
              <a:rPr lang="en-US" b="1" dirty="0">
                <a:solidFill>
                  <a:schemeClr val="tx1"/>
                </a:solidFill>
              </a:rPr>
              <a:t>EOF</a:t>
            </a:r>
            <a:r>
              <a:rPr lang="en-US" dirty="0">
                <a:solidFill>
                  <a:schemeClr val="tx1"/>
                </a:solidFill>
              </a:rPr>
              <a:t>, </a:t>
            </a:r>
            <a:r>
              <a:rPr lang="en-US" b="1" dirty="0">
                <a:solidFill>
                  <a:schemeClr val="tx1"/>
                </a:solidFill>
              </a:rPr>
              <a:t>(</a:t>
            </a:r>
            <a:r>
              <a:rPr lang="en-US" dirty="0">
                <a:solidFill>
                  <a:schemeClr val="tx1"/>
                </a:solidFill>
              </a:rPr>
              <a:t>, </a:t>
            </a:r>
            <a:r>
              <a:rPr lang="en-US" b="1" dirty="0">
                <a:solidFill>
                  <a:schemeClr val="tx1"/>
                </a:solidFill>
              </a:rPr>
              <a:t>)</a:t>
            </a:r>
          </a:p>
          <a:p>
            <a:r>
              <a:rPr lang="en-US" dirty="0" smtClean="0">
                <a:solidFill>
                  <a:schemeClr val="tx1"/>
                </a:solidFill>
              </a:rPr>
              <a:t>Generate constraints and compute </a:t>
            </a:r>
            <a:r>
              <a:rPr lang="en-US" dirty="0" err="1" smtClean="0">
                <a:solidFill>
                  <a:schemeClr val="tx1"/>
                </a:solidFill>
              </a:rPr>
              <a:t>nullable</a:t>
            </a:r>
            <a:r>
              <a:rPr lang="en-US" dirty="0" smtClean="0">
                <a:solidFill>
                  <a:schemeClr val="tx1"/>
                </a:solidFill>
              </a:rPr>
              <a:t> and first for this grammar. </a:t>
            </a:r>
          </a:p>
          <a:p>
            <a:r>
              <a:rPr lang="en-US" dirty="0" smtClean="0">
                <a:solidFill>
                  <a:schemeClr val="tx1"/>
                </a:solidFill>
              </a:rPr>
              <a:t>Check whether first sets for different alternatives are disjoint.</a:t>
            </a:r>
          </a:p>
        </p:txBody>
      </p:sp>
    </p:spTree>
    <p:extLst>
      <p:ext uri="{BB962C8B-B14F-4D97-AF65-F5344CB8AC3E}">
        <p14:creationId xmlns:p14="http://schemas.microsoft.com/office/powerpoint/2010/main" val="1306884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155370"/>
            <a:ext cx="8752113" cy="1143000"/>
          </a:xfrm>
        </p:spPr>
        <p:txBody>
          <a:bodyPr/>
          <a:lstStyle/>
          <a:p>
            <a:r>
              <a:rPr lang="en-US" dirty="0" smtClean="0"/>
              <a:t>Parse Tree </a:t>
            </a:r>
            <a:r>
              <a:rPr lang="en-US" dirty="0" err="1" smtClean="0">
                <a:solidFill>
                  <a:schemeClr val="tx1"/>
                </a:solidFill>
              </a:rPr>
              <a:t>vs</a:t>
            </a:r>
            <a:r>
              <a:rPr lang="en-US" dirty="0" smtClean="0">
                <a:solidFill>
                  <a:schemeClr val="tx1"/>
                </a:solidFill>
              </a:rPr>
              <a:t> </a:t>
            </a:r>
            <a:r>
              <a:rPr lang="en-US" dirty="0" smtClean="0">
                <a:solidFill>
                  <a:srgbClr val="00B050"/>
                </a:solidFill>
              </a:rPr>
              <a:t>Abstract Syntax Tree (AST)</a:t>
            </a:r>
            <a:endParaRPr lang="en-US" dirty="0">
              <a:solidFill>
                <a:srgbClr val="00B050"/>
              </a:solidFill>
            </a:endParaRPr>
          </a:p>
        </p:txBody>
      </p:sp>
      <p:sp>
        <p:nvSpPr>
          <p:cNvPr id="3" name="Content Placeholder 2"/>
          <p:cNvSpPr>
            <a:spLocks noGrp="1"/>
          </p:cNvSpPr>
          <p:nvPr>
            <p:ph idx="1"/>
          </p:nvPr>
        </p:nvSpPr>
        <p:spPr>
          <a:xfrm>
            <a:off x="2800830" y="1578569"/>
            <a:ext cx="3292608" cy="526856"/>
          </a:xfrm>
        </p:spPr>
        <p:txBody>
          <a:bodyPr/>
          <a:lstStyle/>
          <a:p>
            <a:pPr marL="0" indent="0">
              <a:buNone/>
            </a:pPr>
            <a:r>
              <a:rPr lang="en-US" sz="2800" b="1" dirty="0" smtClean="0">
                <a:solidFill>
                  <a:schemeClr val="tx1"/>
                </a:solidFill>
              </a:rPr>
              <a:t>while</a:t>
            </a:r>
            <a:r>
              <a:rPr lang="en-US" sz="2800" dirty="0" smtClean="0">
                <a:solidFill>
                  <a:schemeClr val="tx1"/>
                </a:solidFill>
              </a:rPr>
              <a:t> (x &gt; 0) x = x - 1</a:t>
            </a:r>
            <a:endParaRPr lang="en-US" sz="2800" dirty="0">
              <a:solidFill>
                <a:schemeClr val="tx1"/>
              </a:solidFill>
            </a:endParaRPr>
          </a:p>
        </p:txBody>
      </p:sp>
      <p:grpSp>
        <p:nvGrpSpPr>
          <p:cNvPr id="51" name="Group 50"/>
          <p:cNvGrpSpPr/>
          <p:nvPr/>
        </p:nvGrpSpPr>
        <p:grpSpPr>
          <a:xfrm>
            <a:off x="6344779" y="2740024"/>
            <a:ext cx="2350800" cy="2117880"/>
            <a:chOff x="6344779" y="2740024"/>
            <a:chExt cx="2350800" cy="2117880"/>
          </a:xfrm>
        </p:grpSpPr>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6905659" y="2740024"/>
                <a:ext cx="641880" cy="235440"/>
              </p14:xfrm>
            </p:contentPart>
          </mc:Choice>
          <mc:Fallback xmlns="">
            <p:pic>
              <p:nvPicPr>
                <p:cNvPr id="7" name="Ink 6"/>
                <p:cNvPicPr/>
                <p:nvPr/>
              </p:nvPicPr>
              <p:blipFill>
                <a:blip r:embed="rId3"/>
                <a:stretch>
                  <a:fillRect/>
                </a:stretch>
              </p:blipFill>
              <p:spPr>
                <a:xfrm>
                  <a:off x="6893779" y="2730304"/>
                  <a:ext cx="6602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p14:cNvContentPartPr/>
                <p14:nvPr/>
              </p14:nvContentPartPr>
              <p14:xfrm>
                <a:off x="6344779" y="3077704"/>
                <a:ext cx="815760" cy="994320"/>
              </p14:xfrm>
            </p:contentPart>
          </mc:Choice>
          <mc:Fallback xmlns="">
            <p:pic>
              <p:nvPicPr>
                <p:cNvPr id="16" name="Ink 15"/>
                <p:cNvPicPr/>
                <p:nvPr/>
              </p:nvPicPr>
              <p:blipFill>
                <a:blip r:embed="rId5"/>
                <a:stretch>
                  <a:fillRect/>
                </a:stretch>
              </p:blipFill>
              <p:spPr>
                <a:xfrm>
                  <a:off x="6334339" y="3065464"/>
                  <a:ext cx="837720" cy="1019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p14:cNvContentPartPr/>
                <p14:nvPr/>
              </p14:nvContentPartPr>
              <p14:xfrm>
                <a:off x="7608019" y="3561904"/>
                <a:ext cx="743760" cy="715680"/>
              </p14:xfrm>
            </p:contentPart>
          </mc:Choice>
          <mc:Fallback xmlns="">
            <p:pic>
              <p:nvPicPr>
                <p:cNvPr id="22" name="Ink 21"/>
                <p:cNvPicPr/>
                <p:nvPr/>
              </p:nvPicPr>
              <p:blipFill>
                <a:blip r:embed="rId7"/>
                <a:stretch>
                  <a:fillRect/>
                </a:stretch>
              </p:blipFill>
              <p:spPr>
                <a:xfrm>
                  <a:off x="7594699" y="3551824"/>
                  <a:ext cx="77040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p14:cNvContentPartPr/>
                <p14:nvPr/>
              </p14:nvContentPartPr>
              <p14:xfrm>
                <a:off x="7469419" y="3094264"/>
                <a:ext cx="435960" cy="451440"/>
              </p14:xfrm>
            </p:contentPart>
          </mc:Choice>
          <mc:Fallback xmlns="">
            <p:pic>
              <p:nvPicPr>
                <p:cNvPr id="24" name="Ink 23"/>
                <p:cNvPicPr/>
                <p:nvPr/>
              </p:nvPicPr>
              <p:blipFill>
                <a:blip r:embed="rId9"/>
                <a:stretch>
                  <a:fillRect/>
                </a:stretch>
              </p:blipFill>
              <p:spPr>
                <a:xfrm>
                  <a:off x="7456819" y="3082024"/>
                  <a:ext cx="46260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p14:cNvContentPartPr/>
                <p14:nvPr/>
              </p14:nvContentPartPr>
              <p14:xfrm>
                <a:off x="6787219" y="3534904"/>
                <a:ext cx="270720" cy="564120"/>
              </p14:xfrm>
            </p:contentPart>
          </mc:Choice>
          <mc:Fallback xmlns="">
            <p:pic>
              <p:nvPicPr>
                <p:cNvPr id="37" name="Ink 36"/>
                <p:cNvPicPr/>
                <p:nvPr/>
              </p:nvPicPr>
              <p:blipFill>
                <a:blip r:embed="rId11"/>
                <a:stretch>
                  <a:fillRect/>
                </a:stretch>
              </p:blipFill>
              <p:spPr>
                <a:xfrm>
                  <a:off x="6778219" y="3529144"/>
                  <a:ext cx="294480" cy="584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4" name="Ink 43"/>
                <p14:cNvContentPartPr/>
                <p14:nvPr/>
              </p14:nvContentPartPr>
              <p14:xfrm>
                <a:off x="7973419" y="3845944"/>
                <a:ext cx="434520" cy="954720"/>
              </p14:xfrm>
            </p:contentPart>
          </mc:Choice>
          <mc:Fallback xmlns="">
            <p:pic>
              <p:nvPicPr>
                <p:cNvPr id="44" name="Ink 43"/>
                <p:cNvPicPr/>
                <p:nvPr/>
              </p:nvPicPr>
              <p:blipFill>
                <a:blip r:embed="rId13"/>
                <a:stretch>
                  <a:fillRect/>
                </a:stretch>
              </p:blipFill>
              <p:spPr>
                <a:xfrm>
                  <a:off x="7963339" y="3834064"/>
                  <a:ext cx="457560" cy="97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8" name="Ink 47"/>
                <p14:cNvContentPartPr/>
                <p14:nvPr/>
              </p14:nvContentPartPr>
              <p14:xfrm>
                <a:off x="8406859" y="4431304"/>
                <a:ext cx="288720" cy="426600"/>
              </p14:xfrm>
            </p:contentPart>
          </mc:Choice>
          <mc:Fallback xmlns="">
            <p:pic>
              <p:nvPicPr>
                <p:cNvPr id="48" name="Ink 47"/>
                <p:cNvPicPr/>
                <p:nvPr/>
              </p:nvPicPr>
              <p:blipFill>
                <a:blip r:embed="rId15"/>
                <a:stretch>
                  <a:fillRect/>
                </a:stretch>
              </p:blipFill>
              <p:spPr>
                <a:xfrm>
                  <a:off x="8397139" y="4421584"/>
                  <a:ext cx="311040" cy="448560"/>
                </a:xfrm>
                <a:prstGeom prst="rect">
                  <a:avLst/>
                </a:prstGeom>
              </p:spPr>
            </p:pic>
          </mc:Fallback>
        </mc:AlternateContent>
      </p:grpSp>
      <p:grpSp>
        <p:nvGrpSpPr>
          <p:cNvPr id="215" name="Group 214"/>
          <p:cNvGrpSpPr/>
          <p:nvPr/>
        </p:nvGrpSpPr>
        <p:grpSpPr>
          <a:xfrm>
            <a:off x="665059" y="2446084"/>
            <a:ext cx="4640760" cy="2196000"/>
            <a:chOff x="1356619" y="2100304"/>
            <a:chExt cx="4640760" cy="2196000"/>
          </a:xfrm>
        </p:grpSpPr>
        <mc:AlternateContent xmlns:mc="http://schemas.openxmlformats.org/markup-compatibility/2006" xmlns:p14="http://schemas.microsoft.com/office/powerpoint/2010/main">
          <mc:Choice Requires="p14">
            <p:contentPart p14:bwMode="auto" r:id="rId16">
              <p14:nvContentPartPr>
                <p14:cNvPr id="59" name="Ink 58"/>
                <p14:cNvContentPartPr/>
                <p14:nvPr/>
              </p14:nvContentPartPr>
              <p14:xfrm>
                <a:off x="1356619" y="2100304"/>
                <a:ext cx="2718720" cy="955440"/>
              </p14:xfrm>
            </p:contentPart>
          </mc:Choice>
          <mc:Fallback xmlns="">
            <p:pic>
              <p:nvPicPr>
                <p:cNvPr id="59" name="Ink 58"/>
                <p:cNvPicPr/>
                <p:nvPr/>
              </p:nvPicPr>
              <p:blipFill>
                <a:blip r:embed="rId17"/>
                <a:stretch>
                  <a:fillRect/>
                </a:stretch>
              </p:blipFill>
              <p:spPr>
                <a:xfrm>
                  <a:off x="1344019" y="2088424"/>
                  <a:ext cx="2744280" cy="979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0" name="Ink 99"/>
                <p14:cNvContentPartPr/>
                <p14:nvPr/>
              </p14:nvContentPartPr>
              <p14:xfrm>
                <a:off x="2872579" y="2379304"/>
                <a:ext cx="527040" cy="385560"/>
              </p14:xfrm>
            </p:contentPart>
          </mc:Choice>
          <mc:Fallback xmlns="">
            <p:pic>
              <p:nvPicPr>
                <p:cNvPr id="100" name="Ink 99"/>
                <p:cNvPicPr/>
                <p:nvPr/>
              </p:nvPicPr>
              <p:blipFill>
                <a:blip r:embed="rId19"/>
                <a:stretch>
                  <a:fillRect/>
                </a:stretch>
              </p:blipFill>
              <p:spPr>
                <a:xfrm>
                  <a:off x="2861779" y="2368504"/>
                  <a:ext cx="5511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9" name="Ink 108"/>
                <p14:cNvContentPartPr/>
                <p14:nvPr/>
              </p14:nvContentPartPr>
              <p14:xfrm>
                <a:off x="1815259" y="2395144"/>
                <a:ext cx="253440" cy="401760"/>
              </p14:xfrm>
            </p:contentPart>
          </mc:Choice>
          <mc:Fallback xmlns="">
            <p:pic>
              <p:nvPicPr>
                <p:cNvPr id="109" name="Ink 108"/>
                <p:cNvPicPr/>
                <p:nvPr/>
              </p:nvPicPr>
              <p:blipFill>
                <a:blip r:embed="rId21"/>
                <a:stretch>
                  <a:fillRect/>
                </a:stretch>
              </p:blipFill>
              <p:spPr>
                <a:xfrm>
                  <a:off x="1803379" y="2386144"/>
                  <a:ext cx="27432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3" name="Ink 112"/>
                <p14:cNvContentPartPr/>
                <p14:nvPr/>
              </p14:nvContentPartPr>
              <p14:xfrm>
                <a:off x="2438779" y="2392264"/>
                <a:ext cx="49680" cy="357480"/>
              </p14:xfrm>
            </p:contentPart>
          </mc:Choice>
          <mc:Fallback xmlns="">
            <p:pic>
              <p:nvPicPr>
                <p:cNvPr id="113" name="Ink 112"/>
                <p:cNvPicPr/>
                <p:nvPr/>
              </p:nvPicPr>
              <p:blipFill>
                <a:blip r:embed="rId23"/>
                <a:stretch>
                  <a:fillRect/>
                </a:stretch>
              </p:blipFill>
              <p:spPr>
                <a:xfrm>
                  <a:off x="2427538" y="2381824"/>
                  <a:ext cx="72163"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4" name="Ink 113"/>
                <p14:cNvContentPartPr/>
                <p14:nvPr/>
              </p14:nvContentPartPr>
              <p14:xfrm>
                <a:off x="2198299" y="3091384"/>
                <a:ext cx="123840" cy="376920"/>
              </p14:xfrm>
            </p:contentPart>
          </mc:Choice>
          <mc:Fallback xmlns="">
            <p:pic>
              <p:nvPicPr>
                <p:cNvPr id="114" name="Ink 113"/>
                <p:cNvPicPr/>
                <p:nvPr/>
              </p:nvPicPr>
              <p:blipFill>
                <a:blip r:embed="rId25"/>
                <a:stretch>
                  <a:fillRect/>
                </a:stretch>
              </p:blipFill>
              <p:spPr>
                <a:xfrm>
                  <a:off x="2187859" y="3084544"/>
                  <a:ext cx="14112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0" name="Ink 139"/>
                <p14:cNvContentPartPr/>
                <p14:nvPr/>
              </p14:nvContentPartPr>
              <p14:xfrm>
                <a:off x="2041339" y="3781144"/>
                <a:ext cx="202320" cy="489960"/>
              </p14:xfrm>
            </p:contentPart>
          </mc:Choice>
          <mc:Fallback xmlns="">
            <p:pic>
              <p:nvPicPr>
                <p:cNvPr id="140" name="Ink 139"/>
                <p:cNvPicPr/>
                <p:nvPr/>
              </p:nvPicPr>
              <p:blipFill>
                <a:blip r:embed="rId27"/>
                <a:stretch>
                  <a:fillRect/>
                </a:stretch>
              </p:blipFill>
              <p:spPr>
                <a:xfrm>
                  <a:off x="2029099" y="3771424"/>
                  <a:ext cx="275760" cy="935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8" name="Ink 147"/>
                <p14:cNvContentPartPr/>
                <p14:nvPr/>
              </p14:nvContentPartPr>
              <p14:xfrm>
                <a:off x="2838379" y="3068704"/>
                <a:ext cx="249120" cy="369360"/>
              </p14:xfrm>
            </p:contentPart>
          </mc:Choice>
          <mc:Fallback xmlns="">
            <p:pic>
              <p:nvPicPr>
                <p:cNvPr id="148" name="Ink 147"/>
                <p:cNvPicPr/>
                <p:nvPr/>
              </p:nvPicPr>
              <p:blipFill>
                <a:blip r:embed="rId29"/>
                <a:stretch>
                  <a:fillRect/>
                </a:stretch>
              </p:blipFill>
              <p:spPr>
                <a:xfrm>
                  <a:off x="2828299" y="3059704"/>
                  <a:ext cx="26604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9" name="Ink 148"/>
                <p14:cNvContentPartPr/>
                <p14:nvPr/>
              </p14:nvContentPartPr>
              <p14:xfrm>
                <a:off x="2686099" y="3110104"/>
                <a:ext cx="19080" cy="353880"/>
              </p14:xfrm>
            </p:contentPart>
          </mc:Choice>
          <mc:Fallback xmlns="">
            <p:pic>
              <p:nvPicPr>
                <p:cNvPr id="149" name="Ink 148"/>
                <p:cNvPicPr/>
                <p:nvPr/>
              </p:nvPicPr>
              <p:blipFill>
                <a:blip r:embed="rId31"/>
                <a:stretch>
                  <a:fillRect/>
                </a:stretch>
              </p:blipFill>
              <p:spPr>
                <a:xfrm>
                  <a:off x="2673139" y="3100384"/>
                  <a:ext cx="4572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3" name="Ink 172"/>
                <p14:cNvContentPartPr/>
                <p14:nvPr/>
              </p14:nvContentPartPr>
              <p14:xfrm>
                <a:off x="3801739" y="3074464"/>
                <a:ext cx="273960" cy="454680"/>
              </p14:xfrm>
            </p:contentPart>
          </mc:Choice>
          <mc:Fallback xmlns="">
            <p:pic>
              <p:nvPicPr>
                <p:cNvPr id="173" name="Ink 172"/>
                <p:cNvPicPr/>
                <p:nvPr/>
              </p:nvPicPr>
              <p:blipFill>
                <a:blip r:embed="rId33"/>
                <a:stretch>
                  <a:fillRect/>
                </a:stretch>
              </p:blipFill>
              <p:spPr>
                <a:xfrm>
                  <a:off x="3793819" y="3064384"/>
                  <a:ext cx="484560" cy="893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5" name="Ink 174"/>
                <p14:cNvContentPartPr/>
                <p14:nvPr/>
              </p14:nvContentPartPr>
              <p14:xfrm>
                <a:off x="4125739" y="2950264"/>
                <a:ext cx="574560" cy="169200"/>
              </p14:xfrm>
            </p:contentPart>
          </mc:Choice>
          <mc:Fallback xmlns="">
            <p:pic>
              <p:nvPicPr>
                <p:cNvPr id="175" name="Ink 174"/>
                <p:cNvPicPr/>
                <p:nvPr/>
              </p:nvPicPr>
              <p:blipFill>
                <a:blip r:embed="rId35"/>
                <a:stretch>
                  <a:fillRect/>
                </a:stretch>
              </p:blipFill>
              <p:spPr>
                <a:xfrm>
                  <a:off x="4121059" y="2941624"/>
                  <a:ext cx="583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1" name="Ink 190"/>
                <p14:cNvContentPartPr/>
                <p14:nvPr/>
              </p14:nvContentPartPr>
              <p14:xfrm>
                <a:off x="4713619" y="3198664"/>
                <a:ext cx="1283760" cy="711720"/>
              </p14:xfrm>
            </p:contentPart>
          </mc:Choice>
          <mc:Fallback xmlns="">
            <p:pic>
              <p:nvPicPr>
                <p:cNvPr id="191" name="Ink 190"/>
                <p:cNvPicPr/>
                <p:nvPr/>
              </p:nvPicPr>
              <p:blipFill>
                <a:blip r:embed="rId37"/>
                <a:stretch>
                  <a:fillRect/>
                </a:stretch>
              </p:blipFill>
              <p:spPr>
                <a:xfrm>
                  <a:off x="4701019" y="3186064"/>
                  <a:ext cx="1300320" cy="73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5" name="Ink 194"/>
                <p14:cNvContentPartPr/>
                <p14:nvPr/>
              </p14:nvContentPartPr>
              <p14:xfrm>
                <a:off x="1920019" y="3480904"/>
                <a:ext cx="1935720" cy="815400"/>
              </p14:xfrm>
            </p:contentPart>
          </mc:Choice>
          <mc:Fallback xmlns="">
            <p:pic>
              <p:nvPicPr>
                <p:cNvPr id="195" name="Ink 194"/>
                <p:cNvPicPr/>
                <p:nvPr/>
              </p:nvPicPr>
              <p:blipFill>
                <a:blip r:embed="rId39"/>
                <a:stretch>
                  <a:fillRect/>
                </a:stretch>
              </p:blipFill>
              <p:spPr>
                <a:xfrm>
                  <a:off x="1909939" y="3468664"/>
                  <a:ext cx="1951560" cy="1302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3" name="Ink 212"/>
                <p14:cNvContentPartPr/>
                <p14:nvPr/>
              </p14:nvContentPartPr>
              <p14:xfrm>
                <a:off x="4664659" y="3531304"/>
                <a:ext cx="199440" cy="608760"/>
              </p14:xfrm>
            </p:contentPart>
          </mc:Choice>
          <mc:Fallback xmlns="">
            <p:pic>
              <p:nvPicPr>
                <p:cNvPr id="213" name="Ink 212"/>
                <p:cNvPicPr/>
                <p:nvPr/>
              </p:nvPicPr>
              <p:blipFill>
                <a:blip r:embed="rId41"/>
                <a:stretch>
                  <a:fillRect/>
                </a:stretch>
              </p:blipFill>
              <p:spPr>
                <a:xfrm>
                  <a:off x="4652059" y="3523024"/>
                  <a:ext cx="263520" cy="1008720"/>
                </a:xfrm>
                <a:prstGeom prst="rect">
                  <a:avLst/>
                </a:prstGeom>
              </p:spPr>
            </p:pic>
          </mc:Fallback>
        </mc:AlternateContent>
      </p:grpSp>
      <p:sp>
        <p:nvSpPr>
          <p:cNvPr id="226" name="Rectangle 225"/>
          <p:cNvSpPr/>
          <p:nvPr/>
        </p:nvSpPr>
        <p:spPr>
          <a:xfrm>
            <a:off x="458855" y="5464958"/>
            <a:ext cx="8158003" cy="1200329"/>
          </a:xfrm>
          <a:prstGeom prst="rect">
            <a:avLst/>
          </a:prstGeom>
        </p:spPr>
        <p:txBody>
          <a:bodyPr wrap="none">
            <a:spAutoFit/>
          </a:bodyPr>
          <a:lstStyle/>
          <a:p>
            <a:r>
              <a:rPr lang="en-US" b="1" kern="0" dirty="0" smtClean="0">
                <a:solidFill>
                  <a:srgbClr val="000000"/>
                </a:solidFill>
                <a:latin typeface="Calibri" pitchFamily="34" charset="0"/>
                <a:cs typeface="Calibri" pitchFamily="34" charset="0"/>
              </a:rPr>
              <a:t>Pretty printer:</a:t>
            </a:r>
            <a:r>
              <a:rPr lang="en-US" kern="0" dirty="0" smtClean="0">
                <a:solidFill>
                  <a:srgbClr val="000000"/>
                </a:solidFill>
                <a:latin typeface="Calibri" pitchFamily="34" charset="0"/>
                <a:cs typeface="Calibri" pitchFamily="34" charset="0"/>
              </a:rPr>
              <a:t> takes abstract syntax tree (AST) and outputs the </a:t>
            </a:r>
            <a:br>
              <a:rPr lang="en-US" kern="0" dirty="0" smtClean="0">
                <a:solidFill>
                  <a:srgbClr val="000000"/>
                </a:solidFill>
                <a:latin typeface="Calibri" pitchFamily="34" charset="0"/>
                <a:cs typeface="Calibri" pitchFamily="34" charset="0"/>
              </a:rPr>
            </a:br>
            <a:r>
              <a:rPr lang="en-US" kern="0" dirty="0" smtClean="0">
                <a:solidFill>
                  <a:srgbClr val="000000"/>
                </a:solidFill>
                <a:latin typeface="Calibri" pitchFamily="34" charset="0"/>
                <a:cs typeface="Calibri" pitchFamily="34" charset="0"/>
              </a:rPr>
              <a:t>leaves of one possible (concrete) parse tree.</a:t>
            </a:r>
          </a:p>
          <a:p>
            <a:pPr algn="ctr"/>
            <a:r>
              <a:rPr lang="en-US" kern="0" dirty="0" smtClean="0">
                <a:solidFill>
                  <a:srgbClr val="000000"/>
                </a:solidFill>
                <a:latin typeface="Calibri" pitchFamily="34" charset="0"/>
                <a:cs typeface="Calibri" pitchFamily="34" charset="0"/>
              </a:rPr>
              <a:t>parse(</a:t>
            </a:r>
            <a:r>
              <a:rPr lang="en-US" kern="0" dirty="0" err="1" smtClean="0">
                <a:solidFill>
                  <a:srgbClr val="000000"/>
                </a:solidFill>
                <a:latin typeface="Calibri" pitchFamily="34" charset="0"/>
                <a:cs typeface="Calibri" pitchFamily="34" charset="0"/>
              </a:rPr>
              <a:t>prettyPrint</a:t>
            </a:r>
            <a:r>
              <a:rPr lang="en-US" kern="0" dirty="0" smtClean="0">
                <a:solidFill>
                  <a:srgbClr val="000000"/>
                </a:solidFill>
                <a:latin typeface="Calibri" pitchFamily="34" charset="0"/>
                <a:cs typeface="Calibri" pitchFamily="34" charset="0"/>
              </a:rPr>
              <a:t>(</a:t>
            </a:r>
            <a:r>
              <a:rPr lang="en-US" kern="0" dirty="0" err="1" smtClean="0">
                <a:solidFill>
                  <a:srgbClr val="000000"/>
                </a:solidFill>
                <a:latin typeface="Calibri" pitchFamily="34" charset="0"/>
                <a:cs typeface="Calibri" pitchFamily="34" charset="0"/>
              </a:rPr>
              <a:t>ast</a:t>
            </a:r>
            <a:r>
              <a:rPr lang="en-US" kern="0" dirty="0" smtClean="0">
                <a:solidFill>
                  <a:srgbClr val="000000"/>
                </a:solidFill>
                <a:latin typeface="Calibri" pitchFamily="34" charset="0"/>
                <a:cs typeface="Calibri" pitchFamily="34" charset="0"/>
              </a:rPr>
              <a:t>))  </a:t>
            </a:r>
            <a:r>
              <a:rPr lang="en-US" kern="0" dirty="0" smtClean="0">
                <a:solidFill>
                  <a:srgbClr val="000000"/>
                </a:solidFill>
                <a:latin typeface="Calibri" pitchFamily="34" charset="0"/>
                <a:cs typeface="Calibri" pitchFamily="34" charset="0"/>
                <a:sym typeface="Symbol"/>
              </a:rPr>
              <a:t> </a:t>
            </a:r>
            <a:r>
              <a:rPr lang="en-US" kern="0" dirty="0" smtClean="0">
                <a:solidFill>
                  <a:srgbClr val="000000"/>
                </a:solidFill>
                <a:latin typeface="Calibri" pitchFamily="34" charset="0"/>
                <a:cs typeface="Calibri" pitchFamily="34" charset="0"/>
              </a:rPr>
              <a:t> </a:t>
            </a:r>
            <a:r>
              <a:rPr lang="en-US" kern="0" dirty="0" err="1" smtClean="0">
                <a:solidFill>
                  <a:srgbClr val="000000"/>
                </a:solidFill>
                <a:latin typeface="Calibri" pitchFamily="34" charset="0"/>
                <a:cs typeface="Calibri" pitchFamily="34" charset="0"/>
              </a:rPr>
              <a:t>ast</a:t>
            </a:r>
            <a:endParaRPr lang="en-US" dirty="0">
              <a:solidFill>
                <a:prstClr val="black"/>
              </a:solidFill>
            </a:endParaRPr>
          </a:p>
        </p:txBody>
      </p:sp>
      <mc:AlternateContent xmlns:mc="http://schemas.openxmlformats.org/markup-compatibility/2006" xmlns:p14="http://schemas.microsoft.com/office/powerpoint/2010/main">
        <mc:Choice Requires="p14">
          <p:contentPart p14:bwMode="auto" r:id="rId42">
            <p14:nvContentPartPr>
              <p14:cNvPr id="5" name="Ink 4"/>
              <p14:cNvContentPartPr/>
              <p14:nvPr/>
            </p14:nvContentPartPr>
            <p14:xfrm>
              <a:off x="1429699" y="2731384"/>
              <a:ext cx="2365920" cy="999720"/>
            </p14:xfrm>
          </p:contentPart>
        </mc:Choice>
        <mc:Fallback xmlns="">
          <p:pic>
            <p:nvPicPr>
              <p:cNvPr id="5" name="Ink 4"/>
              <p:cNvPicPr/>
              <p:nvPr/>
            </p:nvPicPr>
            <p:blipFill>
              <a:blip r:embed="rId43"/>
              <a:stretch>
                <a:fillRect/>
              </a:stretch>
            </p:blipFill>
            <p:spPr>
              <a:xfrm>
                <a:off x="1416379" y="2724544"/>
                <a:ext cx="2390400" cy="1011240"/>
              </a:xfrm>
              <a:prstGeom prst="rect">
                <a:avLst/>
              </a:prstGeom>
            </p:spPr>
          </p:pic>
        </mc:Fallback>
      </mc:AlternateContent>
    </p:spTree>
    <p:extLst>
      <p:ext uri="{BB962C8B-B14F-4D97-AF65-F5344CB8AC3E}">
        <p14:creationId xmlns:p14="http://schemas.microsoft.com/office/powerpoint/2010/main" val="4816641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a:t>
            </a:r>
            <a:endParaRPr lang="en-US" dirty="0"/>
          </a:p>
        </p:txBody>
      </p:sp>
      <p:sp>
        <p:nvSpPr>
          <p:cNvPr id="3" name="Content Placeholder 2"/>
          <p:cNvSpPr>
            <a:spLocks noGrp="1"/>
          </p:cNvSpPr>
          <p:nvPr>
            <p:ph idx="1"/>
          </p:nvPr>
        </p:nvSpPr>
        <p:spPr/>
        <p:txBody>
          <a:bodyPr/>
          <a:lstStyle/>
          <a:p>
            <a:pPr marL="0" indent="0">
              <a:buNone/>
            </a:pPr>
            <a:r>
              <a:rPr lang="en-US" dirty="0" smtClean="0"/>
              <a:t>S ::= B </a:t>
            </a:r>
            <a:r>
              <a:rPr lang="en-US" b="1" dirty="0" smtClean="0">
                <a:solidFill>
                  <a:schemeClr val="tx1"/>
                </a:solidFill>
              </a:rPr>
              <a:t>EOF</a:t>
            </a:r>
            <a:r>
              <a:rPr lang="en-US" dirty="0" smtClean="0"/>
              <a:t/>
            </a:r>
            <a:br>
              <a:rPr lang="en-US" dirty="0" smtClean="0"/>
            </a:br>
            <a:r>
              <a:rPr lang="en-US" dirty="0" smtClean="0"/>
              <a:t>B ::= </a:t>
            </a:r>
            <a:r>
              <a:rPr lang="en-US" dirty="0" smtClean="0">
                <a:solidFill>
                  <a:schemeClr val="tx1"/>
                </a:solidFill>
                <a:sym typeface="Symbol"/>
              </a:rPr>
              <a:t></a:t>
            </a:r>
            <a:r>
              <a:rPr lang="en-US" dirty="0" smtClean="0"/>
              <a:t> | </a:t>
            </a:r>
            <a:r>
              <a:rPr lang="en-US" b="1" dirty="0" smtClean="0">
                <a:solidFill>
                  <a:schemeClr val="tx1"/>
                </a:solidFill>
              </a:rPr>
              <a:t>(</a:t>
            </a:r>
            <a:r>
              <a:rPr lang="en-US" dirty="0" smtClean="0"/>
              <a:t>B</a:t>
            </a:r>
            <a:r>
              <a:rPr lang="en-US" b="1" dirty="0" smtClean="0">
                <a:solidFill>
                  <a:schemeClr val="tx1"/>
                </a:solidFill>
              </a:rPr>
              <a:t>)</a:t>
            </a:r>
            <a:r>
              <a:rPr lang="en-US" dirty="0"/>
              <a:t> B </a:t>
            </a:r>
            <a:endParaRPr lang="en-US" dirty="0" smtClean="0"/>
          </a:p>
          <a:p>
            <a:r>
              <a:rPr lang="en-US" dirty="0">
                <a:solidFill>
                  <a:schemeClr val="tx1"/>
                </a:solidFill>
              </a:rPr>
              <a:t>Tokens: </a:t>
            </a:r>
            <a:r>
              <a:rPr lang="en-US" b="1" dirty="0">
                <a:solidFill>
                  <a:schemeClr val="tx1"/>
                </a:solidFill>
              </a:rPr>
              <a:t>EOF</a:t>
            </a:r>
            <a:r>
              <a:rPr lang="en-US" dirty="0">
                <a:solidFill>
                  <a:schemeClr val="tx1"/>
                </a:solidFill>
              </a:rPr>
              <a:t>, </a:t>
            </a:r>
            <a:r>
              <a:rPr lang="en-US" b="1" dirty="0">
                <a:solidFill>
                  <a:schemeClr val="tx1"/>
                </a:solidFill>
              </a:rPr>
              <a:t>(</a:t>
            </a:r>
            <a:r>
              <a:rPr lang="en-US" dirty="0">
                <a:solidFill>
                  <a:schemeClr val="tx1"/>
                </a:solidFill>
              </a:rPr>
              <a:t>, </a:t>
            </a:r>
            <a:r>
              <a:rPr lang="en-US" b="1" dirty="0">
                <a:solidFill>
                  <a:schemeClr val="tx1"/>
                </a:solidFill>
              </a:rPr>
              <a:t>)</a:t>
            </a:r>
          </a:p>
          <a:p>
            <a:r>
              <a:rPr lang="en-US" dirty="0" smtClean="0">
                <a:solidFill>
                  <a:schemeClr val="tx1"/>
                </a:solidFill>
              </a:rPr>
              <a:t>Generate constraints and compute </a:t>
            </a:r>
            <a:r>
              <a:rPr lang="en-US" dirty="0" err="1" smtClean="0">
                <a:solidFill>
                  <a:schemeClr val="tx1"/>
                </a:solidFill>
              </a:rPr>
              <a:t>nullable</a:t>
            </a:r>
            <a:r>
              <a:rPr lang="en-US" dirty="0" smtClean="0">
                <a:solidFill>
                  <a:schemeClr val="tx1"/>
                </a:solidFill>
              </a:rPr>
              <a:t> and first for this grammar. </a:t>
            </a:r>
          </a:p>
          <a:p>
            <a:r>
              <a:rPr lang="en-US" dirty="0" smtClean="0">
                <a:solidFill>
                  <a:schemeClr val="tx1"/>
                </a:solidFill>
              </a:rPr>
              <a:t>Check whether first sets for different alternatives are disjoint.</a:t>
            </a:r>
          </a:p>
        </p:txBody>
      </p:sp>
    </p:spTree>
    <p:extLst>
      <p:ext uri="{BB962C8B-B14F-4D97-AF65-F5344CB8AC3E}">
        <p14:creationId xmlns:p14="http://schemas.microsoft.com/office/powerpoint/2010/main" val="15785578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Exercise 3 </a:t>
            </a:r>
            <a:endParaRPr lang="en-US" dirty="0"/>
          </a:p>
        </p:txBody>
      </p:sp>
      <p:sp>
        <p:nvSpPr>
          <p:cNvPr id="3" name="Content Placeholder 2"/>
          <p:cNvSpPr>
            <a:spLocks noGrp="1"/>
          </p:cNvSpPr>
          <p:nvPr>
            <p:ph idx="1"/>
          </p:nvPr>
        </p:nvSpPr>
        <p:spPr>
          <a:xfrm>
            <a:off x="457200" y="1098817"/>
            <a:ext cx="8229600" cy="5027347"/>
          </a:xfrm>
        </p:spPr>
        <p:txBody>
          <a:bodyPr/>
          <a:lstStyle/>
          <a:p>
            <a:pPr marL="0" indent="0">
              <a:buNone/>
            </a:pPr>
            <a:r>
              <a:rPr lang="en-US" sz="2800" dirty="0" smtClean="0">
                <a:solidFill>
                  <a:srgbClr val="0070C0"/>
                </a:solidFill>
              </a:rPr>
              <a:t>Compute </a:t>
            </a:r>
            <a:r>
              <a:rPr lang="en-US" sz="2800" dirty="0" err="1" smtClean="0">
                <a:solidFill>
                  <a:srgbClr val="0070C0"/>
                </a:solidFill>
              </a:rPr>
              <a:t>nullable</a:t>
            </a:r>
            <a:r>
              <a:rPr lang="en-US" sz="2800" dirty="0" smtClean="0">
                <a:solidFill>
                  <a:srgbClr val="0070C0"/>
                </a:solidFill>
              </a:rPr>
              <a:t>, first for this grammar:</a:t>
            </a:r>
          </a:p>
          <a:p>
            <a:pPr marL="0" indent="0">
              <a:buNone/>
            </a:pPr>
            <a:r>
              <a:rPr lang="en-US" sz="2800" dirty="0" smtClean="0"/>
              <a:t>	</a:t>
            </a:r>
            <a:r>
              <a:rPr lang="en-US" sz="2800" dirty="0" err="1" smtClean="0"/>
              <a:t>stmtList</a:t>
            </a:r>
            <a:r>
              <a:rPr lang="en-US" sz="2800" dirty="0" smtClean="0"/>
              <a:t> </a:t>
            </a:r>
            <a:r>
              <a:rPr lang="en-US" sz="2800" dirty="0"/>
              <a:t>::= </a:t>
            </a:r>
            <a:r>
              <a:rPr lang="en-US" sz="2800" dirty="0">
                <a:solidFill>
                  <a:schemeClr val="tx1"/>
                </a:solidFill>
                <a:sym typeface="Symbol"/>
              </a:rPr>
              <a:t></a:t>
            </a:r>
            <a:r>
              <a:rPr lang="en-US" sz="2800" dirty="0" smtClean="0"/>
              <a:t> </a:t>
            </a:r>
            <a:r>
              <a:rPr lang="en-US" sz="2800" dirty="0"/>
              <a:t>| </a:t>
            </a:r>
            <a:r>
              <a:rPr lang="en-US" sz="2800" dirty="0" err="1" smtClean="0"/>
              <a:t>stmt</a:t>
            </a:r>
            <a:r>
              <a:rPr lang="en-US" sz="2800" dirty="0" smtClean="0"/>
              <a:t>  </a:t>
            </a:r>
            <a:r>
              <a:rPr lang="en-US" sz="2800" dirty="0" err="1" smtClean="0"/>
              <a:t>stmtList</a:t>
            </a:r>
            <a:r>
              <a:rPr lang="en-US" sz="2800" dirty="0" smtClean="0"/>
              <a:t> </a:t>
            </a:r>
          </a:p>
          <a:p>
            <a:pPr marL="0" indent="0">
              <a:buNone/>
            </a:pPr>
            <a:r>
              <a:rPr lang="en-US" sz="2800" dirty="0" smtClean="0"/>
              <a:t>	</a:t>
            </a:r>
            <a:r>
              <a:rPr lang="en-US" sz="2800" dirty="0" err="1" smtClean="0"/>
              <a:t>stmt</a:t>
            </a:r>
            <a:r>
              <a:rPr lang="en-US" sz="2800" dirty="0" smtClean="0"/>
              <a:t> </a:t>
            </a:r>
            <a:r>
              <a:rPr lang="en-US" sz="2800" dirty="0"/>
              <a:t>::= assign | block </a:t>
            </a:r>
            <a:endParaRPr lang="en-US" sz="2800" dirty="0" smtClean="0"/>
          </a:p>
          <a:p>
            <a:pPr marL="0" indent="0">
              <a:buNone/>
            </a:pPr>
            <a:r>
              <a:rPr lang="en-US" sz="2800" dirty="0" smtClean="0"/>
              <a:t>	assign </a:t>
            </a:r>
            <a:r>
              <a:rPr lang="en-US" sz="2800" dirty="0"/>
              <a:t>::= </a:t>
            </a:r>
            <a:r>
              <a:rPr lang="en-US" sz="2800" b="1" dirty="0">
                <a:solidFill>
                  <a:schemeClr val="tx1"/>
                </a:solidFill>
              </a:rPr>
              <a:t>ID </a:t>
            </a:r>
            <a:r>
              <a:rPr lang="en-US" sz="2800" b="1" dirty="0" smtClean="0">
                <a:solidFill>
                  <a:schemeClr val="tx1"/>
                </a:solidFill>
              </a:rPr>
              <a:t> =  ID  ; </a:t>
            </a:r>
          </a:p>
          <a:p>
            <a:pPr marL="0" indent="0">
              <a:buNone/>
            </a:pPr>
            <a:r>
              <a:rPr lang="en-US" sz="2800" dirty="0" smtClean="0"/>
              <a:t>	block </a:t>
            </a:r>
            <a:r>
              <a:rPr lang="en-US" sz="2800" dirty="0"/>
              <a:t>::= </a:t>
            </a:r>
            <a:r>
              <a:rPr lang="en-US" sz="2800" b="1" dirty="0" err="1" smtClean="0">
                <a:solidFill>
                  <a:schemeClr val="tx1"/>
                </a:solidFill>
              </a:rPr>
              <a:t>beginof</a:t>
            </a:r>
            <a:r>
              <a:rPr lang="en-US" sz="2800" dirty="0" smtClean="0"/>
              <a:t>  </a:t>
            </a:r>
            <a:r>
              <a:rPr lang="en-US" sz="2800" b="1" dirty="0" smtClean="0">
                <a:solidFill>
                  <a:schemeClr val="tx1"/>
                </a:solidFill>
              </a:rPr>
              <a:t>ID</a:t>
            </a:r>
            <a:r>
              <a:rPr lang="en-US" sz="2800" dirty="0" smtClean="0"/>
              <a:t> </a:t>
            </a:r>
            <a:r>
              <a:rPr lang="en-US" sz="2800" dirty="0" err="1" smtClean="0"/>
              <a:t>stmtList</a:t>
            </a:r>
            <a:r>
              <a:rPr lang="en-US" sz="2800" dirty="0" smtClean="0"/>
              <a:t> </a:t>
            </a:r>
            <a:r>
              <a:rPr lang="en-US" sz="2800" b="1" dirty="0">
                <a:solidFill>
                  <a:schemeClr val="tx1"/>
                </a:solidFill>
              </a:rPr>
              <a:t>ID </a:t>
            </a:r>
            <a:r>
              <a:rPr lang="en-US" sz="2800" b="1" dirty="0" smtClean="0">
                <a:solidFill>
                  <a:schemeClr val="tx1"/>
                </a:solidFill>
              </a:rPr>
              <a:t>ends</a:t>
            </a:r>
          </a:p>
          <a:p>
            <a:pPr marL="0" indent="0">
              <a:buNone/>
            </a:pPr>
            <a:r>
              <a:rPr lang="en-US" sz="2800" dirty="0" smtClean="0">
                <a:solidFill>
                  <a:srgbClr val="0070C0"/>
                </a:solidFill>
              </a:rPr>
              <a:t>Describe a parser for this grammar and explain how it behaves on this input:</a:t>
            </a:r>
          </a:p>
          <a:p>
            <a:pPr marL="0" indent="0">
              <a:buNone/>
            </a:pPr>
            <a:r>
              <a:rPr lang="en-US" sz="2800" b="1" dirty="0" smtClean="0">
                <a:solidFill>
                  <a:schemeClr val="tx1"/>
                </a:solidFill>
              </a:rPr>
              <a:t>	</a:t>
            </a:r>
            <a:r>
              <a:rPr lang="en-US" sz="2800" b="1" dirty="0" err="1" smtClean="0">
                <a:solidFill>
                  <a:schemeClr val="tx1"/>
                </a:solidFill>
              </a:rPr>
              <a:t>beginof</a:t>
            </a:r>
            <a:r>
              <a:rPr lang="en-US" sz="2800" dirty="0" smtClean="0">
                <a:solidFill>
                  <a:schemeClr val="tx1"/>
                </a:solidFill>
              </a:rPr>
              <a:t> </a:t>
            </a:r>
            <a:r>
              <a:rPr lang="en-US" sz="2800" dirty="0" err="1">
                <a:solidFill>
                  <a:schemeClr val="tx1"/>
                </a:solidFill>
              </a:rPr>
              <a:t>myPrettyCode</a:t>
            </a:r>
            <a:r>
              <a:rPr lang="en-US" sz="2800" dirty="0">
                <a:solidFill>
                  <a:schemeClr val="tx1"/>
                </a:solidFill>
              </a:rPr>
              <a:t> </a:t>
            </a:r>
            <a:endParaRPr lang="en-US" sz="2800" dirty="0" smtClean="0">
              <a:solidFill>
                <a:schemeClr val="tx1"/>
              </a:solidFill>
            </a:endParaRPr>
          </a:p>
          <a:p>
            <a:pPr marL="0" indent="0">
              <a:buNone/>
            </a:pPr>
            <a:r>
              <a:rPr lang="en-US" sz="2800" dirty="0">
                <a:solidFill>
                  <a:schemeClr val="tx1"/>
                </a:solidFill>
              </a:rPr>
              <a:t> </a:t>
            </a:r>
            <a:r>
              <a:rPr lang="en-US" sz="2800" dirty="0" smtClean="0">
                <a:solidFill>
                  <a:schemeClr val="tx1"/>
                </a:solidFill>
              </a:rPr>
              <a:t>             x </a:t>
            </a:r>
            <a:r>
              <a:rPr lang="en-US" sz="2800" dirty="0">
                <a:solidFill>
                  <a:schemeClr val="tx1"/>
                </a:solidFill>
              </a:rPr>
              <a:t>= </a:t>
            </a:r>
            <a:r>
              <a:rPr lang="en-US" sz="2800" dirty="0" smtClean="0">
                <a:solidFill>
                  <a:schemeClr val="tx1"/>
                </a:solidFill>
              </a:rPr>
              <a:t>u; </a:t>
            </a:r>
            <a:br>
              <a:rPr lang="en-US" sz="2800" dirty="0" smtClean="0">
                <a:solidFill>
                  <a:schemeClr val="tx1"/>
                </a:solidFill>
              </a:rPr>
            </a:br>
            <a:r>
              <a:rPr lang="en-US" sz="2800" dirty="0" smtClean="0">
                <a:solidFill>
                  <a:schemeClr val="tx1"/>
                </a:solidFill>
              </a:rPr>
              <a:t>              y </a:t>
            </a:r>
            <a:r>
              <a:rPr lang="en-US" sz="2800" dirty="0">
                <a:solidFill>
                  <a:schemeClr val="tx1"/>
                </a:solidFill>
              </a:rPr>
              <a:t>= </a:t>
            </a:r>
            <a:r>
              <a:rPr lang="en-US" sz="2800" dirty="0" smtClean="0">
                <a:solidFill>
                  <a:schemeClr val="tx1"/>
                </a:solidFill>
              </a:rPr>
              <a:t>v; </a:t>
            </a:r>
            <a:r>
              <a:rPr lang="en-US" sz="2800" dirty="0">
                <a:solidFill>
                  <a:schemeClr val="tx1"/>
                </a:solidFill>
              </a:rPr>
              <a:t/>
            </a:r>
            <a:br>
              <a:rPr lang="en-US" sz="2800" dirty="0">
                <a:solidFill>
                  <a:schemeClr val="tx1"/>
                </a:solidFill>
              </a:rPr>
            </a:br>
            <a:r>
              <a:rPr lang="en-US" sz="2800" dirty="0" smtClean="0">
                <a:solidFill>
                  <a:schemeClr val="tx1"/>
                </a:solidFill>
              </a:rPr>
              <a:t>          </a:t>
            </a:r>
            <a:r>
              <a:rPr lang="en-US" sz="2800" dirty="0" err="1" smtClean="0">
                <a:solidFill>
                  <a:schemeClr val="tx1"/>
                </a:solidFill>
              </a:rPr>
              <a:t>myPrettyCode</a:t>
            </a:r>
            <a:r>
              <a:rPr lang="en-US" sz="2800" dirty="0" smtClean="0">
                <a:solidFill>
                  <a:schemeClr val="tx1"/>
                </a:solidFill>
              </a:rPr>
              <a:t> </a:t>
            </a:r>
            <a:r>
              <a:rPr lang="en-US" sz="2800" b="1" dirty="0">
                <a:solidFill>
                  <a:schemeClr val="tx1"/>
                </a:solidFill>
              </a:rPr>
              <a:t>ends</a:t>
            </a:r>
          </a:p>
        </p:txBody>
      </p:sp>
    </p:spTree>
    <p:extLst>
      <p:ext uri="{BB962C8B-B14F-4D97-AF65-F5344CB8AC3E}">
        <p14:creationId xmlns:p14="http://schemas.microsoft.com/office/powerpoint/2010/main" val="38976574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Identified</a:t>
            </a:r>
            <a:endParaRPr lang="en-US" dirty="0"/>
          </a:p>
        </p:txBody>
      </p:sp>
      <p:sp>
        <p:nvSpPr>
          <p:cNvPr id="3" name="Content Placeholder 2"/>
          <p:cNvSpPr>
            <a:spLocks noGrp="1"/>
          </p:cNvSpPr>
          <p:nvPr>
            <p:ph idx="1"/>
          </p:nvPr>
        </p:nvSpPr>
        <p:spPr>
          <a:xfrm>
            <a:off x="457200" y="1232788"/>
            <a:ext cx="8229600" cy="4655172"/>
          </a:xfrm>
        </p:spPr>
        <p:txBody>
          <a:bodyPr/>
          <a:lstStyle/>
          <a:p>
            <a:pPr marL="0" indent="0">
              <a:buNone/>
            </a:pPr>
            <a:r>
              <a:rPr lang="en-US" dirty="0" smtClean="0"/>
              <a:t>	</a:t>
            </a:r>
            <a:r>
              <a:rPr lang="en-US" dirty="0" err="1" smtClean="0"/>
              <a:t>stmtList</a:t>
            </a:r>
            <a:r>
              <a:rPr lang="en-US" dirty="0" smtClean="0"/>
              <a:t> ::= </a:t>
            </a:r>
            <a:r>
              <a:rPr lang="en-US" dirty="0" smtClean="0">
                <a:solidFill>
                  <a:schemeClr val="tx1"/>
                </a:solidFill>
                <a:sym typeface="Symbol"/>
              </a:rPr>
              <a:t></a:t>
            </a:r>
            <a:r>
              <a:rPr lang="en-US" dirty="0" smtClean="0"/>
              <a:t> | </a:t>
            </a:r>
            <a:r>
              <a:rPr lang="en-US" dirty="0" err="1" smtClean="0"/>
              <a:t>stmt</a:t>
            </a:r>
            <a:r>
              <a:rPr lang="en-US" dirty="0" smtClean="0"/>
              <a:t>  </a:t>
            </a:r>
            <a:r>
              <a:rPr lang="en-US" dirty="0" err="1" smtClean="0"/>
              <a:t>stmtList</a:t>
            </a:r>
            <a:r>
              <a:rPr lang="en-US" dirty="0" smtClean="0"/>
              <a:t> </a:t>
            </a:r>
          </a:p>
          <a:p>
            <a:pPr marL="0" indent="0">
              <a:buNone/>
            </a:pPr>
            <a:r>
              <a:rPr lang="en-US" dirty="0"/>
              <a:t>	</a:t>
            </a:r>
            <a:r>
              <a:rPr lang="en-US" dirty="0" err="1"/>
              <a:t>stmt</a:t>
            </a:r>
            <a:r>
              <a:rPr lang="en-US" dirty="0"/>
              <a:t> ::= assign | block </a:t>
            </a:r>
          </a:p>
          <a:p>
            <a:pPr marL="0" indent="0">
              <a:buNone/>
            </a:pPr>
            <a:r>
              <a:rPr lang="en-US" dirty="0"/>
              <a:t>	assign ::= </a:t>
            </a:r>
            <a:r>
              <a:rPr lang="en-US" b="1" dirty="0">
                <a:solidFill>
                  <a:schemeClr val="tx1"/>
                </a:solidFill>
              </a:rPr>
              <a:t>ID  =  ID  ; </a:t>
            </a:r>
          </a:p>
          <a:p>
            <a:pPr marL="0" indent="0">
              <a:buNone/>
            </a:pPr>
            <a:r>
              <a:rPr lang="en-US" dirty="0"/>
              <a:t>	block ::= </a:t>
            </a:r>
            <a:r>
              <a:rPr lang="en-US" b="1" dirty="0" err="1">
                <a:solidFill>
                  <a:schemeClr val="tx1"/>
                </a:solidFill>
              </a:rPr>
              <a:t>beginof</a:t>
            </a:r>
            <a:r>
              <a:rPr lang="en-US" dirty="0"/>
              <a:t>  </a:t>
            </a:r>
            <a:r>
              <a:rPr lang="en-US" b="1" dirty="0">
                <a:solidFill>
                  <a:schemeClr val="tx1"/>
                </a:solidFill>
              </a:rPr>
              <a:t>ID</a:t>
            </a:r>
            <a:r>
              <a:rPr lang="en-US" dirty="0"/>
              <a:t> </a:t>
            </a:r>
            <a:r>
              <a:rPr lang="en-US" dirty="0" err="1"/>
              <a:t>stmtList</a:t>
            </a:r>
            <a:r>
              <a:rPr lang="en-US" dirty="0"/>
              <a:t> </a:t>
            </a:r>
            <a:r>
              <a:rPr lang="en-US" b="1" dirty="0">
                <a:solidFill>
                  <a:schemeClr val="tx1"/>
                </a:solidFill>
              </a:rPr>
              <a:t>ID ends</a:t>
            </a:r>
          </a:p>
          <a:p>
            <a:pPr marL="0" indent="0">
              <a:buNone/>
            </a:pPr>
            <a:r>
              <a:rPr lang="en-US" dirty="0" smtClean="0">
                <a:solidFill>
                  <a:srgbClr val="0070C0"/>
                </a:solidFill>
              </a:rPr>
              <a:t>Problem </a:t>
            </a:r>
            <a:r>
              <a:rPr lang="en-US" dirty="0">
                <a:solidFill>
                  <a:srgbClr val="0070C0"/>
                </a:solidFill>
              </a:rPr>
              <a:t>parsing </a:t>
            </a:r>
            <a:r>
              <a:rPr lang="en-US" dirty="0" err="1" smtClean="0"/>
              <a:t>stmtList</a:t>
            </a:r>
            <a:r>
              <a:rPr lang="en-US" dirty="0" smtClean="0"/>
              <a:t>: </a:t>
            </a:r>
            <a:endParaRPr lang="en-US" dirty="0"/>
          </a:p>
          <a:p>
            <a:pPr lvl="1"/>
            <a:r>
              <a:rPr lang="en-US" b="1" dirty="0" smtClean="0"/>
              <a:t>ID</a:t>
            </a:r>
            <a:r>
              <a:rPr lang="en-US" dirty="0" smtClean="0"/>
              <a:t> </a:t>
            </a:r>
            <a:r>
              <a:rPr lang="en-US" dirty="0"/>
              <a:t>could start </a:t>
            </a:r>
            <a:r>
              <a:rPr lang="en-US" dirty="0" smtClean="0"/>
              <a:t>alternative </a:t>
            </a:r>
            <a:r>
              <a:rPr lang="en-US" dirty="0" err="1">
                <a:solidFill>
                  <a:srgbClr val="008000"/>
                </a:solidFill>
              </a:rPr>
              <a:t>stmt</a:t>
            </a:r>
            <a:r>
              <a:rPr lang="en-US" dirty="0">
                <a:solidFill>
                  <a:srgbClr val="008000"/>
                </a:solidFill>
              </a:rPr>
              <a:t> </a:t>
            </a:r>
            <a:r>
              <a:rPr lang="en-US" dirty="0" err="1" smtClean="0">
                <a:solidFill>
                  <a:srgbClr val="008000"/>
                </a:solidFill>
              </a:rPr>
              <a:t>stmtList</a:t>
            </a:r>
            <a:r>
              <a:rPr lang="en-US" dirty="0" smtClean="0">
                <a:solidFill>
                  <a:srgbClr val="008000"/>
                </a:solidFill>
              </a:rPr>
              <a:t> </a:t>
            </a:r>
            <a:endParaRPr lang="en-US" dirty="0">
              <a:solidFill>
                <a:srgbClr val="008000"/>
              </a:solidFill>
            </a:endParaRPr>
          </a:p>
          <a:p>
            <a:pPr lvl="1"/>
            <a:r>
              <a:rPr lang="en-US" b="1" dirty="0" smtClean="0"/>
              <a:t>ID</a:t>
            </a:r>
            <a:r>
              <a:rPr lang="en-US" dirty="0" smtClean="0"/>
              <a:t> </a:t>
            </a:r>
            <a:r>
              <a:rPr lang="en-US" dirty="0"/>
              <a:t>could </a:t>
            </a:r>
            <a:r>
              <a:rPr lang="en-US" b="1" dirty="0"/>
              <a:t>follow</a:t>
            </a:r>
            <a:r>
              <a:rPr lang="en-US" dirty="0"/>
              <a:t> </a:t>
            </a:r>
            <a:r>
              <a:rPr lang="en-US" dirty="0" err="1" smtClean="0">
                <a:solidFill>
                  <a:srgbClr val="008000"/>
                </a:solidFill>
              </a:rPr>
              <a:t>stmt</a:t>
            </a:r>
            <a:r>
              <a:rPr lang="en-US" dirty="0" smtClean="0"/>
              <a:t>, </a:t>
            </a:r>
            <a:r>
              <a:rPr lang="en-US" dirty="0"/>
              <a:t>so we may wish to parse </a:t>
            </a:r>
            <a:r>
              <a:rPr lang="en-US" b="1" dirty="0" smtClean="0">
                <a:sym typeface="Symbol"/>
              </a:rPr>
              <a:t></a:t>
            </a:r>
            <a:r>
              <a:rPr lang="en-US" dirty="0" smtClean="0">
                <a:sym typeface="Symbol"/>
              </a:rPr>
              <a:t> that is, do nothing and return</a:t>
            </a:r>
            <a:endParaRPr lang="en-US" dirty="0"/>
          </a:p>
          <a:p>
            <a:r>
              <a:rPr lang="en-US" dirty="0" smtClean="0"/>
              <a:t>For </a:t>
            </a:r>
            <a:r>
              <a:rPr lang="en-US" dirty="0" err="1" smtClean="0"/>
              <a:t>nullable</a:t>
            </a:r>
            <a:r>
              <a:rPr lang="en-US" dirty="0" smtClean="0"/>
              <a:t> non-terminals, we must also compute what follows them</a:t>
            </a:r>
            <a:endParaRPr lang="en-US" dirty="0"/>
          </a:p>
        </p:txBody>
      </p:sp>
    </p:spTree>
    <p:extLst>
      <p:ext uri="{BB962C8B-B14F-4D97-AF65-F5344CB8AC3E}">
        <p14:creationId xmlns:p14="http://schemas.microsoft.com/office/powerpoint/2010/main" val="8753749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920395"/>
          </a:xfrm>
        </p:spPr>
        <p:txBody>
          <a:bodyPr/>
          <a:lstStyle/>
          <a:p>
            <a:r>
              <a:rPr lang="en-US" dirty="0" smtClean="0"/>
              <a:t>General Idea </a:t>
            </a:r>
            <a:r>
              <a:rPr lang="en-US" dirty="0" smtClean="0"/>
              <a:t>when</a:t>
            </a:r>
            <a:r>
              <a:rPr lang="en-US" dirty="0" smtClean="0"/>
              <a:t> </a:t>
            </a:r>
            <a:r>
              <a:rPr lang="en-US" dirty="0" smtClean="0"/>
              <a:t>nullable(A)</a:t>
            </a:r>
            <a:endParaRPr lang="en-US" dirty="0"/>
          </a:p>
        </p:txBody>
      </p:sp>
      <p:sp>
        <p:nvSpPr>
          <p:cNvPr id="4" name="Content Placeholder 2"/>
          <p:cNvSpPr txBox="1">
            <a:spLocks/>
          </p:cNvSpPr>
          <p:nvPr/>
        </p:nvSpPr>
        <p:spPr bwMode="auto">
          <a:xfrm>
            <a:off x="939757" y="1713157"/>
            <a:ext cx="2003227" cy="13224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A ::=  B</a:t>
            </a:r>
            <a:r>
              <a:rPr lang="en-US" sz="2400" baseline="-25000" dirty="0" smtClean="0">
                <a:solidFill>
                  <a:srgbClr val="008000"/>
                </a:solidFill>
              </a:rPr>
              <a:t>1 </a:t>
            </a:r>
            <a:r>
              <a:rPr lang="en-US" sz="2400" dirty="0">
                <a:solidFill>
                  <a:srgbClr val="008000"/>
                </a:solidFill>
              </a:rPr>
              <a:t>... </a:t>
            </a:r>
            <a:r>
              <a:rPr lang="en-US" sz="2400" dirty="0" err="1">
                <a:solidFill>
                  <a:srgbClr val="008000"/>
                </a:solidFill>
              </a:rPr>
              <a:t>B</a:t>
            </a:r>
            <a:r>
              <a:rPr lang="en-US" sz="2400" baseline="-25000" dirty="0" err="1">
                <a:solidFill>
                  <a:srgbClr val="008000"/>
                </a:solidFill>
              </a:rPr>
              <a:t>p</a:t>
            </a:r>
            <a:r>
              <a:rPr lang="en-US" sz="2400" dirty="0">
                <a:solidFill>
                  <a:srgbClr val="008000"/>
                </a:solidFill>
              </a:rPr>
              <a:t/>
            </a:r>
            <a:br>
              <a:rPr lang="en-US" sz="2400" dirty="0">
                <a:solidFill>
                  <a:srgbClr val="008000"/>
                </a:solidFill>
              </a:rPr>
            </a:br>
            <a:r>
              <a:rPr lang="en-US" sz="2400" dirty="0">
                <a:solidFill>
                  <a:srgbClr val="008000"/>
                </a:solidFill>
              </a:rPr>
              <a:t> </a:t>
            </a:r>
            <a:r>
              <a:rPr lang="en-US" sz="2400" dirty="0" smtClean="0">
                <a:solidFill>
                  <a:srgbClr val="008000"/>
                </a:solidFill>
              </a:rPr>
              <a:t>      | </a:t>
            </a:r>
            <a:r>
              <a:rPr lang="en-US" sz="2400" dirty="0">
                <a:solidFill>
                  <a:srgbClr val="008000"/>
                </a:solidFill>
              </a:rPr>
              <a:t>C</a:t>
            </a:r>
            <a:r>
              <a:rPr lang="en-US" sz="2400" baseline="-25000" dirty="0">
                <a:solidFill>
                  <a:srgbClr val="008000"/>
                </a:solidFill>
              </a:rPr>
              <a:t>1 </a:t>
            </a:r>
            <a:r>
              <a:rPr lang="en-US" sz="2400" dirty="0">
                <a:solidFill>
                  <a:srgbClr val="008000"/>
                </a:solidFill>
              </a:rPr>
              <a:t>... </a:t>
            </a:r>
            <a:r>
              <a:rPr lang="en-US" sz="2400" dirty="0" err="1">
                <a:solidFill>
                  <a:srgbClr val="008000"/>
                </a:solidFill>
              </a:rPr>
              <a:t>C</a:t>
            </a:r>
            <a:r>
              <a:rPr lang="en-US" sz="2400" baseline="-25000" dirty="0" err="1">
                <a:solidFill>
                  <a:srgbClr val="008000"/>
                </a:solidFill>
              </a:rPr>
              <a:t>q</a:t>
            </a:r>
            <a:r>
              <a:rPr lang="en-US" sz="2400" baseline="-25000" dirty="0">
                <a:solidFill>
                  <a:srgbClr val="008000"/>
                </a:solidFill>
              </a:rPr>
              <a:t/>
            </a:r>
            <a:br>
              <a:rPr lang="en-US" sz="2400" baseline="-25000" dirty="0">
                <a:solidFill>
                  <a:srgbClr val="008000"/>
                </a:solidFill>
              </a:rPr>
            </a:br>
            <a:r>
              <a:rPr lang="en-US" sz="2400" baseline="-25000" dirty="0" smtClean="0">
                <a:solidFill>
                  <a:srgbClr val="008000"/>
                </a:solidFill>
              </a:rPr>
              <a:t>          </a:t>
            </a:r>
            <a:r>
              <a:rPr lang="en-US" sz="2400" dirty="0" smtClean="0">
                <a:solidFill>
                  <a:srgbClr val="008000"/>
                </a:solidFill>
              </a:rPr>
              <a:t>| D</a:t>
            </a:r>
            <a:r>
              <a:rPr lang="en-US" sz="2400" baseline="-25000" dirty="0" smtClean="0">
                <a:solidFill>
                  <a:srgbClr val="008000"/>
                </a:solidFill>
              </a:rPr>
              <a:t>1 </a:t>
            </a:r>
            <a:r>
              <a:rPr lang="en-US" sz="2400" dirty="0" smtClean="0">
                <a:solidFill>
                  <a:srgbClr val="008000"/>
                </a:solidFill>
              </a:rPr>
              <a:t>... </a:t>
            </a:r>
            <a:r>
              <a:rPr lang="en-US" sz="2400" dirty="0" err="1" smtClean="0">
                <a:solidFill>
                  <a:srgbClr val="008000"/>
                </a:solidFill>
              </a:rPr>
              <a:t>D</a:t>
            </a:r>
            <a:r>
              <a:rPr lang="en-US" sz="2400" baseline="-25000" dirty="0" err="1" smtClean="0">
                <a:solidFill>
                  <a:srgbClr val="008000"/>
                </a:solidFill>
              </a:rPr>
              <a:t>r</a:t>
            </a:r>
            <a:endParaRPr lang="en-US" sz="2400" b="1" dirty="0" smtClean="0">
              <a:solidFill>
                <a:schemeClr val="tx1"/>
              </a:solidFill>
            </a:endParaRPr>
          </a:p>
        </p:txBody>
      </p:sp>
      <p:sp>
        <p:nvSpPr>
          <p:cNvPr id="6" name="Content Placeholder 2"/>
          <p:cNvSpPr txBox="1">
            <a:spLocks/>
          </p:cNvSpPr>
          <p:nvPr/>
        </p:nvSpPr>
        <p:spPr bwMode="auto">
          <a:xfrm>
            <a:off x="4450081" y="1036580"/>
            <a:ext cx="4609395" cy="317427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b="1" dirty="0" err="1" smtClean="0">
                <a:solidFill>
                  <a:schemeClr val="tx1"/>
                </a:solidFill>
              </a:rPr>
              <a:t>def</a:t>
            </a:r>
            <a:r>
              <a:rPr lang="en-US" sz="2400" dirty="0" smtClean="0">
                <a:solidFill>
                  <a:schemeClr val="tx1"/>
                </a:solidFill>
              </a:rPr>
              <a:t> A = </a:t>
            </a:r>
            <a:br>
              <a:rPr lang="en-US" sz="2400" dirty="0" smtClean="0">
                <a:solidFill>
                  <a:schemeClr val="tx1"/>
                </a:solidFill>
              </a:rPr>
            </a:br>
            <a:r>
              <a:rPr lang="en-US" sz="2400" dirty="0" smtClean="0">
                <a:solidFill>
                  <a:schemeClr val="tx1"/>
                </a:solidFill>
              </a:rPr>
              <a:t>  </a:t>
            </a:r>
            <a:r>
              <a:rPr lang="en-US" sz="2400" b="1" dirty="0" smtClean="0">
                <a:solidFill>
                  <a:schemeClr val="tx1"/>
                </a:solidFill>
              </a:rPr>
              <a:t>if</a:t>
            </a:r>
            <a:r>
              <a:rPr lang="en-US" sz="2400" dirty="0" smtClean="0">
                <a:solidFill>
                  <a:schemeClr val="tx1"/>
                </a:solidFill>
              </a:rPr>
              <a:t> (token </a:t>
            </a:r>
            <a:r>
              <a:rPr lang="en-US" sz="2400" b="1" dirty="0" smtClean="0">
                <a:solidFill>
                  <a:schemeClr val="tx1"/>
                </a:solidFill>
                <a:sym typeface="Symbol"/>
              </a:rPr>
              <a:t> </a:t>
            </a:r>
            <a:r>
              <a:rPr lang="en-US" sz="2400" dirty="0" smtClean="0">
                <a:solidFill>
                  <a:schemeClr val="tx1"/>
                </a:solidFill>
              </a:rPr>
              <a:t>T1) {</a:t>
            </a:r>
            <a:r>
              <a:rPr lang="en-US" sz="2400" dirty="0">
                <a:solidFill>
                  <a:schemeClr val="tx1"/>
                </a:solidFill>
              </a:rPr>
              <a:t/>
            </a:r>
            <a:br>
              <a:rPr lang="en-US" sz="2400" dirty="0">
                <a:solidFill>
                  <a:schemeClr val="tx1"/>
                </a:solidFill>
              </a:rPr>
            </a:br>
            <a:r>
              <a:rPr lang="en-US" sz="2400" dirty="0">
                <a:solidFill>
                  <a:schemeClr val="tx1"/>
                </a:solidFill>
              </a:rPr>
              <a:t>     B</a:t>
            </a:r>
            <a:r>
              <a:rPr lang="en-US" sz="2400" baseline="-25000" dirty="0">
                <a:solidFill>
                  <a:schemeClr val="tx1"/>
                </a:solidFill>
              </a:rPr>
              <a:t>1</a:t>
            </a:r>
            <a:r>
              <a:rPr lang="en-US" sz="2400" dirty="0">
                <a:solidFill>
                  <a:schemeClr val="tx1"/>
                </a:solidFill>
              </a:rPr>
              <a:t> ... </a:t>
            </a:r>
            <a:r>
              <a:rPr lang="en-US" sz="2400" dirty="0" err="1">
                <a:solidFill>
                  <a:schemeClr val="tx1"/>
                </a:solidFill>
              </a:rPr>
              <a:t>B</a:t>
            </a:r>
            <a:r>
              <a:rPr lang="en-US" sz="2400" baseline="-25000" dirty="0" err="1">
                <a:solidFill>
                  <a:schemeClr val="tx1"/>
                </a:solidFill>
              </a:rPr>
              <a:t>p</a:t>
            </a:r>
            <a:r>
              <a:rPr lang="en-US" sz="2400" dirty="0">
                <a:solidFill>
                  <a:schemeClr val="tx1"/>
                </a:solidFill>
              </a:rPr>
              <a:t/>
            </a:r>
            <a:br>
              <a:rPr lang="en-US" sz="2400" dirty="0">
                <a:solidFill>
                  <a:schemeClr val="tx1"/>
                </a:solidFill>
              </a:rPr>
            </a:br>
            <a:r>
              <a:rPr lang="en-US" sz="2400" dirty="0" smtClean="0">
                <a:solidFill>
                  <a:schemeClr val="tx1"/>
                </a:solidFill>
              </a:rPr>
              <a:t>  </a:t>
            </a:r>
            <a:r>
              <a:rPr lang="en-US" sz="2400" b="1" dirty="0" smtClean="0">
                <a:solidFill>
                  <a:schemeClr val="tx1"/>
                </a:solidFill>
              </a:rPr>
              <a:t>else</a:t>
            </a:r>
            <a:r>
              <a:rPr lang="en-US" sz="2400" dirty="0" smtClean="0">
                <a:solidFill>
                  <a:schemeClr val="tx1"/>
                </a:solidFill>
              </a:rPr>
              <a:t> </a:t>
            </a:r>
            <a:r>
              <a:rPr lang="en-US" sz="2400" b="1" dirty="0" smtClean="0">
                <a:solidFill>
                  <a:schemeClr val="tx1"/>
                </a:solidFill>
              </a:rPr>
              <a:t>if</a:t>
            </a:r>
            <a:r>
              <a:rPr lang="en-US" sz="2400" dirty="0" smtClean="0">
                <a:solidFill>
                  <a:schemeClr val="tx1"/>
                </a:solidFill>
              </a:rPr>
              <a:t> (token</a:t>
            </a:r>
            <a:r>
              <a:rPr lang="en-US" sz="2400" b="1" dirty="0">
                <a:solidFill>
                  <a:schemeClr val="tx1"/>
                </a:solidFill>
                <a:sym typeface="Symbol"/>
              </a:rPr>
              <a:t>  </a:t>
            </a:r>
            <a:r>
              <a:rPr lang="en-US" sz="2400" b="1" dirty="0" smtClean="0">
                <a:solidFill>
                  <a:schemeClr val="tx1"/>
                </a:solidFill>
                <a:sym typeface="Symbol"/>
              </a:rPr>
              <a:t>(</a:t>
            </a:r>
            <a:r>
              <a:rPr lang="en-US" sz="2400" dirty="0" smtClean="0">
                <a:solidFill>
                  <a:schemeClr val="tx1"/>
                </a:solidFill>
              </a:rPr>
              <a:t>T2  U  T</a:t>
            </a:r>
            <a:r>
              <a:rPr lang="en-US" sz="2400" baseline="-25000" dirty="0" smtClean="0">
                <a:solidFill>
                  <a:schemeClr val="tx1"/>
                </a:solidFill>
              </a:rPr>
              <a:t>F</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     C</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C</a:t>
            </a:r>
            <a:r>
              <a:rPr lang="en-US" sz="2400" baseline="-25000" dirty="0" err="1">
                <a:solidFill>
                  <a:schemeClr val="tx1"/>
                </a:solidFill>
              </a:rPr>
              <a:t>q</a:t>
            </a:r>
            <a:r>
              <a:rPr lang="en-US" sz="2400" dirty="0" smtClean="0">
                <a:solidFill>
                  <a:schemeClr val="tx1"/>
                </a:solidFill>
              </a:rPr>
              <a:t/>
            </a:r>
            <a:br>
              <a:rPr lang="en-US" sz="2400" dirty="0" smtClean="0">
                <a:solidFill>
                  <a:schemeClr val="tx1"/>
                </a:solidFill>
              </a:rPr>
            </a:br>
            <a:r>
              <a:rPr lang="en-US" sz="2400" dirty="0" smtClean="0">
                <a:solidFill>
                  <a:schemeClr val="tx1"/>
                </a:solidFill>
              </a:rPr>
              <a:t>  } </a:t>
            </a:r>
            <a:r>
              <a:rPr lang="en-US" sz="2400" b="1" dirty="0" smtClean="0">
                <a:solidFill>
                  <a:schemeClr val="tx1"/>
                </a:solidFill>
              </a:rPr>
              <a:t>else</a:t>
            </a:r>
            <a:r>
              <a:rPr lang="en-US" sz="2400" dirty="0" smtClean="0">
                <a:solidFill>
                  <a:schemeClr val="tx1"/>
                </a:solidFill>
              </a:rPr>
              <a:t> </a:t>
            </a:r>
            <a:r>
              <a:rPr lang="en-US" sz="2400" b="1" dirty="0" smtClean="0">
                <a:solidFill>
                  <a:schemeClr val="tx1"/>
                </a:solidFill>
              </a:rPr>
              <a:t>if</a:t>
            </a:r>
            <a:r>
              <a:rPr lang="en-US" sz="2400" dirty="0" smtClean="0">
                <a:solidFill>
                  <a:schemeClr val="tx1"/>
                </a:solidFill>
              </a:rPr>
              <a:t> (token</a:t>
            </a:r>
            <a:r>
              <a:rPr lang="en-US" sz="2400" b="1" dirty="0">
                <a:solidFill>
                  <a:schemeClr val="tx1"/>
                </a:solidFill>
                <a:sym typeface="Symbol"/>
              </a:rPr>
              <a:t>  </a:t>
            </a:r>
            <a:r>
              <a:rPr lang="en-US" sz="2400" dirty="0" smtClean="0">
                <a:solidFill>
                  <a:schemeClr val="tx1"/>
                </a:solidFill>
              </a:rPr>
              <a:t>T3) {</a:t>
            </a:r>
            <a:br>
              <a:rPr lang="en-US" sz="2400" dirty="0" smtClean="0">
                <a:solidFill>
                  <a:schemeClr val="tx1"/>
                </a:solidFill>
              </a:rPr>
            </a:br>
            <a:r>
              <a:rPr lang="en-US" sz="2400" dirty="0">
                <a:solidFill>
                  <a:schemeClr val="tx1"/>
                </a:solidFill>
              </a:rPr>
              <a:t> </a:t>
            </a:r>
            <a:r>
              <a:rPr lang="en-US" sz="2400" dirty="0" smtClean="0">
                <a:solidFill>
                  <a:schemeClr val="tx1"/>
                </a:solidFill>
              </a:rPr>
              <a:t>    D</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D</a:t>
            </a:r>
            <a:r>
              <a:rPr lang="en-US" sz="2400" baseline="-25000" dirty="0" err="1">
                <a:solidFill>
                  <a:schemeClr val="tx1"/>
                </a:solidFill>
              </a:rPr>
              <a:t>r</a:t>
            </a:r>
            <a:r>
              <a:rPr lang="en-US" sz="2400" dirty="0" smtClean="0">
                <a:solidFill>
                  <a:schemeClr val="tx1"/>
                </a:solidFill>
              </a:rPr>
              <a:t/>
            </a:r>
            <a:br>
              <a:rPr lang="en-US" sz="2400" dirty="0" smtClean="0">
                <a:solidFill>
                  <a:schemeClr val="tx1"/>
                </a:solidFill>
              </a:rPr>
            </a:br>
            <a:r>
              <a:rPr lang="en-US" sz="2400" dirty="0" smtClean="0">
                <a:solidFill>
                  <a:schemeClr val="tx1"/>
                </a:solidFill>
              </a:rPr>
              <a:t>  } // no else error, just return</a:t>
            </a:r>
          </a:p>
        </p:txBody>
      </p:sp>
      <p:sp>
        <p:nvSpPr>
          <p:cNvPr id="3" name="Right Arrow 2"/>
          <p:cNvSpPr/>
          <p:nvPr/>
        </p:nvSpPr>
        <p:spPr bwMode="auto">
          <a:xfrm>
            <a:off x="3311818" y="2205318"/>
            <a:ext cx="737667" cy="44567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Content Placeholder 2"/>
          <p:cNvSpPr txBox="1">
            <a:spLocks/>
          </p:cNvSpPr>
          <p:nvPr/>
        </p:nvSpPr>
        <p:spPr bwMode="auto">
          <a:xfrm>
            <a:off x="322479" y="3786185"/>
            <a:ext cx="8445003" cy="193073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b="1" dirty="0" smtClean="0">
                <a:solidFill>
                  <a:schemeClr val="tx1"/>
                </a:solidFill>
              </a:rPr>
              <a:t>where:</a:t>
            </a:r>
          </a:p>
          <a:p>
            <a:pPr marL="0" indent="0">
              <a:buNone/>
            </a:pPr>
            <a:r>
              <a:rPr lang="en-US" sz="2400" dirty="0" smtClean="0">
                <a:solidFill>
                  <a:schemeClr val="tx1"/>
                </a:solidFill>
              </a:rPr>
              <a:t>	T1 = </a:t>
            </a:r>
            <a:r>
              <a:rPr lang="en-US" sz="2400" b="1" dirty="0" smtClean="0">
                <a:solidFill>
                  <a:schemeClr val="tx1"/>
                </a:solidFill>
              </a:rPr>
              <a:t>first</a:t>
            </a:r>
            <a:r>
              <a:rPr lang="en-US" sz="2400" dirty="0" smtClean="0">
                <a:solidFill>
                  <a:schemeClr val="tx1"/>
                </a:solidFill>
              </a:rPr>
              <a:t>(B</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B</a:t>
            </a:r>
            <a:r>
              <a:rPr lang="en-US" sz="2400" baseline="-25000" dirty="0" err="1" smtClean="0">
                <a:solidFill>
                  <a:schemeClr val="tx1"/>
                </a:solidFill>
              </a:rPr>
              <a:t>p</a:t>
            </a:r>
            <a:r>
              <a:rPr lang="en-US" sz="2400" dirty="0" smtClean="0">
                <a:solidFill>
                  <a:schemeClr val="tx1"/>
                </a:solidFill>
              </a:rPr>
              <a:t>)</a:t>
            </a:r>
            <a:br>
              <a:rPr lang="en-US" sz="2400" dirty="0" smtClean="0">
                <a:solidFill>
                  <a:schemeClr val="tx1"/>
                </a:solidFill>
              </a:rPr>
            </a:br>
            <a:r>
              <a:rPr lang="en-US" sz="2400" dirty="0">
                <a:solidFill>
                  <a:schemeClr val="tx1"/>
                </a:solidFill>
              </a:rPr>
              <a:t>	</a:t>
            </a:r>
            <a:r>
              <a:rPr lang="en-US" sz="2400" dirty="0" smtClean="0">
                <a:solidFill>
                  <a:schemeClr val="tx1"/>
                </a:solidFill>
              </a:rPr>
              <a:t>T2 </a:t>
            </a:r>
            <a:r>
              <a:rPr lang="en-US" sz="2400" dirty="0">
                <a:solidFill>
                  <a:schemeClr val="tx1"/>
                </a:solidFill>
              </a:rPr>
              <a:t>= </a:t>
            </a:r>
            <a:r>
              <a:rPr lang="en-US" sz="2400" b="1" dirty="0" smtClean="0">
                <a:solidFill>
                  <a:schemeClr val="tx1"/>
                </a:solidFill>
              </a:rPr>
              <a:t>first</a:t>
            </a:r>
            <a:r>
              <a:rPr lang="en-US" sz="2400" dirty="0" smtClean="0">
                <a:solidFill>
                  <a:schemeClr val="tx1"/>
                </a:solidFill>
              </a:rPr>
              <a:t>(C</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C</a:t>
            </a:r>
            <a:r>
              <a:rPr lang="en-US" sz="2400" baseline="-25000" dirty="0" err="1" smtClean="0">
                <a:solidFill>
                  <a:schemeClr val="tx1"/>
                </a:solidFill>
              </a:rPr>
              <a:t>q</a:t>
            </a:r>
            <a:r>
              <a:rPr lang="en-US" sz="2400" dirty="0" smtClean="0">
                <a:solidFill>
                  <a:schemeClr val="tx1"/>
                </a:solidFill>
              </a:rPr>
              <a:t>)</a:t>
            </a:r>
            <a:br>
              <a:rPr lang="en-US" sz="2400" dirty="0" smtClean="0">
                <a:solidFill>
                  <a:schemeClr val="tx1"/>
                </a:solidFill>
              </a:rPr>
            </a:br>
            <a:r>
              <a:rPr lang="en-US" sz="2400" dirty="0">
                <a:solidFill>
                  <a:schemeClr val="tx1"/>
                </a:solidFill>
              </a:rPr>
              <a:t>	</a:t>
            </a:r>
            <a:r>
              <a:rPr lang="en-US" sz="2400" dirty="0" smtClean="0">
                <a:solidFill>
                  <a:schemeClr val="tx1"/>
                </a:solidFill>
              </a:rPr>
              <a:t>T3 </a:t>
            </a:r>
            <a:r>
              <a:rPr lang="en-US" sz="2400" dirty="0">
                <a:solidFill>
                  <a:schemeClr val="tx1"/>
                </a:solidFill>
              </a:rPr>
              <a:t>= </a:t>
            </a:r>
            <a:r>
              <a:rPr lang="en-US" sz="2400" b="1" dirty="0" smtClean="0">
                <a:solidFill>
                  <a:schemeClr val="tx1"/>
                </a:solidFill>
              </a:rPr>
              <a:t>first</a:t>
            </a:r>
            <a:r>
              <a:rPr lang="en-US" sz="2400" dirty="0" smtClean="0">
                <a:solidFill>
                  <a:schemeClr val="tx1"/>
                </a:solidFill>
              </a:rPr>
              <a:t>(D</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D</a:t>
            </a:r>
            <a:r>
              <a:rPr lang="en-US" sz="2400" baseline="-25000" dirty="0" err="1">
                <a:solidFill>
                  <a:schemeClr val="tx1"/>
                </a:solidFill>
              </a:rPr>
              <a:t>r</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T</a:t>
            </a:r>
            <a:r>
              <a:rPr lang="en-US" sz="2400" baseline="-25000" dirty="0" smtClean="0">
                <a:solidFill>
                  <a:schemeClr val="tx1"/>
                </a:solidFill>
              </a:rPr>
              <a:t>F</a:t>
            </a:r>
            <a:r>
              <a:rPr lang="en-US" sz="2400" dirty="0" smtClean="0">
                <a:solidFill>
                  <a:schemeClr val="tx1"/>
                </a:solidFill>
              </a:rPr>
              <a:t> = </a:t>
            </a:r>
            <a:r>
              <a:rPr lang="en-US" sz="2400" b="1" dirty="0" smtClean="0">
                <a:solidFill>
                  <a:srgbClr val="C00000"/>
                </a:solidFill>
              </a:rPr>
              <a:t>follow</a:t>
            </a:r>
            <a:r>
              <a:rPr lang="en-US" sz="2400" dirty="0" smtClean="0">
                <a:solidFill>
                  <a:schemeClr val="tx1"/>
                </a:solidFill>
              </a:rPr>
              <a:t>(A)</a:t>
            </a:r>
          </a:p>
          <a:p>
            <a:pPr marL="0" indent="0">
              <a:buNone/>
            </a:pPr>
            <a:r>
              <a:rPr lang="en-US" sz="2800" dirty="0" smtClean="0">
                <a:solidFill>
                  <a:srgbClr val="008000"/>
                </a:solidFill>
              </a:rPr>
              <a:t>Only one of the alternatives can be nullable </a:t>
            </a:r>
            <a:r>
              <a:rPr lang="en-US" sz="2800" dirty="0" smtClean="0">
                <a:solidFill>
                  <a:srgbClr val="008000"/>
                </a:solidFill>
              </a:rPr>
              <a:t>(</a:t>
            </a:r>
            <a:r>
              <a:rPr lang="en-US" sz="2800" dirty="0" smtClean="0">
                <a:solidFill>
                  <a:srgbClr val="008000"/>
                </a:solidFill>
              </a:rPr>
              <a:t>here:</a:t>
            </a:r>
            <a:r>
              <a:rPr lang="en-US" sz="2800" dirty="0" smtClean="0">
                <a:solidFill>
                  <a:srgbClr val="008000"/>
                </a:solidFill>
              </a:rPr>
              <a:t> 2nd) </a:t>
            </a:r>
            <a:r>
              <a:rPr lang="en-US" sz="2800" dirty="0">
                <a:solidFill>
                  <a:srgbClr val="008000"/>
                </a:solidFill>
              </a:rPr>
              <a:t>T1, </a:t>
            </a:r>
            <a:r>
              <a:rPr lang="en-US" sz="2800" dirty="0" smtClean="0">
                <a:solidFill>
                  <a:srgbClr val="008000"/>
                </a:solidFill>
              </a:rPr>
              <a:t>T2, T3, </a:t>
            </a:r>
            <a:r>
              <a:rPr lang="en-US" sz="2800" dirty="0">
                <a:solidFill>
                  <a:srgbClr val="008000"/>
                </a:solidFill>
              </a:rPr>
              <a:t>T</a:t>
            </a:r>
            <a:r>
              <a:rPr lang="en-US" sz="2800" baseline="-25000" dirty="0">
                <a:solidFill>
                  <a:srgbClr val="008000"/>
                </a:solidFill>
              </a:rPr>
              <a:t>F </a:t>
            </a:r>
            <a:r>
              <a:rPr lang="en-US" sz="2800" dirty="0" smtClean="0">
                <a:solidFill>
                  <a:srgbClr val="008000"/>
                </a:solidFill>
              </a:rPr>
              <a:t> should </a:t>
            </a:r>
            <a:r>
              <a:rPr lang="en-US" sz="2800" dirty="0">
                <a:solidFill>
                  <a:srgbClr val="008000"/>
                </a:solidFill>
              </a:rPr>
              <a:t>be pairwise </a:t>
            </a:r>
            <a:r>
              <a:rPr lang="en-US" sz="2800" b="1" dirty="0">
                <a:solidFill>
                  <a:srgbClr val="008000"/>
                </a:solidFill>
              </a:rPr>
              <a:t>disjoint </a:t>
            </a:r>
            <a:r>
              <a:rPr lang="en-US" sz="2800" dirty="0">
                <a:solidFill>
                  <a:srgbClr val="008000"/>
                </a:solidFill>
              </a:rPr>
              <a:t>sets of tokens.</a:t>
            </a:r>
            <a:endParaRPr lang="en-US" sz="2800" dirty="0" smtClean="0">
              <a:solidFill>
                <a:srgbClr val="008000"/>
              </a:solidFill>
            </a:endParaRPr>
          </a:p>
        </p:txBody>
      </p:sp>
    </p:spTree>
    <p:extLst>
      <p:ext uri="{BB962C8B-B14F-4D97-AF65-F5344CB8AC3E}">
        <p14:creationId xmlns:p14="http://schemas.microsoft.com/office/powerpoint/2010/main" val="10430084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154"/>
            <a:ext cx="8229600" cy="1143000"/>
          </a:xfrm>
        </p:spPr>
        <p:txBody>
          <a:bodyPr/>
          <a:lstStyle/>
          <a:p>
            <a:r>
              <a:rPr lang="en-US" dirty="0"/>
              <a:t>LL(1) Grammar - good for </a:t>
            </a:r>
            <a:r>
              <a:rPr lang="en-US" dirty="0" smtClean="0"/>
              <a:t>building </a:t>
            </a:r>
            <a:r>
              <a:rPr lang="en-US" dirty="0"/>
              <a:t>recursive descent parsers </a:t>
            </a:r>
          </a:p>
        </p:txBody>
      </p:sp>
      <p:sp>
        <p:nvSpPr>
          <p:cNvPr id="3" name="Content Placeholder 2"/>
          <p:cNvSpPr>
            <a:spLocks noGrp="1"/>
          </p:cNvSpPr>
          <p:nvPr>
            <p:ph idx="1"/>
          </p:nvPr>
        </p:nvSpPr>
        <p:spPr>
          <a:xfrm>
            <a:off x="457199" y="1959428"/>
            <a:ext cx="8494699" cy="4166735"/>
          </a:xfrm>
        </p:spPr>
        <p:txBody>
          <a:bodyPr/>
          <a:lstStyle/>
          <a:p>
            <a:r>
              <a:rPr lang="en-US" dirty="0" smtClean="0"/>
              <a:t>Grammar is LL(1) if for each nonterminal X</a:t>
            </a:r>
          </a:p>
          <a:p>
            <a:pPr lvl="1"/>
            <a:r>
              <a:rPr lang="en-US" dirty="0" smtClean="0"/>
              <a:t>first sets of different alternatives of X are disjoint</a:t>
            </a:r>
          </a:p>
          <a:p>
            <a:pPr lvl="1"/>
            <a:r>
              <a:rPr lang="en-US" dirty="0" smtClean="0"/>
              <a:t>if </a:t>
            </a:r>
            <a:r>
              <a:rPr lang="en-US" dirty="0" err="1" smtClean="0"/>
              <a:t>nullable</a:t>
            </a:r>
            <a:r>
              <a:rPr lang="en-US" dirty="0" smtClean="0"/>
              <a:t>(X), first(X) must be disjoint from follow(X)</a:t>
            </a:r>
          </a:p>
          <a:p>
            <a:r>
              <a:rPr lang="en-US" dirty="0" smtClean="0"/>
              <a:t>For each LL(1) grammar we can build </a:t>
            </a:r>
            <a:br>
              <a:rPr lang="en-US" dirty="0" smtClean="0"/>
            </a:br>
            <a:r>
              <a:rPr lang="en-US" dirty="0" smtClean="0"/>
              <a:t>recursive-descent parser</a:t>
            </a:r>
          </a:p>
          <a:p>
            <a:r>
              <a:rPr lang="en-US" dirty="0" smtClean="0"/>
              <a:t>Each LL(1) grammar is unambiguous</a:t>
            </a:r>
          </a:p>
          <a:p>
            <a:r>
              <a:rPr lang="en-US" dirty="0" smtClean="0"/>
              <a:t>If a grammar is not LL(1), we can sometimes transform it into equivalent LL(1) grammar</a:t>
            </a:r>
          </a:p>
          <a:p>
            <a:endParaRPr lang="en-US" dirty="0"/>
          </a:p>
        </p:txBody>
      </p:sp>
    </p:spTree>
    <p:extLst>
      <p:ext uri="{BB962C8B-B14F-4D97-AF65-F5344CB8AC3E}">
        <p14:creationId xmlns:p14="http://schemas.microsoft.com/office/powerpoint/2010/main" val="23640053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if a token can follow</a:t>
            </a:r>
            <a:endParaRPr lang="en-US" dirty="0"/>
          </a:p>
        </p:txBody>
      </p:sp>
      <p:sp>
        <p:nvSpPr>
          <p:cNvPr id="3" name="Content Placeholder 2"/>
          <p:cNvSpPr>
            <a:spLocks noGrp="1"/>
          </p:cNvSpPr>
          <p:nvPr>
            <p:ph idx="1"/>
          </p:nvPr>
        </p:nvSpPr>
        <p:spPr>
          <a:xfrm>
            <a:off x="457200" y="1470992"/>
            <a:ext cx="8229600" cy="3838675"/>
          </a:xfrm>
        </p:spPr>
        <p:txBody>
          <a:bodyPr/>
          <a:lstStyle/>
          <a:p>
            <a:pPr marL="0" indent="0">
              <a:buNone/>
            </a:pPr>
            <a:r>
              <a:rPr lang="en-US" b="1" dirty="0">
                <a:solidFill>
                  <a:schemeClr val="tx1"/>
                </a:solidFill>
              </a:rPr>
              <a:t>first</a:t>
            </a:r>
            <a:r>
              <a:rPr lang="en-US" dirty="0">
                <a:solidFill>
                  <a:schemeClr val="tx1"/>
                </a:solidFill>
              </a:rPr>
              <a:t>(B</a:t>
            </a:r>
            <a:r>
              <a:rPr lang="en-US" baseline="-25000" dirty="0">
                <a:solidFill>
                  <a:schemeClr val="tx1"/>
                </a:solidFill>
              </a:rPr>
              <a:t>1</a:t>
            </a:r>
            <a:r>
              <a:rPr lang="en-US" dirty="0">
                <a:solidFill>
                  <a:schemeClr val="tx1"/>
                </a:solidFill>
              </a:rPr>
              <a:t> ... </a:t>
            </a:r>
            <a:r>
              <a:rPr lang="en-US" dirty="0" err="1">
                <a:solidFill>
                  <a:schemeClr val="tx1"/>
                </a:solidFill>
              </a:rPr>
              <a:t>B</a:t>
            </a:r>
            <a:r>
              <a:rPr lang="en-US" baseline="-25000" dirty="0" err="1">
                <a:solidFill>
                  <a:schemeClr val="tx1"/>
                </a:solidFill>
              </a:rPr>
              <a:t>p</a:t>
            </a:r>
            <a:r>
              <a:rPr lang="en-US" dirty="0">
                <a:solidFill>
                  <a:schemeClr val="tx1"/>
                </a:solidFill>
              </a:rPr>
              <a:t>) = {a</a:t>
            </a:r>
            <a:r>
              <a:rPr lang="en-US" b="1" dirty="0">
                <a:solidFill>
                  <a:schemeClr val="tx1"/>
                </a:solidFill>
                <a:sym typeface="Symbol"/>
              </a:rPr>
              <a:t></a:t>
            </a:r>
            <a:r>
              <a:rPr lang="en-US" dirty="0">
                <a:solidFill>
                  <a:schemeClr val="tx1"/>
                </a:solidFill>
              </a:rPr>
              <a:t> | B</a:t>
            </a:r>
            <a:r>
              <a:rPr lang="en-US" baseline="-25000" dirty="0">
                <a:solidFill>
                  <a:schemeClr val="tx1"/>
                </a:solidFill>
              </a:rPr>
              <a:t>1</a:t>
            </a:r>
            <a:r>
              <a:rPr lang="en-US" dirty="0">
                <a:solidFill>
                  <a:schemeClr val="tx1"/>
                </a:solidFill>
              </a:rPr>
              <a:t>...</a:t>
            </a:r>
            <a:r>
              <a:rPr lang="en-US" dirty="0" err="1">
                <a:solidFill>
                  <a:schemeClr val="tx1"/>
                </a:solidFill>
              </a:rPr>
              <a:t>B</a:t>
            </a:r>
            <a:r>
              <a:rPr lang="en-US" baseline="-25000" dirty="0" err="1">
                <a:solidFill>
                  <a:schemeClr val="tx1"/>
                </a:solidFill>
              </a:rPr>
              <a:t>p</a:t>
            </a:r>
            <a:r>
              <a:rPr lang="en-US" baseline="-25000" dirty="0">
                <a:solidFill>
                  <a:schemeClr val="tx1"/>
                </a:solidFill>
              </a:rPr>
              <a:t>    </a:t>
            </a:r>
            <a:r>
              <a:rPr lang="en-US" b="1" dirty="0">
                <a:solidFill>
                  <a:schemeClr val="tx1"/>
                </a:solidFill>
                <a:sym typeface="Symbol"/>
              </a:rPr>
              <a:t></a:t>
            </a:r>
            <a:r>
              <a:rPr lang="en-US" dirty="0">
                <a:solidFill>
                  <a:schemeClr val="tx1"/>
                </a:solidFill>
              </a:rPr>
              <a:t>...</a:t>
            </a:r>
            <a:r>
              <a:rPr lang="en-US" b="1" dirty="0">
                <a:solidFill>
                  <a:schemeClr val="tx1"/>
                </a:solidFill>
                <a:sym typeface="Symbol"/>
              </a:rPr>
              <a:t> </a:t>
            </a:r>
            <a:r>
              <a:rPr lang="en-US" dirty="0">
                <a:solidFill>
                  <a:schemeClr val="tx1"/>
                </a:solidFill>
              </a:rPr>
              <a:t>   aw </a:t>
            </a:r>
            <a:r>
              <a:rPr lang="en-US" dirty="0" smtClean="0">
                <a:solidFill>
                  <a:schemeClr val="tx1"/>
                </a:solidFill>
              </a:rPr>
              <a:t>}</a:t>
            </a:r>
          </a:p>
          <a:p>
            <a:pPr marL="0" indent="0">
              <a:buNone/>
            </a:pPr>
            <a:r>
              <a:rPr lang="en-US" b="1" dirty="0" smtClean="0">
                <a:solidFill>
                  <a:schemeClr val="tx1"/>
                </a:solidFill>
              </a:rPr>
              <a:t>follow</a:t>
            </a:r>
            <a:r>
              <a:rPr lang="en-US" dirty="0" smtClean="0">
                <a:solidFill>
                  <a:schemeClr val="tx1"/>
                </a:solidFill>
              </a:rPr>
              <a:t>(X) </a:t>
            </a:r>
            <a:r>
              <a:rPr lang="en-US" dirty="0">
                <a:solidFill>
                  <a:schemeClr val="tx1"/>
                </a:solidFill>
              </a:rPr>
              <a:t>= {a</a:t>
            </a:r>
            <a:r>
              <a:rPr lang="en-US" b="1" dirty="0">
                <a:solidFill>
                  <a:schemeClr val="tx1"/>
                </a:solidFill>
                <a:sym typeface="Symbol"/>
              </a:rPr>
              <a:t></a:t>
            </a:r>
            <a:r>
              <a:rPr lang="en-US" dirty="0">
                <a:solidFill>
                  <a:schemeClr val="tx1"/>
                </a:solidFill>
              </a:rPr>
              <a:t> | </a:t>
            </a:r>
            <a:r>
              <a:rPr lang="en-US" dirty="0" smtClean="0">
                <a:solidFill>
                  <a:schemeClr val="tx1"/>
                </a:solidFill>
              </a:rPr>
              <a:t>S    </a:t>
            </a:r>
            <a:r>
              <a:rPr lang="en-US" b="1" dirty="0" smtClean="0">
                <a:solidFill>
                  <a:schemeClr val="tx1"/>
                </a:solidFill>
                <a:sym typeface="Symbol"/>
              </a:rPr>
              <a:t></a:t>
            </a:r>
            <a:r>
              <a:rPr lang="en-US" dirty="0">
                <a:solidFill>
                  <a:schemeClr val="tx1"/>
                </a:solidFill>
              </a:rPr>
              <a:t>...</a:t>
            </a:r>
            <a:r>
              <a:rPr lang="en-US" b="1" dirty="0">
                <a:solidFill>
                  <a:schemeClr val="tx1"/>
                </a:solidFill>
                <a:sym typeface="Symbol"/>
              </a:rPr>
              <a:t> </a:t>
            </a:r>
            <a:r>
              <a:rPr lang="en-US" dirty="0">
                <a:solidFill>
                  <a:schemeClr val="tx1"/>
                </a:solidFill>
              </a:rPr>
              <a:t> </a:t>
            </a:r>
            <a:r>
              <a:rPr lang="en-US" dirty="0" smtClean="0">
                <a:solidFill>
                  <a:schemeClr val="tx1"/>
                </a:solidFill>
              </a:rPr>
              <a:t>  ...</a:t>
            </a:r>
            <a:r>
              <a:rPr lang="en-US" dirty="0" err="1" smtClean="0">
                <a:solidFill>
                  <a:schemeClr val="tx1"/>
                </a:solidFill>
              </a:rPr>
              <a:t>Xa</a:t>
            </a:r>
            <a:r>
              <a:rPr lang="en-US" dirty="0" smtClean="0">
                <a:solidFill>
                  <a:schemeClr val="tx1"/>
                </a:solidFill>
              </a:rPr>
              <a:t>... </a:t>
            </a:r>
            <a:r>
              <a:rPr lang="en-US" dirty="0">
                <a:solidFill>
                  <a:schemeClr val="tx1"/>
                </a:solidFill>
              </a:rPr>
              <a:t>}</a:t>
            </a:r>
          </a:p>
          <a:p>
            <a:pPr marL="0" indent="0">
              <a:buNone/>
            </a:pPr>
            <a:endParaRPr lang="en-US" dirty="0" smtClean="0"/>
          </a:p>
          <a:p>
            <a:pPr marL="0" indent="0">
              <a:buNone/>
            </a:pPr>
            <a:r>
              <a:rPr lang="en-US" dirty="0" smtClean="0"/>
              <a:t>There exists a derivation from the start symbol that produces a sequence of terminals and </a:t>
            </a:r>
            <a:r>
              <a:rPr lang="en-US" dirty="0" err="1" smtClean="0"/>
              <a:t>nonterminals</a:t>
            </a:r>
            <a:r>
              <a:rPr lang="en-US" dirty="0" smtClean="0"/>
              <a:t> of the form  </a:t>
            </a:r>
            <a:r>
              <a:rPr lang="en-US" dirty="0" smtClean="0">
                <a:solidFill>
                  <a:schemeClr val="tx1"/>
                </a:solidFill>
              </a:rPr>
              <a:t>...</a:t>
            </a:r>
            <a:r>
              <a:rPr lang="en-US" dirty="0" err="1" smtClean="0">
                <a:solidFill>
                  <a:schemeClr val="tx1"/>
                </a:solidFill>
              </a:rPr>
              <a:t>Xa</a:t>
            </a:r>
            <a:r>
              <a:rPr lang="en-US" dirty="0" smtClean="0">
                <a:solidFill>
                  <a:schemeClr val="tx1"/>
                </a:solidFill>
              </a:rPr>
              <a:t>...</a:t>
            </a:r>
            <a:br>
              <a:rPr lang="en-US" dirty="0" smtClean="0">
                <a:solidFill>
                  <a:schemeClr val="tx1"/>
                </a:solidFill>
              </a:rPr>
            </a:br>
            <a:r>
              <a:rPr lang="en-US" dirty="0" smtClean="0"/>
              <a:t>(the token </a:t>
            </a:r>
            <a:r>
              <a:rPr lang="en-US" dirty="0" smtClean="0">
                <a:solidFill>
                  <a:schemeClr val="tx1"/>
                </a:solidFill>
              </a:rPr>
              <a:t>a</a:t>
            </a:r>
            <a:r>
              <a:rPr lang="en-US" dirty="0" smtClean="0"/>
              <a:t> follows the non-terminal </a:t>
            </a:r>
            <a:r>
              <a:rPr lang="en-US" dirty="0" smtClean="0">
                <a:solidFill>
                  <a:schemeClr val="tx1"/>
                </a:solidFill>
              </a:rPr>
              <a:t>X</a:t>
            </a:r>
            <a:r>
              <a:rPr lang="en-US" dirty="0" smtClean="0"/>
              <a:t>)</a:t>
            </a:r>
          </a:p>
        </p:txBody>
      </p:sp>
    </p:spTree>
    <p:extLst>
      <p:ext uri="{BB962C8B-B14F-4D97-AF65-F5344CB8AC3E}">
        <p14:creationId xmlns:p14="http://schemas.microsoft.com/office/powerpoint/2010/main" val="34306091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for Computing Follow</a:t>
            </a:r>
            <a:endParaRPr lang="en-US" dirty="0"/>
          </a:p>
        </p:txBody>
      </p:sp>
      <p:sp>
        <p:nvSpPr>
          <p:cNvPr id="3" name="Content Placeholder 2"/>
          <p:cNvSpPr>
            <a:spLocks noGrp="1"/>
          </p:cNvSpPr>
          <p:nvPr>
            <p:ph idx="1"/>
          </p:nvPr>
        </p:nvSpPr>
        <p:spPr>
          <a:xfrm>
            <a:off x="457200" y="1470991"/>
            <a:ext cx="8229600" cy="5267905"/>
          </a:xfrm>
        </p:spPr>
        <p:txBody>
          <a:bodyPr/>
          <a:lstStyle/>
          <a:p>
            <a:pPr marL="0" indent="0">
              <a:buNone/>
            </a:pPr>
            <a:r>
              <a:rPr lang="en-US" dirty="0" smtClean="0">
                <a:solidFill>
                  <a:schemeClr val="tx1"/>
                </a:solidFill>
              </a:rPr>
              <a:t>Given </a:t>
            </a:r>
            <a:r>
              <a:rPr lang="en-US" dirty="0" smtClean="0"/>
              <a:t>	X ::= YZ		</a:t>
            </a:r>
            <a:r>
              <a:rPr lang="en-US" dirty="0" smtClean="0">
                <a:solidFill>
                  <a:schemeClr val="tx1"/>
                </a:solidFill>
              </a:rPr>
              <a:t>(for reachable X)</a:t>
            </a:r>
          </a:p>
          <a:p>
            <a:pPr marL="0" indent="0">
              <a:buNone/>
            </a:pPr>
            <a:r>
              <a:rPr lang="en-US" dirty="0" smtClean="0">
                <a:solidFill>
                  <a:schemeClr val="tx1"/>
                </a:solidFill>
              </a:rPr>
              <a:t>then</a:t>
            </a:r>
            <a:r>
              <a:rPr lang="en-US" dirty="0" smtClean="0"/>
              <a:t> </a:t>
            </a:r>
            <a:r>
              <a:rPr lang="en-US" b="1" dirty="0" smtClean="0"/>
              <a:t>first</a:t>
            </a:r>
            <a:r>
              <a:rPr lang="en-US" dirty="0" smtClean="0"/>
              <a:t>(Z) </a:t>
            </a:r>
            <a:r>
              <a:rPr lang="en-US" dirty="0" smtClean="0">
                <a:sym typeface="Symbol"/>
              </a:rPr>
              <a:t> </a:t>
            </a:r>
            <a:r>
              <a:rPr lang="en-US" b="1" dirty="0" smtClean="0"/>
              <a:t>follow</a:t>
            </a:r>
            <a:r>
              <a:rPr lang="en-US" dirty="0" smtClean="0"/>
              <a:t>(Y)</a:t>
            </a:r>
            <a:br>
              <a:rPr lang="en-US" dirty="0" smtClean="0"/>
            </a:br>
            <a:r>
              <a:rPr lang="en-US" dirty="0" smtClean="0">
                <a:solidFill>
                  <a:schemeClr val="tx1"/>
                </a:solidFill>
              </a:rPr>
              <a:t>and </a:t>
            </a:r>
            <a:r>
              <a:rPr lang="en-US" dirty="0" smtClean="0"/>
              <a:t> </a:t>
            </a:r>
            <a:r>
              <a:rPr lang="en-US" b="1" dirty="0" smtClean="0"/>
              <a:t>follow</a:t>
            </a:r>
            <a:r>
              <a:rPr lang="en-US" dirty="0" smtClean="0"/>
              <a:t>(X) </a:t>
            </a:r>
            <a:r>
              <a:rPr lang="en-US" dirty="0">
                <a:sym typeface="Symbol"/>
              </a:rPr>
              <a:t> </a:t>
            </a:r>
            <a:r>
              <a:rPr lang="en-US" b="1" dirty="0" smtClean="0"/>
              <a:t>follow</a:t>
            </a:r>
            <a:r>
              <a:rPr lang="en-US" dirty="0" smtClean="0"/>
              <a:t>(Z)</a:t>
            </a:r>
          </a:p>
          <a:p>
            <a:pPr marL="0" indent="0">
              <a:buNone/>
            </a:pPr>
            <a:r>
              <a:rPr lang="en-US" dirty="0" smtClean="0">
                <a:solidFill>
                  <a:schemeClr val="tx1"/>
                </a:solidFill>
              </a:rPr>
              <a:t>	now take care of </a:t>
            </a:r>
            <a:r>
              <a:rPr lang="en-US" dirty="0" err="1" smtClean="0">
                <a:solidFill>
                  <a:schemeClr val="tx1"/>
                </a:solidFill>
              </a:rPr>
              <a:t>nullable</a:t>
            </a:r>
            <a:r>
              <a:rPr lang="en-US" dirty="0" smtClean="0">
                <a:solidFill>
                  <a:schemeClr val="tx1"/>
                </a:solidFill>
              </a:rPr>
              <a:t> ones as well:</a:t>
            </a:r>
          </a:p>
          <a:p>
            <a:pPr marL="0" indent="0">
              <a:buNone/>
            </a:pPr>
            <a:r>
              <a:rPr lang="en-US" dirty="0">
                <a:solidFill>
                  <a:schemeClr val="tx1"/>
                </a:solidFill>
              </a:rPr>
              <a:t/>
            </a:r>
            <a:br>
              <a:rPr lang="en-US" dirty="0">
                <a:solidFill>
                  <a:schemeClr val="tx1"/>
                </a:solidFill>
              </a:rPr>
            </a:br>
            <a:r>
              <a:rPr lang="en-US" dirty="0" smtClean="0">
                <a:solidFill>
                  <a:schemeClr val="tx1"/>
                </a:solidFill>
              </a:rPr>
              <a:t>For each rule</a:t>
            </a:r>
            <a:r>
              <a:rPr lang="en-US" dirty="0" smtClean="0"/>
              <a:t>	X ::= Y</a:t>
            </a:r>
            <a:r>
              <a:rPr lang="en-US" baseline="-25000" dirty="0" smtClean="0"/>
              <a:t>1</a:t>
            </a:r>
            <a:r>
              <a:rPr lang="en-US" dirty="0" smtClean="0"/>
              <a:t> ... </a:t>
            </a:r>
            <a:r>
              <a:rPr lang="en-US" dirty="0" err="1" smtClean="0"/>
              <a:t>Y</a:t>
            </a:r>
            <a:r>
              <a:rPr lang="en-US" baseline="-25000" dirty="0" err="1" smtClean="0"/>
              <a:t>p</a:t>
            </a:r>
            <a:r>
              <a:rPr lang="en-US" dirty="0" smtClean="0"/>
              <a:t> ... </a:t>
            </a:r>
            <a:r>
              <a:rPr lang="en-US" dirty="0" err="1" smtClean="0"/>
              <a:t>Y</a:t>
            </a:r>
            <a:r>
              <a:rPr lang="en-US" baseline="-25000" dirty="0" err="1" smtClean="0"/>
              <a:t>q</a:t>
            </a:r>
            <a:r>
              <a:rPr lang="en-US" dirty="0" smtClean="0"/>
              <a:t> ... </a:t>
            </a:r>
            <a:r>
              <a:rPr lang="en-US" dirty="0" err="1" smtClean="0"/>
              <a:t>Y</a:t>
            </a:r>
            <a:r>
              <a:rPr lang="en-US" baseline="-25000" dirty="0" err="1" smtClean="0"/>
              <a:t>r</a:t>
            </a:r>
            <a:endParaRPr lang="en-US" baseline="-25000" dirty="0" smtClean="0"/>
          </a:p>
          <a:p>
            <a:pPr marL="0" indent="0">
              <a:buNone/>
            </a:pPr>
            <a:r>
              <a:rPr lang="en-US" b="1" dirty="0" smtClean="0"/>
              <a:t>follow</a:t>
            </a:r>
            <a:r>
              <a:rPr lang="en-US" dirty="0" smtClean="0"/>
              <a:t>(</a:t>
            </a:r>
            <a:r>
              <a:rPr lang="en-US" dirty="0" err="1" smtClean="0"/>
              <a:t>Y</a:t>
            </a:r>
            <a:r>
              <a:rPr lang="en-US" baseline="-25000" dirty="0" err="1" smtClean="0"/>
              <a:t>p</a:t>
            </a:r>
            <a:r>
              <a:rPr lang="en-US" dirty="0" smtClean="0"/>
              <a:t>) </a:t>
            </a:r>
            <a:r>
              <a:rPr lang="en-US" dirty="0" smtClean="0">
                <a:solidFill>
                  <a:schemeClr val="tx1"/>
                </a:solidFill>
              </a:rPr>
              <a:t>should contain:</a:t>
            </a:r>
          </a:p>
          <a:p>
            <a:r>
              <a:rPr lang="en-US" b="1" dirty="0" smtClean="0"/>
              <a:t>first(</a:t>
            </a:r>
            <a:r>
              <a:rPr lang="en-US" dirty="0" smtClean="0"/>
              <a:t>Y</a:t>
            </a:r>
            <a:r>
              <a:rPr lang="en-US" baseline="-25000" dirty="0" smtClean="0"/>
              <a:t>p+1</a:t>
            </a:r>
            <a:r>
              <a:rPr lang="en-US" dirty="0" smtClean="0"/>
              <a:t>Y</a:t>
            </a:r>
            <a:r>
              <a:rPr lang="en-US" baseline="-25000" dirty="0" smtClean="0"/>
              <a:t>p+2</a:t>
            </a:r>
            <a:r>
              <a:rPr lang="en-US" dirty="0" smtClean="0"/>
              <a:t>...</a:t>
            </a:r>
            <a:r>
              <a:rPr lang="en-US" dirty="0" err="1" smtClean="0"/>
              <a:t>Y</a:t>
            </a:r>
            <a:r>
              <a:rPr lang="en-US" baseline="-25000" dirty="0" err="1" smtClean="0"/>
              <a:t>r</a:t>
            </a:r>
            <a:r>
              <a:rPr lang="en-US" dirty="0" smtClean="0"/>
              <a:t>)</a:t>
            </a:r>
            <a:endParaRPr lang="en-US" b="1" dirty="0" smtClean="0"/>
          </a:p>
          <a:p>
            <a:r>
              <a:rPr lang="en-US" dirty="0" smtClean="0"/>
              <a:t>also </a:t>
            </a:r>
            <a:r>
              <a:rPr lang="en-US" b="1" dirty="0" smtClean="0"/>
              <a:t>follow</a:t>
            </a:r>
            <a:r>
              <a:rPr lang="en-US" dirty="0" smtClean="0"/>
              <a:t>(X) if  </a:t>
            </a:r>
            <a:r>
              <a:rPr lang="en-US" b="1" dirty="0" err="1" smtClean="0"/>
              <a:t>nullable</a:t>
            </a:r>
            <a:r>
              <a:rPr lang="en-US" dirty="0" smtClean="0"/>
              <a:t>(Y</a:t>
            </a:r>
            <a:r>
              <a:rPr lang="en-US" baseline="-25000" dirty="0" smtClean="0"/>
              <a:t>p+1</a:t>
            </a:r>
            <a:r>
              <a:rPr lang="en-US" dirty="0"/>
              <a:t>Y</a:t>
            </a:r>
            <a:r>
              <a:rPr lang="en-US" baseline="-25000" dirty="0"/>
              <a:t>p+2</a:t>
            </a:r>
            <a:r>
              <a:rPr lang="en-US" dirty="0" smtClean="0"/>
              <a:t>Y</a:t>
            </a:r>
            <a:r>
              <a:rPr lang="en-US" baseline="-25000" dirty="0" smtClean="0"/>
              <a:t>r</a:t>
            </a:r>
            <a:r>
              <a:rPr lang="en-US" dirty="0" smtClean="0"/>
              <a:t>)</a:t>
            </a:r>
          </a:p>
        </p:txBody>
      </p:sp>
    </p:spTree>
    <p:extLst>
      <p:ext uri="{BB962C8B-B14F-4D97-AF65-F5344CB8AC3E}">
        <p14:creationId xmlns:p14="http://schemas.microsoft.com/office/powerpoint/2010/main" val="19894485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a:t>
            </a:r>
            <a:r>
              <a:rPr lang="en-US" dirty="0" err="1" smtClean="0"/>
              <a:t>nullable</a:t>
            </a:r>
            <a:r>
              <a:rPr lang="en-US" dirty="0" smtClean="0"/>
              <a:t>, first, follow</a:t>
            </a:r>
            <a:endParaRPr lang="en-US" dirty="0"/>
          </a:p>
        </p:txBody>
      </p:sp>
      <p:sp>
        <p:nvSpPr>
          <p:cNvPr id="3" name="Content Placeholder 2"/>
          <p:cNvSpPr>
            <a:spLocks noGrp="1"/>
          </p:cNvSpPr>
          <p:nvPr>
            <p:ph idx="1"/>
          </p:nvPr>
        </p:nvSpPr>
        <p:spPr/>
        <p:txBody>
          <a:bodyPr/>
          <a:lstStyle/>
          <a:p>
            <a:pPr marL="0" indent="0">
              <a:buNone/>
            </a:pPr>
            <a:r>
              <a:rPr lang="en-US" dirty="0" err="1"/>
              <a:t>stmtList</a:t>
            </a:r>
            <a:r>
              <a:rPr lang="en-US" dirty="0"/>
              <a:t> ::= </a:t>
            </a:r>
            <a:r>
              <a:rPr lang="en-US" dirty="0">
                <a:solidFill>
                  <a:schemeClr val="tx1"/>
                </a:solidFill>
                <a:sym typeface="Symbol"/>
              </a:rPr>
              <a:t></a:t>
            </a:r>
            <a:r>
              <a:rPr lang="en-US" dirty="0"/>
              <a:t> | </a:t>
            </a:r>
            <a:r>
              <a:rPr lang="en-US" dirty="0" err="1"/>
              <a:t>stmt</a:t>
            </a:r>
            <a:r>
              <a:rPr lang="en-US" dirty="0"/>
              <a:t>  </a:t>
            </a:r>
            <a:r>
              <a:rPr lang="en-US" dirty="0" err="1"/>
              <a:t>stmtList</a:t>
            </a:r>
            <a:r>
              <a:rPr lang="en-US" dirty="0"/>
              <a:t> </a:t>
            </a:r>
          </a:p>
          <a:p>
            <a:pPr marL="0" indent="0">
              <a:buNone/>
            </a:pPr>
            <a:r>
              <a:rPr lang="en-US" dirty="0" err="1" smtClean="0"/>
              <a:t>stmt</a:t>
            </a:r>
            <a:r>
              <a:rPr lang="en-US" dirty="0" smtClean="0"/>
              <a:t> </a:t>
            </a:r>
            <a:r>
              <a:rPr lang="en-US" dirty="0"/>
              <a:t>::= assign | block </a:t>
            </a:r>
          </a:p>
          <a:p>
            <a:pPr marL="0" indent="0">
              <a:buNone/>
            </a:pPr>
            <a:r>
              <a:rPr lang="en-US" dirty="0" smtClean="0"/>
              <a:t>assign </a:t>
            </a:r>
            <a:r>
              <a:rPr lang="en-US" dirty="0"/>
              <a:t>::= </a:t>
            </a:r>
            <a:r>
              <a:rPr lang="en-US" b="1" dirty="0">
                <a:solidFill>
                  <a:schemeClr val="tx1"/>
                </a:solidFill>
              </a:rPr>
              <a:t>ID  =  ID  ; </a:t>
            </a:r>
          </a:p>
          <a:p>
            <a:pPr marL="0" indent="0">
              <a:buNone/>
            </a:pPr>
            <a:r>
              <a:rPr lang="en-US" dirty="0" smtClean="0"/>
              <a:t>block </a:t>
            </a:r>
            <a:r>
              <a:rPr lang="en-US" dirty="0"/>
              <a:t>::= </a:t>
            </a:r>
            <a:r>
              <a:rPr lang="en-US" b="1" dirty="0" err="1">
                <a:solidFill>
                  <a:schemeClr val="tx1"/>
                </a:solidFill>
              </a:rPr>
              <a:t>beginof</a:t>
            </a:r>
            <a:r>
              <a:rPr lang="en-US" dirty="0"/>
              <a:t>  </a:t>
            </a:r>
            <a:r>
              <a:rPr lang="en-US" b="1" dirty="0">
                <a:solidFill>
                  <a:schemeClr val="tx1"/>
                </a:solidFill>
              </a:rPr>
              <a:t>ID</a:t>
            </a:r>
            <a:r>
              <a:rPr lang="en-US" dirty="0"/>
              <a:t> </a:t>
            </a:r>
            <a:r>
              <a:rPr lang="en-US" dirty="0" err="1"/>
              <a:t>stmtList</a:t>
            </a:r>
            <a:r>
              <a:rPr lang="en-US" dirty="0"/>
              <a:t> </a:t>
            </a:r>
            <a:r>
              <a:rPr lang="en-US" b="1" dirty="0">
                <a:solidFill>
                  <a:schemeClr val="tx1"/>
                </a:solidFill>
              </a:rPr>
              <a:t>ID </a:t>
            </a:r>
            <a:r>
              <a:rPr lang="en-US" b="1" dirty="0" smtClean="0">
                <a:solidFill>
                  <a:schemeClr val="tx1"/>
                </a:solidFill>
              </a:rPr>
              <a:t>ends</a:t>
            </a:r>
          </a:p>
          <a:p>
            <a:pPr marL="0" indent="0">
              <a:buNone/>
            </a:pPr>
            <a:endParaRPr lang="en-US" b="1" dirty="0">
              <a:solidFill>
                <a:schemeClr val="tx1"/>
              </a:solidFill>
            </a:endParaRPr>
          </a:p>
          <a:p>
            <a:pPr marL="0" indent="0">
              <a:buNone/>
            </a:pPr>
            <a:endParaRPr lang="en-US" b="1" dirty="0" smtClean="0">
              <a:solidFill>
                <a:schemeClr val="tx1"/>
              </a:solidFill>
            </a:endParaRPr>
          </a:p>
          <a:p>
            <a:pPr marL="0" indent="0">
              <a:buNone/>
            </a:pPr>
            <a:r>
              <a:rPr lang="en-US" dirty="0" smtClean="0">
                <a:solidFill>
                  <a:schemeClr val="tx1"/>
                </a:solidFill>
              </a:rPr>
              <a:t>Is this grammar LL(1)?</a:t>
            </a:r>
            <a:endParaRPr lang="en-US" dirty="0">
              <a:solidFill>
                <a:schemeClr val="tx1"/>
              </a:solidFill>
            </a:endParaRPr>
          </a:p>
        </p:txBody>
      </p:sp>
    </p:spTree>
    <p:extLst>
      <p:ext uri="{BB962C8B-B14F-4D97-AF65-F5344CB8AC3E}">
        <p14:creationId xmlns:p14="http://schemas.microsoft.com/office/powerpoint/2010/main" val="28356068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of the Solution</a:t>
            </a:r>
            <a:endParaRPr lang="en-US" dirty="0"/>
          </a:p>
        </p:txBody>
      </p:sp>
      <p:sp>
        <p:nvSpPr>
          <p:cNvPr id="3" name="Content Placeholder 2"/>
          <p:cNvSpPr>
            <a:spLocks noGrp="1"/>
          </p:cNvSpPr>
          <p:nvPr>
            <p:ph idx="1"/>
          </p:nvPr>
        </p:nvSpPr>
        <p:spPr/>
        <p:txBody>
          <a:bodyPr/>
          <a:lstStyle/>
          <a:p>
            <a:pPr marL="0" indent="0">
              <a:buNone/>
            </a:pPr>
            <a:r>
              <a:rPr lang="en-US" dirty="0">
                <a:solidFill>
                  <a:schemeClr val="tx1"/>
                </a:solidFill>
              </a:rPr>
              <a:t>The grammar </a:t>
            </a:r>
            <a:r>
              <a:rPr lang="en-US" dirty="0" smtClean="0">
                <a:solidFill>
                  <a:schemeClr val="tx1"/>
                </a:solidFill>
              </a:rPr>
              <a:t>is not LL(1) because </a:t>
            </a:r>
            <a:r>
              <a:rPr lang="en-US" dirty="0">
                <a:solidFill>
                  <a:schemeClr val="tx1"/>
                </a:solidFill>
              </a:rPr>
              <a:t>we have </a:t>
            </a:r>
          </a:p>
          <a:p>
            <a:r>
              <a:rPr lang="en-US" dirty="0" err="1" smtClean="0">
                <a:solidFill>
                  <a:schemeClr val="tx1"/>
                </a:solidFill>
              </a:rPr>
              <a:t>nullable</a:t>
            </a:r>
            <a:r>
              <a:rPr lang="en-US" dirty="0" smtClean="0">
                <a:solidFill>
                  <a:schemeClr val="tx1"/>
                </a:solidFill>
              </a:rPr>
              <a:t>(</a:t>
            </a:r>
            <a:r>
              <a:rPr lang="en-US" dirty="0" err="1" smtClean="0">
                <a:solidFill>
                  <a:schemeClr val="tx1"/>
                </a:solidFill>
              </a:rPr>
              <a:t>stmtList</a:t>
            </a:r>
            <a:r>
              <a:rPr lang="en-US" dirty="0" smtClean="0">
                <a:solidFill>
                  <a:schemeClr val="tx1"/>
                </a:solidFill>
              </a:rPr>
              <a:t>)</a:t>
            </a:r>
            <a:endParaRPr lang="en-US" dirty="0">
              <a:solidFill>
                <a:schemeClr val="tx1"/>
              </a:solidFill>
            </a:endParaRPr>
          </a:p>
          <a:p>
            <a:r>
              <a:rPr lang="en-US" dirty="0" smtClean="0">
                <a:solidFill>
                  <a:schemeClr val="tx1"/>
                </a:solidFill>
              </a:rPr>
              <a:t>first(</a:t>
            </a:r>
            <a:r>
              <a:rPr lang="en-US" dirty="0" err="1" smtClean="0">
                <a:solidFill>
                  <a:schemeClr val="tx1"/>
                </a:solidFill>
              </a:rPr>
              <a:t>stmt</a:t>
            </a:r>
            <a:r>
              <a:rPr lang="en-US" dirty="0" smtClean="0">
                <a:solidFill>
                  <a:schemeClr val="tx1"/>
                </a:solidFill>
              </a:rPr>
              <a:t>) </a:t>
            </a:r>
            <a:r>
              <a:rPr lang="en-US" b="1" dirty="0" smtClean="0">
                <a:solidFill>
                  <a:schemeClr val="tx1"/>
                </a:solidFill>
                <a:sym typeface="Symbol"/>
              </a:rPr>
              <a:t> </a:t>
            </a:r>
            <a:r>
              <a:rPr lang="en-US" dirty="0" smtClean="0">
                <a:solidFill>
                  <a:schemeClr val="tx1"/>
                </a:solidFill>
              </a:rPr>
              <a:t>follow(</a:t>
            </a:r>
            <a:r>
              <a:rPr lang="en-US" dirty="0" err="1" smtClean="0">
                <a:solidFill>
                  <a:schemeClr val="tx1"/>
                </a:solidFill>
              </a:rPr>
              <a:t>stmtList</a:t>
            </a:r>
            <a:r>
              <a:rPr lang="en-US" dirty="0" smtClean="0">
                <a:solidFill>
                  <a:schemeClr val="tx1"/>
                </a:solidFill>
              </a:rPr>
              <a:t>) </a:t>
            </a:r>
            <a:r>
              <a:rPr lang="en-US" dirty="0">
                <a:solidFill>
                  <a:schemeClr val="tx1"/>
                </a:solidFill>
              </a:rPr>
              <a:t>= {</a:t>
            </a:r>
            <a:r>
              <a:rPr lang="en-US" b="1" dirty="0">
                <a:solidFill>
                  <a:schemeClr val="tx1"/>
                </a:solidFill>
              </a:rPr>
              <a:t>ID</a:t>
            </a:r>
            <a:r>
              <a:rPr lang="en-US" dirty="0">
                <a:solidFill>
                  <a:schemeClr val="tx1"/>
                </a:solidFill>
              </a:rPr>
              <a:t>} </a:t>
            </a:r>
          </a:p>
          <a:p>
            <a:endParaRPr lang="en-US" dirty="0" smtClean="0">
              <a:solidFill>
                <a:schemeClr val="tx1"/>
              </a:solidFill>
            </a:endParaRPr>
          </a:p>
          <a:p>
            <a:r>
              <a:rPr lang="en-US" dirty="0" smtClean="0">
                <a:solidFill>
                  <a:schemeClr val="tx1"/>
                </a:solidFill>
              </a:rPr>
              <a:t>If a recursive-descent parser </a:t>
            </a:r>
            <a:r>
              <a:rPr lang="en-US" dirty="0">
                <a:solidFill>
                  <a:schemeClr val="tx1"/>
                </a:solidFill>
              </a:rPr>
              <a:t>sees </a:t>
            </a:r>
            <a:r>
              <a:rPr lang="en-US" b="1" dirty="0">
                <a:solidFill>
                  <a:schemeClr val="tx1"/>
                </a:solidFill>
              </a:rPr>
              <a:t>ID</a:t>
            </a:r>
            <a:r>
              <a:rPr lang="en-US" dirty="0">
                <a:solidFill>
                  <a:schemeClr val="tx1"/>
                </a:solidFill>
              </a:rPr>
              <a:t>, it does not know if it should </a:t>
            </a:r>
          </a:p>
          <a:p>
            <a:pPr lvl="1"/>
            <a:r>
              <a:rPr lang="en-US" dirty="0">
                <a:solidFill>
                  <a:schemeClr val="tx1"/>
                </a:solidFill>
              </a:rPr>
              <a:t>finish parsing </a:t>
            </a:r>
            <a:r>
              <a:rPr lang="en-US" dirty="0" err="1" smtClean="0">
                <a:solidFill>
                  <a:schemeClr val="tx1"/>
                </a:solidFill>
              </a:rPr>
              <a:t>stmtList</a:t>
            </a:r>
            <a:r>
              <a:rPr lang="en-US" dirty="0" smtClean="0">
                <a:solidFill>
                  <a:schemeClr val="tx1"/>
                </a:solidFill>
              </a:rPr>
              <a:t> or</a:t>
            </a:r>
            <a:endParaRPr lang="en-US" dirty="0">
              <a:solidFill>
                <a:schemeClr val="tx1"/>
              </a:solidFill>
            </a:endParaRPr>
          </a:p>
          <a:p>
            <a:pPr lvl="1"/>
            <a:r>
              <a:rPr lang="en-US" dirty="0">
                <a:solidFill>
                  <a:schemeClr val="tx1"/>
                </a:solidFill>
              </a:rPr>
              <a:t>parse another </a:t>
            </a:r>
            <a:r>
              <a:rPr lang="en-US" dirty="0" err="1" smtClean="0"/>
              <a:t>stmt</a:t>
            </a:r>
            <a:endParaRPr lang="en-US" dirty="0">
              <a:solidFill>
                <a:schemeClr val="tx1"/>
              </a:solidFill>
            </a:endParaRPr>
          </a:p>
        </p:txBody>
      </p:sp>
    </p:spTree>
    <p:extLst>
      <p:ext uri="{BB962C8B-B14F-4D97-AF65-F5344CB8AC3E}">
        <p14:creationId xmlns:p14="http://schemas.microsoft.com/office/powerpoint/2010/main" val="25540141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for LL(1) Parser: Example</a:t>
            </a:r>
            <a:endParaRPr lang="en-US" dirty="0"/>
          </a:p>
        </p:txBody>
      </p:sp>
      <p:sp>
        <p:nvSpPr>
          <p:cNvPr id="3" name="Content Placeholder 2"/>
          <p:cNvSpPr>
            <a:spLocks noGrp="1"/>
          </p:cNvSpPr>
          <p:nvPr>
            <p:ph idx="1"/>
          </p:nvPr>
        </p:nvSpPr>
        <p:spPr>
          <a:xfrm>
            <a:off x="457199" y="1347107"/>
            <a:ext cx="2898321" cy="2000249"/>
          </a:xfrm>
        </p:spPr>
        <p:txBody>
          <a:bodyPr/>
          <a:lstStyle/>
          <a:p>
            <a:pPr marL="0" indent="0">
              <a:buNone/>
            </a:pPr>
            <a:r>
              <a:rPr lang="en-US" dirty="0" smtClean="0"/>
              <a:t>S </a:t>
            </a:r>
            <a:r>
              <a:rPr lang="en-US" dirty="0"/>
              <a:t>::= B </a:t>
            </a:r>
            <a:r>
              <a:rPr lang="en-US" b="1" dirty="0" smtClean="0">
                <a:solidFill>
                  <a:schemeClr val="tx1"/>
                </a:solidFill>
              </a:rPr>
              <a:t>EOF </a:t>
            </a:r>
            <a:r>
              <a:rPr lang="en-US" b="1" baseline="30000" dirty="0" smtClean="0">
                <a:solidFill>
                  <a:schemeClr val="tx1"/>
                </a:solidFill>
              </a:rPr>
              <a:t/>
            </a:r>
            <a:br>
              <a:rPr lang="en-US" b="1" baseline="30000" dirty="0" smtClean="0">
                <a:solidFill>
                  <a:schemeClr val="tx1"/>
                </a:solidFill>
              </a:rPr>
            </a:br>
            <a:r>
              <a:rPr lang="en-US" b="1" dirty="0" smtClean="0">
                <a:solidFill>
                  <a:schemeClr val="tx1"/>
                </a:solidFill>
              </a:rPr>
              <a:t>        </a:t>
            </a:r>
            <a:r>
              <a:rPr lang="en-US" b="1" baseline="30000" dirty="0" smtClean="0">
                <a:solidFill>
                  <a:schemeClr val="tx1"/>
                </a:solidFill>
              </a:rPr>
              <a:t> </a:t>
            </a:r>
            <a:r>
              <a:rPr lang="en-US" b="1" dirty="0" smtClean="0">
                <a:solidFill>
                  <a:schemeClr val="tx1"/>
                </a:solidFill>
              </a:rPr>
              <a:t>    </a:t>
            </a:r>
            <a:r>
              <a:rPr lang="en-US" b="1" baseline="30000" dirty="0" smtClean="0">
                <a:solidFill>
                  <a:schemeClr val="tx1"/>
                </a:solidFill>
              </a:rPr>
              <a:t>(1)</a:t>
            </a:r>
            <a:r>
              <a:rPr lang="en-US" dirty="0"/>
              <a:t/>
            </a:r>
            <a:br>
              <a:rPr lang="en-US" dirty="0"/>
            </a:br>
            <a:r>
              <a:rPr lang="en-US" dirty="0"/>
              <a:t>B ::= </a:t>
            </a:r>
            <a:r>
              <a:rPr lang="en-US" dirty="0" smtClean="0"/>
              <a:t> </a:t>
            </a:r>
            <a:r>
              <a:rPr lang="en-US" dirty="0" smtClean="0">
                <a:solidFill>
                  <a:schemeClr val="tx1"/>
                </a:solidFill>
                <a:sym typeface="Symbol"/>
              </a:rPr>
              <a:t></a:t>
            </a:r>
            <a:r>
              <a:rPr lang="en-US" dirty="0" smtClean="0"/>
              <a:t> </a:t>
            </a:r>
            <a:r>
              <a:rPr lang="en-US" dirty="0"/>
              <a:t>| B </a:t>
            </a:r>
            <a:r>
              <a:rPr lang="en-US" b="1" dirty="0">
                <a:solidFill>
                  <a:schemeClr val="tx1"/>
                </a:solidFill>
              </a:rPr>
              <a:t>(</a:t>
            </a:r>
            <a:r>
              <a:rPr lang="en-US" dirty="0"/>
              <a:t>B</a:t>
            </a:r>
            <a:r>
              <a:rPr lang="en-US" b="1" dirty="0" smtClean="0">
                <a:solidFill>
                  <a:schemeClr val="tx1"/>
                </a:solidFill>
              </a:rPr>
              <a:t>)</a:t>
            </a:r>
            <a:br>
              <a:rPr lang="en-US" b="1" dirty="0" smtClean="0">
                <a:solidFill>
                  <a:schemeClr val="tx1"/>
                </a:solidFill>
              </a:rPr>
            </a:br>
            <a:r>
              <a:rPr lang="en-US" b="1" dirty="0" smtClean="0">
                <a:solidFill>
                  <a:schemeClr val="tx1"/>
                </a:solidFill>
              </a:rPr>
              <a:t>         </a:t>
            </a:r>
            <a:r>
              <a:rPr lang="en-US" b="1" baseline="30000" dirty="0" smtClean="0">
                <a:solidFill>
                  <a:schemeClr val="tx1"/>
                </a:solidFill>
              </a:rPr>
              <a:t>(1)</a:t>
            </a:r>
            <a:r>
              <a:rPr lang="en-US" b="1" dirty="0" smtClean="0">
                <a:solidFill>
                  <a:schemeClr val="tx1"/>
                </a:solidFill>
              </a:rPr>
              <a:t>      </a:t>
            </a:r>
            <a:r>
              <a:rPr lang="en-US" b="1" baseline="30000" dirty="0" smtClean="0">
                <a:solidFill>
                  <a:schemeClr val="tx1"/>
                </a:solidFill>
              </a:rPr>
              <a:t>(2)</a:t>
            </a:r>
            <a:endParaRPr lang="en-US" baseline="30000" dirty="0"/>
          </a:p>
          <a:p>
            <a:pPr marL="0" indent="0">
              <a:buNone/>
            </a:pPr>
            <a:endParaRPr lang="en-US" dirty="0"/>
          </a:p>
        </p:txBody>
      </p:sp>
      <p:graphicFrame>
        <p:nvGraphicFramePr>
          <p:cNvPr id="5" name="Table 4"/>
          <p:cNvGraphicFramePr>
            <a:graphicFrameLocks noGrp="1"/>
          </p:cNvGraphicFramePr>
          <p:nvPr>
            <p:extLst/>
          </p:nvPr>
        </p:nvGraphicFramePr>
        <p:xfrm>
          <a:off x="4626428" y="4053659"/>
          <a:ext cx="3464376" cy="1107440"/>
        </p:xfrm>
        <a:graphic>
          <a:graphicData uri="http://schemas.openxmlformats.org/drawingml/2006/table">
            <a:tbl>
              <a:tblPr firstRow="1" bandRow="1">
                <a:tableStyleId>{073A0DAA-6AF3-43AB-8588-CEC1D06C72B9}</a:tableStyleId>
              </a:tblPr>
              <a:tblGrid>
                <a:gridCol w="866094"/>
                <a:gridCol w="866094"/>
                <a:gridCol w="866094"/>
                <a:gridCol w="866094"/>
              </a:tblGrid>
              <a:tr h="0">
                <a:tc>
                  <a:txBody>
                    <a:bodyPr/>
                    <a:lstStyle/>
                    <a:p>
                      <a:pPr algn="ct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itchFamily="34" charset="0"/>
                          <a:cs typeface="Calibri" pitchFamily="34" charset="0"/>
                        </a:rPr>
                        <a:t>EOF</a:t>
                      </a:r>
                      <a:endParaRPr lang="en-US"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dirty="0" smtClean="0">
                          <a:solidFill>
                            <a:srgbClr val="008000"/>
                          </a:solidFill>
                          <a:latin typeface="Calibri" pitchFamily="34" charset="0"/>
                          <a:cs typeface="Calibri" pitchFamily="34" charset="0"/>
                        </a:rPr>
                        <a:t>S</a:t>
                      </a:r>
                      <a:endParaRPr lang="en-US" b="1" dirty="0">
                        <a:solidFill>
                          <a:srgbClr val="0080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Calibri" pitchFamily="34" charset="0"/>
                          <a:cs typeface="Calibri" pitchFamily="34" charset="0"/>
                        </a:rPr>
                        <a:t>{1}</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Calibri" pitchFamily="34" charset="0"/>
                          <a:cs typeface="Calibri" pitchFamily="34" charset="0"/>
                        </a:rPr>
                        <a:t>{1}</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Calibri" pitchFamily="34" charset="0"/>
                          <a:cs typeface="Calibri" pitchFamily="34" charset="0"/>
                        </a:rPr>
                        <a:t>{}</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dirty="0" smtClean="0">
                          <a:solidFill>
                            <a:srgbClr val="008000"/>
                          </a:solidFill>
                          <a:latin typeface="Calibri" pitchFamily="34" charset="0"/>
                          <a:cs typeface="Calibri" pitchFamily="34" charset="0"/>
                        </a:rPr>
                        <a:t>B</a:t>
                      </a:r>
                      <a:endParaRPr lang="en-US" b="1" dirty="0">
                        <a:solidFill>
                          <a:srgbClr val="0080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Calibri" pitchFamily="34" charset="0"/>
                          <a:cs typeface="Calibri" pitchFamily="34" charset="0"/>
                        </a:rPr>
                        <a:t>{1}</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Calibri" pitchFamily="34" charset="0"/>
                          <a:cs typeface="Calibri" pitchFamily="34" charset="0"/>
                        </a:rPr>
                        <a:t>{1,2}</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Calibri" pitchFamily="34" charset="0"/>
                          <a:cs typeface="Calibri" pitchFamily="34" charset="0"/>
                        </a:rPr>
                        <a:t>{1}</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Content Placeholder 2"/>
          <p:cNvSpPr txBox="1">
            <a:spLocks/>
          </p:cNvSpPr>
          <p:nvPr/>
        </p:nvSpPr>
        <p:spPr bwMode="auto">
          <a:xfrm>
            <a:off x="919840" y="3703632"/>
            <a:ext cx="3186793" cy="1937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200" dirty="0" err="1" smtClean="0">
                <a:solidFill>
                  <a:schemeClr val="tx1"/>
                </a:solidFill>
              </a:rPr>
              <a:t>nullable</a:t>
            </a:r>
            <a:r>
              <a:rPr lang="en-US" sz="2200" dirty="0" smtClean="0">
                <a:solidFill>
                  <a:schemeClr val="tx1"/>
                </a:solidFill>
              </a:rPr>
              <a:t>: B</a:t>
            </a:r>
          </a:p>
          <a:p>
            <a:pPr marL="0" indent="0">
              <a:buFontTx/>
              <a:buNone/>
            </a:pPr>
            <a:r>
              <a:rPr lang="en-US" sz="2200" dirty="0" smtClean="0">
                <a:solidFill>
                  <a:schemeClr val="tx1"/>
                </a:solidFill>
              </a:rPr>
              <a:t>first(S) = { </a:t>
            </a:r>
            <a:r>
              <a:rPr lang="en-US" sz="2200" b="1" dirty="0" smtClean="0">
                <a:solidFill>
                  <a:schemeClr val="tx1"/>
                </a:solidFill>
              </a:rPr>
              <a:t>(</a:t>
            </a:r>
            <a:r>
              <a:rPr lang="en-US" sz="2200" dirty="0" smtClean="0">
                <a:solidFill>
                  <a:schemeClr val="tx1"/>
                </a:solidFill>
              </a:rPr>
              <a:t> }</a:t>
            </a:r>
            <a:br>
              <a:rPr lang="en-US" sz="2200" dirty="0" smtClean="0">
                <a:solidFill>
                  <a:schemeClr val="tx1"/>
                </a:solidFill>
              </a:rPr>
            </a:br>
            <a:r>
              <a:rPr lang="en-US" sz="2200" dirty="0" smtClean="0">
                <a:solidFill>
                  <a:schemeClr val="tx1"/>
                </a:solidFill>
              </a:rPr>
              <a:t>follow(S) = {}</a:t>
            </a:r>
          </a:p>
          <a:p>
            <a:pPr marL="0" indent="0">
              <a:buFontTx/>
              <a:buNone/>
            </a:pPr>
            <a:r>
              <a:rPr lang="en-US" sz="2200" dirty="0" smtClean="0">
                <a:solidFill>
                  <a:schemeClr val="tx1"/>
                </a:solidFill>
              </a:rPr>
              <a:t>first(B) = { </a:t>
            </a:r>
            <a:r>
              <a:rPr lang="en-US" sz="2200" b="1" dirty="0" smtClean="0">
                <a:solidFill>
                  <a:schemeClr val="tx1"/>
                </a:solidFill>
              </a:rPr>
              <a:t>(</a:t>
            </a:r>
            <a:r>
              <a:rPr lang="en-US" sz="2200" dirty="0" smtClean="0">
                <a:solidFill>
                  <a:schemeClr val="tx1"/>
                </a:solidFill>
              </a:rPr>
              <a:t> }</a:t>
            </a:r>
            <a:br>
              <a:rPr lang="en-US" sz="2200" dirty="0" smtClean="0">
                <a:solidFill>
                  <a:schemeClr val="tx1"/>
                </a:solidFill>
              </a:rPr>
            </a:br>
            <a:r>
              <a:rPr lang="en-US" sz="2200" dirty="0" smtClean="0">
                <a:solidFill>
                  <a:schemeClr val="tx1"/>
                </a:solidFill>
              </a:rPr>
              <a:t>follow(B) = { </a:t>
            </a:r>
            <a:r>
              <a:rPr lang="en-US" sz="2200" b="1" dirty="0" smtClean="0">
                <a:solidFill>
                  <a:schemeClr val="tx1"/>
                </a:solidFill>
              </a:rPr>
              <a:t>)</a:t>
            </a:r>
            <a:r>
              <a:rPr lang="en-US" sz="2200" dirty="0" smtClean="0">
                <a:solidFill>
                  <a:schemeClr val="tx1"/>
                </a:solidFill>
              </a:rPr>
              <a:t>, </a:t>
            </a:r>
            <a:r>
              <a:rPr lang="en-US" sz="2200" b="1" dirty="0" smtClean="0">
                <a:solidFill>
                  <a:schemeClr val="tx1"/>
                </a:solidFill>
              </a:rPr>
              <a:t>(</a:t>
            </a:r>
            <a:r>
              <a:rPr lang="en-US" sz="2200" dirty="0" smtClean="0">
                <a:solidFill>
                  <a:schemeClr val="tx1"/>
                </a:solidFill>
              </a:rPr>
              <a:t>, </a:t>
            </a:r>
            <a:r>
              <a:rPr lang="en-US" sz="2200" b="1" dirty="0" smtClean="0">
                <a:solidFill>
                  <a:schemeClr val="tx1"/>
                </a:solidFill>
              </a:rPr>
              <a:t>EOF</a:t>
            </a:r>
            <a:r>
              <a:rPr lang="en-US" sz="2200" dirty="0" smtClean="0">
                <a:solidFill>
                  <a:schemeClr val="tx1"/>
                </a:solidFill>
              </a:rPr>
              <a:t> }</a:t>
            </a:r>
          </a:p>
        </p:txBody>
      </p:sp>
      <p:sp>
        <p:nvSpPr>
          <p:cNvPr id="9" name="Rectangle 8"/>
          <p:cNvSpPr/>
          <p:nvPr/>
        </p:nvSpPr>
        <p:spPr>
          <a:xfrm>
            <a:off x="4522980" y="3629926"/>
            <a:ext cx="1771126" cy="430887"/>
          </a:xfrm>
          <a:prstGeom prst="rect">
            <a:avLst/>
          </a:prstGeom>
        </p:spPr>
        <p:txBody>
          <a:bodyPr wrap="none">
            <a:spAutoFit/>
          </a:bodyPr>
          <a:lstStyle/>
          <a:p>
            <a:pPr lvl="0"/>
            <a:r>
              <a:rPr lang="en-US" sz="2200" b="1" dirty="0" smtClean="0">
                <a:solidFill>
                  <a:prstClr val="black"/>
                </a:solidFill>
                <a:latin typeface="Calibri" pitchFamily="34" charset="0"/>
                <a:cs typeface="Calibri" pitchFamily="34" charset="0"/>
              </a:rPr>
              <a:t>Parsing table:</a:t>
            </a:r>
            <a:endParaRPr lang="en-US" sz="2200" b="1" dirty="0">
              <a:solidFill>
                <a:prstClr val="black"/>
              </a:solidFill>
              <a:latin typeface="Calibri" pitchFamily="34" charset="0"/>
              <a:cs typeface="Calibri" pitchFamily="34" charset="0"/>
            </a:endParaRPr>
          </a:p>
        </p:txBody>
      </p:sp>
      <p:sp>
        <p:nvSpPr>
          <p:cNvPr id="10" name="Oval 9"/>
          <p:cNvSpPr/>
          <p:nvPr/>
        </p:nvSpPr>
        <p:spPr bwMode="auto">
          <a:xfrm>
            <a:off x="6449786" y="4816926"/>
            <a:ext cx="702128" cy="34698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a:xfrm>
            <a:off x="5167392" y="5137599"/>
            <a:ext cx="4035144" cy="769441"/>
          </a:xfrm>
          <a:prstGeom prst="rect">
            <a:avLst/>
          </a:prstGeom>
        </p:spPr>
        <p:txBody>
          <a:bodyPr wrap="none">
            <a:spAutoFit/>
          </a:bodyPr>
          <a:lstStyle/>
          <a:p>
            <a:pPr lvl="0"/>
            <a:r>
              <a:rPr lang="en-US" sz="2200" b="1" smtClean="0">
                <a:solidFill>
                  <a:srgbClr val="FF0000"/>
                </a:solidFill>
                <a:latin typeface="Calibri" pitchFamily="34" charset="0"/>
                <a:cs typeface="Calibri" pitchFamily="34" charset="0"/>
              </a:rPr>
              <a:t>parse conflict - choice </a:t>
            </a:r>
            <a:r>
              <a:rPr lang="en-US" sz="2200" b="1" dirty="0" smtClean="0">
                <a:solidFill>
                  <a:srgbClr val="FF0000"/>
                </a:solidFill>
                <a:latin typeface="Calibri" pitchFamily="34" charset="0"/>
                <a:cs typeface="Calibri" pitchFamily="34" charset="0"/>
              </a:rPr>
              <a:t>ambiguity:</a:t>
            </a:r>
            <a:br>
              <a:rPr lang="en-US" sz="2200" b="1" dirty="0" smtClean="0">
                <a:solidFill>
                  <a:srgbClr val="FF0000"/>
                </a:solidFill>
                <a:latin typeface="Calibri" pitchFamily="34" charset="0"/>
                <a:cs typeface="Calibri" pitchFamily="34" charset="0"/>
              </a:rPr>
            </a:br>
            <a:r>
              <a:rPr lang="en-US" sz="2200" b="1" dirty="0" smtClean="0">
                <a:solidFill>
                  <a:srgbClr val="FF0000"/>
                </a:solidFill>
                <a:latin typeface="Calibri" pitchFamily="34" charset="0"/>
                <a:cs typeface="Calibri" pitchFamily="34" charset="0"/>
              </a:rPr>
              <a:t>grammar not LL(1)</a:t>
            </a:r>
          </a:p>
        </p:txBody>
      </p:sp>
      <p:sp>
        <p:nvSpPr>
          <p:cNvPr id="12" name="Oval 11"/>
          <p:cNvSpPr/>
          <p:nvPr/>
        </p:nvSpPr>
        <p:spPr bwMode="auto">
          <a:xfrm>
            <a:off x="7409902" y="4474028"/>
            <a:ext cx="542112" cy="278943"/>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Rectangle 12"/>
          <p:cNvSpPr/>
          <p:nvPr/>
        </p:nvSpPr>
        <p:spPr>
          <a:xfrm>
            <a:off x="6901416" y="2257082"/>
            <a:ext cx="1981633" cy="1446550"/>
          </a:xfrm>
          <a:prstGeom prst="rect">
            <a:avLst/>
          </a:prstGeom>
        </p:spPr>
        <p:txBody>
          <a:bodyPr wrap="none">
            <a:spAutoFit/>
          </a:bodyPr>
          <a:lstStyle/>
          <a:p>
            <a:pPr lvl="0"/>
            <a:r>
              <a:rPr lang="en-US" sz="2200" dirty="0" smtClean="0">
                <a:solidFill>
                  <a:srgbClr val="0070C0"/>
                </a:solidFill>
                <a:latin typeface="Calibri" pitchFamily="34" charset="0"/>
                <a:cs typeface="Calibri" pitchFamily="34" charset="0"/>
              </a:rPr>
              <a:t>empty entry:</a:t>
            </a:r>
          </a:p>
          <a:p>
            <a:pPr lvl="0"/>
            <a:r>
              <a:rPr lang="en-US" sz="2200" dirty="0" smtClean="0">
                <a:solidFill>
                  <a:srgbClr val="0070C0"/>
                </a:solidFill>
                <a:latin typeface="Calibri" pitchFamily="34" charset="0"/>
                <a:cs typeface="Calibri" pitchFamily="34" charset="0"/>
              </a:rPr>
              <a:t>when parsing S,</a:t>
            </a:r>
            <a:br>
              <a:rPr lang="en-US" sz="2200" dirty="0" smtClean="0">
                <a:solidFill>
                  <a:srgbClr val="0070C0"/>
                </a:solidFill>
                <a:latin typeface="Calibri" pitchFamily="34" charset="0"/>
                <a:cs typeface="Calibri" pitchFamily="34" charset="0"/>
              </a:rPr>
            </a:br>
            <a:r>
              <a:rPr lang="en-US" sz="2200" dirty="0">
                <a:solidFill>
                  <a:srgbClr val="0070C0"/>
                </a:solidFill>
                <a:latin typeface="Calibri" pitchFamily="34" charset="0"/>
                <a:cs typeface="Calibri" pitchFamily="34" charset="0"/>
              </a:rPr>
              <a:t>if we see ) ,</a:t>
            </a:r>
            <a:r>
              <a:rPr lang="en-US" sz="2200" dirty="0" smtClean="0">
                <a:solidFill>
                  <a:srgbClr val="0070C0"/>
                </a:solidFill>
                <a:latin typeface="Calibri" pitchFamily="34" charset="0"/>
                <a:cs typeface="Calibri" pitchFamily="34" charset="0"/>
              </a:rPr>
              <a:t/>
            </a:r>
            <a:br>
              <a:rPr lang="en-US" sz="2200" dirty="0" smtClean="0">
                <a:solidFill>
                  <a:srgbClr val="0070C0"/>
                </a:solidFill>
                <a:latin typeface="Calibri" pitchFamily="34" charset="0"/>
                <a:cs typeface="Calibri" pitchFamily="34" charset="0"/>
              </a:rPr>
            </a:br>
            <a:r>
              <a:rPr lang="en-US" sz="2200" dirty="0" smtClean="0">
                <a:solidFill>
                  <a:srgbClr val="0070C0"/>
                </a:solidFill>
                <a:latin typeface="Calibri" pitchFamily="34" charset="0"/>
                <a:cs typeface="Calibri" pitchFamily="34" charset="0"/>
              </a:rPr>
              <a:t>report error</a:t>
            </a:r>
            <a:endParaRPr lang="en-US" sz="2200" dirty="0">
              <a:solidFill>
                <a:srgbClr val="0070C0"/>
              </a:solidFill>
              <a:latin typeface="Calibri" pitchFamily="34" charset="0"/>
              <a:cs typeface="Calibri" pitchFamily="34" charset="0"/>
            </a:endParaRPr>
          </a:p>
        </p:txBody>
      </p:sp>
      <p:sp>
        <p:nvSpPr>
          <p:cNvPr id="15" name="Freeform 14"/>
          <p:cNvSpPr/>
          <p:nvPr/>
        </p:nvSpPr>
        <p:spPr bwMode="auto">
          <a:xfrm>
            <a:off x="8028216" y="3615655"/>
            <a:ext cx="436276" cy="1006679"/>
          </a:xfrm>
          <a:custGeom>
            <a:avLst/>
            <a:gdLst>
              <a:gd name="connsiteX0" fmla="*/ 318830 w 436276"/>
              <a:gd name="connsiteY0" fmla="*/ 0 h 1006679"/>
              <a:gd name="connsiteX1" fmla="*/ 352386 w 436276"/>
              <a:gd name="connsiteY1" fmla="*/ 41945 h 1006679"/>
              <a:gd name="connsiteX2" fmla="*/ 369164 w 436276"/>
              <a:gd name="connsiteY2" fmla="*/ 67112 h 1006679"/>
              <a:gd name="connsiteX3" fmla="*/ 411109 w 436276"/>
              <a:gd name="connsiteY3" fmla="*/ 117446 h 1006679"/>
              <a:gd name="connsiteX4" fmla="*/ 427887 w 436276"/>
              <a:gd name="connsiteY4" fmla="*/ 167780 h 1006679"/>
              <a:gd name="connsiteX5" fmla="*/ 436276 w 436276"/>
              <a:gd name="connsiteY5" fmla="*/ 192947 h 1006679"/>
              <a:gd name="connsiteX6" fmla="*/ 419498 w 436276"/>
              <a:gd name="connsiteY6" fmla="*/ 402672 h 1006679"/>
              <a:gd name="connsiteX7" fmla="*/ 394331 w 436276"/>
              <a:gd name="connsiteY7" fmla="*/ 486562 h 1006679"/>
              <a:gd name="connsiteX8" fmla="*/ 385942 w 436276"/>
              <a:gd name="connsiteY8" fmla="*/ 511728 h 1006679"/>
              <a:gd name="connsiteX9" fmla="*/ 377553 w 436276"/>
              <a:gd name="connsiteY9" fmla="*/ 536895 h 1006679"/>
              <a:gd name="connsiteX10" fmla="*/ 360775 w 436276"/>
              <a:gd name="connsiteY10" fmla="*/ 562062 h 1006679"/>
              <a:gd name="connsiteX11" fmla="*/ 343997 w 436276"/>
              <a:gd name="connsiteY11" fmla="*/ 612396 h 1006679"/>
              <a:gd name="connsiteX12" fmla="*/ 327219 w 436276"/>
              <a:gd name="connsiteY12" fmla="*/ 637563 h 1006679"/>
              <a:gd name="connsiteX13" fmla="*/ 318830 w 436276"/>
              <a:gd name="connsiteY13" fmla="*/ 662730 h 1006679"/>
              <a:gd name="connsiteX14" fmla="*/ 302052 w 436276"/>
              <a:gd name="connsiteY14" fmla="*/ 687897 h 1006679"/>
              <a:gd name="connsiteX15" fmla="*/ 293663 w 436276"/>
              <a:gd name="connsiteY15" fmla="*/ 713064 h 1006679"/>
              <a:gd name="connsiteX16" fmla="*/ 260107 w 436276"/>
              <a:gd name="connsiteY16" fmla="*/ 763398 h 1006679"/>
              <a:gd name="connsiteX17" fmla="*/ 243329 w 436276"/>
              <a:gd name="connsiteY17" fmla="*/ 788565 h 1006679"/>
              <a:gd name="connsiteX18" fmla="*/ 218162 w 436276"/>
              <a:gd name="connsiteY18" fmla="*/ 805343 h 1006679"/>
              <a:gd name="connsiteX19" fmla="*/ 151050 w 436276"/>
              <a:gd name="connsiteY19" fmla="*/ 864066 h 1006679"/>
              <a:gd name="connsiteX20" fmla="*/ 125883 w 436276"/>
              <a:gd name="connsiteY20" fmla="*/ 880844 h 1006679"/>
              <a:gd name="connsiteX21" fmla="*/ 83938 w 436276"/>
              <a:gd name="connsiteY21" fmla="*/ 922789 h 1006679"/>
              <a:gd name="connsiteX22" fmla="*/ 41993 w 436276"/>
              <a:gd name="connsiteY22" fmla="*/ 956345 h 1006679"/>
              <a:gd name="connsiteX23" fmla="*/ 25215 w 436276"/>
              <a:gd name="connsiteY23" fmla="*/ 981512 h 1006679"/>
              <a:gd name="connsiteX24" fmla="*/ 48 w 436276"/>
              <a:gd name="connsiteY24" fmla="*/ 1006679 h 100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6276" h="1006679">
                <a:moveTo>
                  <a:pt x="318830" y="0"/>
                </a:moveTo>
                <a:cubicBezTo>
                  <a:pt x="330015" y="13982"/>
                  <a:pt x="341643" y="27621"/>
                  <a:pt x="352386" y="41945"/>
                </a:cubicBezTo>
                <a:cubicBezTo>
                  <a:pt x="358435" y="50011"/>
                  <a:pt x="362709" y="59367"/>
                  <a:pt x="369164" y="67112"/>
                </a:cubicBezTo>
                <a:cubicBezTo>
                  <a:pt x="387979" y="89690"/>
                  <a:pt x="399207" y="90667"/>
                  <a:pt x="411109" y="117446"/>
                </a:cubicBezTo>
                <a:cubicBezTo>
                  <a:pt x="418292" y="133607"/>
                  <a:pt x="422294" y="151002"/>
                  <a:pt x="427887" y="167780"/>
                </a:cubicBezTo>
                <a:lnTo>
                  <a:pt x="436276" y="192947"/>
                </a:lnTo>
                <a:cubicBezTo>
                  <a:pt x="432053" y="264734"/>
                  <a:pt x="431194" y="332494"/>
                  <a:pt x="419498" y="402672"/>
                </a:cubicBezTo>
                <a:cubicBezTo>
                  <a:pt x="415272" y="428028"/>
                  <a:pt x="401790" y="464186"/>
                  <a:pt x="394331" y="486562"/>
                </a:cubicBezTo>
                <a:lnTo>
                  <a:pt x="385942" y="511728"/>
                </a:lnTo>
                <a:cubicBezTo>
                  <a:pt x="383146" y="520117"/>
                  <a:pt x="382458" y="529537"/>
                  <a:pt x="377553" y="536895"/>
                </a:cubicBezTo>
                <a:cubicBezTo>
                  <a:pt x="371960" y="545284"/>
                  <a:pt x="364870" y="552849"/>
                  <a:pt x="360775" y="562062"/>
                </a:cubicBezTo>
                <a:cubicBezTo>
                  <a:pt x="353592" y="578223"/>
                  <a:pt x="353807" y="597681"/>
                  <a:pt x="343997" y="612396"/>
                </a:cubicBezTo>
                <a:cubicBezTo>
                  <a:pt x="338404" y="620785"/>
                  <a:pt x="331728" y="628545"/>
                  <a:pt x="327219" y="637563"/>
                </a:cubicBezTo>
                <a:cubicBezTo>
                  <a:pt x="323264" y="645472"/>
                  <a:pt x="322785" y="654821"/>
                  <a:pt x="318830" y="662730"/>
                </a:cubicBezTo>
                <a:cubicBezTo>
                  <a:pt x="314321" y="671748"/>
                  <a:pt x="306561" y="678879"/>
                  <a:pt x="302052" y="687897"/>
                </a:cubicBezTo>
                <a:cubicBezTo>
                  <a:pt x="298097" y="695806"/>
                  <a:pt x="297957" y="705334"/>
                  <a:pt x="293663" y="713064"/>
                </a:cubicBezTo>
                <a:cubicBezTo>
                  <a:pt x="283870" y="730691"/>
                  <a:pt x="271292" y="746620"/>
                  <a:pt x="260107" y="763398"/>
                </a:cubicBezTo>
                <a:cubicBezTo>
                  <a:pt x="254514" y="771787"/>
                  <a:pt x="251718" y="782972"/>
                  <a:pt x="243329" y="788565"/>
                </a:cubicBezTo>
                <a:lnTo>
                  <a:pt x="218162" y="805343"/>
                </a:lnTo>
                <a:cubicBezTo>
                  <a:pt x="190199" y="847288"/>
                  <a:pt x="209773" y="824917"/>
                  <a:pt x="151050" y="864066"/>
                </a:cubicBezTo>
                <a:lnTo>
                  <a:pt x="125883" y="880844"/>
                </a:lnTo>
                <a:cubicBezTo>
                  <a:pt x="81142" y="947956"/>
                  <a:pt x="139865" y="866862"/>
                  <a:pt x="83938" y="922789"/>
                </a:cubicBezTo>
                <a:cubicBezTo>
                  <a:pt x="45993" y="960734"/>
                  <a:pt x="90988" y="940013"/>
                  <a:pt x="41993" y="956345"/>
                </a:cubicBezTo>
                <a:cubicBezTo>
                  <a:pt x="36400" y="964734"/>
                  <a:pt x="32344" y="974383"/>
                  <a:pt x="25215" y="981512"/>
                </a:cubicBezTo>
                <a:cubicBezTo>
                  <a:pt x="-2279" y="1009006"/>
                  <a:pt x="48" y="985666"/>
                  <a:pt x="48" y="1006679"/>
                </a:cubicBezTo>
              </a:path>
            </a:pathLst>
          </a:cu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Rectangle 15"/>
          <p:cNvSpPr/>
          <p:nvPr/>
        </p:nvSpPr>
        <p:spPr>
          <a:xfrm>
            <a:off x="4090009" y="5907040"/>
            <a:ext cx="4408194" cy="769441"/>
          </a:xfrm>
          <a:prstGeom prst="rect">
            <a:avLst/>
          </a:prstGeom>
        </p:spPr>
        <p:txBody>
          <a:bodyPr wrap="none">
            <a:spAutoFit/>
          </a:bodyPr>
          <a:lstStyle/>
          <a:p>
            <a:pPr lvl="0"/>
            <a:r>
              <a:rPr lang="en-US" sz="2200" dirty="0" smtClean="0">
                <a:latin typeface="Calibri" pitchFamily="34" charset="0"/>
                <a:cs typeface="Calibri" pitchFamily="34" charset="0"/>
              </a:rPr>
              <a:t>1</a:t>
            </a:r>
            <a:r>
              <a:rPr lang="en-US" sz="2200" dirty="0" smtClean="0">
                <a:solidFill>
                  <a:srgbClr val="FF0000"/>
                </a:solidFill>
                <a:latin typeface="Calibri" pitchFamily="34" charset="0"/>
                <a:cs typeface="Calibri" pitchFamily="34" charset="0"/>
              </a:rPr>
              <a:t> is in entry because </a:t>
            </a:r>
            <a:r>
              <a:rPr lang="en-US" sz="2200" b="1" dirty="0" smtClean="0">
                <a:latin typeface="Calibri" pitchFamily="34" charset="0"/>
                <a:cs typeface="Calibri" pitchFamily="34" charset="0"/>
              </a:rPr>
              <a:t>(</a:t>
            </a:r>
            <a:r>
              <a:rPr lang="en-US" sz="2200" dirty="0" smtClean="0">
                <a:solidFill>
                  <a:srgbClr val="FF0000"/>
                </a:solidFill>
                <a:latin typeface="Calibri" pitchFamily="34" charset="0"/>
                <a:cs typeface="Calibri" pitchFamily="34" charset="0"/>
              </a:rPr>
              <a:t> is in follow(B)</a:t>
            </a:r>
            <a:br>
              <a:rPr lang="en-US" sz="2200" dirty="0" smtClean="0">
                <a:solidFill>
                  <a:srgbClr val="FF0000"/>
                </a:solidFill>
                <a:latin typeface="Calibri" pitchFamily="34" charset="0"/>
                <a:cs typeface="Calibri" pitchFamily="34" charset="0"/>
              </a:rPr>
            </a:br>
            <a:r>
              <a:rPr lang="en-US" sz="2200" dirty="0" smtClean="0">
                <a:latin typeface="Calibri" pitchFamily="34" charset="0"/>
                <a:cs typeface="Calibri" pitchFamily="34" charset="0"/>
              </a:rPr>
              <a:t>2</a:t>
            </a:r>
            <a:r>
              <a:rPr lang="en-US" sz="2200" dirty="0" smtClean="0">
                <a:solidFill>
                  <a:srgbClr val="FF0000"/>
                </a:solidFill>
                <a:latin typeface="Calibri" pitchFamily="34" charset="0"/>
                <a:cs typeface="Calibri" pitchFamily="34" charset="0"/>
              </a:rPr>
              <a:t> is in entry because </a:t>
            </a:r>
            <a:r>
              <a:rPr lang="en-US" sz="2200" b="1" dirty="0" smtClean="0">
                <a:latin typeface="Calibri" pitchFamily="34" charset="0"/>
                <a:cs typeface="Calibri" pitchFamily="34" charset="0"/>
              </a:rPr>
              <a:t>(</a:t>
            </a:r>
            <a:r>
              <a:rPr lang="en-US" sz="2200" dirty="0" smtClean="0">
                <a:solidFill>
                  <a:srgbClr val="FF0000"/>
                </a:solidFill>
                <a:latin typeface="Calibri" pitchFamily="34" charset="0"/>
                <a:cs typeface="Calibri" pitchFamily="34" charset="0"/>
              </a:rPr>
              <a:t> is in first(</a:t>
            </a:r>
            <a:r>
              <a:rPr lang="en-US" sz="2200" dirty="0" smtClean="0">
                <a:solidFill>
                  <a:srgbClr val="008000"/>
                </a:solidFill>
                <a:latin typeface="Calibri" pitchFamily="34" charset="0"/>
                <a:cs typeface="Calibri" pitchFamily="34" charset="0"/>
              </a:rPr>
              <a:t>B</a:t>
            </a:r>
            <a:r>
              <a:rPr lang="en-US" sz="2200" dirty="0" smtClean="0">
                <a:latin typeface="Calibri" pitchFamily="34" charset="0"/>
                <a:cs typeface="Calibri" pitchFamily="34" charset="0"/>
              </a:rPr>
              <a:t>(</a:t>
            </a:r>
            <a:r>
              <a:rPr lang="en-US" sz="2200" dirty="0" smtClean="0">
                <a:solidFill>
                  <a:srgbClr val="008000"/>
                </a:solidFill>
                <a:latin typeface="Calibri" pitchFamily="34" charset="0"/>
                <a:cs typeface="Calibri" pitchFamily="34" charset="0"/>
              </a:rPr>
              <a:t>B</a:t>
            </a:r>
            <a:r>
              <a:rPr lang="en-US" sz="2200" dirty="0" smtClean="0">
                <a:latin typeface="Calibri" pitchFamily="34" charset="0"/>
                <a:cs typeface="Calibri" pitchFamily="34" charset="0"/>
              </a:rPr>
              <a:t>)</a:t>
            </a:r>
            <a:r>
              <a:rPr lang="en-US" sz="2200" dirty="0" smtClean="0">
                <a:solidFill>
                  <a:srgbClr val="FF0000"/>
                </a:solidFill>
                <a:latin typeface="Calibri" pitchFamily="34" charset="0"/>
                <a:cs typeface="Calibri" pitchFamily="34" charset="0"/>
              </a:rPr>
              <a:t>)</a:t>
            </a:r>
          </a:p>
        </p:txBody>
      </p:sp>
      <p:sp>
        <p:nvSpPr>
          <p:cNvPr id="17" name="Content Placeholder 2"/>
          <p:cNvSpPr txBox="1">
            <a:spLocks/>
          </p:cNvSpPr>
          <p:nvPr/>
        </p:nvSpPr>
        <p:spPr bwMode="auto">
          <a:xfrm>
            <a:off x="3998171" y="1288254"/>
            <a:ext cx="3153743" cy="8018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US" sz="2200" dirty="0" smtClean="0">
              <a:solidFill>
                <a:schemeClr val="tx1"/>
              </a:solidFill>
            </a:endParaRPr>
          </a:p>
        </p:txBody>
      </p:sp>
    </p:spTree>
    <p:extLst>
      <p:ext uri="{BB962C8B-B14F-4D97-AF65-F5344CB8AC3E}">
        <p14:creationId xmlns:p14="http://schemas.microsoft.com/office/powerpoint/2010/main" val="582575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5" y="155370"/>
            <a:ext cx="8600303" cy="1143000"/>
          </a:xfrm>
        </p:spPr>
        <p:txBody>
          <a:bodyPr/>
          <a:lstStyle/>
          <a:p>
            <a:r>
              <a:rPr lang="en-US" dirty="0"/>
              <a:t>Parse Tree </a:t>
            </a:r>
            <a:r>
              <a:rPr lang="en-US" dirty="0" err="1">
                <a:solidFill>
                  <a:schemeClr val="tx1"/>
                </a:solidFill>
              </a:rPr>
              <a:t>vs</a:t>
            </a:r>
            <a:r>
              <a:rPr lang="en-US" dirty="0">
                <a:solidFill>
                  <a:schemeClr val="tx1"/>
                </a:solidFill>
              </a:rPr>
              <a:t> </a:t>
            </a:r>
            <a:r>
              <a:rPr lang="en-US" dirty="0">
                <a:solidFill>
                  <a:srgbClr val="00B050"/>
                </a:solidFill>
              </a:rPr>
              <a:t>Abstract Syntax Tree (AST)</a:t>
            </a:r>
            <a:endParaRPr lang="en-US" dirty="0"/>
          </a:p>
        </p:txBody>
      </p:sp>
      <p:sp>
        <p:nvSpPr>
          <p:cNvPr id="3" name="Content Placeholder 2"/>
          <p:cNvSpPr>
            <a:spLocks noGrp="1"/>
          </p:cNvSpPr>
          <p:nvPr>
            <p:ph idx="1"/>
          </p:nvPr>
        </p:nvSpPr>
        <p:spPr>
          <a:xfrm>
            <a:off x="391886" y="1349829"/>
            <a:ext cx="8455552" cy="4776335"/>
          </a:xfrm>
        </p:spPr>
        <p:txBody>
          <a:bodyPr/>
          <a:lstStyle/>
          <a:p>
            <a:r>
              <a:rPr lang="en-US" sz="2800" dirty="0" smtClean="0">
                <a:solidFill>
                  <a:schemeClr val="tx1"/>
                </a:solidFill>
              </a:rPr>
              <a:t>Each node in </a:t>
            </a:r>
            <a:r>
              <a:rPr lang="en-US" sz="2800" b="1" dirty="0" smtClean="0">
                <a:solidFill>
                  <a:schemeClr val="tx1"/>
                </a:solidFill>
              </a:rPr>
              <a:t>parse tree </a:t>
            </a:r>
            <a:r>
              <a:rPr lang="en-US" sz="2800" dirty="0" smtClean="0">
                <a:solidFill>
                  <a:schemeClr val="tx1"/>
                </a:solidFill>
              </a:rPr>
              <a:t>has children corresponding </a:t>
            </a:r>
            <a:r>
              <a:rPr lang="en-US" sz="2800" b="1" dirty="0" smtClean="0">
                <a:solidFill>
                  <a:schemeClr val="tx1"/>
                </a:solidFill>
              </a:rPr>
              <a:t>precisely to right-hand side of grammar rules</a:t>
            </a:r>
            <a:r>
              <a:rPr lang="en-US" sz="2800" dirty="0" smtClean="0">
                <a:solidFill>
                  <a:schemeClr val="tx1"/>
                </a:solidFill>
              </a:rPr>
              <a:t>. The definition of parse trees is fixed given the grammar</a:t>
            </a:r>
          </a:p>
          <a:p>
            <a:pPr lvl="1"/>
            <a:r>
              <a:rPr lang="en-US" sz="2400" b="1" dirty="0" smtClean="0"/>
              <a:t>Often compiler never actually builds parse trees in memory</a:t>
            </a:r>
            <a:endParaRPr lang="en-US" sz="2400" b="1" dirty="0" smtClean="0">
              <a:solidFill>
                <a:schemeClr val="tx1"/>
              </a:solidFill>
            </a:endParaRPr>
          </a:p>
          <a:p>
            <a:endParaRPr lang="en-US" sz="2800" dirty="0" smtClean="0">
              <a:solidFill>
                <a:schemeClr val="tx1"/>
              </a:solidFill>
            </a:endParaRPr>
          </a:p>
          <a:p>
            <a:r>
              <a:rPr lang="en-US" sz="2800" dirty="0" smtClean="0">
                <a:solidFill>
                  <a:schemeClr val="tx1"/>
                </a:solidFill>
              </a:rPr>
              <a:t>Nodes in </a:t>
            </a:r>
            <a:r>
              <a:rPr lang="en-US" sz="2800" b="1" dirty="0" smtClean="0">
                <a:solidFill>
                  <a:schemeClr val="tx1"/>
                </a:solidFill>
              </a:rPr>
              <a:t>abstract syntax tree (AST) </a:t>
            </a:r>
            <a:r>
              <a:rPr lang="en-US" sz="2800" dirty="0" smtClean="0">
                <a:solidFill>
                  <a:schemeClr val="tx1"/>
                </a:solidFill>
              </a:rPr>
              <a:t>contain only useful information and usually omit the punctuation signs. We can choose our own syntax trees, to make it convenient for both construction in parsing and for later stages of compiler or interpreter</a:t>
            </a:r>
          </a:p>
          <a:p>
            <a:pPr lvl="1"/>
            <a:r>
              <a:rPr lang="en-US" sz="2400" b="1" dirty="0" smtClean="0"/>
              <a:t>A compiler typically directly builds AST</a:t>
            </a:r>
            <a:endParaRPr lang="en-US" sz="2400" b="1" dirty="0">
              <a:solidFill>
                <a:schemeClr val="tx1"/>
              </a:solidFill>
            </a:endParaRPr>
          </a:p>
        </p:txBody>
      </p:sp>
    </p:spTree>
    <p:extLst>
      <p:ext uri="{BB962C8B-B14F-4D97-AF65-F5344CB8AC3E}">
        <p14:creationId xmlns:p14="http://schemas.microsoft.com/office/powerpoint/2010/main" val="16262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for LL(1) Parsing</a:t>
            </a:r>
            <a:endParaRPr lang="en-US" dirty="0"/>
          </a:p>
        </p:txBody>
      </p:sp>
      <p:sp>
        <p:nvSpPr>
          <p:cNvPr id="3" name="Content Placeholder 2"/>
          <p:cNvSpPr>
            <a:spLocks noGrp="1"/>
          </p:cNvSpPr>
          <p:nvPr>
            <p:ph idx="1"/>
          </p:nvPr>
        </p:nvSpPr>
        <p:spPr>
          <a:xfrm>
            <a:off x="457200" y="1470992"/>
            <a:ext cx="8507186" cy="1149744"/>
          </a:xfrm>
        </p:spPr>
        <p:txBody>
          <a:bodyPr/>
          <a:lstStyle/>
          <a:p>
            <a:pPr marL="0" indent="0">
              <a:buNone/>
            </a:pPr>
            <a:r>
              <a:rPr lang="en-US" sz="2800" dirty="0" smtClean="0"/>
              <a:t>Tells which alternative to take, given current token:</a:t>
            </a:r>
          </a:p>
          <a:p>
            <a:pPr marL="0" indent="0">
              <a:buNone/>
            </a:pPr>
            <a:r>
              <a:rPr lang="en-US" sz="2800" dirty="0" smtClean="0">
                <a:solidFill>
                  <a:schemeClr val="tx1"/>
                </a:solidFill>
              </a:rPr>
              <a:t>choice </a:t>
            </a:r>
            <a:r>
              <a:rPr lang="en-US" sz="2800" dirty="0">
                <a:solidFill>
                  <a:schemeClr val="tx1"/>
                </a:solidFill>
              </a:rPr>
              <a:t>: </a:t>
            </a:r>
            <a:r>
              <a:rPr lang="en-US" sz="2800" dirty="0" smtClean="0">
                <a:solidFill>
                  <a:schemeClr val="tx1"/>
                </a:solidFill>
              </a:rPr>
              <a:t>Nonterminal x Token </a:t>
            </a:r>
            <a:r>
              <a:rPr lang="en-US" sz="2800" dirty="0">
                <a:solidFill>
                  <a:schemeClr val="tx1"/>
                </a:solidFill>
              </a:rPr>
              <a:t>-&gt; Set[</a:t>
            </a:r>
            <a:r>
              <a:rPr lang="en-US" sz="2800" dirty="0" err="1">
                <a:solidFill>
                  <a:schemeClr val="tx1"/>
                </a:solidFill>
              </a:rPr>
              <a:t>Int</a:t>
            </a:r>
            <a:r>
              <a:rPr lang="en-US" sz="2800" dirty="0" smtClean="0">
                <a:solidFill>
                  <a:schemeClr val="tx1"/>
                </a:solidFill>
              </a:rPr>
              <a:t>]</a:t>
            </a:r>
          </a:p>
        </p:txBody>
      </p:sp>
      <p:sp>
        <p:nvSpPr>
          <p:cNvPr id="4" name="Content Placeholder 2"/>
          <p:cNvSpPr txBox="1">
            <a:spLocks/>
          </p:cNvSpPr>
          <p:nvPr/>
        </p:nvSpPr>
        <p:spPr bwMode="auto">
          <a:xfrm>
            <a:off x="947923" y="2648688"/>
            <a:ext cx="2954606" cy="13224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A ::=  </a:t>
            </a:r>
            <a:r>
              <a:rPr lang="en-US" sz="1800" b="1" dirty="0" smtClean="0">
                <a:solidFill>
                  <a:schemeClr val="tx1"/>
                </a:solidFill>
              </a:rPr>
              <a:t>(1) </a:t>
            </a:r>
            <a:r>
              <a:rPr lang="en-US" sz="1800" dirty="0" smtClean="0">
                <a:solidFill>
                  <a:schemeClr val="tx1"/>
                </a:solidFill>
              </a:rPr>
              <a:t> </a:t>
            </a:r>
            <a:r>
              <a:rPr lang="en-US" sz="2400" dirty="0" smtClean="0">
                <a:solidFill>
                  <a:srgbClr val="008000"/>
                </a:solidFill>
              </a:rPr>
              <a:t>B</a:t>
            </a:r>
            <a:r>
              <a:rPr lang="en-US" sz="2400" baseline="-25000" dirty="0" smtClean="0">
                <a:solidFill>
                  <a:srgbClr val="008000"/>
                </a:solidFill>
              </a:rPr>
              <a:t>1 </a:t>
            </a:r>
            <a:r>
              <a:rPr lang="en-US" sz="2400" dirty="0">
                <a:solidFill>
                  <a:srgbClr val="008000"/>
                </a:solidFill>
              </a:rPr>
              <a:t>... </a:t>
            </a:r>
            <a:r>
              <a:rPr lang="en-US" sz="2400" dirty="0" err="1">
                <a:solidFill>
                  <a:srgbClr val="008000"/>
                </a:solidFill>
              </a:rPr>
              <a:t>B</a:t>
            </a:r>
            <a:r>
              <a:rPr lang="en-US" sz="2400" baseline="-25000" dirty="0" err="1">
                <a:solidFill>
                  <a:srgbClr val="008000"/>
                </a:solidFill>
              </a:rPr>
              <a:t>p</a:t>
            </a:r>
            <a:r>
              <a:rPr lang="en-US" sz="2400" dirty="0">
                <a:solidFill>
                  <a:srgbClr val="008000"/>
                </a:solidFill>
              </a:rPr>
              <a:t/>
            </a:r>
            <a:br>
              <a:rPr lang="en-US" sz="2400" dirty="0">
                <a:solidFill>
                  <a:srgbClr val="008000"/>
                </a:solidFill>
              </a:rPr>
            </a:br>
            <a:r>
              <a:rPr lang="en-US" sz="2400" dirty="0">
                <a:solidFill>
                  <a:srgbClr val="008000"/>
                </a:solidFill>
              </a:rPr>
              <a:t>       </a:t>
            </a:r>
            <a:r>
              <a:rPr lang="en-US" sz="2400" dirty="0" smtClean="0">
                <a:solidFill>
                  <a:srgbClr val="008000"/>
                </a:solidFill>
              </a:rPr>
              <a:t>|</a:t>
            </a:r>
            <a:r>
              <a:rPr lang="en-US" sz="1800" b="1" dirty="0">
                <a:solidFill>
                  <a:prstClr val="black"/>
                </a:solidFill>
              </a:rPr>
              <a:t> </a:t>
            </a:r>
            <a:r>
              <a:rPr lang="en-US" sz="1800" b="1" dirty="0" smtClean="0">
                <a:solidFill>
                  <a:prstClr val="black"/>
                </a:solidFill>
              </a:rPr>
              <a:t>(2) </a:t>
            </a:r>
            <a:r>
              <a:rPr lang="en-US" sz="2400" dirty="0" smtClean="0">
                <a:solidFill>
                  <a:srgbClr val="008000"/>
                </a:solidFill>
              </a:rPr>
              <a:t> C</a:t>
            </a:r>
            <a:r>
              <a:rPr lang="en-US" sz="2400" baseline="-25000" dirty="0" smtClean="0">
                <a:solidFill>
                  <a:srgbClr val="008000"/>
                </a:solidFill>
              </a:rPr>
              <a:t>1 </a:t>
            </a:r>
            <a:r>
              <a:rPr lang="en-US" sz="2400" dirty="0" smtClean="0">
                <a:solidFill>
                  <a:srgbClr val="008000"/>
                </a:solidFill>
              </a:rPr>
              <a:t>... </a:t>
            </a:r>
            <a:r>
              <a:rPr lang="en-US" sz="2400" dirty="0" err="1" smtClean="0">
                <a:solidFill>
                  <a:srgbClr val="008000"/>
                </a:solidFill>
              </a:rPr>
              <a:t>C</a:t>
            </a:r>
            <a:r>
              <a:rPr lang="en-US" sz="2400" baseline="-25000" dirty="0" err="1" smtClean="0">
                <a:solidFill>
                  <a:srgbClr val="008000"/>
                </a:solidFill>
              </a:rPr>
              <a:t>q</a:t>
            </a:r>
            <a:r>
              <a:rPr lang="en-US" sz="2400" baseline="-25000" dirty="0" smtClean="0">
                <a:solidFill>
                  <a:srgbClr val="008000"/>
                </a:solidFill>
              </a:rPr>
              <a:t/>
            </a:r>
            <a:br>
              <a:rPr lang="en-US" sz="2400" baseline="-25000" dirty="0" smtClean="0">
                <a:solidFill>
                  <a:srgbClr val="008000"/>
                </a:solidFill>
              </a:rPr>
            </a:br>
            <a:r>
              <a:rPr lang="en-US" sz="2400" dirty="0">
                <a:solidFill>
                  <a:srgbClr val="008000"/>
                </a:solidFill>
              </a:rPr>
              <a:t> </a:t>
            </a:r>
            <a:r>
              <a:rPr lang="en-US" sz="2400" dirty="0" smtClean="0">
                <a:solidFill>
                  <a:srgbClr val="008000"/>
                </a:solidFill>
              </a:rPr>
              <a:t>      | </a:t>
            </a:r>
            <a:r>
              <a:rPr lang="en-US" sz="1800" b="1" dirty="0" smtClean="0">
                <a:solidFill>
                  <a:prstClr val="black"/>
                </a:solidFill>
              </a:rPr>
              <a:t>(3)  </a:t>
            </a:r>
            <a:r>
              <a:rPr lang="en-US" sz="2400" dirty="0" smtClean="0">
                <a:solidFill>
                  <a:srgbClr val="008000"/>
                </a:solidFill>
              </a:rPr>
              <a:t>D</a:t>
            </a:r>
            <a:r>
              <a:rPr lang="en-US" sz="2400" baseline="-25000" dirty="0" smtClean="0">
                <a:solidFill>
                  <a:srgbClr val="008000"/>
                </a:solidFill>
              </a:rPr>
              <a:t>1 </a:t>
            </a:r>
            <a:r>
              <a:rPr lang="en-US" sz="2400" dirty="0" smtClean="0">
                <a:solidFill>
                  <a:srgbClr val="008000"/>
                </a:solidFill>
              </a:rPr>
              <a:t>... </a:t>
            </a:r>
            <a:r>
              <a:rPr lang="en-US" sz="2400" dirty="0" err="1" smtClean="0">
                <a:solidFill>
                  <a:srgbClr val="008000"/>
                </a:solidFill>
              </a:rPr>
              <a:t>D</a:t>
            </a:r>
            <a:r>
              <a:rPr lang="en-US" sz="2400" baseline="-25000" dirty="0" err="1" smtClean="0">
                <a:solidFill>
                  <a:srgbClr val="008000"/>
                </a:solidFill>
              </a:rPr>
              <a:t>r</a:t>
            </a:r>
            <a:endParaRPr lang="en-US" sz="2400" b="1" dirty="0" smtClean="0">
              <a:solidFill>
                <a:schemeClr val="tx1"/>
              </a:solidFill>
            </a:endParaRPr>
          </a:p>
        </p:txBody>
      </p:sp>
      <p:sp>
        <p:nvSpPr>
          <p:cNvPr id="5" name="Content Placeholder 2"/>
          <p:cNvSpPr txBox="1">
            <a:spLocks/>
          </p:cNvSpPr>
          <p:nvPr/>
        </p:nvSpPr>
        <p:spPr bwMode="auto">
          <a:xfrm>
            <a:off x="381000" y="4146156"/>
            <a:ext cx="8229600" cy="17294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dirty="0" smtClean="0"/>
              <a:t>For example, when </a:t>
            </a:r>
            <a:r>
              <a:rPr lang="en-US" sz="2800" dirty="0"/>
              <a:t>parsing A and seeing token </a:t>
            </a:r>
            <a:r>
              <a:rPr lang="en-US" sz="2800" dirty="0">
                <a:solidFill>
                  <a:schemeClr val="tx1"/>
                </a:solidFill>
              </a:rPr>
              <a:t>t</a:t>
            </a:r>
            <a:endParaRPr lang="en-US" sz="2800" dirty="0" smtClean="0">
              <a:solidFill>
                <a:schemeClr val="tx1"/>
              </a:solidFill>
            </a:endParaRPr>
          </a:p>
          <a:p>
            <a:pPr marL="0" indent="0">
              <a:buNone/>
            </a:pPr>
            <a:r>
              <a:rPr lang="en-US" sz="2800" dirty="0" smtClean="0">
                <a:solidFill>
                  <a:schemeClr val="tx1"/>
                </a:solidFill>
              </a:rPr>
              <a:t>choice(</a:t>
            </a:r>
            <a:r>
              <a:rPr lang="en-US" sz="2800" dirty="0" err="1" smtClean="0">
                <a:solidFill>
                  <a:schemeClr val="tx1"/>
                </a:solidFill>
              </a:rPr>
              <a:t>A,t</a:t>
            </a:r>
            <a:r>
              <a:rPr lang="en-US" sz="2800" dirty="0" smtClean="0">
                <a:solidFill>
                  <a:schemeClr val="tx1"/>
                </a:solidFill>
              </a:rPr>
              <a:t>) = {2}  means: </a:t>
            </a:r>
            <a:r>
              <a:rPr lang="en-US" sz="2800" dirty="0" smtClean="0"/>
              <a:t>parse alternative 2   (C</a:t>
            </a:r>
            <a:r>
              <a:rPr lang="en-US" sz="2800" baseline="-25000" dirty="0" smtClean="0"/>
              <a:t>1 </a:t>
            </a:r>
            <a:r>
              <a:rPr lang="en-US" sz="2800" dirty="0"/>
              <a:t>... </a:t>
            </a:r>
            <a:r>
              <a:rPr lang="en-US" sz="2800" dirty="0" err="1" smtClean="0"/>
              <a:t>C</a:t>
            </a:r>
            <a:r>
              <a:rPr lang="en-US" sz="2800" baseline="-25000" dirty="0" err="1" smtClean="0"/>
              <a:t>q</a:t>
            </a:r>
            <a:r>
              <a:rPr lang="en-US" sz="2800" dirty="0" smtClean="0"/>
              <a:t> )</a:t>
            </a:r>
          </a:p>
          <a:p>
            <a:pPr marL="0" indent="0">
              <a:buNone/>
            </a:pPr>
            <a:r>
              <a:rPr lang="en-US" sz="2800" dirty="0">
                <a:solidFill>
                  <a:schemeClr val="tx1"/>
                </a:solidFill>
              </a:rPr>
              <a:t>choice(</a:t>
            </a:r>
            <a:r>
              <a:rPr lang="en-US" sz="2800" dirty="0" err="1">
                <a:solidFill>
                  <a:schemeClr val="tx1"/>
                </a:solidFill>
              </a:rPr>
              <a:t>A,t</a:t>
            </a:r>
            <a:r>
              <a:rPr lang="en-US" sz="2800" dirty="0">
                <a:solidFill>
                  <a:schemeClr val="tx1"/>
                </a:solidFill>
              </a:rPr>
              <a:t>) = </a:t>
            </a:r>
            <a:r>
              <a:rPr lang="en-US" sz="2800" dirty="0" smtClean="0">
                <a:solidFill>
                  <a:schemeClr val="tx1"/>
                </a:solidFill>
              </a:rPr>
              <a:t>{1}  means</a:t>
            </a:r>
            <a:r>
              <a:rPr lang="en-US" sz="2800" dirty="0">
                <a:solidFill>
                  <a:schemeClr val="tx1"/>
                </a:solidFill>
              </a:rPr>
              <a:t>: </a:t>
            </a:r>
            <a:r>
              <a:rPr lang="en-US" sz="2800" dirty="0"/>
              <a:t>parse alternative </a:t>
            </a:r>
            <a:r>
              <a:rPr lang="en-US" sz="2800" dirty="0" smtClean="0"/>
              <a:t>3   (</a:t>
            </a:r>
            <a:r>
              <a:rPr lang="en-US" sz="2800" dirty="0"/>
              <a:t>D</a:t>
            </a:r>
            <a:r>
              <a:rPr lang="en-US" sz="2800" baseline="-25000" dirty="0"/>
              <a:t>1 </a:t>
            </a:r>
            <a:r>
              <a:rPr lang="en-US" sz="2800" dirty="0"/>
              <a:t>... </a:t>
            </a:r>
            <a:r>
              <a:rPr lang="en-US" sz="2800" dirty="0" err="1" smtClean="0"/>
              <a:t>D</a:t>
            </a:r>
            <a:r>
              <a:rPr lang="en-US" sz="2800" baseline="-25000" dirty="0" err="1" smtClean="0"/>
              <a:t>r</a:t>
            </a:r>
            <a:r>
              <a:rPr lang="en-US" sz="2800" dirty="0" smtClean="0"/>
              <a:t>)</a:t>
            </a:r>
            <a:endParaRPr lang="en-US" sz="2800" dirty="0"/>
          </a:p>
          <a:p>
            <a:pPr marL="0" indent="0">
              <a:buNone/>
            </a:pPr>
            <a:r>
              <a:rPr lang="en-US" sz="2800" dirty="0" smtClean="0">
                <a:solidFill>
                  <a:schemeClr val="tx1"/>
                </a:solidFill>
              </a:rPr>
              <a:t>choice(</a:t>
            </a:r>
            <a:r>
              <a:rPr lang="en-US" sz="2800" dirty="0" err="1" smtClean="0">
                <a:solidFill>
                  <a:schemeClr val="tx1"/>
                </a:solidFill>
              </a:rPr>
              <a:t>A,t</a:t>
            </a:r>
            <a:r>
              <a:rPr lang="en-US" sz="2800" dirty="0" smtClean="0">
                <a:solidFill>
                  <a:schemeClr val="tx1"/>
                </a:solidFill>
              </a:rPr>
              <a:t>) = {}    means: </a:t>
            </a:r>
            <a:r>
              <a:rPr lang="en-US" sz="2800" dirty="0" smtClean="0"/>
              <a:t>report syntax error</a:t>
            </a:r>
            <a:endParaRPr lang="en-US" sz="2800" dirty="0"/>
          </a:p>
          <a:p>
            <a:pPr marL="0" indent="0">
              <a:buNone/>
            </a:pPr>
            <a:r>
              <a:rPr lang="en-US" sz="2800" dirty="0" smtClean="0">
                <a:solidFill>
                  <a:schemeClr val="tx1"/>
                </a:solidFill>
              </a:rPr>
              <a:t>choice(</a:t>
            </a:r>
            <a:r>
              <a:rPr lang="en-US" sz="2800" dirty="0" err="1" smtClean="0">
                <a:solidFill>
                  <a:schemeClr val="tx1"/>
                </a:solidFill>
              </a:rPr>
              <a:t>A,t</a:t>
            </a:r>
            <a:r>
              <a:rPr lang="en-US" sz="2800" dirty="0" smtClean="0">
                <a:solidFill>
                  <a:schemeClr val="tx1"/>
                </a:solidFill>
              </a:rPr>
              <a:t>) = {2,3} : not LL(1) grammar</a:t>
            </a:r>
            <a:endParaRPr lang="en-US" sz="2800" dirty="0" smtClean="0"/>
          </a:p>
        </p:txBody>
      </p:sp>
      <p:sp>
        <p:nvSpPr>
          <p:cNvPr id="6" name="Content Placeholder 2"/>
          <p:cNvSpPr txBox="1">
            <a:spLocks/>
          </p:cNvSpPr>
          <p:nvPr/>
        </p:nvSpPr>
        <p:spPr bwMode="auto">
          <a:xfrm>
            <a:off x="4415022" y="2499009"/>
            <a:ext cx="4647335" cy="171376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if   </a:t>
            </a:r>
            <a:r>
              <a:rPr lang="en-US" sz="2400" dirty="0" smtClean="0">
                <a:solidFill>
                  <a:schemeClr val="tx1"/>
                </a:solidFill>
              </a:rPr>
              <a:t>t </a:t>
            </a:r>
            <a:r>
              <a:rPr lang="en-US" sz="2400" dirty="0" smtClean="0">
                <a:solidFill>
                  <a:schemeClr val="tx1"/>
                </a:solidFill>
                <a:sym typeface="Symbol"/>
              </a:rPr>
              <a:t></a:t>
            </a:r>
            <a:r>
              <a:rPr lang="en-US" sz="2400" dirty="0" smtClean="0">
                <a:solidFill>
                  <a:schemeClr val="tx1"/>
                </a:solidFill>
              </a:rPr>
              <a:t> first(</a:t>
            </a:r>
            <a:r>
              <a:rPr lang="en-US" sz="2400" dirty="0">
                <a:solidFill>
                  <a:srgbClr val="008000"/>
                </a:solidFill>
              </a:rPr>
              <a:t>C</a:t>
            </a:r>
            <a:r>
              <a:rPr lang="en-US" sz="2400" baseline="-25000" dirty="0">
                <a:solidFill>
                  <a:srgbClr val="008000"/>
                </a:solidFill>
              </a:rPr>
              <a:t>1 </a:t>
            </a:r>
            <a:r>
              <a:rPr lang="en-US" sz="2400" dirty="0">
                <a:solidFill>
                  <a:srgbClr val="008000"/>
                </a:solidFill>
              </a:rPr>
              <a:t>... </a:t>
            </a:r>
            <a:r>
              <a:rPr lang="en-US" sz="2400" dirty="0" err="1">
                <a:solidFill>
                  <a:srgbClr val="008000"/>
                </a:solidFill>
              </a:rPr>
              <a:t>C</a:t>
            </a:r>
            <a:r>
              <a:rPr lang="en-US" sz="2400" baseline="-25000" dirty="0" err="1">
                <a:solidFill>
                  <a:srgbClr val="008000"/>
                </a:solidFill>
              </a:rPr>
              <a:t>q</a:t>
            </a:r>
            <a:r>
              <a:rPr lang="en-US" sz="2400" dirty="0" smtClean="0">
                <a:solidFill>
                  <a:schemeClr val="tx1"/>
                </a:solidFill>
              </a:rPr>
              <a:t>)  </a:t>
            </a:r>
            <a:r>
              <a:rPr lang="en-US" sz="2400" dirty="0" smtClean="0">
                <a:solidFill>
                  <a:srgbClr val="008000"/>
                </a:solidFill>
              </a:rPr>
              <a:t> </a:t>
            </a:r>
            <a:r>
              <a:rPr lang="en-US" sz="2400" dirty="0" smtClean="0">
                <a:solidFill>
                  <a:schemeClr val="tx1"/>
                </a:solidFill>
              </a:rPr>
              <a:t>add 2</a:t>
            </a:r>
            <a:br>
              <a:rPr lang="en-US" sz="2400" dirty="0" smtClean="0">
                <a:solidFill>
                  <a:schemeClr val="tx1"/>
                </a:solidFill>
              </a:rPr>
            </a:br>
            <a:r>
              <a:rPr lang="en-US" sz="2400" dirty="0" smtClean="0">
                <a:solidFill>
                  <a:schemeClr val="tx1"/>
                </a:solidFill>
              </a:rPr>
              <a:t>    to choice(</a:t>
            </a:r>
            <a:r>
              <a:rPr lang="en-US" sz="2400" dirty="0" err="1" smtClean="0">
                <a:solidFill>
                  <a:schemeClr val="tx1"/>
                </a:solidFill>
              </a:rPr>
              <a:t>A,t</a:t>
            </a:r>
            <a:r>
              <a:rPr lang="en-US" sz="2400" dirty="0" smtClean="0">
                <a:solidFill>
                  <a:schemeClr val="tx1"/>
                </a:solidFill>
              </a:rPr>
              <a:t>)</a:t>
            </a:r>
          </a:p>
          <a:p>
            <a:pPr marL="0" indent="0">
              <a:buNone/>
            </a:pPr>
            <a:r>
              <a:rPr lang="en-US" sz="2400" dirty="0" smtClean="0">
                <a:solidFill>
                  <a:schemeClr val="tx1"/>
                </a:solidFill>
              </a:rPr>
              <a:t>if   t </a:t>
            </a:r>
            <a:r>
              <a:rPr lang="en-US" sz="2400" dirty="0">
                <a:solidFill>
                  <a:schemeClr val="tx1"/>
                </a:solidFill>
                <a:sym typeface="Symbol"/>
              </a:rPr>
              <a:t></a:t>
            </a:r>
            <a:r>
              <a:rPr lang="en-US" sz="2400" dirty="0">
                <a:solidFill>
                  <a:schemeClr val="tx1"/>
                </a:solidFill>
              </a:rPr>
              <a:t> </a:t>
            </a:r>
            <a:r>
              <a:rPr lang="en-US" sz="2400" dirty="0" smtClean="0">
                <a:solidFill>
                  <a:schemeClr val="tx1"/>
                </a:solidFill>
              </a:rPr>
              <a:t>follow(A) add K to choice(</a:t>
            </a:r>
            <a:r>
              <a:rPr lang="en-US" sz="2400" dirty="0" err="1" smtClean="0">
                <a:solidFill>
                  <a:schemeClr val="tx1"/>
                </a:solidFill>
              </a:rPr>
              <a:t>A,t</a:t>
            </a:r>
            <a:r>
              <a:rPr lang="en-US" sz="2400" dirty="0" smtClean="0">
                <a:solidFill>
                  <a:schemeClr val="tx1"/>
                </a:solidFill>
              </a:rPr>
              <a:t>) where K is </a:t>
            </a:r>
            <a:r>
              <a:rPr lang="en-US" sz="2400" dirty="0" err="1" smtClean="0">
                <a:solidFill>
                  <a:schemeClr val="tx1"/>
                </a:solidFill>
              </a:rPr>
              <a:t>nullable</a:t>
            </a:r>
            <a:r>
              <a:rPr lang="en-US" sz="2400" dirty="0" smtClean="0">
                <a:solidFill>
                  <a:schemeClr val="tx1"/>
                </a:solidFill>
              </a:rPr>
              <a:t> alternative </a:t>
            </a:r>
          </a:p>
        </p:txBody>
      </p:sp>
    </p:spTree>
    <p:extLst>
      <p:ext uri="{BB962C8B-B14F-4D97-AF65-F5344CB8AC3E}">
        <p14:creationId xmlns:p14="http://schemas.microsoft.com/office/powerpoint/2010/main" val="42164211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Transform Grammar for LL(1)</a:t>
            </a:r>
            <a:endParaRPr lang="en-US" dirty="0"/>
          </a:p>
        </p:txBody>
      </p:sp>
      <p:sp>
        <p:nvSpPr>
          <p:cNvPr id="3" name="Content Placeholder 2"/>
          <p:cNvSpPr>
            <a:spLocks noGrp="1"/>
          </p:cNvSpPr>
          <p:nvPr>
            <p:ph idx="1"/>
          </p:nvPr>
        </p:nvSpPr>
        <p:spPr>
          <a:xfrm>
            <a:off x="457199" y="1347108"/>
            <a:ext cx="2898321" cy="1543050"/>
          </a:xfrm>
        </p:spPr>
        <p:txBody>
          <a:bodyPr/>
          <a:lstStyle/>
          <a:p>
            <a:pPr marL="0" indent="0">
              <a:buNone/>
            </a:pPr>
            <a:r>
              <a:rPr lang="en-US" dirty="0" smtClean="0"/>
              <a:t>S </a:t>
            </a:r>
            <a:r>
              <a:rPr lang="en-US" dirty="0"/>
              <a:t>::= B </a:t>
            </a:r>
            <a:r>
              <a:rPr lang="en-US" b="1" dirty="0" smtClean="0">
                <a:solidFill>
                  <a:schemeClr val="tx1"/>
                </a:solidFill>
              </a:rPr>
              <a:t>EOF </a:t>
            </a:r>
            <a:r>
              <a:rPr lang="en-US" dirty="0"/>
              <a:t/>
            </a:r>
            <a:br>
              <a:rPr lang="en-US" dirty="0"/>
            </a:br>
            <a:r>
              <a:rPr lang="en-US" dirty="0"/>
              <a:t>B ::= </a:t>
            </a:r>
            <a:r>
              <a:rPr lang="en-US" dirty="0" smtClean="0"/>
              <a:t> </a:t>
            </a:r>
            <a:r>
              <a:rPr lang="en-US" dirty="0" smtClean="0">
                <a:solidFill>
                  <a:schemeClr val="tx1"/>
                </a:solidFill>
                <a:sym typeface="Symbol"/>
              </a:rPr>
              <a:t></a:t>
            </a:r>
            <a:r>
              <a:rPr lang="en-US" dirty="0" smtClean="0"/>
              <a:t> </a:t>
            </a:r>
            <a:r>
              <a:rPr lang="en-US" dirty="0"/>
              <a:t>| B </a:t>
            </a:r>
            <a:r>
              <a:rPr lang="en-US" b="1" dirty="0">
                <a:solidFill>
                  <a:schemeClr val="tx1"/>
                </a:solidFill>
              </a:rPr>
              <a:t>(</a:t>
            </a:r>
            <a:r>
              <a:rPr lang="en-US" dirty="0"/>
              <a:t>B</a:t>
            </a:r>
            <a:r>
              <a:rPr lang="en-US" b="1" dirty="0" smtClean="0">
                <a:solidFill>
                  <a:schemeClr val="tx1"/>
                </a:solidFill>
              </a:rPr>
              <a:t>)</a:t>
            </a:r>
            <a:br>
              <a:rPr lang="en-US" b="1" dirty="0" smtClean="0">
                <a:solidFill>
                  <a:schemeClr val="tx1"/>
                </a:solidFill>
              </a:rPr>
            </a:br>
            <a:r>
              <a:rPr lang="en-US" b="1" dirty="0" smtClean="0">
                <a:solidFill>
                  <a:schemeClr val="tx1"/>
                </a:solidFill>
              </a:rPr>
              <a:t>         </a:t>
            </a:r>
            <a:r>
              <a:rPr lang="en-US" b="1" baseline="30000" dirty="0" smtClean="0">
                <a:solidFill>
                  <a:schemeClr val="tx1"/>
                </a:solidFill>
              </a:rPr>
              <a:t>(1)</a:t>
            </a:r>
            <a:r>
              <a:rPr lang="en-US" b="1" dirty="0" smtClean="0">
                <a:solidFill>
                  <a:schemeClr val="tx1"/>
                </a:solidFill>
              </a:rPr>
              <a:t>      </a:t>
            </a:r>
            <a:r>
              <a:rPr lang="en-US" b="1" baseline="30000" dirty="0" smtClean="0">
                <a:solidFill>
                  <a:schemeClr val="tx1"/>
                </a:solidFill>
              </a:rPr>
              <a:t>(2)</a:t>
            </a:r>
            <a:endParaRPr lang="en-US" baseline="30000" dirty="0"/>
          </a:p>
          <a:p>
            <a:pPr marL="0" indent="0">
              <a:buNone/>
            </a:pPr>
            <a:endParaRPr lang="en-US" dirty="0"/>
          </a:p>
        </p:txBody>
      </p:sp>
      <p:graphicFrame>
        <p:nvGraphicFramePr>
          <p:cNvPr id="5" name="Table 4"/>
          <p:cNvGraphicFramePr>
            <a:graphicFrameLocks noGrp="1"/>
          </p:cNvGraphicFramePr>
          <p:nvPr>
            <p:extLst/>
          </p:nvPr>
        </p:nvGraphicFramePr>
        <p:xfrm>
          <a:off x="4977480" y="1612623"/>
          <a:ext cx="3464376" cy="1107440"/>
        </p:xfrm>
        <a:graphic>
          <a:graphicData uri="http://schemas.openxmlformats.org/drawingml/2006/table">
            <a:tbl>
              <a:tblPr firstRow="1" bandRow="1">
                <a:tableStyleId>{073A0DAA-6AF3-43AB-8588-CEC1D06C72B9}</a:tableStyleId>
              </a:tblPr>
              <a:tblGrid>
                <a:gridCol w="866094"/>
                <a:gridCol w="866094"/>
                <a:gridCol w="866094"/>
                <a:gridCol w="866094"/>
              </a:tblGrid>
              <a:tr h="0">
                <a:tc>
                  <a:txBody>
                    <a:bodyPr/>
                    <a:lstStyle/>
                    <a:p>
                      <a:pPr algn="ct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itchFamily="34" charset="0"/>
                          <a:cs typeface="Calibri" pitchFamily="34" charset="0"/>
                        </a:rPr>
                        <a:t>EOF</a:t>
                      </a:r>
                      <a:endParaRPr lang="en-US"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dirty="0" smtClean="0">
                          <a:solidFill>
                            <a:srgbClr val="008000"/>
                          </a:solidFill>
                          <a:latin typeface="Calibri" pitchFamily="34" charset="0"/>
                          <a:cs typeface="Calibri" pitchFamily="34" charset="0"/>
                        </a:rPr>
                        <a:t>S</a:t>
                      </a:r>
                      <a:endParaRPr lang="en-US" b="1" dirty="0">
                        <a:solidFill>
                          <a:srgbClr val="0080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Calibri" pitchFamily="34" charset="0"/>
                          <a:cs typeface="Calibri" pitchFamily="34" charset="0"/>
                        </a:rPr>
                        <a:t>{1}</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Calibri" pitchFamily="34" charset="0"/>
                          <a:cs typeface="Calibri" pitchFamily="34" charset="0"/>
                        </a:rPr>
                        <a:t>{1}</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Calibri" pitchFamily="34" charset="0"/>
                          <a:cs typeface="Calibri" pitchFamily="34" charset="0"/>
                        </a:rPr>
                        <a:t>{}</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dirty="0" smtClean="0">
                          <a:solidFill>
                            <a:srgbClr val="008000"/>
                          </a:solidFill>
                          <a:latin typeface="Calibri" pitchFamily="34" charset="0"/>
                          <a:cs typeface="Calibri" pitchFamily="34" charset="0"/>
                        </a:rPr>
                        <a:t>B</a:t>
                      </a:r>
                      <a:endParaRPr lang="en-US" b="1" dirty="0">
                        <a:solidFill>
                          <a:srgbClr val="0080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Calibri" pitchFamily="34" charset="0"/>
                          <a:cs typeface="Calibri" pitchFamily="34" charset="0"/>
                        </a:rPr>
                        <a:t>{1}</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Calibri" pitchFamily="34" charset="0"/>
                          <a:cs typeface="Calibri" pitchFamily="34" charset="0"/>
                        </a:rPr>
                        <a:t>{1,2}</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Calibri" pitchFamily="34" charset="0"/>
                          <a:cs typeface="Calibri" pitchFamily="34" charset="0"/>
                        </a:rPr>
                        <a:t>{1}</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Content Placeholder 2"/>
          <p:cNvSpPr txBox="1">
            <a:spLocks/>
          </p:cNvSpPr>
          <p:nvPr/>
        </p:nvSpPr>
        <p:spPr bwMode="auto">
          <a:xfrm>
            <a:off x="438147" y="3083823"/>
            <a:ext cx="3186793" cy="11516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200" dirty="0" smtClean="0">
                <a:solidFill>
                  <a:schemeClr val="tx1"/>
                </a:solidFill>
              </a:rPr>
              <a:t>Transform the grammar so that parsing table has no conflicts.</a:t>
            </a:r>
          </a:p>
        </p:txBody>
      </p:sp>
      <p:sp>
        <p:nvSpPr>
          <p:cNvPr id="9" name="Rectangle 8"/>
          <p:cNvSpPr/>
          <p:nvPr/>
        </p:nvSpPr>
        <p:spPr>
          <a:xfrm>
            <a:off x="4874032" y="1188890"/>
            <a:ext cx="2251129" cy="430887"/>
          </a:xfrm>
          <a:prstGeom prst="rect">
            <a:avLst/>
          </a:prstGeom>
        </p:spPr>
        <p:txBody>
          <a:bodyPr wrap="none">
            <a:spAutoFit/>
          </a:bodyPr>
          <a:lstStyle/>
          <a:p>
            <a:pPr lvl="0"/>
            <a:r>
              <a:rPr lang="en-US" sz="2200" b="1" dirty="0" smtClean="0">
                <a:solidFill>
                  <a:prstClr val="black"/>
                </a:solidFill>
                <a:latin typeface="Calibri" pitchFamily="34" charset="0"/>
                <a:cs typeface="Calibri" pitchFamily="34" charset="0"/>
              </a:rPr>
              <a:t>Old </a:t>
            </a:r>
            <a:r>
              <a:rPr lang="en-US" sz="2200" b="1" dirty="0">
                <a:solidFill>
                  <a:prstClr val="black"/>
                </a:solidFill>
                <a:latin typeface="Calibri" pitchFamily="34" charset="0"/>
                <a:cs typeface="Calibri" pitchFamily="34" charset="0"/>
              </a:rPr>
              <a:t>p</a:t>
            </a:r>
            <a:r>
              <a:rPr lang="en-US" sz="2200" b="1" dirty="0" smtClean="0">
                <a:solidFill>
                  <a:prstClr val="black"/>
                </a:solidFill>
                <a:latin typeface="Calibri" pitchFamily="34" charset="0"/>
                <a:cs typeface="Calibri" pitchFamily="34" charset="0"/>
              </a:rPr>
              <a:t>arsing table:</a:t>
            </a:r>
            <a:endParaRPr lang="en-US" sz="2200" b="1" dirty="0">
              <a:solidFill>
                <a:prstClr val="black"/>
              </a:solidFill>
              <a:latin typeface="Calibri" pitchFamily="34" charset="0"/>
              <a:cs typeface="Calibri" pitchFamily="34" charset="0"/>
            </a:endParaRPr>
          </a:p>
        </p:txBody>
      </p:sp>
      <p:sp>
        <p:nvSpPr>
          <p:cNvPr id="10" name="Oval 9"/>
          <p:cNvSpPr/>
          <p:nvPr/>
        </p:nvSpPr>
        <p:spPr bwMode="auto">
          <a:xfrm>
            <a:off x="6800838" y="2375890"/>
            <a:ext cx="702128" cy="34698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a:xfrm>
            <a:off x="5520780" y="2722872"/>
            <a:ext cx="3328475" cy="769441"/>
          </a:xfrm>
          <a:prstGeom prst="rect">
            <a:avLst/>
          </a:prstGeom>
        </p:spPr>
        <p:txBody>
          <a:bodyPr wrap="none">
            <a:spAutoFit/>
          </a:bodyPr>
          <a:lstStyle/>
          <a:p>
            <a:pPr lvl="0"/>
            <a:r>
              <a:rPr lang="en-US" sz="2200" b="1" dirty="0" smtClean="0">
                <a:solidFill>
                  <a:srgbClr val="FF0000"/>
                </a:solidFill>
                <a:latin typeface="Calibri" pitchFamily="34" charset="0"/>
                <a:cs typeface="Calibri" pitchFamily="34" charset="0"/>
              </a:rPr>
              <a:t>conflict - choice ambiguity:</a:t>
            </a:r>
            <a:br>
              <a:rPr lang="en-US" sz="2200" b="1" dirty="0" smtClean="0">
                <a:solidFill>
                  <a:srgbClr val="FF0000"/>
                </a:solidFill>
                <a:latin typeface="Calibri" pitchFamily="34" charset="0"/>
                <a:cs typeface="Calibri" pitchFamily="34" charset="0"/>
              </a:rPr>
            </a:br>
            <a:r>
              <a:rPr lang="en-US" sz="2200" b="1" dirty="0" smtClean="0">
                <a:solidFill>
                  <a:srgbClr val="FF0000"/>
                </a:solidFill>
                <a:latin typeface="Calibri" pitchFamily="34" charset="0"/>
                <a:cs typeface="Calibri" pitchFamily="34" charset="0"/>
              </a:rPr>
              <a:t>grammar not LL(1)</a:t>
            </a:r>
          </a:p>
        </p:txBody>
      </p:sp>
      <p:sp>
        <p:nvSpPr>
          <p:cNvPr id="16" name="Rectangle 15"/>
          <p:cNvSpPr/>
          <p:nvPr/>
        </p:nvSpPr>
        <p:spPr>
          <a:xfrm>
            <a:off x="4441061" y="3466004"/>
            <a:ext cx="4408194" cy="769441"/>
          </a:xfrm>
          <a:prstGeom prst="rect">
            <a:avLst/>
          </a:prstGeom>
        </p:spPr>
        <p:txBody>
          <a:bodyPr wrap="none">
            <a:spAutoFit/>
          </a:bodyPr>
          <a:lstStyle/>
          <a:p>
            <a:pPr lvl="0"/>
            <a:r>
              <a:rPr lang="en-US" sz="2200" dirty="0" smtClean="0">
                <a:latin typeface="Calibri" pitchFamily="34" charset="0"/>
                <a:cs typeface="Calibri" pitchFamily="34" charset="0"/>
              </a:rPr>
              <a:t>1</a:t>
            </a:r>
            <a:r>
              <a:rPr lang="en-US" sz="2200" dirty="0" smtClean="0">
                <a:solidFill>
                  <a:srgbClr val="FF0000"/>
                </a:solidFill>
                <a:latin typeface="Calibri" pitchFamily="34" charset="0"/>
                <a:cs typeface="Calibri" pitchFamily="34" charset="0"/>
              </a:rPr>
              <a:t> is in entry because </a:t>
            </a:r>
            <a:r>
              <a:rPr lang="en-US" sz="2200" b="1" dirty="0" smtClean="0">
                <a:latin typeface="Calibri" pitchFamily="34" charset="0"/>
                <a:cs typeface="Calibri" pitchFamily="34" charset="0"/>
              </a:rPr>
              <a:t>(</a:t>
            </a:r>
            <a:r>
              <a:rPr lang="en-US" sz="2200" dirty="0" smtClean="0">
                <a:solidFill>
                  <a:srgbClr val="FF0000"/>
                </a:solidFill>
                <a:latin typeface="Calibri" pitchFamily="34" charset="0"/>
                <a:cs typeface="Calibri" pitchFamily="34" charset="0"/>
              </a:rPr>
              <a:t> is in follow(B)</a:t>
            </a:r>
            <a:br>
              <a:rPr lang="en-US" sz="2200" dirty="0" smtClean="0">
                <a:solidFill>
                  <a:srgbClr val="FF0000"/>
                </a:solidFill>
                <a:latin typeface="Calibri" pitchFamily="34" charset="0"/>
                <a:cs typeface="Calibri" pitchFamily="34" charset="0"/>
              </a:rPr>
            </a:br>
            <a:r>
              <a:rPr lang="en-US" sz="2200" dirty="0" smtClean="0">
                <a:latin typeface="Calibri" pitchFamily="34" charset="0"/>
                <a:cs typeface="Calibri" pitchFamily="34" charset="0"/>
              </a:rPr>
              <a:t>2</a:t>
            </a:r>
            <a:r>
              <a:rPr lang="en-US" sz="2200" dirty="0" smtClean="0">
                <a:solidFill>
                  <a:srgbClr val="FF0000"/>
                </a:solidFill>
                <a:latin typeface="Calibri" pitchFamily="34" charset="0"/>
                <a:cs typeface="Calibri" pitchFamily="34" charset="0"/>
              </a:rPr>
              <a:t> is in entry because </a:t>
            </a:r>
            <a:r>
              <a:rPr lang="en-US" sz="2200" b="1" dirty="0" smtClean="0">
                <a:latin typeface="Calibri" pitchFamily="34" charset="0"/>
                <a:cs typeface="Calibri" pitchFamily="34" charset="0"/>
              </a:rPr>
              <a:t>(</a:t>
            </a:r>
            <a:r>
              <a:rPr lang="en-US" sz="2200" dirty="0" smtClean="0">
                <a:solidFill>
                  <a:srgbClr val="FF0000"/>
                </a:solidFill>
                <a:latin typeface="Calibri" pitchFamily="34" charset="0"/>
                <a:cs typeface="Calibri" pitchFamily="34" charset="0"/>
              </a:rPr>
              <a:t> is in first(</a:t>
            </a:r>
            <a:r>
              <a:rPr lang="en-US" sz="2200" dirty="0" smtClean="0">
                <a:solidFill>
                  <a:srgbClr val="008000"/>
                </a:solidFill>
                <a:latin typeface="Calibri" pitchFamily="34" charset="0"/>
                <a:cs typeface="Calibri" pitchFamily="34" charset="0"/>
              </a:rPr>
              <a:t>B</a:t>
            </a:r>
            <a:r>
              <a:rPr lang="en-US" sz="2200" dirty="0" smtClean="0">
                <a:latin typeface="Calibri" pitchFamily="34" charset="0"/>
                <a:cs typeface="Calibri" pitchFamily="34" charset="0"/>
              </a:rPr>
              <a:t>(</a:t>
            </a:r>
            <a:r>
              <a:rPr lang="en-US" sz="2200" dirty="0" smtClean="0">
                <a:solidFill>
                  <a:srgbClr val="008000"/>
                </a:solidFill>
                <a:latin typeface="Calibri" pitchFamily="34" charset="0"/>
                <a:cs typeface="Calibri" pitchFamily="34" charset="0"/>
              </a:rPr>
              <a:t>B</a:t>
            </a:r>
            <a:r>
              <a:rPr lang="en-US" sz="2200" dirty="0" smtClean="0">
                <a:latin typeface="Calibri" pitchFamily="34" charset="0"/>
                <a:cs typeface="Calibri" pitchFamily="34" charset="0"/>
              </a:rPr>
              <a:t>)</a:t>
            </a:r>
            <a:r>
              <a:rPr lang="en-US" sz="2200" dirty="0" smtClean="0">
                <a:solidFill>
                  <a:srgbClr val="FF0000"/>
                </a:solidFill>
                <a:latin typeface="Calibri" pitchFamily="34" charset="0"/>
                <a:cs typeface="Calibri" pitchFamily="34" charset="0"/>
              </a:rPr>
              <a:t>)</a:t>
            </a:r>
          </a:p>
        </p:txBody>
      </p:sp>
      <p:graphicFrame>
        <p:nvGraphicFramePr>
          <p:cNvPr id="17" name="Table 16"/>
          <p:cNvGraphicFramePr>
            <a:graphicFrameLocks noGrp="1"/>
          </p:cNvGraphicFramePr>
          <p:nvPr>
            <p:extLst/>
          </p:nvPr>
        </p:nvGraphicFramePr>
        <p:xfrm>
          <a:off x="4991086" y="4932767"/>
          <a:ext cx="3464376" cy="1107440"/>
        </p:xfrm>
        <a:graphic>
          <a:graphicData uri="http://schemas.openxmlformats.org/drawingml/2006/table">
            <a:tbl>
              <a:tblPr firstRow="1" bandRow="1">
                <a:tableStyleId>{073A0DAA-6AF3-43AB-8588-CEC1D06C72B9}</a:tableStyleId>
              </a:tblPr>
              <a:tblGrid>
                <a:gridCol w="866094"/>
                <a:gridCol w="866094"/>
                <a:gridCol w="866094"/>
                <a:gridCol w="866094"/>
              </a:tblGrid>
              <a:tr h="0">
                <a:tc>
                  <a:txBody>
                    <a:bodyPr/>
                    <a:lstStyle/>
                    <a:p>
                      <a:pPr algn="ct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itchFamily="34" charset="0"/>
                          <a:cs typeface="Calibri" pitchFamily="34" charset="0"/>
                        </a:rPr>
                        <a:t>EOF</a:t>
                      </a:r>
                      <a:endParaRPr lang="en-US"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dirty="0" smtClean="0">
                          <a:solidFill>
                            <a:srgbClr val="008000"/>
                          </a:solidFill>
                          <a:latin typeface="Calibri" pitchFamily="34" charset="0"/>
                          <a:cs typeface="Calibri" pitchFamily="34" charset="0"/>
                        </a:rPr>
                        <a:t>S</a:t>
                      </a:r>
                      <a:endParaRPr lang="en-US" b="1" dirty="0">
                        <a:solidFill>
                          <a:srgbClr val="0080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b="1" dirty="0" smtClean="0">
                          <a:solidFill>
                            <a:srgbClr val="008000"/>
                          </a:solidFill>
                          <a:latin typeface="Calibri" pitchFamily="34" charset="0"/>
                          <a:cs typeface="Calibri" pitchFamily="34" charset="0"/>
                        </a:rPr>
                        <a:t>B</a:t>
                      </a:r>
                      <a:endParaRPr lang="en-US" b="1" dirty="0">
                        <a:solidFill>
                          <a:srgbClr val="0080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4" name="Group 3"/>
          <p:cNvGrpSpPr/>
          <p:nvPr/>
        </p:nvGrpSpPr>
        <p:grpSpPr>
          <a:xfrm>
            <a:off x="508903" y="4468587"/>
            <a:ext cx="3671211" cy="2030185"/>
            <a:chOff x="508903" y="4468587"/>
            <a:chExt cx="3671211" cy="2030185"/>
          </a:xfrm>
        </p:grpSpPr>
        <p:sp>
          <p:nvSpPr>
            <p:cNvPr id="14" name="Content Placeholder 2"/>
            <p:cNvSpPr txBox="1">
              <a:spLocks/>
            </p:cNvSpPr>
            <p:nvPr/>
          </p:nvSpPr>
          <p:spPr bwMode="auto">
            <a:xfrm>
              <a:off x="508903" y="4468587"/>
              <a:ext cx="2898321" cy="1543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dirty="0" smtClean="0"/>
                <a:t>S ::= B </a:t>
              </a:r>
              <a:r>
                <a:rPr lang="en-US" b="1" dirty="0" smtClean="0">
                  <a:solidFill>
                    <a:schemeClr val="tx1"/>
                  </a:solidFill>
                </a:rPr>
                <a:t>EOF </a:t>
              </a:r>
              <a:r>
                <a:rPr lang="en-US" dirty="0" smtClean="0"/>
                <a:t/>
              </a:r>
              <a:br>
                <a:rPr lang="en-US" dirty="0" smtClean="0"/>
              </a:br>
              <a:r>
                <a:rPr lang="en-US" dirty="0" smtClean="0"/>
                <a:t>B ::=  </a:t>
              </a:r>
              <a:r>
                <a:rPr lang="en-US" dirty="0" smtClean="0">
                  <a:solidFill>
                    <a:schemeClr val="tx1"/>
                  </a:solidFill>
                  <a:sym typeface="Symbol"/>
                </a:rPr>
                <a:t></a:t>
              </a:r>
              <a:r>
                <a:rPr lang="en-US" dirty="0" smtClean="0"/>
                <a:t> | </a:t>
              </a:r>
              <a:r>
                <a:rPr lang="en-US" b="1" dirty="0" smtClean="0">
                  <a:solidFill>
                    <a:schemeClr val="tx1"/>
                  </a:solidFill>
                </a:rPr>
                <a:t>(</a:t>
              </a:r>
              <a:r>
                <a:rPr lang="en-US" dirty="0" smtClean="0"/>
                <a:t>B</a:t>
              </a:r>
              <a:r>
                <a:rPr lang="en-US" b="1" dirty="0" smtClean="0">
                  <a:solidFill>
                    <a:schemeClr val="tx1"/>
                  </a:solidFill>
                </a:rPr>
                <a:t>)</a:t>
              </a:r>
              <a:r>
                <a:rPr lang="en-US" dirty="0"/>
                <a:t> B</a:t>
              </a:r>
              <a:r>
                <a:rPr lang="en-US" b="1" dirty="0" smtClean="0">
                  <a:solidFill>
                    <a:schemeClr val="tx1"/>
                  </a:solidFill>
                </a:rPr>
                <a:t/>
              </a:r>
              <a:br>
                <a:rPr lang="en-US" b="1" dirty="0" smtClean="0">
                  <a:solidFill>
                    <a:schemeClr val="tx1"/>
                  </a:solidFill>
                </a:rPr>
              </a:br>
              <a:r>
                <a:rPr lang="en-US" b="1" dirty="0" smtClean="0">
                  <a:solidFill>
                    <a:schemeClr val="tx1"/>
                  </a:solidFill>
                </a:rPr>
                <a:t>         </a:t>
              </a:r>
              <a:r>
                <a:rPr lang="en-US" b="1" baseline="30000" dirty="0" smtClean="0">
                  <a:solidFill>
                    <a:schemeClr val="tx1"/>
                  </a:solidFill>
                </a:rPr>
                <a:t>(1)</a:t>
              </a:r>
              <a:r>
                <a:rPr lang="en-US" b="1" dirty="0" smtClean="0">
                  <a:solidFill>
                    <a:schemeClr val="tx1"/>
                  </a:solidFill>
                </a:rPr>
                <a:t>      </a:t>
              </a:r>
              <a:r>
                <a:rPr lang="en-US" b="1" baseline="30000" dirty="0" smtClean="0">
                  <a:solidFill>
                    <a:schemeClr val="tx1"/>
                  </a:solidFill>
                </a:rPr>
                <a:t>(2)</a:t>
              </a:r>
              <a:endParaRPr lang="en-US" baseline="30000" dirty="0" smtClean="0"/>
            </a:p>
            <a:p>
              <a:pPr marL="0" indent="0">
                <a:buFontTx/>
                <a:buNone/>
              </a:pPr>
              <a:endParaRPr lang="en-US" dirty="0"/>
            </a:p>
          </p:txBody>
        </p:sp>
        <p:sp>
          <p:nvSpPr>
            <p:cNvPr id="18" name="Content Placeholder 2"/>
            <p:cNvSpPr txBox="1">
              <a:spLocks/>
            </p:cNvSpPr>
            <p:nvPr/>
          </p:nvSpPr>
          <p:spPr bwMode="auto">
            <a:xfrm>
              <a:off x="590546" y="5951764"/>
              <a:ext cx="3589568" cy="547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200" dirty="0" smtClean="0">
                  <a:solidFill>
                    <a:schemeClr val="tx1"/>
                  </a:solidFill>
                </a:rPr>
                <a:t>Left recursion is bad for LL(1)</a:t>
              </a:r>
            </a:p>
          </p:txBody>
        </p:sp>
      </p:grpSp>
      <p:sp>
        <p:nvSpPr>
          <p:cNvPr id="8" name="Rectangle 7"/>
          <p:cNvSpPr/>
          <p:nvPr/>
        </p:nvSpPr>
        <p:spPr>
          <a:xfrm>
            <a:off x="6060892" y="6225268"/>
            <a:ext cx="1479892" cy="400110"/>
          </a:xfrm>
          <a:prstGeom prst="rect">
            <a:avLst/>
          </a:prstGeom>
        </p:spPr>
        <p:txBody>
          <a:bodyPr wrap="none">
            <a:spAutoFit/>
          </a:bodyPr>
          <a:lstStyle/>
          <a:p>
            <a:r>
              <a:rPr lang="en-US" sz="2000" dirty="0">
                <a:solidFill>
                  <a:prstClr val="black"/>
                </a:solidFill>
              </a:rPr>
              <a:t>choice(</a:t>
            </a:r>
            <a:r>
              <a:rPr lang="en-US" sz="2000" dirty="0" err="1">
                <a:solidFill>
                  <a:prstClr val="black"/>
                </a:solidFill>
              </a:rPr>
              <a:t>A,t</a:t>
            </a:r>
            <a:r>
              <a:rPr lang="en-US" sz="2000" dirty="0">
                <a:solidFill>
                  <a:prstClr val="black"/>
                </a:solidFill>
              </a:rPr>
              <a:t>) </a:t>
            </a:r>
            <a:endParaRPr lang="en-US" sz="2000" dirty="0"/>
          </a:p>
        </p:txBody>
      </p:sp>
    </p:spTree>
    <p:extLst>
      <p:ext uri="{BB962C8B-B14F-4D97-AF65-F5344CB8AC3E}">
        <p14:creationId xmlns:p14="http://schemas.microsoft.com/office/powerpoint/2010/main" val="26321253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759030"/>
          </a:xfrm>
        </p:spPr>
        <p:txBody>
          <a:bodyPr/>
          <a:lstStyle/>
          <a:p>
            <a:r>
              <a:rPr lang="en-US" dirty="0" smtClean="0"/>
              <a:t>Parse Table is Code for Generic Parser</a:t>
            </a:r>
            <a:endParaRPr lang="en-US" dirty="0"/>
          </a:p>
        </p:txBody>
      </p:sp>
      <p:sp>
        <p:nvSpPr>
          <p:cNvPr id="5" name="Content Placeholder 4"/>
          <p:cNvSpPr>
            <a:spLocks noGrp="1"/>
          </p:cNvSpPr>
          <p:nvPr>
            <p:ph idx="1"/>
          </p:nvPr>
        </p:nvSpPr>
        <p:spPr>
          <a:xfrm>
            <a:off x="457200" y="857250"/>
            <a:ext cx="8229600" cy="5007666"/>
          </a:xfrm>
        </p:spPr>
        <p:txBody>
          <a:bodyPr/>
          <a:lstStyle/>
          <a:p>
            <a:pPr marL="0" indent="0">
              <a:buNone/>
            </a:pPr>
            <a:r>
              <a:rPr lang="en-US" sz="1800" b="1" dirty="0">
                <a:solidFill>
                  <a:schemeClr val="tx1"/>
                </a:solidFill>
              </a:rPr>
              <a:t>var</a:t>
            </a:r>
            <a:r>
              <a:rPr lang="en-US" sz="1800" dirty="0">
                <a:solidFill>
                  <a:schemeClr val="tx1"/>
                </a:solidFill>
              </a:rPr>
              <a:t> </a:t>
            </a:r>
            <a:r>
              <a:rPr lang="en-US" sz="1800" b="1" dirty="0">
                <a:solidFill>
                  <a:srgbClr val="C00000"/>
                </a:solidFill>
              </a:rPr>
              <a:t>stack</a:t>
            </a:r>
            <a:r>
              <a:rPr lang="en-US" sz="1800" dirty="0">
                <a:solidFill>
                  <a:schemeClr val="tx1"/>
                </a:solidFill>
              </a:rPr>
              <a:t> : </a:t>
            </a:r>
            <a:r>
              <a:rPr lang="en-US" sz="1800" dirty="0" smtClean="0">
                <a:solidFill>
                  <a:schemeClr val="tx1"/>
                </a:solidFill>
              </a:rPr>
              <a:t>Stack[GrammarSymbol] </a:t>
            </a:r>
            <a:r>
              <a:rPr lang="en-US" sz="1800" dirty="0"/>
              <a:t>// </a:t>
            </a:r>
            <a:r>
              <a:rPr lang="en-US" sz="1800" dirty="0" smtClean="0"/>
              <a:t>terminal or non-terminal</a:t>
            </a:r>
            <a:r>
              <a:rPr lang="en-US" sz="1800" dirty="0" smtClean="0">
                <a:solidFill>
                  <a:schemeClr val="tx1"/>
                </a:solidFill>
              </a:rPr>
              <a:t/>
            </a:r>
            <a:br>
              <a:rPr lang="en-US" sz="1800" dirty="0" smtClean="0">
                <a:solidFill>
                  <a:schemeClr val="tx1"/>
                </a:solidFill>
              </a:rPr>
            </a:br>
            <a:r>
              <a:rPr lang="en-US" sz="1800" dirty="0" smtClean="0">
                <a:solidFill>
                  <a:srgbClr val="C00000"/>
                </a:solidFill>
              </a:rPr>
              <a:t>stack.push(EOF);</a:t>
            </a:r>
            <a:r>
              <a:rPr lang="en-US" sz="1800" dirty="0" smtClean="0">
                <a:solidFill>
                  <a:schemeClr val="tx1"/>
                </a:solidFill>
              </a:rPr>
              <a:t/>
            </a:r>
            <a:br>
              <a:rPr lang="en-US" sz="1800" dirty="0" smtClean="0">
                <a:solidFill>
                  <a:schemeClr val="tx1"/>
                </a:solidFill>
              </a:rPr>
            </a:br>
            <a:r>
              <a:rPr lang="en-US" sz="1800" b="1" dirty="0" smtClean="0">
                <a:solidFill>
                  <a:srgbClr val="C00000"/>
                </a:solidFill>
              </a:rPr>
              <a:t>stack.push(StartNonterminal);</a:t>
            </a:r>
            <a:r>
              <a:rPr lang="en-US" sz="1800" dirty="0" smtClean="0">
                <a:solidFill>
                  <a:schemeClr val="tx1"/>
                </a:solidFill>
              </a:rPr>
              <a:t/>
            </a:r>
            <a:br>
              <a:rPr lang="en-US" sz="1800" dirty="0" smtClean="0">
                <a:solidFill>
                  <a:schemeClr val="tx1"/>
                </a:solidFill>
              </a:rPr>
            </a:br>
            <a:r>
              <a:rPr lang="en-US" sz="1800" b="1" dirty="0" smtClean="0">
                <a:solidFill>
                  <a:schemeClr val="tx1"/>
                </a:solidFill>
              </a:rPr>
              <a:t>var</a:t>
            </a:r>
            <a:r>
              <a:rPr lang="en-US" sz="1800" dirty="0" smtClean="0">
                <a:solidFill>
                  <a:schemeClr val="tx1"/>
                </a:solidFill>
              </a:rPr>
              <a:t> lex </a:t>
            </a:r>
            <a:r>
              <a:rPr lang="en-US" sz="1800" dirty="0">
                <a:solidFill>
                  <a:schemeClr val="tx1"/>
                </a:solidFill>
              </a:rPr>
              <a:t>= new </a:t>
            </a:r>
            <a:r>
              <a:rPr lang="en-US" sz="1800" dirty="0" smtClean="0">
                <a:solidFill>
                  <a:schemeClr val="tx1"/>
                </a:solidFill>
              </a:rPr>
              <a:t>Lexer(inputFile)</a:t>
            </a:r>
            <a:br>
              <a:rPr lang="en-US" sz="1800" dirty="0" smtClean="0">
                <a:solidFill>
                  <a:schemeClr val="tx1"/>
                </a:solidFill>
              </a:rPr>
            </a:br>
            <a:r>
              <a:rPr lang="en-US" sz="1800" b="1" dirty="0" smtClean="0">
                <a:solidFill>
                  <a:schemeClr val="tx1"/>
                </a:solidFill>
              </a:rPr>
              <a:t>while</a:t>
            </a:r>
            <a:r>
              <a:rPr lang="en-US" sz="1800" dirty="0" smtClean="0">
                <a:solidFill>
                  <a:schemeClr val="tx1"/>
                </a:solidFill>
              </a:rPr>
              <a:t> </a:t>
            </a:r>
            <a:r>
              <a:rPr lang="en-US" sz="1800" dirty="0">
                <a:solidFill>
                  <a:schemeClr val="tx1"/>
                </a:solidFill>
              </a:rPr>
              <a:t>(true) </a:t>
            </a:r>
            <a:r>
              <a:rPr lang="en-US" sz="1800" dirty="0" smtClean="0">
                <a:solidFill>
                  <a:schemeClr val="tx1"/>
                </a:solidFill>
              </a:rPr>
              <a:t>{</a:t>
            </a:r>
            <a:br>
              <a:rPr lang="en-US" sz="1800" dirty="0" smtClean="0">
                <a:solidFill>
                  <a:schemeClr val="tx1"/>
                </a:solidFill>
              </a:rPr>
            </a:br>
            <a:r>
              <a:rPr lang="en-US" sz="1800" b="1" dirty="0" smtClean="0">
                <a:solidFill>
                  <a:srgbClr val="C00000"/>
                </a:solidFill>
              </a:rPr>
              <a:t> </a:t>
            </a:r>
            <a:r>
              <a:rPr lang="en-US" sz="1800" b="1" dirty="0" smtClean="0">
                <a:solidFill>
                  <a:srgbClr val="C00000"/>
                </a:solidFill>
              </a:rPr>
              <a:t> X </a:t>
            </a:r>
            <a:r>
              <a:rPr lang="en-US" sz="1800" b="1" dirty="0">
                <a:solidFill>
                  <a:srgbClr val="C00000"/>
                </a:solidFill>
              </a:rPr>
              <a:t>= </a:t>
            </a:r>
            <a:r>
              <a:rPr lang="en-US" sz="1800" b="1" dirty="0" smtClean="0">
                <a:solidFill>
                  <a:srgbClr val="C00000"/>
                </a:solidFill>
              </a:rPr>
              <a:t>stack.pop</a:t>
            </a:r>
            <a:br>
              <a:rPr lang="en-US" sz="1800" b="1" dirty="0" smtClean="0">
                <a:solidFill>
                  <a:srgbClr val="C00000"/>
                </a:solidFill>
              </a:rPr>
            </a:br>
            <a:r>
              <a:rPr lang="en-US" sz="1800" dirty="0" smtClean="0">
                <a:solidFill>
                  <a:schemeClr val="tx1"/>
                </a:solidFill>
              </a:rPr>
              <a:t>  </a:t>
            </a:r>
            <a:r>
              <a:rPr lang="en-US" sz="1800" dirty="0">
                <a:solidFill>
                  <a:schemeClr val="tx1"/>
                </a:solidFill>
              </a:rPr>
              <a:t>t = </a:t>
            </a:r>
            <a:r>
              <a:rPr lang="en-US" sz="1800" dirty="0" smtClean="0">
                <a:solidFill>
                  <a:schemeClr val="tx1"/>
                </a:solidFill>
              </a:rPr>
              <a:t>lex.curent</a:t>
            </a:r>
            <a:br>
              <a:rPr lang="en-US" sz="1800" dirty="0" smtClean="0">
                <a:solidFill>
                  <a:schemeClr val="tx1"/>
                </a:solidFill>
              </a:rPr>
            </a:br>
            <a:r>
              <a:rPr lang="en-US" sz="1800" b="1" dirty="0" smtClean="0">
                <a:solidFill>
                  <a:schemeClr val="tx1"/>
                </a:solidFill>
              </a:rPr>
              <a:t>  if</a:t>
            </a:r>
            <a:r>
              <a:rPr lang="en-US" sz="1800" dirty="0" smtClean="0">
                <a:solidFill>
                  <a:schemeClr val="tx1"/>
                </a:solidFill>
              </a:rPr>
              <a:t> (isTerminal(X))</a:t>
            </a:r>
            <a:br>
              <a:rPr lang="en-US" sz="1800" dirty="0" smtClean="0">
                <a:solidFill>
                  <a:schemeClr val="tx1"/>
                </a:solidFill>
              </a:rPr>
            </a:br>
            <a:r>
              <a:rPr lang="en-US" sz="1800" dirty="0" smtClean="0">
                <a:solidFill>
                  <a:schemeClr val="tx1"/>
                </a:solidFill>
              </a:rPr>
              <a:t>     </a:t>
            </a:r>
            <a:r>
              <a:rPr lang="en-US" sz="1800" b="1" dirty="0" smtClean="0">
                <a:solidFill>
                  <a:schemeClr val="tx1"/>
                </a:solidFill>
              </a:rPr>
              <a:t>if</a:t>
            </a:r>
            <a:r>
              <a:rPr lang="en-US" sz="1800" dirty="0" smtClean="0">
                <a:solidFill>
                  <a:schemeClr val="tx1"/>
                </a:solidFill>
              </a:rPr>
              <a:t> </a:t>
            </a:r>
            <a:r>
              <a:rPr lang="en-US" sz="1800" dirty="0">
                <a:solidFill>
                  <a:schemeClr val="tx1"/>
                </a:solidFill>
              </a:rPr>
              <a:t>(t==X) </a:t>
            </a:r>
            <a:r>
              <a:rPr lang="en-US" sz="1800" dirty="0" smtClean="0">
                <a:solidFill>
                  <a:schemeClr val="tx1"/>
                </a:solidFill>
              </a:rPr>
              <a:t>  </a:t>
            </a:r>
            <a:r>
              <a:rPr lang="en-US" sz="1800" b="1" dirty="0" smtClean="0">
                <a:solidFill>
                  <a:schemeClr val="tx1"/>
                </a:solidFill>
              </a:rPr>
              <a:t>if</a:t>
            </a:r>
            <a:r>
              <a:rPr lang="en-US" sz="1800" dirty="0" smtClean="0">
                <a:solidFill>
                  <a:schemeClr val="tx1"/>
                </a:solidFill>
              </a:rPr>
              <a:t> </a:t>
            </a:r>
            <a:r>
              <a:rPr lang="en-US" sz="1800" dirty="0">
                <a:solidFill>
                  <a:schemeClr val="tx1"/>
                </a:solidFill>
              </a:rPr>
              <a:t>(X==EOF) </a:t>
            </a:r>
            <a:r>
              <a:rPr lang="en-US" sz="1800" b="1" dirty="0">
                <a:solidFill>
                  <a:schemeClr val="tx1"/>
                </a:solidFill>
              </a:rPr>
              <a:t>return </a:t>
            </a:r>
            <a:r>
              <a:rPr lang="en-US" sz="1800" dirty="0" smtClean="0">
                <a:solidFill>
                  <a:schemeClr val="tx1"/>
                </a:solidFill>
              </a:rPr>
              <a:t>success</a:t>
            </a:r>
            <a:br>
              <a:rPr lang="en-US" sz="1800" dirty="0" smtClean="0">
                <a:solidFill>
                  <a:schemeClr val="tx1"/>
                </a:solidFill>
              </a:rPr>
            </a:br>
            <a:r>
              <a:rPr lang="en-US" sz="1800" dirty="0" smtClean="0">
                <a:solidFill>
                  <a:schemeClr val="tx1"/>
                </a:solidFill>
              </a:rPr>
              <a:t>                      </a:t>
            </a:r>
            <a:r>
              <a:rPr lang="en-US" sz="1800" b="1" dirty="0" smtClean="0">
                <a:solidFill>
                  <a:schemeClr val="tx1"/>
                </a:solidFill>
              </a:rPr>
              <a:t>else </a:t>
            </a:r>
            <a:r>
              <a:rPr lang="en-US" sz="1800" dirty="0">
                <a:solidFill>
                  <a:schemeClr val="tx1"/>
                </a:solidFill>
              </a:rPr>
              <a:t>lex.next </a:t>
            </a:r>
            <a:r>
              <a:rPr lang="en-US" sz="1800" dirty="0"/>
              <a:t>// eat token </a:t>
            </a:r>
            <a:r>
              <a:rPr lang="en-US" sz="1800" dirty="0" smtClean="0"/>
              <a:t>t </a:t>
            </a:r>
            <a:r>
              <a:rPr lang="en-US" sz="1800" dirty="0" smtClean="0">
                <a:solidFill>
                  <a:schemeClr val="tx1"/>
                </a:solidFill>
              </a:rPr>
              <a:t/>
            </a:r>
            <a:br>
              <a:rPr lang="en-US" sz="1800" dirty="0" smtClean="0">
                <a:solidFill>
                  <a:schemeClr val="tx1"/>
                </a:solidFill>
              </a:rPr>
            </a:br>
            <a:r>
              <a:rPr lang="en-US" sz="1800" dirty="0" smtClean="0">
                <a:solidFill>
                  <a:schemeClr val="tx1"/>
                </a:solidFill>
              </a:rPr>
              <a:t>    </a:t>
            </a:r>
            <a:r>
              <a:rPr lang="en-US" sz="1800" b="1" dirty="0" smtClean="0">
                <a:solidFill>
                  <a:schemeClr val="tx1"/>
                </a:solidFill>
              </a:rPr>
              <a:t>else</a:t>
            </a:r>
            <a:r>
              <a:rPr lang="en-US" sz="1800" dirty="0" smtClean="0">
                <a:solidFill>
                  <a:schemeClr val="tx1"/>
                </a:solidFill>
              </a:rPr>
              <a:t> </a:t>
            </a:r>
            <a:r>
              <a:rPr lang="en-US" sz="1800" dirty="0">
                <a:solidFill>
                  <a:schemeClr val="tx1"/>
                </a:solidFill>
              </a:rPr>
              <a:t>parseError("Expected " + X</a:t>
            </a:r>
            <a:r>
              <a:rPr lang="en-US" sz="1800" dirty="0" smtClean="0">
                <a:solidFill>
                  <a:schemeClr val="tx1"/>
                </a:solidFill>
              </a:rPr>
              <a:t>)</a:t>
            </a:r>
            <a:br>
              <a:rPr lang="en-US" sz="1800" dirty="0" smtClean="0">
                <a:solidFill>
                  <a:schemeClr val="tx1"/>
                </a:solidFill>
              </a:rPr>
            </a:br>
            <a:r>
              <a:rPr lang="en-US" sz="1800" b="1" dirty="0" smtClean="0">
                <a:solidFill>
                  <a:schemeClr val="tx1"/>
                </a:solidFill>
              </a:rPr>
              <a:t>  else </a:t>
            </a:r>
            <a:r>
              <a:rPr lang="en-US" sz="1800" dirty="0" smtClean="0">
                <a:solidFill>
                  <a:schemeClr val="tx1"/>
                </a:solidFill>
              </a:rPr>
              <a:t>{</a:t>
            </a:r>
            <a:r>
              <a:rPr lang="en-US" sz="1800" b="1" dirty="0" smtClean="0">
                <a:solidFill>
                  <a:schemeClr val="tx1"/>
                </a:solidFill>
              </a:rPr>
              <a:t> </a:t>
            </a:r>
            <a:r>
              <a:rPr lang="en-US" sz="1800" dirty="0"/>
              <a:t>// </a:t>
            </a:r>
            <a:r>
              <a:rPr lang="en-US" sz="1800" dirty="0" smtClean="0"/>
              <a:t>non-terminal</a:t>
            </a:r>
            <a:br>
              <a:rPr lang="en-US" sz="1800" dirty="0" smtClean="0"/>
            </a:br>
            <a:r>
              <a:rPr lang="en-US" sz="1800" dirty="0" smtClean="0">
                <a:solidFill>
                  <a:schemeClr val="tx1"/>
                </a:solidFill>
              </a:rPr>
              <a:t>    </a:t>
            </a:r>
            <a:r>
              <a:rPr lang="en-US" sz="1800" dirty="0">
                <a:solidFill>
                  <a:schemeClr val="tx1"/>
                </a:solidFill>
              </a:rPr>
              <a:t>cs = choice(X)(t</a:t>
            </a:r>
            <a:r>
              <a:rPr lang="en-US" sz="1800" dirty="0" smtClean="0">
                <a:solidFill>
                  <a:schemeClr val="tx1"/>
                </a:solidFill>
              </a:rPr>
              <a:t>) </a:t>
            </a:r>
            <a:r>
              <a:rPr lang="en-US" sz="1800" dirty="0"/>
              <a:t>// </a:t>
            </a:r>
            <a:r>
              <a:rPr lang="en-US" sz="1800" dirty="0" smtClean="0"/>
              <a:t>look up parsing table</a:t>
            </a:r>
            <a:r>
              <a:rPr lang="en-US" sz="1800" dirty="0" smtClean="0">
                <a:solidFill>
                  <a:schemeClr val="tx1"/>
                </a:solidFill>
              </a:rPr>
              <a:t/>
            </a:r>
            <a:br>
              <a:rPr lang="en-US" sz="1800" dirty="0" smtClean="0">
                <a:solidFill>
                  <a:schemeClr val="tx1"/>
                </a:solidFill>
              </a:rPr>
            </a:br>
            <a:r>
              <a:rPr lang="en-US" sz="1800" dirty="0" smtClean="0">
                <a:solidFill>
                  <a:schemeClr val="tx1"/>
                </a:solidFill>
              </a:rPr>
              <a:t>    </a:t>
            </a:r>
            <a:r>
              <a:rPr lang="en-US" sz="1800" dirty="0">
                <a:solidFill>
                  <a:schemeClr val="tx1"/>
                </a:solidFill>
              </a:rPr>
              <a:t>cs </a:t>
            </a:r>
            <a:r>
              <a:rPr lang="en-US" sz="1800" b="1" dirty="0">
                <a:solidFill>
                  <a:schemeClr val="tx1"/>
                </a:solidFill>
              </a:rPr>
              <a:t>match </a:t>
            </a:r>
            <a:r>
              <a:rPr lang="en-US" sz="1800" dirty="0" smtClean="0">
                <a:solidFill>
                  <a:schemeClr val="tx1"/>
                </a:solidFill>
              </a:rPr>
              <a:t>{ </a:t>
            </a:r>
            <a:r>
              <a:rPr lang="en-US" sz="1800" dirty="0" smtClean="0"/>
              <a:t>// result is a set</a:t>
            </a:r>
            <a:r>
              <a:rPr lang="en-US" sz="1800" dirty="0">
                <a:solidFill>
                  <a:schemeClr val="tx1"/>
                </a:solidFill>
              </a:rPr>
              <a:t/>
            </a:r>
            <a:br>
              <a:rPr lang="en-US" sz="1800" dirty="0">
                <a:solidFill>
                  <a:schemeClr val="tx1"/>
                </a:solidFill>
              </a:rPr>
            </a:br>
            <a:r>
              <a:rPr lang="en-US" sz="1800" b="1" dirty="0" smtClean="0">
                <a:solidFill>
                  <a:schemeClr val="tx1"/>
                </a:solidFill>
              </a:rPr>
              <a:t>    </a:t>
            </a:r>
            <a:r>
              <a:rPr lang="en-US" sz="1800" b="1" dirty="0">
                <a:solidFill>
                  <a:schemeClr val="tx1"/>
                </a:solidFill>
              </a:rPr>
              <a:t>case </a:t>
            </a:r>
            <a:r>
              <a:rPr lang="en-US" sz="1800" dirty="0">
                <a:solidFill>
                  <a:schemeClr val="tx1"/>
                </a:solidFill>
              </a:rPr>
              <a:t>{i} </a:t>
            </a:r>
            <a:r>
              <a:rPr lang="en-US" sz="1800" dirty="0" smtClean="0">
                <a:solidFill>
                  <a:schemeClr val="tx1"/>
                </a:solidFill>
              </a:rPr>
              <a:t>=&gt; { </a:t>
            </a:r>
            <a:r>
              <a:rPr lang="en-US" sz="1800" dirty="0"/>
              <a:t>// exactly one </a:t>
            </a:r>
            <a:r>
              <a:rPr lang="en-US" sz="1800" dirty="0" smtClean="0"/>
              <a:t>choice</a:t>
            </a:r>
            <a:br>
              <a:rPr lang="en-US" sz="1800" dirty="0" smtClean="0"/>
            </a:br>
            <a:r>
              <a:rPr lang="en-US" sz="1800" dirty="0" smtClean="0">
                <a:solidFill>
                  <a:schemeClr val="tx1"/>
                </a:solidFill>
              </a:rPr>
              <a:t>      </a:t>
            </a:r>
            <a:r>
              <a:rPr lang="en-US" sz="1800" dirty="0">
                <a:solidFill>
                  <a:schemeClr val="tx1"/>
                </a:solidFill>
              </a:rPr>
              <a:t>rhs = p(X,i) </a:t>
            </a:r>
            <a:r>
              <a:rPr lang="en-US" sz="1800" dirty="0"/>
              <a:t>// choose correct right-hand </a:t>
            </a:r>
            <a:r>
              <a:rPr lang="en-US" sz="1800" dirty="0" smtClean="0"/>
              <a:t>side</a:t>
            </a:r>
            <a:br>
              <a:rPr lang="en-US" sz="1800" dirty="0" smtClean="0"/>
            </a:br>
            <a:r>
              <a:rPr lang="en-US" sz="1800" b="1" dirty="0" smtClean="0">
                <a:solidFill>
                  <a:srgbClr val="C00000"/>
                </a:solidFill>
              </a:rPr>
              <a:t>      stack.pushRev(rhs) </a:t>
            </a:r>
            <a:r>
              <a:rPr lang="en-US" sz="1800" dirty="0" smtClean="0">
                <a:solidFill>
                  <a:srgbClr val="C00000"/>
                </a:solidFill>
              </a:rPr>
              <a:t>} </a:t>
            </a:r>
            <a:r>
              <a:rPr lang="en-US" sz="1800" dirty="0" smtClean="0"/>
              <a:t>// pushes symbols in rhs so leftmost becomes top of stack</a:t>
            </a:r>
            <a:r>
              <a:rPr lang="en-US" sz="1800" dirty="0" smtClean="0">
                <a:solidFill>
                  <a:srgbClr val="C00000"/>
                </a:solidFill>
              </a:rPr>
              <a:t/>
            </a:r>
            <a:br>
              <a:rPr lang="en-US" sz="1800" dirty="0" smtClean="0">
                <a:solidFill>
                  <a:srgbClr val="C00000"/>
                </a:solidFill>
              </a:rPr>
            </a:br>
            <a:r>
              <a:rPr lang="en-US" sz="1800" dirty="0" smtClean="0">
                <a:solidFill>
                  <a:srgbClr val="C00000"/>
                </a:solidFill>
              </a:rPr>
              <a:t>    </a:t>
            </a:r>
            <a:r>
              <a:rPr lang="en-US" sz="1800" b="1" dirty="0" smtClean="0">
                <a:solidFill>
                  <a:schemeClr val="tx1"/>
                </a:solidFill>
              </a:rPr>
              <a:t>case </a:t>
            </a:r>
            <a:r>
              <a:rPr lang="en-US" sz="1800" dirty="0">
                <a:solidFill>
                  <a:schemeClr val="tx1"/>
                </a:solidFill>
              </a:rPr>
              <a:t>{} =&gt; parseError("Parser expected an element of " + unionOfAll(choice(X</a:t>
            </a:r>
            <a:r>
              <a:rPr lang="en-US" sz="1800" dirty="0" smtClean="0">
                <a:solidFill>
                  <a:schemeClr val="tx1"/>
                </a:solidFill>
              </a:rPr>
              <a:t>)))</a:t>
            </a:r>
            <a:br>
              <a:rPr lang="en-US" sz="1800" dirty="0" smtClean="0">
                <a:solidFill>
                  <a:schemeClr val="tx1"/>
                </a:solidFill>
              </a:rPr>
            </a:br>
            <a:r>
              <a:rPr lang="en-US" sz="1800" dirty="0" smtClean="0">
                <a:solidFill>
                  <a:schemeClr val="tx1"/>
                </a:solidFill>
              </a:rPr>
              <a:t>    </a:t>
            </a:r>
            <a:r>
              <a:rPr lang="en-US" sz="1800" b="1" dirty="0">
                <a:solidFill>
                  <a:schemeClr val="tx1"/>
                </a:solidFill>
              </a:rPr>
              <a:t>case _</a:t>
            </a:r>
            <a:r>
              <a:rPr lang="en-US" sz="1800" dirty="0">
                <a:solidFill>
                  <a:schemeClr val="tx1"/>
                </a:solidFill>
              </a:rPr>
              <a:t> =&gt; crash</a:t>
            </a:r>
            <a:r>
              <a:rPr lang="en-US" sz="1800" dirty="0" smtClean="0">
                <a:solidFill>
                  <a:schemeClr val="tx1"/>
                </a:solidFill>
              </a:rPr>
              <a:t>(“parse table with conflicts - grammar was not </a:t>
            </a:r>
            <a:r>
              <a:rPr lang="en-US" sz="1800" dirty="0">
                <a:solidFill>
                  <a:schemeClr val="tx1"/>
                </a:solidFill>
              </a:rPr>
              <a:t>LL(1</a:t>
            </a:r>
            <a:r>
              <a:rPr lang="en-US" sz="1800" dirty="0" smtClean="0">
                <a:solidFill>
                  <a:schemeClr val="tx1"/>
                </a:solidFill>
              </a:rPr>
              <a:t>)")</a:t>
            </a:r>
            <a:br>
              <a:rPr lang="en-US" sz="1800" dirty="0" smtClean="0">
                <a:solidFill>
                  <a:schemeClr val="tx1"/>
                </a:solidFill>
              </a:rPr>
            </a:br>
            <a:r>
              <a:rPr lang="en-US" sz="1800" dirty="0" smtClean="0">
                <a:solidFill>
                  <a:schemeClr val="tx1"/>
                </a:solidFill>
              </a:rPr>
              <a:t>  }</a:t>
            </a:r>
            <a:br>
              <a:rPr lang="en-US" sz="1800" dirty="0" smtClean="0">
                <a:solidFill>
                  <a:schemeClr val="tx1"/>
                </a:solidFill>
              </a:rPr>
            </a:b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289547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994"/>
            <a:ext cx="8229600" cy="1143000"/>
          </a:xfrm>
        </p:spPr>
        <p:txBody>
          <a:bodyPr/>
          <a:lstStyle/>
          <a:p>
            <a:r>
              <a:rPr lang="en-US" dirty="0" smtClean="0"/>
              <a:t>What if we cannot transform the grammar into LL(1)?</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1) Redesign your language</a:t>
            </a:r>
          </a:p>
          <a:p>
            <a:pPr marL="0" indent="0">
              <a:buNone/>
            </a:pPr>
            <a:endParaRPr lang="en-US" dirty="0" smtClean="0"/>
          </a:p>
          <a:p>
            <a:pPr marL="0" indent="0">
              <a:buNone/>
            </a:pPr>
            <a:r>
              <a:rPr lang="en-US" dirty="0" smtClean="0"/>
              <a:t>2) Use a more powerful parsing technique</a:t>
            </a:r>
            <a:endParaRPr lang="en-US" dirty="0"/>
          </a:p>
        </p:txBody>
      </p:sp>
    </p:spTree>
    <p:extLst>
      <p:ext uri="{BB962C8B-B14F-4D97-AF65-F5344CB8AC3E}">
        <p14:creationId xmlns:p14="http://schemas.microsoft.com/office/powerpoint/2010/main" val="2468076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Syntax Trees for Statements</a:t>
            </a:r>
            <a:endParaRPr lang="en-US" dirty="0"/>
          </a:p>
        </p:txBody>
      </p:sp>
      <p:sp>
        <p:nvSpPr>
          <p:cNvPr id="5" name="Content Placeholder 2"/>
          <p:cNvSpPr txBox="1">
            <a:spLocks/>
          </p:cNvSpPr>
          <p:nvPr/>
        </p:nvSpPr>
        <p:spPr bwMode="auto">
          <a:xfrm>
            <a:off x="2024744" y="1309123"/>
            <a:ext cx="5251268" cy="1977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200" dirty="0" err="1" smtClean="0">
                <a:solidFill>
                  <a:srgbClr val="008000"/>
                </a:solidFill>
              </a:rPr>
              <a:t>statmt</a:t>
            </a:r>
            <a:r>
              <a:rPr lang="en-US" sz="2200" dirty="0" smtClean="0">
                <a:solidFill>
                  <a:srgbClr val="000000"/>
                </a:solidFill>
              </a:rPr>
              <a:t> ::= </a:t>
            </a:r>
            <a:r>
              <a:rPr lang="en-US" sz="2200" dirty="0" err="1" smtClean="0">
                <a:solidFill>
                  <a:srgbClr val="000000"/>
                </a:solidFill>
              </a:rPr>
              <a:t>println</a:t>
            </a:r>
            <a:r>
              <a:rPr lang="en-US" sz="2200" dirty="0" smtClean="0">
                <a:solidFill>
                  <a:srgbClr val="000000"/>
                </a:solidFill>
              </a:rPr>
              <a:t> ( </a:t>
            </a:r>
            <a:r>
              <a:rPr lang="en-US" sz="2200" dirty="0" err="1" smtClean="0">
                <a:solidFill>
                  <a:srgbClr val="000000"/>
                </a:solidFill>
              </a:rPr>
              <a:t>stringConst</a:t>
            </a:r>
            <a:r>
              <a:rPr lang="en-US" sz="2200" dirty="0" smtClean="0">
                <a:solidFill>
                  <a:srgbClr val="000000"/>
                </a:solidFill>
              </a:rPr>
              <a:t> , </a:t>
            </a:r>
            <a:r>
              <a:rPr lang="en-US" sz="2200" dirty="0" err="1" smtClean="0">
                <a:solidFill>
                  <a:srgbClr val="000000"/>
                </a:solidFill>
              </a:rPr>
              <a:t>ident</a:t>
            </a:r>
            <a:r>
              <a:rPr lang="en-US" sz="2200" dirty="0" smtClean="0">
                <a:solidFill>
                  <a:srgbClr val="000000"/>
                </a:solidFill>
              </a:rPr>
              <a:t> )</a:t>
            </a:r>
          </a:p>
          <a:p>
            <a:pPr marL="0" indent="0">
              <a:buFontTx/>
              <a:buNone/>
            </a:pPr>
            <a:r>
              <a:rPr lang="en-US" sz="2200" dirty="0" smtClean="0">
                <a:solidFill>
                  <a:srgbClr val="000000"/>
                </a:solidFill>
              </a:rPr>
              <a:t>             | </a:t>
            </a:r>
            <a:r>
              <a:rPr lang="en-US" sz="2200" dirty="0" err="1" smtClean="0">
                <a:solidFill>
                  <a:srgbClr val="000000"/>
                </a:solidFill>
              </a:rPr>
              <a:t>ident</a:t>
            </a:r>
            <a:r>
              <a:rPr lang="en-US" sz="2200" dirty="0" smtClean="0">
                <a:solidFill>
                  <a:srgbClr val="000000"/>
                </a:solidFill>
              </a:rPr>
              <a:t> = </a:t>
            </a:r>
            <a:r>
              <a:rPr lang="en-US" sz="2200" dirty="0" err="1" smtClean="0">
                <a:solidFill>
                  <a:srgbClr val="008000"/>
                </a:solidFill>
              </a:rPr>
              <a:t>expr</a:t>
            </a:r>
            <a:endParaRPr lang="en-US" sz="2200" dirty="0" smtClean="0">
              <a:solidFill>
                <a:srgbClr val="008000"/>
              </a:solidFill>
            </a:endParaRPr>
          </a:p>
          <a:p>
            <a:pPr marL="0" indent="0">
              <a:buFontTx/>
              <a:buNone/>
            </a:pPr>
            <a:r>
              <a:rPr lang="en-US" sz="2200" dirty="0" smtClean="0">
                <a:solidFill>
                  <a:srgbClr val="000000"/>
                </a:solidFill>
              </a:rPr>
              <a:t>             | if ( </a:t>
            </a:r>
            <a:r>
              <a:rPr lang="en-US" sz="2200" dirty="0" err="1" smtClean="0">
                <a:solidFill>
                  <a:srgbClr val="008000"/>
                </a:solidFill>
              </a:rPr>
              <a:t>expr</a:t>
            </a:r>
            <a:r>
              <a:rPr lang="en-US" sz="2200" dirty="0" smtClean="0">
                <a:solidFill>
                  <a:srgbClr val="000000"/>
                </a:solidFill>
              </a:rPr>
              <a:t> ) </a:t>
            </a:r>
            <a:r>
              <a:rPr lang="en-US" sz="2200" dirty="0" err="1" smtClean="0">
                <a:solidFill>
                  <a:srgbClr val="008000"/>
                </a:solidFill>
              </a:rPr>
              <a:t>statmt</a:t>
            </a:r>
            <a:r>
              <a:rPr lang="en-US" sz="2200" dirty="0" smtClean="0">
                <a:solidFill>
                  <a:srgbClr val="000000"/>
                </a:solidFill>
              </a:rPr>
              <a:t> (else </a:t>
            </a:r>
            <a:r>
              <a:rPr lang="en-US" sz="2200" dirty="0" err="1" smtClean="0">
                <a:solidFill>
                  <a:srgbClr val="008000"/>
                </a:solidFill>
              </a:rPr>
              <a:t>statmt</a:t>
            </a:r>
            <a:r>
              <a:rPr lang="en-US" sz="2200" dirty="0" smtClean="0">
                <a:solidFill>
                  <a:srgbClr val="000000"/>
                </a:solidFill>
              </a:rPr>
              <a:t>)</a:t>
            </a:r>
            <a:r>
              <a:rPr lang="en-US" sz="2200" baseline="30000" dirty="0" smtClean="0">
                <a:solidFill>
                  <a:srgbClr val="000000"/>
                </a:solidFill>
              </a:rPr>
              <a:t>?</a:t>
            </a:r>
          </a:p>
          <a:p>
            <a:pPr marL="0" indent="0">
              <a:buFontTx/>
              <a:buNone/>
            </a:pPr>
            <a:r>
              <a:rPr lang="en-US" sz="2200" dirty="0" smtClean="0">
                <a:solidFill>
                  <a:srgbClr val="000000"/>
                </a:solidFill>
              </a:rPr>
              <a:t>             | while ( </a:t>
            </a:r>
            <a:r>
              <a:rPr lang="en-US" sz="2200" dirty="0" err="1" smtClean="0">
                <a:solidFill>
                  <a:srgbClr val="008000"/>
                </a:solidFill>
              </a:rPr>
              <a:t>expr</a:t>
            </a:r>
            <a:r>
              <a:rPr lang="en-US" sz="2200" dirty="0" smtClean="0">
                <a:solidFill>
                  <a:srgbClr val="000000"/>
                </a:solidFill>
              </a:rPr>
              <a:t> ) </a:t>
            </a:r>
            <a:r>
              <a:rPr lang="en-US" sz="2200" dirty="0" err="1" smtClean="0">
                <a:solidFill>
                  <a:srgbClr val="008000"/>
                </a:solidFill>
              </a:rPr>
              <a:t>statmt</a:t>
            </a:r>
            <a:r>
              <a:rPr lang="en-US" sz="2200" dirty="0" smtClean="0">
                <a:solidFill>
                  <a:srgbClr val="000000"/>
                </a:solidFill>
              </a:rPr>
              <a:t/>
            </a:r>
            <a:br>
              <a:rPr lang="en-US" sz="2200" dirty="0" smtClean="0">
                <a:solidFill>
                  <a:srgbClr val="000000"/>
                </a:solidFill>
              </a:rPr>
            </a:br>
            <a:r>
              <a:rPr lang="en-US" sz="2200" dirty="0" smtClean="0">
                <a:solidFill>
                  <a:srgbClr val="000000"/>
                </a:solidFill>
              </a:rPr>
              <a:t>             | { </a:t>
            </a:r>
            <a:r>
              <a:rPr lang="en-US" sz="2200" dirty="0" err="1" smtClean="0">
                <a:solidFill>
                  <a:srgbClr val="008000"/>
                </a:solidFill>
              </a:rPr>
              <a:t>statmt</a:t>
            </a:r>
            <a:r>
              <a:rPr lang="en-US" sz="2200" dirty="0" smtClean="0">
                <a:solidFill>
                  <a:srgbClr val="000000"/>
                </a:solidFill>
              </a:rPr>
              <a:t>* } </a:t>
            </a:r>
          </a:p>
        </p:txBody>
      </p:sp>
      <p:sp>
        <p:nvSpPr>
          <p:cNvPr id="6" name="Content Placeholder 2"/>
          <p:cNvSpPr txBox="1">
            <a:spLocks/>
          </p:cNvSpPr>
          <p:nvPr/>
        </p:nvSpPr>
        <p:spPr bwMode="auto">
          <a:xfrm>
            <a:off x="339635" y="3616895"/>
            <a:ext cx="8621486" cy="1977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200" b="1" dirty="0" smtClean="0">
                <a:solidFill>
                  <a:srgbClr val="000000"/>
                </a:solidFill>
              </a:rPr>
              <a:t>abstract class </a:t>
            </a:r>
            <a:r>
              <a:rPr lang="en-US" sz="2200" dirty="0" err="1" smtClean="0">
                <a:solidFill>
                  <a:srgbClr val="008000"/>
                </a:solidFill>
              </a:rPr>
              <a:t>Statmt</a:t>
            </a:r>
            <a:endParaRPr lang="en-US" sz="2200" dirty="0" smtClean="0">
              <a:solidFill>
                <a:srgbClr val="008000"/>
              </a:solidFill>
            </a:endParaRPr>
          </a:p>
          <a:p>
            <a:pPr marL="0" indent="0">
              <a:buFontTx/>
              <a:buNone/>
            </a:pPr>
            <a:r>
              <a:rPr lang="en-US" sz="2200" b="1" dirty="0" smtClean="0">
                <a:solidFill>
                  <a:srgbClr val="000000"/>
                </a:solidFill>
              </a:rPr>
              <a:t>case class </a:t>
            </a:r>
            <a:r>
              <a:rPr lang="en-US" sz="2200" dirty="0" err="1" smtClean="0">
                <a:solidFill>
                  <a:srgbClr val="000000"/>
                </a:solidFill>
              </a:rPr>
              <a:t>PrintlnS</a:t>
            </a:r>
            <a:r>
              <a:rPr lang="en-US" sz="2200" dirty="0" smtClean="0">
                <a:solidFill>
                  <a:srgbClr val="000000"/>
                </a:solidFill>
              </a:rPr>
              <a:t>(</a:t>
            </a:r>
            <a:r>
              <a:rPr lang="en-US" sz="2200" dirty="0" err="1" smtClean="0">
                <a:solidFill>
                  <a:srgbClr val="000000"/>
                </a:solidFill>
              </a:rPr>
              <a:t>msg</a:t>
            </a:r>
            <a:r>
              <a:rPr lang="en-US" sz="2200" dirty="0" smtClean="0">
                <a:solidFill>
                  <a:srgbClr val="000000"/>
                </a:solidFill>
              </a:rPr>
              <a:t> : String, </a:t>
            </a:r>
            <a:r>
              <a:rPr lang="en-US" sz="2200" dirty="0" err="1" smtClean="0">
                <a:solidFill>
                  <a:srgbClr val="000000"/>
                </a:solidFill>
              </a:rPr>
              <a:t>var</a:t>
            </a:r>
            <a:r>
              <a:rPr lang="en-US" sz="2200" dirty="0" smtClean="0">
                <a:solidFill>
                  <a:srgbClr val="000000"/>
                </a:solidFill>
              </a:rPr>
              <a:t> : Identifier) </a:t>
            </a:r>
            <a:r>
              <a:rPr lang="en-US" sz="2200" b="1" dirty="0" smtClean="0">
                <a:solidFill>
                  <a:srgbClr val="000000"/>
                </a:solidFill>
              </a:rPr>
              <a:t>extends</a:t>
            </a:r>
            <a:r>
              <a:rPr lang="en-US" sz="2200" dirty="0" smtClean="0">
                <a:solidFill>
                  <a:srgbClr val="000000"/>
                </a:solidFill>
              </a:rPr>
              <a:t> </a:t>
            </a:r>
            <a:r>
              <a:rPr lang="en-US" sz="2200" dirty="0" err="1" smtClean="0">
                <a:solidFill>
                  <a:srgbClr val="008000"/>
                </a:solidFill>
              </a:rPr>
              <a:t>Statmt</a:t>
            </a:r>
            <a:endParaRPr lang="en-US" sz="2200" dirty="0" smtClean="0">
              <a:solidFill>
                <a:srgbClr val="008000"/>
              </a:solidFill>
            </a:endParaRPr>
          </a:p>
          <a:p>
            <a:pPr marL="0" indent="0">
              <a:buFontTx/>
              <a:buNone/>
            </a:pPr>
            <a:r>
              <a:rPr lang="en-US" sz="2200" b="1" dirty="0" smtClean="0">
                <a:solidFill>
                  <a:srgbClr val="000000"/>
                </a:solidFill>
              </a:rPr>
              <a:t>case class </a:t>
            </a:r>
            <a:r>
              <a:rPr lang="en-US" sz="2200" dirty="0" smtClean="0">
                <a:solidFill>
                  <a:srgbClr val="000000"/>
                </a:solidFill>
              </a:rPr>
              <a:t>Assignment(left : Identifier, right : </a:t>
            </a:r>
            <a:r>
              <a:rPr lang="en-US" sz="2200" dirty="0" err="1" smtClean="0">
                <a:solidFill>
                  <a:srgbClr val="008000"/>
                </a:solidFill>
              </a:rPr>
              <a:t>Expr</a:t>
            </a:r>
            <a:r>
              <a:rPr lang="en-US" sz="2200" dirty="0" smtClean="0">
                <a:solidFill>
                  <a:srgbClr val="000000"/>
                </a:solidFill>
              </a:rPr>
              <a:t>) </a:t>
            </a:r>
            <a:r>
              <a:rPr lang="en-US" sz="2200" b="1" dirty="0" smtClean="0">
                <a:solidFill>
                  <a:srgbClr val="000000"/>
                </a:solidFill>
              </a:rPr>
              <a:t>extends</a:t>
            </a:r>
            <a:r>
              <a:rPr lang="en-US" sz="2200" dirty="0" smtClean="0">
                <a:solidFill>
                  <a:srgbClr val="000000"/>
                </a:solidFill>
              </a:rPr>
              <a:t> </a:t>
            </a:r>
            <a:r>
              <a:rPr lang="en-US" sz="2200" dirty="0" err="1" smtClean="0">
                <a:solidFill>
                  <a:srgbClr val="008000"/>
                </a:solidFill>
              </a:rPr>
              <a:t>Statmt</a:t>
            </a:r>
            <a:endParaRPr lang="en-US" sz="2200" dirty="0" smtClean="0">
              <a:solidFill>
                <a:srgbClr val="008000"/>
              </a:solidFill>
            </a:endParaRPr>
          </a:p>
          <a:p>
            <a:pPr marL="0" indent="0">
              <a:buFontTx/>
              <a:buNone/>
            </a:pPr>
            <a:r>
              <a:rPr lang="en-US" sz="2200" b="1" dirty="0" smtClean="0">
                <a:solidFill>
                  <a:srgbClr val="000000"/>
                </a:solidFill>
              </a:rPr>
              <a:t>case class </a:t>
            </a:r>
            <a:r>
              <a:rPr lang="en-US" sz="2200" dirty="0" smtClean="0">
                <a:solidFill>
                  <a:srgbClr val="000000"/>
                </a:solidFill>
              </a:rPr>
              <a:t>If(</a:t>
            </a:r>
            <a:r>
              <a:rPr lang="en-US" sz="2200" dirty="0" err="1" smtClean="0">
                <a:solidFill>
                  <a:srgbClr val="000000"/>
                </a:solidFill>
              </a:rPr>
              <a:t>cond</a:t>
            </a:r>
            <a:r>
              <a:rPr lang="en-US" sz="2200" dirty="0" smtClean="0">
                <a:solidFill>
                  <a:srgbClr val="000000"/>
                </a:solidFill>
              </a:rPr>
              <a:t> : </a:t>
            </a:r>
            <a:r>
              <a:rPr lang="en-US" sz="2200" dirty="0" err="1" smtClean="0">
                <a:solidFill>
                  <a:srgbClr val="008000"/>
                </a:solidFill>
              </a:rPr>
              <a:t>Expr</a:t>
            </a:r>
            <a:r>
              <a:rPr lang="en-US" sz="2200" dirty="0" smtClean="0">
                <a:solidFill>
                  <a:srgbClr val="000000"/>
                </a:solidFill>
              </a:rPr>
              <a:t>, </a:t>
            </a:r>
            <a:r>
              <a:rPr lang="en-US" sz="2200" dirty="0" err="1" smtClean="0">
                <a:solidFill>
                  <a:srgbClr val="000000"/>
                </a:solidFill>
              </a:rPr>
              <a:t>trueBr</a:t>
            </a:r>
            <a:r>
              <a:rPr lang="en-US" sz="2200" dirty="0" smtClean="0">
                <a:solidFill>
                  <a:srgbClr val="000000"/>
                </a:solidFill>
              </a:rPr>
              <a:t> :</a:t>
            </a:r>
            <a:r>
              <a:rPr lang="en-US" sz="2200" dirty="0" smtClean="0">
                <a:solidFill>
                  <a:srgbClr val="008000"/>
                </a:solidFill>
              </a:rPr>
              <a:t> </a:t>
            </a:r>
            <a:r>
              <a:rPr lang="en-US" sz="2200" dirty="0" err="1" smtClean="0">
                <a:solidFill>
                  <a:srgbClr val="008000"/>
                </a:solidFill>
              </a:rPr>
              <a:t>Statmt</a:t>
            </a:r>
            <a:r>
              <a:rPr lang="en-US" sz="2200" dirty="0" smtClean="0">
                <a:solidFill>
                  <a:srgbClr val="000000"/>
                </a:solidFill>
              </a:rPr>
              <a:t>, </a:t>
            </a:r>
          </a:p>
          <a:p>
            <a:pPr marL="0" indent="0">
              <a:buFontTx/>
              <a:buNone/>
            </a:pPr>
            <a:r>
              <a:rPr lang="en-US" sz="2200" dirty="0" smtClean="0">
                <a:solidFill>
                  <a:srgbClr val="000000"/>
                </a:solidFill>
              </a:rPr>
              <a:t>                                            </a:t>
            </a:r>
            <a:r>
              <a:rPr lang="en-US" sz="2200" dirty="0" err="1" smtClean="0">
                <a:solidFill>
                  <a:srgbClr val="000000"/>
                </a:solidFill>
              </a:rPr>
              <a:t>falseBr</a:t>
            </a:r>
            <a:r>
              <a:rPr lang="en-US" sz="2200" dirty="0" smtClean="0">
                <a:solidFill>
                  <a:srgbClr val="000000"/>
                </a:solidFill>
              </a:rPr>
              <a:t> : Option[</a:t>
            </a:r>
            <a:r>
              <a:rPr lang="en-US" sz="2200" dirty="0" err="1" smtClean="0">
                <a:solidFill>
                  <a:srgbClr val="008000"/>
                </a:solidFill>
              </a:rPr>
              <a:t>Statmt</a:t>
            </a:r>
            <a:r>
              <a:rPr lang="en-US" sz="2200" dirty="0" smtClean="0">
                <a:solidFill>
                  <a:srgbClr val="000000"/>
                </a:solidFill>
              </a:rPr>
              <a:t>]) </a:t>
            </a:r>
            <a:r>
              <a:rPr lang="en-US" sz="2200" b="1" dirty="0" smtClean="0">
                <a:solidFill>
                  <a:srgbClr val="000000"/>
                </a:solidFill>
              </a:rPr>
              <a:t>extends</a:t>
            </a:r>
            <a:r>
              <a:rPr lang="en-US" sz="2200" dirty="0" smtClean="0">
                <a:solidFill>
                  <a:srgbClr val="000000"/>
                </a:solidFill>
              </a:rPr>
              <a:t> </a:t>
            </a:r>
            <a:r>
              <a:rPr lang="en-US" sz="2200" dirty="0" err="1" smtClean="0">
                <a:solidFill>
                  <a:srgbClr val="008000"/>
                </a:solidFill>
              </a:rPr>
              <a:t>Statmt</a:t>
            </a:r>
            <a:endParaRPr lang="en-US" sz="2200" dirty="0" smtClean="0">
              <a:solidFill>
                <a:srgbClr val="008000"/>
              </a:solidFill>
            </a:endParaRPr>
          </a:p>
          <a:p>
            <a:pPr marL="0" indent="0">
              <a:buFontTx/>
              <a:buNone/>
            </a:pPr>
            <a:r>
              <a:rPr lang="en-US" sz="2200" b="1" dirty="0" smtClean="0">
                <a:solidFill>
                  <a:srgbClr val="000000"/>
                </a:solidFill>
              </a:rPr>
              <a:t>case</a:t>
            </a:r>
            <a:r>
              <a:rPr lang="en-US" sz="2200" dirty="0" smtClean="0">
                <a:solidFill>
                  <a:srgbClr val="000000"/>
                </a:solidFill>
              </a:rPr>
              <a:t> </a:t>
            </a:r>
            <a:r>
              <a:rPr lang="en-US" sz="2200" b="1" dirty="0" smtClean="0">
                <a:solidFill>
                  <a:srgbClr val="000000"/>
                </a:solidFill>
              </a:rPr>
              <a:t>class</a:t>
            </a:r>
            <a:r>
              <a:rPr lang="en-US" sz="2200" dirty="0" smtClean="0">
                <a:solidFill>
                  <a:srgbClr val="000000"/>
                </a:solidFill>
              </a:rPr>
              <a:t> While(</a:t>
            </a:r>
            <a:r>
              <a:rPr lang="en-US" sz="2200" dirty="0" err="1" smtClean="0">
                <a:solidFill>
                  <a:srgbClr val="000000"/>
                </a:solidFill>
              </a:rPr>
              <a:t>cond</a:t>
            </a:r>
            <a:r>
              <a:rPr lang="en-US" sz="2200" dirty="0" smtClean="0">
                <a:solidFill>
                  <a:srgbClr val="000000"/>
                </a:solidFill>
              </a:rPr>
              <a:t> : </a:t>
            </a:r>
            <a:r>
              <a:rPr lang="en-US" sz="2200" dirty="0" err="1" smtClean="0">
                <a:solidFill>
                  <a:srgbClr val="008000"/>
                </a:solidFill>
              </a:rPr>
              <a:t>Expr</a:t>
            </a:r>
            <a:r>
              <a:rPr lang="en-US" sz="2200" dirty="0" smtClean="0">
                <a:solidFill>
                  <a:srgbClr val="000000"/>
                </a:solidFill>
              </a:rPr>
              <a:t>, body : </a:t>
            </a:r>
            <a:r>
              <a:rPr lang="en-US" sz="2200" dirty="0" err="1" smtClean="0">
                <a:solidFill>
                  <a:srgbClr val="008000"/>
                </a:solidFill>
              </a:rPr>
              <a:t>Expr</a:t>
            </a:r>
            <a:r>
              <a:rPr lang="en-US" sz="2200" dirty="0" smtClean="0">
                <a:solidFill>
                  <a:srgbClr val="000000"/>
                </a:solidFill>
              </a:rPr>
              <a:t>) </a:t>
            </a:r>
            <a:r>
              <a:rPr lang="en-US" sz="2200" b="1" dirty="0" smtClean="0">
                <a:solidFill>
                  <a:srgbClr val="000000"/>
                </a:solidFill>
              </a:rPr>
              <a:t>extends</a:t>
            </a:r>
            <a:r>
              <a:rPr lang="en-US" sz="2200" dirty="0" smtClean="0">
                <a:solidFill>
                  <a:srgbClr val="000000"/>
                </a:solidFill>
              </a:rPr>
              <a:t> </a:t>
            </a:r>
            <a:r>
              <a:rPr lang="en-US" sz="2200" dirty="0" err="1" smtClean="0">
                <a:solidFill>
                  <a:srgbClr val="008000"/>
                </a:solidFill>
              </a:rPr>
              <a:t>Statmt</a:t>
            </a:r>
            <a:endParaRPr lang="en-US" sz="2200" dirty="0" smtClean="0">
              <a:solidFill>
                <a:srgbClr val="008000"/>
              </a:solidFill>
            </a:endParaRPr>
          </a:p>
          <a:p>
            <a:pPr marL="0" indent="0">
              <a:buFontTx/>
              <a:buNone/>
            </a:pPr>
            <a:r>
              <a:rPr lang="en-US" sz="2200" b="1" dirty="0">
                <a:solidFill>
                  <a:srgbClr val="000000"/>
                </a:solidFill>
              </a:rPr>
              <a:t>case</a:t>
            </a:r>
            <a:r>
              <a:rPr lang="en-US" sz="2200" dirty="0">
                <a:solidFill>
                  <a:srgbClr val="000000"/>
                </a:solidFill>
              </a:rPr>
              <a:t> </a:t>
            </a:r>
            <a:r>
              <a:rPr lang="en-US" sz="2200" b="1" dirty="0" smtClean="0">
                <a:solidFill>
                  <a:srgbClr val="000000"/>
                </a:solidFill>
              </a:rPr>
              <a:t>class</a:t>
            </a:r>
            <a:r>
              <a:rPr lang="en-US" sz="2200" dirty="0" smtClean="0">
                <a:solidFill>
                  <a:srgbClr val="000000"/>
                </a:solidFill>
              </a:rPr>
              <a:t> Block(</a:t>
            </a:r>
            <a:r>
              <a:rPr lang="en-US" sz="2200" dirty="0" err="1" smtClean="0">
                <a:solidFill>
                  <a:srgbClr val="000000"/>
                </a:solidFill>
              </a:rPr>
              <a:t>sts</a:t>
            </a:r>
            <a:r>
              <a:rPr lang="en-US" sz="2200" dirty="0" smtClean="0">
                <a:solidFill>
                  <a:srgbClr val="000000"/>
                </a:solidFill>
              </a:rPr>
              <a:t> : List[</a:t>
            </a:r>
            <a:r>
              <a:rPr lang="en-US" sz="2200" dirty="0" err="1" smtClean="0">
                <a:solidFill>
                  <a:srgbClr val="000000"/>
                </a:solidFill>
              </a:rPr>
              <a:t>Statmt</a:t>
            </a:r>
            <a:r>
              <a:rPr lang="en-US" sz="2200" dirty="0" smtClean="0">
                <a:solidFill>
                  <a:srgbClr val="000000"/>
                </a:solidFill>
              </a:rPr>
              <a:t>]) </a:t>
            </a:r>
            <a:r>
              <a:rPr lang="en-US" sz="2200" b="1" dirty="0" smtClean="0">
                <a:solidFill>
                  <a:srgbClr val="000000"/>
                </a:solidFill>
              </a:rPr>
              <a:t>extends</a:t>
            </a:r>
            <a:r>
              <a:rPr lang="en-US" sz="2200" dirty="0" smtClean="0">
                <a:solidFill>
                  <a:srgbClr val="000000"/>
                </a:solidFill>
              </a:rPr>
              <a:t> </a:t>
            </a:r>
            <a:r>
              <a:rPr lang="en-US" sz="2200" dirty="0" err="1" smtClean="0">
                <a:solidFill>
                  <a:srgbClr val="000000"/>
                </a:solidFill>
              </a:rPr>
              <a:t>Statmt</a:t>
            </a:r>
            <a:endParaRPr lang="en-US" sz="2200" dirty="0" smtClean="0">
              <a:solidFill>
                <a:srgbClr val="000000"/>
              </a:solidFill>
            </a:endParaRPr>
          </a:p>
        </p:txBody>
      </p:sp>
      <p:sp>
        <p:nvSpPr>
          <p:cNvPr id="7" name="Rectangle 6"/>
          <p:cNvSpPr/>
          <p:nvPr/>
        </p:nvSpPr>
        <p:spPr bwMode="auto">
          <a:xfrm>
            <a:off x="1398494" y="2171609"/>
            <a:ext cx="6831106" cy="33809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prstClr val="black"/>
              </a:solidFill>
              <a:latin typeface="Arial" charset="0"/>
            </a:endParaRPr>
          </a:p>
        </p:txBody>
      </p:sp>
      <p:sp>
        <p:nvSpPr>
          <p:cNvPr id="8" name="Rectangle 7"/>
          <p:cNvSpPr/>
          <p:nvPr/>
        </p:nvSpPr>
        <p:spPr bwMode="auto">
          <a:xfrm>
            <a:off x="339635" y="4900165"/>
            <a:ext cx="7630192" cy="78366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prstClr val="black"/>
              </a:solidFill>
              <a:latin typeface="Arial" charset="0"/>
            </a:endParaRPr>
          </a:p>
        </p:txBody>
      </p:sp>
    </p:spTree>
    <p:extLst>
      <p:ext uri="{BB962C8B-B14F-4D97-AF65-F5344CB8AC3E}">
        <p14:creationId xmlns:p14="http://schemas.microsoft.com/office/powerpoint/2010/main" val="570321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Abstract Syntax Trees </a:t>
            </a:r>
            <a:r>
              <a:rPr lang="en-US" dirty="0" smtClean="0"/>
              <a:t>for Statements</a:t>
            </a:r>
            <a:endParaRPr lang="en-US" dirty="0"/>
          </a:p>
        </p:txBody>
      </p:sp>
      <p:sp>
        <p:nvSpPr>
          <p:cNvPr id="5" name="Content Placeholder 2"/>
          <p:cNvSpPr txBox="1">
            <a:spLocks/>
          </p:cNvSpPr>
          <p:nvPr/>
        </p:nvSpPr>
        <p:spPr bwMode="auto">
          <a:xfrm>
            <a:off x="2024744" y="1309123"/>
            <a:ext cx="5251268" cy="1977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200" dirty="0" err="1" smtClean="0">
                <a:solidFill>
                  <a:srgbClr val="008000"/>
                </a:solidFill>
              </a:rPr>
              <a:t>statmt</a:t>
            </a:r>
            <a:r>
              <a:rPr lang="en-US" sz="2200" dirty="0" smtClean="0">
                <a:solidFill>
                  <a:srgbClr val="000000"/>
                </a:solidFill>
              </a:rPr>
              <a:t> ::= </a:t>
            </a:r>
            <a:r>
              <a:rPr lang="en-US" sz="2200" dirty="0" err="1" smtClean="0">
                <a:solidFill>
                  <a:srgbClr val="000000"/>
                </a:solidFill>
              </a:rPr>
              <a:t>println</a:t>
            </a:r>
            <a:r>
              <a:rPr lang="en-US" sz="2200" dirty="0" smtClean="0">
                <a:solidFill>
                  <a:srgbClr val="000000"/>
                </a:solidFill>
              </a:rPr>
              <a:t> ( </a:t>
            </a:r>
            <a:r>
              <a:rPr lang="en-US" sz="2200" dirty="0" err="1" smtClean="0">
                <a:solidFill>
                  <a:srgbClr val="000000"/>
                </a:solidFill>
              </a:rPr>
              <a:t>stringConst</a:t>
            </a:r>
            <a:r>
              <a:rPr lang="en-US" sz="2200" dirty="0" smtClean="0">
                <a:solidFill>
                  <a:srgbClr val="000000"/>
                </a:solidFill>
              </a:rPr>
              <a:t> , </a:t>
            </a:r>
            <a:r>
              <a:rPr lang="en-US" sz="2200" dirty="0" err="1" smtClean="0">
                <a:solidFill>
                  <a:srgbClr val="000000"/>
                </a:solidFill>
              </a:rPr>
              <a:t>ident</a:t>
            </a:r>
            <a:r>
              <a:rPr lang="en-US" sz="2200" dirty="0" smtClean="0">
                <a:solidFill>
                  <a:srgbClr val="000000"/>
                </a:solidFill>
              </a:rPr>
              <a:t> )</a:t>
            </a:r>
          </a:p>
          <a:p>
            <a:pPr marL="0" indent="0">
              <a:buFontTx/>
              <a:buNone/>
            </a:pPr>
            <a:r>
              <a:rPr lang="en-US" sz="2200" dirty="0" smtClean="0">
                <a:solidFill>
                  <a:srgbClr val="000000"/>
                </a:solidFill>
              </a:rPr>
              <a:t>             | </a:t>
            </a:r>
            <a:r>
              <a:rPr lang="en-US" sz="2200" dirty="0" err="1" smtClean="0">
                <a:solidFill>
                  <a:srgbClr val="000000"/>
                </a:solidFill>
              </a:rPr>
              <a:t>ident</a:t>
            </a:r>
            <a:r>
              <a:rPr lang="en-US" sz="2200" dirty="0" smtClean="0">
                <a:solidFill>
                  <a:srgbClr val="000000"/>
                </a:solidFill>
              </a:rPr>
              <a:t> = </a:t>
            </a:r>
            <a:r>
              <a:rPr lang="en-US" sz="2200" dirty="0" err="1" smtClean="0">
                <a:solidFill>
                  <a:srgbClr val="008000"/>
                </a:solidFill>
              </a:rPr>
              <a:t>expr</a:t>
            </a:r>
            <a:endParaRPr lang="en-US" sz="2200" dirty="0" smtClean="0">
              <a:solidFill>
                <a:srgbClr val="008000"/>
              </a:solidFill>
            </a:endParaRPr>
          </a:p>
          <a:p>
            <a:pPr marL="0" indent="0">
              <a:buFontTx/>
              <a:buNone/>
            </a:pPr>
            <a:r>
              <a:rPr lang="en-US" sz="2200" dirty="0" smtClean="0">
                <a:solidFill>
                  <a:srgbClr val="000000"/>
                </a:solidFill>
              </a:rPr>
              <a:t>             | </a:t>
            </a:r>
            <a:r>
              <a:rPr lang="en-US" sz="2200" b="1" dirty="0" smtClean="0">
                <a:solidFill>
                  <a:srgbClr val="000000"/>
                </a:solidFill>
              </a:rPr>
              <a:t>if</a:t>
            </a:r>
            <a:r>
              <a:rPr lang="en-US" sz="2200" dirty="0" smtClean="0">
                <a:solidFill>
                  <a:srgbClr val="000000"/>
                </a:solidFill>
              </a:rPr>
              <a:t> ( </a:t>
            </a:r>
            <a:r>
              <a:rPr lang="en-US" sz="2200" dirty="0" err="1" smtClean="0">
                <a:solidFill>
                  <a:srgbClr val="008000"/>
                </a:solidFill>
              </a:rPr>
              <a:t>expr</a:t>
            </a:r>
            <a:r>
              <a:rPr lang="en-US" sz="2200" dirty="0" smtClean="0">
                <a:solidFill>
                  <a:srgbClr val="000000"/>
                </a:solidFill>
              </a:rPr>
              <a:t> ) </a:t>
            </a:r>
            <a:r>
              <a:rPr lang="en-US" sz="2200" dirty="0" err="1" smtClean="0">
                <a:solidFill>
                  <a:srgbClr val="008000"/>
                </a:solidFill>
              </a:rPr>
              <a:t>statmt</a:t>
            </a:r>
            <a:r>
              <a:rPr lang="en-US" sz="2200" dirty="0" smtClean="0">
                <a:solidFill>
                  <a:srgbClr val="000000"/>
                </a:solidFill>
              </a:rPr>
              <a:t> (else </a:t>
            </a:r>
            <a:r>
              <a:rPr lang="en-US" sz="2200" dirty="0" err="1" smtClean="0">
                <a:solidFill>
                  <a:srgbClr val="008000"/>
                </a:solidFill>
              </a:rPr>
              <a:t>statmt</a:t>
            </a:r>
            <a:r>
              <a:rPr lang="en-US" sz="2200" dirty="0" smtClean="0">
                <a:solidFill>
                  <a:srgbClr val="000000"/>
                </a:solidFill>
              </a:rPr>
              <a:t>)</a:t>
            </a:r>
            <a:r>
              <a:rPr lang="en-US" sz="2200" baseline="30000" dirty="0" smtClean="0">
                <a:solidFill>
                  <a:srgbClr val="000000"/>
                </a:solidFill>
              </a:rPr>
              <a:t>?</a:t>
            </a:r>
          </a:p>
          <a:p>
            <a:pPr marL="0" indent="0">
              <a:buFontTx/>
              <a:buNone/>
            </a:pPr>
            <a:r>
              <a:rPr lang="en-US" sz="2200" dirty="0" smtClean="0">
                <a:solidFill>
                  <a:srgbClr val="000000"/>
                </a:solidFill>
              </a:rPr>
              <a:t>             | </a:t>
            </a:r>
            <a:r>
              <a:rPr lang="en-US" sz="2200" b="1" dirty="0" smtClean="0">
                <a:solidFill>
                  <a:srgbClr val="000000"/>
                </a:solidFill>
              </a:rPr>
              <a:t>while</a:t>
            </a:r>
            <a:r>
              <a:rPr lang="en-US" sz="2200" dirty="0" smtClean="0">
                <a:solidFill>
                  <a:srgbClr val="000000"/>
                </a:solidFill>
              </a:rPr>
              <a:t> ( </a:t>
            </a:r>
            <a:r>
              <a:rPr lang="en-US" sz="2200" dirty="0" err="1" smtClean="0">
                <a:solidFill>
                  <a:srgbClr val="008000"/>
                </a:solidFill>
              </a:rPr>
              <a:t>expr</a:t>
            </a:r>
            <a:r>
              <a:rPr lang="en-US" sz="2200" dirty="0" smtClean="0">
                <a:solidFill>
                  <a:srgbClr val="000000"/>
                </a:solidFill>
              </a:rPr>
              <a:t> ) </a:t>
            </a:r>
            <a:r>
              <a:rPr lang="en-US" sz="2200" dirty="0" err="1" smtClean="0">
                <a:solidFill>
                  <a:srgbClr val="008000"/>
                </a:solidFill>
              </a:rPr>
              <a:t>statmt</a:t>
            </a:r>
            <a:r>
              <a:rPr lang="en-US" sz="2200" dirty="0" smtClean="0">
                <a:solidFill>
                  <a:srgbClr val="000000"/>
                </a:solidFill>
              </a:rPr>
              <a:t/>
            </a:r>
            <a:br>
              <a:rPr lang="en-US" sz="2200" dirty="0" smtClean="0">
                <a:solidFill>
                  <a:srgbClr val="000000"/>
                </a:solidFill>
              </a:rPr>
            </a:br>
            <a:r>
              <a:rPr lang="en-US" sz="2200" dirty="0" smtClean="0">
                <a:solidFill>
                  <a:srgbClr val="000000"/>
                </a:solidFill>
              </a:rPr>
              <a:t>             | { </a:t>
            </a:r>
            <a:r>
              <a:rPr lang="en-US" sz="2200" dirty="0" err="1" smtClean="0">
                <a:solidFill>
                  <a:srgbClr val="008000"/>
                </a:solidFill>
              </a:rPr>
              <a:t>statmt</a:t>
            </a:r>
            <a:r>
              <a:rPr lang="en-US" sz="2200" dirty="0" smtClean="0">
                <a:solidFill>
                  <a:srgbClr val="000000"/>
                </a:solidFill>
              </a:rPr>
              <a:t>* } </a:t>
            </a:r>
          </a:p>
        </p:txBody>
      </p:sp>
      <p:sp>
        <p:nvSpPr>
          <p:cNvPr id="6" name="Content Placeholder 2"/>
          <p:cNvSpPr txBox="1">
            <a:spLocks/>
          </p:cNvSpPr>
          <p:nvPr/>
        </p:nvSpPr>
        <p:spPr bwMode="auto">
          <a:xfrm>
            <a:off x="339635" y="3616895"/>
            <a:ext cx="8621486" cy="1977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200" b="1" dirty="0" smtClean="0">
                <a:solidFill>
                  <a:srgbClr val="000000"/>
                </a:solidFill>
              </a:rPr>
              <a:t>abstract class </a:t>
            </a:r>
            <a:r>
              <a:rPr lang="en-US" sz="2200" dirty="0" err="1" smtClean="0">
                <a:solidFill>
                  <a:srgbClr val="008000"/>
                </a:solidFill>
              </a:rPr>
              <a:t>Statmt</a:t>
            </a:r>
            <a:endParaRPr lang="en-US" sz="2200" dirty="0" smtClean="0">
              <a:solidFill>
                <a:srgbClr val="008000"/>
              </a:solidFill>
            </a:endParaRPr>
          </a:p>
          <a:p>
            <a:pPr marL="0" indent="0">
              <a:buFontTx/>
              <a:buNone/>
            </a:pPr>
            <a:r>
              <a:rPr lang="en-US" sz="2200" b="1" dirty="0" smtClean="0">
                <a:solidFill>
                  <a:srgbClr val="000000"/>
                </a:solidFill>
              </a:rPr>
              <a:t>case class </a:t>
            </a:r>
            <a:r>
              <a:rPr lang="en-US" sz="2200" dirty="0" err="1" smtClean="0">
                <a:solidFill>
                  <a:srgbClr val="000000"/>
                </a:solidFill>
              </a:rPr>
              <a:t>PrintlnS</a:t>
            </a:r>
            <a:r>
              <a:rPr lang="en-US" sz="2200" dirty="0" smtClean="0">
                <a:solidFill>
                  <a:srgbClr val="000000"/>
                </a:solidFill>
              </a:rPr>
              <a:t>(</a:t>
            </a:r>
            <a:r>
              <a:rPr lang="en-US" sz="2200" dirty="0" err="1" smtClean="0">
                <a:solidFill>
                  <a:srgbClr val="000000"/>
                </a:solidFill>
              </a:rPr>
              <a:t>msg</a:t>
            </a:r>
            <a:r>
              <a:rPr lang="en-US" sz="2200" dirty="0" smtClean="0">
                <a:solidFill>
                  <a:srgbClr val="000000"/>
                </a:solidFill>
              </a:rPr>
              <a:t> : String, </a:t>
            </a:r>
            <a:r>
              <a:rPr lang="en-US" sz="2200" dirty="0" err="1" smtClean="0">
                <a:solidFill>
                  <a:srgbClr val="000000"/>
                </a:solidFill>
              </a:rPr>
              <a:t>var</a:t>
            </a:r>
            <a:r>
              <a:rPr lang="en-US" sz="2200" dirty="0" smtClean="0">
                <a:solidFill>
                  <a:srgbClr val="000000"/>
                </a:solidFill>
              </a:rPr>
              <a:t> : Identifier) </a:t>
            </a:r>
            <a:r>
              <a:rPr lang="en-US" sz="2200" b="1" dirty="0" smtClean="0">
                <a:solidFill>
                  <a:srgbClr val="000000"/>
                </a:solidFill>
              </a:rPr>
              <a:t>extends</a:t>
            </a:r>
            <a:r>
              <a:rPr lang="en-US" sz="2200" dirty="0" smtClean="0">
                <a:solidFill>
                  <a:srgbClr val="000000"/>
                </a:solidFill>
              </a:rPr>
              <a:t> </a:t>
            </a:r>
            <a:r>
              <a:rPr lang="en-US" sz="2200" dirty="0" err="1" smtClean="0">
                <a:solidFill>
                  <a:srgbClr val="008000"/>
                </a:solidFill>
              </a:rPr>
              <a:t>Statmt</a:t>
            </a:r>
            <a:endParaRPr lang="en-US" sz="2200" dirty="0" smtClean="0">
              <a:solidFill>
                <a:srgbClr val="008000"/>
              </a:solidFill>
            </a:endParaRPr>
          </a:p>
          <a:p>
            <a:pPr marL="0" indent="0">
              <a:buFontTx/>
              <a:buNone/>
            </a:pPr>
            <a:r>
              <a:rPr lang="en-US" sz="2200" b="1" dirty="0" smtClean="0">
                <a:solidFill>
                  <a:srgbClr val="000000"/>
                </a:solidFill>
              </a:rPr>
              <a:t>case class </a:t>
            </a:r>
            <a:r>
              <a:rPr lang="en-US" sz="2200" dirty="0" smtClean="0">
                <a:solidFill>
                  <a:srgbClr val="000000"/>
                </a:solidFill>
              </a:rPr>
              <a:t>Assignment(left : Identifier, right : </a:t>
            </a:r>
            <a:r>
              <a:rPr lang="en-US" sz="2200" dirty="0" err="1" smtClean="0">
                <a:solidFill>
                  <a:srgbClr val="008000"/>
                </a:solidFill>
              </a:rPr>
              <a:t>Expr</a:t>
            </a:r>
            <a:r>
              <a:rPr lang="en-US" sz="2200" dirty="0" smtClean="0">
                <a:solidFill>
                  <a:srgbClr val="000000"/>
                </a:solidFill>
              </a:rPr>
              <a:t>) </a:t>
            </a:r>
            <a:r>
              <a:rPr lang="en-US" sz="2200" b="1" dirty="0" smtClean="0">
                <a:solidFill>
                  <a:srgbClr val="000000"/>
                </a:solidFill>
              </a:rPr>
              <a:t>extends</a:t>
            </a:r>
            <a:r>
              <a:rPr lang="en-US" sz="2200" dirty="0" smtClean="0">
                <a:solidFill>
                  <a:srgbClr val="000000"/>
                </a:solidFill>
              </a:rPr>
              <a:t> </a:t>
            </a:r>
            <a:r>
              <a:rPr lang="en-US" sz="2200" dirty="0" err="1" smtClean="0">
                <a:solidFill>
                  <a:srgbClr val="008000"/>
                </a:solidFill>
              </a:rPr>
              <a:t>Statmt</a:t>
            </a:r>
            <a:endParaRPr lang="en-US" sz="2200" dirty="0" smtClean="0">
              <a:solidFill>
                <a:srgbClr val="008000"/>
              </a:solidFill>
            </a:endParaRPr>
          </a:p>
          <a:p>
            <a:pPr marL="0" indent="0">
              <a:buFontTx/>
              <a:buNone/>
            </a:pPr>
            <a:r>
              <a:rPr lang="en-US" sz="2200" b="1" dirty="0" smtClean="0">
                <a:solidFill>
                  <a:srgbClr val="000000"/>
                </a:solidFill>
              </a:rPr>
              <a:t>case class </a:t>
            </a:r>
            <a:r>
              <a:rPr lang="en-US" sz="2200" dirty="0" smtClean="0">
                <a:solidFill>
                  <a:srgbClr val="000000"/>
                </a:solidFill>
              </a:rPr>
              <a:t>If(</a:t>
            </a:r>
            <a:r>
              <a:rPr lang="en-US" sz="2200" dirty="0" err="1" smtClean="0">
                <a:solidFill>
                  <a:srgbClr val="000000"/>
                </a:solidFill>
              </a:rPr>
              <a:t>cond</a:t>
            </a:r>
            <a:r>
              <a:rPr lang="en-US" sz="2200" dirty="0" smtClean="0">
                <a:solidFill>
                  <a:srgbClr val="000000"/>
                </a:solidFill>
              </a:rPr>
              <a:t> : </a:t>
            </a:r>
            <a:r>
              <a:rPr lang="en-US" sz="2200" dirty="0" err="1" smtClean="0">
                <a:solidFill>
                  <a:srgbClr val="008000"/>
                </a:solidFill>
              </a:rPr>
              <a:t>Expr</a:t>
            </a:r>
            <a:r>
              <a:rPr lang="en-US" sz="2200" dirty="0" smtClean="0">
                <a:solidFill>
                  <a:srgbClr val="000000"/>
                </a:solidFill>
              </a:rPr>
              <a:t>, </a:t>
            </a:r>
            <a:r>
              <a:rPr lang="en-US" sz="2200" dirty="0" err="1" smtClean="0">
                <a:solidFill>
                  <a:srgbClr val="000000"/>
                </a:solidFill>
              </a:rPr>
              <a:t>trueBr</a:t>
            </a:r>
            <a:r>
              <a:rPr lang="en-US" sz="2200" dirty="0" smtClean="0">
                <a:solidFill>
                  <a:srgbClr val="000000"/>
                </a:solidFill>
              </a:rPr>
              <a:t> :</a:t>
            </a:r>
            <a:r>
              <a:rPr lang="en-US" sz="2200" dirty="0" smtClean="0">
                <a:solidFill>
                  <a:srgbClr val="008000"/>
                </a:solidFill>
              </a:rPr>
              <a:t> </a:t>
            </a:r>
            <a:r>
              <a:rPr lang="en-US" sz="2200" dirty="0" err="1" smtClean="0">
                <a:solidFill>
                  <a:srgbClr val="008000"/>
                </a:solidFill>
              </a:rPr>
              <a:t>Statmt</a:t>
            </a:r>
            <a:r>
              <a:rPr lang="en-US" sz="2200" dirty="0" smtClean="0">
                <a:solidFill>
                  <a:srgbClr val="000000"/>
                </a:solidFill>
              </a:rPr>
              <a:t>, </a:t>
            </a:r>
          </a:p>
          <a:p>
            <a:pPr marL="0" indent="0">
              <a:buFontTx/>
              <a:buNone/>
            </a:pPr>
            <a:r>
              <a:rPr lang="en-US" sz="2200" dirty="0" smtClean="0">
                <a:solidFill>
                  <a:srgbClr val="000000"/>
                </a:solidFill>
              </a:rPr>
              <a:t>                                            </a:t>
            </a:r>
            <a:r>
              <a:rPr lang="en-US" sz="2200" dirty="0" err="1" smtClean="0">
                <a:solidFill>
                  <a:srgbClr val="000000"/>
                </a:solidFill>
              </a:rPr>
              <a:t>falseBr</a:t>
            </a:r>
            <a:r>
              <a:rPr lang="en-US" sz="2200" dirty="0" smtClean="0">
                <a:solidFill>
                  <a:srgbClr val="000000"/>
                </a:solidFill>
              </a:rPr>
              <a:t> : Option[</a:t>
            </a:r>
            <a:r>
              <a:rPr lang="en-US" sz="2200" dirty="0" err="1" smtClean="0">
                <a:solidFill>
                  <a:srgbClr val="008000"/>
                </a:solidFill>
              </a:rPr>
              <a:t>Statmt</a:t>
            </a:r>
            <a:r>
              <a:rPr lang="en-US" sz="2200" dirty="0" smtClean="0">
                <a:solidFill>
                  <a:srgbClr val="000000"/>
                </a:solidFill>
              </a:rPr>
              <a:t>]) </a:t>
            </a:r>
            <a:r>
              <a:rPr lang="en-US" sz="2200" b="1" dirty="0" smtClean="0">
                <a:solidFill>
                  <a:srgbClr val="000000"/>
                </a:solidFill>
              </a:rPr>
              <a:t>extends</a:t>
            </a:r>
            <a:r>
              <a:rPr lang="en-US" sz="2200" dirty="0" smtClean="0">
                <a:solidFill>
                  <a:srgbClr val="000000"/>
                </a:solidFill>
              </a:rPr>
              <a:t> </a:t>
            </a:r>
            <a:r>
              <a:rPr lang="en-US" sz="2200" dirty="0" err="1" smtClean="0">
                <a:solidFill>
                  <a:srgbClr val="008000"/>
                </a:solidFill>
              </a:rPr>
              <a:t>Statmt</a:t>
            </a:r>
            <a:endParaRPr lang="en-US" sz="2200" dirty="0" smtClean="0">
              <a:solidFill>
                <a:srgbClr val="008000"/>
              </a:solidFill>
            </a:endParaRPr>
          </a:p>
          <a:p>
            <a:pPr marL="0" indent="0">
              <a:buFontTx/>
              <a:buNone/>
            </a:pPr>
            <a:r>
              <a:rPr lang="en-US" sz="2200" b="1" dirty="0" smtClean="0">
                <a:solidFill>
                  <a:srgbClr val="000000"/>
                </a:solidFill>
              </a:rPr>
              <a:t>case</a:t>
            </a:r>
            <a:r>
              <a:rPr lang="en-US" sz="2200" dirty="0" smtClean="0">
                <a:solidFill>
                  <a:srgbClr val="000000"/>
                </a:solidFill>
              </a:rPr>
              <a:t> </a:t>
            </a:r>
            <a:r>
              <a:rPr lang="en-US" sz="2200" b="1" dirty="0" smtClean="0">
                <a:solidFill>
                  <a:srgbClr val="000000"/>
                </a:solidFill>
              </a:rPr>
              <a:t>class</a:t>
            </a:r>
            <a:r>
              <a:rPr lang="en-US" sz="2200" dirty="0" smtClean="0">
                <a:solidFill>
                  <a:srgbClr val="000000"/>
                </a:solidFill>
              </a:rPr>
              <a:t> While(</a:t>
            </a:r>
            <a:r>
              <a:rPr lang="en-US" sz="2200" dirty="0" err="1" smtClean="0">
                <a:solidFill>
                  <a:srgbClr val="000000"/>
                </a:solidFill>
              </a:rPr>
              <a:t>cond</a:t>
            </a:r>
            <a:r>
              <a:rPr lang="en-US" sz="2200" dirty="0" smtClean="0">
                <a:solidFill>
                  <a:srgbClr val="000000"/>
                </a:solidFill>
              </a:rPr>
              <a:t> : </a:t>
            </a:r>
            <a:r>
              <a:rPr lang="en-US" sz="2200" dirty="0" err="1" smtClean="0">
                <a:solidFill>
                  <a:srgbClr val="008000"/>
                </a:solidFill>
              </a:rPr>
              <a:t>Expr</a:t>
            </a:r>
            <a:r>
              <a:rPr lang="en-US" sz="2200" dirty="0" smtClean="0">
                <a:solidFill>
                  <a:srgbClr val="000000"/>
                </a:solidFill>
              </a:rPr>
              <a:t>, body : </a:t>
            </a:r>
            <a:r>
              <a:rPr lang="en-US" sz="2200" dirty="0" err="1" smtClean="0">
                <a:solidFill>
                  <a:srgbClr val="008000"/>
                </a:solidFill>
              </a:rPr>
              <a:t>Statmt</a:t>
            </a:r>
            <a:r>
              <a:rPr lang="en-US" sz="2200" dirty="0" smtClean="0">
                <a:solidFill>
                  <a:srgbClr val="000000"/>
                </a:solidFill>
              </a:rPr>
              <a:t>) </a:t>
            </a:r>
            <a:r>
              <a:rPr lang="en-US" sz="2200" b="1" dirty="0" smtClean="0">
                <a:solidFill>
                  <a:srgbClr val="000000"/>
                </a:solidFill>
              </a:rPr>
              <a:t>extends</a:t>
            </a:r>
            <a:r>
              <a:rPr lang="en-US" sz="2200" dirty="0" smtClean="0">
                <a:solidFill>
                  <a:srgbClr val="000000"/>
                </a:solidFill>
              </a:rPr>
              <a:t> </a:t>
            </a:r>
            <a:r>
              <a:rPr lang="en-US" sz="2200" dirty="0" err="1" smtClean="0">
                <a:solidFill>
                  <a:srgbClr val="008000"/>
                </a:solidFill>
              </a:rPr>
              <a:t>Statmt</a:t>
            </a:r>
            <a:endParaRPr lang="en-US" sz="2200" dirty="0" smtClean="0">
              <a:solidFill>
                <a:srgbClr val="008000"/>
              </a:solidFill>
            </a:endParaRPr>
          </a:p>
          <a:p>
            <a:pPr marL="0" indent="0">
              <a:buFontTx/>
              <a:buNone/>
            </a:pPr>
            <a:r>
              <a:rPr lang="en-US" sz="2200" b="1" dirty="0">
                <a:solidFill>
                  <a:srgbClr val="000000"/>
                </a:solidFill>
              </a:rPr>
              <a:t>case</a:t>
            </a:r>
            <a:r>
              <a:rPr lang="en-US" sz="2200" dirty="0">
                <a:solidFill>
                  <a:srgbClr val="000000"/>
                </a:solidFill>
              </a:rPr>
              <a:t> </a:t>
            </a:r>
            <a:r>
              <a:rPr lang="en-US" sz="2200" b="1" dirty="0" smtClean="0">
                <a:solidFill>
                  <a:srgbClr val="000000"/>
                </a:solidFill>
              </a:rPr>
              <a:t>class</a:t>
            </a:r>
            <a:r>
              <a:rPr lang="en-US" sz="2200" dirty="0" smtClean="0">
                <a:solidFill>
                  <a:srgbClr val="000000"/>
                </a:solidFill>
              </a:rPr>
              <a:t> Block(</a:t>
            </a:r>
            <a:r>
              <a:rPr lang="en-US" sz="2200" dirty="0" err="1" smtClean="0">
                <a:solidFill>
                  <a:srgbClr val="000000"/>
                </a:solidFill>
              </a:rPr>
              <a:t>sts</a:t>
            </a:r>
            <a:r>
              <a:rPr lang="en-US" sz="2200" dirty="0" smtClean="0">
                <a:solidFill>
                  <a:srgbClr val="000000"/>
                </a:solidFill>
              </a:rPr>
              <a:t> : List[</a:t>
            </a:r>
            <a:r>
              <a:rPr lang="en-US" sz="2200" dirty="0" err="1" smtClean="0">
                <a:solidFill>
                  <a:srgbClr val="000000"/>
                </a:solidFill>
              </a:rPr>
              <a:t>Statmt</a:t>
            </a:r>
            <a:r>
              <a:rPr lang="en-US" sz="2200" dirty="0" smtClean="0">
                <a:solidFill>
                  <a:srgbClr val="000000"/>
                </a:solidFill>
              </a:rPr>
              <a:t>]) </a:t>
            </a:r>
            <a:r>
              <a:rPr lang="en-US" sz="2200" b="1" dirty="0" smtClean="0">
                <a:solidFill>
                  <a:srgbClr val="000000"/>
                </a:solidFill>
              </a:rPr>
              <a:t>extends</a:t>
            </a:r>
            <a:r>
              <a:rPr lang="en-US" sz="2200" dirty="0" smtClean="0">
                <a:solidFill>
                  <a:srgbClr val="000000"/>
                </a:solidFill>
              </a:rPr>
              <a:t> </a:t>
            </a:r>
            <a:r>
              <a:rPr lang="en-US" sz="2200" dirty="0" err="1" smtClean="0">
                <a:solidFill>
                  <a:srgbClr val="000000"/>
                </a:solidFill>
              </a:rPr>
              <a:t>Statmt</a:t>
            </a:r>
            <a:endParaRPr lang="en-US" sz="2200" dirty="0" smtClean="0">
              <a:solidFill>
                <a:srgbClr val="000000"/>
              </a:solidFill>
            </a:endParaRPr>
          </a:p>
        </p:txBody>
      </p:sp>
      <p:sp>
        <p:nvSpPr>
          <p:cNvPr id="3" name="Rectangle 2"/>
          <p:cNvSpPr/>
          <p:nvPr/>
        </p:nvSpPr>
        <p:spPr bwMode="auto">
          <a:xfrm>
            <a:off x="1398494" y="2566467"/>
            <a:ext cx="6831106" cy="33809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prstClr val="black"/>
              </a:solidFill>
              <a:latin typeface="Arial" charset="0"/>
            </a:endParaRPr>
          </a:p>
        </p:txBody>
      </p:sp>
      <p:sp>
        <p:nvSpPr>
          <p:cNvPr id="7" name="Rectangle 6"/>
          <p:cNvSpPr/>
          <p:nvPr/>
        </p:nvSpPr>
        <p:spPr bwMode="auto">
          <a:xfrm>
            <a:off x="339635" y="5700272"/>
            <a:ext cx="6831106" cy="33809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prstClr val="black"/>
              </a:solidFill>
              <a:latin typeface="Arial" charset="0"/>
            </a:endParaRPr>
          </a:p>
        </p:txBody>
      </p:sp>
    </p:spTree>
    <p:extLst>
      <p:ext uri="{BB962C8B-B14F-4D97-AF65-F5344CB8AC3E}">
        <p14:creationId xmlns:p14="http://schemas.microsoft.com/office/powerpoint/2010/main" val="27913427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EVKA@C02HC034DJWT3PP7" val="4640"/>
</p:tagLst>
</file>

<file path=ppt/theme/theme1.xml><?xml version="1.0" encoding="utf-8"?>
<a:theme xmlns:a="http://schemas.openxmlformats.org/drawingml/2006/main" name="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28037</TotalTime>
  <Words>3443</Words>
  <Application>Microsoft Office PowerPoint</Application>
  <PresentationFormat>On-screen Show (4:3)</PresentationFormat>
  <Paragraphs>657</Paragraphs>
  <Slides>73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Symbol</vt:lpstr>
      <vt:lpstr>Wingdings</vt:lpstr>
      <vt:lpstr>Default Design</vt:lpstr>
      <vt:lpstr>A Rule of While Language Syntax</vt:lpstr>
      <vt:lpstr>Parser for the statmt (rule -&gt; code)</vt:lpstr>
      <vt:lpstr>Continuing Parser for the Rule</vt:lpstr>
      <vt:lpstr>How the parser decides which alternative to follow?</vt:lpstr>
      <vt:lpstr>PowerPoint Presentation</vt:lpstr>
      <vt:lpstr>Parse Tree vs Abstract Syntax Tree (AST)</vt:lpstr>
      <vt:lpstr>Parse Tree vs Abstract Syntax Tree (AST)</vt:lpstr>
      <vt:lpstr>Abstract Syntax Trees for Statements</vt:lpstr>
      <vt:lpstr>Abstract Syntax Trees for Statements</vt:lpstr>
      <vt:lpstr>Our Parser Produced Nothing </vt:lpstr>
      <vt:lpstr>New Parser: Returning an AST </vt:lpstr>
      <vt:lpstr>Constructing Tree for ‘if’</vt:lpstr>
      <vt:lpstr>Task: Constructing AST for ‘while’</vt:lpstr>
      <vt:lpstr>Here each alternative started with different token</vt:lpstr>
      <vt:lpstr>Left Factoring Example: Function Calls</vt:lpstr>
      <vt:lpstr>Left Factoring Example: Function Calls</vt:lpstr>
      <vt:lpstr>Beyond Statements: Parsing Expressions</vt:lpstr>
      <vt:lpstr>While Language with Simple Expressions</vt:lpstr>
      <vt:lpstr>Abstract Syntax Trees for Expressions</vt:lpstr>
      <vt:lpstr>Parser That Follows the Grammar?</vt:lpstr>
      <vt:lpstr>Ambiguous Grammars</vt:lpstr>
      <vt:lpstr>PowerPoint Presentation</vt:lpstr>
      <vt:lpstr>Ambiguous Expression Grammar</vt:lpstr>
      <vt:lpstr>Exercise: Balanced Parentheses I</vt:lpstr>
      <vt:lpstr>Remark</vt:lpstr>
      <vt:lpstr>Exercise: Balanced Parentheses</vt:lpstr>
      <vt:lpstr>Not Quite Solution</vt:lpstr>
      <vt:lpstr>Solution for Unambiguous Parenthesis Grammar</vt:lpstr>
      <vt:lpstr>Exercise:  Left Recursive and Right Recursive</vt:lpstr>
      <vt:lpstr>An attempt to rewrite the grammar</vt:lpstr>
      <vt:lpstr>Making Grammars Unambiguous - some useful recipes -</vt:lpstr>
      <vt:lpstr>Goal: Build Expression Trees</vt:lpstr>
      <vt:lpstr>1) Layer the grammar by priorities</vt:lpstr>
      <vt:lpstr>2) Building trees: left-associative "-"</vt:lpstr>
      <vt:lpstr>3) Building trees: right-associative "^"</vt:lpstr>
      <vt:lpstr>Manual Construction of Parsers</vt:lpstr>
      <vt:lpstr>Exercise: Unary Minus</vt:lpstr>
      <vt:lpstr>Exercise: Dangling Else I</vt:lpstr>
      <vt:lpstr>Discussion of Dangling Else</vt:lpstr>
      <vt:lpstr>Solution?</vt:lpstr>
      <vt:lpstr>Exercise: Dangling Else II</vt:lpstr>
      <vt:lpstr>Sources of Ambiguity in this Example</vt:lpstr>
      <vt:lpstr>How we Solved It</vt:lpstr>
      <vt:lpstr>Solution?</vt:lpstr>
      <vt:lpstr>Formalizing and Automating  Recursive Descent: LL(1) Parsers</vt:lpstr>
      <vt:lpstr>Recursive Descent - LL(1)</vt:lpstr>
      <vt:lpstr>Grammar vs Recursive Descent Parser</vt:lpstr>
      <vt:lpstr>Rough General Idea</vt:lpstr>
      <vt:lpstr>Computing first in the example</vt:lpstr>
      <vt:lpstr>Algorithm for first</vt:lpstr>
      <vt:lpstr>Rules with Multiple Alternatives</vt:lpstr>
      <vt:lpstr>Abstracting into Constraints</vt:lpstr>
      <vt:lpstr>Example to Generate Constraints</vt:lpstr>
      <vt:lpstr>Example to Generate Constraints</vt:lpstr>
      <vt:lpstr>Iterative Solution of first Constraints</vt:lpstr>
      <vt:lpstr>Constraints for Computing Nullable</vt:lpstr>
      <vt:lpstr>Computing first and nullable</vt:lpstr>
      <vt:lpstr>Rough General Idea</vt:lpstr>
      <vt:lpstr>Exercise 1</vt:lpstr>
      <vt:lpstr>Exercise 2</vt:lpstr>
      <vt:lpstr>Important Exercise 3 </vt:lpstr>
      <vt:lpstr>Problem Identified</vt:lpstr>
      <vt:lpstr>General Idea when nullable(A)</vt:lpstr>
      <vt:lpstr>LL(1) Grammar - good for building recursive descent parsers </vt:lpstr>
      <vt:lpstr>Computing if a token can follow</vt:lpstr>
      <vt:lpstr>Rule for Computing Follow</vt:lpstr>
      <vt:lpstr>Compute nullable, first, follow</vt:lpstr>
      <vt:lpstr>Conclusion of the Solution</vt:lpstr>
      <vt:lpstr>Table for LL(1) Parser: Example</vt:lpstr>
      <vt:lpstr>Table for LL(1) Parsing</vt:lpstr>
      <vt:lpstr>Transform Grammar for LL(1)</vt:lpstr>
      <vt:lpstr>Parse Table is Code for Generic Parser</vt:lpstr>
      <vt:lpstr>What if we cannot transform the grammar into LL(1)?</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Ordered Sets in the Calculus of Data Structures</dc:title>
  <dc:creator>Viktor Kuncak</dc:creator>
  <cp:lastModifiedBy>sysadmin</cp:lastModifiedBy>
  <cp:revision>3347</cp:revision>
  <dcterms:created xsi:type="dcterms:W3CDTF">2005-06-07T20:03:32Z</dcterms:created>
  <dcterms:modified xsi:type="dcterms:W3CDTF">2014-10-12T22:17:45Z</dcterms:modified>
</cp:coreProperties>
</file>