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64" r:id="rId2"/>
    <p:sldId id="1065" r:id="rId3"/>
    <p:sldId id="1131" r:id="rId4"/>
    <p:sldId id="1066" r:id="rId5"/>
    <p:sldId id="1067" r:id="rId6"/>
    <p:sldId id="1068" r:id="rId7"/>
    <p:sldId id="1133" r:id="rId8"/>
    <p:sldId id="1134" r:id="rId9"/>
    <p:sldId id="1037" r:id="rId10"/>
    <p:sldId id="880" r:id="rId11"/>
    <p:sldId id="902" r:id="rId12"/>
    <p:sldId id="903" r:id="rId13"/>
    <p:sldId id="1036" r:id="rId14"/>
    <p:sldId id="1118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112" d="100"/>
          <a:sy n="112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8:21:48.9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591 13854 53 0,'0'0'31'16,"-6"13"0"-16,7 3 0 16,-8-2-18-16,13 17-4 0,-10-6-1 15,10 13-1-15,-8-4-3 16,7 6-1-16,-5-1-1 16,2 2 0-16,1-5 0 15,0 2-1-15,-1-5 0 31,0-1-1-31,0-1 0 16,1-6 0-16,-2-2 0 16,0-3 0-16,1-2-2 15,-4-7 0-15,5 1-3 0,-3-12-4 0,6 12-10 16,-6-12-15-16,4-12 1 16,-3-1 0-16,4-1 1 15</inkml:trace>
  <inkml:trace contextRef="#ctx0" brushRef="#br0" timeOffset="495.9874">633 14199 50 0,'2'-10'30'0,"-2"10"1"15,4-14 1-15,-6 0-19 16,13 11-2-16,-9-9-2 16,11 10-2-16,-13 2-2 15,20-9-1-15,-8 6-2 16,5 3 0-16,-1 1 0 16,3 1-1-16,0 2 0 15,1 1-1-15,1 1 1 0,1 0-1 0,-4 1 0 16,-1 2 0-16,-2 0 0 15,-5 3-1 1,-4 2 1-16,-5 0 0 16,-3 1-1-16,-4 3 1 15,-5-2 0 1,-4 5 0-16,-2-2-1 0,-4-1 2 16,-2-4-1-16,0-1 1 15,2-3-1 1,1-4 1-16,1-3 0 0,2-3 1 0,2-6-1 0,4 0 1 15,11 6-2 1,-14-13 1-16,14 13-1 16,-9-15 0-16,9 15-2 0,6-13-1 15,6 19-9-15,-12-6-22 32,26-4 0-32,-9-2-1 15,9 7 0-15</inkml:trace>
  <inkml:trace contextRef="#ctx0" brushRef="#br0" timeOffset="1007.5669">1043 13845 79 0,'0'0'34'0,"-13"9"0"16,13-9 0-16,0 0-24 16,15 18-6-16,-15-18 1 0,23 30-1 15,-7-10-1-15,4 5-2 16,-2 3 1-16,-1 5-2 16,-2 6 0-16,-6 4 0 15,-2 2 0-15,-7 3-1 16,-9 4 0-16,-2 1 1 15,-5-1 0-15,-2-2-1 16,0-7 1-16,-1-6 0 16,2-4 0-1,4-10 1-15,3-8-2 16,10-15 1-16,-12 15-1 16,12-15-2-16,0 0-19 15,0 0-12-15,11-7-1 16,-11 7-1-16,10-13 0 15</inkml:trace>
  <inkml:trace contextRef="#ctx0" brushRef="#br0" timeOffset="2825.391">6137 13180 9 0,'0'0'22'0,"13"-9"3"0,-13 9 1 16,0 0-7-16,0 0 0 16,0 0 0-16,0 0-3 15,-8-12-4-15,8 12-1 16,0 0-1-16,0 0-3 0,0 0-1 15,0 0-1-15,-12-13-1 16,12 13-1-16,-16-5-2 16,16 5 0-16,-24-2 1 15,8 3-2-15,-2 6 1 16,-1 3-1-16,1 2 0 16,0 4 0-16,2 3 0 15,2 3 0-15,6 1 0 16,3 1 0-16,5-3-1 0,4 1 1 15,5-2 0-15,5-3 0 16,2-4 0-16,3-4 0 16,2-3 0-16,0-4 0 15,1-2 0-15,0-8-1 16,-3-3 2-16,-1-2-1 16,-2-3 0-16,-4-3-1 15,-2-2 1-15,-4-1 0 16,-3-4 1-16,-7 1-1 0,-2 1 0 15,-3 3 0-15,-1 3 0 16,-3 4 1 0,1 2-1-1,12 12 0-15,-18-7 0 0,18 7 1 0,-6 20-1 16,8-4 0-16,5 3-1 16,6 3 1-16,1 2 1 15,6 0-1-15,2 0 0 16,2-6-1-16,2 0 0 15,-2-5-1-15,3 3-5 16,-12-11-27-16,6 0-1 16,-7-9 0-16,1 1-1 15</inkml:trace>
  <inkml:trace contextRef="#ctx0" brushRef="#br0" timeOffset="3168.3238">6364 12921 92 0,'8'-11'33'15,"3"7"2"-15,0-1-1 16,11 7-27-16,-8 2-1 15,7 9-1-15,-4 3-2 16,4 7 0-16,-3 5-2 16,-2 8 0-16,-4 6-1 15,-3 1 0-15,-6 3 0 0,-3-1 0 16,-3 1-1-16,-3-3 1 16,-3-2-1-16,1-8 1 15,-1-6-1 1,0-8-1-16,3-3-3 0,-5-15-13 15,11-1-16-15,0 0-2 16,-12-12 1-16,6-3-1 16</inkml:trace>
  <inkml:trace contextRef="#ctx0" brushRef="#br0" timeOffset="8643.2726">6854 12948 46 0,'6'-16'29'16,"-6"16"0"-16,0 0 2 15,0 0-14-15,15 10-3 0,-19 1-4 16,12 16-3-16,-8-2-2 16,9 10-2-16,-7 2 0 15,6 3-2-15,-3-3 0 16,1 1 0-16,-3-5-2 16,3-5-2-16,3 2-6 15,-10-14-22-15,6-3-1 16,-5-13 0-16,0 0-1 15</inkml:trace>
  <inkml:trace contextRef="#ctx0" brushRef="#br0" timeOffset="9008.1787">6768 12857 73 0,'13'-12'32'0,"-1"11"0"15,9 7 1-15,-6-4-25 16,21 13 0-16,-3-6 0 16,12 12-2-1,-4-3-2-15,7 8-1 16,-4-2-1-16,-1 4-2 16,-4 1 1-16,-6 5-2 15,-8 0 1-15,-6 1-1 16,-8 0 0-16,-8 2 1 0,-8-3-1 15,-8 1 0 1,-9-5 1-16,-7-4 0 16,-5-4 0-16,-6-6 0 15,1-7 1-15,2-5-1 0,0-5 1 16,4-4-1-16,7-4 0 16,7-4-3-16,19 13-6 15,-16-24-24-15,21 13 0 16,3-4-1-16,11 2-1 15</inkml:trace>
  <inkml:trace contextRef="#ctx0" brushRef="#br0" timeOffset="9436.1126">7329 13000 97 0,'2'-12'33'0,"-2"12"1"15,13-10-3-15,1 16-28 16,-14-6-1-16,24 26 1 16,-10-5-3-16,2 6 1 15,-3 5-1-15,2 2-1 16,-6-2 0-16,1-2 1 0,-2-2-1 15,-2-5-1-15,0-4 1 16,-6-19 0-16,6 12 1 16,-6-12-1-16,1-18 0 15,-1-1 1-15,0-7 0 16,0-2 1-16,0-2 0 16,4-1 1-16,-1-1-1 15,3 4 1-15,3 6-1 16,3 3 0-16,3 5-1 15,1 2-3-15,8 12-8 16,-6-3-23-16,9 6 2 16,-2 1-2-16,4 3 1 15</inkml:trace>
  <inkml:trace contextRef="#ctx0" brushRef="#br0" timeOffset="9894.587">7901 12983 85 0,'-8'-12'33'0,"8"12"1"0,-22-21-1 15,22 21-25 1,-26-10-1-16,15 13-2 16,-5 2-3-16,4 7 0 15,-3 4-1-15,3 3 0 0,2 7-1 16,0 1 0-16,4 5-1 15,4 1 1-15,4-3 0 16,6-2-1-16,3-5 1 16,3-2-1-16,5-8 1 0,1-3 0 15,1-10 0-15,1-7 0 16,-2-8 1-16,-3-3 0 16,-4-5 0-16,-2-4 0 15,-6 1 0-15,-3-1 0 16,-5 1-1-16,-2 5 1 15,-4 6 0-15,-2 4-1 16,11 11 0-16,-19 0 0 16,19 0 0-16,-14 19 0 0,13 0 0 15,2 3-1-15,6 3 0 16,2-1 0-16,6 2-3 16,-3-9-4-16,14 5-19 15,-8-11-8-15,3-3 0 16,-4-15 1-1</inkml:trace>
  <inkml:trace contextRef="#ctx0" brushRef="#br0" timeOffset="10259.2283">8113 12938 88 0,'0'0'34'16,"10"21"0"-16,-7-4 0 16,-11-2-27-16,12 10-2 0,-5-2-1 15,4 4-3-15,1 1 0 16,3-2-2-16,1-3 1 16,-1-2-1-16,3-6 0 15,-10-15 1-15,19 11 0 16,-8-16 0-16,-2-7 1 15,-1-4 0-15,0-4 0 16,0-1 0-16,-2-4 0 16,2 2 0-16,-2 5-1 0,-1 1 1 15,1 5-2-15,-3 0-1 16,-3 12-5-16,8-12-14 16,-8 12-12-16,11 7-2 0,-11-7 1 31,11 16-1-31</inkml:trace>
  <inkml:trace contextRef="#ctx0" brushRef="#br0" timeOffset="10637.3922">8271 12935 79 0,'0'0'32'15,"-6"-11"2"-15,6 11-2 16,3 14-23-16,-4-2-1 16,9 12-4-16,-4 1-2 15,5 7 0-15,-2 2-2 16,3 1 1-16,0-2-2 16,-2-2 1-16,2-8 0 0,1-3 0 15,-1-7 0-15,-10-13 1 16,22 0 0-1,-11-12 0-15,0-9 1 16,0-2 0-16,-1-4-1 0,-2-1 1 16,-1-3 0-1,1 3 0-15,-3 5-1 16,-3 5-1-16,1 7-2 16,-6-5-13-16,3 16-19 0,0 0-2 15,-2 13 0-15,2-13-1 16</inkml:trace>
  <inkml:trace contextRef="#ctx0" brushRef="#br0" timeOffset="12063.2106">8963 12783 74 0,'-5'-24'31'0,"3"8"1"16,0 5 0-1,2 11-23-15,0 0-3 16,13 19 0-16,-12 2-3 0,2 8-1 16,1 8-1-16,-1 4 1 0,-1 4-2 15,-1 0 0-15,0-4 0 16,-1 0 0-16,2-4 0 16,1-6-1-16,2-5 1 15,3-6-1-15,3-4 0 16,0-4 0-16,4-2-2 15,0-9-1-15,8 5-8 16,-11-9-20-16,6-1-1 16,-4-5 1-16,-3 0-1 15</inkml:trace>
  <inkml:trace contextRef="#ctx0" brushRef="#br0" timeOffset="12250.7901">8934 13060 53 0,'8'-14'27'0,"6"6"1"15,6-2-2-15,7 4-19 16,-1-2-5-16,4 2-24 16,-2-7-2-16,5 5-4 15,-6-7 1 1</inkml:trace>
  <inkml:trace contextRef="#ctx0" brushRef="#br0" timeOffset="12679.2046">9241 12668 71 0,'5'11'31'0,"-1"4"1"0,1 8-1 15,-8 3-24 1,8 12-2-16,-5-1 0 16,4 9-2-16,-2-2-1 15,1 1 0-15,-1-4-2 0,1-1 0 16,3-9 0-16,1-6 0 16,0-7 0-16,4-8 0 15,0-6 0 1,3-8 0-16,-1-6 0 15,2-6 0-15,-2-3 0 0,-1-4 0 16,2-3 1-16,-3 3-1 16,-1 3 0-1,-2 3 0-15,-1 5 1 0,-7 12 0 0,13-5 1 16,-13 5-1-16,9 22 0 16,-4-4 0-1,1 3-1-15,2-1 0 16,0 2-2-16,0-6-4 0,7 10-8 15,-5-15-20-15,6-2 0 16,-1-5 1-16,2-4 0 31</inkml:trace>
  <inkml:trace contextRef="#ctx0" brushRef="#br0" timeOffset="13109.3918">9651 13000 54 0,'0'0'30'0,"19"-11"2"16,-6 5-1-16,8 6-19 16,-10-9 0-16,11 10-3 15,-9-6-3-15,7 5-1 16,-6-5-2-16,2 3-1 0,-5-3-1 16,1 0 0-16,-12 5 0 15,18-18 0 1,-14 6-1-16,0-1 1 15,-5-2-1-15,-2-4 1 0,-3-1 0 16,-3 2-1-16,-4 2 0 16,-4 0 0-16,-1 8 0 15,-4 5 0-15,-2 7 0 0,-1 7 0 16,1 8-1-16,1 4 2 16,3 6-1-1,7 3 1-15,4-1-1 16,7 1 1-16,5-2-1 0,7-2 1 15,7-6-1-15,4-1 0 16,5-3 0-16,-1-5 0 16,2-2-1-16,0-5-2 15,2 4-6-15,-7-10-26 16,3-1 0-16,-7-7 0 16,0 1 1-16</inkml:trace>
  <inkml:trace contextRef="#ctx0" brushRef="#br0" timeOffset="13813.2557">10671 12959 59 0,'-14'-7'33'16,"-2"-2"-1"-16,-2 1 1 15,-4-9-11-15,4 11-15 16,-10-4-1-16,2 7-3 15,-2 3 0-15,2 8 0 16,-2 1-1-16,6 8 1 16,0 4-2-16,6 2 1 15,4 3-1-15,10 0 0 0,5-1-1 0,7-1 0 16,6-1 0-16,5-4 0 16,2-6 0-16,3-5 0 31,-1-6 0-31,0-4 1 0,-2-5-1 15,-4-5 1-15,-3-9-1 0,-4-3 0 16,-4-1 0-16,-3 0 1 16,-4-3-1-16,-4 4 0 15,-1 1 0-15,-3 4 0 16,1 9 0-16,6 10 0 16,-13-4 0-16,13 4 0 15,-6 24 0-15,6-2 0 16,3 4 0-16,2 3 0 15,4 2-1-15,2-2-2 16,7 4-4-16,-7-17-20 16,11 3-9-16,-4-13 1 0,4-4-2 15</inkml:trace>
  <inkml:trace contextRef="#ctx0" brushRef="#br0" timeOffset="14236.5841">10813 12864 82 0,'-11'8'33'0,"9"11"1"16,-2-1-1-16,3 11-27 16,-3-4-1-16,7 6-1 15,-2-2-2-15,4-1-1 16,1-4 0-16,4-3 0 15,1-8 0-15,3-4-1 16,1-7 0-16,1-4 1 16,2-9-1-16,2-4 1 15,-3-6-1-15,-1-4 1 0,-3-1-1 16,-2-1 0-16,-1 1 1 16,-4 3-1-16,-2 5 0 15,-2 6 0-15,-2 12 0 16,0 0 1-16,0 0 0 15,-4 22-1-15,4-1 1 16,0 4 0-16,2 3-1 16,0 2 1-16,2 2-2 0,1-7-2 15,7 6-7-15,-7-14-24 0,8-6-2 16,-1-11 0-16,3-6 0 16</inkml:trace>
  <inkml:trace contextRef="#ctx0" brushRef="#br0" timeOffset="14483.8703">11154 12590 94 0,'5'18'36'15,"-3"8"0"-15,-4 0-1 16,4 17-31-16,-4 3 0 15,4 9 0-15,-3 2-2 16,0 1-2-16,1-1 0 16,-3-4-2-16,6-4-4 15,-9-19-7-15,9-1-23 0,-5-15 0 16,2-14-1-16,0 0 1 16</inkml:trace>
  <inkml:trace contextRef="#ctx0" brushRef="#br0" timeOffset="14985.9984">11059 12915 64 0,'3'-11'33'0,"-3"11"-1"15,25-14 1-15,-13 8-24 16,12 13 1-16,-4-6-5 16,8 10-1-16,-2 0-3 15,0 2-1-15,0 2-2 16,-3-3 0-16,0 1-2 15,-7-5-1-15,1 3 1 16,-17-11 0-16,19 11 1 0,-19-11 2 16,0 0 2-16,0 0 2 15,0 0 2 1,-12 17 2-16,-2-16-1 16,14-1 1-16,-18 16-1 0,13-6-1 15,5-10-1 1,-9 21-1-16,9-21-1 0,9 18-1 31,-9-18 1-31,26 16-2 0,-8-11 1 0,3-3-1 16,1-3 0-1,1-2 0-15,-2-5 0 16,-2-1 1-16,-2-5-2 16,-3-3 2-16,-7-1-1 15,-3-3 1-15,-7 0-1 16,-5 0 1-16,-5 1-1 15,-4 3 0-15,-2 4 0 16,-3 5 0-16,0 4 0 16,1 5 0-16,3 10-1 15,1 2-1-15,7 9-4 0,-2-7-19 16,13 9-10-16,1-4-2 16,9 1-1-16,3-8 1 0</inkml:trace>
  <inkml:trace contextRef="#ctx0" brushRef="#br0" timeOffset="15569.717">11665 12852 87 0,'-19'21'35'0,"7"-5"-1"15,4 5 0-15,-4 1-30 16,8 6-1-16,2-2-1 0,7 3 0 16,-2-3 0-16,7-1-1 31,0-7 0-31,3-3 0 16,0-7 0-16,0-6 0 0,0-6 0 15,3-5 0-15,-3-8 0 16,1-2 0-16,-2-6-1 0,1 0 1 15,-2-2 0-15,0 4-1 16,-3 4 0-16,-2 4 1 0,-6 15-1 16,8-11 1-16,-8 11-1 15,1 17 0-15,-2 1 0 16,1 3 0-16,1 1 0 16,0 1 0-16,1 0 0 31,3-2 0-31,3-4 0 15,0-5-1-15,3-7 1 16,1-5-1-16,3-5 1 0,0-6 0 16,1-5-1-16,-1-2 1 15,0-2-1-15,0 0 1 16,-4 3 0-16,-2 1 0 16,-2 3 1-16,-7 13 0 0,9-11-1 15,-9 11 1-15,0 0-1 16,2 18 1-16,-2-3-2 15,3-2 0-15,3 6-5 16,-6-19-17-16,6 26-13 16,-6-26 0-16,26 14 0 15,-11-15-1 1</inkml:trace>
  <inkml:trace contextRef="#ctx0" brushRef="#br0" timeOffset="16007.3466">12239 12884 88 0,'0'0'37'0,"-21"-11"-1"15,9 12 1-15,-14-1-30 16,12 8-2-16,-5 0-1 16,6 6-3-16,0 3 0 15,4 4 0-15,4 0-1 16,3-1 0-16,5 1 0 15,5-3 0-15,4 0-1 16,3-6 1-16,2-3 0 0,2-4-1 16,1-6 2-16,0-7-2 0,0-4 2 15,-2-2-1-15,-2-7 0 16,-2-3 0-16,-7-2 0 0,-1 2 1 16,-4 0 0-16,-2 4-1 15,-3 4 1-15,-3 5 0 16,6 11-1-16,-16 2 1 15,16-2 0-15,-12 24-1 16,7-3 1-16,1 2-1 31,4 3 0-31,1 0 0 16,4-2-1-16,1-3-2 16,6 2-2-16,-12-23-11 0,22 13-20 15,-8-14-1 1,5-4 0-16,-3-12-1 15</inkml:trace>
  <inkml:trace contextRef="#ctx0" brushRef="#br0" timeOffset="16249.135">12543 12521 93 0,'-1'13'36'16,"-7"7"2"-16,5 10-2 15,-16 3-30-15,15 12-2 16,-5-1-1-16,4 9 0 16,-2-1-2-16,2 0 1 15,0-3-3-15,1-11-2 16,8 3-8-16,-8-21-26 0,8-2 0 16,-4-18-1-1,0 0 1-15</inkml:trace>
  <inkml:trace contextRef="#ctx0" brushRef="#br0" timeOffset="16425.6978">12304 12771 83 0,'0'0'37'0,"20"-9"0"0,5 12 0 16,-1-13-27-16,10 15-5 15,-2-3-1-15,6 3-3 16,0 4-5-1,-6-11-19-15,4 11-13 0,-8-7-2 16,2 4 1-16,-10-7 0 16</inkml:trace>
  <inkml:trace contextRef="#ctx0" brushRef="#br0" timeOffset="16773.5347">12692 12830 91 0,'-15'20'36'16,"1"-2"0"-16,3 5 1 16,-3-5-33-16,10 5 0 15,4-2-2-15,4 2 0 16,5-5-1-16,3-1 0 0,4-4-1 16,2-4 0-16,2-7-1 15,4-3 1 1,2-6-1-16,-2-5 1 0,-2-4-1 0,-2-3 0 15,-6-3 1-15,-4-3 0 16,-10 1-1-16,-9 2 1 16,-6 3 0-16,-6 4 0 15,-4 7 1-15,-3 5-1 16,0 7 1-16,1 6-1 16,8 6 0-16,2 1-2 31,9 10-6-31,-1-8-28 15,15 4 0-15,4-7-1 0,8 1 1 16</inkml:trace>
  <inkml:trace contextRef="#ctx0" brushRef="#br0" timeOffset="17220.9304">12993 12811 91 0,'0'0'37'0,"-13"17"-1"15,8 3 1-15,-6 2-32 16,7 6-2-16,-1 0 0 0,5 3-1 16,2-2-1-16,3-3-1 15,1-4 0-15,2-5 0 16,3-3 0-1,1-8 0-15,3-6 0 0,2-6-1 16,1-7 1-16,3-4-1 16,0-4 1-16,1-5 0 15,0-4-1-15,-1 3 1 16,-3 2 1-16,-2 4 0 16,-3 4 0-16,-1 6 0 15,-12 11 1-15,19 0-1 0,-13 11 1 16,1 6-1-16,-1 5 0 0,2 3 0 15,-2 3-1-15,1 3 1 16,-2 0-1-16,-3-3-2 16,2 6-8-16,-11-10-27 15,4-1 0-15,-9-13-2 16,0-4 0-16</inkml:trace>
  <inkml:trace contextRef="#ctx0" brushRef="#br0" timeOffset="18057.9906">14199 12641 75 0,'-1'-13'34'0,"-6"-4"1"15,-2 6 0-15,-12-4-27 16,9 11-1-1,-9-4-2-15,3 6-2 16,-5 3-1-16,2 7 0 16,-2 3-1-16,3 7 0 15,1 3-1-15,4 6 1 0,4 7-1 16,6 3 1-16,5 1-1 16,5 2 0-16,5 1 0 15,2-3 0-15,2 0-2 16,-3-6 0-16,1-1-3 15,-10-13-5-15,9 4-25 16,-16-10-1-16,-1-1 1 16,-8-8 0-16</inkml:trace>
  <inkml:trace contextRef="#ctx0" brushRef="#br0" timeOffset="18259.1571">13803 12842 72 0,'0'0'34'16,"14"-14"1"-16,6 13-1 16,-6-5-26-16,18 10 0 15,-3 0-3-15,9 6-3 16,0-1-2-16,2 0-2 16,5 6-7-16,-10-8-24 15,9 1-1-15,-8-5-1 16,1-1 0-16</inkml:trace>
  <inkml:trace contextRef="#ctx0" brushRef="#br0" timeOffset="18614.4177">14343 12857 81 0,'-17'2'35'16,"1"8"0"-16,-3-4-1 15,9 9-26-15,-6-6-3 0,9 7-1 16,1 0-2-16,4 2 0 15,6-1-1-15,6-1 0 16,5-1-1-16,4-3 1 16,4 0-1-16,2-6 0 15,2-4 0-15,-3-4 0 16,0-4 0-16,-4-1-1 16,-3-6 1-16,-6-2 0 15,-5-6 0-15,-5-1 0 0,-7-1 0 16,-6 2 0-16,-5 0 0 15,-4 1 0-15,-3 6 0 16,-1 5 0-16,2 4 0 16,1 9-1-16,6 4 0 15,4 5-1-15,12 7-6 16,-4-5-23-16,19 7-4 16,2-7-1-16,9 2 1 0</inkml:trace>
  <inkml:trace contextRef="#ctx0" brushRef="#br0" timeOffset="19137.3331">14631 12733 80 0,'0'0'34'0,"0"0"0"16,0 0 0-16,0 0-28 0,0 15-3 15,2 1-1-15,1 5-1 16,1 2-1-16,-2 0 0 0,1-1 0 31,-2-2-1-31,1-3 0 16,-2-5 0-16,0-12 0 16,0 0 0-16,0 0 0 15,4-12 0-15,1-2 1 0,0-4-1 16,1-4 1-16,2 1 0 15,0-1 1 1,0 5-1-16,1 0 1 16,2 6-1-16,0-3 1 0,1 10 0 15,-1-3 0-15,2 6 0 16,1 0 0-16,-2 0-1 16,-1 1 1-16,-11 0 0 15,16 0 0-15,-16 0-1 0,0 0 1 16,12-1 0-16,-12 1 0 15,0 0 0-15,-2-20 0 16,2 20 1-16,-10-13-1 16,10 13 0-16,-16-11 0 15,16 11 0 1,-18-3-1-16,18 3 1 16,-14 14-1-16,14-14-2 15,4 25-11-15,-4-25-22 0,15 21-1 16,-4-15 0-16,5-1 0 15</inkml:trace>
  <inkml:trace contextRef="#ctx0" brushRef="#br0" timeOffset="19695.3759">15256 12472 92 0,'-1'15'35'16,"1"4"1"-16,-2 2 0 16,3 12-32-16,2 2-1 15,6 10 0-15,-3 2-1 16,3 4 0-16,-3-2-1 0,1-3-1 0,-1-4-3 15,-2-11-4-15,10 0-28 16,-11-14-1-16,4-5 0 31,-7-12-1-31</inkml:trace>
  <inkml:trace contextRef="#ctx0" brushRef="#br0" timeOffset="20077.7377">15398 12799 66 0,'14'-8'35'0,"7"6"1"0,-2-4-1 16,7 13-11-16,-4-13-19 15,10 9 0-15,-5-7-3 16,0 2 0-16,-4-3 0 16,-1 0-1-16,-5-4-1 15,-4 2 1-15,-13 7-1 16,10-19 0-16,-15 6 0 15,-3 1 0-15,-8 3 0 16,-4-1-1-16,-3 5 1 0,-5 0 0 16,-1 6-1-1,-3 5 1-15,2 4 0 0,2 7 0 16,3 5 1-16,4 4 0 16,5 1-1-16,8 4 2 15,7-2-1-15,8 2 0 16,6 0-1-16,8-4 1 15,5-4-2-15,6-5 0 16,7-1-4-16,-5-15-8 16,10 6-23-16,-9-12-1 15,5-1 1-15,-5-6-1 16</inkml:trace>
  <inkml:trace contextRef="#ctx0" brushRef="#br0" timeOffset="20293.1318">15975 12770 67 0,'0'0'34'0,"17"1"0"15,-17-1-1-15,-10 28-15 16,-3-12-14-16,2 11 1 16,-7-2-2-16,1 4-1 0,-3-1 0 15,3-3-1-15,2 0-3 16,0-12-7-16,6 1-24 15,9-14-3-15,-16 7 2 16,16-7-1-16</inkml:trace>
  <inkml:trace contextRef="#ctx0" brushRef="#br0" timeOffset="20522.8304">15781 12670 102 0,'0'0'37'0,"17"15"1"16,-3 3-1-16,-5 0-33 15,8 8-1-15,-2 3 0 16,3 2-2-16,2-2 0 0,2 2-1 16,1-2-2-16,-2-7-2 15,6 6-7-15,-13-15-27 16,11-2 2-1,-7-9-2-15,3 0 1 16</inkml:trace>
  <inkml:trace contextRef="#ctx0" brushRef="#br0" timeOffset="20748.7222">16213 12728 100 0,'0'0'37'15,"0"0"-1"-15,0 0 1 16,6 21-33-16,-6-4-1 16,4 6-1-16,-3 5 0 15,3 2-1-15,-1 2-2 16,0-4-1-16,5 3-7 0,-8-14-28 16,9 0 1-16,-9-17-2 15,13 6 2-15</inkml:trace>
  <inkml:trace contextRef="#ctx0" brushRef="#br0" timeOffset="20937.5389">16273 12522 100 0,'-4'-12'36'0,"4"12"-1"16,0 0 0-16,4 13-34 15,7 2-3-15,-11-15-9 0,30 30-24 16,-10-10 0-16,7 3-1 16,-2-3 1-16</inkml:trace>
  <inkml:trace contextRef="#ctx0" brushRef="#br0" timeOffset="21219.074">16648 12688 96 0,'-3'-13'37'0,"4"2"0"16,-9-5 0-16,8 16-30 15,-18-19-2-15,3 16-1 16,-7 3-1 0,-2 9 0-16,-7 2-1 15,1 6 0-15,-3 7-1 16,2 4 0-16,3 1 0 15,7 4 0-15,9 1 0 16,8-3-2-16,13 0 0 16,8-6-2-16,14-2-3 0,-3-13-28 15,16 0-4-15,-4-14-1 16,7-2 0-16</inkml:trace>
  <inkml:trace contextRef="#ctx0" brushRef="#br0" timeOffset="21664.3544">16889 12717 101 0,'0'0'37'0,"-18"-1"-1"0,7 7 1 16,-10-3-31-16,4 5-3 16,-2 1 0-1,-1 5-1-15,-1 2 0 16,4 5 0-1,1-2-1-15,5 3-1 16,4 0 1-16,6-4-1 16,5-2 0-16,5-4 0 0,6-4-1 0,2-6 0 15,4-5 0-15,1-7 0 16,-1-3 0-16,-4-4 0 16,-1-4 0-16,-5-4 0 15,-5 0 1-15,-3 0 1 16,-5 3-1-16,-2 5 1 0,-2 3 0 15,6 14 0-15,-16-14 0 16,16 14 0-16,-13 15-1 16,8 2 1-16,4 2-1 15,2 6 0-15,3 3 0 16,2 1 0-16,3 1-1 16,4-3 0-16,3-3-2 31,-3-9-2-31,10 4-11 0,-6-20-21 15,4-3-1-15,-8-13 1 16,6-3 0-16</inkml:trace>
  <inkml:trace contextRef="#ctx0" brushRef="#br0" timeOffset="21883.3264">17010 12456 106 0,'0'0'39'0,"0"14"0"0,-2 0 1 16,7 15-34-16,-2 7 0 16,6 10-1-16,-3 5-2 15,1 6 0-15,-1 0-2 16,-1-2-1-16,0-5-3 16,-4-14-9-16,3-4-27 15,-2-16-1 1,-2-16-1-16,0 0-1 0</inkml:trace>
  <inkml:trace contextRef="#ctx0" brushRef="#br0" timeOffset="22654.37">17934 12640 90 0,'-6'-16'36'0,"0"5"0"0,-9-4 0 16,-1 13-27-16,-8-5-5 16,0 7 0-16,-9 1-2 15,0 11 1-15,-3 6-1 16,5 8-1-1,0 4 1-15,9 8-1 16,7-1 1-16,12 3-1 16,8-2 0-16,12-5 0 15,7-10 0-15,9-7-1 16,4-10 1-16,3-11-1 16,-1-11 0-16,-4-9 1 15,-4-8-1-15,-7-4 0 0,-10-3 0 16,-9 2 0-1,-9-1 0-15,-6 5 0 0,-3 6 1 16,-3 8-1-16,0 11 1 16,1 6-1-16,5 9 0 0,2 10 1 15,5 6-1-15,4 7 1 16,5 6-2-16,2 2 1 16,7 0-2-16,1-4-2 15,8 3-8-15,-7-16-25 16,13-1-1-1,-7-17-1-15,5-6 2 16</inkml:trace>
  <inkml:trace contextRef="#ctx0" brushRef="#br0" timeOffset="23018.6595">18149 12569 103 0,'0'0'37'16,"0"0"0"-16,-1 21 1 15,7 0-33-15,-7 4-1 16,3 10 0-16,-2-1-2 0,4 4-1 16,1-3 0-1,0-5-1 1,2-4 0 0,0-5-1-16,-7-21 0 15,20 8 0-15,-9-16 0 0,3-12-1 16,1-4 1-16,0-6-1 15,1-2 1-15,-2 2 0 16,1 3 0-16,-3 3 1 16,-1 5 0-16,-11 19-1 0,12-11 2 15,-12 11-1-15,8 17 0 16,-5 0-1-16,2 8 0 16,0-2-3-16,10 12-8 15,-7-11-23-15,10 1 0 16,0-12-2-16,6 0 2 15</inkml:trace>
  <inkml:trace contextRef="#ctx0" brushRef="#br0" timeOffset="23415.1701">18652 12609 97 0,'0'0'35'0,"-25"-17"1"16,10 21-1-16,-10 1-30 15,7 9-1-15,-3 3-1 16,4 8 0-16,2 0-2 16,6 7 1-16,5-1-1 15,6-2 0-15,8-3-1 16,6-4 1-16,4-8-1 16,3-5 0-16,2-8 0 15,1-12 0-15,-2-5 0 0,-2-5 0 16,-5-6 1-16,-3-2-2 0,-4-4 2 15,-7 1-2-15,-4 6 2 16,-4 3-1-16,-2 4 1 0,-2 7-1 16,-2 6 1-16,0 10 0 15,0 6-1-15,4 7 1 16,1 6-1-16,4 7 0 16,2 0-1-16,2 2 0 31,9 2-3-31,-5-15-11 15,14 4-22-15,-6-12 0 16,9-6 0-16,-4-16-1 16</inkml:trace>
  <inkml:trace contextRef="#ctx0" brushRef="#br0" timeOffset="23636.0376">18869 12320 107 0,'0'0'39'16,"-12"14"1"-16,9 10-1 0,0 5-33 16,2 8-2-16,-1 5-1 15,4 7-1-15,2-1-1 16,4-3-3-16,3-2-2 16,-1-13-5-16,14-5-28 0,-8-10-1 31,5-4-1-31,-6-16 0 15</inkml:trace>
  <inkml:trace contextRef="#ctx0" brushRef="#br0" timeOffset="24041.0991">19036 12581 100 0,'-2'14'37'16,"-4"-2"0"-16,8 9 0 0,-4-4-31 15,9 6-1-15,-1-3-1 16,5 2-2-16,3-5-1 0,3-2 0 16,1-3-1-1,4-7 1-15,0-7-1 16,1-1 1-16,2-4-1 16,-1-3 0-16,-1-2 0 0,0-2 1 15,-4 0-1-15,-3 2 1 16,-4 2 0-16,-12 10 0 15,14-9 0 1,-14 9 0-16,0 0 1 0,-3 20-1 16,-6-1 1-1,1 8-1-15,-5 3 0 0,2 6 0 16,-1 1 0-16,3 4 0 16,0 1-1-16,3-5 1 15,5-3-2-15,1-6-1 16,6-2-3-16,-6-26-9 15,19 20-24-15,-8-22-2 16,9-3 1-16,-6-12-1 16</inkml:trace>
  <inkml:trace contextRef="#ctx0" brushRef="#br0" timeOffset="24472.7398">19508 12603 103 0,'0'0'38'0,"0"0"0"16,0 0 0-16,17-12-32 16,-2 5-2-16,9 3 0 15,0-1-3-15,2 1 1 16,-1 1-1-16,-1 2-1 15,-6 1 0-15,-4 4-1 16,-14-4 0-16,10 15 1 16,-13-3-1-16,-8 5 0 15,-6 0 0-15,-3 2 0 16,-3 0 0-16,0 3 1 0,1-3-1 16,3 2 1-16,5-3 0 15,5-1 0 1,5-1-1-16,6 1 2 0,4-5-1 15,2-1 0-15,6-3 0 16,0-1 0-16,3-5 0 16,1-2-1-16,2 2-5 15,-20-2-30-15,31-6-1 16,-15-3 0-16,4 0-1 0</inkml:trace>
  <inkml:trace contextRef="#ctx0" brushRef="#br0" timeOffset="24933.3901">19877 12697 109 0,'-5'-11'37'16,"5"11"1"-16,20-18-5 15,-4 10-31-15,3-1 1 0,5 1-1 16,1-1-2-16,1 1 1 16,-2 0-1-1,-2-2 0-15,-2 2 0 16,-6-2-1-16,-3 1 2 16,-3-1-1-16,-8 10 0 15,0-22 0-15,-8 11 0 16,-4 0-1-16,-4 1 1 15,-3 4 0-15,-4 1 0 0,-4 6 0 16,0 4 0-16,0 6 1 16,1 5 0-1,4 5 0-15,3 2 0 0,4 3 1 16,7 1-1-16,4 5 1 0,5-2-1 16,7 2 0-16,1-5 0 15,6 0-1-15,3-4 0 16,2-3-1-16,2-5-1 15,0-9-1-15,5 4-8 16,-9-16-26-16,9 2-1 16,-6-10-1-16,4 2 1 15</inkml:trace>
  <inkml:trace contextRef="#ctx0" brushRef="#br0" timeOffset="25449.765">20235 12580 92 0,'0'0'37'0,"4"17"-2"16,1-6 1-16,13 6-31 16,-10-1-1-16,6 6 0 15,-3 2-3-15,0 3 0 16,-3-3-1-16,0 0 0 15,-5-4-1-15,0-7 1 0,-3-2-1 16,0-11 0 0,0 0 0-16,-10-12 0 15,8-4 0-15,-2-6 0 16,3-3 0-16,1-2 1 0,2-1 0 16,4 4 0-16,2 2 1 15,1 1-1 1,3 6 1-16,3 4-1 15,2 3 1-15,2 5-1 16,0 4 1-16,1 0-1 16,-1 3 0-16,-2 2 0 15,-3-2 0-15,-2-1 0 0,-12-3 1 16,13 6 0-16,-13-6 0 16,0 0 1-16,0 0 0 15,-12-16 1-15,12 16-1 16,-15-15 1-16,7 4-1 0,8 11 1 15,-14-16-2-15,14 16 0 16,-3-11-2-16,3 11-3 16,12-4-34-1,-12 4 0-15,0 0-1 16,13 6-1-16</inkml:trace>
  <inkml:trace contextRef="#ctx0" brushRef="#br0" timeOffset="26497.4336">20477 12772 82 0,'0'0'34'16,"12"10"-1"-16,-12-10 1 16,0 0-28-16,1 16-3 15,-1-16-1-15,0 0-5 0,5 19-16 16,-5-19-14-16,0 0-1 16,15 11 0-16,-15-11 0 15</inkml:trace>
  <inkml:trace contextRef="#ctx0" brushRef="#br0" timeOffset="26966.6371">20969 12344 84 0,'0'0'36'0,"1"-13"0"0,-1 13 2 16,0 0-29-16,0 0-1 15,-6 20-2-15,6-1-2 16,-4 4-1-16,0 6-1 16,-2 5 0-16,-1 6-1 31,-2 1-1-31,2-3 1 16,1 1-1-16,2-5 0 15,4-5-1-15,4-3 1 0,6-7 0 0,6-2 0 31,3-7 0-31,4-3 0 16,4-4-2-16,0-3 1 16,4 0-2-16,-3-5-2 0,6 5-5 15,-15-12-22-15,11 7-5 16,-7-7 0-16,4 4 0 16</inkml:trace>
  <inkml:trace contextRef="#ctx0" brushRef="#br0" timeOffset="27157.8956">21352 12568 86 0,'2'-13'36'0,"-2"13"-1"15,0 0 0-15,0 0-28 16,0 0-2-16,8 24-2 16,-8-7-1-16,0 4-2 15,-2 3-1-15,0-1-2 0,4 7-8 16,-9-10-24-1,7-2 0-15,0-18-1 0,4 11 0 16</inkml:trace>
  <inkml:trace contextRef="#ctx0" brushRef="#br0" timeOffset="27365.1926">21366 12307 95 0,'0'0'37'16,"-15"-7"-1"-16,15 7-1 16,0 0-33-16,0 14-4 15,12 3-10-15,-5-3-23 16,7 3-1-16,-3-4 1 16,4 3-1-16</inkml:trace>
  <inkml:trace contextRef="#ctx0" brushRef="#br0" timeOffset="27629.2238">21564 12279 95 0,'8'-17'37'16,"-8"17"3"-16,0 0-2 15,7 22-32-15,-10-1-1 16,5 9-1-16,-5 5-1 15,1 8 0-15,-3 4-2 16,-1 5 0-16,1-1-1 0,-1 3 0 31,2-5-2-31,0-6-2 16,8-1-2-16,-5-19-8 16,19 2-23-16,-18-25-2 15,26 7 1-15,-12-19 0 0</inkml:trace>
  <inkml:trace contextRef="#ctx0" brushRef="#br0" timeOffset="27838.572">21679 12588 93 0,'-21'-9'36'0,"3"8"1"16,-7-11-7-16,8 17-22 15,-5-4-2-15,9 7-1 0,-2 1-2 16,9 4-1-16,3-1 0 15,6 3 0-15,5 1-1 16,5-2-1-16,5 1 0 0,5-6 0 16,4 2-2-1,0-6-4-15,15 6-31 16,-13-10-1-16,4 3 0 16,-9-6 0-16</inkml:trace>
  <inkml:trace contextRef="#ctx0" brushRef="#br0" timeOffset="28304.9206">21883 12682 93 0,'17'-8'38'16,"-6"-1"0"-16,11 6-1 0,-8-8-30 15,16 6-1-15,-3-6-2 16,3-1-2-1,-2 1 0-15,0-1 0 16,-7-3-2-16,0 3 1 0,-10-3-1 16,-3 1 1-16,-7-1-1 15,-3-1 0-15,-6 2 0 16,-7 2 1-16,-3 1-1 16,-8 4 0-16,-1 3 1 15,-3 6 0-15,-1 6 0 16,2 6 0-16,3 4 0 15,5 8 1-15,7 3-1 16,6 3 1-16,8-1-2 16,9 3 1-16,4-1-1 15,7-2 1-15,3-4 0 16,1-3-1-16,3-5 0 16,0-4 1-16,-2-2-1 0,-2-9-1 15,-1-4 0 1,-4-4-2-16,2 0-3 15,-16-14-18-15,10 10-16 16,-12-7 0-16,4 1-1 0,-7-3 0 16</inkml:trace>
  <inkml:trace contextRef="#ctx0" brushRef="#br0" timeOffset="28973.543">22737 12448 95 0,'0'0'37'0,"-13"-10"0"16,13 10 0-16,-28-2-32 15,12 3-1-15,-6 0-2 16,2 4 0-16,2 4-1 15,3-1 0-15,7 4-1 0,5 3 1 16,11-1-1-16,6 3 0 16,10 0 0-16,1 0 0 15,6 2 0-15,-3 0 0 16,-1-2 0-16,-5 4 0 16,-9-1-1-16,-7 0 1 15,-10-2 0-15,-7 1 1 16,-9-2-1-16,-5-1 0 15,-4-3 1-15,0-3-1 16,-1-7 1-16,5-2-1 16,5-5-1-1,7-4-1-15,13 8-4 16,-4-30-25-16,21 13-7 0,2-10-1 0,13 3 1 16</inkml:trace>
  <inkml:trace contextRef="#ctx0" brushRef="#br0" timeOffset="29303.9938">22987 12477 96 0,'-18'19'38'16,"-4"0"0"-16,6 5 0 15,5-1-35-15,8 5 0 16,4-4 0-16,10 0-1 15,6-4 0-15,7-4-1 16,6-8-1-16,1-5 0 16,1-6-1-16,-3-8 1 0,-3-6 0 0,-5-5 0 15,-8-3-1-15,-8-3 1 16,-9 0 1-16,-8 0 0 16,-9 0 0-16,-4 3 0 15,-5 3-1-15,-5 4-3 16,8 10-7-16,-4-4-28 15,12 7 0-15,1-1-1 16,18 6-1-16</inkml:trace>
  <inkml:trace contextRef="#ctx0" brushRef="#br0" timeOffset="30264.5475">22495 12188 49 0,'7'14'35'15,"-7"-14"-1"-15,0 0 3 16,0 0-20-16,26-5-3 0,-22-6-2 15,12 7-4-15,-6-9-2 16,6 3-1-16,-3-7 0 16,3-2-2-16,-4-9 1 15,0-1-1 1,-4-9-1-16,-2-6 0 16,-7-8-1-16,-7-10 0 0,-5-8 0 15,-4-7-2-15,-9-5 1 16,-7-12-1-16,-7-4 1 0,-8 0-1 15,-7 1 1-15,-3 4-1 16,-11 3 1-16,-9 9 1 16,-10 9-2-16,-6 12 2 15,-3 14-2-15,-5 7 2 16,-1 8-2 0,0 10 2-16,4 7 0 0,8 6-1 15,10 4 1-15,12 3-1 16,10 1 1-16,14 1-1 15,11 2 0-15,9-1-1 16,11 0 1-16,14-2 0 16,0 0-1-16,0 0 1 15,0 0 0-15,0 0-1 16,7 11 0-16,-7-11-1 16,13 3-2-16,-13-3-3 15,22 1-23-15,-22-1-10 16,21-6 1-16,-21 6-1 0</inkml:trace>
  <inkml:trace contextRef="#ctx0" brushRef="#br0" timeOffset="30660.3483">21294 10489 64 0,'13'-9'36'15,"-5"-2"-1"-15,-8 11 2 0,9-24-24 16,-9 24-2-16,1-11-3 16,-1 11-3-16,-20-3-2 15,2 6-1-15,-10 1 0 0,-6 4 0 16,-10 4-1-16,-2 4 0 16,-5 2 0-16,0 4 0 15,2 0 0-15,5 0 0 16,7 0 0-1,6-2-1-15,12 1 1 16,6 0 0-16,11-2-1 0,6 1 1 0,7 1-1 16,6 6 2-16,3 0 0 15,6 1-2-15,5 2 2 16,2 2-1 0,1-1 0-1,2 2-1-15,3 0 1 0,-2-3-3 0,4 15-17 16,-9-15-20-16,-4 3-2 15,-11 0 0-15,-8 3-1 16</inkml:trace>
  <inkml:trace contextRef="#ctx0" brushRef="#br0" timeOffset="246664.8989">8419 8039 17 0,'0'0'24'0,"0"0"2"0,0 0-7 16,0 0-3-1,0 0-2-15,0 0-3 16,0 0-1-16,0 0-1 0,0 0-1 16,0 0-1-1,-16-13-1-15,16 13 0 16,-13-6-1-16,13 6-1 15,-15-7-1-15,15 7 0 0,-17-10-1 16,17 10 0-16,-21-9 0 16,21 9 0-16,-22-8 0 15,11 5 0-15,-3 0 0 0,2 4 0 16,0-3-1 0,-1 0 0-16,0 4 0 15,0 0 0-15,1-1-1 16,-2 2 1-16,0 1-1 15,0 0 0-15,0 2 1 16,0 1-1-16,1-2 1 16,-1 4 0-16,1 1-1 15,1-2 0-15,1-1 0 16,-2 3 0-16,2 1 0 16,2 0 0-16,-1 2 0 15,1 1 0-15,1-1 0 16,-1 0 0-16,2 2 0 15,0-1 0-15,-1 0 0 0,2 0-1 16,-1 0 2-16,1-1-1 16,0 3-1-16,0-2 2 15,0 0-2-15,2-1 1 0,-1 3 0 16,1-3 1 0,2 2-2-16,-1-1 1 15,2-1 1-15,0 0-1 16,1 0-1-16,1-1 2 0,0 0-2 15,2 2 2-15,-1-2-2 16,2 1 1-16,1 1 0 0,-1-1 0 16,0-1 1-16,1 2-1 15,0-1 1-15,0-2-1 16,1 1 1-16,-6-12-1 16,15 18 2-16,-7-7-2 15,-8-11-1-15,17 19 1 0,-17-19 0 16,20 16 1-16,-20-16-1 15,21 16 0 1,-21-16-1-16,20 15 2 16,-9-11-1-1,2 1 0-15,-2-1 0 16,2 0 0-16,2-2 0 16,-2 0 1-16,1 0-1 15,0-2 0-15,0 1 0 0,-2 0 0 16,1-1 0-16,-13 0 0 15,21 0 1-15,-21 0-1 16,20-1 0-16,-20 1 0 0,18-3 0 16,-7 1 1-16,-11 2-1 15,21-5 0-15,-10 2 0 16,0 0 1 0,0-1-1-16,0-2 0 0,1 2 0 15,-1-1 0-15,1-3 0 16,0 1 0-16,0 1 0 15,1-2 0-15,-2-1 0 16,2 1 1-16,-1-2-2 16,-1 3 1-16,3-1 0 0,-2 0 0 15,-1-2-1-15,0 2 2 16,0-2-2-16,-11 10 1 16,19-21 0-16,-10 10 1 15,-3 0-2-15,0 0 1 16,-2 1 0-16,2-1-1 15,-6 11 2-15,7-21-1 16,-2 9 0-16,-3 0 0 16,-2 12 0-16,7-22 0 15,-4 10 0-15,0-2 0 16,-1 2 0-16,-1 0 0 16,-1 12 0-16,2-19 0 15,-1 8 1-15,-2 0-1 0,1 11 0 16,-2-21 0-16,2 21 0 15,-2-20 0 1,-1 9 0-16,1-2 0 16,2 13 0-16,-5-18 0 0,3 7 0 15,2 11 0-15,-6-17 0 16,6 17 0-16,-7-17 0 16,7 17 1-16,-7-18-1 15,7 18 0-15,-12-13 0 0,12 13 0 16,-14-15 0-16,14 15 0 31,-12-9 0-31,12 9-1 16,-11-8 1-16,11 8 0 15,-12-9 0-15,12 9 0 0,-12-9 0 16,12 9 0-16,-16-4 0 16,16 4 1-16,-18-6-1 15,7 5 0-15,0 0-1 0,0 2 1 16,-1-6 0-16,-2 0 0 15,2-1 0-15,-2 3 0 16,2-3 0-16,0-3 0 16,12 9 1-16,-21-16-1 0,21 16 0 15,-14-12 1-15,14 12-1 16,-11-10 0 0,11 10 0-16,-11-10 0 15,11 10-1-15,0 0-1 0,-12-8-4 16,-3 2-32-16,15 6 0 31,-14-8 0-31,14 8-1 16</inkml:trace>
  <inkml:trace contextRef="#ctx0" brushRef="#br0" timeOffset="248070.3006">7598 8141 43 0,'0'0'30'0,"11"14"2"15,-11-14-2-15,0 0-15 16,0 0-3-16,0 0-2 16,6 12-2-16,-6-12-1 15,0 0-1-15,0 0-1 16,0 0-1-16,0 0 0 15,16 15-2-15,-16-15 0 16,0 0 0-16,16 13 0 0,-16-13-1 0,16 13 0 16,-16-13 0-16,16 15 0 15,-16-15 0-15,19 18 0 32,-6-9 0-32,-2 4-1 0,2-2 1 15,-1-1-1-15,2 0 0 16,0 0 1-16,0-2-1 15,-3 1 0-15,-11-9 0 16,18 10 0-16,-18-10 0 16,11 6 0-16,-11-6 0 15,0 0 0-15,0 0 0 16,0 0 0-16,0 0 0 16,0 0 0-16,10 12 0 15,-10-12 0-15,0 0 0 16,0 0 0-16,0 0 0 15,0 0 0-15,12 5-2 16,-12-5-4-16,0 0-28 0,0 0-4 16,0 0 0-16,0 0-1 15</inkml:trace>
  <inkml:trace contextRef="#ctx0" brushRef="#br0" timeOffset="248683.3558">7888 8345 48 0,'0'0'31'0,"0"0"3"16,0 0-7-16,11 11-10 0,-11-11-4 16,0 0-3-16,-13 1-1 15,13-1-3-15,0 0-1 16,-9 15-1-16,9-15 0 16,-14 10-1-16,14-10-1 15,-14 18-1-15,14-18 1 16,-20 22-1-16,7-9 0 15,0 4-1-15,-2 1 2 0,-1-1-2 16,0 1 2-16,0-1-1 16,0 0 0-16,3-3 0 15,0-3 0-15,13-11 0 16,-15 15-1 0,15-15 1-16,0 0-1 0,-11 9 0 15,11-9 1-15,0 0-1 16,0 0 0-16,0 0-1 15,0 0-2-15,4-15-15 16,-4 15-21-16,0 0 1 16,16-15-2-16,-16 15 1 15</inkml:trace>
  <inkml:trace contextRef="#ctx0" brushRef="#br0" timeOffset="252245.3974">8687 8060 28 0,'0'0'18'15,"0"0"-2"-15,0 0-1 16,0 0-3-16,0 0 0 0,0 0-1 15,6 12-2-15,-6-12 0 16,0 0 0-16,0 0 0 16,16-5-1-16,-16 5 0 15,13-7-2-15,-13 7-1 16,16-11-1-16,-16 11-1 16,20-16 0-16,-9 6-1 15,4 1-1-15,-1-2 1 16,3-1-1-16,0-4 1 0,5 3-1 15,-2-3 0-15,2 2-1 16,-1 1 1-16,1 1-1 16,-3-3 1-16,2 3 0 15,0 0 0-15,-4 1-1 16,1-1 2-16,1 2-2 16,-1-3 0-1,1 2 1-15,2 1-1 16,0 1 1-16,1-2-2 0,0 0 2 15,2-1-2-15,3 0 2 16,1-2-1-16,1 2 0 16,2-3 1-16,0 2-1 15,2 0 0-15,2 1 0 16,-2 2 0-16,-1-1 1 16,0 0-1-16,-1-1 0 15,-2 2 0-15,-1 0 1 16,-1 0-1-16,1 0 0 15,-1-2 1-15,-3 2-1 16,1-1 1-16,-3 1 0 16,1 1-1-16,-1-2 0 0,0 1 1 0,-3 0-1 15,3 1 1-15,0-1-1 16,0 1 0-16,3 0 0 16,-2 1 0-16,0-1 0 15,-1-1 0-15,1 3 0 16,-2-1 0-16,0 1 0 15,-3 1 0-15,-2 0 0 16,-1 1 0-16,-1 1 0 16,-2 2-1-16,-12 2-1 0,20-1 0 15,-20 1-3-15,16-1-3 16,-16 1-24-16,0 0-5 16,0-14-1-16,0 14 1 31</inkml:trace>
  <inkml:trace contextRef="#ctx0" brushRef="#br0" timeOffset="252642.9192">9977 7270 62 0,'0'0'34'16,"0"0"1"-16,14 6 0 16,-14-6-26-16,27-5 0 15,-14 2-2-15,9 6-2 0,-3-3-1 16,3 4-1-16,-1 0-1 16,-1 4-1-16,-3 0 0 15,-3 6-1-15,-1-2 0 0,-2 5 1 16,-4-2-1-16,-2 4 0 15,-3-2 0-15,-1 1 0 16,-3 0 0 0,-2 0 0-16,-4 0 0 0,-2-2 0 15,0 1 1-15,-2-1-1 16,-1 0 0-16,0-4 0 16,4-1-1-1,9-11-2-15,-11 19-6 0,11-19-28 0,-11 2 0 16,11-2-1-16,-3-16 0 15</inkml:trace>
  <inkml:trace contextRef="#ctx0" brushRef="#br0" timeOffset="253598.2998">8543 7021 33 0,'-6'-12'28'0,"6"12"-3"15,-4-12-3-15,4 12-2 16,3-13-4-16,-3 13-2 0,0 0-3 16,11-4-2-16,-11 4-1 15,0 0-3-15,-3 20 0 16,5 3-3-16,-4 5 1 16,5 9-2-16,-2 5 2 15,1 7-2 1,2-1 0-16,3 4 0 0,2-3-1 15,1-4 0-15,2-3-2 16,1-8 1-16,6-7-4 16,-5-14-4-1,9-2-27-15,-7-11 0 16,1-3 0-16,-3-12-1 16</inkml:trace>
  <inkml:trace contextRef="#ctx0" brushRef="#br0" timeOffset="254013.412">8791 7241 66 0,'17'14'35'16,"-17"-14"0"-16,17 10 1 16,-17-10-24-1,18 3-6-15,-18-3-1 0,26-6-2 16,-15 2 0-16,5-4-2 15,-3-4 1 1,-1 0-1-16,-3-5-1 16,-3 0 0-16,-5 0 0 0,-2 0-1 15,-4 0 0-15,-6 5 0 16,-1 3 0-16,-5 2-1 16,-1 7 1-16,-2 5 0 15,1 7 0-15,0 6 0 16,2 5 1-16,4 6 0 15,2 2 0-15,5 2 1 16,4-2-1 0,6 1 1-16,5-6-1 0,4-1 1 15,3-6-1-15,1-7 0 16,3-4-1-16,-1-8-2 16,4-2-3-16,-7-17-11 0,6 1-18 15,-5-8 0-15,2-3 0 16,-4-4 0-16</inkml:trace>
  <inkml:trace contextRef="#ctx0" brushRef="#br0" timeOffset="254256.706">9057 6872 73 0,'0'0'34'0,"10"29"2"16,-12-15-3-16,6 19-27 15,-8 0 1-15,6 8-3 16,-2 0 0-16,3 2-2 0,0-8 0 16,2-2-2-1,0-3-2-15,-1-8-1 16,6 1-5-16,-10-23-16 16,11 11-12-16,-11-11 0 15,14-10 0-15,-7-4 1 0</inkml:trace>
  <inkml:trace contextRef="#ctx0" brushRef="#br0" timeOffset="254492.7133">9222 6831 67 0,'0'0'38'15,"8"19"-2"-15,-3 3 2 16,-6-4-22-16,2 11-12 15,-1 1 2-15,4 9-3 16,-3-1 0-16,3 2-2 16,-1-1 1-16,1-5-2 15,3-3-2-15,-2-7-3 16,10 7-12-16,-9-18-20 0,3 0-1 31,-9-13 1-31,0 0-1 16</inkml:trace>
  <inkml:trace contextRef="#ctx0" brushRef="#br0" timeOffset="254717.4531">9026 7015 84 0,'-17'2'37'0,"17"-2"1"16,0 0 0-16,28 7-31 15,-9-10-2-15,9 4-1 16,4-3-1-16,2 2-2 16,2 1-2-16,-2-6-5 0,13 5-28 15,-18-4-5-15,2 3 1 16,-11-5-1-16</inkml:trace>
  <inkml:trace contextRef="#ctx0" brushRef="#br0" timeOffset="255140.1397">9438 7049 60 0,'12'0'36'0,"6"0"0"16,-3-5 1-16,6 4-18 15,-10-11-11-15,8 3-1 16,-5-3-5-16,-1 1 2 15,-4-5-3-15,-1 0 0 16,-5-1 0-16,-2 2-1 16,-4-2 0-16,-2 2-1 15,-4 2 0-15,-5 1-1 16,0 6 0-16,-3-1 0 0,-1 9 0 16,-1 0 1-1,-1 11-1-15,2 4 1 16,3 7 2-16,3 2-1 15,5 5 2-15,3 1-2 0,7 1 2 16,4 1-1 0,5-7 0-16,3-4-1 0,3-5 0 15,0-3 1-15,3-7-2 16,-1-3 0-16,1-3-4 16,-8-14-8-16,5 5-23 15,-6-6 0-15,3-2-1 16,-5-2 1-16</inkml:trace>
  <inkml:trace contextRef="#ctx0" brushRef="#br0" timeOffset="255484.858">9679 6933 67 0,'24'-3'37'15,"-24"3"-1"-15,24 11 1 16,-24-11-26-16,18 16-3 15,-18-16-3-15,19 25-3 16,-12-12 0-16,-2 2-2 16,-1-1 1-16,-3-1-3 15,-1-2 3-15,0-11-3 0,0 0 2 16,0 0 0-16,-12 3-2 16,12-3 3-1,-4-22-1-15,5 7 2 16,0-8-1-16,5 1 1 15,2-3 0-15,3 2 0 0,0 0 1 32,2 4-2-32,1 1 1 0,0 4 0 15,-2 7-1 1,2 3-2-16,-1 7-4 0,-13-3-26 16,15 0-7-16,-15 0-2 0,11 3 0 15</inkml:trace>
  <inkml:trace contextRef="#ctx0" brushRef="#br0" timeOffset="262940.7082">11140 6691 31 0,'0'0'30'16,"2"-11"0"-16,-2 11-8 15,0 0-5-15,-15-15-3 16,15 15-3-16,-12-3-2 16,12 3-1-16,-17-7-2 0,17 7-2 15,-22-6 0-15,10 5 0 16,-4-4-1-16,2 3-1 16,-3-3 0-16,0 4 0 15,-1-4-1-15,-1 4 1 16,-2-2-1-16,0 3-1 15,-1-1 1-15,1 2-1 16,-1 2 1-16,0-1-1 16,1 2 0-16,1-2 0 15,0 3 1-15,2 0-1 16,-1 2 0-16,0-1 0 16,3 2 0-16,-1 1 0 15,1 0 0-15,0 2 0 16,3-2 0-16,-2 1 0 15,3 4-1-15,-1-2 1 16,0-1 0-16,2 1 0 16,0 0 0-16,0 2 0 0,2 1 0 15,0 0 0-15,1-2-1 0,0 0 1 0,0 2 1 16,0 3-1-16,1 0 0 16,0-1 1-16,-1 0-1 15,1-1 1-15,0 1-1 16,1 0 0-16,2 0 1 15,0-5-1-15,1 3 1 16,0-3-1-16,1 1 1 16,1 3-1-16,-1-4 1 15,1 4-1-15,1 1 0 16,0-1 0-16,-1-2-1 16,0 4 1-16,1 1 0 0,-2-1 0 15,1 1 0-15,1-2 0 16,0 0 0-16,0 3 0 15,1-2 0 1,-1 3 0-16,2-2 0 0,-1 0 0 31,1 1 0-31,1 0 0 16,-1 2-1-16,3-1 1 16,0-2 0-16,3 1 0 0,2-3 0 15,1 1 0-15,1 1 0 16,2 0 0-1,1-4 0-15,0 1 0 16,2 1 0-16,-2-1 1 16,0-2-1-16,1 1 0 0,1-3 0 15,1 3 0-15,2-4 0 16,0 3 1 0,2-2-1-16,1-1 1 15,2 0-1-15,2 0 1 0,1-1 0 16,4-5 0-16,-1 1 0 15,2-4 0-15,1 1-1 16,1-3 1-16,0-3-1 16,-2 1 0-16,0-5 0 15,-3-1 0-15,0 1 0 16,-3-2-1-16,-2 0 1 16,1-2 0-16,-1-1 0 0,0 1-1 15,-1 0 1-15,2 0 0 16,-3-1 1-16,1 0-2 0,2-1 1 15,-3 0 0-15,2-1 0 16,-1-1 0-16,1-2 1 16,-1 1-1-16,-1 0 0 15,-1-1 0-15,-2-2 1 16,-1-2-1-16,-2 1 0 16,0-3 0-16,-3-2 0 0,-2 1 1 15,-2-5-1-15,0-3 0 16,-3 2 1-16,-2 0-1 31,-3-1 0-31,-1 1 1 0,-2 3-1 0,-2 1 1 16,-1 1-2-16,-3 4 2 15,-2-3-2-15,0 4 2 16,0 2-2-16,-5-2 1 0,4-3-1 16,-3 6 1-16,1-2 0 31,0 2 0-31,1 1 0 15,0 3 0-15,-3-1 0 16,3 3-1-16,-1 5 1 0,0-3 1 16,-2 2-1-1,2 1 0-15,0 0 0 16,0 0 0-16,-2 0 0 0,2 0 0 0,0-1 0 16,0-2 0-16,0 1 0 15,-2 1 0 1,1-1 1-16,-1 1-1 15,0-1 0-15,1 1 0 16,-2 0 0-16,0 1 0 0,0 1 1 16,2 2-1-16,-1-2 0 15,1 0 0-15,2 1 0 16,-1 3 0-16,12 1 0 16,-20-5 0-16,20 5 0 15,-19-3 0-15,19 3 0 16,-19-4 0-16,19 4 0 15,-17-5 0-15,17 5 0 0,-16-4 0 16,16 4 0 0,-14-6 0-16,14 6 0 15,-15-7 0-15,15 7 0 16,-13-10 0-16,13 10 1 0,-16-8-1 16,16 8 0-16,-17-7-1 15,6 3 1-15,0 1 0 16,11 3-2-16,-23-7-4 15,23 7-22-15,-14 3-11 16,14-3 0-16,-19 3-1 16,19-3 0-16</inkml:trace>
  <inkml:trace contextRef="#ctx0" brushRef="#br0" timeOffset="264079.1645">10761 7169 14 0,'0'0'30'31,"-1"-12"0"-31,1 12 3 0,0 0-12 16,-4-22-3-16,4 22-5 16,-1-11-2-16,1 11-2 15,0 0-3-15,0 0-1 16,0 0-1-16,0 0-1 15,0 0-1-15,0 0 0 0,3 13-1 16,-1 2 1-16,-1 1-1 16,0 2 0-1,0 1 0-15,2 3-1 16,-2-1 1-16,1 2 0 0,1-1 0 16,1-2-1-16,-1 1 0 15,1-2 0-15,-1 0 0 16,0-4 0-16,1 0-1 15,-4-15-1-15,6 22-1 16,-6-22-3-16,6 12-4 16,-6-12-24-16,0 0-3 0,-1-13 0 15,1 13 0-15</inkml:trace>
  <inkml:trace contextRef="#ctx0" brushRef="#br0" timeOffset="264390.7635">10913 7118 49 0,'0'0'33'16,"16"-2"1"-16,-16 2 0 15,0 0-18-15,20 17-7 16,-20-7-2-16,8 9-3 0,-5-2 0 15,4 7 0-15,-3-2-2 16,2 2-1-16,-2-1 0 16,2 0 0-16,0-3-1 15,-1-3 0-15,1 0-2 16,-1-6 0-16,1 2-3 16,-6-13-2-16,11 10-16 15,-11-10-13 1,0 0 1-16,-3-20-1 0,1 4 1 0</inkml:trace>
  <inkml:trace contextRef="#ctx0" brushRef="#br0" timeOffset="264863.8266">10913 7092 70 0,'-2'-10'37'0,"2"10"0"15,4-21-4-15,10 17-21 16,-10-7-2-16,13 10-4 16,-4-3-1-16,7 4-1 15,2 3-2-15,4 1 0 0,2 0-1 16,0 5 1-16,0 2-2 16,-1 1 0-16,-2 1 0 15,-2 4 1 1,-3 2-1-16,-3 0 0 0,-5 4-1 15,-3-1 0-15,-4 2 0 16,-4 2 1-16,-5-2-1 16,-3 1 1-1,-3 0-1-15,-3-2 0 0,-2-4 1 16,-3-1 0-16,-3-3 0 16,0-4 0-16,2-3 1 15,-1-2-1-15,1-4 1 16,3-2 0-16,1-3 0 15,4 2 1-15,11 1-1 0,-13-2 0 16,13 2-1-16,0 0 1 31,0 0-1-31,0 0 0 0,0 0-2 0,11-4-6 16,10 4-30-16,-21 0-2 16,26-1 0-16,-11-2 0 15</inkml:trace>
  <inkml:trace contextRef="#ctx0" brushRef="#br0" timeOffset="266807.4889">11839 7011 43 0,'0'0'33'0,"20"-5"0"16,-5 5-5-16,-8-13-11 31,17 11-2-31,-11-13-7 16,13 4 1-16,-9-7-4 0,10 2-1 15,-3-5 0-15,3 3-2 16,0-6 1-16,0 2-2 16,-1-1 1-16,0 5-1 15,-2-4 0 1,0 1 1-16,-4-2-1 0,1 0 0 16,-4-2 0-16,0-2 0 15,-2-5 0-15,-3-2 0 16,-3-2 0-16,-2-4 0 15,-6-1 0-15,-2-1-1 16,-5 1-1-16,-3 0 2 16,-3 4-2-16,-4 1 1 15,-1 4 0-15,-1 3 0 0,-2 1-1 16,0 3 2-16,-2 3-1 16,-4 0-1-16,-1 2 2 15,0 3-1-15,-2 2 0 16,-3 3-1-16,-2 5 1 0,1 2 0 15,-3 2-1-15,0 3 1 16,1 5 0-16,-3 4 0 16,0 2-1-1,0 1 1-15,2 2 0 0,-2 3 1 16,1 2-1-16,3 1 0 16,1 1-1-16,1-2 1 15,4 2 2 1,1-1-2-16,3 0 1 15,1 2-1-15,1 1 1 0,3-3-2 16,1 2 3-16,1 3-2 16,0-2 0-16,4-1 0 15,0 1-1-15,1-2 2 16,2-1-1-16,1-1 0 16,2-4 0-16,3-3 0 15,2-1 0-15,2-11 0 16,-3 12-1-16,3-12 0 15,0 0-3-15,12-6-3 16,0 10-9-16,-12-17-21 16,9 3-2-16,-7-7 0 15,3 2 0-15</inkml:trace>
  <inkml:trace contextRef="#ctx0" brushRef="#br0" timeOffset="267190.8718">11210 6391 71 0,'0'0'36'15,"0"0"0"-15,-15-21-2 0,15 21-24 16,0 0-1-16,0-12-3 16,0 12-2-16,0 0-1 15,0 0 0-15,0 0-2 16,0 22 0-16,3-9-1 15,-1 3 1-15,2 7-1 16,0-2 0-16,0 2 1 16,3 0-1-1,0 0 0-15,0-4 0 0,4 0 0 0,1-7-1 16,2-5 1-16,2-1 0 16,1-7 1-16,0-8-1 15,1-2 0 1,0 1 1-16,-2-4-1 0,-1 1 0 15,-3 2-1-15,2 4-1 16,-14 7-6-16,28-8-30 16,-28 8-1-16,16 8-1 0,-16-8 1 15</inkml:trace>
  <inkml:trace contextRef="#ctx0" brushRef="#br0" timeOffset="268060.2728">12576 6036 69 0,'-5'-13'32'0,"5"13"2"16,-5-12-5-16,5 12-21 16,4 18-3-16,1 0-1 15,-2 4-2-15,3 6 0 16,-2 4 2-16,1 5-2 16,-3 1 0-16,1 3-1 15,-2-3 1-15,1-2-3 0,0-4 2 16,0-3-2-16,3-6 0 15,1-5-2-15,5-2-3 16,-11-16-20-16,18-6-9 16,-5-7-1-16,2-2 0 15</inkml:trace>
  <inkml:trace contextRef="#ctx0" brushRef="#br0" timeOffset="268506.0179">12739 6233 60 0,'8'17'32'16,"-8"-17"3"-16,13 13-1 15,4-5-26-15,-17-8-1 16,28 2-3-16,-13-4-2 16,2 0 1-16,-1-1-1 15,0-3 0-15,-3-2-3 31,-1-1 2-31,-3-3-2 16,-3-2 2-16,-3 2-1 16,-5-1-1-16,-1-1 1 0,-6 1-1 15,-2 2 0-15,-4 3 0 16,-2 4 0-16,-2 4 0 16,1 6 0-16,-1 5 1 0,1 7 1 15,2 4-2-15,4 4 3 16,3 4-2-1,4 0 2-15,5 2-1 16,3-1 1-16,5 1-1 0,5-8 0 16,5-1 0-1,0-5-1-15,4-5 0 16,3-4-1-16,-3-9-4 16,8 3-13-16,-7-18-17 15,0-2-1-15,-3-7 0 0,0-3 0 16</inkml:trace>
  <inkml:trace contextRef="#ctx0" brushRef="#br0" timeOffset="268794.2597">13085 5951 81 0,'3'16'37'16,"-5"0"-1"-1,6 12-10-15,-8-1-20 0,6 8 0 16,-5 1-2-16,4 6-1 16,-3-1 0-16,2 0-2 15,0-5 1-15,1-2-2 16,1-4 1-16,2-6-2 16,2-2-1-16,-2-8-2 15,5 0-2-15,-9-14-7 0,20 1-24 16,-15-12 0-16,7-2 0 15,-3-8 1-15</inkml:trace>
  <inkml:trace contextRef="#ctx0" brushRef="#br0" timeOffset="269020.3742">13290 5890 54 0,'0'0'36'16,"0"0"0"-16,1 10 1 15,-7 3-13-15,6 13-18 16,-4 7-3-16,6 7 0 16,-4 4-1-1,4 6 0-15,0-2 1 0,2 3-2 0,1-5 0 16,2-2-1-16,0-6-1 16,1-8-3-16,3 0-4 15,-11-19-19-15,8 4-11 16,-8-15 1-16,0 0-1 15</inkml:trace>
  <inkml:trace contextRef="#ctx0" brushRef="#br0" timeOffset="269259.0023">12971 6166 80 0,'-11'0'35'0,"11"0"3"16,0 0-10-16,16 3-20 16,0-6-1-16,11 6-2 15,6-4-1-15,10 2 0 16,4-4-2-16,6 2-2 16,0 0-1-16,-1-4-3 0,0 9-7 15,-13-12-27-15,0 7 1 16,-13-5-2-16,-4 4 1 15</inkml:trace>
  <inkml:trace contextRef="#ctx0" brushRef="#br0" timeOffset="269706.9591">13494 6235 85 0,'13'4'38'0,"-2"-9"-1"16,11 6-5-16,-4-13-27 16,8 4 0-16,-2-8-2 15,1 4-1-15,-2-1-1 16,-2-1 0-16,-4 1-1 16,-5 2 0-16,-5-1 0 15,-4 1 0-15,-3 11-1 16,-11-16-1-16,0 11 1 15,-7 3-1-15,-3 8 0 16,-5 0 0-16,1 7 0 16,-3 6 1-16,1 2 0 15,1 5 0-15,5 2 2 16,7 0 0-16,5-2 1 0,7 1-1 16,4-4 1-16,8-1-1 15,4-5 1-15,10-5 0 16,0-5-1-16,4-3 0 15,1-5-1-15,0-5-3 16,3 5-6-16,-11-13-27 16,5 1-2-16,-10-5 1 15,2 2-2-15</inkml:trace>
  <inkml:trace contextRef="#ctx0" brushRef="#br0" timeOffset="270224.1316">13855 6022 75 0,'18'17'37'0,"-9"-6"-1"16,3 8 1-16,-7-4-32 16,8 7 0-16,-5-2-3 15,0 2 0-15,-4 0-2 16,-2 0-1-16,0-4 1 0,-4-3-3 15,1-2 2-15,1-13-2 16,-11 11 1-16,11-11-1 16,-16-5 1-1,16 5 1-15,-14-22-1 16,9 5 2-16,2-2 0 16,5-3 0-16,1-1 2 15,6 3-1-15,1 0 1 16,4 4-1-16,0 1 1 15,3 7-1-15,0 1 1 16,0 7-1-16,1 2 0 16,-1 2-1-16,0 1 0 15,-2 2 1-15,0-1-1 0,-3 1 1 0,-12-7-1 16,17 4 0-16,-17-4 1 16,0 0-1-16,4-12 1 15,-4 12 0 1,-16-20 0-16,5 7 0 0,-1 2 0 15,-1 3 0-15,1-1-1 16,12 9 0-16,-15-6-3 16,15 6-13-16,0 0-20 15,0 0-2-15,0 12 1 16,0-12-2-16</inkml:trace>
  <inkml:trace contextRef="#ctx0" brushRef="#br0" timeOffset="274848.8623">10895 6764 29 0,'0'0'24'15,"0"0"-5"-15,0 0-3 16,0 0-1-16,-15 4-4 16,15-4-2-16,0 0-2 15,0 0 0-15,-14 2-1 0,14-2-1 16,0 0-1-16,-11 1-1 16,11-1 0-1,-12 1-1-15,12-1 0 16,-14 0 0-16,14 0-1 0,-13 2 0 15,13-2 0-15,-12 3 0 16,12-3 0-16,-13 4 0 16,13-4 0-16,-11 3 0 0,11-3-1 0,-12 5 0 31,12-5 0-31,-12 6 0 16,12-6 0-16,-13 7 0 15,13-7 0-15,-16 8 0 16,16-8 0-16,-16 9 0 0,16-9 0 15,-15 9 0-15,15-9 0 16,-14 8 0-16,14-8 0 16,-14 8 0-16,14-8 0 15,-12 7 0-15,12-7 0 0,-11 8 0 16,11-8 0-16,0 0-1 16,-15 11 1-1,15-11 1-15,-8 14-2 0,8-14 2 16,-8 13-1-16,8-13 1 15,-9 13-1-15,9-13 0 16,-10 19 0-16,10-19 1 16,-9 13-1-16,9-13 0 15,-8 12 0-15,8-12 0 16,-6 15 0-16,6-15 0 16,-6 11 0-16,6-11 0 15,-7 12 1-15,7-12-1 0,-7 13 2 16,7-13-3-1,-6 15 2-15,6-15-1 0,-7 14 1 16,7-14-2-16,-4 16 1 16,4-16-1-16,-2 15 1 15,2-15 0-15,-3 13 1 0,3-13-1 16,-1 14 0-16,1-14 0 16,-1 11 0-16,1-11 0 15,-3 11 0-15,3-11 1 16,-1 12-2-16,1-12 1 15,-1 13 1-15,1-13-1 16,-3 12 1-16,3-12-1 0,-1 14 0 31,1-14 0-31,-1 14 0 16,1-14 0-16,-1 12 0 16,1-12 0-16,1 14 0 15,-1-14 0-15,1 14 0 0,-1-14 0 16,1 12 0-16,-1-12 0 15,2 11 0-15,-2-11 1 16,1 11-1-16,-1-11 0 16,1 11 0-16,-1-11 1 15,1 12-1-15,-1-12 0 16,3 14 0-16,-3-14 1 16,3 16-1-16,-3-16 1 15,3 16-1-15,-3-16 0 16,5 13 1-16,-5-13-1 15,6 12 0-15,-6-12 1 16,6 14-1-16,-6-14 0 16,7 12 0-16,-7-12 1 0,6 13-1 15,-6-13 0-15,6 14 0 16,-6-14 0-16,7 13 0 16,-7-13 0-16,0 0 0 15,8 16 1-15,-8-16-1 16,6 11 0-16,-6-11 0 15,0 0 0-15,0 0 0 16,14 14 1-16,-14-14-2 16,0 0 2-16,8 12-1 15,-8-12 0-15,0 0 0 0,7 12 0 16,-7-12 0-16,0 0 0 16,5 14 0-16,-5-14 0 15,0 0 0-15,9 12 0 16,-9-12 0-16,0 0 0 0,7 11 0 15,-7-11 0-15,0 0 1 16,0 0-1-16,14 13 0 31,-14-13 0-31,0 0 0 16,14 8 1-16,-14-8-1 16,13 6 1-16,-13-6 0 0,14 4-1 0,-14-4 0 0,16 7 1 15,-16-7-1-15,17 3 0 16,-17-3 0-16,18 4 0 15,-18-4 0 1,19 3 0-16,-19-3 0 0,19-1 0 31,-19 1 0-31,19 1 0 16,-8 1 1-16,-11-2-1 16,17 0 0-16,-17 0 0 15,19 1-1-15,-19-1 1 16,16 4 0-16,-16-4 0 0,17 1 0 0,-17-1 0 15,17 3-1-15,-17-3 1 16,17 4 0-16,-17-4 0 16,19 2 0-1,-19-2 0-15,18 3-1 0,-18-3 1 16,18 1 0-16,-18-1 0 16,16 0 0-16,-16 0 0 0,18-1 0 15,-18 1-1-15,19-3 1 16,-19 3 0-16,18-1 0 15,-7 1 0 1,0 0 0-16,-11 0-1 0,20-1 1 16,-20 1 0-16,20 1-1 31,-20-1 1-31,21-1 0 16,-10 0 0-16,-11 1 0 0,20-1-1 15,-20 1 2-15,17-3-1 16,-17 3-1-16,14 0 1 0,-14 0 0 15,14 0 0-15,-14 0 0 0,14-2 0 16,-14 2-1-16,15-3 2 16,-15 3-1-16,15-7 0 15,-15 7 0-15,17-7-1 16,-17 7 1-16,17-8 0 16,-17 8 0-16,17-8 0 15,-17 8 0-15,17-6 0 16,-17 6 0-16,15-6 0 15,-15 6 0-15,14-10 0 16,-14 10 0-16,15-10 0 16,-15 10 0-16,16-13 0 15,-16 13 1-15,16-15-1 16,-16 15 0-16,17-14 0 0,-17 14 0 16,17-16 0-16,-17 16 0 15,14-13 0-15,-14 13 0 31,15-17 0-31,-15 17 1 16,15-20-1-16,-9 9 1 16,-6 11-1-16,13-23 1 15,-13 23-1-15,13-20 0 16,-7 8 0-16,-1-1 1 16,-1 3-1-16,-4 10 1 0,6-21-1 15,-6 21 0-15,9-18 1 16,-7 7 1-16,-2 11-1 15,8-18 0 1,-8 18 1-16,5-19-1 0,-5 19 1 16,3-18 0-16,-3 18-1 15,0-18-1-15,0 18 1 16,0-17 0-16,0 17 0 16,-2-19 0-16,2 19-1 0,-3-17 0 15,3 17 1-15,-2-16-1 16,2 16 1-16,-5-15-1 15,5 15 1-15,-6-14-1 16,6 14 1-16,-9-15-1 16,9 15 0-16,-10-17 0 15,10 17 0-15,-13-18-1 16,13 18 2-16,-14-20-3 16,6 9 3-16,8 11-2 15,-14-16 2-15,14 16-1 16,-15-15 1-16,15 15-1 15,-16-13 0-15,16 13 0 0,-19-10 1 16,19 10-1-16,-20-13-1 16,20 13 1-16,-19-17-1 15,8 8 2-15,0 1-2 16,-2-2 1-16,2 1-1 16,-2 4 1-16,1-3 1 15,-3 2-1 1,3 2 0-16,-1-1 0 0,-1 2 1 0,14 3-1 15,-23-10 0-15,12 5 0 16,0-1 0-16,0 2 0 16,11 4 0-16,-21-9 1 15,21 9-1-15,-18-10 0 16,18 10 0-16,-18-8 0 16,18 8 0-16,-18-6 0 15,18 6 0-15,-17-7 0 16,17 7 0-16,-17-3 0 15,17 3 0-15,-17-5 0 0,17 5 0 16,-14-4-1-16,14 4 2 31,-16-2-1-31,5 2 0 16,0 0-1-16,0 0 2 0,-1 1-1 16,-2 0 0-16,1 1 0 15,0-2 0-15,0 0 0 16,1 0 0-1,0-2 0-15,1 0 0 16,11 2 0-16,-20-1 0 0,9-1 0 16,0 2 0-16,11 0-2 15,-22 2-3-15,16 9-17 0,-10-9-16 16,0 4-1-16,-7-2 0 0,2 3 0 16</inkml:trace>
  <inkml:trace contextRef="#ctx0" brushRef="#br0" timeOffset="286449.6992">11867 7442 19 0,'0'0'23'16,"0"0"3"-16,0 0-10 0,0 0-1 15,0 0-2-15,0 0-2 16,0 0-1-16,0 0-1 15,-6 11-2-15,6-11-1 0,0 0 0 16,0 0-2-16,-3 17 0 16,3-17-1-16,6 12 0 15,-6-12-1-15,14 18-1 32,-14-18 1-32,22 20-1 0,-9-9 0 15,3 0 0-15,0 0-1 16,3 1 1-1,2-3 0-15,1 1 0 16,1-3 0-16,3 2 0 0,-2-4-1 16,4 1 1-16,-1-3 0 0,4 0-1 0,-3-1 1 31,2-1 0-15,0 1-1-16,-1-1 0 0,0 0 0 15,1-1 1-15,-1 0-1 16,-1 0 1-16,1-1-1 15,-1-3 0-15,-2 3 1 16,2-3-1-16,-2 0 1 16,-2-4-1-16,0 2 0 15,0-1 1-15,-2 0 0 0,0-1-1 16,-2-1 1-16,1 0-1 0,-1-1 0 16,-1 0 0-16,1-1 1 15,-1 0-1 1,-1-1 0-16,1-3 0 15,-2 0 1-15,-1 2-1 0,-2-3 1 16,1 2-1-16,-2-5 1 16,-2 2-1-16,-1-2 1 15,0 1 0-15,-3 0 0 16,-1-2-1-16,-2 1 1 16,0-2 0-16,-4 1 0 15,-2-1 0 1,-1 1 0-16,-1 0 0 15,-2 0 0-15,-1 2-1 0,-1 0 1 16,0 2-1-16,-2 3 1 16,2 1-1-16,-5 2 1 15,0 3-1-15,-1-1 1 16,0 2-1-16,-2 2 0 16,0-1 0-16,-1 1 0 15,0 0 1-15,1 2-1 16,0 0-1-16,2 2 1 15,-1-2 0-15,-2 1 0 16,1 4 0-16,-1-2 0 16,0 0 0-16,0 1 0 15,-2 1 0-15,1-2 1 16,0 1-1-16,-2 1-1 0,2-2 2 16,-2 2-1-16,2-2 0 15,-1-1-1-15,-2 2 1 16,2 2 0-16,0-1 0 15,-1 0 0-15,0-1 0 16,0 1 0-16,1 2 0 16,2-3 0-16,-1 2 0 15,1-4 0-15,2 1 0 16,-1 1 0-16,1 0 0 16,2-1 0-16,-1 0 0 15,-1 1 0-15,1 0-1 0,-1 1 1 16,1 1 0-16,0 0 0 15,-1-1 0-15,0 3 0 16,1-1 0-16,1-1 0 16,1 1 0-16,-1-2 0 15,2 1 0-15,11-4 0 16,-18 8 0-16,18-8 0 16,-15 8 0-16,15-8 0 15,0 0-1-15,-12 12 1 16,12-12 0-16,0 0 0 15,-7 11-1-15,7-11-1 0,0 0-1 16,0 0-3-16,0 0-11 16,0 0-22-16,16-9 1 15,-4 3 0 1,-1-6 0-16</inkml:trace>
  <inkml:trace contextRef="#ctx0" brushRef="#br0" timeOffset="287076.8586">12178 7016 36 0,'0'0'29'0,"-4"-11"0"16,4 11 0-1,0 0-22-15,0 0-1 16,0 0 0-1,0 0-3-15,0 0 2 16,-13-12-2-16,13 12 1 16,0 0 0-16,0 0 0 0,0 0 0 0,0 0-1 15,-12 5 1-15,12-5-1 0,0 0 0 16,0 0 0 0,0 0-1-16,0 0 1 15,-11 8-1-15,11-8-1 16,0 0 1-16,0 0-1 15,-14 15 1-15,14-15-2 16,-12 17 2-16,12-17-3 16,-22 20 3-1,10-9-2-15,-3 0 0 0,1 1 1 16,-1-2-1-16,0 1 0 16,3-4 0-16,12-7 0 15,-16 15 0-15,16-15 0 16,0 0 0-16,-5 13-1 0,5-13 1 15,0 0 0-15,15 14 0 16,-4-8 1 0,0-1-1-16,4 2 1 15,-1-2 0-15,3 3-1 0,0-1 1 16,3 2-1-16,-1-2 1 16,-1 1 0-16,0 0-1 15,-1-4 0-15,-1 2-1 16,-2-1 1-1,0-2-1-15,-14-3 0 0,21 6-3 16,-21-6-5-16,20-1-27 16,-20 1-1-16,13 9-1 15,-13-9 1-15</inkml:trace>
  <inkml:trace contextRef="#ctx0" brushRef="#br0" timeOffset="288089.4404">13394 6967 37 0,'0'0'31'0,"-9"-10"2"15,9 10-1 1,0 0-16-16,0 0-5 0,0 0-2 0,0 0-3 15,0 0-1-15,4 14 0 16,3 1-4-16,-3 2 3 31,3 7-3-31,-3 4 2 0,1 5-3 16,-3 3 1-16,-1-1-1 16,-1 3 0-1,1-3 0-15,-1-5 0 0,2-2 0 16,-1-5-1-16,0-7 1 15,3-5 0-15,-4-11-1 16,0 0 1-16,0 0-1 16,6-17 1-16,-7-1-1 15,-3-3 1-15,0-2-1 0,-3 0 1 16,-1 1 0 0,-2 3 0-16,-2 2 0 15,-2 2 0-15,-2 6 0 16,0 5 0-16,-1 5 0 0,-2 4 0 15,0 5 0-15,-1 3-1 16,-1 5 1-16,0 4 0 16,2 1 0-16,2 1 0 15,3 0 0-15,7 0 0 0,4-4 1 16,8-1-1-16,7-4 0 16,7-5 1-16,6-4 0 15,5-6 0-15,1-1 1 16,2-5-1-16,-1-1-1 15,-3-4 1-15,-3-1-2 16,-3 3-1-16,-6-5-4 16,5 12-13-16,-11-10-17 0,2 6 0 15,-13 6 0 1,15-13 0-16</inkml:trace>
  <inkml:trace contextRef="#ctx0" brushRef="#br0" timeOffset="288351.6799">13654 7122 52 0,'1'-13'33'16,"-1"13"0"-16,-4-12 0 16,4 12-23-16,-11 9-3 15,11-9-2-15,-11 27-2 16,6-7 0-16,4 4-1 15,-1 2-1-15,2 1-1 16,1-2 0-16,0-4-1 0,4 2-6 16,-5-23-12-1,6 16-16 1,-6-16 1-16,14 0-1 16,-14 0 1-16</inkml:trace>
  <inkml:trace contextRef="#ctx0" brushRef="#br0" timeOffset="288543.1751">13639 6942 79 0,'0'0'35'0,"-11"-1"0"15,11 1-1-15,0 0-31 16,0 0-3-16,0 0-4 15,21 17-9-15,-9-10-22 16,5 2 2-16,0 0-3 16,5 3 2-16</inkml:trace>
  <inkml:trace contextRef="#ctx0" brushRef="#br0" timeOffset="289176.3966">14016 7111 60 0,'0'0'34'0,"1"-16"0"15,-1 16 0-15,-20-20-26 16,20 20-1-16,-24-13-3 16,13 11 0-16,-6-2-2 15,0 5 0-15,-3 4-1 0,0 6 1 16,-2 1-2-16,1 5 1 15,2 3 0-15,2 1-1 16,6 1 0-16,3 3 0 16,7-6 0-16,6-2 0 15,7-2 0-15,4-6 0 16,4-1 0-16,3-6 0 16,0-4 0-16,3-7 0 15,-2-1 1-15,-1-4-1 0,-3-3 0 16,-4 0 0-16,-4-3 1 15,-4 0-1-15,-3 3 0 16,-4 2 0-16,-1 3 0 16,0 12 0-16,-2-13 0 15,2 13-1 1,0 0 1-16,2 12 0 0,3 0 0 16,0 5 0-16,1 5-1 0,0 2 1 15,1 5-1 1,-3 3 1-16,-1-1 0 15,-2 2 0-15,-2-1-1 16,-4-2 1-16,-1-5 0 0,-3-1 0 16,-2-6 0-16,-2-4 1 15,-2-5-1 1,-1-3 0-16,1-2 0 0,-1-4 1 16,0-4-1-16,1 0 0 0,2-1 0 15,-1-2-2-15,14 7-2 16,-17-16-8-1,17 16-23-15,1-17-1 16,-1 17 0-16,15-18 0 0</inkml:trace>
  <inkml:trace contextRef="#ctx0" brushRef="#br0" timeOffset="289462.376">14214 7023 71 0,'-3'-14'36'16,"3"14"-2"-16,0 0 0 16,0 0-30-16,-6 12-2 15,5 0 2-15,5 5-3 16,-3 1 2-16,3 6-2 15,-3 2 0-15,3-1 0 16,-2 1-1-16,-1-5-1 0,3 0-3 16,-5-10-6-16,8 3-25 15,-7-14 0-15,0 0-1 16,0 0 1-16</inkml:trace>
  <inkml:trace contextRef="#ctx0" brushRef="#br0" timeOffset="289651.2142">14241 6830 78 0,'0'0'36'0,"-11"-8"-2"0,11 8 1 16,0 0-33-16,0 0-3 15,6 12-8-15,-6-12-26 16,10 18 1-1,-2-7-1-15,3 1 1 0</inkml:trace>
  <inkml:trace contextRef="#ctx0" brushRef="#br0" timeOffset="290012.7777">14473 6782 78 0,'0'0'35'16,"0"0"1"-16,0 0-1 15,-3 18-32-15,-2 0 0 16,3 6-1-16,-2 4-1 0,1 5-1 16,-2 1 1-16,1 3-1 15,0-1 1 1,1 3-1-16,0-6 1 0,2-4-2 15,1 1 2-15,0-4-1 16,4-6-1-16,1 0 1 16,1-6 0-1,-6-14-1-15,19 17 1 0,-7-14 0 16,3-6 0-16,0-2-1 16,1 3-1-16,-3-10-6 15,11 4-27-15,-11-1 0 16,-1-1 0-16,-12 10-1 15</inkml:trace>
  <inkml:trace contextRef="#ctx0" brushRef="#br0" timeOffset="290264.8302">14346 6997 49 0,'0'0'34'16,"0"0"0"-16,14-11 2 15,2 5-21-15,10 10-7 0,-7-7-1 16,12 5-3-16,-3-2 0 16,4 0-2-16,-4 5-7 15,-9-5-30-15,3-1 1 16,-8-2-3-16,-14 3 1 15</inkml:trace>
  <inkml:trace contextRef="#ctx0" brushRef="#br0" timeOffset="324522.0381">9805 8379 22 0,'0'0'23'0,"16"-6"-8"15,-16 6-2-15,0 0-1 16,12-5-4-16,-12 5 0 0,0 0 2 16,0 0 0-16,0 0 0 15,0 0 0-15,0 0 0 31,0 0-1-31,0 0 0 16,0 0-2-16,0 0-1 0,0 0-1 16,0 0-1-16,-11-10-1 15,11 10 0 1,0 0 0-16,-16 2-1 16,16-2 0-16,-17 2 0 0,5 1 0 15,-1 1 0-15,-2-1-1 16,-1 3 1-16,0-1-1 15,2 1 0-15,-2 0 0 16,0-1 0-16,4 0-1 0,1 1 1 16,0-1-1-16,11-5 1 15,-21 6-1-15,21-6 0 16,-21 7 0-16,9-3 0 16,0-1 1-16,0 1-1 15,-1-2 0-15,1 1 0 16,1 0 0-16,11-3 0 15,-19 8 0-15,19-8-1 16,-13 4 1-16,13-4 0 16,0 0 0-16,0 0 0 15,0 0 0-15,-9 11 0 16,9-11 0-16,0 0 1 0,0 0-1 16,14 11 0-16,-14-11 0 15,14 8 0-15,-14-8 1 16,16 11-1-1,-16-11 0-15,18 12 0 0,-18-12 2 16,19 13-3-16,-8-6 3 16,0 2-2-16,0-2 1 0,2 3 0 15,-1-2 0-15,0 1-2 16,1-1 1-16,0 3 1 16,0-2-1-16,2-1-1 15,-4 2 1-15,3-3 0 16,-3-2 0-16,-11-5 1 15,19 10-2-15,-19-10 1 0,13 5 0 16,-13-5 0-16,0 0 1 16,0 0-1-16,0 0 0 15,0 0 0-15,0 0 0 16,0 0-1-16,0 0-2 16,0 0-11-16,0 0-24 15,0 0-2-15,0 0 0 16,0 0 0-16</inkml:trace>
  <inkml:trace contextRef="#ctx0" brushRef="#br0" timeOffset="326724.6984">8576 8568 15 0,'-5'-12'24'0,"5"12"1"16,0 0-6-16,0-15-1 16,0 15-2-16,0 0-2 15,0 0-3-15,-2-14 0 0,2 14-4 16,0 0 0-16,0 0-2 16,0 0-1-16,13 18-2 15,-13-18 0-15,16 15 0 16,-16-15 0-16,24 18 0 15,-10-9 0-15,4 2 0 0,-1 0-1 16,5 1 0-16,-1-1 0 16,2 2 0-16,0-1 0 15,4 4 0-15,1 0-1 16,2 1 1-16,-1-3-1 16,0 4 1-16,2-1-1 15,0-1 0-15,0 0 0 0,1 0 1 16,-1-2-1-1,-1 0 0-15,1-1 0 16,1 0 0-16,0 0 0 16,1 0 1-1,1-2-1-15,0 1 0 0,-1 0 0 16,3 0 0-16,-4-2 0 16,3 0 0-16,-2-2 1 15,-3 1-1 1,1 0 0-16,-2 0 0 0,-1-2 0 0,-1-1-1 15,-2 1 1-15,4-2 0 16,-3 3 0-16,0-4 0 16,1 1-1-1,-1-1 1-15,-1 0 0 0,2 0 0 16,1 0 0-16,0 1 0 16,3-1 0-16,0-1 0 15,4 2 0-15,2 0 0 16,4-1 0-16,1 0 0 15,4 1 0-15,-2-1 0 16,1 2 0-16,-1 0 0 16,-2-1-1-16,-4 1 1 0,0 1 0 15,-4 1 0-15,-3-1 0 16,-2 0 0-16,-2 0 0 16,-3-1 0-16,1 1 0 31,-2-3 1-31,-4 0-1 0,1-2 0 15,-2 0 0-15,-2-1 0 16,0 0 0-16,-4-2 0 0,-1 0-1 0,-11 1-3 16,18 3-20-16,-18-3-12 15,0 0 0-15,0 0 0 16,-15-1 0-16</inkml:trace>
  <inkml:trace contextRef="#ctx0" brushRef="#br0" timeOffset="327834.2407">10584 8952 66 0,'0'0'35'16,"-14"-10"0"-16,14 10-8 15,-17-4-15-15,17 4-3 16,0 0-3-16,0 0-2 15,0 0-1-15,0 0 0 16,0 0-1-16,-5 10 0 16,5-10 0-16,0 0-1 0,11 17 0 15,-11-17 1-15,14 19-2 16,-14-19 1-16,19 19 0 16,-6-10-1-16,-2 0 0 15,1 2 1-15,0-4-1 0,1 2 0 31,-2-1 0-31,2 2 0 16,-2-1 0-16,0 2 0 16,0-2 0-16,-11-9 0 0,18 20-1 15,-8-9 2-15,-10-11-2 16,17 19 1-16,-17-19 0 16,14 15 0-1,-14-15 0-15,11 12 0 0,-11-12 0 16,0 0 0-16,0 0 0 15,10 11 0-15,-10-11 0 0,0 0 1 0,0 0-1 16,0 0 0-16,-12 7 0 16,12-7 0-16,-21 6 0 15,7-1 0-15,-4 2 0 16,0 3 0-16,0 2 0 16,-2-1 1-16,1 0-1 15,2 0 1-15,2 0-1 16,4-2 1-16,11-9-1 15,-17 10 0-15,17-10-3 16,0 0-6-16,0 0-29 0,0 0 0 16,0 0 0-16,0 0 0 15</inkml:trace>
  <inkml:trace contextRef="#ctx0" brushRef="#br0" timeOffset="341475.899">11267 9038 30 0,'0'0'31'0,"0"0"1"0,-6-16-6 31,6 16-5-31,-5-12-4 16,5 12-4-16,0 0-4 15,0 0-2-15,0-11-1 0,0 11-2 16,0 0-1-16,13 5 0 16,-13-5-1-16,6 20 0 15,-5-8-1-15,4 6 0 16,-4 0 0-16,1 4 0 0,-3 1-1 31,-1 1 1-31,-2 2-1 0,-1-1 0 16,2 1 0-16,-3-1 1 15,2-2-1-15,-3-1 0 16,4-3 0-16,1-2 0 16,0-4 0-16,2-1-1 15,0-12 1-15,7 17 0 16,-7-17 0-16,14 11 0 16,-14-11 0-16,23 7 1 15,-8-6 0-15,3-2 0 16,1 1 0-16,0-1-1 15,3-1 1-15,-1 0 0 0,0 1-1 16,-2-1 0-16,-1 3-2 16,-4-4 0-16,2 6-3 15,-16-3-14-15,13-10-19 16,-13 10 0-16,10-11 0 0,-10 11 0 16</inkml:trace>
  <inkml:trace contextRef="#ctx0" brushRef="#br0" timeOffset="341925.6263">11798 9058 41 0,'0'0'34'16,"0"-11"0"-16,0 11 2 16,0 0-12-16,0 0-14 15,0 0 0-15,0 0-3 16,0 0-3-16,17 9 1 31,-17-9-2-31,11 24 1 16,-6-11-2-16,1 6 0 15,-2 3-1-15,0 5 0 16,-4 1 0-16,0 1-1 0,-1-1 1 16,-2-3-2-16,-1 0 2 15,1-5-1-15,0-4-1 16,3-16 0-16,-3 17-3 15,3-17-7-15,0 0-27 16,-3-15 0-16,4 5 0 0,-4-11 0 0</inkml:trace>
  <inkml:trace contextRef="#ctx0" brushRef="#br0" timeOffset="342404.3862">11599 9009 47 0,'-11'3'32'0,"11"-3"2"16,0 0-7 0,0 0-11-16,0 0-2 0,0 0-3 15,4-14-2-15,-4 14-2 16,0 0-2-16,11-3 0 16,-11 3-1-16,12-4-1 15,-12 4 0-15,23 4-1 0,-5-4 0 16,5 1 0-1,4-1 0-15,3-1-1 16,3-1 1-16,1 1-1 16,0-3 0-16,-1 3-1 15,-3-1 0-15,-5-1 0 0,-3 3 0 32,-5 0 0-32,-3 3-1 15,-14-3-2-15,14 5 0 16,-14-5-5-16,13-3-30 0,-13 3-2 15,0 0 1-15,0 0-1 16</inkml:trace>
  <inkml:trace contextRef="#ctx0" brushRef="#br0" timeOffset="344772.9423">12085 8734 8 0,'-14'-16'24'15,"14"16"2"-15,0 0-8 16,-11-10-1-16,11 10-4 16,-13-8-3-16,13 8-2 15,-16-8-1-15,16 8-3 0,-18-3 1 16,18 3-1-16,-21-4-1 15,21 4 0-15,-24-1 0 16,13 3 0 0,-5-4 0-16,3 3 0 0,-6-1-1 15,2 2 0-15,-3-2-1 16,-1 0 0-16,-2-2 0 16,-1 1 0-16,0-2 0 15,0 1-1-15,-2 0 1 16,0 0 0-16,1 0 0 15,0 1-1-15,2 1 0 16,0 1 1-16,-1 0-1 16,2 0 0-16,0 1 0 0,1 0 0 15,0-1 0 1,0 4 0-16,1 0 0 16,0 1 0-16,2 0 0 15,1 1 0-15,0 2 0 0,1-1 0 16,-1 3 0-16,0-2 0 15,-1 2 0-15,1 1 0 16,0-4 0-16,0 4 0 16,1-1 0-16,2-1 0 15,-2 0 0-15,2-1 0 16,2 0 0-16,0-1 0 16,1 6 0-16,0-4 0 0,11-10 0 0,-20 21 0 15,12-7 0-15,-1 0 0 16,2 2 0-16,0 0 0 15,-1-3 0 1,1 4 1 0,-1 0-2-16,0-1 2 15,0 1-1-15,-1 0 0 16,1-1 1-16,-1 0-1 16,-1 1 1-16,3 1-1 15,0 0 1-15,1 0 0 0,-1 3-1 16,5 1 2-16,1-2-1 15,1 3 0-15,0-2 0 16,1 1 0 0,0 0 0-16,0 1 0 0,-1-3-1 15,2 0 0-15,-2 0 0 16,2-1 0-16,1 0 0 16,1-2 1-16,4 0-1 0,3-1 0 0,0-2 1 15,5-1 0-15,-2-1 0 16,5 2 0-16,0-7-1 31,1 6 1-31,-1-4-1 16,3 1 1-16,1-3-1 0,2 1 0 15,-2-2 0-15,1 0 0 16,-1 1 0 0,1-1 0-16,-1-2 0 0,0 1 0 0,-2-1 0 0,1 1 0 15,2 1 0-15,1-3 0 16,1-3 0-16,1 0 0 15,0 0-1-15,4 0 1 16,-1-1 0-16,-1-2 0 16,1-2 0-16,-2 3 0 15,-1-2 0-15,1 1 0 32,-3-2 0-32,-1 0 0 0,-2-1 0 15,-2 2 0-15,0 1 0 0,-1-2 0 16,0 0 0-16,-2 0 0 15,0-1 0-15,1-1 0 16,-2 1 0-16,1-3 0 16,0-2 0-16,-1 0 0 0,0-2 0 15,0 1 0-15,-2-2 0 16,0 0 0-16,-2 0 0 16,0-1 0-16,-1 0 1 15,-1 1-1-15,0-1 0 16,0-1 0-16,-2 3 0 31,-1-2 1-31,1-1-2 0,-1 3 2 16,-1 0-2-1,-1-1 2-15,1 0-1 0,-1-1 1 16,0-2-2-16,1 2 1 16,0-2 0-16,0 1-1 15,0 0 2-15,-1-1-2 16,0-1 1-16,0 3-1 15,-3 1 2-15,1-2-1 16,-1-1 1-16,-2-1-1 0,0 1 0 0,2 0 0 16,-5 0 1-16,2 0-1 15,0 0 1-15,-2-2-1 16,2 4 0-16,-3 1 0 16,1 0 0-16,-1 0 0 15,0 4 0-15,1-3 0 16,-3 2 0-16,6 11 0 15,-11-17 0-15,4 7 0 16,7 10 0-16,-14-19 0 0,7 8 1 16,7 11-1-16,-15-21 0 15,8 8 0 1,-1 1 0 0,1-1 0-16,-2 1 0 15,2 0 0-15,-2 1 0 0,1 0 0 16,8 11 0-16,-16-17 0 15,16 17 0-15,-17-14 0 16,17 14 0-16,-15-12 0 0,15 12 1 16,-12-9-1-16,12 9 0 15,-8-13-1-15,8 13 1 16,-7-10 0-16,7 10 0 16,-6-13 0-1,6 13-2-15,-11-9-6 16,11 9-27-1,0 0-1-15,-14 3 0 16,14-3 0-16</inkml:trace>
  <inkml:trace contextRef="#ctx0" brushRef="#br0" timeOffset="348060.0171">12312 8662 24 0,'0'0'31'0,"0"0"0"15,0 0 2-15,0 0-14 0,-7-19-4 16,7 19-4-16,-7-13-2 16,7 13-2-16,-10-13-2 15,10 13-2 1,-12-15 0-16,12 15-2 0,-16-15 1 16,16 15-2-16,-16-19 0 15,16 19 2-15,-18-19-2 16,18 19 1-16,-19-16-1 15,19 16 1-15,-21-15-1 16,11 7 0-16,-1 5 0 16,-2-1-1-16,2 0 2 0,-1 2-2 15,1-3 1-15,-1 3-1 16,0 0 1-16,-2 2 0 16,2-1 0-1,-1-1 0-15,-1 1 0 0,1 1 0 16,-1 2 0-16,1-1 1 15,2-1-1-15,-1 0 0 16,1 0 0-16,-1 1 0 16,-1 1 0-16,1-1 0 15,1-4 0-15,-1 5-1 16,-1-1 1-16,-1 1 0 16,1-1 0-16,-1-1 0 15,1 0 0-15,-2 3 0 16,-1-2 0-16,0 2 0 15,1 0 0-15,-2-2 1 0,-1 5-1 16,1-1 1 0,1-1-1-16,1-2 0 0,-2 2 0 15,3-2 0-15,-2 1 1 16,2-1-2-16,3-2 1 16,-2 0-1-16,2 3 1 15,0-3 2-15,0 2-1 16,0-1-1-16,0 1 0 15,0-1 0-15,-1 0 1 16,-1 1-1-16,1 0 0 16,-1-1-1-16,1 1 1 0,1 0 0 0,0-1-1 15,11-1 1-15,-21 5 0 16,21-5 0-16,-20 6 0 16,20-6 0-16,-19 8 0 31,19-8 0-31,-18 10 0 15,18-10 0-15,-17 8 0 0,17-8 0 16,-16 9 0-16,16-9 0 16,-14 8 0-16,14-8-1 15,-16 8 1-15,16-8 0 16,-15 9 0-16,15-9 0 16,-15 9 0-16,15-9 0 0,-13 7 0 15,13-7 0-15,-13 4 0 16,13-4 0-16,0 0 0 15,-15 9 0-15,15-9 0 16,0 0 0 0,-16 9 0-16,16-9 0 0,0 0-1 15,-16 11 2-15,16-11-1 0,-12 7 0 16,12-7-1-16,-11 7 1 16,11-7 0-16,-12 8 1 15,12-8-1-15,-11 5-1 16,11-5 1-16,0 0 0 15,-15 6 0-15,15-6 0 16,-12 3 0-16,12-3 0 16,-14 9 0-16,14-9 0 15,-13 10 0-15,13-10 0 16,-15 13 0-16,15-13 0 16,-12 13 0-16,12-13 0 15,-11 16 0-15,11-16 0 16,-10 13 0-16,10-13 0 0,-7 17 0 15,7-17 0 1,0 0 0-16,-15 15 0 16,15-15 0-16,-7 12 0 15,7-12 0-15,0 0 0 0,-10 16-1 16,10-16 1-16,-5 13 0 16,5-13 0-16,-6 16 0 15,6-16 0-15,-7 15 0 16,7-15 0-16,-7 15 0 0,7-15 1 31,-10 17-1-31,10-17 0 16,-9 19 0-16,9-19 0 15,-7 16 0-15,7-16 0 0,-5 20 0 16,5-20-1-16,-2 17 2 16,2-17-1-16,-3 12 0 0,3-12 0 15,-3 17 0-15,3-17 0 16,-8 13 0-16,8-13 0 15,-9 14 0-15,9-14 0 16,-11 14 0-16,11-14 0 16,-10 16 0-16,10-16 0 15,-9 15 0-15,9-15 0 16,-5 19 0-16,5-19 0 16,-3 20 0-16,3-20 0 15,-3 20 0 1,2-9 0-16,1-11 0 0,-5 21 0 0,5-21 0 15,-7 19 0-15,3-8 0 16,1 2 0 0,-1-2-1-16,1 3 2 15,1-2-1-15,1 0 0 16,1 1 1-16,0-1-1 16,0 2 0-16,0-14 0 15,2 20 1-15,-2-7-2 16,0-13 2-16,0 23-1 15,0-10-1-15,-1 0 1 16,1 2 0-16,0 1 0 16,0-3 0-16,2 4 0 15,1 0 0-15,2-2 1 0,-2-1-1 16,4 2 0-16,-1-2 0 16,1 1 1-16,0 0-1 15,1-1 0 1,0-2 0-16,1 2 1 0,0-2-1 15,4 1 1-15,-2-1 0 16,1-1-1-16,1 0 1 16,2-1-1-16,1 0 1 15,1-3-1-15,0-2 0 16,1-2 1-16,2 0-1 16,-1-2 0-16,1-1 0 15,-1 1 0-15,0-2 0 16,-1 2 0-16,-2 0 0 15,2 2 0-15,-2-2 0 0,0 3 0 16,1-3 0-16,-2 0 0 0,2 0 0 16,0 1 0-16,0-5 0 15,-1 3 0-15,1-1 0 16,-1 0 0-16,1 1 0 16,0-1 0-16,0-1 1 15,0 2-1-15,-1 2 0 16,1-2 0-16,0 0-1 15,0 0 1-15,0 0 0 16,2 0 0 0,0 1 0-16,2-1 0 0,-2 0 0 15,2 1 0-15,1-2 0 16,0 1 0-16,0 0-1 16,-1 0 1-16,-2-1 0 15,0 1 0-15,-1 1 0 16,-1 0 0-16,0-1 0 15,-1 0 0-15,1 0 0 16,-1 0-1-16,0 1 1 16,-1 0 0-16,0-3 0 0,-1 1 0 15,-1 0 0-15,1-1 0 16,-2 0 0 0,0 2 0-16,0-4 0 15,3-1 0-15,-2 2 0 0,2-1 1 16,-2-2-1-16,2-1 0 15,0-1-1-15,-1-2 1 0,1 0 0 16,-3-2 0 0,0 0 0-16,1-1 0 0,-1 2 0 15,-1-3 0-15,1 1 0 16,-2-1 0-16,1 1 0 31,0-1 0-31,-1 1 0 0,-1-1 0 16,1-1 0-16,-1 2-1 15,-1-2 2-15,1-1-2 16,-2 2 2-16,0-2-1 0,1 0 0 0,-1-2 0 16,0 1 0-16,1-1 1 15,-1 0-2-15,0 1 2 32,1-5-1-32,-1 2 0 15,-2 2-1-15,0 1 1 0,-2-2 0 16,1 0-1-16,-2 2 1 15,2-1 0 1,-1 2 0-16,-3 1 0 0,2-1 1 0,-1-2-2 16,-1 2 2-16,0 0-2 15,-1 2 2-15,-1-1-2 16,-1-1 2-16,2 2-1 16,-3-1 0-16,1 1 0 0,-1-3 0 15,0 1 1-15,1-2-1 16,0-1 0-16,0 2 0 15,0-1 0 1,-2 2 0-16,2 1 0 0,-2 1 0 16,0-2 0-16,0 2 0 15,1 1 0-15,-1 0 0 16,2 1 0-16,-1 0 1 16,0-1-1-16,2 2 0 15,-1 0 0-15,3 11 0 16,-8-18 0-16,8 18 0 15,-12-20 0-15,4 8 0 16,1 0 0 0,-1 0 0-16,0-1 0 15,1-1 0-15,1 2 1 16,1 0-1-16,0 1 1 16,5 11-1-16,-9-18 2 15,9 18-3-15,-7-12 1 0,7 12 0 0,0 0-1 16,-10-11 0-16,10 11-4 15,0 0-30-15,0 0-3 32,0 0 1-32,0 0 0 0</inkml:trace>
  <inkml:trace contextRef="#ctx0" brushRef="#br0" timeOffset="355459.7046">12504 9122 19 0,'0'0'30'0,"0"0"0"16,0 0 2-16,-14-2-15 31,14 2-3-31,0 0-3 16,18 1-3-16,-18-1-2 0,17-5-1 15,-17 5 0-15,26-5 0 16,-12 1-1-16,5 3-1 15,-2-4-1-15,5 4 1 16,2 0-2-16,2 0 1 16,1-2-1-16,4 2 0 15,2 0-1-15,2 1 1 16,1 0-1-16,0 0 1 16,1-3 0-16,1 2-1 0,-2 0 1 15,2 1-1-15,-4 0 1 16,3 0-1-16,1-1 1 15,0 0-1 1,-1 1 0-16,1 0 1 0,0-3-1 16,-1 2 0-16,1-3 1 15,-3 3-1-15,0-3 0 16,0 2 0-16,-1-2 1 16,0 2-1-16,-1 1 0 15,0-2 0-15,0 2 0 16,-1 0 1-16,0 1-1 15,3 1 0-15,-1-1 0 0,1 3 1 16,3-2-1-16,5 0 0 16,1-1 0-16,2 1 1 15,0-2-1 1,0 0 1-16,-1-2-1 0,-2 0 0 16,-6 0 1-16,-4 0-1 15,-6-1 1-15,-5 2-1 16,-5-1 1-16,-5 1-1 0,-12 2 0 0,14-3-1 15,-14 3-1-15,0 0-2 16,0 0-4-16,0 0-21 16,0 0-8-16,-14 0-1 15,14 0 1-15</inkml:trace>
  <inkml:trace contextRef="#ctx0" brushRef="#br0" timeOffset="355958.4056">14254 8878 77 0,'0'0'36'0,"-16"-13"-1"0,16 13 0 16,0 0-29-16,-16-9 0 16,16 9-3-16,0 0-1 15,10 18 0-15,-3-7-1 16,4 1 1-16,2-2 0 16,1 4-1-16,1-2 0 15,5 1 0-15,-3-2 0 16,1 2 0-1,-1-4 0-15,-1 0 0 16,-1 1-1-16,-1-1 0 16,-3-2 1-16,-11-7-1 15,16 13 0-15,-16-13 1 16,10 17-1-16,-10-17 0 0,0 19 0 16,-5-9 0-16,-4 4 0 15,-4 2 0-15,-5 1 0 16,-1 0 0-16,-3-2 0 0,0 0 0 15,0-1-1-15,2 1-1 16,4 1-4-16,-7-11-31 16,23-5 1-1,-21 6-2-15,21-6 1 0</inkml:trace>
  <inkml:trace contextRef="#ctx0" brushRef="#br0" timeOffset="356900.5836">13528 8344 3 0,'0'0'26'0,"0"0"0"16,0 0 4-16,11-10-14 15,-11 10-1-15,0 0 0 16,12 5-2-1,-12-5-2-15,0 0-1 16,0 0-2-16,0 0-2 16,0 0 0-16,0 0-2 0,0 0-1 15,0 0-1-15,0 0 0 0,0 0-1 16,0 0 1-16,-12 7-2 16,12-7 1-1,-17 12-1 1,3-3 1-16,0 2-1 0,-5-3 0 0,-3 2 0 15,-2 2 0 1,-3-1 0-16,-2 0 0 0,0 0 0 16,-1 0 0-1,2 0 0-15,3-1 0 0,3 1 0 16,3-2 0-16,6 0 1 16,13-9-1-16,-12 18 0 15,12-18 0 1,7 16 1-16,-7-16 1 0,26 19-1 15,-7-8 1-15,3 1-2 0,3-1 3 16,0 4-2-16,1-3 1 16,1 1-2-16,-3-1 1 31,-1-1-1-31,-3-2 0 0,-4-2 0 16,-2-1 0-16,-3-2-1 15,-11-4-2-15,15-1-8 16,-15 1-26-16,11-3-1 15,-11 3-1-15,5-14 0 16</inkml:trace>
  <inkml:trace contextRef="#ctx0" brushRef="#br0" timeOffset="359228.3227">14954 8900 6 0,'0'0'22'0,"0"-11"0"16,0 11 2-16,11 1-13 15,-11-1-2-15,0 0-1 16,12-7 0-16,-12 7 0 15,0 0 0-15,14 1 0 0,-14-1-1 16,0 0-1-16,-11-2-1 16,11 2 0-16,-18 7-2 15,6-1-1-15,-4-1 0 16,-1 3 1-16,0-3-1 16,2 4-1-16,1-2 1 15,3 3-1-15,11-10 0 16,-10 14 0-16,10-14 0 15,10 12 0-15,-10-12-1 16,24 19 1-16,-9-10 0 16,3 2 0-16,-1 0 0 0,1 3 0 15,-2 0-1-15,-2 2 0 16,-5-2 0-16,-1 1 0 16,-5-2 0-16,-3 2 0 15,-2-4 0-15,2-11 0 16,-16 17 1-16,4-11-1 15,-2-1 0-15,0-2 1 16,-1-3-1-16,0-2 0 16,3 1-2-1,0-5-3-15,12 6-7 0,0 0-22 16,0 0 2-16,-8-17-3 16,8 17 2-16</inkml:trace>
  <inkml:trace contextRef="#ctx0" brushRef="#br0" timeOffset="359857.7122">15089 8647 69 0,'0'0'36'16,"0"-11"-2"-16,0 11 2 15,0 0-27-15,0 0-1 16,5 15-3-16,-4 0-2 15,3 8-1-15,-1 1 0 0,2 8-1 16,1 1 0-16,2 5 0 16,-2-1-1-16,1-3-1 15,1-2 1-15,0-4-1 16,1 0 1-16,-2-8-1 16,-1-6 0-16,-1-3 0 15,-5-11 0-15,0 0 0 16,12 5 0-16,-12-5 1 15,7-22-1-15,0 6 0 16,1-2 1-16,2-4-1 16,3-2 2-16,1 2-1 15,-1 1 0-15,1 6 1 0,-2 3-1 0,-12 12 1 16,18-8 0-16,-18 8 0 16,12 21 0-16,-7-2-1 15,-2 6 1-15,1 3 0 16,0 1-1-16,0 0 0 15,1 1 0-15,1-3 0 16,0-5 0-16,-1-7-1 16,3 0-2-1,-8-15-4 1,22 9-27-16,-22-9-2 0,16-14 1 16,-10-2-1-16</inkml:trace>
  <inkml:trace contextRef="#ctx0" brushRef="#br0" timeOffset="360078.3467">15477 8793 79 0,'12'0'33'0,"-12"0"2"16,4 24-10-1,-6-12-18-15,6 12 1 16,-4-6-5-16,4 5 0 0,0 0-3 15,-1-4-2-15,6 6-5 16,-9-25-14-16,5 21-13 16,-5-21-1-16,0 0 1 15,11 4-1-15</inkml:trace>
  <inkml:trace contextRef="#ctx0" brushRef="#br0" timeOffset="360230.1926">15580 8584 24 0,'0'0'0'16,"16"-6"1"-16,-16 6-2 16,30 17-22-16</inkml:trace>
  <inkml:trace contextRef="#ctx0" brushRef="#br0" timeOffset="360569.4837">15887 8547 68 0,'-7'-12'34'0,"-4"-1"-1"0,11 13 1 0,-31-21-26 16,31 21-2-1,-22-5-4-15,22 5 0 16,-21 17 1-16,10 0-3 16,-3 5 2-16,3 4-2 15,0 8 2-15,1 7-1 0,1 0 0 16,2 3 0-16,3 0-1 16,2 1 0-16,2-2 0 15,2-1 0 1,0-6 0-16,0-4-1 15,1-4 0-15,-3-9-3 0,4 6-7 0,-14-13-23 16,10-12 0-16,-11 12-2 16,11-12 2-16</inkml:trace>
  <inkml:trace contextRef="#ctx0" brushRef="#br0" timeOffset="360781.5243">15563 8919 66 0,'0'0'35'0,"7"-17"1"15,8 14 0-15,-9-11-25 16,23 12-2-16,-6-11-2 16,10 8-3-16,-1-3-2 0,1 0-2 15,0 7-4-15,-10-9-13 16,3 10-19-16,-8-4-1 15,-2 8 0-15,-5-5 0 16</inkml:trace>
  <inkml:trace contextRef="#ctx0" brushRef="#br0" timeOffset="361170.8738">16024 8573 83 0,'6'-18'36'16,"-6"18"0"-16,0 0 1 15,0 0-29-15,6 21-3 0,-3-1-2 16,-5 7-2-16,2 5 1 15,0 2-2-15,0 6 1 16,-1 1-1-16,1 0 0 16,0-3 0-16,0-2 0 15,1-5-1-15,3-5 1 16,0-3-1-16,-1-6 1 16,5-6 0-16,-8-11-1 15,19 9-1-15,-19-9-2 16,27-4-5-16,-22-7-22 15,7 4-4-15,-6-6-2 16,0 0 1-16</inkml:trace>
  <inkml:trace contextRef="#ctx0" brushRef="#br0" timeOffset="361368.7814">15907 8842 67 0,'-19'-2'34'16,"6"1"1"-16,13 1 1 15,0 0-26-15,7-16-2 16,17 18-2-16,-2-8-2 16,4 4-1-16,2 1-1 15,5-1-3-15,3 5-3 16,-8-9-9-16,2 7-23 16,-5-2 0-16,0 2-1 15,-5-2 1-15</inkml:trace>
  <inkml:trace contextRef="#ctx0" brushRef="#br0" timeOffset="362033.2732">16423 8611 64 0,'5'-13'35'0,"-5"13"3"16,4-14-1-16,-12 1-23 15,8 13-2-15,0 0-4 0,0 0-2 16,0 0-2-1,0 0 0-15,0 0-2 16,10 11 0-16,-9 5-2 0,2 2 0 16,-2 9 0-16,-1 3 1 15,0 4-1-15,-2 4-1 16,-2 4 0-16,-1 2 1 16,0-3-1-16,-1 0 1 0,2-4-2 15,1-5 1-15,1-2 0 16,4-7 1-1,1-6-1-15,2-5 1 16,-5-12 0-16,21 11 0 0,-6-10 0 16,-1-2 0-16,3-4 1 15,2 0-1-15,0 0 0 16,0 0 0-16,0 2 0 16,-2 0 0-16,0 2-1 15,-3-1-3-15,8 8-30 16,-22-6-4-16,17 6 0 15,-17-6 0-15</inkml:trace>
  <inkml:trace contextRef="#ctx0" brushRef="#br0" timeOffset="364357.3191">16739 8419 42 0,'0'0'32'15,"-6"-14"-1"-15,6 14 2 16,-19-20-22-16,19 20 1 15,-21-16-4-15,10 12-2 16,-11-9-1-16,4 5-1 16,-9-2 0-16,2 2-2 15,-4-4-1-15,-3 2 0 16,-3-1 0-16,-4 1 0 16,-1-1 0-16,-2 2-1 0,-3-2 1 15,0 1 0-15,-2 0 0 16,3 1-1-16,-1-2 1 15,4 0-1-15,-4 1 1 16,3 0-1-16,1 2 0 0,3-2 0 16,-1 2 0-1,1 2 0-15,-1 2 0 16,1 3 0-16,0 1 0 16,-2 2 0-16,-2 2 0 0,1 4 0 15,-1 3 0-15,1 1 0 16,1 0 0-16,-2 2-1 15,2 2 1-15,1 1 0 16,1 0 0-16,-2-2 0 16,-1 1 0-16,1 0 0 15,1-2 0 1,1 2 0-16,2-1 0 16,0-2 0-16,3 0 0 0,3 0 1 15,0 0-2-15,4 0 2 16,-3 1-1-16,4 1 0 15,-3 1 0-15,0 0 0 0,1 2 1 16,0 2-1-16,0-2 0 16,0 1 0-16,2 3 1 15,1-2-1-15,4 1 1 0,1 1-1 16,4 3 0-16,0 0 0 16,3 3-1-16,2-1 1 15,1 1 0-15,2 3 0 31,1 1 0-31,1-1 1 16,1 2-1-16,3 1 0 0,1-4 1 16,1 3-1-16,4-3 1 15,0 0-1 1,2-2 0-16,2-3 1 0,1-2-1 0,0 0 0 16,1 3 0-16,1-3 1 15,1-1-1-15,-1-3 1 16,3-1-1-16,2 2 0 15,1-2 1-15,4 0-1 16,-1-7 0-16,4 2 0 0,0-1 0 16,4 1 0-16,1-3 0 15,-1 1 0-15,2-1 1 16,-1-1-1 0,2-1 0-16,0 2 0 15,-1-3 0 1,2 0 0-16,0-2 0 0,1 1 0 15,1-1 0-15,0 0 0 16,0-1 0-16,3-2 0 16,0 3-1-16,-3-1 1 15,4-1-1-15,2 1 1 16,1 0 0-16,1-2 0 0,1 2-1 16,1-2 1-16,0-1 0 15,2-1 0-15,-1 1 0 16,1-3-1-1,0 0 1-15,0-1 0 0,-2-2-1 0,0-2 0 16,1-1 1-16,1-1-1 16,-1-1 1-16,-1-1 0 15,-1 2-1-15,0-3 1 16,-2 2 0-16,-2-1 0 16,-1 0 0-16,-4 0 0 15,0 1 0-15,-5-1 1 16,-2 0-2-16,-2 2 2 0,-2-1-2 15,-2 0 3 1,-1 1-3-16,-3 0 2 16,-1 1-2-16,2-4 1 15,-2-1 0-15,-3 1-1 0,1 0 1 32,-2 0-1-32,0-3 1 15,-1 1-1-15,-2-1 1 16,-3 2 0-16,0-2 0 15,-2 1 0-15,0-2 0 0,0-1 0 16,-3 0 0-16,2 1 0 16,-2 0 1-16,1 1-1 15,-1-1 0-15,0 1 0 16,-1 1 0-16,0-1 0 0,-1-1 0 16,0 1 0-16,0-1 0 15,-1-1 0 1,0-4 1-16,-1 4-1 15,2-1 0-15,-2 0 0 0,2 2 0 16,-3-1 0-16,2 0 1 16,0 2-1-16,-1 2 0 15,-1-4 1 1,1 1-1-16,-1-1 0 0,1 0 1 16,-1 2-1-16,1-1 1 15,-1 0-1-15,2 0 0 16,-1 3 0-16,1-2 0 15,-1 3 1-15,1 0-1 16,0 1 0-16,0 0-1 16,-2 0 2-16,1 0-2 15,-2 0 1-15,-3-1-1 0,-1 1 1 16,-1-1 0-16,-1 0 1 16,-1 0 0-16,0 1-1 15,-2-2 2-15,2 1-1 16,2-1 0-16,0 0-1 15,2 0 1-15,0 1-1 16,1-2 1-16,0 2-2 16,0 1 1-16,-1 0-1 15,7 11-1-15,-12-20-6 16,12 20-28-16,1-14-2 16,-1 14 1-16,0 0-2 0</inkml:trace>
  <inkml:trace contextRef="#ctx0" brushRef="#br0" timeOffset="367206.565">16886 8567 44 0,'0'0'32'15,"-4"-11"1"-15,4 11 1 16,-8-21-20-16,8 21-3 16,-4-21-3-16,4 21-2 0,-4-21-2 15,4 10 0-15,-5-4-2 16,2 4 0-16,-2-5 1 15,-1 2-2-15,-2-3 1 16,1 3-1-16,-2-3 0 16,0 0-1-16,-1 0 1 15,-1-1-1-15,-1 2 0 16,1-1 0-16,-3 1 0 16,2-1 0-16,-3 3 1 15,2-2-1-15,-2 0 0 16,2 0 0-16,0-1 1 0,-1 0-1 0,1 2 0 15,2-1 0-15,-3 0 1 16,1 3-1-16,-3 0 0 16,-1 3 1-16,-4 0-1 15,0 1 1 1,-2 3-1-16,-1 3 1 16,-1-1-1-16,2-1 0 15,0 0 1-15,1 2-1 16,-1-3 0-16,2-1 0 15,0 1 0-15,1-1 0 16,-1-3 0-16,-1 2 1 0,0 1-2 16,-1 1 1-1,2-1 0-15,-1 1 0 0,-1-1 1 16,1 1-1-16,0 1 0 16,0 0 0-16,1 1 0 15,-1-4 0-15,-2 2 0 16,1-1 0-16,-2-2 0 15,2 2 0-15,-3 1 0 0,1-1 0 16,-1 2 0-16,-2 0 0 16,2 0 0-16,0 2 0 0,0 3 0 15,-1-2 0-15,0 1 0 16,2 1 0-16,-2 0 0 16,-1 3 0-16,0-2 0 15,-1 1 0-15,0-1 0 16,1 1 0-16,0-1 0 15,0 0 0-15,2 1 0 16,2 1 0-16,2-1 0 16,0 1 0-16,1 0 0 15,0 3 0-15,3 2-1 16,-3-2 1-16,3 1 0 16,-1 2 0-16,-2 0 0 15,1 0-1-15,0 1 1 16,0 0 0-1,-1-1 0-15,3 2 0 16,-2-1 0-16,2-1 0 0,3 1 0 16,0 0 0-16,0-3 0 0,2 3 0 15,-2 1 0-15,0 0 0 32,1-2 0-32,-2 5 0 15,-3-1 0-15,1 2 0 0,0 0 0 16,-1 1 0-16,1 0 0 15,0-2 0-15,1 3 0 16,2-1 0-16,0 0 0 16,1 1 0-16,0-1 0 15,1-2-1-15,0 2 1 16,-1-1 0-16,2-1 0 16,1-2 1-16,-1 1-1 15,2-3 0-15,0 3 0 16,0-3 0-16,2 1 1 0,1 0-1 15,-2 0 0-15,0 1 0 16,2-1 0-16,0 1 0 16,0 1 0-16,-1 1-1 0,0 2 1 15,-1-1 1-15,1-2 0 16,-2 3 0 0,-1-3 0-16,1 3-1 15,0-3 1-15,-1-2 0 0,3 0 0 16,0 0-2-16,0 0 1 0,8-11 0 15,-15 19 0 1,8-8 0-16,7-11 0 0,-12 21 0 16,4-10 0-16,2 1 0 31,1 0 0-31,-1 1 0 16,1 3 0-16,2-1 0 15,-2 2-1-15,0 1 1 0,1 1 0 16,1 1 0-16,-1 3 0 15,-1-1 0 1,1 1 0-16,1 2 0 0,-1 0 1 16,0-1-1-16,1 0 0 15,0 0 0-15,1-2 1 16,-1 1-1-16,2-1 0 0,0 0 0 16,1-1 0-16,0 0 0 0,1-1 0 15,3 2 0-15,1 0 0 16,0-1 0-1,1 1 1-15,1 0-1 0,0-1 0 16,2 1 0-16,1-1 1 16,0-2-1-16,1-2 1 15,-1 1-1-15,4-1 0 16,3 0 1-16,1 1-1 16,4-3 0-16,1-1 0 15,2 1 1-15,3-1-1 16,2-2 0-1,2-1 0-15,1 1 1 16,3-2-1 0,-1 0 0-16,2 0 0 0,-1-1 0 15,2 0 0-15,-3-1 0 16,2 0 0-16,-3 0 0 16,-1-1 0-16,1 2 0 15,-1-5 0-15,0 3 0 16,-1 0 0-16,0 0 0 15,1-2 0-15,-2 1 0 16,2-1 0-16,-1-1 0 16,1 2-1-16,0-2 2 0,-1-2-2 15,2 0 1-15,1 1 0 16,0-3 0-16,0-1 0 16,2 2 0-16,-2-4 0 15,3-1 0-15,0 0 0 16,-2-1 0-16,1-1 0 15,-1 0 0-15,0-1 0 0,-1-2-1 16,-1 2 1-16,-1-2 0 16,0 0 0-16,0 0 0 15,0 1 0-15,-1-3 0 16,0 0 0-16,-2 1 0 16,1-1 1-16,0 0-1 15,1 1-1-15,0 0 2 16,-2-3-1-16,1 3 0 15,-2-3 0-15,2 1 0 16,-2 0 0-16,-2 1 0 0,-1-2 1 16,-3 1-1-16,-1 2 0 15,-2-1 0-15,0 1 0 16,-2 1 0-16,-2-1 0 16,0 0 0-16,-1 2 0 15,1-1 0-15,-2 1-1 16,0-1 1-16,-2 1 0 15,0-2 1-15,-1 2-2 16,-11 8 2-16,21-21-2 16,-13 8 1-16,1-2 1 15,-1 2-1-15,1-4 0 16,-2 2-1-16,-1-3 2 16,0 1-2-16,-1 2 1 0,-1-1 0 15,0-2 0-15,-1 1 0 16,1 0 1-16,0-1-1 15,-1 0 0 1,1 1 0-16,1-1 0 0,-1-1 0 16,-1 4 0-16,0-2 0 15,-2 0 0-15,1 1 0 16,0-2 1-16,0 0-1 16,0-1 0-16,0 2 0 0,0 0 0 15,1 0 0 1,-1 2 0-16,0-4 0 15,0 1 0 1,-1-1 0-16,-1-2 1 0,0-2-1 0,0-1 0 16,0 1 0-16,0-4 1 15,0 1-1-15,1 1-1 16,-2-2 1-16,0 3-1 16,-2 0 1-16,2 1-1 15,-3-2 0-15,1 1 0 16,-1 2 1-1,-2-1 0-15,0 1 0 0,0 2-1 16,-2-2 0-16,3 9-3 16,-12-9-24-16,6 11-10 15,-6-4-1-15,1 4 0 0,-1-2-1 16</inkml:trace>
  <inkml:trace contextRef="#ctx0" brushRef="#br0" timeOffset="375622.2844">8168 8694 29 0,'-2'-15'30'0,"2"15"1"16,-6-11 0-16,6 11-15 15,0 0-2-15,0 0-3 0,0 0-4 16,-3 23-2-16,12 1-2 16,-4 3 0-16,5 9 0 15,-6 5 0-15,6 5-1 0,-5 1-1 16,5 4 1-16,-4-1-1 16,1 2 0-16,3 1 0 15,1 1 0-15,1-1-1 16,2-1 1-16,0-1 0 15,2-2-1-15,1 1 1 16,3-2 0-16,-3-3-1 16,2-4 1-16,3 7-6 15,-3-7-1 1,-2 2 0-16,-1-8 0 16,0-1 0-1,-6-5 0-15,6-1-1 16,-6-6 1-16,0-10 4 15,1 0 2-15,1-4 0 16,-12-8 0-16,22 13 0 16,-11-9 0-16,-11-4-1 15,18 8-1-15,-7-1-3 16,-11-7-21 15,0 0-2-31,13 7 0 16,-13-7 0-16</inkml:trace>
  <inkml:trace contextRef="#ctx0" brushRef="#br0" timeOffset="376101.7139">8546 9792 46 0,'0'0'29'16,"13"-8"-1"-16,-13 8 1 0,0 0-19 15,19-7-4-15,-19 7-2 16,20 0-1-16,-20 0 0 16,20 5-1-16,-20-5 0 15,15 10 1-15,-15-10 0 16,10 13 0 0,-10-13 0-16,9 19-1 0,-9-19 1 15,7 23-1-15,-3-11-1 16,2 2 1-16,-1 0-2 15,1 2 1-15,0-2 0 16,-1 3 0-16,1-2-1 16,-1-2 0-16,0-1 1 15,0-1-1-15,-5-11 1 0,7 15-1 0,-7-15 1 16,0 0-1 0,0 0 1-16,0 0 0 15,0 0-1-15,-15 2 1 0,4-6-1 31,-2 2 0-31,-2-2 1 16,-1 1-1-16,-1 0 0 16,0 1 0-16,1 3-2 15,0-3-3-15,13 13-12 0,3-11-17 16,-19 4 0-16,19-4-1 16,-14 10 2-16</inkml:trace>
  <inkml:trace contextRef="#ctx0" brushRef="#br0" timeOffset="376975.1346">7668 9388 46 0,'0'0'28'0,"0"0"1"16,0 0 0-16,0 0-19 16,0 0-3-16,0 0-2 15,0 0-2-15,13 11 0 16,2-4 0-16,2-2 0 16,7 3 0-16,3 0-1 0,8 0 1 15,-1-1-2-15,4 2 1 16,-2-2-1-16,2-1-1 15,-5 2 1-15,-4 0-1 0,-4-3 0 16,-7 1 0-16,-5 0 0 16,-13-6 0-16,9 16 0 31,-9-16 0-31,-16 20 0 16,0-5 0-16,-5 3 0 15,-4 3 0-15,-4 1 0 0,-3 1 0 0,0 1 0 0,-1-1-1 16,3-1 1-16,2-3 0 15,4-3 0 1,2-4-1-16,8-1-2 0,1-5-1 16,13-6-6-16,-8 16-21 15,8-16-1-15,15 4 0 16,-1-3 0-16</inkml:trace>
  <inkml:trace contextRef="#ctx0" brushRef="#br0" timeOffset="378677.7538">9150 10265 16 0,'0'0'26'0,"1"-10"1"15,-1 10-6-15,0 0-4 16,0 0 0-16,0 0-2 0,4-15-3 0,-4 15-1 16,0 0-2-16,0 0-2 15,-5-16-2-15,5 16 0 16,-10-13-2-16,10 13 0 31,-18-12-2-31,5 6 0 0,-4 0 0 16,-1 3 0-16,-5 2-1 15,-2 5 0-15,-3 3 0 16,0 3 0-16,-1 3 1 0,1 4-1 0,2 4 0 16,3 2 0-16,5 2 0 15,3 3 0-15,8 2 0 16,3 1 0-16,7-1 0 15,4-1 0-15,6-2 0 16,4-3 0-16,7-2 0 16,0-6 0-16,4-2 0 15,-1-3 0-15,2-5 0 16,-1-2 0-16,-2-5 0 16,-2-4 0-16,-3-2 0 15,-3-1 0-15,-3-4 0 16,-3-1 0-16,-3-2 0 15,-3 2 0-15,-4-2 0 16,-4 4 0 0,-4 1 0-16,6 10-1 15,-20-15 1-15,6 11 0 16,-2 2 1-16,0 1-1 0,-1 3 0 0,2-1 0 16,3 3-1-16,12-4 1 15,-16 8-1-15,16-8-1 16,0 0-4-16,0 0-11 15,22 3-18-15,-4-4 0 0,6-3 0 16,1-4 0-16</inkml:trace>
  <inkml:trace contextRef="#ctx0" brushRef="#br0" timeOffset="378960.5578">9437 10278 72 0,'0'0'34'0,"0"0"1"16,0 0-1-16,12-16-26 0,-12 16-4 16,3 12-1-16,1 3-1 15,-4 0-2-15,0 6 1 16,-1 3-1-16,1 2 1 15,-1 2-1-15,-1-2 0 16,2 1-1-16,0-5 0 16,3 1-3-16,-3-9-3 15,10 5-17-15,-10-19-11 16,6 12 0-16,-6-12 1 16</inkml:trace>
  <inkml:trace contextRef="#ctx0" brushRef="#br0" timeOffset="379197.4625">9300 10240 79 0,'0'0'36'32,"0"0"0"-32,17 7 0 15,5-4-30-15,1-5-2 16,8 5 1-16,-3-4-3 15,3 2-1-15,1-2-2 0,-4-4-3 16,6 8-22-16,-10-7-10 16,-1-4-1-16,-6-1 1 15,-1-1-1-15</inkml:trace>
  <inkml:trace contextRef="#ctx0" brushRef="#br0" timeOffset="380241.7668">9548 9936 29 0,'-28'-14'29'0,"3"5"0"15,-7-3 1-15,-4-2-19 31,8 11-1-31,-10-6-2 16,4 6-2-16,-7-4 0 16,6 6-2-16,-6-2 0 0,5 4-1 0,-3-2 0 15,5 4-1-15,-3-3 0 16,2 3 0-16,-1 1-1 16,4 3 1-16,0 2-2 15,1-1 1-15,2 2-1 16,2 2 0-16,1 1 0 15,5 2 1 1,-1 2-2-16,1 2 1 0,1 1 0 16,1-1 0-16,-1 2 1 15,1 1-1-15,2 1 1 0,2 0-1 16,3-1 1-16,2 2-1 16,5 1 1-16,3 5-1 15,5 0 0-15,5 0 0 16,3 3 0-1,2 0 0-15,4 1 0 16,1-1 0 0,4 2-1-16,0-2 1 15,2-3 0-15,-1 1 0 0,2 0 0 16,0-2 0-16,3-1-1 16,0-3 1-16,1-3 0 15,2-2-1-15,-1-1 1 16,3-2 0-16,1-4-1 0,3 0 1 0,-2-5-1 15,0-1 1-15,4-2-1 16,-2-1 0-16,4-3-1 16,-3-3 1-16,2-1 0 15,-2-5-1-15,0 0 1 16,-1-3 0-16,-1-1 0 16,-2-2 1-16,-4 0 0 15,1-1-1-15,-4-1 2 0,-2-1-1 16,2-3 0-16,-2-1 0 15,-2-4 1-15,-1-4 0 16,-3-5-1-16,-1-5 0 16,-6-3 1-16,-3-3-1 15,-6-1 1-15,-3 1 0 16,-6-1 1-16,-5 6-1 16,-4 0 1-16,-2 2 0 15,-4-1 0-15,-1 5 0 31,-4-3-1-31,-4 3 1 16,-4 0-3-16,-3-2 1 16,-4 2 1-16,-4 7-2 15,-3 5 0-15,2-1-2 0,8 15-8 16,-5-1-23-16,9 3 0 16,6 6 0-16,7 3-1 15</inkml:trace>
  <inkml:trace contextRef="#ctx0" brushRef="#br0" timeOffset="381368.95">9817 9862 67 0,'-7'-13'34'0,"7"13"0"16,-16-1-11-16,-2-8-14 15,18 9-1-15,-28-7-2 16,14 3-2-16,-6-3-1 16,1 2-1-16,-4-4 0 0,0 0 0 15,-4-2-1-15,-2 1 0 16,-4 0 1-16,-4 2-1 16,-3-1 0-16,-4-1 0 15,1 4 0-15,-1 0 0 16,2 1-1-16,-1 2 1 15,-1 2-1-15,2 0 1 0,3 3-2 16,2 2 2-16,-5 1-1 16,-1 3 0-16,2 5 0 15,-1-1 0 1,1 3 0-16,-1 2 1 0,2 0-1 16,1 3 0-16,4-1 0 15,2 0 0-15,0 0-1 0,1 2 1 31,1-3 0-31,1 6 0 16,3 2-1-16,1 0 1 16,3 2 1-16,2 4 0 0,6 2-1 15,2 3 1-15,9 5-1 16,4-1 0-16,4 1 1 16,9 4-1-16,5 3 0 15,8 0 0-15,5-1-1 0,5-2 1 16,4 0 0-16,3-3-1 15,2-3 1-15,1-2-1 16,2-4 0-16,-1 0 1 16,1-4 1-16,0-3-3 15,2-2 3-15,-1-4-3 0,1-4 2 16,-3-4-2-16,4-1 2 16,-1-9-2-16,3-2 0 15,-3-5 1-15,0-5 0 16,-1-6 0-16,1 0-1 15,-5-4 1-15,-1-4-1 32,-3-1 2-32,-3-3-2 0,-1-3 2 0,-4-2-1 15,-3-2 1-15,-2-8 0 16,-1-5 0-16,-6-5 1 16,-4-5-1-1,-5-6 1-15,-1 0-1 16,-6-3 0-16,-2 1 0 15,-8 4 0-15,-5 3 1 16,-7 6 0-16,-4 7 0 16,-8 5 0-16,-4 8 0 15,-6 3 0-15,0 10 0 0,-1 3-1 16,1 0-5-16,10 9-30 16,1 3-1-16,8 4 1 15,6 1-1-15</inkml:trace>
  <inkml:trace contextRef="#ctx0" brushRef="#br0" timeOffset="383077.1401">10154 10553 17 0,'0'0'24'0,"15"3"-1"31,-15-3-3-31,0 0-5 16,15 0-3-16,-15 0-2 0,13 0-1 15,-13 0-2-15,24 3 0 16,-8-4-1-16,14 9 0 15,1-6 0-15,16 5-1 16,0-5 0-16,15 7-1 16,4-7-1-16,11 6 0 15,5-6-1-15,6 4 0 16,0-3-1-16,2-1 0 0,2-2-1 16,-1 1 1-16,-2-1-1 15,-1 0 0-15,0-1 0 16,-1-3 0-16,-1 1 1 15,-1-2-1-15,-5 1 0 16,0-2 0-16,-5-1 0 0,0 0 0 16,-6-2 1-16,0 2-1 15,3-2 0-15,3 2 0 16,2 0 1-16,0-1-2 16,0 4 2-16,-1-1-1 0,-4 1 0 15,-6 2 0-15,-13 2 0 16,-9-3 0-16,-8 3-1 15,-10-3-2-15,-2 7-10 32,-12-7-22-32,-12 3 1 15,1-12-1-15,-1 12 0 16</inkml:trace>
  <inkml:trace contextRef="#ctx0" brushRef="#br0" timeOffset="383426.3135">12677 10310 79 0,'-12'-14'36'16,"12"14"1"-16,-6-11 0 16,6 11-30-16,0 0-3 15,19 1-1-15,1 9-1 16,4 1-1-16,6 4 0 15,3 2-1-15,0 3 0 16,-1 2 0-16,-2 0-1 16,-6 1 1-16,-6-1-1 15,-8-1 0-15,-6-1 1 16,-7 0-1-16,-6 0 1 16,-5-4-1-16,-4-1 1 15,-3 1-1-15,-1-4 0 16,2 3-2-16,-4-8-6 0,10 5-26 15,-3-3-1-15,3-1 0 16,1-2-1-16</inkml:trace>
  <inkml:trace contextRef="#ctx0" brushRef="#br0" timeOffset="384069.8292">11421 10853 70 0,'0'0'34'16,"0"0"1"0,0 0 0-16,0 0-27 0,29-9-1 15,-13 7-1-15,11 6-2 16,-1-3-1-16,8 5-1 0,0 1-1 15,2 2-1-15,-1 0 0 16,0 4 0 0,-3-3-1-16,-4 3 1 15,-5 2-1-15,-8 0 1 16,-8 0-1-16,-9 3 1 0,-10 1-1 16,-10 3 0-16,-5 1 1 15,-7 1 0 1,-2-1 0-16,1 0 0 15,2-1 0-15,6-2 0 16,8-1-3-16,1-14-14 16,17 6-18-16,1-11-1 15,17 1 0-15,4-12-1 0</inkml:trace>
  <inkml:trace contextRef="#ctx0" brushRef="#br0" timeOffset="385663.6015">13853 10477 22 0,'-20'-4'27'0,"20"4"0"15,-26-4 2-15,12 0-12 16,-1 10-9-16,-8-10 0 15,7 12-1-15,-8-6-1 16,8 7-1-16,-4-4-1 0,8 5 0 16,1-2-2-1,5 3 0-15,2 0 0 32,6 3 0-32,1-2-1 15,3 4-1-15,3-1 1 0,2 4-1 16,-1-2 1-16,1 2-1 15,-2-1 0-15,0 0 0 0,-3 1-1 16,-2-2 1-16,-6-3 1 16,-1-1-1-16,3-13 0 15,-19 19 0-15,5-16 0 16,-3 1 1-16,-2-5-1 16,2-3-1-16,1 2-1 15,1-8-4-15,15 10-14 16,-9-11-13-1,9-1 1-15,6 0-1 16,5-3 1-16</inkml:trace>
  <inkml:trace contextRef="#ctx0" brushRef="#br0" timeOffset="386092.0126">13899 10247 51 0,'0'0'33'0,"0"0"-1"16,0 0 1 0,7 27-11-16,-7-3-21 0,6 8 0 15,-1 3 0-15,4 7 1 16,-2 0-1-16,3 1 1 16,-2-1-2-16,3-6 0 15,2-7 0-15,-5-3 0 16,3-9 0-16,1-5 0 0,1-5 0 15,-1-6 0-15,1-4-1 16,2-6 1-16,-1 0 0 16,0-4-1-16,1 0 1 15,-2 1 0-15,-2 0 0 16,-11 12 0 0,18-17 0-16,-18 17 1 0,12-4-1 15,-12 4 1-15,9 11 0 16,-4 0 0-1,-1 2-1-15,-1 3 1 16,2-1-1-16,-1 0 0 0,-1 1 0 0,1-5-3 16,6 5-7-16,-10-16-23 15,0 0 1-15,18 5-2 16,-7-14 1 0</inkml:trace>
  <inkml:trace contextRef="#ctx0" brushRef="#br0" timeOffset="386437.7175">14341 10416 18 0,'0'0'27'16,"3"23"1"-16,-4-8-5 0,1-15-6 15,-2 26-1-15,2-26-5 0,-4 28-1 16,-2-16-4-16,8 7 0 16,-4-7-2-1,6 3-2 1,-1-1 0-16,2-1-1 16,-5-13 0-16,11 18 0 0,-11-18 0 15,10 11-1-15,-10-11 1 16,0 0-1-16,0 0-2 15,0 0-9-15,0 0-21 16,0 0 0-16,-12-13-1 0,12 13 0 16</inkml:trace>
  <inkml:trace contextRef="#ctx0" brushRef="#br0" timeOffset="386925.9174">14283 10297 55 0,'-3'-16'33'0,"-2"0"-1"16,2 3 0-16,3 13-18 15,-4-14-13-15,4 14-8 16,12-2-24-16,-12 2-1 15,14 26 0 1,-4-6 0-16</inkml:trace>
  <inkml:trace contextRef="#ctx0" brushRef="#br0" timeOffset="387252.1456">14635 10227 47 0,'1'-14'32'0,"-3"2"1"16,-2 1-1-16,-4-3-15 16,8 14-10-16,-21-9-1 15,10 13-2-15,-5 1-2 16,1 7 0-16,-1 4 0 15,3 5-1-15,0 6-1 16,4 6 1-16,3 4-1 0,3 5 1 16,3 1-1-16,3 1 0 15,2 0-1-15,-2-4-1 16,4 1-3-16,-9-15-8 16,8-2-19-16,-7-5-2 15,-2-6 1-15,3-13-1 16</inkml:trace>
  <inkml:trace contextRef="#ctx0" brushRef="#br0" timeOffset="387428.2928">14410 10531 36 0,'24'0'29'15,"-10"-1"0"-15,7 3 0 16,-2 3-18-16,6-5-13 0,3 4-23 15,-4-10-2-15,6 3-2 16,-7-10 0 0</inkml:trace>
  <inkml:trace contextRef="#ctx0" brushRef="#br0" timeOffset="387694.6668">14790 10187 80 0,'0'0'35'16,"0"0"-1"-16,0 0-3 15,-2 15-26-15,-1 6-3 16,3 6 0-16,0 4-1 16,0 6 0-16,1 1-1 15,2 4 0-15,2-2 0 16,2-3 0-1,3-3 0-15,1-3 0 0,3-7-2 16,0-6-2-16,9 0-20 16,-8-11-10-16,-2-6 0 15,-13-1-1-15,15-11 1 16</inkml:trace>
  <inkml:trace contextRef="#ctx0" brushRef="#br0" timeOffset="387894.2237">14611 10465 56 0,'0'0'32'0,"0"0"0"16,17-5 0-16,8-3-26 15,17 5-1-15,2-3-3 16,2-6-10-16,0 2-22 16,5 1-1-16,-8-3-1 15,-3 1-1-15</inkml:trace>
  <inkml:trace contextRef="#ctx0" brushRef="#br0" timeOffset="388291.1459">15057 10176 48 0,'0'0'34'0,"0"-13"0"16,0 13 0-16,2 20-17 16,-10-9-7-16,13 17-2 15,-9 0-4-15,7 9-1 16,-3 2-2-16,1 5 0 16,0-2-1-16,1-2 0 15,-1 0-3-15,-4-12-3 16,9 4-14-16,-7-14-14 15,0-6 0-15,1-12-1 16,0 0 0-16</inkml:trace>
  <inkml:trace contextRef="#ctx0" brushRef="#br0" timeOffset="388652.0216">14980 10207 50 0,'8'-13'36'0,"1"-2"1"15,9 8 0-15,0-6-11 16,12 15-15-16,-5-6-4 16,8 12-1-16,-5-1-3 15,-1 6-1-15,-4 2-1 0,-7 4 0 16,-8 1-2-16,-9 0 0 16,-10 2 0-16,-6-1 0 15,-6-2 1-15,-4-2-1 16,-4-2 0-16,0-1 1 15,3 0-1-15,3-3 2 16,7-2 0-16,18-9 0 16,-10 20 0-16,19-8 1 15,9-1 0-15,10 0 0 0,5-1 0 16,6 0 0-16,0 1 0 16,-1 3-2-16,-3 0-1 15,-8-6-7-15,-1 9-29 16,-15-4-2-1,-5 3 0-15,-7-5-1 16</inkml:trace>
  <inkml:trace contextRef="#ctx0" brushRef="#br0" timeOffset="390588.4215">15343 10171 1 0,'-31'-11'13'0,"31"11"8"16,-28-22 2-16,19 9-11 16,-2-1-3-16,-4-1 0 0,5 0 1 15,-4-4-1-15,0 3-1 16,-5-4-1-16,-1 8-2 15,-6-5-1 1,0 7 0-16,-6-4-1 0,1 4-1 16,-7 3-1-16,-1 1 0 15,-2 0 0-15,-5 2 0 0,-5 2-1 16,-3 2 1-16,-5 1-1 16,-3 0 0-16,-4 2 1 15,-3 3 0-15,-1 0-1 16,-2 3 1-16,-3 4 0 15,-2-3 0-15,0 6 0 16,-3 4 0-16,-1-1 1 16,2 3-2-16,-4 1 1 15,4 2 0 1,-1 2 0-16,7 5-1 16,2-1 1-16,5 7-1 0,7 6 0 15,4-1 1-15,11 7-1 16,8 2 1-1,11 1-1-15,9-3 1 0,12 1-2 16,11-3 1-16,12-3 1 16,10 0-1-16,8-7 1 15,10-1-1-15,11-4 1 16,8-2 0-16,8-5 1 0,10-1-2 16,9-5 1-16,7-5-1 15,5 0 0-15,6-4 1 16,0-6-1-16,4-2 0 15,0-4 0 1,-2-4 0-16,-5-3 0 0,-5-3-1 16,-5-5 2-16,-5-1-1 15,-8-1 0-15,-7-6 1 16,-8-2-2-16,-7-2 2 0,-4-2-2 16,-5-4 1-16,-7-3-1 15,-8-4 1-15,-5-6-1 16,-10-3 0-1,-11-3 0-15,-14-7 0 0,-13 1 1 16,-12-2-1-16,-14 5 1 16,-12 4-3-16,-5 11-9 15,-9 6-19-15,-4 2 1 16,8 7-1-16,1 3 0 16</inkml:trace>
  <inkml:trace contextRef="#ctx0" brushRef="#br0" timeOffset="392440.2592">15400 10091 17 0,'0'0'25'16,"-6"-21"4"-16,6 21 0 16,-5-16-13-16,-3-2-4 15,8 18-2-15,-11-27-2 16,11 27 0-16,-20-26-2 16,8 16-1-16,-6-3-1 0,1 4-2 15,-5-2 0-15,0 1 0 16,-3-1 0-16,2 2-1 15,-1-2 0-15,2 1 0 16,0 0-1-16,-1 0 1 16,-1-1-1-16,1 1 0 15,-1 0 0-15,-2 2 0 0,0-1 0 16,-2 2 0-16,-1 1 0 16,-1 0 0-16,-2 1 0 15,-1 0 0-15,1 1 0 16,-2 1 0-16,-3-1 0 0,1 2 0 15,-2 0 0-15,0 2 0 16,1 0 0-16,0 0 0 16,-1 4 0-1,-1-1 0-15,1 0-1 0,2 2 1 32,1-1 0-32,1 1 0 15,1-1 0-15,0 2 0 16,0-2 0-16,1 1 0 0,2 0 0 15,-3-2-1-15,-1 2 1 0,-3 0 0 16,3 0 0 0,0 0 0-16,1 0 0 15,0 1 0-15,1-1 0 0,3 2 0 16,1-1 0-16,2 3 0 16,-1-2 0-16,0 3 0 15,1-2 0-15,-5 2 0 16,-1 1-1-16,-1-2 1 15,0 3 0-15,-2-2 0 16,1 1 0 0,1 0 0-16,1 2 0 15,3 3 0-15,3-2 0 16,3 1 0-16,2 1 1 0,2 1-2 16,0-1 2-16,1 2-1 15,0-3 1-15,-2 0-2 16,-1 2 2-16,0 2-1 15,-3 0 0-15,2 2 0 16,0 1 0-16,3-1 0 16,-1 5 0-16,3-2 0 15,3 3 0-15,1 0 0 16,1-1 0-16,1 1 0 16,1-2-1-16,1 1 2 15,-1-2-1-15,1-1-1 16,2 0 1-16,1-1 0 0,1-1 0 15,4 1 1-15,2 0-1 16,4-1 0-16,3 1 0 16,5 1 1-16,3-1-1 15,3 0 0-15,7 3 1 16,3 1-1-16,5 1 2 16,5-2-2-16,3-1 1 15,3 3-1-15,4 0 1 16,3 0-1-16,2-4 0 15,1 0 0-15,2-1 0 0,1 1 0 16,1-2 0-16,2 1 0 16,3-2 0-16,1-2 0 15,0-4 0-15,0 0 0 16,1-2 0 0,-2-4 0-16,0-3 0 0,0-3-1 15,-4-1 0-15,-3-2 0 16,0 1 0-16,-2-4-1 15,1 0 1-15,-2-4-1 16,1 2 1-16,-1-2-1 16,-1-1 1-16,0-3 0 15,-2 1 1-15,-2-4 0 0,-1 2-1 16,-5-2 1-16,1 1 0 16,-2-1-1-16,-3 0 1 15,0 1 0-15,-1-2 0 16,-2 2 0-16,1-2 0 15,-1 0 0 1,-4 0 1-16,0 0-1 0,-4-1 0 16,-1-2 1-16,-1-3-2 15,-4-1 2-15,0-1-2 16,-3-2 2-16,0-2-1 16,-1 0 1-16,0-1 0 0,0 3 0 15,0-1 0-15,-3 0 1 16,-2-2 0-16,-1 2-1 15,-7-1 1 1,-2-1-1-16,-8-1 1 16,-2-3-1-16,-7-2 0 15,-4-1 1-15,-2-4-1 0,-1-2-1 0,-1-3 0 16,2-3 1-16,0-2-1 16,1 4 0-16,2 1-1 15,-1 3 1-15,-2 1-1 16,-5 7 1-16,-6 8-1 15,-10 3-4-15,2 6-29 16,-14 2 0-16,-7 4-1 16,-3 3-1-16</inkml:trace>
  <inkml:trace contextRef="#ctx0" brushRef="#br0" timeOffset="401010.7809">7623 10899 28 0,'8'-17'25'16,"-8"17"-1"-16,10-16-2 0,-10 16-1 16,0 0-3-16,1-18-4 15,-1 18-1-15,0 0-4 31,6 22-4-31,-8-11-1 16,4 9-1-16,-2 1-2 0,3 3 0 16,-3 4 0-16,2 1-1 15,-1 2 1-15,2-2-1 16,-1-1 1-16,2-3-1 16,0-3 0-16,-1-5 0 15,2-5-1-15,-5-12 1 16,6 12 0-16,-6-12-1 0,0 0 0 15,5-14 0-15,-6 2 0 16,-5-3 0-16,-1-1 0 16,-3 1-1-16,0 0 1 15,-3 1 1-15,-3 3-1 16,-1 3 1-16,-3 6-1 16,2 3 1-16,1 6 0 15,-2 3 0-15,2 5 1 16,3 2-1-16,0 4 0 15,5 3 1-15,2 1-1 16,5-1 1-16,2-1 0 0,6 0 1 16,4-3-1-16,4-2 0 15,6-7 0-15,3-3 0 16,3-5 0 0,4-3 0-16,2-3-3 0,-4-10-8 15,4 3-21-15,-3-2-2 16,-1-2 1-16,-3-2-1 15</inkml:trace>
  <inkml:trace contextRef="#ctx0" brushRef="#br0" timeOffset="401407.6934">7925 11051 61 0,'-18'17'30'16,"-7"0"0"-16,3 2 1 15,1 8-21-15,1-8-4 16,14 6 1-16,0-10-1 16,13 5-1-16,4-10-1 15,10-2-1-15,4-6-2 16,4-5 0-16,1-7 0 15,2-3-1 1,-3-4 0-16,-2-4-1 0,-5-1 0 0,-6-2-1 16,-6 0 1-16,-9-1 0 15,-7 5 0-15,-9 0 1 16,-5 5 0-16,-6 4 0 16,-3 3 0-16,-3 6-1 0,3 6 1 15,1 3-3 1,14 10-8-16,1-3-21 15,13 0 0-15,11-1 0 0,7-2-1 16</inkml:trace>
  <inkml:trace contextRef="#ctx0" brushRef="#br0" timeOffset="401698.9776">8226 10747 69 0,'-15'-5'32'0,"15"5"0"15,-16 26 1-15,9-4-28 16,7 9-2-16,0 2 2 0,6 10-3 16,0-1 2-16,8 4-2 15,-5-6-1-15,2-1-1 16,0 0-1-16,-2-6 0 15,2 1-5 1,-9-16-12-16,3-1-14 16,-1-6 0-16,-4-11 0 15,0 0-1-15</inkml:trace>
  <inkml:trace contextRef="#ctx0" brushRef="#br0" timeOffset="401878.1137">8209 10960 80 0,'17'-11'34'16,"-4"7"1"-16,5 5 0 15,-4-5-28-15,13 7-1 16,-3 0-4-16,-2-5-14 0,5 7-22 16,-3 1 0-16,-3 3-1 15,-6-3-1 1</inkml:trace>
  <inkml:trace contextRef="#ctx0" brushRef="#br0" timeOffset="402841.2883">7695 11553 61 0,'0'0'30'15,"0"0"0"-15,-4 17-1 0,-2-3-22 31,-4-1-3-31,5 8-2 16,-2-2 0-16,2 4-1 16,-1 0 0-16,1 1 0 15,0-3 0-15,2 1 0 0,0-5 0 16,4 0 0-16,-1-4 1 16,5-1 0-16,-5-12 0 15,16 16 1-15,-5-13-1 16,4 0 0-16,3-3 0 15,3 0-1 1,2-5 0-16,3 1-1 16,2-1-2-16,-5-7-7 15,11 8-15-15,-7-6-8 0,-3-1-1 16,-2-1 1-16</inkml:trace>
  <inkml:trace contextRef="#ctx0" brushRef="#br0" timeOffset="403085.5575">8057 11530 80 0,'0'0'34'0,"0"0"0"16,0 0-2-16,-11 21-25 16,14 3-3-16,-6-1 0 15,3 6-3-15,-1 2 0 0,2 0 0 16,1-3-1-1,-1-1-2-15,4-4-1 16,-5-8-5 0,8 4-18-16,-5-8-7 15,-3-11-1-15,0 0 1 16</inkml:trace>
  <inkml:trace contextRef="#ctx0" brushRef="#br0" timeOffset="403403.8642">8024 11523 81 0,'0'0'35'0,"-2"-21"2"15,2 21-1-15,11-18-22 16,4 13-8-16,-1-3-2 16,13 7 0-16,-1-2-2 15,4 4 0-15,-1 2-1 31,2 2-2-31,-4 2 0 16,-4 4 0-16,-5 2-1 16,-9-1 0-16,-5 4 1 15,-9-1-2-15,-5 4 2 16,-7-3 0-16,-6-3 0 16,-5-2 1-16,-1-1 0 15,3-5 0-15,0 2-3 16,2-9-5-16,13 3-27 0,-3 2 1 15,14-3-1-15,-7 15 0 16</inkml:trace>
  <inkml:trace contextRef="#ctx0" brushRef="#br0" timeOffset="404306.486">8201 11966 95 0,'0'0'34'0,"-1"11"1"15,-3 0-1-15,2 6-32 16,2 4-1-16,2 4 0 16,0 5-1-16,0 4 0 15,-1-1 0-15,2-1-1 0,0-2-2 16,-1-8-3-1,5 6-11-15,-6-12-17 16,2-6 0-16,-3-10 0 16,0 0 1-16</inkml:trace>
  <inkml:trace contextRef="#ctx0" brushRef="#br0" timeOffset="409193.6359">7719 12047 33 0,'14'-7'29'0,"-14"7"1"16,0 0-4-16,0 0-3 16,0 0-8-16,7 16-2 15,-7-16-3-15,0 31-4 16,-3-8-2-16,5 8-2 16,-5 3-1-16,3 2 0 15,-1 2 1-15,1-2-2 0,0-3 0 16,2-6-1-16,3-4-2 15,-1-10-3-15,8 1-5 16,-12-14-17-16,0 0-4 16,12-21 0-16,-8-1 0 0</inkml:trace>
  <inkml:trace contextRef="#ctx0" brushRef="#br0" timeOffset="409588.3344">7737 12135 63 0,'-4'-17'32'0,"1"1"0"16,6 4 1-16,-3-8-17 15,19 14-5-15,-5-8-3 16,11 9-2-16,0 0-2 16,4 10-1-16,-2 0-1 15,1 6-1-15,-6 3-1 16,-4 3 0-16,-4 3 0 16,-6 0 0-16,-7-3-1 0,-3 0 1 15,-9-2-1-15,-5-2 1 16,-5-2 0-16,-3-2 0 31,-3-4 0-31,-1-2 0 16,2 1 1-16,3-4 0 15,2 1-1-15,9 0 1 16,12-1 0-16,0 0-1 16,0 0 1-16,11 15 0 15,6-8 0-15,5 3-1 16,5 1 0-16,1-2 1 15,3 2-1-15,0 0 1 0,1-2-2 16,-1-1 0-16,-1 2-1 16,-5-9-6-16,10 5-25 15,-9-6-3-15,0 0 1 16,-5-6-2-16</inkml:trace>
  <inkml:trace contextRef="#ctx0" brushRef="#br0" timeOffset="410047.8519">8238 11988 28 0,'0'0'27'0,"0"0"2"15,0 0 1-15,0 0-11 16,0 0-4-1,0 0-3-15,2 27-3 0,-3-12-2 16,6 12 0-16,-7 0-2 16,3 7-2-16,-2 1 0 15,-1 1-1-15,0-2-1 16,2-2 0-16,0-7 0 16,0-3-1-16,2-6 1 0,-2-16-3 15,8 17 1-15,-8-17-3 16,0 0-4-16,3-24-11 15,-1 9-14-15,-4-7-1 16,0-3 1-16,-3-7-1 16</inkml:trace>
  <inkml:trace contextRef="#ctx0" brushRef="#br0" timeOffset="410337.4461">8211 12006 60 0,'5'-13'33'0,"-5"13"1"16,16-9 1-16,-10-3-21 15,16 12-2 1,-7-10-3-16,9 10-2 0,-5-2-2 16,3 0-2-16,-2 2-1 15,-4 3-1-15,-5 4-1 16,-11-7 0-16,7 20 0 0,-11-6 0 16,-6 1 0-1,-3 3 0-15,-5-1 0 16,-2-2 0-1,0-4 0-15,-3-2 0 16,3-6 0-16,2-3-1 0,5 2-4 16,-5-8-30-16,18 6 0 15,-7-12-1 1,7 12-1-16</inkml:trace>
  <inkml:trace contextRef="#ctx0" brushRef="#br0" timeOffset="411274.5038">8072 10626 15 0,'-12'-16'24'0,"12"16"1"15,-22-14 1-15,5 8-12 16,1 4-3-16,-9-4-1 15,0 9-3-15,-11-2-3 16,-3 6 0-16,-6-1-1 0,-4 6-1 16,-6 2 0-16,0 5 0 15,-4 3-1-15,0 5 1 16,-2 7 0-16,4 3 0 16,2 2 0-16,6 5-1 15,6 1 1-15,5 1-1 16,12 1 1-16,10 1-2 15,14-3 0-15,13-3 1 16,15-2-1-16,14-5 1 0,15-4-1 16,15-7 0-16,12-10 1 15,10-6-1 1,7-14 1-16,3-8-2 0,0-5 1 16,-2-8-2-16,-6-4 1 15,-11-5-2-15,-10 2 1 16,-15-1 0-16,-13 4 0 15,-16-1 1-15,-17-2 3 16,-13 1 0-16,-18-4 1 16,-12 2 1-16,-20-6-1 15,-5 1 2-15,-18-3-2 16,-6 1 0-16,-10 4-2 0,2 6 0 16,1 8-2-16,5 2-4 15,18 15-16-15,4 4-11 16,16 8 0-1,18 6-1-15,19 2 1 0</inkml:trace>
  <inkml:trace contextRef="#ctx0" brushRef="#br0" timeOffset="412058.8276">8135 10511 23 0,'-17'-25'26'16,"4"11"0"-16,-13-6 0 16,-5 0-14-16,-1 6-2 15,-12-4-1-15,1 8-2 0,-8-4 0 16,1 7-3-16,-6-1 0 16,1 10-1-1,-6 6-1-15,1 11 0 16,-5 7-1-16,5 10 1 0,-1 7-2 0,2 8 2 15,2 8 0-15,4 6 0 32,8-2 0-32,10 5-1 15,12 0 1-15,12 1-1 16,12 3 1-16,15-2-2 16,12-6 0-16,15-5 0 15,11-8-1-15,13-9 1 16,11-12 0-16,12-10-1 15,8-17 1-15,6-12-1 0,3-12 1 16,-1-12-1-16,-2-8 1 16,-10-5-1-16,-11-4 1 15,-15-2 0-15,-18-3 0 16,-15-1 0-16,-23-1-1 0,-17 3 2 16,-21-2-1-16,-14-1 1 15,-19-5-1-15,-11 0 1 16,-12 1-1-1,-1 7-1-15,5 15-5 0,-2 4-24 16,19 9-1-16,14 19-1 16,15 13 0-16</inkml:trace>
  <inkml:trace contextRef="#ctx0" brushRef="#br0" timeOffset="412912.0025">8309 11269 32 0,'-11'0'28'0,"-9"-6"0"15,3 3 1-15,-7 4-12 16,-7-10-7-16,4 11-1 0,-9-6-3 15,-1 10-2-15,-7-1-1 16,-2 7-1-16,-7 2 0 16,-2 8-1-16,-3 0 0 15,-4 7 1 1,-4 2-2-16,2 4 2 16,2-2-2-16,5 2 1 15,3 1 0-15,11 2-1 16,11-2 0-16,9 1 1 0,13-5-1 15,12-1-1-15,10-2 1 16,12-4 0-16,15-9 0 16,11-6 0-16,13-6 1 15,11-8-1-15,7-5 0 16,4-5 1-16,5-7-1 16,2-4 0-16,-7-3 0 15,-3-2-1-15,-10 0 1 16,-10-1-1-16,-10 0 1 15,-10 1-1-15,-14 1 1 16,-13 3 0-16,-14 1 1 16,-14 1-1-16,-15 1 1 15,-15 2 1-15,-14 2-1 16,-14 3 1-16,-12 2-1 16,-6 10 0-16,-5 4 0 15,0 4-1-15,7 7-1 16,9-2-4-16,22 12-10 0,11-3-17 15,20-2 1-15,23-2-2 0,18-4 1 16</inkml:trace>
  <inkml:trace contextRef="#ctx0" brushRef="#br0" timeOffset="413504.784">8286 11237 23 0,'-30'-2'26'0,"-9"-3"4"16,-1 9 0-16,-8 8-13 15,-12-6-3-15,1 19 0 16,-17-10-2-16,4 18-3 16,-11-5-3-16,1 8-2 15,-6-3-1-15,5 2-2 16,2 1 0-16,7 2 0 16,7-2 0-16,9 1 0 15,8-3 0-15,12 1-2 16,13 1 2-16,14 0-1 15,16-4 0-15,18-7 0 16,19-3 0-16,16-5 0 16,18-5 0-16,18-7 0 0,14-9 0 15,8-5-1 1,6-6 1-16,2-4-1 16,-4-4 1-16,-7-7-1 0,-9-2 1 15,-15-2-1-15,-16 2 0 16,-15-1 1-16,-19-2 0 15,-17 2 0-15,-17-1 1 16,-18 3-1-16,-16-2 1 16,-11 0 0-16,-14-1 1 15,-6 4-2-15,-6 3 1 16,-2 7-1-16,0 11-4 16,-4-2-11-16,8 17-17 15,8 9-2-15,13 8 1 0,9 6-1 16</inkml:trace>
  <inkml:trace contextRef="#ctx0" brushRef="#br0" timeOffset="414277.9891">8408 11796 65 0,'-13'-6'33'0,"-6"2"1"16,-10 1 0-16,-2 6-23 15,-20-4-2-15,3 11-2 16,-15-5-2-16,-7 12-2 0,-13 5-1 16,-6 3-1-1,-7 8 0-15,-1 7-1 0,1 4 1 16,4 5 0-16,8 5-1 16,13-2 1-16,17-5 0 15,19 2-1-15,18-5 1 16,17-6-2-16,22-5 2 15,15-5-2-15,15-6 2 16,16-7-2-16,15-7 1 16,10-7 0-16,7-6 0 15,9-7-1-15,0-5 0 16,0-6-1 0,0-1-1-16,-9-5 0 15,-6 1-1-15,-13-6 0 16,-8 4-1-16,-19-7 1 0,-10 7 1 15,-18-7 1-15,-11 1 0 16,-17 0 1-16,-17 0 1 16,-14 1 0-16,-14 0 1 15,-12 5 0-15,-15 0 0 16,-11 11-1-16,-11 7 1 16,-6 9 0-16,0 7 0 15,3 8-2-15,15 15-12 16,8-3-17-16,20 5-1 15,17 3-1-15,20-5 0 16</inkml:trace>
  <inkml:trace contextRef="#ctx0" brushRef="#br0" timeOffset="415027.1684">8610 11769 40 0,'-23'-1'31'16,"-8"0"0"-16,-6 5 1 15,-6 5-15-15,-13-7-6 16,5 11-1-16,-17-8-2 15,2 9-3-15,-10 1-1 16,-9 3 0-16,-10 3-2 0,-5 5 0 16,-10 4-1-16,-1 5 1 15,-6 6-1-15,-3 5 1 16,1-1 0-16,10 5 0 16,10-4 0-16,15 1-1 15,16-3 0-15,18-3 0 16,22-3 0-1,25-4-2-15,28-1 2 0,21-3-2 16,21-3 1-16,17-4 0 16,19-5 0-16,15-6 0 15,14-6 0-15,6-7-1 16,4-6 1-16,-1-7-1 0,1-4 1 16,-6-6-1-16,-7-3-1 15,-15-4 2-15,-14-2-1 16,-13-1 0-16,-15 1 0 15,-16-1 1 1,-14 0 0-16,-15 1 0 0,-15 1 1 16,-13 0-1-1,-13-1 1-15,-14 0-1 16,-17 1 1-16,-14 0 0 16,-10 1-1-16,-14-1 1 0,-5 4-1 15,-2 4-2-15,5 14-7 16,6-3-25-16,13 7-1 15,14 4-1-15,16 7 0 16</inkml:trace>
  <inkml:trace contextRef="#ctx0" brushRef="#br0" timeOffset="416412.1472">7838 8607 6 0,'-13'10'24'15,"10"2"2"-15,-14-7 2 0,1 2-11 16,2 8-4-16,-11-7 0 16,6 13-1-16,-14-8-3 15,8 13-1-15,-12-2-3 31,7 6-1-31,-7 3-2 16,-1 9 0-16,0 1-2 0,2 7 1 16,-1 5-1-16,2 5 0 15,1 3 1 1,2 8 0-16,1 5-1 0,4 9 1 16,-3 6 0-16,2 4 0 15,1 6 0-15,0 1 0 16,3 0-1-16,-1-2 1 15,3-5-1-15,5-6 1 16,6-9-1-16,4-6 1 16,5-10 0-16,3-6 0 15,1-8 0-15,6-6-1 16,-2-10 0-16,2-7 1 16,-3-8-1-16,1-7 0 15,-6-12-2-15,0 0-4 16,16 0-16-16,-15-12-10 15,-3-4 1-15,-2-4-2 0,-4-7 1 0</inkml:trace>
  <inkml:trace contextRef="#ctx0" brushRef="#br0" timeOffset="416671.5967">6887 10395 72 0,'3'16'33'15,"4"-5"0"-15,2 0 1 16,-9-11-26-16,26 28-1 16,-8-18 0-16,10 7-2 15,-1-5-2 1,6 1-1-16,-1-4 0 0,1-3-1 0,-3-5 0 16,-3-4-1-16,-2 0 1 15,-6-3-1-15,-3-3 0 16,-5-2-3-16,0 9-10 15,-5-10-22 1,-6 12 0-16,6-15 0 0,-6 15-1 16</inkml:trace>
  <inkml:trace contextRef="#ctx0" brushRef="#br0" timeOffset="421851.7906">6911 9293 24 0,'21'1'25'0,"-9"-12"4"16,6 2-1-16,1-1-11 15,-12-11-3-15,6 9-2 16,-15-7-3-16,2 19-1 0,-9-22-1 15,9 22-3 1,-23-9 0-16,10 12-2 16,-4-1-1-16,5 4-1 0,2 7-4 15,10-13-20-15,-11 18-9 16,16-7 0 0,-5-11 0-16</inkml:trace>
  <inkml:trace contextRef="#ctx0" brushRef="#br0" timeOffset="423396.6253">7946 8099 13 0,'-3'-12'27'0,"-11"-8"2"16,2 3 0-16,-4 4-10 16,-10-13-4-16,4 11-4 0,-14-11-1 15,7 10-3 1,-13-8-1-16,5 6-2 16,-9 0-1-16,3 5 0 15,-4 3-2-15,0 5 1 16,0 6-1-16,-1 6-1 15,1 9 1-15,0 8-1 16,0 9 0-16,-2 8 1 0,-1 9-1 0,0 8 0 16,1 8-1-16,-1 8 1 15,2 4 1-15,1 7-1 16,6 4 1-16,6 6-2 16,3 6 2-16,8 4-1 0,2 5 2 15,5 1-1-15,2 5-1 16,3 0 1-16,0 2 0 15,1 0 0 1,-2-5-1-16,1 1 0 16,0-3 0-16,0-3 1 0,0-3 0 15,1 0-1-15,3-4 0 16,3-1 1-16,4-4-1 16,5-7 2-16,3-1-1 15,4-3 0 1,4-5-1-16,2-6 1 15,1-6 0-15,2-4 0 16,-1-4 1-16,2-6-1 16,-1-6-1-16,-1-8 0 15,-1-6 0-15,1-8 1 16,-2-7-1-16,-3-8 0 0,-1-5-1 0,-13-6-1 16,17-8-3-16,-20-12-9 15,4 3-18-15,-3-3-1 16,-3 2 0-16,-5-3-1 15</inkml:trace>
  <inkml:trace contextRef="#ctx0" brushRef="#br0" timeOffset="424227.346">6695 11068 60 0,'-10'-12'31'16,"10"12"1"-16,0 0 0 15,8 13-16-15,3 12-5 16,-5 1-3-16,10 15-2 16,-3 2-1-16,8 9-1 15,0 0-1-15,5 0-1 16,1-7-1-16,5-6 0 15,2-11-1-15,3-11 2 16,-1-15-1-16,2-10 0 0,-1-14 0 16,-4-9 0-1,-3-11-1-15,-5-9-4 0,0 0-29 16,-12 2-2 0,-7 4-1-16,-10 0-1 0</inkml:trace>
  <inkml:trace contextRef="#ctx0" brushRef="#br0" timeOffset="424929.938">6834 7481 70 0,'-18'14'35'0,"-5"16"-1"15,3 11 2-15,-3 6-26 16,17 18-4-16,5 4-2 15,14 0-10-15,13 4-27 16,13-3-1 0,11-15-1-16,10-9-2 15</inkml:trace>
  <inkml:trace contextRef="#ctx0" brushRef="#br0" timeOffset="426912.7631">8016 7996 14 0,'0'0'13'16,"0"0"0"-16,0 0 0 16,11 4-2-16,-11-4-1 0,0 0-3 15,0 0 0-15,0 0 0 16,0 0 0-16,0 0 0 15,14 9 1-15,-14-9 1 16,0 0 0-16,5-20 0 0,-5 20 0 16,6-14-1-1,-6 14-1-15,4-21-2 16,-4 21-1-16,2-23-1 16,0 10-2-16,-4-2 1 15,1 0 0-15,-1-5-1 16,-1-1 0-16,0-2-1 15,-1-5 1-15,-4-4-1 16,-3-1 1-16,-5-5-2 0,-5-4 1 16,-5-4 0-16,-5-8 0 0,-6-5 0 15,-6 1 0-15,-3-3 1 16,-5-1-1-16,-2 2 0 16,-2 6 1-16,0 4-2 15,-1 8 1-15,0 8-1 16,1 6 1-16,-1 6-1 15,2 6 1-15,-1 6-2 0,-2 4 2 16,-2 5 0-16,3 5 0 16,1 3 1-1,2 5-1-15,0 4 1 16,2 3-2-16,3 6 3 0,4 4-3 16,1 8 2-16,2 7-1 15,-2 8 0 1,2 7-1-16,-2 7 1 15,-1 10 0-15,3 5 0 16,2 7 1-16,2 6-1 16,4 7 1-16,1 2-1 0,3 7 1 0,5 6 1 15,2 1-2-15,2 7 1 16,1 6-1-16,3 5 0 31,5-2 0-31,5 11 1 16,4 0 0-16,7 4-1 0,5 3 1 15,2 2-1-15,5-4 1 0,-1-3-1 16,0 0 1-16,-3-5-1 16,-3-4 0-16,-4-6 0 15,-4-2 1-15,-4-6 0 16,-1-4 0-16,-3-4 0 16,-3-2 0-1,0-6 0-15,1-7 0 0,2-4-1 16,2-3 0-16,3-10 0 15,5-3-1-15,2-7 1 16,6-7-1-16,4-7 1 16,5-3 0-16,0-6 0 15,5-9 0-15,1 0 1 16,2-7 0-16,1-3 0 16,4-3 0-16,-1-4 0 15,0-3 1-15,1-4-1 16,-1 1 0-16,-4-6 1 15,2-1-1-15,-6 0 0 0,-3-4 0 16,-5-1 0-16,-3-1 0 16,-14-5 0-16,13 5-1 15,-13-5 0 1,0 0-1-16,0 0 0 0,0 0-2 16,0 0 0-16,0 0-2 15,0 0-1 1,-11-10-3-16,11 10-1 15,0 0-3-15,0 0-2 0,-18 3-8 16,18-3-8 0,-16 12 0-16,4-9 2 0,1 7 5 15,-1-1 12-15,-2-2 9 16,2-1 3-16,-1 0 12 16,13-6 8-16,-25 6 2 15,25-6-1-15,-19 6-1 16,19-6-10-16,-22 1-3 0,6-3-1 15,5 4 1-15,-8-4 1 16,19 2 1 0,-28 2-1-16,28-2 1 15,-18 11 0-15,18 1-1 16,0-12 0-16,11 22-3 0,2-14-1 16,11 2-1-16,0-2 0 15,7-3-1-15,0-7-4 16,-5-7-30-16,4-7-1 0,-5-11-2 15,-10-9 1-15</inkml:trace>
  <inkml:trace contextRef="#ctx0" brushRef="#br0" timeOffset="427515.8893">6164 6794 14 0,'0'0'27'15,"-7"-17"3"-15,3 5 1 16,4 12-12-16,-8-23-2 15,8 23-2-15,8-12-2 16,12 18-1-16,-8 0-3 16,16 16-3-16,-4 9-3 0,7 13 1 15,-8 9-2 1,-5 14-1-16,-5 17-7 16,-23 3-29-16,-8 11-1 31,-22 2-1-31,-14-3 1 0</inkml:trace>
  <inkml:trace contextRef="#ctx0" brushRef="#br0" timeOffset="547859.8148">17567 6522 1 0,'-3'22'18'0,"3"-22"5"16,21 13 2-16,0-7-14 15,6-9 0-15,12 5 0 16,-1-10-1-16,12 3-1 0,-3-11-1 16,9 4-1-16,-3-11-2 15,2 2-1-15,-6-7 0 16,2-1-1-16,-5-5 0 15,-1-1 0-15,-7-5-2 16,-2 0 1-16,-9-4-2 16,-4 2 1-16,-9-3-1 15,-6 0 1-15,-12 1-2 0,-6 4 1 16,-6 2 1-16,-6 4-2 16,-4 5 2-16,-6 4-1 15,-4 6 0-15,-1 9 0 16,-5 5 0-1,-6 6 0-15,0 6 0 0,-4 5-1 16,1 7 1-16,0 2 0 16,2 2-1-16,4 2 0 15,7 4-1-15,8-8-3 16,11 8-16-16,7-11-9 0,12-18 0 16,-1 18-2-16</inkml:trace>
  <inkml:trace contextRef="#ctx0" brushRef="#br0" timeOffset="548150.973">17639 5892 1 0,'-17'5'17'15,"11"11"5"-15,-8-5-3 16,2 2-10-16,5 10 1 16,-3-2-1-1,9 5 1-15,-5-3-1 16,9 3 0-16,-2-7-3 16,10 3 0-16,2-9-3 15,9 1 1-15,1-8-3 16,0-6-17-16,5-5-10 15,5 3-2-15,-7-14-1 16</inkml:trace>
  <inkml:trace contextRef="#ctx0" brushRef="#br0" timeOffset="549285.4972">18767 6109 64 0,'0'0'30'15,"-15"17"1"-15,2-9-6 16,-2 10-19-16,-10-1-1 16,6 8-2-16,-7 0 1 15,2 1-3-15,-2 1 2 0,4-2-2 16,2 0 0 0,2-3-2-16,7-4-2 15,0-7-1-15,9 4-7 16,2-15-15-16,0 0-6 0,0 0 1 15,-4-19-1-15</inkml:trace>
  <inkml:trace contextRef="#ctx0" brushRef="#br0" timeOffset="549507.4641">18551 6110 39 0,'0'0'29'0,"0"0"0"16,0 0 0-1,0 0-14-15,0 0-10 16,3 20-2-16,1-7-1 16,2 8 0-16,0-2 0 15,4 6-1-15,-2-2 1 16,3-2-4-16,3 3 0 0,-7-11-7 16,10 1-19-16,-6-3-2 15,-11-11-1-15,11 11 1 16</inkml:trace>
  <inkml:trace contextRef="#ctx0" brushRef="#br0" timeOffset="551704.3863">18638 6192 2 0,'9'-11'26'15,"-9"11"0"1,11-9 3-16,-11 9-12 0,0 0 0 0,-1-18-4 16,1 18-3-16,0 0-1 15,-15-8-3-15,-1 3-2 32,3 5 0-32,-9-1-2 0,4 2 1 15,-7 0-1-15,2 6 1 16,-1 2-1-1,3 4 0-15,0 4 0 16,5 5-1-16,2 2 1 0,5 4-2 16,4 0 1-16,4 1-1 15,6-1 1-15,2-2-1 0,4-6 0 16,4-4 0-16,2-6 0 16,2-7 0-16,3-7 1 15,0-6 0-15,0-7 1 16,0-4-1-16,-2-4 0 0,-2-2 0 15,-3-2 1-15,-3 2 0 16,-7 3-1-16,-2 5 1 16,-3 0-1-16,-1 8 1 15,1 11-1-15,-7-12 0 32,7 12 0-32,0 0 0 0,-6 18-1 15,8-3 0-15,3 4 1 16,1 2-1-16,3 3 1 15,1 2-1-15,2-1 0 16,-3-3-4-16,6 6-2 16,-11-17-16-16,9 5-15 15,-13-16 1-15,21 10-1 0,-21-10 1 16</inkml:trace>
  <inkml:trace contextRef="#ctx0" brushRef="#br0" timeOffset="552111.7145">18828 6151 66 0,'0'0'33'16,"11"24"-1"-16,-10-7 0 16,-5 1-27-16,8 6-2 15,-5 2 1-15,3 3-3 16,-2-2 1-16,1-1-1 15,-1-4 0-15,2-4-1 16,0-4 1-16,-2-14-1 16,0 0 1-16,16 2 0 0,-8-15 0 15,2-4-1-15,1-6 1 16,1 0 1-16,-1-5-2 16,3 5 2-16,-5 2-1 15,2 4 1-15,-6 4 0 16,-5 13 0-1,0 0-1-15,11 1 1 0,-11 10 0 16,-1 3-2-16,1 3 1 16,-1 4-2-16,3 3 0 15,-2-5-5-15,9 8-7 16,-7-13-22-16,8-1-1 0,-10-13 1 16,22 5-1-16</inkml:trace>
  <inkml:trace contextRef="#ctx0" brushRef="#br0" timeOffset="552468.6046">19091 6161 71 0,'0'0'33'0,"0"0"2"0,-3 20-1 16,11-3-28-1,-10 0 0-15,5 7-2 16,1-2-1-16,2 3-1 15,1-3 2-15,4-2-2 0,0-6-1 16,4-5 1-16,0-6 0 16,2-5-1-16,-1-6 1 15,1-5-1 1,-1-5 0-16,0 0 0 0,-3 0-1 16,-1 2 1-16,-5 1-1 15,-7 15 1-15,0 0 0 16,0 0 0-16,-3 23 0 0,-8 5 0 15,-3 5 1-15,-1 10-2 16,-1 4 1-16,1 2-2 16,5 2-3-16,-3-13-25 15,12 4-8-15,-1-13-2 16,6-7 0-16</inkml:trace>
  <inkml:trace contextRef="#ctx0" brushRef="#br0" timeOffset="561036.3445">17376 6155 54 0,'0'0'27'16,"0"0"-8"-16,11 0 1 16,-11 0-9-16,0 0-3 15,17-8-3-15,-17 8 0 0,7-11-2 16,-7 11 0-16,0 0 1 16,1-15-1-16,-1 15 1 15,-6-12-1-15,6 12 1 0,-11-11 0 16,11 11-1-1,-16-11 2-15,16 11-2 0,-18-13 0 16,18 13 0-16,-21-15-1 16,10 9 0-16,-3-3-1 0,0 0 0 31,-2 1-1-31,-1-1 1 16,-2 3-1-16,1-1 0 0,-3 0 1 15,1 2-1 1,-1 2 0-16,0 1 0 0,-1-1 0 0,3 2 0 15,-1 0 0-15,1 2-1 16,1 3 1 0,1-2 0-16,2 2 0 0,-1 0-1 15,2 2 1-15,-2 2 0 16,2 2 0 0,-1 0 0-16,2 0-1 0,-2 5 1 15,2 1 0-15,-1 0 1 16,2 2-2-16,0 0 2 15,0 0-2-15,1 2 2 16,0-1-2-16,1-1 2 16,0 1 0-16,0-1-2 15,2 0 2 1,-1 0-2-16,1-1 2 16,0 1-1-16,2 2 0 0,0-2 0 15,1 0-1-15,2 2 1 16,0-3 0-16,2 1 0 15,1 2 0-15,0-1-1 16,1 1 1-16,2 1 0 16,-1-3 0-16,3 3 0 15,-1 1 0-15,2-3 0 16,0 0-1-16,1 2 2 16,2-4-1-16,-1 1-1 15,2 0 1-15,0-2 0 0,2-1 0 16,-1-1 0-16,0-1 0 15,1-3 0-15,0 0 0 0,3-1 0 16,0-4 1-16,-1 1-1 16,2-4 0-16,0 2 1 15,-1-1-2-15,0-1 2 16,-1-2-1-16,-1 1 1 16,1 0-1-16,-1-1 0 0,2 0 1 15,1 0-1-15,0-1 1 16,2 0 0-1,0-2-1-15,2 3 1 16,-2-2 0-16,0-2-1 0,1-1 0 16,-2 0 1-16,0 0-1 15,-1-1 1-15,-2-1-1 16,1-1 0-16,0 0 1 16,-1 1-1-16,1-1 1 15,-2-1-1-15,2 1 0 16,0-2 0-1,-1-1 1-15,0 2-1 16,-1-2 0-16,1 3 0 16,-3-1 0-16,0 0 0 0,-11 9 0 15,18-17 1-15,-18 17-1 16,14-21 0 0,-6 10 1-16,-1 0-1 15,-1-2 1-15,0 1-1 0,-2 0 1 16,1 0-1-1,-5 12 1-15,1-21 0 0,-2 9-1 16,1 12 1-16,-5-18-1 16,1 5 1-16,1 2-1 15,0 1 1 1,0-3-1-16,1 1 0 16,0 0 0-16,-1 0 0 15,3 12 1-15,-3-21-1 0,3 21 0 16,-5-18 0-16,5 18 0 15,-4-14 0-15,4 14 0 16,-5-14 0-16,5 14 0 16,-3-12 1-16,3 12-2 15,-5-14 1-15,5 14-1 16,-5-16 1-16,5 16-1 16,-7-17 2-16,7 17-2 15,-10-18 1-15,10 18 0 0,-11-17 1 16,11 17-1-1,-11-14 0-15,11 14 0 16,-10-16 0-16,10 16 0 16,-8-12 0-16,8 12 0 0,-8-11 0 15,8 11 0-15,-7-12 0 16,7 12 0-16,0 0 0 16,-11-14 0-16,11 14 0 15,0 0 0-15,-11-12 0 16,11 12 0-16,-6-11-1 15,6 11 1-15,-7-13 0 16,7 13 0-16,-7-14 0 0,7 14 0 0,-8-12 0 16,8 12 0-16,-10-12 0 15,10 12 0-15,0 0 0 16,-15-15 0-16,15 15 0 16,0 0 0-16,-14-13-3 15,14 13-9-15,0 0-25 16,0 0-1-16,-15-18-1 15,15 18 0-15</inkml:trace>
  <inkml:trace contextRef="#ctx0" brushRef="#br0" timeOffset="564744.0014">12388 8339 9 0,'0'0'10'0,"0"0"-2"0,0 0 0 16,16 0-2-16,-16 0-1 16,16-4 1-16,-3 2-1 15,3-3 1-15,6-1 0 16,0-4 0-16,7-1 0 31,-2-2-1-31,7 0 0 0,-3-3-1 16,4 1-1-16,-1 0-1 15,2-1 0 1,-1 0-1-16,3 0 0 16,1 0 0-16,1-2-1 0,2 3 1 15,0-1 0-15,1-1 1 0,1 3-1 16,1-3 0-16,0 5 0 16,2-2 0-16,-2 4 0 0,-2-1 0 15,-1 1-1-15,-1 2 1 16,-2-1-1-1,-5 3 0-15,-1-1 1 16,-3 1-1-16,1-1 1 16,-1-2-1-16,1-1 0 15,1 0 1-15,1-1-1 16,2-3 1-16,3 1-1 16,1 0 0-16,4-2 1 15,2 0-1-15,1 1 1 16,3-3-2-16,1-1 1 15,1 2-1-15,1-4 1 16,0 2-1-16,-2-1 1 0,0-3-1 16,1 1-1-16,-2 2 3 15,0 3-2-15,-1-3 1 16,0 3-1-16,-1-4 2 16,0 5-2-16,1-1 1 15,-2-1 1-15,3 0-1 16,-1 0 0-16,-2 0 1 15,1-1-1-15,-5 1 1 16,2 0-1-16,-8 0 0 0,-1 0 0 16,-2 0 1-16,-1-1-1 15,-2-1 0-15,1 1 0 16,-1-1 0 0,1 1 1-16,-1-1-1 0,3 1 0 15,-2 1 1-15,1 0-1 16,-1 1 0-1,1 2 0-15,2-2 0 0,-1 1 0 16,5 0 0-16,0-1-1 16,2 0 2-16,3-1-1 15,1-1 0-15,0 0 1 16,2-1-1 0,-1 1 1-16,0 0-2 0,1-3 2 15,-2 3-2-15,-2-1 1 16,2-1-1-16,0 1 0 15,-1 1 0-15,1 0 0 16,-3 1 1-16,-4 4-1 0,0-1 1 16,-6 3-2-16,-3 2 1 15,-4 1-2 1,-4 5-7-16,-8-1-10 16,-12 4-5-16,19-8-1 0,-19 8 1 15</inkml:trace>
  <inkml:trace contextRef="#ctx0" brushRef="#br0" timeOffset="565146.187">16227 6753 1 0,'0'0'2'0,"15"18"15"15,-15-18-6-15,25 7-4 16,-6-4 1-16,6-1-1 16,2-2-1-16,-3-1 1 15,4 1 0-15,-6-4-1 16,0 3 0-16,-8-3-1 15,1 4 1-15,-15 0-2 16,11 1 1-16,-11-1-2 0,0 0-1 16,-9 21-1-16,0-9 0 15,-1 8-1-15,-4-3 0 16,0 4 0-16,-3-1-1 16,5 3-13-16,-1 1-10 15,-6-10-1-15,11 3-1 16</inkml:trace>
  <inkml:trace contextRef="#ctx0" brushRef="#br0" timeOffset="566637.607">15242 7347 14 0,'15'-3'23'0,"-15"3"-3"0,0 0-4 15,5 18-4-15,-5-18-4 16,2 25-2 0,-4-10-3-16,1 6-2 0,0-2 0 15,0 2-1 1,-1-2-1-16,0 1-4 16,3-1-3-16,-1 0-15 15,0-19-1-15,4 22 0 0,-4-22 6 16</inkml:trace>
  <inkml:trace contextRef="#ctx0" brushRef="#br0" timeOffset="567068.5298">15347 7488 15 0,'0'0'24'0,"0"0"2"15,20-1-1-15,-20 1-17 16,19-2-1-16,-7 2-1 16,-12 0-1-16,21-9 0 15,-21 9 0-15,18-13-1 16,-18 13-1-16,11-17 1 16,-10 5-1-16,-1 12-1 0,-1-22 1 15,-2 11-1-15,-4-1-1 16,7 12 0-1,-16-19 0 1,16 19-1-16,-19-9-1 16,8 10 1-16,0 3 0 0,0 3-1 15,0 6 1-15,2 3-1 16,2 1 1-16,1 1-1 16,3 2 1-16,2-2 0 15,4-1-1-15,1 0 1 16,4-3 0-16,2-3-1 15,2 0 0-15,-1-3-1 0,5 0-4 0,-5-4-20 16,1-6-3-16,4 1 0 16,-5-6 0-16</inkml:trace>
  <inkml:trace contextRef="#ctx0" brushRef="#br0" timeOffset="567346.3656">15569 7295 47 0,'0'0'28'0,"0"0"0"16,16-8-10-16,-16 8-12 16,7 14-3-16,-2 3-1 0,-3 1-1 15,2 6 0-15,0 2 0 16,-1 1-1-16,1 1 0 15,-2-1 0-15,2-3-1 16,-2-4 0-16,3 1-3 16,-2-10-4-16,-3-11-19 15,14 13-1-15,-14-13 1 16,11-3-2-16</inkml:trace>
  <inkml:trace contextRef="#ctx0" brushRef="#br0" timeOffset="567601.1188">15743 7249 46 0,'0'0'28'16,"0"0"1"-16,0 0 0 16,-17 7-22-16,15 10-4 15,-2 3-1-15,3 5 0 16,-2 3-1-16,3 4 1 15,0-2-1-15,3 4-1 0,-1-5 0 16,2-1-1-16,1-4-3 16,-4-9-11-1,1-3-15 1,-2-12 0-16,5 11 0 16,-5-11 0-16</inkml:trace>
  <inkml:trace contextRef="#ctx0" brushRef="#br0" timeOffset="567793.3358">15515 7431 47 0,'15'-4'31'0,"2"2"0"0,5 2-7 0,-3-10-14 15,14 9-1-15,-6-5-5 16,5 2-4-16,2 6-17 15,-4-4-13 1,-3 0-2-16,-2 3 0 0,-7-2 0 16</inkml:trace>
  <inkml:trace contextRef="#ctx0" brushRef="#br0" timeOffset="568257.719">15869 7392 35 0,'0'0'31'0,"0"0"1"16,-2-11-1-16,2 11-11 0,12-12-15 15,-12 12-1-15,24-13-1 16,-10 4-1-16,0 2-1 16,1 0 1-16,0 0-1 15,-3-2 0-15,0 3 0 16,-12 6-1-16,12-13 2 15,-12 13-1 1,5-16 0-16,-5 16 0 0,-6-16-1 16,6 16 0-16,-18-13 0 15,3 9 0-15,-2 2-1 16,0 3 0-16,-3 1 0 0,2 8 0 0,0 2 0 16,1 6 0-1,3 2 1-15,6 3-1 16,-1 1 1-16,5 2 0 15,4-1 0-15,3-3 0 16,2-1 0 0,3-3 0-16,3-1 0 0,0-4 0 0,1-2 0 15,4-2 0-15,-4-5-2 16,8 5-5-16,-9-7-24 31,5-4-1-31,-1-3-1 16,-2-1 1-16</inkml:trace>
  <inkml:trace contextRef="#ctx0" brushRef="#br0" timeOffset="568597.9459">16059 7343 18 0,'0'0'27'0,"19"25"0"15,-13-9 0-15,1 0-16 0,3 10-3 16,-6-5-3-16,2 3-3 16,-4-3 0-16,-1-2-1 15,-2-5 0-15,1-14-1 16,-4 14 1-16,4-14 0 0,0 0 1 16,-6-20-1-16,5 1 2 0,5-3-1 15,-1-3 2 1,5-2 0-16,-2-2 2 15,5 5-1-15,-4 0 0 16,7 8-1 0,-7 1 0-16,4 9-2 0,2 13-16 15,-13-7-17-15,15 24-3 16,-10-3 1 0,-3 1-1-16</inkml:trace>
  <inkml:trace contextRef="#ctx0" brushRef="#br0" timeOffset="701548.2036">6910 15844 10 0,'0'0'17'0,"0"0"-2"0,0 0-1 0,0 0-1 0,0 0-2 16,0 0-1-16,0 0-1 16,0 14-2-16,0-14-3 15,-4 13 0-15,4-13-1 16,-5 17-1-16,5-17-1 15,-6 21 0-15,4-9-1 32,-1 1 0-32,2-1 0 15,-1 3 0-15,1-1 1 0,-3 2-1 16,3 7 0-16,-2-6 1 16,2 6-1-16,0-7 1 15,-3 8-2-15,4-7 2 16,-1 8-1-16,0 0 1 15,1-9-2-15,-2 8 2 16,1-4-2-16,0 4 1 16,0-8 0-16,-2 8 0 15,1-6 0-15,1-1 0 16,-2 1 0-16,2 0-1 16,1 3 1-16,-1 0-1 15,1 3 2-15,0-3-3 16,1 4 3-16,-2 1-2 0,1 2 1 15,-1-2 1-15,-2 0-1 16,2 2 1 0,-2-3-1-16,1 4 1 15,-2-7-1-15,3 2 1 0,-1-2-1 16,2 1 1-16,-2-4 0 16,2-1 0-16,0-2 0 0,-1 2 0 15,0 0 0-15,1 0 1 0,-2-3-1 16,0 2 0-16,0 1-1 15,-1 0 1-15,2-1-1 16,0 1 1 0,0-3-2-16,1 4 1 0,1-5 0 15,-1 1-1-15,1-4 1 32,0 3 0-32,-1-14 0 15,3 18-1-15,-3-18 1 16,0 0 0-16,10 16-2 0,-10-16-7 15,0 0-16-15,16 6-1 16,-16-6 0-16,14 2 0 0</inkml:trace>
  <inkml:trace contextRef="#ctx0" brushRef="#br0" timeOffset="709801.5982">8024 15950 8 0,'0'0'22'0,"0"0"0"0,0 0-3 31,0 0-3-31,0 0-2 16,-1 11 0-16,1-11-3 0,-5 13-3 15,5-13-1-15,-6 24-1 16,0-1-2-16,4 9 0 16,-3 6-2-16,3 7 0 15,-2 7 0-15,1 5-2 16,-1 8 1-16,2 8-1 0,-2-7 0 15,2 1-1-15,-1-4 2 16,1-3-2-16,-2-4 1 16,3-2 1-16,-1-13-1 15,-1-5 1-15,2-1-1 16,1-2 0-16,-1-5 0 16,0-1 0-16,2-5 0 15,-1 1 0-15,1-6-1 0,-3 0-5 16,8-5-10-16,-6-12-14 15,0 0 0 1,0 0 0-16,3-13 0 0</inkml:trace>
  <inkml:trace contextRef="#ctx0" brushRef="#br0" timeOffset="711819.8906">8449 15929 15 0,'0'0'23'15,"0"0"2"-15,0 0-2 16,0 0-9-16,-6 27 0 0,0-15-2 16,10 16-2-16,-9 4-1 15,8 15 0-15,-5 1-4 16,3 14-3-16,-3 10 1 16,0 8-2-16,-1 3 1 0,2 5-2 15,-3-5 1 1,3-3-3-16,-2-6 3 15,3-7 0-15,0-11-3 0,0-12-1 16,9-7-21-16,-7-13-6 16,2-9-1-1,-4-15 0-15</inkml:trace>
  <inkml:trace contextRef="#ctx0" brushRef="#br0" timeOffset="714153.4561">9582 15980 1 0,'0'0'0'0,"0"0"1"16,0 0-1-16,0 0 0 15,0 0-1-15,0 0 1 16</inkml:trace>
  <inkml:trace contextRef="#ctx0" brushRef="#br0" timeOffset="714635.2481">9589 15901 30 0,'-7'20'28'0,"4"-1"2"0,1 5 0 15,4 25-17-15,-7-2-2 0,10 23-2 16,-8 5-1-16,6 18-3 16,-4 1-1-16,4 4-3 15,-2 2 0-15,1-14-2 16,2-7-2-16,-5-19-17 16,4-10-12-16,-1-13 1 15,-2-16-1 1,0-21 0-16</inkml:trace>
  <inkml:trace contextRef="#ctx0" brushRef="#br0" timeOffset="716516.817">10029 15967 13 0,'-5'16'27'0,"3"1"-1"16,1 18 2-16,-6 6-9 16,13 28-2-16,-15 3-2 15,16 31-3-15,-12 4-3 16,12 18-2-16,-3-7-4 16,-1-7-4-16,7-3-5 15,-8-14-24 1,9-25-2-16,-4-23-1 15,-1-22 0-15</inkml:trace>
  <inkml:trace contextRef="#ctx0" brushRef="#br0" timeOffset="718372.4687">10961 15987 25 0,'1'-12'26'0,"-1"12"1"16,0 0-6-16,0 0-4 31,-6 26-3-31,1-3-3 0,5 22 0 15,-8 5-2-15,7 25-2 16,-10 4 0-16,8 20-1 16,-5 9-2-16,4 8-1 15,-5-17-1-15,7-7-4 16,3-9-5-16,-11-20-26 16,14-20-1-16,-4-25 0 15,0-18-2-15</inkml:trace>
  <inkml:trace contextRef="#ctx0" brushRef="#br0" timeOffset="722822.3212">11847 15991 45 0,'-5'32'29'16,"5"16"0"-16,-6 6 1 0,-7 3-21 16,8 18-3-16,-7-2 1 15,4 11-1 1,-6-13-1-16,10 12-1 15,-7-19 0-15,7-1-4 16,4-7-4-16,-6-12-26 16,9-14-3-16,-1-12 1 15,-2-18-2-15</inkml:trace>
  <inkml:trace contextRef="#ctx0" brushRef="#br0" timeOffset="729806.8147">12085 16009 11 0,'0'0'11'0,"0"0"-2"15,0 0 0-15,0 0 0 16,-11 2-2-16,11-2 0 16,-10 19-2-16,6 2 1 15,-1 3 2-15,-3 9-1 0,6 15 3 16,-7 4-3-16,7 14 0 16,-7 7 0-16,8 9-1 15,-5-5-2 1,7 7-3-16,-2-10-2 0,0-9-4 15,6-3-10 1,0-15-12-16,-5-19 0 0,4-5 0 16,-4-23 0-16</inkml:trace>
  <inkml:trace contextRef="#ctx0" brushRef="#br0" timeOffset="732346.1597">12396 16068 3 0,'0'0'26'0,"-4"32"1"15,-1-1 1-15,-3 5-11 16,11 19-2-1,-12-3-1-15,12 22-4 16,-12-8-3-16,10 17-2 16,-6-9-2-16,7 3-2 0,0-2-4 0,-3-12-12 15,3-6-15-15,6-11-1 16,-2-14 0-16,2-14 0 16</inkml:trace>
  <inkml:trace contextRef="#ctx0" brushRef="#br0" timeOffset="733248.1824">13677 15981 8 0,'-11'11'24'0,"10"3"-2"16,-1 9-1-1,-4 7-2-15,8 21-1 0,-11 1-1 16,11 26-4-16,-9-3-3 16,10 17-3-16,-6 1-3 15,6 0-3-15,0-9-3 16,-3-14-5-16,12-5-25 0,-6-13 0 16,1-18 0-16,-3-12 0 15</inkml:trace>
  <inkml:trace contextRef="#ctx0" brushRef="#br0" timeOffset="734204.6716">13955 16031 13 0,'4'-11'15'0,"-4"11"1"16,0 0 1-16,0 18-1 0,-5-1-1 16,11 20-1-16,-11-2-2 15,9 22-2-15,-10 3-2 0,6 17-2 31,-5 1-2-31,4 9-3 16,-2 0-5-16,-3-12-9 16,4-5-17-16,3-5 0 15,-2-18 0-15,3-6-1 0</inkml:trace>
  <inkml:trace contextRef="#ctx0" brushRef="#br0" timeOffset="736670.3133">14196 15995 26 0,'0'0'15'15,"0"0"0"-15,0 0-1 16,0 0-1-16,0 0-1 0,-11 11-1 16,14 4-1-16,-8 4-1 15,10 17 0-15,-7-2-2 0,7 19 1 32,-8 6-1-32,7 16-1 0,-7 6-2 15,7 12-1-15,-3-7-3 16,1-5-3-16,6 5-18 15,-4-14-11-15,2-15-1 16,-1-12 0-16,-2-20-1 0</inkml:trace>
  <inkml:trace contextRef="#ctx0" brushRef="#br0" timeOffset="739288.8685">17625 15994 38 0,'0'19'28'16,"2"16"1"-16,-1 9 0 16,-2 7-20-1,4 19-2-15,-5 4 0 0,4 19-3 0,-2 5-5 31,-2 4-27-31,2-11-1 0,0 1-2 16,-3-11 0 0</inkml:trace>
  <inkml:trace contextRef="#ctx0" brushRef="#br0" timeOffset="743729.0092">11180 15661 46 0,'0'0'30'0,"8"21"2"16,-8-7-1-16,-10 0-22 31,10 15 0-31,-8-8-3 0,7 11-1 16,-8-2-3-16,8 6 1 0,-4-7-2 15,1 2 0 1,2-4-1-16,-1-3 0 16,2-3-2-16,-1-5 0 15,2-2-3-15,0-14-9 16,0 0-18-16,0 0-1 16,-13-8 1-16,9-4 0 15</inkml:trace>
  <inkml:trace contextRef="#ctx0" brushRef="#br0" timeOffset="747353.736">11049 15688 16 0,'0'0'24'0,"0"0"1"0,0 0-6 15,13 7-3-15,-13-7-1 16,0 0-3-1,0 0-1-15,0 11-2 0,0-11-1 16,0 0-2-16,-17 5-1 16,17-5-2-16,-14 5 0 15,14-5-2-15,-20 4 0 16,20-4 0-16,-22 9 0 0,22-9-1 16,-18 13 0-16,10-2 0 15,8-11 0-15,-8 20 0 16,8-20-1-16,2 15 1 15,-2-15 0-15,14 16 0 16,-14-16 0-16,19 9 0 16,-19-9 0-16,21 13 0 15,-21-13 0-15,15 17 0 0,-10-6 0 16,-3 1 0-16,-2 0 0 31,-4 2 1-31,4-14-1 16,-13 19 1-16,13-19-1 15,-21 17 1-15,10-13 0 16,-1-1-1-16,1-1 0 0,11-2 0 16,-16 1-1-16,16-1-2 15,0 0-5-15,-13-4-21 16,13 4-4-16,0 0 0 16,13-4-1-16</inkml:trace>
  <inkml:trace contextRef="#ctx0" brushRef="#br0" timeOffset="748191.8065">11154 15826 31 0,'0'0'28'0,"0"0"1"15,12-13-9 1,-12 13-4-16,0 0-3 16,18-5-3-16,-18 5-2 0,14-11-1 15,-9-2-2-15,6 8-2 0,-11 5 0 16,19-17-1-16,-19 17 0 15,22-9-1-15,-22 9 0 32,20-2 0-32,-20 2-1 0,14 19 1 0,-9-5-1 15,-2 4 0-15,-2 2 0 16,-1 2 0-16,-3 0 0 31,0-2 0-31,-1-5 0 16,0-3 0-16,1-1 0 0,3-11-1 15,-3 13-2-15,3-13-3 0,0 0-7 16,0 0-20-16,0 0 0 16,6-11-1-16,-6 11 1 0</inkml:trace>
  <inkml:trace contextRef="#ctx0" brushRef="#br0" timeOffset="748428.7439">11403 15700 68 0,'10'20'33'16,"-8"-1"0"-16,-1 1-4 16,4 12-22-16,-10-10-2 0,7 8-1 0,-5-6-2 15,3 2-1-15,-1-7-1 16,-2-5-2-16,7 3-8 15,-4-17-24-15,0 0 1 16,0 0-1-16,0 0 0 16</inkml:trace>
  <inkml:trace contextRef="#ctx0" brushRef="#br0" timeOffset="748626.0885">11435 15580 53 0,'6'11'30'0,"-6"-11"0"15,11 10-3-15,-11-10-26 16,14 2-14-16,-14-2-16 16,25 8 0-16,-13-8-1 15,6 4 1-15</inkml:trace>
  <inkml:trace contextRef="#ctx0" brushRef="#br0" timeOffset="748921.3294">11701 15580 56 0,'0'0'33'15,"0"0"1"-15,0 0-1 16,-20-15-23-1,20 15-2-15,-17 4-3 0,17-4-1 16,-22 11-1-16,11 3 0 16,-1 4-2-16,2 7 0 15,0 5-1 1,2 3 0-16,2 2 0 16,2-1 0-16,2 1-1 0,2-2 0 15,2-4 0-15,-1-8-1 16,4-1-1-16,-5-20-5 15,9 26-23-15,-9-26-3 16,-6 18 0-16,6-18-1 16</inkml:trace>
  <inkml:trace contextRef="#ctx0" brushRef="#br0" timeOffset="749145.5308">11486 15831 59 0,'12'-11'34'16,"-12"11"0"-16,22-7 1 16,-22 7-23-16,27-3-5 15,-14 0-2-15,6 7-2 16,-1 1-3 0,1-3-1-16,2 5-6 0,-21-7-17 15,27-6-11-15,-16 2 0 16,0 4 0-16</inkml:trace>
  <inkml:trace contextRef="#ctx0" brushRef="#br0" timeOffset="749417.9906">11798 15561 77 0,'0'0'34'0,"4"25"1"0,-3 0-1 15,-3-2-31-15,2 8 0 0,-3-1-1 16,2 4-1 0,-1 0 0-16,0-1 0 0,2-3-1 15,-1-8-2-15,4 1-2 16,-3-23-7-1,0 16-24-15,0-16 1 0,0 0-1 16,0 0 0-16</inkml:trace>
  <inkml:trace contextRef="#ctx0" brushRef="#br0" timeOffset="749625.8515">11704 15736 83 0,'0'0'36'0,"3"15"0"16,-3-15 0-16,24-6-32 16,-9-2-1-16,6 7-1 15,1-1-1-15,-2-2-3 16,4 7-3-16,-13-16-23 16,7 16-8-16,-6-9-1 15,-1 8 0-15</inkml:trace>
  <inkml:trace contextRef="#ctx0" brushRef="#br0" timeOffset="749922.7372">11986 15578 71 0,'13'-3'37'15,"-13"3"0"-15,6 14 0 16,3 7-22-16,-13-3-12 0,6 10 1 16,-4-1-1-16,0 6-1 15,-1-2-1 1,-1 3 0 0,-1-2-1-16,-2-4-1 0,2-7 0 0,0-2 0 15,3-4-1-15,2-15-4 16,-3 25-13-16,3-25-18 15,0 0 0-15,-7-17 0 16,7 17 0-16</inkml:trace>
  <inkml:trace contextRef="#ctx0" brushRef="#br0" timeOffset="750379.0763">11974 15603 72 0,'0'0'36'16,"9"-20"1"-16,2 14 0 16,-4-8-25-16,8 11-6 15,-3-4-1-15,6 6-2 16,-1-1 0-16,4 4-1 0,-2-2 0 16,-1 5-1-16,-3 1-1 15,0 2 1-15,-4 2-1 16,-11-10 0-16,17 22 0 15,-14-9 0-15,-3 4 0 0,-5-2 0 16,-3-2 0 0,-3 2 0-16,-2-3 0 15,-3 1 0-15,-1-2 0 16,0-3 1-16,-3-1-1 0,3 2 1 16,3-4 0-16,14-5 0 15,-16 9-1-15,16-9 2 16,0 0-1-1,14 13 0-15,1-8 0 0,2 0 0 16,3 4 0-16,-3 2-1 16,4 3 0-16,-6-2 0 15,0 7-1-15,-4-3-3 16,5 11-17 0,-16-27-18-16,7 24-1 0,-7-24 0 15,-12 11-1-15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8:36:05.15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2059 2585 84 0,'4'24'34'15,"-5"0"-1"1,-9-1 0-16,6 13-28 16,-11 2-1-16,0 7-1 0,-3 5-1 15,-3 2 1-15,0-4-1 16,2 0 0-16,-1-6-1 16,4-9 0-16,3-5 0 15,3-7-1-15,4-9 0 0,6-12-2 16,0 0 2-16,0-21-3 15,7-7 3-15,4-10-1 32,3-15 1-32,3-10 0 0,2-10-1 15,3-1 2-15,1 1-1 16,2 5 2-16,-3 5 0 16,0 13-1-16,-5 15 2 15,2 15-1-15,-4 10 1 16,2 11-1-16,-5 14 0 15,4 14 0-15,-2 10-1 16,0 13 1-16,1 5-1 16,-2 7 0-16,-1 2-1 15,2 0 3-15,-2-5-3 16,0-10 2-16,2-8-3 16,-4-15 0-16,4-1-7 0,-14-27-27 0,12 17-1 15,-12-17-3-15,-2-14 2 16</inkml:trace>
  <inkml:trace contextRef="#ctx0" brushRef="#br0" timeOffset="211.0349">1929 2905 69 0,'11'-3'35'0,"2"-10"-1"15,15 7 2-15,-2-18-13 16,12 9-19-16,1-1 0 16,10 3-2-16,1 4-6 15,-10-2-29-15,9 9 0 16,-10-6-2-16,1 9 0 16</inkml:trace>
  <inkml:trace contextRef="#ctx0" brushRef="#br0" timeOffset="482.9308">2612 2531 102 0,'0'0'36'0,"0"0"0"16,0 0-2-16,28-3-32 0,-1-3-1 16,6 3-1-16,3 0-2 15,-2-3-4 1,7 12-27-16,-14-11-1 16,-1 12-1-16,-15-9 0 15</inkml:trace>
  <inkml:trace contextRef="#ctx0" brushRef="#br0" timeOffset="643.6264">2742 2627 91 0,'-11'1'35'15,"11"-1"0"-15,0 0-1 16,18 7-26 0,-7-10-3-16,7 0-3 15,4 0-2-15,1-6-5 0,15 10-28 16,-11-10-1-16,9 9-2 15,-7-10 0-15</inkml:trace>
  <inkml:trace contextRef="#ctx0" brushRef="#br0" timeOffset="1236.6126">3644 2165 116 0,'-10'-15'36'0,"-12"-3"1"16,9 13-2-16,-7-12-30 15,5 9 1-15,-3 2-3 16,3 6 0-16,-3 3-1 16,3 6 0-16,1 5-2 15,3 4 0-15,1 5 0 16,5 5 0-16,3 0 0 15,5 6 0-15,5 2-1 16,1 0-1-16,2-4 2 0,2 1-3 16,-1-1 3-16,-5-1-3 15,-2-2 3-15,-7-2-3 16,-8-4 3-16,-4 0 0 16,-5-3 0-1,-4-3-1-15,-4-4 1 0,0-1 0 16,-1-6 0-16,4-2 1 15,5-3-2-15,3-3 1 16,16 2-1-16,-12 0 1 16,12 0 0-16,14-2-1 15,3 8 0-15,3 4 1 16,4 5-1 0,2 4 1-16,1 2 0 0,-4 7 0 15,-2 7 0-15,-6 2-1 16,-5 1 1-16,-5 0 2 15,-5 2-2 1,-3-4 3-16,-3 1-3 0,4-5 2 0,-1-6-2 16,2-4 1-16,6-2-4 15,-5-20-20-15,16 14-13 32,-16-14-2-32,29-9 1 0,-12-9-4 15</inkml:trace>
  <inkml:trace contextRef="#ctx0" brushRef="#br0" timeOffset="1635.7023">3943 2499 107 0,'0'0'37'0,"-32"12"0"16,19 8-1-1,-9-4-32-15,11 10-3 16,4 6 0-16,7 4-1 0,5 1 0 16,4 0 0-16,8-1-1 15,5-5 0-15,5-11 1 16,1-7 0-16,2-9 0 16,0-8 0-16,-1-13 0 15,-1-11 0-15,-4-5 1 16,-4-9-1-16,-5-2 1 15,-6-3 0-15,-5 2 0 16,-8 1-1-16,-7 9 2 0,-6 11 1 16,-8 7-2-16,-7 9 0 15,-3 10-1-15,-2 10 0 16,-1 6-1-16,5 7-2 0,10 14-3 16,-4-12-32-16,25 17 2 15,-1-10-1-15,19 4 0 16</inkml:trace>
  <inkml:trace contextRef="#ctx0" brushRef="#br0" timeOffset="1853.107">4297 2675 117 0,'14'27'39'0,"-15"-12"-2"15,5 17 0-15,-4-4-35 0,-1 6 2 16,-2 6-4-16,-1-4-2 16,2 1-2-16,-3-14-3 15,8 8-29 1,-10-18-2-16,9 1 1 0,-2-14-5 16</inkml:trace>
  <inkml:trace contextRef="#ctx0" brushRef="#br0" timeOffset="2139.3531">4806 2373 121 0,'0'0'39'15,"3"15"0"-15,-3-15 0 16,-2 30-35-16,3-7-1 16,4 9-4-16,0 5 2 15,1 8-2-15,0-4 1 16,1 3 0-16,0-3-2 0,-3-3-1 16,2-2-3-16,-9-17-26 15,8 6-6-15,-5-25 0 16,0 0-1-1</inkml:trace>
  <inkml:trace contextRef="#ctx0" brushRef="#br0" timeOffset="2839.5281">5031 2057 118 0,'0'0'38'16,"20"-8"-2"-16,-20 8 2 15,23-16-33-15,-8 9-2 16,6 2 0-16,-1-2 0 0,6 6-1 15,-2 2 0-15,4 4-1 16,-2-1 0-16,-2 5-1 16,-4 8 1-16,-2 1-1 15,-8 5 1-15,-5 4-2 16,-6 4 1-16,-4 1 0 16,-4 2 0-16,-3 5 0 15,0-4-1-15,-2 0-1 16,6-3 2-16,1-1-3 15,3-4 2-15,4-3-1 32,2-1 2-32,3-6-3 15,4-4 3-15,3-5 1 16,3-2-1-16,-1-3 0 0,1-5 0 16,1-1 0-16,-2-3 0 0,-1-3-1 15,-13 9 1-15,14-11-1 16,-14 11 1-16,0 0-1 15,0 0 1-15,0 0 0 16,-18 22-1-16,9-1 1 16,1 3-1-16,1 9 1 15,2 3-1-15,2 3 1 0,2 1-1 16,1-1 0 0,3 2 0-16,0-2 0 0,2-3 0 15,-4-5 0-15,1-2 0 16,-2-5 4-16,-4-3-3 0,-1-2 3 31,-4-4-2-31,-2-3 3 16,-2-4-3-16,0-1 1 15,0 3-9-15,-10-11-28 16,11 9-3-16,-9-8 0 16,8 7-2-16</inkml:trace>
  <inkml:trace contextRef="#ctx0" brushRef="#br0" timeOffset="16138.806">1491 8257 41 0,'0'0'26'0,"0"12"1"15,0-12-6-15,12 8-7 0,-12-8-2 16,33 4-1-16,-14-9-2 16,17 6-1-16,-3-7-1 15,12 6-2-15,-4-5 0 0,13 4-1 16,-4-4-1-16,7 4 0 16,3-1-2-16,5 2 1 15,7 0-1-15,6 1 0 16,6 1-1-16,3 2 1 0,4 2-1 15,3 1 1-15,0 2-1 16,3-1 0-16,-3 1 1 16,0-1-1-16,0-1 0 15,1 1 0-15,-1-3 1 16,2-3-1-16,2 0 0 16,1 1 0-16,2-3 1 15,3 1-1-15,-1 0 0 16,0-1 0-16,2-1 0 15,-1-1 1-15,0-3-1 16,1 1 0-16,0-1 0 16,-3-1 1-1,2-1-1-15,1-2 0 0,-3 1 1 0,3-1-1 16,-1 1-1-16,0-3-2 16,3 9-15-16,-7-9-17 15,-3 0-1 1,-11-3-1-16,-5 1 0 0</inkml:trace>
  <inkml:trace contextRef="#ctx0" brushRef="#br0" timeOffset="260273.8193">3171 12501 20 0,'0'0'21'0,"0"0"-2"16,-9-11 2-16,9 11-6 15,0 0-2-15,-14-2 0 0,14 2-1 0,0 0-2 16,-11 6-2-16,11-6-1 16,-15 6-1-16,5-5-1 15,10-1-2-15,-19 9 0 16,19-9 0-16,-21 13 0 16,21-13-1-1,-20 18-1-15,12-7 1 16,-1 3-2-16,0 0 2 15,-1 3-2-15,3 3 1 0,0 1-1 16,1 3 1-16,1 0-1 16,2 4 1-16,2 0 0 15,3 2 0-15,2-1 0 16,2 3 1-16,2-4-1 16,4 1 1-16,2-5-1 0,3-2 0 15,2-5 0-15,3-3 1 16,1-5-1-16,4-4 0 15,1-6 0-15,0-3 0 16,-1-6 0-16,0-2-1 16,-3-5 1-16,-1-4-1 15,-3-3 1-15,-3-4-1 16,-5-2 1-16,-3-3-1 16,-6-2 0-16,-1-1 0 15,-7-2 1-15,-3-1-2 16,-4 3 1-16,-3 2 0 0,-2 1 0 15,-2 4 0 1,-2 4 0 0,0 5 0-16,1 3 1 15,1 5-1-15,2 1 0 16,1 5 0-16,2 3 0 0,1 5-2 16,2 4-1-16,-1 0-2 15,9 14-11-15,-7-6-18 16,5 7-1-16,-5-5 0 15,7 4 0-15</inkml:trace>
  <inkml:trace contextRef="#ctx0" brushRef="#br0" timeOffset="261115.937">3755 12344 49 0,'7'-11'30'0,"-7"11"2"0,0 0-1 31,0 0-12-31,0 0-6 16,0 0-3-16,-16 2-3 0,16-2-3 15,-11 10-1-15,6 1-1 16,-4 2 1-16,0 8-2 0,-2 3 2 16,1 7-2-16,1 5 0 15,0 5 1-15,2 1-1 16,3 3 0-16,2 0 0 16,3-2 0-16,2-4 0 15,4-3 0-15,1-4 0 0,3-5 0 16,0-2-1-16,2-5 1 15,1-4-1 1,-1-4 0-16,1-1 0 16,-3-3 0-16,-11-8-2 0,18 4 0 15,-7 0-5-15,-11-16-17 32,0 12-11-32,10-15 0 15,-5 4 0-15,-4-4-1 16</inkml:trace>
  <inkml:trace contextRef="#ctx0" brushRef="#br0" timeOffset="261536.6709">4090 12449 79 0,'0'0'33'0,"0"0"0"0,2 17 1 16,3 0-24-16,-10-4-3 15,7 13 0 1,-4-2-2-16,3 8-1 0,-2 1 0 16,3 2-1-16,-1 0-1 15,2 4 0-15,-1-4-2 16,3-1 1-16,0-2 0 16,1-7-1-16,0-2-1 15,-1-3-1-15,1-2-2 0,-6-18-4 16,14 14-26-16,-14-14-2 15,0 0 1-15,6-14-2 32</inkml:trace>
  <inkml:trace contextRef="#ctx0" brushRef="#br0" timeOffset="262066.9096">4477 12540 74 0,'0'0'31'15,"0"0"1"-15,-2 11 0 16,-9-6-24-16,7 12 0 15,-8-5-1-15,6 12-2 16,-6-2 0-16,4 7-1 16,1-1 0-16,3 6 0 15,3-5-2-15,5 3 0 16,3-5 0-16,5-3-1 16,5-3 0-16,4-4 0 15,1-8-1-15,4-4 1 0,1-6-1 16,2-6 1-16,0-4 0 15,-1-4-1 1,-2-3 0-16,-2-4 1 16,-2 0-1-16,-5-2 1 0,-3-2-1 15,-6 2 1-15,-4 0-1 16,-5-2 1-16,-8 2-1 16,-3 1 1-16,-6 1-1 15,-3 4 0-15,-1 3 0 0,-1 2-1 16,1 5 0-16,1 2-1 15,9 7-2 1,-1-4-4-16,13 3-28 16,0 0 0-16,7 16 0 15,-7-16-1-15</inkml:trace>
  <inkml:trace contextRef="#ctx0" brushRef="#br0" timeOffset="262444.6768">4829 12367 100 0,'-1'-11'37'0,"1"11"-1"15,0 0 1-15,22 9-29 16,-11 1-2-16,7 7-1 31,-2 3-2-31,5 4-1 16,-3 5-1-16,-1 6 0 0,-4 4-1 15,-4 0 0-15,-3 2-1 16,-5 0 1-16,-2 1-1 16,-4 0 1-16,-2-5-1 15,-2-5 0-15,1-4 1 16,-1-4-1-16,1-4 1 15,-1-8-2-15,9-12-2 16,-16 7-5-16,16-7-27 0,0 0 0 16,-8-11-1-1,4-4 0-15</inkml:trace>
  <inkml:trace contextRef="#ctx0" brushRef="#br0" timeOffset="262812.7982">5409 12272 93 0,'0'0'33'0,"0"0"2"16,0 0-2-16,14-5-27 16,-14 5 0-16,-3 15-2 15,-3-3-1-15,-2 6 0 16,-3 3-1-16,-1 4 0 16,-5 2 0-16,-1 1-1 0,-2-2 0 0,1 1 0 15,1-3 0-15,5-4-1 16,1-3-2-16,1-7-3 15,12 4-12-15,-1-14-18 16,0 0-1-16,1-17 0 0,4 3-1 16</inkml:trace>
  <inkml:trace contextRef="#ctx0" brushRef="#br0" timeOffset="263049.8747">5276 12246 102 0,'15'-7'36'0,"-15"7"0"16,15 21 0 0,-10-10-28-16,6 12-1 0,-5-1-2 15,5 6-2-15,-4-1-1 16,2 0-1-16,-3 1 0 0,-1-4-1 16,0-1-1-16,1-6-1 15,0 0-1-15,-6-17-3 16,11 26-7-1,-11-26-23 1,0 0-1-16,0 0 0 0,-13-3 0 16</inkml:trace>
  <inkml:trace contextRef="#ctx0" brushRef="#br0" timeOffset="263335.388">5235 12430 94 0,'0'0'36'0,"16"-5"0"0,-16 5 1 16,26 1-28-16,-13-5-1 16,8 7-2-16,-3-2-1 15,5 2-3-15,-1 0 0 16,0 1-1-16,-1-2 0 16,-5 3-1-16,-1-1-1 15,-3-1 0-15,-1 0 0 16,-11-3-1-16,11 5 0 15,-11-5-2-15,0 0-2 16,0 0-7 0,0 0-24-16,0 0 1 15,0 0-1 1,-17-10 1-16</inkml:trace>
  <inkml:trace contextRef="#ctx0" brushRef="#br0" timeOffset="266863.6046">5993 12257 21 0,'0'0'22'15,"2"-11"2"-15,-2 11-4 16,0 0-3 0,0 0-2-16,0 0-2 0,0 0-2 15,0 0-2-15,0 0-2 16,0 0-1-16,0 0-2 0,0 0 0 16,0 0-1-1,0 0 0-15,-4 16-1 16,8 1-1-16,-3 6 1 15,4 6-1-15,-1 5 2 0,4 9-2 16,-1 4 0-16,3 8-1 16,1 1 0-16,1 3 1 15,-1-1-1-15,1-2 1 16,-1-2-1-16,-1-7 0 16,-1-7 0-16,-2-7 1 15,-2-9-1-15,-2-4 0 16,-1-8 1-16,-2-12 0 15,0 12-1-15,0-12 1 16,0 0 0-16,0 0-1 0,0 0 0 16,-11-10-1-16,11 10-1 15,-6-11-2-15,6 11-12 16,0 0-16 0,0 0 0-16,-3-12-1 15,3 12 1-15</inkml:trace>
  <inkml:trace contextRef="#ctx0" brushRef="#br0" timeOffset="269433.2608">6815 12561 40 0,'0'0'27'0,"-11"3"0"16,11-3-5 0,0 0-7-16,0 0-1 0,0 0-4 15,0 0-3-15,0 0-2 16,0 0-1-16,0 0-1 16,0 0 0-16,0 0-1 15,3-12 1-15,-3 12-1 0,13-15 0 16,-2 5 0-16,-3-6 1 15,6 1-1 1,-3 0 0-16,1 0 1 16,-2-1-1-16,1 5 0 0,-4-1 0 15,-7 12-1-15,11-14 0 16,-11 14 0-16,0 0 0 16,0 0-1-16,0 0 1 15,0 0-1-15,0 0 0 16,0 0 1-16,6 14-1 15,-4 0 1-15,1 4-1 16,0 2 1-16,2 8-1 16,0 2 0-16,0 1 0 15,-1 3 1-15,1-1-1 16,-2 0 0-16,0-2 0 16,-1-2 0-16,1-2 0 15,-2-3 0-15,0-1-2 0,-2-7-1 16,5 5-2-16,-4-21-3 15,3 25-15 1,-3-25-11-16,-3 14 0 16,3-14 0-16,0 0 1 0</inkml:trace>
  <inkml:trace contextRef="#ctx0" brushRef="#br0" timeOffset="269663.341">6871 12868 78 0,'0'0'33'0,"0"0"0"0,17-7 1 16,-17 7-26-16,30-11-1 15,-10 1 0 1,9 8-2 0,-2-5-2-16,4 6-1 0,-1 0-1 15,2 0-1-15,-3 0-1 16,-4-1-3-16,1 10-5 15,-10-10-25-15,8 1 0 16,-7-6 0-16,1-1-1 16</inkml:trace>
  <inkml:trace contextRef="#ctx0" brushRef="#br0" timeOffset="270011.7986">7669 12245 80 0,'0'0'33'16,"-11"-7"-1"-16,11 7 1 0,-19 23-27 15,10 4-2-15,-4 2 2 16,5 13-1-16,-4 2 0 15,6 9-2-15,-1 3 1 16,4 3-2-16,2-5-1 16,3 0 1-16,5-7-1 15,2-5-1-15,5-4-1 16,-1-9-2-16,7-3-2 16,-7-18-12-16,8 4-18 15,-5-12 0-15,2 0 0 16,-3-12-1-16</inkml:trace>
  <inkml:trace contextRef="#ctx0" brushRef="#br0" timeOffset="270443.8514">7988 12445 90 0,'-23'10'35'0,"4"7"0"16,-8 3 1-16,8 10-29 16,-9 0-2-16,8 9 1 15,-1-1-2-15,13 3-1 16,5-3-1-16,12-3-1 16,8-5 0-16,6-4-1 15,8-9 1-15,4-8-1 16,3-7 0-16,4-11 0 15,-2-5 0-15,-2-8 0 16,-4-7 0-16,-5-7-1 16,-6-5 1-16,-7-3-1 0,-11 0 1 15,-9-3 0-15,-8 2-1 16,-5 3 0-16,-6 6 1 16,-4 4 0-1,-1 8-1-15,0 7 1 0,4 7-1 16,2 8 1-16,3 4 0 15,3 3-2 1,5 6 0-16,3 0-5 0,12 12-6 16,-3-9-23-16,11 6 1 15,0-6-1-15,8 2 0 16</inkml:trace>
  <inkml:trace contextRef="#ctx0" brushRef="#br0" timeOffset="270732.1985">8409 12265 98 0,'0'0'37'0,"0"0"-2"0,0 0 2 0,-14 15-33 16,16 6-2-1,-1 3 0-15,4 8-1 16,-2 4 1-16,2 4-2 15,0-1 1-15,0 0-1 0,-3-1 0 16,-2-3 0-16,2-5-2 16,-4-7-2-1,4 2-2-15,-2-25-17 0,-5 15-12 0,5-15-1 16,0 0 0 0,2-14 0-16</inkml:trace>
  <inkml:trace contextRef="#ctx0" brushRef="#br0" timeOffset="271139.1092">8641 12124 80 0,'3'-12'36'0,"-1"0"0"16,-2 12 1-16,0 0-28 15,14 2 0 1,-14-2-2-16,22 29-1 0,-10-6-3 16,4 11 1-16,-1 3-1 15,-2 5-2-15,-2 3 0 16,-5 1-1-16,-3 3 1 15,-6-2-2 1,-4 0 2-16,-5-1-2 0,-5-1-1 16,-3-8 2-16,0-6-1 15,-2-2 1-15,0-8-1 16,2-6 1-16,5-6-2 16,2-9-2-16,13 0-7 15,0 0-26-15,-5-20 0 16,8-2 0-16,9 2 0 0</inkml:trace>
  <inkml:trace contextRef="#ctx0" brushRef="#br0" timeOffset="271548.8839">9175 12102 75 0,'13'-4'35'15,"-13"4"-1"-15,0 0 2 16,-7 11-27-16,5 7-1 16,-10-4-2-16,1 10-2 15,-5 0-1-15,-2 8 1 0,-3-2-1 16,-2 1-1-16,-1-3 0 16,5-2-1-16,1-3 0 15,3-2 0-15,4-5-2 16,11-16-3-16,-9 17-5 15,9-17-27-15,0 0-1 0,2-21 0 16,5 4 0-16</inkml:trace>
  <inkml:trace contextRef="#ctx0" brushRef="#br0" timeOffset="271798.9621">9067 12098 85 0,'0'0'37'0,"0"0"1"16,12 17-1-16,-17-6-28 16,14 12-2-16,-7 0-2 15,5 7-1-15,-2-3-2 16,-1 4 0-16,0-3 0 16,-2-2-2-16,0-1 1 0,0-6-2 0,0-3-1 15,-2-16-2-15,3 21-3 0,-3-21-7 16,0 0-17-1,0 0-7-15,-8-14 1 16,0-2 0-16</inkml:trace>
  <inkml:trace contextRef="#ctx0" brushRef="#br0" timeOffset="271959.5534">8991 12236 79 0,'-18'-15'34'0,"18"15"3"16,0 0-1-16,16 5-23 0,-16-5-5 15,31 5-2 1,-11-3-1-16,5 3-3 16,0 0-3-16,-4-5-6 15,4 5-29-15,-11-4-2 0,-3 2 1 16,-11-3-2-16</inkml:trace>
  <inkml:trace contextRef="#ctx0" brushRef="#br0" timeOffset="272704.0723">8268 12342 28 0,'0'0'28'16,"0"0"2"-16,-1 14-3 0,1-14-5 16,0 0-4-16,0 0-5 15,15-2 0-15,-15 2-4 16,0 0-1-16,12-18-3 16,-12 18 1-1,15-17-3-15,-15 17 0 0,14-18-2 16,-14 18 1-16,11-21-2 15,-11 21 0-15,9-12-1 16,-9 12-4-16,11 0-13 16,-11 0-18-16,0 0 1 0,0 0-2 15,16 17 2-15</inkml:trace>
  <inkml:trace contextRef="#ctx0" brushRef="#br0" timeOffset="273239.2676">8333 12646 22 0,'0'0'28'0,"-12"2"2"15,12-2-1-15,0 0-7 16,0 0-4-16,-14-8-5 16,14 8-2-16,0 0-3 15,0 0 0-15,0 0-2 16,20 3 0-16,-20-3 0 15,23 2 0-15,-11-4-2 16,7 5 0-16,-2-3-1 16,1 1-2-16,-1 1 0 15,-1 2 0-15,-2-3-1 16,-2-1-2-16,4 9-6 16,-16-9-28-16,12-1-2 15,-12 1 1-15,8-11-1 16</inkml:trace>
  <inkml:trace contextRef="#ctx0" brushRef="#br0" timeOffset="276424.8192">3996 12571 50 0,'0'0'29'0,"0"0"2"16,0 0-2-16,0 0-13 0,11-4-3 15,-11-9-1-15,13 8-3 16,-10-10-2-16,8 5-2 16,-6-4 0-16,5 3-2 15,-5-1-1-15,1 1-2 16,-6 11-2-16,4-14-9 15,-4 14-23 1,0 0 0-16,-5 15-2 16,5-15 2-16</inkml:trace>
  <inkml:trace contextRef="#ctx0" brushRef="#br0" timeOffset="277507.2963">4070 12840 21 0,'0'0'17'0,"0"0"1"32,0 0-6-32,0 0-6 15,0 0-2-15,0 0-1 0,0 0 0 16,-4 11 0-16,4-11 1 16,0 0 0-16,0 0 0 15,-1 13-1-15,1-13-1 16,0 0-5-16,-1 14-6 0,1-14-3 15,0 0-3-15,0 12-1 16,0-12 2 0,0 0 2-16,0 0 6 15,0 0 6-15,0 0 8 0,0 0 6 16,0 0 4-16,0 0 2 16,0 0 0-16,0 0-2 15,-16-6-3-15,16 6-3 0,0 0-3 16,0 0-2-16,-17-4-2 15,17 4 0-15,0 0-2 16,-11 5 0-16,11-5 1 16,0 0-1-16,0 0 1 15,0 0-1-15,0 0 1 16,0 0-1-16,0 0 1 16,0 0 0-16,14 10 0 15,0-6 0-15,-2-2 0 0,7 0 0 16,0-3 0-16,3 2-1 31,0-5 0-31,0 3-2 16,-3 0 0-16,-1-1 0 15,-3-1 0-15,-1 2-1 0,-14 1 0 16,15 1-2-16,-15-1-1 16,0 0-3-16,14 18-21 15,-14-18-10-15,-1 11 0 16,1-11 0-16,0 0-1 15</inkml:trace>
  <inkml:trace contextRef="#ctx0" brushRef="#br0" timeOffset="284130.5486">9976 12108 52 0,'-1'-18'30'15,"1"18"0"1,0 0-7-16,0 0-6 0,8 11-5 16,-8-11-4-16,9 33-2 0,-3-7-2 15,6 16 0-15,-7 4 1 16,2 13-1-16,0 5-1 31,0 8-1-31,-1 5-1 16,1 3 0-16,2-5 1 0,1-3-2 15,2-8-1-15,2-8 2 16,1-11-2-16,0-9 1 16,-1-13 0-16,-1-8 0 15,-13-15 0-15,18 7 0 16,-18-7-2-16,10-15 0 16,-10 15-5-16,0-26-21 15,1 12-6-15,-4-1 0 16,1 0-1-16</inkml:trace>
  <inkml:trace contextRef="#ctx0" brushRef="#br0" timeOffset="285677.1883">11765 12250 32 0,'0'0'32'16,"0"0"2"-16,-7-13 0 16,7 13-13-16,0 0-4 0,0 0-5 0,-10-11-3 15,10 11-3-15,0 0-1 16,2 20-1-16,-4-3-2 15,1 9 0-15,2 4 1 16,1 7 0-16,-2 4-1 16,2 6 0-16,-1 1 0 15,3 1-1-15,0-5 1 16,2-3-2 0,-2-4-1-16,3-4 1 15,-3-7 0-15,1-5-1 16,-1-5 0-16,-4-16-2 15,5 17-2-15,-5-17-4 16,0 0-23-16,0 0-5 0,0 0 0 16,-12-20 0-16</inkml:trace>
  <inkml:trace contextRef="#ctx0" brushRef="#br0" timeOffset="286148.62">12193 12361 85 0,'-8'17'36'0,"-3"-2"2"15,-3-1-2-15,1 9-30 16,4 0-2-16,1 8 1 15,6-2-2-15,4 8 1 16,3-3-2-16,7 1-1 0,4-3 0 16,5-2 0-1,3-6 0-15,5-4 0 16,0-6-1-16,3-8 1 16,-2-6 0-16,3-5-1 0,-2-9 1 15,-2-9-1-15,-4-6 1 16,-3-8-1-16,-3-6 1 15,-6-7-2-15,-9-4-1 16,-10-3 1 0,-9 5 0-16,-7 5 0 0,-5 8 0 15,-6 9-1-15,-1 13-1 16,-5 11 1-16,7 13-1 16,-1 5-4-16,11 22-17 15,-3-7-12-15,5 8-1 16,1-5 1-16,3 3 0 15</inkml:trace>
  <inkml:trace contextRef="#ctx0" brushRef="#br0" timeOffset="286918.486">11464 12030 53 0,'0'0'31'0,"0"0"2"16,-17 0-3-16,11 23-17 0,-15-4-1 16,10 18-3-16,-10-2-2 15,9 15 0-15,-3 0-1 16,10 8-1-16,2-3-2 0,6 3 0 31,8 0-2-31,8-3-1 16,10 2-3-16,2-13-9 15,13 3-24-15,4-10 0 0,9-3-1 0,1-14-1 16</inkml:trace>
  <inkml:trace contextRef="#ctx0" brushRef="#br0" timeOffset="287738.4576">11575 12333 28 0,'0'0'28'0,"0"0"3"15,0 0-8-15,11 2-3 0,-11-2-3 16,0 0-4-16,1-18-5 16,-1 18-1-16,6-11-1 15,-6 11-2 1,10-13 0-16,-10 13-2 0,11-15 0 0,-11 15-1 31,12-10 0-31,-12 10-1 16,15-9 0-16,-15 9 0 0,17-5-2 15,-17 5-1-15,24-2-6 0,-24 2-25 16,22-4 0-16,-22 4-2 16,17-4 1-1</inkml:trace>
  <inkml:trace contextRef="#ctx0" brushRef="#br0" timeOffset="288246.6895">11698 12739 69 0,'0'0'34'16,"15"-8"0"-16,-15 8 0 15,13-16-24-15,3 18-4 16,-5-8 0-16,7 8-2 16,-3-4-2-16,3 7 0 15,0 0-1-15,-3 1-1 16,4 3-2-16,-5-8-4 16,11 7-28-16,-8-5-1 15,4-3 0-15,-2-3-1 0</inkml:trace>
  <inkml:trace contextRef="#ctx0" brushRef="#br0" timeOffset="289599.6139">12661 12154 44 0,'-9'-11'34'0,"9"11"1"0,0 0 1 15,-16-22-14-15,16 22-12 16,-6-11-2-16,6 11-3 16,0 0-2-16,0 0 0 0,11 4-1 31,-11-4-2-31,18 22 1 0,-5-3 0 0,2 6 0 31,0 4-1-31,0 6 2 16,1 4-1-16,0 6 0 0,-2 2-1 15,-2 3 1-15,-4 2-1 16,-3 1 0-16,-4 0 0 16,-2-1-1-16,-5 0 1 15,-2-5-1-15,-3-4 1 16,-3-5-1-16,2-8 1 15,0-5 1-15,2-6-1 16,10-19 0-16,-16 13 0 16,16-13-2-16,0 0-3 15,0 0-17-15,-6-24-14 16,8 5 0-16,0-6-1 16,3-2 1-16</inkml:trace>
  <inkml:trace contextRef="#ctx0" brushRef="#br0" timeOffset="289969.6631">13096 12208 68 0,'0'0'35'0,"0"0"-1"16,0 0 2-16,0 0-28 15,-5 11-1-15,5-11-1 16,-18 27-2 0,3-8-1-1,-1 7 1-15,-5 2-1 0,-1 3 0 0,0-2 0 16,2 1 0-16,0-1-1 15,4-1-1-15,5-2-1 16,3-9-3-16,7 1-2 0,1-18-10 16,0 0-23-16,0 0 1 15,12-3 0-15,-6-16 0 16</inkml:trace>
  <inkml:trace contextRef="#ctx0" brushRef="#br0" timeOffset="290187.6178">12969 12170 64 0,'0'0'34'0,"-1"-11"1"15,1 11 1-15,0 0-25 16,7 29-4-16,-6-11-1 16,5 10-1-16,-2 4-1 0,2 3-1 15,-2 0 0-15,1-1-2 16,-1 0-1-1,-1-7-2-15,2 1-2 0,-8-15-7 16,12 2-25-16,-9-15 0 0,0 0 0 16,-11 0 0-16</inkml:trace>
  <inkml:trace contextRef="#ctx0" brushRef="#br0" timeOffset="290360.4767">12896 12324 68 0,'-13'-16'34'16,"13"16"3"-16,-9-13-2 15,9 13-22-15,16 0-4 0,4 6-2 16,0-1-3-16,7 5 0 16,2-2 0-16,5 2-2 15,0 3-3-15,-3-10-12 16,4 9-23-16,-7-9-1 16,2 1 0-16,-10-5-1 15</inkml:trace>
  <inkml:trace contextRef="#ctx0" brushRef="#br0" timeOffset="290956.1001">13732 11902 83 0,'5'-12'37'0,"-3"-4"1"16,-2 16-1-16,7-18-29 15,-7 18-4-15,14 19 0 16,-6 11-1-16,-2 12-2 16,1 13 0-16,-4 12 1 15,1 10 0-15,-4 4-1 16,-1 8 1-16,-3 2-1 16,-2-3 0-16,1-4 0 15,-1-6 0-15,1-10-2 16,-1-8 2-16,1-10-2 15,1-11 1-15,2-11-1 16,-2-11 0-16,4-17-2 0,0 0-7 0,0 0-28 16,-16-24 0-16,12 2 0 15,-6-9-1-15</inkml:trace>
  <inkml:trace contextRef="#ctx0" brushRef="#br0" timeOffset="291637.1223">14467 12016 45 0,'6'-17'32'0,"-6"17"2"16,-14 7 0-16,-5 3-18 15,3 23-4-15,-12-2-1 16,8 18-4-16,-4 3 0 16,7 12-1-16,0-1-2 15,7 3 0-15,7-5-1 0,8-2-1 16,7-4 0-16,6-10-3 16,5-4-3-16,-2-13-6 15,8-2-26-15,-5-11-1 16,2-5-1-16,-5-16 0 15</inkml:trace>
  <inkml:trace contextRef="#ctx0" brushRef="#br0" timeOffset="292083.0154">14766 12204 81 0,'-33'16'36'15,"3"8"1"-15,-3 0 0 16,15 11-30-16,-1-2-1 16,12 7 0-16,6-2-2 15,11 1-1-15,9-4-1 16,11-3 0-16,6-7-2 0,6-6 0 15,1-5 1-15,-1-8-1 16,1-9 0-16,-3-6 0 16,-4-9 1-1,-9-9-1-15,-8-10-1 0,-7-6 0 16,-9-11 0-16,-9-2 0 16,-11-1 0-16,-7 5 1 31,-6 7-1-31,-7 11 0 0,-2 14 1 15,0 11 0-15,4 16-1 16,4 12-1-16,12 11-4 16,0-6-17-16,22 12-13 15,4-6-1-15,15 3 0 16,1-7 0-16</inkml:trace>
  <inkml:trace contextRef="#ctx0" brushRef="#br0" timeOffset="292503.5967">15277 12138 85 0,'0'0'36'0,"0"0"1"16,11-11 0-16,-11 11-31 15,0 0 1-15,15 8-2 0,-15-8-2 16,7 23 0-16,-5-5-2 16,1 6 1-16,-2 4-1 15,-1 7 0-15,0 2 1 16,-1 0-2-16,0 2 1 15,-1-1 0-15,1-3 0 16,2-3 0-16,1-4 0 16,-1-5-1-16,1-6-1 15,-1-5-1-15,-1-12-2 16,0 0-3-16,16 8-19 16,-14-20-12-16,-2 12-1 15,9-28 1-15,-1 12 0 0</inkml:trace>
  <inkml:trace contextRef="#ctx0" brushRef="#br0" timeOffset="292967.2283">15602 11814 81 0,'0'0'37'15,"0"0"0"-15,0 0 1 16,-10 16-28-16,27 5-3 15,0 1-2-15,10 12-1 16,0 3-1-16,5 11 0 16,-3 4-2-16,-4 4-1 0,-5 2 1 15,-8 5-1-15,-8 0 0 16,-8-5 0-16,-8 1-1 16,-5-6 1-1,-4-7 0-15,-2-2 0 16,0-9-1-16,0-7 1 15,5-5-1-15,3-6 0 16,4-9 0-16,11-8-1 16,0 0-4-16,-14-8-6 0,14 8-25 15,9-23 0-15,-2 8-1 16,-3-8 0-16</inkml:trace>
  <inkml:trace contextRef="#ctx0" brushRef="#br0" timeOffset="293476.4297">16052 11768 89 0,'11'-12'37'16,"-11"12"-2"-16,0 0 1 16,2 22-32-1,-8-1-1-15,3 5 0 0,-6 7-3 16,-2 8 1-1,-3 2-1-15,-4 3 1 16,-1-2-1-16,-1-3 0 16,1-7-1-16,1-4 0 0,4-7-3 15,-1-14-4-15,15-9-25 16,0 0-3 0,3-17 0-16,-2-10 0 15</inkml:trace>
  <inkml:trace contextRef="#ctx0" brushRef="#br0" timeOffset="293701.2761">15913 11783 57 0,'0'0'36'16,"0"0"-1"-16,1 17 2 16,9 7-14-16,-5-6-15 0,8 11 0 15,-4-2-3-15,4 7-2 16,-3-1-1-16,1 1-1 15,-3-3-2-15,-3-5 0 16,1-2-4-16,-7-12-5 0,6 3-26 16,-5-15-1-16,0 0 0 15,-18-7 0-15</inkml:trace>
  <inkml:trace contextRef="#ctx0" brushRef="#br0" timeOffset="293874.5884">15831 11876 85 0,'0'0'38'0,"20"-2"0"16,4 7 0-16,-1-5-30 15,11 9 0-15,-2-3-3 16,4 3-3-16,-1 4-6 16,-9-7-32-16,5 4-1 0,-10-6-2 15,-1 1 0-15</inkml:trace>
  <inkml:trace contextRef="#ctx0" brushRef="#br0" timeOffset="298884.3761">15157 12212 15 0,'0'0'21'0,"10"13"-3"0,-10-13-2 16,0 0-5-16,0 0-1 16,0 0-4-16,0 0-1 0,0 0-1 15,0 13-1-15,0-13 0 16,0 0 1-16,-6 11 0 15,6-11 0-15,0 0 2 16,-9 17-1 0,9-17 0-16,-12 8-1 15,12-8-1-15,-13 9 1 16,13-9-1-16,-14 7 1 16,14-7-1-16,0 0 0 15,-11 5 0-15,11-5 1 16,0 0-1-16,0 0 1 0,0 0 1 15,19-6-1-15,-19 6 0 16,24-17 0-16,-12 6-1 16,4 0-1-16,-2-2 1 15,-1 1-2-15,-2-2 0 0,-1 3-1 16,-10 11-2-16,7-14-2 16,-7 14-7-1,0 0-25-15,0 0 1 16,0 0-1-16,-1 17 0 0</inkml:trace>
  <inkml:trace contextRef="#ctx0" brushRef="#br0" timeOffset="299601.0377">15215 12539 18 0,'-6'12'26'16,"6"-12"0"-16,0 0 1 0,0 0-11 15,-16 4-3-15,16-4-2 16,0 0-3-16,0 0 0 16,-16 3-1-16,16-3 0 0,0 0-1 15,0 0 1-15,0 0-1 16,0 0-1-16,0 0 0 16,16-4-1-16,-16 4 0 15,21 1 0-15,-9 0-1 16,5 4-1-16,2 0 0 15,6 2-1-15,2-1 0 16,2 0 0-16,1 0-1 0,1-1 0 16,-4-1 1-16,-3-3-3 15,-2 4-5-15,-22-5-29 16,18-1-1-16,-18 1 0 16,0 0-1-1</inkml:trace>
  <inkml:trace contextRef="#ctx0" brushRef="#br1" timeOffset="339648.9826">3000 13652 34 0,'0'0'23'15,"0"0"0"-15,8-13-3 0,-8 13-4 16,0 0-3-16,0 0-2 0,-11 0-2 16,11 0-1-16,0 0-3 15,-12 7 0-15,12-7-2 16,-14 7 1-16,14-7-2 15,-16 10 0-15,16-10-1 16,-18 17 0-16,7-5 0 16,0 3 0-16,-2 0-1 15,0 6 1-15,-1 3-1 16,2 6 1-16,-2 1 0 0,3 5-1 16,1 3 1-16,3 4 0 31,1 2 0-31,2 2-1 15,2 0 2-15,3 2-2 0,1 0 0 16,2-1 0-16,1-1 0 16,2 0 1-16,1-7-1 15,0-3 0-15,1 0-1 16,1-6 1-16,-3-4 0 16,1-6-1-16,0-2-1 15,-8-19-3-15,17 29-16 16,-17-29-12-16,0 0 1 15,12 3-1-15,-12-3 1 0</inkml:trace>
  <inkml:trace contextRef="#ctx0" brushRef="#br1" timeOffset="340206.0516">3339 13907 34 0,'0'0'27'0,"0"0"1"15,-15-4 1-15,6 18-14 0,-5-5-4 16,8 14-1-16,-10-4-2 16,8 10-2-16,-4-4 0 15,9 8-1 1,-5-4-1-16,8 5 0 0,1-6-2 16,6 1 1-16,0-5-1 15,4 0-1-15,1-6 0 16,3-4 0-1,2-5 0-15,2-8 0 0,1-6 0 16,4-7 0-16,1-7 0 16,0-6 0-16,-2-4 0 15,1-5 0-15,-4-6 0 16,-4-1 0-16,-5 1-1 16,-8 0 1-16,-9 3-2 15,-7 5 1-15,-5 0 0 16,-4 7 0-16,-5 6-1 15,0 6 0-15,1 4 0 0,1 6 0 16,7 5-1 0,2 1-1-16,11 14-9 15,-2-6-22-15,12 6 0 0,1-3 0 0,10 2 0 0</inkml:trace>
  <inkml:trace contextRef="#ctx0" brushRef="#br1" timeOffset="340576.224">3788 13765 66 0,'0'0'32'16,"11"-5"1"-16,-11 5-1 15,5 18-18-15,-5-18-5 16,-2 33-2-16,0-11-1 16,1 12-2-16,1 2-1 15,0 8 0-15,-3 0-1 16,1 4-1-16,1-2 1 0,-2 1-1 15,4-5-1 1,1-4 0-16,-1-7-2 16,1-7-1-16,7 1-6 15,-9-25-26-15,14 7 0 0,-4-23-1 0,6-3 0 16</inkml:trace>
  <inkml:trace contextRef="#ctx0" brushRef="#br1" timeOffset="341207.5804">4147 13583 80 0,'11'-12'35'0,"-11"12"0"0,14-11 0 15,-14 11-25-15,16 0-1 16,-4 2-3 0,5 12-2-16,-1 1-1 15,3 12-1 1,-1 2-1-16,0 8 1 15,-1 1-2-15,-3 5 0 16,-5 5 1-16,-2 0-2 0,-5-1 1 0,-3-1 0 16,-5-3 0-16,-2-6-1 15,-3-1 1-15,0-4 0 16,0-9 0-16,0-2 0 16,-1-6-1-16,12-15 1 31,-16 15-1-31,16-15 1 0,-12 7-1 15,12-7-1-15,0 0-1 0,-12-2-1 16,12 2-4-16,0 0-12 31,0 0-16-31,0 0 1 0,4-11-1 16,-4 11 1-16</inkml:trace>
  <inkml:trace contextRef="#ctx0" brushRef="#br1" timeOffset="342878.9146">3717 13849 24 0,'0'0'23'0,"0"0"2"16,-12 1-3-16,12-1-5 15,-13-1-4-15,13 1-2 0,0 0-3 16,-10 3 0-16,10-3-1 15,0 0 0-15,-16-1-1 16,16 1 0-16,0 0-2 0,0 0 0 16,0 0 0-16,0 0-1 31,0 0 0-31,0 0 0 16,0 0-1-16,0 0 0 15,0 0 0-15,0 0 0 0,8-18 0 16,-8 18-1-16,16-22 1 0,-6 10-1 15,0-3 1 1,-1 1-1-16,0 3 0 0,-2 0 0 16,-7 11 0-1,10-13 0-15,-10 13-1 16,0 0 1-16,0 0-1 16,0 0 0-16,12 19 0 0,-8-2 0 15,0 5 0-15,0 5 0 0,1 7 0 16,0 4 0-1,-1 2 1-15,-3 1-2 0,1-1 2 16,0-2-2-16,-2-1 1 16,-3-2 0-16,2-6-1 15,-3-1 1 1,-1-2 0-16,2-3-1 16,-3-5 1-16,-2 0 0 15,2-1-1-15,-1-2 0 16,0-2 1-16,7-13-1 15,-13 17 1-15,13-17 0 16,0 0 0-16,-12 12 0 0,12-12 0 16,0 0 0-1,0 0 1-15,0 0-1 0,0 0 0 16,0 0 0-16,0-11 1 16,0 11 0-16,21-8 0 0,-6 4-1 15,2-1 1-15,5 2 0 16,0-1-1-1,3 1 1-15,1 3-1 16,-2 2 0-16,-2-2 0 0,0 1 0 16,-1-1 0-16,-4 1 0 0,-3-1 0 15,-3 1 1-15,-11-1-1 16,12-1-1-16,-12 1-3 16,0 0-25-16,0 0-8 15,-6-23 0-15,8 10 0 16</inkml:trace>
  <inkml:trace contextRef="#ctx0" brushRef="#br1" timeOffset="343972.5362">4746 13468 42 0,'0'0'29'15,"0"0"1"-15,0 0-3 16,0 0-7-16,0 0-5 31,0 0-3-31,0 0-2 0,-11-8-3 0,11 8-1 0,0 0-2 31,0 0 0-31,0 0-1 16,0 0-1-16,-5 15-1 16,5-15 0-16,-7 19 0 15,1-3-1-15,-2 2 1 0,-2 4-1 16,-2 1 0-16,1 3 1 0,0-2-2 15,0 1 2-15,2-3-1 16,0-5 0-16,3-1-1 16,1-5 1-16,5-11-2 31,0 0-1-31,-2 11-3 0,2-11-2 16,7-12-5-16,-13-13-7 15,14 8-12-15,-10-12-2 16,4 0 4-16,-8-8 14 15,9 9 9-15,-7-1 7 16,-2-2 8-16,10 17 8 16,-12-6 13-16,8 20 4 15,0-17-2-15,0 17-12 16,0 0-7-16,20 17-3 0,-15-3-4 16,8 7-1-16,-2 4 0 15,4 5-2-15,-2 3-1 16,2 1 1-16,-2-1-2 15,-1-3 0-15,-1-5-1 16,-1-4-1-16,0-3-2 16,-10-18-2-16,13 21-6 15,-13-21-8-15,0 0-14 0,-11-21-1 0,2 9 1 16,-8-10 0-16</inkml:trace>
  <inkml:trace contextRef="#ctx0" brushRef="#br1" timeOffset="344120.5965">4615 13596 78 0,'-13'-9'34'0,"13"9"1"0,0 0-2 16,18 4-18-16,-4-5-6 16,11 10-2-16,0-6-2 15,9 5-2-15,0 1-5 16,-7-5-32 0,9 3-1-16,-9-8-3 15,1-1 1-15</inkml:trace>
  <inkml:trace contextRef="#ctx0" brushRef="#br1" timeOffset="344831.962">5376 13735 71 0,'0'0'32'15,"-6"12"1"-15,6-12-1 16,-14 11-20-16,-7-6-3 16,9 12-2-16,-10-2-1 0,6 11-1 15,-3 4-2-15,5 8 0 16,1 2-1-16,8 5 0 16,6-4 0-16,8 3-1 15,5-5-1-15,11-3 1 16,5-8-1-1,8-6 1-15,1-11-1 0,5-8 1 16,-1-8-1 0,1-8 1-16,-3-9-1 0,-4-8 0 15,-9-10 1-15,-6-6 0 16,-10-8-1-16,-8-3 0 16,-13-1 0-16,-8-2 0 15,-11 7 0-15,-8 7 0 16,-6 11-1-16,-3 12 1 15,1 12-1-15,3 12 0 0,10 15-2 16,4 1-7-16,19 13-25 16,4-3-2-16,19 3 0 15,4-6 0 1</inkml:trace>
  <inkml:trace contextRef="#ctx0" brushRef="#br1" timeOffset="345717.9788">5879 13504 67 0,'0'0'33'31,"-3"-17"1"-31,3 17 0 0,6-29-19 0,6 20-5 0,-5-5-2 16,7 5-2-16,-2-4-2 16,4 6-1 15,-4 3-2-31,3 3 1 0,-4 3-2 15,-11-2 1-15,17 16-1 16,-11-3 0-16,-3 1 0 16,-2 3 0-16,-2 1 0 15,-3 3 0-15,-2-1 0 16,-3 0 0-16,0-1 0 16,-1-3 0-16,-1 0 0 15,0-3 0-15,1-2 0 16,10-11 0-16,-15 13-1 0,15-13 1 15,0 0 0-15,0 0-1 16,-6 15 0 0,6-15-2-16,10 11-2 15,-10-11-6-15,20 11-22 0,-20-11-2 16,16 19 0-16,-16-19 0 0</inkml:trace>
  <inkml:trace contextRef="#ctx0" brushRef="#br1" timeOffset="346035.5869">5942 13813 23 0,'0'0'22'16,"0"0"0"-16,0 11-5 0,0-11-3 15,0 11-1-15,0-11 0 16,-1 12 1-16,1-12-2 15,2 11-1 1,-2-11-2 0,0 0-1-16,0 0-1 15,0 0-1-15,0 0-1 0,11-1-2 16,-11 1 0-16,0 0 0 16,0 0-2-16,-10-11 1 15,10 11-2-15,0 0-1 16,0 0-5-16,0 0-28 15,0 0 1 1,0 0-2-16,0 0 0 16</inkml:trace>
  <inkml:trace contextRef="#ctx0" brushRef="#br1" timeOffset="348275.5661">6610 13383 54 0,'0'0'32'0,"0"0"1"16,-5-11-4-16,-1-3-10 15,6 14-4-15,2-12-3 16,-2 12-3-16,0 0-3 15,0 0-2-15,0 0-1 16,9 11-1-16,-8 10-1 16,1 13 1-16,1 12-1 15,0 12 0-15,1 10 0 16,0 10 0-16,-1 6 0 16,2 0-1-16,0 5 0 15,1-6-1-15,0-8 1 16,2-2-1-16,0-9 1 15,2-7-1-15,-1-8 1 0,-2-12 0 16,-1-10 0-16,-1-9 0 16,-3-4-1-1,-2-14 1-15,0 0 0 16,0 0-1-16,-6-16 0 0,3 5 0 16,3 11-1-16,-10-17-1 15,10 17-3-15,-9-17-27 16,9 17-3-1,0 0 0-15,0 0-1 0</inkml:trace>
  <inkml:trace contextRef="#ctx0" brushRef="#br1" timeOffset="349668.864">7589 13472 53 0,'-16'-1'31'16,"4"17"1"-16,-7 5 1 16,2 15-17-16,-10-3-4 15,13 17-2-15,-10-1-2 16,11 8-3-16,0 0-1 15,6 3-1-15,4-8-1 16,5 0-1-16,3-6 1 0,5-2-2 16,1-6 0-16,2-3 1 15,0-8-1-15,-1-3 0 16,0-5 0-16,-2-3 0 16,-3-4 0-16,-7-12 0 15,11 9-1-15,-11-9-1 16,0 0-1-16,0-21-3 15,0 21-10-15,5-23-18 0,0 7-2 16,-5-3 1-16,6 1 0 16</inkml:trace>
  <inkml:trace contextRef="#ctx0" brushRef="#br1" timeOffset="350411.1356">7895 13821 44 0,'-7'13'30'0,"7"-13"2"16,-6 11-1-16,8 0-11 15,-2-11-4-15,0 0-4 0,0 0-3 16,0 0-2-16,7-15-2 15,-7 15 0-15,16-24-1 16,-6 10-2-16,0-8 0 16,2-1-1-16,-1-4 0 15,1-2-1-15,-1-2 1 0,0 5 0 16,-1 0 0-16,-3 4-1 16,-1 5 1-16,-2 4-1 15,-4 13 1-15,0 0 0 16,0 23-1-16,0 1 0 15,-3 10 0-15,2 5 0 16,0 7 0-16,1 7 0 0,1-1 0 16,2-2-1-16,-1-3 0 15,1-5 0 1,1-3 1-16,0-7-2 16,1-4 0-16,-3-10-2 15,2-1 0-15,-4-17-4 16,4 22-5-16,-15-25-13 15,11 3-10-15,-15 3 1 16,15-3 0-16,-27 2 2 16</inkml:trace>
  <inkml:trace contextRef="#ctx0" brushRef="#br1" timeOffset="350630.5155">7896 14140 54 0,'0'0'32'0,"0"0"1"15,-12-4 1-15,24 8-15 0,-11-15-5 16,19 10-4-16,-7-6-3 15,8 3-1-15,0-2-2 16,2 3-1-16,-1-1-1 16,2 1-1-16,-3 2 0 15,-3 2-1-15,-2-1-1 16,0 0 0-16,0 3-2 16,-5-6-3-16,5 9-7 15,-16-6-23-15,18-2-1 16,-18 2 1-16,19-11-1 15</inkml:trace>
  <inkml:trace contextRef="#ctx0" brushRef="#br1" timeOffset="351127.9932">8550 13629 74 0,'-12'-15'33'0,"12"15"2"16,-28-14-2-16,16 20-23 16,-14 0-2-16,8 15-2 15,-8 0-1-15,7 10-2 16,2 2 0-16,5 7-1 15,4-1-1-15,9 3 0 16,6-3 0-16,6-2-1 0,6-4 0 0,8-2-1 16,3-6 1-16,1-6 0 15,4-3 0-15,0-10-1 16,0-6 1-16,-1-5 0 31,-2-9 0-31,-4-6 1 0,-5-5-1 16,-5-7 1-16,-6-5-1 15,-9-4 1-15,-6-6-2 16,-8-1 1-16,-8 4 0 16,-4 2 0-16,-4 8-1 15,-4 5 0-15,-1 12-1 16,1 7-1-16,9 17-4 0,-2-4-19 0,16 16-9 0,-1-2-1 16,16 6 1-1,3-6 0-15</inkml:trace>
  <inkml:trace contextRef="#ctx0" brushRef="#br1" timeOffset="351520.5358">8785 13412 84 0,'2'-18'36'0,"1"-1"1"16,-3 19 0-16,17-12-25 15,2 23-5-15,0 1-1 16,5 14-2-16,-1 6-1 16,4 11 0-16,-1 4-2 15,-1 7 0-15,-4 4-1 16,-5 0-1-16,-8 4 1 15,-3-1-1-15,-5-3 0 16,-5-4-1-16,-4-5 1 16,-5-4 0-16,-3-5 0 15,1-8 0-15,-1-12 0 0,3-4 1 0,-1-6-1 16,4-8-1-16,11-2-1 16,-18-13-5-16,18 13-29 15,3-25 1-15,3 11-2 16,-1-6 1-16</inkml:trace>
  <inkml:trace contextRef="#ctx0" brushRef="#br1" timeOffset="352146.9002">9317 13341 35 0,'15'-13'29'0,"-15"13"0"16,12-17-5-16,2 18-4 15,-15-12-2-15,13 14-3 16,-12-3-4-16,0 0-2 15,0 0-2-15,0 0-2 0,-13 19-1 16,4-4-2-16,-5 2-1 16,0 5 0-16,-3 3 0 15,0-1 0 1,-1 1-1-16,2-1 0 16,1 0 0-16,1-4-1 0,6-1 0 15,-1-8-3-15,9 3-4 16,-11-14-19-16,11 0-9 15,0 0 1-15,5-12-1 16</inkml:trace>
  <inkml:trace contextRef="#ctx0" brushRef="#br1" timeOffset="352404.8421">9238 13278 62 0,'0'0'34'16,"0"0"1"-16,0 0 1 15,0 0-15-15,9 22-12 16,-10-7-2-16,7 10-2 0,-5 1-1 16,2 4-1-1,-2 1-1-15,2 2-1 16,-3 0 0-16,1-3-1 0,0-2-1 16,-1-6-1-16,1 1-2 15,-1-11-4-15,10 8-15 16,-10-20-14-1,0 0 1-15,0 0 0 0,-17-16 0 16</inkml:trace>
  <inkml:trace contextRef="#ctx0" brushRef="#br1" timeOffset="352619.1399">9129 13468 73 0,'-6'-19'35'0,"6"19"1"15,11-12 0-15,8 15-22 16,-6-9-3-16,11 9-3 0,-4-2-2 15,8 5-1 1,-4-2-2-16,2 2-1 16,-2 0 0-16,-3 0-3 15,-4 0 0 1,-2-1-2-16,0 5-9 0,-15-10-25 16,11 6-1-16,-11-6 0 15,0 0-1-15</inkml:trace>
  <inkml:trace contextRef="#ctx0" brushRef="#br1" timeOffset="353749.9419">9693 13805 61 0,'0'0'34'0,"0"0"-1"0,11 6 2 16,-8-18-20-16,13 10-5 16,-11-13-1-16,12 3-3 15,-3-10 0-15,5 0-2 16,0-8-1-16,0-1-1 15,-1-3 1-15,0 3-1 16,-4 3 0-16,-2 1-1 16,-3 9 0-16,-4 5-1 15,-5 13 1-15,0 0-1 0,-4 23 0 16,-1 5 0 0,-1 7 0-16,1 10 0 15,2 2 0-15,-1 9-1 16,3 0 1-16,1-2-1 0,1-1 1 15,1-7-2-15,1-6 2 16,0-4-1-16,-1-5 0 16,0-11 0-16,1-2 0 15,-3-5 0-15,0-13-1 16,-5 12 0-16,5-12-3 0,-12 2-5 16,12-2-21-16,0 0-6 15,-15 9 0-15,1-13 0 0</inkml:trace>
  <inkml:trace contextRef="#ctx0" brushRef="#br1" timeOffset="353984.6108">9748 14140 76 0,'0'0'36'16,"11"-11"1"-16,-11 11 0 15,24-11-28-15,-24 11-1 16,27-11-2-16,-11 8-2 15,3 3-2-15,0 0-1 16,0 2 0-16,0 0-1 16,0 3 0-16,-2-1-2 0,-3-3-3 15,4 14-14-15,-18-15-18 16,22 0-1-16,-22 0 0 16,16-14 0-1</inkml:trace>
  <inkml:trace contextRef="#ctx0" brushRef="#br1" timeOffset="354823.2024">10276 13408 66 0,'-3'-11'34'0,"3"11"1"16,-4-27-6-16,4 27-13 16,9-20-4-16,3 15-3 15,-6-6-4-15,8 5 0 0,-1 1-2 16,3 3-1-16,-1 0-1 16,2 5 0-16,-2 1 0 0,2 0-1 15,-2 2 0 1,-2 3 0-1,-13-9 0 1,14 22 1-16,-14-9-2 0,-5 2 2 16,-4 0-1-16,-7 2 0 15,-2 2-1-15,-3-4 1 16,1 4 0-16,0-4 0 16,2 0 0-16,2 0 0 0,6 2 0 15,3-3 0-15,4 0 0 16,5-1 0-16,2 0 0 15,4-2 0-15,2 2-1 16,-2-2-2-16,4 4-4 16,-12-15-29-16,14 18 0 15,-14-18-1-15,12 15 0 16</inkml:trace>
  <inkml:trace contextRef="#ctx0" brushRef="#br1" timeOffset="355421.6935">10274 13809 54 0,'0'0'29'16,"0"0"0"-16,0 0-1 0,0 0-19 15,0 0 0-15,0 0-3 16,11-3-2-16,-11 3 1 15,0 0-1 1,0 0 0-16,11 5 0 0,-11-5-1 16,0 0 1-16,0 0-1 15,0 0-1-15,0 0 1 16,0 0-1-16,0 0-1 16,0 0 1-16,0 0-2 15,0 0 1-15,6-11 0 16,-6 11-1-16,0 0 0 15,0 0 0-15,0 0 0 16,0 0 0-16,0 0 0 0,0 0 0 16,0 0 0-16,11 3 1 15,-11-3-1-15,0 0 0 32,0 0 0-32,13-8 0 15,-13 8 0-15,0 0 0 0,0 0 0 16,0 0 0-16,0 0 0 15,0 0 0-15,0 0 0 0,0 0 0 16,0 0-1-16,0 0 1 0,14-7 0 16,-14 7-1-16,12-5 1 31,-12 5 0-31,12-3 0 16,-12 3-1-16,0 0 2 0,0 0-2 15,0 0 1-15,0 0 0 16,0 0-1-16,-16-4-1 0,16 4-3 15,-13 1-27-15,13-1-3 16,0 0 0-16,0 0-1 16</inkml:trace>
  <inkml:trace contextRef="#ctx0" brushRef="#br1" timeOffset="654886.2348">1134 15390 42 0,'0'0'32'15,"0"0"-1"-15,0 22 2 16,-6-9-10-16,2 19-16 15,-8-4 0-15,4 16-2 16,-6-2-1-16,3 8-2 16,-2-3 0-16,4 3-1 15,-2-6 0-15,3-3 0 0,0-7 0 16,4-6 0-16,-1-10 0 16,1-3 1-16,4-15-1 15,0 0 0-15,-11 0-1 16,7-14 1-16,1-9-1 15,-1-7 1 1,3-8-1-16,2-5 1 16,4-4-1-16,3-4 1 15,8-1 0-15,3 0 1 16,1 5-1-16,5 4 1 16,-1 7-1-16,2 7 1 15,-1 7 0-15,0 10-1 16,-4 13 1-16,-2 10-1 15,1 12 1-15,0 13-2 0,0 13 1 0,1 10-1 16,-2 4 1-16,3 3-2 16,-1-2 1-16,0-1-1 0,-3-3 0 31,2-10 1-31,-1-9-3 0,-3-11 0 16,1-3-5-16,-17-27-7 15,13 15-22-15,-13-15 0 16,0 0 0-16,-12-26 0 15</inkml:trace>
  <inkml:trace contextRef="#ctx0" brushRef="#br1" timeOffset="655105.1272">1090 15764 72 0,'0'0'35'15,"15"-10"0"-15,3-2 1 16,14 7-28-16,-3-10-1 16,11 5-2-16,-2-2-2 15,5-2-3-15,3 13-20 16,-8-13-14-16,3 6-2 16,-10-3 0-16,0 5-1 15</inkml:trace>
  <inkml:trace contextRef="#ctx0" brushRef="#br1" timeOffset="655606.2902">1730 15626 86 0,'0'0'37'16,"0"0"-1"-16,0 0 1 16,-8 19-31-16,0 2-3 15,3 8 0-15,-2 6-2 16,4 8 1-16,2-1-1 16,4 1 0-16,3-3-1 15,5-8 1-15,2-4 0 16,4-9 0-16,3-13-1 15,0-9 1 1,1-7-1-16,0-10 1 16,-2-12 0-16,-1-2 0 15,-4-8 0-15,-2 2 0 16,-3 2 0-16,-3 5 0 16,-2 4 1-16,-3 12-1 15,-1 17-1-15,0 0 1 0,-6 20-1 16,5 4 1-1,1 7-1-15,1 5 0 0,1 4 0 16,2-5-1-16,2 0 1 16,0-9-2-16,5-6-1 0,-11-20-4 15,24 21-15-15,-13-36-15 16,4-2-1-16,-5-18 0 16,6-4-1-16</inkml:trace>
  <inkml:trace contextRef="#ctx0" brushRef="#br1" timeOffset="655816.2394">2058 15367 99 0,'0'0'37'16,"11"20"2"-16,-11-2-2 0,11 12-33 16,-7 7 0-16,3 8-1 15,0 3-1-15,3 4-2 16,0-3 0-16,2-3-2 15,2-2-1-15,-3-15-3 16,9 1-24-16,-20-30-7 16,22 12-1-16,-17-30 0 0</inkml:trace>
  <inkml:trace contextRef="#ctx0" brushRef="#br1" timeOffset="656278.1196">2072 15595 83 0,'0'0'34'0,"22"-3"1"16,2 5-7-16,-1-7-22 16,10 9-1-16,-4-5-1 15,4 6-2-15,-1-2-1 16,-4 1-1-16,-3 1 1 16,-5 2-1-16,-4-2 0 0,-4 0 1 15,-12-5-1-15,13 14 1 16,-13-14 0-16,-3 23 1 15,-2-10 0-15,0 5 0 16,-1 4 0-16,3 1 0 16,1-2 0-16,5 3 0 15,4-5-1 1,5-2 0-16,4-1-1 16,4-7 2-16,5-7-1 0,5-7 0 0,0-2 0 15,2-7 0-15,-2-6 1 16,-3-5-1-1,-3-3 0-15,-7 3 0 16,-9-1-1-16,-7 6 1 0,-10 0-1 16,-7 5 1-16,-7 7 0 15,-4 7-1-15,-1 5 0 16,2 2 0-16,3 5-1 16,4 2 1-16,11 3-3 15,4-3-1-15,14 10-9 16,-10-23-25-1,27 16-1-15,-9-17 0 16,8 2 0-16</inkml:trace>
  <inkml:trace contextRef="#ctx0" brushRef="#br1" timeOffset="656801.9824">2710 15593 70 0,'0'0'37'0,"11"24"-1"15,-12-8 1 1,4 18-11-16,1-11-24 0,0 5 0 0,1 1-1 16,2 3 0-16,3-6-1 15,1-4 0-15,2-7 0 16,2-4 0 0,-1-8 0-16,2-6 0 0,0-11 1 15,0-5-1-15,-1-8 1 16,-1 1 0-16,-2-1 0 15,1 0 0-15,-5 7 1 16,0 4-1-16,-8 16 0 16,0 0 1-16,11 2-2 15,-11 18 1 1,2 3-1-16,2 2-1 16,3 2 1-16,0 1 0 0,5-2-1 15,6-4 1-15,2-5-1 16,5-8 1-1,2-8 0-15,-1-5 0 0,4-10 0 0,-1-3 0 16,-2-4 0-16,-4-2 0 16,-3 0 0-16,-5 4 0 15,-2 3 1-15,-13 16 0 16,14-11 0 0,-14 11 0-16,8 17 0 0,-3-3 0 15,-2 7-2-15,1 1 1 16,3 2-3-1,-3-4-2-15,9 9-8 16,-13-29-25-16,21 25 0 16,-10-22-1-16,10-1 1 15</inkml:trace>
  <inkml:trace contextRef="#ctx0" brushRef="#br1" timeOffset="657219.773">3628 15633 101 0,'0'0'39'0,"-25"9"1"16,11 9-2-16,-13-2-31 15,5 9-3-15,2-1-2 16,6 8 0-16,6-2-2 16,7 1 0-16,7-2 0 15,8-7 0-15,5-4-1 16,6-10 1-16,0-3-1 15,2-10 1-15,-1-8 0 0,-3-7 0 16,-3-9 0-16,-5-5 1 16,-5-1 0-16,-4 1 0 15,-5-1 1-15,-2 5-1 16,-4 7 1-16,-1 7 0 16,6 16 0-16,-13 0-1 15,7 12 0-15,2 11 0 16,4 7-1-16,1 6 0 15,4 1-1-15,0 1 0 16,5-1-2-16,0-5-1 16,4 1-4-16,-14-33-17 15,20 19-15-15,-20-19-1 16,23-10 1-16,-13-16 1 0</inkml:trace>
  <inkml:trace contextRef="#ctx0" brushRef="#br1" timeOffset="657425.6768">3901 15270 108 0,'0'0'41'0,"5"32"-2"16,1 5 0-16,-7 5-35 16,7 10-1-1,0 4-1-15,3 7-1 0,0 5 0 0,1-2-3 16,2-4-2-16,-5-13-3 15,7 2-27-15,-13-26-6 16,3-2 0-16,-4-23 1 16</inkml:trace>
  <inkml:trace contextRef="#ctx0" brushRef="#br1" timeOffset="657583.402">3793 15649 79 0,'-5'-17'40'31,"6"-1"0"-31,17 9 0 0,4-8-12 16,10 10-23-16,6 2-2 16,3 5-5-16,15 8-36 15,-12-6-1-15,4 4-3 16,-8-6 1-16</inkml:trace>
  <inkml:trace contextRef="#ctx0" brushRef="#br1" timeOffset="658198.2162">4383 15526 88 0,'-12'20'36'15,"-5"-3"1"-15,1 11-1 16,-9 2-30-1,12 12 1-15,4-3-3 0,9 3 0 0,6-9-1 16,10-3 0-16,8-12-2 16,8-5 1-16,2-20 0 15,2-10-1-15,-4-9 0 16,0-6 0-16,-9-11 0 16,-8 1-1-16,-12 0 1 15,-10 2-1-15,-11 12 0 16,-8 7 0-16,-4 7-1 15,-4 13 0-15,-1 11-1 16,5 4-2-16,10 14-5 16,-2-6-29-16,22 10 0 15,5-12-1-15,16 6 0 16</inkml:trace>
  <inkml:trace contextRef="#ctx0" brushRef="#br1" timeOffset="658584.6594">4704 15548 91 0,'0'0'38'31,"0"0"1"-31,0 0-1 0,-19 16-24 16,14 7-11-16,3 2-1 15,3 8 0-15,5 5-2 16,2-1 1-16,7-5-1 15,1-7 0-15,3 0 0 16,1-12 0-16,-1-13 0 16,1-8 0-16,0-13 0 15,-2-6 0-15,-1-4 1 0,-1-4-1 0,-2-4 0 16,-1 6 1-16,-2 10-1 16,-3 7 1-16,-8 16-1 15,11-2 1-15,-8 17-1 0,-1 15 0 16,0 6 0-16,2 4 0 15,3 1-2-15,3-2-1 16,6 4-4-16,-9-17-29 16,17 2-3-16,-6-22 0 15,9-3 0 1</inkml:trace>
  <inkml:trace contextRef="#ctx0" brushRef="#br1" timeOffset="658964.4092">5351 15218 105 0,'-16'-18'39'0,"16"18"1"15,-15-28-2-15,29 11-34 16,-2 0-1-1,12 7 0-15,6-1-1 0,4 6-2 16,5 8 1-16,3 2-1 16,-2 4 0-16,-6 3 0 15,-4 8 0-15,-10 0-1 0,-9 7 1 16,-7 0 1-16,-10 0-1 16,-5-1 0-1,-7 2 1-15,-2-2 0 0,-3-4 0 16,6-3 0-16,1-2 0 15,6-1 0 1,6-3-1-16,4 0-1 16,9 0 0-16,4-4-4 15,11 10-4-15,-24-19-30 0,33 25 0 16,-16-14-1-16,5 10 0 16</inkml:trace>
  <inkml:trace contextRef="#ctx0" brushRef="#br1" timeOffset="659252.6725">5599 15774 88 0,'-11'19'38'15,"-5"-11"1"-15,9 6-1 16,7-14-21-16,-11 3-13 16,11-3-1-16,0 0-1 15,23 6 0-15,-5-9-1 16,4-2-1-16,0 0 0 15,0-4 1-15,-3 0-1 0,-6-4 0 16,-13 13 1-16,10-18-1 16,-10 18 1-16,-16-15-1 15,2 10 0-15,-1 7-2 16,-4-5-5-16,10 16-33 16,-9-8 1-16,10 12-2 15,-1 0 0-15</inkml:trace>
  <inkml:trace contextRef="#ctx0" brushRef="#br1" timeOffset="667327.8755">535 14619 45 0,'-5'-12'29'15,"5"12"2"-15,-12-18-2 16,12 18-15-16,-11-4-3 0,11 4-2 16,-8 14-2-16,8 6-1 15,-2 5-1-15,2 14-2 16,-1 2 0 0,3 11-1-16,-1 4 0 0,4 1-1 15,0-4 0-15,0 0-2 16,0-9 0-16,1-8 0 15,1-5-3-15,-3-14-1 16,5-1-5 0,-9-16-12-16,0 0-12 0,-5-11 1 15,5 11 0-15,-6-22 0 16</inkml:trace>
  <inkml:trace contextRef="#ctx0" brushRef="#br1" timeOffset="667661.514">524 15029 30 0,'8'-20'29'15,"-3"9"1"-15,-5 11 1 16,14-23-8-16,0 21-10 0,-8-13-2 16,12 12-3-1,-6-8-2-15,9 6-1 16,-4-3-1-16,1 7-1 16,-1 1 0-16,0 4-1 0,-3 1-1 15,-3 6 0-15,-8 4 0 16,0 2 0-16,-9 4 0 31,-2 3 1-31,-6-1-1 0,-6 0 1 16,-3-2-1-16,-3-1 1 0,2-12 0 15,-2 4-1-15,4-6 0 16,4-3 0 0,6-3-1-16,12 0-1 15,-11-9 0-15,11 9-1 16,14-7-5-16,-6-8-29 15,16 10 1-15,-2-5-2 16,5 5 1-16</inkml:trace>
  <inkml:trace contextRef="#ctx0" brushRef="#br1" timeOffset="667950.981">868 14673 80 0,'0'0'35'16,"0"0"1"-16,20 7-1 16,-13 5-27-16,11 13-2 15,-4 0 0-15,6 10-2 16,-5 3 0-16,0 9-3 15,-4-1 0-15,-4 5-1 0,-7 2-2 16,-9-6-2-16,5 4-31 16,-21-15-1-16,-2 1-1 15,-9-18-2-15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8:51:22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4420 8945 9 0,'-15'-15'21'15,"15"15"2"-15,0 0-3 16,-19-8-4-16,19 8-2 0,-20-6 0 16,20 6-2-16,-22-6-1 15,22 6-2-15,-23-6-1 16,12 7-2-16,-7-7 0 0,6 6 0 16,-7-5-2-1,5 6 0-15,-5-5 0 16,5 4-2-16,-6 0 0 15,6 3 0-15,-4-2 0 0,3 3-1 16,-3-1 0-16,3 2-1 16,-2 1 1-16,-2 3-1 15,2 0 0-15,-2 1 1 16,0 1-1-16,0 2 0 16,-2 0 0-16,0 1 0 15,2-1 0 1,-3 2 0-16,2 0 0 15,1 2 0-15,-2-3 0 16,5 3 0-16,1 1 0 0,2-1 0 16,1 0 0-16,1 2 0 0,0 2 0 0,1 0 1 15,3 3-2-15,-3-2 2 16,1 1-1-16,1 2 0 16,-1 0 0-16,2 2 0 15,2-4 0-15,1 1 0 16,1 0 1-16,0 3-1 15,3 1-1 1,0-1 1 0,2-2 0-16,0 2 1 0,2-2-1 15,1 3 0-15,-1-2-1 16,1-1 1-16,3-2 0 16,-1 2 0-16,2-2 0 15,2-4 0-15,-3 2 0 16,2-4 0-16,2 0 0 15,3-3 1-15,-1 0-1 16,2-2 0-16,2-1 0 16,0 0 1-16,4-3-1 15,1-1 0-15,1 1 0 16,1-3 0-16,0-2 0 16,2 0 0-16,1-1 0 15,0-3 0-15,-1 0 0 16,0 1 0-16,-1-4 1 15,-1 0-1-15,2 1 0 0,0-2 0 16,-3 0 1-16,2-1-1 0,-2 0 0 16,1-1 0-16,-2-2 0 15,1-1 0-15,-3 1 0 16,1-2 0-16,-1 0 0 16,-2-1 0-16,1-2 1 15,1 1-1-15,-3-3 1 16,-1 2-1-16,0-3 0 0,-2-2 1 15,-1 0-1-15,2-2 1 16,-1 1-1 0,0-2 0-16,-2-1 0 15,2 0 0-15,-2 0 1 0,0 0-1 16,-2 1 0-16,0 1 0 16,-3-2 1-16,-1 2-1 15,-2 2 0-15,0-2 1 16,-1 1-2-16,-2 0 2 15,-1 1-1-15,0-4 1 16,-1 2-1-16,0-1 0 16,-2 2 0-16,1 0 1 15,-4 0-1-15,0 0 0 16,-2 2 1-16,1 2-2 16,-3-1 2-1,0 3-1-15,1-2 0 0,-1 1 1 0,-2 0-1 16,3-1 1-16,-2 0-1 15,0 0 1-15,2 0-1 16,-2 1 0-16,0-1 1 16,0 1-1-16,3 1 1 15,0-1-1-15,1 3 0 0,-2 1 0 16,-1 0 1-16,9 11-1 16,-20-19 0-1,8 11 0-15,0 1 0 16,-2 1 0-16,-2 0 0 0,3-1 0 15,0 2 0-15,-2-1 1 16,3 0-1-16,-2-2 0 16,1 4 0-16,-1 0 0 15,2-1 0-15,-1 3 0 16,-1-1 0 0,2 2-1-16,-1 2-1 0,-4-1-2 15,17 0-27-15,-28 9-5 16,9-2-1-16,-3-2 0 15</inkml:trace>
  <inkml:trace contextRef="#ctx0" brushRef="#br0" timeOffset="1272.8425">3291 9167 81 0,'0'0'32'0,"0"0"1"0,0 0 0 16,0 14-27-16,0-14-1 16,0 0-1-16,0 0-1 15,13 9 0-15,-13-9 0 0,16 8 0 16,-16-8-1-16,21 14 1 15,-10-6-2-15,2 3 1 16,0 0-1 0,0 1 0-16,2 3 0 15,3 1 0-15,0-2 0 16,1 1-1-16,0 1 0 16,1-2 1-16,-1-2 0 0,-1 0-1 15,1-3 1-15,-6-1-1 16,-1 2 0-16,-1-4 0 15,-11-6 1-15,15 11-1 16,-15-11 0-16,0 0 1 16,11 6 0-16,-11-6-1 15,0 0 1-15,0 0 0 16,0 0-1-16,0 0 1 16,0 0-1-16,0 0 0 15,0 0 0-15,-11 1 0 0,11-1 0 16,0 0 0-16,0 0 0 15,0 0 0-15,0 0 0 16,0 0 0 0,0 0 0-16,0 0 0 0,0 0 0 15,-5 13 0-15,5-13 0 16,-6 12 0-16,6-12 0 16,-12 18 0-16,3-7 0 15,0 1 0-15,-4 4 0 16,0 2 1-16,-5 3-1 15,2-3 0-15,-3 4 0 16,2-2 0 0,1 1 0-16,3-3 0 0,1-6 0 15,2 3 0-15,10-15 0 16,-11 17 0-16,11-17 0 16,0 0 0-16,0 0 0 15,0 0-1-15,-4 13 0 0,4-13-2 16,0 0-13-16,0 0-21 15,0 0-1 1,8 12-1-16,-8-12 0 16</inkml:trace>
  <inkml:trace contextRef="#ctx0" brushRef="#br0" timeOffset="4809.5112">4330 9032 45 0,'0'0'24'0,"0"0"-2"31,0 0-1-31,0 0-4 16,0 0-2-16,0 0-3 16,0 0-2-16,-15-5-2 15,15 5-2-15,-11 0-2 0,11 0 0 16,-15-1-2-16,15 1 0 15,-17-2 0-15,17 2-1 16,-18-3 1-16,18 3-1 0,-18-5 0 16,18 5 1-1,-19-3-1-15,19 3 0 16,-19 2-1-16,19-2 1 16,-21 4-1-16,10 1 0 15,0 0 0-15,11-5 0 0,-21 13 0 16,21-13 1-1,-19 13-1-15,19-13 0 16,-20 16 0-16,20-16 1 0,-19 17-1 16,8-7 0-16,0-2 0 0,1 3 1 15,0 0-2-15,-1 1 2 16,2 0-2-16,0-1 1 31,9-11 0-31,-17 21 1 0,8-9-2 16,2 3 1-16,0-3 1 0,1 1 0 15,-2 2-1-15,2-1 0 16,-1 1 0-16,1 1 0 16,-2-2 1-1,2-2-1-15,-2 2 0 16,0-2-1-16,1 0 2 16,0 0-1-16,-2 1 0 0,2-2 0 15,-2 4 0-15,2-2 0 0,0-1 0 16,2 2 0-16,0 0 0 15,1-2 0-15,3 1 0 16,1 1 0-16,3 0 0 16,0 1 0-16,3 0 0 15,0-2 0-15,4 1 0 16,-1 1 0-16,2-1 0 0,1-1 0 16,0-1 0-1,0 0 0-15,2-1 0 16,-1 1 0-16,1 1 0 15,0-4 0-15,1 1 0 16,0-2 0-16,-1-1 0 0,2-3 0 16,-3 2 0-16,2-2 0 15,0-3 0-15,-1 0 0 16,0 1 1-16,-1-4-1 16,2 2 0-1,-3-1 0-15,2-1 0 16,-2-1 0-16,0 1 0 15,0-2 1-15,0 0-1 16,1-1 0-16,-2 0 0 0,3-1 0 0,1 1 0 16,-1-1 0-16,1-1 1 15,0 0-1-15,-2 1 0 16,-1 2 0-16,1-4 0 31,-2 3 0-31,-11 5 0 16,19-13 1-16,-19 13-2 15,20-11 1-15,-9 5 1 16,-11 6-1-16,20-16 0 0,-9 9 0 16,2-3 0-16,-2 1 0 15,1-2 0-15,-1-3 0 16,0 1 0-16,0 0 1 16,0-3-1-16,0 1 0 0,-3 2 0 15,1-3 0-15,-1 2 0 16,0-2 0-1,-2 0 0-15,0-1 0 16,-1 1 1-16,-3-1-1 0,3-1-1 16,-2 0 2-16,-3-3-1 0,1-1-1 15,-4-1 1-15,0 1 0 16,-2-2-1-16,1 1 1 0,-4 1 0 16,0 2-1-1,1 1 2-15,-2 2-1 16,1 2 1-16,-1 1-1 15,2 3 1-15,-2-1-1 0,2-1 1 16,-1 2 0-16,-1-1-1 16,9 12 0-1,-18-20 1-15,18 20-1 16,-21-18 1-16,10 12-2 0,-1 2 2 16,0 4-1-16,-2 2 0 31,-1 1 0-31,0 6-1 15,-5-2 0-15,1 8-2 16,-5-6-2-16,8 12-14 0,-5-10-17 16,2 1 0-16,1-3 0 0,4-2-1 15</inkml:trace>
  <inkml:trace contextRef="#ctx0" brushRef="#br0" timeOffset="6417.3418">4254 9336 18 0,'0'0'24'0,"0"0"1"15,0 0 2-15,0 0-13 16,1-12-2-16,-1 12-1 15,0 0-1-15,0 0-2 16,-12-7-1-16,12 7-2 16,0 0-1-16,-11 2-1 15,11-2 0-15,-13 3-2 0,13-3 0 16,-11 6-1-16,11-6 1 16,-14 10-1-16,14-10 0 15,-13 12 0-15,13-12 0 16,-11 12 1-16,11-12-1 0,-9 11 0 15,9-11 0-15,-5 11 0 16,5-11 0-16,0 0 0 16,2 12 0-16,-2-12 0 15,0 0 1-15,0 0 0 16,13 11 0-16,-13-11-1 16,11 9 1-16,-11-9 0 15,12 8-1-15,-12-8 1 0,12 12-1 16,-12-12 0-16,13 16 0 15,-13-16 0-15,8 16 0 32,-8-16 0-32,3 16 0 0,-3-16 0 15,-4 17 0-15,4-17 0 16,-11 14 0-16,11-14 1 16,-16 12-1-16,16-12 1 15,-18 6 0-15,18-6 0 16,-19 0-1-16,19 0 1 0,-13-4-1 15,13 4 0-15,0 0-5 16,-12-12-19-16,12 12-8 16,0 0-1-1,0 0 1-15</inkml:trace>
  <inkml:trace contextRef="#ctx0" brushRef="#br0" timeOffset="8976.5416">4693 8868 11 0,'0'0'25'15,"0"0"3"-15,0 0 1 0,0 0-10 16,16-13-3-16,-10-8 0 15,20 13-1-15,-11-20-3 16,15 7-2-16,-5-15-2 0,11 4-2 0,1-10-2 16,7-2 2-1,1-7-3-15,7-1 0 16,3-4-2-16,8-2 1 16,2-6 0-16,7-1-1 0,-3 0 2 31,0 2-3-31,-1 1 2 15,-7 3-1-15,-5 2 0 16,-9 9 0-16,-9 6-2 16,-9 8 2-16,-7 8-2 0,-6 5 1 15,-5 7-2-15,-5 1 0 16,-6 13-5-16,0 0-26 16,0 0-3-16,0 0-2 15,0 0 1-15</inkml:trace>
  <inkml:trace contextRef="#ctx0" brushRef="#br0" timeOffset="9779.7184">5693 7704 64 0,'0'0'32'16,"11"-3"3"-1,-11 3-2-15,0 0-22 16,2-15-2-16,-2 15-3 15,0 0-1-15,0 0-3 16,0 0 0-16,0 0-1 16,0 0 0-16,0 0 1 15,0 0-2-15,0 0 2 16,13 13-1-16,-13-13 0 16,12 0 1-16,-12 0-1 0,15-3 1 15,-15 3-2-15,17-5 1 16,-17 5 0-1,15-6-1-15,-15 6 0 16,16-6 1-16,-16 6-1 0,16-6 1 16,-16 6-1-16,12-4 0 15,-12 4 0-15,0 0 1 16,0 0-1-16,11 1 0 16,-11-1 0-16,0 0 0 0,2 14 1 0,-2-14-1 15,0 17 1-15,0-17-1 16,-2 19 1-1,-2-4 0-15,-1-2 0 0,-3 5 0 32,1-1 0-32,-2 1 0 15,2 3-1-15,0-2 1 16,-2 0-1-16,3-2 0 16,2 1 0-16,1-5 0 0,0-2-1 0,3 0-1 15,0-11-1-15,0 12-2 16,0-12-5-16,0 0-27 15,0 0 0-15,0 0-1 16,0 0 1-16</inkml:trace>
  <inkml:trace contextRef="#ctx0" brushRef="#br0" timeOffset="10291.5188">5584 7726 24 0,'-11'10'24'16,"11"-10"-1"-16,0 0-1 0,-12 5-4 15,12-5-3-15,0 0-3 16,0 0-1-16,0 0-3 0,15-2 0 16,-15 2-3-16,23-10 1 15,-11 1-1-15,9 1-1 16,-1 0-2-1,1-6-8-15,3 3-26 0,-5 1-2 16,-2 2 0 0,-4 4-2-16</inkml:trace>
  <inkml:trace contextRef="#ctx0" brushRef="#br0" timeOffset="12050.4661">4627 7647 53 0,'0'0'31'0,"-15"4"-1"15,15-4 2 1,-16-4-19-16,16 4-6 16,-15 7 0-1,15-7-3-15,-13 16-1 0,5-5 1 0,8-11-2 31,-13 21 0-31,3-7 1 16,2 5-1-16,-1-2 0 16,2 2-2-16,-1-1 2 15,4 4-2-15,-1 2 1 0,3 1-2 16,2-1 1-16,3 0 0 16,2 2 0-16,1-2-1 0,2-3 1 15,3-2 0 1,0-4 0-16,2-5 0 0,-1 3 0 15,1-7 0-15,1-4 1 16,-1-2-1-16,2 0 1 16,-2-5-1-16,3-3 1 15,1-4 0-15,0-7 0 16,0 0 0-16,-1-4 0 16,0-4 0-16,0-3-1 15,-4 0 1 1,-1-2-1-16,-2 2 0 0,-3-2 0 15,-3 2 1-15,-1 1-1 16,-2 3 0-16,-4 4 2 16,1 3-2-16,-3 2 2 15,3 3-2-15,-5 4 2 16,8 10-1-16,-18-14-1 16,7 12 1-16,-4-1 0 15,0 5-1-15,-5 2 0 16,-3 4 0-16,2 5 0 0,-3 2-1 15,2 3-2-15,-5-4-5 16,11 9-27-16,-6-1-1 16,6 4-1-16,0-3 0 0</inkml:trace>
  <inkml:trace contextRef="#ctx0" brushRef="#br0" timeOffset="16888.9173">4693 9943 59 0,'-15'-7'29'0,"15"7"2"16,-18-14-6-16,18 14-11 15,-15-11-2-15,15 11-2 16,-11-12-2-16,11 12-2 16,0 0-1-16,0 0-2 15,0 0 0-15,0 0 0 0,0 0-1 16,4 11 0-16,5 0 0 15,4 9 1-15,1 5-1 16,5 4-1-16,2 1 1 0,2 8 0 31,2 1-1-31,3 5 0 16,0 5 0-16,1-2-1 16,2 2 0-16,2 2 1 0,0-1-1 15,2 1 0-15,-1-3 0 16,0-2 0-16,1-3 0 0,-3-3 0 15,0-1 0 1,-4-4 0-16,-2-1 1 0,-3-5-1 16,-2-1 1-16,-2-4 0 15,-4-2-1-15,-3-1 1 16,-2-7 0-16,-3 0-1 16,-7-14 0-16,9 12-2 15,-9-12-1-15,0 0-3 16,0 0-11-16,0 0-19 15,0 0-1-15,-4-12 1 0,4 12-2 16</inkml:trace>
  <inkml:trace contextRef="#ctx0" brushRef="#br0" timeOffset="17459.1387">5119 10878 73 0,'0'0'34'0,"0"0"0"15,0 0 1-15,0 0-15 16,0 0-13-16,8 21 0 15,-8-21-2-15,24 24-1 16,-10-9-1-16,5 2-1 16,2 0 0-16,0 1-1 15,1-3-1-15,-2 0 1 16,0 0-1-16,-2 0 1 0,-2-3-1 16,-3-1 0-16,-13-11 1 15,20 11 0-15,-20-11 0 16,16-4 1-16,-10-7-1 15,1-6 1-15,1-2 0 16,-1-8-1-16,1-3 1 16,0-6-2-16,-1 0-2 15,-2-3-4 1,12 6-31-16,-13 3-1 0,1 7-1 16,-4 3-1-16</inkml:trace>
  <inkml:trace contextRef="#ctx0" brushRef="#br0" timeOffset="18332.3075">4281 11164 80 0,'0'0'36'16,"0"0"0"-16,12-20 0 16,-12 20-15-16,12-28-14 15,2 10-1 1,-6-10-1-16,6 4-1 0,-2-5-1 15,1 1 0 1,-2 1-1-16,0 4-1 0,-3 4 1 0,-1 3-1 31,-2 5 0-31,-5 11-1 16,0 0 0-16,0 0 0 0,8 25 0 16,-5 0 0-1,-1 9 0-15,2 8 0 16,0 7 0-16,-1 5 0 15,0 0 0-15,0-1 0 0,2-3 0 16,-1-3-1-16,1-8 0 16,-2-7-1-16,3-6-1 15,-3-7-2-15,4 3-5 0,-7-22-23 0,1 16-4 16,-1-16-1-16,0 0 2 16</inkml:trace>
  <inkml:trace contextRef="#ctx0" brushRef="#br0" timeOffset="18566.7449">4355 11493 95 0,'0'0'37'32,"0"0"0"-32,0 0 1 15,19-2-27-15,1 1-3 16,0-6-2-16,8 4 0 15,-1-1-2-15,2 0-2 16,-2-1-1-16,-1 0-3 16,0 10-5-16,-13-6-31 15,6 7 1-15,-19-6-3 16,15 13 2-16</inkml:trace>
  <inkml:trace contextRef="#ctx0" brushRef="#br0" timeOffset="21948.7745">6613 7046 45 0,'-11'0'31'15,"-5"-3"0"-15,2-2 1 0,14 5-19 16,-29-11-5-16,18 8 0 16,-9-6-5-16,7 5 1 15,-4-3-2-15,1 4 0 0,-3 1-1 31,2 2 0-31,-3 1 2 16,-1 4-2-16,-1 1 2 16,-1 1-2-16,-3 2 1 0,0 2-2 15,-1 1 2-15,-1 3-1 16,2-1 0-16,0 2-1 16,2 1 0-16,0 0 1 15,4 4-1-15,1-1 0 0,3 0 0 0,3 3 0 16,1 5 0-16,2-1 0 15,1 5 0 1,3 2 0-16,0 1 0 0,1-1 0 16,0 1-1-1,4-1 1-15,0-2 0 16,1-2 0-16,4-1-1 16,1 1 1-16,3-1 0 0,4 0 1 15,1-2-1-15,1 2 1 16,1-1 0-16,-1-3 0 15,4-1 0-15,-1-1 0 16,-1-2 0-16,1-2-1 16,0 1 2-1,2-1-2-15,4 0 1 16,2-2 0-16,0-3 0 0,4-1 0 16,0-2-1-16,3 1 1 0,-2-3 0 15,1-3 0-15,-1 0-1 16,2-2 0-16,0-4 1 15,-3 0-1-15,-1 0 0 16,1-4 0-16,-1-2 0 16,0-1 0-16,0-3 0 15,-2-1 0-15,1 3 0 16,0-4 1-16,0-2-1 16,-2 1 0-16,-2-2 1 15,2-1-1-15,-1 1 0 16,-1-1 0-1,-1-4 0-15,-2 2 0 0,-2 0-1 16,-1-1 1-16,0-3-1 0,-2-1 1 16,-3-3 0-1,-2 2-1-15,-1 0 1 0,-3-4 0 16,-1-3 1-16,-1 1-2 16,-1 1 2-16,-1-1-1 15,-2 0 0-15,-1 1 0 31,-3 0 1-31,2 0-1 16,-4 2 1-16,0 2-1 16,-3 2 0-16,1 2 0 0,-3 2 0 0,1-2 1 15,-1 3-1-15,-1 1 0 16,0 0 0-16,-2 0 1 16,0 1-1-16,0 0 0 15,2 1 0 1,-3 2 1-16,1 1-1 0,0 1 0 15,0 3 1-15,0 2-1 16,1-1 0-16,-2 2 1 16,0 0-1-16,2 0 0 15,-2 3 0-15,2-1 0 0,-2-1 0 16,2 3 0-16,-1 1 0 0,0-2 0 16,0 1 0-16,1-1 0 15,1 0-1-15,-2 1 1 16,2 0 0-1,0-1 0 1,-3-1 0-16,3 0 0 0,-1 2-1 16,0 0 1-1,1 0 2-15,1-1-2 0,0 1 0 16,11 1 0-16,-18-1-1 16,18 1 1-16,-14 0 0 15,14 0 0-15,-12-1-2 16,12 1 2-16,-14 0 0 15,14 0 0-15,-16 1 1 16,16-1-2-16,-19 6 0 16,5-10-13-16,3 9-22 15,-6-1-1-15,1 1-1 16,-4 1 0-16</inkml:trace>
  <inkml:trace contextRef="#ctx0" brushRef="#br0" timeOffset="24786.6547">6340 10728 68 0,'0'0'31'15,"-6"-11"0"-15,6 11-3 0,-22-13-16 16,22 13-1-16,-26-8-3 16,13 7-2-16,-10-7 0 31,3 8-1-31,-6-4-2 0,2 4 0 16,-6-1-1-16,0 4 0 15,-2 0-1-15,1 5 0 16,-2 4-1-16,0 3 0 15,0 7 2-15,0 5-1 16,0 2 1-16,2 2-1 16,3 5 1-16,2 1-1 15,1 1 1-15,3 2-1 0,4-3-1 16,4 4 1-16,3 0-1 16,5 2 0-16,3 1 0 15,4 1 0 1,4 1 0-16,3 0 0 0,3-3 0 0,6-1 0 15,4-4-1-15,2-3 0 16,4-1 1-16,2-1-1 16,6-5 1-16,0 0 0 15,3-2 0-15,0-4 0 0,3-1 0 16,3-3 1 0,0-3-1-16,2-6 1 15,0-3-1-15,-1-2 0 16,-2-6 1-16,-3 0-1 0,-2-2 0 15,-5-5 0-15,-3-1 0 16,-3-5 0-16,-4-6 0 16,2 2 0-16,-3-4 0 15,0-2 1-15,-2-4-1 16,0 0 1-16,-1-3 0 16,0 3-1-16,-4-1 0 15,-1 0 1-15,-2-4 0 0,-2-2-1 31,-3 0 0-31,1-2 0 0,-4-2 0 16,1 1 0-16,-1-1 0 16,-4 2-1-16,0 2 2 15,-2 1-1-15,-2 2 1 16,-1 3-1-16,-4 3 1 16,0 1-1-16,-4-2-2 15,0 2 2-15,-5 1-1 0,-2 0 1 16,-2 2-2-16,1 0 2 15,0-1-1-15,-3 2 1 16,1 3 0-16,1-1 0 16,3 2 0-16,-2 1 0 0,1-1 0 15,2 3 0-15,-1 3 0 16,-2 4 0-16,0 2 0 16,-1 2 0-16,-1 3 1 15,-2 3-1-15,1 4-1 16,-3 2-1-16,5 6-4 15,-8-7-25-15,11 9-6 16,-3-2-1-16,7 3 0 31</inkml:trace>
  <inkml:trace contextRef="#ctx0" brushRef="#br0" timeOffset="27779.6449">8931 9161 64 0,'0'0'35'16,"0"0"0"-16,0 0-1 16,0 0-21-16,0 0-6 15,11 7-1-15,-11-7-2 16,6 20-2-16,-3-2 0 16,-1 5 0-16,1 5 0 15,-2 3-1-15,-1 3 0 16,-3 1 0-1,3 2-1-15,-1-3 1 16,1-3-1-16,1-3 0 16,2-3 0-16,1-5-1 0,0-5 1 15,4-2 0-15,-8-13 0 16,18 7-1-16,-6-8 1 16,3-4 0-16,2-3 0 15,-1-3-1-15,2 4-2 16,-1-7 0-16,2 11-3 0,-12-13-11 15,-7 16-20-15,12-10 1 16,-12 10 0-16,0 0 1 16</inkml:trace>
  <inkml:trace contextRef="#ctx0" brushRef="#br0" timeOffset="28013.9541">8788 9389 77 0,'0'0'34'0,"0"0"1"16,0 0 0-16,13-13-30 15,12 9-1-15,1-3 0 16,8 3-2-16,0-2 0 16,3 0-3-16,1 6-3 15,-7-9-10 1,4 9-21-16,-7 0 0 0,-4 0-1 15,-4 0 0-15</inkml:trace>
  <inkml:trace contextRef="#ctx0" brushRef="#br0" timeOffset="28388.318">9251 9316 74 0,'0'0'35'0,"0"0"-1"16,0 0 1-16,9 17-29 15,-9-17-4 1,9 26 1-16,-4-8-3 0,1 4 1 16,0 2-1-16,2 0 1 15,-1-1-2-15,0-2 2 16,-2-4-1-1,-1-5 0-15,-4-12 0 0,0 0 0 16,0 0 0-16,0 0 0 0,1-24 0 16,-1 2 0-1,0-3 1-15,3-3 0 0,0-3 0 16,7 2 0-16,0 2 0 16,3 4 0-16,2 5-2 15,-1 0-1-15,10 16-11 16,-7-2-23-1,4 8 1-15,-4 0-1 0,1 5 0 16</inkml:trace>
  <inkml:trace contextRef="#ctx0" brushRef="#br0" timeOffset="28865.1446">9668 9327 75 0,'0'0'36'0,"-11"-22"-1"0,11 22 1 16,-19-23-30-1,19 23 0-15,-16-9-3 0,16 9-2 0,-18 3 2 16,8 8-2-16,-2 4 0 16,3 4 0-16,-2 5 0 31,4 5-1-31,3 2 0 15,4 2 1-15,4-2-1 0,4-3 0 0,6 0 0 16,2-10 0-16,3-7 0 16,3-4 0-16,-1-8 1 15,1-9-1-15,-1-5 0 16,-2-5 0-16,-4-8 1 0,-3 0-1 16,-3 2 0-16,-6-2 0 15,-3 1 0-15,-2 8 1 16,-4 0-1-16,0 7 1 15,6 12 0-15,-15-4 0 16,15 4 0-16,-10 19 0 31,9 0 0-31,0 3-1 16,3 5-1-16,2 1-1 16,3 6-3-16,-2-11-5 0,13 4-27 15,-9-8-1-15,6-1 0 16,-4-11 1-16</inkml:trace>
  <inkml:trace contextRef="#ctx0" brushRef="#br0" timeOffset="29113.6472">9969 9361 84 0,'0'0'37'0,"-17"22"0"16,4 1 0-16,11 9-32 15,-9 2-2 1,4 9-1-16,-1 2-1 0,5 4 0 16,0 1-1-16,3-4 0 15,1-3-1 1,2-5-1-16,2-4-2 16,-3-16-5-16,13 3-22 0,-15-21-6 15,0 0 1-15,11-4-1 16</inkml:trace>
  <inkml:trace contextRef="#ctx0" brushRef="#br0" timeOffset="29412.9133">9877 9405 79 0,'-4'-28'36'16,"0"1"2"-16,7 9 0 15,0-5-30-15,13 11 0 16,-1-2-3-16,9 10-1 15,0-1-1-15,8 7-1 16,-2 5-1-16,1 6-1 0,-3 5 0 16,-2 4-1-16,-8 1 1 0,-6 3 0 15,-10 5-1-15,-9-1 1 16,-6-2 0-16,-7-1 0 0,-5-7 0 16,-5-1 0-16,3-6 0 15,1-8 0-15,4-3-1 31,1-7-3-31,21 5-13 0,-14-14-21 16,16-1-1 0,0-8 0-16,7-1 0 15</inkml:trace>
  <inkml:trace contextRef="#ctx0" brushRef="#br0" timeOffset="30316.6331">9892 8859 49 0,'-23'-16'34'16,"-9"-4"0"-16,-5 5 0 16,-12-11-19-16,8 14-4 15,-19-10-2-15,3 8-3 16,-14-6-1-16,0 8-1 16,-3 1-1-16,0 4-1 15,-1 3 0-15,-1 5 0 16,3 8-2-16,3 4 2 15,4 5-2-15,3 4 1 16,-1 5-1-16,6 6 0 16,-1 4 0-16,7 8 1 15,4 1-1-15,7 5 1 0,4 8-2 16,7 4 2 0,10 5 0-16,9 5 0 15,11 2-1-15,11 3 1 16,10 0 0-16,11 5 0 15,7-5 0-15,8-2-1 0,8-5 0 16,4-2 0-16,4-5 0 16,2-9 1-16,1-7-1 15,1-5 0-15,2-8 1 16,6-6-1-16,2-3 1 16,0-11-1-16,1-6 0 15,-1-3 0-15,2-6 0 16,-2-5 0-16,-1-5 0 15,-6-3 0-15,-2-4-1 16,-3-5 1-16,-2-6-1 16,-3-1 1-16,-4-5-1 15,-4 0 1 1,-3-4-1-16,-4 0 1 0,-5-4 0 16,-3-3-1-16,-4 2 1 15,-5-2 0-15,-2-1 0 16,-6-4 0-16,-2-1 0 0,-4-4 0 15,-4 1 0-15,-3-3 0 16,-4 1 0-16,-4 0 1 16,-6 1-1-16,-2 1-1 15,-8 2 1-15,-5 2 1 16,-5-1-1-16,-7 3 0 16,-8 2 0-16,-6-1 0 15,-4 0 1 1,-4 2-1-16,-4 0 1 0,-3 6-1 0,-3 7 0 0,0 6 1 15,2 4-1-15,2 9 0 16,5 8-3-16,-2-1-6 16,15 15-30-1,-2-1 1-15,10 4-2 0,7-3 1 16</inkml:trace>
  <inkml:trace contextRef="#ctx0" brushRef="#br0" timeOffset="31321.7614">10614 9016 65 0,'13'9'35'0,"9"-10"2"15,6-10-1 1,16 0-26-16,3-20-2 0,17 7-1 15,0-16-1-15,10-2-2 16,-1-12-1-16,0-3-1 16,-5-5-1-16,-7-4 0 15,-11-2-1-15,-9-6 1 16,-12-7-1-16,-12-2 1 16,-16-1-2-16,-10-1 2 15,-13 4 0-15,-9 4-1 16,-8 9 0-16,-6 5 0 15,-8 16 0-15,-4 14 0 16,-5 11-1-16,2 10 1 16,-2 8-1-16,1 9 1 0,1 7 1 15,1 11-1-15,4 8 0 16,7 5 0-16,1 8 1 16,4 6-2-16,3 3 2 15,5 4-1-15,4 3-1 0,4-2 1 16,4-2-1-1,5-5 1-15,4-5 0 16,3-6-1-16,5-1-2 16,2-9-2-16,10 4-12 0,-3-19-20 15,-3-15-1 1,14 8-1-16,-14-8 1 0</inkml:trace>
  <inkml:trace contextRef="#ctx0" brushRef="#br0" timeOffset="31599.0904">10227 8311 78 0,'-6'17'36'16,"5"4"0"-16,0 1 0 16,6 6-32-16,-4 2 1 15,9 8-2-15,-3-2 0 16,4 2-1-16,3-6 0 15,0-1 0-15,6-8 0 16,3-10-1-16,3-9 0 16,5-9 0-16,2-6-1 15,3-6 1-15,1 1-4 16,-2-14-13-16,4 7-21 16,-1-3-1-16,3 6-1 15,-2 1 1-15</inkml:trace>
  <inkml:trace contextRef="#ctx0" brushRef="#br0" timeOffset="32028.3895">11958 7942 80 0,'-44'12'37'16,"-1"13"-1"-16,-1 5 0 16,10 9-31-16,10 0-2 15,16 6 1-15,12-2-2 16,15 0 1-1,13-4-2-15,10-9 1 16,10-9-1-16,4-9-1 16,-1-7 1-16,-1-8 0 0,-8-9 0 15,-8-7-1-15,-10-8 1 16,-12-6-1-16,-12-6 1 16,-12 2-1-16,-12-1 0 0,-6 2-1 31,-6 8 0-31,-4 2-3 0,5 21-14 15,-4 0-20-15,8 14 0 16,2 2 0-16,15 9 0 16</inkml:trace>
  <inkml:trace contextRef="#ctx0" brushRef="#br0" timeOffset="32226.2963">12312 8451 69 0,'-3'28'39'0,"-10"-2"-1"0,1 5 0 15,-10-15-12-15,3 13-27 16,0 6-2-16,-5-10-26 16,9 4-9-16,-1-5 1 15,5-5-2-15</inkml:trace>
  <inkml:trace contextRef="#ctx0" brushRef="#br0" timeOffset="32693.4494">12631 7949 91 0,'0'0'39'0,"5"23"1"15,1 9 0-15,-4 6-34 16,6 9 0-16,-2 2-2 15,3 8-1-15,-1 0-2 16,0 0-1-16,0 0-5 16,-13-14-33-16,10-4-2 15,-9-11 0 1,0-6-2-16</inkml:trace>
  <inkml:trace contextRef="#ctx0" brushRef="#br0" timeOffset="36573.5931">6357 10926 35 0,'0'0'26'0,"0"0"1"0,0 0-3 16,0 0-7-1,-18-18-2 1,18 18-3-16,0 0-3 15,0 0-1-15,-20-13-1 16,20 13-2-16,-14-2-1 0,14 2 0 16,-20-1 0-16,20 1-1 15,-23 0 0-15,9 0-1 16,-1 0 0-16,0 1 0 0,-2 0-1 16,3 2 1-1,-2-1-2-15,2 3 1 0,-1-1-1 16,1 2 1-1,0 0-1-15,1 0 0 0,0 1 1 16,1 3-1-16,-1-1 1 16,2 1-1-1,0 4 0-15,1-1 1 16,0-1-1-16,1 4 1 0,1 0-2 16,0 1 1-16,2 2 0 15,0 2 1 1,2-4-1-16,1 4 0 15,2 3 0-15,1-3 1 16,-1 2-1-16,2 1 0 0,-1-4 1 16,1 2-1-1,1-3 0-15,-2 0 0 16,0-2 1-16,0-3-1 16,1 0 1-16,1-2-1 0,1 0 1 15,2 0 0-15,-5-12 0 0,18 21 0 16,-6-12 0-1,4 1 0-15,2 1 0 0,3-3 0 16,1 0 0-16,2-2-1 16,1 0 1-1,0 1-1-15,1-2 0 16,0 0 0-16,-2-3 0 16,-1-2 0-16,2 1 1 15,-3 2-1-15,0-4 0 16,-2-2 0-16,-1-2 1 15,0-1-1-15,0-3 0 0,-2-1 1 16,0-5-1-16,-3 0 0 16,1-2 0-16,-2-4 0 0,1-1 1 15,1-1-1-15,-6-1 0 16,0-2 0-16,-2 0 1 0,2-2-2 16,-1-1 2-16,-2-1-2 15,-3 2 1-15,-1-1 0 31,-2 3 0-31,-1 1 0 0,-1 2 1 16,-6 1-1-16,-3 3 0 16,0 0 1-1,2 0-1-15,-6 4 1 16,3-1-1-16,-1 1 0 0,1 2 0 16,0 1 1-16,0 2-1 15,0 2 1-15,-1 2-1 16,1 1 0-16,0 1 1 15,-1 2-1-15,-1-4 0 0,1 6 0 16,-1 0 0 0,0 2 0-16,-1 0-2 0,-1-3-4 15,16 1-27-15,-18 7-4 16,18-7-2-16,-18 2 1 16</inkml:trace>
  <inkml:trace contextRef="#ctx0" brushRef="#br0" timeOffset="38102.0068">6580 7319 26 0,'11'-8'28'0,"-11"8"1"16,0 0 2-16,0 0-16 16,-3-18-1-16,3 18-3 15,0 0-3-15,0 0 0 16,-19-15-2-16,19 15-1 15,-14-6-1-15,14 6-1 16,-17-5 0-16,17 5-1 16,-21-3 0-16,21 3 0 15,-23-3 0-15,11 4 0 0,-2-1-1 16,1 3 1-16,-1 0-1 16,2 5 0-16,-1-1-1 15,0 3 1-15,2 2-1 0,0 1 0 16,2 2-1-16,0 3 1 15,2-1 0-15,1 0 0 16,0 2 0-16,2 1 0 16,0-1 0-16,2 3-1 15,-1 0 1-15,3-3 0 16,0 3-1-16,2-4 1 16,0-1 0-16,2 0 0 15,1 2 0-15,2-5 0 0,-1 0 0 31,3 3 1-31,-1-4-1 16,2-1 0-16,0 1 0 16,1 1 1-16,-2-3-1 15,2 0 0-15,2-2 1 0,-2-1-1 16,1-2 0-16,0 1 0 16,1-2 2-16,0-3-2 15,0-1 1-15,0-1-1 16,2-3 1-16,2-1-1 15,0-2 0-15,2-1 1 16,-2-4-2-16,1 4 1 16,-1-7 0-16,-1 2 0 15,0 0 0-15,-3-1 0 16,1-2 0-16,-1 0 0 16,2 2 0-16,-1-4 0 15,1 4 1 1,0-2-1-16,-3-1 1 0,-1 3-1 0,-1-1 1 15,-2 0-1-15,-2 0 1 16,-1-2-1-16,-2-2 1 16,-1 1 0-16,-3-3-1 15,1 1 1 1,-5-6 0-16,-2 1-1 0,-3-1 1 16,-4 2-1-16,0-3 1 15,-2 3-1-15,-4 2 1 0,0 1-1 16,-1 5 1-16,-1 6-1 15,-1 0 0-15,0 5 1 16,-1 4-1-16,2 2 0 16,3 0 0-16,3 0-1 15,4 2-2 1,-2-8-7-16,14 4-27 16,0 0-1-16,0 0-1 15,0 0 0-15</inkml:trace>
  <inkml:trace contextRef="#ctx0" brushRef="#br0" timeOffset="42379.791">6137 8271 29 0,'-3'-18'29'16,"3"5"0"-16,-4-3 2 0,2-1-11 15,2 17-6-15,-8-17-3 16,8 17-4-16,0 0-1 15,0 0-2-15,0 0-1 16,5 22 0-16,-2-3-2 16,0 8 0-16,1 4 0 15,1 11 0-15,-2 2 1 16,-1 5-1-16,-1 2 1 0,-1 4-2 16,0 2 1-16,1 2 0 15,-2 4 0-15,1 0-1 16,-1 1 0-16,1 0 0 15,0 1-1-15,-2 2 1 16,2-1 1-16,-1-2-1 16,2-4 0-16,-1-3 1 0,0 0-1 15,0-3 0 1,2 2 0-16,-1 0 1 0,-1 0-2 16,0 2 1-16,-1 4 0 15,-1 0 0 1,1 2 0-16,1 2 1 0,-1-4-1 15,0-7 0-15,1-2 1 16,1-8-1-16,1-7 0 16,1-4 1-16,1-11-1 15,-3-4 0 1,2-7 0-16,-3-12 1 16,0 0-1-16,0 0-1 15,0 0-2-15,4-12-12 16,-4 12-19-16,-7-23 1 15,3 8-2-15,-2 0 1 16</inkml:trace>
  <inkml:trace contextRef="#ctx0" brushRef="#br0" timeOffset="42893.5283">6005 10065 85 0,'0'0'34'0,"0"0"1"15,0 0-1-15,0 0-27 16,0 0-3-16,0 0 0 16,3 14-2-16,2-2 0 15,2 5-1-15,2 4 0 16,3 5 0-16,1-2 0 15,3 5 0-15,1-4-1 0,3-5 1 16,-2 0 0-16,2-4 0 16,-1-8 0-1,-1-2 0-15,-3-6 0 16,1-4 0-16,-3-4 1 0,0-7-1 16,-1-5 0-16,0-6-2 15,0 1-2-15,-4-15-26 16,7 9-6-16,-4-5-2 15,2 1 0-15</inkml:trace>
  <inkml:trace contextRef="#ctx0" brushRef="#br0" timeOffset="43758.2808">6743 8351 26 0,'0'0'29'0,"-14"3"0"16,14-3 2-16,-13 7-15 16,15 12-2-1,-10-3 0-15,11 18-5 0,-6-1 0 16,8 15-4-16,-3 5 0 16,4 15-2-16,-2 6 1 15,1 9-3-15,1 11 1 16,1 10 0-16,-3 4-1 15,2 9 1-15,-1 5-1 16,1-1 0-16,-1 4 0 16,2-4 0-16,-1-13 0 15,0-7-1-15,3-10 0 16,-2-15 1-16,-1-14-1 0,-1-12 0 16,1-17-1-1,-6-19-5-15,9-3-20 16,-9-11-8-16,-5-24-1 0,-4-6-1 15,2-12 0-15</inkml:trace>
  <inkml:trace contextRef="#ctx0" brushRef="#br0" timeOffset="44468.3995">6682 8454 14 0,'0'0'21'0,"-13"-2"3"15,13 2-6-15,-15 1-1 16,15-1-3-16,-13 5 0 16,13-5-2-16,-9 11 1 15,7 2-3-15,2-13 0 16,-9 27-3-16,-2-12-1 16,5 9-2-16,-4-4 0 15,0 8-2-15,1-8 0 16,1-1 0-16,1-3 0 0,3-5-1 0,4-11 1 0,0 0-1 15,0 0 0-15,10-27 1 16,1 1-2-16,3-6 3 16,1-7-2-16,3-1 1 15,2-4-1 1,-1 6 2 0,-2-1-2-16,-3 7 1 15,-3 8-1-15,-1 7 0 16,-3 5 0-16,-7 12-1 0,12-8 1 15,-12 8-1-15,15 16 0 16,-4-1 1-16,0 4-1 16,3 7 1-16,2 3 1 0,4 1-2 15,-2 5-1-15,0-4-4 16,11 4-28-16,-15-6-5 16,4-2 0-16,-8-9-1 15</inkml:trace>
  <inkml:trace contextRef="#ctx0" brushRef="#br0" timeOffset="46282.5526">5664 9231 52 0,'0'0'29'0,"0"0"1"0,0 0-1 16,0 0-16 0,0 0-2-16,0-14-1 15,0 14-3-15,8-19 2 0,-8 19-3 16,11-26-1-16,-2 11-2 15,-3-4 1-15,4-1-1 16,-4-3-1-16,4 4 0 16,-4 1-1-1,1 2 1-15,-1 1-1 16,-1 4 0-16,-5 11 0 16,6-12-1-16,-6 12 1 15,0 0-1-15,6 12 0 0,-3-1 0 16,-1 9 0-16,2 3 0 15,-1 5-1-15,3 7 1 16,-1 3 0-16,3 0 1 16,-3 1-1-16,2-2 1 15,-2-5-1-15,1-2 0 16,-4-6 1-16,2-6-1 16,-3-3-1-16,-2-2 0 15,1-2-2-15,0-11-1 0,-4 13-4 16,4-13-10-1,-11-3-19-15,11 3 1 16,-7-11 0-16,7 11 1 16</inkml:trace>
  <inkml:trace contextRef="#ctx0" brushRef="#br0" timeOffset="46554.9839">5713 9469 88 0,'0'0'36'0,"0"0"-1"15,13 0 2-15,0 0-31 16,-13 0 0-16,31-10-1 16,-13 3 0-16,7 2-2 15,-2 2-1-15,2 0 0 16,1-2-1-16,0 5-1 15,-4 2 0-15,-3-5-2 16,1 10-7-16,-9-3-27 16,1 0-1-16,-12-4-1 15,0 0 0-15</inkml:trace>
  <inkml:trace contextRef="#ctx0" brushRef="#br0" timeOffset="48534.7971">7059 9081 47 0,'0'0'33'0,"0"0"0"16,0 0 0-16,-23 1-18 0,23-1-2 15,-13 8-4 1,13-8-4-16,-13 19-1 0,9-5-1 16,-3 1-1-16,5 7 1 31,-3 1-2-31,3 5 2 15,2 1-1-15,4 2 1 16,1 0-1-16,4-2 0 0,2-1-1 16,3-4 0-16,3-5 1 15,2-2-2-15,0-6 1 16,3-3-1-16,-1-6 1 16,0-4-1-16,-2-8 0 15,-1-5 1-15,0-5-2 16,-3-7 2-16,0-5-1 0,-4-3 0 0,-1-6-1 15,-4-2 1-15,-4 0 0 16,-4-1 0-16,-4 2 0 16,-5 4 0-16,-6 6 0 15,-3 6 0-15,-2 7 0 16,-1 10 1 0,-1 5-1-16,2 10 0 15,1 8 0-15,4 5-1 16,7 8-2-1,2-4-3-15,16 7-31 0,-3-2 0 16,7 4 0-16,3-6-1 16</inkml:trace>
  <inkml:trace contextRef="#ctx0" brushRef="#br0" timeOffset="51782.167">7376 7532 30 0,'0'0'31'0,"0"0"1"0,-11-17 0 16,11 17-12-16,-16-15-9 16,16 15-1-16,0 0-3 15,0 0-3-15,-8-15 1 31,8 15-2-31,0 0 0 0,17 3-1 16,-17-3 1-16,26 14 0 16,-8-4-1-16,6 6 1 0,6 4-1 15,6 5 0 1,3 5 0-16,9 3 0 0,6 6-1 16,3 0 1-16,4 1-1 15,2 2 0-15,0 0 0 16,-4-1-1-16,-2-2 1 15,-2-1-1-15,-7-3 0 16,-3 2 0-16,-4-3 0 16,-1-2 0-16,-5-2 0 15,0-2 0 1,-4-5 1-16,-4-1-1 0,-2-7 0 16,-7-3 1-16,-5-4-1 15,-13-8 0-15,13 12-1 16,-13-12-2-16,0 0-4 15,-14 11-29-15,14-11-1 0,0 0-1 16,-5 15 0-16</inkml:trace>
  <inkml:trace contextRef="#ctx0" brushRef="#br0" timeOffset="52636.2308">8436 8076 49 0,'0'0'34'0,"-10"-14"1"16,10 14 1-16,0 0-17 15,-12-11-9-15,12 11-1 16,0 0-4-16,12 22 0 0,-7-7-2 0,3 7-1 15,2 0 1-15,5 7-1 16,1-1 0-16,2 4-1 16,1 4 0-16,1-4 0 15,-2 0-1-15,3-3 1 16,-4-1-1-16,-2-3-1 16,-4-3 1-16,-3-4 0 15,-2-7 1-15,-6-11-1 31,4 13 1-31,-4-13-1 0,-13-2 1 16,2-4 0-16,-6-2 0 16,-5-3 0-16,-3 1 0 15,-2 0-1-15,-2 1 1 16,0-1-1-16,2 1 0 16,1 1 1-16,7 3-1 15,3 0 0-15,5 4-3 16,11 1-6-16,0 0-29 0,0 0-1 15,0 0 1-15,17 12-2 16</inkml:trace>
  <inkml:trace contextRef="#ctx0" brushRef="#br0" timeOffset="54827.7309">8288 7137 25 0,'5'-12'29'15,"-5"0"1"-15,0 12 1 16,0 0-14-16,-10-13-1 16,8 24-5-16,-12-3-3 15,8 14-1-15,-7 1-3 16,4 11 0-16,-1 4-1 0,4 5-1 15,3 0-1-15,4 2 0 16,5-5 0-16,5-4 0 16,6-10-1-16,5-8 1 15,5-12 0-15,5-13-1 16,-3-10 2-16,3-11-1 16,-1-12 0-16,-3-6 0 15,-6-5 1-15,-7-5-1 16,-9 0-1-16,-10 6 1 15,-8 4-1-15,-8 11 0 0,-10 12-1 16,-3 11 2-16,0 13-3 16,-1 11-3-16,13 15-29 15,-1 9-2-15,11 10 1 16,8 3-2-16</inkml:trace>
  <inkml:trace contextRef="#ctx0" brushRef="#br0" timeOffset="56415.3161">6914 11113 48 0,'0'0'30'0,"0"0"1"16,-11 0 0-16,11 0-14 15,0 0-2-15,0 0-5 16,-9-12-2-16,9 12-2 16,0 0-2-1,13-13 0-15,-2 4 0 0,9 1 0 16,3-4-1-16,10-1 0 16,4-5 0-16,9-2 0 15,7-10-1-15,8-5 0 16,5-7-2-16,9-2 2 15,6-10-2-15,8 0 1 16,4-6-2-16,1-1 1 16,1 3 0-16,-1 0 0 15,-3 2 0-15,-6 3 0 16,-8 4-1-16,-8 3 0 0,-4 6 1 16,-9 2-1-16,-7 8 0 15,-11 7 0-15,-9 7 1 16,-8 4-1-16,-6 6-1 15,-15 6-1-15,0 0-4 0,0 0-26 16,-6 23-4-16,-5-16 0 16,5 5-1-1</inkml:trace>
  <inkml:trace contextRef="#ctx0" brushRef="#br0" timeOffset="56777.7349">8220 10108 80 0,'-11'-3'35'16,"11"3"-1"-16,-15-3 2 15,15 3-29-15,0 0-2 16,0 0-2-16,29 1 1 15,-3 1-1-15,11 2-1 0,0-1 1 16,9 2-1-16,1-1 0 16,2 1-1-16,-3 3 0 15,-4 0-1 1,-8 1 2-16,-11 3-2 0,-7 3 1 16,-12 2 0-16,-10 4-1 15,-11 1-2-15,-3 7-4 16,-13-4-18-16,7 13-13 15,-8-3 0-15,6 5-1 16,-2 0 0-16</inkml:trace>
  <inkml:trace contextRef="#ctx0" brushRef="#br0" timeOffset="58441.9885">7927 11249 70 0,'2'11'33'0,"-2"-11"1"15,0 0 0-15,0 0-21 16,14-5-2-16,-11-13-2 16,12 4-1-16,-5-9-2 15,5 1-1-15,0-7-1 16,2 0-1-16,-2 1-1 15,0 3 0-15,-3 4-1 16,-3 4 0-16,-2 6 0 16,-7 11-1-16,0 0 0 0,0 0 0 15,7 23 0 1,-8 3 0-16,-1 6-1 16,1 7 1-16,0 5-1 15,0 2 1-15,0-2 0 0,1-3 0 16,2 0-1-1,-1-10-1-15,3-5-2 16,-2-10-1-16,6-1-4 16,-8-15-9-16,0 0-19 0,0 0 0 15,0 0 1-15,0 0 0 16</inkml:trace>
  <inkml:trace contextRef="#ctx0" brushRef="#br0" timeOffset="58632.6447">7985 11450 76 0,'0'0'34'16,"-13"6"1"-16,13-6 1 16,0 0-22-16,0 0-2 0,21 5-4 15,2-2-2-15,1-7-1 16,12 5-1-16,0-3-1 16,6 2-2-16,-2-2-1 15,0 0-4-15,5 11-13 16,-8-9-21-16,-3 6 1 15,-13-3-3-15,-5 4 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9:02:21.47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5399 14627 6 0,'0'0'24'0,"0"0"0"0,0 0 2 16,-4-16-9-16,4 16-1 16,-11-6-2-16,11 6-2 15,-14-6-2-15,14 6-1 0,-19-4-2 16,19 4-1-16,-22-5 0 15,11 5-2-15,-3-5 1 16,1 3-2-16,-2-4 1 16,2 1-2-1,-1-1 1-15,2 0-1 16,-2 0-1-16,3 1 0 16,-1 1 0-16,1 0 0 15,-1 2-1-15,1 4 0 16,0 0 0-16,-1 2 0 0,-1 2 0 15,0 3 0-15,-1 1 0 16,1 2 0-16,0 2 0 0,-1-1-1 0,0 2 1 16,0 0 0-16,1-1 0 15,0-1-1-15,1 0 2 16,-1 1-2-16,1-2 1 16,1 0 0-16,2-1 0 15,1 0 0-15,-1 1 0 16,0-1 0-16,2 1 0 15,4 0-1-15,-4 2 1 32,1-1 0-32,0 1 0 0,1 5 0 15,-1-4 0-15,1 4 0 16,0-2 0-16,2 0 0 16,-1 0 0-16,2 2 0 15,-1-2 0-15,3-4 0 16,0 4-1-16,0-2 1 15,1 0 0-15,2-2 0 16,-1 1 0-16,2 0 0 0,1-2 0 0,0 4 0 16,1-4 0-16,1-1 0 15,1 1 0-15,-1 0 0 16,1-1 0-16,-8-11 0 16,20 18 0-16,-9-8-1 15,1 1 1-15,0-3 0 16,1 0 0-16,0-2 0 15,0 0 0-15,2 1 0 16,-4-2 0 0,1-1 0-16,0-2 0 15,1 0 0-15,-1 1 0 16,0-2 0-16,-1 0 0 16,1-2 0-16,-1 0 0 15,0-2 0-15,0 1 0 0,0 2 0 16,0-2 0-16,0-1 0 15,0 1 0-15,1-1 1 16,-1 0-2-16,2 1 2 0,-1-1-1 16,0-2 0-16,1 4 0 15,0-3 0-15,0 0 0 16,-1 1 0-16,2-1 0 16,-2 0 0-1,0 2 0-15,-1-2 0 0,0 0 0 0,1-1 0 16,-1 1 0-16,0 0 0 15,1 0 0 1,-1-3 0 0,0 1 0-16,2 0 0 15,-2-1 0-15,-11 7 0 0,19-17 0 16,-9 5 0-16,-2 1 1 16,2 0-1-16,-3-2 0 15,1 1 0-15,-1-2 0 16,-7 14 0-16,12-17 0 15,-12 17 0-15,10-16 0 16,-10 16 0-16,7-14 0 0,-7 14 0 16,7-17 0-1,-5 5 0-15,0 0 0 16,1 0 0-16,-1-1 1 16,1 0-1-16,-2 0 0 0,0 1 0 15,0 1 1-15,1-2-2 16,-2 3 1-16,-2-1 0 15,1-2 1-15,0 1-1 16,0 1 0 0,-3 0 0-16,2-2 0 0,-2 1 1 15,2-1-1-15,-3 1 1 16,1-1-2-16,4 13 2 16,-9-21-1-16,5 10 1 15,4 11-1-15,-9-19 0 16,9 19 0-16,-10-17 0 15,10 17 0-15,-10-17 0 16,10 17 0-16,-9-14 0 0,9 14 0 0,-9-17 0 16,9 17 0-16,-10-16 0 15,10 16 1 1,-8-13-1-16,8 13 0 16,-9-14 0-16,9 14 0 15,-9-11 0 1,9 11 0-16,-11-9 0 15,11 9 0-15,-13-6 0 0,13 6 1 0,-14-5-1 0,14 5 0 32,-16-5 0-32,5 5 0 0,11 0 0 15,-20-1 0-15,9 0 0 16,-1-2 1 0,0 2-1-16,0 1 0 15,0-3 0-15,-1 1 0 0,1 0 0 16,-1 0 0-16,-2 2 0 15,2 3-1-15,-2 0 0 16,3 5-4-16,-8-11-24 16,9 9-5-16,-3-6-2 15,1 0 1-15</inkml:trace>
  <inkml:trace contextRef="#ctx0" brushRef="#br0" timeOffset="1493.2721">4569 14623 35 0,'-11'-4'29'0,"11"4"0"31,0 0 2-31,-15-7-15 15,15 7-2-15,0 0-3 16,0 0-2-16,0 0-3 0,0 0 0 16,0 0-3-16,6 15 0 15,-6-15 0-15,0 0-1 16,13 14-1-16,-13-14 1 16,15 17 0-16,-15-17-2 15,20 20 2-15,-20-20-2 16,19 19 1-16,-5-8-2 15,-2 0 2-15,0 0-2 0,1-1 1 16,0-1-1-16,-2 1 1 16,4-1 0-16,-4-2 0 15,0 1 0-15,-11-8 0 16,19 14 0-16,-19-14 0 16,16 12 1-16,-16-12-1 15,13 8 0-15,-13-8-1 0,0 0 1 16,15 12 0-16,-15-12 0 15,0 0 0-15,0 0 0 16,0 0 0-16,11 9 0 16,-11-9 0-16,0 0 0 0,0 0 1 15,0 0-1-15,0 0 0 16,0 0 0-16,0 0 0 16,0 0 0-1,0 0 0 1,0 0 0-16,0 0 0 0,0 0 0 15,0 0 0-15,0 0 0 16,0 0 0-16,0 0 0 16,0 0 0-16,0 0 0 15,0 0 0-15,0 0 1 16,0 0-1-16,-4 11 0 0,4-11 0 16,0 0 0-16,-14 13 0 15,14-13 0 1,-19 21 0-16,8-5 1 15,-2 1-2-15,1 1 1 0,-2 0 1 16,2-2-1-16,1 0-1 16,0-3 2-16,3-1-2 0,8-12 1 15,-14 16 0-15,14-16 0 16,0 0 0-16,-11 12 0 16,11-12 0-16,0 0 0 15,0 0-1-15,0 0 1 31,0 0 0-31,0 0-3 0,4 15-16 16,-4-15-16-16,0 0 0 16,10-14-1-16,-4 2 0 15</inkml:trace>
  <inkml:trace contextRef="#ctx0" brushRef="#br0" timeOffset="5478.9524">8001 14521 25 0,'0'0'22'0,"0"0"-4"31,0 0-2-31,0 0-5 16,0 0 0-16,-11-5-3 0,11 5 1 15,0 0-1-15,0 0-1 16,-12-8 0-16,12 8-1 16,0 0 0-16,-12-5-1 0,12 5-1 15,-14-5-1-15,14 5 0 16,-16-1-1-16,16 1 1 15,-18-4-1-15,18 4 0 16,-18 0 0-16,7 0 0 16,11 0-1-16,-21 1 0 15,21-1 0-15,-22 5 0 16,11 0-1-16,-2-2 0 16,1 1 0-16,-3 1 0 15,0 1 0-15,-1-1 0 16,2 1 1-16,0 0-1 15,2-1 0-15,1 3 0 0,-1-2 0 0,12-6 0 16,-20 13 0-16,20-13 0 16,-16 14 0-16,16-14 0 15,-18 17 0-15,18-17 0 16,-13 17 0-16,13-17 0 16,-12 21 0-16,7-9 0 15,1-1 0-15,0 1 0 16,1 2 0-16,0 0 0 15,1-2-1-15,-1 3 1 0,2 0 0 16,1-2-1-16,-1-1 1 16,2 3-1-16,-1-2 1 15,1-1 0-15,2 0 0 16,-1 0-1-16,1-1 1 16,0 0 0-16,1 1 0 15,-4-12 0-15,10 21 0 31,-10-21-1-31,11 21 1 16,-11-21 0-16,12 17 0 16,-5-5 0-16,-7-12 0 15,15 18 0-15,-15-18 0 0,13 18 0 16,-13-18-1-16,10 18 1 0,-10-18 0 16,11 15 1-16,-11-15-1 15,11 11 0-15,-11-11 0 16,14 7 0-16,-14-7 0 15,18 5 0-15,-18-5 0 16,19 5 0-16,-8-4 0 16,2 6 0-16,-1-2 0 15,1-2 0 1,1 1 0-16,-1 0 0 16,0-1 0-16,1-1 0 0,-1 2 0 15,0-6 0-15,-1 2 0 16,0 2 0-16,0-1 0 15,-1-2 0-15,1-1 0 16,1 0 0-16,-3-2 0 16,1 2 0-16,2 1 0 15,-2-4 0-15,0 1 0 16,0 1 0-16,0-1 0 0,0-2 1 16,-11 6-2-16,20-12 1 15,-20 12 0-15,20-14 0 16,-20 14 0-16,18-20 0 15,-18 20 0 1,20-19 0-16,-9 9-1 16,-11 10 1-16,18-20 0 15,-18 20 0-15,17-20-1 16,-8 9 1-16,-2-2 0 16,-1 1 0-16,-1 1 0 0,1-1 0 15,-1-1-1-15,0 0 1 16,-2 0 0-16,2 0 1 15,-2 1-1-15,0 0-1 0,-1 1 1 16,-1-1 1-16,0 1-1 16,-1 11 0-16,0-20 1 15,-2 9-1-15,2 11 1 16,-3-17-1-16,3 17 1 16,-3-18-1-16,3 18 0 15,-5-17 0-15,5 17 0 16,-3-14-1-16,3 14 1 15,-3-17 0-15,3 17 0 16,-5-19 0-16,5 19 0 16,-6-15 0-16,6 15 0 15,-8-19 0-15,8 19 0 16,-8-15 0-16,8 15 0 0,-10-15 0 16,10 15 1-16,-13-14-1 15,13 14 1-15,-14-11-1 16,14 11 0-1,-12-9 0-15,12 9 1 0,-11-7-1 16,11 7 0-16,0 0 0 16,-11-7 0-16,11 7 0 15,0 0 0-15,0 0 0 16,-12-6 0-16,12 6 0 16,0 0 0-16,-12-3 0 15,12 3 0-15,-11 0 0 16,11 0 0-16,-13 0 1 15,13 0-1-15,-13 1 0 0,13-1-1 0,-17 2 1 16,17-2 1-16,-18 1-2 16,18-1 1-1,-18 0 0-15,18 0 0 0,-14 0 0 32,14 0 1-32,-14-1-2 15,14 1 1-15,0 0 0 16,-14 1 0-16,14-1-2 15,0 0-2-15,0 0-18 16,0 0-11-16,-14 9 1 16,14-9-1-16,-18 10 0 15</inkml:trace>
  <inkml:trace contextRef="#ctx0" brushRef="#br0" timeOffset="7163.8358">5254 14747 18 0,'0'0'21'15,"0"0"0"-15,0 0-5 16,-14 2-2-16,14-2-2 0,0 0-3 16,0 0-1-16,-17 2-1 15,17-2-1-15,0 0-2 0,-16 9 0 16,16-9-2-16,-12 10 0 31,12-10-1-31,-12 19 0 16,8-6 0-16,-1 0 0 15,0 1-1-15,3 1 1 0,0 0-1 16,2-1 1-16,1-2-1 16,2 0 1-16,-3-12 0 15,11 20 0-15,-11-20 0 0,16 12 0 16,-16-12 1-16,20 6-1 15,-20-6 0 1,21-5 0-16,-21 5 0 0,20-16-1 0,-9 7 1 16,-11 9 0-16,20-25 0 15,-12 12 0-15,0 0-1 32,-3 1 1-32,-2-2-1 15,0 1 0-15,-3-2 0 16,1 4 1-16,-6 0-1 0,3 1 0 15,2 10 0-15,-13-19 0 16,13 19-1-16,-14-11 1 16,14 11-1-16,-16-6 1 0,16 6-2 15,-12 4 0-15,12-4-3 0,-6 12-11 16,6-12-14-16,-4 18 0 16,4-7 0-1,-1 1 0-15</inkml:trace>
  <inkml:trace contextRef="#ctx0" brushRef="#br0" timeOffset="8245.4898">7927 14717 2 0,'11'-5'21'0,"-11"5"1"0,0 0 2 15,0 0-9-15,0 0-1 16,0 0 0-16,-9-14-3 15,9 14 0-15,0 0-2 16,0 0-1-16,0 0-2 16,0 0-1-16,0 0-1 15,-5 20-3-15,5-20 0 16,-5 22-1-16,3-10 0 16,-1 4 0-16,0-2 1 0,0 2-1 15,1-2 0-15,-1 2 1 16,2-2-1-16,0-3-1 0,1 1-2 15,0-12-4-15,5 13-23 16,-5-13 0-16,0 0-1 16,0 0-1-16</inkml:trace>
  <inkml:trace contextRef="#ctx0" brushRef="#br0" timeOffset="10633.2185">10127 14675 1 0,'0'0'19'0,"0"0"4"15,0 0-5-15,0 0-4 16,0 0-1-16,-3-11-2 16,3 11 0-16,0 0-2 15,0 0-1-15,0 0-1 16,14-7-1-16,-14 7-2 16,0 0 1-16,0 0-2 15,16-10 0-15,-16 10-1 16,14-3 0-16,-14 3-1 15,16-4 0-15,-16 4-1 0,17 0 1 16,-17 0 0-16,15 3-1 16,-15-3 1-16,14 8 0 15,-14-8 0-15,8 15-1 0,-8-15 1 16,7 21-1-16,-6-8 0 16,-1-1-1-1,0-1 2-15,-1 1-2 16,-1-1 1-16,2-11-1 0,-6 19 1 15,6-19 0-15,-8 17 0 16,8-17-1-16,-15 17 1 16,15-17 0-16,-21 17 0 15,9-7 0-15,0-3 0 0,0 0 0 16,1-1 0-16,0-1 0 16,11-5 0-16,-14 8 0 15,14-8 0-15,0 0 0 16,0 0 0-1,0 0 0-15,0 0 1 16,0 0-1-16,0 0 0 16,19 3 1-16,-19-3 0 15,20 1-1-15,-9 1 1 0,2 0 0 16,0 3-1 0,2-1 1-16,-1-2-1 0,1 2 1 15,0 1-1-15,-2-2 0 16,-2 1 0-16,0-3 0 15,-11-1-1-15,16 1-2 16,-16-1-2-16,0 0-10 16,12 0-17-16,-12 0-1 15,0 0 1-15,0 0 0 0</inkml:trace>
  <inkml:trace contextRef="#ctx0" brushRef="#br0" timeOffset="11990.2701">10308 14513 19 0,'0'0'21'0,"-15"-4"-4"15,4 2-1-15,11 2-1 16,-22-6-3-16,22 6-1 16,-20-3-2-16,20 3-1 15,-21 1-3-15,21-1 0 16,-23 3 0-16,23-3-1 15,-22 2-1-15,11 2 1 16,-3-4-1-16,2 2-1 16,-3-2 1-16,1 4-1 0,-3-2 0 15,2 3 0-15,-4-1 0 16,1 3-1 0,-1-1 0-16,1 3 1 15,-3-1-1-15,4 2 0 0,-1-2 0 31,0 3-1-31,3 0 0 16,1 1 1-16,1 0-1 16,3 1 1-16,3 1-1 15,-1 2 0-15,5 1 1 0,-1 2-1 16,3 1 1-16,0 3-2 0,1 0 1 16,2 1 0-16,0 0 0 15,2 1-1-15,2-1 1 0,1-2 0 16,2 0 0-1,1-4 0 1,2 1-1-16,1-2 1 16,2 0 0-16,2-6 0 15,-1 1 0-15,1-1 1 0,1-2-2 0,2-1 2 16,-1-2-1-16,2-1 0 16,0-2-1-16,0 2 2 15,1-3-1-15,0-3-1 16,0 2 1-16,-2-3 0 15,1-5 0-15,0 5 0 16,-2 0 0-16,2-4 0 16,-1-2 0-16,-2 2 0 0,0-4 1 15,1 2-2-15,-2-2 1 16,0-2 1-16,1-2-1 16,-1-2 0-16,0 0 0 15,-1 0 0-15,-1-1 0 16,-1 0 0-16,-1-2 1 15,0 1-1-15,-4-1 0 16,-1 2 0-16,0-2 0 16,-2 2 0-16,-3 0 0 15,1 0 0-15,-3 0 0 16,-1-1 1-16,-1 1-1 31,-3 0 0-31,-1 0 0 0,-1-1 1 16,-1-1-1-16,0 2 1 15,-2 0-1-15,-2 2 0 16,-1-1 0-16,0 0 0 16,-2 0 0-16,1 3 0 15,-3 0 0-15,1 0-1 16,-2 3 1-16,3 0 0 16,-1 0 0-16,0 4 0 15,-2 4 0-15,0-2 0 0,0 4 0 16,0 1 0-16,0 5-1 15,-4-3-2-15,8 11-4 0,-11-11-12 16,10 9-14-16,-2-1 0 16,3 2-1-16,-2-1 0 15</inkml:trace>
  <inkml:trace contextRef="#ctx0" brushRef="#br0" timeOffset="14180.7429">12611 14522 21 0,'0'0'25'0,"0"0"-2"0,0 0-4 0,-12 3-3 16,12-3-2-16,0 0-2 16,0 0-3-16,0 0-2 15,0 0-2-15,0 0 0 16,0 0-2-16,0 0 0 31,0 0-1-31,0 0-1 16,0 0 0-16,0 0 0 15,15-6-1-15,-15 6 1 0,16-5 0 16,-16 5-1-16,20-1 1 16,-9 1-1-16,0 1 1 15,-11-1-1-15,19 6 0 16,-19-6 0 0,11 11 0-16,-11-11-1 0,0 13 1 15,0-13 0-15,-10 17-1 16,1-6 1-16,-2-1 0 15,0 1 0-15,-1-2 0 16,1 1 0-16,0-1 0 0,11-9 0 16,-15 11 1-1,15-11-1-15,0 0 0 0,0 0 0 16,0 0 0-16,0 0 0 16,19 6 0-16,-8-3 1 15,2 0-2-15,1 4 1 16,0 0-1-16,0 4 1 15,-2 1 0-15,-2 3 0 0,-2 1-1 16,0-2 1-16,-5 5 0 16,-2-4 0-16,-1 3 0 15,-2-2 0 1,-3 1 0-16,-1-2 0 0,-1-3 0 16,-3-1-1-16,10-11 2 15,-21 14-1-15,9-11 0 16,-1-4 1-16,0-2 0 15,0-2-1-15,1 1 1 16,-2-4 0-16,3 1-1 0,11 7 1 16,-18-13-1-16,18 13 0 15,-13-10-2-15,13 10-1 16,0 0-6-16,0 0-21 16,0 0-2-16,0 0-1 15,0 0 0-15</inkml:trace>
  <inkml:trace contextRef="#ctx0" brushRef="#br0" timeOffset="15440.8938">12592 14272 19 0,'-15'8'24'15,"15"-8"-3"1,-19 9-5-16,5-7-3 16,2 5-2-16,-5-2-2 15,5 4 0-15,-7-1-2 0,6 4-1 16,-5-4-1-16,4 11-1 16,-5-6 0-16,5 9 0 15,-3-4-2-15,5 6 1 16,-2-2-2-1,5 4 1-15,-2-3-1 16,5 2 0-16,0 1 0 16,2-1-1-16,1 2 0 15,3 1 0-15,0-2 0 0,2 1 0 16,-1 0 0-16,1-2-1 16,1 1 1-16,-1-2 0 15,1-5 0-15,0 0 0 16,1-1 0-16,1-1 0 15,1-1 0-15,0-2 0 16,1 0 0-16,3-2 0 16,0 1 0-16,2-2 0 15,2-2 0-15,0-1 0 16,2 0 0-16,1-1 0 16,0 0 0-16,2-4 0 15,0 1 0-15,1-1 0 16,-1-1 0-16,2-2 0 15,-2-2 0-15,2 0 0 16,-1 0 0-16,-2-2 0 16,-1 1 0-16,-1-2 0 15,-3 0 0-15,1 0 0 0,-1-1 0 16,-1-1 0-16,-1-3 0 16,2-1 0-16,0-2 0 15,2-1 0-15,-2 0 0 16,1-2 0-16,-1-1 1 15,0 1-1-15,0 0 0 16,-2-1 0-16,-4 2 0 16,-1-2 0-16,-1 0 0 15,0-3 0-15,-2 0 0 0,0 0 1 0,-2 1-1 16,0-3 0-16,-1 1 0 16,-1 2 1-1,0-1-1-15,-2 5 1 0,0-1-1 31,-1 0 0-31,-1 3 1 16,-1-2-1-16,0-2 1 16,-3 1-1-16,1 1 0 15,-3-4 0-15,-1 1 0 0,-2-1 0 16,1-2 0-16,-3 2 0 16,0 2 0-16,1 0 0 15,0 2 0-15,1 2 1 16,2 2-1-16,-1 2 0 15,2 2 1-15,-2 2-1 0,0-1 0 16,0 1 1-16,-3 5-1 16,0-3 0-16,-3-1 0 15,1 4-1 1,0-1 1-16,-2 2-1 0,3 2-3 16,-6-5-4-16,10 4-24 0,-3 2 0 15,-1 1 0-15,1 1 0 16</inkml:trace>
  <inkml:trace contextRef="#ctx0" brushRef="#br0" timeOffset="17557.9061">8769 16813 23 0,'0'0'24'16,"1"-11"-2"-16,-1 11-4 0,0 0-2 16,0 0-3-16,1-13-2 15,-1 13-2-15,0 0-2 16,0 0-1-1,0 0-1-15,0 21 0 16,0-21-1-16,-6 24-2 0,1-5 0 16,2 4 0-16,-3 4-1 15,-1 2-1-15,1 1 0 16,1-1 0-16,1 4 0 0,0 0 0 16,1-4 0-16,3-2 0 15,2-2 0-15,3-3 0 16,1-5 0-16,1-1 0 15,2-4-1 1,2-6 1-16,0-1 0 16,0 0-1-16,1-6 1 15,-1-2-1-15,0 3-1 16,-11 0-1-16,18-6-2 16,-18 6-6-16,18-5-13 15,-18 5-8-15,9-14 2 16,-9 14-2-16</inkml:trace>
  <inkml:trace contextRef="#ctx0" brushRef="#br0" timeOffset="17842.7874">8613 16995 1 0,'14'4'17'15,"0"-1"8"-15,-3-6 2 16,6-5-11-16,5 10-3 16,-9-9 0-16,12 14-3 0,-12-10-4 15,8 8-2-15,-4-4-4 16,-2-1-7-16,3 1-20 15,-2 4 0-15,-16-5-1 16,19 0 0-16</inkml:trace>
  <inkml:trace contextRef="#ctx0" brushRef="#br0" timeOffset="18340.6734">8985 16993 30 0,'0'0'24'31,"0"0"-8"-31,0 0 0 16,0 0-6-16,1 21-2 16,-1-10-2-16,4 5 0 15,-4-1-4-15,2 2 0 16,-1 1-2-16,1-1 1 0,-1-4-1 16,-1 4 0-16,0-17 0 15,1 21 1-15,-1-21-2 16,0 0 2-1,0 0-1-15,0 0-1 0,1-21 2 16,1 1-2-16,-1 3 2 16,1-9-1-16,2 4 1 15,0 3 0-15,-1-1 0 16,3 6 0-16,2 2-1 0,-8 12 1 16,16-15-1-16,-16 15 0 15,20-1-3-15,-9 1-1 16,6 10-5-1,-17-10-13-15,24 7-4 0,-6 1 0 16,-4-6-1-16</inkml:trace>
  <inkml:trace contextRef="#ctx0" brushRef="#br0" timeOffset="18873.5207">9330 16980 5 0,'-17'-2'23'16,"17"2"2"-16,-17 0 2 16,1-4-12-16,16 4-3 0,-28 5-1 15,17 5-2-15,-10-4-1 16,9 7-1-1,-7-3-1-15,7 7-2 0,-1 0-2 0,5 2 1 16,2-2-2-16,6 3 0 16,2-2-1-1,5-5 0-15,4 0 0 0,4-3 1 16,1-8-1-16,1-4-1 16,1 1 1-16,1-8 0 15,-2-6 1-15,-3 2-1 16,0-3 0-16,-3-2 0 15,-3 1 0-15,0 2 0 16,-6-2 1-16,-1 5-1 16,-1 12-1-16,-2-16 2 15,2 16-1-15,0 0 0 0,-12-6 0 32,12 6 1-32,-8 11 0 0,6 1-1 15,1 2 0 1,1-1 1-16,1 5-1 15,3 4 1-15,0-4-2 0,3 0 1 16,2 3-3-16,-1-2-1 16,6 0-8-16,-9-5-13 15,-5-14-5-15,19 14-2 0,-19-14 1 16</inkml:trace>
  <inkml:trace contextRef="#ctx0" brushRef="#br0" timeOffset="19150.7074">9465 17023 28 0,'-7'11'27'16,"9"9"0"-16,-8 1 1 16,1-4-20-16,7 16-1 15,-5-3-1-15,6 14-1 16,-4-10-1-16,5 12-1 0,-3-7-2 15,0 2 0-15,0-3-2 16,-1-9 0 0,3-8-3-16,-3-21-6 15,1 15-10-15,0-29-10 0,-3-9 3 32,3-5-3-32</inkml:trace>
  <inkml:trace contextRef="#ctx0" brushRef="#br0" timeOffset="19483.7705">9421 16942 16 0,'0'0'28'0,"0"0"0"16,19-9 1-16,-3 8-15 15,-16 1-2-15,29-5-3 16,-16 0-2-16,6 9-3 0,-3-2-2 15,1 5-1-15,-4 4-1 16,-2 4 0-16,-3-3 0 16,-6 5 0-16,-4 4 0 15,-3-1 2-15,-7-3-1 16,-1 3 1-16,-5-4 0 16,2-2 1-16,-4-3-1 15,4 2 1-15,-1-9-1 16,3-2-1-16,14-2 0 15,-16-4-4-15,16 4-6 0,3-13-23 16,7 3 0-16,3-6-1 16,3 1 1-1</inkml:trace>
  <inkml:trace contextRef="#ctx0" brushRef="#br0" timeOffset="21071.9177">9738 16599 2 0,'0'0'27'0,"-13"-5"0"15,13 5 3-15,0 0-12 16,-25-8-1-16,25 8-2 16,-25-17-2-16,25 17-3 15,-33-17-2-15,15 13-1 16,-10-9-2-16,5 4 0 15,-8-1-2-15,-2 6 1 16,-8-6-2-16,0 7 1 16,-4-2-1-16,-2 2-1 0,1 0 1 15,-1 0-2-15,1 1 1 16,1-2-1-16,3 3 0 16,3 0 0-1,-2-2 0-15,2 0 0 0,1 4 0 16,0 2 0-16,0 1 0 0,-1 5 0 15,1 0 0 1,-1 1 0-16,4 7-1 16,-2 1 1-16,1 2 0 0,0 1 0 15,2 9-1 1,2-1 1-16,3 0 0 16,2 4 0-16,2-1 0 15,3 2 0-15,2 2 1 0,4 0-1 16,4-2 0-16,1 0 1 15,4 1-2-15,2 0 1 16,5-1 0-16,2 0 0 16,6 2 0-16,4-4 0 15,2-1 0-15,6 3 0 16,6-5 0-16,2 4 1 16,5-4-1-16,2 8 1 15,4 1 0-15,0-4-1 16,5 8 1-16,-2-5-1 0,3 3 0 15,-3-18 1-15,1 21-1 16,0-18 0-16,-3-8 0 16,-1 9 0-16,0-12 0 15,0-3 1-15,-2-4-1 0,-2 11 0 16,2-18 0-16,1 3 0 16,-2 9 0-16,1-17 0 15,0 7 1-15,-2-4-1 16,-1 10-1-16,0-14 1 15,-1-2 0 1,-2-3-1-16,-1-7 1 16,-1 3 0-16,-1-5 0 0,-2 0 0 15,4-14 0-15,-3 10 0 16,-2-2-1-16,0 4 1 16,-2-10-1-16,-1 3 1 15,0-5 0-15,-1 3-1 16,-3-2 0-16,-2 3 1 15,1 3 0-15,-1-3 0 0,-2 1-1 16,0 3 0-16,-1 2 1 16,-2-3-2-16,-2 3 2 15,0 0-1-15,-1-6 1 16,-3 3-1-16,0 4 0 16,-3 0 1-16,-1-3 0 0,-1 3-1 15,-1-6 2-15,-1 0-1 16,-2 2 0-16,0 1 0 15,-1-2 1-15,-1-3-1 16,0 6 0-16,0-1 0 16,1 6 0-16,-2 0 0 15,1 4-1-15,-3-2 2 16,1-1-1-16,-3-1 0 31,-2 3 0-31,0-1 0 0,0 1 0 16,-2 0 0-16,-1 0 1 0,0 1-2 15,-2 2 1-15,1 4 1 16,0-2-1-16,1 4 0 16,0-3 0-16,0 2 0 15,1-1 0-15,2 4 1 16,2 4-1 0,-2-3-2-16,13 5-2 0,-30-4-15 15,18 13-17-15,-7-7 1 16,-1 4-2-16,-3-2 1 0</inkml:trace>
  <inkml:trace contextRef="#ctx0" brushRef="#br0" timeOffset="23959.4237">10068 17007 1 0,'0'0'17'16,"0"0"7"-16,0 0 1 15,-3-12-12-15,3 12-1 16,10-12 0-16,3 11 0 16,-9-10-2-16,13 8 0 15,-17 3-2-15,31-7-2 0,-16 1-1 16,12 5-1-16,-2-1-1 16,5 5-1-16,1-4-1 15,3 7 0-15,3-3 0 0,0 1 0 31,0 5-1-31,1 0 0 16,-3 2 0-16,-1 0 1 16,1 5-1-16,-4 2 0 15,-3 2 0-15,-2 1 1 0,0 1-1 16,-6 5 0-16,-1 2 0 16,-6 1 1-16,-2 1-1 15,-4 5 1-15,-4 2-1 16,-6 4 1-16,-3-7-2 15,-2 4 2-15,-4 5-1 16,-3 0 0-16,-5-3 1 16,-2-8-1-16,-2 0 0 15,-8-4 1-15,-1-3 2 16,-4-4-3-16,37-22 0 0,-82 41 0 0,82-41 1 16,-93 30 1-16,93-30 1 15,-93 24-3-15,93-24 0 16,-89 18 3-1,89-18 0-15,-76-8-1 0,46-1-1 16,7 10-4-16,2-7 3 16,8-3 1-16,5-10-1 15,5 6 0-15,3 13-2 16,0 0 0-16,0 0 1 16,12-9 1-16,-12 9-7 15,12-3-8-15,-12 3-19 16,13 18-1-16,-13-18 0 15,0 0-3-15</inkml:trace>
  <inkml:trace contextRef="#ctx0" brushRef="#br0" timeOffset="24575.8508">10143 17510 43 0,'1'23'28'0,"-5"-11"4"0,4-12-2 15,-5 14-20-15,-9-10 1 16,14-4-3 0,-17 10-3-16,17-10 0 15,-25 17-1-15,12-12-1 0,-4 9-1 16,3-5-1-16,-6 0 1 15,1 7-1 1,19-16 1-16,-40 45 1 0,23-39-1 16,0 11-1-16,3-12 1 15,3 0-1-15,11-5-1 0,-13 6 0 16,12-23 1-16,1 17-2 16,11 4 2-16,-11-4-7 15,0 0 7-15,32 48-3 16,-32-48 3-1,0 0-1 1,45 62 0-16,-45-62-2 16,0 0 2-16,39 57 5 15,-39-57-5-15,0 0-1 0,0 0 1 16,44 55 0-16,-44-55 0 16,0 0-1-16,0 0 0 15,0 0-6-15,50 19-28 0,-50-19-2 16,0 0 0-16,0 0 0 15</inkml:trace>
  <inkml:trace contextRef="#ctx0" brushRef="#br0" timeOffset="25372.3968">11106 17124 1 0,'0'0'25'0,"-5"11"2"15,5-11 3 1,0 0-14-16,0 0-1 16,0 0-1-16,14 1-1 15,-14-1-2-15,12 12-3 16,-12-12-2-16,10 21-1 15,-7-4-2-15,6 4-1 16,-4-5 0-16,0 8-1 0,-2 4 0 16,0 8 0-16,-4-4 0 15,-1 5 0-15,-1-6-1 16,-6 6 1-16,-1 5 0 16,-2-10 0-16,-1 10-1 15,-1-28 1-15,0 1-2 16,0-1 1-16,3-6 0 15,11-8-1-15,-14-6-2 16,14 6-2-16,-4-22-3 0,4 22-18 16,-1-12-5-16,1 12-5 15,12-12 3-15</inkml:trace>
  <inkml:trace contextRef="#ctx0" brushRef="#br0" timeOffset="26715.8717">11409 17621 19 0,'0'0'30'0,"0"0"2"0,0 0-3 16,10 15-12-16,-10-15-4 0,-5 11-1 16,5-11-7-16,-10 16-3 31,5 1-4-31,-6-5-10 15,6 5-19-15,5-17-4 16,0 0 5-16,-31 57-5 0</inkml:trace>
  <inkml:trace contextRef="#ctx0" brushRef="#br0" timeOffset="27526.1301">11896 17090 25 0,'0'0'28'0,"0"0"0"16,0 0-6-1,0 0-3-15,-18-6-5 0,18 6-2 16,-14-10-3-16,14 10-2 0,-17 2-1 16,17-2-2-16,-23 14-1 15,11-2 0-15,-4-1-1 16,1 6 0-16,-2 2 0 16,0 7-1-1,0 9-1-15,1 4 2 16,3 6-2-16,2 8 2 15,5 0-3-15,4 7 3 16,5-7 1-16,3-5-4 16,5-3 0-16,-1-10-4 15,10-7-17-15,-7-17-14 16,-1 3 1-16,-12-14-2 16,12 5-2-16</inkml:trace>
  <inkml:trace contextRef="#ctx0" brushRef="#br0" timeOffset="33595.0815">5600 14457 23 0,'0'0'19'0,"0"0"3"15,-5 12 0-15,5-12-7 16,0 0-2-16,-6 12-1 16,6-12-4-16,0 0-1 15,0 0-2-15,0 0 0 0,0 0-1 16,0 0 0-16,0 0 0 16,0 0-1-16,8-14 0 15,-8 14 0-15,18-21-1 16,-6 10 0-16,2-4 0 15,4 1-1-15,0-3 0 16,2 0-1-16,4-1 1 16,3 2-1-16,0-1 0 15,2 1 0-15,0 2 1 0,2-2-1 16,2 2 0-16,2 1 0 16,-1 1 1-1,2 0-1-15,2 0 0 0,-2 1 0 16,3 1 1-16,0 2-1 15,-1 1 0 1,-1 1 0-16,-2 3 0 0,-2 0 0 16,0 1 0-16,-1 2 1 15,-2-3-1-15,0 2 0 16,-1 0 1-16,3 0-1 16,-2-2 1-16,3 2-1 15,-2 0 1-15,0 2 0 16,0 0-1-16,-1 3 1 15,0-2-1-15,-5 5 1 16,0-1 0-16,-1 0-1 16,-1 1 1-16,1 0 0 15,-2-1-1-15,-2 3 1 16,1-1-1-16,1 1 1 16,1 0-1-16,-1 1 1 15,1-1-1-15,-1 2 0 0,2 1 1 0,-2 1-1 16,-2-2 1-16,-1 1-1 31,-2 0 1-31,-1 2-1 16,-2 0 1-16,1 1 0 0,-1-3-1 15,0 2 0-15,1 1 0 16,0 0 1-16,0-2-1 0,-1-1 0 0,-1 1 0 16,-1-3 0-1,0 2 0-15,-2 0 0 0,1-2 0 16,-2 1 0-16,-9-11 0 15,18 21 0-15,-18-21 0 16,22 20 0 0,-10-11 0-16,-1 1 0 0,1 0-1 15,-1-1 1-15,0-3 0 16,-11-6-1 0,19 11 1-16,-19-11 0 0,0 0 0 15,0 0-2-15,13 15-7 16,-13-15-24-16,0 0-1 15,-12 0-2 1,12 0 2-16</inkml:trace>
  <inkml:trace contextRef="#ctx0" brushRef="#br0" timeOffset="34527.0076">7358 14348 26 0,'0'0'28'0,"-9"-11"0"16,9 11-3-16,-11-10-5 15,11 10-4-15,0 0-3 16,0 0-3-16,-11 1-2 16,11-1-3-16,0 11-1 15,3 0-1-15,-3 0-1 16,2 5 0-16,-1 1-1 16,3 3 0-16,0 2 0 15,1 1 0-15,3-1-1 0,2 1 0 16,0-1 0-16,0-1 0 15,-1-2-1-15,1-3 1 16,-1-3 0-16,-2-2-1 16,-7-11 1-16,7 16 1 15,-7-16-1-15,0 0 0 16,0 0 0-16,-11 12 1 16,11-12-1-16,-20 7 1 15,4-3-1-15,-1 2 1 16,-2 1-1-16,-2 3 1 15,2-1 0-15,1 1-1 0,-1-1 1 16,5 1-1-16,1-1 1 0,13-9-1 16,-12 14-3-16,12-14-28 15,0 0-4-15,0 0 1 32,25-17-3-32</inkml:trace>
  <inkml:trace contextRef="#ctx0" brushRef="#br0" timeOffset="36021.0611">8224 14484 3 0,'2'-14'17'15,"-2"14"-1"-15,13-13-2 16,-13 13-1 0,10-15-1-16,-10 4 0 0,0 11 0 15,2-11 0-15,-2 11-1 16,0 0-1-16,0 0-1 15,6-17-1 1,-6 17-2-16,9-12-1 0,-9 12 0 16,12-14-2-16,-12 14 0 15,19-20 0-15,-7 11-1 16,0-6 0-16,5 4-1 0,3-1 0 16,3-1 0-16,2-3-1 15,5 0 1-15,4 0-1 16,4 2 1-16,2-1-1 15,3-1 0-15,2-1 0 16,0 3 0 0,1-1 1-16,1 2-2 15,-2 1 1-15,0 1 0 16,-2 1 0-16,-2 2 0 16,-2 0 0-16,0 3-1 0,-1 2 1 15,0 2 0 1,-3 2 0-16,3 0 0 15,0 1 0-15,1 3 0 16,0-1 0-16,0 1 0 0,-2 1 0 0,1 0 1 16,-3-1-1-16,-2 2 0 15,-2-1 0-15,-1 3 1 16,-3-1-1-16,-1 2 0 16,-3 0 1-16,-1 1-1 15,1 1 1-15,-1 1-1 16,-2-1 0-16,-2 1 0 15,0 0 1-15,0 0-1 16,-2 3 0-16,1-2 0 16,-2-3 0-16,-3 0 0 15,2-1 0-15,-2 1 1 16,0-1-1-16,-12-10 0 0,21 13 0 16,-21-13 0-1,16 11 0-15,-16-11 0 16,12 10 0-16,-12-10 0 15,10 10 0-15,-10-10 0 0,0 0 0 16,7 14 1 0,-7-14-2-16,0 0-1 15,9 20-13-15,-9-20-19 16,0 0 0-16,0 0-1 0,0 0 0 16</inkml:trace>
  <inkml:trace contextRef="#ctx0" brushRef="#br0" timeOffset="36829.4217">9850 14203 27 0,'0'0'22'0,"0"0"-1"15,2-13-2-15,-2 13-2 16,0 0-2-16,0 0-1 15,0 0-3-15,0 0-1 0,1-15-2 0,-1 15-1 16,0 0-2-16,0 0-2 16,0 0 0-16,0 0-1 15,0 0 0-15,0 0 0 0,0 16-1 16,0-16 0-16,3 19 0 16,1-6 0-16,-1 0-1 15,3 3 1-15,0 1 0 16,1 2-1-16,0 1 1 15,2-2-1 1,-1 0 0-16,0 0 1 16,0-1-1-16,-2 0 0 15,1-2 0-15,-3-3 0 0,-4-12 0 16,9 19 0-16,-9-19 0 16,5 11 1-1,-5-11-1-15,0 0 0 16,0 0 1-16,-7 11-1 0,7-11 1 15,-22 4-1 1,6-2 0-16,-1 1 0 0,-4-1 1 16,1-1-1-16,1 3 1 15,2 1-1-15,1-2 0 16,4 1 1 0,12-4-1-16,-15 6-1 0,15-6-2 15,0 0-7-15,0 11-25 16,0-11-2-16,12 1 1 15,-12-1-1-15</inkml:trace>
  <inkml:trace contextRef="#ctx0" brushRef="#br0" timeOffset="38279.0761">10539 14447 14 0,'0'0'25'0,"0"0"1"0,0 0-7 16,0 0-2-16,0 0-2 16,0 0-1-16,0 0-3 0,13-8-2 15,-12-3-2-15,-1 11-2 16,13-17-1-16,-13 17 0 15,14-21-2-15,-3 9-1 16,-1-4 1-16,5 2-1 16,-1-6-1-1,5 4 1-15,0-2-1 16,3 1 1-16,1 0-1 16,2 1 1-16,2-1-1 15,4 4 1-15,2 0 0 16,3-3-1-16,1 1 1 15,3 2-1-15,2-2 1 16,2 2-1-16,-1 2 1 16,2 1-1-16,-2 2 1 15,-2 3-1-15,0 0 1 0,-2 3-1 16,-2-1 1-16,1 5-1 16,-1-2 1-16,-3 1-1 0,1 1 0 15,0-1 0-15,0 1 1 0,-1 0-1 16,0 2 0-16,-1-2 0 15,-2 1 1-15,-2 1-1 16,-2 0 1 0,-1 2-1-16,-3 1 0 0,0 1 1 15,-1-1 0-15,0 2-1 16,0-1 1-16,2-1-1 16,1 2 1-16,3 1 0 15,1-3 0-15,0 4 0 16,1-2 0-16,-1-1 0 15,-1 1-1 1,-1 1 1-16,-1-1-1 16,-3 2 1-16,-5-2-1 0,-1 0 0 0,-3 0 0 15,-3 4 1-15,-11-13 0 16,11 14-1-16,-11-14 1 16,3 14-1-16,-3-14 1 15,0 0-1-15,0 0 1 16,0 0-1-16,0 0 0 31,-11 2 1-31,11-2-1 16,0 0 0-16,0 0 0 0,-7-11-2 15,7 11-2-15,-10-13-12 16,10 13-20-16,0 0-1 16,-12-14 0-16,12 14-1 15</inkml:trace>
  <inkml:trace contextRef="#ctx0" brushRef="#br0" timeOffset="39039.0102">12128 14096 20 0,'0'0'27'15,"8"11"-3"-15,-8-11-2 0,0 0-2 16,0 0-3-16,0 0-1 0,0 0-4 16,0 0-2-16,0 0-2 15,0 0-1-15,0 0-1 16,0 0-1-16,0 0-2 16,0 0-1-16,0 0-1 15,0 0 1-15,0 0-1 16,7 15 0-16,-7-15 0 15,4 17-1-15,-1-5 1 16,2 3 0 0,1 0-1-16,0 0 1 15,1 3-1-15,2 0 0 16,-1 0 0-16,2-2 0 16,0 0 1-16,1-1-1 15,-3-3-1-15,2 1 2 0,-10-13-1 16,14 16 0-16,-14-16 0 15,0 0 0 1,0 0 0-16,9 12 1 16,-9-12-1-16,0 0 0 0,-12 5 0 15,12-5 0-15,-18 5 0 16,7 0 0-16,-3 2 0 16,0-2 0-16,-1 3 0 0,1 2 1 15,-1-2-1 1,1 1 0-16,3 1-1 15,11-10 1-15,-17 13 0 16,17-13 0-16,0 0 0 0,0 0 0 16,-6 11-1-16,6-11 0 15,0 0-1-15,14-16-5 16,-1 12-29-16,-13 4-2 16,9-10 1-16,-9 10-1 0</inkml:trace>
  <inkml:trace contextRef="#ctx0" brushRef="#br0" timeOffset="41424.0215">6486 13463 29 0,'0'0'27'15,"0"0"1"-15,4-12-4 16,-4 12-3-16,0 0-4 16,0 0-4-16,0 0-2 0,0 0-3 15,0 0-2-15,0 0-1 16,-12-9-2-16,12 9-1 16,-16 7 0-16,16-7-1 15,-21 20 0-15,9-4 0 16,0 3-1-16,0 5 1 0,2 2-1 15,3 4 1-15,2 3-1 16,3 1 1-16,4 0-1 16,4-3 0-16,2 0 0 15,3-5 0-15,3-1-1 16,-2-7-2-16,5 3-12 16,-5-12-19-16,2 2 0 15,-14-11-1-15,17 9 0 16</inkml:trace>
  <inkml:trace contextRef="#ctx0" brushRef="#br0" timeOffset="42544.0787">9212 13423 21 0,'0'0'24'16,"-12"6"-1"0,12-6-3-16,-11 5-1 0,11-5-4 0,-12 8-3 15,12-8-1-15,-16 12-2 32,12 0-1-32,-9-6-2 15,6 9 0-15,-7-4-1 16,5 10-1-16,-4-2 0 0,4 5-1 15,0-1 0-15,4 5-1 16,1-2-1-16,4 3 1 16,4-1-2-16,2-3 0 15,5-3 0-15,1-2-3 16,5 4-11-16,0-11-21 16,0 2 1-16,-2-7-1 15,1-3 0-15</inkml:trace>
  <inkml:trace contextRef="#ctx0" brushRef="#br0" timeOffset="43641.2829">11555 13443 40 0,'0'0'28'0,"0"0"-2"0,0 0-4 15,0 0-5-15,0 0-4 16,0 0-4-16,-2-11-1 15,2 11-2-15,0 0-2 16,-13 0 0-16,2-1-1 16,11 1 0-16,-22 9-1 15,9 0 0-15,-1-1 0 16,2 5 0-16,-1 0 0 16,2 7-1-16,0 0 1 0,3 5 0 15,1-1-1-15,3 4 0 16,0 1 0-16,4 1 0 15,3 1 0-15,0-3 0 16,2-3-1-16,3-1-1 16,1-1-2-16,-4-10-9 15,4 5-24-15,-2-5 0 16,3-2-1-16,-10-11 0 16</inkml:trace>
  <inkml:trace contextRef="#ctx0" brushRef="#br0" timeOffset="45131.021">10612 14942 6 0,'0'0'27'16,"0"0"4"-16,0 0-1 0,0 0-9 16,0 0-4-16,0 0-3 0,0 0-3 15,0 0-2-15,0 0-3 16,0 0-2-16,4 11-1 16,-4-11-1-16,11 11 0 15,-11-11-1-15,20 20 1 16,-7-12-1-16,1 4 1 15,5-1-1 1,2 3 0-16,1 0 0 16,4 1 0-16,3-3-1 0,3 5 1 15,1-1-1-15,2-2 1 16,1-2-1-16,-2 0 0 16,4-2 0-16,-2-3 0 15,0-1 0-15,2-2 0 16,-2-1 1-16,0-2-1 15,-2 1 0-15,0-1 0 16,-2 1 0-16,-2-2 1 16,0 0-1-16,-5 0 0 15,1 0 0-15,-2 0 0 16,2-3 0-16,0 1 0 0,0-3 0 16,0 1 0-16,0-1 0 15,3 1 0-15,1-4 0 16,3 0 0-16,0-1 0 15,3 0 0-15,0-2 0 16,3-1 1-16,1-1-2 16,-3-1 1-16,4 3 0 15,-4-1 1-15,3-3-1 16,-4 2 0-16,0 2 1 16,-2-1-1-16,-4 1 0 15,-2 1 1-15,-6-2-1 16,-2 2 0-16,-4 3 0 15,-4 1 1-15,-12 6-1 0,16-10 0 0,-16 10 0 16,0 0-1-16,0 0-3 16,0 0-24-1,-19 1-8-15,5-1-1 0,-1 4 0 16</inkml:trace>
  <inkml:trace contextRef="#ctx0" brushRef="#br0" timeOffset="46478.18">10826 14902 36 0,'0'0'29'16,"0"0"-4"-16,0 0-4 16,0 0-3-16,0 0-4 15,0 0-3-15,0 0-2 16,0 0-3-16,0 0-2 0,-13-7 0 15,13 7-1-15,0 0-1 16,0 0 0-16,-16-8 0 16,16 8-1-16,-12-2 0 15,12 2 0-15,-18 0 1 16,7 2-1-16,-2-2 0 16,-1 0 0-16,-1 1-1 15,1 0 1-15,-2-2 0 16,1 2-1-16,2-1 0 15,1 0 0-15,1 1 1 16,0 0-1-16,11-1 0 16,-11 2 0-16,11-2 0 15,0 0 1-15,0 0-1 16,0 0 0-16,0 0 0 16,0 13 0-16,0-13 0 0,5 16 0 0,-3-5 0 15,0 2 0-15,0 3 1 16,0 1-1-16,1 1 0 31,-1 4 0-31,0 1 0 16,2-1 0-16,0-2 0 15,-1 1 1-15,1-3-1 0,0 0 0 16,-1-2-1-16,-3-16 1 16,7 18 0-16,-7-18 0 15,0 0 1-15,4 11-1 16,-4-11-1-16,0 0-1 15,0 0-4-15,-12-6-29 16,12 6 0-16,-11-6-2 16,11 6 0-16</inkml:trace>
  <inkml:trace contextRef="#ctx0" brushRef="#br0" timeOffset="48208.1181">9782 14967 2 0,'0'0'26'15,"0"0"1"-15,0 0 1 0,0 0-9 16,0 0-4-16,0 0-2 31,0 0-3-31,11 2-2 16,-11-2-1-16,0 0-1 0,0 0-3 15,0 0 1-15,0 0-2 16,0 0 1-16,0 0-1 16,0 0 0-16,0 0 1 15,-13 9-1-15,13-9 0 16,-11 8 0-16,11-8 0 15,-16 9 0-15,3-3 0 16,2-3-1-16,-3 0 0 0,-1 3 0 0,-2-3 0 16,0 3-1-16,-3 2 1 15,2-1 0-15,-1-5-1 16,-1 6 1-16,1 0-1 16,-2-3 1-16,-1-1-1 15,-1-1 1 1,-2-3 0-16,1 2-1 15,-3 0 1-15,-1-1-1 16,-1-3 1-16,2 2-1 0,-3 0 0 16,2 0 0-16,2-1 1 15,-3 1-1-15,4-2 0 16,-1 1 1-16,3 2-1 16,-3 1 0-1,3-2 0-15,0 0 0 0,1-2 0 16,1 2 0-16,1 2 0 15,0-2 0-15,-1-2 0 16,2 4 0-16,-2-1 0 0,1-1 1 16,-2 2-1-1,2 1 0-15,-2-1 0 16,-1-2 0-16,1 1 0 0,0-1 0 16,0-1 0-16,0 0 0 0,0-4 0 15,0 0 0-15,0 0 0 16,-1 0 0-16,-2-1 0 15,2 0 0-15,-3 1 0 16,2 1 0-16,1 1 0 16,1 0 1-16,1 0-2 15,1 1 1-15,3-1 0 16,0 2 0-16,1-3 1 0,3 2-1 16,0-2 0-16,0 3-1 31,1-5 2-31,12 6-2 15,-19-8 1-15,19 8 0 16,-15-8 0-16,15 8 0 16,0 0 0-16,-15-12 0 15,15 12 0-15,0 0 0 16,0 0 0-16,-13-8 0 16,13 8 0-16,0 0 0 15,0 0 0-15,-11-6 0 16,11 6 0-16,0 0 1 15,0 0-1-15,0 0 0 16,0 0 0-16,-11-2 0 0,11 2-1 0,0 0 1 16,0 0 0-16,0 0 0 15,0 0 0-15,0 0 0 16,0 0 0-16,12 9-1 0,-12-9 0 16,0 0-2-16,14 12-5 31,-14-12-19-31,0 0-8 15,11-11-1-15,-11 11-1 16</inkml:trace>
  <inkml:trace contextRef="#ctx0" brushRef="#br0" timeOffset="48964.5542">8443 14848 20 0,'0'0'24'16,"15"1"3"-16,-15-1-9 15,0 0-4-15,0 0-1 16,0 0-1-16,15 8-1 15,-15-8-1-15,0 0-2 0,0 0-2 0,13 4 0 16,-13-4-2-16,0 0 0 16,0 0-1-16,0 0 0 15,0 0 0-15,0 0-1 16,-6 12-1 0,6-12 1-16,-13 4-1 0,13-4 0 15,-15 6-1-15,15-6 1 16,-21 7-1-16,10-4 0 15,0-1 0-15,0 0 0 16,11-2 1-16,-18 7-1 16,18-7 0-16,-16 2 0 15,16-2 0-15,-13 2 1 16,13-2-1-16,-11 4 0 0,11-4 0 31,0 0 0-31,0 0 1 16,-12 7-1-16,12-7 0 15,0 0 1-15,-7 14-1 16,7-14 0-16,0 0 0 0,-7 18 0 16,7-18 1-16,-3 16-1 15,3-16 0-15,-2 19 0 16,2-19 0-16,3 18 0 0,1-7 1 16,1 1-1-16,1 4 0 15,0-1 0-15,3-2 0 16,0 2 1-16,0 3-1 15,1-1 0-15,-2 0 0 0,2-3 0 32,-1-3 0-32,-9-11 1 15,14 18-1-15,-14-18 0 16,10 11 0-16,-10-11 0 16,0 0 1-16,0 0-1 0,0 0-1 15,0 0-1-15,0 0-2 16,0 0-10-16,0 0-20 15,-13 5-2-15,13-5 0 0,-13 9-1 0</inkml:trace>
  <inkml:trace contextRef="#ctx0" brushRef="#br0" timeOffset="51155.2993">7602 15044 8 0,'7'-12'15'0,"-7"12"0"16,0 0-2-16,0 0 0 16,0 0-2-16,0 0-1 0,0 0 0 15,0 0-1-15,0 0-1 16,0 0-2-16,0 0 0 16,0 0-1-16,0 0-1 15,0 0 0-15,16-5 0 16,-16 5 1-16,0 0 0 0,0 0 0 15,17-2 0-15,-17 2 0 16,0 0-1 0,0 0 0-16,0 0 0 15,0 0-1-15,0 0 0 0,0 0-1 16,0 0 0-16,0 0-1 16,-12 5 0-16,12-5 0 15,-12 7 0-15,12-7 0 16,-15 7 0-16,15-7-1 0,-16 12 1 15,16-12-1-15,-22 16 1 16,10-8-1-16,0 1 1 16,-3-1-1-16,-1 2 1 15,-1 0-1-15,0 1 0 16,-5-1 1-16,0 1 0 16,0-2-1-16,-1 0 1 15,0-1 0 1,0 0-1-16,0-3 1 0,1 1-1 0,2 0 0 15,1-1 1-15,-2-2-1 32,3 1 0-32,-2-1 0 15,0 1 0-15,1 1 0 0,-1-1 1 16,1-3-1-16,1 0 0 16,-4 3 0-16,0-1 0 15,-3 0 0-15,0-1 1 16,-1 1-1-16,0 0 0 0,-2 2 0 15,-1-1 0-15,2-2 0 16,0-1 0-16,3 1 0 16,1-1 1-16,-1-2-1 15,2-2 1-15,3 1-1 16,2-2 0-16,0-1 1 0,2 0 0 16,-1-1-1-16,2 1 0 15,-3-1 0-15,-2 0 0 16,1-1 1-16,0 1-1 15,-2 0 1-15,-1 0-1 16,1-1 0-16,-1-1 0 16,3 2 0-16,0 0 0 15,1-1 0-15,1 1 0 16,1 0 0-16,0 0 0 16,2 1 0-16,0 0 0 15,1 0 0-15,0 0 0 0,1 2 0 16,-1-2 0-16,0 1 1 15,-2-2-2-15,2 4 1 16,-3 0 0-16,1 0 0 16,-2 0 0-16,-1 0 1 15,0 1-2-15,2 0 1 16,-2 0 1-16,2-2-1 16,2 0 0-16,1 0 0 15,12 3 0-15,-20-7 0 16,20 7 1-16,-18-10-1 15,18 10 0 1,-17-11 0-16,17 11 1 16,-20-11-1-16,20 11-1 15,-19-8 1-15,19 8 0 16,-20-3 1-16,9 2-1 0,11 1 0 16,-19-1 0-1,19 1 0-15,-20-2 0 16,20 2 1-16,-18 0-1 0,18 0 0 15,-20-8 0 1,20 8-1-16,-18-5 1 16,18 5 1-16,-17-3-1 15,17 3 0-15,-17-3 0 0,17 3 0 16,-15 0 0-16,15 0 0 16,-13 0 1-16,13 0-2 15,-13 2 2-15,2-2-1 16,0 0 0-16,0-2 1 15,0 2-1-15,0 0 0 16,0 0 0-16,0-1 1 16,0-3-1-16,11 4 0 15,-13 0 0-15,13 0 0 16,-12-3 0-16,12 3 1 0,0 0-1 16,-14-4 0-16,14 4 0 15,0 0 0-15,0 0 0 16,0 0 0-16,0 0-1 15,0 0 1-15,0 0 0 16,0 0 0-16,0 0-1 16,0 0 0-16,0 0-2 0,-4 15-3 15,4-15-6-15,0 0-24 16,0 0 0-16,0 0-1 16,0 0 0-1</inkml:trace>
  <inkml:trace contextRef="#ctx0" brushRef="#br0" timeOffset="52011.7152">5897 14856 21 0,'0'0'25'16,"11"-3"-2"-16,-11 3-2 15,0 0-2-15,0 0-3 16,0 0-2-16,0 0-2 16,0 0-4-16,0 0-1 0,0 0-2 15,11 4 0-15,-11-4-2 16,0 0 0-16,0 0 0 15,0 0-1-15,0 0-1 16,0 0 1-16,-14 9-1 16,14-9 0-16,-11 8 0 0,11-8 0 15,-15 10 0-15,15-10 0 16,-19 9-1-16,19-9 1 16,-24 7 0-16,10-3 0 15,1-3-1-15,0 0 1 16,0 1-1-16,1 2 1 15,1-3 0 1,11-1-1-16,-14 1 0 0,14-1 0 0,0 0 0 16,-11 5 0-16,11-5 1 15,0 0-1 1,-3 11 0-16,3-11 0 16,0 14 0-1,0-14 0-15,3 21 0 0,-2-10 0 0,1 3 0 16,2 1 0-16,0 1 0 31,0 2 0-31,2 2 1 16,4-3-1-16,1 0 0 0,-1 1 0 15,0-2 0-15,0-2 0 16,-10-14 0-16,17 20 1 16,-17-20-1-16,8 12 0 15,-8-12 1-15,0 0-1 0,0 0 0 16,0 0 1-16,0 0-1 15,0 0 0 1,3 11-1-16,-3-11 0 0,0 0-2 16,0 0-5-16,0 0-25 15,7 13-2-15,-3 2-1 16,-4-15 0 0</inkml:trace>
  <inkml:trace contextRef="#ctx0" brushRef="#br0" timeOffset="53387.28">11682 15297 21 0,'0'0'13'0,"0"0"0"0,0 0 1 15,0 0-3 1,0 0-1-16,-14-10-1 0,14 10 0 31,0 0 0-31,0 0 1 16,-8-11 0-16,8 11-1 15,0 0-1-15,0 0-1 16,0 0 0-16,0 0-2 0,0 0 0 16,0 0 0-16,0 0-2 15,0 0 0-15,0 0 0 16,0 0-1-16,14 1 0 16,-14-1 0-16,12 19 0 0,-3-7-1 15,-2 2 0-15,0 5 0 16,-3-1 0-16,-2 5-1 15,-3 1 0-15,-4-1-1 16,-1 3 0 0,-9-5-4-16,3 5-3 0,-13-15-15 15,8 8-12-15,-4-8-1 16,3 0-1-16,-4-6 2 16</inkml:trace>
  <inkml:trace contextRef="#ctx0" brushRef="#br0" timeOffset="54874.1333">9666 15213 14 0,'0'0'27'0,"15"0"0"0,-15 0-4 15,0 0-4-15,18 9-2 16,-18-9-2-16,11-2-3 31,-11 2-2-31,12-1-2 16,-12 1-2-16,11-4-2 15,-11 4 0-15,0 0-2 0,14 4 0 16,-14-4-1-16,8 15 0 16,-3-4 0-16,-3 6-1 0,-2 1 1 15,0 4-1-15,-2 2 0 0,-3 0 0 16,0 2 0-16,-5-2 0 15,-1-2-2-15,0-3-1 32,-4-7-5-32,10 5-26 15,-11-11-2-15,2 2 1 0,-3-8-1 16</inkml:trace>
  <inkml:trace contextRef="#ctx0" brushRef="#br0" timeOffset="56076.6646">7137 15393 37 0,'0'0'27'16,"0"0"-4"-16,0 0-2 0,0 0-4 15,0 0-3-15,0 0-2 16,0 0-3-16,0 0-2 16,16 12-1-16,-16-12-1 15,0 0 0-15,14 10 0 16,-14-10-1-16,18 10-1 15,-7-2 0-15,-11-8-1 16,17 18 1-16,-9-7-1 16,-2 7-1-16,-2 2 0 0,-2 3-1 15,-3 4 1-15,-4 1-2 16,-3 4 1-16,-6 1-3 16,0 6-4-16,-14-19-15 15,7 14-13-15,-7-8-1 0,3-1-1 16,-3-9 1-16</inkml:trace>
  <inkml:trace contextRef="#ctx0" brushRef="#br0" timeOffset="62943.9039">5377 15410 26 0,'6'15'25'16,"-6"-15"1"-16,0 0-4 16,-5 15-8-16,-8-14-2 0,15 10-1 0,-15-6-2 15,14 6-1-15,-1-11-1 32,-7 17-2-32,7-17 0 15,-5 23-2-15,3-12 2 0,7 5-3 16,-1-1 0-16,6 6-1 15,0-1 1-15,3 3-1 16,2 0 0-16,3 3 0 16,0 5-1-16,2 0 1 15,-1 0-1-15,1 0 0 16,-1 0 0-16,1 0 1 16,-2-2-2-16,2-1 2 0,-1-4-1 15,2-1 0-15,0-1 0 0,0-2 0 16,-2 0 0-16,2-3 0 15,-2 0 0-15,1-2 0 16,-1 3 0 0,0-2 0-16,-2 7-1 0,0 0 1 15,-1-2 0-15,-2 1 0 16,2-1 0-16,1 1 0 31,-2-6 1-31,1 0-1 0,1-8 0 16,0 2 0-16,3-1 0 15,-1 0 1-15,2-3-2 16,-2 0 2-16,3 4-1 0,-1-1-1 16,0 0 3-16,1-1-4 15,0 2 3-15,2 1-2 16,1 2 2-16,0 1-2 16,1-1 1-16,1 1 1 0,2 0-2 15,-1 1 2-15,-1-4-1 16,1 2 0-16,-2-2-1 15,-1 0 1 1,0-1 0-16,-1 1 0 16,-1-2 0-16,-1 2 1 0,1 0-2 15,1-1 1-15,-2 1-1 16,-2 0 1-16,1-1 0 16,0-2-1-16,-2-2 1 15,1 3-1-15,-3 0 1 16,0-1 0-16,0-2 0 15,-1-1 0 1,1 3 0-16,-1 2 0 16,0-2 0-16,0 1 0 0,1-2 0 15,0-1 0-15,-1 5 0 16,-2-5 0-16,1-2 0 16,-1-3 0-1,-1 5-1-15,0-6 1 0,0 1 0 16,-1 2 1-16,0-1-1 15,1 2 0-15,0-1 0 0,0 2 0 16,0-2 0-16,1 1 0 0,-1 4 0 16,1-3 0-16,0-3 0 15,0 0 0-15,0 3 0 16,2 0 0-16,-1 0 0 16,0-1 0-16,-1 1 0 15,1 1 0-15,-2 1 0 16,1-2 0-16,0 0 0 31,0 2 1-31,-1 1-1 0,1 1 0 16,-2-4 0-16,0 1 0 15,0 0 0-15,1 4 0 16,0-3 0-16,-1-2-1 16,0 2 2-16,1 0-1 0,0-2 0 15,-1 1 0-15,0 0 0 16,2-1 0-16,-2 1 0 15,-1-1 0-15,1-3 0 16,0-2-1-16,2 5 1 0,-2-2 0 16,3-3 0-16,-2-1 0 15,1 3 0-15,-1 0 0 16,0 0 0-16,2 1 0 16,-2 0 0-16,1-1 0 15,-2 2-1-15,2 1 1 16,-2-3 0-16,1-2 0 15,-1 4 0-15,-1-1 0 16,0 1 0-16,0 1 0 16,0 1 0-16,0-2 0 15,0 2 0-15,0 3 0 16,0-3 0-16,1 0 1 16,2 2-1-16,-1-1 0 0,0-2 0 15,-1-1 0-15,0 0 0 16,0-1 0-16,-1-1 0 15,-11-2 0 1,20 9 0-16,-20-9 1 16,16 5-1-16,-16-5 0 15,17 8 0-15,-17-8 0 16,18 6 0-16,-18-6 0 16,18 3 0-16,-7-1 0 15,0 0-1-15,-11-2 2 16,21 8-1-16,-21-8-1 15,18 7 2-15,-18-7-1 16,20 5 0-16,-20-5 0 0,16 6 0 16,-16-6 0-16,14 2 0 15,-14-2-1 1,14 6 1-16,-14-6 0 0,12 5 0 16,-12-5 0-16,12 4 1 0,-12-4-2 15,12 8 1-15,-12-8 1 16,13 4-1-16,-13-4 0 15,12 7 0 1,-12-7 1-16,17 9-2 0,-17-9 1 16,16 8 0-16,-16-8 0 15,13 5-1-15,-13-5 1 16,12 4 0-16,-12-4-2 0,0 0-1 16,0 0-6-1,0 0-24-15,4-12-2 0,-4 12 1 16,0 0-1-1</inkml:trace>
  <inkml:trace contextRef="#ctx0" brushRef="#br0" timeOffset="63589.338">8048 16903 24 0,'0'0'30'31,"0"0"2"-31,0 0-1 15,-4-17-15-15,4 17-1 16,0 0-4-16,0 0-3 0,5 11-2 16,-5-11-2-16,0 0 0 15,7 15-1-15,-7-15 0 16,7 16-1-16,-7-16 0 16,13 20-1-16,-13-20 0 15,15 14 0-15,-4 0-1 16,2-2 1-16,0-3 0 15,-1 0-1-15,0 3 0 16,1-1 1-16,-1 0-1 0,0 2 0 0,-12-13 0 16,18 18 0-16,-9-5 0 15,-2-2 0-15,-7-11 0 16,14 15 1-16,-9-4-2 16,-5-11 1-16,4 14 1 0,-4-14-1 15,-3 13 0-15,3-13 1 16,-11 13-1-1,11-13 0-15,-18 18 1 0,18-18-1 16,-24 20 0-16,11-9 1 16,-2 0-1-16,3 0 0 15,0 0 0-15,1 0 0 16,11-11 0-16,-17 12-1 31,17-12 1-31,0 0-1 16,-6 12-2-16,6-12-3 15,0 0-24-15,0 0-6 0,8-14 1 16,-8 14-2-16</inkml:trace>
  <inkml:trace contextRef="#ctx0" brushRef="#br0" timeOffset="64491.4629">6284 16800 33 0,'0'0'31'16,"0"0"-1"-16,0 0 2 0,-1 12-18 15,1-12-2-15,0 0-1 32,0 0-3-32,0 0-2 15,0 0-1-15,6 17-2 16,-6-17 0-16,12 22 0 16,-6-7-1-16,4 4-1 15,-2 2 1-15,4 7-1 16,-2-2 0-16,1 4 0 15,-2 2-1-15,-1 2 1 0,-3-2 0 16,-1 2-1-16,-7 2 1 16,-1-1-1-16,-7 2 0 15,-3 2 0-15,-5 0 0 16,-3 0 0-16,-3 2 0 0,0-4 0 16,-2-7 0-16,1-3 1 15,5-7-2 1,3-4 0-16,5-5-1 0,13-11-2 15,-10-15-6-15,10 15-26 0,0 0 2 16,11-25-3-16,0 10 2 16</inkml:trace>
  <inkml:trace contextRef="#ctx0" brushRef="#br0" timeOffset="66586.7727">12626 15118 1 0,'0'0'25'16,"0"0"2"-16,0 0 2 15,-12 9-15-15,14 4 0 0,-2-13-1 16,-5 15-2-16,5-15-2 15,-6 22-1-15,6-22-2 16,-8 21-1 0,0-8-2-16,3 4-1 15,-3-3 1-15,1 6-1 0,-4-5-1 16,0 5 1-16,-4-1-1 16,0 2 0-16,-1-3 0 15,1 0 0-15,-3 3-1 0,0-2-1 16,0 1 3-16,0-2-3 15,-3-1 2 1,1 0-1-16,-2 1 0 16,0 0 0-16,0-3 0 15,0-1 1-15,2 2-1 16,-1 0 0-16,1 1 0 16,1-1 0-16,0-2 0 15,2 2 0-15,-1-1 0 0,2-2 0 16,0 0 0-16,0 2 1 15,2-2-2 1,-4 2 1-16,0 0 0 16,0-1 0-16,-1 3-1 0,0 1 1 15,-3-1 0-15,-1 1-1 16,0 3 1-16,0-1 0 16,-2-2 0-16,0 1 0 0,-3-1 0 15,0-1 0-15,-2 0 0 0,1-1 0 16,0-4 0-16,-1-1 0 15,1 3 0-15,0-2 0 16,1-3 0-16,0 0 0 16,1-1 0-16,0 0 0 15,1-1 0-15,2 0 0 16,-1-2 0-16,2-1 0 31,0 1 0-31,-1 1 1 0,1 1-2 16,-2 0 2-16,1 9-2 15,-4 1 2-15,-2 0-1 16,1 2 1-16,-1-2-2 16,-2 3 2-16,0-4-1 15,2-1 1-15,-1-7-1 16,4 0 1-16,2-1-1 16,0-3 0-16,2 2 0 0,0-1-1 0,2 1 1 15,0 0 0-15,2-2 0 16,-2 1 0-16,-1 2 0 15,1 0 0-15,-1 1 0 16,0-5 0 0,-1 1 0-16,1-1 1 0,0 3 0 15,0-3-1-15,3-1 1 16,0 0-2-16,2 0 2 31,1 2-1-31,2-2 1 0,0 0-2 16,1 2 0-16,-1 0 0 15,2-1 1-15,0 1 0 16,0 0 0-16,-3-1-1 0,2 3 1 16,-1 0 0-16,1-2 1 15,-2 1-2-15,2 1 1 16,-1 1 0-16,1-1 0 16,1-1 0-16,1 0 0 0,0-2 0 15,11-3 0-15,-18 9 0 16,18-9 0-16,-16 5 0 15,16-5 0 1,0 0 0-16,-14 5 0 0,14-5 0 16,0 0 0-16,0 0 0 15,0 0 0-15,-12 4 0 16,12-4 0-16,0 0 0 0,0 0 0 16,-11 8 0-16,11-8 0 15,0 0 0-15,-12 9 0 16,12-9 0-16,0 0 0 31,-14 2 0-31,14-2 0 16,0 0 0-16,-12 11 0 0,12-11 0 15,0 0 0-15,-11 7 0 16,11-7 0-16,0 0-1 16,0 0 1-16,0 0-3 15,-5 12-4-15,5-12-10 16,0 0-17-16,-5-13 1 15,5 13-2-15,4-16 2 16</inkml:trace>
  <inkml:trace contextRef="#ctx0" brushRef="#br0" timeOffset="67204.8484">10339 16327 11 0,'0'0'26'15,"0"0"1"-15,0 0-3 16,0 0-11-16,0 0 3 15,0 0-3-15,0 0-1 16,0 0-3-16,0 0 0 0,0 0-4 16,0 0-1-16,0 0 0 15,0 0-1-15,0 0-1 16,0 0-2 0,0 0 2-16,-16 15-2 15,16-15 2-15,-17 13-3 16,4-2 3-16,1 1-2 15,-1-1 2-15,-3 1-1 16,0 2 1-16,0 0-2 16,-1-2 1-16,4-2 0 15,-1 0-1-15,14-10 0 16,-19 18 0-16,19-18 0 16,0 0 0-16,-11 15 0 15,11-15 0-15,0 0 0 0,14 9 0 16,-14-9 0-16,22 9 1 15,-6-3-1-15,0-5 0 16,1 0 1-16,1 5-2 0,0 3 2 16,-1-3-1-16,0-4-1 15,-1 4 1-15,-3 3 0 16,2-1-2-16,-4-4 0 0,2 3-3 16,-13-7-8-16,17-3-23 15,-17 3 2-15,20-1-1 16,-20 1 0-1</inkml:trace>
  <inkml:trace contextRef="#ctx0" brushRef="#br0" timeOffset="68019.5637">12499 15964 51 0,'0'0'33'0,"-9"13"2"15,-2-9-1-15,5 7-25 32,-13-9 0-32,9 11-1 15,-10-11-3-15,6 4-1 0,-4-1 0 16,3 5-2-16,0-5 1 16,2 5-1-16,2-1 0 15,2 5 0-15,1 0-1 16,3 12 0-16,1 0 0 15,3 2 1-15,1 1-2 0,2 3 1 16,3-4-1-16,1 1-1 16,3 4 0-16,-3-13-4 15,12 3-33-15,-10-8 1 16,0 1-2-16,-8-16 0 16</inkml:trace>
  <inkml:trace contextRef="#ctx0" brushRef="#br0" timeOffset="72099.5659">5575 14340 7 0,'0'0'18'0,"0"0"0"15,0 0-6-15,0 0-2 0,0 0-1 16,0 0 0-16,0 0-2 15,0 0 0 1,0 0 1-16,0 0 1 16,2 11 2-16,-2-11-1 15,0 0 0-15,0 0 1 0,0 0-1 16,0 0-1-16,0 0-1 16,0 0-2-1,0 0-3-15,-12 5 0 16,12-5-1-16,0 0 0 15,-14-7-1-15,14 7 0 16,-13-5-1-16,13 5 1 0,-16-6-1 16,16 6 1-16,-18-7 0 0,6 5-1 15,1 2 1-15,-4-1-1 16,2 1 1-16,-3 0-1 16,-1 0 1-16,1 1-1 15,-1 1 0-15,0 0 1 16,1-1-1-16,-1 2 0 15,1-1 1-15,1 1-1 16,0 0 0-16,0-2 0 16,0 2 0-16,2 2 0 0,-1 0 1 15,1-4-1 1,-1 4 0-16,1 2 0 16,-2-1 0-16,2 4 0 15,-2-1 1-15,0-1-1 0,1 3 0 16,2 1 0-16,-1 0 0 15,1-2 0-15,12-10-1 16,-19 19 1-16,19-19 0 16,-17 19 0-16,17-19 0 15,-19 17 0-15,19-17 0 16,-19 20 0 0,8-10 0-16,1 2-1 15,0-1 1-15,10-11 0 0,-19 20 0 16,19-20 0-16,-14 20 0 15,14-20 0-15,-13 18 0 16,13-18 0-16,-12 16 0 16,12-16-1-16,-11 15 1 15,11-15 0-15,-11 16-1 16,11-16 2-16,-10 16-1 16,10-16 0-16,-16 18-1 15,16-18 2-15,-12 17-2 16,6-5 1-16,0-1 0 15,6-11 0-15,-11 20 0 16,11-20 0-16,-8 19 0 16,3-7 0-16,5-12 0 15,-12 16 0-15,6-5 0 16,6-11 0-16,-13 21 0 16,7-11 0-16,1 1 0 15,5-11 0-15,-11 22 0 0,6-8-1 16,1-2 1-1,1 0 0-15,0 1 0 16,-1 2 0-16,2 1 1 0,0-3-2 16,0 0 1-16,1 2 0 0,0-2 1 15,1 3-2-15,1-1 2 16,0-1-2-16,1-1 1 16,0 4 0-16,0-4 0 15,2 0 0-15,0 2 0 16,1-3 0-16,-2-1 0 15,3-1 0 1,-6-10 1-16,10 19-1 0,-4-7 0 16,-6-12 0-16,12 18 0 15,-5-6 0-15,-7-12 0 16,15 18 0-16,-6-7 0 16,1 0 0-1,-10-11 0-15,20 20 1 0,-9-11-1 16,2-1 0-16,-2-1 0 15,1 1 0-15,1 1 0 16,1-3 0 0,-1-1 0-16,1 0 0 0,-1-2 0 15,0 3-1-15,1-1 1 16,0-2 0-16,-3-2 0 16,3 3 0-16,-2-1 0 0,2 2 0 0,-1-4 0 15,0 0 1-15,3 1-1 16,-16-2 0-16,23 2 0 15,-9-2 0 1,-2 0-1-16,0-2 1 0,2 0 0 16,-2 0 0-16,-1 0 0 15,4-1 0-15,-3 0 0 16,1 0 0-16,-1 1 1 16,2-2-1-16,-2 0 0 0,0 0 0 15,2-1 0-15,0 1 0 16,1-1 0-1,0-1 0-15,-2 1 0 16,2 0 0-16,-1 2 0 0,0-1 0 31,-2 1 0-31,0-4 0 16,-12 7 0-16,21-8 0 16,-21 8 0-16,19-10 0 15,-19 10 0-15,21-11 0 0,-21 11 0 16,20-9 0-16,-9 5 0 15,-11 4 0-15,19-11 0 16,-8 7 0-16,-11 4 0 0,20-7 0 0,-20 7 0 16,19-11 0-1,-19 11 0-15,17-13 0 16,-17 13 0-16,16-16 0 16,-16 16 0-16,15-19 0 0,-8 8 0 15,1 0 0-15,-2 0 0 16,0 0 0-16,-1-2 0 15,1-2 0 1,-1 2 0-16,-1-2 1 0,1 2-1 31,-1-1 0-31,0 3 0 16,-1-3 0-16,0 2 0 16,0 0 0-16,-1 1 0 0,0 0 0 0,-2 11 0 0,5-21 0 15,-3 10 0-15,0-1 1 16,0 0-1-16,-2 12 0 31,4-22 0-31,-3 10 0 0,0-1 0 16,0-2 0-16,1 3-1 15,0-1 1-15,-1 2 1 16,1-3-1-16,-2 2 0 16,1 1 0-16,-1 0 0 15,1 0 0-15,-2 0 1 16,1 1-1-16,0-1 1 15,0 0-2 1,0 11 2-16,-1-22-1 0,-1 11 0 16,2 11 0-16,-3-21 0 0,-1 10 0 15,2-1 0-15,-2 0 0 16,-1 0 0 0,0 0 1-16,0-2-1 0,0 1 0 15,-1 0 0-15,1 2 0 16,0 0 0-16,5 11 0 15,-8-20 0-15,4 10 0 16,4 10 0-16,-7-14 0 16,7 14 0-16,-9-14 0 15,9 14 1-15,-12-15-1 16,12 15 0-16,-16-13-1 16,16 13 1-16,-19-17 0 15,19 17 0-15,-22-20 0 16,11 11 0-16,0-2 0 15,11 11 0-15,-20-16 1 16,20 16-1-16,-17-13 0 16,17 13 0-16,-17-13 0 15,17 13 0-15,-18-9 0 16,7 3 0-16,11 6 0 16,-21-10 0-16,21 10 0 0,-16-11 0 15,16 11-1-15,-12-7 1 16,12 7-3-16,-13-12-16 15,13 12-16-15,0 0-2 0,-19 1 0 16,8-2-1-16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9:18:31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16050 10491 1 0,'0'0'18'0,"0"0"1"16,0 0-10-16,0 0 3 16,-10 12 2-16,10-12-2 15,0 0 0-15,0 0-2 16,0 0 0-16,0 0-2 15,0 0 1-15,-9 12-4 0,8 2-2 16,-4 2 0-16,2 9-1 16,-5 2 0-16,2 8 1 15,-1 6 0-15,-1 9-1 16,1 1 1-16,0 10-1 16,1-1 1-16,1 10-1 0,1 4 0 15,1 6 0 1,-4-4-1-16,5 6 0 15,-3 3 0-15,3 0-1 16,-2-1 1-16,2 3 0 0,-2-6-1 16,3 4 1-16,-1 2-1 15,2 1 1-15,-1-4 0 16,2-1-1-16,-1-1 1 16,2 0-1-16,-2-3 1 15,1-1 0-15,-1-2-1 16,1 1 1-1,-2 0-1-15,1 3 0 0,-1 3 0 16,-1 3 0-16,0 2 0 16,1 0 0-16,0 4-1 15,-1 1 2-15,1 3-2 16,0 1 2-16,0-1-1 16,1 1 1-16,0 2 0 0,0 4 0 15,0-2 0-15,0 4 0 16,1-3 0-16,0-1 0 15,0 3-1-15,2-2 1 16,-1-3-1-16,1 2 0 16,0-5 1-16,3 0-2 15,-1-3 1 1,1 1 1-16,1-3 0 16,-1 0 0-16,-2-1 0 0,3-1 0 0,-1 4 0 15,-3-5 0-15,0-4 1 16,0-3-1-16,0 4-1 15,1-3 1-15,-2-6-1 0,0-4 1 16,0-8-1-16,0-1 0 16,-1-3 0-16,2 0 0 15,-2-14 0-15,0 2 0 16,0-3 0 0,1-4 0-16,-1-6-1 0,-2-8-1 15,4 4-7-15,-5-20-24 16,2-11-2-16,0 0 0 15,-7-37-3-15</inkml:trace>
  <inkml:trace contextRef="#ctx0" brushRef="#br0" timeOffset="1584.2273">15148 11033 14 0,'0'0'24'0,"20"-2"1"16,-20 2-4-16,20-2-8 16,-3 3-1-16,-5-4-4 15,9 4-1-15,-4-5-1 0,9 5 0 16,-4-4-2 0,7 1 0-16,0-2 0 15,4 1-2-15,4-2 1 16,4 2-1-16,2-2 0 15,3 2 0-15,1 0 0 0,2-1-1 16,-1 2 0-16,2-1 1 16,2 0-1-16,0-1-1 15,-1-1 1-15,3 1 0 16,1-3 0-16,2 2 1 16,4-2 0-16,5 0-1 15,-1 1 1-15,1 1-1 16,2-1 1-16,1 0-1 15,2 0 0-15,3 0-1 16,-1-1 1-16,2-3-1 16,4-3 0-16,4 0 1 15,2 0-3-15,3-1 3 0,-1 0-2 16,1 0 1-16,-1 2-1 16,-2 3 1-16,-1 0-2 15,0 3 2-15,1 0 0 16,0 0 0-16,2 2 0 15,-4 1 0-15,2 1 0 16,-1 1 1-16,-2 0-2 16,0 0 2-16,1 2-2 15,1-1 1-15,3-1 0 0,2 1 1 16,1-1-1-16,3-1 0 16,2 0 0-16,2-1 0 15,3 1 0-15,0 0-1 16,2-1 1-16,0 1 0 15,3-2 0-15,-2 2 0 16,2-2 0-16,-1 2 0 0,0-2 0 16,0 0 0-16,-2 2 0 15,1-2 0-15,-1 2 0 16,2 1 0-16,1 1 0 16,1 0 0-16,1 0 0 15,1 0 1-15,-1 1 0 16,4-1-1-16,-1 0 1 15,4-1 1 1,-1-3-1-16,6 2 0 0,-5-3 1 16,2 1-1-16,0-3-1 0,0 0 0 15,-1 2-4 1,-11-4-29 0,1 7-2-16,-13 1-1 0,-13 1-1 15</inkml:trace>
  <inkml:trace contextRef="#ctx0" brushRef="#br0" timeOffset="4295.8329">16395 10308 12 0,'0'0'26'0,"0"0"3"15,0 0 1 1,0-15-13-16,0 15 0 16,5 11-3-16,3 5-3 0,-8-16-2 15,7 28-2-15,-7-9-1 16,4 7-2-16,-4-2-2 15,3 2 0-15,-3 0-2 16,-1 0-1-16,1 4-4 16,-8-12-5-16,13 2-22 0,-8-4-2 15,3-16 1 1,-3 19-2-16</inkml:trace>
  <inkml:trace contextRef="#ctx0" brushRef="#br0" timeOffset="5019.4362">17027 10262 51 0,'5'-16'33'0,"-5"16"0"16,8-17 1-16,-13 2-23 0,16 11 0 16,-5-7-4-16,10 7-2 15,-4-2-1-15,6 6-1 16,-2 1-2 0,2 5 1-16,-1 4-2 0,-1 6 0 15,-7 6 0-15,-7 2-1 16,-4 4 1-16,-7 2-1 15,-4 0 0-15,-4 1 1 16,-3 0-2-16,-1-3 2 0,3-5 0 16,2-3-1-16,4-4 1 15,5-4 0 1,7-12 1-16,-1 15 0 16,1-15 0-16,23 4 1 0,-5-4-1 15,5 1 1-15,3-3 0 16,1 3-1-1,2 2-3-15,-2-6-6 0,-2 8-26 16,-1-3-2-16,-2 1 0 16,-4-2-1-16</inkml:trace>
  <inkml:trace contextRef="#ctx0" brushRef="#br0" timeOffset="6000.4006">17786 10156 15 0,'0'0'28'15,"0"0"2"-15,0-12 1 0,15 10-15 16,-9-12 0-16,14 12-2 16,-8-10-4-16,12 8-1 15,-5-3-3-15,8 6-1 16,-5-2-1-16,2 7-2 0,-3 1-1 16,-2 2 0-16,-4 3-1 15,-3 2 1-15,-6 2-1 16,-5 1 0-1,-3-1 0-15,-4 1 0 0,-4-3 0 16,-2 0 0-16,-2-1 0 16,1-2 1-16,2-3-2 15,11-6 2-15,-16 10-1 16,16-10 0-16,0 0 0 16,15 10 0-16,-1-3-1 15,5 0 1-15,2 3 0 16,0 0 0-16,0 6-1 15,-2 1 1-15,-6 4 0 0,-4 3 0 16,-7 0-1-16,-4 2 1 16,-8-2 0-16,-5-1 0 15,-4-2 0 1,-3-5 1-16,-2-4-1 0,1-4 1 16,1-4-1-16,4-3 1 0,2-3-1 15,5-2 0 1,11 4-2-1,-4-11-5-15,20 4-26 0,-2 2-1 16,3 0-1-16,5-1 0 16</inkml:trace>
  <inkml:trace contextRef="#ctx0" brushRef="#br0" timeOffset="6711.9736">18532 10086 51 0,'0'0'33'0,"8"-15"0"15,-8 15 0-15,0 0-21 0,0 0-5 16,1 17-2-16,-1-17-2 16,1 26-1-16,-1-11 0 15,0 9-1-15,-1-6 1 16,0 4-1-1,-2-2-1-15,1 0 1 0,-2-5-1 16,3-2 0-16,1-13 0 16,1 15 0-16,-1-15 0 15,16 2 0-15,-4-10 0 0,4 1 0 16,1 1 1-16,3 0-1 16,-1 0 0-1,-1 3 0-15,-2 5 0 16,-1 1 0-16,-3 8 0 0,-1 1 0 15,-2 3 0 1,-3 3 0-16,-1 3 0 0,0-1 1 16,-1 1-1-16,1-2 0 15,1 1-1-15,-1-6-1 16,6 5-5-16,-11-19-26 16,20 9-1-16,-4-14 0 15,1-4 0-15</inkml:trace>
  <inkml:trace contextRef="#ctx0" brushRef="#br0" timeOffset="7205.2948">19177 10103 36 0,'0'0'31'16,"0"0"0"0,0 0 1-16,0 0-17 0,-14 1-4 15,14-1-3-15,-5 16-3 0,5-4-1 16,0-12-1-16,-2 23 0 15,2-10-1-15,5 1 0 16,1-2-1-16,5 0 0 16,0 1-1-16,4-2 0 15,2 0 1-15,1-1-1 16,3-2 0-16,-1 2 1 16,1 2-1-16,-2-1 0 15,-2 0 0-15,-3 1 0 16,-4 2-1-1,-6 1 1-15,-6 2 0 16,-5 0-1-16,-6 0 1 0,-3-2 0 16,-4-2 0-16,0-1 0 15,-1-3 0-15,0-5-2 16,5 2-5-16,-2-12-26 16,6-3-1-16,3-2 0 15,3-6 0-15</inkml:trace>
  <inkml:trace contextRef="#ctx0" brushRef="#br0" timeOffset="7420.732">19160 10099 92 0,'8'-11'37'16,"7"0"1"-16,1-11-12 15,9 14-21 1,2-4-1-16,5 2-4 16,7 11-6-16,-9-2-30 0,10 5 1 15,-5-1-3-15,-1 3 1 16</inkml:trace>
  <inkml:trace contextRef="#ctx0" brushRef="#br0" timeOffset="7925.6179">20051 10003 57 0,'-24'16'34'0,"-2"5"0"16,-1 2 1-16,-6 0-25 15,16 11-1-15,-4-4-3 16,12 8-3-16,5-5 0 15,10 2 0-15,8-5-2 16,11-1 0-16,6-7-1 16,7-4 0-16,1-8 1 0,3-6-1 15,-2-10 0-15,-3-7 1 16,-9 0-1 0,-7-8 0-16,-12 1 0 15,-9-2 1-15,-9 3-1 16,-12 2 0-16,-7 4 1 15,-6 5-1-15,-3 3 1 16,0 7-1-16,4 6 0 0,3-1-2 16,12 11-4-16,-3 0-28 15,18-2-2-15,8-2-1 16,9-5 0-16</inkml:trace>
  <inkml:trace contextRef="#ctx0" brushRef="#br0" timeOffset="8549.868">20777 9991 76 0,'0'0'35'16,"0"0"0"-1,-11-4-1-15,11 4-29 16,13-7-1-16,4 5 0 15,3-2-1 1,3 4 1-16,2-1-1 16,4 3-1-16,-1 2-1 0,0 2 0 15,-4 3 0-15,0 6-1 16,-9 2 0-16,0 2 0 16,-6 4 1-16,-4-2-1 15,-7 4 2-15,-1 0-2 16,-6 2 1-16,-3-2-1 0,1 1 0 15,-2-2 0-15,2-1-1 16,0-2-1-16,6 2-3 16,-4-12-5-16,18 5-25 15,-9-16-2-15,0 0 0 16,0 0 0-16</inkml:trace>
  <inkml:trace contextRef="#ctx0" brushRef="#br0" timeOffset="8737.374">20837 10190 71 0,'-15'-7'35'0,"15"7"-1"15,0 0 0-15,27 1-28 16,-10-1-3-16,11 4 0 16,6-1-5-16,4-4-5 15,15 2-27-15,-6-1 0 16,3 0 0-16,-2-1-1 15</inkml:trace>
  <inkml:trace contextRef="#ctx0" brushRef="#br0" timeOffset="9112.1283">21585 9985 61 0,'-20'16'32'16,"1"1"1"-16,2 3 0 15,7 6-26-15,-1-7-1 16,11 7-2-16,5-4-1 0,10-2-1 16,4-8 1-16,12-2-2 15,3-6-1-15,5-5 1 16,1-4-1-16,-2-7 0 15,-3-3-1-15,-7-7 0 16,-8-2 0-16,-12-2 1 16,-9 2-1-16,-8 2 0 15,-11 4 0-15,-6 5 1 16,-4 5-1-16,-3 6-1 16,2 15-3-16,-4-5-14 0,9 11-15 15,6 3 1-15,7-1 0 16,7 2-1-1</inkml:trace>
  <inkml:trace contextRef="#ctx0" brushRef="#br0" timeOffset="9424.2805">21648 10162 44 0,'-26'8'34'16,"-3"0"-1"-1,1 2 2-15,6 8-14 16,0-8-12-16,16 8-3 0,1-2-2 16,12 2-1-16,6-4-1 15,9 0-1 1,4-3 0-16,5-4 0 16,4-3 0-16,-1-4-1 0,-1-6 1 15,-5-4 0-15,-6-2 0 16,-6-4 0-16,-10-2-1 15,-8 0 1-15,-6-1-1 16,-7 1-1-16,-2 5-2 16,-8-4-8-16,4 9-25 15,-4 4 1-15,6 2-2 16,1 5 0-16</inkml:trace>
  <inkml:trace contextRef="#ctx0" brushRef="#br0" timeOffset="10211.9473">15463 11204 68 0,'3'-14'33'15,"-3"14"-1"-15,5-11-7 0,-5 11-18 16,0 0-1-16,0 0-2 16,0 30-1-16,-4-4-1 15,4 7-1-15,-1 5 0 0,2 2-2 16,2 6-5-16,-4-6-26 16,4-5-2-16,2-5 1 15,-2-5-2-15</inkml:trace>
  <inkml:trace contextRef="#ctx0" brushRef="#br0" timeOffset="10889.2118">15350 11931 63 0,'4'-16'33'16,"1"1"0"-16,5 2 1 15,-4-3-25-15,13 9-2 0,-3-3-2 16,5 8-1-16,-2-2-2 16,3 9 0-16,-2 1-1 15,-3 4-1-15,-6 7 0 16,-6 1 0-16,-5 4 0 15,-6 3-1-15,-5 3 0 16,-5 2 1-16,-1-3-1 16,-2 0 0-16,2-3 1 15,4-2-1-15,3-4 1 16,5-4 0-16,5-14 0 16,5 16 0-16,-5-16 1 0,23 6-1 15,-6-4-1 1,3-2 0-16,6 5-5 0,-9-7-20 31,8 8-7-31,-3-2-2 16,-1 4 1-16</inkml:trace>
  <inkml:trace contextRef="#ctx0" brushRef="#br0" timeOffset="11422.4092">15392 12439 67 0,'0'0'32'0,"0"0"3"16,0 0-1-16,0 0-26 15,18-7 0-15,-5 1-3 16,7 7 0-16,-2-2-2 16,3 4-1-16,-3 0-2 15,-2 4 0-15,-5 2 0 16,-5 2 0-16,-6 2-1 16,-2 2 1-16,-5 1-1 15,-3-1 1-15,-2-1 0 0,-1-3-1 16,13-11 1-16,-17 18 0 15,17-18 0 1,0 0 0-16,8 12 0 16,4-13 0-16,2 2 1 0,2 1-1 15,1 2 0 1,2 2 0-16,-5 5 0 16,-1 1 0-16,-7 4-1 15,-5 3 1-15,-5 1 0 0,-4 2 0 16,-7-2 0-16,0-2 0 15,-3-3 0 1,0-4 1-16,-1-4-3 16,2-7-1-16,17 0-16 0,-12 5-14 15,12-5-2 1,-3-11 1-16,3 11-1 16</inkml:trace>
  <inkml:trace contextRef="#ctx0" brushRef="#br0" timeOffset="11979.1396">15384 13063 76 0,'0'0'33'0,"0"0"1"16,6 14-1-16,-4-1-28 15,-6 2-1-15,2 4-2 16,-4 2 0-16,1-1-1 16,-1 3 0-16,1-2 0 0,1-2-1 15,3-3 0-15,1-16 1 16,8 15-1-16,-8-15 1 16,23 2-1-16,-5-7 0 15,-1 2 1-15,0-2-1 16,0 1 0-16,-4 1 1 15,-1 4-1-15,-12-1 1 16,13 8-1-16,-12 4 1 16,-1 3-1-16,-3 3 1 15,1 4 0-15,0 0 0 16,2 3 0-16,0 2-1 16,0-4-1-16,7 1-2 0,-6-5-29 15,13-2-3-15,-2-6-1 16,4-2 0-16</inkml:trace>
  <inkml:trace contextRef="#ctx0" brushRef="#br0" timeOffset="12664.44">15458 13610 67 0,'0'0'32'15,"-5"10"0"-15,1 6 1 0,-8 4-28 16,11 10 0-16,-7-1-1 16,7 10-1-16,-5 0 0 0,4 3 0 15,-1-4-1-15,3 1-1 16,0-8 1-1,3-3-1-15,3-6 1 16,3-2-2-16,2-8 1 16,5-3-1-16,1-1 0 15,4-6 0-15,1 1 1 16,-1 0-1-16,-2-2 0 16,-3 3 0-16,-1 3 0 15,-15-7 0-15,10 19 0 16,-15-6 0-16,-7 3-1 0,-4-1 1 15,-4 4-1-15,-4-4-1 16,-1 0 0-16,-1-9-3 0,6 5-6 16,-7-12-23-16,10-3 0 15,-1-9 0-15,6-8 0 16</inkml:trace>
  <inkml:trace contextRef="#ctx0" brushRef="#br0" timeOffset="12878.3635">15375 13713 81 0,'0'0'35'16,"20"-12"1"-16,-6 3-2 16,7 8-30-16,-1-5 0 15,8 6-2-15,3 1-3 16,-2-1-3-16,9 12-10 15,-7-9-21-15,-1 4 1 16,-2-1-2-16,-2 6 1 0</inkml:trace>
  <inkml:trace contextRef="#ctx0" brushRef="#br0" timeOffset="13532.7656">15594 14426 49 0,'-13'0'32'0,"-1"0"1"15,-3 7 0-15,-12-7-18 16,11 18-3-16,-15-10-3 0,10 12-3 16,-5-3-1-16,3 9-1 15,2 0 0-15,7 4-2 16,4-2 0-16,7 2-1 16,5 1 0-16,9-1-1 15,4-4 1-15,5-2-1 16,4-3-1-16,1-3 1 15,1-6 0-15,-1-2 0 16,-1-8 0-16,-4-4 0 16,-3-4-1-16,-4-8 1 15,-4-3 0-15,-2-2 0 16,-6-2-1-16,-4-1 1 0,0 4 0 16,-2 2 0-16,-4 5-1 15,-4 8 1-15,0 8-1 16,-3 4 0-16,2 10-1 15,-2 0-2 1,2 9 0-16,-4-5-3 16,16 11-24-16,-9-11-4 15,9 2-1-15,0-5 1 16</inkml:trace>
  <inkml:trace contextRef="#ctx0" brushRef="#br0" timeOffset="14119.9477">15338 15207 73 0,'0'0'34'16,"-4"11"2"-16,4-11-1 16,13 1-28-16,-2-11 0 15,12 4-2-15,0-7-1 16,5 3 0-16,1-4-2 16,2 3-1-16,-3 2 0 15,-2 4 0-15,-7 5-1 16,-4 9 1-16,-7 8-1 15,-4 4 0-15,-7 5 0 16,-3 5 0-16,-2 1 0 0,-1 4 0 16,-3 0-1-16,0-1 1 31,2-2 1-31,3-5-1 0,2-1-1 16,1-4-1-16,5-1-1 0,-4-10-3 15,10 6-4-15,-7-18-18 16,0 0-9-1,0 0 2-15,0 0-1 0</inkml:trace>
  <inkml:trace contextRef="#ctx0" brushRef="#br0" timeOffset="14313.501">15410 15452 66 0,'0'0'35'0,"-16"-8"0"15,16 8 1-15,-13-14-23 31,13 14-5-31,11-7 0 0,7 7-4 16,-1-5-2-16,10 2 0 16,5-1-3-16,2-1-2 15,9 9-6-15,-13-7-27 16,9 11 1-16,-10-7-2 16,2 6 1-16</inkml:trace>
  <inkml:trace contextRef="#ctx0" brushRef="#br0" timeOffset="14905.9047">15477 15912 59 0,'-22'0'33'0,"11"8"2"16,-2-7-1-16,8 15-22 16,-11-14-3-16,14 12-2 15,-5-3-3-15,10 5 0 16,1-2-2-16,5-1 0 0,5 3-1 15,2-2 1-15,3-3-2 16,4-1 0 0,2-4 1-16,2-5-1 15,-3-4 0-15,0-6 0 0,-2-4 0 16,-2-6-1-16,-7 0 1 16,-7-4-1-16,-4 0 1 15,-10 2-1-15,-5 4 1 16,-8 4-1-16,-2 4-1 15,-4 6 0-15,2 5-1 16,-5 2-2-16,12 14-16 16,-5-7-14-16,7 7 0 15,2-3 0-15,6 3 0 16</inkml:trace>
  <inkml:trace contextRef="#ctx0" brushRef="#br0" timeOffset="15346.6661">15506 16080 67 0,'-13'22'34'0,"-3"-2"0"16,5 6 1-16,-7-4-29 15,13 8 1-15,-4-6-2 16,11 4-1-16,1-12-2 16,8 1 0-16,4-4-1 15,4-3-1-15,5-5 1 16,3-6-1-16,-1-4 0 15,2-4 1-15,-3-5-1 16,-1-6 1-16,-7-9-1 16,-6 0-1-16,-8-3 2 15,-8 4-1-15,-7 2 1 0,-8 4-1 16,-2 5 0-16,-5 4-1 16,2 14-1-16,-3 0-3 15,13 15-29-15,-5-9-2 16,9 13 1-16,4-2-2 15</inkml:trace>
  <inkml:trace contextRef="#ctx0" brushRef="#br0" timeOffset="21975.1351">17995 9949 1 0,'0'0'13'0,"0"0"2"16,0 0-4-16,0 0-3 15,0 0-2-15,0 0-2 16,0 0-2-16,-3-11-3 16,3 11-5-16,0 0-3 15,0 0-4-15,0 0-2 16,0 0 0-16</inkml:trace>
  <inkml:trace contextRef="#ctx0" brushRef="#br0" timeOffset="23142.6547">17992 9938 25 0,'0'0'18'0,"-11"3"0"16,11-3-3-16,0 0 0 15,-13-3-4-15,13 3-1 16,-11 0-3-16,11 0 0 15,-14 1-1-15,14-1 0 16,-19 2-2-16,19-2-1 0,-19 5 0 16,19-5 0-16,-20 4-1 15,20-4 0-15,-18 3 0 16,18-3-1-16,-19 5 1 16,19-5-1-16,-21 5 1 15,21-5-1-15,-21 10 0 16,10-4 0-1,0 0 0-15,11-6-1 0,-19 21 1 16,10-8 0-16,-1-1-1 16,3 2 1-16,-2-2 0 15,2 2-1 1,0 1 1-16,-1 1-1 16,8-16 0-16,-15 20 0 0,7-6 1 15,2-2-1-15,0-1 0 16,2 3 1-16,1 1-1 15,0 1 1-15,2 2 0 16,0 1-1-16,0 1 1 16,1 3-1-16,-2 0 0 15,2-3 0-15,0 1 0 16,2 0 0-16,0-1 1 16,0 0-1-16,2-1 0 0,1-2 0 15,1-1 1-15,1 1 0 16,1 0-1-16,0 0 1 15,1-1-1-15,1 1 1 0,-1-3-1 16,2 1 1-16,0-1-1 16,0 0 0-16,2-1 0 15,-1-2 0 1,0-1 0-16,-1-3 1 16,2 1-1-16,1-1 0 15,-1-4 0-15,2 1 0 16,1-2 0-16,1-1 0 15,1-1 1-15,0 0-1 16,1-3 0-16,-1 0 0 16,0-1 0-16,1-4 0 15,-3 1 0-15,-1-2 0 16,0 0 0-16,0-1 1 16,-2 2-1-16,-1-3 0 0,1 0 0 15,-3 1 0-15,1 1 0 16,0-1 1-16,-1-1-1 15,-1-3 0-15,-1 1 0 0,1 0 0 16,-2-2 0-16,-1-1 0 16,0-1 1-16,-1 1-1 15,-1 2 0-15,0 1 1 16,-2-2-1-16,0 3 0 0,0 0 1 16,-1-2-1-1,0 1 0-15,-1 0 0 16,0-3 0-16,0 0 0 15,-1-1 1-15,0 0-1 0,-2 1 0 16,1 2 1-16,-1-3-1 16,1 2 0-16,-2 3 1 15,-1-1-1-15,1-1 0 16,-1 1 0 0,-1 0 1-16,-2-2-1 15,1 2-1-15,-2-5 2 16,0-2-1-16,-1 2 0 15,-1 0-1-15,0 2 1 16,1 1 0-16,-1 1 0 16,0-1 0-16,11 15-1 15,-21-16 1-15,21 16 0 16,-20-12 0-16,9 5 0 0,0 1 0 16,0 2 0-16,11 4 0 15,-21-6 0-15,21 6 0 16,-21-6-1-1,21 6-3-15,-21-4-3 0,21 4-25 16,-11 7-3-16,11-7 1 16,-19 10-1-16</inkml:trace>
  <inkml:trace contextRef="#ctx0" brushRef="#br0" timeOffset="24537.164">18155 9895 25 0,'-13'-18'27'0,"13"18"-3"16,0 0-4-16,-14-15-4 0,14 15-2 15,-13-8-2-15,13 8-2 16,-17-7-2 0,17 7-1-16,-22-6-2 15,22 6-1-15,-26-5-1 16,14 5 0-16,-4-5-1 0,1 2 0 16,0 1-1-16,0 2 0 15,-1-1 0-15,0 1 0 16,0-3 0-16,0 3 0 15,-2 0-1-15,2 5 1 16,0-1 0-16,-1 0 0 16,0 0 0-16,1 4-1 15,-1 1 1 1,3 1-1-16,-1 0 1 16,0 1-1-16,2-2 0 15,-1 4 0-15,3 0 0 16,-1 1 0-16,3 0 0 15,-1 0 0-15,0 6 0 0,0 0 0 16,2 1 1-16,-1 0-1 0,1 1 0 0,0-1 0 16,1 4 1-1,1-1-1-15,1-2 0 0,0 1 0 32,1 4 0-32,2-2-1 15,2 1 1-15,0-1 1 16,1 1-1-16,2-2 0 15,-1 1-1-15,2-3 2 16,-1 0-1-16,1-1 0 16,1 1-1-16,-1-2 2 15,0 2-2-15,3 0 1 16,-1-3 0-16,0 2 0 0,2 0 0 0,1-1 0 0,1 0 0 16,-1-3 0-16,2-2 0 15,2-1 0 1,-1-1 0-1,0-1 0-15,3-2 0 16,1-3 0-16,-1-2 0 16,2 0 0-16,3-1 0 15,0-3 0-15,2 0 0 0,-2-2-1 16,2 0 2-16,-1-1-1 0,0 0 0 16,-1 1 0-16,1-3 0 15,-2 2 0-15,0-3 0 16,-2 1 1-16,0-2-1 15,0 0 0-15,-1 0 0 16,-1 0 0-16,-1 0 0 16,-1 0 0-16,-1-2 0 15,0 2 0-15,-12 6 0 0,20-11 0 32,-20 11 0-32,17-18 0 15,-17 18 0-15,14-18 0 16,-6 6 0-16,-1-1 0 15,-1-3 0-15,0 0 0 16,0 0 0-16,-1 0 0 0,1-1 1 16,-1-2-1-1,-1 3 0-15,0-2 0 0,-1 0 0 16,1-2 1-16,0-3-1 16,-1 0 0-16,-2 1 0 15,2-2 0-15,-1-3 0 16,1 4 0-16,-3-1 0 0,-2 2 0 15,0 3 1-15,-3 1-1 16,3-2 1-16,-3 3-1 16,-2 0 0-16,-2-5 0 15,2-1 0-15,-3 0 0 16,-2-3 0-16,-3-1 0 16,-1 0 0-16,-3 0 0 15,-2 2 1-15,-1 3-1 16,-2 3 0-16,-1 3 0 15,1 6 0-15,-1 2-1 16,2 3-1-16,-3-4-6 16,9 12-26-16,-5-1-2 15,2 3 0-15,-2 4 0 0</inkml:trace>
  <inkml:trace contextRef="#ctx0" brushRef="#br0" timeOffset="30627.9411">16491 11131 1 0,'-17'6'12'16,"17"-6"-2"-16,-6 11-1 0,6-11-2 0,-9 13 0 15,9-13 0-15,-16 20 0 16,6-7 0-16,-2 4-1 16,-2 0-2-16,0 4 0 0,-2-2-2 15,0 3-2-15,0-4-3 16,1 4-7-16,-3-10-10 31,13 8-1-31,-9-13 1 16</inkml:trace>
  <inkml:trace contextRef="#ctx0" brushRef="#br0" timeOffset="30942.2697">16239 11198 12 0,'14'-8'22'0,"-14"8"1"15,0 0 1 1,15-3-14-1,-15 3-1-15,18 9 0 0,-7-1-4 0,8 8 0 32,-1-2-1-32,8 6-1 0,0-1-3 15,4-1-1-15,4 2-6 16,-2-1-18-16,-3-7 0 16,6 4-2-16,-9-8 1 15</inkml:trace>
  <inkml:trace contextRef="#ctx0" brushRef="#br0" timeOffset="33367.6524">17245 11762 10 0,'0'0'13'15,"0"0"0"-15,11-8-1 16,-11 8-2-16,0 0-1 15,0 0 0-15,-4 12-1 0,4-12 1 16,-20 24-1-16,2-8 0 16,0 8 0-16,-9-3-2 15,4 8-1-15,-7-4-1 0,8-2-1 16,-2-1-2-16,6-6-2 16,4 1-3-16,3-11-4 15,11-6-8-15,0 0-11 16,0 0 0-16,0 0 1 15,6-17 0-15</inkml:trace>
  <inkml:trace contextRef="#ctx0" brushRef="#br0" timeOffset="33577.9385">16997 11803 8 0,'0'0'25'16,"0"0"1"-16,12 6 1 15,-12-6-10-15,17 17-4 16,0-1-2-16,-2-5-3 16,8 7-3-16,-1-4-1 15,5 3-1-15,-3-3-2 0,1 1-4 16,1-3-25-16,-2-1 0 16,-8-9-1-1,1 6 0 1</inkml:trace>
  <inkml:trace contextRef="#ctx0" brushRef="#br0" timeOffset="35014.2501">18132 12171 1 0,'0'0'18'0,"-14"10"2"32,14-10-5-32,-18 22-2 0,4-11-2 15,-1 9-1-15,-6-2 1 16,2 9-2-16,-5-5-1 16,0 6-2-16,0-5-1 15,-1 5-2-15,2-6-1 0,1 1-1 16,4-5-3-16,-1-5-3 15,8 0-11-15,11-13-8 16,-18 9-2-16,18-9 0 0,-13-6 1 31</inkml:trace>
  <inkml:trace contextRef="#ctx0" brushRef="#br0" timeOffset="35272.3004">17751 12286 30 0,'0'0'27'0,"0"0"0"15,0 0 1-15,15 8-16 16,-4 8-3-16,-3-6-1 16,12 9-1-1,-2-6-2-15,8 3-1 0,-1-4 0 16,5 1-2-16,-1 2-1 15,-3-8-18-15,3-1-13 16,-1 2 0-16,-7-5-1 16,1 2 0-16</inkml:trace>
  <inkml:trace contextRef="#ctx0" brushRef="#br0" timeOffset="36657.9635">18663 13014 14 0,'5'-13'24'0,"-5"13"2"0,-5 13 1 15,5-13-9-15,-17 26-3 16,-6-12-2-16,9 10-3 16,-15-3-1-16,9 9-3 0,-7-7-1 15,8 1-2-15,-2-3-2 16,5-2-1-16,5-3-3 15,11-16-2-15,-6 15-10 16,6-15-15-16,3-11-1 0,2-3 1 31,1-1-1-31</inkml:trace>
  <inkml:trace contextRef="#ctx0" brushRef="#br0" timeOffset="36866.0329">18471 13037 34 0,'0'0'27'0,"0"0"1"16,-12 0 1-16,12 0-12 15,9 13-6-15,-9-13-3 16,19 21-3-16,-4-9-1 0,8 5-1 16,-1 1-1-16,8-1-2 15,0 5-3-15,-1-9-15 16,3 4-13-16,-2-1 1 15,-4-3-2-15,-3 1 0 16</inkml:trace>
  <inkml:trace contextRef="#ctx0" brushRef="#br0" timeOffset="38086.1295">19371 13605 32 0,'0'0'29'16,"-11"-1"1"-16,0 10 1 0,-5-3-12 15,5 20-7-15,-13-7-3 16,8 13-4-16,-7-4-1 16,4 2-2-16,0-1 0 15,3-2-1-15,2-5-2 0,3-5-1 16,5-2-2-16,6-15-6 16,-8 11-12-16,8-11-9 15,0 0 1-15,-6-19-2 16</inkml:trace>
  <inkml:trace contextRef="#ctx0" brushRef="#br0" timeOffset="38292.174">19117 13651 40 0,'0'0'28'16,"0"0"1"-16,0 0-1 15,18 16-15-15,-18-16-3 16,20 25-3-16,-7-13-1 15,7 10-2-15,-1-2-1 16,6 0-1-16,2 3-5 16,-6-5-27-1,10-1 1-15,-3-3-3 0,0-6 1 0</inkml:trace>
  <inkml:trace contextRef="#ctx0" brushRef="#br0" timeOffset="39659.2712">20201 14225 45 0,'5'-16'29'16,"-5"16"0"-16,0-14-10 0,0 14-8 15,0 0-2-15,-13 8-4 16,1 2-1-16,1 8-2 16,-7 4 0-16,0 7-1 0,-6 6-1 31,2 4 1-31,-2 0-2 15,0-3 1-15,2 1 0 16,2-8-4-16,8 1-6 0,-4-10-20 16,16-20 2-16,-13 13-2 15,13-13 1-15</inkml:trace>
  <inkml:trace contextRef="#ctx0" brushRef="#br0" timeOffset="39903.0243">19943 14269 38 0,'0'0'29'16,"0"0"0"-16,3 22 0 16,-3-22-17-16,9 35-5 0,-2-13 0 15,8 7-2-15,0-5-1 16,6 1-1-16,0-1-1 15,3-4-1-15,2-2-3 16,-4-9-8-16,3 1-20 16,-4-4-1-16,-3-4-1 0,-3-2 0 15</inkml:trace>
  <inkml:trace contextRef="#ctx0" brushRef="#br0" timeOffset="41303.0229">20905 15036 7 0,'0'0'25'15,"0"0"1"-15,0 0 0 16,0 0-8-16,-27 14-3 0,19 8-4 16,-13-4-3-16,6 12-1 15,-8-4-1-15,5 7-2 16,-4-4-2-16,5 3 0 15,0-6-2-15,3-1 0 16,3-7-1 0,11-18-2-16,-11 18-7 15,11-18-17-15,-3-16-2 16,5 1-1-16,3-6 0 0</inkml:trace>
  <inkml:trace contextRef="#ctx0" brushRef="#br0" timeOffset="41516.5772">20706 15005 30 0,'0'0'30'0,"0"0"1"15,-11 2 0-15,12 15-12 16,-1-17-8-16,6 31-3 16,-1-10-2-16,9 3-1 15,-2 3-1-15,6 1-1 16,1-2-2-16,3 0-2 15,4 4-6-15,-7-9-25 0,6 1 0 16,-3-8-3-16,0-1 1 16</inkml:trace>
  <inkml:trace contextRef="#ctx0" brushRef="#br0" timeOffset="42675.2063">21818 15739 20 0,'11'-11'28'0,"-11"11"0"15,0 0 2-15,-12 9-13 0,-8-12-4 16,11 21-3-16,-15-6-3 16,6 16-1-16,-8-5-1 15,4 9-2 1,-2-3 0-16,4 1-1 15,2-1-2-15,1-3 0 16,4-3-1-16,0-9-1 0,7 2-1 16,6-16-3-1,-8 20-9-15,8-20-17 0,0 0 0 16,-11-4 0-16,11 4 1 16</inkml:trace>
  <inkml:trace contextRef="#ctx0" brushRef="#br0" timeOffset="42921.902">21539 15786 47 0,'2'-11'31'16,"0"0"1"-16,-2 11 0 16,0 0-21-16,21 29-2 15,-11-14-2-15,8 15-1 0,-1-1-2 16,5 9 0-16,1-4-1 15,6-4-2-15,0-1-3 16,-2-8-4 0,7 2-27-16,-12-11-2 15,0-1 0-15,-10-10-1 16</inkml:trace>
  <inkml:trace contextRef="#ctx0" brushRef="#br0" timeOffset="58003.1298">17779 11088 49 0,'0'0'31'0,"0"0"0"0,0 0-10 16,0 0-5-16,17 2-4 15,-17-2-3-15,0 0-3 16,16-11-1-16,0 11-1 16,-1-6 0-16,5 2-1 15,1-1-1-15,4 5-1 16,0-2 0-16,2 2-1 16,0 0 0-16,-3-1 0 0,1 1-1 15,-5 0-1-15,0 1-3 16,-8-7-4-16,5 11-18 15,-17-5-7-15,0 0-1 16,0 0 1-16</inkml:trace>
  <inkml:trace contextRef="#ctx0" brushRef="#br0" timeOffset="58276.5771">17824 11169 40 0,'0'0'30'0,"0"0"1"16,0 0 1-16,17 9-19 15,-17-9-2-15,20 4-3 16,-9-4-2-16,8 5-1 16,-1-6-1-16,4 3-1 0,-1-3-1 15,3 1-1-15,-2-1 0 16,-2 1 0-16,-1 1-3 15,-5-4-2 1,3 13-11-16,-17-10-18 0,16 0-1 16,-16 0 0-16,0 0 0 15</inkml:trace>
  <inkml:trace contextRef="#ctx0" brushRef="#br0" timeOffset="58559.5323">18015 10932 17 0,'11'-4'27'0,"-11"4"1"15,2 11 1-15,-1 4-14 16,-7-4-3-16,9 13 0 15,-12-3-3-15,8 11-1 16,-10 1-2-16,6 5-2 0,-5-2-2 16,2-1-3-16,4 8-13 15,-2-9-17-15,-1-8-1 16,3 1 0-16,-2-11 0 16</inkml:trace>
  <inkml:trace contextRef="#ctx0" brushRef="#br0" timeOffset="60564.1396">17757 11658 34 0,'0'0'32'16,"-12"8"-1"-16,12-8 2 15,-2 14-14-15,2-14-7 16,0 0-3-16,0 0-4 16,1 14-1-16,-1-14-1 15,16 9 0-15,-4-6-2 16,4 2 0-16,4-1 0 15,5-1 0-15,2-1 0 16,2-2-1-16,0 0 0 16,-1 0 0-16,2-2-2 15,-6-1-1-15,-1 5-3 0,-12-9-11 16,1 8-17-16,-12-1 0 16,0 0 0-16,0 0 1 15</inkml:trace>
  <inkml:trace contextRef="#ctx0" brushRef="#br0" timeOffset="60839.522">17743 11863 21 0,'0'0'27'0,"0"0"1"16,12 3 2-16,-12-3-13 15,16-2-9-15,3 6 1 16,-3-10-1-16,8 9-2 16,-3-4-1-16,6 3-2 0,-1 0-2 15,-1 0-1 1,0 2-2 0,-6-5-5-16,3 8-15 0,-7-4-9 15,-15-3 0-15,15 4 0 0</inkml:trace>
  <inkml:trace contextRef="#ctx0" brushRef="#br0" timeOffset="61140.1655">17968 11615 28 0,'0'0'28'0,"0"0"0"16,0 23 2-16,-2 2-19 16,-13-5-3-16,6 17 2 15,-15-3-4-15,8 12 1 16,-10-7-3-16,5 2-1 15,-1 0-4-15,-3-12-15 16,7-2-14-16,7-3-2 16,0-13 0-16,11-11 0 15</inkml:trace>
  <inkml:trace contextRef="#ctx0" brushRef="#br0" timeOffset="66048.1624">18457 12257 33 0,'0'0'28'0,"0"0"3"16,0 0-11-16,0 0-3 15,0 0-4-15,0 0-3 16,0 0-2-16,0 0-3 16,0 0-1-16,17 11-1 15,-5-12 0-15,6 5 0 16,2-6-1-16,7 4 0 15,2-4 0-15,4 1-1 0,2-2-1 16,-2-3-1-16,1 6-3 16,-10-10-10-16,-1 10-18 15,-7 0-2-15,-16 0 1 16,0 0-1-16</inkml:trace>
  <inkml:trace contextRef="#ctx0" brushRef="#br0" timeOffset="66290.5319">18455 12445 46 0,'0'0'29'0,"15"3"2"15,-4-4-1-15,5-5-18 16,3 8-5-1,0-9 0-15,5 7-4 16,1-3-2-16,-5-3-7 16,7 1-24-16,-5 3 0 15,-6-4-1-15,-1 4 0 16</inkml:trace>
  <inkml:trace contextRef="#ctx0" brushRef="#br0" timeOffset="66569.4663">18643 12135 59 0,'4'11'31'16,"-4"2"1"-16,-1 6-1 15,1 9-25-15,-11-1 0 0,10 11-1 16,-9-3-1-16,4 6 0 16,-3-6-2-16,4-1-2 15,3 0-4-15,-7-11-19 16,11-1-9-16,0-6 0 16,-2-16-1-1</inkml:trace>
  <inkml:trace contextRef="#ctx0" brushRef="#br0" timeOffset="67457.1054">19127 12191 47 0,'0'0'32'0,"0"0"0"15,0 0 0-15,0 0-18 0,12-5-3 16,-12 5-4-16,15 0-2 15,-4-3-2-15,6 6 0 16,0-6-1-16,5 3-1 16,0 0 0-16,1-1-2 15,0 1-1-15,-5-4-3 0,3 11-11 16,-9-7-18-16,-12 0 1 16,11 7-2-1,-11-7 2-15</inkml:trace>
  <inkml:trace contextRef="#ctx0" brushRef="#br0" timeOffset="67682.9216">19111 12365 56 0,'0'0'32'0,"0"0"1"15,13 3 0-15,6-2-23 16,-8-8-2-16,13 7-1 15,-7-8-3-15,9 6-1 16,-3-3-1-16,2 3-1 16,1 1-3-16,-5-3-4 0,5 4-27 15,-12 0-1-15,-3 1 0 16,-11-1 0-16</inkml:trace>
  <inkml:trace contextRef="#ctx0" brushRef="#br0" timeOffset="67943.7341">19282 12056 58 0,'0'20'31'16,"-2"1"2"-16,-1 6 0 15,-3 9-20 1,-6 3-7-16,5 10-2 0,-6-4 1 16,2 7-1-16,-4-7-1 15,6 0 0-15,-1-8-3 16,0-10-5-16,11-8-29 16,-1-19 1-16,0 0-2 15,0 0 1-15</inkml:trace>
  <inkml:trace contextRef="#ctx0" brushRef="#br0" timeOffset="68789.7683">19880 12227 39 0,'0'0'31'0,"0"0"-3"15,6 11-3-15,-6-11-5 16,0 0-4-16,0 0-5 16,18 1-2-16,-18-1-3 15,19 5-2-15,-6-6 0 16,6 3-1-16,2-1-2 15,5 2 1 1,1-2-2-16,-2-1-2 16,2 4-2-16,-7-9-8 0,3 7-22 0,-11 2-1 15,-12-4 0-15,9 11-1 16</inkml:trace>
  <inkml:trace contextRef="#ctx0" brushRef="#br0" timeOffset="69043.4868">19932 12379 65 0,'0'0'31'0,"0"0"3"16,0 0-1-16,12 0-25 16,8 2-2-16,-5-7 1 15,9 7-3-15,-1-4 0 16,5 4-2-16,-1-4 0 15,0 2-2-15,2 3-4 16,-8-7-4-16,7 4-27 0,-11-1 1 16,-5-3-1-16,-12 4 1 15</inkml:trace>
  <inkml:trace contextRef="#ctx0" brushRef="#br0" timeOffset="69306.0901">20134 12087 73 0,'-14'25'32'0,"4"-2"2"16,-4 5 0-16,-1 11-29 0,-7-1 1 15,5 12-1 1,-5-5 0-16,5 4-1 15,-1-6 0-15,4-3-2 16,6-6-2-16,2-9-4 0,8 0-11 16,-2-25-20-16,9 11 0 15,-9-11-1-15,17-21-1 16</inkml:trace>
  <inkml:trace contextRef="#ctx0" brushRef="#br0" timeOffset="69871.7073">20817 12171 42 0,'0'0'31'0,"0"0"0"16,0 0 2-16,0 0-20 16,17 15-1-16,-6-18-4 15,11 11 0-15,-2-8-3 16,10 6 0-16,0-3-3 16,1 1-2-1,2 1-3-15,-7-10-9 16,0 9-22-16,-8-2-1 15,-7 0 1-15,-11-2-1 0</inkml:trace>
  <inkml:trace contextRef="#ctx0" brushRef="#br0" timeOffset="70075.7564">20821 12346 62 0,'0'0'34'16,"0"0"-1"-1,13 8 1-15,1-4-20 0,0-5-11 16,11 2 0-16,0-3 0 16,7 2-1-16,0-2-3 15,-2-2-3-15,7 0-27 16,-10-1-3-16,-4-1 0 16,-5 0-1-16</inkml:trace>
  <inkml:trace contextRef="#ctx0" brushRef="#br0" timeOffset="70338.5304">20988 12036 70 0,'4'28'31'15,"-7"-2"3"-15,-4-4-6 16,0 19-22-16,-9-2 0 16,5 11 0-16,-8-4-1 15,6 2-1-15,-4-6-1 16,5-6-5-16,6 2-7 0,-2-15-25 16,7-6 0-16,1-17-1 15,0 0 0-15</inkml:trace>
  <inkml:trace contextRef="#ctx0" brushRef="#br0" timeOffset="71001.1692">21622 12155 56 0,'0'0'33'0,"11"4"-1"16,1-2 2-16,-12-2-25 15,33 4-2-15,-13-8 0 0,10 9-2 16,-2-5-2-16,4 5 0 31,-3-2-3-31,-2-2-4 16,1 9-9-16,-11-9-22 15,-5 2 1-15,-12-3-1 16,0 0 1-16</inkml:trace>
  <inkml:trace contextRef="#ctx0" brushRef="#br0" timeOffset="71235.8627">21644 12280 57 0,'-9'15'34'15,"9"-15"0"-15,0 0 1 16,13 6-19-16,3-1-11 16,0-8 0-16,9 7-1 15,-2-5 0-15,7 3-2 16,1 0 0-16,-1-2-4 16,4 2-2-16,-10-9-10 15,2 8-21-15,-6-4-1 16,-3 2 1-16,-6-1-1 0</inkml:trace>
  <inkml:trace contextRef="#ctx0" brushRef="#br0" timeOffset="71624.7132">21856 11961 64 0,'0'0'33'16,"-6"24"2"-16,-6 0-1 16,2 10-24-16,-16 1-1 15,8 11-2-15,-13 2 0 16,5 8-2-16,-6-6-1 16,4 2 0-16,0-4-3 15,4-5-1-15,5-3-3 16,-1-14-10-16,9 2-24 0,3-13 0 15,5-2-1 1,3-13 0-16</inkml:trace>
  <inkml:trace contextRef="#ctx0" brushRef="#br0" timeOffset="150041.3053">16960 11076 31 0,'15'-1'30'16,"-15"1"1"-16,12-2 0 16,-12 2-12-1,12 0-8-15,4 3-2 16,-2-8-2 0,9 5-3-16,-4-3 0 0,8 3-2 15,-4-3 0-15,4 3-1 16,-1-1 0-16,1 0-1 15,-4 2-1-15,-5-3-4 16,4 9-12-16,-6-7-16 0,-4-1 1 16,-12 1-1-16,14-1-1 15</inkml:trace>
  <inkml:trace contextRef="#ctx0" brushRef="#br0" timeOffset="150325.9278">16988 11171 58 0,'11'6'32'0,"1"-6"0"15,6 6-8-15,-4-13-13 16,17 13-1-16,-11-11-2 16,12 10-3-16,-5-5-2 15,1 1-1-15,-1 3-3 0,-5-5-4 16,5 8-19-16,-11-7-9 16,-4 0 0-16,-12 0-1 15</inkml:trace>
  <inkml:trace contextRef="#ctx0" brushRef="#br0" timeOffset="150858.2235">17223 10988 41 0,'0'0'32'16,"0"0"0"-16,13-17-5 15,0 17-11 1,-13-12-2-16,13 12-4 15,-13 0-4-15,0 0-1 16,0 0-1-16,0 0-1 16,-5 19-1-16,-6 2 0 15,-5 2 0-15,-4 7-1 16,-3 4 0-16,-2 4 0 16,-2 2-1-16,1 0-1 15,2 1-2-15,-4-11-20 16,8 4-12-16,2-7 0 15,3-4 0-15,4-6-1 0</inkml:trace>
  <inkml:trace contextRef="#ctx0" brushRef="#br0" timeOffset="178759.3929">18370 11045 21 0,'0'0'26'15,"0"0"-4"-15,0 0-1 0,0 0-1 0,13-1-2 16,-13 1-3-16,0 0-2 31,0 0-2-31,24-7-3 0,-24 7-2 0,25-2-1 16,-9 0-1-1,7 0-2-15,2 0 0 16,0 1 0-16,1-2-2 16,2 1 1-16,-1 1-2 15,-3-2 0-15,-1 4-1 0,-5-2-3 16,1 7-5-16,-19-6-9 15,17-1-15-15,-17 1 0 16,0 0 0-16,0 12 1 0</inkml:trace>
  <inkml:trace contextRef="#ctx0" brushRef="#br0" timeOffset="179058.3413">18397 11186 39 0,'0'0'32'0,"0"0"1"16,0 0 1-16,3 10-15 16,-3-10-7-16,21-2-1 15,-7-5-3-15,9 9-2 16,-1-4-2-16,5 2-1 15,-1 0-1-15,5-1-1 16,-2-1-1-16,-2 0-1 16,0 2-1-16,-7-7-5 15,5 10-18-15,-11-8-10 16,-14 5-1-16,9-11 0 16,-9 11 1-16</inkml:trace>
  <inkml:trace contextRef="#ctx0" brushRef="#br0" timeOffset="179431.0802">18626 10893 33 0,'0'0'30'0,"0"0"2"16,0 0 1-16,0 0-16 16,-3 22-2-16,3-22-3 0,-7 29-3 15,-1-11-2 1,4 11-1-1,-7 0-3-15,-1 7 0 0,-1 1-1 16,-4 1-2-16,-3 0 0 0,2-4-1 16,3 1-5-16,-4-11-24 15,9-1-5-15,4-8-1 16,6-15 1-16</inkml:trace>
  <inkml:trace contextRef="#ctx0" brushRef="#br0" timeOffset="218283.9407">19919 10980 46 0,'0'0'27'15,"0"0"-10"-15,-11 3 1 0,11-3-5 16,0 0-1-16,0 0-2 31,0 0-1-31,12 6-1 16,-12-6-1-16,15 0 0 0,-15 0-2 16,28-1 0-16,-11-2-2 15,6 3 0-15,1-1-2 16,5 0 0-16,-1 0 0 15,2 1-1-15,3 0-2 0,-5-4-4 16,10 9-18 0,-12-6-10-16,-3 1-1 15,-7 0 1-15,-16 0-2 16</inkml:trace>
  <inkml:trace contextRef="#ctx0" brushRef="#br0" timeOffset="218831.4103">19962 11082 24 0,'0'0'26'16,"13"-2"-2"-16,-13 2-3 15,20-1-3-15,-20 1-3 16,23-3-2-16,-23 3-3 15,28-5-1-15,-15 1-2 0,9 4-3 16,-5-4-1-16,3 3-1 16,-2-2-1-16,2 2 0 15,-1-1-2-15,-2-2-2 16,4 9-7-16,-21-5-22 16,23 1-1-16,-23-1 0 15,16-2 0-15</inkml:trace>
  <inkml:trace contextRef="#ctx0" brushRef="#br0" timeOffset="219148.5481">20170 10778 16 0,'0'0'27'16,"-7"28"3"-16,-2-9 0 15,-5 0-15-15,6 15-3 16,-12-7-1-16,9 13-2 0,-9-6-4 15,6 6-3-15,3 3-14 16,3-4-18-16,-3-7-1 16,5 1 0-1,-4-7-2-15</inkml:trace>
  <inkml:trace contextRef="#ctx0" brushRef="#br0" timeOffset="256437.3461">6554 15445 12 0,'0'0'10'0,"0"0"1"0,0 0-1 0,0 0 0 0,0 0 1 32,11 4-1-32,-11-4 1 15,0 0-1-15,0 0 0 16,0 0-1-16,0 0-1 0,4 13-1 15,-4-13-1-15,0 0-2 16,0 0 0 0,6 12-1-16,-6-12-1 15,7 15 0-15,-7-15-1 16,11 19 0-16,-5-6 0 16,2 0-1-16,-2 2 1 15,4-1-1-15,-1-1 0 16,2-2-1-16,-3 1 1 0,-8-12 0 15,16 16 0-15,-16-16 0 16,15 6-1-16,-15-6 1 16,11 2 0-16,-11-2 0 15,0 0 0-15,0 0 0 16,8-13 0-16,-8 13 0 16,-5-17 0-16,5 17 1 15,-9-18-1-15,9 18 1 16,-14-15-1-16,14 15 1 0,-11-10-1 15,11 10 0 1,0 0 0-16,0 0 0 16,0 0-1-16,0 0-4 15,9 20-12-15,3-18-12 0,3 0 0 16,2-2-1-16,1-5-1 16</inkml:trace>
  <inkml:trace contextRef="#ctx0" brushRef="#br0" timeOffset="261043.5669">3124 16279 1 0,'0'0'3'0,"0"0"2"16,6-14-1-16,-1 0 0 0,-5 14 0 16,7-27 2-1,-7 27 1-15,6-28 1 16,-7 17 0-16,1 11 0 15,-1-18 0-15,1 18-1 0,-6-14 1 16,6 14-2-16,0 0-2 16,-14 1 0-16,14-1-2 0,-13 30 1 15,5-10 0-15,1 12-1 16,1-6 0-16,-1 7-1 16,3-8 0-16,2 4 0 0,0-11 0 15,2-18-1-15,2 14 1 16,-2-14 0-16,0 0-2 15,0 0 2-15,11-20-1 16,-5 7-1-16,5 1-11 16,7-1-11-16,-3-6-1 15,7 10-3-15,-14-8 2 16</inkml:trace>
  <inkml:trace contextRef="#ctx0" brushRef="#br0" timeOffset="271895.0606">21606 11086 60 0,'0'0'24'0,"-11"-7"-5"0,11 7-1 16,0 0-8-16,0 0-10 15,14 0-24-15,0 6-2 16,-2-7-3-16,7 4-2 16</inkml:trace>
  <inkml:trace contextRef="#ctx0" brushRef="#br0" timeOffset="276281.7008">2963 11402 5 0,'0'0'19'0,"0"0"1"0,-17 3-6 16,17-3-3-16,-11 4-1 0,11-4-3 15,0 0-1 1,0 0-1-16,-5 13-1 16,5-13-1-16,12 10 0 0,-12-10-2 15,21 10 0-15,-9-9 0 16,2-4 1-16,0 0-1 16,-1-3 0-16,-2-3 1 0,-11 9 0 31,16-14 0-31,-16 14 1 15,0 0-1-15,0 0 0 16,0 0 1-16,-17 9-1 16,6 5-1-16,0 2 0 0,1-2 0 15,3 3 0 1,1-1-1-16,3-4 0 16,3-12 0-16,0 13 0 15,0-13 1-15,0 0 0 0,0 0 0 16,15 0 1-16,-15 0 0 15,0 0-1-15,0 0 1 16,0 0-1-16,0 0-8 16,11 6-19-16,-11-6-2 15,16 23-1-15,-16-23-2 16</inkml:trace>
  <inkml:trace contextRef="#ctx0" brushRef="#br0" timeOffset="277567.8569">14454 16306 12 0,'0'0'24'0,"-11"-2"1"16,11 2 0-16,0 0-17 15,-13 14-2-15,13 0-1 32,-1-2 0-32,6 4-1 0,-3-1-1 15,5 0-1-15,1-2 1 16,1-2-1-16,-9-11 0 15,20 1 0-15,-20-1 0 16,16-15 0-16,-11 1 0 0,1 0 1 16,-6-2-1-1,0 6 2-15,-4-5-2 0,4 15 1 16,-10-17-1-16,10 17 1 16,-13-2-1-16,13 2-1 15,-12 11 1 1,12-11 0-16,-10 13-1 15,10-13 0-15,-5 16 0 0,5-16 0 16,1 11 0-16,-1-11 0 0,0 0-1 16,14 2-2-1,-14-2-3-15,12 2-27 16,-12-2 0-16,17-2-2 16,-17 2 1-16</inkml:trace>
  <inkml:trace contextRef="#ctx0" brushRef="#br0" timeOffset="281973.4307">6419 12791 21 0,'0'0'15'0,"0"0"-1"16,-7-12 1-16,7 12-1 15,0 0-2-15,-5-15 0 16,5 15-1-16,0 0-2 15,15-2-1-15,-15 2-1 16,28 8-2-16,-7-4-1 16,8 7-1-16,0-5 0 15,7 5-2-15,-2-2 0 16,1-2-1-16,3 3-4 0,-6-9-13 16,-2 3-10-16,2 3-2 15,-8-3 0-15,1 2-1 16</inkml:trace>
  <inkml:trace contextRef="#ctx0" brushRef="#br0" timeOffset="285423.2037">10223 15073 14 0,'0'0'18'16,"-11"9"0"-16,11-9-2 15,0 0-2-15,6-11-2 16,5 12-2-16,-11-1-2 15,25-3 0 1,-10-2-2-16,9 10-1 0,-2 1-4 0,4 3-5 16,4 6-23-1,5 12 0-15,-7-2-1 16,3 14-2-16</inkml:trace>
  <inkml:trace contextRef="#ctx0" brushRef="#br0" timeOffset="305885.2193">21360 10944 9 0,'0'0'22'0,"0"0"1"16,0 0 1 0,-11 1-11-16,11-1-1 15,0 0 0-15,0 0-1 16,0 0-1-16,0 0-1 16,11-6 0-16,0 9-2 15,-11-3 0-15,22-2-2 0,-8 1 0 16,5 5-2-16,0-3 0 15,5 4 0-15,0-2-2 16,4 4 1-16,-1-3-1 16,3 2 0-16,-1-2 0 15,1 1-1-15,2 0 0 16,-1-2 0-16,-2 0 1 16,-2-1-1-16,-3-2 0 15,-4 2-1-15,-3 1-1 0,-17-3-3 16,23 4-10-16,-23-4-18 15,0 0-1-15,0 0 0 16,-22 3 0-16</inkml:trace>
  <inkml:trace contextRef="#ctx0" brushRef="#br0" timeOffset="306211.0446">21426 11104 45 0,'0'0'29'16,"0"0"1"-16,0 0 0 0,16 9-20 16,-16-9-1-1,27 1 1-15,-14-4-3 0,9 7-1 16,-3-4-1-16,4 3-2 15,0-2-1-15,0 2-1 16,0-3 0-16,2 4-1 16,-3-2 0-1,-3 0-1-15,1 0-3 0,-20-2-4 16,28 3-8-16,-28-3-17 16,0 0-1-16,0 0 0 15,0 0 1-15</inkml:trace>
  <inkml:trace contextRef="#ctx0" brushRef="#br0" timeOffset="306581.5049">21686 10774 31 0,'5'13'27'0,"-6"3"2"0,-6 4 1 15,-8-2-17-15,10 13-1 16,-11-9 0-16,8 15-2 15,-12-11-1-15,10 14-1 16,-8-8-3-16,8 1-1 0,-2-5-2 16,4-2-2-16,3-3-2 31,0-7-5-31,13-4-26 16,-8-12-1-16,0 0 0 15,17 4-2-15</inkml:trace>
  <inkml:trace contextRef="#ctx0" brushRef="#br0" timeOffset="329276.3117">14248 11217 8 0,'0'0'26'0,"0"0"2"16,-12-1-6-16,0-5-4 15,12 6-2-15,-25-4-2 16,13 9-3-16,-14-11-2 16,4 12-2-16,-11-4-2 0,0 8-1 15,-8-4-2-15,-1 6 1 16,-6-4-1-1,0 1 0-15,-3-3 0 16,0 3 0-16,-2-5-1 0,2-1 0 16,0 1 0-16,0 1 0 15,0-2 0 1,2 3 0-16,1 0-1 0,2 2 0 16,2 1 0-16,2-1 0 15,3 1 0-15,6 1 0 16,5 2 0-16,3-2 0 0,7 5-1 15,5-1 1-15,3 2 0 16,5 5 0-16,2 3 1 0,2 5-1 16,2 10 0-1,2 6 0-15,-2 7 1 16,2 9-1-16,-1 8 0 0,2 7 0 16,1 4 0-16,-1 5 0 15,3 2 1-15,-3-1 0 16,4-1 0-16,0-4 0 15,2-3-1-15,-1-4 1 32,2-7 0-32,-2-6 0 15,2-4-2-15,0-6 2 16,1-6-2-16,-1-5 1 16,2-8-1-16,0-8 2 0,3-4-2 15,1-6 1-15,5-4 0 16,2-6-1-1,7-4 1-15,4-3 0 16,9 0 1-16,6 0 0 0,6 1-1 16,8-3 0-16,3 4 0 15,6-1 0-15,4 4 0 16,-1-1 0-16,-4 2 0 0,-5 1-1 0,-6 1 1 16,-7 2 0-16,-7-1 0 15,-5 2 0-15,-8-2 1 16,-5 1 0-1,-3-3 0-15,-3-1-1 0,-3 0 1 16,-1-2 0 0,-3-4 0-16,-1 0 0 15,-3-1-1 1,-1-2 0-16,0-1 0 16,0-2 0-16,-1-5 1 0,-1-3-2 15,0-3 2-15,0-5-1 16,-2-3 0-16,-1-2 0 0,0-6 1 0,-1-2-2 15,-3-3 2-15,1-1-1 16,-3-3 0-16,0-1 0 16,-3-4-1-16,1-6 0 15,-4-4 0-15,-1-8 1 16,-3-4-1-16,-1-7 1 16,1 0-1-16,-1-3 1 15,1-4 1-15,3 2-2 16,3 4 1-16,3 6 0 0,3 1 1 15,3 7-1-15,1 3 0 16,2 5 0-16,-1 7 1 16,-1 7-1-16,-3 7 1 15,-3 4 0-15,-3 6-1 16,-3 9 1-16,-5 5-1 16,-1 6 1-16,-5 6-1 15,-1 5 0-15,-4 4 0 16,-2 3 1-1,0 4-1-15,-2-1 0 0,-1 2 0 16,-1-2 1-16,-1-2-1 16,-3-4 1-16,1-3-1 15,-5-3 0-15,-2 0 0 16,-3-5 0-16,-1 1 0 16,0-3-3-16,5 11-19 15,-6-11-15-15,2 0 0 16,-1-1-2-16,1-3 0 0</inkml:trace>
  <inkml:trace contextRef="#ctx0" brushRef="#br0" timeOffset="382714.8052">18712 11534 1 0,'-28'-3'6'0,"17"13"16"15,-10-4 2-15,-6 4-8 16,1 5-2-16,-7 0 1 0,4 8-1 16,-9-2-4-16,7 6-3 15,-5-3-3-15,4 4-2 16,3 1-4-16,1-3-8 16,1-6-17-16,10 3 0 15,-2-9-1-15,9 1 0 0</inkml:trace>
  <inkml:trace contextRef="#ctx0" brushRef="#br0" timeOffset="383005.2051">18191 11574 35 0,'29'5'29'0,"-7"1"-1"15,10 12 1-15,8 6-22 16,4 3-2-16,13 7 0 15,5 2-4-15,5 1-11 16,1-1-17-16,2 7-1 0,-9-14-2 16,-2 0 1-16</inkml:trace>
  <inkml:trace contextRef="#ctx0" brushRef="#br0" timeOffset="416583.4534">19145 11547 32 0,'0'0'29'15,"0"0"0"-15,0 0-5 0,-15 0-5 16,15 0-4-16,0 0-5 16,0 0-1-16,0 0-3 15,0 0-1-15,16 6-1 16,-2-3 0-16,-2-4-1 15,5 1-1-15,2-2-1 16,5 1 0-16,-1 0 0 16,4 1-2-16,-2 0 0 15,-1-3-1-15,1 5-2 0,-7-5-2 16,6 9-7 0,-24-6-21-16,13 6 1 15,-13-6 0-15,0 0 0 0</inkml:trace>
  <inkml:trace contextRef="#ctx0" brushRef="#br0" timeOffset="416834.4029">19125 11637 47 0,'0'0'30'16,"-9"15"0"-16,9-15 1 15,5 23-18-15,-5-23-6 16,20 3-1-16,-6-4 0 15,10 1-2-15,-2-5-1 16,4 0 0-16,-2-1-2 16,1 0-1-16,-1 5-1 0,-6-1-3 15,3 7-7-15,-21-5-18 16,18 6-3 0,-18-6 0-16,13 8-1 15</inkml:trace>
  <inkml:trace contextRef="#ctx0" brushRef="#br0" timeOffset="417126.4686">19373 11408 39 0,'0'0'28'0,"0"0"1"16,0 0 2-16,-17 17-21 0,15 7 0 0,-12-6 0 15,7 14-3 1,-9-4 0-16,5 9-2 16,-6-2-1-16,4 3-1 15,-3-6 0-15,5-3-2 0,0-3-3 16,0-6-3-16,12-2-27 15,-1-18-1-15,-6 12-1 0,6-12 1 32</inkml:trace>
  <inkml:trace contextRef="#ctx0" brushRef="#br0" timeOffset="428014.7999">19898 11523 23 0,'0'0'16'0,"0"0"-1"16,0 0-1-16,-11-2-1 16,11 2 0-16,0 0-3 0,0 0 0 15,-11 6-1-15,11-6-1 16,0 0-1-16,0 0-2 16,0 0-1-16,0 0-1 15,0 0 0-15,0 0 0 16,0 0 0-16,20 12-1 15,-20-12 1 1,22 6 0-16,-8-5-1 0,5 3 0 16,-1-3 0-16,3 1-1 0,1 0 0 15,1-1-1-15,0-1 1 16,-1 0-1-16,-3 2 0 16,1 1 0-1,-3-1 0-15,-3-2-3 16,-1 6 0-16,-13-6-2 15,21 9-5-15,-21-9-10 0,0 0-12 0,5 11 1 32,-5-11 0-32,-5 12 2 15</inkml:trace>
  <inkml:trace contextRef="#ctx0" brushRef="#br0" timeOffset="428324.2894">19915 11716 45 0,'0'0'29'0,"15"5"2"16,-15-5-1-16,14-6-21 15,2 8 0-15,-3-7-1 16,5 8-3-16,-2-4-1 0,3 2-2 15,-2 0 0-15,2 3-2 16,-1-2 0-16,-3 0-1 16,0 2-2-1,-4-5-2-15,7 6-11 0,-18-5-14 16,17-3-2 0,-17 3 1-1,7-11-1-15</inkml:trace>
  <inkml:trace contextRef="#ctx0" brushRef="#br0" timeOffset="428710.0369">20154 11406 37 0,'0'0'29'15,"0"-13"1"-15,0 13 0 16,0 0-15-16,-11-5-6 16,11 5 0-16,0 0-2 15,0 0-2-15,0 0-1 16,-11 22 0-16,4-10-2 0,2 9 0 16,-3 3 1-16,-1 6 0 15,-3 1-1-15,2 4 0 16,-1 0-1-1,1-3 1-15,1-4 0 0,1-4-1 16,1-6-1-16,3-4 1 0,1-4-1 16,3-10 1-16,0 0-1 15,0 0-1-15,0 0-2 16,0 0-2-16,2 14-9 16,-2-14-20-16,0 0-1 15,0 0 0-15,15-4 0 16</inkml:trace>
  <inkml:trace contextRef="#ctx0" brushRef="#br0" timeOffset="430115.16">19965 11800 15 0,'0'0'23'0,"0"0"0"15,0 0-5-15,0 0-1 16,0 0-4-16,0 0-2 15,0 0-2-15,0 0-1 16,0 0-2-16,0 0-1 16,0 0-1-16,-7-11 0 15,7 11-1-15,0 0-1 16,0 0 0-16,12-17 0 0,-12 17-1 16,15-15 1-16,-15 15-1 15,19-18 0-15,-8 2-4 16,9-1-27-16,-4 1-1 15,-3-3-1-15,3 3 0 16</inkml:trace>
  <inkml:trace contextRef="#ctx0" brushRef="#br0" timeOffset="451064.1294">20805 11534 2 0,'0'0'1'0,"5"-12"-1"16,-5 12 1-16,0 0-1 16,0 0 1-16,0 0-1 0,0 0 0 15,0 0 1-15,0 0-1 16,0 0 0-16,0 0 1 16,0 0-1-16,0 0 0 15,0 0 0-15,0 0 1 16,0 0 2-16,0 0-1 15,0 0 0-15,0 0 0 32,0 0-1-32,0 0 0 15,0 0-1-15,0 0-1 0,0 0-2 16,0 0 1-16,0 0-1 16,0 0 2-16,0 0-1 15,0 0 1-15,0 0 1 16,-11 1 1-16,11-1-1 0,0 0 1 15,0 0-1-15,0 0 1 16,0 0-1-16,0 0 1 16,0 0 1-16,0 0 0 15,0 0 1-15,0 0 1 0,-11 5 2 16,11-5 1-16,0 0 1 31,0 0 1-31,0 0 0 16,0 0 1-16,0 0 0 0,-11 6-2 15,11-6 1-15,0 0-1 16,0 0 1-16,-12 2-2 0,12-2 1 16,0 0-1-16,0 0 0 15,0 0 0-15,0 0-1 16,-13 5-1-16,13-5-2 16,0 0 0-16,0 0-1 15,0 0-1-15,0 0 0 16,0 0-1-16,0 0 0 15,0 0 0-15,18 10 1 16,-18-10-1-16,23 1 1 16,-9-1 0-16,5-1-1 0,3 0 0 15,0-2 1-15,1 1-1 16,0-1 1-16,-1 2-1 16,0 1-1-16,-2 0 1 15,-3 0 0-15,-4 0 1 0,-1 0-1 16,-1 4-1-16,-11-4 1 15,19 3 0-15,-19-3-1 16,17 4-1-16,-17-4-3 16,18 5-13-16,-18-5-14 31,13-1 1-31,-13 1-2 16,0 0 1-16</inkml:trace>
  <inkml:trace contextRef="#ctx0" brushRef="#br0" timeOffset="451416.7026">20789 11667 53 0,'-12'5'29'0,"12"-5"1"16,0 0-1-16,0 0-23 0,0 0-1 15,0 0 0-15,19 5-1 16,-19-5 0-16,24 10 0 16,-12-7-2-16,4 5 0 15,0-5-1 1,2 5 1-16,-3-5-2 0,0 1 1 15,1-2-1-15,0 0 0 16,1 1-1-16,-3-3-2 16,4 3-2-16,-18-3-8 0,26-12-19 0,-14 8 1 15,-12 4-1-15,14-10 0 16</inkml:trace>
  <inkml:trace contextRef="#ctx0" brushRef="#br0" timeOffset="451929.4441">21032 11421 1 0,'0'0'20'16,"0"0"5"-16,11-8-1 0,-11 8-8 15,0 0 0-15,0 0-2 16,0 0-4-16,0 0-1 15,0 0-3 1,0 0-1-16,-17 13-2 0,17-13 1 31,-15 18-1-31,9-1 1 16,-8 1 0-16,3 9 0 16,-9 3 0-16,2 8-1 15,-4-3 1-15,2 5-2 16,-3-5 1-16,5 1-1 15,1-7-2-15,3-5 0 16,6-9 0-16,3-4 1 16,5-11-2-16,0 0-1 0,0 0-3 0,13-14-14 15,-1 1-14-15,-2-3 0 16,2-1-1-16,-3 1 1 16</inkml:trace>
  <inkml:trace contextRef="#ctx0" brushRef="#br0" timeOffset="512155.9475">21355 11500 22 0,'15'-5'26'0,"-15"5"2"16,0 0-10-16,0 0-4 0,10-16-1 15,-10 16-3-15,0 0-3 16,0 0-1-16,0 0-2 15,12-5-1-15,-12 5-1 16,0 13-1-16,0-13 0 16,-6 20 0-16,2-8 1 15,3 3-1-15,-3 1 0 16,2-1 0-16,1 4 0 0,0-2-1 16,1 0 1-16,1 1-1 15,-1-1 0-15,1 0 0 16,-1-1 0-16,1-1 0 15,-1-4-1 1,0 0 1-16,0-11 0 0,3 16 1 16,-3-16-2-16,0 0 2 15,13 10-1-15,-13-10 1 16,18 0 0-16,-5-1 0 16,0-2 0-16,3 1 0 15,-1-2 1-15,4 2-1 16,-1-3 0-16,3 1 0 15,0 0 0-15,3 2 0 16,1-2-1-16,2 2 0 16,-1 1 0-16,2-2 0 15,1 3 1-15,-1 0-1 16,-2 0 0-16,-1 2 0 0,-2-1-1 16,-3 1 1-16,-2-1 0 15,-2 1 0 1,-4-1 0-16,-1 0 0 15,-11-1 1-15,13 2-1 0,-13-2 0 16,11-3 1-16,-11 3-1 16,0 0 1-16,6-11 0 15,-6 11-1 1,2-17 1-16,-2 5-1 0,0-2 0 16,-2 0 1-16,1-4-2 0,0-1 1 15,0 0-1-15,-2 2 1 16,2-2-1-16,-1 0 2 15,-1 1-2-15,0 2 1 16,0 1 1-16,0 1-1 16,-1 1 1-16,0 1 0 15,4 12-1-15,-7-17 0 16,7 17 1-16,-6-11-1 0,6 11 1 16,0 0-1-16,-11-5 0 15,11 5 0-15,0 0 0 31,-16 2 0-31,16-2 0 0,-14 3 1 16,14-3-1-16,-18 2 0 16,7-3 0-16,-2 1 0 15,1 0 0-15,-3-1 0 16,0 0 1-16,-2 1-1 16,1-2 0-16,-1 0 0 15,-1 1 1-15,1 0-1 16,-1-2 0-16,-1 2 1 15,2 0-1-15,0 0 0 0,1 2 0 0,0-1 0 16,2 0 1-16,-1 2-1 16,0 2 0-16,1-1 0 15,0 2 0-15,-4 0 0 16,1 0 0-16,-1 1 1 16,-2 0-1-16,1 0 0 15,-1 0 0-15,2-2 0 16,-1 0 1-16,5-1-1 0,0 0 0 15,14-3 0-15,-19 2 1 16,19-2-1 0,-11 0 0-16,11 0 0 15,0 0 0-15,0 0 0 0,0 0 0 32,0 0-1-32,0 0 1 15,0 0 0-15,0 0 0 16,0 0 0-16,0 0-1 15,0 0 1-15,0 0 0 0,0 0 0 16,10 15-12-16,-10-15-22 16,0 0 0-16,0 0-2 15,-2 13 1-15</inkml:trace>
  <inkml:trace contextRef="#ctx0" brushRef="#br0" timeOffset="521865.6054">19363 12858 47 0,'0'0'30'15,"0"0"2"-15,5-12-10 16,-5 12-4-16,-11 2-4 0,8 11-5 0,-13-7-3 16,2 12-1-16,-6 0-3 15,-1 6-1-15,-3 2 0 16,0 1-3-16,1 1 0 16,-1-4-1-1,5 2-4-15,-4-11-6 16,12 2-20-16,-3-7 0 15,0-3 0-15,2-5 2 0</inkml:trace>
  <inkml:trace contextRef="#ctx0" brushRef="#br0" timeOffset="522080.0369">19050 12901 65 0,'12'3'32'16,"3"6"1"-16,1 1-1 16,9 8-24-16,-7-4-1 15,12 12 0-15,-5-4-4 16,8 3-4-16,-1 8-10 0,0-10-21 16,2 1-2-16,1-6 0 15,2-2-1-15</inkml:trace>
  <inkml:trace contextRef="#ctx0" brushRef="#br0" timeOffset="522536.435">20213 12873 35 0,'4'-12'32'15,"-4"12"1"-15,-11 2 0 16,0-2-10-16,6 18-7 16,-17-9-4-16,10 15-5 15,-10-2-3-15,3 6-1 16,-3-3-1-16,0 2-3 15,0-3 0-15,0-2-1 16,5-1-2-16,-1-10-5 16,11 7-9-16,-8-13-17 15,15-5 0-15,-12-1 2 16,12 1 0-16</inkml:trace>
  <inkml:trace contextRef="#ctx0" brushRef="#br0" timeOffset="522754.0859">19959 12885 54 0,'0'0'33'16,"5"-11"1"-16,-5 11 0 15,10 11-16-15,-10-11-7 16,14 18-2-16,-5-5-4 16,9 7 0-16,-1-1-2 15,7 4-1-15,-1-1-2 16,2-2-3-16,12 4-32 0,-10-8-1 15,2-2-1 1,-4-3-1-16</inkml:trace>
  <inkml:trace contextRef="#ctx0" brushRef="#br0" timeOffset="523342.2775">20969 12896 62 0,'11'-10'32'0,"-11"10"0"16,15-7-6-16,-15 7-14 15,0 0 0-15,0 0-5 16,-15 25-2-16,-5-6-1 16,2 6-1-16,-8 4-2 0,0 2-1 0,0 0 0 0,0-2-1 15,2-5-1-15,3-5-2 16,9 1-5 0,-4-15-18-16,16-5-7 31,0 0-1-31,-11-12 2 0</inkml:trace>
  <inkml:trace contextRef="#ctx0" brushRef="#br0" timeOffset="523552.7299">20746 12847 72 0,'0'0'34'0,"16"9"0"16,-5 4 0-16,-2 0-27 15,13 11-2-15,1-5 0 16,9 9-1-16,1-1-2 16,3-2-2-16,5 5-9 15,-4-9-25-15,2-3-1 0,-4-4-1 16,-1-5-1-16</inkml:trace>
  <inkml:trace contextRef="#ctx0" brushRef="#br0" timeOffset="524029.7117">21836 12772 62 0,'0'0'34'16,"11"4"0"-16,-11-4 0 15,-6 15-24-15,3 6-2 16,-15-5-1 0,5 11-3-16,-10 0-2 15,0 5 0-15,-4-3-1 16,0 0 0-16,1-2-1 15,2-5-1-15,6-2-2 16,-2-9-4-16,15 0-22 16,-6-7-6-16,11-4 1 15,-11-7-2-15</inkml:trace>
  <inkml:trace contextRef="#ctx0" brushRef="#br0" timeOffset="524249.8687">21559 12821 62 0,'0'0'35'0,"11"-2"2"15,-11 2-2-15,16 36-15 16,-7-21-13-16,10 11 0 16,-2-3-3-16,8 6-1 15,-1-3-1-15,4-2-2 0,1 0-2 16,-7-9-8-16,8 4-26 15,-12-8-1-15,-1 1-1 16,-17-12 0 0</inkml:trace>
  <inkml:trace contextRef="#ctx0" brushRef="#br0" timeOffset="554069.0328">19882 13556 22 0,'0'0'27'0,"0"0"1"15,0 0 2-15,-13-5-12 16,13 5-3-16,0 0-2 15,0 0-3-15,-14-1-2 0,14 1-2 16,0 0-2 0,0 0 0-16,8 11-2 15,-8-11-1-15,19 9 1 16,-3-3-2-16,2-3 1 16,4-2 0-16,3-1-1 0,3-2 0 15,2 0 0-15,2 0 1 16,0 0-1-16,0 1 0 15,-2 0 0-15,-2 2 0 16,-3 1-1-16,-3-1 1 0,-4 3-1 16,-6-4-3-16,4 6-3 15,-16-6-16-15,11-6-10 16,-11 6-1-16,0 0 0 16,0 0 0-1</inkml:trace>
  <inkml:trace contextRef="#ctx0" brushRef="#br0" timeOffset="554411.7437">19864 13735 30 0,'11'-4'26'15,"-11"4"3"-15,0 0 0 16,18 6-16-16,-18-6-4 0,28 2 1 16,-13-4-2-1,8 7-2-15,-1-5-2 16,5 4 0-16,-1-2-2 15,0 2-1-15,-1-1-1 0,-4 0-2 16,2 5-8-16,-11-5-21 16,1-3 1-16,-13 0-2 15,15-8 1-15</inkml:trace>
  <inkml:trace contextRef="#ctx0" brushRef="#br0" timeOffset="554789.3779">20192 13326 50 0,'0'0'32'16,"-13"3"1"-16,5 12 0 16,-13-3-20-16,11 19-2 15,-15 6-3 1,6 14-1-16,-9 3-3 0,0 8-1 0,-4 1-2 15,1-2-1-15,5-1-4 16,-5-18-18-16,15-4-13 16,3-14 0-16,7-8-1 15,6-16-1-15</inkml:trace>
  <inkml:trace contextRef="#ctx0" brushRef="#br0" timeOffset="615723.3906">20589 13522 6 0,'0'0'15'15,"0"0"-1"-15,0 0-3 16,0 0-1-1,0 0 0-15,0 0 0 0,0 0 0 0,0 0 0 16,0 0-1-16,0 0-1 31,0 0 0-31,0 0 0 16,0 0-1-16,0 0-2 0,0 0-1 16,0 0 0-16,0 0-2 15,12 10 1-15,-12-10-1 0,21 6-1 16,-8-4 0-16,3 2 0 15,1-2 0-15,4-3-1 16,-1-4 1 0,3 2 0-16,0-2 0 15,1 0-1-15,1-1 1 0,0 2-1 16,0 1 0-16,-2 0 0 16,-2 3 1-1,-3 3-1-15,-2 0 0 16,-1 1 0-16,-3 1 0 0,-12-5 1 15,19 5-1-15,-19-5 0 16,15 3 0 0,-15-3 0-16,13 0 0 0,-13 0 0 15,0 0-1-15,14-2 0 16,-14 2-1-16,0 0-2 16,13 6-4-16,-13-6-4 15,0 0-18 1,0 0 0-16,0 0 0 0,-14 1 0 0</inkml:trace>
  <inkml:trace contextRef="#ctx0" brushRef="#br0" timeOffset="616360.2135">20678 13702 11 0,'-15'10'16'0,"15"-10"-1"16,0 0-1-16,-13 2-1 16,13-2-2-16,0 0-1 15,-11 4-2-15,11-4-1 0,0 0 0 16,-18 2-1-16,18-2 0 16,-13 4 0-16,13-4-1 15,0 0 0-15,-12 8 0 16,12-8-1-16,0 0-1 15,0 0 0-15,0 0-1 16,0 0 1-16,0 0-1 16,11 5 0-16,0-1 0 15,1-1 0-15,6 2 0 16,-1-2 0-16,3 0-1 16,1 0 0-16,2-1-1 15,-1-2 1-15,0 1-1 16,1-1 1-16,-2 2-1 0,0-1 0 15,-2 1 0-15,0-1 0 16,-3 3 1-16,-3-3-1 16,-1 2 0-16,0-1 0 15,-12-2 0-15,21 0 0 16,-21 0-1-16,17-4 0 16,-17 4-2-16,17-6-1 15,-17 6-4-15,16-11-8 16,-16 11-16-16,6-15 1 15,-6 15-1-15,-3-17 2 16</inkml:trace>
  <inkml:trace contextRef="#ctx0" brushRef="#br0" timeOffset="616957.7614">20945 13316 23 0,'-2'-12'25'16,"2"12"1"-16,0 0-7 16,0 0-2-16,0 0-4 15,-21 3-1-15,21-3-3 16,-14 10-3-16,14-10 0 15,-16 17-2-15,7-5-1 16,-2 0 0-16,3 5-1 16,-3 4-1-1,1 6 1-15,-2 7-1 16,-1 7 0-16,-1 3 0 16,-3 4 0-16,-2 2 0 0,1 1 0 15,-3-5 0-15,-1-2 0 16,3-9 0-16,0-6-1 15,4-7 0-15,2-5 1 16,13-17-1-16,-13 13 0 16,13-13 0-16,0 0 0 0,9-13-1 15,-2 1 0-15,5 2-4 16,-3-11-7 0,5 7-19-16,0-4-2 0,-1 3 1 15,-2 1-1-15</inkml:trace>
  <inkml:trace contextRef="#ctx0" brushRef="#br0" timeOffset="632217.3522">21492 13531 8 0,'0'0'16'0,"0"0"0"16,0 0-2-16,0 0-3 15,0 0 0-15,0 0 0 16,0 0 0-16,0 0-1 15,0 0 0-15,-7-20 0 32,7 20-2-32,0 0 0 15,11-6-2-15,-11 6-1 16,13-3-2-16,-2 3-1 0,5 2-1 16,4-4 0-16,4 0 0 15,3-3 0 1,5 1-1-16,3-2 0 15,3-1 0-15,0 0-1 0,-4 0 0 16,0 4 0-16,-6-1-1 16,-1 4 0-16,-7-2-2 15,-3 7 0-15,-17-5-1 16,19 6-2-16,-19-6-3 16,0 0-5-16,5 16-13 15,-5-16 0-15,0 0 1 16,-17 6 0-16</inkml:trace>
  <inkml:trace contextRef="#ctx0" brushRef="#br0" timeOffset="632623.6189">21536 13675 1 0,'0'0'19'0,"0"0"5"16,-12-6 1-16,12 6-9 15,0 0 0-15,0 0-3 16,0 0-1-16,0 0-3 15,19 5-1-15,-19-5-1 0,25 1 0 16,-9-7-2-16,7 6 0 16,-1-4-2-16,7 1-1 15,0-2 0-15,3 0-1 16,-1-2 0-16,-1 2 0 16,-3 2-2-16,-5 0 0 15,-1 3 0-15,-8-3-3 16,1 8-3-16,-14-5-6 15,0 0-14-15,0 0-5 16,5 11 1-16,-5-11-1 16</inkml:trace>
  <inkml:trace contextRef="#ctx0" brushRef="#br0" timeOffset="633123.6465">21819 13313 6 0,'0'0'21'0,"6"-14"0"16,-6 14-5-16,0 0-6 16,8-17 1-16,-8 17-3 15,0 0 0 1,0 0-1-16,3-12 0 0,-3 12-1 16,0 0-1-16,0 0-1 15,0 0 1-15,0 0 0 16,-12 13-1-16,7 0 1 15,-8 4-1-15,2 9 0 16,-9 5-1-16,2 12 1 16,-9 4 0-16,3 8-1 15,-6 1-1-15,4 2 1 0,-1-6-1 16,2-1 0-16,5-12-1 16,5-7-1-16,5-9 0 15,5-10 0 1,5-13-1-16,0 0-1 0,22-5-7 15,-11-11-24-15,11-3 1 16,-2-4-1-16,3-1 0 16</inkml:trace>
  <inkml:trace contextRef="#ctx0" brushRef="#br0" timeOffset="655223.0105">20895 14107 1 0,'-12'6'1'15,"12"-6"-1"-15,-11 6-1 16,11-6 1-16</inkml:trace>
  <inkml:trace contextRef="#ctx0" brushRef="#br0" timeOffset="655738.87">20733 14204 11 0,'0'0'18'16,"-11"4"-2"-16,11-4-1 15,0 0-1-15,0 0-2 16,0 0 1-16,-13-11-2 15,13 11-2-15,0 0 0 16,0 0-2-16,0 0-2 16,0 0 0-16,-11 1-2 15,11-1 0-15,0 0-2 16,11 10 0-16,-11-10 0 0,18 6 0 16,-3-2-1-16,4-2 0 15,3-1 1-15,4-2-1 16,2 1 0-16,1 0 0 15,2 0 0-15,-2-1 0 16,-1 2 0-16,-2-1 0 16,-5 0 0-16,-2 3 0 15,-3-2-1-15,-4 0 1 16,-12-1-1-16,12 2 0 16,-12-2-2-16,0 0-1 15,0 0-3-15,0 0-5 16,4 11-16-16,-4-11-1 15,0 0-1-15,-12 14 1 0</inkml:trace>
  <inkml:trace contextRef="#ctx0" brushRef="#br0" timeOffset="656105.4659">20718 14401 14 0,'8'-13'24'0,"-8"13"0"0,13-6-8 16,-13 6-2-16,15-5-2 15,-15 5-2-15,19 0-1 16,-19 0-2-16,25 5-2 15,-12-3 0-15,4 5-1 16,-2-2-1-16,3 1-1 16,-3-1 0-16,3 0-1 15,-1-5-1-15,-1 0 0 16,0-1 0-16,-3-3-1 16,4 3-4-16,-9-10-6 15,9 7-17-15,-17 4-2 16,0 0 0-16,11-2 0 15</inkml:trace>
  <inkml:trace contextRef="#ctx0" brushRef="#br0" timeOffset="656597.452">21020 14079 14 0,'0'0'26'0,"-16"12"0"15,16-12-3-15,-12 19-8 16,-4-12-2-16,12 14-1 16,-12-2-3-16,8 14 0 15,-11 0-3-15,6 13 0 16,-8 1-2-16,4 5 0 15,-4-2-2-15,4 0 0 16,-2-7-1-16,3-5 1 16,4-9-2-16,2-7 0 15,3-9 1-15,7-13-1 0,-5 11-1 16,5-11-1-16,0 0-3 16,10-23-9-16,-10 23-17 15,18-25-2-15,-6 9 1 16,-2-2-2-16</inkml:trace>
  <inkml:trace contextRef="#ctx0" brushRef="#br0" timeOffset="671484.2943">21397 14190 1 0,'0'0'25'0,"-6"-11"2"0,6 11 0 16,-15-13-10-16,15 13-2 15,-11-4-3-15,11 4-3 16,0 0-2 0,0 0-1-16,0 0-2 0,0 0 0 15,0 0-2-15,0 0 1 16,15-7-1-16,0 8 0 16,0-2-1-16,7-1 1 15,3-1-1-15,4-1-1 16,5 2 1-16,3-1-1 15,-1 2 0-15,2 0 0 16,1 1 0-16,-2 1 0 16,-2 1-1-16,-4 3 1 0,-5-1-1 15,-6 0 0-15,-1 2-1 16,-8-4-1-16,0 5-3 16,-11-7-3-1,0 0-10-15,8 11-12 0,-8-11 0 16,0 0 1-16,-16 3 0 15</inkml:trace>
  <inkml:trace contextRef="#ctx0" brushRef="#br0" timeOffset="671820.0489">21453 14385 1 0,'0'0'16'0,"3"-13"9"15,1 2 3-15,4-2-13 16,10 9 0-16,-7-12-1 16,11 15-3-16,-9-10-2 15,11 11-1-15,-6-4-3 16,5 9-1-16,-1-4-2 15,3 6 1-15,-2-4-2 16,0 1 0-16,3-1-2 0,-3-4-1 16,4 6-4-16,-10-11-4 15,8 4-16 1,-6-4-5 0,-6-2 1-16,-2 3-1 0</inkml:trace>
  <inkml:trace contextRef="#ctx0" brushRef="#br0" timeOffset="672297.5402">21858 14019 1 0,'0'0'24'0,"-1"-16"1"16,1 16 2-16,-1-11-10 15,1 11-4-15,0 0 0 16,-22-12-2-16,16 23-2 16,-11-3-1-16,5 15-1 0,-12 2-1 15,6 12-2-15,-9 1 0 16,3 12-1-16,-6-3-1 16,4 6 0-16,-1-2-1 15,4-3 1-15,1-5-2 16,5-7 0-16,4-7 0 15,4-11 0 1,9-18-1-16,0 0-4 0,2 11-11 16,7-27-17-16,0-2 0 15,0-5-1-15,2-3 1 16</inkml:trace>
  <inkml:trace contextRef="#ctx0" brushRef="#br0" timeOffset="685220.7598">21497 14953 5 0,'0'0'6'0,"0"0"-1"16,0 0-2-16,0 0-2 16,11-11-2-16,-11 11-5 15,0 0-2-15,10-13 4 16,-10 13 4-16</inkml:trace>
  <inkml:trace contextRef="#ctx0" brushRef="#br0" timeOffset="685908.2841">21440 15002 7 0,'0'0'15'15,"0"0"1"-15,-15 13-1 16,15-13-3-16,-13 12 0 16,13-12-2-16,0 0-1 15,-11 19-1-15,11-19 0 16,0 0-1-16,0 0 0 0,13-9-1 16,-3-3 0-16,11 2-1 15,-3-6 1-15,9 5-1 16,-4-3-2-16,7 3 0 15,-3 6-1-15,1 0-1 16,0 3 0-16,-2 6-1 16,1-2 0-16,-1 3 0 15,0 0 0-15,-1-2 0 16,-1 2 0-16,-3 0 0 16,-3-3 0-16,-1 0 0 15,-2 1-2-15,-15-3 0 16,17 5-1-16,-17-5-1 15,0 0-4-15,0 0-2 0,0 0-5 16,-13 6-9-16,2-6-6 16,-5 5 1-16,-5-4 0 15</inkml:trace>
  <inkml:trace contextRef="#ctx0" brushRef="#br0" timeOffset="686252.0506">21497 15128 23 0,'0'0'24'0,"0"0"-4"0,0 0-4 16,0 0-2-16,0 0-2 15,0 0-1 1,0 0-3-16,0 0-2 15,0 0-1-15,18 7-2 0,-4-1 0 16,2-4-1-16,3 0-1 16,4 1-1-16,4-6 1 15,1-3-1-15,2 0 0 16,0-1 0-16,-1-2-1 16,2 3-1-16,-8-5-1 15,0 6-1-15,-8-6-4 16,3 15-8-16,-18-4-14 15,12-2 1-15,-12 2 0 0,0 0 3 16</inkml:trace>
  <inkml:trace contextRef="#ctx0" brushRef="#br0" timeOffset="686783.0112">21796 14791 3 0,'0'0'23'0,"-17"-15"0"15,17 15-8-15,0 0-1 16,-16-11-1-16,16 11-2 16,0 0-1-16,0 0-2 15,-19 11 0-15,16 4-1 16,-5-1-2-16,2 10 1 15,-5 2-2-15,2 9 1 16,-6-1-2-16,3 4-1 16,-4-2 0-16,2 4 0 15,-3-3-1-15,1-2-1 0,0-5 1 16,2-3 0-16,3-4-1 16,2-4 1-16,3-4-1 15,1-3 0-15,5-12 0 16,-3 12-1-16,3-12 0 15,0 0 0-15,0 0-2 16,0 0-2-16,21 9-8 16,-21-9-19-16,0 0 1 15,11 3-1-15,-11-3 0 16</inkml:trace>
  <inkml:trace contextRef="#ctx0" brushRef="#br0" timeOffset="759301.5163">20646 10891 7 0,'0'0'15'15,"0"0"0"-15,0 0-3 16,0 0-2-16,0 0-2 16,0 0-1-16,0 0 3 15,0 0-5-15,13 3-1 16,-13-3-2-16,17 10 1 16,-17-10 0-16,24 13-1 15,-13-7 1-15,6 0-1 16,-3-1 1-16,1 1-1 15,2-1 0-15,1-2 0 16,0 0 0-16,1 0-1 0,1-3 1 16,1 1-1-16,1-1-1 15,-3-3 1-15,2 2-1 16,-2 1 1-16,-1-2 0 16,-3-1-1-16,0 2 0 15,-4 1 0-15,-11 0 0 16,18 0 0-16,-18 0 0 15,13 1-1-15,-13-1 0 16,0 0-2-16,17 8-3 16,-17-8-7-16,0 0-12 15,16 5-1-15,-16-5 0 16,0 0 2-16</inkml:trace>
  <inkml:trace contextRef="#ctx0" brushRef="#br0" timeOffset="759800.0838">20737 11075 1 0,'0'0'5'0,"0"0"13"15,-13 4-7-15,13-4-4 16,0 0 0 0,-12 7 0-16,12-7 1 0,0 0 0 15,0 0 0-15,0 0-1 16,0 0 1-16,0 0 0 15,16 12 0-15,-16-12 0 16,15-2-2-16,-15 2-1 16,19-4-1-16,-19 4-1 15,21-4-2-15,-10 2 0 16,0 1 0-16,1 2-1 16,0 0 0-16,2 0 0 15,-1-1 0-15,2 0 1 16,0 3-1-16,-2 0 0 15,0 0 0-15,0-1 0 0,-1 1 0 16,0 0 0-16,-12-3-2 16,23 9-4-16,-23-9-7 15,20 0-14-15,-7 1-1 16,-13-1 0-16,20-1 0 16</inkml:trace>
  <inkml:trace contextRef="#ctx0" brushRef="#br0" timeOffset="760362.6014">20942 10750 1 0,'0'0'12'0,"0"0"2"16,-5-14-6-16,5 14-1 15,0 0-2 1,0 0-1-16,0 0 0 0,-14-1 0 16,14 1 2-16,-13 22-1 15,2-1 1-15,0 8 0 16,-7 4 1-16,2 9 0 15,-7 2 0-15,2 7-1 16,-6 0-1-16,6 5-1 16,-4-8-1-16,3-1 0 15,2-3-1-15,3-6-1 16,5-5 0-16,1-7-1 0,6-6 0 16,0-7-1-16,8-2-6 15,-3-11-15 1,0 0-4-16,20 2-1 15,-11-14 0-15</inkml:trace>
  <inkml:trace contextRef="#ctx0" brushRef="#br0" timeOffset="802873.2888">19395 10835 11 0,'0'0'9'16,"0"0"-1"-16,0 0 1 15,0 0-1-15,0 0 0 16,0 0 0-16,0 0-1 15,0 0 0-15,0 0-1 16,-11-6 2-16,11 6-2 16,0 0 0-16,-17-2 0 15,17 2-1-15,0 0 0 16,-15 2 0-16,15-2 0 16,-12-2-1-16,12 2-1 15,-13-1 0-15,13 1-1 16,-17-6 0-16,17 6 0 0,-20 1 0 15,9-1-1-15,0 0 0 16,-2-4 1-16,-1 4-1 16,0 0 0-16,0 1 0 15,-2-6 0-15,2 4 0 16,-2 1 0-16,-1 1 0 16,1 5-1-16,0-2 1 15,-1 2 0-15,0-4 0 16,1 4-1-16,0 0 1 15,2-2-1-15,1-2 1 16,0 1-1-16,2-1 1 16,11-2-1-16,-17 5 0 15,17-5 0-15,-14 9 1 0,14-9-1 16,-11 6 0-16,11-6 0 16,0 0 0-16,-14 12 0 15,14-12 0-15,0 0 0 16,-15 13 0-16,15-13 0 15,0 0 0-15,-12 15 0 16,12-15 0-16,-5 11 0 16,5-11 0-16,-2 13 0 15,2-13 0-15,-2 21 0 16,4-11 0-16,-2 5 0 16,1 0 0-16,0-1 0 15,0 4 0-15,1 2-1 0,-1-3 1 16,0 1 0-1,0 0 0-15,0-3 0 16,1-1-1-16,0 0 1 16,-1-3-1-16,-1-11 1 15,5 17 0-15,-5-17 0 0,0 0 0 16,7 14 0-16,-7-14 0 16,0 0 0-16,0 0 0 15,0 0 0-15,11 9-1 16,-11-9 1-16,0 0 0 15,11 0 0-15,-11 0 0 16,13-3 0-16,-13 3 0 16,17-3 0-16,-6 0 0 15,0 1 0-15,2-1 0 16,4 1-1-16,2 1 1 16,-1 1 0-16,3-3 0 15,-2 2-1-15,3 1 1 0,-1 1 0 16,0-1 0-1,-3-1 0-15,0 1 1 16,2 0-1-16,-2 1 0 0,0 0 1 16,2-1 0-16,-3-2-1 15,3 2 1 1,-1-1 0-16,1-2 0 16,-1 0 0-16,2 0 0 15,-2-4-1-15,1 2 1 16,-1-2 0-16,1 3 0 15,-3-3-1-15,0 1 1 0,-3-1-1 16,0 2 0-16,-3-1 1 16,3 1-1-1,-3 0 0-15,0 0 0 0,-11 5 0 16,19-5 0-16,-19 5 0 16,16-5 1-16,-16 5-1 15,12-4 1-15,-12 4 0 16,0 0 0-16,0 0 0 15,4-13 0-15,-4 13-1 16,-5-12 1-16,5 12 0 0,-10-13-1 16,10 13 0-16,-10-19 0 15,10 19 0-15,-8-20 0 16,5 8 1-16,3 12-1 16,-3-21 0-16,3 9 0 15,0 1 0-15,0 0-1 0,1-2 2 16,-1 2-1-16,0 11-1 31,1-19 1-31,-1 19 0 16,1-21 0-16,-1 10 1 15,0 0-1-15,0 11 0 0,-1-17 0 16,1 17 0-16,-3-16 0 16,3 16-1-16,-7-13 1 15,7 13-2-15,0 0 3 16,-14-12-2-16,14 12 1 15,-16-9-1-15,16 9 1 16,-21-6 0-16,7 4 1 16,0-3-1-16,-3 1 1 0,1 2-1 15,-2 0 0 1,1 0 0-16,0 1 0 16,1 0 0-16,1 0 0 15,2 3-1-15,-1 2 0 0,14-4-1 16,-23 7-8-16,23-7-21 15,-12 11 0-15,12-11-2 16,-12 18 0-16</inkml:trace>
  <inkml:trace contextRef="#ctx0" brushRef="#br0" timeOffset="846816.053">3669 11102 16 0,'-7'12'24'0,"7"-12"3"0,-18 1-8 16,18-1 4-16,-22-5-5 15,22 5-2-15,-31-8-4 16,17 7-1-16,-11-12-3 16,3 9-2-16,-8-6-2 0,-1 4-2 15,-5-1 0-15,-6 4-1 16,-7-1 0-16,-7 4-1 15,-9 4 0-15,-3 0 0 16,-8 1 1-16,-5 1-1 16,-4 0 1-16,1 0-1 15,0 1 1-15,6 2 0 16,2-6 0-16,7 6 0 16,1-3 0-16,13 3 1 0,5 1-1 15,8 2 0-15,5 3-1 16,8 6 1-16,7 6-1 15,7 9 0-15,7 9-1 16,4 4 1-16,6 12 0 16,5 8 1-16,2 11-2 15,2 5 1-15,1 10 0 16,1 8 1 0,-4 8 0-16,-1 6-1 0,-6 7 1 15,-1 6-2-15,-2 6 2 16,-4 6-1-16,-2 0 0 15,0 0 0-15,-2 1-1 16,1 9 1-16,0 1 0 16,2 0 1-16,-1-3-1 15,2 3 0-15,1 4-1 16,2 2 1-16,-1 0 1 16,2-2-2-16,0-2 1 0,1-2-1 15,-1 0 1-15,0-1-1 16,1-6 1-1,-2 0-1-15,2-9 0 16,2-7 1-16,0-1 0 0,0-8 0 16,3-9 0-16,0-10-1 15,2-11 0-15,1-6 1 16,-1-6 0-16,-1 0-1 0,2-14 1 31,-1-3-1-31,1 0 0 16,3-6 2-16,0-9-1 15,3-6 0-15,3-7-1 16,5-7 2-16,6-6-1 0,5-10 0 0,5-6 1 16,4-2-1-16,9 0 1 15,2-6 0-15,6 0 0 16,6-4-1-16,2 4 1 16,6 0 0-16,5 2 0 15,3-1 0-15,-1 2-1 16,6 7 1-16,-1-1 0 15,-3 3 0-15,-3 3-1 0,-2-3 0 16,-6 2 1-16,0 3 0 16,-3-5-1-16,-6-1 1 15,-1-1-1-15,-5-2 0 16,-4-6 1-16,-7 1 0 0,-6-6 0 16,-7 0 0-16,-8-8 1 15,-6-2-1-15,-5-7 0 16,-4 1 0-16,-1-5 0 15,-2-4-1-15,-1-6 1 16,-1-7-1-16,1-2 1 16,-1-5-1-16,0-6 0 15,-2-8 1-15,-1-9-1 32,-1-6 0-32,-1-6 0 15,-1-10 0-15,-2-12-1 0,0-6 1 0,1-7 0 16,-2-9 0-1,-4-1 0-15,1-4 0 0,-2-8 1 16,-2-3 0 0,-2-2-1-16,0-1 2 0,-3-3-1 15,-1 1 0-15,4 2-1 16,-1-3 1-16,2 3-1 16,2 2 1-16,2 2-1 15,3 0 0-15,4 1 1 16,4-8 0-16,4 1 0 15,5 2 0-15,3 5 0 16,0 2 0 0,0 1-1-16,-3 1 1 0,-5 8 0 15,-4 11-1-15,-5 6-1 16,-5 4 1-16,-5 6-1 16,-2 8 1-16,-2 10 0 15,1 12-1-15,-2 3 1 16,0 6 0-16,-2 6 0 15,1 10 0-15,-1 5 0 0,2 5 0 0,-5 2 0 16,-2 4 0-16,-1 5 0 16,0 1 0-1,-1 3 0-15,-1-1 0 16,-2 0 0-16,0-2 0 0,2 1 0 16,0 0 0-16,-2-3-1 15,1 6 1-15,1 1 0 16,-2 8-1-16,-2 7 1 15,-1 9 0 1,-5 5-1-16,-5 8 1 16,-1 13-1-16,-3-1 0 15,0 14-5-15,-6-11-31 16,8 2-1-16,-4-4-1 0,2-1-2 16</inkml:trace>
  <inkml:trace contextRef="#ctx0" brushRef="#br0" timeOffset="852583.4732">14539 14741 40 0,'-13'0'29'31,"1"4"2"-31,-6-7-1 16,-2-9-23-16,-3 8-3 15,-6-4-1-15,-2-1 1 0,-8-6-1 16,-5-1 0 0,-11-5-2-16,-7-1 2 15,-11-2-1-15,-4 2 0 0,-11-6-1 16,-6 2 0 0,-7-2 0-16,-7 0-1 0,-4-3 1 15,-3-1 0-15,-1-5 0 16,-1 1-1-16,-1-2 0 0,3-4 1 15,-1-3 0-15,3 1-1 16,2-1 0 0,2-1 0-16,2-3 0 15,3 1 1-15,-1-3-1 0,2 1 1 16,1-1-1-16,2-3 1 16,0-5-1-1,-1 3 2-15,3-1-1 0,-2-1-1 0,-2 0 0 16,0 0 1-16,-3 2-1 15,-1 2 0 1,-2 2 1-16,-4 2-1 0,-2 3 0 31,1-2 1-31,-4 1-1 0,1-3 0 16,1-2 1-16,4-2-1 16,1-1 0-16,5-5 0 15,0-2 1-15,0 0-1 16,0-1 0-16,1-1 0 15,2 0-1-15,-1-2 1 16,0-1-1-16,0-3 1 0,-1 0 0 16,1-4 0-16,0-2-1 0,2 2 1 15,-1-1 1-15,0 2 0 16,1 1-1-16,-2 7 1 16,-1 3 0-16,-2 5 1 15,-3 3-1-15,3 3 0 16,0 4 1-16,2 0-1 15,-1 3 0 1,3 2 0-16,2 3 0 0,3 4 0 16,3 5-1-16,2 5 1 15,0 6-1-15,3 7 0 16,0 9 0-16,1 6 1 16,3 7-1-16,3 3 0 15,0 7 0-15,1 5 1 16,2 7-2-16,2 3 2 15,5 6-2-15,4 2 1 16,4 6 0-16,6 4-1 16,4 8 1-16,9 4-1 0,6 4 1 15,5 4 0 1,8 4 0-16,8 3 0 16,6 3-1-16,8 2 1 15,8-2 0-15,6 0 1 0,9 0-1 16,5-3-1-16,7 4 2 15,5-3-2-15,7 0 1 16,5-2 0-16,7-2 0 16,6-1 1-16,5-3-2 15,3-3 2-15,3-3-1 16,6-2 0-16,4-8-1 16,2 0 1-16,2-4 0 15,6-1 0-15,4-4 0 0,4 2 0 16,1-3 0-1,2 2 0-15,3 1 0 16,4-3 0-16,2 0 0 16,-1-1 0-16,0 0 0 0,-2-1-1 15,2-3 1-15,0-3-1 16,0-1 1-16,1 2-1 16,-2 0 0-16,0-1 0 15,1-1 1-15,1 2-1 16,-1-2 1-16,2 1-1 15,4 0 1-15,-2 2 0 16,-2 1-1-16,-2 4 1 16,1-1 0-16,1 2 0 15,0 1 0-15,4 2 1 16,-2-2-1-16,-1-3 1 16,3-2 0-16,5 0-2 15,-1-5 2-15,6 0-1 0,1-2 0 16,-6 0-1-16,-1 0 2 15,-3 4-2-15,-8 0 1 16,-3 6 1-16,-5 2-1 16,-8 3 0-16,-6 2 0 15,-3 3 1-15,-7 1-2 16,-3 1 1-16,-1 1 1 16,-3-1-2-16,-3 1 1 15,-3 4 0-15,-4-1 1 16,0 3-1-16,0 4 0 15,1-2 1-15,-3-1-2 16,2 0 2-16,-3-5-1 16,2 4 1-16,-1-1-2 0,-2-4 2 15,1-4 0-15,-5 1 0 16,0 2 0-16,-1 1-1 16,-1 1 1-16,2-1-1 15,-1 2 1-15,5-3 0 16,-3 2-1-16,5 2 0 15,1-3-1-15,3-5 1 16,4-5 0-16,4-1 1 16,3-10-2-16,1-1 2 15,6-2-1-15,3-6 1 16,3-12-1-16,1 1 1 16,-2-5-1-16,1-10 0 0,-2-8 1 15,-3 0-1-15,-4-10 1 16,-3-6-1-16,-5-2 1 15,-2-4-1-15,-3-8 1 16,-4 0-1-16,-2-4 1 16,-3-3 0-16,-6-8 0 15,-3-2-2-15,-6-2 2 16,-5 0-1-16,-7-2 1 16,-5-4 0-16,-4 4-1 15,-6 1 0-15,-3-5 0 16,-3 1 1-16,-5-2-1 15,-3 0 0-15,-2 2 0 16,-5-2 0-16,-4-6 1 0,-4-2-1 16,-5 1 1-16,-3 0-1 15,-5-3 0-15,-2-3 0 16,-7-1 0 0,3-2 0-16,-4-2 0 0,1-2 0 15,2 2-1-15,1-6 1 16,2 1 1-16,3 0-2 15,4-2 2-15,0 2-1 16,2 4 0-16,-1 2 1 16,1 2-1-16,0 3 0 15,-5 6 0-15,-1 3-1 16,-2 12-4-16,-15 3-32 16,2 15 0-16,-15 4-2 0,-15 11-1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9:38:02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23775 12488 17 0,'0'0'23'0,"-20"0"1"0,20 0-7 16,-21 4-5-16,4-4 0 16,5 7-3-16,-7-5 0 15,4 9-1-15,-6-5-1 16,5 8-2-16,-7-3-1 16,5 6 0-16,-3 1-1 15,1 6-1-15,0-2 0 16,1 5 0-16,0 1 0 15,4 3 0-15,2 1 0 16,6 3 1-16,2-2-2 16,6-1 2-16,3 0-2 0,5 1 1 15,3-7 0 1,6 0-1-16,1-8 0 16,6-1 0-16,-1-3 1 15,4-2-1-15,1-4 0 0,3 1 0 16,-3-5 0-16,2 0-1 15,-2-3 1 1,0 1 0-16,-1-5-1 16,-1-2 1-16,-2-1-1 0,-1-4 0 15,1-2 1-15,-2-1-1 0,0-5 1 16,-2-2-1-16,-1-1 0 16,-2-3 0-16,-4-2 1 15,-3-5-1-15,-1 1 0 16,-3-4 0-1,-6 1 1-15,-4-3-1 0,-4 1 1 0,-7-2-1 16,-2 5 0-16,-3 1 1 16,-7 2-1-16,0 4 1 15,-3 3-1 1,1 5 0 0,-2 1 1-16,-3 4-1 0,1 2 0 15,-1 4 0-15,0 5 0 16,1-2 0-1,4 6-2-15,0-6-5 0,12 7-28 16,-1-3 0-16,17-1-1 16,-16-2 0-16</inkml:trace>
  <inkml:trace contextRef="#ctx0" brushRef="#br0" timeOffset="2195.6255">23720 12231 3 0,'0'0'22'0,"-11"2"3"16,11-2-1-16,-15 11-10 15,2-10-2 1,13-1-1-16,-25 5-2 0,25-5-1 16,-25 4-1-16,14-1 0 15,-6-3-3-15,4 5-1 16,-5-1-1-16,2 2 0 15,-3 1 0-15,-2 4-1 0,-1 0 0 16,-1 4-1-16,-3-1 2 16,2 2-2-16,-4-1 1 15,4 0 0 1,-2 0 0-16,4-1-1 0,1 2 0 0,3-1 1 16,2-2-1-16,0 3 0 15,5 1 0-15,-3 1 0 16,6 2 0-16,-2 1 1 15,-1 2-1-15,4 4 0 16,-2 0 1 0,4 2-1-16,0 1 0 15,3 3 1 1,1-1-1-16,1 0 1 0,2 1-1 16,3 0 1-16,1 0 0 15,4-2 0-15,-1-3 0 16,3-1 0-16,1-3-1 15,1-1 1-15,0-5 1 0,5-1-1 16,-1-1 0-16,3-1 0 16,-1-2-1-16,1 1 1 15,1-4 0 1,1 1-1-16,0 3 0 0,1 0 0 0,-2-2 0 16,1 1 0-16,0-1 1 15,1-1-1-15,0 1 0 16,1-2 0-16,1-7 0 15,2 2 1 1,1-3-1-16,1 0 0 16,0-2 0-16,1-3 1 15,-2 0-1-15,0-3 0 16,0 1 0-16,-3-7 0 16,0-2 1-16,-1-2-1 15,1-1 0-15,0-1 0 16,-2-1 0-16,0-2 1 15,0-1-2-15,1 2 2 0,-2 0-2 16,-1 0 1-16,-1-2 1 16,-3 0-1-16,1-1 0 15,-3-1 0 1,-3 0 1-16,-1 0-1 0,-1-1 1 0,-2-1-1 16,-4 2 0-16,-2 0 1 15,-1-2 0-15,-2 1-1 16,-3-3 1-16,-2 0-1 15,-2 0 1-15,-2 0 0 0,0-2 0 16,-4 2 0 0,-1 1 0-16,-1 2 0 15,-3 0 1-15,-2 2-1 0,1-2-1 16,-2 3 0-16,-3 2 1 31,-1 1-1-31,-2 0 0 16,2 0 0-16,-1 2 0 15,0 4 0-15,1 1 0 0,-1 2 1 16,3-2-1-16,1 4 0 16,2-1 0-16,1 4 1 15,1 3-2-15,-1-1 1 0,1 3-2 16,0 0-1-16,2 9-5 16,-10-8-27-16,8 3 0 15,-4-4-2-15,4-3 2 16</inkml:trace>
  <inkml:trace contextRef="#ctx0" brushRef="#br0" timeOffset="3992.0927">23355 10160 1 0,'0'0'16'0,"-17"-15"7"16,17 15 0-16,-25-3-9 15,6-5-1-15,5 7-3 0,-10-5-1 16,7 7-1-16,-9-4 0 16,8 7 0-16,-7-4-2 15,7 9-1-15,-4 1-1 16,5 5-2-16,-1 1 0 31,3 6 0-31,0 1 0 16,4 4-1-16,3 3-1 15,3 1 1-15,1 0-1 0,6 3 2 16,0-1-2-16,5 1 1 0,3-4 0 16,2 1 0-16,3-7 0 15,2-2 0-15,3-8 0 16,3-2-1-1,0-6 1-15,3-3-1 16,-1-7 1-16,0-2-1 0,-1-4 1 16,-1-2-1-16,0-5 1 15,-2-2-1-15,-1-4 0 0,-4-1 0 16,-3-2 0-16,-1-2 0 16,-3-2 0-16,-4-1 0 15,-5 1 1-15,-3 2-1 16,-5-1 0-16,-2 2 1 15,-5 2-1-15,-1 1 1 0,-2 4 0 16,1 2-1-16,-3 1 0 16,1 4 1-1,-1 2-1-15,1 1 0 0,-2-1 0 16,2 5 1-16,-1 0-2 16,-1 1 1-16,3 0 0 15,0 3-1-15,4 3-2 16,-3-3-9-16,17 2-21 15,-17 11-1 1,17-11 1-16,-7 13-1 0</inkml:trace>
  <inkml:trace contextRef="#ctx0" brushRef="#br0" timeOffset="4794.5656">23070 9895 8 0,'-31'-5'26'15,"5"9"0"-15,-5-2-5 16,0-2-5-16,5 10-3 16,-4-4-2-16,9 9-3 15,-4-6-2-15,8 8-1 0,-1 4-1 16,8 7 0-16,-1-1-1 15,5 6-1-15,0-1 1 16,5 6-1 0,0 3 0-16,3 5-1 0,3-3 1 15,4 2-1 1,0 1-1-16,5-1 1 16,2-2 0-16,2 0 0 0,4-7-1 15,2-4 0-15,2-4 1 16,0-4-1-16,-2-6 0 15,3-3 1-15,0-3-1 16,1-2 0-16,-1-3 0 16,1-2 1-16,0-4-1 15,2 0 1-15,0-3-1 16,-1-1 0-16,1-1 1 16,0-4-1-16,-2-1 1 15,0-2 0-15,-1-3-1 0,-1-4 1 16,1-3-1-1,-1-3 1-15,-2-5 0 0,0-4-1 16,-5-3 1-16,-1-3 0 16,-3-6 0-16,-4-3 0 0,-6-5-1 15,-6-4 0-15,-8-5 0 16,-8 2 1-16,-10-2-1 16,-9 5 2-16,-8 5-1 15,-5 8 1-15,-7 7 0 31,0 14-1-31,-3 10 1 16,5 8-1-16,3 10-2 16,3 4 0-16,9 6-4 0,0-3-4 15,17 10-25-15,-2-1-1 16,8-2-1-16,5 3 0 16</inkml:trace>
  <inkml:trace contextRef="#ctx0" brushRef="#br0" timeOffset="6059.5132">19908 12092 36 0,'-1'-12'28'16,"1"12"-3"-16,-3-11-4 16,-7-2-4-16,10 13-3 0,-14-10-3 15,14 10-2-15,-23-2-2 31,10 7-2-31,-4-3-1 16,3 6-2-16,-5 3-1 16,2 3 0-16,-2 0 0 0,0 6-1 15,0 2 0-15,-1 4 1 16,0 2-1-16,0 3 1 16,1-1 1-16,3 3-1 0,1 1 0 15,6 1 1-15,3-4 0 16,8 2-1-1,5-5 1-15,6 0-1 16,6-5 0-16,4 0 0 16,4-5-1-16,6-3 0 0,1-2 0 15,0-2 0-15,0-5 0 16,0 2 1-16,-1-5-2 16,-1 0 1-16,-3-2 0 15,-2-2 0-15,0-3 0 16,-1-2 0-16,-1-1 1 15,0-5-1-15,-3-2 0 0,0-3 1 16,-3-5-1-16,0-2 0 16,-4-1 1-16,-1-5-1 15,-4-1-1-15,-6-3 1 16,-4-3-1-16,-2-1 1 0,-9 0-1 16,-4 0 1-16,-7-2 0 15,-4 1 0-15,-4 3 1 16,-3 3-1-16,-1 4 1 15,0 5 0-15,0 3 0 0,1 7-1 16,1 5 0-16,3 3 1 16,2 4-2-16,4-3-1 15,7 8-6 1,-7-3-26-16,23 0-1 16,-19-2-1-1,19 2-1-15</inkml:trace>
  <inkml:trace contextRef="#ctx0" brushRef="#br0" timeOffset="6729.0633">19149 12188 57 0,'0'0'32'0,"-11"-5"2"15,11 5 0-15,0 0-22 16,0 0-3-16,0 0-2 15,9 11-3 1,2-1 0-16,0-3-1 16,5 5-1-16,3-1 0 15,3 1-1-15,2 1 0 16,2-1 0-16,0-1 0 16,0 0-1-16,-2-1 0 15,1 0 0-15,-6-3 1 16,-1 1-1-16,-5-2 0 15,-13-6 1-15,12 14 0 0,-12-14-1 16,-6 17 1 0,-4-6-1-16,-7 5 1 15,-4 2 0-15,-2 2 0 0,-2 2-1 16,-1-1 0-16,2 2 1 16,2-2-2-16,1 0 2 15,7-3-3-15,2-6-1 16,11 6-7-16,1-18-25 0,2 11-1 15,-2-11-1-15,14-3 0 16</inkml:trace>
  <inkml:trace contextRef="#ctx0" brushRef="#br0" timeOffset="7863.585">21369 12846 12 0,'-22'-6'25'0,"22"6"1"16,-23 2 1-1,4 1-10-15,8 9-4 0,-8-5-3 0,8 13-1 16,-10-6-2 0,8 12-1-16,-8-7 0 15,8 10-1-15,-3-3-1 16,6 4-1-1,1-2 0-15,7 5-1 16,3-4-1-16,8 3 0 16,3-3 0-16,9 1-1 15,4-6 0-15,6-1 0 16,5-4 0-16,5-6 0 0,0-3 0 16,3-6 0-16,-1-4 0 15,-2-3 0-15,-3-4-1 16,-2-4 1-16,-7-5 0 15,-5-6 1-15,-5-5-1 16,-7-4 1-16,-6-3-1 16,-7-4 1-16,-8-4-1 15,-7-1 1-15,-6-1 0 0,-6 7-1 16,-3 4 1-16,-7 5-1 16,-3 9 1-16,2 8-1 15,2 11-1-15,0 2-3 16,10 14-16-16,-1-1-13 15,6-1 0-15,9-2-1 16,13-12 1-16</inkml:trace>
  <inkml:trace contextRef="#ctx0" brushRef="#br0" timeOffset="8558.3748">21552 11078 38 0,'-6'26'28'15,"-1"1"1"-15,5 8 1 16,11 4-22-16,-2-3-1 15,14 9 0-15,1-6-2 16,10 5 0-16,2-8-2 16,9-2 1-16,0-12-3 0,4-5 0 15,-1-10 0-15,-1-9-1 16,-3-10 1-16,-3-9 0 16,-9-8-1-1,-4-9 1-15,-10-7 0 0,-7-2 1 16,-12-6-1-1,-9 3 0 1,-13 3 0-16,-9 4-1 16,-8 9 1-16,-10 12-1 15,-3 10-1-15,-2 11 0 0,7 14-2 0,1 1-7 0,17 10-22 16,9 7-1-16,11 2 0 16,14-1-1-16</inkml:trace>
  <inkml:trace contextRef="#ctx0" brushRef="#br0" timeOffset="9138.177">22408 11678 56 0,'-13'23'31'0,"7"5"1"15,3 3 0-15,6-2-23 16,9 5-7-16,4-6 0 15,11 0 1-15,6-8-2 16,6-3 1-16,3-8 0 16,2-10 0-16,-3-10-1 15,1-6 0-15,-7-10 1 16,-3-3-1-16,-14-8 1 16,-6-2-1-16,-10-3-1 15,-9 3 0-15,-10 2 1 0,-7 5 0 16,-10 6-1-16,-3 9 1 15,-4 8 0-15,-1 10 0 16,3 13-3 0,-1-3-10-16,11 12-22 15,5 0 0-15,13-3-1 0,9 0-1 16</inkml:trace>
  <inkml:trace contextRef="#ctx0" brushRef="#br0" timeOffset="9804.2639">20392 11897 35 0,'15'-12'29'15,"-15"12"1"-15,17-17 0 16,-13 0-18-16,12 11-1 16,-7-13-1-16,13 10-2 15,-1-12-2-15,13 0-1 16,3-6-2-16,12 0-1 15,8-4-1-15,9 0-1 16,7 1-1-16,7-2 1 16,0 3-2-16,-3 3 1 15,-1 3-3-15,-10-5-2 16,-2 11-9-16,-12-6-19 16,-15 3 2-16,-13 3-1 0,-15 1 0 15</inkml:trace>
  <inkml:trace contextRef="#ctx0" brushRef="#br0" timeOffset="10076.0308">21167 11308 20 0,'4'-23'27'0,"8"16"1"16,1-5 2-16,4-2-18 15,8 13-1-15,-6-6 0 16,7 13-5-16,-2-2-1 15,1 9-1-15,-5-1-1 16,-2 9 0-16,-4-2-2 16,-7 7 0-16,-6 0 0 15,-2 3 1-15,-10 1-2 16,0-4-2-16,0 6-8 16,-3-7-21-16,0-5-1 0,4-3 1 15,4-5-1-15</inkml:trace>
  <inkml:trace contextRef="#ctx0" brushRef="#br0" timeOffset="10491.0655">21569 11546 42 0,'3'11'31'0,"-10"8"-1"0,-1 19-1 16,-9 9-18-16,-4 7-6 15,1 15 1 1,-4 5-3-16,3 9 1 0,-4-5-1 16,4 3 0-16,-1-9 1 0,5-2-2 15,1-10 0-15,5-12-3 16,6-10-2-16,-2-16-6 15,12-7-22 1,-5-15-1-16,0 0-1 0,11-7 0 16</inkml:trace>
  <inkml:trace contextRef="#ctx0" brushRef="#br0" timeOffset="10745.297">21243 12290 51 0,'-7'24'32'0,"2"6"2"16,1 2-1-16,3 8-15 15,1-7-12 1,11 5-1-16,0-10-1 16,7-2-1-16,2-12-1 0,7-7 0 15,2-11-2-15,3-8 1 16,-2-5-1-16,1-5 0 0,-1 1-6 15,-8-4-27-15,0 3-1 0,-5 3-1 16,-7 0-1-16</inkml:trace>
  <inkml:trace contextRef="#ctx0" brushRef="#br0" timeOffset="11682.8754">22560 11287 14 0,'-5'-10'29'0,"5"10"0"16,0-15 0-16,-6-3-9 15,6 18-3-15,-1-31-4 0,10 17-3 16,-9-13-2 0,12 4-2-16,-4-11 0 15,9 4-2-15,-2-7 0 16,7 2-1-16,-3-1 0 15,2 3-2-15,-4-1 1 0,-1 5-1 16,-2 5-1-16,-6 3-1 16,1 6-1-16,-8 1-4 15,-1 14-6-15,0 0-15 0,0-11-9 16,0 11 0-16,0 0 0 16</inkml:trace>
  <inkml:trace contextRef="#ctx0" brushRef="#br0" timeOffset="12014.6638">22626 10735 29 0,'0'0'29'15,"-4"-13"1"-15,4 13 1 16,16-3-18-16,-16 3-2 15,14-7-1-15,-14 7-4 0,22-5 0 0,-11-1-1 0,7 3-1 16,-3-3-1-16,3 3-1 16,-1-2-1-16,-1 3 1 15,-3-2-1-15,0 4-1 16,-13 0 1-16,13 7-1 16,-13-7 1-16,0 17-1 15,-4-3 0-15,-2-1 0 31,0 3 0-31,-1-4-4 0,7 12-14 16,-3-7-16-16,2-1 0 16,0-4 0-16,1-12-1 15</inkml:trace>
  <inkml:trace contextRef="#ctx0" brushRef="#br0" timeOffset="13413.4059">22759 10693 15 0,'0'0'16'16,"0"0"-3"-16,0 0-2 15,0 0-2-15,0 0-2 16,12-12-1-16,-12 12-1 0,6-11-2 15,-6 11 1-15,0 0 0 16,11-12 1-16,-11 12 0 16,0 0 0-16,3-11-1 15,-3 11 0-15,0 0 1 0,0 0 0 16,0 0 0-16,10 11-1 16,-10-11 2-16,9 23-1 15,-5-10 1-15,7 8 0 16,-5-3 0-1,6 8-2-15,-4-4 0 16,1 0-2-16,-2-6 1 0,-1-1-2 0,-3-3 2 16,-3-12-5-16,9 19-4 15,-9-19-23-15,0 0-5 16,0 0 1-16,0 0-2 16</inkml:trace>
  <inkml:trace contextRef="#ctx0" brushRef="#br0" timeOffset="14223.7616">22687 12078 15 0,'0'0'26'0,"1"-16"3"16,2 5-6-16,-3 11-3 0,0-18-4 15,0 18-3-15,2-17-2 16,-2 17-2-16,0-14-2 16,0 14-1-16,0 0-2 15,0 0 0-15,0 0-1 16,14 24-1-16,-6-7 0 15,6 6-1-15,3 2 0 16,3 8 1-16,4-2-2 16,1 2 1-16,1-2-1 0,1-1 1 15,-2-5-1-15,1-2 0 16,-3-4 1-16,-4-5-3 16,-2-3 1-16,-6-6-2 15,-11-5-5-15,0 0-16 16,0 0-11-16,0 0 0 15,-14-4 0-15,0-2 0 0</inkml:trace>
  <inkml:trace contextRef="#ctx0" brushRef="#br0" timeOffset="14494.7671">22831 12324 36 0,'0'0'30'15,"0"0"1"-15,-11 13 1 16,11-13-16-16,10 19-6 15,-10-19-3-15,17 24-1 16,-7-13 0-16,7 3-2 0,-2-6 0 16,3-1-1-16,0-8 0 15,0 0-1-15,0-7-1 16,-3 0 1 0,-2-2-1-1,-2-1 0-15,-4 0-1 16,-7 11 0-16,11-16-2 15,-9 4-5-15,-2 12-27 0,9-13-1 0,-9 13 0 16,11-15-1-16</inkml:trace>
  <inkml:trace contextRef="#ctx0" brushRef="#br0" timeOffset="15470.0931">23948 13122 61 0,'-2'12'33'0,"-1"1"-1"15,4 0 1-15,7 6-28 31,-2-7 2-31,10 7-3 16,-3-4 0-16,10 3-1 0,2-7 0 16,6 0 1-16,4-4-2 15,6 2 1-15,3-5-1 0,4-1-1 16,4-3 1-16,3-3-1 16,0-1 0-16,1-5 0 15,0-3 0-15,0-9-1 16,-3-2 0-16,-3-2 1 15,-5-6-1-15,-5-3 1 16,-6-2-1-16,-5-4 1 16,-9-7-1-16,-6 4 1 15,-7-4 0 1,-7-1 0-16,-6 0 0 16,-6-1-1-16,-7 3 2 0,-3 4-2 15,-3 7 1-15,-3 3 0 16,-3 8-1-1,-2 3 1-15,-1 7 0 16,-2 1-1-16,0 6 0 0,1 5 1 16,2-1-1-16,2 2 0 15,4 2 0-15,4 2 0 0,4-1-1 0,6 3 1 16,13-5-1-16,-11 7-1 16,11-7-2-16,0 0-2 15,25 17-8-15,-25-17-23 31,27-1 0-31,-10-6 1 0,2 2-1 16</inkml:trace>
  <inkml:trace contextRef="#ctx0" brushRef="#br0" timeOffset="15859.26">24459 12331 34 0,'5'-13'31'0,"-5"13"-2"15,0 0 4 1,-11-12-19-16,11 12 0 16,-14 7-5-16,9 4-2 15,-10-5 0-15,5 6-3 16,-6-2 1-16,5 6-1 15,-2-3-1-15,2 3-1 16,1-1 0-16,4-1-1 16,1 2-1-16,4 0 1 15,2-4-1-15,4 1 0 16,3-1 0-16,3-1 0 0,2 1 0 16,3-1 0-16,2 0 0 15,3 0-1-15,1 2-1 16,-4-6-6-1,7 6-27-15,-12-1 1 0,-1 3-1 16,-11-3-1-16</inkml:trace>
  <inkml:trace contextRef="#ctx0" brushRef="#br0" timeOffset="16714.5263">23089 13015 57 0,'0'0'33'0,"0"0"2"15,0 0-1-15,0 0-20 16,0 0-6-16,0 0-1 15,-8 14-2-15,1 1-1 0,-6-2 0 16,-1 5 0-16,-5-2-1 16,-5 6-1-16,-1 0 0 15,-4-1-1-15,-4-1 0 16,-4 1-1-16,-6-2 1 16,-6 1-1-16,-7 0 0 15,-5-3 0-15,-3-1 0 16,-5-3 1-16,0-2-1 15,-3-5 0-15,2-6 1 16,4-2-1-16,3-8 0 16,3-4 0-16,1-2 0 15,4-7 0-15,-1-1 0 16,4 3 0-16,3-1-1 0,4 5 1 16,4 4 0-16,6 1 0 15,7 1 0-15,6 7 0 16,7 2 0-16,15 2 1 0,-16 1-1 15,16-1-1 1,0 0 1-16,0 0 0 0,0 0-1 16,15 4 1-16,-15-4 0 15,15 3 0 1,-15-3 0-16,16 4-1 16,-16-4 0-16,14 5-1 0,-14-5-4 0,12 3-9 15,1 1-22-15,-13-4 1 0,11 6-2 16,-11-6 1-1</inkml:trace>
  <inkml:trace contextRef="#ctx0" brushRef="#br0" timeOffset="17183.2865">21724 13147 41 0,'0'0'32'15,"0"0"0"-15,0 0 1 16,1 20-18-16,-1-20-4 16,6 23 0-16,-3-9-3 0,9 9-2 31,-3-2-1-31,4 2-1 16,0-6-1-16,1-1-1 15,-3-3 0-15,-1-1-1 16,-10-12 0-16,12 10 0 15,-12-10 0-15,0 0 0 16,-3-20-1-16,-4 6 1 16,-1-8-1-16,-6-3 0 15,-1-1 1-15,0-1-1 16,-1 2-1-16,1 2 1 16,3 1 0-16,3 4 0 15,3 7 0-15,6 11 1 16,1-17-2-16,-1 17 1 0,19-14 1 15,-3 7-1-15,2 0 0 0,3 2 1 16,2-1-1-16,1 2 0 16,3 1-1-1,-2-1-1-15,4 10-13 0,-7-11-21 16,3 2 0-16,-4-8-3 0,1-4 1 16</inkml:trace>
  <inkml:trace contextRef="#ctx0" brushRef="#br0" timeOffset="18316.177">22630 10018 21 0,'0'0'27'15,"3"-15"3"-15,-3 15-1 16,0 0-14-16,-18-14-3 31,18 14-2-31,-17-12-2 0,17 12 0 16,-28-8-2-1,15 9 0-15,-11-2-3 0,2 5 0 16,-7 2-2-16,0 9 0 16,-5 4 0-16,-3 5 0 0,-2 5 0 15,-4 7-1-15,-2 2 1 16,1 6-1-16,-1 3 1 16,0 1 0-16,1 0 0 15,2 2-1-15,4 0 0 16,4-2 1-16,3-3-1 15,2-2 0-15,8-6 0 16,2-6 1-16,7-6-2 16,3-5 2-16,5-7-2 15,4-13 0-15,-3 16 0 16,3-16-3-16,0 0-5 16,0 0-22-16,10-18-3 0,-10 6-1 15,-1-1 1-15</inkml:trace>
  <inkml:trace contextRef="#ctx0" brushRef="#br0" timeOffset="18624.756">21687 10534 47 0,'-7'11'32'15,"0"6"1"-15,-2 3 0 16,9 12-23-16,-10-8-2 15,13 13-1-15,-4-4-1 16,8 8-2-16,-1-9 0 0,6 0-2 16,-1-8 2-16,5-4-3 15,0-6 3-15,2-4-3 16,2-10 1 0,2-4-1-16,-1-8 0 0,1 0 0 15,1-4-2-15,-2-1-1 31,3 5-3-31,-8-10-9 16,7 11-22-16,-6-2-1 0,4 8 1 16,-5 3-2-16</inkml:trace>
  <inkml:trace contextRef="#ctx0" brushRef="#br0" timeOffset="19652.4645">23285 10745 58 0,'0'0'33'15,"-7"13"0"-15,11 9-6 0,-2-1-17 0,14 12-2 16,-5 1-2-16,7 13-1 16,0 5 0-16,3 12-2 15,-4 2-1-15,5 8 0 16,-5 2-1-16,2 2 0 0,-1-1 0 16,0-2 0-16,1-7 0 15,-2-10 0-15,1-7-1 16,-3-11 0-1,0-6-1 1,-5-11-3-16,2 3-4 0,-12-26-10 0,-1 14-18 16,1-14 1-16,0 0 0 15,-21 1 0-15</inkml:trace>
  <inkml:trace contextRef="#ctx0" brushRef="#br0" timeOffset="19952.6148">23394 11739 59 0,'0'0'33'0,"19"11"0"0,-6 5 0 16,0-4-22-1,7 16-5-15,-6-3-1 16,8 10-1-16,-4-3-1 15,3 3-1-15,-5-3 0 0,4-8-1 16,-6-11 1-16,3-8-1 16,-2-8 1-16,2-11 0 15,-2-9-1 1,-1-7 0-16,1-5 0 16,-3-4-2-16,3 7-5 15,-10 0-29-15,6 4 0 16,-6 5-1-16,-1 8-1 15</inkml:trace>
  <inkml:trace contextRef="#ctx0" brushRef="#br0" timeOffset="21426.9987">20237 11882 20 0,'0'0'13'0,"-17"3"-1"16,17-3-2-16,-22 17-1 15,9-4-2-15,1 0-2 0,0 0-2 16,2-1-2-16,10-12 2 15,-14 18 2 1,14-18 1-16,0 0 2 16,0 0 1-16,0 0 1 0,15-11-1 15,4 5 0-15,3-7-7 16,11-1-26-16,5-16-3 0,16 2-2 16,2-13-3-16</inkml:trace>
  <inkml:trace contextRef="#ctx0" brushRef="#br0" timeOffset="27002.1673">22286 11988 17 0,'0'0'25'0,"0"0"0"15,8-12-3-15,-8 12-3 16,0 0-2-1,0 0-4-15,0 0-1 16,0 0-2-16,-18 13-2 0,13 3-3 16,-6 2-1-16,0 5-2 15,-4 7 0-15,2 6-1 16,-4-1 0-16,0 3 0 16,-3 2 0-16,-1 1 0 0,-1 0 0 15,-1 5 1-15,-2-6-67 16,-3 15 61-1,-9-8-2-15,5 4 0 16,-6-6 0-16,7 2 0 16,-8-6 0-16,6 1-1 15,-2-6 68 1,10-11-62-16,3-3 2 16,2-3 0-16,6-2 0 0,0-5-1 15,14-12 1-15,-12 12-1 16,12-12-2-1,-1-13-25 1,6 1-1-16,3-9 0 16,4-2-1-16</inkml:trace>
  <inkml:trace contextRef="#ctx0" brushRef="#br0" timeOffset="27571.2107">22249 11934 1 0,'0'0'6'16,"0"0"2"-16,0 0-2 16,-11 2-2-16,11-2-1 15,-11 6-1-15,11-6-1 16,-11 7-4-16,11-7-8 0,-11 6-3 16,11-6 12-16,0 0 2 15</inkml:trace>
  <inkml:trace contextRef="#ctx0" brushRef="#br0" timeOffset="28515.6888">22040 12149 9 0,'-7'16'24'16,"7"-16"-2"-16,0 0-2 15,0 0-3-15,0 0-1 16,0 0-3-16,0 0-2 0,0 0-2 15,0 0-1-15,0 0-3 16,0 0 0-16,0 0-2 16,0 0 0-1,2-11-1-15,-2 11-1 0,11-13 1 32,-1 1 0-32,3 1 0 15,2-5-1-15,5-2 0 16,0-3 1-16,5 1-1 15,-1-5 0-15,1 6-1 0,-2-1 1 16,0 5-1-16,-5 0 0 16,-2 5 1-16,-5 4-1 15,-11 6 0-15,11-3 1 16,-11 3-1-16,0 0 1 16,0 0-1-16,0 0 1 15,0 0-1-15,-10 12 0 16,10-12 0-16,-7 11 0 15,7-11 1-15,-5 24-2 0,3-8 2 16,1 3-1-16,2-1 0 16,-1 7-1-16,3-1 1 15,1 3 0-15,1 1 1 16,2-2-2-16,1 1 1 0,0-2 0 16,2 3 0-16,0-3 1 15,-1-1-2-15,1-3 2 16,-2-3-2-16,-4-1 1 15,0-6-3 1,1 6-19-16,-5-17-11 16,-12 15-2-16,0-10 2 15,-8-5-3-15</inkml:trace>
  <inkml:trace contextRef="#ctx0" brushRef="#br0" timeOffset="95800.3384">6937 12907 25 0,'0'0'20'0,"0"0"-1"16,0 0-2-16,14-6 3 15,-14 6-6-15,0 0-1 0,0 0-1 16,0 0-2-16,-6-15 0 15,6 15-3-15,0 0 0 16,0 0-1-16,-12-12-1 0,12 12-1 16,0 0 1-16,-11-12-2 15,11 12 0 1,-17-10 0-16,5 5-1 16,0 2 0-16,-2 0-1 15,-2 3 1-15,-1 3-2 0,0 1 1 16,0 3-1-16,1 0 0 15,0 3 0 1,3 2 1-16,1 0-1 0,0 1 0 16,3 2 0-16,2-2 0 15,2 2 0-15,2 0 0 16,2 1 0-16,2 0 1 0,3 1-1 16,1-1 0-16,2-2 0 0,2 1 0 15,2-3 0-15,1-1 1 16,0-3-1-16,3 0 1 15,1-6-1-15,1-1 0 16,2-2 1-16,0-4 1 16,-1-3-1-16,3-3 0 15,-1-6 0-15,0-3 0 32,-1-1 0-32,0-4 0 15,-5-4-1-15,0-2 0 0,-3-5 1 16,-5 2-1-16,-2 0 0 15,-2 1 0-15,-4-1 1 16,-2 2-1-16,-1 4 0 0,-2 3 0 16,-2 6 0-16,1 4 0 15,-3 0 0-15,0 5 0 16,11 10 1-16,-21-12-1 16,21 12 0-16,-16-2 0 15,16 2 0-15,0 0 0 16,0 0 0-16,-9 14 1 15,9-14-1 1,0 0 0-16,13 15 0 0,-1-10 1 0,-1-5 0 16,5 2 0-16,1-4 0 15,4 0 0-15,-1-1 0 16,2-2 0-16,1-2 0 31,-1-1 0-31,-1 2-1 0,-1-1 1 0,-4 1-1 0,-2 1 1 31,0 0-1-31,-14 5 0 0,17-1-1 16,-17 1 1-16,0 0 0 16,12 6-1-16,-12-6-2 15,0 0-3-15,12 24-31 16,-12-24-1-16,1 19-1 16,-1-19 1-16</inkml:trace>
  <inkml:trace contextRef="#ctx0" brushRef="#br0" timeOffset="97728.5558">7673 12580 39 0,'0'0'29'0,"0"0"2"15,0 0 0-15,-16 4-14 16,16-4-2-16,-11 5-2 0,11-5-4 16,-15 7-3-16,15-7-1 15,-18 12-1-15,7 0-2 16,-2 3 0-16,-1 4-1 16,0 6-1-16,-1 5 1 15,0 4-1-15,2 6 1 16,1 2-1-16,3 3 1 0,2 0-2 15,4-1 2-15,4-5-2 16,3-3 1-16,3-5 0 16,4-2 0-16,3-10 0 15,1-1-1 1,2-4 1-16,0-3 1 16,-1-8-1-16,-2 0 0 0,-2-3 0 15,-12 0-3-15,22 0-19 16,-22 0-13-16,-1-14 0 0,1 14 0 15,-16-11-3-15</inkml:trace>
  <inkml:trace contextRef="#ctx0" brushRef="#br0" timeOffset="99064.3977">8124 12798 35 0,'0'0'29'0,"11"-10"1"31,-11 10 0-31,0 0-11 16,0 0-6-16,0 0-1 0,-13-17-4 15,13 17-2-15,-11-12 0 16,11 12-2-16,-13-11-1 15,13 11 0 1,-19-4-1-16,8 7-1 16,-3 0 0-16,-1 4-1 15,-1 3 1-15,-2 4-1 0,1 1 0 0,-2 2 0 32,2 3-1-32,3 0 2 15,1 1-2-15,5 1 1 16,3 0 0-16,3-2 0 0,5-1-1 15,5-4 1-15,4-1 1 16,2-5-1-16,5 0 0 16,1-8 0-16,2-3 0 15,2-4 1-15,-1-5-1 16,1-3 1-16,-1-4-1 0,-2-1 0 16,-3-4 1-16,-3 0-1 15,-4-1 1-15,-2 4-1 16,-4 0 1-16,-3 5 0 15,-4 3 0-15,2 12 0 16,-4-16-1-16,4 16 1 16,0 0 0-16,-6 11-1 15,5 3 1-15,-1 4-1 16,2 5 0-16,-1 7 1 16,0 5-1-16,1 2 1 15,0 8-1-15,0 1 0 0,1-1 0 16,0 2-1-1,2-3 1-15,-1-3-1 16,1-4 1-16,0-3 0 16,1-11-1-16,-2-3 2 15,1-6-1-15,-3-14-1 16,1 11 1-16,-1-11 0 16,-4-12 1-16,2 0-1 15,0-2 0-15,-1-1 0 16,1-2 0-16,2 2 1 0,0-1-1 15,3 4 1-15,2 1 0 16,-5 11-1 0,20-17 1-16,-7 11-1 15,3 1 0-15,0 1-1 0,3 2-4 16,-5-7-9-16,3 9-22 16,-5-3-1-16,2 4 0 15,-14-1 0-15</inkml:trace>
  <inkml:trace contextRef="#ctx0" brushRef="#br0" timeOffset="99723.7441">8520 13001 46 0,'0'0'31'0,"11"-2"1"16,-11 2 2-16,0 0-17 15,0 0-1-15,0 0-4 16,13 9-4 0,-13-9-1-16,9 15-2 0,-8-3-1 15,4 5-2-15,-5 2 0 16,-1 2-2-16,-3 5 0 16,-3-3-3-16,-1 1-1 15,-5-8-5-15,7 5-27 16,-11-8 0-16,2-2-1 15,-3-7 0 1</inkml:trace>
  <inkml:trace contextRef="#ctx0" brushRef="#br0" timeOffset="103009.0595">9224 12598 60 0,'10'13'34'16,"-10"-13"0"-16,10 14 1 16,2 7-20-16,-12-21-6 0,30 31-1 15,-14-8-2-15,7 10-1 16,-3 5-3-16,0 4 0 16,-7 4-2-16,-6 2-2 15,-4 4 0-15,-9-2-1 0,-3-2 0 16,-9-5-1-16,2-3-1 15,-5-12-2-15,11 1-19 16,-5-11-7 0,2-5-1-16,13-13 0 0</inkml:trace>
  <inkml:trace contextRef="#ctx0" brushRef="#br0" timeOffset="110802.4539">9008 12770 17 0,'0'0'21'15,"0"0"-3"-15,4 12 1 0,-4-12-1 16,0 0-1-16,0 0-1 15,0 0-1-15,0 0-2 16,12-5-1-16,-12 5-4 0,0 0-2 16,-9-15 0-16,9 15-2 15,-12-2-1-15,12 2 0 16,-19 1-1-16,3 2-1 31,-1-3 1-31,1 4 0 16,-1 1-1-16,0 4 0 15,0 0-1-15,2 2 1 16,-1 2 0-16,6 2-1 16,-1 5 0-16,3-1 0 0,2 3 1 15,3 0-1-15,3-3 1 16,5 2 0-16,4-3 0 16,7-1 0-16,3-5 0 15,3-1 1-15,1-6-1 16,3 0 1-16,-4-4-1 15,0 0-1-15,-5-3 1 16,-5-1-1-16,-12 3 1 16,14-7-1-16,-14 7 0 15,0 0-1-15,0 0-4 0,-4-19-16 16,4 19-14-16,0 0-2 16,0 0 0-16,0 0-1 0</inkml:trace>
  <inkml:trace contextRef="#ctx0" brushRef="#br0" timeOffset="111942.3241">9987 12685 65 0,'0'0'31'0,"0"0"1"16,0 0-6-16,-7-15-15 0,7 15-1 15,0 0-4-15,0 0-1 16,0 0-1-16,-15-7-2 15,3 10 0-15,0 2-1 16,-7 4-1-16,0 3 1 0,-3 2-1 16,-3 6 0-16,2 4 0 15,1 0 1-15,1 3-1 16,3 2 0-16,5-1 1 16,4 0-1-16,6-1 0 15,1-3 0-15,7-3 1 16,4-2 0-16,2-3 0 15,6-3 0-15,-1-2 0 16,2-2 0-16,2-3 0 0,-1 0 0 16,1-3-1-16,-2 1 0 15,0-1-1-15,-2-6-3 16,4 6-2 0,-12-16-15-16,6 10-13 0,-14 3-1 15,19-18 0-15,-16 4 0 16</inkml:trace>
  <inkml:trace contextRef="#ctx0" brushRef="#br0" timeOffset="112201.0642">9767 12875 55 0,'-14'-2'33'0,"14"2"1"16,0 0 0-16,3-14-13 15,14 17-12 1,-3-14 0-16,11 8-2 16,-3-5-2-16,10 3-1 15,-1-3-1-15,0 3-1 16,0 2-2-16,-2 2-1 0,2 6-3 16,-11-7-8-1,6 8-23-15,-8-3-2 16,1 6 0-16,-5-8 0 15</inkml:trace>
  <inkml:trace contextRef="#ctx0" brushRef="#br0" timeOffset="112616.905">10430 12635 74 0,'0'0'35'0,"0"0"0"16,0 0 0-1,-5 17-27-15,10 3 0 16,-7 0-2-16,5 10-2 16,-4 2-1-16,4 5-1 15,-5 1-1-15,2 0 0 16,-1-2 0-16,0 1-1 16,-2-8 0-16,1-3 0 15,2-4 0-15,-1-4-1 16,2-4-1-16,-1-14-3 0,4 14-5 15,-4-14-26-15,0 0 0 0,-5-15 0 16,7 1 1-16</inkml:trace>
  <inkml:trace contextRef="#ctx0" brushRef="#br0" timeOffset="112980.5177">10457 12588 64 0,'1'-11'33'16,"-1"11"1"-16,0 0 0 15,-1-17-23-15,1 17-3 16,12-6 0-16,2 6-1 15,-14 0-2-15,24-3-1 16,-11-1 0-16,4 4-1 16,1 0-1-16,2 3 0 15,-1-2-1-15,-1 3 0 16,1-2-1-16,0 1 0 16,-1-1 0-16,-2 0-3 0,0 3-1 15,-16-5-5-15,28 11-15 16,-28-11-13-16,11 6 0 0,-11-6 0 15,0 0 0-15</inkml:trace>
  <inkml:trace contextRef="#ctx0" brushRef="#br0" timeOffset="113258.7827">10458 12810 66 0,'-10'17'34'16,"10"-17"1"-16,0 0 1 15,0 0-23-15,25 1-4 0,-13-7 0 16,11 7-2-16,-3-7-2 16,4 6-2-16,-3-1-1 15,1 0 0-15,-3 2-1 16,-2-1-1-16,-1 5-3 15,-5-5-3-15,10 7-30 16,-21-7-2-16,15 7 1 16,-15-7-2-16</inkml:trace>
  <inkml:trace contextRef="#ctx0" brushRef="#br0" timeOffset="119760.6266">5435 12751 47 0,'0'0'29'0,"0"0"1"15,0 0 1-15,22 9-16 16,-22-9-2-16,14-9-2 16,-14 9-4-16,16-9-1 0,-16 9-2 15,18-10-1-15,-18 10 0 16,21-6 0-16,-21 6-1 0,22-4 0 15,-11 3-1-15,1 2 1 16,0-1-1-16,2 0 0 0,-1-1 0 16,0 2-1-16,1-2 1 15,-2 1 0-15,-1 0-1 16,-11 0 1 0,18-2-1-1,-18 2 1-15,14 3-1 16,-14-3 0-16,6 15 1 15,-4-3-1-15,-2 5 0 0,0 5 0 0,-1 2 0 16,-1 3 0-16,0 2 0 16,0 0 0-16,0 1 0 15,0 0 0 1,0-3 0-16,2-1 0 0,-1-2 0 16,1-3 0-16,1-2-1 15,0-3 1-15,0-4-1 16,-1-12 0-16,5 21-2 15,-5-21-1 1,8 22-6-16,-8-22-24 0,-3 12-1 0,3-12 0 16,0 0 0-16</inkml:trace>
  <inkml:trace contextRef="#ctx0" brushRef="#br0" timeOffset="120072.8221">5481 13165 57 0,'0'0'32'16,"-14"-9"0"-16,14 9 0 0,0 0-9 15,0 0-16-15,12-14 0 16,2 17-1-16,-3-5-2 15,8 4-1-15,-2-4 0 16,5 6 0-16,-1-4-1 16,0 3-1-16,0-2-1 15,-3-2-1-15,0 7-3 16,-6-9-5-16,8 10-24 16,-20-7-1-16,15 3-1 15,-15-3 0-15</inkml:trace>
  <inkml:trace contextRef="#ctx0" brushRef="#br0" timeOffset="120309.2171">5475 12995 66 0,'0'0'30'0,"-7"-15"2"16,7 15-1-1,11-5-18-15,-11 5-6 16,30-6 0-16,-13 2-2 0,10 5-1 16,-3-2-2-16,4 1-1 15,-1 4-3-15,-4-6-6 16,9 6-23 0,-13-1-2-16,1 1 0 0,-4 0-1 0</inkml:trace>
  <inkml:trace contextRef="#ctx0" brushRef="#br0" timeOffset="120833.696">6230 12926 74 0,'1'-12'32'15,"-1"12"2"-15,-6-12 0 16,6 12-20-16,-18-9-6 0,18 9-1 16,-22-4-2-16,8 5-1 15,-3-2-1-15,-2 4-1 16,-3 3 0-16,1 3-1 16,-2 2 0-16,2 1 0 15,-1 2 0-15,4 2-1 16,3 2 0-16,7 2 1 15,4-2-1-15,5-1 0 16,7-1 1-16,4-2-2 16,6-2 1-16,3-1 0 15,2-3 0-15,3-5-2 16,2 1 0-16,-3-6-2 0,5 5-6 16,-14-6-26-16,8 1 2 15,-6-4-3 1,1 4 2-1</inkml:trace>
  <inkml:trace contextRef="#ctx0" brushRef="#br0" timeOffset="121019.9058">6471 13094 83 0,'18'5'33'16,"-18"-5"1"-16,12 2-2 0,-12-2-44 16,7 11-16-16,-7-11-4 15,0 0-1-15,-11 2-3 16</inkml:trace>
  <inkml:trace contextRef="#ctx0" brushRef="#br0" timeOffset="126748.5437">4328 12668 41 0,'11'-3'27'15,"-11"3"-2"-15,0 0-2 16,0 0-2-16,5-12-4 16,-5 12-3-16,0 0-3 15,0 0-1-15,0-15-2 16,0 15-1-16,0 0-2 15,0 0 0 1,-17-10-2-16,17 10 0 16,-16-5 0-16,5 2-2 15,-1 2 1-15,0 1-1 0,-1 0-1 16,0 1 1-16,0 1-1 16,13-2 0-16,-21 10 0 15,21-10 0-15,-11 21 0 16,10-10 0-16,1 2 0 0,4 3 0 15,0 2 0-15,5 3 0 16,2-2 0-16,-1 1 0 16,2 0 0-16,-1 2 1 15,0 1-1-15,-1-2 0 16,-2-2 0 0,-4-2 0-16,-3 2 0 15,-3-4 0-15,-4-1 0 16,-4 0 0-16,-5-2 0 15,-1-2 0-15,-2-1 0 16,-2-2 0-16,2-2-1 16,2-3 1-16,3 1 0 15,13-3 0-15,-17 1-1 16,17-1 1-16,0 0 0 16,0 0-1-16,13 6 1 15,-2-2 0-15,3 0 0 16,0 1 0-16,3 3-1 15,-1 1 1-15,0 3-1 0,-4 2 0 0,-2 2 0 16,-4 1-1-16,-2 6 0 16,-4 0 0-16,-1 1 1 15,-3 0-1-15,0-2 1 0,2-3 0 16,1 1 1-16,3-3-1 16,2-6 1-16,-4-11 0 15,18 14 0-15,-5-11-1 16,3-1-2-16,-3-10-13 15,6 5-18-15,-3-5-1 32,2-1-1-32,-3-4 0 15</inkml:trace>
  <inkml:trace contextRef="#ctx0" brushRef="#br0" timeOffset="127525.983">4763 12901 66 0,'0'0'30'0,"0"0"1"15,0 0-6-15,0 0-13 16,-5-12-1-16,5 12-3 16,0 0-1-16,-15-2-2 15,4 0-1-15,11 2 0 16,-23 1-1-16,10 4-1 0,-2 0 0 15,2 3-1-15,-3 3-1 16,1 3 0 0,2-1 1-16,1 3-1 15,3 2 0-15,2 0 0 0,-1-1 0 16,6 0 1-16,4-1-1 16,3-3 1-16,4-1 0 15,3-1-1-15,3-6 1 16,4-2 0-16,3-6 0 0,1 0-1 15,1-6 1 1,-1-3 0-16,0-5 0 0,-4-1 0 16,-1-3 0-16,-5 0-1 15,-4 1 2-15,-3 2-1 16,-4 1 0 0,-1 2 0-16,-1 15 0 15,-6-11 0-15,6 11 0 16,-8 11 0-16,4 4-1 0,2 5 0 15,0 5 0 1,4 5 0-16,0 3 0 16,0 5-1-16,2 1 0 15,1 0 0-15,0-1 1 0,-1-2-1 16,-2-2 0-16,-1-2 1 16,-1-6 0-16,0-4-1 15,-2-5 1-15,-1-2 0 16,1-3 0-16,2-12 0 0,-6 16-1 0,6-16 0 15,0 0-2-15,0 0-1 16,-3 16-5-16,3-16-27 16,0 0-1-16,-5-14 0 15,5 14 1-15</inkml:trace>
  <inkml:trace contextRef="#ctx0" brushRef="#br0" timeOffset="127929.2372">5111 12547 84 0,'0'0'34'0,"-5"24"1"16,5 2 0-16,-5 1-26 15,10 17 0-15,-8-2-2 16,8 15-1-16,-5 0-2 15,4 5-1-15,-4 0-1 16,-1 5-1-16,-2-2 0 16,-2-3-1-16,-1-1 0 0,-1-4-1 15,1-6 0-15,-3-6-2 16,9-1-28 0,-6-21-6-16,4-6-1 15,2-17-1-15</inkml:trace>
  <inkml:trace contextRef="#ctx0" brushRef="#br0" timeOffset="129140.5459">11144 12430 51 0,'0'0'34'16,"0"0"1"-16,12-1 0 16,-14-10-16-16,15 12-4 15,-9-13-4-15,13 9-3 32,-6-4-2-32,7 5-2 0,-1-3-1 15,3 5-2-15,-1 2 0 16,1 5 0-16,-4 3-2 15,-5 6 2-15,-3 4-1 16,-4 5 0-16,-8 5 0 0,-3 5 0 16,-9 1 0-16,-3 2-1 15,-3 2 1-15,1 0 0 16,1 2-1-16,7-3 1 16,4-4 0-16,9-4 0 15,10-2-1-15,5-7 1 16,7-3 0-16,2-7 1 15,6-6-1-15,-1-7 0 16,-1-4 0-16,-4-3 0 16,-2-6 1-16,-3 2-1 15,-8-3 0-15,-4 1 0 16,-5 3 0-16,-2 11 0 0,-8-15 0 16,8 15 0-16,-20 10 0 15,8 2 0-15,2 7 0 16,2 6 1-16,0 3-2 15,4 4 1-15,2 6 0 0,1 3 0 16,1 0-1-16,-1 2 1 16,0 1 0-1,-2-3-1-15,-3-1 1 16,-4-4 0-16,-2-4 0 0,-2-7 0 16,-5-1-1-16,0-7 1 15,-1-8 0-15,-1-1 1 16,4-7-2-1,1-5 0-15,5 2-2 0,0-13-5 16,16 3-29 0,-2-6 0-16,8 0-1 15,2-9 0-15</inkml:trace>
  <inkml:trace contextRef="#ctx0" brushRef="#br0" timeOffset="129455.2262">11825 12777 94 0,'0'0'38'15,"11"-23"1"-15,5 12-1 0,-4-2-32 16,16 3-2-16,2 3 0 16,5 3-1-16,-1 4-2 15,2 0 0-15,-2 2-2 16,-2 1-1-16,-2 5-4 16,-13-5-5-16,1 6-27 15,-18-9 0-15,14 17-1 16,-14-17 1-16</inkml:trace>
  <inkml:trace contextRef="#ctx0" brushRef="#br0" timeOffset="129687.9824">11841 12980 86 0,'0'0'37'0,"20"13"1"15,-5-13-2-15,14 5-29 16,-4-8 0-16,8 8-2 16,-4-5-2-16,2 0-1 15,-2 4-2 1,-2-4-4-16,4 12-11 0,-7-11-23 16,-1 3 1-16,-4-7-2 15,1 2 1-15</inkml:trace>
  <inkml:trace contextRef="#ctx0" brushRef="#br0" timeOffset="130017.0174">12648 12674 102 0,'0'0'39'0,"0"0"0"16,-4 26 0-16,2-5-36 15,5 8 0-15,-1 2-1 0,0 7 0 16,-1 4-1-16,1 3 0 16,-4 1 0-16,2 0-1 15,-2 0 0-15,-1-5-1 16,-1 2 1-16,-1-4-1 15,1-4-2 1,-2-7-2-16,7 4-9 0,-8-19-25 16,7-13 0-16,0 0 1 15,0 0-2-15</inkml:trace>
  <inkml:trace contextRef="#ctx0" brushRef="#br0" timeOffset="130306.1233">12597 12719 82 0,'0'0'36'0,"0"0"2"15,8-16-1-15,4 16-30 16,-12 0 0-16,28-5 0 0,-10 0-2 15,3 8-1-15,1-6-1 16,10 3-1-16,-1 0 0 16,2 0-1-16,0-1-1 15,0-2 0-15,-3 3-3 0,-4-6-4 0,5 10-24 16,-17-10-8-16,-2 6-1 16,-12 0 1-16</inkml:trace>
  <inkml:trace contextRef="#ctx0" brushRef="#br0" timeOffset="130564.5643">12636 12941 73 0,'0'0'36'0,"17"12"1"0,-4-15-1 15,15 7-25-15,-8-9-2 16,12 6-2-16,-6-4-3 16,4 4 0-16,-3 0-2 15,-2 0-1-15,0 3-2 16,-6-4-4-16,5 6-25 16,-9-7-8-16,2 2 0 15,-5-6-1-15</inkml:trace>
  <inkml:trace contextRef="#ctx0" brushRef="#br0" timeOffset="130801.5437">13158 12543 91 0,'15'6'40'16,"-15"-6"0"-16,29 25 0 16,-16-7-29-16,5 12-7 15,-4 2 0-15,-5 11-7 0,3 10-34 16,-22-2-2-16,-7 7-1 16,-10 2-1-1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2:54:17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3667 3223 36 0,'8'-13'27'0,"-8"13"2"16,-2-10 0-16,2 10-12 15,-5-10-2-15,5 10-3 16,0 0-2 0,0 0-3-16,0-8-1 0,0 8-1 15,4 7-2-15,-2 0 0 16,-2-7-1-16,3 18-1 16,-3-7 1-16,3 3-1 15,-3-1-1-15,2 0 1 16,-2-3-1-16,1 1 0 15,1-3 0-15,-2-8 0 0,1 8 0 16,-1-8 1-16,0 0-1 16,0 0 1-16,0 0-1 15,0 0 0-15,1-8 1 16,-1 8 0-16,-2-7-1 16,2 7 0-16,0 0 0 15,0 0 0-15,0 0 0 16,-4-8 0-16,4 8 0 15,0 0 0 1,0 0 0-16,0 0 0 16,0 0 1-16,0 0-1 0,0 0 0 15,0 0 1-15,0 0-1 16,1 11 0-16,-1-11 0 16,0 0 0-1,1 7 0-15,-1-7 0 0,0 0 0 16,0 0 0-16,0 7 0 15,0-7 0-15,0 0 0 16,0 0 0-16,2 9 0 0,-2-9 0 16,1 7 0-16,-1-7 0 15,0 0 0-15,4 10 0 16,-4-10 0-16,2 8 0 16,-2-8 0-16,0 0 0 15,4 9 0-15,-4-9 0 0,4 10 0 16,-4-10-1-1,2 13 1-15,1-6 0 16,-2 1 0-16,1 1 0 16,1 1 0-16,-1-2 0 0,1 0 0 15,-2 0 0-15,-1-8 0 16,4 11 0 0,-4-11 0-16,4 11 0 15,-4-11-1-15,0 0 1 0,0 0-1 16,0 0-2-16,1 12-14 15,-1-12-18-15,0 0 1 16,-15-9-2-16,15 9 1 16</inkml:trace>
  <inkml:trace contextRef="#ctx0" brushRef="#br0" timeOffset="1">3780 3312 60 0,'0'0'32'0,"0"-8"-1"0,0 8 0 15,-3-10-11-15,3 10-15 16,-3-8 0-16,3 8-3 15,3-11 1-15,-3 11-1 16,11-8 0-16,-11 8 1 16,19-12-1-16,-6 6 0 15,0 1-1-15,2 1 1 16,-1 1-1-16,1-1 0 16,0 1 0-16,-3 3-1 0,-2-1 1 15,0 2-1-15,-10-1 0 16,13-1 0-16,-13 1 0 15,0 0 1-15,10 4-1 16,-10-4 1-16,0 0 0 16,0 0-1-16,0 0 1 15,0 0-1-15,-12-4 1 16,12 4-1-16,0 0 0 0,-12-5 0 16,12 5 0-1,0 0 0-15,0 0 0 16,0 0-1-16,0 0 1 15,-1-7-1-15,1 7 1 16,0 0 0-16,0 0 0 0,0 0-1 16,0 0 1-16,0 0-1 15,-15 9 1-15,5-3 0 16,-2 1-1-16,0-2 1 16,1 3-1-16,-1-1 1 15,12-7 0-15,-10 11-1 16,10-11 1-16,0 0-1 15,4 7 1-15,-4-7 0 0,10 0 1 16,-10 0 0 0,0 0-1-16,0 0 1 15,-1-8 0-15,1 8-1 16,-15 0 0-16,15 0-1 0,-18 5-2 16,6-4-5-1,11 10-19-15,-9-7-7 16,6 8 0-16,-1-5-1 15</inkml:trace>
  <inkml:trace contextRef="#ctx0" brushRef="#br0" timeOffset="2">4197 3043 72 0,'0'0'34'16,"0"0"0"-16,0 0-1 15,0 0-12-15,16 5-15 16,-12 4-1-16,5 7-1 16,-3 5-1-16,4 7 0 15,-2 6-2-15,1 6 1 16,-2 5-2-16,-2 1 0 15,0-1 0 1,-2-1-1-16,0-2-1 16,1-9 1-16,1-4 0 0,-2-6-2 15,5-4 1 1,-2-11-4-16,8 5-12 0,-14-13-17 16,17-7 1-16,-13-6-1 15,1-1 0-15</inkml:trace>
  <inkml:trace contextRef="#ctx0" brushRef="#br0" timeOffset="3">4113 3320 94 0,'0'0'35'16,"0"0"1"-16,10-15-1 15,20 10-29-15,-3-4-2 16,13 4 0-16,4-4-2 15,8 5-3-15,5 2-3 16,-7-3-28-16,6 7-3 16,-7-5 0-16,3 5-1 15</inkml:trace>
  <inkml:trace contextRef="#ctx0" brushRef="#br0" timeOffset="4">4849 3239 99 0,'0'0'36'15,"-26"-3"-1"-15,12 6-1 16,-8-3-28-16,1 7-2 16,-5 2-1-16,1 5-1 15,0 5-1-15,4 4-1 16,2 0 1-16,6 2-1 0,8 1 0 15,6-2 0-15,8-3-1 16,8-5 2-16,7-3-2 16,5-7 2-16,6-5-1 15,1-5 0-15,3-7 0 16,-1-5 1-16,-3-4-1 16,-5-4 1-16,-7-4 0 15,-6-1 0-15,-7-3 0 16,-6 5 1-16,-8 3-1 15,-2 4 1-15,-5 2 0 16,-2 6-1-16,1 7 0 16,-1 8 1-16,3 6-2 15,3 6 1-15,2 5-2 0,5 3 1 32,4 5-1-32,2 2 0 15,6 1-2-15,4-6-2 16,6 4-11-16,-5-13-22 15,10-2 1-15,-8-11-1 16,8-3 0-16</inkml:trace>
  <inkml:trace contextRef="#ctx0" brushRef="#br0" timeOffset="5">5265 3160 100 0,'1'22'36'0,"-5"-1"0"16,4 9-1-16,-6 0-31 15,6 1-1-15,1-1-2 0,3 0-2 16,-2-2-2-16,0-11-7 16,5 0-25-16,-7-17 0 15,10 8 0-15,-7-18-2 16</inkml:trace>
  <inkml:trace contextRef="#ctx0" brushRef="#br0" timeOffset="6">5245 2906 108 0,'-12'0'38'0,"-1"-1"-2"16,6 8 2-16,5 0-41 15,2-7-27-15,15 20-6 16,-3-12 0-16,11 8-1 16</inkml:trace>
  <inkml:trace contextRef="#ctx0" brushRef="#br0" timeOffset="7">5670 2885 112 0,'-12'5'37'0,"8"14"4"15,-9-3-5-15,3 10-32 16,6 5-2-16,4 6 0 16,0 7-2-16,0 7 1 15,1 2-1-15,0 1-3 0,1-1 2 16,1-3 1-16,-1-1-1 15,0-7 0-15,2-7 0 16,4-10 0-16,3-5-3 16,-1-18-9-16,12 1-22 15,-3-14-2-15,12-5 0 16,-2-11-1 0</inkml:trace>
  <inkml:trace contextRef="#ctx0" brushRef="#br0" timeOffset="8">6548 2911 102 0,'-19'14'41'16,"-11"0"-2"-16,5 11 1 0,-11-3-32 15,7 11-4-15,2 8 0 16,7 8-3-16,1 5 1 16,5 7-2-16,8-1 1 0,4 1-1 0,5 1 0 15,2-4-2-15,9 3-13 16,-6-16-24 0,5-2-1-16,-5-15 0 0,4-9-1 15</inkml:trace>
  <inkml:trace contextRef="#ctx0" brushRef="#br0" timeOffset="9">7336 3087 95 0,'7'-11'37'16,"7"10"-1"-16,-14 1 0 31,19 9-27-31,-12 5-7 16,6 9 0-16,-1 6-2 0,3 7 0 15,-3 3 0-15,1 1-2 16,-1 0 0-16,0-5-1 16,-1-2 0-16,-5-11 0 15,4-7 0-15,-10-15 1 16,12 2-1-16,-8-13 2 15,-1-9 0-15,-1-4 1 16,1-8 1-16,0-2 0 16,0-2 1-16,6 3 0 0,-1 1-1 15,5 3 1-15,1 5-1 16,4 5 0-16,2 3 1 16,3 8-2-16,2 2 1 15,-1 4 0-15,0 4-1 16,2 2 0-16,-2 0 1 15,-2 2-1-15,-2-2 1 16,-5-3-1-16,-5-2 1 16,-10 1-1-16,8-8 1 15,-14 1 0-15,-6-1-1 16,-1-2 1-16,-2 2-1 16,-2 1-1-16,1 4-1 15,0-2-8-15,16 5-26 0,-19 11 1 16,19 2-1-1,0-1-1-15</inkml:trace>
  <inkml:trace contextRef="#ctx0" brushRef="#br0" timeOffset="10">8044 3452 108 0,'8'-11'38'16,"-2"-6"-1"-16,10 1 0 15,3-5-34-15,2 0-1 16,-1 0-1-16,0 4 0 16,-3 1-1-16,-1 8 1 0,-3 6-1 15,-13 2 1-15,13 14-1 16,-11 1 1-16,-4 7-1 15,0 1 0 1,0 3 0-16,-1 1-3 0,3 0-2 16,-6-10-19-16,9 5-13 15,-5-7-1-15,7-3 0 16,-5-12 0-16</inkml:trace>
  <inkml:trace contextRef="#ctx0" brushRef="#br0" timeOffset="11">8075 3567 103 0,'-6'8'39'15,"17"-5"0"-15,2-8 0 16,19 3-32-16,-2-2-2 16,6-2-2-16,3-1-1 0,3 1-2 0,2-1-2 0,-3-4-7 15,11 5-29-15,-14-5-2 16,1 1 1-16,-4-5-1 15</inkml:trace>
  <inkml:trace contextRef="#ctx0" brushRef="#br0" timeOffset="12">8996 2904 110 0,'10'11'45'0,"-11"3"-4"15,6 13 0-15,-7 5-37 16,3 12 1-16,0 8-2 16,2 9-3-16,-2 6 1 15,-1-1-3-15,0 4 1 16,-1-2-3-16,4 3-23 15,-10-17-13-15,1-10-1 16,-6-16 0-16,3-13-2 0</inkml:trace>
  <inkml:trace contextRef="#ctx0" brushRef="#br0" timeOffset="13">9640 3098 101 0,'19'5'39'0,"3"10"-1"16,-6 2-1-16,5 7-33 15,-6 6-1-15,3 8-1 0,-4 2-2 16,-2 1 0 0,-2-4-1-16,-1-5 0 15,-3-5 0-15,-2-11 0 16,-2-8 0-16,-2-8 0 0,3-14 0 16,-3-9 1-16,-1-10 0 15,1-7 0-15,1-3 0 16,4-3 1-16,1-1 0 15,3 3 0-15,2 5 1 16,5 6-1 0,0 6 0-16,4 7 2 0,1 3-2 15,3 5 2-15,-1 4-3 16,-1 6 2-16,-2-1-2 0,-3 3 3 16,-2 1-3-1,-5 1 1 1,-10-2 0-16,0 0 0 15,0 0 0-15,-13-4-1 0,1 2 0 16,1-2-3-16,11 4-4 16,-22 0-32-16,22 0 1 15,1 7-3-15,11 3 2 16</inkml:trace>
  <inkml:trace contextRef="#ctx0" brushRef="#br0" timeOffset="14">10217 3344 108 0,'6'-8'40'16,"-1"-8"-1"-16,12 5 1 15,-6-1-36-15,9 3 0 16,2 2-2-16,1 7-2 16,0 3 0-16,-1 6-1 15,-6 6-1-15,-6 5 0 16,-4 5 0-16,-8 2-1 16,-7 3 2-16,-6-2-1 15,-4 2 2-15,-3-3 0 0,2-3 0 16,2-3 1-16,3-5 0 15,8-5 0-15,6-3 0 16,1-8 0-16,17 5-1 16,0-6 1-16,6-3-2 15,2-1-1-15,7 2-10 16,-6-9-27-16,6 1 1 16,-6-7-1-16,5 2 0 0</inkml:trace>
  <inkml:trace contextRef="#ctx0" brushRef="#br0" timeOffset="15">10839 2763 117 0,'0'0'42'0,"12"21"1"16,-1-2-2-16,20 9-34 0,-1 11-4 15,7 11-1 1,1 10-2-16,-1 9 0 0,-9 3 0 16,-10 0 0-16,-9 0 0 15,-11-3 0-15,-10-5 0 0,-8-9 0 16,-5-12 0-16,-3-11-2 16,1-9 0-16,1-13-4 15,15-1-18 1,-3-22-19-16,17-2 3 0,4-13-2 15,15-2 0 1</inkml:trace>
  <inkml:trace contextRef="#ctx0" brushRef="#br0" timeOffset="16">11701 3096 122 0,'-24'-2'42'16,"24"2"-1"-16,0 0 0 16,15-10-37-16,13 2-1 15,10 5-2-15,6 1 0 16,1-1-1-16,2 5-3 15,-4-2-2-15,-1 7-13 16,-19-7-22-16,-1 7-1 16,-22-7 0-16,8 8 0 15</inkml:trace>
  <inkml:trace contextRef="#ctx0" brushRef="#br0" timeOffset="17">11728 3262 95 0,'8'19'40'0,"4"-10"1"16,12 5 0-1,-1-13-18-15,7 5-17 0,-1-5-1 16,4 1-5-16,2 8-16 16,-9-12-24-16,1 4-1 15,-5-3-2-15,1 0 0 16</inkml:trace>
  <inkml:trace contextRef="#ctx0" brushRef="#br0" timeOffset="18">5803 4524 95 0,'0'0'36'0,"13"3"-1"15,-5 8-1-15,-4 1-32 16,5 7-1-16,1 7 0 15,1 2-1 1,-1-1 0-16,1 0 0 0,2-2 1 0,-1-5-2 31,2-6 1-31,-4-7 0 0,0-8 0 0,-4-6 0 16,-1-4 0-16,-4-5 0 16,-3-3 0-16,-1-2 0 15,-2 0 0-15,-1 1 1 16,2 1-1-16,2 3 2 15,4 3-3-15,5 1 3 16,5 3-3-16,6 2 3 16,3-1-1-16,5 3-1 15,3 0 0-15,0-1 1 16,-1 1-1-16,-3-1 1 16,-5 0 0-1,-4 0-1-15,-16 6 1 0,9-12-1 16,-9 12 1-16,-22-10-1 15,4 8 1 1,-3-1-1-16,0 4 1 0,0 0-1 16,2 1-1-16,6 2 0 15,13-4-1-15,-7 7-4 16,20 1-26-16,-13-8-5 16,28 8 1-1,-8-7-2-15</inkml:trace>
  <inkml:trace contextRef="#ctx0" brushRef="#br0" timeOffset="19">6577 4208 111 0,'-10'-12'40'0,"10"12"-1"16,-13 1-1-16,5 10-35 15,7 12-1 1,3 7 0-16,1 10-3 16,5 6 1-16,0 5 0 0,2 1-1 15,3 2 0-15,-2-5-3 16,6-3-1 0,-7-16-9-16,7-2-24 0,-10-14-2 15,2-7 1 1,-9-14 0-16</inkml:trace>
  <inkml:trace contextRef="#ctx0" brushRef="#br0" timeOffset="20">6402 4435 98 0,'0'0'39'16,"-11"1"-2"-16,25 3 2 0,5-4-35 15,20 1-1-15,9 0-2 16,9-1-3-16,11 1-4 15,-6-5-25-15,11 4-6 16,-6-6-2-16,2 3 2 16</inkml:trace>
  <inkml:trace contextRef="#ctx0" brushRef="#br0" timeOffset="21">7157 4406 98 0,'-18'0'38'16,"-4"7"0"-16,-9-3 1 15,4 7-32-15,-8 0-1 0,5 5-2 16,-2 2-1-16,5 5-1 16,6 0-1-16,9 3 0 15,5 0 0-15,10 0-1 16,7-1 0-16,7-3-1 16,11-7 1-16,2-4 0 15,4-7 0-15,2-7 0 16,0-9-1-16,-3-6 2 15,-4-6-1-15,-4-6 1 16,-6-1-1 0,-8-1 1-16,-7 4-1 0,-4 1 1 15,-5 5 0-15,-2 5-1 16,1 8 1 0,6 9-1-16,-16 5 0 0,13 10 0 15,4 5 0-15,5 7-1 16,4 1 1-16,5 6-2 15,3-1 0 1,5-2-2-16,4 2-2 0,-6-15-10 16,12 1-24-16,-12-12 0 15,4-3 0-15,-8-14 0 16</inkml:trace>
  <inkml:trace contextRef="#ctx0" brushRef="#br0" timeOffset="22">7498 4465 102 0,'2'-11'39'0,"-2"11"2"16,0 0-2-16,16 8-31 16,-14 4-2-16,0 8-3 15,2 4-1-15,1 4-1 16,-3 3-1-16,1-1-3 16,1 1-2-1,-3-8-4-15,11 1-31 0,-13-16 0 16,1-8-1-16,11-7 1 15</inkml:trace>
  <inkml:trace contextRef="#ctx0" brushRef="#br0" timeOffset="23">7536 4207 109 0,'-13'-15'39'0,"3"13"-1"16,-3 1-1-16,13 1-38 15,8 22-7-15,2-6-30 16,12 6 0-16,3-4-2 16,10 1 1-16</inkml:trace>
  <inkml:trace contextRef="#ctx0" brushRef="#br0" timeOffset="24">7926 4217 111 0,'-13'9'41'0,"5"10"-1"16,-5 3 0-16,3 11-36 16,6 8 0-16,2 9-3 15,0 6 0-15,5 5 1 16,0 0-2-16,5-4 0 16,2-5 0-16,4-6-1 15,6-10 0-15,3-11-4 16,14-5-28-16,-8-20-8 0,9-12-1 15,-5-18 0 1</inkml:trace>
  <inkml:trace contextRef="#ctx0" brushRef="#br0" timeOffset="25">9049 4234 80 0,'0'0'37'0,"0"0"1"15,-26 23 0 1,-4 12-24-16,-13 4-6 16,8 14-1-16,-3 6-1 15,7 6-1-15,6-1-1 16,15 0-2-16,12-9 0 16,12-4-3-16,13-8 0 15,10-11-2-15,6-6-3 16,0-11-9-16,5 0-26 15,-8-9 0-15,3-3-1 0,-11-8 1 16</inkml:trace>
  <inkml:trace contextRef="#ctx0" brushRef="#br0" timeOffset="26">9404 4338 112 0,'0'0'41'16,"9"17"-2"-16,-5 5 1 16,-7 3-39-16,6 8-1 15,0 7 0-15,2 5-2 16,2 1 2-16,2-2-1 16,2-5 0-16,0-5-2 15,1-7 2-15,-2-11-1 16,0-10 1-16,-10-6 0 15,13-23 0 1,-10-3 1-16,1-4-1 16,0-5 2-16,2-4-1 15,3-2 0-15,1 3 0 0,4 1 1 16,5 2-1-16,4 7 0 16,2 2 1-16,2 6-1 15,2 5 1-15,-2 7 0 16,-1 2-1-16,-4 5 0 15,-3 1 1-15,-6 1 0 0,-3 1 0 16,-10-2 0-16,0 0 0 16,0 0 0-1,-14-5 1-15,1 0-1 0,-5-2 1 16,0 1-2-16,-1 3 0 16,3-2-2-1,3 7-2-15,0-4-12 16,9 12-24-16,-4 1 0 15,13 9-1-15,-1-3 0 16</inkml:trace>
  <inkml:trace contextRef="#ctx0" brushRef="#br0" timeOffset="27">9968 4836 89 0,'-8'-13'40'16,"17"-1"0"-16,-3-6 0 16,14-2-33-16,0-5-2 15,5 0-2-15,-2 1 0 16,-2 4-2-16,-5 6 1 0,-3 4-1 15,-3 4 1-15,-10 8-2 16,8 9 1-16,-9 4-1 16,0 6 0-16,-1 4 0 15,1 4 0-15,1 3-1 16,3 3-3-16,-2-4-1 16,9 7-15-1,-9-10-20-15,5-3-1 0,-6-7-1 16,4 0 1-16</inkml:trace>
  <inkml:trace contextRef="#ctx0" brushRef="#br0" timeOffset="28">10005 4941 95 0,'0'0'41'16,"0"0"0"-16,12 5 1 15,-1-7-36-15,14 1-2 16,5-1-1-16,4-1-3 15,5 2-2-15,0-4-3 16,8 8-16-16,-12-12-19 16,6 2-2-16,-10-9 0 0,1 0 1 15</inkml:trace>
  <inkml:trace contextRef="#ctx0" brushRef="#br0" timeOffset="29">10350 4183 113 0,'10'-6'42'15,"14"12"0"-15,4 2 0 16,8 13-38-16,12 13-2 16,6 10 0-16,-3 13-2 15,1 9 0-15,-13 6-1 16,-10 7 0-16,-14 4-1 15,-18-2-1-15,-11-5 0 16,-16-7-1-16,-4-8-2 16,-15-19-13-16,9-3-23 0,-3-17 1 15,13-12-1-15,9-19 1 16</inkml:trace>
  <inkml:trace contextRef="#ctx0" brushRef="#br0" timeOffset="30">12187 4005 104 0,'17'10'39'16,"-9"10"-1"-16,2 23-3 15,-15 11-30 1,2 14 0-16,-6 8-1 0,-2 9-3 16,-4 4 0-16,0-1 0 15,-1-4-2-15,4-7 1 0,2-9-1 16,4-7-1-16,5-9-2 16,1-14-3-1,13-7-33-15,-10-15 0 0,8-10-1 16,-3-15-1-16</inkml:trace>
  <inkml:trace contextRef="#ctx0" brushRef="#br0" timeOffset="31">13144 4324 101 0,'5'12'37'0,"5"11"0"15,-5 0-1-15,10 4-36 16,-7 6-2-16,5 1 1 15,0 2 0-15,0-2-1 16,-2-6 1 0,-2-4 0-16,-1-8 0 0,-1-6-1 0,-7-10 2 15,0 0 0-15,-3-14 0 16,0-4 0 0,1-2 0-16,2-3 0 0,2-2 0 15,5 0 1-15,6 1 0 0,3 2-1 16,4 2 0-16,1 3 1 15,3 2-1 1,-2 3 1-16,-1 2-1 0,-3 4 1 16,-5 2 0-16,-1 2 1 15,-12 2 0-15,0 0 0 16,0 0 0-16,-10 2-1 16,-4-1 1-16,-1 0 0 15,-1-1-2-15,1 0 0 16,2 2-2-16,2 0-3 15,11-2-32-15,0 0-1 16,18 9 0-16,-2-11-1 16</inkml:trace>
  <inkml:trace contextRef="#ctx0" brushRef="#br0" timeOffset="32">13801 4050 110 0,'0'0'40'16,"-20"2"1"-1,14 13 0-15,-2 2-38 0,3 12-1 16,3 10 0-16,3 8-2 16,0 8 0-16,2 5 0 0,0-1-2 15,1 0-3-15,4 1-2 16,-11-16-25-16,8-1-8 15,-6-18-2 1,3-7 1-16</inkml:trace>
  <inkml:trace contextRef="#ctx0" brushRef="#br0" timeOffset="33">13593 4361 108 0,'10'-12'40'0,"16"10"-1"15,2-7-1 1,15 4-36-16,13 3-3 0,4-3-6 16,16 7-30-16,-8-5-2 0,6 5 0 15,-5-5-1-15</inkml:trace>
  <inkml:trace contextRef="#ctx0" brushRef="#br0" timeOffset="34">14399 4348 102 0,'-38'19'39'15,"-11"-3"1"-15,7 5-1 16,-5-7-32-16,9 8-4 16,9 1-1-16,12 2-3 15,10-2 2-15,12 0-2 16,12-5 1-16,11-2-1 15,9-7 1-15,7-3 0 16,2-10 0-16,2-6 1 16,-3-6 0-16,-5-6 0 0,-9-6-1 15,-9-5 2-15,-11-2-1 16,-9 0 0-16,-8 4 0 16,-6 3 0-16,-3 5 0 15,-3 10 0-15,0 7 0 16,3 9-1-16,5 13 0 15,4 4 0-15,8 7 0 16,5 2-2-16,9 5-2 0,1-6-2 16,15 10-20-16,-8-16-14 15,12-4 0-15,-7-9-1 16,9-5 1-16</inkml:trace>
  <inkml:trace contextRef="#ctx0" brushRef="#br0" timeOffset="35">14806 4325 91 0,'-3'-8'40'0,"3"8"0"0,0 0 0 15,-1 21-17-15,-2-6-20 16,6 5-1 0,1 3-3-16,1 1-2 15,1 4-3-15,-4-11-10 0,10 3-23 16,-11-10-1-16,-1-10 0 15,10-3 0-15</inkml:trace>
  <inkml:trace contextRef="#ctx0" brushRef="#br0" timeOffset="36">14783 4073 100 0,'-14'-11'36'16,"4"10"-3"-16,10 1-33 15,-6 8-34-15,18 1-2 16,5-1-1-16</inkml:trace>
  <inkml:trace contextRef="#ctx0" brushRef="#br0" timeOffset="37">15144 4010 112 0,'0'0'42'0,"-18"0"-3"0,17 13 2 16,-8 1-35-16,11 12-4 15,4 7 0-15,2 12-1 16,0 4-1-16,2 4 1 16,0 3-1-1,-1 0-1-15,-1-3-1 0,1-9-3 16,3 0-9-16,-10-18-27 15,13-5 1-15,-15-21-2 16,26 4 1-16</inkml:trace>
  <inkml:trace contextRef="#ctx0" brushRef="#br0" timeOffset="38">16057 3935 121 0,'-34'17'43'16,"-2"13"-1"-16,-12 3-1 15,17 10-38-15,-3 10-1 16,11 8 0-16,7 6-1 16,11 2-1-16,9 0 0 15,10-4-1-15,12-4-1 16,1-11-6-16,13-1-30 15,-16-19-5-15,5-10 0 16,-6-17-1-16</inkml:trace>
  <inkml:trace contextRef="#ctx0" brushRef="#br0" timeOffset="39">16372 4242 107 0,'14'-13'39'16,"3"11"1"-16,-17 2-2 15,26 16-35-15,-16 4-1 16,5 8 0-16,1 6-2 16,2 4 0-16,1 3 0 15,-2-2-2-15,-1-5 1 16,-3-5-1-16,-2-7 1 31,-5-9-1-31,-6-13 1 16,0 0-1-16,-5-11 1 15,-3-8 1-15,0-7 0 16,2-5 2-16,2-9 0 0,8 0 0 0,2-1 1 0,10 3-1 16,3 2 1-16,3 4 0 15,1 4-1-15,-2 6 0 16,-4 9-1-16,-3 4-1 31,-3 4 0-31,-11 5-3 16,12 8-5-16,-12-8-31 15,-2 20-1-15,5-10-1 16,6 6 0-16</inkml:trace>
  <inkml:trace contextRef="#ctx0" brushRef="#br0" timeOffset="40">16928 4467 105 0,'-6'-8'41'16,"3"-5"0"-16,16 2 1 16,-3-11-32-16,12 10-6 15,6 2 0-15,3 5-2 16,-1 5 0-16,1 4-2 15,-5 6 1-15,-6 2-1 0,-6 7-2 16,-9 2 1 0,-9 4 0-16,-8 2-2 15,-6 1 1-15,-7-1-1 16,0-2 2-16,-1-1-2 0,5-5 3 16,2-4-2-16,9 0 2 0,6-5 0 15,4-10 1 1,20 8 0-16,4-8-1 15,4-1 1-15,4 0-3 0,5-7-2 32,9 6-17-32,-8-12-18 0,5 3-3 15,-6-9 2-15,3-1-1 16</inkml:trace>
  <inkml:trace contextRef="#ctx0" brushRef="#br0" timeOffset="41">17447 3874 120 0,'18'2'43'0,"10"18"0"16,1 4 0-16,8 9-40 16,8 16 0-16,4 14-3 15,0 11 0-15,-10 8 0 16,-13 5 0-16,-16 1 0 15,-15 2-3-15,-18-5-5 0,-6-2-29 16,-25-17-7-16,-4-13 1 16,-11-14-1-16</inkml:trace>
  <inkml:trace contextRef="#ctx0" brushRef="#br0" timeOffset="42">1713 6686 55 0,'-5'-7'32'0,"5"7"1"0,0 0 0 16,0 0-14-16,0 0-13 15,10 15-1-15,0 1-1 16,-3 2-1-16,4 5-1 16,-4 1-1-16,2 3 0 0,-2-1-1 15,0-1 0-15,-1-3 0 16,-2-6 0-16,-1-3-1 15,-1-4 1 1,-2-9 0-16,0 0 0 16,-8-8 0-16,3-6 0 0,-1-4 0 15,-1-3 0 1,1-4 0-16,3 0 1 16,2-1 0-16,4 3 0 0,2 1 0 15,5 3 0-15,4 5 0 16,1 2 0-16,4 4 0 15,1 1 0-15,1 2 0 16,1 2 0-16,-1-1 0 16,-1 1-1-16,-1 2 2 0,-2-2-1 15,-5 0 0-15,-2 1 1 16,-10 2-1 0,0 0 0-16,8-10-1 0,-8 10 1 15,0 0-1-15,-17-4 0 16,17 4 0-16,-16 2 0 15,16-2-1 1,-16 6 1-16,16-6 0 0,-10 9 0 16,10-9-1-16,-3 11 1 15,3-11-1-15,7 10 1 16,-7-10 1-16,13 8-1 16,-13-8 0-16,14 2 0 15,-14-2 0-15,11-6 1 16,-11 6-1-16,4-10 1 15,-4 10-1-15,-6-12 0 16,6 12-2-16,-11-10 1 0,11 10-7 16,-11 0-27-16,11 0-1 15,0 0-2-15,11 12 1 16</inkml:trace>
  <inkml:trace contextRef="#ctx0" brushRef="#br0" timeOffset="43">2318 6419 98 0,'-11'-12'37'0,"-1"1"1"16,12 11-1 0,0 0-30-16,-1 9-1 0,9 8-3 15,3 6 0-15,-1 10 0 16,2 4-2-16,0 5 0 16,-1 4-1-16,-2 2 1 15,-1 2-2-15,0-2 0 16,-1-6-2-16,6-4-4 15,-7-14-16-15,7 0-15 16,-4-10 0 0,1-9-1-16,-10-5 1 0</inkml:trace>
  <inkml:trace contextRef="#ctx0" brushRef="#br0" timeOffset="44">2178 6686 75 0,'-10'-4'39'16,"10"4"-2"-16,14-9 2 16,14 10-13-16,5-8-21 15,15 1-1-15,5 0-2 16,7 1-2-16,5 4-6 16,-8-3-30-16,9 6-2 15,-8-4 1-15,-1 4-2 16</inkml:trace>
  <inkml:trace contextRef="#ctx0" brushRef="#br0" timeOffset="45">3005 6624 102 0,'-21'-8'37'0,"5"10"-1"16,-8 0 2-16,0 3-33 15,-5 2 0-15,2 6-2 16,-2 4 0-16,2 3-2 0,3 6 1 16,4 1 0-16,4 0-1 15,8 4-1-15,4-2 0 0,9-2 1 32,8-5-1-32,9-4 0 15,3-9 0-15,8-5 1 16,4-10-1-16,2-8 0 15,-1-7 1-15,-1-6-1 0,-7-3 0 16,-7-4 0-16,-7-2 0 16,-11-1 0-16,-7 0 0 15,-6 5 0-15,-5 5 0 16,0 6 0-16,-4 6-1 16,4 7 2-16,1 14-1 15,6 6 0-15,6 7 1 0,5 7-1 16,6 1 0-16,4 4 0 15,7 1-1-15,0-3-3 16,9 1-3 0,-7-14-12-16,6 2-20 15,-7-9 1-15,3-5-1 16,-7-8 1-16</inkml:trace>
  <inkml:trace contextRef="#ctx0" brushRef="#br0" timeOffset="46">3369 6584 105 0,'-1'-8'38'0,"1"8"1"15,-3 8-2-15,6 2-29 16,-6 2-1-16,5 7-4 0,-4 0-1 16,2 4-1-1,0 2-1-15,2-3-3 16,2 0-2-16,-3-10-9 15,9 1-25-15,-10-13 0 0,17 4-1 16,-9-14 2-16</inkml:trace>
  <inkml:trace contextRef="#ctx0" brushRef="#br0" timeOffset="47">3370 6362 107 0,'-10'-17'38'0,"4"9"-1"15,6 8-1 1,0 0-35-16,-1 13-15 16,11-3-22-16,6 7-1 0,-1-2-1 15,6 2 0-15</inkml:trace>
  <inkml:trace contextRef="#ctx0" brushRef="#br0" timeOffset="48">3668 6260 115 0,'0'0'39'16,"-13"-8"1"-16,12 20-2 16,-1 5-34-16,6 11-1 15,2 8-1-15,0 8-2 16,4 8 2-16,0 5-2 0,4 2 1 15,0-3-1-15,-2-3 1 16,2-5-2-16,2-3 0 16,-1-10-8-1,9-3-30-15,-10-13-1 0,4-11-1 16,-3-9 1-16</inkml:trace>
  <inkml:trace contextRef="#ctx0" brushRef="#br0" timeOffset="49">4733 6331 83 0,'-27'21'36'16,"-12"3"1"-16,5 11 1 15,-7 2-26-15,13 13-3 0,0 1-1 16,12 6-2-16,6-2-1 15,11 0-2 1,11-4 0-16,9-3-3 16,12-7-3-16,4-11-11 0,11-1-25 15,-2-11 0-15,4-7-1 16,-5-9-1-16</inkml:trace>
  <inkml:trace contextRef="#ctx0" brushRef="#br0" timeOffset="50">5233 6555 92 0,'18'-9'36'15,"2"7"1"-15,-5 1-1 16,2 9-29-16,-7 4 0 15,4 7-3-15,-4 4-1 16,-1 7-1-16,-1 1 0 16,-1 3-1-16,-1-1 0 0,0-2-1 15,-2-6 0-15,1-5 0 16,-2-4-1-16,0-8 1 16,-3-8 0-1,0 0 0-15,5-19 0 16,-4-3 0-16,0-5-2 15,2-7 2-15,-1-1-2 16,3-2 2-16,4 3-3 16,1 3 2-16,1 6-1 0,1 5 1 15,1 6 0-15,0 6-1 16,3 6 2-16,-1 2 0 16,0 4 0-16,0 0 0 15,2 0-1-15,0 1 1 16,-1 0 1-16,-1-3-1 15,0-3 0 1,-3-2 0-16,-1-5 1 0,-2 0-1 16,-5-3 0-16,-2-1 0 15,-5 0 0-15,-4 0 0 16,-3 5 0-16,-5 0 0 16,-3 5 1-16,-2 2-1 15,-1 4 0-15,1 2 0 0,2 4-1 16,2 0-2-16,12 4-10 15,2-3-24-15,10-1 1 16,9-2-2 0,11 0 1-16</inkml:trace>
  <inkml:trace contextRef="#ctx0" brushRef="#br0" timeOffset="51">5917 6861 92 0,'-13'4'38'0,"13"-4"0"15,-15 6 1-15,15-6-30 16,0 0-2-16,20-14-1 16,-6 3-3-16,5 0 0 0,0-1 0 15,1 0-2-15,-1 1 0 16,-5 3 0-16,-3 1 0 15,-11 7-1 1,10 3 0-16,-10-3 1 0,4 16-1 16,-4 0 0-16,1 2-1 15,2 4 2-15,0 0-2 16,0 1 0 0,4-2 0-16,-2-1-1 0,5 0-2 15,-4-8-2-15,5 3-3 0,-11-15-13 16,4 11-17-16,-4-11 0 15,-2 8 1-15,2-8 0 16</inkml:trace>
  <inkml:trace contextRef="#ctx0" brushRef="#br0" timeOffset="52">5983 7048 89 0,'0'0'38'0,"-13"6"1"0,13-6 1 15,0 0-28-15,29-2-4 16,-10 0-2-16,11 0-2 15,1-2-1-15,4 0-1 16,1 1-3-16,-1-1-2 0,5 9-11 16,-9-7-26-1,1 2 0-15,-8-3-1 16,0 2 0-16</inkml:trace>
  <inkml:trace contextRef="#ctx0" brushRef="#br0" timeOffset="53">6810 6447 96 0,'17'-4'38'0,"4"8"1"16,-5 3-1-16,4 7-34 15,-1 6-1-15,3 9-1 16,-2 3 1-16,-1 3-3 0,-5 2 1 16,-2-3-1-16,-2-3 1 15,-3-4-2-15,-3-5 2 16,-1-6-1-16,-2-6-1 16,-1-10 0-16,0 0 0 15,-7-14 0-15,4-3 0 16,-2-6 1-16,3-4-2 15,2-3 2-15,3-2-2 16,5 2 2-16,2 2-2 16,5 3 2-16,4 4-2 0,3 5 1 15,2 3 1-15,1 4 0 16,2 4 0-16,-3 2 0 16,3 1 0-16,-4 2 0 15,-3 2 0-15,-4-2 0 16,-3 1-1-16,-13-1 1 15,12-3 1-15,-12 3-1 16,-12-9 0-16,-1 4 0 16,-3 0 0-16,-3-1 1 15,-2 0-1-15,0 2 0 16,3 1 0 0,4 1 0-16,4 2 0 0,10 0 0 15,0 0 0-15,0 0-5 16,31 11-31-16,-9-5-2 15,6 1 1 1,4 0-1-16</inkml:trace>
  <inkml:trace contextRef="#ctx0" brushRef="#br0" timeOffset="54">7494 6731 98 0,'1'-14'40'15,"7"2"0"-15,-3-3 1 0,16 3-33 16,-10-1-2-16,8 4-2 15,-3 4-2 1,2 3 0-16,-2 3-1 16,-1 5-1-16,-2 5 0 15,-5 2-1-15,0 5 0 16,-6 5 0-16,-5 0 0 0,-6 3-1 16,-3 2 1-16,-4-1 1 15,-2-2-1-15,1 0 1 16,-2-5-1-16,6-3 1 15,1-2 0-15,7-4 0 16,7-3 1-16,-2-8-1 16,25 9 0-16,-6-7 0 15,8-2 0-15,4-1 0 16,5-2-1-16,3-2-3 16,6 4-6-16,-14-8-29 0,10 3 0 15,-6-8-1-15,-1 2-1 16</inkml:trace>
  <inkml:trace contextRef="#ctx0" brushRef="#br0" timeOffset="55">7959 6257 96 0,'17'-10'43'0,"13"9"-1"0,3 3 0 15,12 8-28 1,5 14-11-16,6 11 1 16,3 9-2-16,-3 10-1 15,-8 9 0 1,-10 4-1-16,-15 9 0 16,-15 3-1-16,-13 0-1 0,-17 0-2 15,-4 5-17-15,-14-16-20 16,6-5-2-16,-4-14 2 15,10-13-2-15</inkml:trace>
  <inkml:trace contextRef="#ctx0" brushRef="#br0" timeOffset="56">8984 6625 82 0,'-13'4'35'0,"3"-4"2"0,10 0 0 16,0 0-29-16,23 0-3 16,2-3-2-16,10 2 0 15,2-1-1-15,7 0-1 16,0 1-3-16,-2-3-2 16,2 8-12-16,-16-6-21 15,-2 2 0-15,-13 0-1 16,-13 0 1-16</inkml:trace>
  <inkml:trace contextRef="#ctx0" brushRef="#br0" timeOffset="57">8981 6744 71 0,'-9'11'36'16,"9"-11"2"-16,8 11 0 15,6-12-21-15,15 3-9 16,-1-5-2-16,10 2-1 15,2-3-4 1,2-1-4-16,12 2-34 16,-13-4-2-16,0 2 0 15,-5-1-2-15</inkml:trace>
  <inkml:trace contextRef="#ctx0" brushRef="#br0" timeOffset="58">10851 5525 53 0,'0'0'32'16,"-18"-11"1"-16,8 3-1 15,0 4-25-15,-4-5 0 16,4 6-2-16,-8-3 0 16,4 2-1-16,-11 2-1 15,0 2 0-15,-5 4-1 16,-2 6 0-16,-3 6 0 0,-1 5 0 15,-3 5 0-15,3 9 0 16,2 5 0-16,8 7 1 16,4 6-1-16,7 1 0 15,7 4 0-15,7 4 0 16,10 1-1-16,5 2 1 16,7-1-1-16,4 0-1 15,3 0 1-15,2-1 0 16,-1-3-1-16,-1 0 1 15,-6-1-1-15,-8-4 0 16,-7-3 0-16,-12 0 0 16,-9-7 0-16,-10-2 0 15,-12-3 0-15,-7-2 0 0,-8-4-1 16,-4-2 2-16,-4-5-2 16,3-3 1-1,6-3 0-15,8-5 0 16,12-2 0-16,14-4 1 0,14-3 0 15,15-1-1 1,12 1 0-16,12 2 1 0,8 5 0 16,5 6-2-16,1 9 2 15,-2 18-6 1,-7 11-2 0,-9 9 0-16,-10 11 1 0,-12 8-1 0,-11 7 1 15,-9 5 0-15,-8 4 1 16,-6-10 4-16,-1 1 3 31,0-5 0-31,7-5 0 16,4-7 0-16,10-5 0 15,5-9 0-15,9-7-1 0,4-9 1 16,6-9-3-16,3-4-1 16,-3-7-2-16,10 0-31 15,-13 17 47-15,-4 41-44 31,-2-66-3-31,-7-2 0 16,-2 9 1-16</inkml:trace>
  <inkml:trace contextRef="#ctx0" brushRef="#br0" timeOffset="59">11161 5983 10 0,'-7'-9'27'0,"7"9"1"16,0 0 2-16,2-7-13 15,8 11-6-15,-10-4 0 16,21 14-2-16,-12-2-2 31,8 10-1-31,-4 0 0 16,1 6-3-16,-2 2-1 0,-1 2-1 16,-1 1 0-16,-2-1-1 15,-1-4 1-15,-3-4-2 16,-1-6 0-16,-1-4 0 15,-2-7 1-15,0-7-1 16,-4-9 2-16,2-5-1 16,-2-6 0-16,2-5 2 15,-1-1-3-15,6-4 3 16,-2-1-2-16,4 3 1 0,3 2-1 16,4 4 0-16,0 4 0 15,6 1 0-15,-2 3 0 0,3 4 0 16,0 4 0-16,2 0 0 0,-2 2 0 15,0 0 1-15,-3 1-1 16,0 2 0-16,-4-2 1 31,-2 0 0-31,-10 3 0 16,4-10 0-16,-4 10 0 16,-13-10 1-16,2 5-1 15,-3 1 0-15,-2 0 0 16,3 2-1-16,1 4 0 0,1-1-3 0,11 8-13 15,0-9-18-15,6 14-1 16,3-3 0-16,6-1 0 16</inkml:trace>
  <inkml:trace contextRef="#ctx0" brushRef="#br0" timeOffset="60">11661 6218 68 0,'3'7'35'15,"-3"-7"0"-15,18-4 0 16,-10-6-28-16,11 2-2 15,-3-3 1-15,2 2-3 16,-3-1 0-16,0 4-1 16,-15 6 1-16,19-7-2 0,-19 7 0 31,7 8 0-31,-7 2-1 16,0 4 1-16,-1 4-1 15,1 0 0-15,1 4-2 16,-1-1 0-16,7 5-6 15,-10-10-20-15,11 5-8 0,-6-5 0 16,0-3-1-16</inkml:trace>
  <inkml:trace contextRef="#ctx0" brushRef="#br0" timeOffset="61">11733 6407 81 0,'0'0'37'16,"0"0"1"-16,17-6 0 15,-17 6-31-15,35-9-1 16,-7 2-2-16,7 2-2 31,4 2-1-31,1-1-5 16,7 4-33-16,-11 0-1 16,-4 3 0-16,-8-1-2 15</inkml:trace>
  <inkml:trace contextRef="#ctx0" brushRef="#br0" timeOffset="62">12560 5801 62 0,'5'9'34'0,"4"7"1"16,-5 3-1-16,4 9-27 15,-5 1 0-15,6 11-2 16,-8-3-2-16,1 4 0 15,0 0 0-15,-2-3-2 0,2-1-1 16,-1-4 0-16,3-1-3 16,-3-13-7-16,7 1-24 15,-3-6-1-15,-1-6-2 16,-4-8 1-16</inkml:trace>
  <inkml:trace contextRef="#ctx0" brushRef="#br0" timeOffset="63">12403 6057 82 0,'0'0'36'0,"15"-4"0"16,1 0 0-16,10 4-33 16,9-2-1-16,9 1-1 15,5 1-3-15,2-5-8 16,10 4-25-16,-5-1-1 15,0 2-1-15,-9-3-1 16</inkml:trace>
  <inkml:trace contextRef="#ctx0" brushRef="#br0" timeOffset="64">13086 6030 61 0,'1'-10'37'16,"-1"10"0"-16,-14-6 0 16,14 6-13-16,-23-1-20 0,12 1-1 15,-4 2-2 1,-1 3 1-16,-3 5-1 16,-1 4 2-16,-4 3-3 15,1 3 1-15,3 3 1 0,2 3 0 16,5-1-1-16,9-2 0 15,5-2 1-15,13-4-3 16,7-5 3-16,6-3-2 16,5-5 0-16,4-5 0 15,1-6 0 1,-4-3 1-16,-3-4-2 16,-4-4 2-16,-6-1-3 15,-7-5 3-15,-6-1-2 16,-5 3 0-16,-4 0 0 0,-3 3 0 0,-3 2 2 15,1 4-3-15,-1 4 2 16,8 9-1-16,0 0 1 16,-7 13-1-16,8 2 1 15,5 2 1-15,2 4 0 32,0 2 0-32,4 1 0 15,-1 0-2-15,3 0 0 0,-3-8-3 16,10-1-29-16,-9-7-4 15,3-4-3-15,-3-8 2 16</inkml:trace>
  <inkml:trace contextRef="#ctx0" brushRef="#br0" timeOffset="65">12353 6051 59 0,'-7'-10'32'0,"7"10"0"16,-14-3-1-16,14 3-28 15,-14 8 0-15,10 3 1 16,1 3-2-16,3 4 0 15,2 1 1-15,3 5-1 16,2-1 1-16,4 1-2 31,0-4 1-31,1-1-3 16,1-5 1-16,-2-3 0 16,-11-11 0-16,16 7 0 0,-16-7 0 15,6-13 0-15,-9-1 0 16,-1-3 1-16,-3-2-2 0,-1-2 2 0,1-3-2 15,-1 3 1-15,6-1 0 16,0 4 0-16,5 3 0 31,4 3-1-31,3 3 3 16,3 2-3-16,2 4 2 16,2 3-1-16,-2 2 1 0,0-1-1 15,-2 1 0 1,-2 0 0-16,-11-2-1 0,14 3-1 0,-14-3-12 15,0 0-19-15,0 0 0 0,0 0-3 16,0 0 2-16</inkml:trace>
  <inkml:trace contextRef="#ctx0" brushRef="#br0" timeOffset="66">13383 5977 70 0,'0'0'36'0,"-16"7"0"15,16-7 1-15,0 0-29 16,0 8-3-16,0-8-1 16,11 12-1-16,-5-3-1 15,2 8 1-15,-2 0-1 16,-2 4 0-16,0-1 0 16,-3 1-2-16,0 3-1 0,-5-11-11 15,4 4-24-15,-1-10-1 16,1-7 0-16,0 0-2 15</inkml:trace>
  <inkml:trace contextRef="#ctx0" brushRef="#br0" timeOffset="67">13358 5786 94 0,'-11'-7'38'16,"-2"4"0"-16,13 3-3 15,-7 7-39-15,7-7-16 16,21 9-17-16,-3 0-1 16,7 0 0-16,2-1 0 15</inkml:trace>
  <inkml:trace contextRef="#ctx0" brushRef="#br0" timeOffset="68">13654 5703 91 0,'0'0'39'0,"0"14"-1"16,-1 5-1-16,12 10-33 15,-5 5-2-15,4 9 0 16,1 6-2-16,1 6 3 0,2-3-2 16,1 0 1-16,0-4-1 15,3-6-1 1,-1-6 1-16,-1-9-1 15,5-9-1-15,-4-12-11 0,4-4-26 16,-4-10 0-16,6-6-2 16,-4-7 1-16</inkml:trace>
  <inkml:trace contextRef="#ctx0" brushRef="#br0" timeOffset="69">14530 5697 93 0,'-16'1'39'16,"-13"2"0"-16,-1 10 0 15,-8 5-36 1,4 11 2-16,-1 5-3 15,6 8 1-15,3 4 0 16,9 8-1-16,7 1 0 16,7 1 0-16,8-1 0 15,9-4-1-15,4-3-1 16,1-6-1-16,6-3-5 16,-7-13-31-16,12-5-4 15,-8-15 1-15,4-7-2 16</inkml:trace>
  <inkml:trace contextRef="#ctx0" brushRef="#br0" timeOffset="70">14651 5853 100 0,'0'0'39'0,"13"4"1"0,-2 10-1 15,1 1-38 1,6 5 1-16,-1 6-1 16,0 2-1-1,0 2 0-15,-6-1 0 16,-3-6-1-16,-3-3 2 16,-2-5-3-16,-4-5 3 15,1-10-2-15,-5-9 1 16,4-5 0-16,1-6 0 15,2-5 2-15,3-3-2 0,4-7 3 0,6 0-2 16,3 1 0-16,4 2 1 16,2 2-1-16,-1 2-1 15,1 8-1-15,-3 3-2 0,4 18-17 32,-10-4-19-32,0 10-1 0,-10 4-1 0,4 8 1 15</inkml:trace>
  <inkml:trace contextRef="#ctx0" brushRef="#br0" timeOffset="71">15120 6103 100 0,'-10'-1'40'16,"2"-7"0"-16,8 8-1 16,16-16-35-16,1 10-1 15,4 0 0-15,4 5-3 0,0 4 1 16,-1 1 1-16,-4 5-1 16,-5 3-2-16,-8 3 1 15,-7 2-1-15,-5 2 1 16,-7-1-1-16,-4 0 0 15,-2 0 0-15,-1-2 0 16,3-1 0-16,2-3 0 16,6-1 1-16,4-3 0 15,4-8 0-15,7 13 0 16,6-10 0-16,4-1 0 16,4-1 0-16,2-1-1 15,2-3-2-15,9 6-13 16,-6-10-22-16,2 1-1 15,-4-5-1-15,1-1 0 16</inkml:trace>
  <inkml:trace contextRef="#ctx0" brushRef="#br0" timeOffset="72">15480 5529 113 0,'20'3'41'16,"11"12"1"-16,-1 1-11 16,13 21-28-16,2 12 2 15,3 13-3-15,-4 12 0 16,-7 9-1-16,-8 5 1 16,-10 3-2-16,-10 0-1 15,-13-7 1-15,-10-9-2 16,-7-12-2-16,2-7-10 0,-7-19-27 15,1-12 0 1,-4-16 0-16,2-13 0 16</inkml:trace>
  <inkml:trace contextRef="#ctx0" brushRef="#br0" timeOffset="73">16930 6292 86 0,'0'0'35'0,"0"0"1"15,10 4-1-15,-3 5-31 16,-1 2-1-16,5 7 1 16,-2 2-2-16,0 2-1 15,-4 3 0-15,-2 0-2 16,0 0-3-16,-9-10-12 15,3 3-20-15,-7-8-1 16,10-10 0-16,-21 4 0 0</inkml:trace>
  <inkml:trace contextRef="#ctx0" brushRef="#br0" timeOffset="74">17393 5779 75 0,'0'0'35'0,"-10"1"0"16,10-1 1-1,0 0-29-15,0 0-2 0,23-1 0 16,-6 2-2-16,8 1-1 16,2-1 1-16,4 0-2 15,1 1 1-15,0 1-2 16,-1-1 1-16,2 3-1 0,-4-2 1 15,-3 3-1-15,-4-1 0 16,-3 0 0-16,-2 2 1 16,-3 3-1-16,-3 0 0 15,-2 5 1-15,-3 3-1 16,-2 3 1-16,-3 2 0 16,0 2 0-16,-1 2-1 15,-2 3 1-15,0-1-1 0,0-1 1 16,-2-2 1-16,3-3-2 15,1-1 2-15,1-2-2 16,2-3 0-16,-1-5-2 16,2 0 0-1,-4-12-6-15,14 17-18 16,-14-17-12-16,10 5 0 0,-10-5 0 16,11-9 1-16</inkml:trace>
  <inkml:trace contextRef="#ctx0" brushRef="#br0" timeOffset="75">18091 5995 85 0,'0'0'34'15,"0"0"2"-15,0 0-2 16,-2 8-31-16,2 0-1 16,4 4-1-16,-1 3 0 0,1 1 1 15,-1-1-1-15,0 0 0 16,1-3-1-16,-2-1 1 16,0-3-1-16,-2-8 1 31,0 0 0-31,0 0-2 15,10-8 2-15,-6-4-2 0,0-5 2 16,3-1-1-16,0-3 0 16,3 0 0-1,3 1 0-15,0 5 0 0,1 3 0 16,2 4 0-16,1 7 1 16,0 6-1-16,-3 5 0 15,-1 2 0-15,0 4-1 16,-3 3 2-16,0 2-2 15,-4 0 1-15,2-2-1 0,-6-5-6 0,12 2-27 16,-8-6-1-16,1-2-1 16,-7-8 0-16</inkml:trace>
  <inkml:trace contextRef="#ctx0" brushRef="#br0" timeOffset="76">18442 5993 81 0,'0'0'35'15,"-9"14"0"-15,7-2 0 16,-4 3-32-16,6 4 0 16,1 0 1-16,4 3-2 15,1-1 1-15,6 0-2 16,3-3 1-16,1-3-1 15,4-6 1-15,4-7-1 0,-2-2-1 16,2-5 1 0,-1-6-2-16,-2-4 2 0,-6-5-2 15,0-2 1-15,-7-2 0 16,-2 1 0-16,-5 1-1 16,-1 3 1-16,-3 4 1 15,-2 4-2-15,5 11 1 0,0 0 0 16,0 0 0-16,1 11 0 15,5 5-1-15,2 2 1 16,2 4 2-16,2-1-2 0,2 3-1 16,-1-4-2-16,6 3-6 15,-11-10-27-15,10-6 1 16,-7-4-1 0,3-6-2-16</inkml:trace>
  <inkml:trace contextRef="#ctx0" brushRef="#br0" timeOffset="77">18803 5687 89 0,'5'8'37'0,"0"13"1"16,-3 5-1-16,-1 12-33 15,1 4-1-15,5 7-1 16,-1 1-1-16,3 2 2 15,-2-6-2-15,2-4-2 16,3-5 0-16,-2-12-4 16,10 0-16-16,-6-15-15 15,3-8-1-15,-3-10 0 16,1-8-1-16</inkml:trace>
  <inkml:trace contextRef="#ctx0" brushRef="#br0" timeOffset="78">19000 5708 79 0,'0'0'38'0,"0"0"-1"16,-2 20 1-16,3 1-23 16,-2 8-11-16,5 7 0 15,-1 4-2-15,4 5 1 16,-1 2-2-1,1-3 0-15,3-3 0 16,0-6-3-16,3-3 0 16,-3-9-3-16,6 2-11 0,-5-11-22 0,3-6 1 15,-14-8-1-15,17-1-1 16</inkml:trace>
  <inkml:trace contextRef="#ctx0" brushRef="#br0" timeOffset="79">19396 5946 86 0,'-18'2'37'0,"-4"0"0"15,0 5 0-15,-7-1-32 16,10 7-1-16,1-3-2 15,6 4 0-15,8 1-1 16,9 1-1-16,6-1 1 0,7-1 0 16,6-2-1-16,1-1 1 15,2-3-1-15,0-4 1 16,1-5-1-16,-7-5-1 16,-5-4 1-16,-5-2-1 15,-5-4 2-15,-6-3-2 16,-4-1 1-16,-3-1 0 15,-3 4 1-15,-1 3-1 16,-1 3 1-16,1 5-1 16,11 6 1-16,-17 5-1 15,15 6 0-15,3 4 0 16,7 2 0-16,0 4-1 16,7 2-2-16,-1-4-1 0,12 2-28 15,-8-6-5 1,3-3 0-16,-5-6-1 15</inkml:trace>
  <inkml:trace contextRef="#ctx0" brushRef="#br0" timeOffset="80">19600 5647 94 0,'0'0'38'15,"0"19"1"-15,4 4-2 0,0 7-34 16,3 8 0-16,1 1-2 31,3 6 1-31,0 0-2 16,1-3 1-16,0-5-1 16,0-5 0-16,-1-7-2 0,-2-8 2 15,0-6-1-15,-9-11 0 16,0 0 0-16,10-8 0 15,-9-6 1-15,3-3 0 16,0-3 0-16,1-1 0 16,3-1 1-16,4 3 0 15,2 3 0-15,4 4-1 16,1 5 1-16,2 4-1 16,-3 7 0-16,-1 5 0 15,-6 7 0-15,-5 1 0 16,-6 5-1-16,-6 0 1 15,-5 0 0-15,-4 1 0 16,-5-4 0-16,-1-3 1 0,-2-7 0 16,2-3-1-1,0-5 1-15,3-1 0 0,5-3 0 0,3-3 0 16,3-2-2-16,5-2-2 16,2 10-3-16,5-12-32 15,9 6 0 1,-3-2-1-16,6 0 0 0</inkml:trace>
  <inkml:trace contextRef="#ctx0" brushRef="#br0" timeOffset="81">19959 5603 95 0,'0'0'39'0,"3"7"1"15,-1 13-1-15,-4 5-34 16,8 9-2-16,-4 4 1 16,5 7-2-16,-2 2-1 15,3 3 0-15,2-3-2 16,0-5-1-16,4-1-2 0,-8-14-18 16,11-2-16-16,-8-12-1 15,5-5 0-15,-3-9-2 16</inkml:trace>
  <inkml:trace contextRef="#ctx0" brushRef="#br0" timeOffset="82">20234 5940 91 0,'18'-3'39'0,"-18"3"0"16,24-2 0-16,-24 2-33 15,29-7 0-15,-8 3-3 16,1 0-1-16,1-2-1 16,-1-1 0-16,-2-3-1 0,-1 2 0 15,-5-4-1-15,-6-2 0 16,-4 0 1-16,-5 0-1 16,-6 0 0-16,-5 1 0 15,-7 4 1-15,-3 6-1 16,-5 6 1-16,-1 7-1 15,1 6 1-15,2 6 1 16,2 5-1-16,8 4 1 16,6 0 1-16,8-1-1 15,5-3 1-15,9 1 0 16,1-5-1-16,6-5 2 0,3-6-1 16,1-3-1-16,-2-5 0 15,3-4 0-15,-1-3-2 16,-3-6-2-16,4 6-15 15,-9-9-24-15,0 4 2 16,-8-2-2-16,2 2 1 16</inkml:trace>
  <inkml:trace contextRef="#ctx0" brushRef="#br0" timeOffset="83">21155 5608 58 0,'10'0'36'0,"-10"0"1"16,0 0 0-16,0 0-14 0,-20 3-15 16,-2 4-2-16,-1 7 0 15,-8 5-1-15,2 7 0 16,-4 7-1-16,4 7-1 0,2 4 0 15,7 5 0-15,7 1-2 16,9 3 0-16,8 0 1 16,9-4-1-16,4-3 1 15,8-5-1-15,0-5 0 16,1-6-1-16,-2-6 0 16,-3-8-1-16,-2-4-4 15,-19-12-29 1,0 0-7-16,0-9-1 0,-12-5-1 15</inkml:trace>
  <inkml:trace contextRef="#ctx0" brushRef="#br0" timeOffset="84">21346 5832 53 0,'0'0'36'0,"0"0"0"16,0 0-1-16,0 0-13 0,0 0-15 16,15 15-2-16,-7-1-3 15,5 4 0-15,1 3-1 16,3 4 0-16,-2 0 0 16,1 3-1-16,-1-1 0 0,-3 0 1 31,-3-5-2-31,-1-6 1 15,-2-3-2-15,-3-5 2 0,-3-8-1 16,0 0 0-16,-2-17 0 0,0 0 0 16,-1-4 0-16,2-4 0 15,2-1 1-15,2 0 0 16,2 1 0-16,4 3 0 16,1 1 1-16,2 5 0 15,-1 3-1-15,4 3 0 0,-1 4 1 16,0 2-1-1,-2 3 0-15,1 3 0 16,-2 0 1-16,-11-2-2 0,16 7 2 31,-16-7 0-31,10 3 0 16,-10-3 0-16,0 0-1 16,-1-10 1-16,1 10 0 0,-11-13 0 0,4 3 0 0,1 2-1 15,6 8-2 1,-15-12-4-16,15 12-30 15,0 0-1-15,0 10 0 0,3-1-1 16</inkml:trace>
  <inkml:trace contextRef="#ctx0" brushRef="#br0" timeOffset="85">21710 6020 89 0,'0'0'38'16,"0"0"1"-16,-10-12-1 0,10 12-33 15,22-4-1 1,-2 4-1-16,2 0 0 0,2 4-1 15,-1 1 0-15,-1 2-1 16,-2 5-2-16,-7 2 1 16,-7 0 0-1,-6 3 0-15,-5 0 0 0,-6 1-1 16,-4 0 1-16,-5 0 0 16,1-6 1-16,0 1-2 15,4-2 1-15,2-1-1 16,4-2 1-16,9-8 0 0,0 11 1 15,11-7-1-15,4-1 1 0,5-1 0 16,3-1-1-16,4-1 0 31,0 0-1-31,1-2-2 16,4 3-8-16,-10-6-27 16,5 0-1-16,-8-4 0 0,1 0-1 15</inkml:trace>
  <inkml:trace contextRef="#ctx0" brushRef="#br0" timeOffset="86">22078 5661 93 0,'25'5'41'15,"-4"5"0"-15,11 11-1 16,-9 2-34-16,7 15-1 15,-2 5-1-15,1 8-1 16,-7 5 0-16,-9 3-2 16,-8 1 0-16,-7-3-1 15,-7-4 0-15,-5-10-2 16,0-2-1-16,-7-14-5 0,12-4-33 16,-10-11 1-16,8-7-1 15,-4-10 0 1</inkml:trace>
  <inkml:trace contextRef="#ctx0" brushRef="#br0" timeOffset="87">18083 7436 53 0,'1'-11'33'0,"1"-1"1"16,0 1 1-16,-2 11-21 16,5-18-4-16,5 14-2 15,-10 4-3-15,16-2-1 16,-16 2-1-16,17 15-2 16,-8-3 0-16,0 4 0 15,-2 2-1-15,-3 1 0 16,0 0 0-16,-3 0 0 15,-2-2 0 1,0-3-1-16,-2-4 1 16,2-2 0-16,1-8 0 0,0 0 0 15,0 0 0-15,0 0-1 16,6-13 1-16,0 1 0 16,5-3 0-16,3-1-1 15,2 0 1-15,-1 1 0 16,2 1 0-16,0 2 0 15,-2 5 0-15,0 5 0 16,-3 4 0-16,-12-2 1 16,17 17-1-16,-10-5 0 15,-3 4-1-15,1 2 2 16,-1-3-2-16,0 1 1 16,2-2-1-16,1-4-1 15,3 0-1-15,-10-10-9 0,21 4-21 16,-10-7-3-16,2-2 2 15,-2-2-1-15</inkml:trace>
  <inkml:trace contextRef="#ctx0" brushRef="#br0" timeOffset="88">18487 7389 56 0,'1'-11'33'0,"-1"11"1"0,0 0 0 15,0 0-15 1,4 12-12-16,-7-1-2 16,6 5-2-16,-3 2-2 0,5 1 1 15,-3-1-1-15,6-1 0 16,-3-3-1-16,5-2 1 16,2-6-1-16,3-3 1 15,1-6 0-15,3-3-1 16,0-6 1-16,-1-2-1 15,1-5 1-15,-3-4-1 16,-3-3 1-16,-2 0-1 0,-4 3 0 16,-2 4 0-16,-1 3 1 15,-3 4-1-15,-1 12 0 16,0 0 1 0,3 13-1-16,-2 5 1 0,3 4-1 15,-1 3 0-15,3 3 0 16,-1 0 0-16,3-1-1 15,1-5-2 1,3 1-5-16,-8-11-27 16,9-3-1-16,-3-7 1 0,2-7-1 15</inkml:trace>
  <inkml:trace contextRef="#ctx0" brushRef="#br0" timeOffset="89">18826 7085 88 0,'11'0'36'15,"-4"14"0"-15,-3 5-1 16,4 10-30-16,-2 5-1 16,3 7 0-16,-4 0-1 0,1 3-2 15,-3-3-1-15,0-3 0 16,2-3-1-1,-2-6-2-15,3-7-2 0,-2-13-7 0,7-2-24 16,-11-7 0-16,21-11 0 16,-11-5 0-16</inkml:trace>
  <inkml:trace contextRef="#ctx0" brushRef="#br0" timeOffset="90">18968 7055 84 0,'0'0'35'0,"4"8"2"16,-2 6-1-16,12 9-29 16,-12 4-2-16,8 8 0 15,-6 4-1-15,3 5-2 16,0 2 0 0,-1-3-2-16,2 0-1 15,-1-6-1-15,3-4-3 0,-4-12-6 16,12-1-25-1,-7-11-2-15,5-6 1 16,-2-8 0-16</inkml:trace>
  <inkml:trace contextRef="#ctx0" brushRef="#br0" timeOffset="91">19362 7270 88 0,'-12'-8'36'0,"-6"4"1"16,-2 4 0-16,-10 2-32 16,5 7 0-16,-6 0-2 15,4 5 0 1,2 3-1-16,6 1 0 0,5 2-1 16,9 1 1-1,8-4-1-15,8-1 0 0,6-2-1 0,6-4 0 16,4-4 1-16,3-6-1 15,0-3 0-15,-2-4 0 16,-2-2 0-16,-7-6-1 16,-3-4 1-16,-8-2 0 15,-6 0-1-15,-6 0 1 16,-4 3 0-16,-3 3-1 16,-1 4 2-16,1 5-2 15,1 8 2-15,5 5-1 16,5 6 0-16,6 2 0 15,5 1-1-15,4 2 0 0,5 0-1 16,0-4-2-16,10 4-13 16,-9-10-21-16,1-2 1 31,-8-8-1-31,2-1 0 16</inkml:trace>
  <inkml:trace contextRef="#ctx0" brushRef="#br0" timeOffset="92">19502 7006 94 0,'5'8'37'0,"0"12"0"0,-5 2 0 16,2 9-32-16,2 5-1 15,3 5 0-15,-1 2-2 16,1 2 0-16,-1-2-1 15,0-4 0 1,-1-5-2-16,1-7 1 0,0-8 0 16,0-6-1-16,-6-13 1 15,0 0-1-15,11-14 1 16,-10-6 0-16,2-3 0 16,0-3 0-16,1-1 1 15,2 2 0-15,2 2-1 16,4 6 1-16,4 6-1 15,3 6 1-15,0 7-1 0,2 5 0 16,-2 5 0-16,-2 3 0 16,-4 7-1-16,-6 2 1 15,-5 0 0-15,-4 0 0 16,-8-1 0-16,-1-2 0 16,-9-4 1-16,-1-4 0 0,-2-5 0 15,1-4-1-15,1-2 1 31,3-4 0-31,3-2 0 0,5-1-1 16,10 5-2-16,2-14-3 16,15 14-13-16,1-12-20 15,8 0-1 1,-1-3-1-16,6-1 1 0</inkml:trace>
  <inkml:trace contextRef="#ctx0" brushRef="#br0" timeOffset="93">19854 6979 95 0,'-1'-14'39'15,"1"14"-1"-15,0 0 1 0,-13 13-32 16,13 10-2-16,-2 4-1 0,4 8-2 16,0 5 0-16,3 3-1 15,-1 2 0-15,2-2-3 16,5-1-2-16,-2-7-3 15,13 1-28-15,-12-12-4 16,7-4-1-16,-6-6 1 16</inkml:trace>
  <inkml:trace contextRef="#ctx0" brushRef="#br0" timeOffset="94">20081 7310 76 0,'13'-10'37'16,"4"5"0"-16,1-4 2 0,3 6-25 16,-2-8-7-16,6 5-1 15,-2-3-3-15,2 2 0 0,-4-2-1 16,-2-1-1-16,-4-2 0 16,-4 1 0-16,-4-1-1 15,-9 1 0-15,-5 0-1 16,-6 3 1-16,-8 6-1 15,-5 3 0 1,-6 6 1-16,-2 6 0 16,-1 5-1-16,4 5 1 15,4 3 1-15,8 3 0 16,8-1-1-16,10-3 1 0,8 0-1 16,7-4 0-16,7-2 0 15,4-5-1-15,2-4-1 16,-1-5-4-16,9 5-17 15,-10-13-16-15,4 0 1 16,-6-6-2-16,6-3 1 16</inkml:trace>
  <inkml:trace contextRef="#ctx0" brushRef="#br0" timeOffset="95">20876 7026 93 0,'-30'10'40'15,"-10"2"-1"-15,1 9 0 0,-4 3-33 16,11 8-1-16,3 4-1 16,10 6-2-16,8 1 0 15,8 2-1-15,8 0-1 16,6-2 0-16,5-1-2 15,3-5-2 1,2-3-1-16,-4-13-10 0,6 1-23 16,-5-10-2-16,3-2 1 15,-5-11-1-15</inkml:trace>
  <inkml:trace contextRef="#ctx0" brushRef="#br0" timeOffset="96">21009 7191 93 0,'0'0'39'0,"9"14"0"0,-7-5 0 16,5 7-34-16,0 2-2 16,4 4 0-16,0 2-1 15,-1 1-1-15,0-2-2 16,-2-3-1-16,0-2 0 15,-5-5-1-15,2-5 0 16,-5-8 0-16,0 0 1 16,-6-12-1-16,2-3 2 15,2-4 1-15,-2-4 0 16,3 0 0 0,1-1 1-1,3-1 1-15,3 4-1 16,2 2 1-16,6 2 0 0,3 5-1 15,2 1 0-15,3 2 0 16,1 2-1-16,2 2 0 16,-3 2 1-16,1 1-1 15,-5 2 0-15,-2 0 0 16,-4-1 0-16,-2 0 0 0,-10 1 0 16,10-5-1-1,-10 5-1-15,4-9-3 16,-4 9-31-16,0 0-2 15,0 0-1-15,0 0 1 0</inkml:trace>
  <inkml:trace contextRef="#ctx0" brushRef="#br0" timeOffset="97">21363 7343 83 0,'0'0'40'0,"-7"-17"1"15,8 10-1-15,-2-3-22 0,1 10-14 16,19-12 0-16,-5 10-3 16,3 3 1-16,1 4-2 15,-3 3 0-15,2 5 0 16,-5 5-2-16,-6 2 1 15,-5 0-1-15,-7 2 1 16,-4 1-1-16,-4 0 0 16,1-1 0-16,-2-4 1 15,1-3 0-15,4-3 1 16,2-4 0-16,8-8 0 16,-7 11 0-16,7-11 0 15,0 0 0-15,18 1 1 16,-3-2-1-16,1-2-2 0,8 1-2 15,-3-7-11 1,4 5-23-16,0-3 0 16,2 0-1-16,-10-5-1 15</inkml:trace>
  <inkml:trace contextRef="#ctx0" brushRef="#br0" timeOffset="98">21630 7036 99 0,'10'-3'41'0,"-10"3"0"0,30 15 1 15,-11-1-36 1,7 13-1-16,-1 7-1 16,1 11-2-16,-6 8 0 0,-6 5-2 15,-12 4-1-15,-11-2-2 16,-8 1-3-16,-14-12-15 15,-3 2-21-15,-12-11 1 16,1-7-2-16,-7-11 2 16</inkml:trace>
  <inkml:trace contextRef="#ctx0" brushRef="#br0" timeOffset="99">10877 7475 36 0,'5'-11'34'16,"-5"11"0"-16,0 0 1 31,5-8-17-31,6 20-5 16,-11-12-3-16,12 24-4 15,-6-7-3-15,3 9-1 16,-2-1-1-16,0 1 0 0,0-1-2 16,-1-5 1-16,-2-2 0 15,-1-4-1-15,1-7 0 16,-4-7 0-16,2-9 1 16,-2-2-1-16,-2-6 1 0,-2-4 0 15,1-3 0-15,0-5-1 16,2 2 2-16,1 3-1 15,3 2 0-15,2 2 0 16,4 6 0-16,5 3 0 16,1 5 0-16,5 4 1 15,1 1-1-15,3 2 1 16,2-1 0-16,-2 2 0 16,-1-4 0-16,-2 0 0 0,-3-1 0 15,-4-2-1 1,-14 5 1-16,10-14 0 15,-13 3-1-15,-7 2 1 16,-4-1-1-16,-3 1 1 0,-2 2-1 16,0 3 0-16,1 2 0 15,0 5-1-15,7 8-4 16,-3-1-30-16,14 4 0 16,4 2-2-16,6 2 1 15</inkml:trace>
  <inkml:trace contextRef="#ctx0" brushRef="#br0" timeOffset="100">11256 7733 54 0,'-10'10'27'15,"10"-10"1"-15,0 0-4 0,-13 0-4 16,13 0-5-16,0 0-4 16,12-6-2-16,-8-3-3 15,8 2-2-15,-1-4-1 16,5 3-1-16,-3-2-1 15,3 4 1-15,-2 0-2 16,-3 4 1-16,-11 2-1 16,15 9 0-16,-10 2 1 0,-4 2 0 15,-1 5-1-15,1 4 0 32,2-2 0-32,-1 0 0 15,2 1-2-15,0-4 0 16,2-1-3-16,-3-6-2 15,6 5-7-15,-9-15-13 16,-2 11-10-16,2-11 1 0,-9 7 2 16,-3-7 11-1,7 8 10-15,-10-7 8 0,0 1 12 16,15-2 14-16,-19 9 12 16,19-9 0-16,-15 3 1 15,15-3-10-15,0 0-6 16,22 1-7-16,-10-9-2 15,10 8-3-15,-2-4-1 0,7 2-2 16,-1-1 0-16,-1 2-4 16,2 1-2-16,-6-5-7 0,5 6-28 15,-4-6 0-15,3 1 0 16,-4-6 0 0</inkml:trace>
  <inkml:trace contextRef="#ctx0" brushRef="#br0" timeOffset="101">11768 7405 75 0,'0'0'38'0,"9"-8"0"16,-9 8 1-16,11 8-31 15,-3 8-2-15,-3-2-2 16,3 7 0-16,-2 3-2 16,2 3 0-16,-4 0-2 15,2 1 1-15,-3 0-2 16,2-3-2-16,1 2-2 16,-9-9-27-16,10-1-5 15,-6-4-2-15,4-5 1 0</inkml:trace>
  <inkml:trace contextRef="#ctx0" brushRef="#br0" timeOffset="102">11721 7579 80 0,'0'0'38'16,"-11"-14"0"-16,11 14 0 15,11-14-30-15,6 10-3 16,5-2-1-16,9 3-3 15,3 0-2 1,4 0-2-16,8 6-6 0,-7-5-29 0,8 2 1 16,-3-2-2-16,-2 2 1 15</inkml:trace>
  <inkml:trace contextRef="#ctx0" brushRef="#br0" timeOffset="103">12204 7511 50 0,'-13'-3'35'0,"-3"2"0"16,-2 1 1-16,-4-2-12 15,3 10-18-15,-8 0 0 16,7 6-2-16,-3 1 0 16,8 8-1-16,0-2-1 15,9 2 0-15,5-2 0 0,10-2 0 16,6-3 0-16,11-6-2 15,6-3 1 1,5-10-1-16,3-6 0 0,0-4-1 16,-1-4 0-16,-5-4 1 15,-9-2-2-15,-7 2 2 16,-11-2-1-16,-9 1 1 16,-8 6 0-16,-5 2 0 0,-4 4 0 15,-1 4 0-15,0 6 1 16,5 3-1-16,2 4 1 15,8 6-1 1,7 2 1-16,4 2-1 0,5 2 0 16,6 2 1-16,2-2-1 15,1 0 0-15,2-4-2 16,-3-5-2-16,7 4-25 16,-12-12-9-16,2-4 0 15,-6-8-1-15</inkml:trace>
  <inkml:trace contextRef="#ctx0" brushRef="#br0" timeOffset="104">12510 7439 85 0,'-5'13'38'15,"4"5"0"-15,-2-3-1 16,3 1-29 0,-2 2-7-16,4-1 0 0,0 1-4 15,-1-4-2-15,12 4-18 16,-13-18-14-16,10 9 0 16,-10-9-1-16,9-7 1 0</inkml:trace>
  <inkml:trace contextRef="#ctx0" brushRef="#br0" timeOffset="105">12495 7243 89 0,'-10'-5'38'0,"10"5"-1"16,-13 5-1-16,15 2-36 15,2 11-16-15,1-5-20 16,6 2-1-16,2 0 1 15,4-3-2-15</inkml:trace>
  <inkml:trace contextRef="#ctx0" brushRef="#br0" timeOffset="106">12707 7238 86 0,'0'0'39'0,"0"0"0"0,-2 22-1 15,-1-4-31-15,8 9-2 0,-2 1-1 16,4 5-2-16,1 2-1 16,3-1 0-16,1-2 0 15,3-3 0-15,0-4-2 16,0-5 0-16,2-2-2 16,-5-9-6-16,9-3-29 15,-8-4-1-15,3-6 0 16,-5-6-1-16</inkml:trace>
  <inkml:trace contextRef="#ctx0" brushRef="#br0" timeOffset="107">13430 7151 93 0,'0'0'37'16,"-22"-1"1"-16,10 15-10 16,-12-5-21-16,6 10-1 15,-8 3-1-15,5 8 0 16,0 5-1-16,3 5-1 15,4 3-2-15,10 1 2 16,2-2-2-16,8-1 0 0,7-3-1 16,3-2 0-16,4-6-1 15,0-6-2-15,7 0-10 16,-8-12-27 0,4-1 1-16,-5-11-2 0,1-5 2 15</inkml:trace>
  <inkml:trace contextRef="#ctx0" brushRef="#br0" timeOffset="108">13594 7315 100 0,'0'0'40'16,"0"0"0"-16,13 12-1 15,-13-2-36 1,17 5 0-16,2 4-2 0,0 4 0 16,3 0 0-16,-4 0-2 15,-1 0 0-15,-5-4-1 0,-3-2 0 0,-6-7-1 16,-1-2 1-16,-2-8 0 16,0 0-1-16,-16-8 2 15,8-5 0-15,1-2 1 16,3-4 0-16,4-4 1 15,2-2 0-15,7-2 0 16,5 0 0-16,4 1 0 16,2 2 0-16,2 2 0 15,-4 4 0-15,0 4-1 32,-3 4 1-32,-4 3-1 0,-11 7 0 15,10-4 0-15,-10 4 0 16,0 0 1-16,0 0-1 0,0 0 0 15,-13 8-2-15,13-8-2 16,-6 11-26-16,6-11-8 16,-11 12-1-16,11-12 1 15</inkml:trace>
  <inkml:trace contextRef="#ctx0" brushRef="#br0" timeOffset="109">13956 7440 101 0,'-10'-7'40'0,"1"-3"0"16,9 10 0-16,12-14-36 15,4 10 0-15,3 0-1 0,3 4-2 16,1 4 0-16,2 4 0 16,-3 4-2-16,-7 2 1 15,-5 3-1-15,-6 4 0 16,-6 3 0-16,-6 0 0 16,-4-3 0-16,-6 3 0 15,-2-4 0-15,0-1 1 16,2-3-1-16,4-3 1 15,4-3 0-15,10-10 1 0,0 9-1 16,0-9 0-16,22-4 0 16,-3 0 0-1,2-2 0 1,3 0 0-16,0 2-2 0,-2-3-2 16,7 12-15-16,-7-9-20 15,2 2 1-15,-8-4-2 16,4 2 1-16</inkml:trace>
  <inkml:trace contextRef="#ctx0" brushRef="#br0" timeOffset="110">14230 7056 108 0,'6'-6'41'0,"-6"6"0"15,32 8 0-15,-8 9-36 16,15 10-1-16,2 7 0 16,3 11-2-16,-3 8 1 15,-3 4-2-15,-7 4-1 16,-9-2 0-16,-10 2-1 16,-12-6 0-16,-5-4-1 15,-11-10-2-15,2-3-15 16,-9-16-22-16,1-7-1 0,-4-8 0 15,5-10 0-15</inkml:trace>
  <inkml:trace contextRef="#ctx0" brushRef="#br0" timeOffset="111">13874 7242 15 0,'0'0'22'0,"0"0"2"16,0 0-6-16,0 0 2 16,0 0-1-16,-12-7-2 15,12 7-2-15,0 0-4 16,0 0-2-16,0 0-2 0,-8 11-2 31,8-11 0-31,-4 8-2 16,4-8 0-16,-6 13 0 15,6-13-1-15,-6 14 1 0,6-14-1 16,-4 11 1-16,4-11-2 0,0 0 1 16,0 0-1-16,15-3 0 15,-7-4 0-15,1-3 0 16,-2 1 0-1,-1-2-1-15,-4 1 1 16,-2 2-1-16,-7 0 1 16,-3 2-1-16,-1 4 0 15,-1 2 1-15,0 2-1 0,12-2-1 16,-13 14-8-16,13-14-27 16,3 14-3-16,-3-14 1 15,23 8-2-15</inkml:trace>
  <inkml:trace contextRef="#ctx0" brushRef="#br0" timeOffset="112">12135 8333 49 0,'0'0'37'0,"12"-3"-1"15,-12 3 1-15,23 16-11 0,-12-6-19 16,9 9 1-16,-4 2-4 15,3 8-1-15,-4-1-2 16,0 3 0-16,-4-2-1 16,-2-2 0-16,-2-4 0 15,-3-6-1-15,1-5 1 16,-5-12 0-16,0 0-1 16,0 0 1-1,-7-11 0-15,0-4 0 16,1-4 0-16,0-4 0 15,1 0 0-15,1 1 0 16,3 0 0-16,3 3 0 0,5 3 1 16,4 2-1-16,4 4 0 15,3 3 1-15,4 1-1 16,0 0 1-16,2 2-1 16,-2 0 0-16,-2 0 1 0,-1 1-1 15,-7-1 1-15,-12 4-1 16,11-6 1-16,-11 6-1 15,-8-8 1 1,-2 6-1 0,0 3-1-16,-2-3-3 0,8 10-17 0,4-8-15 0,-10 9-2 15,10-9-1-15,8 12 1 32</inkml:trace>
  <inkml:trace contextRef="#ctx0" brushRef="#br0" timeOffset="113">11630 7511 42 0,'5'-9'29'32,"-5"9"-5"-32,0 0-3 15,-5 7-5-15,10 4-3 0,-5-11-3 16,2 19-2-1,-2-8-1-15,9 5-2 16,-4-3-1-16,4 2-1 16,-2 2-1-16,2-1-1 0,-3-2-1 15,-2-3 0-15,-3 0 0 16,-1-3-1-16,0-8 0 16,-11 6 0-16,1-12 1 0,-1-4-1 15,1-1 1-15,0-3-1 16,2-3 0-16,6 0 1 15,6-1 1-15,7 3-1 16,6 2-1 0,6 0-12-16,12 5-19 15,2 4-2-15,6 2 0 16,4 4-1-16</inkml:trace>
  <inkml:trace contextRef="#ctx0" brushRef="#br0" timeOffset="114">12599 8139 41 0,'5'-17'34'0,"-2"0"0"16,2 9-5-16,-8-7-8 16,14 16-3-1,-11-1-6-15,5 7-2 0,-4 7-3 16,3 8-3-16,-3 4 0 15,2 7-2-15,-2 2 0 0,-1 3-1 16,1 1 0-16,-1 1-1 16,1-4-1-1,0-2 0-15,2-1-2 16,-3-12-5-16,11 1-28 0,-9-10-2 16,1-2 0-16,-3-10-1 15</inkml:trace>
  <inkml:trace contextRef="#ctx0" brushRef="#br0" timeOffset="115">12527 8338 81 0,'0'0'38'0,"21"-14"0"16,1 10 0-16,-1-5-29 0,14 6-4 15,3 0-2-15,5-1-4 16,10 11-15-16,-6-6-21 15,3 3-1 1,-5 1 0-16,0 3-1 0</inkml:trace>
  <inkml:trace contextRef="#ctx0" brushRef="#br0" timeOffset="116">13055 8350 85 0,'-18'1'37'0,"-6"0"0"16,4 5 1-16,-13-4-33 16,15 6 0-16,-1-1-2 15,8 5 0-15,3 0-2 16,6 4 1-16,4-1-2 0,7 2 1 16,5 0-2-1,4-2 1-15,7-2 0 16,0-2 1-16,5-6-1 15,-1-4 0-15,-3-4 0 0,-2-5 0 16,-4-6 0-16,-5-2 0 16,-5-4 0-16,-8-2 0 15,-3-1 0-15,-8 1 0 16,-1 2 0-16,-1 3 0 16,-2 5 0-1,0 3 0-15,3 5 1 0,10 4-1 16,-11 10 0-16,12 2 0 15,5 4 0-15,5 6 1 16,4 1-1-16,2 0-1 16,4 1-1-16,0-3-2 15,6 0-5-15,-12-9-26 16,10-2-2-16,-7-9-1 16,2-2 0-16</inkml:trace>
  <inkml:trace contextRef="#ctx0" brushRef="#br0" timeOffset="117">13340 8285 85 0,'0'0'37'16,"4"8"1"-16,-4 3-1 16,7 4-30-16,-6-2-2 15,6 5-2-15,-3 3-3 16,2-2-2-16,3 2-8 15,-6-7-26-15,4-3-1 16,-7-11-1-16,0 0 0 16</inkml:trace>
  <inkml:trace contextRef="#ctx0" brushRef="#br0" timeOffset="118">13362 8085 95 0,'0'0'39'16,"-16"-3"-2"-16,16 3 0 16,-9 12-35-16,10-4-8 15,14 6-29-15,-2 1-2 16,5 3-1-16,4-2 0 16</inkml:trace>
  <inkml:trace contextRef="#ctx0" brushRef="#br0" timeOffset="119">13657 8110 96 0,'0'0'40'0,"0"0"0"0,-12 5 0 16,16 11-33-16,-7 5-2 15,7 6-3-15,-3 4 1 16,3 9-2-16,1 1 0 15,0 4-1-15,1 0-1 16,0-3 0-16,6-3-1 16,-2-6-3-16,7-1-12 15,-6-13-22-15,7-6-1 16,-6-13 0-16,8-5 1 16</inkml:trace>
  <inkml:trace contextRef="#ctx0" brushRef="#br0" timeOffset="120">14202 8138 94 0,'-23'13'40'0,"4"2"0"15,-9 2 0-15,4 7-27 16,-4 2-10-16,9 6 1 0,3 6-2 15,5 0 1-15,4 1-2 16,8 2 1-16,6-3-2 16,4 0-1-16,8-6 0 15,0-3-2-15,8-5-7 16,-7-9-30-16,12-3 0 16,-8-12-1-1,6-2 0-15</inkml:trace>
  <inkml:trace contextRef="#ctx0" brushRef="#br0" timeOffset="121">14514 8227 109 0,'5'13'41'0,"1"4"-2"16,-5-1 0-16,9 6-37 15,-2 3-1-15,1 3-1 16,-1 5-1-16,0-3 0 16,-3-1-1-16,-1-6 0 15,-3-4 0-15,-1-7-1 16,0-12 1-16,0 0 1 16,-6-12 0-16,6-7 1 15,1-2 0-15,3-6 0 16,1-1 1-16,3-2 0 0,4 1 0 15,5 2-1-15,2 3 1 16,1 2 0-16,2 3-1 16,2 4 0-16,-2 4 1 15,-1 2-2-15,-2 5 1 16,-6 3 0-16,-2 1 1 16,-11 0-1-16,10 3 0 15,-10-3 1-15,0 0-1 16,-18 2 1-16,6-4-1 15,0 0-1-15,0 2-3 16,-6-4-16-16,18 4-18 16,-14 4 0-16,14-4-1 15,4 11 1-15</inkml:trace>
  <inkml:trace contextRef="#ctx0" brushRef="#br0" timeOffset="122">14913 8441 107 0,'-11'-16'40'16,"15"5"0"-16,-2-6 0 16,11 3-34-16,-1-2-4 15,5 5 0-15,0 4-2 16,0 5 1-16,-2 7-2 15,-4 7 1-15,-2 4 0 16,-3 5 0-16,-5 5 0 16,-1 2 0-16,2 1-1 0,-4-1 1 15,2-3-1-15,2-2-1 16,2-3-3 0,-4-8-3-16,14 0-30 15,-14-12-1-15,9 11 0 16,-9-11 0-16</inkml:trace>
  <inkml:trace contextRef="#ctx0" brushRef="#br0" timeOffset="123">14923 8590 103 0,'0'0'39'0,"2"10"2"15,8-11-2-15,13 1-33 0,3-2-1 16,6 2-1-16,3-4-3 15,-1 1-2 1,2 1-2-16,-8-7-10 16,4 5-25-16,-11-4-2 0,1 1 0 15,-8-6-1-15</inkml:trace>
  <inkml:trace contextRef="#ctx0" brushRef="#br0" timeOffset="124">15417 8041 112 0,'17'12'43'32,"0"4"1"-32,9 9-2 15,-8 7-36-15,10 3-1 0,2 4-2 16,-9 7-3-1,-4 5 0-15,-9-2-10 16,2 6-30-16,-20-4-2 16,-5-1-2-16,-15-4 0 0</inkml:trace>
  <inkml:trace contextRef="#ctx0" brushRef="#br0" timeOffset="125">11650 8308 33 0,'4'-11'29'0,"-1"2"-2"15,-5-6-2-15,2 15-2 0,-3-19 1 16,3 19-8-16,-7-10-4 15,7 10-3-15,-9 9-3 16,8 5-2-16,-5 4-1 16,3 12 0-16,2 8-1 15,1 7 0-15,2 6-2 16,5 6 2-16,-1 0-1 16,1 0 0-16,2-3-1 15,1-6 0-15,1-8 1 16,-2-7-2-16,0-7 2 15,-4-11-1-15,1-4-3 16,-6-11-4-16,0 0-31 16,-5-16 0-1,-5 0-2-15,-6-7 1 16</inkml:trace>
  <inkml:trace contextRef="#ctx0" brushRef="#br0" timeOffset="126">10926 7138 27 0,'-22'9'29'16,"10"-2"-1"-16,-7 7-6 15,-8-1-3-15,8 13-4 16,-12-2-3-16,10 16-1 16,-8 2-2-16,10 11-2 0,-3 6-1 15,12 8-1-15,2 1-1 16,10 5 0-16,4-1-2 16,10-1 1-16,6-5-1 15,11-4-1-15,7-9-3 16,0-12-21-16,12-1-13 15,2-11-2-15,2-9 0 16,0-10-1-16</inkml:trace>
  <inkml:trace contextRef="#ctx0" brushRef="#br0" timeOffset="127">15561 7820 87 0,'20'23'39'0,"7"5"0"16,13 13-1-16,1 7-28 16,11 14-2-16,-3 3-2 15,-1 10-2-15,-8 3-2 16,-6 2 0-16,-13-2-1 15,-11-4-2-15,-12-2-2 16,-11-6-1-16,-7 2-26 16,-16-15-9-16,-9-4 0 15,-14-8-2-15</inkml:trace>
  <inkml:trace contextRef="#ctx0" brushRef="#br0" timeOffset="128">1569 10503 88 0,'8'-15'33'16,"5"8"1"-16,-13 7-7 15,19-2-21-15,-14 13-2 16,6 8-1-16,-4 4-1 16,4 3 1-16,1 1-3 0,-1 2 1 15,0-1-1-15,-1 0 1 16,-2-5-1-16,-1-3 1 15,-3-6-1-15,-1-4 0 16,-3-10 0-16,0 0 1 16,0 0-1-16,-9-20 0 0,5-1 0 15,1-4 1-15,2-5-1 16,2 0 1-16,3 1-1 16,1 1 1-16,4 6-1 15,1 4 1-15,4 4-1 16,2 6 1-16,-1 3-1 15,2 3-1-15,-1 1 1 16,3 2 0-16,-2 1 1 16,-3 0-1-16,-1-1 0 15,-13-1 1-15,12 3 0 16,-12-3 0-16,0 0-1 16,0 0 0-16,0 0-1 15,-10-4-3-15,10 4-13 0,0 0-18 16,10-4 0-16,-5-4-2 15,9 2 2-15</inkml:trace>
  <inkml:trace contextRef="#ctx0" brushRef="#br0" timeOffset="129">2070 10231 94 0,'-4'-9'37'0,"-3"-1"0"15,7 10-1-15,0 0-25 16,-3 10-7-16,12 7-1 16,2 8-2-16,4 5 0 15,1 6 0-15,3 6-1 16,-1 4-1-16,1 3-1 16,-1-2-3-16,3 4-14 15,-10-13-18-15,3-2 0 16,-9-11 0-16,4-6 0 15</inkml:trace>
  <inkml:trace contextRef="#ctx0" brushRef="#br0" timeOffset="130">2052 10445 100 0,'-16'-5'37'0,"16"5"0"0,15 0-1 16,9 1-32-16,6-2-3 15,11 0-2 1,9 3-2 0,2-5-7-16,13 9-8 15,-9-11-17-15,10 4 0 0,-6-3 0 0,-1 2-1 16</inkml:trace>
  <inkml:trace contextRef="#ctx0" brushRef="#br0" timeOffset="131">2772 10387 92 0,'0'0'37'0,"-25"-4"0"16,8 8 0-16,-15-5-27 16,8 6-3-16,-5 3-2 15,4 3-2-15,1 3 0 16,5 4-1-16,3 2-2 16,7 3 1-16,7 4-1 0,7-1 0 15,5-3 0-15,6-1 1 16,5-3-2-16,7-6 2 15,3-5-1-15,0-7 0 16,2-9 0-16,-2-6 0 16,-1-6-1-16,-4-4 1 15,-5-3 0-15,-3-6 0 32,-7 0 0-32,-5 0 0 15,-5 6 0-15,-5 1 0 0,-2 6 1 16,-2 5-1-16,0 7 1 15,-2 8-1-15,4 7 0 16,2 6 0-16,4 5 0 16,4 6 0-16,2 4-1 15,4 1 1-15,6 1-3 16,3-3-1-16,5 1-4 16,-8-14-21-16,11 1-9 15,-8-11 0-15,5-4 0 0,-8-11 0 16</inkml:trace>
  <inkml:trace contextRef="#ctx0" brushRef="#br0" timeOffset="132">3089 10310 101 0,'13'-8'37'16,"-3"14"-1"-16,-10-6 0 15,15 20-31-15,-7-4-2 16,3 6-1-16,0 2-1 15,0 2-1-15,3-1-2 16,-3 0-1 0,2 3-8-16,-8-14-26 15,4-2 1-15,-9-12-1 16,10-4 0-16</inkml:trace>
  <inkml:trace contextRef="#ctx0" brushRef="#br0" timeOffset="133">3152 10047 82 0,'-4'-12'36'0,"4"12"0"0,0 0-2 15,2 12-13-15,4 0-27 32,2 3-29-32,9 4 0 15,-2 0-1-15,9 1 1 0</inkml:trace>
  <inkml:trace contextRef="#ctx0" brushRef="#br0" timeOffset="134">3511 10078 114 0,'0'0'39'15,"0"0"0"-15,-1 8-1 16,10 10-33-16,-3 5-2 15,2 11-1-15,-1 7 0 0,2 6-1 16,1 2 0-16,-2 2-1 16,1 0 0-16,1-1 0 15,3-3-2 1,-1-9-3-16,9-1-28 0,-6-18-6 16,6-8 0-16,-3-16-2 15</inkml:trace>
  <inkml:trace contextRef="#ctx0" brushRef="#br0" timeOffset="135">4625 9953 81 0,'-13'-4'38'0,"-10"7"-1"16,-5 15 1-16,-13 2-14 16,0 16-19-16,0 5 1 15,6 13-1-15,4 3-1 16,11 7-1-16,11-2-1 15,12-1-1 1,14-4 0-16,9-2-1 0,11-4-1 16,7-10 0-16,6-3-3 15,-1-12-5-15,8-3-29 16,-6-15-2 0,1-8 0-16,-9-12 0 0</inkml:trace>
  <inkml:trace contextRef="#ctx0" brushRef="#br0" timeOffset="136">4887 10185 111 0,'13'-8'39'0,"-13"8"0"16,18-3-1-16,-18 3-35 15,16 18-1-15,-6 0 0 16,1 7-1-16,2 4 0 0,-1 2-1 16,1 0 0-16,-1 0 0 15,-2-3-1-15,-2-6 0 16,-2-5 0-16,-3-5 0 16,-3-12 0-16,0 0 0 15,-2-16 0-15,-3-4 0 16,3-6 1-16,-1-4 0 15,3-2 0-15,3-1 0 0,2 2 0 0,5 3 1 16,3 4-1-16,0 2 0 16,3 5 0-16,-1 3 0 15,1 5 1-15,-1 0-1 16,0 4 1-16,-1 2-1 16,-1 2 0-16,0 1 0 15,-1 1 0-15,0 0 0 16,-2 0 0-16,-10-1 0 0,15 1 0 15,-15-1 1 1,0 0-1-16,0 0 0 16,1-8 1-16,-1 8-2 15,-14-4 0-15,14 4-2 16,-16 0-5 0,0 0-29-16,16 0 0 0,0 0-1 15,1 11 1-15</inkml:trace>
  <inkml:trace contextRef="#ctx0" brushRef="#br0" timeOffset="137">5698 10012 117 0,'0'0'39'0,"-10"-6"-1"15,4 14-5-15,-6-6-30 16,3 7 0-16,-2 5-1 16,-2 2-1-16,0 4-1 15,-3 3 1-15,-1 1-2 16,0 0 0-16,1-1 0 16,-1-4-3-16,7-3-3 0,-8-8-30 15,13 0-1-15,5-8-1 16,0 0 2-1</inkml:trace>
  <inkml:trace contextRef="#ctx0" brushRef="#br0" timeOffset="138">5544 10032 106 0,'-4'13'37'16,"3"8"1"-16,-4-1-2 15,4 3-32-15,2 2-1 0,6 0 0 16,2 4-2-16,3-3-2 16,2-2 0-16,2-5-4 15,3 1-3-15,-13-11-29 16,7 1-1-16,-13-10 1 16,0 0 0-16</inkml:trace>
  <inkml:trace contextRef="#ctx0" brushRef="#br0" timeOffset="139">5388 10116 86 0,'0'0'38'0,"-11"-4"-1"15,24 8 0-15,5-1-20 16,8 5-12-16,6-2-1 16,10 4-2-16,5 2-3 15,0-5-9-15,10 5-27 16,-10-6 0-16,0 2 0 0,-7-8-2 15</inkml:trace>
  <inkml:trace contextRef="#ctx0" brushRef="#br0" timeOffset="140">5868 9862 89 0,'14'0'41'15,"1"2"0"-15,12 11-1 16,-2-4-12-16,9 19-24 16,6 7-1-16,-3 10-1 0,-3 6-1 15,-3 6-1-15,-9 4-1 16,-8 1 0-16,-9 0 1 16,-10-1-1-16,-4-6 1 15,-5-3-1-15,0-5-2 16,-4-11-1-16,7-3-4 15,-8-16-31-15,17-6 0 16,2-11-1 0,6-19 0-16</inkml:trace>
  <inkml:trace contextRef="#ctx0" brushRef="#br0" timeOffset="141">6756 10241 93 0,'-5'-11'39'0,"10"0"1"15,10 6-1 1,-4-7-28-16,15 6-2 16,-2-2-3-16,5 4 0 15,2-1-3-15,0 3-2 16,-2 2-2-16,-3 2-2 0,2 5-4 16,-17-7-15-16,3 10-18 15,-11-2 0-15,-3 6-1 0,-13-4 1 16</inkml:trace>
  <inkml:trace contextRef="#ctx0" brushRef="#br0" timeOffset="142">6753 10383 99 0,'0'8'40'0,"17"3"-1"16,1-8 0-16,18 0-31 15,-4-4-3-15,6 2-1 0,2-2-5 16,-6-6-24-1,4 5-14-15,-15-3-1 16,-2 2-1 0,-8-5-1-16</inkml:trace>
  <inkml:trace contextRef="#ctx0" brushRef="#br0" timeOffset="143">5292 11591 50 0,'0'0'32'15,"0"0"-1"-15,0 0 0 16,-3-16-18-16,3 16-2 16,-1-12-1-16,1 12-2 15,-7-19-2-15,1 9-1 0,-7-4-1 16,0 3-2-16,-6 0 1 0,-5 1-2 15,-6 5 0-15,-4 5-1 16,-3 3 0-16,-2 5 0 0,2 6 0 31,1 2 1-31,5 4-1 16,7 3 1-16,9 0-1 16,9 0 1-16,7 2-1 15,10-4 1-15,9-1-1 0,10 4 1 0,2-11 0 16,8 4-1-16,3-12 1 15,-1-3 0 1,0-6-1-16,0-3 0 0,-5-6 0 16,-6-11 0-1,-3 2 1-15,-9-8-1 16,-6 0 1-16,-7 1-1 16,-7 1 1-16,-4 4-1 15,-2 2 1-15,-5 7-1 16,1 6 1-16,0 7 0 15,2 12-1-15,4 5 1 16,5 7-1-16,3 1 0 0,5 5 0 16,2-1 0-16,9 2-3 15,4-5 0 1,8-2-4-16,-6-14-10 16,10 2-20-16,-3-10-1 0,4-4 1 15,-5-11-1-15</inkml:trace>
  <inkml:trace contextRef="#ctx0" brushRef="#br0" timeOffset="144">5661 11163 93 0,'0'0'37'0,"14"8"-1"15,-4 11 1-15,-9 4-32 16,6 10-2-16,1 5 1 15,3 11-2-15,-1 1 1 16,1 3-3-16,3-3 0 0,-1-5-2 16,4-5-2-1,-3-11-5-15,11-3-22 16,-14-18-7-16,6-3 1 16,-12-15-1-16</inkml:trace>
  <inkml:trace contextRef="#ctx0" brushRef="#br0" timeOffset="145">5737 11408 83 0,'-4'-8'35'16,"4"-1"2"-16,14 9-1 15,1-3-27-15,14 7-2 0,1-2-2 16,8 8 0-16,1 0-2 16,2 7-1-16,-3 4 0 0,-5 2-1 15,-8 0-1-15,-5 1 0 16,-10 1-1-16,-9-3 1 15,-11-2-1-15,-6-4 1 16,-10-2 0-16,-5-4 0 16,-5-1 0-1,-4-5-1-15,1 1 0 0,-1-4-2 16,9 5-7-16,-1-8-27 16,12 4-1-16,0-4 0 15,8 2 0 1</inkml:trace>
  <inkml:trace contextRef="#ctx0" brushRef="#br0" timeOffset="146">4831 11188 78 0,'-34'30'36'0,"-1"13"1"0,-6 8-2 15,7 8-27-15,2 0-1 16,12 2-1-16,6-1-3 16,23 1-1-16,12-6-2 15,14-6-1-15,18-7-5 16,7-13-25-16,24-1-6 0,8-9 0 16,17-5 1-16</inkml:trace>
  <inkml:trace contextRef="#ctx0" brushRef="#br0" timeOffset="147">6288 11205 100 0,'13'1'40'0,"0"1"-2"16,11 7 1-16,-6 5-36 16,14 10-1-16,0 6 1 15,1 8-2-15,-7 7 1 16,-4 3-2-16,-7-1 1 16,-8-1-2-16,-10-1-1 15,-8-10 0-15,-3-3-2 16,-8-11-4-16,10-8-29 15,-10-9-1-15,6-4-1 0,-2-13 1 16</inkml:trace>
  <inkml:trace contextRef="#ctx0" brushRef="#br0" timeOffset="148">6723 11174 75 0,'12'-2'35'0,"-12"2"1"16,0 13-2-1,-10 2-21-15,-10 1-10 16,2 5 1-16,-7-2 0 0,4 3-2 16,0-3 0-16,2 0-2 15,7-4-1-15,0-7-4 16,14 4-10-16,-2-12-20 15,0 0-2-15,15-16 2 0,-3 1-1 16</inkml:trace>
  <inkml:trace contextRef="#ctx0" brushRef="#br0" timeOffset="149">6599 11154 78 0,'-7'-9'34'15,"7"9"2"1,7 10 0-16,4 6-25 15,-1-4-6-15,5 5-1 0,-3-1 0 16,2 3-4-16,-3 0 1 16,-2-2-3-16,-2-2-1 15,-7-5-5-15,6 3-7 16,-6-13-20-16,-12 5 0 0,12-5 0 16,-17-12 0-16</inkml:trace>
  <inkml:trace contextRef="#ctx0" brushRef="#br0" timeOffset="150">6580 11231 68 0,'-11'-6'35'0,"2"-2"-1"16,9 8 2-16,0 0-20 15,31 4-7-15,-3-1-3 16,9 4-3-16,8 0-4 16,0-3-33-16,6 2-1 15,-7-4-2-15,-6-1 0 16</inkml:trace>
  <inkml:trace contextRef="#ctx0" brushRef="#br0" timeOffset="151">2278 11626 79 0,'16'8'34'15,"-2"0"-1"-15,4 4 0 16,-2 6-31-16,4 2-1 16,-3-1 0-16,-1 1 0 15,-3-2-1-15,-2-2 1 16,-5-1-2-16,-1-4 1 0,-5-11-2 15,0 0 2-15,0 0-1 16,-10-10 0-16,4-2 0 16,-1-3 0-16,-1 0 2 0,3-1-1 15,1-1 2-15,7 0-1 16,2 1 1-16,2 8 0 16,5-2 0-16,3 5-1 31,1 1 1-31,0 2-1 0,1 2-1 15,-3 2 0-15,1 0-1 16,-15-2-7-16,25 4-25 16,-25-4-1-16,16 3 0 0,-16-3-2 15</inkml:trace>
  <inkml:trace contextRef="#ctx0" brushRef="#br0" timeOffset="152">2782 11384 79 0,'5'18'36'16,"-4"2"0"-1,4 7-1-15,-6-1-26 16,5 6-6-16,-3 1 0 16,1-1-1-1,1 0-1-15,1-5-1 0,1-4-2 16,-2-7-5-16,9 7-21 16,-12-23-6-16,11 10-2 15,-11-10 0-15</inkml:trace>
  <inkml:trace contextRef="#ctx0" brushRef="#br0" timeOffset="153">2644 11560 77 0,'0'0'34'0,"0"0"-1"16,18-1 0-16,5 5-30 15,5-1-3-15,5-6-10 0,9 7-21 16,3-4-2-1,4 1 0-15,-1-2-1 16</inkml:trace>
  <inkml:trace contextRef="#ctx0" brushRef="#br0" timeOffset="154">3173 11560 80 0,'-13'3'35'16,"-1"5"1"-16,-3-2-1 15,-1 4-28-15,-1-1-4 16,4 1-1-16,-2 0 0 16,4 2 0-16,3-2-2 0,4 2 1 15,5 0 0-15,4-2-1 16,4-1 1-16,6-1 0 16,3-2-1-16,4-4-1 15,1-2 1-15,3-2 0 16,0-5-1-16,1-1 0 15,-3-3 1-15,-4-3-1 16,-6 1 1-16,-6-3-1 0,-5 2 1 16,-5 1 0-1,-3 4 0 1,-4 2 1-16,-2 3-1 16,1 3 1-16,12 1 0 15,-13 8 0-15,11 2-1 0,3 2 2 16,3-2-1-16,4 2-1 15,1 1 1-15,4 1-1 16,0-2-1-16,0-4-3 16,6 4-10-16,-7-9-22 15,3-2 0-15,-4-5-1 0,4-1 0 16</inkml:trace>
  <inkml:trace contextRef="#ctx0" brushRef="#br0" timeOffset="155">3380 11552 85 0,'2'11'36'0,"4"4"0"0,-2-4-1 0,2 5-29 16,-1-4-4-16,2 1-1 16,0 0-3-16,-7-13-6 0,18 12-26 15,-18-12-2 1,14 0 1-1,-9-8-1-15</inkml:trace>
  <inkml:trace contextRef="#ctx0" brushRef="#br0" timeOffset="156">3393 11418 70 0,'0'0'34'0,"0"0"-1"31,0 0-4-31,0 0-41 15,0 0-21-15,14 4 0 0,-2 1-1 16</inkml:trace>
  <inkml:trace contextRef="#ctx0" brushRef="#br0" timeOffset="157">3654 11292 96 0,'-18'2'38'0,"7"8"-2"16,0 0 1-16,7 9-34 15,4 5 0-15,6 7-2 16,3 2 1-16,2 3-2 16,2 1-1-16,0-1 0 15,0 0-2-15,-1-6 0 16,3-1-3-16,-10-14-11 15,6 4-19-15,-3-9-1 16,2-1 1-16,-10-9-1 0</inkml:trace>
  <inkml:trace contextRef="#ctx0" brushRef="#br0" timeOffset="158">4247 11220 101 0,'-30'37'39'0,"4"16"0"16,-2-1-1-1,7 7-35-15,10 0-1 0,11 1-2 16,22 5-37-16,2-7-1 16,17-1-1-16,8-16 0 15</inkml:trace>
  <inkml:trace contextRef="#ctx0" brushRef="#br0" timeOffset="159">7090 11104 88 0,'34'36'37'0,"-2"3"0"16,7 11-1-16,-6 3-30 15,1 8-4-15,-9 2-1 16,-10 0-2-16,-9 6-6 15,-23-8-28-15,3-2-1 0,-11-11-1 16,-1-7 0-16</inkml:trace>
  <inkml:trace contextRef="#ctx0" brushRef="#br0" timeOffset="160">7625 11438 44 0,'11'0'34'16,"-11"0"1"-16,17-2 0 15,-11-9-14-15,8 14-9 16,-14-3-3-16,22-7-3 0,-10 3-4 16,4 1-3-16,4 5-11 15,-3-6-23 1,1 5-1-16,-7-4 0 0,-1 4-1 0</inkml:trace>
  <inkml:trace contextRef="#ctx0" brushRef="#br0" timeOffset="161">7634 11561 85 0,'0'0'37'16,"29"10"-1"-16,-5-10 0 0,9 1-32 15,5 0-6-15,0-2-31 16,4 3-2-16,-7-3-2 16,-4 5 0-16</inkml:trace>
  <inkml:trace contextRef="#ctx0" brushRef="#br0" timeOffset="162">7030 7288 50 0,'-4'-11'33'0,"1"-2"2"15,0 3-9-15,-7-8-7 16,14 11-3-16,-13-10-4 16,9 17-3-16,-5-15-3 15,5 15-2-15,0 0-1 16,0 0 0-1,0 18-2-15,3 2 0 16,-2 9 0-16,3 6 0 16,-2 3-1-16,3 6 1 0,-3 0-1 15,2-1 1-15,1 1-1 16,-1-4 0-16,2-6-1 16,-3-7-1-16,4-3-1 15,-4-10-4-15,9 3-14 16,-12-17-17-16,0 0 1 15,9-14 0-15,-10 1 0 16</inkml:trace>
  <inkml:trace contextRef="#ctx0" brushRef="#br0" timeOffset="163">6985 7477 71 0,'1'-8'35'16,"-1"8"1"-16,14-10 0 15,-8 1-25-15,17 9-1 16,-2-7-3-16,14 7-2 16,0-1-1-16,8 5-1 15,0 2-1-15,2 4 0 16,-3 2-2-16,-3 4 1 16,-7 3-1-16,-6 0 1 0,-9 0-1 15,-10 4 0-15,-8-2 0 16,-12-1 0-16,-5-2 0 15,-8-5 1 1,-7-2-1-16,-1-5 0 0,-2-4 1 16,0-4 0-16,4-4 0 15,7-1 0-15,4 0-1 16,6-2-3 0,15 9-18-16,0 0-17 0,15 1-1 0,0 3-1 15,8 2 0-15</inkml:trace>
  <inkml:trace contextRef="#ctx0" brushRef="#br0" timeOffset="164">5635 7458 85 0,'0'0'35'16,"0"0"0"-16,12 12 0 15,-12-12-29-15,20 22 0 16,-9-5-1-16,4 10-1 16,-3 2 0-16,3 6-2 0,-3-1 0 15,-1 0-1-15,-3-3-1 16,-3-2 1-1,-3-8-1-15,2-5 1 16,-3-6-2-16,-1-10 1 0,0 0-1 16,-7-12 1-16,6-6 0 15,-3-5-1-15,1-2 1 16,2-4-1 0,5-1 1-16,3 1 0 0,4 0 0 15,7 3-1-15,4 5 1 16,6 4 0-16,4 2 1 15,2 3-2-15,1 4 2 16,-2 1-2-16,-1 4 1 0,-5 1 0 16,-4-1 1-16,-6 2-1 15,-5-1 0-15,-12 2 0 16,0 0 1-16,0 0-1 16,0 0 0-16,-23-9 0 15,5 7 1-15,1 0-1 16,-3 0 0-16,4 0-1 15,2 2 0-15,3-2-3 16,10 10-10-16,1-8-22 16,6 10 0-16,-6-10-1 15,22 16 0-15</inkml:trace>
  <inkml:trace contextRef="#ctx0" brushRef="#br0" timeOffset="165">6223 7713 91 0,'0'0'38'0,"0"0"-1"16,-3-12 0-16,6-1-25 15,7 1-7-15,0-5-1 16,5 3-1-16,0-2-2 15,0 2 0-15,-2 3 0 0,-1 3 0 16,-12 8-1-16,15 4 1 16,-11 10-1-16,-2 3 1 15,-3 5 0-15,2 5 0 16,-1 3-1-16,2 1 1 16,-1 3-1-16,3-4 0 15,1-4-1-15,-2-3-1 16,5-4 0-16,-4-7-2 15,2-2-2 1,-6-10-6-16,0 0-21 0,0 0-5 16,-19-10 1-16,2 1 0 15,0 7 12-15,-8-6 14 16,8 4 8-16,-1 5 10 16,-6-3 22-16,11 4 6 15,13-2 2-15,-9 9 1 16,9-9-10-16,23 6-12 15,-8-5-5-15,20 2-4 16,0-6-1-16,8 3-2 16,5 0-5-16,-4-7-19 15,4 9-18-15,-10 0-3 16,-7 3 0-16,-12 6 0 0</inkml:trace>
  <inkml:trace contextRef="#ctx0" brushRef="#br0" timeOffset="166">7836 10069 76 0,'0'0'35'16,"13"-1"0"-16,-13 1 0 15,3 11-26-15,7 2-2 16,-5-1 0-16,7 7-3 0,-3 0 0 15,2 4-2-15,-2 0-1 16,1 1 0-16,-1-1-1 16,-2-2-1-16,-2-5 0 15,0-2 0 1,-2-2-1-16,-3-12 1 16,0 0 0-16,0 0 0 15,-3-18 0-15,1-2 2 16,-2-3-1-16,3-4 1 15,2-3 0-15,4 1 1 16,0 2 0-16,5 5-1 16,2 2 1-16,6 3-1 15,0 3 1-15,4 6-1 0,-2 0 0 0,1 2 0 16,-1 2 0-16,-2 1-1 16,0 2 1-16,-6 1-1 15,-12 0 0-15,17 1 0 16,-17-1 1-16,0 0-1 15,0 0 1-15,0 0-1 16,-14-2 0-16,14 2 0 16,-16-1-2-16,6-1-3 15,7 10-11-15,3-8-21 16,0 0 0-16,0 0-1 16,10 8 0-16</inkml:trace>
  <inkml:trace contextRef="#ctx0" brushRef="#br0" timeOffset="167">8423 9827 24 0,'0'0'30'0,"0"0"1"16,0 0 1-1,10 1-11-15,-10-1-3 0,-3 21-4 16,-2-6-4-16,8 11-3 16,-4 3-1-16,3 9-2 15,-2 0-1 1,4 3-1-16,-2 0-1 15,2-3-1-15,1-2-1 0,0-5-1 16,4-4-2-16,-4-10-7 16,10 0-23-16,-9-10-2 15,-6-7 1-15,0 0 1 0</inkml:trace>
  <inkml:trace contextRef="#ctx0" brushRef="#br0" timeOffset="168">8307 10053 46 0,'-1'-8'33'16,"1"0"1"-16,-3-2 1 0,3 10-9 15,-2-13-16-15,2 13-1 0,8-11-2 16,2 9-2-16,-10 2-1 16,28-11-1-16,-7 8-2 31,9-2 1-31,4 1-2 0,6 2 0 15,6 0-1-15,0-2-5 16,9 12-15-16,-9-10-15 16,-1 6-1-16,-9-2 0 15,0 3 0-15</inkml:trace>
  <inkml:trace contextRef="#ctx0" brushRef="#br0" timeOffset="169">8935 9999 77 0,'-5'-9'35'15,"5"9"0"-15,-16-8 0 16,5 10-27-16,-9-2-2 16,2 10 0-16,-6 2-2 15,-1 6 0-15,0 1-2 16,2 5 0-16,5 0-1 15,4 1 0-15,9-1 0 16,9-3-1-16,8-4 0 16,7-3 0-16,8-6 0 15,3-4 0-15,2-6 0 0,0-4 0 16,-2-6 1-16,-3-4-1 16,-7-3 1-16,-5-3 0 15,-6-3 0 1,-5 1-1-16,-7 2 1 0,-2 2-1 15,-4 3 1-15,-2 4-1 16,1 3 1-16,10 10 0 16,-14 4 0-16,11 8-1 15,3 2 1-15,3 5 0 16,6 2-1-16,2 1 0 16,4 1-2-16,1-3 0 15,4-3-5-15,-6-10-9 16,7 2-21-16,-4-9-1 15,2-2 0-15,-5-9-1 16</inkml:trace>
  <inkml:trace contextRef="#ctx0" brushRef="#br0" timeOffset="170">9190 9933 91 0,'5'-8'37'0,"-5"8"1"16,3 8-1-16,6 7-31 15,-9 1-1-15,4 4-2 16,0 2-1-16,1 2-1 16,2-2-3-16,-2-3-2 15,6 1-6-15,-12-11-27 16,10-2 0-16,-9-7 0 16,11-9 0-16</inkml:trace>
  <inkml:trace contextRef="#ctx0" brushRef="#br0" timeOffset="171">9178 9798 75 0,'-8'-12'37'0,"8"12"-1"16,-10-10 0-16,10 10-18 16,0 0-16-16,4 6-5 15,12 4-31-15,-4-1-1 16,7 2-1-16,-3-1-1 15</inkml:trace>
  <inkml:trace contextRef="#ctx0" brushRef="#br0" timeOffset="172">9441 9690 102 0,'0'0'39'0,"0"0"0"16,8 21 0-16,-6-1-35 16,7 9 1-16,-2 3-2 15,4 7-1-15,-2 3-1 0,1 2 1 16,-2-2-2-16,1-1 0 16,-2-4 0-16,1-3-1 15,1-7-1-15,-4-7-4 16,6 0-8-16,-11-20-25 0,12 9 0 15,-12-9-1-15,12-10 2 16</inkml:trace>
  <inkml:trace contextRef="#ctx0" brushRef="#br0" timeOffset="173">10107 9805 91 0,'-10'-4'38'16,"-8"4"0"-16,0 10 1 16,-14 2-31-16,8 13-1 15,-3 4-2-15,6 8-1 16,1 2-1-16,6 6 0 15,6-2-2-15,10 2 0 16,6-3-1-16,6-2 0 0,4-6-1 16,4-6-1-16,4-3 0 15,0-9-5-15,6 0-7 16,-10-15-26-16,4-2 0 16,-5-11 0-16,3-2 1 15</inkml:trace>
  <inkml:trace contextRef="#ctx0" brushRef="#br0" timeOffset="174">10240 9915 96 0,'0'0'39'0,"0"0"0"15,13 4 0-15,-13-4-31 16,13 14-4-16,-5 2-1 15,5 4 0-15,-2 2-2 16,-1 0 0-16,0 0-1 0,-4-2 0 16,-1 0-1-16,-3-6 0 15,-1-5 0-15,-1-9 0 32,0 0 0-32,0 0 1 15,-10-13-1-15,8-1 0 16,2-5 1-16,2-1 0 15,2-2 0-15,4 2 0 16,4-2 0-16,2 2 0 0,2 3 0 0,1 1 0 0,2 3 0 16,-2 5 0-16,-1-2 1 15,-3 4-1 1,-1 4 0-16,-12 2 0 16,17-4 0-16,-17 4 0 0,0 0 0 15,11 2 0 1,-11-2 0-1,0 0 0-15,0 0 0 16,0 0 0-16,0 0 0 0,-6-8 0 16,6 8 0-16,0 0-1 15,-14-6-1 1,14 6-5-16,0 0-31 16,0 0 1-16,-6 13-2 0,6-13 0 15</inkml:trace>
  <inkml:trace contextRef="#ctx0" brushRef="#br0" timeOffset="175">10757 9709 97 0,'0'0'40'0,"6"-14"0"0,6 15-1 16,-12-1-31-1,31 11-1-15,-10 1-2 16,5 8-1-16,1 4-2 0,0 7 0 16,-4 4-1-16,-5 7 0 0,-7 1-1 15,-11-1 0-15,-4 0 0 31,-7-1 0-31,-5-6 0 16,-2-4-1-16,0-6-1 0,-2-12-5 16,11-1-32-16,-7-10-3 15,6-6 1-15,1-8-1 0</inkml:trace>
  <inkml:trace contextRef="#ctx0" brushRef="#br0" timeOffset="176">7286 9992 79 0,'0'0'33'0,"0"0"-1"16,0 0 1-16,0 0-29 16,7 14 0-16,4 5-1 15,-1 1 0-15,3 6-1 0,-2 1 0 16,1 3-2-16,0-3 1 16,-2-2-2-16,-2-4 1 15,0-4 0-15,-3-6 0 16,0-3 0-1,-5-8 1-15,0 0 0 0,2-11 0 16,-3-1 0-16,-5-6 0 16,1-2 0-16,0-3 0 15,1-1 0-15,-2 0 0 0,3 1 1 16,2 1-1-16,5 3 1 16,2 4-1-16,5 3 0 15,3 0 0-15,5 3 0 16,1 2-1-16,2 1 0 15,0 2 0 1,0 2 0-16,-5 0 1 0,0 1-1 16,-7 0 0-16,-10 1 0 15,10-2 0-15,-10 2 1 16,0 0-1-16,-15-5 1 16,15 5-1-16,-23-6 0 15,12 2 0-15,-3 0 0 16,4 0 0-1,10 4 0-15,-14-9 0 16,14 9 0-16,0 0 0 0,0 0-1 16,0 0-2-16,0 0-6 15,10 1-26-15,-10-1-1 0,13 12 0 16,-13-12-1 0</inkml:trace>
  <inkml:trace contextRef="#ctx0" brushRef="#br0" timeOffset="177">7924 9705 89 0,'2'-11'36'16,"-2"11"-1"-16,-12-8 0 15,12 8-30-15,-19 5 0 32,10 5-1-32,-7 1-1 15,2 4-2-15,-4 2 1 16,1 2-1-16,-2 0-1 0,3 0 1 15,-2-2-1-15,5-4 0 16,1-3-1-16,12-10-2 16,-12 12-2-16,12-12-7 15,1-8-23-15,-1 0-1 16,5-1-1-16,-4-4 2 0</inkml:trace>
  <inkml:trace contextRef="#ctx0" brushRef="#br0" timeOffset="178">7771 9666 82 0,'0'0'36'16,"0"0"-2"-16,0 0 3 15,0 0-28-15,10 12-1 16,-6-4-1-16,2 7-3 16,0-1-1-16,3 3-1 15,-4 1-1-15,3 0 0 16,-3 0-1-1,2-3-1-15,-2 0-1 16,-3-6-2-16,3 0-2 16,-5-9-6-16,0 0-25 15,0 0 1-15,0 0-1 0,-14-5 1 16</inkml:trace>
  <inkml:trace contextRef="#ctx0" brushRef="#br0" timeOffset="179">7713 9766 75 0,'0'0'35'0,"0"0"1"16,19-4 0-16,-19 4-23 16,35 1-4-16,-10-2 0 0,11 5-4 15,0 0-3-15,3-4-9 32,0 4-28-32,-3 0-2 15,-4 0-2-15,-8 0 0 16</inkml:trace>
  <inkml:trace contextRef="#ctx0" brushRef="#br0" timeOffset="180">9031 11306 62 0,'-12'1'34'0,"-6"-2"1"15,-1 5-1-15,-9-6-22 16,3 8-8-16,-5-6 2 16,8 6-1-16,-6-3-2 15,5 5-1-15,1 0 0 16,4 2-1-16,4 3 0 0,5 5 0 16,8 2-1-16,2 5 0 15,8-1 0-15,6-1 0 16,5 0 0-1,4-5 0-15,2-6 0 0,4-5 0 16,-2-8 0-16,1-9 0 16,-3-5 0-16,-4-4 1 15,-3-7-1-15,-5-3 0 32,-4-1 0-32,-6-4 1 0,-3 3-1 15,-5 2 1-15,-2 3-1 0,0 6 1 16,-3 5-1-16,0 6 1 15,9 9 0-15,-14 6-1 0,10 8 1 16,4 6-1 0,3 3 1-16,1 4-1 15,7 2 1-15,3 1-2 16,5-3-1-16,1-7-2 0,7 3-6 16,-9-16-26-16,10-4-1 15,-4-11 0-15,2-6-1 16</inkml:trace>
  <inkml:trace contextRef="#ctx0" brushRef="#br0" timeOffset="181">9211 11014 76 0,'21'12'36'16,"-11"4"0"-16,6 10 0 15,-4 5-33-15,4 6 0 16,-1 4 0-16,3 3-1 16,-4-2 1-16,0 0-3 15,0-2 1-15,-2-6-3 16,-2-5 1-16,-2-8-1 0,0-7 0 16,-8-14-2-16,0 0 1 15,0 0-1-15,4-21 1 16,-13-1 0-16,3-1 1 15,-4 0 3-15,0-1-1 16,3 3 4-16,0 0-1 16,10 6 2-16,1 1-1 0,12 6 2 15,1 0-2-15,12 7 0 16,1 2 0-16,6 3-3 16,-1 4 2-16,-3 6-3 15,-2-1 1-15,-7 6-1 16,-8 0 1-16,-9 1-2 0,-7 1 1 15,-11-2 1-15,-8-2-1 16,-7 0 0-16,-5-3 0 16,-3 0 1-1,-3-4-1-15,3-3 0 16,3-1 0-16,3-4-3 0,12 4-2 16,-2-12-10-16,19 6-23 15,-12-3 1 1,12 3-2-16,-3-7 1 15</inkml:trace>
  <inkml:trace contextRef="#ctx0" brushRef="#br0" timeOffset="182">8448 11031 51 0,'-11'14'33'16,"-9"5"2"-16,-1 14 0 15,-12 0-21-15,14 14-3 16,-8-2 0-16,16 12-4 15,1-3-1-15,15 1-4 16,7-5 1-16,16-3-3 16,13-8-1-1,14-8-2-15,12-5-1 0,3-12-6 16,17-3-26-16,-2-9-1 16,7-4 0-16,-2-7 0 15</inkml:trace>
  <inkml:trace contextRef="#ctx0" brushRef="#br0" timeOffset="183">9711 10958 91 0,'16'-5'39'0,"1"2"-1"16,7 9 0-16,8 3-35 16,2 9 0-16,1 6-1 15,1 6 0-15,-2 5-1 0,-4 3 0 16,-5 3 0 0,-8 0-2-16,-7 2 1 15,-8-5-1-15,-7-2 1 0,-8-5-2 16,-2-3 1-1,-3-5-1-15,-2-6-1 16,-4-10-2-16,8-2-2 16,-6-17-11-16,8 3-19 15,2-9 1-15,9-2-1 0,1-8 0 16</inkml:trace>
  <inkml:trace contextRef="#ctx0" brushRef="#br0" timeOffset="184">10217 10899 73 0,'0'0'36'0,"-1"17"0"0,-10-3 1 16,2 8-32-16,-7 0 0 15,3 7 1 1,-4-2-3-16,3 3-1 0,-1-6-1 15,4-1-1-15,4-2-2 16,0-10-4-16,12 2-20 16,-5-13-10-16,0 0-1 15,3-17 0-15</inkml:trace>
  <inkml:trace contextRef="#ctx0" brushRef="#br0" timeOffset="185">10063 10929 76 0,'12'10'37'16,"4"6"0"-16,-1 1-1 15,5 4-30-15,-5 0-1 0,6 2-2 16,-6-1-3-16,-1-4-2 16,1 5-7-16,-13-9-24 15,6 0-3-15,-8-6-1 16,0-8 1-16</inkml:trace>
  <inkml:trace contextRef="#ctx0" brushRef="#br0" timeOffset="186">10041 11027 74 0,'6'-12'36'0,"11"6"1"16,2-1 0-16,9 5-29 31,0-3-3-31,7 5-3 15,1 8-15-15,-4-8-22 16,0 5-2-16,-8-4-1 16,-2 1 0-16</inkml:trace>
  <inkml:trace contextRef="#ctx0" brushRef="#br0" timeOffset="187">10936 11210 78 0,'7'-9'34'0,"-7"9"1"15,-13-16-11 1,2 13-17-16,-11-5 0 16,1 6-1-16,-11-2-1 15,2 4-1-15,-7 2-1 16,0 5 0-16,-2 2-1 15,1 7 0-15,5 5 0 16,6 3-2-16,7 4 1 16,8 2-1-16,11 0 1 0,11-1-1 15,11-5 1-15,13-5-1 16,7-8-1-16,9-9 2 16,2-8 0-16,1-9-1 15,-2-8 1-15,-5-6 0 16,-8-2 0-16,-9-5 1 15,-11-1-1-15,-12 2 1 16,-9 2-2-16,-8 7 2 0,-6 6-1 16,-3 6 0-16,-3 10 0 15,2 8-1-15,3 14 1 16,6 8-1-16,10 7 1 16,6 4-2-16,10 6 2 15,8 0-2-15,4-4 2 0,9-1-1 31,2-6 0-31,2-6 0 16,-4-6-1-16,-2-8-1 16,-1 2-20-16,-10-16-18 0,-2-2 0 15,-14-7-2-15,-2 1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9:55:32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11043 3157 77 0,'0'0'33'0,"-21"-6"2"16,6 9-3-16,-13-7-22 15,8 8 0-15,-11-6-4 16,4 6-2-16,-6-4-2 0,2 6 0 31,0 3-1-31,2-2 0 16,6 1-1-16,3 4 0 15,8 2 0-15,7 2 0 0,9 1 0 16,8-2 0-16,9 6-1 16,8 2 1-16,5 0 0 15,5 5 0-15,0 2-1 0,-2 3 1 16,-4 2-1-16,-6 4 1 16,-9 1-1-16,-11-2 0 15,-10 2 1-15,-11-6 0 16,-9-5-1-16,-8-3 2 15,-5-6-1-15,-6-6 1 16,1-7-1-16,0-5 0 0,5-3 1 16,5-1-2-16,9-2-2 15,4-8-5 1,18 12-27-16,6-22-1 0,10 12 0 31,2-7 0-31</inkml:trace>
  <inkml:trace contextRef="#ctx0" brushRef="#br0" timeOffset="275.9323">11197 3209 101 0,'-4'-12'38'15,"4"12"-1"-15,0 0 1 16,-1 11-36-1,-1 15 0-15,9 13 0 16,-3 4-1-16,4 9 0 0,-2 7-2 0,2 3 2 16,1-2-3-16,1-5 1 15,-2-8-2 1,-2-13-1-16,7 0-6 0,-13-34-11 16,13 11-14-16,-4-23-2 15,5-9 1-15,-3-20 0 16</inkml:trace>
  <inkml:trace contextRef="#ctx0" brushRef="#br0" timeOffset="527.4571">11577 3232 74 0,'26'-13'33'0,"-13"2"1"16,-2 12 0-16,-25 1-24 15,-1 18-3-15,-17 2-2 16,-3 11-1-16,-14 2-1 15,-2 11 0-15,-6-2-1 0,2 4 1 16,5-5-1-16,9-3 0 16,11-5 0-16,13-3 0 15,16-8-1-15,16-3 0 16,12-6 0-16,12-1-1 16,10-4 0-16,6-6-1 15,6 5-5-15,-10-16-25 16,10 9-6-16,-12-9 0 15,0 3-1-15</inkml:trace>
  <inkml:trace contextRef="#ctx0" brushRef="#br0" timeOffset="759.5585">11934 3228 112 0,'0'18'39'15,"-7"4"0"-15,7 24-2 16,-9-3-35-16,8 16 0 16,1 4-1-16,0 5-1 15,2-3-1-15,1-5-2 0,4-1-6 16,-11-19-30-16,14-2 0 16,-5-22-1-16,6-6 2 15</inkml:trace>
  <inkml:trace contextRef="#ctx0" brushRef="#br0" timeOffset="1305.2725">12140 3240 108 0,'0'0'37'15,"12"18"1"-15,-12 4-2 16,2 19-33-1,1 12-1-15,5 12 0 16,-2 0-2-16,2 3 1 16,-1-5-2-16,0-5 0 15,-1-12 0-15,-4-11-1 16,1-10-1-16,-3-25-1 16,-7 14 0-16,-4-26-3 15,5-5-3-15,-9-25 0 16,6 3 0-16,-9-21 1 0,8 1 4 15,-2-4 3-15,3 0 4 16,5 4 3-16,0-3 4 16,12 18 2-16,-3-9 1 15,17 20 1-15,-2-5-3 0,12 13-1 16,3 3-3-16,10 16 0 16,4 6-2-16,4 11-1 15,-3 11-1-15,-2 9-2 16,-9 7 1-16,-8 3-3 15,-12 2 2-15,-15-3-2 16,-14-4 2-16,-13-2-1 16,-9-8 2-16,-6-6-1 15,-3-6 0-15,0-7 0 0,5-7 0 16,4-5-2-16,14 5-8 16,-2-13-29-16,20 13-1 15,9-22-1-15,8 10-2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Consider a language with the following tokens and token classes: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ID </a:t>
            </a:r>
            <a:r>
              <a:rPr lang="en-US" sz="2400" dirty="0">
                <a:solidFill>
                  <a:schemeClr val="tx1"/>
                </a:solidFill>
              </a:rPr>
              <a:t>::= letter (</a:t>
            </a:r>
            <a:r>
              <a:rPr lang="en-US" sz="2400" dirty="0" err="1">
                <a:solidFill>
                  <a:schemeClr val="tx1"/>
                </a:solidFill>
              </a:rPr>
              <a:t>letter|digit</a:t>
            </a:r>
            <a:r>
              <a:rPr lang="en-US" sz="2400" dirty="0">
                <a:solidFill>
                  <a:schemeClr val="tx1"/>
                </a:solidFill>
              </a:rPr>
              <a:t>)*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LT </a:t>
            </a:r>
            <a:r>
              <a:rPr lang="en-US" sz="2400" dirty="0">
                <a:solidFill>
                  <a:schemeClr val="tx1"/>
                </a:solidFill>
              </a:rPr>
              <a:t>::= "&lt;"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GT </a:t>
            </a:r>
            <a:r>
              <a:rPr lang="en-US" sz="2400" dirty="0">
                <a:solidFill>
                  <a:schemeClr val="tx1"/>
                </a:solidFill>
              </a:rPr>
              <a:t>::= "&gt;"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shiftL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"&lt;&lt;"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shiftR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"&gt;&gt;"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dot </a:t>
            </a:r>
            <a:r>
              <a:rPr lang="en-US" sz="2400" dirty="0">
                <a:solidFill>
                  <a:schemeClr val="tx1"/>
                </a:solidFill>
              </a:rPr>
              <a:t>::= "."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LP </a:t>
            </a:r>
            <a:r>
              <a:rPr lang="en-US" sz="2400" dirty="0">
                <a:solidFill>
                  <a:schemeClr val="tx1"/>
                </a:solidFill>
              </a:rPr>
              <a:t>::= "("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RP </a:t>
            </a:r>
            <a:r>
              <a:rPr lang="en-US" sz="2400" dirty="0">
                <a:solidFill>
                  <a:schemeClr val="tx1"/>
                </a:solidFill>
              </a:rPr>
              <a:t>::= </a:t>
            </a:r>
            <a:r>
              <a:rPr lang="en-US" sz="2400" dirty="0" smtClean="0">
                <a:solidFill>
                  <a:schemeClr val="tx1"/>
                </a:solidFill>
              </a:rPr>
              <a:t>")"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Give </a:t>
            </a:r>
            <a:r>
              <a:rPr lang="en-US" sz="2400" dirty="0">
                <a:solidFill>
                  <a:schemeClr val="tx1"/>
                </a:solidFill>
              </a:rPr>
              <a:t>a sequence of tokens for the following character sequence, applying the longest match rule: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(</a:t>
            </a:r>
            <a:r>
              <a:rPr lang="en-US" sz="2400" dirty="0">
                <a:solidFill>
                  <a:schemeClr val="tx1"/>
                </a:solidFill>
              </a:rPr>
              <a:t>List&lt;List&lt;</a:t>
            </a:r>
            <a:r>
              <a:rPr lang="en-US" sz="2400" dirty="0" err="1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&gt;&gt;)(</a:t>
            </a:r>
            <a:r>
              <a:rPr lang="en-US" sz="2400" dirty="0" err="1">
                <a:solidFill>
                  <a:schemeClr val="tx1"/>
                </a:solidFill>
              </a:rPr>
              <a:t>myL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  <a:r>
              <a:rPr lang="en-US" sz="2400" dirty="0" err="1" smtClean="0">
                <a:solidFill>
                  <a:schemeClr val="tx1"/>
                </a:solidFill>
              </a:rPr>
              <a:t>headhead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Note </a:t>
            </a:r>
            <a:r>
              <a:rPr lang="en-US" sz="2400" dirty="0">
                <a:solidFill>
                  <a:schemeClr val="tx1"/>
                </a:solidFill>
              </a:rPr>
              <a:t>that the input sequence contains no space </a:t>
            </a:r>
            <a:r>
              <a:rPr lang="en-US" sz="2400" dirty="0" smtClean="0">
                <a:solidFill>
                  <a:schemeClr val="tx1"/>
                </a:solidFill>
              </a:rPr>
              <a:t>character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8440" y="2106360"/>
              <a:ext cx="8128440" cy="405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920" y="2094840"/>
                <a:ext cx="8154720" cy="40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0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automaton or regular expression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Any sequence of open and closed parentheses of even length?</a:t>
            </a:r>
          </a:p>
          <a:p>
            <a:pPr lvl="1"/>
            <a:r>
              <a:rPr lang="en-US" dirty="0"/>
              <a:t>as many digits  before as after decimal point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balanced parentheses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( ( () )  ())	- balanced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( ) ) ( ( )  	- not balanced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Comment as a sequence of </a:t>
            </a:r>
            <a:r>
              <a:rPr lang="en-US" dirty="0" err="1" smtClean="0">
                <a:solidFill>
                  <a:schemeClr val="tx1"/>
                </a:solidFill>
              </a:rPr>
              <a:t>space,LF,TAB</a:t>
            </a:r>
            <a:r>
              <a:rPr lang="en-US" dirty="0" smtClean="0">
                <a:solidFill>
                  <a:schemeClr val="tx1"/>
                </a:solidFill>
              </a:rPr>
              <a:t>, and comments from // until LF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Nested comments like     /*  ... /*   */  … */</a:t>
            </a:r>
          </a:p>
        </p:txBody>
      </p:sp>
    </p:spTree>
    <p:extLst>
      <p:ext uri="{BB962C8B-B14F-4D97-AF65-F5344CB8AC3E}">
        <p14:creationId xmlns:p14="http://schemas.microsoft.com/office/powerpoint/2010/main" val="38863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Automaton that Claims to Recognize</a:t>
            </a:r>
            <a:br>
              <a:rPr lang="en-US" dirty="0" smtClean="0"/>
            </a:br>
            <a:r>
              <a:rPr lang="en-US" dirty="0" smtClean="0"/>
              <a:t>{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 | n &gt;= 0 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86"/>
            <a:ext cx="8229600" cy="465517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Make the automaton deterministic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Let the resulting DFA have K states, |Q|=K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Feed it a, </a:t>
            </a:r>
            <a:r>
              <a:rPr lang="en-US" sz="2600" dirty="0" err="1" smtClean="0">
                <a:solidFill>
                  <a:schemeClr val="tx1"/>
                </a:solidFill>
              </a:rPr>
              <a:t>aa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aaa</a:t>
            </a:r>
            <a:r>
              <a:rPr lang="en-US" sz="2600" dirty="0" smtClean="0">
                <a:solidFill>
                  <a:schemeClr val="tx1"/>
                </a:solidFill>
              </a:rPr>
              <a:t>, …. </a:t>
            </a:r>
            <a:r>
              <a:rPr lang="en-US" sz="2600" dirty="0" smtClean="0"/>
              <a:t>L</a:t>
            </a:r>
            <a:r>
              <a:rPr lang="en-US" sz="2600" dirty="0" smtClean="0">
                <a:solidFill>
                  <a:schemeClr val="tx1"/>
                </a:solidFill>
              </a:rPr>
              <a:t>et q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 be state after reading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q</a:t>
            </a:r>
            <a:r>
              <a:rPr lang="en-US" sz="2600" baseline="-25000" dirty="0" smtClean="0"/>
              <a:t>0 </a:t>
            </a:r>
            <a:r>
              <a:rPr lang="en-US" sz="2600" dirty="0" smtClean="0"/>
              <a:t>, q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,</a:t>
            </a:r>
            <a:r>
              <a:rPr lang="en-US" sz="2600" dirty="0"/>
              <a:t> </a:t>
            </a:r>
            <a:r>
              <a:rPr lang="en-US" sz="2600" dirty="0" smtClean="0"/>
              <a:t>q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, ... , </a:t>
            </a:r>
            <a:r>
              <a:rPr lang="en-US" sz="2600" dirty="0" err="1" smtClean="0"/>
              <a:t>q</a:t>
            </a:r>
            <a:r>
              <a:rPr lang="en-US" sz="2600" baseline="-25000" dirty="0" err="1" smtClean="0"/>
              <a:t>K</a:t>
            </a:r>
            <a:r>
              <a:rPr lang="en-US" sz="2600" baseline="-25000" dirty="0"/>
              <a:t> </a:t>
            </a:r>
            <a:r>
              <a:rPr lang="en-US" sz="2600" dirty="0" smtClean="0"/>
              <a:t> 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 smtClean="0"/>
              <a:t>This sequence has length K+1 -&gt; a state must repeat</a:t>
            </a:r>
            <a:br>
              <a:rPr lang="en-US" sz="2600" dirty="0" smtClean="0"/>
            </a:br>
            <a:r>
              <a:rPr lang="en-US" sz="2600" dirty="0" smtClean="0"/>
              <a:t> q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 = </a:t>
            </a:r>
            <a:r>
              <a:rPr lang="en-US" sz="2600" dirty="0" err="1" smtClean="0"/>
              <a:t>q</a:t>
            </a:r>
            <a:r>
              <a:rPr lang="en-US" sz="2600" baseline="-25000" dirty="0" err="1" smtClean="0"/>
              <a:t>i+p</a:t>
            </a:r>
            <a:r>
              <a:rPr lang="en-US" sz="2600" baseline="-25000" dirty="0" smtClean="0"/>
              <a:t>			</a:t>
            </a:r>
            <a:r>
              <a:rPr lang="en-US" sz="2600" dirty="0" smtClean="0"/>
              <a:t>p &gt; 0</a:t>
            </a:r>
            <a:endParaRPr lang="en-US" sz="2600" baseline="-25000" dirty="0"/>
          </a:p>
          <a:p>
            <a:pPr marL="457200" lvl="1" indent="0">
              <a:buNone/>
            </a:pPr>
            <a:r>
              <a:rPr lang="en-US" sz="2600" dirty="0" smtClean="0"/>
              <a:t>Then the automaton should accept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i+p</a:t>
            </a:r>
            <a:r>
              <a:rPr lang="en-US" sz="2600" dirty="0" err="1" smtClean="0"/>
              <a:t>b</a:t>
            </a:r>
            <a:r>
              <a:rPr lang="en-US" sz="2600" baseline="30000" dirty="0" err="1" smtClean="0"/>
              <a:t>i+p</a:t>
            </a:r>
            <a:r>
              <a:rPr lang="en-US" sz="2600" dirty="0" smtClean="0"/>
              <a:t> .</a:t>
            </a:r>
          </a:p>
          <a:p>
            <a:pPr marL="457200" lvl="1" indent="0">
              <a:buNone/>
            </a:pPr>
            <a:r>
              <a:rPr lang="en-US" sz="2600" dirty="0" smtClean="0"/>
              <a:t>But then it must also accept</a:t>
            </a:r>
          </a:p>
          <a:p>
            <a:pPr marL="457200" lvl="1" indent="0" algn="ctr">
              <a:buNone/>
            </a:pP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b</a:t>
            </a:r>
            <a:r>
              <a:rPr lang="en-US" sz="2600" baseline="30000" dirty="0" err="1" smtClean="0"/>
              <a:t>i+p</a:t>
            </a:r>
            <a:r>
              <a:rPr lang="en-US" sz="2600" baseline="30000" dirty="0"/>
              <a:t> </a:t>
            </a:r>
            <a:r>
              <a:rPr lang="en-US" sz="2600" dirty="0" smtClean="0"/>
              <a:t> </a:t>
            </a:r>
          </a:p>
          <a:p>
            <a:pPr marL="457200" lvl="1" indent="0">
              <a:buNone/>
            </a:pPr>
            <a:r>
              <a:rPr lang="en-US" sz="2600" dirty="0" smtClean="0"/>
              <a:t>because it is in state after reading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as after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i+p</a:t>
            </a:r>
            <a:r>
              <a:rPr lang="en-US" sz="2600" dirty="0"/>
              <a:t>.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So it does not accept the given language.</a:t>
            </a:r>
          </a:p>
        </p:txBody>
      </p:sp>
    </p:spTree>
    <p:extLst>
      <p:ext uri="{BB962C8B-B14F-4D97-AF65-F5344CB8AC3E}">
        <p14:creationId xmlns:p14="http://schemas.microsoft.com/office/powerpoint/2010/main" val="40567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Regular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automaton can be made deterministic</a:t>
            </a:r>
          </a:p>
          <a:p>
            <a:r>
              <a:rPr lang="en-US" dirty="0" smtClean="0"/>
              <a:t>Automaton has finite memory, cannot count</a:t>
            </a:r>
          </a:p>
          <a:p>
            <a:r>
              <a:rPr lang="en-US" dirty="0" smtClean="0"/>
              <a:t>Deterministic automaton from a given state behaves always the same</a:t>
            </a:r>
          </a:p>
          <a:p>
            <a:r>
              <a:rPr lang="en-US" dirty="0" smtClean="0"/>
              <a:t>If a string is too long, deterministic automaton will repeat its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888"/>
            <a:ext cx="8229600" cy="3902516"/>
          </a:xfrm>
          <a:ln>
            <a:solidFill>
              <a:srgbClr val="008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>
                <a:latin typeface="cmsy10"/>
                <a:ea typeface="cmsy10"/>
                <a:cs typeface="cmsy10"/>
              </a:rPr>
              <a:t>L</a:t>
            </a:r>
            <a:r>
              <a:rPr lang="en-US" dirty="0" smtClean="0"/>
              <a:t> is a regular language, then there exists a positive integer </a:t>
            </a:r>
            <a:r>
              <a:rPr lang="en-US" i="1" dirty="0" smtClean="0"/>
              <a:t>p</a:t>
            </a:r>
            <a:r>
              <a:rPr lang="en-US" dirty="0" smtClean="0"/>
              <a:t> (the pumping length) such that every string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L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r>
              <a:rPr lang="en-US" i="1" dirty="0" smtClean="0"/>
              <a:t>|s| ≥ p</a:t>
            </a:r>
            <a:r>
              <a:rPr lang="en-US" dirty="0" smtClean="0"/>
              <a:t>, can be partitioned into three pieces, </a:t>
            </a:r>
            <a:r>
              <a:rPr lang="en-US" i="1" dirty="0" smtClean="0"/>
              <a:t>s = x y z</a:t>
            </a:r>
            <a:r>
              <a:rPr lang="en-US" dirty="0" smtClean="0"/>
              <a:t>, such that</a:t>
            </a:r>
          </a:p>
          <a:p>
            <a:r>
              <a:rPr lang="en-US" i="1" dirty="0" smtClean="0"/>
              <a:t>|y| &gt; 0</a:t>
            </a:r>
          </a:p>
          <a:p>
            <a:r>
              <a:rPr lang="en-US" i="1" dirty="0" smtClean="0"/>
              <a:t>|</a:t>
            </a:r>
            <a:r>
              <a:rPr lang="en-US" i="1" dirty="0" err="1" smtClean="0"/>
              <a:t>xy</a:t>
            </a:r>
            <a:r>
              <a:rPr lang="en-US" i="1" dirty="0" smtClean="0"/>
              <a:t>| ≤ p</a:t>
            </a:r>
          </a:p>
          <a:p>
            <a:r>
              <a:rPr lang="en-US" dirty="0" smtClean="0"/>
              <a:t>∀</a:t>
            </a:r>
            <a:r>
              <a:rPr lang="en-US" i="1" dirty="0" err="1" smtClean="0"/>
              <a:t>i</a:t>
            </a:r>
            <a:r>
              <a:rPr lang="en-US" i="1" dirty="0" smtClean="0"/>
              <a:t> ≥ 0. </a:t>
            </a:r>
            <a:r>
              <a:rPr lang="en-US" i="1" dirty="0" err="1" smtClean="0"/>
              <a:t>xy</a:t>
            </a:r>
            <a:r>
              <a:rPr lang="en-US" i="1" baseline="30000" dirty="0" err="1" smtClean="0"/>
              <a:t>i</a:t>
            </a:r>
            <a:r>
              <a:rPr lang="en-US" i="1" dirty="0" err="1" smtClean="0"/>
              <a:t>z</a:t>
            </a:r>
            <a:r>
              <a:rPr lang="en-US" i="1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dirty="0" smtClean="0">
                <a:latin typeface="cmsy10"/>
                <a:ea typeface="cmsy10"/>
                <a:cs typeface="cmsy10"/>
              </a:rPr>
              <a:t> 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8556" y="6060439"/>
            <a:ext cx="67215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try again: { </a:t>
            </a:r>
            <a:r>
              <a:rPr lang="en-US" sz="3200" dirty="0" err="1"/>
              <a:t>a</a:t>
            </a:r>
            <a:r>
              <a:rPr lang="en-US" sz="3200" baseline="30000" dirty="0" err="1"/>
              <a:t>n</a:t>
            </a:r>
            <a:r>
              <a:rPr lang="en-US" sz="3200" dirty="0" err="1"/>
              <a:t>b</a:t>
            </a:r>
            <a:r>
              <a:rPr lang="en-US" sz="3200" baseline="30000" dirty="0" err="1"/>
              <a:t>n</a:t>
            </a:r>
            <a:r>
              <a:rPr lang="en-US" sz="3200" baseline="30000" dirty="0"/>
              <a:t> </a:t>
            </a:r>
            <a:r>
              <a:rPr lang="en-US" sz="3200" dirty="0"/>
              <a:t> | n &gt;= 0 }</a:t>
            </a:r>
          </a:p>
        </p:txBody>
      </p:sp>
    </p:spTree>
    <p:extLst>
      <p:ext uri="{BB962C8B-B14F-4D97-AF65-F5344CB8AC3E}">
        <p14:creationId xmlns:p14="http://schemas.microsoft.com/office/powerpoint/2010/main" val="14497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are Limited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301287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Let us use </a:t>
            </a:r>
            <a:r>
              <a:rPr lang="en-US" b="1" kern="0" dirty="0" smtClean="0"/>
              <a:t>grammars</a:t>
            </a:r>
            <a:r>
              <a:rPr lang="en-US" kern="0" dirty="0" smtClean="0"/>
              <a:t>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308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48032"/>
            <a:ext cx="8229600" cy="487813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Find a regular expression that generates all alternating sequences of 0 and 1 with arbitrary length </a:t>
            </a:r>
            <a:r>
              <a:rPr lang="en-US" sz="2800" b="1" dirty="0">
                <a:solidFill>
                  <a:schemeClr val="tx1"/>
                </a:solidFill>
              </a:rPr>
              <a:t>(including lengths zero, one, two, ...)</a:t>
            </a:r>
            <a:r>
              <a:rPr lang="en-US" sz="2800" dirty="0">
                <a:solidFill>
                  <a:schemeClr val="tx1"/>
                </a:solidFill>
              </a:rPr>
              <a:t>. For example, the alternating sequences of length one are 0 and 1, length two are 01 and 10, length three are 010 and 101. Note that no two adjacent character can be the same in an alternating sequence.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8560" y="724680"/>
              <a:ext cx="5629680" cy="5041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240" y="708480"/>
                <a:ext cx="5649120" cy="50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2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84760" y="2519640"/>
              <a:ext cx="3384360" cy="1702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440" y="2507040"/>
                <a:ext cx="3412800" cy="17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3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22647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a) Describe any algorithm using a single unbounded integer counter that determines if a string consists of well-nested parentheses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b) Construct </a:t>
            </a:r>
            <a:r>
              <a:rPr lang="en-US" sz="2800" dirty="0">
                <a:solidFill>
                  <a:schemeClr val="tx1"/>
                </a:solidFill>
              </a:rPr>
              <a:t>a DFA </a:t>
            </a:r>
            <a:r>
              <a:rPr lang="en-US" sz="2800" dirty="0" smtClean="0">
                <a:solidFill>
                  <a:schemeClr val="tx1"/>
                </a:solidFill>
              </a:rPr>
              <a:t>(deterministic finite-state automaton) for </a:t>
            </a:r>
            <a:r>
              <a:rPr lang="en-US" sz="2800" dirty="0">
                <a:solidFill>
                  <a:schemeClr val="tx1"/>
                </a:solidFill>
              </a:rPr>
              <a:t>the language </a:t>
            </a:r>
            <a:r>
              <a:rPr lang="en-US" sz="2800" dirty="0" smtClean="0">
                <a:solidFill>
                  <a:schemeClr val="tx1"/>
                </a:solidFill>
              </a:rPr>
              <a:t>L of </a:t>
            </a:r>
            <a:r>
              <a:rPr lang="en-US" sz="2800" i="1" dirty="0">
                <a:solidFill>
                  <a:schemeClr val="tx1"/>
                </a:solidFill>
              </a:rPr>
              <a:t>well-nested</a:t>
            </a:r>
            <a:r>
              <a:rPr lang="en-US" sz="2800" dirty="0">
                <a:solidFill>
                  <a:schemeClr val="tx1"/>
                </a:solidFill>
              </a:rPr>
              <a:t> parenthesis </a:t>
            </a:r>
            <a:r>
              <a:rPr lang="en-US" sz="2800" dirty="0" smtClean="0">
                <a:solidFill>
                  <a:schemeClr val="tx1"/>
                </a:solidFill>
              </a:rPr>
              <a:t>of nesting </a:t>
            </a:r>
            <a:r>
              <a:rPr lang="en-US" sz="2800" dirty="0">
                <a:solidFill>
                  <a:schemeClr val="tx1"/>
                </a:solidFill>
              </a:rPr>
              <a:t>depth </a:t>
            </a:r>
            <a:r>
              <a:rPr lang="en-US" sz="2800" dirty="0" smtClean="0">
                <a:solidFill>
                  <a:schemeClr val="tx1"/>
                </a:solidFill>
              </a:rPr>
              <a:t>at most 3</a:t>
            </a:r>
            <a:r>
              <a:rPr lang="en-US" sz="2800" dirty="0">
                <a:solidFill>
                  <a:schemeClr val="tx1"/>
                </a:solidFill>
              </a:rPr>
              <a:t>. For example,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ε</a:t>
            </a:r>
            <a:r>
              <a:rPr lang="en-US" sz="2800" dirty="0">
                <a:solidFill>
                  <a:schemeClr val="tx1"/>
                </a:solidFill>
              </a:rPr>
              <a:t>, ()(), (()(())) and </a:t>
            </a:r>
            <a:r>
              <a:rPr lang="en-US" sz="2800" dirty="0" smtClean="0">
                <a:solidFill>
                  <a:schemeClr val="tx1"/>
                </a:solidFill>
              </a:rPr>
              <a:t>(()())()() should be in L,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but </a:t>
            </a:r>
            <a:r>
              <a:rPr lang="en-US" sz="2800" dirty="0">
                <a:solidFill>
                  <a:schemeClr val="tx1"/>
                </a:solidFill>
              </a:rPr>
              <a:t>not (((()))) </a:t>
            </a:r>
            <a:r>
              <a:rPr lang="en-US" sz="2800" dirty="0" smtClean="0">
                <a:solidFill>
                  <a:schemeClr val="tx1"/>
                </a:solidFill>
              </a:rPr>
              <a:t>nor </a:t>
            </a:r>
            <a:r>
              <a:rPr lang="en-US" sz="2800" dirty="0">
                <a:solidFill>
                  <a:schemeClr val="tx1"/>
                </a:solidFill>
              </a:rPr>
              <a:t>(()(()(()))), nor </a:t>
            </a:r>
            <a:r>
              <a:rPr lang="en-US" sz="2800" dirty="0" smtClean="0">
                <a:solidFill>
                  <a:schemeClr val="tx1"/>
                </a:solidFill>
              </a:rPr>
              <a:t>())) 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35480" y="4832280"/>
              <a:ext cx="3008520" cy="1631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520" y="4822560"/>
                <a:ext cx="3033000" cy="16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0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1" y="988541"/>
            <a:ext cx="8501449" cy="513762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Find two equivalent states in the automaton, and merge them to produce a smaller automaton that recognizes the same language. Repeat until there are no longer equivalent states.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Recall that the general algorithm for minimizing finite automata works in reverse. First, find all pairs of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states. States X, Y are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if X is final and Y is not, or (by iteration) if  and  </a:t>
            </a:r>
            <a:r>
              <a:rPr lang="en-US" sz="2000" dirty="0" err="1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X’ and Y’ are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. After this iteration ceases to find new pairs of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states, then X, Y are equivalent, if they are not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lara.epfl.ch/w/_media/cc11:nonminimal4.png?w=&amp;h=&amp;cache=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" y="3660046"/>
            <a:ext cx="4880919" cy="29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86960" y="3535920"/>
              <a:ext cx="7314120" cy="2634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280" y="3522960"/>
                <a:ext cx="7332480" cy="26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5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032"/>
            <a:ext cx="8464378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Let </a:t>
            </a:r>
            <a:r>
              <a:rPr lang="en-US" sz="2400" i="1" dirty="0" smtClean="0">
                <a:solidFill>
                  <a:schemeClr val="tx1"/>
                </a:solidFill>
              </a:rPr>
              <a:t>tail</a:t>
            </a:r>
            <a:r>
              <a:rPr lang="en-US" sz="2400" dirty="0">
                <a:solidFill>
                  <a:schemeClr val="tx1"/>
                </a:solidFill>
              </a:rPr>
              <a:t> be a function that returns all the symbols of a string except the last one. </a:t>
            </a:r>
            <a:r>
              <a:rPr lang="en-US" sz="2400" dirty="0" smtClean="0">
                <a:solidFill>
                  <a:schemeClr val="tx1"/>
                </a:solidFill>
              </a:rPr>
              <a:t>For example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tail</a:t>
            </a:r>
            <a:r>
              <a:rPr lang="en-US" sz="2400" dirty="0" smtClean="0">
                <a:solidFill>
                  <a:schemeClr val="tx1"/>
                </a:solidFill>
              </a:rPr>
              <a:t>(mama)=mam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tail</a:t>
            </a:r>
            <a:r>
              <a:rPr lang="en-US" sz="2400" dirty="0">
                <a:solidFill>
                  <a:schemeClr val="tx1"/>
                </a:solidFill>
              </a:rPr>
              <a:t> is undefined for an empty string. </a:t>
            </a:r>
            <a:r>
              <a:rPr lang="en-US" sz="2400" dirty="0" smtClean="0">
                <a:solidFill>
                  <a:schemeClr val="tx1"/>
                </a:solidFill>
              </a:rPr>
              <a:t>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</a:t>
            </a:r>
            <a:r>
              <a:rPr lang="en-US" sz="2400" dirty="0" smtClean="0">
                <a:solidFill>
                  <a:schemeClr val="tx1"/>
                </a:solidFill>
              </a:rPr>
              <a:t> A*, then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TAIL(L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applies </a:t>
            </a:r>
            <a:r>
              <a:rPr lang="en-US" sz="2400" dirty="0">
                <a:solidFill>
                  <a:schemeClr val="tx1"/>
                </a:solidFill>
              </a:rPr>
              <a:t>the function to all </a:t>
            </a:r>
            <a:r>
              <a:rPr lang="en-US" sz="2400" dirty="0" smtClean="0">
                <a:solidFill>
                  <a:schemeClr val="tx1"/>
                </a:solidFill>
              </a:rPr>
              <a:t>non-empty words in 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ignoring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 if it is in 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:		 TAIL(L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) = { v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A*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|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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 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A.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TAIL({</a:t>
            </a:r>
            <a:r>
              <a:rPr lang="en-US" sz="2400" dirty="0" err="1">
                <a:solidFill>
                  <a:schemeClr val="tx1"/>
                </a:solidFill>
              </a:rPr>
              <a:t>aba,aaaa,bb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}) =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>
                <a:solidFill>
                  <a:schemeClr val="tx1"/>
                </a:solidFill>
              </a:rPr>
              <a:t>ab,aaa,b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}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US" sz="2400" dirty="0" smtClean="0">
                <a:solidFill>
                  <a:schemeClr val="tx1"/>
                </a:solidFill>
                <a:sym typeface="Symbol"/>
              </a:rPr>
            </a:br>
            <a:r>
              <a:rPr lang="en-US" sz="2400" dirty="0" smtClean="0">
                <a:solidFill>
                  <a:schemeClr val="tx1"/>
                </a:solidFill>
                <a:sym typeface="Symbol"/>
              </a:rPr>
              <a:t>L(r) denotes the language of a regular expression r.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 Then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TAIL(L(</a:t>
            </a:r>
            <a:r>
              <a:rPr lang="en-US" sz="2400" dirty="0" err="1" smtClean="0">
                <a:solidFill>
                  <a:schemeClr val="tx1"/>
                </a:solidFill>
              </a:rPr>
              <a:t>abba|ba</a:t>
            </a:r>
            <a:r>
              <a:rPr lang="en-US" sz="2400" dirty="0" smtClean="0">
                <a:solidFill>
                  <a:schemeClr val="tx1"/>
                </a:solidFill>
              </a:rPr>
              <a:t>*|ab*)) = L(</a:t>
            </a:r>
            <a:r>
              <a:rPr lang="en-US" sz="2400" dirty="0" err="1" smtClean="0">
                <a:solidFill>
                  <a:schemeClr val="tx1"/>
                </a:solidFill>
              </a:rPr>
              <a:t>ba</a:t>
            </a:r>
            <a:r>
              <a:rPr lang="en-US" sz="2400" dirty="0" smtClean="0">
                <a:solidFill>
                  <a:schemeClr val="tx1"/>
                </a:solidFill>
              </a:rPr>
              <a:t>*|ab*|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)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Tasks: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Prove </a:t>
            </a:r>
            <a:r>
              <a:rPr lang="en-US" sz="2400" dirty="0" smtClean="0">
                <a:solidFill>
                  <a:schemeClr val="tx1"/>
                </a:solidFill>
              </a:rPr>
              <a:t>that if language 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is regular, then so is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TAIL(L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Give an algorithm </a:t>
            </a:r>
            <a:r>
              <a:rPr lang="en-US" sz="2400" dirty="0">
                <a:solidFill>
                  <a:schemeClr val="tx1"/>
                </a:solidFill>
              </a:rPr>
              <a:t>that, </a:t>
            </a:r>
            <a:r>
              <a:rPr lang="en-US" sz="2400" dirty="0" smtClean="0">
                <a:solidFill>
                  <a:schemeClr val="tx1"/>
                </a:solidFill>
              </a:rPr>
              <a:t>given a </a:t>
            </a:r>
            <a:r>
              <a:rPr lang="en-US" sz="2400" dirty="0">
                <a:solidFill>
                  <a:schemeClr val="tx1"/>
                </a:solidFill>
              </a:rPr>
              <a:t>regular </a:t>
            </a:r>
            <a:r>
              <a:rPr lang="en-US" sz="2400" dirty="0" smtClean="0">
                <a:solidFill>
                  <a:schemeClr val="tx1"/>
                </a:solidFill>
              </a:rPr>
              <a:t>expression r for 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computes a regular expression </a:t>
            </a:r>
            <a:r>
              <a:rPr lang="en-US" sz="2400" dirty="0" err="1" smtClean="0">
                <a:solidFill>
                  <a:schemeClr val="tx1"/>
                </a:solidFill>
              </a:rPr>
              <a:t>rtail</a:t>
            </a:r>
            <a:r>
              <a:rPr lang="en-US" sz="2400" dirty="0" smtClean="0">
                <a:solidFill>
                  <a:schemeClr val="tx1"/>
                </a:solidFill>
              </a:rPr>
              <a:t>(r) for language TAIL(L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93280" y="3529440"/>
              <a:ext cx="7455240" cy="1309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8160" y="3516120"/>
                <a:ext cx="7484400" cy="13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4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5 -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9032"/>
                <a:ext cx="8464378" cy="46551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You can first construct a</a:t>
                </a:r>
                <a:r>
                  <a:rPr lang="en-US" sz="2400" dirty="0" smtClean="0"/>
                  <a:t> regular expression or an automaton (whichever is convenient for you), and then convert one representation to the other using the standard algorithms.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Alternatively, it is possible to define both regular expression and automata for tail(L) directly from the regular expression/automata of L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Approach </a:t>
                </a:r>
                <a:r>
                  <a:rPr lang="en-US" sz="2400" dirty="0">
                    <a:solidFill>
                      <a:schemeClr val="tx1"/>
                    </a:solidFill>
                  </a:rPr>
                  <a:t>I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First construct an automaton for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tail(L)</a:t>
                </a:r>
                <a:endParaRPr lang="en-US" sz="2000" dirty="0" smtClean="0"/>
              </a:p>
              <a:p>
                <a:pPr marL="400050" lvl="1" indent="0">
                  <a:buNone/>
                </a:pPr>
                <a:r>
                  <a:rPr lang="en-US" sz="2200" dirty="0"/>
                  <a:t>If </a:t>
                </a:r>
                <a:r>
                  <a:rPr lang="en-US" sz="2200" dirty="0"/>
                  <a:t>DFA for L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then </a:t>
                </a:r>
                <a:endParaRPr lang="en-US" sz="2200" dirty="0"/>
              </a:p>
              <a:p>
                <a:pPr marL="400050" lvl="1" indent="0">
                  <a:buNone/>
                </a:pPr>
                <a:r>
                  <a:rPr lang="en-US" sz="2200" dirty="0"/>
                  <a:t>DFA </a:t>
                </a:r>
                <a:r>
                  <a:rPr lang="en-US" sz="2200" dirty="0"/>
                  <a:t>for tail(L)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endParaRPr lang="en-US" sz="2200" dirty="0"/>
              </a:p>
              <a:p>
                <a:pPr marL="400050" lvl="1" indent="0">
                  <a:buNone/>
                </a:pPr>
                <a:r>
                  <a:rPr lang="en-US" sz="2200" dirty="0"/>
                  <a:t>where</a:t>
                </a:r>
                <a:endParaRPr lang="en-US" sz="22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Convert the automaton for tail(L) to a regular expression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lphaLcParenR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9032"/>
                <a:ext cx="8464378" cy="4655172"/>
              </a:xfrm>
              <a:blipFill rotWithShape="0">
                <a:blip r:embed="rId2"/>
                <a:stretch>
                  <a:fillRect l="-1152" t="-1048" b="-15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0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5 -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032"/>
            <a:ext cx="8464378" cy="4655172"/>
          </a:xfrm>
        </p:spPr>
        <p:txBody>
          <a:bodyPr/>
          <a:lstStyle/>
          <a:p>
            <a:r>
              <a:rPr lang="en-US" sz="2400" dirty="0"/>
              <a:t>Approach</a:t>
            </a:r>
            <a:r>
              <a:rPr lang="en-US" sz="2800" dirty="0"/>
              <a:t> II</a:t>
            </a:r>
          </a:p>
          <a:p>
            <a:pPr lvl="1"/>
            <a:r>
              <a:rPr lang="en-US" sz="2200" dirty="0"/>
              <a:t>First construct </a:t>
            </a:r>
            <a:r>
              <a:rPr lang="en-US" sz="2200" dirty="0" smtClean="0"/>
              <a:t>a regular expression for </a:t>
            </a:r>
            <a:r>
              <a:rPr lang="en-US" sz="2200" dirty="0"/>
              <a:t>tail(L</a:t>
            </a:r>
            <a:r>
              <a:rPr lang="en-US" sz="2200" dirty="0" smtClean="0"/>
              <a:t>) using the following construction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200" dirty="0" smtClean="0"/>
              <a:t>Convert the regular expression to an automata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39801" y="2413000"/>
              <a:ext cx="7465982" cy="3271204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601" y="2401839"/>
                <a:ext cx="7489023" cy="32884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8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6. Given NFA A, find first(L(A))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Compute the set of </a:t>
            </a:r>
            <a:r>
              <a:rPr lang="en-US" sz="2800" dirty="0"/>
              <a:t>f</a:t>
            </a:r>
            <a:r>
              <a:rPr lang="en-US" sz="2800" dirty="0" smtClean="0"/>
              <a:t>irst symbols of words accepted by the following non-deterministic finite state machine with epsilon transitions: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Describe an algorithm that solves this problem given a given NFA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5140"/>
            <a:ext cx="3355362" cy="23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44440" y="1121760"/>
              <a:ext cx="677160" cy="259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1120" y="1105560"/>
                <a:ext cx="706680" cy="2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26533</TotalTime>
  <Words>483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cmsy10</vt:lpstr>
      <vt:lpstr>Calibri</vt:lpstr>
      <vt:lpstr>Cambria Math</vt:lpstr>
      <vt:lpstr>Symbol</vt:lpstr>
      <vt:lpstr>Default Design</vt:lpstr>
      <vt:lpstr>Exercise 1</vt:lpstr>
      <vt:lpstr>Exercise 2</vt:lpstr>
      <vt:lpstr>PowerPoint Presentation</vt:lpstr>
      <vt:lpstr>Exercise 3</vt:lpstr>
      <vt:lpstr>Exercise 4</vt:lpstr>
      <vt:lpstr>Exercise 5</vt:lpstr>
      <vt:lpstr>Exercise 5 - solution</vt:lpstr>
      <vt:lpstr>Exercise 5 - solution</vt:lpstr>
      <vt:lpstr>Exercise 6. Given NFA A, find first(L(A))</vt:lpstr>
      <vt:lpstr>More Questions</vt:lpstr>
      <vt:lpstr>Automaton that Claims to Recognize { anbn  | n &gt;= 0 }</vt:lpstr>
      <vt:lpstr>Limitations of Regular Languages</vt:lpstr>
      <vt:lpstr>Pumping Lemma</vt:lpstr>
      <vt:lpstr>Automata are Limited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3275</cp:revision>
  <dcterms:created xsi:type="dcterms:W3CDTF">2005-06-07T20:03:32Z</dcterms:created>
  <dcterms:modified xsi:type="dcterms:W3CDTF">2014-10-06T13:06:17Z</dcterms:modified>
</cp:coreProperties>
</file>