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918" r:id="rId2"/>
    <p:sldId id="933" r:id="rId3"/>
    <p:sldId id="845" r:id="rId4"/>
    <p:sldId id="919" r:id="rId5"/>
    <p:sldId id="920" r:id="rId6"/>
    <p:sldId id="921" r:id="rId7"/>
    <p:sldId id="927" r:id="rId8"/>
    <p:sldId id="928" r:id="rId9"/>
    <p:sldId id="922" r:id="rId10"/>
    <p:sldId id="929" r:id="rId11"/>
    <p:sldId id="924" r:id="rId12"/>
    <p:sldId id="930" r:id="rId13"/>
    <p:sldId id="925" r:id="rId14"/>
    <p:sldId id="931" r:id="rId15"/>
    <p:sldId id="944" r:id="rId16"/>
    <p:sldId id="945" r:id="rId17"/>
    <p:sldId id="946" r:id="rId18"/>
    <p:sldId id="923" r:id="rId19"/>
    <p:sldId id="935" r:id="rId20"/>
    <p:sldId id="947" r:id="rId21"/>
    <p:sldId id="932" r:id="rId22"/>
    <p:sldId id="934" r:id="rId23"/>
    <p:sldId id="937" r:id="rId24"/>
    <p:sldId id="938" r:id="rId25"/>
    <p:sldId id="939" r:id="rId26"/>
    <p:sldId id="940" r:id="rId27"/>
    <p:sldId id="941" r:id="rId28"/>
    <p:sldId id="942" r:id="rId2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2"/>
      <p:bold r:id="rId33"/>
      <p:italic r:id="rId34"/>
      <p:boldItalic r:id="rId35"/>
    </p:embeddedFont>
  </p:embeddedFont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186" autoAdjust="0"/>
  </p:normalViewPr>
  <p:slideViewPr>
    <p:cSldViewPr snapToGrid="0">
      <p:cViewPr varScale="1">
        <p:scale>
          <a:sx n="108" d="100"/>
          <a:sy n="108" d="100"/>
        </p:scale>
        <p:origin x="10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09:47:10.374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context xml:id="ctx1">
      <inkml:inkSource xml:id="inkSrc3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1" timeString="2013-11-11T09:47:41.161"/>
    </inkml:context>
    <inkml:brush xml:id="br1">
      <inkml:brushProperty name="width" value="0.05292" units="cm"/>
      <inkml:brushProperty name="height" value="0.05292" units="cm"/>
    </inkml:brush>
  </inkml:definitions>
  <inkml:trace contextRef="#ctx0" brushRef="#br0">17376 9156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11594.6632">17523 9192 0</inkml:trace>
  <inkml:trace contextRef="#ctx0" brushRef="#br0" timeOffset="11662.667">17056 9204 0,'0'0'0</inkml:trace>
  <inkml:trace contextRef="#ctx1" brushRef="#br1">15078 8904 3483,'0'0'4773,"0"0"-516,-5 0 258,5 0-2709,-9 0-516,9 0-258,0 0-258,-8 0-129,8 0-258,-9 0 129,9 0-258,-11 0 0,11 0-129,-16 1 129,9-1 129,-2 4-258,-1-4 129,0 3-129,2-1 0,-1 0 129,0-2-129,0 2 129,0-2-129,9 0 0,-14 0 0,14 0 0,-12 2 0,12-2 0,-8 2-129,8-2 129,-8 1-129,8-1 129,0 0 0,-10 6-129,10-6 0,-3 15 0,3-15 0,-3 18 0,2-5 0,1 6 0,0 5 0,0-1 0,1 2 0,2 5 0,-3 4 0,3-2 0,-1 1 0,-2 3 0,0 3-129,0 4 258,-2-8-129,-1 4-129,-1-7 258,1 1-129,-1-1 0,1-8 0,0-3 129,2-5-258,1 0 258,0-4-129,0-12-129,0 16 129,0-16 129,0 0-129,11 11 0,-11-11-129,18 5 129,-7-4 0,1-1 0,2 0 0,0 0 0,0 1 0,-1-1 0,-1 0 0,1 0 0,-4 0 0,0 2 0,-9-2 0,10 0 129,-10 0-129,0 0 129,7 3-258,-7-3 0,0 0-387,6 11-2709,-6-11-1290,0 0-516,0 0-516,0 0-258</inkml:trace>
  <inkml:trace contextRef="#ctx1" brushRef="#br1" timeOffset="872.0499">15577 9120 2322,'5'-10'4515,"-5"10"0,0-22-1032,0 22-774,-7-13-645,7 13-516,-10-11-129,10 11-516,-14-2-258,4 2 0,-4 4-258,1 5-129,-1 2 0,-1 3-129,-2 3-129,3 5 129,-3 1-129,5 0 129,1 0 0,4 2-129,2-1 0,2-1 129,3-1-129,5-3 0,4-5 0,1-1 0,4 0 0,2-5 129,0-5-129,0 0-129,5-2-129,-5-1-645,8 0-2322,-8-3-1548,1-4-129,0-2-516,-3 1 0</inkml:trace>
  <inkml:trace contextRef="#ctx1" brushRef="#br1" timeOffset="1301.0742">15743 9145 5547,'0'0'4902,"-8"-4"0,8 4-387,-15 7-2838,11 14-516,-7-6-387,8 8-258,-2 1 129,5 0-387,0-3 0,5 3-129,5-6 0,3-7 0,2-4-129,2-3 129,0-4 0,0-5-129,0-8 129,-3-3-129,0-4 129,-1-4-129,-2-2 129,-4-5-129,-3 3 0,0-4 129,-4 2-129,-5 4 0,-4 2 0,-5 9 129,-2 7-129,-3 8 0,-1 2-129,-1 13 258,3 6-258,0 1 129,6 6-258,2-4-387,10 1-3999,0-5-129,8 2-258,4-10-645</inkml:trace>
  <inkml:trace contextRef="#ctx1" brushRef="#br1" timeOffset="1812.1036">16038 9047 6837,'0'0'5031,"0"0"-258,0 14-258,0-14-3225,-5 29-258,2-10-387,3 8 129,0-2-258,0 3-129,3-4-129,2 2 0,-2-6-129,3-3 0,0-5 0,-6-12 129,14 6-129,-5-7-129,4-13 258,-2-5-258,2-4 129,1-7-129,3-2 129,-3-2-129,-2 3 0,2 3 0,-3 7 0,0 5 0,-4 8 129,-7 8-129,11 6-129,-8 8 258,0 8-129,-1 6 0,0 1 0,1 0 0,0 1 0,-1 1 0,3-3 0,-1-5 0,1-2-387,-5-21-1548,10 15-2967,-10-15 0,16 0-516,-9-17-516</inkml:trace>
  <inkml:trace contextRef="#ctx1" brushRef="#br1" timeOffset="2616.1495">16544 8690 4386,'10'-17'5031,"-10"17"-129,7-14-387,-7 3-1935,0 11-1419,10 3 0,-2 11-516,-7 2 387,7 12-516,-5 1 129,3 11-258,-3 1 129,1 3-258,-3 1-258,1 4 129,0-5 0,0-2-129,0-1 0,1-9 0,2-1 0,0-8 129,-3-4-258,3-8 258,-5-11-129,0 0-129,0 0 129,0 0 0,0-7-129,0-4 0,-6-3 129,-2 0-258,1-1 129,-3 1 0,0 3 0,-3-2 129,0 6-129,-2 0 129,1 3 0,-3 2 129,3 2-129,-5 0 129,1 0 0,3 8 0,2 0 0,1 3 0,3-3 0,3 7 0,2-2-129,4 1 129,0 3 0,4-5 0,4-1 0,-1 2 0,3 1-129,0-3 129,1-2 0,0-2 0,2-4-129,2 1 129,-1-2-129,2-2 129,0 0-129,3-6 0,-1-2 129,0-3 0,-2 0-129,4-3 0,-5 1 0,-1 2-129,-1 1-129,-5 2 0,2 8-774,-10 0-3999,0 0-129,0 0-258,0 0-516</inkml:trace>
  <inkml:trace contextRef="#ctx1" brushRef="#br1" timeOffset="3736.2137">16877 8765 7482,'0'0'4902,"0"0"0,0 0-258,0 0-3225,14 0-387,-14 0-129,20-4-387,-10-2 129,7 6-258,-3-1-129,3-1 0,-3 0 0,1 1-129,-1 0-129,-2 0 129,-2 1-129,0 0 0,0 0 0,-10 0 129,11 2-129,-11-2 0,0 0 129,9 15 0,-9-15 0,1 22-129,-1-22 129,0 24-129,0-9 129,-1 3-129,-2 0 129,1 3-129,1-2 0,-2 7 0,3 1 0,-2 2 129,2-1-258,0 1 258,0 1-258,2-3 129,0 1 0,1 1 0,2-4 0,-2-4 0,2 2 0,0-1 0,-1-2-129,0 2 258,1-3-129,-2 1 0,1-4 0,-2 5 0,-1-2 0,1-5 129,-2-2-129,0-2 129,0-10-129,-9 16 129,9-16-129,-17 10 129,7-8 0,-2 3-129,1-4 129,1 2-258,0-2 258,10-1-129,-14 1 0,14-1-129,0 0 129,0 0-129,0 0 0,0 0 0,0 0-258,8 0-516,8 1-3870,-16-1-387,9 0-129,-9 0-387</inkml:trace>
  <inkml:trace contextRef="#ctx1" brushRef="#br1" timeOffset="9731.5564">14926 10213 4257,'0'0'4773,"0"0"0,0 0-774,3 19-2064,-3-19-645,0 22-258,0-8-129,0 12-258,0-3 0,0 10 0,0-3-258,0 3 0,-3 1-129,0-1-129,1-2 0,0-5-129,-1-3 0,3-3 129,0-8-129,0-12 0,0 13 0,0-13 0,0 0-129,0 0-129,0 0-516,0 0-903,0 0-2838,0-11-387,0 11-258,0-16-387</inkml:trace>
  <inkml:trace contextRef="#ctx1" brushRef="#br1" timeOffset="10436.5968">15270 10162 2322,'0'-15'4902,"-8"7"0,8 8-258,-9-3-2193,-3-8-516,12 11-387,-17-4-516,17 4-129,-14 0-387,14 0-129,-12 4-129,12-4-129,-13 14 0,10-3 0,1 0-129,0 9 129,-1 2-129,2 1 129,-2 0 0,3 6 0,-2-3 0,0-1 0,1 3 0,1-3-129,-2-2 129,2 0-129,0 0 0,0 0 0,0-1 0,0 0 0,2-1 0,-1-3 0,1 0 0,-2-5 129,2 2-258,-2-2 129,0-13-258,0 15 0,0-15-387,0 0-1032,0 0-2967,0 0-387,0 0-258,-4-12-129</inkml:trace>
  <inkml:trace contextRef="#ctx1" brushRef="#br1" timeOffset="10731.6138">15052 10438 5031,'0'0'5031,"-3"-13"0,3 13-387,5-17-2451,9 14-903,-2-10-258,7 7 0,-2-7-258,4 7-258,-1-5-129,3 4-129,-3 1 0,0 2-129,-5 1 0,1 3-129,-5 0 129,-1 0-129,0 1-129,-10-1 0,14 6-516,-14-6-3999,0 0-387,0 0-129,0 0-645</inkml:trace>
  <inkml:trace contextRef="#ctx1" brushRef="#br1" timeOffset="12307.7039">15565 10276 3483,'3'-18'4902,"-3"18"-516,0 0-1419,0 0-774,0 0-387,0 0-516,4 11-258,-4-11-387,0 27-129,0-9 0,0 8-258,0 2 129,0 0-129,0 2-129,0 1 0,0-2-129,0-2 129,3-5-129,-1-3 0,0-3 0,1-3 0,-3-13 0,4 18 0,-4-18 0,0 0 0,0 0 0,0 0 0,0 0 0,9 0 0,-5-8 0,-1-6 0,3-8 129,-1 0-129,4-3 0,1-4 0,0 1 0,2 1 0,-2 2 129,1 3-129,1 4 129,3 1-129,-4 3 0,2 7 129,-2 1 0,2 5-129,-4 1 129,0 8-129,-3 5 0,-2 6 129,1 3 0,-5 0-129,0 7 0,0-4 0,0-1 0,0-1 129,0-3-258,0-6 129,0-2-129,0-12-129,8 11-774,-8-11-2967,0 0-645,12-16-387,-5 3-387</inkml:trace>
  <inkml:trace contextRef="#ctx1" brushRef="#br1" timeOffset="12963.7415">15925 10368 3354,'8'7'5160,"-8"-7"-387,9 0 0,-9 0-2322,9 0-1032,4 0-129,-13 0-387,22-11-129,-9 4-387,2 3-129,-1-4 0,3 2-129,-1-3 0,-3 3 0,2-1-258,-4-1 258,-2 0-258,-2-4 258,1 1-129,-3-2-129,-3 1 129,0 0 0,-2 0 0,0 1 0,-6 0 0,6 11 0,-18-14 0,7 9 0,-4 2 0,-1 1 0,-1 2 0,-1 0 0,0 5 0,2 8 129,0 0-129,0 3 0,6 1 258,-2 1-258,2 3 129,3 0 0,3 0 129,1 0-129,3 0 129,0 0-129,0 1 0,7 2 0,2-8-129,0 2 129,2-2-129,1-2 129,2-3-129,3-4 129,0-4-129,1-2 0,0-1 0,-1-1-129,3-3-258,-4-9-516,5 4-3870,-8-2-258,-1 2-387,-3-1-258</inkml:trace>
  <inkml:trace contextRef="#ctx1" brushRef="#br1" timeOffset="13968.799">16435 10255 2451,'11'-12'5031,"-11"-2"-387,0 14 0,-2-18-2064,2 18-1032,0 0-258,-10-12-516,10 12-129,-12-13-258,12 13 0,-13-5 129,13 5-258,-13-1-129,4 1 129,9 0-129,-18 2 0,18-2 0,-16 14 0,7 0 0,-1 1 129,2 1-129,-2 3 129,1 3-129,2 0 0,2-1 0,2 3 129,0-3-258,3-2 129,0 0-129,3 1 129,5-2-129,1 0 0,-2-2 0,4-1 0,0 0 0,1-7 129,-1-4-129,1-3 0,-3-1 0,2-6 0,-2-6 0,1-7 129,-2-2-129,1-1 0,-1-3 0,1-2 0,-2 3 0,-2-5 0,-2 7 0,1 6-129,-4 2 129,0-1 0,0 15 0,0-14 0,0 14-129,0 0 129,0 0 0,-2 8 129,2-8 0,0 25 0,0-8 0,0 7 0,0 2 0,0 3 0,0 8 0,2 0 0,-2 1-129,0 6 0,0 0 129,0-4-129,0 3 0,0-2-129,-2-4 129,2-1 0,-2-5 0,2-9 129,-1 0-129,-1-6 0,2-16 0,-3 11 129,3-11-129,0-9 0,0-5 0,1-6 129,4-2-129,3-3 0,0 2 0,4-3 129,1 0-258,1 3 258,0 4-258,3 5-129,-7-5-1935,5 13-2709,-2-4-387,-1 2-387,-3-1-516</inkml:trace>
  <inkml:trace contextRef="#ctx1" brushRef="#br1" timeOffset="38447.1988">17029 9968 2580,'0'0'3225,"-7"0"-387,7 0-387,0 0-258,-10-4-258,10 4-387,-10 0-387,8 9 0,-7 1-258,1 14-258,-4-2-129,1 13 0,-3 7 129,1 7-258,-1 1 0,4 6 0,3-1-129,4 2 0,3-6 129,6-2-129,5-5-258,5-7 129,4-3-129,-1-7-129,6 1-1161,-4-11-3096,1-1-387,-3-8-387,0-5-387</inkml:trace>
  <inkml:trace contextRef="#ctx1" brushRef="#br1" timeOffset="39706.2709">18796 9755 7224,'-4'-15'4902,"4"15"0,0-22-1548,0 22-1806,4-7-387,7 7-258,-2 0-129,9 7-258,-3 7 0,5 11-258,0 5 0,1 11 0,-3 5-258,-2 10 129,-2 2-129,-2 8 129,-5-2 0,1-1-129,-3-2 0,0-6 0,-3-6 129,-1-3-129,1-6 129,0-12-258,-2-1 0,0-10-129,1 0-903,-1-17-3741,0 0 0,0 0-516,-5-3-516</inkml:trace>
  <inkml:trace contextRef="#ctx1" brushRef="#br1" timeOffset="43602.4937">15039 11209 1935,'6'-10'2838,"-6"10"-129,9-6-387,-9 6-258,0 0-129,0 0-258,0 0-129,0 0-129,0 0-129,0 0-258,0 0-129,0 0-129,-7-6-129,7 6-258,-15 0-129,7 1-129,-3 1 0,0 1 0,-2-2 0,1 1-129,2-2 129,-2 0-129,1 0 258,3 0-258,-1 0 129,9 0 0,-13 0-129,13 0 0,0 0 129,-7 0 0,7 0 0,0 0-129,0 0 0,0 11 129,0-11-129,2 22 129,1-3 0,-1 3-129,1 7 0,0 5 129,-2 1-129,0 8 0,0 1 0,0 2 0,1 0 0,-1-1 0,0-4 0,1 0 0,-1-5 0,1-6 0,2-2 129,-1-4-258,1-7 258,-1 1-258,-1-5 258,-2-13-129,4 22 0,-4-22 0,5 13 0,-5-13 129,0 0-129,0 10 0,0-10 0,0 0 0,0 0 0,0 0 0,10 5 0,-10-5 0,9 3 0,-9-3 0,14 4 0,-3-2 0,0-1 0,0 1 0,1-2 0,1 1 0,-1-1 0,-1 1 0,-1 0 0,1 1 0,-2 1 0,-9-3 0,14 4 0,-14-4-516,14 14-3999,-14-14 0,4 12-774,-4-12-129</inkml:trace>
  <inkml:trace contextRef="#ctx1" brushRef="#br1" timeOffset="61014.4898">15509 11531 258,'12'0'3999,"-12"0"0,0 0-1032,0-14-1032,0 14-258,0 0 0,8-2-645,-8 2 0,0 0-387,0 0 0,15-4-129,-15 4 0,11 0 0,-11 0 0,10 0-129,-10 0-129,14-3 129,-14 3-129,17-2 0,-17 2 129,19-7-129,-11 0 0,1 1 0,1-2 0,-1 1-129,-1-4 129,1 0-129,0-2 129,-2 3-129,1-2 0,-1 1 0,0-3 0,0 1-129,-7 13 129,12-17-129,-12 17 0,10-15 0,-10 15 129,9-15-129,-9 15 0,4-14 0,-4 14 129,0-15-129,0 15 129,-3-17-129,3 17 0,-12-13 0,2 6 0,1 1 0,0 0 0,-1 3 0,-3 2 0,3-2 0,-1 3 0,1 0 0,-1 4 0,3 1-129,-1 0 129,9-5-129,-13 14 129,13-14 0,-13 21 0,6-8 0,-1 4-129,1-1 129,-3 2 0,3 1 129,0 5-258,2 1 129,0 0 0,1 3 0,3-3 0,1 1 0,0 0 0,5-5 0,1-1 0,2-5 0,2-1 129,1-2-129,3 1 0,-1-6 129,2 0-129,1-3 129,1 0-129,0-3 129,1-1-129,0 0 129,-3-1-129,0-3 0,-1 1 0,-1-1 0,-3-1 129,0 3-129,-10 2 0,15-3-129,-15 3 129,13-8-258,-2 8-516,-7-11-1290,7 11-2451,-2-7-516,2 4 0,-11 3-645</inkml:trace>
  <inkml:trace contextRef="#ctx1" brushRef="#br1" timeOffset="62598.5804">16136 11148 1032,'8'-14'4257,"-8"14"258,0 0-129,0 0-1935,-5-16-1032,5 16 0,-15-4-387,15 4-258,-18-2-129,5 2-129,-4 0-129,3 3-129,-5 2 0,1 1-129,-2 1 0,2 1 0,2 2-129,2-1 0,2 3 0,0 1 0,4-3-129,1 3 129,2 2 0,5-1-129,0 4 129,0-1 0,7 2 0,4-2-129,5 4 129,2-4 0,6 1 0,0 3 129,3-3-129,1 1 0,-2 1 0,-1 2 0,-3 2 0,-5-2 0,-4 0 0,-3 1 0,-5-6 0,-2 3 129,-3-4-258,-4 2 258,-2-2-129,-3-2 129,-1-5 0,-3 0-129,1-3 129,0-3-129,1-3 129,-1 0-129,12 0-129,-15-7-258,15 7-774,-5-17-2322,6 7-903,3-7-387,5-3-258</inkml:trace>
  <inkml:trace contextRef="#ctx1" brushRef="#br1" timeOffset="62930.5993">16271 11134 6321,'11'-29'4773,"-11"29"-129,0 0-258,8-13-3096,-2 21-387,-5 11-258,4 6 0,-5 9-258,2 5 0,-2 5-129,2 5 0,-2 1-258,3 0 129,2-5-129,2-3 0,0-4 0,5-6 0,0-4-129,1-10 129,0 0-258,0-10-516,1 5-516,-14-13-2322,14 0-903,-14 0-516,0 0 0</inkml:trace>
  <inkml:trace contextRef="#ctx1" brushRef="#br1" timeOffset="63778.6479">16280 11443 4128,'-35'-36'4773,"22"22"-258,6 2-129,7 12-2451,-7-13-645,7 13-258,9-10-387,6 9-129,0-4-258,5 5-129,2 0-129,2 0-129,1 1-129,-2 0-387,5 10-516,-8-10-129,5 12-129,-13-13-258,8 10 0,-9-10 129,5 9 129,-16-9 516,15 1 516,-15-1 516,11 0 516,-11 0 516,0 0 129,11-1 129,-11 1 129,0 0 129,0 0-258,10 10-129,-10-10-129,4 28-387,-2-9-129,3 2 0,0-1-258,4 0-258,-4 1 129,5-4-129,-1-7-129,3 1 129,-4-5 0,3-3-129,0-3 129,0 0 0,-3-3 0,0-3 0,0-5 0,-1-2-129,3-3 129,-3-5-129,1 1 0,-1 0 0,0 1 129,-1-1-258,0 7 129,-1 2 0,-5 11 0,0 0 0,10 0 0,-8 11 129,1 8-258,1 2 129,-2 3 0,1-1 0,2 4 0,1-5 0,-1-3 0,1-1 0,3-8 0,-9-10 0,14 8 0,-14-8 129,15-7-129,-8-6 0,1-4 0,-1-2 0,-1-2 129,2-1-129,-2 4 0,0 2 0,-2 1 0,0 5 0,-4 10 0,0 0-129,10-1 129,-10 1 0,7 11 0,-1 2 0,-1 3 0,2 4 0,-1 1-129,1 0 258,0-3-258,-1-2-129,0 4-516,-6-20-1548,6 16-2193,-6-16-387,0 0-258,9-3-516</inkml:trace>
  <inkml:trace contextRef="#ctx1" brushRef="#br1" timeOffset="64138.6685">17029 11098 7224,'10'-13'5289,"-10"13"-387,10 8 0,-5 10-2322,-4-2-1935,4 10-129,-2 2-129,2 7 0,-2 3-258,1 6 0,-2 3-129,0-4 129,1 3-129,0-1 0,0-4 0,1-5 0,1-7 0,1-2 0,1-6 0,1-2 0,1-7 0,-1-4-129,1-4 129,1-4-258,2 5-387,-5-12-903,8-1-3096,-8-5-129,0 0-387,-3-6-516</inkml:trace>
  <inkml:trace contextRef="#ctx1" brushRef="#br1" timeOffset="64375.6821">17006 11393 9159,'-13'-5'5031,"13"5"-387,0 0-129,-2-13-3741,7 13 0,5-6-387,1 5 0,5-1-129,2 1-129,0 0-129,2 0-258,1 5-774,-7 0-3612,5 0 0,-6-1-516,2 4-258</inkml:trace>
  <inkml:trace contextRef="#ctx1" brushRef="#br1" timeOffset="65094.723">17305 11185 9417,'2'-13'5289,"1"1"-387,-3 12-258,0 0-3483,6-13-516,4 12-258,-2-4 0,4 3-129,0-1 0,2 2-129,1-1 0,-3 1 0,2 1 0,-4-1-129,1 1 129,-2 0-129,-9 0 129,14 0-129,-14 0 129,8 3-129,-8-3 129,0 0-129,8 6 129,-8-6-129,0 0 0,5 13 129,-5-13-129,1 14 0,-1-2 0,0 1 0,0 2 0,0 1 0,0 5 0,0 7 0,0-1 0,0 7 0,0 0 0,1 3 0,-1 0 0,4 1 0,-3-2 0,2 2 0,-1-2-129,0-3 129,1-4 0,-1-1 0,0-3 0,2-2 0,-3-4 0,1-1 0,-2-6 129,1 0-129,-1-12 129,0 11 0,0-11-129,-10 1 129,10-1-129,-18-1 129,7-2-129,0 0 0,1 0-129,0 1 129,0 2 0,10 0 0,-14-1-258,14 1-129,0 0-1032,0 0-3354,0 0-387,0 0-129,0 0-774</inkml:trace>
  <inkml:trace contextRef="#ctx1" brushRef="#br1" timeOffset="69889.9973">12757 13739 3999,'0'0'4257,"0"0"0,-10 9-1290,10 12-903,0 1-516,2 10-387,-2-2-387,8 12 129,-5-10-387,5 4-129,-3-10 0,3-1-129,-1-10 0,0-5 0,-7-10-129,14 0 0,-7-7 0,0-9 129,0-9-129,1-4 0,3-10-129,2 0 0,-1-3 129,0 5-129,3 2 0,-1 4 0,0 11 0,1 7 0,-2 13 0,-2 15 0,-1 8 0,-3 10 0,-1 3 0,-2 5 129,1-1-258,-1-2 258,1-6-258,-3-7 258,3-7-258,2-6-129,4 0-774,-11-12-3354,21-2-129,-8-10-387,2-1-387</inkml:trace>
  <inkml:trace contextRef="#ctx1" brushRef="#br1" timeOffset="74187.2431">13309 13451 3483,'0'0'4644,"0"0"-516,0 0 258,0 0-2967,0 8-258,4 8-129,-3 2-258,4 12-129,-4 1 129,2 11-387,0 4 0,-1 7-129,-2-5 0,2 1-129,-2-7-129,0-6 0,3-7 0,-3-8 0,2-9-129,-2-12-129,0 0-387,0 0-645,12-2-1032,-12-15-2064,0 0-258,-3-7-387,-1-7 387</inkml:trace>
  <inkml:trace contextRef="#ctx1" brushRef="#br1" timeOffset="74451.2584">13153 13427 3096,'-13'-3'4386,"13"3"258,0 0-258,0 0-2322,18 4-516,-2-8-387,11 3 0,-4-13-387,7 4-258,1-5-129,5 5-129,-4-2 0,-2 3-129,1 6-258,-9 2-258,4 8-387,-12-1-1290,2 12-2193,-5 1-516,-3 5-129,-4 2-258</inkml:trace>
  <inkml:trace contextRef="#ctx1" brushRef="#br1" timeOffset="74858.2816">13531 13641 5160,'0'0'5031,"1"-11"-387,-1 11-129,0 0-2709,0 0-516,9 0-516,-1 12-129,-3 5-258,4 5 0,-4 4-258,2 6 129,-4-1-258,1-1 0,-4-2 0,2-3 0,-2-7 0,0-3 0,0-15 0,0 0 0,0 0 129,0 0-129,0-20 0,3-4 0,2 2 0,2-8-129,1-1 129,3 2 0,1-3 0,2 3 0,2 6 0,-2 5-258,2 4-387,-6 0-645,9 9-2709,-9 1-645,-1 4-258,-9 0-258</inkml:trace>
  <inkml:trace contextRef="#ctx1" brushRef="#br1" timeOffset="75286.3061">13760 13605 3612,'8'0'4773,"-8"0"-129,0 0-129,7 11-2322,-7-11-645,0 18-129,0-5-387,0 10-129,0 2-387,2 4-129,0-4 0,3 3-258,0 0 0,1-6 0,1-5 0,1 1 0,2-13 0,0 1-129,-1-6 129,1-3-129,-1-13 129,1 0 0,-3-8-129,0-1 0,0-5 129,-2 2-129,-2-1 129,-1 2-129,-2 5 0,0 4 0,0 4 0,0 14 0,-1-14 0,1 14 0,-4 7 0,3 8 0,1 5 0,0 6 0,0 3 0,2 5 0,5 2-258,-3-4-258,9 3-774,-9-13-3225,12-1-258,-3-12-387,1-3-387</inkml:trace>
  <inkml:trace contextRef="#ctx1" brushRef="#br1" timeOffset="75734.3317">14037 13784 8643,'0'0'5160,"0"0"-516,12-5-774,-10-7-2838,11 9 258,-5-9-516,6 3-258,2-5 0,2 0-258,-1-3 0,2 0-129,-4-2 0,0 3 0,-4-1 0,-3 2-129,-7 2 0,-1 1 0,0 12 129,-13-19-129,0 14 0,-4 4 0,-1 1 0,-1 2 0,2 7 0,-1 10 0,3 2 0,3 8 129,3 4 0,5 5 0,4 0 0,0 5 0,7-7 0,4 2 0,3-7 0,4-4 0,-2-8 0,3-4-129,-1-7 0,-1-3-129,-1-3-129,-3-3-387,5 1-1161,-9-9-3225,4 1 129,-6-10-516,3 5-387</inkml:trace>
  <inkml:trace contextRef="#ctx1" brushRef="#br1" timeOffset="76022.3481">14406 13630 8514,'0'0'5547,"0"-13"-387,0 13-258,0 0-2967,0 0-903,0 0-387,0 0-129,0 0-387,0 0-516,3 7-1935,-3-7-2580,11 4-258,-11-4-258,7 6-387</inkml:trace>
  <inkml:trace contextRef="#ctx1" brushRef="#br1" timeOffset="76202.3585">14424 13773 10449,'-4'39'5160,"4"-18"-129,-4-9-258,4 3-3999,0-15-258,2 14-516,5 0-2967,-7-14-1677,11-2-258,-7-12-645,5-5-129</inkml:trace>
  <inkml:trace contextRef="#ctx1" brushRef="#br1" timeOffset="77138.4119">15236 13393 6966,'0'0'5031,"0"0"-387,0 0-129,0 0-3096,0 0-387,-5 3-258,-4 3 129,-1 4-387,-6-1-129,2 1 0,-2-3-129,0 3-129,-4-1 0,4-2 0,-2-3-129,2 1 129,2-1-129,4-2 0,-1-1 0,11-1 129,-12 7-129,12-7 0,0 0 0,-3 12 0,3-12 0,6 27 0,2-10-129,0 8 258,1 5-258,0 7 258,1 4-258,-1 6 129,-1 1 0,-1 4 0,-2-2 0,-3-3 0,0 0-129,1-7 129,-3-2 129,0-7-129,0-6 0,0-5 0,-2-4 129,1-4-129,1-12 129,0 14-129,0-14 0,7 6 129,3-6-129,1 0 0,5-3 0,-2-3 129,5 1-129,1-1 0,-1 2-129,0-2-258,3 6-3999,-6-4-516,1 4-258,-5-8-516</inkml:trace>
  <inkml:trace contextRef="#ctx1" brushRef="#br1" timeOffset="78370.4823">15788 13336 8514,'0'0'4902,"0"0"-129,0 25-258,-3-4-3612,3 13-387,-4 0 129,3 11-258,-3-2-129,3 7 0,0-4-258,1 0 129,0-3-129,2-4 0,5-5 0,-1-3 129,3-6-129,0-5 0,1-6 129,3-6-129,3-2 129,0-6-129,1 0 129,1-5-129,0-4-129,-3-3-129,0 7-387,-6-14-774,3 14-2322,-12-9-903,0 14-387,-5-21-387</inkml:trace>
  <inkml:trace contextRef="#ctx1" brushRef="#br1" timeOffset="78582.4947">15690 13716 7998,'-8'-9'4902,"8"-6"-129,4 10-258,3-6-3483,12 6-129,-3-5 0,8 8-258,-2-2-258,4 4-129,-2 0-129,3 0-645,1 9-3999,-6-3 0,0 0-516,-7-6-516</inkml:trace>
  <inkml:trace contextRef="#ctx1" brushRef="#br1" timeOffset="79326.5371">16258 13438 5547,'14'-31'4902,"-11"15"0,0 3-387,-6-5-2709,3 18-129,-7-13-774,7 13 0,-19 0-387,4 1-258,-3 6 0,1 7-129,-4 1-129,3 4 129,2 0-129,1-2-129,5 4 129,4-1 0,6 0-129,0-3 129,7 1 0,6-1 0,2 2-129,4 1 129,0-1 0,1 3 0,-3 1 0,0-2 0,-5 5 0,-3 0 0,-2-3 0,-4 3 0,-3-3 0,-3-2 0,-4-3 0,-5-3 0,-1 0 129,-1-8-129,0-4 0,-2-1 0,5 1-129,0-3-129,11 0-516,-12-12-2967,12 12-774,3-24-516,6 11-258</inkml:trace>
  <inkml:trace contextRef="#ctx1" brushRef="#br1" timeOffset="79611.5535">16422 13322 11223,'0'0'5031,"2"7"0,-2 16-258,0 1-4386,0 7-387,0 7 129,0 6 0,5 2-129,1 3 129,1-2-129,2-1 0,1 1-129,-1-5 129,5-4-387,-2-14-129,3 8-1032,-10-19-3096,6-5-129,-11-8-516,7-12 0</inkml:trace>
  <inkml:trace contextRef="#ctx1" brushRef="#br1" timeOffset="79814.5651">16406 13623 9159,'-6'-14'5031,"6"14"-129,0 0-258,5-15-3483,7 14-516,4-4-129,4 5-129,1 0-258,1 1-258,6 8-387,-5-9-1161,8 7-2967,-7-5-258,1 6-258,-5-7-387</inkml:trace>
  <inkml:trace contextRef="#ctx1" brushRef="#br1" timeOffset="80354.5959">16733 13609 8901,'11'-1'5031,"-11"1"-129,0 17-258,-2-5-3483,4 7-387,-2 1-258,7 8 0,-3-4-258,4-1-129,-1-3 0,2-6 0,1-4 0,0-3 0,2-7 0,0-11-129,-3-7 129,2-4 0,0-1-129,-4-3 0,0 1 129,0 3-129,-2 4 0,0 4 0,-5 14 0,0 0-129,7-4 258,-7 4-258,5 19 129,0-2 0,-1-1-129,2 0 129,2-1 0,0-2 0,2-3-129,-1-1 129,4-6 0,-4-3 0,2-1 0,1-5 129,-1-3-129,0-5 0,-1 3 0,0-3 0,0 0 0,-1 3 0,-9 11 0,15-15 0,-15 15 0,11 0 0,-11 0 0,15 14 0,-10 1-129,0 6 129,0 3-129,-1 3-129,5 2-258,-8-10-774,14 4-3354,-9-12-258,4-1-387,-10-10-258</inkml:trace>
  <inkml:trace contextRef="#ctx1" brushRef="#br1" timeOffset="80678.6145">17247 13259 11094,'5'-13'5160,"3"9"-387,-3 10-129,-5 10-4257,0 12-129,1 0 0,2 7 0,-1 5-258,3 0 129,0 3-129,0-1 129,0-3 0,4-3-129,-1-4 129,1-4-129,3-7 0,0-1 0,0-4 0,-2-4-129,2-2-129,-2-10-516,4 10-2064,-14-10-1806,14-8-516,-11-5-129,-1-3-387</inkml:trace>
  <inkml:trace contextRef="#ctx1" brushRef="#br1" timeOffset="80882.6262">17257 13510 10191,'-27'-4'5160,"17"1"-258,10 3 0,0 0-4128,0 0-258,6-1-129,11-1-129,0 1-129,5 1 0,4 0-387,-3-3-645,9 3-3741,-10 0 0,1-1-774,-8-4-129</inkml:trace>
  <inkml:trace contextRef="#ctx1" brushRef="#br1" timeOffset="81438.658">17479 13256 10320,'0'0'5160,"11"-14"-387,-11 14 129,15-7-4128,-2 6-129,-1-3-129,5 2-129,0 0-129,0 1-129,0 0 0,-1 0 0,-4 1 0,1 0-129,-4 0 0,-9 0 129,12 5-129,-12-5 129,5 18-129,-3-3-129,-2 3 0,0 4 0,0 2 129,0 5-129,0 0 0,1 5 0,1 0 0,0 3 258,3-1-129,3-1 0,-3 4 0,1 1 0,-1 0 0,0 3 129,0 0-258,1-2 258,-3 0-129,0-1 0,-1-6 0,-2-2 129,0-7-129,-3-4 129,-6-4-129,0-6 129,-3-6 0,1-2 129,-5-3-129,4 0 0,0 0 0,1-4-129,11 4-129,-14-6-645,14 6-4128,0 0-258,10-12-387,-10 12-516</inkml:trace>
  <inkml:trace contextRef="#ctx1" brushRef="#br1" timeOffset="86862.9681">15226 12574 1419,'15'-11'4257,"-5"0"129,-10 11-387,5-13-1935,-5 13 258,5-12-774,-5 12-258,1-12-129,-1 12-387,0-13-129,0 13-258,-9-10 129,9 10-387,-17-6 0,7 6 0,-2 0-129,-1 4 0,-1 4 0,-2 6 0,5 1 129,-2 7-129,3 2 129,3 2-129,0 2 0,5 0 129,2-1-129,4-6 0,4 0 0,4-8 129,1-7-129,0-6 0,1-3 0,1-12 0,0-4 129,-3-3-129,-3-3 0,1-1 0,-3 2-129,-4-1 129,-1 4 0,-4 4 0,2 5-129,0 12 129,-2-13 0,2 13 0,0 0 0,0 20 0,7-2 129,0 8 0,1 2 0,4 7 0,-1 3 0,3 5 0,-2 3 0,0-1-129,-2-4 0,-1 4 129,-4-5-129,-5-2 0,0-9 0,-7-7 129,-5-4-129,-5-5 0,0-10 129,-5-3-129,0-8 0,2-5 0,-2-4 0,6 1-258,6 1-129,-3-10-774,13 9-3354,2-7-258,9 8-129,0-6-645</inkml:trace>
  <inkml:trace contextRef="#ctx1" brushRef="#br1" timeOffset="87289.9925">15500 12535 6321,'-7'10'5031,"-3"8"-258,-2 3-258,2 7-3096,0-5-516,9 8-129,1-5 129,5 2-258,6-7-387,8-5 0,3-5-129,2-8 0,3-3 0,-1-7 0,-2-5 0,-5-8 0,-2-4 0,-2-4-129,-6 0-129,-5-3 258,-4 1-387,-4-1 387,-10 6-258,-4-3 0,-5 9 129,-4 6-129,2 6 129,-3 7-129,4 1 129,4 11-258,7 6 129,5 1-645,9 14-1290,6-11-2322,11 1-516,0-5 0,8-4-387</inkml:trace>
  <inkml:trace contextRef="#ctx1" brushRef="#br1" timeOffset="87570.0087">15766 12299 5805,'-1'-60'5289,"-4"39"-387,5 21-258,-3-16-1806,5 27-1677,1 10-645,4 10-129,2 9-129,1 7 0,1 3 0,2 3-129,-2-2 0,-1-4-129,1-2 0,-1-8-129,-2-5-387,-3-11-774,5-3-3354,-10-18 0,0 11-516,0-11-129</inkml:trace>
  <inkml:trace contextRef="#ctx1" brushRef="#br1" timeOffset="87754.0192">15699 12565 7740,'-9'-11'5031,"9"-7"-516,10 7-129,3-5-3225,9 7-387,3-1-129,6 5-129,2-1-258,3 3-645,5 4-1419,-10 0-2580,5 6-129,-2-1-774,-4 1 129</inkml:trace>
  <inkml:trace contextRef="#ctx1" brushRef="#br1" timeOffset="88118.0401">16171 12461 8385,'-17'21'5031,"4"-6"-387,1 5 129,-4-5-3483,11 10-516,-3-5 0,8 2-387,0-1 129,5-1-258,4-6 0,6-1-129,0-3 0,2-8 0,-1-2 0,2-8-129,-3-11 0,2-1 0,-6-2-129,0-7 129,-6-5 0,-2 4 0,-3-2-129,-6 2 129,-7 6 129,-2 8-129,-4 8 0,-3 8 0,1 2-129,1 9 0,3 10-387,0-6-3483,12 7-645,3-8-516,5-1-129</inkml:trace>
  <inkml:trace contextRef="#ctx1" brushRef="#br1" timeOffset="89718.1316">16623 12590 3354,'4'-29'4773,"-4"14"-387,0 15-774,0-22-903,0 22-516,0 0-645,0 0-258,0 0-258,0 0-516,5 15 0,1 2-387,-1 0 129,3 3-129,-1-1 129,1 1-129,0-2 129,-1-3-258,1-3 0,-8-12 129,16 2-129,-16-2 0,16-17-129,-8 0 129,2-6-129,-1-2 129,1-2-129,0 0 129,-1 4-129,-2 1 129,1 8 0,-8 14-129,11-13 129,-11 13 129,12 10 0,-7 6-129,0 5 258,5 7-258,-5-3 258,4 2-129,-4-1 0,2-3-129,0-2-129,0-9-903,6-3-3741,-13-9 129,18 0-516,-18 0-387</inkml:trace>
  <inkml:trace contextRef="#ctx1" brushRef="#br1" timeOffset="90258.1624">17051 12380 9546,'10'-25'5160,"-3"5"-258,-7 20-258,0 0-3741,0 0-258,0 0-129,9 26-258,-9 2 0,0 7-129,0 7 0,-2-1 0,-3 3 0,0-4 0,0-5 0,3-7-129,-2-7 129,3-7-129,1-14 0,0 0 129,0 0-129,-2-9 0,2-10-129,0-7 0,3-6 0,-1-8 0,0-6 0,0-5 0,1-6-129,2 5 129,-2 7 129,0 0 0,0 13 0,3 8 0,0 13 129,4 11 0,1 12 0,4 12 129,0 3-129,4 13 129,4 3-129,1 3 0,0-1 0,1-3 0,-2-1 0,-1-4-258,-2-4 0,-3-9-258,-3-2-129,-14-22-1290,17 23-2967,-17-23-129,0 0-516,0 0 0</inkml:trace>
  <inkml:trace contextRef="#ctx1" brushRef="#br1" timeOffset="90462.1741">17082 12578 6837,'-13'-3'5160,"2"-4"-387,11 7-258,9-14-2322,7 10-1419,4-7-129,7 7-258,2-3-129,7 1-387,1 6-1290,-2 1-2967,1-1-129,-2 0-645,-8 1-129</inkml:trace>
  <inkml:trace contextRef="#ctx1" brushRef="#br1" timeOffset="90830.1952">17607 12304 7998,'0'-47'4773,"-2"24"-129,-7-4-129,5 8-3741,-10-5-129,5 13 0,-6-2 0,2 11-258,0 1 0,1 6-129,1 10 0,1 10 0,0 4-129,4 4 129,2 4-129,4 2 0,0 2 0,0 1 129,5 0-129,6-4-129,2 0 258,-3-5-258,4 0 0,-2-4-258,2-2-258,-7-11-1290,3 5-2967,-10-10 0,3-1-516,-3-10-129</inkml:trace>
  <inkml:trace contextRef="#ctx1" brushRef="#br1" timeOffset="91011.2055">17437 12616 8514,'-2'-18'4902,"10"1"-258,-1 4-129,7 9-3225,0-7-516,11 5-258,-5 0-516,5-3-516,8 5-3096,-7-4-903,4 0-258,-4-6-645</inkml:trace>
  <inkml:trace contextRef="#ctx1" brushRef="#br1" timeOffset="91270.2203">17777 12147 10449,'-5'-13'5289,"5"13"-387,0 0 129,-14 9-4128,14 19-258,3 5-258,0 9-129,1 4 0,1 5-129,-1 2 0,2 0-129,3-2 0,-2-6-258,3-4-129,-3-14-516,7 3-2064,-10-18-1806,-4-12-387,0 0-129,0 0-258</inkml:trace>
  <inkml:trace contextRef="#ctx1" brushRef="#br1" timeOffset="91446.2304">17743 12513 9159,'-25'-24'5160,"18"13"-387,7 11 129,-5-18-3354,10 13-645,8-3-387,7 2-129,4-3-258,7 5 0,1 1-387,-2-2-774,9 5-3741,-12 3 0,1 6-258,-11 0-774</inkml:trace>
  <inkml:trace contextRef="#ctx1" brushRef="#br1" timeOffset="91834.2524">18027 12560 9804,'9'14'5031,"-9"-14"-129,15 0-258,-2 0-3483,-4-6-387,7-2-129,-3-7-258,1-1-129,4-2-258,-4-2 129,-3 0 0,-2 2-129,-3-3 0,-4 4-129,-2 3 0,-7 1 0,-2 7 0,-8 4 0,-1 2 129,-1 8-129,1 11 129,-2 2 0,3 5 129,3 1 0,6 1 129,6 1 0,2-6 0,6 2 0,8-5 0,0-5-129,4-3 258,5-2-258,-2 0-258,3-9-129,2 1-387,-10-8-2322,9 1-2193,-5-12-129,0 3-129,-6-8-516</inkml:trace>
  <inkml:trace contextRef="#ctx1" brushRef="#br1" timeOffset="92166.2716">18317 12418 10707,'0'0'5289,"0"7"-387,3 6 129,-3 1-4257,10 4-129,-5 0-129,5 5-129,-3-2-129,2 3-129,0-1 0,-4-5 0,1-2 0,-3-4-129,-3-12 0,0 0-129,0 0 0,0-7 129,0-8-129,-1-6 129,1-3 0,0-2 129,5 1 0,2 2 0,2 0 129,5 4-129,2 1 0,4 4-129,4 7-516,-4-5-1677,2 12-2709,-5-2-387,0 4-258,-17-2-645</inkml:trace>
  <inkml:trace contextRef="#ctx1" brushRef="#br1" timeOffset="92946.3161">12877 15251 6063,'7'59'4902,"-3"-22"-387,0 2-258,5 6-3612,-4-4-258,2-1-129,3-12 0,-1-4-129,0-11 0,4-9-129,-2-5 129,-1-15 129,4-10-129,-3-5 0,0-9 0,1 1 0,-2-2 129,1 7-129,-3 1 129,4 12 0,-5 5 0,4 11 0,1 10-129,1 11 129,0 9-129,0 7 129,1 3-258,2 5 129,-2-1-129,2 0-129,-1-5-387,-1-11-258,5-1-3741,-6-13-258,-2-7-258,1-4-516</inkml:trace>
  <inkml:trace contextRef="#ctx1" brushRef="#br1" timeOffset="93415.3428">13552 14985 8385,'-8'53'4902,"-2"-15"-258,1 10-129,-8 7-3999,10 7-129,-2-1 0,6 2-129,-1-6-129,4-7 129,0-10-258,0-10 258,1-17-258,-1-13 129,0 0-129,13-15 0,-9-14 129,1-9-129,0-9 129,-3-7-258,0-2 258,1-4-258,-3 3 258,0 9-129,2 5 129,-2 11-129,1 12 129,-1 20 0,13 0 0,-3 18 129,2 13-129,3 10 129,1 8-258,7 3 258,-2 2-258,3-3 0,-3-4-129,1-8-129,-1-3-258,-7-20-1032,0 1-3096,-14-17-387,5 13-129,-14-13-516</inkml:trace>
  <inkml:trace contextRef="#ctx1" brushRef="#br1" timeOffset="93594.3533">13462 15444 6450,'-13'-10'5031,"9"-9"-258,10 11-129,7-7-3354,11 11-516,1-6-129,11 4-258,1 3-387,0-4-645,11 7-3483,-7-2-645,0 1-129,-5-5-387</inkml:trace>
  <inkml:trace contextRef="#ctx1" brushRef="#br1" timeOffset="93887.37">13992 15102 5934,'-24'-42'5289,"10"29"-387,-3-3-258,3 15-2967,-7-6-645,8 10-258,1 6-129,3 10-387,4 6 0,3 3-129,2 9 129,0 1-129,4 9 0,4 1 129,1 6-258,1-1 129,0-3-129,0-3-129,-1 0-258,-3-14-258,4 7-1290,-8-22-2838,1-4-258,-3-14-387,0 0-129</inkml:trace>
  <inkml:trace contextRef="#ctx1" brushRef="#br1" timeOffset="94059.3799">13836 15520 5031,'0'-14'5160,"0"14"-129,16-12-387,-4-3-2967,6 12-516,2-6-387,5 4-258,0-3-387,-2-7-1290,2 7-3225,-3-9-387,2 3-387,-6-7-129</inkml:trace>
  <inkml:trace contextRef="#ctx1" brushRef="#br1" timeOffset="94291.3931">14090 14953 9288,'-11'-10'5418,"11"10"-387,0 15 0,2 12-3741,1 4-645,4 13-129,1 2-129,1 11-258,-1 1 0,1 1-258,0 0-129,-2-6-258,6 0-903,-13-17-3483,7 0-129,-7-19-387,0-4-387</inkml:trace>
  <inkml:trace contextRef="#ctx1" brushRef="#br1" timeOffset="94494.4047">14043 15402 9546,'3'-21'5289,"6"13"-129,-1-7-258,6 8-3999,0-5-129,10 5-387,-3 4-129,4 0-258,5 3-645,-5-8-2193,5 10-1935,-8-2-387,4 9-387,-10-8-258</inkml:trace>
  <inkml:trace contextRef="#ctx1" brushRef="#br1" timeOffset="94878.4267">14363 15420 7224,'1'24'5031,"-1"-24"0,0 0-258,0 0-3225,19 0-387,-13-11-258,8 0-387,-4-10 0,4 3-129,-2-7-129,0-1-129,-4 4 0,-2-5-129,-3 2 0,-3 2 0,-3 8 0,-5 3-129,-5 6 0,-1 6 0,-3 4 129,0 13-129,-1 7 129,4 7 0,4 7 0,4-1 129,4 2-129,2-1 258,9-2-258,3-5 258,4-4-258,2-2 258,1-9-258,0-2 129,-1-5-258,0-7 0,-1-2-258,-3-7-516,5 6-1935,-9-18-2064,5 3-387,-8-9-129,3 4-258</inkml:trace>
  <inkml:trace contextRef="#ctx1" brushRef="#br1" timeOffset="95202.4451">14587 15345 6966,'1'-15'5289,"3"-4"-258,-4 19-129,0 0-3096,16 1-516,-16-1-516,11 26-258,-6-5-129,2 6-129,-2 1-129,1 3-129,-1-2 0,-1-1 0,-2-3-129,0-8 129,1-4-129,-3-13 129,0 0 0,0-8 0,-3-7 0,2-7 0,0-7 129,1 4-129,0-6 129,0 2 0,5 3-129,1 3 129,5 3-129,3 2 0,3 3-258,-3-9-1677,7 16-2967,-3-6 0,5 9-516,-3-10-387</inkml:trace>
  <inkml:trace contextRef="#ctx1" brushRef="#br1" timeOffset="95394.4561">14944 15112 12384,'-11'10'5289,"11"-10"-129,0 0-387,0 0-4644,0 0-516,11 6-4386,-11-6-258,14 7-258,-14-7-516</inkml:trace>
  <inkml:trace contextRef="#ctx1" brushRef="#br1" timeOffset="95578.4666">15010 15359 12384,'0'24'5547,"0"1"-258,0-25-258,-2 14-4515,2-14-387,0 0-1161,10 8-3870,-10-8-387,11-3-258,-8-12-774</inkml:trace>
  <inkml:trace contextRef="#ctx1" brushRef="#br1" timeOffset="112790.4512">17202 10230 3870,'10'-16'4644,"-10"16"-129,7 7-387,-7-7-2322,4 35-774,-4-13-387,4 11-129,-1 3 0,1 4-129,-2-4-258,0-4 0,0-4-129,2-4 129,-1-9 0,-3-15-129,11 10 129,-2-13 0,0-14 129,4-6-129,-1-4 0,2 0 0,-1-8 0,3 8 129,-2-3-258,-2 2 258,0 10-258,0 4 258,-3 7 129,1 7-129,0 6-129,-3 8 0,0 5 129,0 9-129,-1-1 0,1-1-129,0-2 0,0-2-129,2-4-258,-9-18-516,23 18-2580,-13-18-1161,2-11-387,-1-4-387</inkml:trace>
  <inkml:trace contextRef="#ctx1" brushRef="#br1" timeOffset="113074.4674">17670 9969 8514,'8'-6'5289,"-3"12"-516,-5-6-258,4 31-3741,-1-13-258,3 12 0,-5 9-129,3 5-129,-3-1 0,0 3-129,-1-1-129,0-6 0,1 0-129,-1-11-129,2-6-516,-2-22-1419,3 14-2580,-3-14-129,0 0-387,-3-15 0</inkml:trace>
  <inkml:trace contextRef="#ctx1" brushRef="#br1" timeOffset="113310.481">17558 10087 5934,'-18'-40'5160,"12"26"-387,6 2 0,-4-4-3096,12 9-645,-1-4-258,12 5 129,-3-5-387,9 6-258,2-3 129,2 4-258,2 0 0,4 1-129,-1-1-129,0 2-258,-1 5-903,-8 1-3483,0 6-258,-7 3-258,-4 4-129</inkml:trace>
  <inkml:trace contextRef="#ctx1" brushRef="#br1" timeOffset="114150.529">17946 10219 6321,'7'-19'5031,"-7"19"258,5-14-774,-5 14-2580,0 0-774,12 0-129,-12 0-387,7 20-258,-5 1 0,0 3-129,-2 1-129,0 3 0,0 0-129,0-3 0,-2-6 129,0-5-129,2-14 0,0 0 0,0 0 0,0 0-129,0-11 129,2-4 0,4-9-129,1-4 129,0 2-129,0-3 129,3 2-129,1 4 258,-2 1-129,2 2 0,-1 7 129,1 1-129,-1 4 0,0 2 0,-1 2 0,-9 4 0,12-1 0,-12 1 0,0 0 0,9 14 0,-9-14 0,0 24 0,0-7 0,0 4 129,-2 3-129,-1 1 0,1-2 129,0 2 0,0-2-129,2-1 0,0-6 129,5-3-129,-5-13 129,15 12-129,-5-9 129,0-3-129,1-6 129,0-3 129,0-6-258,0-1 0,-1-6 0,2-3 0,-5 0 0,0 2 129,0-3-258,-4 3 129,1 3 0,-3 2 129,1 6-129,-2 12 0,0-14 0,0 14 0,0 0 0,0 0 0,-3 12 0,3 4 0,-1 2 0,0 6 0,1-1 0,0 5 129,0-3-129,1 0 0,5-3-129,-1-6-387,7 2-1290,-3-13-3096,4 2-258,-2-7-129,2-4-774</inkml:trace>
  <inkml:trace contextRef="#ctx1" brushRef="#br1" timeOffset="114721.5617">18412 10185 7740,'0'0'5289,"0"0"-516,14-2 0,-14 2-3870,22-10 0,-8-1 0,8 7-258,-6-7-258,4 3 0,-3 0-129,1-2-129,-3 1 129,0 1-258,-4-2 129,-3 3-129,-8 7 129,12-18-129,-12 18 129,4-21-129,-4 21 0,-5-16 0,5 16 0,-18-11 0,6 8-129,-3 3 129,-2 0 0,-1 6 0,0 5-129,1 2 129,1 4 0,0-2 129,5 3-129,2-1 129,5 3 0,1 2 0,3-6 0,2 4 129,3 0-129,5 2 129,0-6 129,4 1-129,2-6 0,-1-4-129,4-1 129,0-6-129,0-4 129,1-5-258,0-4-129,-3-2-387,3 15-2580,-8-12-2193,-3 2 0,-9 10-645,0-18-258</inkml:trace>
  <inkml:trace contextRef="#ctx1" brushRef="#br1" timeOffset="119377.828">17985 10187 1806,'0'0'2193,"0"0"-516,0 0 258,-13-11-516,13 11-129,0 0-129,-4-14-129,4 14-129,0 0-129,-10-11-387,10 11 258,0 0-258,0 0 129,0 0 258,0 0 0,0 0 129,0 0 0,0 0 129,0 0-258,0 0 258,0 0-258,7 4-129,-2 13-129,-3 2 129,5 9-645,1 7-4257,-7 1-387,-1 3-258,0 1-516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1-11T09:52:16.218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9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1-11T09:52:53.062"/>
    </inkml:context>
  </inkml:definitions>
  <inkml:trace contextRef="#ctx0" brushRef="#br0">16292 7342 2709,'0'-16'3612,"0"16"-903,0 0-645,0 0-258,-6-14-258,6 14-129,0 0-129,0 0-258,-8-7 0,8 7-387,0 0 0,0 0-129,-14-1-129,14 1 129,-13-1-258,13 1 0,-17 0-129,8 0 0,-3 0-129,2 0 129,-1 0-129,-2 0 129,1 1-129,3-1 0,-2 1 0,3-1 129,8 0 0,-15 0-129,15 0 129,-9 0-129,9 0 129,0 0-129,0 0 0,0 0 0,0 0 0,0 0 0,-2 15 0,2-4 0,0 0-129,2 11 129,-1 6 0,3 1 0,-3 4 0,0 4 0,-1 0 0,0-1 0,1 4-129,-1-6 129,0-2 0,0-1 0,0-3 0,-1-2 0,0-1-129,0-2 258,0 0-129,1-2 129,-2-4-129,2-3 0,0 0 0,0-2 129,0-12 0,0 12-129,0-12 129,0 0-258,7 13 258,-7-13-258,9 7 387,-9-7-387,14 8 129,-3-4-129,-1 2 129,1 2 0,0-3 0,1 1-129,-1 0 258,-2-1-129,-1 3-129,2-5 258,-10-3-129,11 7-129,-11-7-129,0 0-1032,13 0-3225,-13 0-129,4-8-387,-4 8-258</inkml:trace>
  <inkml:trace contextRef="#ctx0" brushRef="#br0" timeOffset="1004.0574">16621 7517 774,'9'-5'3612,"-9"5"-387,0 0-387,0-14-387,0 14-774,0 0-129,-10-17-258,10 17-516,-11-3 0,11 3-387,-17 0 0,10 4-129,-5-1-129,0 4-129,3-1 0,1 0 0,8-6 129,-15 11-129,15-11-129,0 0 129,-9 14-129,9-14 129,0 0 0,7 18-129,0-9 129,3 2 0,2 3 0,-2 4 0,3-1 0,0 0 0,0-1 0,-2 1 0,-1 2 0,0-2 129,-3 0-129,-3-1 0,-3-3 129,-1 0-129,0-1 129,-5-2 0,-2-1 0,-3-3 0,-4-3 0,2-1 0,-2-1 0,3-1-129,-3 0 129,4-2-129,1-1-129,9 3-387,0 0-1548,-6-11-2451,6 11-129,4-20-387</inkml:trace>
  <inkml:trace contextRef="#ctx0" brushRef="#br0" timeOffset="1387.0792">16844 7194 5676,'6'-21'5031,"-6"21"-516,0 0-129,0 0-3225,0 0-1032,9 16 0,-7 3 0,3 8 0,-3 4 129,0 8-129,-2 7-129,0 0 258,-2 3-258,-2-1 129,-1-4-129,3-3 129,-1-1-129,3-11 129,0-4 0,0-4 0,7-9 0,7-4-129,1-6 129,1-1-129,1-1 0,1-3-387,3-1-774,-8-8-2193,1 0-1032,-5 0-516,-9 12-258</inkml:trace>
  <inkml:trace contextRef="#ctx0" brushRef="#br0" timeOffset="1611.092">16779 7474 4644,'-5'-13'4773,"5"-4"-129,0 17-129,10-11-3483,0-1-129,6 7-258,-1-1 129,9 5-258,-3-1-387,1 1-516,7 4-2322,-5 1-1677,-2 0-516,0 2-258,-3 1 130</inkml:trace>
  <inkml:trace contextRef="#ctx0" brushRef="#br0" timeOffset="2283.1306">17214 7403 3225,'9'-5'4902,"-9"5"-258,0 0-258,4 15-2064,-4-4-1419,0 11-129,-1 2-258,1 7 129,-3 1-258,3 1 0,0-3-258,0-2 0,0-5 0,4-6 0,3-7 0,3-5 0,0-5 0,1-9 0,2-5 0,2-5 0,-1-7 129,1 3-129,0-2 0,-4 0-129,-1 4 0,0 7 0,-3 3 0,-7 11 0,10-3 0,-10 3 0,7 10 0,-4 4 0,1 2 0,1 0 0,0-3 0,1 1 129,-1-2-258,-5-12 258,15 13-129,-7-13 0,0-6 129,0-7-129,5 0 0,-2-4 0,-1-3 129,1-2-129,-3 6 0,1 3 0,-9 13 0,15-15 0,-15 15 0,0 0-129,10-1 129,-10 1 0,8 20 0,-3-7 0,1-1 0,-2 6 0,1 2-129,-3 1 129,3-2 0,-2 2 129,-1-3-129,-1 1-129,1 3-516,-2-22-1419,0 20-2580,0-20-129,0 0-516,9-4-387</inkml:trace>
  <inkml:trace contextRef="#ctx0" brushRef="#br0" timeOffset="4023.2301">17795 7131 3483,'4'-11'4644,"-4"11"0,0 0-387,10 0-2838,-10 0-387,7 13-129,-5 2-129,3 10 0,-3 1 0,1 10-516,-3 1 129,0 7-387,0-4 0,0 4 129,0-4-258,0-3 129,0-2 0,6-7 0,0-4-129,4-7 129,0-1 0,4-7 0,1 0 0,-1-6 0,2-1 0,-3-2-258,4 2-258,-8-4-645,5 2-1032,-14 0-2451,11-5-258,-11 5-258</inkml:trace>
  <inkml:trace contextRef="#ctx0" brushRef="#br0" timeOffset="4243.2427">17737 7412 4386,'-12'-7'4773,"12"7"-129,0 0-258,2-11-3354,-2 11-258,24-9-258,-7 3 129,7 3-258,2-1 0,2-3-903,8 7-1032,-4-3-2709,-2-3-516,-4 2-258,-1-2 0</inkml:trace>
  <inkml:trace contextRef="#ctx0" brushRef="#br0" timeOffset="5023.2872">18160 7126 4773,'0'-12'4773,"0"12"129,0 0-387,0 0-3225,11-13-645,0 11 129,-11 2-129,18-8-258,-8 3 0,4 4-129,-1-1-129,1 2 0,0 0 0,-3 0-129,2 0 129,-3 0 0,-3 0-129,-7 0 129,14 2-129,-14-2 129,7 2-129,-7-2 129,0 0 129,4 11-129,-4-11 0,2 18 0,-2-6 0,0 4 0,-3 3 0,0 3-129,3 1 129,-2 3-129,2 4 0,0 1 0,0 2-129,0 3 129,2-1 0,1 3 0,0-3 0,0 1 0,1-2-129,-2 2 129,3-4 0,-5-3 0,0-2 0,2-3 0,-2-4 0,0-2 129,0-4 0,-2-2 0,2-12-129,-7 12 129,7-12 0,-15 3 0,5-3 129,1 0-129,-3 0-129,0 0 129,2 0-129,1 0 129,9 0-129,-12-4-258,12 4-1161,0 0-3483,0 0 0,0 0-774,9-21 0</inkml:trace>
  <inkml:trace contextRef="#ctx0" brushRef="#br0" timeOffset="15834.9057">16402 8502 3096,'0'0'4257,"0"0"-516,-6 0-1806,6 0-129,-9 2-129,9-2-516,-9 1 0,9-1-387,-10 5-129,10-5-129,-9 0-129,9 0 0,-12 0 0,12 0-129,-17 0-129,8 0 129,0 0-129,1 0 129,1-2-129,7 2 0,-15-3 0,15 3 0,-7 0-129,7 0 0,0 0 0,0 0 0,0 0 0,-4 6 0,4-6-129,0 18 129,0-6 0,1 3 0,2 6 0,-1 1 0,-1 4 258,3 1-258,-4-2 129,2 3-129,0-5 129,0 3 0,-2-7 0,1 1-129,0-5-129,-1-3 129,0 1 0,0 0 0,0-13 0,0 17 0,0-17 0,0 19 0,0-19 0,1 15 0,-1-15 0,4 15 0,-4-15-129,9 14 129,-9-14-129,12 12 129,-12-12 0,17 8-129,-9-6 129,3 0 0,-3-1 0,0-1-129,0 0 258,1 0-129,0-1-129,-9 1 258,14-4-129,-14 4 0,12-6-129,-12 6-258,11 0-516,-11 0-1677,0 0-1806,13-8-387,-13 8-387,9 0 129</inkml:trace>
  <inkml:trace contextRef="#ctx0" brushRef="#br0" timeOffset="16678.954">16830 8571 3483,'-10'-7'4773,"10"7"-258,-14 0-1548,0 0-1161,14 0-258,-20 7-387,11 3-258,-3-4-129,5 5-387,-6-4-129,9 7 0,-2 0 0,2 4 0,3-1 0,1 3-129,1 3 0,5 0 0,0 0 129,4 0-129,0-1-129,1-5 258,1 0-516,3-3 258,2-1-516,-5-11-903,8 4-3096,-2-6-129,1 0-516,0-9-258</inkml:trace>
  <inkml:trace contextRef="#ctx0" brushRef="#br0" timeOffset="17126.9796">17020 8614 7353,'-10'0'5031,"-2"19"-129,3-4-258,1 7-3741,1-3-516,4 6 129,3-5-129,0 1-258,7-3 258,2 2-258,3-2 0,2-4-129,2-5 129,3 1 0,-2-9-129,0-1 0,0 0 129,-3-11 0,-2-1 0,1-5 0,-6-5 0,-1 0 0,-3-4-258,-3-3 258,0-2-258,-10 3 129,1-3 0,-4 7-129,-1 7 0,-2 0 129,-2 9 0,2 6 0,-1 2 0,4 5-129,2 5 0,3 2 129,4 0-387,4-12-516,3 29-2709,3-14-1032,7-1-387,1-3-387</inkml:trace>
  <inkml:trace contextRef="#ctx0" brushRef="#br0" timeOffset="17639.0089">17303 8626 5160,'0'0'4773,"0"0"-387,0 0 258,0 0-3354,2 17-645,-2 0 0,0 7 0,0 1 0,2 4-129,-2-8 0,6 6-258,-4-8 0,5-5 0,-7-14-129,15 13 0,-15-13 0,14-5 0,-7-5 0,3-7-129,-4-1 129,3-2-129,-3-1 0,0-4 0,0 6-129,-1 4 258,-2 1-258,1 4 129,-4 10-129,7-10 0,-7 10 129,9 0 129,-9 0-129,11 11 0,-11-11 258,11 18-258,-5-4 258,-2 2-129,3 0 129,-2 4-258,0 1 258,-3 1-387,1 2 0,-3-7-774,8 6-3741,-7-10-129,-1-13-516,0 0-129</inkml:trace>
  <inkml:trace contextRef="#ctx0" brushRef="#br0" timeOffset="18527.0595">17784 8218 5031,'0'0'4773,"0"0"-258,0 0 0,0-12-3483,0 12-129,0 9 0,5 8-129,-4 2-129,7 10-129,-4 6 0,3 5 0,-2 7-258,2 0-129,0 4 129,-1-6-129,-1 0 0,1-8 0,-1-5 129,0-7-258,0-8 129,2-2 0,-7-15-129,11 9 0,-11-9 129,0 0-129,6-10-129,-6-4 258,-6-1-258,-1-4 129,-4 3-129,1-3 0,-6 1 0,0 3 0,-2 3 129,1 5-129,0 4 129,0 2 0,1 1 0,-1 0 0,2 5 0,2 5 0,2 1 0,1 6 0,3-3 258,3 5-258,3-3 129,1 4 0,3-3 0,6-2 0,2-2 0,5-4 0,1-1-129,5-1 129,-1-3-129,2-3 129,0-1-129,0 1 129,-1 0-129,1-1-129,-2 0-129,-5-5-1161,3 3-3483,-4-6 129,1 1-645,-6-8-258</inkml:trace>
  <inkml:trace contextRef="#ctx0" brushRef="#br0" timeOffset="19315.1048">18088 8293 6450,'1'-12'5289,"-1"12"-387,0 0-258,0 0-2967,0 0-903,15-9-129,-15 9-129,15 0-129,-6 1-129,3 0-129,0 2 0,0 1 0,-1 1-129,0 2 129,-1-3-129,0-1 0,-10-3 0,14 8 0,-14-8 0,10 6 0,-10-6 0,0 0 129,0 0-129,4 13 0,-4-13 129,0 17-129,0-7 0,-1 4 129,-2 2-129,3 6 0,0 1 0,-2 3 0,1 1 0,1 6 0,0 0 129,0 4 0,1-1-129,1-1 129,2-1 0,-1 2-129,1-1 129,-1-5-129,1 1 0,1-2 129,-4-2-129,1-1 0,-2-4 0,0-3 0,0-3 129,0-1 0,-2-2 0,2-13 0,-13 17 0,5-10 129,-3-1 0,2-3-129,-3-3 0,2 1 0,1 1 0,9-2-129,-15 0-129,15 0-387,0 0-2838,0 0-1677,0 0-258,4-16-387,3 0-516</inkml:trace>
  <inkml:trace contextRef="#ctx0" brushRef="#br0" timeOffset="22027.2598">16402 9554 4386,'6'-13'4773,"-6"13"-129,0 0-1290,0 0-1806,0 0-129,0 0-645,0 0 0,0 0 0,4 12-387,-3 3-129,-1-1 129,0 9-129,0-1 0,2 5 0,-2-2-129,0 0 258,0-1-258,2 1 0,0-3-129,-1-5 0,2-1 0,-2-3 0,3 2-129,-4-15-129,5 17-258,-5-17-258,0 0-1290,0 0-2322,0 0-516,4-15-258,-4-2 0</inkml:trace>
  <inkml:trace contextRef="#ctx0" brushRef="#br0" timeOffset="22355.2787">16402 9377 3999,'3'-12'5031,"-3"12"-129,0-15-258,0 15-2838,0 0-516,0 0-129,0-11-516,0 11-258,0 0-387,0 0-645,7 11-1161,-7-11-2580,5 18-387,-3-4-258,1 1-258</inkml:trace>
  <inkml:trace contextRef="#ctx0" brushRef="#br0" timeOffset="23175.3256">16441 9415 903,'0'0'3096,"0"0"-129,-7-14-387,7 14 0,0 0-387,0 0-258,-8-14-258,8 14-258,0 0-258,0 9-387,0-9 0,-3 25-387,2-5 129,1 9-258,0 3 0,0 5-129,0-3 129,2 1-129,3 0 0,-1-1 0,0-4-258,0-5 129,1-2-129,-3-7-387,3 5-387,-5-21-903,3 16-2451,-3-16-774,0 0 0,5 13 0</inkml:trace>
  <inkml:trace contextRef="#ctx0" brushRef="#br0" timeOffset="23822.3626">16767 9437 3483,'3'-16'4515,"-3"16"-1161,5-10-258,-5-4-774,0 14-516,-5-14-387,5 14-258,0 0-258,-10-10-258,1 3-129,9 7-258,-17 0 0,7 0 0,2 6-129,-1 4 0,1 2 0,1-1 129,1 3-258,1 5 129,0 0 0,3 4 0,1-5 0,1 2-129,0 2 129,5 4-129,0-2 129,4 0-129,-2-1 0,1 3 129,0-1-129,0-1 0,0 1 0,-2 0 0,1-3 0,-5 0 0,0 4-129,-1-6 129,1-3-129,-2-2-129,0 6-516,0-21-516,0 17-2580,0-17-903,0 0-258,0 0-258</inkml:trace>
  <inkml:trace contextRef="#ctx0" brushRef="#br0" timeOffset="24123.3798">16602 9737 6450,'-2'-15'5289,"2"15"-387,0-11-129,9 11-3354,-6-9-258,11 7-258,-2-5-129,5 3-258,1-6-129,2 6-129,0-3 0,1 3-258,-1 1 129,-4 1-129,2-1 0,-3 2-129,-2 1-387,-4 0-1032,6 0-3354,-15 0 0,11 3-516,-11-3-258</inkml:trace>
  <inkml:trace contextRef="#ctx1" brushRef="#br0">22545 13369 0,'0'0'0,"0"0"0,0 0 0,0 0 0,0 0 0,0 0 0</inkml:trace>
  <inkml:trace contextRef="#ctx0" brushRef="#br0" timeOffset="37350.1363">13902 7302 3096,'-9'-3'3354,"9"3"-1161,-4 12-129,1 2-516,3 15 0,0 3-645,3 13 129,-1 1-129,4 12-129,-1-4-258,2 1 129,0-2-516,0-3 258,0-8-258,-2-4 0,1-8-387,-3-9-387,3 0-903,-4-9-2451,-2-12-387,0 0-258</inkml:trace>
  <inkml:trace contextRef="#ctx0" brushRef="#br0" timeOffset="37695.1561">13944 7662 1,'8'-15'3869,"4"6"388,-2 5-387,3 3-2709,-2-2 0,6 3-129,-2 0-129,6 5 0,-8 1-258,2 7-258,-3 0 129,-1 7-258,-5-2-129,-4 3 129,-3-1-129,-7 3 0,-4 2 0,-3-2 129,-4-3 0,-3 2 0,2-7-129,-1 1 258,3-7-258,3 0 258,3-7-387,12-2 129,-10 2-387,10-9-774,15 4-3096,-3-5-387,7-6-258,3 1-516</inkml:trace>
  <inkml:trace contextRef="#ctx0" brushRef="#br0" timeOffset="38071.1775">14288 7637 4386,'-17'12'4773,"5"3"-129,0 1-387,2 6-3483,1-5-129,9 5-129,0-4-129,9 2 129,6-9-258,4 1 0,2-8 0,6-4 0,-4-2-129,0-7 0,-2-6 0,-1-4 0,-6-3 0,-4-2 0,-6-1 0,-2-2 0,-2-2 0,-6 4-129,-7-3 129,-5 6-129,-2 5 0,-1 6-129,-4 11 0,-1 2-258,6 14-516,-1-1-774,12 10-2838,2-1-258,7-2-387,3-8-129</inkml:trace>
  <inkml:trace contextRef="#ctx0" brushRef="#br0" timeOffset="38627.2092">14616 7223 5547,'5'-15'4644,"-5"15"0,1 14-387,-1 5-3354,0 11-645,1 7 0,3 11 0,0 3 0,2 4 0,1-5-129,-2 1 0,1-8-129,1-5 129,-1-10-129,-2-6 0,1-8 0,-5-14 0,0 0 0,0 0-129,0 0 129,0 0-129,-5-14-129,-2-3 0,2-1 129,-2-3-129,0 3 129,-2-1 0,1 6 0,-1 2 129,1 5-129,-6 6 129,1 2 0,-1 13 129,0 3-129,-1 5 129,1-1-129,2 5 258,1 1-258,5 0 258,4-6 0,2 1-129,5-7 129,6 1 0,2-5 129,5-1-129,-1-6 0,3-1 0,-1-3-129,1 1-129,-2 2-387,-1-5-1032,3 1-2838,-4-3-645,1 0-129,-7 0-258</inkml:trace>
  <inkml:trace contextRef="#ctx0" brushRef="#br0" timeOffset="39111.2369">14785 7608 4644,'0'0'4773,"-5"12"0,3 1-258,2 2-3354,0 1-645,4 7 0,1-1-129,5 3 258,-1-4-387,1-1-129,4-3 129,-1-3-129,1-4 0,0-3 0,0-7 0,2-6 129,-3-5-129,2-6 0,0 0 0,-4-3-129,-2-3 129,1 1-129,-5 5 129,2 3-129,-7 14 129,4-13-129,-4 13 129,0 11-129,-4 12 0,0 8 129,-3 8 258,-1 6-258,-1 2 129,2 7-129,-2-2 129,3-2-129,1-4 129,1-10-129,3-7-129,1-6-129,0-5-387,0-18-1290,0 0-2838,10-4-258,-4-11-258,-1-7-516</inkml:trace>
  <inkml:trace contextRef="#ctx0" brushRef="#br0" timeOffset="39583.2639">15196 7588 6966,'0'0'4902,"0"0"-129,0 0-645,0 0-3741,0 0-129,0 0-387,0 14-645,0-14-2451,7 1-1290,-7-1-129,11 8-387</inkml:trace>
  <inkml:trace contextRef="#ctx0" brushRef="#br0" timeOffset="39778.275">15208 7815 645,'-1'29'4902,"0"-18"258,1-11-129,0 0-1935,0 0-1677,0 0 0,0 0-387,0 0-387,0-6-774,6 6-2193,-6 0-2451,11-15 0,-11 15-774,6-19 258</inkml:trace>
  <inkml:trace contextRef="#ctx0" brushRef="#br0" timeOffset="41439.3702">14683 7746 1,'-8'-4'1547,"8"4"-128,0 0-129,0 0 0,0 0-129,0 0 129,0 0-258,-1-11-129,1 11 0,0 0-258,0 0 129,0 0-129,1 15 0,-1-3-129,2 2 129,-2 1-129,2 3 129,0 0-387,0-4 387,-1-1-387,1 0 258,-2-13-258,4 16 129,-4-16 129,0 0-129,0 0 0,0 0 0,0 0 0,0 0-129,0 0-129,0 0 0,-6 8-258,6-8-645,0 0-3225,0 14-516,0-14 0,-3 21-387</inkml:trace>
  <inkml:trace contextRef="#ctx0" brushRef="#br0" timeOffset="72658.1558">17028 9540 1677,'1'-15'3483,"-1"15"-129,0-19-645,0 19-387,-5-13-387,5 13-258,0 0-645,0 0-129,-4-13-258,4 13-129,0 0 129,0 16-516,0-4 258,0 12-258,1 1 258,-1 5-258,-2 3 129,0-1-129,1 3-129,0-6 0,0-2 0,0-5 0,1-7 129,0-3-129,0-12 0,0 0 0,0 0 0,11-2 129,-4-13-129,1-7 0,0-6 0,1 0 0,2-4 0,-1 0 0,2 1 129,-2 3-129,0 6 0,-1 6 129,0 5-129,-9 11 129,13-2-129,-13 2 0,9 17 0,-4 1 0,-1 1 0,1 4-129,0 0 129,0 1 0,2-1 0,-1 0 129,1-5-258,-1 0 129,-1 0-387,-5-18-645,10 29-903,-10-29-2451,2 13-387,-2-13-387,0 0 129</inkml:trace>
  <inkml:trace contextRef="#ctx0" brushRef="#br0" timeOffset="73594.2094">17339 9587 3225,'0'0'4257,"0"0"129,12 6-2322,-12-6-258,10 3-129,-10-3-258,11 5-258,-11-5-387,20 3-129,-13-3 0,7 0-258,-4 0 0,2-2-129,-3-4-129,3-1 129,-4-3-129,3 0 0,-1-5 0,1 2 129,-2 1-387,0-4 258,-2 3-258,0 0 258,-1-1-258,-6 2 258,0-2-258,0 4 129,0 10 0,-11-18-129,11 18 129,-17-11 0,7 7 0,-2 4-129,-4 8 0,2 1 258,-3 3 0,0 6-258,3 1 258,-3 3-129,4-1 0,0 3 0,4-2 129,2-1-129,2 0 0,4 0 0,1-1 129,3 1-129,2-5 258,4 0 0,3-4-129,3 0 129,-1-2 0,3-3 0,0-6-129,0 0 129,1-1-258,2-1 129,-4-3-129,-1-1 0,0-1-258,-5-1-774,5 7-3612,-15 0-129,12 0-516,-12 0-387</inkml:trace>
  <inkml:trace contextRef="#ctx0" brushRef="#br0" timeOffset="74702.2727">17853 9492 903,'0'0'2967,"5"-15"-387,-5 15-129,0 0-387,0 0 0,-3-15-516,3 15-129,0 0-258,-11-3 129,1-1-516,10 4 0,-21 0-258,13 0 129,-7 0-258,4 3 129,-2 2-258,1 2-129,1 6 0,1-2-129,-3 3 129,2 5-129,3 2 0,-1 2 0,0-1 0,3-1 0,4 0 129,2 2 0,1-6 0,8-2 0,0-3 0,3-4 0,2-6 0,4 1 129,-2-3-129,2-6 0,0-5 129,-2 0 0,-1-6-129,2-1 0,-5-1 129,-2-2-129,1 0 0,-2-1 0,-3-1 0,1 6 0,-4-3 0,1 8 0,-3 1-129,-1 11 0,0 0 129,0 0-129,0 0 129,-5 13-258,5 2 258,-2 8-258,1 2 258,1 4-129,0 5 0,1 3 0,3 3-129,-2 3 258,1-1-258,-1 2 258,0-6-258,-1-1 129,1-7 0,-2-4 0,2-6 0,-1-6 0,-1-14 0,0 11-129,0-11 258,0 0-129,0-14 0,2-1 0,-1-1 129,3-2-129,0 1 0,1-4 0,3-3 129,1 4-129,1 2 129,3-1-129,-1-1 0,-1 2 129,3 3-129,-2 5 0,1 5-387,-13 5-3354,20-9-1032,-20 9-258,8 7-516</inkml:trace>
  <inkml:trace contextRef="#ctx0" brushRef="#br0" timeOffset="78198.4727">18493 9298 1677,'-8'-14'4257,"1"2"516,7 12-645,0 0-1935,-10 5-645,11 14-387,-1 0-258,7 9 0,-3 0 0,7 12-387,-6-4-129,2 7-129,-2-1 0,1 1-129,-1-4-129,-4-1-129,0-2 0,0-12-258,1 7-516,-2-18-387,3 6-774,-3-19-1548,0 0-1161,3-6-387,-1-7 387</inkml:trace>
  <inkml:trace contextRef="#ctx0" brushRef="#br0" timeOffset="78566.4936">18548 9572 3483,'0'-28'4902,"0"28"0,3-15-774,-3-2-1806,12 13-645,-6-6-387,10 6-258,-5-4-387,6 7-129,4-1-258,-1 2 0,-1 6-129,0 5-129,-4 3 0,-1 6 0,-6 4 0,-1-1 0,-7 5 0,0-1 0,-10-1 0,-2-1 0,-2-5 129,-1-3-129,-4-3 0,3-2 129,-3-6-129,4-4 0,0-2 129,3-2-129,3-7 0,9 9 0,-10-15 0,10 2 0,0 13-258,5-19-774,9 13-3612,-4-2-129,2 2-387,1-1-258</inkml:trace>
  <inkml:trace contextRef="#ctx0" brushRef="#br0" timeOffset="79054.5217">18937 9498 6063,'4'-15'5031,"-4"15"-387,-6-4-129,6 4-3354,-19 7-387,13 4-129,-5-2-129,2 10-129,-1-5 0,2 7-129,-1-1 129,6 1-258,1-1-129,2-2 258,0-3-258,10-1 129,0-3 0,4-4 0,3-7 0,3 0 0,1-4-129,0-6 129,3-1 0,-5-8-129,3-1 129,-6 0 0,-1-3 0,-3-1-129,-5 0 0,-4 0 129,-3-3-129,-5 6 0,-4 0 0,-5 4 0,-3 8-129,-2 2 129,-2 6 0,0 1 0,2 12-129,0-1-387,8 10-645,-3-5-3612,14-1 0,0-15-387,11 19-645</inkml:trace>
  <inkml:trace contextRef="#ctx0" brushRef="#br0" timeOffset="79694.5583">19304 9089 8643,'1'-14'5160,"-1"25"-387,-3-1-258,1 10-3870,1 2-129,1 11 129,1 1-258,3 9 0,-3-1-129,3 5 0,-4 0-129,3-2-129,-1-4 129,-2-4-129,2-5 0,-2-7-129,0-8 129,3-5 0,-3-12-129,0 0 0,0 0 0,6-19-129,-4 2 0,-2-6 129,0 0-129,-2-4 129,-2 5 0,-5-2 0,1 7-129,-4 4 516,1 6-258,-4 4 0,0 3 129,0 6 0,-1 4 129,2 3-129,0 0 129,2 5-129,2-5 129,2 5-129,4-3 129,1 2-129,3-1 0,3 1 0,4-3 0,3 0 0,0 0-129,4-1 129,-3-4-129,7-2 129,-3-3-129,1-1 0,1 0 0,-2-3-258,3 0-258,-4-2-1032,4 1-3354,-5-5 0,0 0-774,2-7 129</inkml:trace>
  <inkml:trace contextRef="#ctx0" brushRef="#br0" timeOffset="80218.5883">19469 9395 9804,'0'0'4902,"0"16"0,0-3-387,1 7-3870,-1-2-129,2 3-258,1-3 0,4 2 0,0-7-129,3-1 0,1-5 0,2-3-129,1-4 129,-1 0 0,1-9 0,0-1 0,-1-3-129,1-1 258,-3 1-258,-2-1 129,-2 1 0,-7 13 0,11-13 0,-11 13 0,0 0 0,0 0 0,0 0 0,0 19 0,-6 2 0,0 4 0,-5 10 0,1 7-129,-1 2 129,-2 8 0,0-1-129,3-1 129,-1-4-129,4-7 0,2-6 0,2-7 129,1-9-129,2-5 0,0-12 0,0 0-258,5 8-258,-5-22-2967,9 3-1677,-6-7-258,4-1-387,-5-7-258</inkml:trace>
  <inkml:trace contextRef="#ctx0" brushRef="#br0" timeOffset="102321.8524">16435 6373 2709,'0'0'2451,"0"-11"0,0 11-129,0 0-774,-11-14-258,11 14-129,-9-9-387,9 9 129,-10-8-258,10 8 0,-12-8-129,12 8-129,-15-3-129,5 3 129,1 0-129,0 0-129,-3 0-129,0 1 129,-1 3-129,2 1 0,1 0 0,0 2 129,3 0 0,7-7-129,-11 22 129,8-8-258,3 4 258,0-2-129,0 4 129,0-3-129,0 4 0,5-6-129,2 1 129,0-5 0,5-3 129,0-3-129,0-3 129,2-2 0,-1 0 0,2-6 0,-4-3 0,5-1 0,-5-1 0,-1-2 0,-1 0 0,-1 0 0,-2-1 0,-1 1 0,-4 1-258,1 1 387,-2 11-387,0-23 258,0 23-258,-4-19 129,4 19 0,0 0 0,-7-11 0,7 11 0,0 0 0,0 9 0,0 4 258,2 5-258,3 2 129,-1 8-129,1 1 258,-1 4-258,3 3 258,-4 3-129,1-3-129,-3 0 0,-1-3 0,0-3 0,0-4 129,-3-3-129,-4-5 0,0-2 129,-4-8 0,0 2-129,-3-6 129,2-3-129,-2-1 129,0 0-129,4 0 0,-1-6-129,11 6 0,-12-16-258,12 16-1032,0-11-2967,6-1-387,3-5 0,2 1-516</inkml:trace>
  <inkml:trace contextRef="#ctx1" brushRef="#br0" timeOffset="65535.7484">24624 12240 0,'0'0'0,"0"0"0,0 0 0</inkml:trace>
  <inkml:trace contextRef="#ctx0" brushRef="#br0" timeOffset="102834.8819">16678 6310 1935,'-7'-12'4128,"0"11"258,7 1-258,-12 8-2580,0-6-258,8 14-258,-6-2-258,5 5-258,0 0 129,2 8-258,2-6 0,1 4-129,6-4 258,4-3-258,1-4-129,5-1 129,-2-8-129,6-3 0,-4-2 0,2-5 0,-1-5 0,1-1 0,-4-7 0,-2 0 0,0-1-258,-4-2 258,-2-2-258,-3 1 258,-3-1-258,0 2 129,-4-5-129,-6 4 129,-5 1 0,-2 5 0,-6 0 0,1 8 0,-1 8 0,0 0-129,4 13 129,1 3 0,7 4-258,6-2-258,5 8-774,5-10-2064,11-2-1161,2-7-387,6-2-129</inkml:trace>
  <inkml:trace contextRef="#ctx0" brushRef="#br0" timeOffset="103193.9022">16991 5887 4773,'0'-40'4773,"0"30"-129,0 10-258,0 0-3096,-5 9-516,5 13-258,0 6-129,0 7 0,0 4-258,0 7 129,0 4-129,0 1 0,1-3-129,3 0 129,-2-5-129,1-4 129,3-3 0,-1-3-129,1-7 258,1-4-258,2-7 129,1-3-129,2-5-129,-1-7-258,5 0-1032,-7-11-2838,3-5-387,-3-3-258,-6-1-258</inkml:trace>
  <inkml:trace contextRef="#ctx0" brushRef="#br0" timeOffset="103406.9144">16919 6170 4902,'-27'-3'4644,"17"2"-129,10 1-129,-9-10-3225,14 10-387,3-6-258,8 3 0,1-2 0,7 2-258,0-1-129,2 0-516,5 4-774,-8 0-2193,1 7-1161,-1 0-258,-2 1-258</inkml:trace>
  <inkml:trace contextRef="#ctx0" brushRef="#br0" timeOffset="103845.9397">17323 6140 5289,'-22'13'5031,"10"0"-129,-6 0-516,7 13-2967,-8-12-258,8 12-387,0-3-258,6 1 0,0 0-258,5-2-129,5-5 258,4-1-258,6-3 129,1-6-258,1-2 129,1-3 0,0-2 0,1-8-129,-1-3 0,-4-5 129,2-3-258,-3-2 129,-3-4 129,-3-2-258,-2 0 129,-5-2 0,0 0 0,-6 0-129,-5 3 258,-4 4-258,-4 3 129,0 7 0,-4 8 0,3 4 0,-5 6 0,9 10 0,2 7-387,3-3-1032,11 7-3096,0-8-387,10-3-258,2-8-516</inkml:trace>
  <inkml:trace contextRef="#ctx0" brushRef="#br0" timeOffset="105110.0119">17929 5862 2451,'5'-25'4257,"-2"8"-258,-3 17-774,0-24-645,0 24-645,0 0-516,0 0-258,5 18-258,-3 13-387,-2 6-387,2 11 129,-7 5-129,1 8 129,1 4-258,-2-1 129,2-8-129,1-4 129,2-8-129,0-6 129,5-6 0,3-11 0,4-10 0,0-4-129,3-4 258,1-3-258,-2-7-258,2-5 129,2-1-645,-7-11-258,4 14-2322,-10-11-1290,-1 5-258,-4-6-387</inkml:trace>
  <inkml:trace contextRef="#ctx0" brushRef="#br0" timeOffset="105307.0233">17876 6138 4257,'-46'-29'4773,"28"18"-387,8 0 0,10 11-2709,-3-10-645,11 6-387,5-3-129,11 1-129,1-2-129,7 4-129,1 2-516,-2-2-1161,5 4-2709,-7 6-258,-2 4-516,-6 4-129</inkml:trace>
  <inkml:trace contextRef="#ctx0" brushRef="#br0" timeOffset="105779.0502">18210 6235 5031,'17'0'4902,"-7"0"-258,-1-8-258,5 5-3096,-2-11-129,6 5-387,-2-8-129,5 4-387,-4-5 129,2 4-258,-4-4 0,2 3 0,-8-4 0,-1 5 0,-6-1-129,-2 1 129,-7 1 0,-4 0 129,-7 5-258,-1 2-258,-3 5 258,-2 1 0,3 6 0,-1 7 0,3 6 0,3 2-129,4 7 258,4-1-129,6 2 258,2 3-129,0-4-129,7-3 258,3 0-258,2-4 129,2-4-129,2-1 129,6-6-258,0-8-387,7 6-1032,-2-8-2967,4-7-258,-2-9-516,4-1 0</inkml:trace>
  <inkml:trace contextRef="#ctx0" brushRef="#br0" timeOffset="106206.0747">18718 5943 8256,'-26'2'4902,"15"-2"-129,-6 0-258,4 5-3999,-1-2 0,5 6-258,1 0-129,-1 4-129,4 1 129,2 0-129,3 2 0,0-2 0,1 0 0,6 0 0,2-3 129,2 1-129,2-2-129,0 0 129,1 2 0,0-2-129,-2 2 129,-2 1 0,-3 4 0,-1 0 0,-5 2 0,-1 0 129,-3-2 0,-6 1 0,0-3 0,-3-2 129,-1-3-258,1-3 258,0-3-258,3-1 0,9-3-258,-13 0-774,13 0-3225,0-13-645,1-1 0,4-4-645</inkml:trace>
  <inkml:trace contextRef="#ctx0" brushRef="#br0" timeOffset="106538.0937">18858 5595 9030,'0'0'5160,"4"10"-258,-4 12-516,-8 7-3999,5 3-258,-2 10 129,1 5-258,1 8 129,-1 2-129,3-3 0,1-2 0,0-5 0,3-4 0,4-4-129,3-10 129,1-1 0,2-6 0,1-6 0,3-1 0,4-3 0,-1-8 0,1 2-516,-2-6-645,3-2-3225,-5-7-516,-3 0-129,-9-10-516</inkml:trace>
  <inkml:trace contextRef="#ctx0" brushRef="#br0" timeOffset="106735.1049">18819 5864 5547,'-16'-11'5547,"4"4"-516,12 7-129,10-14-1677,9 13-2451,3-6-258,8 6-387,4 1-258,-2-9-2193,5 9-2322,-8 0-516,-2 0-258,-7-2-645</inkml:trace>
  <inkml:trace contextRef="#ctx0" brushRef="#br0" timeOffset="107746.1628">13971 8612 3870,'-10'-15'4257,"10"15"-129,-3 9 129,2 7-3096,3 15-258,-1 2-258,7 11 0,-5 6-129,6 2 0,-2 6-129,4-1 0,-4-8-129,2 2 0,-1-7-129,1-2-129,0-7 129,2-3-129,-4-9 129,0-5-129,2-4 0,0-8-129,1-5-258,-1-9-774,6-6-2967,-5-7-387,0-7-129,-3-1-387</inkml:trace>
  <inkml:trace contextRef="#ctx0" brushRef="#br0" timeOffset="107958.1749">13947 8944 5031,'-33'0'4515,"25"0"129,8 0-258,0 0-3225,0 0-387,7-8-129,10 5-258,3-1 129,3 1-258,4 3-645,-1-7-1548,4 7-2322,-2 1-387,-2 8-387,-5 2 0</inkml:trace>
  <inkml:trace contextRef="#ctx0" brushRef="#br0" timeOffset="108378.1989">14257 9084 6321,'12'0'4773,"-3"-3"-129,2-9-258,7 2-3483,-5-8 0,7 2-387,-4-9-129,3 4 0,-3 0-258,-1-1 129,-4-1-129,-4 3 0,-4 3 0,-3 3 0,-2-1 0,-8 6 0,-4 5-129,-6 4 0,-3 2 0,-2 9 258,1 4-258,-2 6 129,4 4-129,5 10 129,3-4 0,7 6 0,5-3-129,4 1 129,8-4-129,5-4 0,4-4 129,2-9-258,5-5-387,-2-9-903,7-2-3096,-5-10-129,1-2-516,-2-9-387</inkml:trace>
  <inkml:trace contextRef="#ctx0" brushRef="#br0" timeOffset="108774.2216">14692 8740 7224,'-29'3'4773,"10"8"129,-2 3-516,-3-4-3096,6 7-516,1-4-258,5 2-258,2-2 0,5 3 0,3-4-129,2 2-129,9-4 0,2 1 0,5-1 0,1 1 0,2 0 0,1 1 0,1-3 0,0 1 0,-2 4 0,-4 1 0,-3 6 0,-4 0 0,-4 0 0,-4-3 0,-4 5 0,-8-2 129,-2-5-129,-2 0 0,-1-3 129,1-5-129,1-5 0,3 0-258,3-2-774,-1-8-2709,10-4-774,0-8-516,5-5-387</inkml:trace>
  <inkml:trace contextRef="#ctx0" brushRef="#br0" timeOffset="109070.2385">14818 8530 8901,'0'-11'5160,"-9"21"-258,4 9-258,-10 5-3999,15 10 0,-4 3-258,4 8-129,1 2-129,-1 2 0,3-1 0,3 3 0,3-8-129,3-2-129,2-7 129,1-3 0,1-7-258,1-10 0,4 0-516,-6-16-1677,4-5-2193,-4-6-129,-1-4-645,-5-5 0</inkml:trace>
  <inkml:trace contextRef="#ctx0" brushRef="#br0" timeOffset="109259.2493">14770 8807 8901,'-38'-11'4902,"29"8"-129,9 3-387,-3-11-3741,13 5-129,10-5-258,7 1-387,8 9-2967,0-10-1161,3 3-774,-3 0-129,-2-3-387</inkml:trace>
  <inkml:trace contextRef="#ctx0" brushRef="#br0" timeOffset="110234.3051">15217 8619 2322,'-9'7'5031,"9"-7"0,0 0-258,0 0-2193,-10 0-1032,10 0-129,0 0-516,0 0-258,0 0-129,0 0-387,0 0-129,0 0 0,4-4 0,-4 4 0,0 0 0,0 0 0,0 0-129,5-11 129,-5 11-129,0 0-258,0 0 0,0 0-516,0 0-1935,-1 7-1806,1-7-129,0 0-645,-1 15 258</inkml:trace>
  <inkml:trace contextRef="#ctx0" brushRef="#br0" timeOffset="110594.3257">15217 8826 8256,'-8'17'4644,"8"-17"-258,-7 23-1548,7-23-2193,-2 14-129,2-14-129,2 11 0,-2-11 0,11 7-129,-11-7 129,10 0-129,-10 0 129,10-10-258,-10 10 129,8-15 0,-8 3 258,0 12-258,0-18-129,0 18 129,0 0-129,-10-11 0,10 11-129,0 0 0,-4 8-1161,4-8-3483,0 0-258,4 12-258,-4-12-645</inkml:trace>
  <inkml:trace contextRef="#ctx0" brushRef="#br0" timeOffset="112746.4487">15230 8595 2580,'-8'11'2451,"1"-2"-774,7-9-258,0 0-258,-3 11 387,3-11-258,0 0-129,0-6 0,0 6-258,1-11 258,-1 11-129,3-12 0,-3 12-516,0-12 129,0 12-129,0 0-129,0 0 129,-8 5-258,8-5 0,-8 12 129,8-12 0,-8 14-258,8-14 129,0 0-129,0 0 0,0 0-516,0 0-3870,0 0-258,6 0-516,-6 0-387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09:56:27.9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6861 16429 0</inkml:trace>
  <inkml:trace contextRef="#ctx0" brushRef="#br0" timeOffset="15978.914">8052 14157 0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10:40:37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19151 14887 0,'0'0'0,"0"0"0,0 0 0,0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028996"/>
          </a:xfrm>
        </p:spPr>
        <p:txBody>
          <a:bodyPr/>
          <a:lstStyle/>
          <a:p>
            <a:r>
              <a:rPr lang="en-US" dirty="0" smtClean="0"/>
              <a:t>Recap: </a:t>
            </a:r>
            <a:r>
              <a:rPr lang="en-US" dirty="0" smtClean="0"/>
              <a:t>Printing Trees into Bytecodes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9" y="1010192"/>
            <a:ext cx="8865325" cy="57128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To evaluate 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*e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interpreter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1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2</a:t>
            </a:r>
          </a:p>
          <a:p>
            <a:pPr lvl="1"/>
            <a:r>
              <a:rPr lang="en-US" sz="2000" dirty="0" smtClean="0"/>
              <a:t>combines the result using *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Compiler for  e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*e</a:t>
            </a:r>
            <a:r>
              <a:rPr lang="en-US" sz="2400" baseline="-25000" dirty="0" smtClean="0">
                <a:solidFill>
                  <a:srgbClr val="002060"/>
                </a:solidFill>
              </a:rPr>
              <a:t>2  </a:t>
            </a:r>
            <a:r>
              <a:rPr lang="en-US" sz="2400" dirty="0" smtClean="0">
                <a:solidFill>
                  <a:srgbClr val="002060"/>
                </a:solidFill>
              </a:rPr>
              <a:t>emits: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that leaves result on the stack, followed by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that leaves result on the stack, </a:t>
            </a:r>
            <a:r>
              <a:rPr lang="en-US" sz="2000" dirty="0">
                <a:solidFill>
                  <a:srgbClr val="002060"/>
                </a:solidFill>
              </a:rPr>
              <a:t>followed by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arithmetic instruction that takes values from the stack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and leaves the result on the stack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  def </a:t>
            </a:r>
            <a:r>
              <a:rPr lang="en-US" sz="2400" dirty="0" smtClean="0"/>
              <a:t>compile(e </a:t>
            </a:r>
            <a:r>
              <a:rPr lang="en-US" sz="2400" dirty="0"/>
              <a:t>: Expr) : </a:t>
            </a:r>
            <a:r>
              <a:rPr lang="en-US" sz="2400" dirty="0" smtClean="0"/>
              <a:t>List[Bytecode] </a:t>
            </a:r>
            <a:r>
              <a:rPr lang="en-US" sz="2400" dirty="0"/>
              <a:t>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 </a:t>
            </a:r>
            <a:r>
              <a:rPr lang="en-US" sz="2400" b="1" dirty="0" smtClean="0">
                <a:solidFill>
                  <a:srgbClr val="008000"/>
                </a:solidFill>
              </a:rPr>
              <a:t>// ~ postfix printer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Var(id) </a:t>
            </a:r>
            <a:r>
              <a:rPr lang="en-US" sz="2400" dirty="0" smtClean="0"/>
              <a:t>=&gt; List(</a:t>
            </a:r>
            <a:r>
              <a:rPr lang="en-US" sz="2400" b="1" dirty="0" smtClean="0">
                <a:solidFill>
                  <a:srgbClr val="C00000"/>
                </a:solidFill>
              </a:rPr>
              <a:t>ILoad</a:t>
            </a:r>
            <a:r>
              <a:rPr lang="en-US" sz="2400" dirty="0" smtClean="0"/>
              <a:t>(slotFor(id)))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case </a:t>
            </a:r>
            <a:r>
              <a:rPr lang="en-US" sz="2400" dirty="0" smtClean="0"/>
              <a:t>Plus(e1,e2) 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smtClean="0">
                <a:solidFill>
                  <a:srgbClr val="C00000"/>
                </a:solidFill>
              </a:rPr>
              <a:t>IAdd</a:t>
            </a:r>
            <a:r>
              <a:rPr lang="en-US" sz="2400" dirty="0"/>
              <a:t>())</a:t>
            </a: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</a:t>
            </a:r>
            <a:r>
              <a:rPr lang="en-US" sz="2400" dirty="0" smtClean="0"/>
              <a:t>Times(e1,e2)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smtClean="0">
                <a:solidFill>
                  <a:srgbClr val="C00000"/>
                </a:solidFill>
              </a:rPr>
              <a:t>IMul</a:t>
            </a:r>
            <a:r>
              <a:rPr lang="en-US" sz="2400" dirty="0" smtClean="0"/>
              <a:t>())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… 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6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391"/>
          </a:xfrm>
        </p:spPr>
        <p:txBody>
          <a:bodyPr/>
          <a:lstStyle/>
          <a:p>
            <a:r>
              <a:rPr lang="en-US" b="1" dirty="0" smtClean="0"/>
              <a:t>ifeq</a:t>
            </a:r>
            <a:r>
              <a:rPr lang="en-US" dirty="0" smtClean="0"/>
              <a:t> instruction from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158240"/>
            <a:ext cx="4328160" cy="552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if</a:t>
            </a:r>
            <a:r>
              <a:rPr lang="en-US" sz="1800" dirty="0">
                <a:solidFill>
                  <a:schemeClr val="tx1"/>
                </a:solidFill>
              </a:rPr>
              <a:t>&lt;cond&gt;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Branch </a:t>
            </a:r>
            <a:r>
              <a:rPr lang="en-US" sz="1800" dirty="0">
                <a:solidFill>
                  <a:schemeClr val="tx1"/>
                </a:solidFill>
              </a:rPr>
              <a:t>if int comparison with zero succeeds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if&lt;cond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branchbyte1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branchbyte2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ifeq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153 (0x99)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154 (0x9a)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155 (0x9b)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ifge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156 (0x9c)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ifgt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157 (0x9d)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158 (0x9e)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Operand Stack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..., </a:t>
            </a:r>
            <a:r>
              <a:rPr lang="en-US" sz="1800" dirty="0">
                <a:solidFill>
                  <a:schemeClr val="tx1"/>
                </a:solidFill>
              </a:rPr>
              <a:t>value </a:t>
            </a:r>
            <a:r>
              <a:rPr lang="en-US" sz="1800" dirty="0" smtClean="0">
                <a:solidFill>
                  <a:schemeClr val="tx1"/>
                </a:solidFill>
              </a:rPr>
              <a:t>→...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value must be of type int. It is popped from the operand stack and compared </a:t>
            </a:r>
            <a:r>
              <a:rPr lang="en-US" sz="1800" dirty="0" smtClean="0">
                <a:solidFill>
                  <a:schemeClr val="tx1"/>
                </a:solidFill>
              </a:rPr>
              <a:t>against </a:t>
            </a:r>
            <a:r>
              <a:rPr lang="en-US" sz="1800" dirty="0">
                <a:solidFill>
                  <a:schemeClr val="tx1"/>
                </a:solidFill>
              </a:rPr>
              <a:t>zero. All comparisons are signed. 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71452"/>
            <a:ext cx="4347754" cy="5381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results of the comparisons are as follows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ifeq succeeds if and only if value =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ifne succeeds if and only if value ≠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iflt succeeds if and only if value &lt;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ifle succeeds if and only if value ≤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ifgt succeeds if and only if value &gt;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ifge succeeds if and only if value ≥ 0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comparison succeeds, the unsigned branchbyte1 and branchbyte2 are used to construct a signed 16-bit offset, where the offset is calculated to be (branchbyte1 &lt;&lt; 8) | branchbyte2. Execution then proceeds at that offset from the address of the opcode of this if&lt;cond&gt; instruction. The target address must be that of an opcode of an instruction within the method that contains this if&lt;cond&gt; instruction.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Otherwise</a:t>
            </a:r>
            <a:r>
              <a:rPr lang="en-US" sz="1600" dirty="0">
                <a:solidFill>
                  <a:schemeClr val="tx1"/>
                </a:solidFill>
              </a:rPr>
              <a:t>, execution proceeds at the address of the instruction following this if&lt;cond&gt; instruction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Statement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compilation of 0/1 for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>
                <a:solidFill>
                  <a:srgbClr val="000000"/>
                </a:solidFill>
              </a:rPr>
              <a:t>compileStmt(e : Stmt) 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>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If(</a:t>
            </a:r>
            <a:r>
              <a:rPr lang="en-US" sz="2400" dirty="0" err="1" smtClean="0">
                <a:solidFill>
                  <a:srgbClr val="000000"/>
                </a:solidFill>
              </a:rPr>
              <a:t>cond,tStmt,eStmt</a:t>
            </a:r>
            <a:r>
              <a:rPr lang="en-US" sz="2400" dirty="0" smtClean="0">
                <a:solidFill>
                  <a:srgbClr val="000000"/>
                </a:solidFill>
              </a:rPr>
              <a:t>) =&gt; {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  </a:t>
            </a:r>
            <a:r>
              <a:rPr lang="en-US" sz="2400" b="1" dirty="0" smtClean="0">
                <a:solidFill>
                  <a:srgbClr val="000000"/>
                </a:solidFill>
              </a:rPr>
              <a:t>val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 = getFreshLabel(); </a:t>
            </a:r>
            <a:r>
              <a:rPr lang="en-US" sz="2400" b="1" dirty="0" smtClean="0">
                <a:solidFill>
                  <a:srgbClr val="000000"/>
                </a:solidFill>
              </a:rPr>
              <a:t>val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 = getFreshLabel()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</a:rPr>
              <a:t>     compile(cond)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:::compileStmt(tStmt)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</a:t>
            </a:r>
            <a:r>
              <a:rPr lang="en-US" sz="2400" b="1" dirty="0" smtClean="0">
                <a:solidFill>
                  <a:srgbClr val="000000"/>
                </a:solidFill>
              </a:rPr>
              <a:t>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:::List(label(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:::compileStmt(eStmt)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00"/>
                </a:solidFill>
              </a:rPr>
              <a:t>:::List(label(</a:t>
            </a:r>
            <a:r>
              <a:rPr lang="en-US" sz="2400" b="1" dirty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}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If Statement</a:t>
            </a:r>
            <a:br>
              <a:rPr lang="en-US" dirty="0" smtClean="0"/>
            </a:br>
            <a:r>
              <a:rPr lang="en-US" dirty="0" smtClean="0"/>
              <a:t>using compilation of 0/1 for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4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Shorthand math notation for the previous function: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cond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 tStmt </a:t>
            </a:r>
            <a:r>
              <a:rPr lang="en-US" sz="2400" b="1" dirty="0" smtClean="0">
                <a:solidFill>
                  <a:srgbClr val="000000"/>
                </a:solidFill>
              </a:rPr>
              <a:t>else</a:t>
            </a:r>
            <a:r>
              <a:rPr lang="en-US" sz="2400" dirty="0" smtClean="0">
                <a:solidFill>
                  <a:srgbClr val="000000"/>
                </a:solidFill>
              </a:rPr>
              <a:t> eStmt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	[ </a:t>
            </a:r>
            <a:r>
              <a:rPr lang="en-US" sz="2400" dirty="0" smtClean="0">
                <a:solidFill>
                  <a:srgbClr val="000000"/>
                </a:solidFill>
              </a:rPr>
              <a:t>cond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(nElse)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[ </a:t>
            </a:r>
            <a:r>
              <a:rPr lang="en-US" sz="2400" dirty="0" err="1" smtClean="0">
                <a:solidFill>
                  <a:srgbClr val="000000"/>
                </a:solidFill>
              </a:rPr>
              <a:t>tStmt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	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:	</a:t>
            </a:r>
            <a:r>
              <a:rPr lang="en-US" sz="2400" b="1" dirty="0" smtClean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 eStmt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588920" y="3113280"/>
              <a:ext cx="2252520" cy="2514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8120" y="3101040"/>
                <a:ext cx="2277000" cy="2535480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Straight Arrow Connector 5"/>
          <p:cNvCxnSpPr/>
          <p:nvPr/>
        </p:nvCxnSpPr>
        <p:spPr bwMode="auto">
          <a:xfrm>
            <a:off x="3789485" y="3833446"/>
            <a:ext cx="48357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581470" y="34333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68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</a:t>
            </a:r>
            <a:r>
              <a:rPr lang="en-US" dirty="0" smtClean="0"/>
              <a:t>While </a:t>
            </a:r>
            <a:r>
              <a:rPr lang="en-US" dirty="0"/>
              <a:t>Statement</a:t>
            </a:r>
            <a:br>
              <a:rPr lang="en-US" dirty="0"/>
            </a:br>
            <a:r>
              <a:rPr lang="en-US" dirty="0"/>
              <a:t>using compilation of 0/1 for condition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2439157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while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(cond) </a:t>
            </a:r>
            <a:r>
              <a:rPr lang="en-US" sz="2400" dirty="0" smtClean="0">
                <a:solidFill>
                  <a:srgbClr val="000000"/>
                </a:solidFill>
              </a:rPr>
              <a:t>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nStart:</a:t>
            </a:r>
            <a:r>
              <a:rPr lang="en-US" sz="2400" b="1" dirty="0">
                <a:solidFill>
                  <a:srgbClr val="000000"/>
                </a:solidFill>
              </a:rPr>
              <a:t>	[ </a:t>
            </a:r>
            <a:r>
              <a:rPr lang="en-US" sz="2400" dirty="0">
                <a:solidFill>
                  <a:srgbClr val="000000"/>
                </a:solidFill>
              </a:rPr>
              <a:t>cond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[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tmt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br>
              <a:rPr lang="en-US" sz="2400" b="1" dirty="0">
                <a:solidFill>
                  <a:srgbClr val="000000"/>
                </a:solidFill>
              </a:rPr>
            </a:b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nStart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6959" y="3927902"/>
            <a:ext cx="668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give a translation with only one jump during loop</a:t>
            </a:r>
            <a:endParaRPr lang="en-US" sz="1800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998960" y="2014200"/>
              <a:ext cx="3866040" cy="2799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0320" y="2005560"/>
                <a:ext cx="3877200" cy="281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09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179"/>
          </a:xfrm>
        </p:spPr>
        <p:txBody>
          <a:bodyPr/>
          <a:lstStyle/>
          <a:p>
            <a:r>
              <a:rPr lang="en-US" dirty="0" smtClean="0"/>
              <a:t>Example result for</a:t>
            </a:r>
            <a:r>
              <a:rPr lang="en-US" b="1" dirty="0" smtClean="0"/>
              <a:t>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15291"/>
            <a:ext cx="4038600" cy="449362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boolean </a:t>
            </a:r>
            <a:r>
              <a:rPr lang="en-US" sz="2400" dirty="0">
                <a:solidFill>
                  <a:schemeClr val="tx1"/>
                </a:solidFill>
              </a:rPr>
              <a:t>condition(int n)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{ </a:t>
            </a:r>
            <a:r>
              <a:rPr lang="en-US" sz="2400" dirty="0">
                <a:solidFill>
                  <a:schemeClr val="tx1"/>
                </a:solidFill>
              </a:rPr>
              <a:t>...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void </a:t>
            </a:r>
            <a:r>
              <a:rPr lang="en-US" sz="2400" dirty="0">
                <a:solidFill>
                  <a:schemeClr val="tx1"/>
                </a:solidFill>
              </a:rPr>
              <a:t>work(int n) { ...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void </a:t>
            </a:r>
            <a:r>
              <a:rPr lang="en-US" sz="2400" dirty="0">
                <a:solidFill>
                  <a:schemeClr val="tx1"/>
                </a:solidFill>
              </a:rPr>
              <a:t>test()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 = 100;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(condition(n))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n </a:t>
            </a:r>
            <a:r>
              <a:rPr lang="en-US" sz="2400" dirty="0">
                <a:solidFill>
                  <a:schemeClr val="tx1"/>
                </a:solidFill>
              </a:rPr>
              <a:t>= n - 11;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work(n</a:t>
            </a:r>
            <a:r>
              <a:rPr lang="en-US" sz="2400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027612"/>
            <a:ext cx="4321629" cy="55734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0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bipush</a:t>
            </a:r>
            <a:r>
              <a:rPr lang="en-US" sz="2200" dirty="0">
                <a:solidFill>
                  <a:schemeClr val="tx1"/>
                </a:solidFill>
              </a:rPr>
              <a:t>  100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istore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3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4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invokestatic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#</a:t>
            </a:r>
            <a:r>
              <a:rPr lang="en-US" sz="2200" dirty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;// condition</a:t>
            </a:r>
            <a:r>
              <a:rPr lang="en-US" sz="2200" dirty="0">
                <a:solidFill>
                  <a:schemeClr val="tx1"/>
                </a:solidFill>
              </a:rPr>
              <a:t>:(I)Z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7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ifeq</a:t>
            </a:r>
            <a:r>
              <a:rPr lang="en-US" sz="2200" dirty="0">
                <a:solidFill>
                  <a:schemeClr val="tx1"/>
                </a:solidFill>
              </a:rPr>
              <a:t>    22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10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11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bipush</a:t>
            </a:r>
            <a:r>
              <a:rPr lang="en-US" sz="2200" dirty="0">
                <a:solidFill>
                  <a:schemeClr val="tx1"/>
                </a:solidFill>
              </a:rPr>
              <a:t>  11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13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isub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14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istore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15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16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invokestatic</a:t>
            </a:r>
            <a:r>
              <a:rPr lang="en-US" sz="2200" dirty="0">
                <a:solidFill>
                  <a:schemeClr val="tx1"/>
                </a:solidFill>
              </a:rPr>
              <a:t>    #</a:t>
            </a:r>
            <a:r>
              <a:rPr lang="en-US" sz="2200" dirty="0" smtClean="0">
                <a:solidFill>
                  <a:schemeClr val="tx1"/>
                </a:solidFill>
              </a:rPr>
              <a:t>5; work</a:t>
            </a:r>
            <a:r>
              <a:rPr lang="en-US" sz="2200" dirty="0">
                <a:solidFill>
                  <a:schemeClr val="tx1"/>
                </a:solidFill>
              </a:rPr>
              <a:t>:(I)V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19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goto</a:t>
            </a:r>
            <a:r>
              <a:rPr lang="en-US" sz="2200" dirty="0">
                <a:solidFill>
                  <a:schemeClr val="tx1"/>
                </a:solidFill>
              </a:rPr>
              <a:t>    3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22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6713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LOOP with EXIT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0790"/>
            <a:ext cx="4038600" cy="471537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Oberon-2 </a:t>
            </a:r>
            <a:r>
              <a:rPr lang="en-US" sz="2400" dirty="0">
                <a:solidFill>
                  <a:schemeClr val="tx1"/>
                </a:solidFill>
              </a:rPr>
              <a:t>has a </a:t>
            </a:r>
            <a:r>
              <a:rPr lang="en-US" sz="2400" dirty="0" smtClean="0">
                <a:solidFill>
                  <a:schemeClr val="tx1"/>
                </a:solidFill>
              </a:rPr>
              <a:t>statement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LOOP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b="1" dirty="0">
                <a:solidFill>
                  <a:srgbClr val="002060"/>
                </a:solidFill>
              </a:rPr>
              <a:t>EXIT IF </a:t>
            </a:r>
            <a:r>
              <a:rPr lang="en-US" sz="2400" dirty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which </a:t>
            </a:r>
            <a:r>
              <a:rPr lang="en-US" sz="2400" dirty="0">
                <a:solidFill>
                  <a:schemeClr val="tx1"/>
                </a:solidFill>
              </a:rPr>
              <a:t>executes a loop and exits when the condition is met. </a:t>
            </a:r>
            <a:r>
              <a:rPr lang="en-US" sz="2400" dirty="0" smtClean="0">
                <a:solidFill>
                  <a:schemeClr val="tx1"/>
                </a:solidFill>
              </a:rPr>
              <a:t>This generalizes </a:t>
            </a:r>
            <a:r>
              <a:rPr lang="en-US" sz="2400" dirty="0">
                <a:solidFill>
                  <a:schemeClr val="tx1"/>
                </a:solidFill>
              </a:rPr>
              <a:t>'while' and 'do … while</a:t>
            </a:r>
            <a:r>
              <a:rPr lang="en-US" sz="2400" dirty="0" smtClean="0">
                <a:solidFill>
                  <a:schemeClr val="tx1"/>
                </a:solidFill>
              </a:rPr>
              <a:t>'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Give </a:t>
            </a:r>
            <a:r>
              <a:rPr lang="en-US" sz="2400" dirty="0">
                <a:solidFill>
                  <a:schemeClr val="tx1"/>
                </a:solidFill>
              </a:rPr>
              <a:t>a translation scheme for the LOOP construct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050" y="1600200"/>
            <a:ext cx="375774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Apply the translation to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j = i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LOOP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j = j + 1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EXIT IF </a:t>
            </a:r>
            <a:r>
              <a:rPr lang="en-US" dirty="0">
                <a:solidFill>
                  <a:srgbClr val="002060"/>
                </a:solidFill>
              </a:rPr>
              <a:t>j &gt; 10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s = s + j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z = s + j -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469960" y="5096520"/>
              <a:ext cx="429120" cy="818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7440" y="5094000"/>
                <a:ext cx="434160" cy="82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25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155371"/>
            <a:ext cx="8469086" cy="663236"/>
          </a:xfrm>
        </p:spPr>
        <p:txBody>
          <a:bodyPr/>
          <a:lstStyle/>
          <a:p>
            <a:pPr algn="l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611"/>
            <a:ext cx="8229600" cy="509855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[ LOOP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</a:rPr>
              <a:t>EXIT IF </a:t>
            </a:r>
            <a:r>
              <a:rPr lang="en-US" sz="2400" dirty="0" smtClean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END ] =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start:	[ </a:t>
            </a:r>
            <a:r>
              <a:rPr lang="en-US" sz="2400" dirty="0" smtClean="0">
                <a:solidFill>
                  <a:srgbClr val="002060"/>
                </a:solidFill>
              </a:rPr>
              <a:t>code1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	[ </a:t>
            </a:r>
            <a:r>
              <a:rPr lang="en-US" sz="2400" dirty="0" err="1" smtClean="0">
                <a:solidFill>
                  <a:srgbClr val="002060"/>
                </a:solidFill>
              </a:rPr>
              <a:t>cond</a:t>
            </a:r>
            <a:r>
              <a:rPr lang="en-US" sz="2400" b="1" dirty="0" smtClean="0">
                <a:solidFill>
                  <a:srgbClr val="002060"/>
                </a:solidFill>
              </a:rPr>
              <a:t> ]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</a:rPr>
              <a:t>ifneq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exit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</a:rPr>
              <a:t>[ </a:t>
            </a:r>
            <a:r>
              <a:rPr lang="en-US" sz="2400" dirty="0" smtClean="0">
                <a:solidFill>
                  <a:srgbClr val="002060"/>
                </a:solidFill>
              </a:rPr>
              <a:t>code2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</a:rPr>
              <a:t>goto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start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exit:</a:t>
            </a:r>
          </a:p>
        </p:txBody>
      </p:sp>
    </p:spTree>
    <p:extLst>
      <p:ext uri="{BB962C8B-B14F-4D97-AF65-F5344CB8AC3E}">
        <p14:creationId xmlns:p14="http://schemas.microsoft.com/office/powerpoint/2010/main" val="22018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6627" y="2770703"/>
            <a:ext cx="8229600" cy="1143000"/>
          </a:xfrm>
        </p:spPr>
        <p:txBody>
          <a:bodyPr/>
          <a:lstStyle/>
          <a:p>
            <a:r>
              <a:rPr lang="en-US" dirty="0" smtClean="0"/>
              <a:t>How to compile complex </a:t>
            </a:r>
            <a:r>
              <a:rPr lang="en-US" dirty="0" err="1" smtClean="0"/>
              <a:t>boolean</a:t>
            </a:r>
            <a:r>
              <a:rPr lang="en-US" dirty="0" smtClean="0"/>
              <a:t> expressions expressed using &amp;&amp;,||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&amp;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10010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|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11111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These operations always evalute both arguments.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contast</a:t>
            </a:r>
            <a:r>
              <a:rPr lang="en-US" dirty="0"/>
              <a:t>,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tx1"/>
                </a:solidFill>
              </a:rPr>
              <a:t>&amp;&amp;   || </a:t>
            </a:r>
            <a:r>
              <a:rPr lang="en-US" dirty="0" smtClean="0"/>
              <a:t>operations only evaluate their second operand if necessary!</a:t>
            </a:r>
          </a:p>
          <a:p>
            <a:r>
              <a:rPr lang="en-US" dirty="0" smtClean="0"/>
              <a:t>We must compile this correctly. It is not acceptable to emit code that always evaluates both operands of &amp;&amp;,||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program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34841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static </a:t>
            </a:r>
            <a:r>
              <a:rPr lang="en-US" b="1" dirty="0"/>
              <a:t>boolean </a:t>
            </a:r>
            <a:r>
              <a:rPr lang="en-US" dirty="0"/>
              <a:t>bigFraction(int x, int y)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((y==0) | (x/y &gt; 100));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public static void main(String[] args) {</a:t>
            </a:r>
          </a:p>
          <a:p>
            <a:pPr marL="0" indent="0">
              <a:buNone/>
            </a:pPr>
            <a:r>
              <a:rPr lang="en-US" dirty="0"/>
              <a:t>    boolean is = bigFraction(10,</a:t>
            </a:r>
            <a:r>
              <a:rPr lang="en-US" b="1" dirty="0"/>
              <a:t>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748" y="5146764"/>
            <a:ext cx="8693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Exception in thread "main" java.lang.ArithmeticException: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/ by zero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Test.bigFraction(Test.java:4)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Test.main(Test.java:19)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61807" y="2664823"/>
            <a:ext cx="3447662" cy="526923"/>
            <a:chOff x="3561807" y="2664823"/>
            <a:chExt cx="3447662" cy="526923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3561807" y="2664823"/>
              <a:ext cx="1724296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5250654" y="2730081"/>
              <a:ext cx="17588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||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8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 Notation for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357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iadd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imul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5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function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219200"/>
            <a:ext cx="8425543" cy="44674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/>
              <a:t>static int </a:t>
            </a:r>
            <a:r>
              <a:rPr lang="en-US" sz="2400" dirty="0"/>
              <a:t>iterate() 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[] a 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b="1" dirty="0"/>
              <a:t>int</a:t>
            </a:r>
            <a:r>
              <a:rPr lang="en-US" sz="2400" dirty="0"/>
              <a:t>[10];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 i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 </a:t>
            </a:r>
            <a:r>
              <a:rPr lang="en-US" sz="2400" dirty="0"/>
              <a:t>res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while </a:t>
            </a:r>
            <a:r>
              <a:rPr lang="en-US" sz="2400" dirty="0"/>
              <a:t>((i &lt; a.length) &amp; (a[i] &gt;= 0)) {</a:t>
            </a:r>
          </a:p>
          <a:p>
            <a:pPr marL="0" indent="0">
              <a:buNone/>
            </a:pPr>
            <a:r>
              <a:rPr lang="en-US" sz="2400" dirty="0"/>
              <a:t>	    i = i + 1;</a:t>
            </a:r>
          </a:p>
          <a:p>
            <a:pPr marL="0" indent="0">
              <a:buNone/>
            </a:pPr>
            <a:r>
              <a:rPr lang="en-US" sz="2400" dirty="0"/>
              <a:t>	    res = res + 1;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return</a:t>
            </a:r>
            <a:r>
              <a:rPr lang="en-US" sz="2400" dirty="0"/>
              <a:t> res;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2716" y="5652103"/>
            <a:ext cx="8118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Exception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in thread "main" java.lang.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ArrayIndexOutOfBoundsException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: 10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Test.iterate(Test.java:16)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75316" y="3429000"/>
            <a:ext cx="2340194" cy="1212776"/>
            <a:chOff x="3561807" y="2427515"/>
            <a:chExt cx="2340194" cy="1212776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3561807" y="2427515"/>
              <a:ext cx="531221" cy="751111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005328" y="3178626"/>
              <a:ext cx="18966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&amp;&amp;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652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Bitwise Operations -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2706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iand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661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ior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6423" y="4027230"/>
            <a:ext cx="8821782" cy="2469364"/>
            <a:chOff x="226423" y="4027230"/>
            <a:chExt cx="8821782" cy="2469364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26423" y="4110446"/>
              <a:ext cx="2891246" cy="238614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531223" y="4110446"/>
              <a:ext cx="2987040" cy="220326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452846" y="4027230"/>
              <a:ext cx="3387634" cy="207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&amp;&amp;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=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	…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268582" y="5364480"/>
              <a:ext cx="744584" cy="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2952202" y="5069195"/>
              <a:ext cx="609600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not allowed to evaluate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if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is </a:t>
              </a:r>
              <a:r>
                <a:rPr lang="en-US" sz="2800" b="1" kern="0" dirty="0" smtClean="0">
                  <a:solidFill>
                    <a:srgbClr val="C00000"/>
                  </a:solidFill>
                  <a:latin typeface="Calibri" pitchFamily="34" charset="0"/>
                </a:rPr>
                <a:t>false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  <a:p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Also for (e1 || e2): if e1 </a:t>
              </a:r>
              <a:r>
                <a:rPr lang="en-US" b="1" kern="0" dirty="0" smtClean="0">
                  <a:solidFill>
                    <a:srgbClr val="C00000"/>
                  </a:solidFill>
                  <a:latin typeface="Calibri" pitchFamily="34" charset="0"/>
                </a:rPr>
                <a:t>true</a:t>
              </a:r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, e2 not evaluated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00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973"/>
          </a:xfrm>
        </p:spPr>
        <p:txBody>
          <a:bodyPr/>
          <a:lstStyle/>
          <a:p>
            <a:r>
              <a:rPr lang="en-US" dirty="0" smtClean="0"/>
              <a:t>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966" y="1199586"/>
            <a:ext cx="42062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Scala: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(c) t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e</a:t>
            </a:r>
          </a:p>
          <a:p>
            <a:pPr marL="0" indent="0">
              <a:buNone/>
            </a:pPr>
            <a:r>
              <a:rPr lang="en-US" dirty="0" smtClean="0"/>
              <a:t>Java, 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c ?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: 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Meaning:</a:t>
            </a:r>
          </a:p>
          <a:p>
            <a:pPr lvl="1"/>
            <a:r>
              <a:rPr lang="en-US" dirty="0" smtClean="0"/>
              <a:t>c is evaluated</a:t>
            </a:r>
          </a:p>
          <a:p>
            <a:pPr lvl="1"/>
            <a:r>
              <a:rPr lang="en-US" dirty="0" smtClean="0"/>
              <a:t>if c is true, then t is evaluated and returned</a:t>
            </a:r>
          </a:p>
          <a:p>
            <a:pPr lvl="1"/>
            <a:r>
              <a:rPr lang="en-US" dirty="0" smtClean="0"/>
              <a:t>if c is false, then e is evaluated and returned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0824"/>
            <a:ext cx="4038600" cy="4985340"/>
          </a:xfrm>
        </p:spPr>
        <p:txBody>
          <a:bodyPr/>
          <a:lstStyle/>
          <a:p>
            <a:r>
              <a:rPr lang="en-US" dirty="0" smtClean="0"/>
              <a:t>Meaning of </a:t>
            </a:r>
            <a:r>
              <a:rPr lang="en-US" b="1" dirty="0" smtClean="0"/>
              <a:t>&amp;&amp;</a:t>
            </a:r>
            <a:r>
              <a:rPr lang="en-US" dirty="0" smtClean="0"/>
              <a:t>, </a:t>
            </a:r>
            <a:r>
              <a:rPr lang="en-US" b="1" dirty="0" smtClean="0"/>
              <a:t>||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&amp;&amp; q) ==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q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q) ==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 else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compile ||,&amp;&amp; transform them into ‘if’ </a:t>
            </a:r>
            <a:r>
              <a:rPr lang="en-US" b="1" dirty="0" smtClean="0">
                <a:solidFill>
                  <a:schemeClr val="tx1"/>
                </a:solidFill>
              </a:rPr>
              <a:t>expression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894360" y="5359320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1840" y="5356800"/>
                <a:ext cx="5400" cy="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78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Expression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35849"/>
            <a:ext cx="8229600" cy="4655172"/>
          </a:xfrm>
        </p:spPr>
        <p:txBody>
          <a:bodyPr/>
          <a:lstStyle/>
          <a:p>
            <a:r>
              <a:rPr lang="en-US" dirty="0" smtClean="0"/>
              <a:t>Same as for if statement, even though code for branches will leave values on the stack: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else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>
                <a:solidFill>
                  <a:srgbClr val="000000"/>
                </a:solidFill>
              </a:rPr>
              <a:t>cond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</a:t>
            </a:r>
            <a:r>
              <a:rPr lang="en-US" dirty="0">
                <a:solidFill>
                  <a:srgbClr val="000000"/>
                </a:solidFill>
              </a:rPr>
              <a:t>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 smtClean="0">
                <a:solidFill>
                  <a:srgbClr val="000000"/>
                </a:solidFill>
              </a:rPr>
              <a:t>:	</a:t>
            </a:r>
            <a:r>
              <a:rPr lang="en-US" b="1" dirty="0" smtClean="0">
                <a:solidFill>
                  <a:srgbClr val="000000"/>
                </a:solidFill>
              </a:rPr>
              <a:t>[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Example for Conditional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54137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f(</a:t>
            </a:r>
            <a:r>
              <a:rPr lang="en-US" b="1" dirty="0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c, </a:t>
            </a:r>
            <a:r>
              <a:rPr lang="en-US" b="1" dirty="0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x,</a:t>
            </a:r>
            <a:r>
              <a:rPr lang="en-US" b="1" dirty="0">
                <a:solidFill>
                  <a:schemeClr val="tx1"/>
                </a:solidFill>
              </a:rPr>
              <a:t> int </a:t>
            </a:r>
            <a:r>
              <a:rPr lang="en-US" dirty="0">
                <a:solidFill>
                  <a:schemeClr val="tx1"/>
                </a:solidFill>
              </a:rPr>
              <a:t>y)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return </a:t>
            </a:r>
            <a:r>
              <a:rPr lang="en-US" dirty="0">
                <a:solidFill>
                  <a:schemeClr val="tx1"/>
                </a:solidFill>
              </a:rPr>
              <a:t>(c ? x : y);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29348" y="1600200"/>
            <a:ext cx="355745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0</a:t>
            </a:r>
            <a:r>
              <a:rPr lang="en-US" dirty="0">
                <a:solidFill>
                  <a:schemeClr val="tx1"/>
                </a:solidFill>
              </a:rPr>
              <a:t>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1:	</a:t>
            </a:r>
            <a:r>
              <a:rPr lang="en-US" b="1" dirty="0">
                <a:solidFill>
                  <a:schemeClr val="tx1"/>
                </a:solidFill>
              </a:rPr>
              <a:t>ifeq</a:t>
            </a:r>
            <a:r>
              <a:rPr lang="en-US" dirty="0">
                <a:solidFill>
                  <a:schemeClr val="tx1"/>
                </a:solidFill>
              </a:rPr>
              <a:t>	8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4: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5:	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	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8: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9:	</a:t>
            </a:r>
            <a:r>
              <a:rPr lang="en-US" b="1" dirty="0" smtClean="0">
                <a:solidFill>
                  <a:schemeClr val="tx1"/>
                </a:solidFill>
              </a:rPr>
              <a:t>ireturn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t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cond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>
                <a:solidFill>
                  <a:schemeClr val="tx1"/>
                </a:solidFill>
              </a:rPr>
              <a:t>&amp;&amp;</a:t>
            </a:r>
            <a:r>
              <a:rPr lang="en-US" dirty="0">
                <a:solidFill>
                  <a:schemeClr val="tx1"/>
                </a:solidFill>
              </a:rPr>
              <a:t> 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q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false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Ifeq</a:t>
            </a:r>
            <a:r>
              <a:rPr lang="en-US" dirty="0">
                <a:solidFill>
                  <a:srgbClr val="000000"/>
                </a:solidFill>
              </a:rPr>
              <a:t>(nElse)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goto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 smtClean="0">
                <a:solidFill>
                  <a:srgbClr val="000000"/>
                </a:solidFill>
              </a:rPr>
              <a:t>iconst</a:t>
            </a:r>
            <a:r>
              <a:rPr lang="en-US" dirty="0" smtClean="0">
                <a:solidFill>
                  <a:srgbClr val="000000"/>
                </a:solidFill>
              </a:rPr>
              <a:t>_0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||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t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cond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 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Ifeq</a:t>
            </a:r>
            <a:r>
              <a:rPr lang="en-US" dirty="0">
                <a:solidFill>
                  <a:srgbClr val="000000"/>
                </a:solidFill>
              </a:rPr>
              <a:t>(nElse)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iconst</a:t>
            </a:r>
            <a:r>
              <a:rPr lang="en-US" dirty="0" smtClean="0">
                <a:solidFill>
                  <a:srgbClr val="000000"/>
                </a:solidFill>
              </a:rPr>
              <a:t>_1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goto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false,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 smtClean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 smtClean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boolean variable b, for which n </a:t>
            </a:r>
            <a:r>
              <a:rPr lang="en-US" dirty="0">
                <a:solidFill>
                  <a:schemeClr val="tx1"/>
                </a:solidFill>
              </a:rPr>
              <a:t>= slot(b)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b =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	(assignment)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istore</a:t>
            </a:r>
            <a:r>
              <a:rPr lang="en-US" dirty="0" smtClean="0">
                <a:solidFill>
                  <a:schemeClr val="tx1"/>
                </a:solidFill>
              </a:rPr>
              <a:t>_n</a:t>
            </a:r>
          </a:p>
        </p:txBody>
      </p:sp>
    </p:spTree>
    <p:extLst>
      <p:ext uri="{BB962C8B-B14F-4D97-AF65-F5344CB8AC3E}">
        <p14:creationId xmlns:p14="http://schemas.microsoft.com/office/powerpoint/2010/main" val="29432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triple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x,y,z be in slots 1,2,3</a:t>
            </a:r>
          </a:p>
          <a:p>
            <a:pPr marL="0" indent="0">
              <a:buNone/>
            </a:pPr>
            <a:r>
              <a:rPr lang="en-US" dirty="0" smtClean="0"/>
              <a:t>Show code for assignment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y = (x </a:t>
            </a:r>
            <a:r>
              <a:rPr lang="en-US" b="1" dirty="0"/>
              <a:t>&amp;&amp; y) &amp;&amp; </a:t>
            </a:r>
            <a:r>
              <a:rPr lang="en-US" b="1" dirty="0" smtClean="0"/>
              <a:t>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Does the sequence differ for assignment</a:t>
            </a:r>
          </a:p>
          <a:p>
            <a:pPr marL="0" indent="0">
              <a:buNone/>
            </a:pPr>
            <a:r>
              <a:rPr lang="en-US" b="1" dirty="0"/>
              <a:t> y = </a:t>
            </a:r>
            <a:r>
              <a:rPr lang="en-US" b="1" dirty="0" smtClean="0"/>
              <a:t>x </a:t>
            </a:r>
            <a:r>
              <a:rPr lang="en-US" b="1" dirty="0"/>
              <a:t>&amp;&amp; </a:t>
            </a:r>
            <a:r>
              <a:rPr lang="en-US" b="1" dirty="0" smtClean="0"/>
              <a:t>(y </a:t>
            </a:r>
            <a:r>
              <a:rPr lang="en-US" b="1" dirty="0"/>
              <a:t>&amp;&amp; </a:t>
            </a:r>
            <a:r>
              <a:rPr lang="en-US" b="1" dirty="0" smtClean="0"/>
              <a:t>z)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77246" y="2142309"/>
            <a:ext cx="24098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         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_1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ifeq</a:t>
            </a:r>
            <a:r>
              <a:rPr lang="en-US" dirty="0" smtClean="0">
                <a:latin typeface="Calibri" panose="020F0502020204030204" pitchFamily="34" charset="0"/>
              </a:rPr>
              <a:t> n1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_2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goto</a:t>
            </a:r>
            <a:r>
              <a:rPr lang="en-US" dirty="0" smtClean="0">
                <a:latin typeface="Calibri" panose="020F0502020204030204" pitchFamily="34" charset="0"/>
              </a:rPr>
              <a:t> n2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n1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iconst</a:t>
            </a:r>
            <a:r>
              <a:rPr lang="en-US" dirty="0" smtClean="0">
                <a:latin typeface="Calibri" panose="020F0502020204030204" pitchFamily="34" charset="0"/>
              </a:rPr>
              <a:t>_0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n2: 	</a:t>
            </a:r>
            <a:r>
              <a:rPr lang="en-US" b="1" dirty="0" smtClean="0">
                <a:latin typeface="Calibri" panose="020F0502020204030204" pitchFamily="34" charset="0"/>
              </a:rPr>
              <a:t>ifeq</a:t>
            </a:r>
            <a:r>
              <a:rPr lang="en-US" dirty="0" smtClean="0">
                <a:latin typeface="Calibri" panose="020F0502020204030204" pitchFamily="34" charset="0"/>
              </a:rPr>
              <a:t> n3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_3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         	</a:t>
            </a:r>
            <a:r>
              <a:rPr lang="en-US" b="1" dirty="0" smtClean="0">
                <a:latin typeface="Calibri" panose="020F0502020204030204" pitchFamily="34" charset="0"/>
              </a:rPr>
              <a:t>goto</a:t>
            </a:r>
            <a:r>
              <a:rPr lang="en-US" dirty="0" smtClean="0">
                <a:latin typeface="Calibri" panose="020F0502020204030204" pitchFamily="34" charset="0"/>
              </a:rPr>
              <a:t> n4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n3: 	</a:t>
            </a:r>
            <a:r>
              <a:rPr lang="en-US" b="1" dirty="0" smtClean="0">
                <a:latin typeface="Calibri" panose="020F0502020204030204" pitchFamily="34" charset="0"/>
              </a:rPr>
              <a:t>iconst</a:t>
            </a:r>
            <a:r>
              <a:rPr lang="en-US" dirty="0" smtClean="0">
                <a:latin typeface="Calibri" panose="020F0502020204030204" pitchFamily="34" charset="0"/>
              </a:rPr>
              <a:t>_0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n4: 	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Code Generation for Control Structures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451"/>
            <a:ext cx="8229600" cy="48547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compile statement sequence?</a:t>
            </a:r>
          </a:p>
          <a:p>
            <a:pPr marL="457200" lvl="1" indent="0">
              <a:buNone/>
            </a:pPr>
            <a:r>
              <a:rPr lang="en-US" dirty="0" smtClean="0"/>
              <a:t>s1; s2; … ; sN</a:t>
            </a:r>
            <a:endParaRPr lang="en-US" dirty="0"/>
          </a:p>
          <a:p>
            <a:r>
              <a:rPr lang="en-US" dirty="0" smtClean="0"/>
              <a:t>Concatenate byte codes for each statement!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 smtClean="0">
                <a:solidFill>
                  <a:srgbClr val="000000"/>
                </a:solidFill>
              </a:rPr>
              <a:t>compileStmt(e 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Stmt) </a:t>
            </a:r>
            <a:r>
              <a:rPr lang="en-US" sz="2400" dirty="0">
                <a:solidFill>
                  <a:srgbClr val="000000"/>
                </a:solidFill>
              </a:rPr>
              <a:t>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Sequence(sts) =&gt;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</a:t>
            </a:r>
            <a:r>
              <a:rPr lang="en-US" sz="2400" b="1" dirty="0" smtClean="0">
                <a:solidFill>
                  <a:srgbClr val="000000"/>
                </a:solidFill>
              </a:rPr>
              <a:t>for</a:t>
            </a:r>
            <a:r>
              <a:rPr lang="en-US" sz="2400" dirty="0" smtClean="0">
                <a:solidFill>
                  <a:srgbClr val="000000"/>
                </a:solidFill>
              </a:rPr>
              <a:t> { st &lt;- sts;  bcode &lt;- compileStmt(st)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}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</a:t>
            </a:r>
            <a:r>
              <a:rPr lang="en-US" sz="2400" b="1" dirty="0" smtClean="0">
                <a:solidFill>
                  <a:srgbClr val="000000"/>
                </a:solidFill>
              </a:rPr>
              <a:t>yield</a:t>
            </a:r>
            <a:r>
              <a:rPr lang="en-US" sz="2400" dirty="0" smtClean="0">
                <a:solidFill>
                  <a:srgbClr val="000000"/>
                </a:solidFill>
              </a:rPr>
              <a:t> bcode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i.e.			sts </a:t>
            </a:r>
            <a:r>
              <a:rPr lang="en-US" b="1" dirty="0" smtClean="0"/>
              <a:t>flatMap</a:t>
            </a:r>
            <a:r>
              <a:rPr lang="en-US" dirty="0" smtClean="0"/>
              <a:t> compileStmt</a:t>
            </a:r>
          </a:p>
          <a:p>
            <a:pPr marL="0" indent="0">
              <a:buNone/>
            </a:pPr>
            <a:r>
              <a:rPr lang="en-US" dirty="0" smtClean="0"/>
              <a:t>semantically: 	(sts </a:t>
            </a:r>
            <a:r>
              <a:rPr lang="en-US" b="1" dirty="0" smtClean="0"/>
              <a:t>map</a:t>
            </a:r>
            <a:r>
              <a:rPr lang="en-US" dirty="0" smtClean="0"/>
              <a:t> compileStmt) </a:t>
            </a:r>
            <a:r>
              <a:rPr lang="en-US" b="1" dirty="0" smtClean="0"/>
              <a:t>flatten</a:t>
            </a:r>
          </a:p>
        </p:txBody>
      </p:sp>
    </p:spTree>
    <p:extLst>
      <p:ext uri="{BB962C8B-B14F-4D97-AF65-F5344CB8AC3E}">
        <p14:creationId xmlns:p14="http://schemas.microsoft.com/office/powerpoint/2010/main" val="37348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Control: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6057" cy="34507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void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count(</a:t>
            </a:r>
            <a:r>
              <a:rPr lang="en-US" sz="2400" b="1" dirty="0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from,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step)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int </a:t>
            </a:r>
            <a:r>
              <a:rPr lang="en-US" sz="2400" dirty="0">
                <a:solidFill>
                  <a:schemeClr val="tx1"/>
                </a:solidFill>
              </a:rPr>
              <a:t>counter = from;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(counter &lt; to)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counter </a:t>
            </a:r>
            <a:r>
              <a:rPr lang="en-US" sz="2400" dirty="0">
                <a:solidFill>
                  <a:schemeClr val="tx1"/>
                </a:solidFill>
              </a:rPr>
              <a:t>= counter + step;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271451"/>
            <a:ext cx="4206240" cy="546898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0</a:t>
            </a:r>
            <a:r>
              <a:rPr lang="en-US" sz="2400" dirty="0">
                <a:solidFill>
                  <a:schemeClr val="tx1"/>
                </a:solidFill>
              </a:rPr>
              <a:t>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1:   </a:t>
            </a:r>
            <a:r>
              <a:rPr lang="en-US" sz="2400" b="1" dirty="0">
                <a:solidFill>
                  <a:schemeClr val="tx1"/>
                </a:solidFill>
              </a:rPr>
              <a:t>istore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2: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3: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4:   </a:t>
            </a:r>
            <a:r>
              <a:rPr lang="en-US" sz="2400" b="1" dirty="0">
                <a:solidFill>
                  <a:schemeClr val="tx1"/>
                </a:solidFill>
              </a:rPr>
              <a:t>if_icmpge</a:t>
            </a:r>
            <a:r>
              <a:rPr lang="en-US" sz="2400" dirty="0">
                <a:solidFill>
                  <a:schemeClr val="tx1"/>
                </a:solidFill>
              </a:rPr>
              <a:t>       14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7: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8: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9:   </a:t>
            </a:r>
            <a:r>
              <a:rPr lang="en-US" sz="2400" b="1" dirty="0">
                <a:solidFill>
                  <a:schemeClr val="tx1"/>
                </a:solidFill>
              </a:rPr>
              <a:t>iadd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10:  </a:t>
            </a:r>
            <a:r>
              <a:rPr lang="en-US" sz="2400" b="1" dirty="0">
                <a:solidFill>
                  <a:schemeClr val="tx1"/>
                </a:solidFill>
              </a:rPr>
              <a:t>istore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11:  </a:t>
            </a:r>
            <a:r>
              <a:rPr lang="en-US" sz="2400" b="1" dirty="0">
                <a:solidFill>
                  <a:schemeClr val="tx1"/>
                </a:solidFill>
              </a:rPr>
              <a:t>goto</a:t>
            </a:r>
            <a:r>
              <a:rPr lang="en-US" sz="2400" dirty="0">
                <a:solidFill>
                  <a:schemeClr val="tx1"/>
                </a:solidFill>
              </a:rPr>
              <a:t>   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14:  </a:t>
            </a:r>
            <a:r>
              <a:rPr lang="en-US" sz="2400" b="1" dirty="0" smtClean="0">
                <a:solidFill>
                  <a:schemeClr val="tx1"/>
                </a:solidFill>
              </a:rPr>
              <a:t>return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783" y="5132410"/>
            <a:ext cx="4572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We need to see how to: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translate boolean expressions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generate </a:t>
            </a:r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jumps for control</a:t>
            </a:r>
            <a:endParaRPr lang="en-US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Booleans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70991"/>
            <a:ext cx="8495211" cy="509527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Java bytecode verifier does not make hard distinction between booleans and ints</a:t>
            </a:r>
          </a:p>
          <a:p>
            <a:pPr lvl="1"/>
            <a:r>
              <a:rPr lang="en-US" sz="2000" dirty="0" smtClean="0"/>
              <a:t>can pass one as another in some cases if we hack .class files</a:t>
            </a:r>
          </a:p>
          <a:p>
            <a:pPr marL="0" indent="0">
              <a:buNone/>
            </a:pPr>
            <a:r>
              <a:rPr lang="en-US" sz="2400" dirty="0" smtClean="0"/>
              <a:t>As when compiling to assembly, we need to choose how to represent truth values</a:t>
            </a:r>
          </a:p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/>
              <a:t>adopt </a:t>
            </a:r>
            <a:r>
              <a:rPr lang="en-US" sz="2400" dirty="0" smtClean="0"/>
              <a:t>a </a:t>
            </a:r>
            <a:r>
              <a:rPr lang="en-US" sz="2400" b="1" dirty="0" smtClean="0"/>
              <a:t>convention </a:t>
            </a:r>
            <a:r>
              <a:rPr lang="en-US" sz="2400" dirty="0"/>
              <a:t>in </a:t>
            </a:r>
            <a:r>
              <a:rPr lang="en-US" sz="2400" dirty="0" smtClean="0"/>
              <a:t>our code </a:t>
            </a:r>
            <a:r>
              <a:rPr lang="en-US" sz="2400" dirty="0"/>
              <a:t>generation for </a:t>
            </a:r>
            <a:r>
              <a:rPr lang="en-US" sz="2400" dirty="0" smtClean="0"/>
              <a:t>JVM: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>
                <a:solidFill>
                  <a:srgbClr val="0070C0"/>
                </a:solidFill>
              </a:rPr>
              <a:t>generated code </a:t>
            </a:r>
            <a:r>
              <a:rPr lang="en-US" sz="2400" dirty="0" smtClean="0">
                <a:solidFill>
                  <a:srgbClr val="0070C0"/>
                </a:solidFill>
              </a:rPr>
              <a:t>uses </a:t>
            </a:r>
            <a:r>
              <a:rPr lang="en-US" sz="2400" dirty="0">
                <a:solidFill>
                  <a:srgbClr val="0070C0"/>
                </a:solidFill>
              </a:rPr>
              <a:t>'int' to represent boolean values </a:t>
            </a:r>
            <a:r>
              <a:rPr lang="en-US" sz="2400" dirty="0" smtClean="0">
                <a:solidFill>
                  <a:srgbClr val="0070C0"/>
                </a:solidFill>
              </a:rPr>
              <a:t>in: 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local variables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parameters</a:t>
            </a:r>
            <a:r>
              <a:rPr lang="en-US" sz="2400" dirty="0" smtClean="0">
                <a:solidFill>
                  <a:srgbClr val="0070C0"/>
                </a:solidFill>
              </a:rPr>
              <a:t>, and intermediate </a:t>
            </a:r>
            <a:r>
              <a:rPr lang="en-US" sz="2400" b="1" dirty="0" smtClean="0">
                <a:solidFill>
                  <a:srgbClr val="0070C0"/>
                </a:solidFill>
              </a:rPr>
              <a:t>stack values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In </a:t>
            </a:r>
            <a:r>
              <a:rPr lang="en-US" sz="2400" dirty="0">
                <a:solidFill>
                  <a:srgbClr val="0070C0"/>
                </a:solidFill>
              </a:rPr>
              <a:t>such cases, the </a:t>
            </a:r>
            <a:r>
              <a:rPr lang="en-US" sz="2400" dirty="0" smtClean="0">
                <a:solidFill>
                  <a:srgbClr val="0070C0"/>
                </a:solidFill>
              </a:rPr>
              <a:t>code ensures that these int </a:t>
            </a:r>
            <a:r>
              <a:rPr lang="en-US" sz="2400" dirty="0">
                <a:solidFill>
                  <a:srgbClr val="0070C0"/>
                </a:solidFill>
              </a:rPr>
              <a:t>variables </a:t>
            </a:r>
            <a:r>
              <a:rPr lang="en-US" sz="2400" dirty="0" smtClean="0">
                <a:solidFill>
                  <a:srgbClr val="0070C0"/>
                </a:solidFill>
              </a:rPr>
              <a:t>are always </a:t>
            </a:r>
            <a:r>
              <a:rPr lang="en-US" sz="2400" dirty="0" smtClean="0">
                <a:solidFill>
                  <a:srgbClr val="0070C0"/>
                </a:solidFill>
              </a:rPr>
              <a:t>either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>
                <a:solidFill>
                  <a:srgbClr val="0070C0"/>
                </a:solidFill>
              </a:rPr>
              <a:t>representing </a:t>
            </a:r>
            <a:r>
              <a:rPr lang="en-US" sz="2400" dirty="0" smtClean="0">
                <a:solidFill>
                  <a:srgbClr val="0070C0"/>
                </a:solidFill>
              </a:rPr>
              <a:t>false, or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1, </a:t>
            </a:r>
            <a:r>
              <a:rPr lang="en-US" sz="2400" dirty="0">
                <a:solidFill>
                  <a:srgbClr val="0070C0"/>
                </a:solidFill>
              </a:rPr>
              <a:t>representing </a:t>
            </a:r>
            <a:r>
              <a:rPr lang="en-US" sz="2400" dirty="0" smtClean="0">
                <a:solidFill>
                  <a:srgbClr val="0070C0"/>
                </a:solidFill>
              </a:rPr>
              <a:t>true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Values for Relations: 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static boolean </a:t>
            </a:r>
            <a:r>
              <a:rPr lang="en-US" sz="2400" dirty="0">
                <a:solidFill>
                  <a:schemeClr val="tx1"/>
                </a:solidFill>
              </a:rPr>
              <a:t>test(int x, int y</a:t>
            </a:r>
            <a:r>
              <a:rPr lang="en-US" sz="2400" dirty="0" smtClean="0">
                <a:solidFill>
                  <a:schemeClr val="tx1"/>
                </a:solidFill>
              </a:rPr>
              <a:t>){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return </a:t>
            </a:r>
            <a:r>
              <a:rPr lang="en-US" sz="2400" dirty="0">
                <a:solidFill>
                  <a:schemeClr val="tx1"/>
                </a:solidFill>
              </a:rPr>
              <a:t>(x &lt; 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77096" y="1600200"/>
            <a:ext cx="381435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0</a:t>
            </a:r>
            <a:r>
              <a:rPr lang="en-US" dirty="0">
                <a:solidFill>
                  <a:schemeClr val="tx1"/>
                </a:solidFill>
              </a:rPr>
              <a:t>:   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1:   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2:   </a:t>
            </a:r>
            <a:r>
              <a:rPr lang="en-US" b="1" dirty="0">
                <a:solidFill>
                  <a:schemeClr val="tx1"/>
                </a:solidFill>
              </a:rPr>
              <a:t>if_icmpge</a:t>
            </a:r>
            <a:r>
              <a:rPr lang="en-US" dirty="0">
                <a:solidFill>
                  <a:schemeClr val="tx1"/>
                </a:solidFill>
              </a:rPr>
              <a:t>       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5:   </a:t>
            </a:r>
            <a:r>
              <a:rPr lang="en-US" b="1" dirty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6:   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    10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9:   </a:t>
            </a:r>
            <a:r>
              <a:rPr lang="en-US" b="1" dirty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10:  </a:t>
            </a:r>
            <a:r>
              <a:rPr lang="en-US" b="1" dirty="0">
                <a:solidFill>
                  <a:schemeClr val="tx1"/>
                </a:solidFill>
              </a:rPr>
              <a:t>ireturn</a:t>
            </a:r>
          </a:p>
        </p:txBody>
      </p:sp>
    </p:spTree>
    <p:extLst>
      <p:ext uri="{BB962C8B-B14F-4D97-AF65-F5344CB8AC3E}">
        <p14:creationId xmlns:p14="http://schemas.microsoft.com/office/powerpoint/2010/main" val="11750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33"/>
          </a:xfrm>
        </p:spPr>
        <p:txBody>
          <a:bodyPr/>
          <a:lstStyle/>
          <a:p>
            <a:r>
              <a:rPr lang="en-US" b="1" dirty="0" smtClean="0"/>
              <a:t>if_icmpge </a:t>
            </a:r>
            <a:r>
              <a:rPr lang="en-US" dirty="0" smtClean="0"/>
              <a:t>instruction from spec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2550" y="1132111"/>
            <a:ext cx="4251960" cy="50898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if_icmp</a:t>
            </a:r>
            <a:r>
              <a:rPr lang="en-US" sz="1800" dirty="0">
                <a:solidFill>
                  <a:schemeClr val="tx1"/>
                </a:solidFill>
              </a:rPr>
              <a:t>&lt;cond&gt;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Branch </a:t>
            </a:r>
            <a:r>
              <a:rPr lang="en-US" sz="1800" dirty="0">
                <a:solidFill>
                  <a:schemeClr val="tx1"/>
                </a:solidFill>
              </a:rPr>
              <a:t>if int comparison succeeds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format:	if_icmp&lt;cond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branchbyte1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branchbyte2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if_icmpeq</a:t>
            </a:r>
            <a:r>
              <a:rPr lang="en-US" sz="1800" dirty="0" smtClean="0">
                <a:solidFill>
                  <a:schemeClr val="tx1"/>
                </a:solidFill>
              </a:rPr>
              <a:t> = 159 (0x9f)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160 (0xa0)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161 (0xa1)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if_icmpge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162 (0xa2)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if_icmpgt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163 (0xa3)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if_icmple </a:t>
            </a:r>
            <a:r>
              <a:rPr lang="en-US" sz="1800" dirty="0">
                <a:solidFill>
                  <a:schemeClr val="tx1"/>
                </a:solidFill>
              </a:rPr>
              <a:t>= 164 (0xa4)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Operand </a:t>
            </a:r>
            <a:r>
              <a:rPr lang="en-US" sz="1800" dirty="0" smtClean="0">
                <a:solidFill>
                  <a:schemeClr val="tx1"/>
                </a:solidFill>
              </a:rPr>
              <a:t>Stack: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..., </a:t>
            </a:r>
            <a:r>
              <a:rPr lang="en-US" sz="1800" dirty="0">
                <a:solidFill>
                  <a:schemeClr val="tx1"/>
                </a:solidFill>
              </a:rPr>
              <a:t>value1, value2 </a:t>
            </a:r>
            <a:r>
              <a:rPr lang="en-US" sz="1800" dirty="0" smtClean="0">
                <a:solidFill>
                  <a:schemeClr val="tx1"/>
                </a:solidFill>
              </a:rPr>
              <a:t>→ ...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Both </a:t>
            </a:r>
            <a:r>
              <a:rPr lang="en-US" sz="1800" dirty="0">
                <a:solidFill>
                  <a:schemeClr val="tx1"/>
                </a:solidFill>
              </a:rPr>
              <a:t>value1 and value2 must be of type int. They are both popped from the operand stack and compared. All comparisons are signed.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184366"/>
            <a:ext cx="4476206" cy="507242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results of the comparison are as follows: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if_icmpeq succeeds if and only if value1 =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if_icmpne succeeds if and only if value1 ≠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if_icmplt succeeds if and only if value1 &lt;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if_icmple succeeds if and only if value1 ≤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if_icmpgt succeeds if and only if value1 &gt;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if_icmpge succeeds if and only if value1 ≥ value2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comparison succeeds, the unsigned branchbyte1 and branchbyte2 are used to construct a signed 16-bit offset, where the offset is calculated to be (branchbyte1 &lt;&lt; 8) | branchbyte2. Execution then proceeds at that offset from the address of the opcode of this if_icmp&lt;cond&gt; instruction. The target address must be that of an opcode of an instruction within the method that contains this if_icmp&lt;cond&gt; </a:t>
            </a:r>
            <a:r>
              <a:rPr lang="en-US" sz="1600" dirty="0" smtClean="0">
                <a:solidFill>
                  <a:schemeClr val="tx1"/>
                </a:solidFill>
              </a:rPr>
              <a:t>instruction.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Otherwise</a:t>
            </a:r>
            <a:r>
              <a:rPr lang="en-US" sz="1600" dirty="0">
                <a:solidFill>
                  <a:schemeClr val="tx1"/>
                </a:solidFill>
              </a:rPr>
              <a:t>, execution proceeds at the address of the instruction following this if_icmp&lt;cond&gt; instruction.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71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Relational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7995" y="1202499"/>
            <a:ext cx="8448805" cy="48986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def </a:t>
            </a:r>
            <a:r>
              <a:rPr lang="en-US" sz="2400" dirty="0"/>
              <a:t>compile(e : Expr) : List[Bytecode] 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  <a:r>
              <a:rPr lang="en-US" sz="2400" b="1" dirty="0">
                <a:solidFill>
                  <a:srgbClr val="008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…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</a:t>
            </a:r>
            <a:r>
              <a:rPr lang="en-US" sz="2400" b="1" dirty="0" smtClean="0"/>
              <a:t>case</a:t>
            </a:r>
            <a:r>
              <a:rPr lang="en-US" sz="2400" dirty="0" smtClean="0"/>
              <a:t> Times(e1,e2) =&gt; compile(e1) ::: compile(e2) ::: List(</a:t>
            </a:r>
            <a:r>
              <a:rPr lang="en-US" sz="2400" b="1" dirty="0" smtClean="0"/>
              <a:t>IMul</a:t>
            </a:r>
            <a:r>
              <a:rPr lang="en-US" sz="2400" dirty="0" smtClean="0"/>
              <a:t>())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case </a:t>
            </a:r>
            <a:r>
              <a:rPr lang="en-US" sz="2400" dirty="0" smtClean="0"/>
              <a:t>Comparison(e1, op, e2) =&gt; {</a:t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en-US" sz="2400" b="1" dirty="0" smtClean="0"/>
              <a:t>val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 = getFreshLabel(); </a:t>
            </a:r>
            <a:r>
              <a:rPr lang="en-US" sz="2400" b="1" dirty="0" smtClean="0"/>
              <a:t>val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 = </a:t>
            </a:r>
            <a:r>
              <a:rPr lang="en-US" sz="2400" dirty="0"/>
              <a:t> </a:t>
            </a:r>
            <a:r>
              <a:rPr lang="en-US" sz="2400" dirty="0" smtClean="0"/>
              <a:t>getFreshLabel()</a:t>
            </a:r>
            <a:br>
              <a:rPr lang="en-US" sz="2400" dirty="0" smtClean="0"/>
            </a:br>
            <a:r>
              <a:rPr lang="en-US" sz="2400" dirty="0"/>
              <a:t>       </a:t>
            </a:r>
            <a:r>
              <a:rPr lang="en-US" sz="2400" dirty="0" smtClean="0"/>
              <a:t>    compile(e1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   :::compile(e2)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smtClean="0"/>
              <a:t>:::List(      </a:t>
            </a:r>
            <a:r>
              <a:rPr lang="en-US" sz="2400" b="1" dirty="0" smtClean="0"/>
              <a:t>if_icmp</a:t>
            </a:r>
            <a:r>
              <a:rPr lang="en-US" sz="2400" dirty="0" smtClean="0"/>
              <a:t>_instruction(converse(op), 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),</a:t>
            </a:r>
            <a:br>
              <a:rPr lang="en-US" sz="2400" dirty="0" smtClean="0"/>
            </a:br>
            <a:r>
              <a:rPr lang="en-US" sz="2400" dirty="0" smtClean="0"/>
              <a:t>                         </a:t>
            </a:r>
            <a:r>
              <a:rPr lang="en-US" sz="2400" b="1" dirty="0" smtClean="0"/>
              <a:t>IConst1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                 </a:t>
            </a:r>
            <a:r>
              <a:rPr lang="en-US" sz="2400" b="1" dirty="0" smtClean="0"/>
              <a:t>goto</a:t>
            </a:r>
            <a:r>
              <a:rPr lang="en-US" sz="2400" dirty="0" smtClean="0"/>
              <a:t>_instruction(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),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label(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), </a:t>
            </a:r>
            <a:r>
              <a:rPr lang="en-US" sz="2400" b="1" dirty="0" smtClean="0"/>
              <a:t>IConst0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label(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))        </a:t>
            </a:r>
            <a:r>
              <a:rPr lang="en-US" sz="2400" dirty="0" smtClean="0">
                <a:solidFill>
                  <a:srgbClr val="008000"/>
                </a:solidFill>
              </a:rPr>
              <a:t>// result: 0 or 1 added to stack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}</a:t>
            </a:r>
            <a:br>
              <a:rPr lang="en-US" sz="2400" dirty="0" smtClean="0"/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5573" y="5798150"/>
            <a:ext cx="8592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}	</a:t>
            </a: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separate pass resolves labels before emitting class </a:t>
            </a: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file</a:t>
            </a:r>
            <a:endParaRPr lang="en-US" kern="0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12824" y="2719587"/>
            <a:ext cx="3308990" cy="830997"/>
            <a:chOff x="5712824" y="2719587"/>
            <a:chExt cx="3308990" cy="83099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H="1">
              <a:off x="5712824" y="3135086"/>
              <a:ext cx="1471747" cy="365760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7001709" y="2719587"/>
              <a:ext cx="202010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is there a </a:t>
              </a:r>
              <a:r>
                <a:rPr lang="en-US" b="1" kern="0" dirty="0" smtClean="0">
                  <a:solidFill>
                    <a:srgbClr val="002060"/>
                  </a:solidFill>
                  <a:latin typeface="Calibri" pitchFamily="34" charset="0"/>
                </a:rPr>
                <a:t>dual</a:t>
              </a:r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 </a:t>
              </a:r>
              <a:b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translation?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1167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22552</TotalTime>
  <Words>1278</Words>
  <Application>Microsoft Office PowerPoint</Application>
  <PresentationFormat>On-screen Show (4:3)</PresentationFormat>
  <Paragraphs>341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Calibri</vt:lpstr>
      <vt:lpstr>Arial</vt:lpstr>
      <vt:lpstr>Default Design</vt:lpstr>
      <vt:lpstr>Recap: Printing Trees into Bytecodes</vt:lpstr>
      <vt:lpstr>Shorthand Notation for Translation</vt:lpstr>
      <vt:lpstr>Code Generation for Control Structures</vt:lpstr>
      <vt:lpstr>Sequential Composition</vt:lpstr>
      <vt:lpstr>Compiling Control: Example</vt:lpstr>
      <vt:lpstr>Representing Booleans</vt:lpstr>
      <vt:lpstr>Truth Values for Relations: Example</vt:lpstr>
      <vt:lpstr>if_icmpge instruction from spec</vt:lpstr>
      <vt:lpstr>Compiling Relational Expressions</vt:lpstr>
      <vt:lpstr>ifeq instruction from spec</vt:lpstr>
      <vt:lpstr>Compiling If Statement using compilation of 0/1 for condition</vt:lpstr>
      <vt:lpstr>Compiling If Statement using compilation of 0/1 for condition</vt:lpstr>
      <vt:lpstr>Compiling While Statement using compilation of 0/1 for condition</vt:lpstr>
      <vt:lpstr>Example result for while loop</vt:lpstr>
      <vt:lpstr>Exercise: LOOP with EXIT IF</vt:lpstr>
      <vt:lpstr>solution</vt:lpstr>
      <vt:lpstr>How to compile complex boolean expressions expressed using &amp;&amp;,|| ?</vt:lpstr>
      <vt:lpstr>Bitwise Operations</vt:lpstr>
      <vt:lpstr>What does this program do?</vt:lpstr>
      <vt:lpstr>What does this function do?</vt:lpstr>
      <vt:lpstr>Compiling Bitwise Operations - Easy</vt:lpstr>
      <vt:lpstr>Conditional Expression</vt:lpstr>
      <vt:lpstr>Compiling If Expression</vt:lpstr>
      <vt:lpstr>Java Example for Conditional</vt:lpstr>
      <vt:lpstr>Compiling &amp;&amp;</vt:lpstr>
      <vt:lpstr>Compiling ||</vt:lpstr>
      <vt:lpstr>true, false, variables</vt:lpstr>
      <vt:lpstr>Example: triple &amp;&amp;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Ravi Kandhadai</cp:lastModifiedBy>
  <cp:revision>3023</cp:revision>
  <dcterms:created xsi:type="dcterms:W3CDTF">2005-06-07T20:03:32Z</dcterms:created>
  <dcterms:modified xsi:type="dcterms:W3CDTF">2014-11-25T14:21:31Z</dcterms:modified>
</cp:coreProperties>
</file>