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5"/>
  </p:notesMasterIdLst>
  <p:sldIdLst>
    <p:sldId id="345" r:id="rId2"/>
    <p:sldId id="346" r:id="rId3"/>
    <p:sldId id="347" r:id="rId4"/>
    <p:sldId id="348" r:id="rId5"/>
    <p:sldId id="349" r:id="rId6"/>
    <p:sldId id="350" r:id="rId7"/>
    <p:sldId id="388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89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70" r:id="rId28"/>
    <p:sldId id="390" r:id="rId29"/>
    <p:sldId id="391" r:id="rId30"/>
    <p:sldId id="392" r:id="rId31"/>
    <p:sldId id="393" r:id="rId32"/>
    <p:sldId id="375" r:id="rId33"/>
    <p:sldId id="371" r:id="rId34"/>
    <p:sldId id="372" r:id="rId35"/>
    <p:sldId id="373" r:id="rId36"/>
    <p:sldId id="374" r:id="rId37"/>
    <p:sldId id="376" r:id="rId38"/>
    <p:sldId id="377" r:id="rId39"/>
    <p:sldId id="378" r:id="rId40"/>
    <p:sldId id="379" r:id="rId41"/>
    <p:sldId id="380" r:id="rId42"/>
    <p:sldId id="381" r:id="rId43"/>
    <p:sldId id="382" r:id="rId44"/>
    <p:sldId id="383" r:id="rId45"/>
    <p:sldId id="384" r:id="rId46"/>
    <p:sldId id="385" r:id="rId47"/>
    <p:sldId id="386" r:id="rId48"/>
    <p:sldId id="394" r:id="rId49"/>
    <p:sldId id="387" r:id="rId50"/>
    <p:sldId id="395" r:id="rId51"/>
    <p:sldId id="396" r:id="rId52"/>
    <p:sldId id="397" r:id="rId53"/>
    <p:sldId id="398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57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6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0:49:02.693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1573 17846 25,'-7'20'30,"7"-20"2,-11 0-6,11 0-4,-15-6-7,8-4-1,-6 6-3,4-7-3,2-3-4,-5 8 0,-2-6 1,1 0-2,-2 4-1,2 2-1,-1 2 0,3 12 0,-8 0-1,3-10 1,0 10-2,2 6 0,14-14 1,0 0 1,-62 43-2,62-43 1,0 0 0,-59 55 1,59-55 0,0 0 0,-42 62-1,42-62 0,11 51 1,-11-51-3,0 0 4,41 70-1,-41-70-1,0 0 3,69 69 0,-69-69-1,50 37 1,-50-37 0,0 0-1,60 36-3,-60-36 3,0 0-5,51 5 0,-51-5-1,0 0-4,0 0-7,63-17-20,-63 17-2,0 0-3,60-17 3</inkml:trace>
  <inkml:trace contextRef="#ctx0" brushRef="#br0" timeOffset="988.0565">1936 17937 35,'0'0'29,"0"0"-4,0 0-4,0 0-4,0 0-4,0 0-3,-50 27-3,50-27 0,0 0-1,0 0-4,-56 21 2,56-21-2,0 0 1,0 0-1,-40 50-3,40-50 0,0 0-1,0 0 0,-13 55 0,13-55 1,0 0 0,0 0-1,4 53 2,-4-53 2,0 0 1,0 0 0,23 50-2,-23-50 1,0 0 0,0 0 0,0 0 1,0 0-3,0 0 0,57 10 1,-57-10 0,0 0 3,0 0-3,0 0 0,51-38 0,-51 38-1,0 0 0,38-53 3,-38 53 0,22-51-2,-22 51 1,0 0-2,15-58 0,-15 58 4,0 0-3,0 0 0,0 0 0,-14-54 0,14 54 1,0 0 0,0 0 1,0 0-2,0 0 0,0 0-1,0 0-3,0 0 2,0 0-2,0 0 2,-11 51 0,11-51-2,0 0 3,11 62 0,-11-62 1,5 52-2,-5-52 1,0 0-2,12 50-1,-12-50-4,0 0-14,0 0-17,0 0 0,0 0-3,0 0 4</inkml:trace>
  <inkml:trace contextRef="#ctx0" brushRef="#br0" timeOffset="1677.0959">2236 17826 36,'0'0'30,"0"0"4,0 0-10,0 0-6,-4 56-4,4-56 0,0 0-7,-7 62-2,7-62-3,-4 63-2,4-63-4,1 57 6,-1-57-3,0 0-1,6 54-1,-6-54 2,0 0 1,0 0 0,0 0 0,0 0 0,0 0-2,0 0 3,0 0 2,0 0-1,37-59 2,-37 59-2,0 0 3,17-58-1,-17 58 2,0 0-1,0 0-3,32-53 2,-32 53-2,0 0 2,0 0-1,0 0-1,0 0-5,0 0 0,0 0 3,52 40-2,-52-40-2,0 0 1,7 62 1,-7-62-2,0 0 5,4 56 0,-4-56-4,0 0 0,0 0-3,0 0-8,3 57-17,-3-57-5,0 0-4,0 0 6</inkml:trace>
  <inkml:trace contextRef="#ctx0" brushRef="#br0" timeOffset="2352.1345">2584 17793 41,'5'15'31,"-8"-1"2,3-14-10,0 0-2,0 0-4,-8 62-4,8-62-2,0 0-9,-10 69 3,10-69-3,-1 52 1,1-52-4,0 0 0,8 70 0,-8-70-2,0 0 6,0 0-2,18 52-2,-18-52 0,0 0 2,0 0-2,0 0-2,25-50 6,-25 50-1,0 0-1,17-63 3,-17 63-1,0 0-3,21-53 3,-21 53 3,0 0-6,0 0-1,0 0 2,0 0-1,0 0 0,53-45 3,-53 45-2,0 0-2,0 0 1,0 0 0,0 0-2,45 51 0,-45-51 0,0 0-4,12 56 3,-12-56 4,0 0-5,1 70 2,-1-70 0,0 0 0,-1 60-4,1-60 2,0 0-11,0 0-21,0 0 2,0 0-1,0 0 0</inkml:trace>
  <inkml:trace contextRef="#ctx0" brushRef="#br0" timeOffset="2893.1655">3025 17872 49,'0'0'30,"-19"51"1,19-51 0,0 0-14,0 0-2,-58 36-7,58-36-6,0 0 4,-32 52-2,32-52-3,0 0 0,-19 72 1,19-72-5,0 0 5,12 59 3,-12-59-5,0 0 0,0 0 0,63 38 1,-63-38 2,0 0-1,60-25-3,-60 25-2,0 0 1,48-59 3,-48 59 2,0 0-4,21-70 3,-21 70 2,0 0-4,-12-63 4,12 63-3,0 0 3,0 0-4,-54-52 2,54 52-2,0 0 0,0 0-1,-54 11 1,54-11-2,0 0-10,0 0-9,-8 53-21,8-53 2,0 0 2,0 0 4</inkml:trace>
  <inkml:trace contextRef="#ctx0" brushRef="#br0" timeOffset="3422.1957">3335 17613 26,'-3'-12'34,"3"12"3,3-9-1,-5-4-11,2 13-5,0 0-5,0 0-5,0 0-3,7 24-2,-6-3-2,1-1-1,1 12-2,-2 6 0,-1-38-1,5 68 3,-5-68 1,1 78-5,-1-78 1,2 76-3,-2-76 5,4 57-1,-4-57 1,6 58-3,-6-58-1,0 0 3,0 0 1,32 53 2,-32-53-3,0 0 0,0 0 0,0 0-1,54 18 0,-54-18-1,0 0-3,0 0-1,0 0-8,0 0-17,0 0-6,0 0-5,0 0 5</inkml:trace>
  <inkml:trace contextRef="#ctx0" brushRef="#br0" timeOffset="3715.2125">3165 17837 40,'0'0'33,"-14"2"3,14-2 1,0 0-12,5-11-10,12-3-6,-1 5-6,9 2 2,-3 5-1,8-2-1,-2 5-3,2 3 0,1-4-1,-2 4-4,4 3-4,-9 0-10,-3-9-20,6 1 2,-8-4-1,1-3 1</inkml:trace>
  <inkml:trace contextRef="#ctx0" brushRef="#br0" timeOffset="5425.3103">4171 17793 13,'0'0'27,"0"0"-1,0 0-1,0 0-4,0 0-3,-14-8-4,14 8-2,-12 9-3,12-9-2,0 0 1,0 0-4,-15 60-3,15-60 1,-6 65 0,6-65-2,-2 65 1,2-65 1,4 67-4,-4-67 1,12 50 2,-12-50-2,0 0 2,0 0 1,59 46-1,-59-46 0,0 0 0,56-21 0,-56 21 3,0 0-1,53-69-3,-53 69 4,27-56 1,-27 56-5,20-52 0,-12 29 3,-4-4-5,-4 27 3,3-26 4,-3 9-7,0 17 0,-4-23 3,4 23 1,0 0-4,0 0 2,0 0-1,0 0-2,-4 51 1,4-51 4,5 50-2,-5-50 1,5 59 0,-5-59 0,0 0-3,11 59 1,-11-59-1,0 0-7,13 49-12,-13-49-17,0 0-5,0 0 4,0 0 5</inkml:trace>
  <inkml:trace contextRef="#ctx0" brushRef="#br0" timeOffset="6007.3436">4739 17803 32,'3'12'32,"-3"-12"2,-12-12-1,12 12-14,-21-8-5,21 8-3,-24-7-5,13 8-1,11-1-1,0 0 1,0 0 0,-54 60-3,54-60 2,0 0-1,-33 64 1,33-64-1,0 0-1,0 0-4,-11 51 3,11-51 0,0 0-2,0 0 2,0 0-4,0 0 1,58 22 3,-58-22-1,0 0-3,0 0 2,53 18 1,-53-18-3,0 0 3,0 0 0,0 0-2,18 63 1,-18-63 0,0 0-3,0 0 4,-43 57 0,43-57 0,0 0 0,0 0 1,-59 33-1,59-33 1,0 0 4,0 0-7,0 0 0,0 0-3,0 0-5,0 0-12,0 0-13,0 0-1,0 0-6,1-55 7</inkml:trace>
  <inkml:trace contextRef="#ctx0" brushRef="#br0" timeOffset="6683.3823">4895 17960 49,'0'0'31,"0"0"4,50-14-4,-50 14-14,0 0-2,0 0-5,0 0-1,47-49-1,-47 49-4,14-12 1,-14 12-3,0 0-3,19-19 3,-19 19-3,10-15 0,-10 15-2,9-14 4,-7 4-4,1-3 3,0 3 1,-3 10-4,0-20 4,-1 3 0,-2 4-1,-2 2 0,-3-1 1,8 12 0,-19-14-1,6 10 0,-1-2 0,-4 13 0,0-1 0,-2-2 1,-1 17-2,21-21 1,-40 36 4,40-36-4,0 0 3,-47 66-3,47-66 4,0 0-2,-21 60-3,21-60 2,0 0-3,15 58-1,-15-58 1,0 0 2,0 0-2,54 54 2,-54-54 4,0 0-1,51 22-2,-51-22 5,0 0-4,51 18 0,-51-18-1,0 0-2,0 0 1,61-24-1,-61 24 0,0 0-4,0 0-13,61-41-20,-61 41-4,17-37 5,-13 8-5</inkml:trace>
  <inkml:trace contextRef="#ctx0" brushRef="#br0" timeOffset="8781.5023">5864 17597 9,'11'1'24,"-11"-1"2,-1-10-6,1 10 0,0 0-3,2-11-3,-2 11 0,0 0-3,-2-11-2,2 11 0,0 0-2,0 0-1,1 13-2,0 1-1,-2 3 0,2 1-1,-1 8 0,1 4 1,0-1-2,-1-29 1,1 83-1,-1-83-3,1 81 2,-1-81-3,2 73 3,-2-73-2,2 63 0,-2-63-4,0 0-3,0 0-3,0 0-19,0 0-6,0 0 0,0 0 0</inkml:trace>
  <inkml:trace contextRef="#ctx0" brushRef="#br0" timeOffset="9489.5428">5892 17526 17,'0'0'12,"0"0"1,0 0-1,0 0 0,0 0-1,-5 12 0,5-12-1,0 0 1,4 13 0,-4-13 0,0 0 0,0 0-1,14 6-2,-14-6-1,11-5 1,-11 5-4,15-7 0,-5 4-1,2-1 0,1 1 0,2-1 0,1 0-1,3 3 0,0-2 0,1 3 0,-1 3-1,0 0 0,-2-10 0,1 8-1,-4 2 1,1-7 0,-4 3 0,-1 1-1,0 1 0,-10-1 1,13 7-1,-13-7 0,0 0 1,0 0-1,0 0 1,4 10-1,-4-10 0,0 0 0,0 0 0,-10 5 1,10-5-2,-3 10 1,3-10 0,-3 13-1,3-3 1,-1 4 0,1 3-2,0 4 0,1-4-2,-4 2-8,7 1-24,-1-6 0,-3-14-2,0 0 2</inkml:trace>
  <inkml:trace contextRef="#ctx0" brushRef="#br0" timeOffset="10151.5806">6543 17593 36,'0'0'30,"5"10"1,-5-10-1,1 11-13,-1-11-6,-6 14-3,0-2-4,3 8 0,-2 10-1,2-7-1,0-3-1,1 10 0,2-30-1,0 76-1,0-76-1,4 68-1,-4-68 1,7 60-6,-7-60 0,6 59-10,-6-59-5,0 0-13,0 0 6,0 0-4</inkml:trace>
  <inkml:trace contextRef="#ctx0" brushRef="#br0" timeOffset="10520.6017">6501 17855 42,'9'2'34,"8"-3"0,-7-5 1,-10 6-16,36-4-4,-19-3-6,6 2-7,-3 4-2,3 4 2,-23-3 0,43 9 1,-24-15-2,-1 11 0,-18-5 0,23 10 2,-23-10-3,14 0 1,-14 0-1,0 0-4,0 0 6,0 0-7,0 0-4,0 0-23,-12 2-3,12-2 0,-3-11-1</inkml:trace>
  <inkml:trace contextRef="#ctx0" brushRef="#br0" timeOffset="11220.6418">7349 17688 12,'20'-11'27,"-20"11"0,10-10-1,-10 10-7,3-10-3,-3 10-3,0 0-2,-5 11-1,-5-2 0,5 7-4,-9 2-2,3 3 0,11-21-2,-30 56 3,30-56 0,-36 66-3,36-66-1,-37 58-3,37-58 4,-33 51-3,33-51 0,0 0-7,0 0 3,0 0-2,-51 51-3,51-51-3,0 0-16,0 0-5,0 0-1,0 0 9</inkml:trace>
  <inkml:trace contextRef="#ctx0" brushRef="#br0" timeOffset="11563.6614">7075 17637 58,'0'0'35,"11"9"-1,-11-9 2,10-1-22,5 9-4,-6 0-3,9 4-1,-4 0-1,6 9-2,-3-1 1,7 9-1,-24-29-2,50 55 0,-50-55-1,56 50 4,-56-50-4,54 50-4,-54-50 4,0 0-2,68 42-3,-68-42-8,0 0-24,0 0-2,0 0 3,0 0 1</inkml:trace>
  <inkml:trace contextRef="#ctx0" brushRef="#br0" timeOffset="12069.6903">7701 17668 76,'0'0'36,"0"0"1,0 0-6,0 0-19,0 0-4,0 0-4,0 0-3,-3 16-2,3-6-2,0-10-4,2 18-9,-1 0-21,-1-18 1,0 0 0,0 0 0</inkml:trace>
  <inkml:trace contextRef="#ctx0" brushRef="#br0" timeOffset="12329.7052">7708 17882 48,'0'0'32,"0"0"6,0 0-8,0 0-10,1 51-8,-1-51-1,0 0-4,0 0-1,0 0-4,0 0-10,0 0-1,0 0-13,0 0-11,-4 52-5,4-52 1,0 0 2</inkml:trace>
  <inkml:trace contextRef="#ctx0" brushRef="#br0" timeOffset="12911.7385">8169 17628 46,'0'0'35,"10"8"3,-10-8-2,0 0-11,7 14-10,-11-4-5,7 4-4,-6 5-1,3-1-1,0-18-2,-4 59-1,4-59 4,-8 66-2,8-66-2,-8 71-6,8-71 4,-10 59-4,10-59 3,0 0-6,0 0-3,-10 57-6,10-57-10,0 0-7,0 0-2,0 0 1,0 0-2</inkml:trace>
  <inkml:trace contextRef="#ctx0" brushRef="#br0" timeOffset="13505.7725">7934 17611 30,'0'0'26,"0"0"-2,0 0-1,14 1-4,-14-1-2,14-7-2,-9-2-3,9 8 1,-3-1-3,9 2-1,-3-6-2,10 8-2,-2-3 0,8-3-1,-1 1-1,4-2-1,0-1 0,-1-1-2,-2 4 1,-1-6 1,-4-1-2,-2 9 0,-5-3 1,-2 3 0,-5-3 0,-3 0-1,-11 4 0,12-1 0,-12 1 0,0 0 0,0 0-2,0 0-2,-4 12-7,4-12-15,-11 10-14,11-10 1,0 0-1,0 0 1</inkml:trace>
  <inkml:trace contextRef="#ctx0" brushRef="#br0" timeOffset="14475.828">9026 17471 46,'0'0'33,"16"11"1,-15-1 0,-1-10-15,7 16-8,-8-3-4,4 12-1,-5 3-2,2 3 1,-4 7-3,1 4 0,-1 10-1,4-52 1,-7 90-1,7-90-1,-4 76 1,4-76-1,3 61 3,-3-61-3,0 0-1,0 0-1,0 0 1,51 35 0,-51-35-3,0 0 1,51-16-2,-51 16-6,0 0-11,50-33-11,-45 17 0,2-3-2,-10 0 2</inkml:trace>
  <inkml:trace contextRef="#ctx0" brushRef="#br0" timeOffset="14735.8428">8938 17726 20,'0'0'28,"0"0"3,16-6 3,-5 2-15,-1-5-2,8 7-4,-5-3-1,7 4-5,-3-1-2,5 4-4,0-1-6,-3 2-6,5-4-18,0 4-5,-8-5-1,6 4 1</inkml:trace>
  <inkml:trace contextRef="#ctx0" brushRef="#br0" timeOffset="15210.87">9431 17692 38,'-1'13'31,"6"1"2,-5-14 0,-12 9-14,7 1-8,-7 0-1,5 8-2,7-18-2,0 0 2,-26 61-1,26-61-4,-5 53-1,5-53-1,0 0 0,17 55-2,-17-55 5,0 0-6,0 0 0,71 13 6,-71-13 2,51-12-6,-51 12 5,53-27 1,-29 10-9,0 1 3,-6-8 0,-2-4-1,-7 10-3,-4-7 6,-5-8-6,-6 17 1,-6-2 4,-5-4 0,-6 4-1,-2 9 0,-4 3 0,-1 3-1,1 16 1,0-10-3,6 7-1,0 6-4,14 11-10,3-13-21,3-4 2,5 4-1,-2-14 2</inkml:trace>
  <inkml:trace contextRef="#ctx0" brushRef="#br0" timeOffset="16345.9349">10101 17713 28,'0'0'28,"15"-7"2,-15 7-3,0 0-9,12-10-2,-12 10-2,0 0 0,1-11-2,-1 11-3,0 0-1,0 0-2,0 0-3,2 18 0,-3-8-2,1-10 1,-1 24-1,1-3-1,0-21 1,0 0 2,-1 71 2,1-71-3,0 0-1,3 66 1,-3-66 2,0 0-2,0 0-3,0 0 0,0 0 1,0 0 0,27 18 3,-27-18-6,11-22-1,-4-3 2,1 1 2,3-4-1,0 2-2,0 2 1,0-2 0,1 7 3,-1-4 1,-1 11-1,-2 0 0,-8 12 0,15-5-1,-15 5 0,12 26 0,-12-26 1,10 18-2,-6 9 0,-4-27 0,0 0 0,7 73 4,-7-73-1,0 0 1,0 63-1,0-63 1,0 0-3,0 0 3,0 0-3,7 16 0,-7-16-3,10-19-1,-1-2 2,0-4-2,2-1 6,2 3-5,1-3 4,1 4-4,-1 0 4,-1 0 0,-1 7 0,-3 12 0,0 2-1,-9 1 0,13 14 0,-9-1 1,0-1-1,-1 7-1,0 5 0,-3-24 0,5 50 0,-5-50 3,0 0-1,1 62-1,-1-62-5,0 0 1,-10 52-7,10-52-20,0 0-7,0 0-3,0 0 3</inkml:trace>
  <inkml:trace contextRef="#ctx0" brushRef="#br0" timeOffset="17208.9843">10766 17758 52,'14'2'34,"-14"-2"0,14-12-7,-2 9-10,-12 3-3,21-12-5,-10 9-3,4 2-1,-3-2-1,3 3-1,-4-4 0,3-2-2,-4-2 1,0 4 0,-1-6 0,-9 10-1,13-15-1,-8 3 0,-5 12 1,4-18-1,-3 6 1,-1 12-2,-2-19 2,-1 5-1,3 14 1,-12-16-1,2 3-1,-3 10 1,-2-1-1,-3-3 2,-3 17-1,1-5 0,-3 3-1,-1 8 2,2 2-1,1-3 1,0 1-1,4 3 1,2-10-1,4 6 0,4 7 0,4-3 1,7 0-1,3 1 0,-7-20 0,0 0 3,45 68 1,-45-68 0,0 0-3,70 39-1,-70-39 1,0 0 2,69 18-2,-69-18-5,0 0 1,52 3-5,-52-3-6,29-9-22,-18-3-4,-11 12-2,17-23 4</inkml:trace>
  <inkml:trace contextRef="#ctx0" brushRef="#br0" timeOffset="18051.0324">11437 17688 33,'0'0'29,"0"0"1,0 0-2,0 0-11,-8-14-3,-5 9-6,13 5 0,-23-10 1,10 7-2,-5-1-2,0-8-1,-2 10-2,1 4-1,-3-8 0,3 6 1,0 6-2,2 6 0,1-1 2,1 1-1,4 8-1,3-8 1,2 10-1,6-22 1,-2 58-1,2-58 0,0 0 4,26 74-1,-26-74 1,0 0-1,55 51 1,-55-51-1,0 0 1,70-6-1,-70 6-3,44-21 0,-24 2-5,0 4 2,-1-6 0,-5 0 0,-3-5 0,-1-1 1,-3 3 0,-3-2 0,-4 4 4,-2 5 0,-5-7-1,2 9 0,5 15 0,-16-7 1,16 7-1,-11 9 0,6 2 0,3 1-1,0 7 2,2 4-1,0-2-1,2 0 0,1 1-1,-3-22 0,0 0 2,14 65 0,-14-65-4,0 0-5,25 52-10,-25-52-18,0 0-1,20 9 3,-19-22-7</inkml:trace>
  <inkml:trace contextRef="#ctx0" brushRef="#br0" timeOffset="18659.0672">11739 17596 19,'0'0'31,"0"0"2,0 0-1,0 0-9,0 0-4,-5 11-3,5-11-3,0 0-4,-8 20-2,3-7-3,4 6 0,-4-5-3,1 8 0,0 0 0,1 7-1,3-29 0,-7 59 3,7-59-4,0 0 1,0 56 4,4-45-1,-4-11-3,0 0-1,19-8 5,-8-10-7,1-5 4,0-1 0,3 1-4,-1 0 1,1 0 3,1-8 1,0 8-4,1 4 4,-1 0-1,4 7 1,-1 0 1,4-2-2,0 7 0,2 3 0,-2 2 0,-1-1 0,1 6-1,-3-1 0,-1 2-1,-6 6 1,0-1-1,-9 8 1,-2 3-2,-3-2 2,-3 4-1,4-22 1,-21 61 3,11-37-3,-3-2-1,13-22 0,0 0 3,-29 50-3,29-50-6,0 0-11,-14 21-25,14-21 4,4-12 1,1-5 0</inkml:trace>
  <inkml:trace contextRef="#ctx0" brushRef="#br0" timeOffset="21133.2087">12789 17396 36,'0'0'18,"0"0"-1,-3 10 1,3-10-3,0 0 0,0 0-3,-7 9-1,7-9-4,-6 21 0,0-5-2,5 1 1,-4 2-2,4 5-2,1-3-2,1 3-1,4-11-1,-2-3-5,7-3-3,-10-7-5,19 7-6,-5-12-6,-6-7-6,7 1 2</inkml:trace>
  <inkml:trace contextRef="#ctx0" brushRef="#br0" timeOffset="21441.2264">12957 17454 20,'0'0'15,"0"0"1,0 0-1,0 0-1,-3 12-1,3-12-3,-5 14-2,5-14-1,-6 21-1,3-9-1,2 1-1,0-2 0,3 4-2,-1 0 0,3-2 0,0 3-3,1-4-2,4 2-6,-2 0-14,-7-14-7,18 13 2,-18-13-1</inkml:trace>
  <inkml:trace contextRef="#ctx0" brushRef="#br0" timeOffset="23070.3188">13623 17486 10,'0'0'24,"0"0"-3,0 0-3,2-10-2,-2 10-3,0 0-3,-12 13-1,12-13-1,-14 17 0,6-6-1,0 5-1,-4 0 0,2 3-1,-5-2-1,3 3 2,-6-1-3,3-2 0,-3-1-2,3 3 0,-2-3 0,2-3 0,0 2-1,3-8-1,3 2 0,-1-2-2,10-7-3,-12 5-3,12-5-4,0 0-6,0 0-14,-2-14-1,2 14 3,-1-15 1</inkml:trace>
  <inkml:trace contextRef="#ctx0" brushRef="#br0" timeOffset="23418.3389">13338 17454 27,'0'0'27,"0"0"4,0 0 0,7-12-15,-7 12-2,12 6-3,2 0-1,-4 1-1,11 9-1,-3 1-1,8 1-2,-2 2-2,5 8 0,-1-4 0,2 4-1,-3-4-1,0-10-1,-3-1 0,-2 8 0,-1-7-2,-7-14-3,5 10-4,-19-10-6,18 0-19,-11 15-3,-7-15 0,0 0 1</inkml:trace>
  <inkml:trace contextRef="#ctx0" brushRef="#br0" timeOffset="29193.6698">14212 17576 27,'5'-10'21,"-5"10"-2,0-10 1,0 10-4,0 0-1,0 0-2,0 0-2,0 0-3,-3 14-2,3 0-2,-3 2 0,3 5 0,-2 9 0,2-30-2,-1 77 4,1-77-5,1 69 0,-1-69 3,1 70-1,-1-70-6,-1 55 1,1-55-5,0 0-12,-13 57-9,13-57-5,0 0-4,0 0 1</inkml:trace>
  <inkml:trace contextRef="#ctx0" brushRef="#br0" timeOffset="29661.6965">14180 17597 5,'9'-5'26,"-9"-6"3,9 2 2,-3-5-12,1-8-3,4 7-2,-2-2-2,7 4-3,-3-3 0,4 3-3,0 4-2,2 3 0,0 3-1,0 1-1,0 2 0,-1 6 0,-2 2-1,1 2 0,-5 2-1,0 0 1,-5 5-1,-1 4 0,-4-3 0,-2-5 0,-3 5-1,-7-1 1,-3 0-1,-2-2 1,-2-6-1,-2-4 1,-3 4 0,1-4 1,1-4-1,3-2-1,4-3 0,1 3-1,12 1-1,-10-12-3,10 12-7,0 0-15,16-12-6,1 10-2,-5-6 2</inkml:trace>
  <inkml:trace contextRef="#ctx0" brushRef="#br0" timeOffset="30157.7249">14594 17508 47,'15'-6'31,"-10"-7"2,6 3-8,-11 10-12,14 0-5,-14 0-4,14 20-1,-7-3-2,-3 3 1,1 10-2,0-2 1,-2-6-1,0-2-1,-2 2 1,2-4-1,-2-1 2,0-3-2,-1-14 1,0 0 0,0 0 0,-4-9 1,3-4 2,1-6-3,2-3 2,0-6-2,5 15 2,-1-8-2,3-1 0,6 1 1,1 5-1,1 4-1,1 0 0,2 2-1,-2 1-3,3 7-2,-2 4-4,-2 4-5,-3 2-4,0-2-5,2 5-8,-16-11 3</inkml:trace>
  <inkml:trace contextRef="#ctx0" brushRef="#br0" timeOffset="30584.7493">14972 17514 14,'0'0'28,"0"0"-1,0 0-2,0 0-7,0 0-4,0 0-3,-11 13-2,5 3-3,-3-2-1,3 9 0,-2 1-1,4 2 0,2-6-2,2 4 0,2-5-1,4 3 0,5-16-1,0 4 0,4-9 0,1-2 0,4-4 0,2-6 0,-1-1 0,0-7 0,-2 3 0,-1-8 1,-2 2-1,-5-1 0,-6 3 1,-3 0-1,-6-2 1,-4 6 0,-7 5 0,-4 0-1,-3 6 0,-2 6 1,-2 1-1,0 7 0,2 1-1,2 4-1,8 5-3,1-1-5,9-2-14,4-16-9,5 17-1,8-14 1</inkml:trace>
  <inkml:trace contextRef="#ctx0" brushRef="#br0" timeOffset="31427.7976">15316 17440 22,'0'0'28,"8"14"3,-8-14-7,-4 12-7,7-3-4,-3-9-1,0 27-3,-4-12-3,5 9-2,-3-3 0,2 6-2,-1-2-1,1-2 0,-1-2-2,3 6 1,1-11 0,-3-16 1,0 0 0,14 0 0,-6-12 0,3-5 1,-3-3 1,5-19 0,-3 7 1,6 7-1,-4-5 1,1 4-1,0 7 0,-4-1-1,-1 4 0,-8 16 0,11 5-1,-11-5-1,2 25 0,-2-3 1,-2-3-2,2 16 1,0-9 1,0 0-2,4-5 1,0-8 0,1 0 0,3-3 0,-8-10 0,18-1 0,-8-2-1,4-18 1,-1 4 0,1 3 0,1-11 0,1-2 0,-1-7 2,1 15 0,-2 1 0,1 4 0,-5 2 0,1 3-1,-11 9 1,16 4-1,-11 8-1,-1 2 0,-2 4-1,-1 4 1,-1 1-1,-2-2 1,-1 2-1,-1 4-2,0-4 2,-1 4-3,2-2 0,-4-14-3,7 10-4,-6-7-10,6-14-15,3 10-1,-3-10-1,13-26 3</inkml:trace>
  <inkml:trace contextRef="#ctx0" brushRef="#br0" timeOffset="31664.8111">15891 17400 42,'19'11'33,"-19"-11"1,4 28-1,-9-8-13,-1-2-12,4 5-4,-3-2-1,3 5-1,-3-3 0,3 4-1,0-4-3,0 0-3,3 2-7,-4-6-22,0-10 1,3-9-2,0 0 1</inkml:trace>
  <inkml:trace contextRef="#ctx0" brushRef="#br0" timeOffset="31860.8223">15923 17280 70,'0'0'36,"-15"-7"1,11 17-1,4-10-29,-11 13-9,11-13-9,-14 16-26,14-7 1,0-9-1,-3 13 0</inkml:trace>
  <inkml:trace contextRef="#ctx0" brushRef="#br0" timeOffset="32683.8694">16247 17471 18,'0'0'29,"0"0"0,0 0 2,0 0-13,-2-11-4,2 11-5,-7-12-2,7 12-2,-14-9-1,14 9 0,-15 12 0,15-12-2,-19 13 0,8-4-1,-1 2-1,0 1 0,0-3 1,-1 1-1,4-7-1,-1 5 2,6 1-2,4-9 2,-2 11-2,2-11 3,15 15-2,-2-14 2,-1 4-2,3 1 0,0-6 1,2 7 0,-2-6 0,0-1-2,-1 8 0,-4 3 0,-2 2 1,-3-1-1,-2 5 0,-6-2 1,-2 7-1,-5-2 1,-3-5 0,-3-1 1,1-4 0,-2-3-1,-1-2 1,1-6-1,2-11-1,3 6 0,12 6-2,-17-14-5,17 14-6,1-13-16,1-3-3,9 7-2,-5-6 2</inkml:trace>
  <inkml:trace contextRef="#ctx0" brushRef="#br0" timeOffset="33925.9404">16485 17602 22,'19'2'27,"-19"-2"1,13-4-7,-13 4-4,12-12-2,-12 12-2,13-7-2,-13 7-1,10-8-1,-10 8-2,10-3-2,-10 3-2,13-5 0,-5-6 0,-8 11-1,9-15-1,-3 2 1,0-1-1,-6 14 0,5-16 0,-5-1 0,0 17-1,-9-18 0,9 18 1,-20-8 0,8 5-1,-3 2 0,-2 9 0,-1 7 0,0-2 1,1 4-1,-1-2 0,4 3 0,0-3 0,5 2 0,1-1 0,3 0 0,2-5 0,4 4 1,3 4 0,2-4-1,2 0 0,3 1 1,3-10 1,1 10-1,3-3-1,-1-6 0,1 5 0,2 1 0,-3 2-1,0-13-2,-3 8-2,6-2-3,-10-5-8,8-9-21,0-13 0,-6 10-1,3-10 2</inkml:trace>
  <inkml:trace contextRef="#ctx0" brushRef="#br0" timeOffset="34434.9695">16933 17487 25,'14'-1'29,"-14"1"3,0 0-3,9-9-12,-9 9-3,-3-11-4,3 11-2,-8-10-1,-5 7-2,4 0-2,-4 3 0,-4 5-2,0 0-1,0 5 2,-1 1-2,2 2 0,4 0 1,2 2 0,3 1-1,6-2 1,1-14 0,7 18-1,3-12 1,2 0-1,1 0 0,4 6 0,-1-4-1,1-5 1,-3 7-2,1-4 0,-5 2 0,-2 2-1,-2 1 2,-6-11-2,-5 11 1,-5 3 1,-3-2 0,-5 12 1,18-24 1,-41 46 2,21-28-2,1-7-1,4 3-4,1-11-12,1-3-16,16-11 0,-4-12-2,14 1-2</inkml:trace>
  <inkml:trace contextRef="#ctx0" brushRef="#br0" timeOffset="36239.0726">17356 17529 18,'5'-10'15,"-5"10"2,8-10 0,-8 10-1,9-15 2,-9 15-4,0 0-1,4-10-2,-4 10-3,0 0-2,0 0 0,-11 15-1,4-3-1,3 6 2,-1 0-3,-1 4 1,-2 2-2,0-2 0,3 1-1,-1-6-1,2-1-2,-1 3-1,6 1-5,-1-20-11,0 0-16,0 0 1,3-22-1,1 11 2</inkml:trace>
  <inkml:trace contextRef="#ctx0" brushRef="#br0" timeOffset="36459.0853">17501 17275 8,'14'-2'23,"-14"2"1,0 0-13,12-9-10,-12 9-16,11 0-5,-11 0-3</inkml:trace>
  <inkml:trace contextRef="#ctx0" brushRef="#br0" timeOffset="36899.1105">17726 17222 55,'15'-7'34,"-15"7"-1,-2-9-9,2 9-13,-11 12-4,2 0-1,-3 3-4,1 9 0,2-3 0,-3 6 1,1 5-1,2 7 0,2-3-1,-1 0 1,2-1-1,2-3 2,1 3-3,5-4-2,-3-12 2,4-7 0,0-1 0,1-1 0,-4-10 0,17 14 0,-17-14 0,16 4 1,-3-7 0,-1 5 0,4-2-1,0-3 0,2-3 0,-2 5-2,3-7 1,-4-1-4,4 8-5,-8-8-14,-11 9-10,19-15-2,-16 1 1,2 0 2</inkml:trace>
  <inkml:trace contextRef="#ctx0" brushRef="#br0" timeOffset="37149.1248">17590 17452 69,'5'10'35,"-5"-10"0,12 9 2,3-8-28,-6-7-4,9 2-3,-2-2-1,5 5-1,-3 1-2,1 0-2,2 2-7,-8-2-15,0-2-10,2-4 0,-15 6 0</inkml:trace>
  <inkml:trace contextRef="#ctx0" brushRef="#br0" timeOffset="38163.1828">18439 17389 27,'0'0'32,"13"6"0,-13-6 0,-10-5-12,10 5-9,-12-12-6,3 10 0,-6-5-2,1 7 2,-4-4-2,1 3 2,-3 3-3,-1 13 1,-1-3-2,4 4 1,1 9 0,2-5 0,0 3-2,7 8 0,2-6 1,7-1-1,7-4 1,4 1-1,4-8 0,4-1 0,5-2-2,0-11-2,4 3-5,-6-7-16,0-3-11,3 1 1,-10-4-1,5 1 1</inkml:trace>
  <inkml:trace contextRef="#ctx0" brushRef="#br0" timeOffset="38697.2132">18694 17441 50,'0'0'30,"-17"-12"-1,8 8-7,-5 0-12,-5 2-3,1 7-3,-2-4 1,4 9-1,-1 3 0,5 3 2,0 3-4,5 5 2,0-4-1,8 1-1,-1-1 0,4 1-1,3-9 1,6 0-1,0-3 0,3-9 0,2-2 0,2-5-1,0 1 1,0-10-1,2-2 0,-3-7 0,-3-1 0,-1 3 0,-4-3 2,-1-2-3,-3 1 0,-4 9 0,-5 1 2,2 17-2,-10-10 2,10 10 0,-14 10 0,6 7 1,1 5 0,2-3 0,2 6-1,1-2 0,2 2-2,0-1-1,6-2-2,-3-10-4,10 3-14,0-2-14,-13-13 0,23 4 0,-16-14 1</inkml:trace>
  <inkml:trace contextRef="#ctx0" brushRef="#br0" timeOffset="39090.2348">18957 17351 35,'-3'10'34,"5"10"-1,-10-2 1,-1 5-16,5 5-8,-5 1-6,4 3 3,-3-9-4,7 2 1,-2-6-1,4-5 0,-1-14-1,10 3-1,-3-14 1,5-2 0,2-4 1,0-2-1,3-9 1,5 3 0,-4 2-1,4 3-2,-2 3 1,-3 2 0,-1 7 0,-2 4 0,-5 8 0,-1 6-1,-4 8 1,-2 10 2,-3-1-2,-3 2-1,-1 7-2,-3-4-2,4 1-6,-6-1-27,5-21-1,5-11 1,0 0-3</inkml:trace>
  <inkml:trace contextRef="#ctx0" brushRef="#br0" timeOffset="40021.289">19615 17402 21,'14'-9'28,"-14"9"-1,0 0-3,11-6-5,-11 6-2,0 0-6,0-9-3,0 9-1,0 0-1,0 0 0,-14-3-3,14 3-1,-16 3-1,16-3 0,-19 5 0,8 0 1,-1-3-1,1 4 1,4 5-2,7-11 2,-11 14-2,11-14 2,2 12-2,-2-12 1,16 14-2,-4-8 2,2 0-1,4 6 0,-1-3-1,0 3 2,-2-1-3,-4 6 1,-1-5 0,-5 2-1,-5 3 1,-6-6-1,-3 5 1,-4-7 0,-3 3 1,0-4 1,-5 0-2,1-4 1,2-5 0,3 4 0,3-2-3,1-6-2,11 5-8,0 0-16,-1-16-5,14 7-1,-4 1 1</inkml:trace>
  <inkml:trace contextRef="#ctx0" brushRef="#br0" timeOffset="40388.3101">19873 17218 26,'1'-12'33,"-1"12"0,0 0 1,-11-6-14,12 16-8,-1-10-4,-1 19-1,0-5-2,2 11-1,-1 0 0,1 9-1,-2-8-1,-1 5 1,-1 5-2,-2-9 1,1 3-1,-1 0 1,0-7-2,1-3 0,3 1-1,2-8 0,-1-13 0,7 14-3,3-11-4,-10-3-12,12-16-16,2 4 1,-7-7-2,5 3 3</inkml:trace>
  <inkml:trace contextRef="#ctx0" brushRef="#br0" timeOffset="40602.3223">19759 17380 60,'0'0'35,"9"15"-1,-9-15 0,19-6-25,0 1-7,3 2-4,2-5-8,5-2-18,0 7-7,-5-5 1,5 5-1</inkml:trace>
  <inkml:trace contextRef="#ctx0" brushRef="#br0" timeOffset="41036.3471">20215 17315 5,'0'0'24,"-1"15"2,-12-4 2,3-5-11,-3 9-6,-7 2-2,2 8 3,-6-2-1,5 14 0,-5-12-2,10 2 1,-3-1-6,10 1 0,5-7-2,7-7 0,6-2-2,6-12 0,6 0 0,0-5-1,4-2 2,2-12-1,-3 1 0,0-2 0,-5-6 1,-2 3-3,-4 0 3,-6 2-2,-7-2 1,-4 6-2,-8 0 2,-6 2-1,-6 6 2,-2 2-1,-2 4 1,-1 7-2,3 5 1,1 1-3,11 3-5,-1 2-11,5-3-16,16 5 1,-2-7 0,11-8 0</inkml:trace>
  <inkml:trace contextRef="#ctx0" brushRef="#br0" timeOffset="41482.3726">20465 17351 68,'0'0'37,"0"0"-2,0 0 2,0 0-27,-10 5-7,10-5-3,-9 17 3,5 1-3,2-1 2,2 4-3,0 5 1,3-4-1,0 0-1,1-1 0,1-4 0,-1-8-1,-4-9 1,6 17 2,-6-17 2,0 0-1,0 0 2,0 0 1,-9-15 0,3 6 1,4-7 0,-1-3 0,5 3-2,-1 5 1,5 0-1,-2 0-2,4-2 0,1 5-3,2 4-1,2 7-4,-13-3-7,25-7-20,-13 3-5,0-3-2,0 10 3</inkml:trace>
  <inkml:trace contextRef="#ctx0" brushRef="#br0" timeOffset="41964.4002">20653 17513 24,'0'0'29,"20"16"3,-20-16-1,18-4-13,0 0-5,-5-4-3,8 1-1,-5-3-1,6 2-2,-4-4-2,2 2 0,-3-4-2,-3 0 0,-2 2-2,-3 1 0,-4-2 0,-3-1 0,-4-1 0,-2-1-1,-5 3 1,-3 2-1,-3 0 2,-2 1-1,-2 7-1,-3 0 2,0 10-1,0 3 0,1 5 0,1 5 2,3 1 0,0 4 1,4 2 0,7-2 1,1 0-1,6 2 2,5-10-1,7 1 0,4 0 0,7-6-1,3-7-1,3 6 0,1-10-1,-1-3-2,0 3-4,-9-8-11,-3-3-24,-1 5-1,-9-9 0,-2-8-1</inkml:trace>
  <inkml:trace contextRef="#ctx0" brushRef="#br0" timeOffset="42946.4564">21569 17378 35,'0'0'27,"-16"3"3,16-3-12,-14 5-8,1-4-5,2 5 0,-4 1-1,2 5 2,-2 2-1,1 1 0,2-3-1,1 1 2,2 3-3,4-1 2,2-4-3,4-1-1,2 1 1,2 0-1,3-1-1,3 0 1,0-8-1,3 1 1,0 0-1,3-1 0,-1-4-1,1-4 1,-2-4 0,1-2 1,-4-8 0,0 2-1,-3-7 1,-1 1 0,-3-2 2,-1 1-2,-3 5 2,0 4-1,-4 7 0,3 9 0,0 0 1,0 0 1,-12 17-2,11 3 0,0-3 0,3 0 1,1 8-1,1-1 0,1-5-3,2 4 0,5 1-2,-5-11-2,6 4-5,-9-2-10,-4-15-19,14 10 2,-14-10 0,12-8 1</inkml:trace>
  <inkml:trace contextRef="#ctx0" brushRef="#br0" timeOffset="43408.4828">21811 17352 60,'0'0'37,"6"9"-2,-6-9 3,0 0-22,1 16-13,-4-3-1,2-3 0,0 11-1,0 0 0,0-2-1,3 3 2,1-2-2,1-6 1,-4-14-1,13 22 0,-13-22 0,17 3 1,-8-13-2,0-2 2,1-5-1,0 1-1,0-2 2,1-9-2,0 4 1,-1 1-1,-2 8 2,0 4-2,-8 10 2,11-7 0,-11 7 0,7 16 1,-5-5 0,1 7 0,0 1-1,1-3 1,0 3-2,2 3 1,4 0-3,-4-5-1,5 1-6,-11-18-11,8 13-18,2-10 1,-10-3-1,13-16 3</inkml:trace>
  <inkml:trace contextRef="#ctx0" brushRef="#br0" timeOffset="43831.507">22184 17327 56,'7'22'34,"-10"-8"2,3 0-2,0 6-21,-5 1-7,4 2-1,-1-5-1,5 4 0,0-8-1,-3-14 0,15 16-1,-3-12-2,0-12 1,4-4-1,-1-7 1,2-2-1,-1 2 2,4 5-2,-5-10 2,2 5-1,-5 5 1,0 5-1,-12 9 1,13-6-2,-13 6 1,0 14 0,-5 1 0,-3 8 1,-2 1-2,0 6 2,-1 9-2,-3-4 2,0 6-3,0-1 2,5-2-2,-1-5-2,4 1-4,-4-13-7,9-5-26,2-2 2,-1-14-1,0 0 2</inkml:trace>
  <inkml:trace contextRef="#ctx0" brushRef="#br0" timeOffset="44850.5652">22837 17496 39,'15'-2'31,"8"3"1,-8-5-3,3 1-15,1-4-8,-3-2-1,2 2-2,-2 2 1,0 0-2,-5-1 1,4 0 2,-7-9-1,5 5-1,-4-2 1,2-1-1,-6-5-1,4 3 1,-4-3-1,-2 0 0,-4 1 0,-1 3 0,-5 1-1,0 0 1,-3 3-1,-7 1-1,-1 4 0,0 7 0,-1 4 0,-4 2 0,-1 3 0,1 7-1,2 1 1,3 5 1,3 1-1,1-1 3,5 2-2,7 4 1,6-2 0,4-6 1,6 3-3,3-2 4,5-6-4,5 7 1,1-5-1,-1-7 1,-2 1-1,2-2 1,-4-4-1,-2-2-1,-1 5 0,-6-12-1,1 0-6,-5-2-10,-10 4-22,13-11 1,-8 2 0,2-3 1</inkml:trace>
  <inkml:trace contextRef="#ctx0" brushRef="#br0" timeOffset="45387.596">23567 17299 59,'0'0'35,"-5"-12"0,5 12-13,-14-6-13,0 4-4,0 2 0,-6 3-2,3 6-1,-4-1 0,-2 6-1,3 1 1,-2 0-1,2-1-1,5 4 1,2 2 0,1-4 2,6 3-2,5 1 1,4-3-1,3 3 1,7-1-1,-3-2 1,8-4-3,4 2 1,0-5 0,-2-4 0,0 0-2,0-1 2,-3-1-3,1 1 0,-4 2-2,-14-7-3,19 5-8,-19-5-14,0 0-5,13-3-1,-13 3 2</inkml:trace>
  <inkml:trace contextRef="#ctx0" brushRef="#br0" timeOffset="45660.6115">23400 17437 51,'0'0'37,"18"10"-2,-18-10 0,11-10-21,6 6-9,-5-1-3,2 2 0,1 4-1,-2-2-1,0 0-1,-1 3 0,4 3-2,-16-5-3,21 5-4,-21-5-11,11-12-15,-2 9 0,-9 3 1</inkml:trace>
  <inkml:trace contextRef="#ctx0" brushRef="#br0" timeOffset="46134.6386">24010 17260 50,'14'5'35,"-14"-5"1,16-4-8,-16 4-14,0 0-5,0 0-2,-1 15-1,-4-5-2,5-10 0,-12 18 0,6-1-1,-1 2-1,-1 0 0,1 3-1,4 3-1,3 2 3,-1-3-4,2 3 2,0-5-3,4 2 1,2-6-3,-2-6 0,0-2-6,-5-10-7,0 0-15,0 0-4,-5-9-2,-1-7 3</inkml:trace>
  <inkml:trace contextRef="#ctx0" brushRef="#br0" timeOffset="46583.6642">23723 17175 28,'13'8'31,"-13"-8"1,0 0-7,17-5-6,-17 5-5,16 1-2,-2-4-1,4 9-3,3-8-2,2 6-1,7-4-1,-1 8-1,4-8-2,-1 3 0,0 1 0,-2-1-1,-4 1 0,1 1 0,-5-3 0,-4-4-1,-3 8 1,-3-5-2,-12-1-1,15-1-3,-6 4-2,-9-3-10,0 0-12,0 0-8,9-20-1,-9 20 5</inkml:trace>
  <inkml:trace contextRef="#ctx0" brushRef="#br0" timeOffset="47485.716">24521 17105 42,'0'0'33,"0"0"1,0 0-11,0 0-7,0 0-2,0 0-4,0 0-4,0 0-1,0 0-4,-10 57 1,10-57-3,0 0 0,-3 56-4,3-56 0,0 0-8,0 0-12,0 0-12,0 0 1,0 0 0</inkml:trace>
  <inkml:trace contextRef="#ctx0" brushRef="#br0" timeOffset="47818.7348">24660 17071 10,'0'0'26,"0"0"-4,0 0-2,0 0-1,0 0-3,0 0-2,0 0-2,0 0-1,0 0-1,0 0-2,28 58 0,-28-58-3,0 0-3,0 0 1,-5 58-3,5-58 1,0 0-3,3 56-2,-3-56-9,0 0-20,0 0-4,0 0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0:56:45.11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9565 14749 0,'3'-10'24,"-13"-13"2,8 3-4,-8-3-5,-1-2-2,0 1-2,-6-5-2,3 5-1,-7-7-2,3 5 0,-9-6-2,4 4 0,-7-4-1,3 3-1,-6-1 0,0 1-1,-4-1 0,-1 3-1,-5-2 0,1 3-1,-6 1 1,0 1-1,-5 0 0,-2 4-1,-3 0 1,1 0 0,-4 2 0,-2 2 0,-3 1-1,0 3 1,0 1-1,-3 0 0,1 3 1,-3 3-1,0 2 0,2 2 0,0 2 0,-3 4 0,3 3-1,1 3 1,1 3 0,0 2 0,4 4 0,-1 3 0,2 2 0,3 4 0,4 3 0,2 5 0,4 3 0,3 4 0,3 3 0,8 5-1,6 6 1,7 1-1,5 4 1,6 2 0,8 3 0,7 1-1,5 2 0,3-2 1,6-1-1,2-1 0,2-3 0,2-2 1,1-1-1,1-2 1,4-3 0,2-1 0,4-2 0,2-4 1,4-1-1,2-3 1,3-5-1,0-2 0,3-4 0,2-4 1,1-3-1,2-5 0,3-1 0,1-5 1,5-3-1,3-4 0,0-6 0,2-1 1,4-5-1,-1-2 0,-2-4 0,4 0 0,-4-5 0,1 1 1,0-3 0,-1 0-1,-3-2 1,0-1-1,0-3 1,0-3 0,-2-2-1,-2-1 0,-1 0 1,-3-3-1,-2-2 1,0 0-1,-6-1 0,-1 0 0,-6 0 0,-2-5 1,-4-1-1,-3 0-1,-6 0 1,-3-1 0,-3 1 0,-5-2 0,-3 0 0,-5 2 0,-4 0-1,-3-2 1,-5 1 1,-2 0-2,-7-1 1,2 4 0,-4 0 1,-1 3-1,1 2 0,-1 2 1,1 0-1,0 4 0,-1 0 0,1 2 0,-4-1 0,1 0 1,-4 2-2,-4-1 0,-2 3 0,-5-2-5,1 10-13,-4 0-19,-12 1 1,-3 6-1,-9-3 1</inkml:trace>
  <inkml:trace contextRef="#ctx0" brushRef="#br0" timeOffset="3450.1973">716 14885 20,'0'0'32,"0"0"2,0 0 0,0 0-14,0 0-5,0 0-5,0 0-1,0 0-4,0 0-1,0 0-2,22 53 0,-22-53-1,19 72 0,-19-72-1,21 90 0,-21-90 0,24 92 0,-24-92 0,25 79 0,-25-79 0,23 61 0,-23-61 0,0 0 1,0 0-1,0 0 0,51 39 0,-51-39 0,0 0 0,24-50 1,-24 50 0,17-57 0,-17 57 1,20-65-1,-20 65 0,20-68 1,-20 68-1,22-63 0,-22 63 0,22-51-2,-22 51 0,0 0-2,0 0-4,28-56-16,-28 56-14,0 0 1,0 0-2,0 0 2</inkml:trace>
  <inkml:trace contextRef="#ctx0" brushRef="#br0" timeOffset="4092.2341">1360 15071 38,'0'0'31,"0"0"1,-17-7-6,7 3-11,1 4-5,-4-5-4,-1 9-1,-1-2-1,-1 4 0,1 1-2,-3 3 0,18-10-1,0 0 1,-48 51-1,48-51 1,0 0-1,-28 69-1,22-46 1,8 0-1,4-4 0,2-1-1,7-6 1,3-2-1,3-6 1,-1-5 0,4-3 1,-2-6 1,-3-4-1,2-5 0,-4-4 0,-4 1 1,-3-3 0,-2 0 0,-3 0-1,-2 4 0,-3 0 1,-3 6-1,1 4 1,2 11-2,0 0 1,0 0 0,-9 9-1,9 9 0,0 6 0,2 4 0,4 4 0,-2 0 0,2 1 0,2-2-2,3-3 1,-2-5-2,3-2-3,-12-21-8,17 9-24,-7-9 1,-3-10-1,1-5 2</inkml:trace>
  <inkml:trace contextRef="#ctx0" brushRef="#br0" timeOffset="4407.2521">1585 14787 65,'0'0'36,"0"0"-1,-11 15 2,9 1-28,-2 1-4,2 10-1,0 4-2,1 4 0,-1 4 0,2 2-1,0 0 0,2 3 0,1-3-1,-1-4 0,3-3-1,1-7-3,4-1-1,-3-13-6,5 0-14,3-10-11,-3-10-2,3-7 3,-5-10 0</inkml:trace>
  <inkml:trace contextRef="#ctx0" brushRef="#br0" timeOffset="4827.2761">1730 14980 42,'0'0'35,"-8"12"1,4 5-1,-4 6-10,3-4-15,4 8-5,1 3-2,3 3-2,2 0 0,3 1 0,0-3-1,3-3 0,3-5 1,-1-4-2,2-10 2,-1-6-1,4-6-1,-3-7 1,2-8-1,-3-6 0,-1-3 1,-1-2 0,-3-2 0,-2 1 0,-6 2 1,-1 4 1,-2 4-1,-2 8 1,4 12 0,-8-10-1,8 10 0,-4 15 0,2 0 0,1 5 0,3 5-1,-1 1 0,2 1 0,-1-2-2,2 2-1,-2-7-4,6 2-6,-5-10-14,-3-12-11,12 10-1,-12-10 2</inkml:trace>
  <inkml:trace contextRef="#ctx0" brushRef="#br0" timeOffset="5323.3045">2073 15165 40,'12'-4'33,"-12"4"3,13-11-3,-2 9-14,-2-7-6,8 3-5,-1-5-3,7 2-1,-4-3 0,5 1-1,-1-3 0,-1 2-1,-3-1 0,-1 0 0,-6-1 0,-3 1-1,-4-2 1,-4 1-1,-6 0 0,-2-2 0,-5 1 0,-4 2 0,-3 2 0,-3 3-1,-1 4 0,1 6 0,1 7 0,0 6-1,2 6 1,4 5 0,1 5-1,5 3 2,5 4-2,4 1 1,2 0 1,4-2-1,5-3 1,3-3-1,4-3 1,1-5-1,1-7 1,1-3-1,0-6 0,2-4 0,1-4-3,-3-7-3,5 1-10,-5-4-24,3-9 1,-1-1-1,-2-5 1</inkml:trace>
  <inkml:trace contextRef="#ctx0" brushRef="#br0" timeOffset="5776.3304">2694 14967 29,'-13'-4'34,"3"6"1,-8-4 0,-1-1-11,5 10-8,-7-5-7,7 6-4,-2-1-1,3 3 1,3 0-2,5 1-1,4 0-1,5 2 0,1-2 0,5 3-1,2-3 1,6 2-2,-3 1 2,2-1-1,0 2-1,-3-1 0,-3 3 0,0-1 0,-3 2 0,-5-3-2,-2 3 2,-5-2 0,-3-3 0,-6 1 0,0-3 1,-5-2 0,0-1 1,-1-1 0,0-4 0,3 1 0,2-1-1,2-3-1,12 0-3,-12-5-10,12 5-24,0 0 1,11-14-1,3 8 1</inkml:trace>
  <inkml:trace contextRef="#ctx0" brushRef="#br0" timeOffset="6365.3641">3267 14852 33,'-21'-15'34,"9"11"1,-9-4 0,1 1-13,3 10-8,-5-4-7,6 9-2,-2-1-1,8 7-2,1 3 0,1 6-1,4 3 0,3 3 0,2 1-1,4 3 1,1 1-1,2 0 1,0 1-1,1-1-1,3-1 1,-1-4-2,-2 0-1,-4-7-2,3 3-3,-11-12-10,6-1-12,-3-12-6,-15 9-1,5-8 3</inkml:trace>
  <inkml:trace contextRef="#ctx0" brushRef="#br0" timeOffset="6578.3763">2981 15193 25,'0'0'29,"0"0"4,5-10-10,-5 10-5,17-11-5,0 7-4,2-5-2,3 2-3,5-2-3,3-1-5,2 2-6,-4-2-8,0 1-8,3 5-8,-11-5 1,2 8 1</inkml:trace>
  <inkml:trace contextRef="#ctx0" brushRef="#br0" timeOffset="7399.4232">3318 15074 50,'14'-4'37,"-14"4"0,0 0-8,12 2-7,-12-2-9,10 13-4,-6-2-4,3 4-1,-3 5-2,4 3-2,-1 1 1,0 1-2,1 0 1,0 0-1,-1-3 0,-1-4 0,1-3 0,-3-6 0,-4-9 0,0 0 0,0 0 0,0 0 1,-8-13 0,2-1 1,2-5 0,0-2 0,2-3 0,3 1 1,2 0-1,3 3 1,3 0-1,1 4-1,3 4 1,0 3-2,4 5 0,-2 2-1,4 4-1,-4 0-3,4 4-2,-5-5-3,6 7-6,-8-8-5,5 5-1,-6-8-1,3 4 2,-4-6 4,1 3 7,-11 2 8,13-6 10,-13 6 8,0 0 4,0 0 3,1 9-1,-4 3-1,-7-2-3,7 9-3,-9-5-5,9 7-4,-4-5 0,5 5-3,0-3 1,4 0-2,3-3 1,3-2-2,3-3 0,1-2 1,3-3-1,3-2 0,1-5 1,1-4-1,4-6 0,0-4 0,0-4 0,-2-3 1,-1-2-1,-2-2 0,-5-2 1,-4 1-1,-6 0 1,-8 3-1,-3 2 1,-6 6-1,-6 4 0,-1 7 1,-2 6-1,-3 7-1,1 9 1,1 4 0,4 7-2,4 1 0,7 1-1,1-2-2,10 1-4,-2-9-13,7-5-16,10 1 1,-2-13 0,9-4 1</inkml:trace>
  <inkml:trace contextRef="#ctx0" brushRef="#br0" timeOffset="8015.4585">4024 15026 50,'-10'17'35,"9"0"-2,-6-3 1,0 3-21,8 6-7,-1-1-3,5 2-2,2-4 0,6 0 0,1-3 0,3-5-1,0-5 0,3-7 0,0-7 1,2-4-1,-1-7 2,-1-2 0,-1-5 0,2-1 1,-4-2 0,2 5 0,-6 1 1,1 7-2,-4 4 0,-10 11-1,14-2 0,-14 2 0,7 22-1,-5-4 0,2 1 0,-1 3 0,2-1 0,3-4 0,-1-2 0,2-4 0,0-5 0,3-5 0,-1-4 0,1-4 0,1-5 0,0-4 1,4-2 0,1-3 0,1-2 0,0 0 0,-1 1 1,3 3 0,-3 4-1,-2 3 0,-4 6 0,1 5 0,-13 1 0,15 16-1,-8 0 0,-4 7 0,0 4-1,-4 5 0,1 3-3,-3-3-4,6 4-19,-3-6-13,-2-7 0,3-6 0,-1-17 2</inkml:trace>
  <inkml:trace contextRef="#ctx0" brushRef="#br0" timeOffset="8843.5057">5126 14972 57,'0'0'36,"12"-2"-2,-12 2 0,0 0-22,8 22-6,-4-5-3,3 9-1,0 3-1,2 7 0,-4 0 1,2 4-1,-4-1-1,0-1 0,-1-1-1,-2-6-2,2-3-1,-5-9-3,6 0-5,-3-19-9,0 0-14,0 0 0,-16-9 1,12-6 1</inkml:trace>
  <inkml:trace contextRef="#ctx0" brushRef="#br0" timeOffset="9204.5265">5096 14979 43,'0'-22'35,"-3"-1"2,4 5-1,3 2-13,-5-3-10,12 9-6,-1 1-2,6 4-2,2 4 0,6 4 0,2-1-1,5 4 0,0 1 0,1 0-1,-3 0-1,-1 2 1,-6 3 0,-5 0-1,-8 5 0,-7-1-1,-9 5 1,-9 2-1,-8 2 0,-6 1 0,-5 1 0,-3-1 1,2-2 0,4-4 0,6-5 0,9-6-1,17-9-2,0 0-6,19-14-27,6 2-2,1-6 0,7-1-2</inkml:trace>
  <inkml:trace contextRef="#ctx0" brushRef="#br0" timeOffset="10982.6282">925 15833 15,'0'0'17,"0"0"-2,0 0 0,0 0-2,0 0 1,0 0-4,0 0-2,0 0 0,0 0-1,0 0-2,0 0 1,0 0-2,5-51 0,-5 51 0,0 0-1,0 0 0,0 0-1,0 0 1,0 0-1,0 0 0,0 0 0,-46-52 0,46 52-1,0 0 0,0 0 0,0 0 0,0 0-1,0 0 0,-51 38 2,51-38-2,0 0 0,-21 70 1,21-70-1,-9 53 1,9-53-1,0 0 1,3 70 0,-3-70 1,0 0-2,0 0 2,0 0 0,57 31 0,-57-31 0,0 0-1,0 0 2,61-59-2,-61 59 0,29-51 0,-29 51 0,24-50-1,-24 50 1,0 0 0,9-64-2,-9 64 2,0 0-1,0 0 0,0 0 0,0 0 0,0 0 0,0 0 0,0 0 0,-49 59 1,49-59-1,10 56 0,-10-56 0,19 55 1,-19-55-2,0 0 1,37 59-3,-37-59-3,0 0-9,0 0-22,0 0 2,0 0-3,53 21 3</inkml:trace>
  <inkml:trace contextRef="#ctx0" brushRef="#br0" timeOffset="11368.6502">1121 15732 49,'0'0'33,"0"0"1,0 0-1,0 0-18,0 0-9,-4 23-5,15-9-2,-1 2-1,5 6 1,-1-1-1,1 3 0,-5-2-2,2 2 0,-6-5 0,0 1 2,-2-7-2,-4-13 2,0 12 0,0-12 2,0 0 2,-10-23 0,4 7 2,3-7 0,1 2 1,1-3-1,2 4 1,-1-1-1,3 6-1,3 1-1,7 6-2,-2 5-4,0-2-7,5 2-17,3 7-6,1-9-2,4 6 2</inkml:trace>
  <inkml:trace contextRef="#ctx0" brushRef="#br0" timeOffset="11884.6798">1506 15796 26,'0'0'30,"6"14"3,-6-14 0,0 0-18,19 5-3,-8-7-3,6 4-2,-2-3 0,6 1-2,-3-4-1,3 1-1,0-2-1,-2-3 0,-2-1-1,0-1 0,-3-3 0,-2 0 0,-3-2 0,-3 1 0,-5 0 0,-2 1-1,-4 2 0,-6 0 1,-3 4-2,-6 3 1,-4 5-1,-1 3 0,-4 7 0,-1 3 0,0 6 0,3 3 0,4 8 0,3 0 1,6 1 1,5 0-1,6-3 1,3-1 1,6-4 0,4-2 0,5-9 2,8 0-2,2-6 1,4-1 0,0-5-1,3 0 0,-2-2-1,0-3-1,-1 0-5,-7-8-6,2 0-29,1 3 1,-7-5 0,2 1 0</inkml:trace>
  <inkml:trace contextRef="#ctx0" brushRef="#br0" timeOffset="12286.7028">2179 15615 77,'0'0'36,"-10"17"0,6 8-7,-4-10-23,9 10-2,-3 4-3,4 3 0,1 2 0,4 4-1,0 0 0,0-3-2,2 2-1,-4-9-3,7 2-12,-6-5-18,-3-14 0,-3-11 0,0 0 0</inkml:trace>
  <inkml:trace contextRef="#ctx0" brushRef="#br0" timeOffset="12692.726">2355 15756 37,'-3'10'32,"5"13"0,-7-2-2,5 1-13,-1 5-10,-1-2-2,3 3-2,1-3 0,4-2-1,1-8 2,2-3-2,0-6 0,2-6-1,-1-6 1,1-5 0,-1-3-1,0-5 1,-3-2-1,1-1 1,-1-1-1,-2 5 2,-2 2-1,1 5 0,-3 0 0,-1 11 0,0 0-1,3 10 1,-2 3-1,0 6 0,2 1-1,0 4 0,3 2 0,0 0-1,1 1 0,0-8-3,4 3-5,-5-13-15,-6-9-13,14 7-1,-9-17 0,4-4 1</inkml:trace>
  <inkml:trace contextRef="#ctx0" brushRef="#br0" timeOffset="13007.744">2623 15609 75,'0'0'36,"0"0"-1,-10 12-8,10-12-22,-1 10-1,5 2-3,2 6 0,1 3-1,2 6 0,-1 4 1,0 4-1,0 2 1,-1 0-1,-1-1 0,-1-1 0,0-2-1,-1-7 0,0-3-1,-2-9-4,4-2-8,-6-12-19,0 0-3,0 0 1,-13-26-1</inkml:trace>
  <inkml:trace contextRef="#ctx0" brushRef="#br0" timeOffset="13214.7557">2523 15772 50,'0'0'37,"0"0"1,0 0 0,22-2-20,-13-4-7,10 7-4,-1-4-3,4 3-1,0 1-4,0-3-3,6 7-9,-7-2-26,0-6 1,-1 2-1,-3-3 1</inkml:trace>
  <inkml:trace contextRef="#ctx0" brushRef="#br0" timeOffset="13748.7864">2936 15822 33,'0'0'35,"18"2"1,-18-2 0,14-9-15,1 10-6,-15-1-6,23-9-3,-11 4-2,3 0-2,-1-1 0,1-1 0,-1-1-1,0 0 0,-1-4-1,-2 1 0,-2-3 0,-1 2 1,-4 0-1,-3-1 0,-4 0 0,-5 1 0,-3 3 0,-3 1 0,-3 4 0,-4 3-1,0 4 1,-2 5 0,0 4-1,-1 6 1,3 3 0,1 3 1,4 3 0,3 1 0,3-3 0,5 1 1,3-3 0,5-2 0,4-2 0,4-3-1,3-3 1,1-3-2,4-2 2,0-3-3,3-1 0,-2-5-2,4 2-4,-6-11-9,4 1-24,5-2 0,-6-8 0,5-2 1</inkml:trace>
  <inkml:trace contextRef="#ctx0" brushRef="#br0" timeOffset="14349.8208">3457 15689 31,'-17'9'33,"6"-3"1,-7-8 1,-1 1-16,5 6-8,-7-5-3,6 7-3,-3 0 0,3 5-2,1 2-1,4 4 0,2 2 0,6 1 0,2 1 0,6-1-1,6-1 0,6-2-1,5-3 1,3-4-1,2-5 0,2-4 0,0-4-1,-1-3 1,-4-7-1,-5-4 2,-3-2-2,-6-1 1,-4-3 0,-6 0 1,-5-2-1,-2 0 1,-2 5 0,-1 2 0,-2 4 0,3 3 1,8 10-2,-12-5 1,12 5 0,0 20 0,4-3-1,2 6 1,2 5-1,2 3 0,1 3 0,-1 2-1,-1 3 1,0-1 0,-3 1 0,-3-3-1,-4-4 1,-3-3 0,-5-3 0,-4-5 0,-1-6-1,-4-4 1,-2-4-2,0-8-1,4 1-2,-3-12-6,11 3-19,3-1-7,-3-9-2,9 3 3</inkml:trace>
  <inkml:trace contextRef="#ctx0" brushRef="#br0" timeOffset="14878.851">3796 15778 42,'0'0'34,"12"3"0,-12-3 1,2-16-21,8 13-3,-3-6-4,6 5-2,-3-4-1,3 1-1,-1-1 0,0 1-1,-4-3 0,1 0-1,-3-1-1,-2-1 1,-2 0 0,-2 1-1,-4-1 0,-2 3 1,-5 1-1,-4 3 0,-3 3 0,-1 5 1,-2 4-1,-1 5 0,2 4 0,1 6 1,2 0 0,7 3 0,4-1 0,5 4 1,3-4-1,6-1 1,5-2 0,5-2-1,1-3 0,3 1-1,-2-5 1,1-5-1,0 0-1,-5-5-2,2-1-1,-8-11-6,7-1-25,-6-1-4,-3-7-1,1-1 1</inkml:trace>
  <inkml:trace contextRef="#ctx0" brushRef="#br0" timeOffset="15298.8749">4015 15662 57,'0'0'32,"0"0"0,9-12-11,-9 12-13,12 3-4,-3 5-2,3 1 0,-1 5-1,0 0 0,1 4-1,-2 0 0,0 1-1,0-2 0,-3-2 0,-2 2 0,-2-5-1,1-2 1,-4-10 1,0 0 1,0 0 1,-13 0 1,13 0 1,-14-20 1,11 9 3,-3-8-2,6 6 2,-2-4-2,7 2 0,-3 0-2,6 3-1,1 1-1,1 2-2,4 4-3,-5-4-6,8 11-17,-3 0-14,-4-3 1,3 2 0</inkml:trace>
  <inkml:trace contextRef="#ctx0" brushRef="#br0" timeOffset="15921.9107">4497 15592 41,'2'-11'35,"-2"11"2,-10 8-9,-2-9-8,6 11-4,-9-8-6,6 8-2,-5-3-3,3 3-1,0-1-2,2 2-1,-1-1 0,4-1-1,2 1 0,4-10 0,-1 16 0,1-16 0,8 16 0,-8-16 0,17 10 0,-8-5 0,2-1 0,2 0 0,-1 2 0,0-1-1,-1 0 0,-2 1 0,-9-6 0,15 15 0,-15-15 0,1 15-1,-4-6 1,3-9 0,-16 15 0,5-11 0,0 2 1,-3-2-1,1-1 1,0-2-2,3 1-2,-1-5-5,11 3-15,0 0-12,-11 0-1,11 0 1,0 0 0</inkml:trace>
  <inkml:trace contextRef="#ctx0" brushRef="#br0" timeOffset="16255.9298">4631 15862 44,'10'8'33,"-10"-8"-3,0 0-7,1 10-5,-1-10-5,0 0-7,-7 13-6,7-13-24,-9 4-8,9-4-3,0 0 1</inkml:trace>
  <inkml:trace contextRef="#ctx0" brushRef="#br0" timeOffset="17635.0087">802 16437 50,'0'0'33,"0"0"1,0 0-13,0 0-8,0 0-4,0 0-5,0 0-3,0 0 1,24 72-1,-24-72 1,0 55-1,0-55-1,4 58 1,-4-58-1,0 59 0,0-59-1,0 0-2,2 65-1,-2-65-3,0 0-3,0 0-6,0 0-4,0 0-12,0 0 0,0 0 2</inkml:trace>
  <inkml:trace contextRef="#ctx0" brushRef="#br0" timeOffset="18212.0417">777 16503 22,'0'0'32,"0"0"-3,-11-66-2,11 66-4,0 0-5,0 0-4,6-58-2,-6 58-5,0 0-1,0 0-2,54-30-1,-54 30-1,0 0-1,64 3-1,-64-3 1,0 0 0,63 27-1,-63-27-1,0 0 1,0 0-2,30 58 1,-30-58-1,0 0 1,-42 59-1,42-59 0,-50 35 1,50-35 0,-53 27 1,53-27 1,0 0 0,-50 20 0,50-20 0,0 0 0,0 0 0,0 0 0,0 0 0,0 0-1,70-31 1,-70 31-1,54-5 0,-54 5 1,49 8-1,-49-8 0,0 0 1,64 35-2,-64-35 2,0 0-2,37 52 1,-37-52-1,0 0 1,4 49-1,-4-49 0,0 0 1,0 0-1,-68 54 1,68-54 0,-52 17-1,52-17 1,0 0 1,-66 12-1,66-12 0,0 0-1,0 0-1,0 0-2,0 0-5,0 0-18,0 0-8,0 0-2,0 0 1</inkml:trace>
  <inkml:trace contextRef="#ctx0" brushRef="#br0" timeOffset="18705.0699">1297 16395 14,'-9'12'27,"9"-12"0,-15 24 1,8-5-16,2 3-5,-1 7-1,1 0-2,4 3 0,3-3 0,6-1 0,2-3 1,5-5-1,0-12 0,6-5-1,1-6-1,-2-4 1,-1-7-1,-4-3 1,2-3-1,-5-1 0,0 0 1,-4 1-1,-3 0 0,0 6 0,-3 0 0,-2 14 1,-1-17-1,1 17 0,0 0 0,0 0 0,-10 5-1,10-5 0,-4 22-1,2-6 0,3 3 0,0 3 0,2 1 0,0-1 0,2 1-1,1-4-2,0-3-2,-6-16-7,11 10-25,-2-8 2,-9-2-3,11-16 3</inkml:trace>
  <inkml:trace contextRef="#ctx0" brushRef="#br0" timeOffset="19053.0898">1702 16218 53,'0'0'37,"3"-13"-1,-3 13 1,-9 10-12,3-1-19,3 10-3,-2 4-2,2 6 0,1 3-1,2 6 1,0 4-1,-1 0 0,0 1 1,0-2-2,2-2 2,-1-3-1,2-5 0,0-5 0,5-8 1,0-2-2,1-7 1,-8-9-1,18 6-1,-18-6-1,17-8-6,-13-3-15,1-3-12,1 2 0,-5-8-2,-1 5 2</inkml:trace>
  <inkml:trace contextRef="#ctx0" brushRef="#br0" timeOffset="19247.1008">1555 16465 46,'-12'0'35,"12"0"3,-9 1-1,9-1-16,13 2-10,3 2-4,0-1-4,5 0-1,4 3-3,-2-5-8,3-1-28,2 4 0,-4-8 0,2-1 0</inkml:trace>
  <inkml:trace contextRef="#ctx0" brushRef="#br0" timeOffset="19668.125">2253 16478 73,'3'13'35,"-8"-1"1,5 5-6,-1 6-25,-2-1 0,4 8-2,0 3-1,4 2-1,-1-1 1,3 1-1,1-2-1,-1-3 0,0-4-1,-2-6-3,2-3-3,-7-17-10,0 0-19,0 0 0,0-17-1,-5 0 3</inkml:trace>
  <inkml:trace contextRef="#ctx0" brushRef="#br0" timeOffset="20061.1474">2202 16535 34,'-5'-20'36,"7"4"0,-4-2 0,-1-1-14,12 10-7,-7-8-6,11 12-3,-2-1-2,6 4-1,-1 0 0,4 5-2,1 0 1,0 2-1,-1 2-1,1 2 1,-3 1-1,0 4 1,-4 4-1,-1-4 1,-4 2 0,-4 0 0,-3 0-1,-3-1 1,-5 0 0,-3-5 0,-5-4 0,-2 4 0,-2-3 0,-1-3 0,0 0 0,1-1-1,4-2 0,2-2 0,12 1-2,-13-5 1,13 5-4,0 0-7,19-15-28,-5 11 0,0-3 1,4 0 0</inkml:trace>
  <inkml:trace contextRef="#ctx0" brushRef="#br0" timeOffset="20865.1934">3027 16310 34,'0'0'32,"4"21"0,-4-21-1,-1 21-16,6-2-8,0 0-3,2 7-2,0 4 0,4 1-1,0 0 2,0 0-2,-1-4 1,2-1-1,-2-5 0,-1-6 1,-9-15-2,14 12 0,-14-12-3,3-12 2,-5 1-1,-3-6 1,-5-2 0,-1-2 0,-4 0 0,-3-1 1,0 4-1,-2 3 2,-1 2-1,0 6 0,1 5 0,0 5 0,2 5 0,0 4 1,4 2 1,2 4 0,3 0 1,5 5 1,3-5 0,6 3 0,2-6 0,9 1 0,-2-5 1,8 0-2,-3-6 0,6-2 0,-2-1-2,2-2 1,-1-5-2,-2 1-1,4-1-2,-2-6-5,4 3-15,-3-1-17,-8-6 3,2 2-3,-6-6 3</inkml:trace>
  <inkml:trace contextRef="#ctx0" brushRef="#br0" timeOffset="21106.2072">3309 16426 44,'3'12'35,"-3"-12"2,0 13-3,-5 0-11,1 1-16,6 3-3,-1 2-2,2 3-2,1 0 1,3 1 0,-1 0-2,1-5-1,3-1-9,-4-4-25,-6-13 0,9-1-1,-9-9 1</inkml:trace>
  <inkml:trace contextRef="#ctx0" brushRef="#br0" timeOffset="21292.2178">3263 16266 78,'0'0'36,"-13"7"-1,13-7-11,-3 11-22,6 0-6,-3-11-11,14 12-20,2 0 0,-1-4 0,7 3 0</inkml:trace>
  <inkml:trace contextRef="#ctx0" brushRef="#br0" timeOffset="21906.253">3666 16267 51,'0'0'37,"-9"-11"-1,9 11 1,0 0-18,-19-10-10,19 10-3,0 0-2,-6 12-2,6 0 0,5 5-1,0 5 0,4 3-1,2 2 0,0 8 0,2 0 0,0 0-1,0-2 0,0-2 1,-2-5-1,-1-3 0,-3-5 0,-7-18 0,9 13 1,-9-13-2,0 0 2,-4-19-1,-2 4 0,-3-4 1,-1-1-1,-3 2 1,-2 0 0,-1 2 0,0 3 0,-2 9 0,1 5 0,0 2 0,3 8 1,2 2-1,1 3 1,5 2 0,1 1 0,6 2 1,0-3 0,6 3 0,0-6 0,6 0 0,-2-4 1,5 1-1,0-6 0,3 0-1,-2-5 1,3-2 0,-2-1-1,0-2 0,0-4-2,-4-2-2,5 3-6,-11-2-32,1-5 1,2 0 0,-7-6-1</inkml:trace>
  <inkml:trace contextRef="#ctx0" brushRef="#br0" timeOffset="22581.2916">4133 16346 41,'0'0'34,"1"12"1,-1-12-1,3 13-14,0 3-12,0 0-5,4 4 0,2 1-1,0 5-1,4-2 0,-2 0 0,1-5-1,2-1 1,-4-5-1,1-2 0,-11-11 0,12 4 1,-12-4-1,8-18 1,-3 3-1,2-6 1,0-5-1,4 0 1,1-3 0,2 0 0,-1 1 0,3 10 0,-4 6 0,1 7 0,-4 7 0,-2 8 0,-3 7-1,1 6 1,-2 7-1,0 1 0,0 0 0,-1 0-1,3-3 0,0-6-4,9-1-7,-7-6-23,2-13-1,7-2-2,-5-10 1</inkml:trace>
  <inkml:trace contextRef="#ctx0" brushRef="#br0" timeOffset="23016.3164">4561 16429 29,'-4'14'32,"-7"-4"2,7 9-2,-1-3-14,-1-2-6,7 7-6,0-4-1,6 1 0,3-2-1,3-1-2,1-6 0,4 3 0,0-6 0,2-5-1,-1-2 1,1-2-1,-4-4 1,0-5 1,-6-3-1,-1-1 1,-5-4 0,-3 2-1,-6-4 1,-2 1-1,-6-1-1,-4 3 0,-3 3 0,-2 0 0,-1 4-1,1 4 0,2 4 0,1 4-1,7 6-1,1 2-2,9 6-2,0-4-5,11 8-15,4-1-13,-2-5 1,5 1 0,-1-10 1</inkml:trace>
  <inkml:trace contextRef="#ctx0" brushRef="#br0" timeOffset="23356.3358">4899 16121 79,'-1'-12'39,"1"12"0,0 0-6,-19 3-21,17 11-5,-3 2-3,3 7-2,2 3-1,3 5 1,0 3-2,1 3 1,0 1-1,2 0 0,-2-2-1,0-1 2,1-4-2,-1-4 1,2-4 0,2-10-1,1-2 0,0-9-1,2-2-1,-4-10-2,2 5-5,-8-11-16,1 0-14,-1 2 1,-5-6 0,-1 5 2</inkml:trace>
  <inkml:trace contextRef="#ctx0" brushRef="#br0" timeOffset="23551.3471">4769 16302 49,'-14'-1'39,"3"-1"0,11 2 1,0 0-14,0 0-13,6 11-4,4-8-3,11 4-2,2-2-1,6 0-1,3 0-5,-1-9-10,-1 0-28,0-3-1,-4-8 2,-2-7-2</inkml:trace>
  <inkml:trace contextRef="#ctx0" brushRef="#br0" timeOffset="24445.3982">5395 16365 2,'1'-11'26,"-1"11"1,0 0-4,0 0-2,0 0-1,0 0-3,11 21-3,-13-8-2,6 7-2,-5 2-3,6 8-3,-2 0-2,0 3-1,1-2 0,1 0-2,0-3 0,1-3-3,4-7-1,-6-8-6,7-1-9,-11-9-15,10-4 0,-5-5-1,-8-11 3</inkml:trace>
  <inkml:trace contextRef="#ctx0" brushRef="#br0" timeOffset="24779.4173">5398 16369 50,'-6'-21'36,"-4"-1"0,1 3-12,8 7-4,-4-5-6,5 17-5,8-13-3,5 11-2,0 1-1,7 3-1,3 2 0,3 4-1,3 2 0,0 2 0,-3 1-1,-3 3 0,-3-1 0,-7 3 0,-7-2-1,-7 2 1,-6-1-1,-9 0 1,-4-3 0,-4-1 0,-1-3-1,-2-1 1,3 0 0,1-6-2,6-2 0,5-4-3,12 3-2,0-15-7,13 4-19,7 0-5,0-8 0,7 3 2</inkml:trace>
  <inkml:trace contextRef="#ctx0" brushRef="#br0" timeOffset="25468.4567">5716 16311 24,'16'0'34,"-16"0"1,0 0-1,9 3-12,-9-3-7,0 0-5,13 4-4,-4 4-2,1 0-2,2 3 0,-1 4-1,1 2 0,0 1-1,-3 2 0,-2-4 0,0 1 0,-6-4 0,-1-13 0,-4 13 0,4-13 1,-10-5 0,10 5 0,-9-19 0,7 4 0,3 0 1,5 1-1,1-3 0,6 2-1,0 2 0,4 0 0,0 5-1,1 1 0,-2 3 0,-1 1-1,-2 4 1,-2 2 0,-1 0 1,-10-3-1,9 11 1,-9-11 0,0 14 1,-3-5 0,-2 0-1,-1 3 1,-2-1 0,3 2 0,0 1-1,3 2 1,2-1 0,4-3 0,3 0 0,4-2-1,3-4 1,4-1-1,2-5 1,2-3-1,0-3 0,-1-1 1,-3-4-1,1-1 1,-6-2-1,-4-2 1,-5 0 1,-4-1-1,-6-1 1,-2 1-1,-7 0 0,-3 4 0,-4 2 1,0 2-2,-1 6 0,0 5 0,2 9-1,3 3-2,5 7-1,3-3-4,11 11-9,1 0-23,4-7 2,8-1-1,2-7 2</inkml:trace>
  <inkml:trace contextRef="#ctx0" brushRef="#br0" timeOffset="26136.4949">6395 16317 55,'-11'-4'38,"11"4"0,-15 3 1,4-4-17,7 11-14,4-10-3,-7 22-3,7-3 0,2 2-1,3 1-1,0 7 1,4-2-1,0-1 0,1-4 1,3-5-2,-1-4 1,4-8 0,-1-8 0,1-9 0,-1-6 0,-2-2 0,0-3 1,-2-1 0,-3 0 0,-1 2 0,-4 2 0,0 6 0,-3 4 1,0 10-1,0-13 0,0 13 0,0 0-1,6 17 1,-1-5-1,1 4 0,2 3 0,0 2 0,1 0-1,0-3 1,-1-2-1,-1-4 0,0-3 1,-7-9-1,13 2 0,-13-2 0,13-19 0,-7 2 1,2-1 0,0-4-1,0-2 1,0 4 0,1 0 1,-2 2-1,-1 4 1,0 5 0,-6 9 0,10-2 0,-10 2-1,7 18 1,-5-1-1,2 2 1,-1 3-1,0 1 0,2 0-1,0-4-1,1 3-3,-3-12-5,8 0-21,-11-10-10,12 4 2,-12-4-1</inkml:trace>
  <inkml:trace contextRef="#ctx0" brushRef="#br0" timeOffset="26364.508">6856 16303 57,'0'0'39,"1"25"0,-3-9 0,-4-1-16,7 12-13,-4-6-6,5 3-1,-1-1-1,2 2-1,2-4-2,2-4-1,1-2-3,-8-15-8,14 2-26,-14-2-1,7-11 1,-3-7 0</inkml:trace>
  <inkml:trace contextRef="#ctx0" brushRef="#br0" timeOffset="26554.5188">6852 16047 62,'-12'7'40,"-5"1"-3,3 3 2,-5 6-16,4-8-20,5-1-6,13 6-12,-3-14-24,10 11 1,4-8-1,1-6 2</inkml:trace>
  <inkml:trace contextRef="#ctx0" brushRef="#br0" timeOffset="27159.5534">7201 16234 60,'0'0'38,"0"0"-1,0 0-10,0 0-6,0 0-9,0 0-5,-13 12-2,13-12-2,-18 12-2,7-2 0,-1-1-1,0 0 1,0 2-1,3-1 0,1 0 1,4 2-1,4-12 0,7 14 1,3-9-1,3 3 0,5-1 1,2-1-1,1 1-1,2 3 1,-2 1-1,-5 1 0,-2 5 0,-4-4 0,-5 1-1,-6 2 0,-3 0 1,-5-3 0,-5 0 0,-1-4 0,-2-2 1,0-3-1,-2-3 2,4-5-2,3 0 0,1-5-3,11 9-5,-5-22-11,7 9-17,7 4 0,2-4-1,8 4 1</inkml:trace>
  <inkml:trace contextRef="#ctx0" brushRef="#br0" timeOffset="27686.5836">7378 16411 25,'13'11'32,"-13"-11"2,19 1 0,-9 1-11,-1-8-10,9 4-3,-6-7-4,6 4-1,-6-4-1,2 2-2,-1-4 1,0 1-2,-3-1 0,-2-1 0,-3 2 0,-1-4 0,-2-1-1,-1 0 1,-2 0-1,-4 0 0,-2 1 1,-4 1-1,-2 0 0,-2 7 0,-2 3 1,-2 3-1,0 5 0,0 5 0,2 4 1,2 4 0,3 2 0,3 2 1,4-1 1,6 4-1,2-1 2,8-1-1,-1-3 0,6 3-1,0-1 0,4 1 0,-1-3 0,2-1-1,-1-5 0,-2 2 0,4-6 0,0-6 0,-2-5-2,0-10-5,6-3-25,-5-5-11,-6-8 1,-1-1-1</inkml:trace>
  <inkml:trace contextRef="#ctx0" brushRef="#br0" timeOffset="28924.6544">923 17052 38,'0'0'31,"0"0"2,0 0-10,0 0-6,0 0-5,0 0-2,0 0-1,0 0-4,0 0-1,0 0-1,21 73-2,-21-73-1,-12 56 0,12-56-2,-4 57 2,4-57-1,-2 53 0,2-53 0,0 0 2,13 52-1,-13-52 1,0 0 0,0 0 0,66 37 1,-66-37-1,0 0 0,59 18 0,-59-18 0,0 0 0,51 14-2,-39-17-3,-12 3-3,0 0-8,26-25-22,-16 3 1,-5 4-3,-1-13 2</inkml:trace>
  <inkml:trace contextRef="#ctx0" brushRef="#br0" timeOffset="29183.6691">857 17078 44,'0'0'34,"0"0"1,0 0-9,0 0-11,0 0-2,61 46-3,-61-46-3,0 0-3,68 36-4,-68-36-1,54 12-7,-27-10-15,9-2-14,-1-8 0,-2 4 1,-2-14 0</inkml:trace>
  <inkml:trace contextRef="#ctx0" brushRef="#br0" timeOffset="29691.6983">1410 17147 20,'-12'5'29,"0"14"-1,-6-1 1,-1 0-14,3 7-6,2-1-3,4 6-2,5-7 1,6 4-2,6-5 2,10-7-1,6-6-1,1-1 0,4-10 1,2-3 1,-4-5-2,1-2 1,-4-7-1,-4 2-1,-6-1 1,-2-5-1,-4-1-1,-5 0 2,-5 1-2,-9-1 1,-1 3-2,-2 1 1,-2 3-1,-3 8 1,-1 7-3,1 2-1,3 8-3,7 2-4,5 11-13,5 0-15,4-4 1,6-2-1,6-9 4</inkml:trace>
  <inkml:trace contextRef="#ctx0" brushRef="#br0" timeOffset="30232.7292">2063 17094 38,'0'0'34,"8"-11"1,-8 11 0,-13-19-17,13 19-5,-14-13-6,14 13-3,-17 1-1,7 4-1,-2 1 0,1 3-1,-2 3-1,3 4 0,-1-1 0,1 2 0,2 2 0,1-5-1,5 2 1,1-6-2,5 1 2,-4-11-1,17 8 1,-3-9 0,3-2 0,4 3 1,1-1 0,-1 6-1,-1-2 0,-1 7 0,-6-2 0,1 6-1,-8 2 1,-5 4-2,-4-4 1,-5 0 0,-3 0 1,-3 0-1,-3-5 1,-2 0 0,3-1-1,-1-7 0,4 3-3,0-5-4,13-1-14,0 0-14,-8-11 0,12-3 0,-1-3 1</inkml:trace>
  <inkml:trace contextRef="#ctx0" brushRef="#br0" timeOffset="30595.75">2306 16941 53,'0'0'33,"0"0"0,-5 12 1,5-12-27,-6 23-1,4-6-2,4 7-2,1 3-1,0 9 0,-1-1 0,3 8-2,-2-3 2,1 2-2,1-5 2,0 0-2,2-4 2,0-7-2,0-6 1,0-6-1,3-4 0,-10-10-6,14 9-10,-14-9-17,9-16-1,-2-2 1,-10-9 0</inkml:trace>
  <inkml:trace contextRef="#ctx0" brushRef="#br0" timeOffset="30823.763">2203 17120 74,'0'0'38,"-5"12"-1,5-12 1,0 0-29,12 11-4,-1-4-3,5 0-4,4 2 0,4-4-6,7 7-7,-2-9-24,2-9 2,5 0-2,-5-10 1</inkml:trace>
  <inkml:trace contextRef="#ctx0" brushRef="#br0" timeOffset="31196.7844">2617 17065 36,'-15'16'34,"5"7"2,-10-7 0,3 5-19,7 6-5,-3-5-5,10 0-3,2-3-1,6 2-2,3-5 0,9-2-2,0-7 2,4-3-2,0-5 2,2 0-1,-1-4 0,-1-7 1,-1-2 0,-6 0 1,-2-2-1,-5-2 1,-6 1-1,-4-1 2,-7 4-2,-3 2 1,-6 2-1,-1 0-1,-3 3 1,-1 1-1,1 8-1,1-3-1,6 6-3,-1-3-2,14 11-16,4-2-16,0-1 2,8 4-1,2-9 1</inkml:trace>
  <inkml:trace contextRef="#ctx0" brushRef="#br0" timeOffset="31617.8084">2844 17103 60,'0'0'36,"0"0"-1,0 0 0,8 12-23,1-1-8,-2 0-3,5 3-1,3 6-2,-2 5 0,2-2 0,-2 1 0,0-3 0,-4 0 0,-2-5 1,-3-1-2,-4-15 4,0 9 1,0-9-1,-9-21 1,2 4 1,2-2-1,-3-5 2,5 0 1,0-2-2,4 3 1,2 3-1,5 6 1,0-2-2,4 8 1,2 5-4,0-1-3,5 8-6,-7-3-25,2 0-3,0 2-1,-4-3 2</inkml:trace>
  <inkml:trace contextRef="#ctx0" brushRef="#br0" timeOffset="32144.8386">3179 17210 38,'0'0'32,"20"15"1,-20-15 0,14-6-20,2 4-3,-5-7-4,5 3 1,-3-3-2,3 0 0,-4-4-1,0 6 1,-1-2-2,-1-2-1,-3 0 1,0 0-2,-2 2 0,-5 9 0,3-15 0,-3 5 0,-3 1-1,3 9 1,-15-13-1,5 7 0,-4-2 0,-1 1 0,-4 7 0,1 3 0,-4 5 0,1 3 1,2 6-1,0 7 0,4 5 1,4 3-1,4-1 1,6 4-1,5-7 1,5 1-1,4 0 2,4-5-1,3-9 2,2 0 1,-1-7-1,1-3 0,-1-1-2,-1-2 1,1-8-3,-3-1-2,5 5-9,-4-11-33,-3 1 4,-1-7-2,0 3 3</inkml:trace>
  <inkml:trace contextRef="#ctx0" brushRef="#br0" timeOffset="32993.8871">3939 17107 38,'0'0'34,"-18"-2"1,9 1-1,-3 3-16,-8-5-6,6 6-5,-3 1-3,2 6 0,0 7-1,2 4-1,1 4 0,5 1-2,2 3 2,4 3-2,3-4 1,6 1 1,4-9 0,4-1 1,4-8-3,2-3 1,2-8-1,2-4 1,-1-5-1,-5-3-2,0-5 2,-5-7-2,-1-1 2,-5-5 1,-3 0-1,-4 1 2,-4 0-2,-1-2 1,-2 4 0,-1 6 1,-2 8-1,8 13 0,-16-6 0,16 6 0,-10 13 0,8 10 0,1 10-1,3-1 0,1 3 0,1 4 1,3-2-1,1-1 1,2 2-3,-1-12-1,5-10-3,-6-4-6,9-8-16,-2-10-13,-7-3 3,1-12-3</inkml:trace>
  <inkml:trace contextRef="#ctx0" brushRef="#br0" timeOffset="33254.9021">4127 16984 53,'-9'-8'37,"9"8"-1,-6 17 0,2-5-18,4 8-11,-3 1-4,5 7 0,0 6-2,5 5-1,-3 0 1,2-2-1,1-3-1,0-4-2,5-2 0,-5-9-5,8-6-9,-4-10-20,-1-10 0,4-5 0,-8-12 1</inkml:trace>
  <inkml:trace contextRef="#ctx0" brushRef="#br0" timeOffset="33555.9193">4301 16921 47,'-2'-12'35,"2"12"2,0-12-2,0 12-16,0 0-9,0 0-4,0 0-2,0 21-1,4 1-1,-2 3-1,1 7 0,0 5 0,1 4 1,-1 0-2,1 3 0,-1-1 1,2-4-1,1-5 0,0 0-1,1-8-2,-1-10-4,6 1-11,-1-7-21,-11-10 2,13-13-2,-7-1 1</inkml:trace>
  <inkml:trace contextRef="#ctx0" brushRef="#br0" timeOffset="34122.9517">4697 16931 33,'0'0'36,"0"0"2,-8 17-1,2 3-10,-4-4-12,10 13-6,-5 2-4,8 7-1,-1 2-1,5 5-3,1-5 1,2-1-2,4-1 1,-2-8-4,5-3-3,-8-11-13,3-7-19,1-4 1,-13-5-1,16-17 1</inkml:trace>
  <inkml:trace contextRef="#ctx0" brushRef="#br0" timeOffset="34442.97">4922 17107 30,'0'0'30,"9"3"2,-9-3 1,0 0-20,-9 9-5,9-9-1,-16 15-2,4-6-1,0 8-2,-5-2 0,0 7-1,-1-4 3,3 2-3,1-4 2,5 3 0,3-7 1,8-3 1,-2-9-2,23 13 0,-4-12-1,5 3 0,2 0 0,2 0-2,1-1-2,-3 3-4,1 1-14,-4-6-18,-10-1 1,-1-5-2,-5-5 3</inkml:trace>
  <inkml:trace contextRef="#ctx0" brushRef="#br0" timeOffset="34672.9832">5091 17126 83,'-4'11'38,"2"3"-1,-3 2-8,-2-2-21,8 9-4,-1 0-2,3 4-2,2-2 1,1 0 0,2-4-1,0-1-3,5-3-4,-9-6-28,-4-11-3,10-7-1,-8-8 3</inkml:trace>
  <inkml:trace contextRef="#ctx0" brushRef="#br0" timeOffset="34844.9929">5057 16937 63,'-4'11'34,"4"-11"-1,-7 15-1,7-15-33,3 13-19,6-4-13,-9-9-1,18 11 0</inkml:trace>
  <inkml:trace contextRef="#ctx0" brushRef="#br0" timeOffset="35272.0173">5204 17046 46,'7'24'34,"-5"-15"1,4 8 0,2 2-19,-5-1-7,5 0-5,-1 1-1,2 2-2,0-5 1,1 1-1,-2-5-1,2-5 0,-10-7 1,15-8 1,-9-3-1,1-6 2,-2-4 0,1-2 0,-1-3 1,1 5 0,-1 4-1,3 0-1,-4 5 1,-4 12-2,13-11 1,-13 11-1,12 8 0,-6 1 0,0 5-1,-1 6 0,1 3 1,0-3-2,-2 6 0,-1-3-2,3 0-1,-5-4-3,8 1-6,-6-9-29,-3-11 3,10 5-1,-6-18 1</inkml:trace>
  <inkml:trace contextRef="#ctx0" brushRef="#br0" timeOffset="35940.0557">5770 16816 70,'0'0'36,"1"9"0,-1-9-11,2 30-10,-4-10-8,6 10-3,2 1-1,4 8-1,-1-4-1,4 0-1,-2 0 0,1-5 0,1-1-1,-4-5-2,-2-8 1,-7-16-1,5 13 1,-5-13 0,0 0 1,-11-17 0,0 2 0,-4-6 2,-1 0-1,-3 3 1,-2 2 0,0 3 0,-2 3 0,2 4-1,2 6 1,0 10 1,2 2 0,3 6 1,2 1-1,4 2 0,4 2 0,6 0 1,1-2-1,8-1 0,1-5-1,5 1 0,1-7 0,3 1-1,-1-7 1,2-1-1,2-3-2,-1-2-1,1-1-2,-6-6-8,6-4-27,-4-1 2,-5-2-1,0 1 2</inkml:trace>
  <inkml:trace contextRef="#ctx0" brushRef="#br0" timeOffset="36400.082">6146 17002 43,'0'0'36,"-21"3"0,8 3 0,-1-1-12,-7-5-13,8 4-6,0-5-3,2 4 0,11-3-2,-11 10 1,11-10-1,3 9 0,-3-9 0,14 16 0,-2-2 1,-1-1-1,0 0 0,2 1-1,0-1 1,1-1-2,0-1 0,-1-3 0,2 2-2,-15-10-3,22 15 2,-22-15-3,7 13 3,-7-13-2,-8 12 3,-5-2 1,-1 0 2,-2 2 3,-4-3 1,3 4-1,-3-5 1,6 1-3,3-1-12,11-8-19,0 0-1,0 0-1,1-25 0</inkml:trace>
  <inkml:trace contextRef="#ctx0" brushRef="#br0" timeOffset="37169.1248">6662 17009 45,'0'0'33,"-11"16"2,-3-4-8,0-4-10,7 7-4,-7-3-6,7 3-3,-1-1 0,6 3-2,2 1-1,2-3-1,6 1 0,1-4 0,7 1 0,1-6-1,5-4 1,4-3 0,-1-5 0,4-1 2,-3-5-2,3-1 1,-5-4-1,-1 1 1,-7-2-1,-3-1-1,-6-3 1,-5 0 0,-6 1 0,-6 0 0,-7 1 0,-1-2 1,-4 2-1,-2 4 1,-1 2-1,0 5 1,2 4 0,3 3-1,2 4 0,3 7 1,4 4-1,3-2-1,5 4-1,3-5-1,10 4-5,-10-15-10,20 10-18,2-6 0,-1-9 0,9 4 1</inkml:trace>
  <inkml:trace contextRef="#ctx0" brushRef="#br0" timeOffset="37556.1481">7085 16793 49,'0'0'36,"-6"-19"-2,0 8-6,6 11-11,-17-14-4,17 14-6,-21 0-1,10 8-1,-5-1-2,1 6 0,-2 4-1,2 1 0,-1 3-1,3 3 0,4 1 0,2-1-1,5 1 1,4 0-1,5 0 0,4 0 0,1 2 0,3-3 0,1 0-1,-1-1 0,2 2-3,-6-5-4,4 4-9,-8-4-23,-3-11 3,0 3-2,-4-12 3</inkml:trace>
  <inkml:trace contextRef="#ctx0" brushRef="#br0" timeOffset="37770.1602">6914 17059 63,'0'0'36,"10"-9"1,-10 9-11,20-6-9,-8-1-6,6 4-6,1-3-3,0-2-9,8-1-30,-1 4 0,-6-5-1,2 2 1</inkml:trace>
  <inkml:trace contextRef="#ctx0" brushRef="#br0" timeOffset="38841.22">7582 16995 30,'0'0'33,"-1"-13"0,1 13-6,0 0-4,0 0-6,-9 1-3,12 10-5,-4 3-4,5 7-1,-1 3-2,4 1-1,-1 2 0,4 3-1,-3-4 0,1-4-2,0-3 0,-2-8-3,1 2-4,-7-13-14,0 0-13,-1-9 0,-6-6-1,1 3 2</inkml:trace>
  <inkml:trace contextRef="#ctx0" brushRef="#br0" timeOffset="39054.2328">7616 16747 29,'0'0'32,"-12"-2"0,12 2 0,-18 13-12,9-9-12,9-4-4,-5 19-5,5-8-4,6 2-16,7 4-10,-5-8-2,5 8 1</inkml:trace>
  <inkml:trace contextRef="#ctx0" brushRef="#br0" timeOffset="39468.2575">7774 16959 32,'-4'14'29,"9"7"2,-9-5 0,2-2-17,4 9-6,0-5-3,4-2-1,3 0-1,3 0 1,-2-5-1,5-3-2,-5-5 1,4-6-2,-3-3 0,1-2 1,-1-5 1,-2-6-1,1-3 0,0-1 1,-2-1 0,1 1 0,-3 4 1,1 3-1,-4 4 0,-3 12 0,0 0-1,7 11 1,-7 7-2,2 4 1,-1 5-1,2 4 0,1 4-1,1-5-3,5 1 0,-2-3-5,10-7-11,0-7-16,-5-11 0,3-6 1,-6-15 1</inkml:trace>
  <inkml:trace contextRef="#ctx0" brushRef="#br0" timeOffset="39737.2728">8185 16674 60,'0'0'35,"0"0"-1,-10 14-1,8 5-20,-5 2-8,4 8-2,2 5-1,4 7 0,1 1 0,3 6-1,3-2-2,2-2-1,2 0-4,0-8-5,5 1-9,-2-7-17,-6-11 1,3 3 1,-14-22 1</inkml:trace>
  <inkml:trace contextRef="#ctx0" brushRef="#br0" timeOffset="39949.2849">8046 16918 64,'10'0'35,"6"5"0,0-3 1,2-2-27,11 8-5,2 0-3,3-1-2,4 6-6,-5-3-26,-1-7-2,0 4-1,-9-10 2</inkml:trace>
  <inkml:trace contextRef="#ctx0" brushRef="#br0" timeOffset="40356.3082">8498 17045 8,'9'-3'26,"15"7"2,-11-11 3,7 0-14,3 0-3,-2-5-2,4 3-1,-5-7-1,2 6-2,-6-5-1,-1 1-2,-6-3-1,-3 6-1,-8-6-1,-2 4 0,-9 1 0,-1-1-1,-5 4 0,-1 7 0,-2 2-1,-1 5 0,0 8 0,4 7 1,-1 5-1,5 5 1,1 1 1,6 0 0,2-1-1,6 1 2,4-6-1,5-4 0,6-4-2,2-7-1,6-1-3,-2-6-8,6-4-26,0-2 1,-4-7-2,3 2 1</inkml:trace>
  <inkml:trace contextRef="#ctx0" brushRef="#br0" timeOffset="40958.3427">9039 16972 51,'-9'2'36,"0"5"-1,-8-8 1,-3-1-17,7 9-9,-6-5-3,6 4-3,-1-2-1,3 8 0,2-1-1,4 4 0,3 1-2,4 0 1,4 0-2,2 1 1,6 0-1,2-3 0,5-4 0,-1-4 0,3-3 0,-1-3-1,2-8 1,-6-2-1,2-7 1,-5-2 0,-2-1 0,-5-2 1,-3-4 1,-4-1 0,-7 0 1,2 4 0,-7 2 0,0 7 1,-1-1-1,1 10-1,-1 6 1,7 11-1,1 6 0,3 4-1,2 4-1,2 8 1,3 6 0,0 1-1,5 3 0,-5 1-2,2-1 3,-5-1-1,-2 1 1,-3-10 0,-4-3 0,-2-8 0,-7-6 1,1-7 0,-4-8-1,2-4-1,-1-7-1,2-3-2,3-1-2,-1-7-8,8-1-22,3-1-3,-1-6 0,7 4 4</inkml:trace>
  <inkml:trace contextRef="#ctx0" brushRef="#br0" timeOffset="41413.3687">9213 17080 53,'25'-4'33,"-14"-1"1,4-2-10,2 0-9,-3-6-3,3 5-4,-3-7-1,2 2-1,-5-6-1,3 3-1,-5-6-1,2 4 0,-5-1-1,0 0-1,-4-1 1,-2 6-1,-4 1 0,4 13-1,-23-12 0,6 13 0,-5 3 0,-5 7 0,0 9-1,-1 2 1,1 6 0,6 3 0,4-1 0,7 1 1,8-1-1,8-2 0,7-5 0,8-2 0,6-3-1,1-7-1,3 4 0,-1-8-3,-1 1-1,-9-11-9,3-2-21,-6 0-2,-8-9 0,0 1 1</inkml:trace>
  <inkml:trace contextRef="#ctx0" brushRef="#br0" timeOffset="41777.3895">9522 16896 57,'0'0'38,"0"0"-1,8 15 1,-7 1-17,-4-1-12,6 6-6,-1 3-2,4 3 0,2 1-1,0 1-1,1 1 0,3-6-2,-2-1 1,-2-1-1,2-11 1,-10-11 1,10 6 0,-10-6 0,4-19 1,-5 4 3,0-8-2,1-2 3,-2 4-2,4 0 0,0-3 1,3 2-1,0 4-1,4 4 0,0 5-1,0-1-2,3 7-2,-12 3-9,19-7-26,-7 9 1,-12-2 0,17 5 0</inkml:trace>
  <inkml:trace contextRef="#ctx0" brushRef="#br0" timeOffset="42215.4146">9921 16893 50,'-8'10'37,"-6"-2"-1,1 1 1,-2 0-13,-3-8-14,3 7-5,1-4-1,1 5-2,3-2 0,10-7 0,-11 13-1,10-3 0,3 1 0,3 2-1,3-3 1,3 0-1,2-1-1,2 2 0,1 3 0,0-4 0,1-1-1,-4 0-1,1 3 1,-6-1-1,-3 0 1,-5-11 0,-3 17 1,-7-7 0,-5 4 1,-1-7-1,-6-3 1,-1 1 1,1 5 0,2-2-3,3-2 2,6-8-5,11 2-9,0 0-23,0 0 2,13-6-3,-1-6 3</inkml:trace>
  <inkml:trace contextRef="#ctx0" brushRef="#br0" timeOffset="42451.4281">10104 17173 62,'0'11'35,"3"5"2,-3-1-9,0-15-12,3 19-8,-3-19-6,0 0-14,0 0-23,0 0 0,-3-13-2,1 0 1</inkml:trace>
  <inkml:trace contextRef="#ctx0" brushRef="#br0" timeOffset="44928.5698">1197 17939 38,'0'0'31,"0"0"5,0 0 0,-48 8-17,48-8-3,0 0-5,0 0-4,-51-5-1,51 5-3,0 0 0,-50 15-3,50-15 3,0 0-4,-48 54 2,48-54-2,-23 66-1,23-66 5,-11 76-3,10-32 2,1-44-4,8 69 1,-8-69 0,26 58 1,-26-58 3,0 0-4,82 45-1,-82-45 1,83 5 4,-83-5-3,92-26 0,-92 26 1,89-38-3,-89 38 2,65-62 3,-65 62-1,37-70-2,-37 70 1,10-69 3,-10 69-3,-17-74 2,17 74-1,-55-35-2,55 35-1,-80-30 2,36 28 2,-1 7-3,3 15 0,42-20-2,-63 45 4,63-45-6,-22 59 3,22-59-8,0 0-11,53 68-20,-53-68 0,78 12 1,-78-12-1</inkml:trace>
  <inkml:trace contextRef="#ctx0" brushRef="#br0" timeOffset="45437.5989">1767 18030 59,'0'0'34,"0"0"-3,0 0-2,0 0-18,0 0-2,0 0-3,0 0-4,17 64-2,-17-64 0,13 58 1,-13-58 0,0 0 0,22 75 0,-22-75-1,8 50-1,-8-50 2,0 0-1,0 0 1,0 0-1,0 0 0,0 0-2,0 0 2,31-69 2,-31 69-2,22-73 1,-22 73-1,29-65 1,-29 65 0,0 0 2,0 0-2,52-33-3,-52 33 1,0 0 0,21 53-1,-21-53 1,11 64 1,-11-64-1,9 64 1,-9-64 0,11 54-3,-11-54-3,0 0-17,0 0-14,0 0 2,0 0 2,0 0-3</inkml:trace>
  <inkml:trace contextRef="#ctx0" brushRef="#br0" timeOffset="45776.6183">2174 17669 82,'-16'18'37,"13"-8"-1,-5 13 2,8-23-32,0 0-1,-6 86-1,6-86-4,11 85 2,-4-35-1,3 8 1,-10-58-4,22 93 2,-22-93-2,29 75 0,-29-75-1,30 51-4,-30-51-9,0 0-23,0 0 3,0 0 0,60 24-2</inkml:trace>
  <inkml:trace contextRef="#ctx0" brushRef="#br0" timeOffset="46258.6458">2440 17926 71,'0'0'37,"0"0"-4,0 0 4,-8 54-21,8-54-10,0 0-2,0 0-2,22 66-1,-22-66 0,0 0 1,40 56-2,-40-56-1,0 0 2,52 30-3,-52-30 2,0 0 0,54-31 2,-54 31 0,0 0-3,57-71 8,-57 71-2,32-54-1,-20 30-2,-1 1 1,-11 23-2,0 0 1,0 0 0,0 0-3,0 0-1,-9 65 2,9-65 2,-21 106-7,10-53 7,-2 5-5,2 7 3,-1-6 1,3-1-1,9-58-1,-11 82-3,11-82-1,0 0-35,0 0 2,0 0-4,0 0 1</inkml:trace>
  <inkml:trace contextRef="#ctx0" brushRef="#br0" timeOffset="51149.9255">3267 17938 20,'0'0'32,"0"0"-4,0 0 8,0 0-16,0 0-5,0 0-1,0 0-3,0 0-5,0 0-2,-28 61 1,28-61-5,-4 58 2,4-58 2,-2 90-4,2-90 2,0 81-2,0-81 0,-2 60-1,2-60-1,0 0-3,0 0 0,0 0 0,0 0-1,0 0-6,0 0 0,0 0-7,0 0-8,0 0-5,0 0 1,-31-70-1</inkml:trace>
  <inkml:trace contextRef="#ctx0" brushRef="#br0" timeOffset="51545.9483">3210 18040 34,'26'-60'27,"-26"60"5,5-39-2,-1 22-8,-2-2-6,8-2-3,-5-3-6,7 0-2,-1 3 1,5 0-3,2-1-4,2 7 2,2 5 0,1-1 0,-3 14 0,1 3 0,-2 5-1,-19-11 1,0 0 3,37 73-3,-37-73 2,4 55-2,-4-55-1,-11 55 1,11-55 0,0 0 0,-53 62-2,53-62-2,0 0 0,-74 51 4,74-51 1,-51 10-3,51-10 1,0 0-1,0 0-2,-52-9 1,52 9-6,0 0-9,0 0-13,50-28-7,-50 28 2,60-20 0</inkml:trace>
  <inkml:trace contextRef="#ctx0" brushRef="#br0" timeOffset="51986.9735">3803 17750 41,'-21'9'32,"6"-1"3,-9 3-1,-3-4-16,27-7-7,0 0-1,-67 57-3,67-57 1,-29 59-6,29-59 2,-2 54-3,2-54 2,28 56-6,-28-56 1,57 31-4,-57-31 5,76-1 4,-76 1-3,79-21 2,-79 21 0,69-44 3,-69 44-6,52-47 7,-40 20-9,-4 10 1,-8 0 0,0 17 0,-21-20 2,1 8-2,-6 3 2,-2 4-3,-2 6 3,30-1 0,-55 7 3,55-7-2,-41 11-4,41-11-2,0 0-5,0 0-18,2 52-7,-2-52 3,43-2-8</inkml:trace>
  <inkml:trace contextRef="#ctx0" brushRef="#br0" timeOffset="52406.9975">4251 17765 68,'-9'3'35,"-11"2"-2,2-9-5,-1 5-17,-8 4-3,7-7-3,-2 13-1,22-11-2,-29 30 0,29-30 0,0 0-1,-8 51-1,8-51 0,0 0 2,0 0 2,63 52-4,-63-52 4,53 19-1,-53-19-3,0 0-1,70 35 1,-70-35-4,0 0 1,38 50 3,-38-50-3,0 0-2,-16 59 6,16-59-3,0 0 2,-54 44 1,54-44-1,0 0-1,-60 28 0,60-28-1,0 0-7,0 0-14,0 0-13,0 0 2,0 0-2</inkml:trace>
  <inkml:trace contextRef="#ctx0" brushRef="#br0" timeOffset="52689.0136">4451 17820 55,'0'0'34,"-9"-5"0,9 5 0,3 9-21,-3-9-5,0 0 0,2 51-4,-2-51-1,11 62 1,-11-62-5,13 65 4,-13-65-3,15 63-1,-15-63-11,0 0-15,0 0-13,0 0 1,0 0 1</inkml:trace>
  <inkml:trace contextRef="#ctx0" brushRef="#br0" timeOffset="52869.0228">4434 17588 60,'0'0'31,"-10"19"-1,11-1-3,-4-4-34,6-2-16,6 6-7,-4-4-2,13-3 2</inkml:trace>
  <inkml:trace contextRef="#ctx0" brushRef="#br0" timeOffset="53544.0625">4673 17564 41,'0'0'35,"0"0"0,0 0 1,-10 7-15,10-7-8,-5 10-7,4 2-2,4 7-1,0 7-1,3 3 0,2 2-1,-8-31-1,17 67-1,-17-67 0,21 81-2,-21-81-6,20 81 0,-20-81-8,14 64 1,-14-64-6,4 50-5,-4-50-3,0 0 3,0 0 4,0 0 12,0 0 12,0 0 7,-61-72 5,48 48 13,-3-4 1,16 28 0,0 0 2,-30-47-9,30 47-7,-3-23-3,3 23-3,18-10-6,-2 10 1,4-9 0,3-2 1,-1 7-5,4-8 3,-3 6-4,-1-5 4,-5 2 1,-1 4-1,-6 4 0,-10 1 0,13 3 1,-13-3-1,0 0 0,9 13 1,-9-13-1,3 16-1,-3-16 1,0 0 1,0 0-1,14 61-1,-14-61 2,7 50-2,-7-50 2,4 55-3,-4-55 2,3 56-3,-3-56-2,0 0-17,0 0-18,0 0 1,0 0 0,0 0 2</inkml:trace>
  <inkml:trace contextRef="#ctx0" brushRef="#br0" timeOffset="53736.0735">4902 17567 53,'-10'15'34,"10"-15"0,-8 16-1,7-6-17,1-10-13,5 15-11,5-4-18,4-5-7,-4-3-1,6 7 1</inkml:trace>
  <inkml:trace contextRef="#ctx0" brushRef="#br0" timeOffset="54138.0965">5056 17691 64,'-2'14'36,"4"4"-1,-1-6 1,-1-12-22,0 0-6,11 66-6,-11-66-1,23 50 3,-23-50-1,30 54-1,-30-54-2,0 0 1,44 64 0,-44-64 1,0 0-2,0 0-2,0 0 2,0 0 0,0 0 1,46-25 4,-43-1-7,-2-3 3,1-2 2,-1-1-1,3-2-2,-2 8 3,3-1-2,-2 5-3,2 8 3,1-3-3,-6 17-4,17-11-17,-6 12-16,-11-1 1,13 14-2,-6-3 2</inkml:trace>
  <inkml:trace contextRef="#ctx0" brushRef="#br0" timeOffset="54687.1278">5408 17835 63,'0'0'35,"14"11"-1,-14-11 2,0 0-23,17 0-2,-17 0-6,19-2-4,-10 2 3,3-5-1,-3 6 1,1-7-1,1-5 0,-11 11-3,14-20 3,-8 3-1,-3 5 0,1 0-2,-2-2 1,-2 0 0,0 1-1,-1-1 0,-2 3 0,3 11 0,-13-17 1,13 17 0,-21-14-3,7 7 2,-4 4-1,-2 4 1,-1 6 0,0 2 0,2 0-1,0 6 0,5 11 1,14-26 1,-18 63-1,18-63 1,6 59-1,-6-59 1,26 54 1,-26-54 2,0 0-1,71 42 0,-71-42 0,54 19-1,-54-19 3,52 7-2,-52-7-1,0 0-2,60 3 4,-60-3-4,0 0 0,0 0-14,0 0-28,55-25-2,-50 13 2,-1-12-3</inkml:trace>
  <inkml:trace contextRef="#ctx0" brushRef="#br0" timeOffset="55462.1723">6137 17704 44,'-10'16'31,"-11"-4"2,21-12-5,0 0-13,-54 59-1,54-59-3,-27 57-1,27-57-4,-7 63-1,7-63-1,18 52 2,-18-52-3,0 0-3,76 49 0,-76-49 3,77-14 1,-77 14-3,83-32 3,-42-2-4,-4 6 0,-6-5 1,-6-9 0,-9 8-4,-5-1 1,-11 6 3,-8 0-2,-10 23 0,-7-7 4,-7 7-3,-3 12 0,-3-1 0,0 6 0,5 6 0,3-2-1,10 0-2,4 3-1,16-18-2,-2 41 1,2-41-17,39 33-17,-39-33 1,52 24 0,-22-26 4</inkml:trace>
  <inkml:trace contextRef="#ctx0" brushRef="#br0" timeOffset="55963.2009">6568 17636 88,'0'0'36,"0"0"-2,0 0-4,-2 13-22,2 2-4,4 5-2,-4-20-1,14 62 3,-14-62 0,21 71 0,-21-71 0,27 64-1,-27-64 1,0 0-4,0 0 5,55 43-5,-44-51 1,1-9-3,-3-5 0,1-4 2,-1-1-1,1-4 4,-3 4-4,1 9 1,-1-5-1,0 8 3,-3 4 0,-4 11-1,10-4 0,-10 4-1,10 19 0,-10-19 0,12 17 0,-12-17-1,0 0 4,14 67-5,-14-67 0,4 54 0,-4-54-2,-1 51 1,1-51-3,0 0-9,0 0-27,0 0 5,0 0-1,0 0 0</inkml:trace>
  <inkml:trace contextRef="#ctx0" brushRef="#br0" timeOffset="56471.23">6984 17828 43,'0'0'35,"0"0"1,0 0-1,51 45-10,-36-46-9,-15 1-4,26-18-3,-14 8-7,4 1 1,-3-6 1,0 0 0,-2 2-6,0-7 3,-3-1 1,1 4-1,-4 0 1,0-5 0,-3 2-1,-1 2 0,-3-2 0,-2 4 1,-6 3-1,0-4-1,-4 4 0,-3 7 0,-2 3 0,-1-1 0,-2 5-1,0 3 0,3 11 1,0 16-1,2-1 1,2-2 2,4 5-3,11-33 2,-8 78 4,8-78-1,11 70-4,-11-70-1,32 50 3,-32-50-3,0 0 3,75 48-4,-75-48-1,57 16-3,-57-16 3,54-8-6,-54 8-17,56-16-14,-56 16-1,0 0 2,0 0-3</inkml:trace>
  <inkml:trace contextRef="#ctx0" brushRef="#br0" timeOffset="57032.262">7536 17636 24,'0'0'32,"0"0"2,0-9-4,0 9-6,-2-9-4,-7 4-3,9 5-4,-15-8-4,15 8-2,-23 4-1,12 2-2,-5-1-1,4 5-1,-3 1 0,4 0 0,1 4-2,5-5 0,1 2 1,4 3-1,3 5 0,2-10 0,5 0 0,1 6 0,3-6-1,2 1 1,1 1 0,1-4 0,1-4-1,-2 1 1,1-5-1,-3 4-1,-1 3 0,-14-7-1,20 15 4,-20-15-6,0 0 3,0 0-3,-5 57 1,5-57 2,0 0-2,0 0 0,-55 60-1,55-60 2,0 0 4,0 0 0,-60 32-1,60-32-1,0 0 1,0 0-12,0 0-23,0 0 7,0 0-6,0 0 1</inkml:trace>
  <inkml:trace contextRef="#ctx0" brushRef="#br0" timeOffset="57854.3091">7912 17506 83,'3'-15'39,"-3"15"-2,-2-14-5,2 14-20,0 0-4,-13 7-3,8 5-3,1 6 0,1 5-1,2 3 0,1 9-1,2 7 1,2-10-2,1 9 2,-5-41-2,13 68 4,-7-49-4,0 1 1,-6-20-1,10 1 0,-10-1 0,6-10 0,-6-13 0,-4-2-2,1 1 3,0-10 0,-2 4 0,0-1 0,1-13 1,0 17 0,1-2 1,0 8-1,-1 1 1,2 8-1,0-5 0,2 17 0,-5-14 0,5 14 0,0 0 0,0 0-1,-8 19 1,7-10-1,2 11-3,-1-6-2,6 11-12,-1 0-23,-3 0 0,3-9 1,-3 5-1</inkml:trace>
  <inkml:trace contextRef="#ctx0" brushRef="#br0" timeOffset="58456.3435">7922 17985 13,'0'0'29,"0"0"1,0 0 1,50 39-12,-50-39-3,0 0-3,0 0-2,0 0 2,0 0-6,0 0 0,0 0-3,0 0 1,0 0 0,0 0-2,0 0 1,0 0-3,0 0 1,0 0 0,0 0 0,0 0-4,0 0 4,0 0-1,0 0 0,0 0 3,0 0-4,0 0-2,0 0 5,0 0 3,0 0-7,0 0 6,0 0-5,0 0-2,0 0 2,0 0 2,0 0-2,0 0-2,0 0 2,0 0-4,0 0-3,0 0-29,0 0-5,0 0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1:52:03.646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2332 4789 7,'0'0'22,"9"-3"2,-9 3-8,0 0-3,0 0-1,0 0-3,2 15 0,-2-15-1,2 19-1,-2-5 0,2 4 0,-3-1-1,3 4-1,-3-4-1,2 4-1,-2-3 0,1-2-1,-1-3-1,2 0-1,-1-3-1,0-10-1,1 14-3,-1-14-5,0 0-11,0 0-11,0 0-1,-4-12 1</inkml:trace>
  <inkml:trace contextRef="#ctx0" brushRef="#br0" timeOffset="234.0134">2314 4688 14,'0'0'31,"0"0"0,0 0 2,0 0-13,0 0-5,0 0-6,0 0-4,0 0-5,0 0-4,0 0-5,12 15-9,-5-6-11,-7-9-4,13 9 2,-13-9 0</inkml:trace>
  <inkml:trace contextRef="#ctx0" brushRef="#br0" timeOffset="760.0435">2455 4769 12,'0'0'26,"0"0"-2,2 13 1,-2-13-12,4 13-3,-2-2-4,2 1-2,-1 5 0,2 1-1,-3 3 1,3-2-1,-2 2 0,-3 1-1,2-1 0,-1-2-1,0-1 0,0-4-1,1-2 0,-1-2 0,-1-10 0,0 0 0,0 0 0,0 0 0,11-11 1,-6-3 0,4-2-1,-3-4 2,4 2-1,-2-3 1,5 3 0,-5 2 1,4 3-2,-6 3 2,-6 10-1,11-7-1,-11 7 1,0 0-2,12 11 1,-7 0-1,-1 0 1,0 0-1,0 3 0,0 0 0,-1-1 0,1 1 0,-1-3-1,2 1-2,-5-12-2,7 16-4,-7-16-11,0 0-13,0 0 0,0 0 1</inkml:trace>
  <inkml:trace contextRef="#ctx0" brushRef="#br0" timeOffset="1049.06">2764 4861 13,'0'0'29,"0"0"0,10-2 2,-10 2-14,0 9-5,0-9-5,2 19-3,1-7-1,-2 0-2,1 4 0,-1 1 0,1 0 0,-1-2 0,1 0-1,1-3-2,-3-2-3,3 1-6,-3-11-9,0 0-11,0 0 0,1-9 1</inkml:trace>
  <inkml:trace contextRef="#ctx0" brushRef="#br0" timeOffset="1241.071">2782 4717 31,'0'0'29,"0"0"2,-10-1-3,10 1-17,0 0-7,0 0-10,0 14-11,0-14-14,8 13 2,-8-13-1</inkml:trace>
  <inkml:trace contextRef="#ctx0" brushRef="#br0" timeOffset="1570.0898">2966 4665 31,'0'0'30,"0"0"2,3-11-2,-3 11-15,1 13-5,-2-1-5,4 5-3,-2 2-2,3 6 0,-1 2 1,0 3-1,0 2 1,1-3-1,0-2 0,0-1 0,1-1-2,-1-7-3,0-1-3,-2-5-5,-2-12-6,5 10-3,-5-10-5,0 0 1,-7-9 2</inkml:trace>
  <inkml:trace contextRef="#ctx0" brushRef="#br0" timeOffset="1978.113">2948 4927 26,'0'0'24,"-16"-14"-1,16 14-1,-6-9-3,6 9-2,6-12-5,-6 12-2,18-14-3,-8 6-2,7 5 0,-2-3-1,5 2-1,-3 0-1,2 4-1,-3-1 0,1 2-1,-2 0 1,0-1-1,-2 0 1,-1 2-1,0-4 0,-12 2 0,17-2 0,-17 2 0,10-2 0,-10 2 0,0 0 1,0 0-1,0 0 1,0 0 0,7 13 0,-7-13-1,1 18 1,1-6 0,-1 1-1,1 3 1,-1 1-1,4 0 0,-3-2 1,2-1-2,-2-4-1,-2-10-2,6 15-8,-6-15-20,0 0-4,0 0 0,2-24 0</inkml:trace>
  <inkml:trace contextRef="#ctx0" brushRef="#br0" timeOffset="2199.1257">3148 4723 44,'-9'-3'35,"9"3"1,0 0-1,0 0-19,0 0-3,0 0-8,0 0-4,0 0-5,9 9-9,-9-9-10,0 0-12,23 16-1,-13-10 1,6 5 0</inkml:trace>
  <inkml:trace contextRef="#ctx0" brushRef="#br0" timeOffset="2920.167">3567 4781 18,'-10'-11'28,"10"11"1,-10 1-6,1-2-4,-1 2-4,-5-1-3,4 4-2,-7-1-2,5 3-2,-6-3 0,6 5-2,-3-2 0,3 2-1,0-2-1,3 2 0,1-1-1,2 3 0,1 0 0,2 1 0,2 2-1,3 1 1,1-1-1,3 1 1,2 2-1,4-6 0,2 1 0,2-1 0,1-5 1,3-3-1,2-2 0,-1-4 0,2-4 0,-2-3 0,-3-2 1,0-4-1,-3 0 0,-4 0-1,-3 1 2,-5-1-1,-3 2 0,-3 4 0,-4 1 0,-1 4 0,0 4 1,-2 0-1,2 4 0,9-2-1,-12 15 1,9-5 0,2 4 0,3 0 1,2 1-2,2 4 2,1-4-1,1 0 0,2-1 0,0 0-1,2-4-1,-1-4-3,4 0-4,-5-9-13,0 0-14,5 0 0,-4-10-1,3 1 2</inkml:trace>
  <inkml:trace contextRef="#ctx0" brushRef="#br0" timeOffset="3233.1845">3721 4582 48,'0'0'33,"-3"-13"2,3 13-7,0 0-12,6 12-4,0 2-7,-1 2-1,2 5-2,1 5 1,-1 3-2,0 2 0,-1 1 0,1-1-1,-1-1 1,0 0-1,0-4 0,2-3-1,2-4 0,0-3-1,-2-6-3,4 1-4,-12-11-11,13 3-15,-3 2-1,-10-5 1,12 0 2</inkml:trace>
  <inkml:trace contextRef="#ctx0" brushRef="#br0" timeOffset="4282.2449">2470 5323 15,'13'0'27,"-12"-10"-3,8 8-2,-9 2-3,0 0-4,0 0-1,4-12-5,-4 12-1,0 0-2,0 0-2,-14-5 0,14 5-1,-16-6 0,16 6-2,-17 1 0,7 0 0,0 0-1,-2 0 1,1 1-1,1 5 0,-2 1 0,1-1 1,2 0-1,0 2-1,9-9 1,-10 15 0,10-15 0,-2 13 0,2-13-1,8 10 1,-8-10 0,17 6 0,-6-1 0,3-2 0,0-1 0,3 2 0,1 0 0,-1 0 0,1 2 0,-1 2-1,-3-1 1,-1 1-1,-5 3 1,-5-1 0,-7 0 1,-1 2-1,-6 2 1,-3-3 0,-3 2-1,-3-3 1,1-2-1,3 1 1,0-2-1,3-3 0,2-2-1,2 0 0,9-2-2,0 0 0,0 0-6,0 0-3,0 0-11,15-9-10,-6-1-1,6 4 2</inkml:trace>
  <inkml:trace contextRef="#ctx0" brushRef="#br0" timeOffset="4690.2683">2754 5192 28,'6'-18'31,"-6"18"0,-4-12 0,4 12-19,0 0-4,-13 5-1,11 4-3,-2 3-1,3 5-2,-1 5 0,2 3 1,0 3-1,1 4 0,0 2 1,0 0-2,0-1 1,1 0-1,1-5 0,0-3 1,1-2-2,2-5 1,0-4 0,2-2 0,0-3 0,-8-9 0,20 6 0,-10-8-2,2 0-2,-1-5-6,4-3-14,1 2-7,-9-6-2,9 3 1</inkml:trace>
  <inkml:trace contextRef="#ctx0" brushRef="#br0" timeOffset="4927.2818">2637 5428 21,'0'0'30,"-18"-4"1,18 4 2,0 0-16,8-9-4,4 7-6,1-3-3,6 0-3,1 2-3,6-1-5,6 2-9,-1 5-13,-1-6-4,7 4 2,-9-5-1</inkml:trace>
  <inkml:trace contextRef="#ctx0" brushRef="#br0" timeOffset="5520.3157">3134 5380 33,'0'0'30,"-10"-3"1,10 3-9,-13 1-5,1-2-4,2 6-5,-3-4-2,1 3-1,0 0-2,1 3 0,-2 0-1,3 2-1,1 0 0,0 2-1,3 1 1,3 1-1,1 1 1,3-2-1,2 0 0,3 1 0,3-4 0,1 0 0,2-2 0,3-5 1,-1-2-1,0-2 0,0-3 0,-1-4 1,-1-1-1,-2-4 1,1-3-1,-3 2 0,-1-1 1,-3-1-1,-1 1 0,-2 3 1,-1 3 0,0 10-1,-6-9 1,6 9-1,0 0 0,-12 7 1,10 3-1,0 1-1,2 2 1,0 2 0,4 1-1,0-2 1,3 3 0,1-4-1,2-1-1,-1-2-1,2 2-3,-11-12-6,18 2-21,-6-2-1,-12 0-1,17-15 1</inkml:trace>
  <inkml:trace contextRef="#ctx0" brushRef="#br0" timeOffset="5934.3394">3362 5195 57,'1'-11'37,"-1"11"-2,0 0 0,0 0-23,0 0-5,0 0-3,-3 18-2,3-5 0,0 5-2,0 3 1,3 4-1,-1 1 1,1 2-1,1 1 0,1-1 0,0 1 0,1 0 0,-1-3-1,0-2 1,0-1 0,2-1-1,-1-4 1,0-3 0,1-1 0,2-4 0,-9-10 0,15 12 0,-15-12-1,18 3 0,-7-2-2,-11-1-5,20-10-16,-7 6-11,-6-8-1,5 2 1,-7-5 0</inkml:trace>
  <inkml:trace contextRef="#ctx0" brushRef="#br0" timeOffset="6190.3541">3239 5430 46,'0'0'33,"-14"-1"1,14 1 0,0 0-22,6-13-1,3 9-5,0-3-2,7 4-1,-2-2-1,4 3-2,4 1-4,-4-3-3,9 7-15,0 0-12,-6-4-2,6 5 1,-6-6 0</inkml:trace>
  <inkml:trace contextRef="#ctx0" brushRef="#br0" timeOffset="6882.3936">3638 5423 51,'0'0'34,"0"0"-1,0 0 0,0 0-24,13 3-1,-13-3-3,18-2-2,-8 1-1,3 2-1,-1-3 1,1 1-1,-2 0 0,1-1 0,-1-4 0,0 2-1,-11 4 1,16-14 0,-16 14-1,12-16 1,-8 6-1,-1 1 1,-3 9-1,1-21 0,-3 9 0,-2 2 0,-3 0 0,-1 1 1,-3 1-2,-1 1 1,-3 6 1,1 1-1,-2 7 0,1 1 0,0 2 1,2 6-2,2-1 2,0 3 0,3-4 0,2 6 0,3-5 0,3 3 0,2-2 1,2-1 0,1-3-1,5 4 1,0-5 0,3 1 0,-1-2 0,4-2 0,0-4-1,1 2 0,0-1 1,3-4-1,-1-1 0,1-2-1,-1-2-1,-1-3-3,1 4-6,-4-3-29,-2-9-1,0 4 2,-5-4-2</inkml:trace>
  <inkml:trace contextRef="#ctx0" brushRef="#br0" timeOffset="12428.7109">3205 3692 14,'3'-11'19,"-3"11"0,0 0-1,-1-10 0,1 10-3,0 0-2,-12-5-1,12 5-4,-14 0 0,5-2-2,9 2 0,-18-2-1,18 2-1,-20-1 1,9 2-2,-2-1 0,2 0-1,-3 0-1,2 3 1,-3 0-1,3 1 1,-3 1-1,3 3 0,0-1 0,0 2 0,0 0 0,1 1 0,2-1-1,-1 2 0,0 0 1,2 0-1,0-1 0,1 2 1,-2 0-1,2 1 0,1-1 0,0-1 1,0 2-2,0-1 2,1 1-1,1-1 0,0-1 1,2 2-1,-1-3 0,1 2 1,0 3 0,2-2-1,0 1 1,2 1-1,0 0 1,1-1 0,1 2 0,3-2-1,0 0 2,2-1-2,-1-1 1,2-1 0,0 0 0,0 1 0,1-3-1,1 1 1,0-2 0,1 1-1,-1-3 1,1 1-1,2-3 1,0 0 0,0 0-1,-1-3 1,1-1-1,-1 0 1,0-1-1,-2-2 1,-1 2-1,2 0 0,-2-1 0,1-1 0,-2-1 0,1 0 0,0-1 0,0 0-1,0-2 1,-1 0 1,0-1-1,0 2 0,0-3 0,0 2 0,-10 7 0,18-13 1,-18 13-1,16-15 0,-16 15 0,15-14 0,-15 14 0,13-15 0,-8 6 0,-5 9 1,11-14-1,-7 4 0,-1 0-1,0 0 2,-1 0-2,0 0 2,0 0-2,-1-1 1,1 1 0,-1 1 0,-1 9 0,1-15 0,-1 15 0,0-16 0,0 16 0,-4-15 1,4 15-1,-6-15 0,6 15 0,-9-17 0,9 17 1,-12-14-1,12 14 0,-12-14 0,12 14 0,-14-14 0,14 14 0,-11-12 0,11 12-1,-12-12 1,12 12 0,-11-13 0,11 13 0,-10-13 0,10 13 0,-9-13 0,9 13 0,-9-14 0,9 14 1,-8-11-1,8 11 0,-7-10 0,7 10 0,-8-10 0,8 10 0,-10-8 0,10 8 0,0 0 0,-13-12 0,13 12 0,-13-6 0,13 6 1,-12-4-1,12 4 1,-11-4-1,11 4 0,-12-5 1,12 5-1,-10-1 0,10 1 0,-12 1-1,12-1 0,-15 5 0,6-3-1,0 5 0,-3-1-2,2 2-2,-5-2-2,7 10-9,-5-6-22,-3-2 2,3 4-2,-5-7 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1:52:27.130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6453 3764 16,'0'0'27,"0"0"1,-12-3-7,12 3-4,0 0-4,-11-13-3,11 13-1,-10-11-2,10 11 0,-12-7-2,12 7 0,-17-7 0,17 7-2,-20-4-1,8 3 1,-2 0-1,0 1-1,-1 1 0,-1 1 0,0 0 0,-2 2-1,0 2 1,-2 1-1,-1 2 0,3 2 0,-2 0 0,2 2 0,-2-1 0,2 2 0,1 1 0,1 1 0,1-1 0,0 0 0,1-1 0,1 2 0,3-1 0,1 1 0,0 1 1,4 2-2,0-2 2,2 2-1,2-1 0,1 1 0,1 0 1,2 0-1,0-1 0,2-3 0,2 1 0,1 0 0,0 2 0,1-3 0,1 2 0,1-1 0,2-2 0,0 3 1,-1-2-1,2-2 0,0 0 0,2 1 0,0-2 1,2-2-1,-1 1 0,1-1 1,1-2-1,0 2 0,0-1 1,-2-4-1,1 0 0,-1 0 0,-1-3 1,1-1-1,-2-2 0,0-4 0,0-2 1,1 2-1,0-3 0,-1-2 1,1 0-1,0 0 0,-2 1 0,0 1 0,-1 0 1,-2-3-1,1 0 0,-2 1 0,-1-2 1,1-2-1,-2 0 0,0 1 0,-1-2 0,1 3 0,-2-2 0,-1 2 0,-1 0 1,-1 0-2,-1 0 2,0-2-1,-1 2 0,0-1 0,-1 0 0,-1 0 0,0-1 0,0 0 0,0-1 0,-1 1 0,-1 1-1,0-1 2,-1 1-2,1-1 2,-1 1-2,0 1 1,-2 2 0,0 1 0,1-1 1,0 0-1,-1 1 0,6 9 0,-12-18 0,5 9 0,7 9 0,-13-18 0,13 18 0,-15-16 0,6 8 0,9 8 0,-18-16 0,9 8 0,0 1 0,9 7 0,-18-16 0,18 16 0,-15-16 0,15 16 0,-17-15 0,17 15 0,-16-16 0,5 9 0,2 3-1,-3-1-2,0 5-2,-5-4-8,2-1-24,-1 8 1,-9-3 0,3 4 0</inkml:trace>
  <inkml:trace contextRef="#ctx0" brushRef="#br0" timeOffset="1903.1089">3473 3895 15,'0'0'18,"-11"-5"0,11 5-3,0 0 0,0 0-2,3-10-2,-3 10-2,9-10-2,-9 10 0,16-16-1,-5 6-1,5-2 0,1-3-1,4 1-1,0-2 0,5-1-1,-2-1 0,4-1 0,-3 1 0,1 3-1,-1-2 1,0 3-1,0-1 1,1 1 0,0 1 0,0 2-1,-1-1 1,3 0-1,0 0 0,3 0 0,-1 1 0,1 1 0,2 0 0,1 0 0,1 0-1,0 2 1,0 0 0,-1-1 0,0 2 0,-2 1-1,-3 0 1,-1 0 0,-1 2 0,-1 1-1,1 1 1,-2 1-1,0 1 1,-1 1 0,-1 1-1,1 1 1,-1-1-1,-1 2 1,0-2 0,0 2-1,0-2 1,1 2 0,-1 0-1,2-1 1,1 1 0,1 0-1,0 0 0,0 0 1,0 2-1,0-1 1,0 0-1,0 0 0,-3 3 1,1-1-1,-2 0 1,0-1 0,1 0 0,1 1-1,-1 0 1,1-1-1,-3 0 1,1 2-1,-1-1 1,-2 2-1,1-1 0,-4 0 1,0-1-1,0 1 0,0 1 0,-1 0 1,1-3-1,-1 2 0,1-2 0,0 3 1,0-1-1,-1-1 1,-1-1-1,0 2 0,0-1 0,-1-1 0,0 1 0,0 0 1,-2 0-1,1 0 0,0 1 0,1-1 0,-2-1 0,1 2 0,0-1 0,0-1 0,0 0 0,0 1 0,0-2 0,0 0 0,-1 1 0,-1-1 1,1-2-2,-1 4 1,0-2 1,-10-5-1,18 9 0,-18-9 0,17 11 0,-17-11 0,15 11 0,-15-11 1,16 11-1,-16-11-1,14 13 1,-14-13 1,16 10-1,-16-10-1,13 10 1,-13-10 0,12 9 0,-12-9 1,0 0-1,12 5 0,-12-5 0,0 0 0,0 0 0,0 0 0,0 0 0,0 0-2,0 0-1,0 0-3,0 0-8,0 0-26,1-11 2,-1 11-1,-2-13 1</inkml:trace>
  <inkml:trace contextRef="#ctx0" brushRef="#br0" timeOffset="2779.159">5747 3693 26,'0'0'27,"0"0"-6,-9-6-1,9 6-3,0 0-4,0 0-1,0 0-2,-10-12 0,10 12-2,0 0 0,0 0-1,0 0-2,0 0 0,0 0-1,0 0 0,0 0-1,0 0-1,0 0-1,0 0 1,-4 14-1,4-14 0,5 15-1,-1-3 1,1-1 0,0 0 0,2 3-1,0-2 1,-1 2 0,1 0-1,0-2 0,0 3 1,-1-3-1,0 1 1,0-1-1,1 0 0,1-2 0,-2-1 0,-6-9 0,10 16 1,-10-16-1,10 13 0,-10-13 0,5 10 0,-5-10 0,0 0 0,2 12 0,-2-12 0,0 0 0,1 9 0,-1-9 1,0 0-1,0 0 0,0 0 0,-7 10 0,7-10 1,-13 6-1,13-6 0,-18 5 0,6-1 0,0 3 1,-3 1-2,2 1 2,-2-1-1,1 0 0,1 1 0,-1 1 1,1-4-1,2-2 0,2-1 0,9-3 0,-13 3 1,13-3-1,0 0 1,0 0-1,-10 1 0,10-1 0,0 0 0,0 0-1,0 0-1,0 0-2,0 0-5,11-7-24,-11 7-6,0 0-1,0 0 1</inkml:trace>
  <inkml:trace contextRef="#ctx0" brushRef="#br0" timeOffset="5940.3398">4356 2943 27,'0'0'21,"0"0"-3,0 0-2,0 0-2,4-10-4,-4 10-1,0 0-2,0 0-2,0 0-1,-13-5 0,13 5-2,-9 1 0,9-1 0,-16 4-1,7 0 0,-2 0-1,-1 2 0,-1-1 1,-1 2-1,2-1 0,-2 0 0,3 0 0,1-2 0,10-4-1,-16 8 1,16-8 0,0 0 0,0 0 0,-2 9 1,2-9-1,14 5 1,-5-2-1,2 1 1,1 0 0,1 2 0,0 0-1,-1 5 1,-2-2 0,0 3-1,-3 1 1,-1 1 0,-3 1-1,-2-1 1,-2 0-1,-1 0 1,-2-2 0,-2 0 0,-3-3-1,0 0 1,0-2-1,-3-1 1,1-3 0,-1 0 0,0-1 0,3-1 0,0-2-1,9 1 1,-12 0-1,12 0-2,0 0-1,0 0-3,0 0-9,8-9-10,-8 9-7,20-11-1,-9-1 2</inkml:trace>
  <inkml:trace contextRef="#ctx0" brushRef="#br0" timeOffset="6382.3651">4496 2818 20,'0'0'30,"6"-16"0,-6 16 2,0 0-17,0 0-3,0 0-5,5 10-3,-4 2-2,-1 2 0,0 5-1,1 2 0,-1 2-1,0 3 1,-1 2 0,0 0-1,-1 1 1,0 0-1,0-2 0,0-4 0,1 1 0,1-5-1,1-4 1,3-3 0,3-3 1,-7-9-1,19 8 1,-8-8-1,4-1 1,-3-2 0,3 0-1,-3 1-1,-3-1-1,2 1-4,-11 2-4,11-8-8,-11 8-13,0 0-2,0 0 1</inkml:trace>
  <inkml:trace contextRef="#ctx0" brushRef="#br0" timeOffset="6609.3781">4438 3061 4,'0'0'27,"-13"-4"1,13 4 0,0 0-10,11-12-3,-1 9-5,3-5-3,4 3-1,1-2-3,1 2-4,2 1-5,-2 1-11,-4-7-13,7 10-2,-11-7 2,7 9 0</inkml:trace>
  <inkml:trace contextRef="#ctx0" brushRef="#br0" timeOffset="7189.4112">4690 3042 18,'18'-1'28,"-18"1"0,22-6-4,-6 3-7,-1-1-5,2 1-3,0-3-3,-1 3-1,-1-3-1,-1 4-1,-3-6 0,-1 6 0,-10 2 0,13-10-1,-13 10 1,4-12 0,-4 12-2,-4-13 1,4 13-1,-10-15-1,10 15 1,-17-15-1,7 11 0,10 4 1,-20-8-1,11 6 0,-1 2 0,-1 3 0,1 3 0,1 2 0,-2 2-1,-1 1 1,3 3 0,-2 3 0,2 1 0,1-1 0,2 2 0,0-1 0,2 1 1,4-1-1,0-1 1,3 0-1,1-3 1,4-2 0,-1-2 0,3 0-1,2-3 1,-1 0 0,2-3 0,2-1 0,-1-2 0,2 0-1,-1-1 0,2-2-1,-2 1-1,-1-3-3,3 5-8,-6-7-10,-2 0-11,6 4-2,-6-5 2,5 5 0</inkml:trace>
  <inkml:trace contextRef="#ctx0" brushRef="#br0" timeOffset="7531.4306">5044 3029 31,'0'0'31,"0"0"2,0 0-1,0 0-15,5 12-7,-4-1-3,-2-1-3,2 7-2,0 0 1,1 4-1,0 1-2,0 1 1,0 0-1,-1 0 0,0 2-1,-1-4-1,0-2-1,-2-5 0,2-2-1,0-12-2,-3 14-1,3-14-4,0 0-3,0 0-3,-8-16-2,6 7-3,-2-6 2,3 4 0,-5-9 3</inkml:trace>
  <inkml:trace contextRef="#ctx0" brushRef="#br0" timeOffset="7992.4572">5021 3141 23,'-3'-20'19,"3"6"2,-1-5 2,1 2-3,3 1-2,-2-4-2,5 8-3,-5-5-2,7 7-2,-5-4-2,-3 14-2,13-16-1,-13 16-1,14-9-1,-14 9-1,16-4 0,-7 3-1,1 2 1,1-1-1,1 0 0,0 3 1,-1 1-1,0 0 0,0 3 0,-2 3 0,0 0 0,0 3 0,-4 0 0,0-1 0,-1 2 0,-1 0-1,-1-1 1,-2-4 0,0-9 0,-5 14 0,5-14-1,-15 15 1,3-10 0,-2 1 0,-1-1 0,0 3 0,0-1 0,1-2 1,0 0-1,5-2 0,9-3 0,-12 3 1,12-3-1,0 0-1,0 0-2,-5-10-7,9 1-27,-4 9 1,7-16-1,-1 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1:52:50.808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9419 3687 10,'0'0'26,"0"0"0,-16 0-7,16 0-1,-19 4-3,7-4-3,1 3-1,-6-4-3,5 5-2,-5-4-1,5 3-1,-4-1-1,4 1-1,-4-1-1,4 4 0,-2 1 0,1 0 1,0 2-1,-3 2 0,1-1-1,0 2 1,1 2-1,0-1 1,1 1-1,0 2 1,1 0-1,4 0 0,1 1 1,-1 0-1,1 2 1,2 1 0,-1 0 0,2 2 0,0-1 0,2 1 0,1 2 0,1-1 0,1 0 0,1 1-1,3-3 1,-1 1-1,1-2 1,2 1 0,0-3 0,3 0 0,1 0 0,1-4 0,2 0 0,1-1-1,1-1 1,-1-2-1,3-2 0,0-2 1,-3 1-1,2-2 0,0 1 0,0-5 0,-1 0 0,1 1 0,0-1 0,0-2 1,0 0-1,1-3 0,0-2 0,-1 2 0,3-3 0,-1-1 1,2 1-1,-1-1 0,-1-2 0,1 0 0,-1-1 1,-1-2-1,-1 1 0,-3-4 0,0 0 0,-2-3 0,-2-1 0,0 0 0,-3-2-1,-2 0 1,-2-1 0,0-2 0,-4-1-1,-1 3 1,-2 0 0,-2 3 0,-2-1 0,-3 2 0,-1-2-1,-3 3 1,1-1 1,-3-1-1,1 0 0,-1 0 0,0 0 0,1 1 0,1 2 0,0 0 0,2 4 0,0-1 0,1 3 0,0 3 0,-1 1 0,1-1 0,-2 4 0,0 2 0,-1 2 0,1 2 0,-1 2-1,2-1 0,1 3-1,-1-2-2,13-4-4,-18 10-10,18-10-17,-10 9-1,10-9 1,0 0 1</inkml:trace>
  <inkml:trace contextRef="#ctx0" brushRef="#br0" timeOffset="1812.1037">12072 3664 4,'0'0'23,"-19"-9"-5,19 9-1,-15-7-1,5 5-1,-1-2-2,-1-1-1,1 4-3,-3-3-1,2 4-1,-3-3-2,2 4 0,-1-1-1,3 2-1,-4 3 0,3 1-1,-3 1 0,5 5-1,-4 0 0,5 3 2,-3 0-3,0 5 1,2-2 0,0 4 0,3 0-1,-3 1 1,2-2 0,0 3 0,0-1-1,5 1 1,-1 0 0,2 2-1,-1 0 1,3 0-1,2-2 1,1-1-1,1 1 0,1 0 0,1-3 0,3-3 1,-1 1-1,2-1 0,1-1 0,0 2 0,1-2 1,0-2-1,-1-1 0,1 1 0,1-2 1,2-2-1,-1 1 1,2-3-1,0-1 1,2 0-1,0-2 1,1-2 0,0-2-1,-2 0 0,3-1 0,0-2 1,1-1-1,-1-2 0,-1-1 0,1 0 0,1 0 1,-3-1-1,0 0 0,-2-2 0,-1-3 0,-1 1 0,1 1 0,-3-4 1,-2 0-1,2-1 0,-3-1 0,-1-1 0,0 0 0,-2-2 0,-2-1 0,0 0 0,-2-2 0,0 0 0,-2-1 0,0-2 0,-2-1 0,-1 2 0,0-1 0,-2 0 0,0 0-1,-2 2 1,0-2 1,0 2-1,-1 2 0,-1-1 0,-1-2 0,1 2 0,-2 3 0,-1-3 0,0 2 0,-3 1 0,-1 1 1,-2 4-1,-2 2 0,0 3 0,-3 1 0,0 4 0,-1 2 1,-2 2-1,-1 3 0,1 1 0,0 2 0,0 0 0,1 2-1,1 1-1,3 4-2,-4-2-4,10 4-16,-2 2-11,0-5-1,8 1 1,-2-6 0</inkml:trace>
  <inkml:trace contextRef="#ctx0" brushRef="#br0" timeOffset="3776.216">14470 3655 27,'0'0'27,"-12"-4"-3,12 4-5,-13-5-4,2-1-4,11 6-1,-19-5-3,19 5-1,-19 1 0,19-1-1,-21 5-2,12 0 1,-1 0-2,-1 3 2,0-1-2,1 2 0,-1 1 0,1 0-1,0 2 0,-2 2 0,2-1 0,1 3 0,-1 0 0,1 2 1,-1 0-1,1 2 0,-1-1 0,3 1 0,-2 1 0,1 0 1,0 1-1,3 2 0,1-2 0,1 2-1,2-2 2,4 0-1,1 1 0,1-2-1,4-1 1,1-1 0,0-1-1,1-2 0,1 0 0,0 0 0,2-2 1,-1 0-1,0-2 0,3-1 0,2 0 0,1 1 0,2-3 0,1 0 0,-1-5 0,1 2 0,0-3 1,-2 0-1,1-1 0,-4-1 0,0-1 0,-1 0 0,-1 2 0,0-5 1,0 1-1,1-1 0,0-3 0,2-2 0,-2 1-1,1-6 2,-1 1-1,0-1 0,-2 0 0,-1-3 0,-2 1-1,-2-1 1,1 0 1,-3 0-1,0 0 0,0-1 0,0 0 0,-2 0-1,-2 2 2,0-5-1,-1 0 0,-1 1 0,-2-2-1,0 0 2,-2 1-2,0-2 2,-2 0-2,-1 4 1,1-1 0,-3 2 0,0 0 0,-1 1 0,2-1 0,-2 1 0,-1 1 0,-2-2 1,0 1-1,0 0 0,-1 1 0,-3 0 0,1 2 0,-1 0 0,1 2 0,0 2 0,1 1 0,0 0 0,-1 3 0,1-1 0,-2 2 0,2 0 0,-5 3 0,1 0-1,1 1 0,-1 0 0,1 2-2,-2-1-1,5 6-6,-7-3-16,6-2-10,1 4-2,-3-2 3,2 0-1</inkml:trace>
  <inkml:trace contextRef="#ctx0" brushRef="#br0" timeOffset="5434.3109">6796 3882 19,'0'0'19,"0"0"0,0 0-2,0 0 2,-1-11-3,1 11-1,13-16-2,-1 8-3,1-8-1,5 3-3,1-7 0,6 1-1,-1-5-2,6 1 0,1-3-1,3 1 0,1-1 0,2 1 0,1-1-1,0 6 0,2 1 0,-1 1 0,1 2 0,1 2-1,0 3 0,0 2 1,2 2-1,-1-1 0,0 2 0,1 1 0,-2 1 1,0 1-1,0 1 0,-1 0 0,-2 2 0,2 1 0,-2 0 1,0 0-1,0 1 0,3 2 1,-4-1-1,1 0 1,0-1-1,0 2 1,1-1-1,0 2 1,-3-1 0,1 1 0,-1 0 0,-2 1 0,1 2 0,-2 0-1,-3 1 1,0-1 0,-2 1-1,-2 3 1,-2-2 0,1 2-1,-4 1 1,-1-3 0,1 1-1,-1 1 1,0-1-1,1 1 1,0 0-1,3-2 0,-2 1 1,2 2-1,1-1 0,-2 0 1,-1 1-1,0-2 1,-3-1-1,-4-1 0,-2-1 0,-4-1 1,-9-7-1,12 8 1,-12-8-1,0 0-1,0 0-1,0 0-2,0 0-7,-11-6-18,11 6-10,-9-12 1,2 2-1</inkml:trace>
  <inkml:trace contextRef="#ctx0" brushRef="#br0" timeOffset="6115.3498">8748 3566 18,'0'0'30,"-10"-10"2,10 10 1,0 0-13,-3-14-3,3 14-5,0 0-2,0 0-4,0 0 0,0 0-2,0 0 0,0 0-1,0 0 0,14 9 0,-14-9-1,11 15 1,-11-15-1,18 19 0,-7-8-1,3-1 1,-1-1-1,0 1 0,2-1 0,0 1 0,-1 0 0,-1-2-1,-1 2 1,-1 1-1,-2 0 0,-1 1 0,-2 0 1,-2-3-1,-1 0 0,-3-9 1,0 17-1,0-17 1,-6 14-1,6-14 0,-12 12 0,12-12 0,-14 14 1,5-6-1,-3 0-1,2 0 1,-2 2 0,-1 0 0,-1 2 0,-1-2 0,2 1-1,0-3 2,2-1-1,2-1 0,9-6 0,-15 5 0,15-5 0,0 0 1,-11 1-1,11-1 0,0 0 0,0 0 0,0 0 0,0 0-1,0 0-1,0 0-2,0 0-4,0 0-21,0 0-10,0 0 0,0 0 0</inkml:trace>
  <inkml:trace contextRef="#ctx0" brushRef="#br0" timeOffset="7364.4213">9793 3851 29,'0'0'17,"-12"-6"2,12 6-2,0 0 1,0 0-4,0 0-2,-8-12-2,8 12-2,0 0-2,7-10-1,-7 10 0,17-10-1,-6 1-1,6 1 2,1-4-2,8 0 0,1-3 1,10-1-2,-1-4 1,9 2 0,1-3-1,6 2 1,0-2-1,1 3 0,-1-1 0,1 2-1,-3 0 1,-1 1 0,-3 1-1,-2 2 1,-4 2 0,2 2-1,-3-1 1,-2 3-1,0 2 0,-1 0 0,1 1-1,-3 0 1,-2-1 0,-1 3-1,-1-1 1,-1 3-1,-2 0 0,-1 0 1,0 2-1,2-1 1,1 1-1,0 2 0,1-2 0,-1 1 0,1 0 1,0 1-1,0-1 0,-2 3 1,1-1-1,-2 1 1,0-1-1,-2 2 1,0-1-1,0 3 1,0-2-1,-1 0 0,-3 1 1,2 3-1,-1-2 0,-1 1 1,0 0-1,-1-2 0,-2 2 0,0-1 1,-4 1-1,1-1 0,-4-1 0,0 1 1,-11-9-1,14 14 0,-14-14 1,8 10-1,-8-10 0,0 0 0,6 11 0,-6-11 0,0 0 0,0 0-1,0 0-1,0 0-3,0 0-2,0 0-12,0 0-22,-12-10 1,12 10 0,-13-16 1</inkml:trace>
  <inkml:trace contextRef="#ctx0" brushRef="#br0" timeOffset="7987.4569">11511 3444 29,'0'0'32,"0"0"2,-7-12-3,7 12-10,0 0-4,0 0-4,0 0-3,-4-9-2,4 9-3,0 0 0,0 0-2,11 10 0,-11-10-1,14 9 1,-5-2-2,4-1 1,0 2-1,1 0 1,2 2-1,-1-1 0,2 3 0,-1-2 0,-1 2 0,-2-1-1,1 0 1,-2-1-1,0 1 1,-2-1-1,-2-1 1,-8-9-1,13 17 0,-13-17 0,6 15 1,-6-15-1,0 16 0,0-16 0,-6 14 1,-1-4-1,0-1 1,-2 1-1,-2 3 0,-3-2 0,1 3 0,-2-2 0,0 0 0,0 0 0,0-1 0,2-1 0,1-1 0,1-2 0,11-7 0,-15 8 0,15-8 0,0 0-1,-11 4-1,11-4-2,0 0-5,0 0-31,0 0-1,10-15 1,-10 15-1</inkml:trace>
  <inkml:trace contextRef="#ctx0" brushRef="#br0" timeOffset="9250.5291">12421 3799 22,'0'0'27,"0"0"-3,10-3-3,-10 3-3,8-10-5,-8 10-3,13-15-1,-1 9-2,-3-6 0,6 1-2,-1-4 0,6 3 0,0-7 0,5 3-1,1-3-1,3 0 1,4 0-1,3 2-1,1-2 1,1 5-1,0-3 0,3 3 0,-3 2 0,0 0-1,-2 2 0,2 0 1,-4 0-1,2 3 0,-3 0 0,2 2 0,0-1 1,1 3-1,2-2 0,-2 4 0,0-1-1,2 2 1,-1 1 0,1 0-1,-3 1 1,-1 1-1,-1 0 0,0 0 1,-1-1-1,-1 2 1,2-1-1,-2 0 0,1-1 0,1 1 1,0-1-1,-1 0 0,0 3 0,0-1 0,-3-1 0,-1 4 1,-1-1-1,-2 0 0,-1 3 0,-1-1 0,1-1 0,-1 0 1,0 1-1,-2 0 0,1-3 1,-2 2-1,-1-1 0,-1 1 0,-6 0 1,0-2-1,-3 0 0,0 1 0,-9-6 1,11 9-1,-11-9 0,0 0 0,2 11 1,-2-11-1,0 0 0,0 0-1,0 0-2,-12 3-3,12-3-3,0 0-14,-15-11-18,15 11 1,-13-17 0,7 7 1</inkml:trace>
  <inkml:trace contextRef="#ctx0" brushRef="#br0" timeOffset="9865.5643">14029 3338 59,'0'0'34,"0"0"0,0 0-10,0 0-10,-12 0-3,12 0-4,-2 10-1,2-10-1,7 11 0,0-2 0,-7-9-1,18 16 0,-7-9 0,6 3-1,-3 0-1,2 1 0,0-1-1,3 1 0,-1 0 1,0 1-2,-4 1 1,-1-2 0,-1 0-1,0 1 1,-2 0-1,-2 1 1,-1-3-1,-1 1 0,-1 0 1,-1-1-1,-2-1 1,-2 1-1,0-10 0,-7 13 1,7-13-1,-18 11 1,6-4 0,-3 0-1,0 0 0,-5 3 0,-2 1 0,0 1 0,-2 3-1,0 1 1,-1-1 0,0-1 0,4-1 0,1-3 0,6-3 0,-1-1 0,4-1 0,11-5 0,-12 0-2,12 0-1,0 0-4,-2-13-19,2 13-15,9-12 0,-4 0 0,2 2 1</inkml:trace>
  <inkml:trace contextRef="#ctx0" brushRef="#br0" timeOffset="12792.7317">14970 3809 8,'0'0'20,"0"0"-4,0 0-2,0 0-1,4-12 1,-4 12-2,9-14-2,1 8 0,3-6 0,3 2-2,3-4-1,6 2-2,0-2 0,6 0-1,1-1-1,4 2 0,1-1-1,5 3 0,3 0 0,2 2 1,2-2-1,2 3 0,-2 1 0,3 1 0,-2 2 0,0-1 0,-5 1 0,0 3-1,-3 0 1,0 2 0,-1 0-1,-1 1 0,-1 0 1,-1 3-2,-1-2 2,-2 2-1,-1 0 0,0 0-1,-5 0 1,1 4 0,-3 0 0,-1-1 0,-1 0 0,0 2 0,-3-2-1,2 2 1,-1 2-1,0-2 1,-3 1-1,0 1 1,0-1-1,-2 0 0,-1 0 1,-4-1-1,-1-1 1,-2 1-1,-10-10 1,15 14-1,-15-14 1,9 10-1,-9-10 1,0 0-2,0 0 1,0 0-2,0 0-1,0 0-3,0 0-5,-14-8-13,7-2-13,7 10-1,-13-23 0,6 11 2</inkml:trace>
  <inkml:trace contextRef="#ctx0" brushRef="#br0" timeOffset="13320.7619">16428 3486 21,'0'0'31,"0"0"3,4-12-2,-4 12-10,0 0-7,0 0-4,9 2-2,-9-2-3,9 11-2,-9-11 0,14 20 0,-6-9-1,4 4 0,-1-1-1,3 3 0,0-2-1,0 3 0,2-3 0,-1 3 0,-1-2-1,-1 2 1,-1-3 0,-2 1-1,-1-2 1,-2 2-1,-4-2 1,-1-1-1,-2 0 1,-2 0-1,-3 0 0,-4 0 0,-1 2 0,-2-3 1,-2 2-1,0-1 0,-1 2 0,1-3 0,0-2 0,4 0 0,0-4 0,10-6 0,-12 9 0,12-9-1,0 0-1,0 0-3,0 0-4,0 0-12,16-6-17,-6 8 0,-1-2-1,4 3 2</inkml:trace>
  <inkml:trace contextRef="#ctx0" brushRef="#br0" timeOffset="14081.8055">16881 4096 42,'0'0'32,"0"0"-3,0 0-4,0 0-4,0 0-4,0 0-3,0 0-4,0 0-3,0 9-2,0-9-1,0 0-2,0 0-1,6 12 0,-6-12-1,0 0-1,5 11-3,-5-11-2,0 0-8,0 0-17,0 0-7,4 10 0,-4-10 1</inkml:trace>
  <inkml:trace contextRef="#ctx0" brushRef="#br0" timeOffset="14511.8301">17115 4128 20,'0'0'29,"0"0"-4,0 0 0,0 0-3,0 0-2,0 0-4,0 0-1,0 0-4,10 6-3,-10-6-2,0 0-2,0 0 0,0 14-2,0-14-1,1 9 0,-1-9-2,1 10 0,-1-10-1,0 0-2,7 12-3,-7-12-8,0 0-24,9-4 2,-9 4-1,9-2 2</inkml:trace>
  <inkml:trace contextRef="#ctx0" brushRef="#br0" timeOffset="14971.8564">17384 4149 26,'0'0'33,"0"0"4,0 0-6,0 0-6,0 0-4,0 0-6,0 0-4,0 0-4,0 0-1,0 0-2,9 2-1,-9-2-1,0 0 0,0 0-2,10 13 0,-10-13-1,0 0-3,10 12-8,-10-12-28,0 0 1,12-1 0,-12 1-2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0-30T10:32:48.6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24047 12785 0,'0'0'0,"-28"147"0,28-147 0</inkml:trace>
  <inkml:trace contextRef="#ctx0" brushRef="#br0" timeOffset="43.0024">23946 13818 0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1:01:57.198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1979 7101 10,'0'0'24,"0"0"-1,0 0-6,0 0 0,10 5-3,-10-5-3,11 9-1,-11-9-1,18 15-1,-7-6-2,2 2-2,2 1 0,0 3-1,1-1-1,-1 1 0,0 1-1,0 2 0,0-4 1,-2-2-2,1 0 2,-2-3-1,-3-2 0,1-1-1,0-6 2,-10 0 0,14-16-1,-4 6 0,-4-9 1,3-1 0,-1-8 0,5-4 0,-1-5-1,3-1 0,1-3 1,3-1 0,-1-3-1,3 0 0,-1 0 1,0 5-2,-1 2 1,-1 2-1,-1 4 0,-1 6 0,-3 2-1,-2 6 1,-1 4-1,-2 1 1,-3 4-1,-5 9 1,6-9 0,-6 9-1,0 0-1,-1-9-2,1 9-7,0 0-22,-3 9-3,3-9-1,0 0 1</inkml:trace>
  <inkml:trace contextRef="#ctx0" brushRef="#br0" timeOffset="1414.0809">2044 11027 21,'0'0'17,"0"0"-1,3 10-2,-3-10 0,0 0-1,13 11-1,-13-11-2,14 11 0,-2-2-2,-1-2-1,3 7 0,2-4-1,1 6-2,0-2 0,2 6-2,-3 1 1,3 1-1,-3-1-1,1 0 0,-3-1-1,-1-1 0,-2-4 1,0-2-1,-2-7 0,-9-6 1,14 7 0,-14-7 0,12-9 0,-5-3 0,-3-4 1,1-4-1,0-7 1,3-2 0,-1-6 0,2 0 0,0-4 0,2 2-1,1-4 1,3 3-1,-2 1 0,0 3 0,1 3-1,-1 2 1,1 3-2,-3 5 1,0 5-1,-2 1 1,-3 5 0,-6 10-2,11-12 0,-11 12-3,0 0-14,14-3-17,-14 3-1,0 0-1,-3-21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0-30T10:32:48.6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24047 12785 0,'0'0'0,"-28"147"0,28-147 0</inkml:trace>
  <inkml:trace contextRef="#ctx0" brushRef="#br0" timeOffset="43.0024">23946 13818 0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30T10:59:35.2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8719 10382 7482,'221'-186'4902,"-69"62"-387,27-21-387,23-19-3999,26-19 0,26-9 258,15-16-129,14-9-129,44 1 129,-29 2-129,-5 4 129,-3 14-129,-17 7 0,-14 20-258,-23 20 258,-25 26-258,-72 25 0,0 22-258,-36 22-516,-42 14-2838,-30 25-1161,-31 15-258,-44 1-516</inkml:trace>
  <inkml:trace contextRef="#ctx0" brushRef="#br0" timeOffset="328.019">8225 7659 10965,'134'53'5934,"-23"-20"-387,32 6-129,40 18-5160,75 18 0,38 22 129,47 23-258,52 18 129,46 27-258,42 25-129,30 17-258,28 31-645,-19 12-4128,51 24-129,-1 6-516,-7 12-387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E1D25-1461-4665-AF5A-2C765A8FC785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7D709-BA44-467D-B361-6AD1F7330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28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ADB58-7711-A048-B86E-6CC26236AFC8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097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ADB58-7711-A048-B86E-6CC26236AFC8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9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7D709-BA44-467D-B361-6AD1F733079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26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571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250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383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422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150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75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407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319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163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01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215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A688A63-B9C4-46E3-826F-D313A5FD9687}" type="slidenum">
              <a:rPr lang="en-US">
                <a:solidFill>
                  <a:prstClr val="black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70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8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7" Type="http://schemas.openxmlformats.org/officeDocument/2006/relationships/image" Target="../media/image62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61.emf"/><Relationship Id="rId4" Type="http://schemas.openxmlformats.org/officeDocument/2006/relationships/customXml" Target="../ink/ink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10" Type="http://schemas.openxmlformats.org/officeDocument/2006/relationships/image" Target="../media/image37.emf"/><Relationship Id="rId4" Type="http://schemas.openxmlformats.org/officeDocument/2006/relationships/image" Target="../media/image12.emf"/><Relationship Id="rId9" Type="http://schemas.openxmlformats.org/officeDocument/2006/relationships/customXml" Target="../ink/ink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image" Target="../media/image81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10" Type="http://schemas.openxmlformats.org/officeDocument/2006/relationships/image" Target="../media/image20.emf"/><Relationship Id="rId4" Type="http://schemas.openxmlformats.org/officeDocument/2006/relationships/image" Target="../media/image12.emf"/><Relationship Id="rId9" Type="http://schemas.openxmlformats.org/officeDocument/2006/relationships/customXml" Target="../ink/ink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1" Type="http://schemas.openxmlformats.org/officeDocument/2006/relationships/image" Target="../media/image530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5.png"/><Relationship Id="rId23" Type="http://schemas.openxmlformats.org/officeDocument/2006/relationships/image" Target="../media/image4.emf"/><Relationship Id="rId22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0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5" Type="http://schemas.openxmlformats.org/officeDocument/2006/relationships/image" Target="../media/image3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2.emf"/><Relationship Id="rId23" Type="http://schemas.openxmlformats.org/officeDocument/2006/relationships/image" Target="../media/image540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03679"/>
            <a:ext cx="8229600" cy="1143000"/>
          </a:xfrm>
        </p:spPr>
        <p:txBody>
          <a:bodyPr/>
          <a:lstStyle/>
          <a:p>
            <a:r>
              <a:rPr lang="en-US" dirty="0" smtClean="0"/>
              <a:t>Soundness of Types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nsuring that a type system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is not broken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4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 bwMode="auto">
          <a:xfrm>
            <a:off x="405349" y="932189"/>
            <a:ext cx="7890796" cy="1364508"/>
          </a:xfrm>
          <a:prstGeom prst="rect">
            <a:avLst/>
          </a:prstGeom>
          <a:noFill/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853350"/>
          </a:xfrm>
        </p:spPr>
        <p:txBody>
          <a:bodyPr/>
          <a:lstStyle/>
          <a:p>
            <a:r>
              <a:rPr lang="en-US" dirty="0" smtClean="0"/>
              <a:t>Proving Soundness by Induction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686" y="2154640"/>
            <a:ext cx="8229600" cy="4479234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Program moves from state to state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Bad state</a:t>
            </a:r>
            <a:r>
              <a:rPr lang="en-US" sz="2400" dirty="0" smtClean="0">
                <a:solidFill>
                  <a:schemeClr val="tx1"/>
                </a:solidFill>
              </a:rPr>
              <a:t> = state where program is about to exhibit a bad operation ( “cat” / “frog” )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Good state</a:t>
            </a:r>
            <a:r>
              <a:rPr lang="en-US" sz="2400" dirty="0" smtClean="0">
                <a:solidFill>
                  <a:schemeClr val="tx1"/>
                </a:solidFill>
              </a:rPr>
              <a:t> = state that is not bad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To prove: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smtClean="0">
                <a:solidFill>
                  <a:srgbClr val="800000"/>
                </a:solidFill>
              </a:rPr>
              <a:t>program type checks </a:t>
            </a:r>
            <a:r>
              <a:rPr lang="en-US" sz="2400" dirty="0" smtClean="0">
                <a:solidFill>
                  <a:srgbClr val="800000"/>
                </a:solidFill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rgbClr val="800000"/>
                </a:solidFill>
              </a:rPr>
              <a:t>states in all executions are good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Usually need a </a:t>
            </a:r>
            <a:r>
              <a:rPr lang="en-US" sz="2400" i="1" dirty="0" smtClean="0">
                <a:solidFill>
                  <a:schemeClr val="tx1"/>
                </a:solidFill>
              </a:rPr>
              <a:t>stronger inductive hypothesis</a:t>
            </a:r>
            <a:r>
              <a:rPr lang="en-US" sz="2400" dirty="0">
                <a:solidFill>
                  <a:schemeClr val="tx1"/>
                </a:solidFill>
              </a:rPr>
              <a:t>;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some notion of very good (VG) state such that: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smtClean="0"/>
              <a:t>program type checks </a:t>
            </a:r>
            <a:r>
              <a:rPr lang="en-US" sz="2400" dirty="0" smtClean="0">
                <a:sym typeface="Wingdings" pitchFamily="2" charset="2"/>
              </a:rPr>
              <a:t> program’s initial state is very good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state is very good 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chemeClr val="tx1"/>
                </a:solidFill>
              </a:rPr>
              <a:t>next state is also very good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smtClean="0">
                <a:solidFill>
                  <a:srgbClr val="800000"/>
                </a:solidFill>
              </a:rPr>
              <a:t>state is very good </a:t>
            </a:r>
            <a:r>
              <a:rPr lang="en-US" sz="2400" dirty="0" smtClean="0">
                <a:solidFill>
                  <a:srgbClr val="800000"/>
                </a:solidFill>
                <a:sym typeface="Wingdings" pitchFamily="2" charset="2"/>
              </a:rPr>
              <a:t> state is good (not about to crash)</a:t>
            </a:r>
            <a:endParaRPr lang="en-US" sz="2400" dirty="0" smtClean="0">
              <a:solidFill>
                <a:srgbClr val="8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270356" y="1357716"/>
              <a:ext cx="576000" cy="704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9196" y="1345476"/>
                <a:ext cx="592200" cy="7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683636" y="1048476"/>
              <a:ext cx="1134000" cy="569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76076" y="1038036"/>
                <a:ext cx="1155240" cy="59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2883516" y="1241436"/>
              <a:ext cx="3827160" cy="363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74156" y="1228836"/>
                <a:ext cx="3846240" cy="38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/>
          <p:cNvGrpSpPr/>
          <p:nvPr/>
        </p:nvGrpSpPr>
        <p:grpSpPr>
          <a:xfrm>
            <a:off x="993913" y="1061728"/>
            <a:ext cx="1463434" cy="1054387"/>
            <a:chOff x="993913" y="1061728"/>
            <a:chExt cx="1463434" cy="1054387"/>
          </a:xfrm>
        </p:grpSpPr>
        <p:sp>
          <p:nvSpPr>
            <p:cNvPr id="7" name="Rectangle 6"/>
            <p:cNvSpPr/>
            <p:nvPr/>
          </p:nvSpPr>
          <p:spPr bwMode="auto">
            <a:xfrm>
              <a:off x="993913" y="1061728"/>
              <a:ext cx="1404730" cy="1013400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937909" y="1685228"/>
              <a:ext cx="51943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 smtClean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VG</a:t>
              </a:r>
              <a:endParaRPr lang="en-US" sz="22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457347" y="1060712"/>
            <a:ext cx="855696" cy="1054387"/>
            <a:chOff x="993913" y="1061728"/>
            <a:chExt cx="1404730" cy="1054387"/>
          </a:xfrm>
        </p:grpSpPr>
        <p:sp>
          <p:nvSpPr>
            <p:cNvPr id="12" name="Rectangle 11"/>
            <p:cNvSpPr/>
            <p:nvPr/>
          </p:nvSpPr>
          <p:spPr bwMode="auto">
            <a:xfrm>
              <a:off x="993913" y="1061728"/>
              <a:ext cx="1404730" cy="1013400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14417" y="1685228"/>
              <a:ext cx="51943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 smtClean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VG</a:t>
              </a:r>
              <a:endParaRPr lang="en-US" sz="22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365122" y="1064298"/>
            <a:ext cx="888826" cy="1054387"/>
            <a:chOff x="993913" y="1061728"/>
            <a:chExt cx="1404730" cy="1054387"/>
          </a:xfrm>
        </p:grpSpPr>
        <p:sp>
          <p:nvSpPr>
            <p:cNvPr id="15" name="Rectangle 14"/>
            <p:cNvSpPr/>
            <p:nvPr/>
          </p:nvSpPr>
          <p:spPr bwMode="auto">
            <a:xfrm>
              <a:off x="993913" y="1061728"/>
              <a:ext cx="1404730" cy="1013400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14417" y="1685228"/>
              <a:ext cx="51943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 smtClean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VG</a:t>
              </a:r>
              <a:endParaRPr lang="en-US" sz="22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293704" y="1064950"/>
            <a:ext cx="888826" cy="1054387"/>
            <a:chOff x="993913" y="1061728"/>
            <a:chExt cx="1404730" cy="1054387"/>
          </a:xfrm>
        </p:grpSpPr>
        <p:sp>
          <p:nvSpPr>
            <p:cNvPr id="18" name="Rectangle 17"/>
            <p:cNvSpPr/>
            <p:nvPr/>
          </p:nvSpPr>
          <p:spPr bwMode="auto">
            <a:xfrm>
              <a:off x="993913" y="1061728"/>
              <a:ext cx="1404730" cy="1013400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14417" y="1685228"/>
              <a:ext cx="51943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 smtClean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VG</a:t>
              </a:r>
              <a:endParaRPr lang="en-US" sz="22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236470" y="1060712"/>
            <a:ext cx="888826" cy="1054387"/>
            <a:chOff x="993913" y="1061728"/>
            <a:chExt cx="1404730" cy="1054387"/>
          </a:xfrm>
        </p:grpSpPr>
        <p:sp>
          <p:nvSpPr>
            <p:cNvPr id="21" name="Rectangle 20"/>
            <p:cNvSpPr/>
            <p:nvPr/>
          </p:nvSpPr>
          <p:spPr bwMode="auto">
            <a:xfrm>
              <a:off x="993913" y="1061728"/>
              <a:ext cx="1404730" cy="1013400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14417" y="1685228"/>
              <a:ext cx="51943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 smtClean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VG</a:t>
              </a:r>
              <a:endParaRPr lang="en-US" sz="22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181097" y="1061688"/>
            <a:ext cx="888826" cy="1054387"/>
            <a:chOff x="993913" y="1061728"/>
            <a:chExt cx="1404730" cy="1054387"/>
          </a:xfrm>
        </p:grpSpPr>
        <p:sp>
          <p:nvSpPr>
            <p:cNvPr id="24" name="Rectangle 23"/>
            <p:cNvSpPr/>
            <p:nvPr/>
          </p:nvSpPr>
          <p:spPr bwMode="auto">
            <a:xfrm>
              <a:off x="993913" y="1061728"/>
              <a:ext cx="1404730" cy="1013400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14417" y="1685228"/>
              <a:ext cx="51943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 smtClean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VG</a:t>
              </a:r>
              <a:endParaRPr lang="en-US" sz="22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45608" y="1011639"/>
            <a:ext cx="945814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VG</a:t>
            </a:r>
            <a:endParaRPr lang="en-US" sz="20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35727" y="1001919"/>
            <a:ext cx="945814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VG</a:t>
            </a:r>
            <a:endParaRPr lang="en-US" sz="20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39360" y="1005709"/>
            <a:ext cx="945814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VG</a:t>
            </a:r>
            <a:endParaRPr lang="en-US" sz="20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39221" y="1005709"/>
            <a:ext cx="945814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VG</a:t>
            </a:r>
            <a:endParaRPr lang="en-US" sz="20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66107" y="1019219"/>
            <a:ext cx="945814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VG</a:t>
            </a:r>
            <a:endParaRPr lang="en-US" sz="20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53005" y="1891396"/>
            <a:ext cx="878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800000"/>
                </a:solidFill>
                <a:cs typeface="Arial" pitchFamily="34" charset="0"/>
              </a:rPr>
              <a:t>Good</a:t>
            </a:r>
            <a:endParaRPr lang="en-US" sz="2000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17146" y="1009314"/>
            <a:ext cx="1374414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VG</a:t>
            </a:r>
            <a:endParaRPr lang="en-US" sz="2000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94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Simple Programming Language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7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State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= 3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 = -5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z = 4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7" name="Rectangle 6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x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1</a:t>
            </a:r>
            <a:b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1</a:t>
            </a:r>
            <a:endParaRPr lang="en-US" sz="2400" dirty="0">
              <a:solidFill>
                <a:srgbClr val="008000"/>
              </a:solidFill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40327" y="2945174"/>
            <a:ext cx="3188747" cy="369332"/>
            <a:chOff x="1540327" y="2945174"/>
            <a:chExt cx="3188747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2729352" y="2945174"/>
              <a:ext cx="199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800000"/>
                  </a:solidFill>
                  <a:cs typeface="Arial" pitchFamily="34" charset="0"/>
                </a:rPr>
                <a:t>position in source</a:t>
              </a:r>
              <a:endParaRPr lang="en-US" dirty="0">
                <a:solidFill>
                  <a:srgbClr val="800000"/>
                </a:solidFill>
                <a:cs typeface="Arial" pitchFamily="34" charset="0"/>
              </a:endParaRPr>
            </a:p>
          </p:txBody>
        </p:sp>
        <p:cxnSp>
          <p:nvCxnSpPr>
            <p:cNvPr id="9" name="Straight Arrow Connector 8"/>
            <p:cNvCxnSpPr>
              <a:stCxn id="3" idx="1"/>
            </p:cNvCxnSpPr>
            <p:nvPr/>
          </p:nvCxnSpPr>
          <p:spPr bwMode="auto">
            <a:xfrm flipH="1" flipV="1">
              <a:off x="1540327" y="3039744"/>
              <a:ext cx="1189025" cy="90096"/>
            </a:xfrm>
            <a:prstGeom prst="straightConnector1">
              <a:avLst/>
            </a:prstGeom>
            <a:noFill/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1" name="TextBox 10"/>
          <p:cNvSpPr txBox="1"/>
          <p:nvPr/>
        </p:nvSpPr>
        <p:spPr>
          <a:xfrm>
            <a:off x="5945120" y="1742787"/>
            <a:ext cx="2729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90"/>
                </a:solidFill>
                <a:cs typeface="Arial" pitchFamily="34" charset="0"/>
              </a:rPr>
              <a:t>Initially, all variables have value 1</a:t>
            </a:r>
            <a:endParaRPr lang="en-US" dirty="0">
              <a:solidFill>
                <a:srgbClr val="00009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1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State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= 3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 = -5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z = 4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7" name="Rectangle 6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x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1</a:t>
            </a:r>
            <a:b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1</a:t>
            </a:r>
            <a:endParaRPr lang="en-US" sz="2400" dirty="0">
              <a:solidFill>
                <a:srgbClr val="008000"/>
              </a:solidFill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40327" y="3201864"/>
            <a:ext cx="3188747" cy="369332"/>
            <a:chOff x="1540327" y="2945174"/>
            <a:chExt cx="3188747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2729352" y="2945174"/>
              <a:ext cx="199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800000"/>
                  </a:solidFill>
                  <a:cs typeface="Arial" pitchFamily="34" charset="0"/>
                </a:rPr>
                <a:t>position in source</a:t>
              </a:r>
              <a:endParaRPr lang="en-US" dirty="0">
                <a:solidFill>
                  <a:srgbClr val="800000"/>
                </a:solidFill>
                <a:cs typeface="Arial" pitchFamily="34" charset="0"/>
              </a:endParaRPr>
            </a:p>
          </p:txBody>
        </p:sp>
        <p:cxnSp>
          <p:nvCxnSpPr>
            <p:cNvPr id="9" name="Straight Arrow Connector 8"/>
            <p:cNvCxnSpPr>
              <a:stCxn id="3" idx="1"/>
            </p:cNvCxnSpPr>
            <p:nvPr/>
          </p:nvCxnSpPr>
          <p:spPr bwMode="auto">
            <a:xfrm flipH="1" flipV="1">
              <a:off x="1540327" y="3039744"/>
              <a:ext cx="1189025" cy="90096"/>
            </a:xfrm>
            <a:prstGeom prst="straightConnector1">
              <a:avLst/>
            </a:prstGeom>
            <a:noFill/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09636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State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= 3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 = -5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z = 4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7" name="Rectangle 6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x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-5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1</a:t>
            </a:r>
            <a:endParaRPr lang="en-US" sz="2400" dirty="0">
              <a:solidFill>
                <a:srgbClr val="008000"/>
              </a:solidFill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40327" y="3553124"/>
            <a:ext cx="3188747" cy="369332"/>
            <a:chOff x="1540327" y="2945174"/>
            <a:chExt cx="3188747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2729352" y="2945174"/>
              <a:ext cx="199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800000"/>
                  </a:solidFill>
                  <a:cs typeface="Arial" pitchFamily="34" charset="0"/>
                </a:rPr>
                <a:t>position in source</a:t>
              </a:r>
              <a:endParaRPr lang="en-US" dirty="0">
                <a:solidFill>
                  <a:srgbClr val="800000"/>
                </a:solidFill>
                <a:cs typeface="Arial" pitchFamily="34" charset="0"/>
              </a:endParaRPr>
            </a:p>
          </p:txBody>
        </p:sp>
        <p:cxnSp>
          <p:nvCxnSpPr>
            <p:cNvPr id="9" name="Straight Arrow Connector 8"/>
            <p:cNvCxnSpPr>
              <a:stCxn id="3" idx="1"/>
            </p:cNvCxnSpPr>
            <p:nvPr/>
          </p:nvCxnSpPr>
          <p:spPr bwMode="auto">
            <a:xfrm flipH="1" flipV="1">
              <a:off x="1540327" y="3039744"/>
              <a:ext cx="1189025" cy="90096"/>
            </a:xfrm>
            <a:prstGeom prst="straightConnector1">
              <a:avLst/>
            </a:prstGeom>
            <a:noFill/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0464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State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= 3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 = -5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z = 4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7" name="Rectangle 6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x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-5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en-US" sz="2400" dirty="0">
              <a:solidFill>
                <a:srgbClr val="008000"/>
              </a:solidFill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40327" y="3931404"/>
            <a:ext cx="3188747" cy="369332"/>
            <a:chOff x="1540327" y="2945174"/>
            <a:chExt cx="3188747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2729352" y="2945174"/>
              <a:ext cx="199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800000"/>
                  </a:solidFill>
                  <a:cs typeface="Arial" pitchFamily="34" charset="0"/>
                </a:rPr>
                <a:t>position in source</a:t>
              </a:r>
              <a:endParaRPr lang="en-US" dirty="0">
                <a:solidFill>
                  <a:srgbClr val="800000"/>
                </a:solidFill>
                <a:cs typeface="Arial" pitchFamily="34" charset="0"/>
              </a:endParaRPr>
            </a:p>
          </p:txBody>
        </p:sp>
        <p:cxnSp>
          <p:nvCxnSpPr>
            <p:cNvPr id="9" name="Straight Arrow Connector 8"/>
            <p:cNvCxnSpPr>
              <a:stCxn id="3" idx="1"/>
            </p:cNvCxnSpPr>
            <p:nvPr/>
          </p:nvCxnSpPr>
          <p:spPr bwMode="auto">
            <a:xfrm flipH="1" flipV="1">
              <a:off x="1540327" y="3039744"/>
              <a:ext cx="1189025" cy="90096"/>
            </a:xfrm>
            <a:prstGeom prst="straightConnector1">
              <a:avLst/>
            </a:prstGeom>
            <a:noFill/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97739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State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= 3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 = -5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z = 4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7" name="Rectangle 6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x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7</a:t>
            </a:r>
            <a:endParaRPr lang="en-US" sz="2400" dirty="0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-5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en-US" sz="2400" dirty="0">
              <a:solidFill>
                <a:srgbClr val="008000"/>
              </a:solidFill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21399" y="4309684"/>
            <a:ext cx="3188747" cy="369332"/>
            <a:chOff x="1540327" y="2945174"/>
            <a:chExt cx="3188747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2729352" y="2945174"/>
              <a:ext cx="199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800000"/>
                  </a:solidFill>
                  <a:cs typeface="Arial" pitchFamily="34" charset="0"/>
                </a:rPr>
                <a:t>position in source</a:t>
              </a:r>
              <a:endParaRPr lang="en-US" dirty="0">
                <a:solidFill>
                  <a:srgbClr val="800000"/>
                </a:solidFill>
                <a:cs typeface="Arial" pitchFamily="34" charset="0"/>
              </a:endParaRPr>
            </a:p>
          </p:txBody>
        </p:sp>
        <p:cxnSp>
          <p:nvCxnSpPr>
            <p:cNvPr id="9" name="Straight Arrow Connector 8"/>
            <p:cNvCxnSpPr>
              <a:stCxn id="3" idx="1"/>
            </p:cNvCxnSpPr>
            <p:nvPr/>
          </p:nvCxnSpPr>
          <p:spPr bwMode="auto">
            <a:xfrm flipH="1" flipV="1">
              <a:off x="1540327" y="3039744"/>
              <a:ext cx="1189025" cy="90096"/>
            </a:xfrm>
            <a:prstGeom prst="straightConnector1">
              <a:avLst/>
            </a:prstGeom>
            <a:noFill/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48041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State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= 3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 = -5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z = 4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7" name="Rectangle 6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x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7</a:t>
            </a:r>
            <a:endParaRPr lang="en-US" sz="2400" dirty="0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1</a:t>
            </a:r>
            <a:b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en-US" sz="2400" dirty="0">
              <a:solidFill>
                <a:srgbClr val="008000"/>
              </a:solidFill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21399" y="4674454"/>
            <a:ext cx="3188747" cy="369332"/>
            <a:chOff x="1540327" y="2945174"/>
            <a:chExt cx="3188747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2729352" y="2945174"/>
              <a:ext cx="199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800000"/>
                  </a:solidFill>
                  <a:cs typeface="Arial" pitchFamily="34" charset="0"/>
                </a:rPr>
                <a:t>position in source</a:t>
              </a:r>
              <a:endParaRPr lang="en-US" dirty="0">
                <a:solidFill>
                  <a:srgbClr val="800000"/>
                </a:solidFill>
                <a:cs typeface="Arial" pitchFamily="34" charset="0"/>
              </a:endParaRPr>
            </a:p>
          </p:txBody>
        </p:sp>
        <p:cxnSp>
          <p:nvCxnSpPr>
            <p:cNvPr id="9" name="Straight Arrow Connector 8"/>
            <p:cNvCxnSpPr>
              <a:stCxn id="3" idx="1"/>
            </p:cNvCxnSpPr>
            <p:nvPr/>
          </p:nvCxnSpPr>
          <p:spPr bwMode="auto">
            <a:xfrm flipH="1" flipV="1">
              <a:off x="1540327" y="3039744"/>
              <a:ext cx="1189025" cy="90096"/>
            </a:xfrm>
            <a:prstGeom prst="straightConnector1">
              <a:avLst/>
            </a:prstGeom>
            <a:noFill/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8" name="Rectangle 7"/>
          <p:cNvSpPr/>
          <p:nvPr/>
        </p:nvSpPr>
        <p:spPr>
          <a:xfrm>
            <a:off x="1886333" y="5734306"/>
            <a:ext cx="59059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formal description of such program execution is called operational semantics </a:t>
            </a:r>
          </a:p>
        </p:txBody>
      </p:sp>
    </p:spTree>
    <p:extLst>
      <p:ext uri="{BB962C8B-B14F-4D97-AF65-F5344CB8AC3E}">
        <p14:creationId xmlns:p14="http://schemas.microsoft.com/office/powerpoint/2010/main" val="344372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374" y="1253596"/>
            <a:ext cx="8763596" cy="4215641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Operational semantics gives meaning to programs by describing how the program state changes as a sequence of steps.</a:t>
            </a:r>
          </a:p>
          <a:p>
            <a:r>
              <a:rPr lang="en-US" sz="2600" u="sng" dirty="0" smtClean="0">
                <a:solidFill>
                  <a:srgbClr val="000000"/>
                </a:solidFill>
              </a:rPr>
              <a:t>S</a:t>
            </a:r>
            <a:r>
              <a:rPr lang="en-US" sz="2600" u="sng" dirty="0" smtClean="0">
                <a:solidFill>
                  <a:srgbClr val="000000"/>
                </a:solidFill>
              </a:rPr>
              <a:t>mall-step Operational Semantics (SOS)</a:t>
            </a:r>
            <a:r>
              <a:rPr lang="en-US" sz="2600" dirty="0" smtClean="0">
                <a:solidFill>
                  <a:srgbClr val="000000"/>
                </a:solidFill>
              </a:rPr>
              <a:t>: </a:t>
            </a:r>
            <a:r>
              <a:rPr lang="en-US" sz="2600" dirty="0" smtClean="0">
                <a:solidFill>
                  <a:srgbClr val="000000"/>
                </a:solidFill>
              </a:rPr>
              <a:t>consider individual steps (e.g. z = x + y)</a:t>
            </a:r>
          </a:p>
          <a:p>
            <a:pPr marL="457200" lvl="1" indent="0"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    V: 		set of variables in the program</a:t>
            </a:r>
          </a:p>
          <a:p>
            <a:pPr marL="457200" lvl="1" indent="0"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    pc: 		integer variable denoting the program counter</a:t>
            </a:r>
          </a:p>
          <a:p>
            <a:pPr marL="457200" lvl="1" indent="0"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    g: V </a:t>
            </a:r>
            <a:r>
              <a:rPr lang="en-US" sz="2200" dirty="0" smtClean="0">
                <a:solidFill>
                  <a:srgbClr val="000000"/>
                </a:solidFill>
                <a:latin typeface="Symbol"/>
                <a:sym typeface="Symbol"/>
              </a:rPr>
              <a:t></a:t>
            </a:r>
            <a:r>
              <a:rPr lang="en-US" sz="2200" dirty="0" smtClean="0">
                <a:solidFill>
                  <a:srgbClr val="000000"/>
                </a:solidFill>
              </a:rPr>
              <a:t> Int 	function giving the values of program variables</a:t>
            </a:r>
          </a:p>
          <a:p>
            <a:pPr marL="457200" lvl="1" indent="0"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    (g, pc)		program state</a:t>
            </a:r>
          </a:p>
          <a:p>
            <a:pPr marL="457200" lvl="1" indent="0"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Then, for each possible statement in the program we define how it changes the program state</a:t>
            </a:r>
            <a:r>
              <a:rPr lang="en-US" sz="2200" dirty="0" smtClean="0">
                <a:solidFill>
                  <a:srgbClr val="000000"/>
                </a:solidFill>
              </a:rPr>
              <a:t>.</a:t>
            </a:r>
          </a:p>
          <a:p>
            <a:pPr marL="457200" lvl="1" indent="0">
              <a:buNone/>
            </a:pPr>
            <a:endParaRPr lang="en-US" sz="2600" dirty="0" smtClean="0">
              <a:solidFill>
                <a:srgbClr val="000000"/>
              </a:solidFill>
            </a:endParaRPr>
          </a:p>
          <a:p>
            <a:r>
              <a:rPr lang="en-US" sz="2600" dirty="0">
                <a:solidFill>
                  <a:srgbClr val="000000"/>
                </a:solidFill>
              </a:rPr>
              <a:t>Big-step semantics: consider the effect of entire blocks</a:t>
            </a:r>
          </a:p>
          <a:p>
            <a:endParaRPr lang="en-US" sz="2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</a:t>
            </a:r>
            <a:endParaRPr lang="en-US" sz="2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10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semantics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066800" y="4267200"/>
                <a:ext cx="7772400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200" dirty="0" smtClean="0">
                    <a:solidFill>
                      <a:srgbClr val="008000"/>
                    </a:solidFill>
                    <a:latin typeface="+mj-lt"/>
                    <a:cs typeface="Courier"/>
                  </a:rPr>
                  <a:t>Operation semantics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200" dirty="0" smtClean="0">
                    <a:solidFill>
                      <a:srgbClr val="008000"/>
                    </a:solidFill>
                    <a:latin typeface="Arial (Body)"/>
                    <a:cs typeface="Courier"/>
                  </a:rPr>
                  <a:t> </a:t>
                </a:r>
                <a:r>
                  <a:rPr lang="en-US" sz="2200" dirty="0" smtClean="0">
                    <a:solidFill>
                      <a:srgbClr val="008000"/>
                    </a:solidFill>
                    <a:latin typeface="Courier"/>
                    <a:cs typeface="Courier"/>
                  </a:rPr>
                  <a:t>			</a:t>
                </a:r>
              </a:p>
              <a:p>
                <a:pPr marL="342900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 smtClean="0">
                    <a:solidFill>
                      <a:srgbClr val="008000"/>
                    </a:solidFill>
                    <a:cs typeface="Arial" pitchFamily="34" charset="0"/>
                  </a:rPr>
                  <a:t>If pc: z = x + y, (g, pc) </a:t>
                </a:r>
                <a:r>
                  <a:rPr lang="en-US" sz="2200" dirty="0" smtClean="0">
                    <a:solidFill>
                      <a:srgbClr val="008000"/>
                    </a:solidFill>
                    <a:latin typeface="Symbol"/>
                    <a:cs typeface="Arial" pitchFamily="34" charset="0"/>
                    <a:sym typeface="Symbol"/>
                  </a:rPr>
                  <a:t></a:t>
                </a:r>
                <a:r>
                  <a:rPr lang="en-US" sz="2200" dirty="0" smtClean="0">
                    <a:solidFill>
                      <a:srgbClr val="008000"/>
                    </a:solidFill>
                    <a:cs typeface="Arial" pitchFamily="34" charset="0"/>
                  </a:rPr>
                  <a:t> (</a:t>
                </a:r>
                <a:r>
                  <a:rPr lang="en-US" sz="2200" dirty="0">
                    <a:solidFill>
                      <a:srgbClr val="008000"/>
                    </a:solidFill>
                    <a:cs typeface="Arial" pitchFamily="34" charset="0"/>
                  </a:rPr>
                  <a:t>g’, pc + </a:t>
                </a:r>
                <a:r>
                  <a:rPr lang="en-US" sz="2200" dirty="0" smtClean="0">
                    <a:solidFill>
                      <a:srgbClr val="008000"/>
                    </a:solidFill>
                    <a:cs typeface="Arial" pitchFamily="34" charset="0"/>
                  </a:rPr>
                  <a:t>1), where g</a:t>
                </a:r>
                <a:r>
                  <a:rPr lang="en-US" sz="2200" dirty="0">
                    <a:solidFill>
                      <a:srgbClr val="008000"/>
                    </a:solidFill>
                    <a:cs typeface="Arial" pitchFamily="34" charset="0"/>
                  </a:rPr>
                  <a:t>’ = </a:t>
                </a:r>
                <a:r>
                  <a:rPr lang="en-US" sz="2200" dirty="0" smtClean="0">
                    <a:solidFill>
                      <a:srgbClr val="008000"/>
                    </a:solidFill>
                    <a:cs typeface="Arial" pitchFamily="34" charset="0"/>
                  </a:rPr>
                  <a:t>g[z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↦</m:t>
                    </m:r>
                  </m:oMath>
                </a14:m>
                <a:r>
                  <a:rPr lang="en-US" sz="2200" dirty="0" smtClean="0">
                    <a:solidFill>
                      <a:srgbClr val="008000"/>
                    </a:solidFill>
                    <a:cs typeface="Arial" pitchFamily="34" charset="0"/>
                  </a:rPr>
                  <a:t> g(x</a:t>
                </a:r>
                <a:r>
                  <a:rPr lang="en-US" sz="2200" dirty="0" smtClean="0">
                    <a:solidFill>
                      <a:srgbClr val="008000"/>
                    </a:solidFill>
                    <a:cs typeface="Arial" pitchFamily="34" charset="0"/>
                  </a:rPr>
                  <a:t>)+g(y</a:t>
                </a:r>
                <a:r>
                  <a:rPr lang="en-US" sz="2200" dirty="0" smtClean="0">
                    <a:solidFill>
                      <a:srgbClr val="008000"/>
                    </a:solidFill>
                    <a:cs typeface="Arial" pitchFamily="34" charset="0"/>
                  </a:rPr>
                  <a:t>)]</a:t>
                </a:r>
              </a:p>
              <a:p>
                <a:pPr marL="342900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endParaRPr lang="en-US" sz="2200" dirty="0" smtClean="0">
                  <a:solidFill>
                    <a:srgbClr val="008000"/>
                  </a:solidFill>
                  <a:cs typeface="Arial" pitchFamily="34" charset="0"/>
                </a:endParaRPr>
              </a:p>
              <a:p>
                <a:pPr marL="342900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 smtClean="0">
                    <a:solidFill>
                      <a:srgbClr val="008000"/>
                    </a:solidFill>
                    <a:cs typeface="Arial" pitchFamily="34" charset="0"/>
                  </a:rPr>
                  <a:t>If pc: z = x, </a:t>
                </a:r>
                <a:r>
                  <a:rPr lang="en-US" sz="2200" dirty="0">
                    <a:solidFill>
                      <a:srgbClr val="008000"/>
                    </a:solidFill>
                    <a:cs typeface="Arial" pitchFamily="34" charset="0"/>
                  </a:rPr>
                  <a:t>(g, pc) </a:t>
                </a:r>
                <a:r>
                  <a:rPr lang="en-US" sz="2200" dirty="0">
                    <a:solidFill>
                      <a:srgbClr val="008000"/>
                    </a:solidFill>
                    <a:latin typeface="Symbol"/>
                    <a:cs typeface="Arial" pitchFamily="34" charset="0"/>
                    <a:sym typeface="Symbol"/>
                  </a:rPr>
                  <a:t></a:t>
                </a:r>
                <a:r>
                  <a:rPr lang="en-US" sz="2200" dirty="0">
                    <a:solidFill>
                      <a:srgbClr val="008000"/>
                    </a:solidFill>
                    <a:cs typeface="Arial" pitchFamily="34" charset="0"/>
                  </a:rPr>
                  <a:t> (</a:t>
                </a:r>
                <a:r>
                  <a:rPr lang="en-US" sz="2200" dirty="0">
                    <a:solidFill>
                      <a:srgbClr val="008000"/>
                    </a:solidFill>
                    <a:cs typeface="Arial" pitchFamily="34" charset="0"/>
                  </a:rPr>
                  <a:t>g’, pc + </a:t>
                </a:r>
                <a:r>
                  <a:rPr lang="en-US" sz="2200" dirty="0">
                    <a:solidFill>
                      <a:srgbClr val="008000"/>
                    </a:solidFill>
                    <a:cs typeface="Arial" pitchFamily="34" charset="0"/>
                  </a:rPr>
                  <a:t>1), where g</a:t>
                </a:r>
                <a:r>
                  <a:rPr lang="en-US" sz="2200" dirty="0">
                    <a:solidFill>
                      <a:srgbClr val="008000"/>
                    </a:solidFill>
                    <a:cs typeface="Arial" pitchFamily="34" charset="0"/>
                  </a:rPr>
                  <a:t>’ = </a:t>
                </a:r>
                <a:r>
                  <a:rPr lang="en-US" sz="2200" dirty="0">
                    <a:solidFill>
                      <a:srgbClr val="008000"/>
                    </a:solidFill>
                    <a:cs typeface="Arial" pitchFamily="34" charset="0"/>
                  </a:rPr>
                  <a:t>g[z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↦</m:t>
                    </m:r>
                  </m:oMath>
                </a14:m>
                <a:r>
                  <a:rPr lang="en-US" sz="2200" dirty="0">
                    <a:solidFill>
                      <a:srgbClr val="008000"/>
                    </a:solidFill>
                    <a:cs typeface="Arial" pitchFamily="34" charset="0"/>
                  </a:rPr>
                  <a:t> g(x</a:t>
                </a:r>
                <a:r>
                  <a:rPr lang="en-US" sz="2200" dirty="0" smtClean="0">
                    <a:solidFill>
                      <a:srgbClr val="008000"/>
                    </a:solidFill>
                    <a:cs typeface="Arial" pitchFamily="34" charset="0"/>
                  </a:rPr>
                  <a:t>)]</a:t>
                </a:r>
                <a:endParaRPr lang="en-US" sz="2200" dirty="0" smtClean="0">
                  <a:solidFill>
                    <a:srgbClr val="008000"/>
                  </a:solidFill>
                  <a:cs typeface="Arial" pitchFamily="34" charset="0"/>
                </a:endParaRPr>
              </a:p>
              <a:p>
                <a:pPr marL="342900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endParaRPr lang="en-US" sz="2200" dirty="0">
                  <a:solidFill>
                    <a:srgbClr val="008000"/>
                  </a:solidFill>
                  <a:cs typeface="Arial" pitchFamily="34" charset="0"/>
                </a:endParaRPr>
              </a:p>
              <a:p>
                <a:pPr marL="342900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endParaRPr lang="en-US" sz="2200" dirty="0">
                  <a:solidFill>
                    <a:srgbClr val="008000"/>
                  </a:solidFill>
                  <a:cs typeface="Arial" pitchFamily="34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267200"/>
                <a:ext cx="7772400" cy="2800767"/>
              </a:xfrm>
              <a:prstGeom prst="rect">
                <a:avLst/>
              </a:prstGeom>
              <a:blipFill rotWithShape="0">
                <a:blip r:embed="rId3"/>
                <a:stretch>
                  <a:fillRect l="-1020" t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 bwMode="auto">
          <a:xfrm>
            <a:off x="1066800" y="2362200"/>
            <a:ext cx="2057400" cy="5334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8000"/>
                </a:solidFill>
                <a:cs typeface="Arial" pitchFamily="34" charset="0"/>
              </a:rPr>
              <a:t>pc: </a:t>
            </a:r>
            <a:r>
              <a:rPr lang="en-US" sz="2400" b="1" dirty="0">
                <a:solidFill>
                  <a:srgbClr val="008000"/>
                </a:solidFill>
                <a:latin typeface="Courier"/>
                <a:cs typeface="Courier"/>
              </a:rPr>
              <a:t>z </a:t>
            </a:r>
            <a:r>
              <a:rPr lang="en-US" sz="2400" b="1" dirty="0" smtClean="0">
                <a:solidFill>
                  <a:srgbClr val="008000"/>
                </a:solidFill>
                <a:latin typeface="Courier"/>
                <a:cs typeface="Courier"/>
              </a:rPr>
              <a:t>= </a:t>
            </a:r>
            <a:r>
              <a:rPr lang="en-US" sz="2400" b="1" dirty="0" err="1" smtClean="0">
                <a:solidFill>
                  <a:srgbClr val="008000"/>
                </a:solidFill>
                <a:latin typeface="Courier"/>
                <a:cs typeface="Courier"/>
              </a:rPr>
              <a:t>x+y</a:t>
            </a:r>
            <a:endParaRPr lang="en-US" sz="2400" b="1" dirty="0">
              <a:solidFill>
                <a:srgbClr val="008000"/>
              </a:solidFill>
              <a:latin typeface="Courier"/>
              <a:cs typeface="Courier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Straight Arrow Connector 7"/>
          <p:cNvCxnSpPr>
            <a:endCxn id="6" idx="0"/>
          </p:cNvCxnSpPr>
          <p:nvPr/>
        </p:nvCxnSpPr>
        <p:spPr bwMode="auto">
          <a:xfrm>
            <a:off x="2095500" y="1688068"/>
            <a:ext cx="0" cy="67413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>
            <a:stCxn id="6" idx="2"/>
            <a:endCxn id="17" idx="0"/>
          </p:cNvCxnSpPr>
          <p:nvPr/>
        </p:nvCxnSpPr>
        <p:spPr bwMode="auto">
          <a:xfrm>
            <a:off x="2095500" y="2895600"/>
            <a:ext cx="0" cy="54506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Rectangle 14"/>
          <p:cNvSpPr/>
          <p:nvPr/>
        </p:nvSpPr>
        <p:spPr>
          <a:xfrm>
            <a:off x="2140491" y="172330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g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879745" y="3440668"/>
                <a:ext cx="243151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  <a:cs typeface="Arial" pitchFamily="34" charset="0"/>
                  </a:rPr>
                  <a:t>g’ = </a:t>
                </a:r>
                <a:r>
                  <a:rPr lang="en-US" dirty="0">
                    <a:solidFill>
                      <a:srgbClr val="FF0000"/>
                    </a:solidFill>
                    <a:cs typeface="Arial" pitchFamily="34" charset="0"/>
                  </a:rPr>
                  <a:t>g[z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↦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cs typeface="Arial" pitchFamily="34" charset="0"/>
                  </a:rPr>
                  <a:t>g(x</a:t>
                </a:r>
                <a:r>
                  <a:rPr lang="en-US" dirty="0" smtClean="0">
                    <a:solidFill>
                      <a:srgbClr val="FF0000"/>
                    </a:solidFill>
                    <a:cs typeface="Arial" pitchFamily="34" charset="0"/>
                  </a:rPr>
                  <a:t>) + g(y)]</a:t>
                </a:r>
                <a:endParaRPr lang="en-US" dirty="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745" y="3440668"/>
                <a:ext cx="243151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00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 bwMode="auto">
          <a:xfrm>
            <a:off x="4771132" y="2362200"/>
            <a:ext cx="2057400" cy="5334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8000"/>
                </a:solidFill>
                <a:cs typeface="Arial" pitchFamily="34" charset="0"/>
              </a:rPr>
              <a:t>pc: </a:t>
            </a:r>
            <a:r>
              <a:rPr lang="en-US" sz="2400" b="1" dirty="0">
                <a:solidFill>
                  <a:srgbClr val="008000"/>
                </a:solidFill>
                <a:latin typeface="Courier"/>
                <a:cs typeface="Courier"/>
              </a:rPr>
              <a:t>z </a:t>
            </a:r>
            <a:r>
              <a:rPr lang="en-US" sz="2400" b="1" dirty="0" smtClean="0">
                <a:solidFill>
                  <a:srgbClr val="008000"/>
                </a:solidFill>
                <a:latin typeface="Courier"/>
                <a:cs typeface="Courier"/>
              </a:rPr>
              <a:t>= x</a:t>
            </a:r>
            <a:endParaRPr lang="en-US" sz="2400" b="1" dirty="0">
              <a:solidFill>
                <a:srgbClr val="008000"/>
              </a:solidFill>
              <a:latin typeface="Courier"/>
              <a:cs typeface="Courier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2" name="Straight Arrow Connector 21"/>
          <p:cNvCxnSpPr>
            <a:endCxn id="21" idx="0"/>
          </p:cNvCxnSpPr>
          <p:nvPr/>
        </p:nvCxnSpPr>
        <p:spPr bwMode="auto">
          <a:xfrm>
            <a:off x="5799832" y="1688068"/>
            <a:ext cx="0" cy="67413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>
            <a:stCxn id="21" idx="2"/>
            <a:endCxn id="25" idx="0"/>
          </p:cNvCxnSpPr>
          <p:nvPr/>
        </p:nvCxnSpPr>
        <p:spPr bwMode="auto">
          <a:xfrm>
            <a:off x="5799832" y="2895600"/>
            <a:ext cx="0" cy="54506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Rectangle 23"/>
          <p:cNvSpPr/>
          <p:nvPr/>
        </p:nvSpPr>
        <p:spPr>
          <a:xfrm>
            <a:off x="5844823" y="172330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g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4584077" y="3440668"/>
                <a:ext cx="243151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  <a:cs typeface="Arial" pitchFamily="34" charset="0"/>
                  </a:rPr>
                  <a:t>       g’ = </a:t>
                </a:r>
                <a:r>
                  <a:rPr lang="en-US" dirty="0">
                    <a:solidFill>
                      <a:srgbClr val="FF0000"/>
                    </a:solidFill>
                    <a:cs typeface="Arial" pitchFamily="34" charset="0"/>
                  </a:rPr>
                  <a:t>g[z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↦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cs typeface="Arial" pitchFamily="34" charset="0"/>
                  </a:rPr>
                  <a:t>g(x</a:t>
                </a:r>
                <a:r>
                  <a:rPr lang="en-US" dirty="0" smtClean="0">
                    <a:solidFill>
                      <a:srgbClr val="FF0000"/>
                    </a:solidFill>
                    <a:cs typeface="Arial" pitchFamily="34" charset="0"/>
                  </a:rPr>
                  <a:t>)]</a:t>
                </a:r>
                <a:endParaRPr lang="en-US" dirty="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077" y="3440668"/>
                <a:ext cx="2431510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956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 animBg="1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i="1" dirty="0" err="1" smtClean="0"/>
              <a:t>Tootool</a:t>
            </a:r>
            <a:r>
              <a:rPr lang="en-US" i="1" dirty="0" smtClean="0"/>
              <a:t> 0.1</a:t>
            </a:r>
            <a:r>
              <a:rPr lang="en-US" dirty="0" smtClean="0"/>
              <a:t> Language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427" y="1171154"/>
            <a:ext cx="6235146" cy="4426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54766" y="5598108"/>
            <a:ext cx="8103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prstClr val="black"/>
                </a:solidFill>
                <a:cs typeface="Arial" pitchFamily="34" charset="0"/>
              </a:rPr>
              <a:t>Tootool</a:t>
            </a: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 is a rural community in the central east part of the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Riverina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br>
              <a:rPr lang="en-US" dirty="0" smtClean="0">
                <a:solidFill>
                  <a:prstClr val="black"/>
                </a:solidFill>
                <a:cs typeface="Arial" pitchFamily="34" charset="0"/>
              </a:rPr>
            </a:b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[New South Wales, Australia]. </a:t>
            </a: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It is situated by road, about 4 </a:t>
            </a:r>
            <a:r>
              <a:rPr lang="en-US" dirty="0" err="1">
                <a:solidFill>
                  <a:prstClr val="black"/>
                </a:solidFill>
                <a:cs typeface="Arial" pitchFamily="34" charset="0"/>
              </a:rPr>
              <a:t>kilometres</a:t>
            </a: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 east from French Park and 16 </a:t>
            </a:r>
            <a:r>
              <a:rPr lang="en-US" dirty="0" err="1">
                <a:solidFill>
                  <a:prstClr val="black"/>
                </a:solidFill>
                <a:cs typeface="Arial" pitchFamily="34" charset="0"/>
              </a:rPr>
              <a:t>kilometres</a:t>
            </a: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 west from The Rock.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prstClr val="black"/>
                </a:solidFill>
                <a:cs typeface="Arial" pitchFamily="34" charset="0"/>
              </a:rPr>
              <a:t>Tootool</a:t>
            </a: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 Post Office opened on 1 August 1901 and closed in 1966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.  [Wikipedia]</a:t>
            </a: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44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988"/>
            <a:ext cx="8229600" cy="1143000"/>
          </a:xfrm>
        </p:spPr>
        <p:txBody>
          <a:bodyPr/>
          <a:lstStyle/>
          <a:p>
            <a:r>
              <a:rPr lang="en-US" dirty="0" smtClean="0"/>
              <a:t>Type Rules of Simple Language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x</a:t>
            </a:r>
            <a:r>
              <a:rPr lang="en-US" sz="2400" baseline="-25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...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q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+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</a:t>
            </a:r>
            <a:endParaRPr lang="en-US" sz="2400" baseline="-250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/ x</a:t>
            </a:r>
            <a:r>
              <a:rPr lang="en-US" sz="2400" baseline="-25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</a:t>
            </a:r>
            <a:endParaRPr lang="en-US" sz="2400" baseline="-250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q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+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</a:t>
            </a:r>
            <a:endParaRPr lang="en-US" sz="2400" baseline="-250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426" y="1291036"/>
            <a:ext cx="1808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Programs:</a:t>
            </a:r>
            <a:endParaRPr lang="en-US" sz="2400" dirty="0">
              <a:solidFill>
                <a:srgbClr val="000090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23400" y="1084548"/>
            <a:ext cx="18089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Type rules: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cmmi10"/>
                <a:cs typeface="Calibri" pitchFamily="34" charset="0"/>
                <a:sym typeface="Symbol"/>
              </a:rPr>
              <a:t>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= { (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Calibri" pitchFamily="34" charset="0"/>
              </a:rPr>
              <a:t>x</a:t>
            </a:r>
            <a:r>
              <a:rPr lang="en-US" sz="2000" baseline="-25000" dirty="0" smtClean="0">
                <a:solidFill>
                  <a:prstClr val="black"/>
                </a:solidFill>
                <a:latin typeface="Calibri"/>
                <a:cs typeface="Calibri" pitchFamily="34" charset="0"/>
              </a:rPr>
              <a:t>1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  (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Calibri" pitchFamily="34" charset="0"/>
              </a:rPr>
              <a:t>x</a:t>
            </a:r>
            <a:r>
              <a:rPr lang="en-US" sz="2000" baseline="-25000" dirty="0" smtClean="0">
                <a:solidFill>
                  <a:prstClr val="black"/>
                </a:solidFill>
                <a:latin typeface="Calibri"/>
                <a:cs typeface="Calibri" pitchFamily="34" charset="0"/>
              </a:rPr>
              <a:t>2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   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  (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  <a:cs typeface="Calibri" pitchFamily="34" charset="0"/>
              </a:rPr>
              <a:t>x</a:t>
            </a:r>
            <a:r>
              <a:rPr lang="en-US" sz="2000" baseline="-25000" dirty="0" err="1" smtClean="0">
                <a:solidFill>
                  <a:prstClr val="black"/>
                </a:solidFill>
                <a:latin typeface="Calibri"/>
                <a:cs typeface="Calibri" pitchFamily="34" charset="0"/>
              </a:rPr>
              <a:t>n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&lt;: </a:t>
            </a:r>
            <a:r>
              <a:rPr lang="en-US" sz="20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nt</a:t>
            </a:r>
            <a:endParaRPr lang="en-US" sz="2000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330" y="3242978"/>
            <a:ext cx="1973930" cy="1056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637" y="4729967"/>
            <a:ext cx="1045153" cy="4838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95" y="5729062"/>
            <a:ext cx="2014636" cy="5585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9499" y="5762411"/>
            <a:ext cx="2019757" cy="5148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1886" y="6319509"/>
            <a:ext cx="1006238" cy="3707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8757" y="6367533"/>
            <a:ext cx="1075653" cy="32269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488303" y="1920343"/>
            <a:ext cx="29894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8000"/>
                </a:solidFill>
                <a:cs typeface="Arial" pitchFamily="34" charset="0"/>
              </a:rPr>
              <a:t>variable declarations</a:t>
            </a:r>
            <a:endParaRPr lang="en-US" sz="1600" dirty="0">
              <a:solidFill>
                <a:srgbClr val="008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8000"/>
                </a:solidFill>
                <a:cs typeface="Arial" pitchFamily="34" charset="0"/>
              </a:rPr>
              <a:t>    </a:t>
            </a:r>
            <a:r>
              <a:rPr lang="en-US" sz="1600" dirty="0" err="1" smtClean="0">
                <a:solidFill>
                  <a:srgbClr val="008000"/>
                </a:solidFill>
                <a:cs typeface="Arial" pitchFamily="34" charset="0"/>
              </a:rPr>
              <a:t>var</a:t>
            </a:r>
            <a:r>
              <a:rPr lang="en-US" sz="1600" dirty="0" smtClean="0">
                <a:solidFill>
                  <a:srgbClr val="008000"/>
                </a:solidFill>
                <a:cs typeface="Arial" pitchFamily="34" charset="0"/>
              </a:rPr>
              <a:t> x: </a:t>
            </a:r>
            <a:r>
              <a:rPr lang="en-US" sz="1600" dirty="0" err="1" smtClean="0">
                <a:solidFill>
                  <a:srgbClr val="008000"/>
                </a:solidFill>
                <a:cs typeface="Arial" pitchFamily="34" charset="0"/>
              </a:rPr>
              <a:t>Pos</a:t>
            </a:r>
            <a:r>
              <a:rPr lang="en-US" sz="1600" dirty="0" smtClean="0">
                <a:solidFill>
                  <a:srgbClr val="008000"/>
                </a:solidFill>
                <a:cs typeface="Arial" pitchFamily="34" charset="0"/>
              </a:rPr>
              <a:t> (strictly positive)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8000"/>
                </a:solidFill>
                <a:cs typeface="Arial" pitchFamily="34" charset="0"/>
              </a:rPr>
              <a:t>or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8000"/>
                </a:solidFill>
                <a:cs typeface="Arial" pitchFamily="34" charset="0"/>
              </a:rPr>
              <a:t>   </a:t>
            </a:r>
            <a:r>
              <a:rPr lang="en-US" sz="1600" dirty="0" err="1" smtClean="0">
                <a:solidFill>
                  <a:srgbClr val="008000"/>
                </a:solidFill>
                <a:cs typeface="Arial" pitchFamily="34" charset="0"/>
              </a:rPr>
              <a:t>var</a:t>
            </a:r>
            <a:r>
              <a:rPr lang="en-US" sz="1600" dirty="0" smtClean="0">
                <a:solidFill>
                  <a:srgbClr val="008000"/>
                </a:solidFill>
                <a:cs typeface="Arial" pitchFamily="34" charset="0"/>
              </a:rPr>
              <a:t> x: </a:t>
            </a:r>
            <a:r>
              <a:rPr lang="en-US" sz="1600" dirty="0" err="1" smtClean="0">
                <a:solidFill>
                  <a:srgbClr val="008000"/>
                </a:solidFill>
                <a:cs typeface="Arial" pitchFamily="34" charset="0"/>
              </a:rPr>
              <a:t>Int</a:t>
            </a:r>
            <a:endParaRPr lang="en-US" sz="1600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54657" y="3365762"/>
            <a:ext cx="1476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8000"/>
                </a:solidFill>
                <a:cs typeface="Arial" pitchFamily="34" charset="0"/>
              </a:rPr>
              <a:t>followed by</a:t>
            </a:r>
            <a:endParaRPr lang="en-US" sz="1600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36680" y="3912956"/>
            <a:ext cx="32007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8000"/>
                </a:solidFill>
                <a:cs typeface="Arial" pitchFamily="34" charset="0"/>
              </a:rPr>
              <a:t>statements of one of the forms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sz="1600" dirty="0" smtClean="0">
                <a:solidFill>
                  <a:srgbClr val="008000"/>
                </a:solidFill>
                <a:latin typeface="Calibri"/>
                <a:cs typeface="Arial" pitchFamily="34" charset="0"/>
              </a:rPr>
              <a:t>x</a:t>
            </a:r>
            <a:r>
              <a:rPr lang="en-US" sz="1600" baseline="-25000" dirty="0" smtClean="0">
                <a:solidFill>
                  <a:srgbClr val="008000"/>
                </a:solidFill>
                <a:latin typeface="Calibri"/>
                <a:cs typeface="Arial" pitchFamily="34" charset="0"/>
              </a:rPr>
              <a:t>i</a:t>
            </a:r>
            <a:r>
              <a:rPr lang="en-US" sz="1600" dirty="0" smtClean="0">
                <a:solidFill>
                  <a:srgbClr val="008000"/>
                </a:solidFill>
                <a:latin typeface="Calibri"/>
                <a:cs typeface="Arial" pitchFamily="34" charset="0"/>
              </a:rPr>
              <a:t>=k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sz="1600" dirty="0" smtClean="0">
                <a:solidFill>
                  <a:srgbClr val="008000"/>
                </a:solidFill>
                <a:latin typeface="Calibri"/>
                <a:cs typeface="Arial" pitchFamily="34" charset="0"/>
              </a:rPr>
              <a:t>x</a:t>
            </a:r>
            <a:r>
              <a:rPr lang="en-US" sz="1600" baseline="-25000" dirty="0" smtClean="0">
                <a:solidFill>
                  <a:srgbClr val="008000"/>
                </a:solidFill>
                <a:cs typeface="Arial" pitchFamily="34" charset="0"/>
              </a:rPr>
              <a:t>i</a:t>
            </a:r>
            <a:r>
              <a:rPr lang="en-US" sz="1600" dirty="0" smtClean="0">
                <a:solidFill>
                  <a:srgbClr val="008000"/>
                </a:solidFill>
                <a:cs typeface="Arial" pitchFamily="34" charset="0"/>
              </a:rPr>
              <a:t> = </a:t>
            </a:r>
            <a:r>
              <a:rPr lang="en-US" sz="1600" dirty="0" err="1" smtClean="0">
                <a:solidFill>
                  <a:srgbClr val="008000"/>
                </a:solidFill>
                <a:latin typeface="Calibri"/>
                <a:cs typeface="Arial" pitchFamily="34" charset="0"/>
              </a:rPr>
              <a:t>x</a:t>
            </a:r>
            <a:r>
              <a:rPr lang="en-US" sz="1600" baseline="-25000" dirty="0" err="1" smtClean="0">
                <a:solidFill>
                  <a:srgbClr val="008000"/>
                </a:solidFill>
                <a:cs typeface="Arial" pitchFamily="34" charset="0"/>
              </a:rPr>
              <a:t>j</a:t>
            </a:r>
            <a:endParaRPr lang="en-US" sz="1600" baseline="-25000" dirty="0" smtClean="0">
              <a:solidFill>
                <a:srgbClr val="008000"/>
              </a:solidFill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sz="1600" dirty="0" smtClean="0">
                <a:solidFill>
                  <a:srgbClr val="008000"/>
                </a:solidFill>
                <a:latin typeface="Calibri"/>
                <a:cs typeface="Arial" pitchFamily="34" charset="0"/>
              </a:rPr>
              <a:t>x</a:t>
            </a:r>
            <a:r>
              <a:rPr lang="en-US" sz="1600" baseline="-25000" dirty="0" smtClean="0">
                <a:solidFill>
                  <a:srgbClr val="008000"/>
                </a:solidFill>
                <a:cs typeface="Arial" pitchFamily="34" charset="0"/>
              </a:rPr>
              <a:t>i</a:t>
            </a:r>
            <a:r>
              <a:rPr lang="en-US" sz="1600" dirty="0" smtClean="0">
                <a:solidFill>
                  <a:srgbClr val="008000"/>
                </a:solidFill>
                <a:cs typeface="Arial" pitchFamily="34" charset="0"/>
              </a:rPr>
              <a:t> = </a:t>
            </a:r>
            <a:r>
              <a:rPr lang="en-US" sz="1600" dirty="0" err="1" smtClean="0">
                <a:solidFill>
                  <a:srgbClr val="008000"/>
                </a:solidFill>
                <a:latin typeface="Calibri"/>
                <a:cs typeface="Arial" pitchFamily="34" charset="0"/>
              </a:rPr>
              <a:t>x</a:t>
            </a:r>
            <a:r>
              <a:rPr lang="en-US" sz="1600" baseline="-25000" dirty="0" err="1" smtClean="0">
                <a:solidFill>
                  <a:srgbClr val="008000"/>
                </a:solidFill>
                <a:cs typeface="Arial" pitchFamily="34" charset="0"/>
              </a:rPr>
              <a:t>j</a:t>
            </a:r>
            <a:r>
              <a:rPr lang="en-US" sz="1600" dirty="0" smtClean="0">
                <a:solidFill>
                  <a:srgbClr val="008000"/>
                </a:solidFill>
                <a:cs typeface="Arial" pitchFamily="34" charset="0"/>
              </a:rPr>
              <a:t> / </a:t>
            </a:r>
            <a:r>
              <a:rPr lang="en-US" sz="1600" dirty="0" err="1" smtClean="0">
                <a:solidFill>
                  <a:srgbClr val="008000"/>
                </a:solidFill>
                <a:latin typeface="Calibri"/>
                <a:cs typeface="Arial" pitchFamily="34" charset="0"/>
              </a:rPr>
              <a:t>x</a:t>
            </a:r>
            <a:r>
              <a:rPr lang="en-US" sz="1600" baseline="-25000" dirty="0" err="1" smtClean="0">
                <a:solidFill>
                  <a:srgbClr val="008000"/>
                </a:solidFill>
                <a:cs typeface="Arial" pitchFamily="34" charset="0"/>
              </a:rPr>
              <a:t>k</a:t>
            </a:r>
            <a:endParaRPr lang="en-US" sz="1600" baseline="-25000" dirty="0" smtClean="0">
              <a:solidFill>
                <a:srgbClr val="008000"/>
              </a:solidFill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sz="1600" dirty="0" smtClean="0">
                <a:solidFill>
                  <a:srgbClr val="008000"/>
                </a:solidFill>
                <a:latin typeface="Calibri"/>
                <a:cs typeface="Arial" pitchFamily="34" charset="0"/>
              </a:rPr>
              <a:t>x</a:t>
            </a:r>
            <a:r>
              <a:rPr lang="en-US" sz="1600" baseline="-25000" dirty="0" smtClean="0">
                <a:solidFill>
                  <a:srgbClr val="008000"/>
                </a:solidFill>
                <a:cs typeface="Arial" pitchFamily="34" charset="0"/>
              </a:rPr>
              <a:t>i</a:t>
            </a:r>
            <a:r>
              <a:rPr lang="en-US" sz="1600" dirty="0" smtClean="0">
                <a:solidFill>
                  <a:srgbClr val="008000"/>
                </a:solidFill>
                <a:cs typeface="Arial" pitchFamily="34" charset="0"/>
              </a:rPr>
              <a:t> = </a:t>
            </a:r>
            <a:r>
              <a:rPr lang="en-US" sz="1600" dirty="0" err="1" smtClean="0">
                <a:solidFill>
                  <a:srgbClr val="008000"/>
                </a:solidFill>
                <a:latin typeface="Calibri"/>
                <a:cs typeface="Arial" pitchFamily="34" charset="0"/>
              </a:rPr>
              <a:t>x</a:t>
            </a:r>
            <a:r>
              <a:rPr lang="en-US" sz="1600" baseline="-25000" dirty="0" err="1" smtClean="0">
                <a:solidFill>
                  <a:srgbClr val="008000"/>
                </a:solidFill>
                <a:cs typeface="Arial" pitchFamily="34" charset="0"/>
              </a:rPr>
              <a:t>j</a:t>
            </a:r>
            <a:r>
              <a:rPr lang="en-US" sz="1600" dirty="0" smtClean="0">
                <a:solidFill>
                  <a:srgbClr val="008000"/>
                </a:solidFill>
                <a:cs typeface="Arial" pitchFamily="34" charset="0"/>
              </a:rPr>
              <a:t> + </a:t>
            </a:r>
            <a:r>
              <a:rPr lang="en-US" sz="1600" dirty="0" err="1" smtClean="0">
                <a:solidFill>
                  <a:srgbClr val="008000"/>
                </a:solidFill>
                <a:latin typeface="Calibri"/>
                <a:cs typeface="Arial" pitchFamily="34" charset="0"/>
              </a:rPr>
              <a:t>x</a:t>
            </a:r>
            <a:r>
              <a:rPr lang="en-US" sz="1600" baseline="-25000" dirty="0" err="1" smtClean="0">
                <a:solidFill>
                  <a:srgbClr val="008000"/>
                </a:solidFill>
                <a:cs typeface="Arial" pitchFamily="34" charset="0"/>
              </a:rPr>
              <a:t>k</a:t>
            </a:r>
            <a:endParaRPr lang="en-US" sz="1600" baseline="-25000" dirty="0" smtClean="0">
              <a:solidFill>
                <a:srgbClr val="008000"/>
              </a:solidFill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endParaRPr lang="en-US" sz="1600" dirty="0">
              <a:solidFill>
                <a:srgbClr val="008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8000"/>
                </a:solidFill>
                <a:cs typeface="Arial" pitchFamily="34" charset="0"/>
              </a:rPr>
              <a:t>(No complex expressions)</a:t>
            </a:r>
            <a:endParaRPr lang="en-US" sz="1600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5" name="Right Brace 24"/>
          <p:cNvSpPr/>
          <p:nvPr/>
        </p:nvSpPr>
        <p:spPr bwMode="auto">
          <a:xfrm>
            <a:off x="2054658" y="1765477"/>
            <a:ext cx="320072" cy="1517691"/>
          </a:xfrm>
          <a:prstGeom prst="rightBrace">
            <a:avLst>
              <a:gd name="adj1" fmla="val 47041"/>
              <a:gd name="adj2" fmla="val 50000"/>
            </a:avLst>
          </a:prstGeom>
          <a:noFill/>
          <a:ln w="222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6" name="Right Brace 25"/>
          <p:cNvSpPr/>
          <p:nvPr/>
        </p:nvSpPr>
        <p:spPr bwMode="auto">
          <a:xfrm>
            <a:off x="2052184" y="3704317"/>
            <a:ext cx="320072" cy="1902854"/>
          </a:xfrm>
          <a:prstGeom prst="rightBrace">
            <a:avLst>
              <a:gd name="adj1" fmla="val 47041"/>
              <a:gd name="adj2" fmla="val 50000"/>
            </a:avLst>
          </a:prstGeom>
          <a:noFill/>
          <a:ln w="222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4691" y="4754908"/>
            <a:ext cx="2030767" cy="50245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8620560" y="4602600"/>
              <a:ext cx="36720" cy="372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18040" y="4600080"/>
                <a:ext cx="41760" cy="37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398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170"/>
            <a:ext cx="8229600" cy="1143000"/>
          </a:xfrm>
        </p:spPr>
        <p:txBody>
          <a:bodyPr/>
          <a:lstStyle/>
          <a:p>
            <a:r>
              <a:rPr lang="en-US" dirty="0" smtClean="0"/>
              <a:t>Bad State: About to Divide by Zero (Crash)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 = 1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 = -1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x + y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z + </a:t>
            </a: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x</a:t>
            </a:r>
          </a:p>
        </p:txBody>
      </p:sp>
      <p:sp>
        <p:nvSpPr>
          <p:cNvPr id="7" name="Rectangle 6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x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-1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0</a:t>
            </a:r>
            <a:endParaRPr lang="en-US" sz="2400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6815" y="5743909"/>
            <a:ext cx="833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sz="2400" i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bad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if the next instruction is of the form</a:t>
            </a:r>
            <a:b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 x</a:t>
            </a:r>
            <a:r>
              <a:rPr lang="en-US" sz="2400" baseline="-250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sz="24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/ </a:t>
            </a:r>
            <a:r>
              <a:rPr lang="en-US" sz="24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  and </a:t>
            </a:r>
            <a:r>
              <a:rPr lang="en-US" sz="24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has value 0 in the current state.</a:t>
            </a:r>
            <a:endParaRPr lang="en-US" sz="2400" dirty="0">
              <a:solidFill>
                <a:srgbClr val="800000"/>
              </a:solidFill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67353" y="4282665"/>
            <a:ext cx="3188747" cy="369332"/>
            <a:chOff x="1540327" y="2945174"/>
            <a:chExt cx="3188747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2729352" y="2945174"/>
              <a:ext cx="199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800000"/>
                  </a:solidFill>
                  <a:cs typeface="Arial" pitchFamily="34" charset="0"/>
                </a:rPr>
                <a:t>position in source</a:t>
              </a:r>
              <a:endParaRPr lang="en-US" dirty="0">
                <a:solidFill>
                  <a:srgbClr val="800000"/>
                </a:solidFill>
                <a:cs typeface="Arial" pitchFamily="34" charset="0"/>
              </a:endParaRPr>
            </a:p>
          </p:txBody>
        </p:sp>
        <p:cxnSp>
          <p:nvCxnSpPr>
            <p:cNvPr id="10" name="Straight Arrow Connector 9"/>
            <p:cNvCxnSpPr>
              <a:stCxn id="9" idx="1"/>
            </p:cNvCxnSpPr>
            <p:nvPr/>
          </p:nvCxnSpPr>
          <p:spPr bwMode="auto">
            <a:xfrm flipH="1" flipV="1">
              <a:off x="1540327" y="3039744"/>
              <a:ext cx="1189025" cy="90096"/>
            </a:xfrm>
            <a:prstGeom prst="straightConnector1">
              <a:avLst/>
            </a:prstGeom>
            <a:noFill/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7230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Good State: Not (Yet) About to Divide by Zero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= 1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 = -1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z = x + y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9" name="Rectangle 8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x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-1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en-US" sz="2400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0332" y="5282244"/>
            <a:ext cx="833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sz="2400" i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good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if it is not </a:t>
            </a:r>
            <a:r>
              <a:rPr lang="en-US" sz="2400" i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bad.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46056" y="4408510"/>
            <a:ext cx="864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Good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6815" y="5743909"/>
            <a:ext cx="833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sz="2400" i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bad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if the next instruction is of the form</a:t>
            </a:r>
            <a:b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 x</a:t>
            </a:r>
            <a:r>
              <a:rPr lang="en-US" sz="2400" baseline="-250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sz="24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/ </a:t>
            </a:r>
            <a:r>
              <a:rPr lang="en-US" sz="24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  and </a:t>
            </a:r>
            <a:r>
              <a:rPr lang="en-US" sz="24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has value 0 in the current state.</a:t>
            </a:r>
            <a:endParaRPr lang="en-US" sz="2400" dirty="0">
              <a:solidFill>
                <a:srgbClr val="800000"/>
              </a:solidFill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94376" y="3526106"/>
            <a:ext cx="3188747" cy="369332"/>
            <a:chOff x="1540327" y="2945174"/>
            <a:chExt cx="3188747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2729352" y="2945174"/>
              <a:ext cx="199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800000"/>
                  </a:solidFill>
                  <a:cs typeface="Arial" pitchFamily="34" charset="0"/>
                </a:rPr>
                <a:t>position in source</a:t>
              </a:r>
              <a:endParaRPr lang="en-US" dirty="0">
                <a:solidFill>
                  <a:srgbClr val="800000"/>
                </a:solidFill>
                <a:cs typeface="Arial" pitchFamily="34" charset="0"/>
              </a:endParaRPr>
            </a:p>
          </p:txBody>
        </p:sp>
        <p:cxnSp>
          <p:nvCxnSpPr>
            <p:cNvPr id="15" name="Straight Arrow Connector 14"/>
            <p:cNvCxnSpPr>
              <a:stCxn id="12" idx="1"/>
            </p:cNvCxnSpPr>
            <p:nvPr/>
          </p:nvCxnSpPr>
          <p:spPr bwMode="auto">
            <a:xfrm flipH="1" flipV="1">
              <a:off x="1540327" y="3039744"/>
              <a:ext cx="1189025" cy="90096"/>
            </a:xfrm>
            <a:prstGeom prst="straightConnector1">
              <a:avLst/>
            </a:prstGeom>
            <a:noFill/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81561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Good State: Not (Yet) About to Divide by Zero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= 1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 = -1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z = x + y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9" name="Rectangle 8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x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-1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0</a:t>
            </a:r>
            <a:endParaRPr lang="en-US" sz="2400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0332" y="5282243"/>
            <a:ext cx="833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sz="2400" i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good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if it is not </a:t>
            </a:r>
            <a:r>
              <a:rPr lang="en-US" sz="2400" i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bad.</a:t>
            </a:r>
          </a:p>
        </p:txBody>
      </p:sp>
      <p:sp>
        <p:nvSpPr>
          <p:cNvPr id="3" name="Rectangle 2"/>
          <p:cNvSpPr/>
          <p:nvPr/>
        </p:nvSpPr>
        <p:spPr>
          <a:xfrm>
            <a:off x="6146056" y="4408510"/>
            <a:ext cx="864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Good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6815" y="5743909"/>
            <a:ext cx="833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sz="2400" i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bad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if the next instruction is of the form</a:t>
            </a:r>
            <a:b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 x</a:t>
            </a:r>
            <a:r>
              <a:rPr lang="en-US" sz="2400" baseline="-250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sz="24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/ </a:t>
            </a:r>
            <a:r>
              <a:rPr lang="en-US" sz="24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  and </a:t>
            </a:r>
            <a:r>
              <a:rPr lang="en-US" sz="24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has value 0 in the current state.</a:t>
            </a:r>
            <a:endParaRPr lang="en-US" sz="2400" dirty="0">
              <a:solidFill>
                <a:srgbClr val="800000"/>
              </a:solidFill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648422" y="3931405"/>
            <a:ext cx="3188747" cy="369332"/>
            <a:chOff x="1540327" y="2945174"/>
            <a:chExt cx="3188747" cy="369332"/>
          </a:xfrm>
        </p:grpSpPr>
        <p:sp>
          <p:nvSpPr>
            <p:cNvPr id="13" name="TextBox 12"/>
            <p:cNvSpPr txBox="1"/>
            <p:nvPr/>
          </p:nvSpPr>
          <p:spPr>
            <a:xfrm>
              <a:off x="2729352" y="2945174"/>
              <a:ext cx="199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800000"/>
                  </a:solidFill>
                  <a:cs typeface="Arial" pitchFamily="34" charset="0"/>
                </a:rPr>
                <a:t>position in source</a:t>
              </a:r>
              <a:endParaRPr lang="en-US" dirty="0">
                <a:solidFill>
                  <a:srgbClr val="800000"/>
                </a:solidFill>
                <a:cs typeface="Arial" pitchFamily="34" charset="0"/>
              </a:endParaRPr>
            </a:p>
          </p:txBody>
        </p:sp>
        <p:cxnSp>
          <p:nvCxnSpPr>
            <p:cNvPr id="14" name="Straight Arrow Connector 13"/>
            <p:cNvCxnSpPr>
              <a:stCxn id="13" idx="1"/>
            </p:cNvCxnSpPr>
            <p:nvPr/>
          </p:nvCxnSpPr>
          <p:spPr bwMode="auto">
            <a:xfrm flipH="1" flipV="1">
              <a:off x="1540327" y="3039744"/>
              <a:ext cx="1189025" cy="90096"/>
            </a:xfrm>
            <a:prstGeom prst="straightConnector1">
              <a:avLst/>
            </a:prstGeom>
            <a:noFill/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6922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Moved from Good to Bad in One Step!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= 1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 = -1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z = x + y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9" name="Rectangle 8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x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-1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0</a:t>
            </a:r>
            <a:endParaRPr lang="en-US" sz="2400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46056" y="4408510"/>
            <a:ext cx="660758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Bad</a:t>
            </a:r>
            <a:endParaRPr lang="en-US" sz="2400" dirty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0332" y="5282243"/>
            <a:ext cx="833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sz="2400" i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good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if it is not </a:t>
            </a:r>
            <a:r>
              <a:rPr lang="en-US" sz="2400" i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bad.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1575" y="1026136"/>
            <a:ext cx="77504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Being good is not preserved by one step, not inductive!</a:t>
            </a:r>
            <a:b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It is very local property, does not take future into account.</a:t>
            </a:r>
            <a:endParaRPr lang="en-US" sz="2400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6815" y="5743909"/>
            <a:ext cx="833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sz="2400" i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bad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if the next instruction is of the form</a:t>
            </a:r>
            <a:b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 x</a:t>
            </a:r>
            <a:r>
              <a:rPr lang="en-US" sz="2400" baseline="-250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sz="24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/ </a:t>
            </a:r>
            <a:r>
              <a:rPr lang="en-US" sz="24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  and </a:t>
            </a:r>
            <a:r>
              <a:rPr lang="en-US" sz="24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has value 0 in the current state.</a:t>
            </a:r>
            <a:endParaRPr lang="en-US" sz="2400" dirty="0">
              <a:solidFill>
                <a:srgbClr val="800000"/>
              </a:solidFill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94376" y="4336705"/>
            <a:ext cx="3188747" cy="369332"/>
            <a:chOff x="1540327" y="2945174"/>
            <a:chExt cx="3188747" cy="369332"/>
          </a:xfrm>
        </p:grpSpPr>
        <p:sp>
          <p:nvSpPr>
            <p:cNvPr id="14" name="TextBox 13"/>
            <p:cNvSpPr txBox="1"/>
            <p:nvPr/>
          </p:nvSpPr>
          <p:spPr>
            <a:xfrm>
              <a:off x="2729352" y="2945174"/>
              <a:ext cx="199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800000"/>
                  </a:solidFill>
                  <a:cs typeface="Arial" pitchFamily="34" charset="0"/>
                </a:rPr>
                <a:t>position in source</a:t>
              </a:r>
              <a:endParaRPr lang="en-US" dirty="0">
                <a:solidFill>
                  <a:srgbClr val="800000"/>
                </a:solidFill>
                <a:cs typeface="Arial" pitchFamily="34" charset="0"/>
              </a:endParaRPr>
            </a:p>
          </p:txBody>
        </p:sp>
        <p:cxnSp>
          <p:nvCxnSpPr>
            <p:cNvPr id="15" name="Straight Arrow Connector 14"/>
            <p:cNvCxnSpPr>
              <a:stCxn id="14" idx="1"/>
            </p:cNvCxnSpPr>
            <p:nvPr/>
          </p:nvCxnSpPr>
          <p:spPr bwMode="auto">
            <a:xfrm flipH="1" flipV="1">
              <a:off x="1540327" y="3039744"/>
              <a:ext cx="1189025" cy="90096"/>
            </a:xfrm>
            <a:prstGeom prst="straightConnector1">
              <a:avLst/>
            </a:prstGeom>
            <a:noFill/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5847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Being Very Good: A Stronger Inductive Property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u="sng" dirty="0" smtClean="0">
                <a:solidFill>
                  <a:prstClr val="black"/>
                </a:solidFill>
                <a:uFill>
                  <a:solidFill>
                    <a:srgbClr val="FF0000"/>
                  </a:solidFill>
                </a:uFill>
                <a:latin typeface="Calibri" pitchFamily="34" charset="0"/>
                <a:cs typeface="Calibri" pitchFamily="34" charset="0"/>
              </a:rPr>
              <a:t>z : </a:t>
            </a:r>
            <a:r>
              <a:rPr lang="en-US" sz="2400" u="sng" dirty="0" err="1" smtClean="0">
                <a:solidFill>
                  <a:prstClr val="black"/>
                </a:solidFill>
                <a:uFill>
                  <a:solidFill>
                    <a:srgbClr val="FF0000"/>
                  </a:solidFill>
                </a:u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= 1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 = -1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z = x + y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9" name="Rectangle 8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x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-1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400" u="sng" dirty="0" smtClean="0">
                <a:solidFill>
                  <a:srgbClr val="008000"/>
                </a:solidFill>
                <a:uFill>
                  <a:solidFill>
                    <a:srgbClr val="FF0000"/>
                  </a:solidFill>
                </a:uFill>
                <a:latin typeface="Calibri" pitchFamily="34" charset="0"/>
                <a:cs typeface="Calibri" pitchFamily="34" charset="0"/>
              </a:rPr>
              <a:t>z </a:t>
            </a:r>
            <a:r>
              <a:rPr lang="en-US" sz="2400" u="sng" dirty="0">
                <a:solidFill>
                  <a:srgbClr val="008000"/>
                </a:solidFill>
                <a:uFill>
                  <a:solidFill>
                    <a:srgbClr val="FF0000"/>
                  </a:solidFill>
                </a:uFill>
                <a:latin typeface="Calibri" pitchFamily="34" charset="0"/>
                <a:cs typeface="Calibri" pitchFamily="34" charset="0"/>
              </a:rPr>
              <a:t>= 0</a:t>
            </a:r>
            <a:endParaRPr lang="en-US" sz="2400" u="sng" dirty="0">
              <a:solidFill>
                <a:srgbClr val="008000"/>
              </a:solidFill>
              <a:uFill>
                <a:solidFill>
                  <a:srgbClr val="FF0000"/>
                </a:solidFill>
              </a:uFill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0332" y="5282243"/>
            <a:ext cx="833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sz="2400" i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good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if it is not about to divide by zero.</a:t>
            </a:r>
            <a:endParaRPr lang="en-US" sz="2400" i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6815" y="5743909"/>
            <a:ext cx="833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sz="2400" i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very good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if each variable belongs to the domain determined by its type (if z:Pos, then z is strictly positive).</a:t>
            </a:r>
            <a:endParaRPr lang="en-US" sz="2400" i="1" dirty="0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8467" y="3041271"/>
            <a:ext cx="44731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This state is already not </a:t>
            </a:r>
            <a:r>
              <a:rPr lang="en-US" sz="2000" i="1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very good</a:t>
            </a:r>
            <a:r>
              <a:rPr lang="en-US" sz="2000" i="1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2000" dirty="0">
              <a:solidFill>
                <a:srgbClr val="000090"/>
              </a:solidFill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1576" y="1026136"/>
            <a:ext cx="7331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=  </a:t>
            </a:r>
            <a:r>
              <a:rPr lang="en-US" sz="24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{ 1, 2, 3, ... </a:t>
            </a:r>
            <a:r>
              <a:rPr lang="en-US" sz="24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}</a:t>
            </a:r>
            <a:endParaRPr lang="en-US" sz="2400" dirty="0">
              <a:solidFill>
                <a:srgbClr val="000090"/>
              </a:solidFill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94375" y="3971935"/>
            <a:ext cx="3188747" cy="369332"/>
            <a:chOff x="1540327" y="2945174"/>
            <a:chExt cx="3188747" cy="369332"/>
          </a:xfrm>
        </p:grpSpPr>
        <p:sp>
          <p:nvSpPr>
            <p:cNvPr id="15" name="TextBox 14"/>
            <p:cNvSpPr txBox="1"/>
            <p:nvPr/>
          </p:nvSpPr>
          <p:spPr>
            <a:xfrm>
              <a:off x="2729352" y="2945174"/>
              <a:ext cx="199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800000"/>
                  </a:solidFill>
                  <a:cs typeface="Arial" pitchFamily="34" charset="0"/>
                </a:rPr>
                <a:t>position in source</a:t>
              </a:r>
              <a:endParaRPr lang="en-US" dirty="0">
                <a:solidFill>
                  <a:srgbClr val="800000"/>
                </a:solidFill>
                <a:cs typeface="Arial" pitchFamily="34" charset="0"/>
              </a:endParaRPr>
            </a:p>
          </p:txBody>
        </p:sp>
        <p:cxnSp>
          <p:nvCxnSpPr>
            <p:cNvPr id="16" name="Straight Arrow Connector 15"/>
            <p:cNvCxnSpPr>
              <a:stCxn id="15" idx="1"/>
            </p:cNvCxnSpPr>
            <p:nvPr/>
          </p:nvCxnSpPr>
          <p:spPr bwMode="auto">
            <a:xfrm flipH="1" flipV="1">
              <a:off x="1540327" y="3039744"/>
              <a:ext cx="1189025" cy="90096"/>
            </a:xfrm>
            <a:prstGeom prst="straightConnector1">
              <a:avLst/>
            </a:prstGeom>
            <a:noFill/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" name="TextBox 2"/>
          <p:cNvSpPr txBox="1"/>
          <p:nvPr/>
        </p:nvSpPr>
        <p:spPr>
          <a:xfrm>
            <a:off x="6938468" y="3806384"/>
            <a:ext cx="1457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0000"/>
                </a:solidFill>
                <a:cs typeface="Arial" pitchFamily="34" charset="0"/>
              </a:rPr>
              <a:t>∉ </a:t>
            </a:r>
            <a:r>
              <a:rPr lang="en-US" sz="2000" dirty="0" err="1" smtClean="0">
                <a:solidFill>
                  <a:srgbClr val="FF0000"/>
                </a:solidFill>
                <a:cs typeface="Arial" pitchFamily="34" charset="0"/>
              </a:rPr>
              <a:t>Pos</a:t>
            </a:r>
            <a:endParaRPr lang="en-US" sz="2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4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396"/>
            <a:ext cx="8229600" cy="1143000"/>
          </a:xfrm>
        </p:spPr>
        <p:txBody>
          <a:bodyPr/>
          <a:lstStyle/>
          <a:p>
            <a:r>
              <a:rPr lang="en-US" dirty="0" smtClean="0"/>
              <a:t>Proving Soundness - </a:t>
            </a:r>
            <a:r>
              <a:rPr lang="en-US" dirty="0" smtClean="0"/>
              <a:t>Intuition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22785"/>
            <a:ext cx="8229600" cy="425760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We want to show if a program </a:t>
            </a:r>
            <a:r>
              <a:rPr lang="en-US" i="1" dirty="0">
                <a:solidFill>
                  <a:schemeClr val="tx1"/>
                </a:solidFill>
              </a:rPr>
              <a:t>type </a:t>
            </a:r>
            <a:r>
              <a:rPr lang="en-US" i="1" dirty="0" smtClean="0">
                <a:solidFill>
                  <a:schemeClr val="tx1"/>
                </a:solidFill>
              </a:rPr>
              <a:t>checks: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It </a:t>
            </a:r>
            <a:r>
              <a:rPr lang="en-US" dirty="0" smtClean="0"/>
              <a:t>will be </a:t>
            </a:r>
            <a:r>
              <a:rPr lang="en-US" i="1" dirty="0"/>
              <a:t>very </a:t>
            </a:r>
            <a:r>
              <a:rPr lang="en-US" i="1" dirty="0" smtClean="0"/>
              <a:t>good </a:t>
            </a:r>
            <a:r>
              <a:rPr lang="en-US" dirty="0" smtClean="0"/>
              <a:t>at </a:t>
            </a:r>
            <a:r>
              <a:rPr lang="en-US" dirty="0" smtClean="0"/>
              <a:t>the start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dirty="0" smtClean="0"/>
              <a:t>it is </a:t>
            </a:r>
            <a:r>
              <a:rPr lang="en-US" i="1" dirty="0" smtClean="0"/>
              <a:t>very </a:t>
            </a:r>
            <a:r>
              <a:rPr lang="en-US" i="1" dirty="0" smtClean="0"/>
              <a:t>good </a:t>
            </a:r>
            <a:r>
              <a:rPr lang="en-US" dirty="0" smtClean="0"/>
              <a:t>in the</a:t>
            </a:r>
            <a:r>
              <a:rPr lang="en-US" dirty="0" smtClean="0"/>
              <a:t> current step, it </a:t>
            </a:r>
            <a:r>
              <a:rPr lang="en-US" dirty="0" smtClean="0"/>
              <a:t>will remain </a:t>
            </a:r>
            <a:br>
              <a:rPr lang="en-US" dirty="0" smtClean="0"/>
            </a:br>
            <a:r>
              <a:rPr lang="en-US" i="1" dirty="0" smtClean="0"/>
              <a:t>very good</a:t>
            </a:r>
            <a:r>
              <a:rPr lang="en-US" dirty="0"/>
              <a:t> </a:t>
            </a:r>
            <a:r>
              <a:rPr lang="en-US" dirty="0" smtClean="0"/>
              <a:t>in the next step</a:t>
            </a:r>
            <a:endParaRPr lang="en-US" i="1" dirty="0" smtClean="0"/>
          </a:p>
          <a:p>
            <a:pPr lvl="1"/>
            <a:r>
              <a:rPr lang="en-US" dirty="0"/>
              <a:t>If </a:t>
            </a:r>
            <a:r>
              <a:rPr lang="en-US" dirty="0" smtClean="0"/>
              <a:t>it is </a:t>
            </a:r>
            <a:r>
              <a:rPr lang="en-US" i="1" dirty="0" smtClean="0"/>
              <a:t>very good</a:t>
            </a:r>
            <a:r>
              <a:rPr lang="en-US" dirty="0"/>
              <a:t>, </a:t>
            </a:r>
            <a:r>
              <a:rPr lang="en-US" dirty="0" smtClean="0"/>
              <a:t>it </a:t>
            </a:r>
            <a:r>
              <a:rPr lang="en-US" dirty="0"/>
              <a:t>will not </a:t>
            </a:r>
            <a:r>
              <a:rPr lang="en-US" i="1" dirty="0" smtClean="0"/>
              <a:t>crash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Hence, please type </a:t>
            </a:r>
            <a:r>
              <a:rPr lang="en-US" sz="2400" dirty="0" smtClean="0">
                <a:solidFill>
                  <a:srgbClr val="000000"/>
                </a:solidFill>
              </a:rPr>
              <a:t>check your program, </a:t>
            </a:r>
            <a:r>
              <a:rPr lang="en-US" sz="2400" dirty="0" smtClean="0">
                <a:solidFill>
                  <a:srgbClr val="000000"/>
                </a:solidFill>
              </a:rPr>
              <a:t>and </a:t>
            </a:r>
            <a:r>
              <a:rPr lang="en-US" sz="2400" dirty="0" smtClean="0">
                <a:solidFill>
                  <a:srgbClr val="000000"/>
                </a:solidFill>
              </a:rPr>
              <a:t>it </a:t>
            </a:r>
            <a:r>
              <a:rPr lang="en-US" sz="2400" dirty="0" smtClean="0">
                <a:solidFill>
                  <a:srgbClr val="000000"/>
                </a:solidFill>
              </a:rPr>
              <a:t>will never crash!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err="1" smtClean="0"/>
              <a:t>Soundnes</a:t>
            </a:r>
            <a:r>
              <a:rPr lang="en-US" dirty="0" smtClean="0"/>
              <a:t> proof = defining “very good” and checking the properties above.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18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396"/>
            <a:ext cx="8229600" cy="1143000"/>
          </a:xfrm>
        </p:spPr>
        <p:txBody>
          <a:bodyPr/>
          <a:lstStyle/>
          <a:p>
            <a:r>
              <a:rPr lang="en-US" dirty="0" smtClean="0"/>
              <a:t>Proving Soundness in </a:t>
            </a:r>
            <a:r>
              <a:rPr lang="en-US" dirty="0" smtClean="0"/>
              <a:t>Our Case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6815" y="5743909"/>
            <a:ext cx="833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sz="2400" i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very good 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if each variable belongs to the domain determined by its type (if z:Pos, then z is strictly positive).</a:t>
            </a:r>
            <a:endParaRPr lang="en-US" sz="2400" i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98485" y="1309837"/>
            <a:ext cx="51738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Holds: in initial state, variables are =1</a:t>
            </a:r>
            <a:endParaRPr lang="en-US" sz="2400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457201" y="1722785"/>
            <a:ext cx="7003774" cy="2806745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If </a:t>
            </a:r>
            <a:r>
              <a:rPr lang="en-US" dirty="0" smtClean="0">
                <a:solidFill>
                  <a:srgbClr val="000000"/>
                </a:solidFill>
              </a:rPr>
              <a:t>a program </a:t>
            </a:r>
            <a:r>
              <a:rPr lang="en-US" i="1" dirty="0" smtClean="0">
                <a:solidFill>
                  <a:srgbClr val="000000"/>
                </a:solidFill>
              </a:rPr>
              <a:t>type checks 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It will </a:t>
            </a:r>
            <a:r>
              <a:rPr lang="en-US" dirty="0" smtClean="0">
                <a:solidFill>
                  <a:srgbClr val="000000"/>
                </a:solidFill>
              </a:rPr>
              <a:t>be </a:t>
            </a:r>
            <a:r>
              <a:rPr lang="en-US" i="1" dirty="0" smtClean="0">
                <a:solidFill>
                  <a:srgbClr val="000000"/>
                </a:solidFill>
              </a:rPr>
              <a:t>very good </a:t>
            </a:r>
            <a:r>
              <a:rPr lang="en-US" dirty="0" smtClean="0">
                <a:solidFill>
                  <a:srgbClr val="000000"/>
                </a:solidFill>
              </a:rPr>
              <a:t>from </a:t>
            </a:r>
            <a:r>
              <a:rPr lang="en-US" dirty="0" smtClean="0">
                <a:solidFill>
                  <a:srgbClr val="000000"/>
                </a:solidFill>
              </a:rPr>
              <a:t>at </a:t>
            </a:r>
            <a:r>
              <a:rPr lang="en-US" dirty="0" smtClean="0">
                <a:solidFill>
                  <a:srgbClr val="000000"/>
                </a:solidFill>
              </a:rPr>
              <a:t>start.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f </a:t>
            </a:r>
            <a:r>
              <a:rPr lang="en-US" dirty="0" smtClean="0">
                <a:solidFill>
                  <a:srgbClr val="000000"/>
                </a:solidFill>
              </a:rPr>
              <a:t>it is </a:t>
            </a:r>
            <a:r>
              <a:rPr lang="en-US" i="1" dirty="0" smtClean="0">
                <a:solidFill>
                  <a:srgbClr val="000000"/>
                </a:solidFill>
              </a:rPr>
              <a:t>very good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in </a:t>
            </a:r>
            <a:r>
              <a:rPr lang="en-US" dirty="0" smtClean="0">
                <a:solidFill>
                  <a:srgbClr val="000000"/>
                </a:solidFill>
              </a:rPr>
              <a:t>the current step, it </a:t>
            </a:r>
            <a:r>
              <a:rPr lang="en-US" dirty="0" smtClean="0">
                <a:solidFill>
                  <a:srgbClr val="000000"/>
                </a:solidFill>
              </a:rPr>
              <a:t>will remain </a:t>
            </a:r>
            <a:r>
              <a:rPr lang="en-US" i="1" dirty="0" smtClean="0">
                <a:solidFill>
                  <a:srgbClr val="000000"/>
                </a:solidFill>
              </a:rPr>
              <a:t>very </a:t>
            </a:r>
            <a:r>
              <a:rPr lang="en-US" i="1" dirty="0" smtClean="0">
                <a:solidFill>
                  <a:srgbClr val="000000"/>
                </a:solidFill>
              </a:rPr>
              <a:t>good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in the next </a:t>
            </a:r>
            <a:endParaRPr lang="en-US" i="1" dirty="0" smtClean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If </a:t>
            </a:r>
            <a:r>
              <a:rPr lang="en-US" dirty="0" smtClean="0">
                <a:solidFill>
                  <a:srgbClr val="000000"/>
                </a:solidFill>
              </a:rPr>
              <a:t>it is </a:t>
            </a:r>
            <a:r>
              <a:rPr lang="en-US" i="1" dirty="0" smtClean="0">
                <a:solidFill>
                  <a:srgbClr val="000000"/>
                </a:solidFill>
              </a:rPr>
              <a:t>very </a:t>
            </a:r>
            <a:r>
              <a:rPr lang="en-US" i="1" dirty="0" smtClean="0">
                <a:solidFill>
                  <a:srgbClr val="000000"/>
                </a:solidFill>
              </a:rPr>
              <a:t>good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smtClean="0">
                <a:solidFill>
                  <a:srgbClr val="000000"/>
                </a:solidFill>
              </a:rPr>
              <a:t>it </a:t>
            </a:r>
            <a:r>
              <a:rPr lang="en-US" dirty="0">
                <a:solidFill>
                  <a:srgbClr val="000000"/>
                </a:solidFill>
              </a:rPr>
              <a:t>will not </a:t>
            </a:r>
            <a:r>
              <a:rPr lang="en-US" i="1" dirty="0" smtClean="0">
                <a:solidFill>
                  <a:srgbClr val="000000"/>
                </a:solidFill>
              </a:rPr>
              <a:t>crash.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84748" y="4245779"/>
            <a:ext cx="66966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If next state is x / z, type rule ensures z has type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Because state is very good, it means z </a:t>
            </a:r>
            <a:r>
              <a:rPr lang="en-US" sz="2400" dirty="0">
                <a:solidFill>
                  <a:srgbClr val="008000"/>
                </a:solidFill>
                <a:latin typeface="cmsy10"/>
                <a:ea typeface="cmsy10"/>
                <a:cs typeface="cmsy10"/>
                <a:sym typeface="Symbol"/>
              </a:rPr>
              <a:t>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Pos</a:t>
            </a:r>
            <a:endParaRPr lang="en-US" sz="2400" dirty="0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so z is not 0, and there will be no crash.</a:t>
            </a:r>
            <a:endParaRPr lang="en-US" sz="2400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51791" y="2840108"/>
            <a:ext cx="8291188" cy="96257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712440" y="2381040"/>
              <a:ext cx="207000" cy="16923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4880" y="2368080"/>
                <a:ext cx="224280" cy="17175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/>
          <p:cNvSpPr txBox="1"/>
          <p:nvPr/>
        </p:nvSpPr>
        <p:spPr>
          <a:xfrm>
            <a:off x="7276683" y="1873913"/>
            <a:ext cx="1426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8000"/>
                </a:solidFill>
                <a:cs typeface="Arial" pitchFamily="34" charset="0"/>
              </a:rPr>
              <a:t>1 </a:t>
            </a:r>
            <a:r>
              <a:rPr lang="en-US" sz="2000" b="1" dirty="0" smtClean="0">
                <a:solidFill>
                  <a:srgbClr val="008000"/>
                </a:solidFill>
                <a:latin typeface="cmsy10"/>
                <a:ea typeface="cmsy10"/>
                <a:cs typeface="cmsy10"/>
                <a:sym typeface="Symbol"/>
              </a:rPr>
              <a:t></a:t>
            </a:r>
            <a:r>
              <a:rPr lang="en-US" sz="2000" dirty="0" smtClean="0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cs typeface="Arial" pitchFamily="34" charset="0"/>
              </a:rPr>
              <a:t>Pos</a:t>
            </a:r>
            <a:endParaRPr lang="en-US" sz="2000" dirty="0" smtClean="0">
              <a:solidFill>
                <a:srgbClr val="008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8000"/>
                </a:solidFill>
                <a:cs typeface="Arial" pitchFamily="34" charset="0"/>
              </a:rPr>
              <a:t>1 </a:t>
            </a:r>
            <a:r>
              <a:rPr lang="en-US" sz="2000" b="1" dirty="0">
                <a:solidFill>
                  <a:srgbClr val="008000"/>
                </a:solidFill>
                <a:latin typeface="cmsy10"/>
                <a:ea typeface="cmsy10"/>
                <a:cs typeface="cmsy10"/>
                <a:sym typeface="Symbol"/>
              </a:rPr>
              <a:t></a:t>
            </a:r>
            <a:r>
              <a:rPr lang="en-US" sz="2000" dirty="0" smtClean="0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cs typeface="Arial" pitchFamily="34" charset="0"/>
              </a:rPr>
              <a:t>Int</a:t>
            </a:r>
            <a:endParaRPr lang="en-US" sz="2000" dirty="0">
              <a:solidFill>
                <a:srgbClr val="008000"/>
              </a:solidFill>
              <a:cs typeface="Arial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6589614" y="2248695"/>
            <a:ext cx="624608" cy="364372"/>
          </a:xfrm>
          <a:prstGeom prst="straightConnector1">
            <a:avLst/>
          </a:prstGeom>
          <a:noFill/>
          <a:ln w="317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2931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396"/>
            <a:ext cx="8229600" cy="1143000"/>
          </a:xfrm>
        </p:spPr>
        <p:txBody>
          <a:bodyPr/>
          <a:lstStyle/>
          <a:p>
            <a:r>
              <a:rPr lang="en-US" dirty="0" smtClean="0"/>
              <a:t>Proving that “very goodness” is preserved by state transition</a:t>
            </a:r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457201" y="1722785"/>
            <a:ext cx="8245670" cy="4754215"/>
          </a:xfrm>
        </p:spPr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</a:rPr>
              <a:t>How do we prove 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if </a:t>
            </a:r>
            <a:r>
              <a:rPr lang="en-US" sz="2400" dirty="0" smtClean="0">
                <a:solidFill>
                  <a:srgbClr val="000000"/>
                </a:solidFill>
              </a:rPr>
              <a:t>you are </a:t>
            </a:r>
            <a:r>
              <a:rPr lang="en-US" sz="2400" i="1" dirty="0" smtClean="0">
                <a:solidFill>
                  <a:srgbClr val="000000"/>
                </a:solidFill>
              </a:rPr>
              <a:t>very good</a:t>
            </a:r>
            <a:r>
              <a:rPr lang="en-US" sz="2400" dirty="0" smtClean="0">
                <a:solidFill>
                  <a:srgbClr val="000000"/>
                </a:solidFill>
              </a:rPr>
              <a:t>, then you will remain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i="1" dirty="0" smtClean="0">
                <a:solidFill>
                  <a:srgbClr val="000000"/>
                </a:solidFill>
              </a:rPr>
              <a:t>very good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in the next </a:t>
            </a:r>
            <a:r>
              <a:rPr lang="en-US" sz="2400" dirty="0" smtClean="0">
                <a:solidFill>
                  <a:srgbClr val="000000"/>
                </a:solidFill>
              </a:rPr>
              <a:t>step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Irrespective of the actual program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We could use SOS – small step operational semantics here.</a:t>
            </a:r>
          </a:p>
        </p:txBody>
      </p:sp>
    </p:spTree>
    <p:extLst>
      <p:ext uri="{BB962C8B-B14F-4D97-AF65-F5344CB8AC3E}">
        <p14:creationId xmlns:p14="http://schemas.microsoft.com/office/powerpoint/2010/main" val="240338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that “very goodness” is preserved by state transition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5255566"/>
            <a:ext cx="8229600" cy="870597"/>
          </a:xfrm>
        </p:spPr>
        <p:txBody>
          <a:bodyPr/>
          <a:lstStyle/>
          <a:p>
            <a:endParaRPr lang="en-US" sz="2600" dirty="0" smtClean="0"/>
          </a:p>
          <a:p>
            <a:r>
              <a:rPr lang="en-US" sz="2600" dirty="0" smtClean="0"/>
              <a:t>Do this for every possible “step” of the operational semantics</a:t>
            </a:r>
            <a:endParaRPr lang="en-US" sz="26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371600" y="3124200"/>
            <a:ext cx="2057400" cy="5334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8000"/>
                </a:solidFill>
                <a:cs typeface="Arial" pitchFamily="34" charset="0"/>
              </a:rPr>
              <a:t>pc: </a:t>
            </a:r>
            <a:r>
              <a:rPr lang="en-US" sz="2400" b="1" dirty="0">
                <a:solidFill>
                  <a:srgbClr val="008000"/>
                </a:solidFill>
                <a:latin typeface="Courier"/>
                <a:cs typeface="Courier"/>
              </a:rPr>
              <a:t>z </a:t>
            </a:r>
            <a:r>
              <a:rPr lang="en-US" sz="2400" b="1" dirty="0" smtClean="0">
                <a:solidFill>
                  <a:srgbClr val="008000"/>
                </a:solidFill>
                <a:latin typeface="Courier"/>
                <a:cs typeface="Courier"/>
              </a:rPr>
              <a:t>= </a:t>
            </a:r>
            <a:r>
              <a:rPr lang="en-US" sz="2400" b="1" dirty="0" err="1" smtClean="0">
                <a:solidFill>
                  <a:srgbClr val="008000"/>
                </a:solidFill>
                <a:latin typeface="Courier"/>
                <a:cs typeface="Courier"/>
              </a:rPr>
              <a:t>x+y</a:t>
            </a:r>
            <a:endParaRPr lang="en-US" sz="2400" b="1" dirty="0">
              <a:solidFill>
                <a:srgbClr val="008000"/>
              </a:solidFill>
              <a:latin typeface="Courier"/>
              <a:cs typeface="Courier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" name="Straight Arrow Connector 4"/>
          <p:cNvCxnSpPr>
            <a:endCxn id="4" idx="0"/>
          </p:cNvCxnSpPr>
          <p:nvPr/>
        </p:nvCxnSpPr>
        <p:spPr bwMode="auto">
          <a:xfrm>
            <a:off x="2400300" y="2450068"/>
            <a:ext cx="0" cy="67413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" name="Straight Arrow Connector 5"/>
          <p:cNvCxnSpPr>
            <a:stCxn id="4" idx="2"/>
            <a:endCxn id="8" idx="0"/>
          </p:cNvCxnSpPr>
          <p:nvPr/>
        </p:nvCxnSpPr>
        <p:spPr bwMode="auto">
          <a:xfrm>
            <a:off x="2400300" y="3657600"/>
            <a:ext cx="0" cy="54506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Rectangle 6"/>
          <p:cNvSpPr/>
          <p:nvPr/>
        </p:nvSpPr>
        <p:spPr>
          <a:xfrm>
            <a:off x="2445291" y="248530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g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184545" y="4202668"/>
                <a:ext cx="243151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  <a:cs typeface="Arial" pitchFamily="34" charset="0"/>
                  </a:rPr>
                  <a:t>g’ = </a:t>
                </a:r>
                <a:r>
                  <a:rPr lang="en-US" dirty="0">
                    <a:solidFill>
                      <a:srgbClr val="FF0000"/>
                    </a:solidFill>
                    <a:cs typeface="Arial" pitchFamily="34" charset="0"/>
                  </a:rPr>
                  <a:t>g[z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↦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cs typeface="Arial" pitchFamily="34" charset="0"/>
                  </a:rPr>
                  <a:t>g(x</a:t>
                </a:r>
                <a:r>
                  <a:rPr lang="en-US" dirty="0" smtClean="0">
                    <a:solidFill>
                      <a:srgbClr val="FF0000"/>
                    </a:solidFill>
                    <a:cs typeface="Arial" pitchFamily="34" charset="0"/>
                  </a:rPr>
                  <a:t>) + g(y)]</a:t>
                </a:r>
                <a:endParaRPr lang="en-US" dirty="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545" y="4202668"/>
                <a:ext cx="2431510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200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 bwMode="auto">
          <a:xfrm>
            <a:off x="5791200" y="3124200"/>
            <a:ext cx="2057400" cy="5334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8000"/>
                </a:solidFill>
                <a:cs typeface="Arial" pitchFamily="34" charset="0"/>
              </a:rPr>
              <a:t>pc: </a:t>
            </a:r>
            <a:r>
              <a:rPr lang="en-US" sz="2400" b="1" dirty="0">
                <a:solidFill>
                  <a:srgbClr val="008000"/>
                </a:solidFill>
                <a:latin typeface="Courier"/>
                <a:cs typeface="Courier"/>
              </a:rPr>
              <a:t>z </a:t>
            </a:r>
            <a:r>
              <a:rPr lang="en-US" sz="2400" b="1" dirty="0" smtClean="0">
                <a:solidFill>
                  <a:srgbClr val="008000"/>
                </a:solidFill>
                <a:latin typeface="Courier"/>
                <a:cs typeface="Courier"/>
              </a:rPr>
              <a:t>= x</a:t>
            </a:r>
            <a:endParaRPr lang="en-US" sz="2400" b="1" dirty="0">
              <a:solidFill>
                <a:srgbClr val="008000"/>
              </a:solidFill>
              <a:latin typeface="Courier"/>
              <a:cs typeface="Courier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Arrow Connector 10"/>
          <p:cNvCxnSpPr>
            <a:endCxn id="10" idx="0"/>
          </p:cNvCxnSpPr>
          <p:nvPr/>
        </p:nvCxnSpPr>
        <p:spPr bwMode="auto">
          <a:xfrm>
            <a:off x="6819900" y="2450068"/>
            <a:ext cx="0" cy="67413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>
            <a:stCxn id="10" idx="2"/>
            <a:endCxn id="14" idx="0"/>
          </p:cNvCxnSpPr>
          <p:nvPr/>
        </p:nvCxnSpPr>
        <p:spPr bwMode="auto">
          <a:xfrm>
            <a:off x="6819900" y="3657600"/>
            <a:ext cx="0" cy="54506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Rectangle 12"/>
          <p:cNvSpPr/>
          <p:nvPr/>
        </p:nvSpPr>
        <p:spPr>
          <a:xfrm>
            <a:off x="6864891" y="248530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g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5604145" y="4202668"/>
                <a:ext cx="243151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  <a:cs typeface="Arial" pitchFamily="34" charset="0"/>
                  </a:rPr>
                  <a:t>       g’ = </a:t>
                </a:r>
                <a:r>
                  <a:rPr lang="en-US" dirty="0">
                    <a:solidFill>
                      <a:srgbClr val="FF0000"/>
                    </a:solidFill>
                    <a:cs typeface="Arial" pitchFamily="34" charset="0"/>
                  </a:rPr>
                  <a:t>g[z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↦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cs typeface="Arial" pitchFamily="34" charset="0"/>
                  </a:rPr>
                  <a:t>g(x</a:t>
                </a:r>
                <a:r>
                  <a:rPr lang="en-US" dirty="0" smtClean="0">
                    <a:solidFill>
                      <a:srgbClr val="FF0000"/>
                    </a:solidFill>
                    <a:cs typeface="Arial" pitchFamily="34" charset="0"/>
                  </a:rPr>
                  <a:t>)]</a:t>
                </a:r>
                <a:endParaRPr lang="en-US" dirty="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145" y="4202668"/>
                <a:ext cx="2431510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200400" y="1508800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Hypothesize that g is very good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91435" y="4716855"/>
            <a:ext cx="3377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Prove that g’ is very good</a:t>
            </a:r>
          </a:p>
          <a:p>
            <a:r>
              <a:rPr lang="en-US" i="1" dirty="0" smtClean="0">
                <a:solidFill>
                  <a:srgbClr val="00B0F0"/>
                </a:solidFill>
              </a:rPr>
              <a:t>When the program type checks</a:t>
            </a:r>
          </a:p>
        </p:txBody>
      </p:sp>
    </p:spTree>
    <p:extLst>
      <p:ext uri="{BB962C8B-B14F-4D97-AF65-F5344CB8AC3E}">
        <p14:creationId xmlns:p14="http://schemas.microsoft.com/office/powerpoint/2010/main" val="12091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85" y="2761050"/>
            <a:ext cx="2999529" cy="1237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System for </a:t>
            </a:r>
            <a:r>
              <a:rPr lang="en-US" i="1" dirty="0" err="1" smtClean="0"/>
              <a:t>Tootool</a:t>
            </a:r>
            <a:r>
              <a:rPr lang="en-US" i="1" dirty="0" smtClean="0"/>
              <a:t> 0.1</a:t>
            </a:r>
            <a:endParaRPr lang="en-US" i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0940" y="1282653"/>
            <a:ext cx="1702903" cy="72886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>
                <a:solidFill>
                  <a:schemeClr val="tx1"/>
                </a:solidFill>
              </a:rPr>
              <a:t>Pos</a:t>
            </a:r>
            <a:r>
              <a:rPr lang="en-US" sz="2400" dirty="0" smtClean="0">
                <a:solidFill>
                  <a:schemeClr val="tx1"/>
                </a:solidFill>
              </a:rPr>
              <a:t> &lt;: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err="1" smtClean="0">
                <a:solidFill>
                  <a:schemeClr val="tx1"/>
                </a:solidFill>
              </a:rPr>
              <a:t>Neg</a:t>
            </a:r>
            <a:r>
              <a:rPr lang="en-US" sz="2400" dirty="0" smtClean="0">
                <a:solidFill>
                  <a:schemeClr val="tx1"/>
                </a:solidFill>
              </a:rPr>
              <a:t> &lt;: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9322" y="1090092"/>
            <a:ext cx="39027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sz="2400" i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does it type check?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def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intSqrt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x:Pos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 : </a:t>
            </a: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= {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...}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q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Neg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r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q = -5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 = q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 =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intSqrt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(p)</a:t>
            </a:r>
            <a:endParaRPr lang="en-US" sz="24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14386" y="4223482"/>
            <a:ext cx="3140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Runtime error: </a:t>
            </a:r>
            <a:r>
              <a:rPr lang="en-US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intSqrt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invoked </a:t>
            </a:r>
            <a:b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with a negative argument!</a:t>
            </a:r>
            <a:endParaRPr lang="en-US" dirty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2956" y="199632"/>
            <a:ext cx="1780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unsound</a:t>
            </a:r>
            <a:endParaRPr lang="en-US" sz="2800" dirty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Explosion 2 24"/>
          <p:cNvSpPr/>
          <p:nvPr/>
        </p:nvSpPr>
        <p:spPr bwMode="auto">
          <a:xfrm>
            <a:off x="3127511" y="3107293"/>
            <a:ext cx="507119" cy="562299"/>
          </a:xfrm>
          <a:prstGeom prst="irregularSeal2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55957" y="3080274"/>
            <a:ext cx="3505544" cy="584776"/>
            <a:chOff x="5755957" y="3080274"/>
            <a:chExt cx="3505544" cy="584776"/>
          </a:xfrm>
        </p:grpSpPr>
        <p:sp>
          <p:nvSpPr>
            <p:cNvPr id="8" name="TextBox 7"/>
            <p:cNvSpPr txBox="1"/>
            <p:nvPr/>
          </p:nvSpPr>
          <p:spPr>
            <a:xfrm>
              <a:off x="6207872" y="3080274"/>
              <a:ext cx="305362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90"/>
                  </a:solidFill>
                  <a:latin typeface="cmmi10"/>
                  <a:cs typeface="Arial" pitchFamily="34" charset="0"/>
                  <a:sym typeface="Symbol"/>
                </a:rPr>
                <a:t></a:t>
              </a: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 = {(p, </a:t>
              </a:r>
              <a:r>
                <a:rPr lang="en-US" sz="1600" dirty="0" err="1" smtClean="0">
                  <a:solidFill>
                    <a:srgbClr val="000090"/>
                  </a:solidFill>
                  <a:cs typeface="Arial" pitchFamily="34" charset="0"/>
                </a:rPr>
                <a:t>Pos</a:t>
              </a: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), (q, </a:t>
              </a:r>
              <a:r>
                <a:rPr lang="en-US" sz="1600" dirty="0" err="1" smtClean="0">
                  <a:solidFill>
                    <a:srgbClr val="000090"/>
                  </a:solidFill>
                  <a:cs typeface="Arial" pitchFamily="34" charset="0"/>
                </a:rPr>
                <a:t>Neg</a:t>
              </a: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), (r, </a:t>
              </a:r>
              <a:r>
                <a:rPr lang="en-US" sz="1600" dirty="0" err="1" smtClean="0">
                  <a:solidFill>
                    <a:srgbClr val="000090"/>
                  </a:solidFill>
                  <a:cs typeface="Arial" pitchFamily="34" charset="0"/>
                </a:rPr>
                <a:t>Pos</a:t>
              </a: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), (</a:t>
              </a:r>
              <a:r>
                <a:rPr lang="en-US" sz="1600" dirty="0" err="1" smtClean="0">
                  <a:solidFill>
                    <a:srgbClr val="000090"/>
                  </a:solidFill>
                  <a:cs typeface="Arial" pitchFamily="34" charset="0"/>
                </a:rPr>
                <a:t>intSqrt</a:t>
              </a: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, </a:t>
              </a:r>
              <a:r>
                <a:rPr lang="en-US" sz="1600" dirty="0" err="1" smtClean="0">
                  <a:solidFill>
                    <a:srgbClr val="000090"/>
                  </a:solidFill>
                  <a:cs typeface="Arial" pitchFamily="34" charset="0"/>
                </a:rPr>
                <a:t>Pos</a:t>
              </a: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 </a:t>
              </a:r>
              <a:r>
                <a:rPr lang="en-US" sz="1600" dirty="0" smtClean="0">
                  <a:solidFill>
                    <a:srgbClr val="000090"/>
                  </a:solidFill>
                  <a:latin typeface="Symbol"/>
                  <a:cs typeface="Arial" pitchFamily="34" charset="0"/>
                  <a:sym typeface="Symbol"/>
                </a:rPr>
                <a:t></a:t>
              </a: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 </a:t>
              </a:r>
              <a:r>
                <a:rPr lang="en-US" sz="1600" dirty="0" err="1" smtClean="0">
                  <a:solidFill>
                    <a:srgbClr val="000090"/>
                  </a:solidFill>
                  <a:cs typeface="Arial" pitchFamily="34" charset="0"/>
                </a:rPr>
                <a:t>Pos</a:t>
              </a: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)}</a:t>
              </a:r>
              <a:endParaRPr lang="en-US" sz="1600" dirty="0">
                <a:solidFill>
                  <a:srgbClr val="000090"/>
                </a:solidFill>
                <a:cs typeface="Arial" pitchFamily="34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flipH="1">
              <a:off x="5755957" y="3391003"/>
              <a:ext cx="472907" cy="0"/>
            </a:xfrm>
            <a:prstGeom prst="straightConnector1">
              <a:avLst/>
            </a:prstGeom>
            <a:noFill/>
            <a:ln w="317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97" y="5199846"/>
            <a:ext cx="6474768" cy="112117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188747" y="2769543"/>
            <a:ext cx="185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assignment</a:t>
            </a: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27634" y="3502873"/>
            <a:ext cx="125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subtyping</a:t>
            </a: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18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5" grpId="0" animBg="1"/>
      <p:bldP spid="25" grpId="1" animBg="1"/>
      <p:bldP spid="25" grpId="2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this for our little type system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457200" y="5923002"/>
            <a:ext cx="8229600" cy="782598"/>
          </a:xfrm>
        </p:spPr>
        <p:txBody>
          <a:bodyPr/>
          <a:lstStyle/>
          <a:p>
            <a:r>
              <a:rPr lang="en-US" sz="2400" dirty="0" smtClean="0"/>
              <a:t>Can we prove this ? </a:t>
            </a:r>
          </a:p>
          <a:p>
            <a:pPr lvl="1"/>
            <a:r>
              <a:rPr lang="en-US" sz="2000" dirty="0" smtClean="0"/>
              <a:t>Only if  we are given that the program type checks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371600" y="3124200"/>
            <a:ext cx="2057400" cy="5334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8000"/>
                </a:solidFill>
                <a:cs typeface="Arial" pitchFamily="34" charset="0"/>
              </a:rPr>
              <a:t>pc: </a:t>
            </a:r>
            <a:r>
              <a:rPr lang="en-US" sz="2400" b="1" dirty="0">
                <a:solidFill>
                  <a:srgbClr val="008000"/>
                </a:solidFill>
                <a:latin typeface="Courier"/>
                <a:cs typeface="Courier"/>
              </a:rPr>
              <a:t>z </a:t>
            </a:r>
            <a:r>
              <a:rPr lang="en-US" sz="2400" b="1" dirty="0" smtClean="0">
                <a:solidFill>
                  <a:srgbClr val="008000"/>
                </a:solidFill>
                <a:latin typeface="Courier"/>
                <a:cs typeface="Courier"/>
              </a:rPr>
              <a:t>= </a:t>
            </a:r>
            <a:r>
              <a:rPr lang="en-US" sz="2400" b="1" dirty="0" err="1" smtClean="0">
                <a:solidFill>
                  <a:srgbClr val="008000"/>
                </a:solidFill>
                <a:latin typeface="Courier"/>
                <a:cs typeface="Courier"/>
              </a:rPr>
              <a:t>x+y</a:t>
            </a:r>
            <a:endParaRPr lang="en-US" sz="2400" b="1" dirty="0">
              <a:solidFill>
                <a:srgbClr val="008000"/>
              </a:solidFill>
              <a:latin typeface="Courier"/>
              <a:cs typeface="Courier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" name="Straight Arrow Connector 4"/>
          <p:cNvCxnSpPr>
            <a:endCxn id="4" idx="0"/>
          </p:cNvCxnSpPr>
          <p:nvPr/>
        </p:nvCxnSpPr>
        <p:spPr bwMode="auto">
          <a:xfrm>
            <a:off x="2400300" y="2450068"/>
            <a:ext cx="0" cy="67413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" name="Straight Arrow Connector 5"/>
          <p:cNvCxnSpPr>
            <a:stCxn id="4" idx="2"/>
            <a:endCxn id="8" idx="0"/>
          </p:cNvCxnSpPr>
          <p:nvPr/>
        </p:nvCxnSpPr>
        <p:spPr bwMode="auto">
          <a:xfrm>
            <a:off x="2400300" y="3657600"/>
            <a:ext cx="0" cy="54506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Rectangle 6"/>
          <p:cNvSpPr/>
          <p:nvPr/>
        </p:nvSpPr>
        <p:spPr>
          <a:xfrm>
            <a:off x="2445291" y="248530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g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184545" y="4202668"/>
                <a:ext cx="243151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  <a:cs typeface="Arial" pitchFamily="34" charset="0"/>
                  </a:rPr>
                  <a:t>g’ = </a:t>
                </a:r>
                <a:r>
                  <a:rPr lang="en-US" dirty="0">
                    <a:solidFill>
                      <a:srgbClr val="FF0000"/>
                    </a:solidFill>
                    <a:cs typeface="Arial" pitchFamily="34" charset="0"/>
                  </a:rPr>
                  <a:t>g[z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↦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cs typeface="Arial" pitchFamily="34" charset="0"/>
                  </a:rPr>
                  <a:t>g(x</a:t>
                </a:r>
                <a:r>
                  <a:rPr lang="en-US" dirty="0" smtClean="0">
                    <a:solidFill>
                      <a:srgbClr val="FF0000"/>
                    </a:solidFill>
                    <a:cs typeface="Arial" pitchFamily="34" charset="0"/>
                  </a:rPr>
                  <a:t>) + g(y)]</a:t>
                </a:r>
                <a:endParaRPr lang="en-US" dirty="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545" y="4202668"/>
                <a:ext cx="2431510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200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 bwMode="auto">
          <a:xfrm>
            <a:off x="5791200" y="3124200"/>
            <a:ext cx="2057400" cy="5334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8000"/>
                </a:solidFill>
                <a:cs typeface="Arial" pitchFamily="34" charset="0"/>
              </a:rPr>
              <a:t>pc: </a:t>
            </a:r>
            <a:r>
              <a:rPr lang="en-US" sz="2400" b="1" dirty="0">
                <a:solidFill>
                  <a:srgbClr val="008000"/>
                </a:solidFill>
                <a:latin typeface="Courier"/>
                <a:cs typeface="Courier"/>
              </a:rPr>
              <a:t>z </a:t>
            </a:r>
            <a:r>
              <a:rPr lang="en-US" sz="2400" b="1" dirty="0" smtClean="0">
                <a:solidFill>
                  <a:srgbClr val="008000"/>
                </a:solidFill>
                <a:latin typeface="Courier"/>
                <a:cs typeface="Courier"/>
              </a:rPr>
              <a:t>= x</a:t>
            </a:r>
            <a:endParaRPr lang="en-US" sz="2400" b="1" dirty="0">
              <a:solidFill>
                <a:srgbClr val="008000"/>
              </a:solidFill>
              <a:latin typeface="Courier"/>
              <a:cs typeface="Courier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Arrow Connector 10"/>
          <p:cNvCxnSpPr>
            <a:endCxn id="10" idx="0"/>
          </p:cNvCxnSpPr>
          <p:nvPr/>
        </p:nvCxnSpPr>
        <p:spPr bwMode="auto">
          <a:xfrm>
            <a:off x="6819900" y="2450068"/>
            <a:ext cx="0" cy="67413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>
            <a:stCxn id="10" idx="2"/>
            <a:endCxn id="14" idx="0"/>
          </p:cNvCxnSpPr>
          <p:nvPr/>
        </p:nvCxnSpPr>
        <p:spPr bwMode="auto">
          <a:xfrm>
            <a:off x="6819900" y="3657600"/>
            <a:ext cx="0" cy="54506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Rectangle 12"/>
          <p:cNvSpPr/>
          <p:nvPr/>
        </p:nvSpPr>
        <p:spPr>
          <a:xfrm>
            <a:off x="6864891" y="248530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g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5604145" y="4202668"/>
                <a:ext cx="243151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  <a:cs typeface="Arial" pitchFamily="34" charset="0"/>
                  </a:rPr>
                  <a:t>       g’ = </a:t>
                </a:r>
                <a:r>
                  <a:rPr lang="en-US" dirty="0">
                    <a:solidFill>
                      <a:srgbClr val="FF0000"/>
                    </a:solidFill>
                    <a:cs typeface="Arial" pitchFamily="34" charset="0"/>
                  </a:rPr>
                  <a:t>g[z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↦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cs typeface="Arial" pitchFamily="34" charset="0"/>
                  </a:rPr>
                  <a:t>g(x</a:t>
                </a:r>
                <a:r>
                  <a:rPr lang="en-US" dirty="0" smtClean="0">
                    <a:solidFill>
                      <a:srgbClr val="FF0000"/>
                    </a:solidFill>
                    <a:cs typeface="Arial" pitchFamily="34" charset="0"/>
                  </a:rPr>
                  <a:t>)]</a:t>
                </a:r>
                <a:endParaRPr lang="en-US" dirty="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145" y="4202668"/>
                <a:ext cx="2431510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858691" y="1461712"/>
            <a:ext cx="4301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Hypothesize that the following holds in g</a:t>
            </a:r>
          </a:p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For all </a:t>
            </a:r>
            <a:r>
              <a:rPr lang="en-US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vars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x, x:Pos =&gt; x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is strictly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positive</a:t>
            </a:r>
            <a:endParaRPr lang="en-US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3265321" y="2140803"/>
                <a:ext cx="2949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⊢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𝑃𝑜𝑠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321" y="2140803"/>
                <a:ext cx="2949910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758197" y="4793902"/>
            <a:ext cx="4039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Prove that the following holds in g’</a:t>
            </a:r>
          </a:p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For all </a:t>
            </a:r>
            <a:r>
              <a:rPr lang="en-US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vars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x, x:Pos =&gt; x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is strictly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positive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50409" y="2482334"/>
            <a:ext cx="1229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cs typeface="Arial" pitchFamily="34" charset="0"/>
              </a:rPr>
              <a:t>var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 -&gt; </a:t>
            </a:r>
            <a:r>
              <a:rPr lang="en-US" dirty="0" err="1">
                <a:solidFill>
                  <a:srgbClr val="FF0000"/>
                </a:solidFill>
                <a:cs typeface="Arial" pitchFamily="34" charset="0"/>
              </a:rPr>
              <a:t>Int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3200400" y="5477469"/>
                <a:ext cx="30052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⊢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𝑃𝑜𝑠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5477469"/>
                <a:ext cx="3005245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614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988"/>
            <a:ext cx="8229600" cy="1143000"/>
          </a:xfrm>
        </p:spPr>
        <p:txBody>
          <a:bodyPr/>
          <a:lstStyle/>
          <a:p>
            <a:r>
              <a:rPr lang="en-US" dirty="0" smtClean="0"/>
              <a:t>Recall the Type Rules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614567" y="1457949"/>
            <a:ext cx="1808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&lt;: </a:t>
            </a:r>
            <a:r>
              <a:rPr lang="en-US" sz="20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nt</a:t>
            </a:r>
            <a:endParaRPr lang="en-US" sz="2000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828" y="2144365"/>
            <a:ext cx="1973930" cy="1056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471" y="3780442"/>
            <a:ext cx="1045153" cy="4838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88" y="4911291"/>
            <a:ext cx="2014636" cy="5585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514" y="4933127"/>
            <a:ext cx="2019757" cy="5148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233" y="4981176"/>
            <a:ext cx="1006238" cy="3707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3104" y="5029200"/>
            <a:ext cx="1075653" cy="32269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6203" y="3780442"/>
            <a:ext cx="2030767" cy="50245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8758031" y="5141451"/>
              <a:ext cx="36720" cy="3722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755511" y="5138931"/>
                <a:ext cx="41760" cy="37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097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the start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29" y="1298369"/>
            <a:ext cx="2909599" cy="53623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457200" y="1815803"/>
            <a:ext cx="2840545" cy="712954"/>
          </a:xfrm>
          <a:prstGeom prst="rect">
            <a:avLst/>
          </a:prstGeom>
          <a:noFill/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5003" y="3016131"/>
            <a:ext cx="420016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  <a:t>Does the proof still work?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  <a:t>If not, where does it break?</a:t>
            </a: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39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type check some programs</a:t>
            </a:r>
            <a:br>
              <a:rPr lang="en-US" dirty="0" smtClean="0"/>
            </a:br>
            <a:r>
              <a:rPr lang="en-US" dirty="0" smtClean="0"/>
              <a:t>Example 1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y = 3</a:t>
            </a:r>
            <a:b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z = 2</a:t>
            </a: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x + y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5" name="Rectangle 4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  x </a:t>
            </a: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= 3</a:t>
            </a:r>
            <a:br>
              <a:rPr lang="en-US" sz="24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sz="240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6487" y="433802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next statement is: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z=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x+y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where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x,y,z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are declared Pos.</a:t>
            </a:r>
            <a:endParaRPr lang="en-US" sz="24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2730" y="5372847"/>
            <a:ext cx="8090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Goal: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provide a type derivation for the program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81967" y="3528169"/>
            <a:ext cx="3188747" cy="369332"/>
            <a:chOff x="1581967" y="3528169"/>
            <a:chExt cx="3188747" cy="369332"/>
          </a:xfrm>
        </p:grpSpPr>
        <p:sp>
          <p:nvSpPr>
            <p:cNvPr id="13" name="TextBox 12"/>
            <p:cNvSpPr txBox="1"/>
            <p:nvPr/>
          </p:nvSpPr>
          <p:spPr>
            <a:xfrm>
              <a:off x="2770992" y="3528169"/>
              <a:ext cx="199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800000"/>
                  </a:solidFill>
                  <a:cs typeface="Arial" pitchFamily="34" charset="0"/>
                </a:rPr>
                <a:t>position in source</a:t>
              </a:r>
              <a:endParaRPr lang="en-US" dirty="0">
                <a:solidFill>
                  <a:srgbClr val="800000"/>
                </a:solidFill>
                <a:cs typeface="Arial" pitchFamily="34" charset="0"/>
              </a:endParaRPr>
            </a:p>
          </p:txBody>
        </p:sp>
        <p:cxnSp>
          <p:nvCxnSpPr>
            <p:cNvPr id="14" name="Straight Arrow Connector 13"/>
            <p:cNvCxnSpPr>
              <a:stCxn id="13" idx="1"/>
            </p:cNvCxnSpPr>
            <p:nvPr/>
          </p:nvCxnSpPr>
          <p:spPr bwMode="auto">
            <a:xfrm flipH="1" flipV="1">
              <a:off x="1581967" y="3622739"/>
              <a:ext cx="1189025" cy="90096"/>
            </a:xfrm>
            <a:prstGeom prst="straightConnector1">
              <a:avLst/>
            </a:prstGeom>
            <a:noFill/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1226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 smtClean="0"/>
              <a:t>2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y = -5</a:t>
            </a:r>
            <a:b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z = 2</a:t>
            </a: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x + y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5" name="Rectangle 4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  x </a:t>
            </a: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-5</a:t>
            </a: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sz="240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6487" y="4338024"/>
            <a:ext cx="5055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next statement is: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z=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x+y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where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x,z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declared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, y declared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sz="24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2730" y="5372847"/>
            <a:ext cx="8090451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Goal: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prove that the program type checks </a:t>
            </a:r>
            <a:endParaRPr lang="en-US" sz="24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impossible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because z=</a:t>
            </a: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x+y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would not type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check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How do we know it could not type check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2400" dirty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81967" y="3528169"/>
            <a:ext cx="3188747" cy="369332"/>
            <a:chOff x="1581967" y="3528169"/>
            <a:chExt cx="3188747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2770992" y="3528169"/>
              <a:ext cx="199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800000"/>
                  </a:solidFill>
                  <a:cs typeface="Arial" pitchFamily="34" charset="0"/>
                </a:rPr>
                <a:t>position in source</a:t>
              </a:r>
              <a:endParaRPr lang="en-US" dirty="0">
                <a:solidFill>
                  <a:srgbClr val="800000"/>
                </a:solidFill>
                <a:cs typeface="Arial" pitchFamily="34" charset="0"/>
              </a:endParaRPr>
            </a:p>
          </p:txBody>
        </p:sp>
        <p:cxnSp>
          <p:nvCxnSpPr>
            <p:cNvPr id="13" name="Straight Arrow Connector 12"/>
            <p:cNvCxnSpPr>
              <a:stCxn id="12" idx="1"/>
            </p:cNvCxnSpPr>
            <p:nvPr/>
          </p:nvCxnSpPr>
          <p:spPr bwMode="auto">
            <a:xfrm flipH="1" flipV="1">
              <a:off x="1581967" y="3622739"/>
              <a:ext cx="1189025" cy="90096"/>
            </a:xfrm>
            <a:prstGeom prst="straightConnector1">
              <a:avLst/>
            </a:prstGeom>
            <a:noFill/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0298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Must Carefully Check Our Type Rules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y = -5</a:t>
            </a:r>
            <a:b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z = 2</a:t>
            </a: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x + y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26758" y="2019885"/>
            <a:ext cx="32211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Conclude that the only types we can derive are:</a:t>
            </a:r>
            <a:b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 x :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, x :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 y :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 x + y :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sz="2400" dirty="0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87001" y="4098025"/>
            <a:ext cx="37994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Cannot type check</a:t>
            </a:r>
            <a:b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z = x + y in this environment.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906680" y="1084548"/>
            <a:ext cx="18089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Type rules: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cmmi10"/>
                <a:cs typeface="Calibri" pitchFamily="34" charset="0"/>
                <a:sym typeface="Symbol"/>
              </a:rPr>
              <a:t>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{ (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Calibri" pitchFamily="34" charset="0"/>
              </a:rPr>
              <a:t>x</a:t>
            </a:r>
            <a:r>
              <a:rPr lang="en-US" sz="2000" baseline="-25000" dirty="0" smtClean="0">
                <a:solidFill>
                  <a:prstClr val="black"/>
                </a:solidFill>
                <a:latin typeface="Calibri"/>
                <a:cs typeface="Calibri" pitchFamily="34" charset="0"/>
              </a:rPr>
              <a:t>1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  (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Calibri" pitchFamily="34" charset="0"/>
              </a:rPr>
              <a:t>x</a:t>
            </a:r>
            <a:r>
              <a:rPr lang="en-US" sz="2000" baseline="-25000" dirty="0" smtClean="0">
                <a:solidFill>
                  <a:prstClr val="black"/>
                </a:solidFill>
                <a:latin typeface="Calibri"/>
                <a:cs typeface="Calibri" pitchFamily="34" charset="0"/>
              </a:rPr>
              <a:t>2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   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  (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  <a:cs typeface="Calibri" pitchFamily="34" charset="0"/>
              </a:rPr>
              <a:t>x</a:t>
            </a:r>
            <a:r>
              <a:rPr lang="en-US" sz="2000" baseline="-25000" dirty="0" err="1" smtClean="0">
                <a:solidFill>
                  <a:prstClr val="black"/>
                </a:solidFill>
                <a:latin typeface="Calibri"/>
                <a:cs typeface="Calibri" pitchFamily="34" charset="0"/>
              </a:rPr>
              <a:t>n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&lt;: </a:t>
            </a: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sz="2000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914" y="3190166"/>
            <a:ext cx="2171323" cy="116184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917" y="4729967"/>
            <a:ext cx="1045153" cy="48386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9675" y="5729062"/>
            <a:ext cx="2014636" cy="55851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2779" y="5762411"/>
            <a:ext cx="2019757" cy="5148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5166" y="6319509"/>
            <a:ext cx="1006238" cy="3707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2037" y="6367533"/>
            <a:ext cx="1075653" cy="32269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7971" y="4754908"/>
            <a:ext cx="2030767" cy="50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7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 would need to check all cases</a:t>
            </a:r>
            <a:br>
              <a:rPr lang="en-US" dirty="0" smtClean="0"/>
            </a:br>
            <a:r>
              <a:rPr lang="en-US" dirty="0" smtClean="0"/>
              <a:t>(there are many, but they are easy)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We used in examples 	</a:t>
            </a:r>
            <a:r>
              <a:rPr lang="en-US" dirty="0" err="1" smtClean="0">
                <a:solidFill>
                  <a:schemeClr val="tx1"/>
                </a:solidFill>
              </a:rPr>
              <a:t>Pos</a:t>
            </a:r>
            <a:r>
              <a:rPr lang="en-US" dirty="0" smtClean="0">
                <a:solidFill>
                  <a:schemeClr val="tx1"/>
                </a:solidFill>
              </a:rPr>
              <a:t> &lt;: </a:t>
            </a:r>
            <a:r>
              <a:rPr lang="en-US" dirty="0" err="1" smtClean="0">
                <a:solidFill>
                  <a:schemeClr val="tx1"/>
                </a:solidFill>
              </a:rPr>
              <a:t>Int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Same examples work if we have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class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{ ... }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class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extends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{ ... }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and is therefore relevant for OO languages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61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we want more complex types?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8573" y="1143236"/>
            <a:ext cx="69515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Courier"/>
                <a:cs typeface="Courier"/>
              </a:rPr>
              <a:t>class A { } </a:t>
            </a:r>
            <a:endParaRPr lang="en-US" sz="2400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ourier"/>
                <a:cs typeface="Courier"/>
              </a:rPr>
              <a:t>class </a:t>
            </a:r>
            <a:r>
              <a:rPr lang="en-US" sz="2400" dirty="0">
                <a:solidFill>
                  <a:prstClr val="black"/>
                </a:solidFill>
                <a:latin typeface="Courier"/>
                <a:cs typeface="Courier"/>
              </a:rPr>
              <a:t>B extends A { </a:t>
            </a:r>
            <a:endParaRPr lang="en-US" sz="2400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ourier"/>
                <a:cs typeface="Courier"/>
              </a:rPr>
              <a:t>  void </a:t>
            </a:r>
            <a:r>
              <a:rPr lang="en-US" sz="2400" dirty="0">
                <a:solidFill>
                  <a:prstClr val="black"/>
                </a:solidFill>
                <a:latin typeface="Courier"/>
                <a:cs typeface="Courier"/>
              </a:rPr>
              <a:t>foo() { } </a:t>
            </a:r>
            <a:endParaRPr lang="en-US" sz="2400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ourier"/>
                <a:cs typeface="Courier"/>
              </a:rPr>
              <a:t>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ourier"/>
                <a:cs typeface="Courier"/>
              </a:rPr>
              <a:t>class </a:t>
            </a:r>
            <a:r>
              <a:rPr lang="en-US" sz="2400" dirty="0">
                <a:solidFill>
                  <a:prstClr val="black"/>
                </a:solidFill>
                <a:latin typeface="Courier"/>
                <a:cs typeface="Courier"/>
              </a:rPr>
              <a:t>Test { </a:t>
            </a:r>
            <a:endParaRPr lang="en-US" sz="2400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ourier"/>
                <a:cs typeface="Courier"/>
              </a:rPr>
              <a:t>  public </a:t>
            </a:r>
            <a:r>
              <a:rPr lang="en-US" sz="2400" dirty="0">
                <a:solidFill>
                  <a:prstClr val="black"/>
                </a:solidFill>
                <a:latin typeface="Courier"/>
                <a:cs typeface="Courier"/>
              </a:rPr>
              <a:t>static void main(String[] args) { </a:t>
            </a:r>
            <a:endParaRPr lang="en-US" sz="2400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ourier"/>
                <a:cs typeface="Courier"/>
              </a:rPr>
              <a:t>    B</a:t>
            </a:r>
            <a:r>
              <a:rPr lang="en-US" sz="2400" dirty="0">
                <a:solidFill>
                  <a:prstClr val="black"/>
                </a:solidFill>
                <a:latin typeface="Courier"/>
                <a:cs typeface="Courier"/>
              </a:rPr>
              <a:t>[] b = new B[5]; </a:t>
            </a:r>
            <a:endParaRPr lang="en-US" sz="2400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ourier"/>
                <a:cs typeface="Courier"/>
              </a:rPr>
              <a:t>   A</a:t>
            </a:r>
            <a:r>
              <a:rPr lang="en-US" sz="2400" dirty="0">
                <a:solidFill>
                  <a:prstClr val="black"/>
                </a:solidFill>
                <a:latin typeface="Courier"/>
                <a:cs typeface="Courier"/>
              </a:rPr>
              <a:t>[] a; </a:t>
            </a:r>
            <a:endParaRPr lang="en-US" sz="2400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ourier"/>
                <a:cs typeface="Courier"/>
              </a:rPr>
              <a:t>   a </a:t>
            </a:r>
            <a:r>
              <a:rPr lang="en-US" sz="2400" dirty="0">
                <a:solidFill>
                  <a:prstClr val="black"/>
                </a:solidFill>
                <a:latin typeface="Courier"/>
                <a:cs typeface="Courier"/>
              </a:rPr>
              <a:t>= b; </a:t>
            </a:r>
            <a:endParaRPr lang="en-US" sz="2400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ourier"/>
                <a:cs typeface="Courier"/>
              </a:rPr>
              <a:t>   System.out.println</a:t>
            </a:r>
            <a:r>
              <a:rPr lang="en-US" sz="2400" dirty="0">
                <a:solidFill>
                  <a:prstClr val="black"/>
                </a:solidFill>
                <a:latin typeface="Courier"/>
                <a:cs typeface="Courier"/>
              </a:rPr>
              <a:t>("Hello,"); </a:t>
            </a:r>
            <a:endParaRPr lang="en-US" sz="2400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ourier"/>
                <a:cs typeface="Courier"/>
              </a:rPr>
              <a:t>   a</a:t>
            </a:r>
            <a:r>
              <a:rPr lang="en-US" sz="2400" dirty="0">
                <a:solidFill>
                  <a:prstClr val="black"/>
                </a:solidFill>
                <a:latin typeface="Courier"/>
                <a:cs typeface="Courier"/>
              </a:rPr>
              <a:t>[0] = new A(); </a:t>
            </a:r>
            <a:r>
              <a:rPr lang="en-US" sz="2400" dirty="0" smtClean="0">
                <a:solidFill>
                  <a:prstClr val="black"/>
                </a:solidFill>
                <a:latin typeface="Courier"/>
                <a:cs typeface="Courier"/>
              </a:rPr>
              <a:t>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ourier"/>
                <a:cs typeface="Courier"/>
              </a:rPr>
              <a:t>   System.out.println</a:t>
            </a:r>
            <a:r>
              <a:rPr lang="en-US" sz="2400" dirty="0">
                <a:solidFill>
                  <a:prstClr val="black"/>
                </a:solidFill>
                <a:latin typeface="Courier"/>
                <a:cs typeface="Courier"/>
              </a:rPr>
              <a:t>("world!"); </a:t>
            </a:r>
            <a:endParaRPr lang="en-US" sz="2400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ourier"/>
                <a:cs typeface="Courier"/>
              </a:rPr>
              <a:t>   b</a:t>
            </a:r>
            <a:r>
              <a:rPr lang="en-US" sz="2400" dirty="0">
                <a:solidFill>
                  <a:prstClr val="black"/>
                </a:solidFill>
                <a:latin typeface="Courier"/>
                <a:cs typeface="Courier"/>
              </a:rPr>
              <a:t>[0].foo(); </a:t>
            </a:r>
            <a:endParaRPr lang="en-US" sz="2400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ourier"/>
                <a:cs typeface="Courier"/>
              </a:rPr>
              <a:t> 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ourier"/>
                <a:cs typeface="Courier"/>
              </a:rPr>
              <a:t>} </a:t>
            </a:r>
            <a:endParaRPr lang="en-US" sz="2400" dirty="0">
              <a:solidFill>
                <a:prstClr val="black"/>
              </a:solidFill>
              <a:latin typeface="Courier"/>
              <a:cs typeface="Couri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5610" y="1275112"/>
            <a:ext cx="50110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500" dirty="0">
                <a:solidFill>
                  <a:prstClr val="black"/>
                </a:solidFill>
                <a:cs typeface="Arial" pitchFamily="34" charset="0"/>
              </a:rPr>
              <a:t>Should it type check</a:t>
            </a:r>
            <a:r>
              <a:rPr lang="en-US" sz="2500" dirty="0" smtClean="0">
                <a:solidFill>
                  <a:prstClr val="black"/>
                </a:solidFill>
                <a:cs typeface="Arial" pitchFamily="34" charset="0"/>
              </a:rPr>
              <a:t>?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500" dirty="0" smtClean="0">
                <a:solidFill>
                  <a:prstClr val="black"/>
                </a:solidFill>
                <a:cs typeface="Arial" pitchFamily="34" charset="0"/>
              </a:rPr>
              <a:t>Does this type check in Java?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500" dirty="0" smtClean="0">
                <a:solidFill>
                  <a:prstClr val="black"/>
                </a:solidFill>
                <a:cs typeface="Arial" pitchFamily="34" charset="0"/>
              </a:rPr>
              <a:t>can you run it?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500" dirty="0" smtClean="0">
                <a:solidFill>
                  <a:prstClr val="black"/>
                </a:solidFill>
                <a:cs typeface="Arial" pitchFamily="34" charset="0"/>
              </a:rPr>
              <a:t>Does this type check in </a:t>
            </a:r>
            <a:r>
              <a:rPr lang="en-US" sz="2500" dirty="0" err="1" smtClean="0">
                <a:solidFill>
                  <a:prstClr val="black"/>
                </a:solidFill>
                <a:cs typeface="Arial" pitchFamily="34" charset="0"/>
              </a:rPr>
              <a:t>Scala</a:t>
            </a:r>
            <a:r>
              <a:rPr lang="en-US" sz="2500" dirty="0" smtClean="0">
                <a:solidFill>
                  <a:prstClr val="black"/>
                </a:solidFill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4740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we want more complex types?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Suppose we add to our language a reference type:</a:t>
            </a:r>
          </a:p>
          <a:p>
            <a:pPr marL="0" indent="0">
              <a:buNone/>
            </a:pPr>
            <a:r>
              <a:rPr lang="fr-FR" sz="2400" dirty="0" smtClean="0"/>
              <a:t>	class </a:t>
            </a:r>
            <a:r>
              <a:rPr lang="fr-FR" sz="2400" dirty="0"/>
              <a:t>Ref[T](var content : T)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476" y="2966749"/>
            <a:ext cx="266599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 x</a:t>
            </a:r>
            <a:r>
              <a:rPr lang="en-US" sz="2400" baseline="-25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: 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alibri" pitchFamily="34" charset="0"/>
              </a:rPr>
              <a:t>x</a:t>
            </a:r>
            <a:r>
              <a:rPr lang="en-US" sz="2400" baseline="-25000" dirty="0" smtClean="0">
                <a:solidFill>
                  <a:prstClr val="black"/>
                </a:solidFill>
                <a:latin typeface="Calibri"/>
                <a:cs typeface="Calibri" pitchFamily="34" charset="0"/>
              </a:rPr>
              <a:t>3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: Ref[Int]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 x</a:t>
            </a:r>
            <a:r>
              <a:rPr lang="en-US" sz="2400" baseline="-25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: Ref[Pos]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endParaRPr lang="en-US" sz="24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</a:t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= y + z</a:t>
            </a:r>
            <a:endParaRPr lang="en-US" sz="2400" baseline="-250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 / z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= y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+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z.content</a:t>
            </a:r>
            <a:endParaRPr lang="en-US" sz="24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x.content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= 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aseline="-25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aseline="-250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3362" y="2575774"/>
            <a:ext cx="1808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Programs:</a:t>
            </a:r>
            <a:endParaRPr lang="en-US" sz="2400" dirty="0">
              <a:solidFill>
                <a:srgbClr val="000090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0062" y="2814711"/>
            <a:ext cx="500634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cs typeface="Arial" pitchFamily="34" charset="0"/>
              </a:rPr>
              <a:t>Exercise 1: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  <a:t>Extend the type rules to use with Ref[T] types.</a:t>
            </a: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  <a:t>Show your new type system is sound.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280062" y="4661370"/>
            <a:ext cx="5208864" cy="2124374"/>
            <a:chOff x="3280062" y="4661370"/>
            <a:chExt cx="5208864" cy="212437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93586" y="6126164"/>
              <a:ext cx="2295340" cy="65958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280062" y="4661370"/>
              <a:ext cx="492283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8000"/>
                  </a:solidFill>
                  <a:cs typeface="Arial" pitchFamily="34" charset="0"/>
                </a:rPr>
                <a:t>Exercise 2: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black"/>
                  </a:solidFill>
                  <a:cs typeface="Arial" pitchFamily="34" charset="0"/>
                </a:rPr>
                <a:t>Can we use the subtyping rule?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black"/>
                  </a:solidFill>
                  <a:cs typeface="Arial" pitchFamily="34" charset="0"/>
                </a:rPr>
                <a:t>If not, where does </a:t>
              </a:r>
              <a:r>
                <a:rPr lang="en-US" sz="2400" dirty="0" smtClean="0">
                  <a:solidFill>
                    <a:prstClr val="black"/>
                  </a:solidFill>
                  <a:cs typeface="Arial" pitchFamily="34" charset="0"/>
                </a:rPr>
                <a:t>the proof </a:t>
              </a:r>
              <a:r>
                <a:rPr lang="en-US" sz="2400" dirty="0">
                  <a:solidFill>
                    <a:prstClr val="black"/>
                  </a:solidFill>
                  <a:cs typeface="Arial" pitchFamily="34" charset="0"/>
                </a:rPr>
                <a:t>break?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black"/>
                  </a:solidFill>
                  <a:cs typeface="Arial" pitchFamily="34" charset="0"/>
                </a:rPr>
                <a:t>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073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went wrong in </a:t>
            </a:r>
            <a:r>
              <a:rPr lang="en-US" i="1" dirty="0" err="1" smtClean="0"/>
              <a:t>Tootool</a:t>
            </a:r>
            <a:r>
              <a:rPr lang="en-US" i="1" dirty="0" smtClean="0"/>
              <a:t> 0.1 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0940" y="1282653"/>
            <a:ext cx="1702903" cy="72886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>
                <a:solidFill>
                  <a:srgbClr val="000000"/>
                </a:solidFill>
              </a:rPr>
              <a:t>Pos</a:t>
            </a:r>
            <a:r>
              <a:rPr lang="en-US" sz="2400" dirty="0" smtClean="0">
                <a:solidFill>
                  <a:srgbClr val="000000"/>
                </a:solidFill>
              </a:rPr>
              <a:t> &lt;: </a:t>
            </a:r>
            <a:r>
              <a:rPr lang="en-US" sz="2400" dirty="0" err="1" smtClean="0">
                <a:solidFill>
                  <a:srgbClr val="000000"/>
                </a:solidFill>
              </a:rPr>
              <a:t>Int</a:t>
            </a:r>
            <a:r>
              <a:rPr lang="en-US" sz="2400" dirty="0" smtClean="0">
                <a:solidFill>
                  <a:srgbClr val="000000"/>
                </a:solidFill>
              </a:rPr>
              <a:t/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err="1" smtClean="0">
                <a:solidFill>
                  <a:srgbClr val="000000"/>
                </a:solidFill>
              </a:rPr>
              <a:t>Neg</a:t>
            </a:r>
            <a:r>
              <a:rPr lang="en-US" sz="2400" dirty="0" smtClean="0">
                <a:solidFill>
                  <a:srgbClr val="000000"/>
                </a:solidFill>
              </a:rPr>
              <a:t> &lt;: </a:t>
            </a:r>
            <a:r>
              <a:rPr lang="en-US" sz="2400" dirty="0" err="1" smtClean="0">
                <a:solidFill>
                  <a:srgbClr val="000000"/>
                </a:solidFill>
              </a:rPr>
              <a:t>Int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9322" y="1090092"/>
            <a:ext cx="39027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    does it type check?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– yes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def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intSqrt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x:Pos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 : </a:t>
            </a: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= {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...}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q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Neg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r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q = -5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 = q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 =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intSqrt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(p)</a:t>
            </a:r>
            <a:endParaRPr lang="en-US" sz="24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" name="Ink 27"/>
              <p14:cNvContentPartPr/>
              <p14:nvPr/>
            </p14:nvContentPartPr>
            <p14:xfrm>
              <a:off x="426240" y="6145560"/>
              <a:ext cx="8461800" cy="4201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2200" y="6133680"/>
                <a:ext cx="8488800" cy="446760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TextBox 26"/>
          <p:cNvSpPr txBox="1"/>
          <p:nvPr/>
        </p:nvSpPr>
        <p:spPr>
          <a:xfrm>
            <a:off x="3188747" y="2769543"/>
            <a:ext cx="185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assignment</a:t>
            </a: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27634" y="3502873"/>
            <a:ext cx="125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subtyping</a:t>
            </a: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2385" y="2761050"/>
            <a:ext cx="2999529" cy="123790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242376" y="3080274"/>
            <a:ext cx="305362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90"/>
                </a:solidFill>
                <a:latin typeface="cmmi10"/>
                <a:cs typeface="Arial" pitchFamily="34" charset="0"/>
                <a:sym typeface="Symbol"/>
              </a:rPr>
              <a:t>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= {(p, 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Pos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), (q, 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Neg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), (r, 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Pos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), (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intSqrt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Pos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0090"/>
                </a:solidFill>
                <a:latin typeface="Symbol"/>
                <a:cs typeface="Arial" pitchFamily="34" charset="0"/>
                <a:sym typeface="Symbol"/>
              </a:rPr>
              <a:t>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Pos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)}</a:t>
            </a:r>
            <a:endParaRPr lang="en-US" sz="1600" dirty="0">
              <a:solidFill>
                <a:srgbClr val="000090"/>
              </a:solidFill>
              <a:cs typeface="Arial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>
            <a:off x="5755957" y="3391003"/>
            <a:ext cx="472907" cy="0"/>
          </a:xfrm>
          <a:prstGeom prst="straightConnector1">
            <a:avLst/>
          </a:prstGeom>
          <a:noFill/>
          <a:ln w="31750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Oval 9"/>
          <p:cNvSpPr/>
          <p:nvPr/>
        </p:nvSpPr>
        <p:spPr bwMode="auto">
          <a:xfrm>
            <a:off x="297255" y="2512856"/>
            <a:ext cx="2864468" cy="891658"/>
          </a:xfrm>
          <a:prstGeom prst="ellipse">
            <a:avLst/>
          </a:prstGeom>
          <a:noFill/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040499" y="5303905"/>
            <a:ext cx="2796665" cy="79450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2675" y="5025710"/>
            <a:ext cx="3121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8000"/>
                </a:solidFill>
                <a:cs typeface="Arial" pitchFamily="34" charset="0"/>
              </a:rPr>
              <a:t>x must be able to store any value from T</a:t>
            </a:r>
            <a:endParaRPr lang="en-US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24753" y="5029500"/>
            <a:ext cx="3121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8000"/>
                </a:solidFill>
                <a:cs typeface="Arial" pitchFamily="34" charset="0"/>
              </a:rPr>
              <a:t>e can have any value from T</a:t>
            </a:r>
            <a:endParaRPr lang="en-US" dirty="0">
              <a:solidFill>
                <a:srgbClr val="008000"/>
              </a:solidFill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32372" y="6295647"/>
                <a:ext cx="82691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  <a:cs typeface="Arial" pitchFamily="34" charset="0"/>
                  </a:rPr>
                  <a:t>Cannot use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/>
                      </a:rPr>
                      <m:t></m:t>
                    </m:r>
                    <m:r>
                      <a:rPr lang="en-US" sz="2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/>
                      </a:rPr>
                      <m:t>⊢</m:t>
                    </m:r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/>
                      </a:rPr>
                      <m:t>𝑒</m:t>
                    </m:r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/>
                      </a:rPr>
                      <m:t>:</m:t>
                    </m:r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/>
                      </a:rPr>
                      <m:t>𝑇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cs typeface="Arial" pitchFamily="34" charset="0"/>
                  </a:rPr>
                  <a:t> to mean “x promises it can store any e </a:t>
                </a:r>
                <a:r>
                  <a:rPr lang="en-US" sz="2000" dirty="0">
                    <a:solidFill>
                      <a:prstClr val="black"/>
                    </a:solidFill>
                    <a:latin typeface="cmsy10"/>
                    <a:cs typeface="Arial" pitchFamily="34" charset="0"/>
                    <a:sym typeface="Symbol"/>
                  </a:rPr>
                  <a:t></a:t>
                </a:r>
                <a:r>
                  <a:rPr lang="en-US" sz="2000" dirty="0" smtClean="0">
                    <a:solidFill>
                      <a:prstClr val="black"/>
                    </a:solidFill>
                    <a:cs typeface="Arial" pitchFamily="34" charset="0"/>
                  </a:rPr>
                  <a:t> T”</a:t>
                </a:r>
                <a:endParaRPr lang="en-US" sz="200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72" y="6295647"/>
                <a:ext cx="8269122" cy="400110"/>
              </a:xfrm>
              <a:prstGeom prst="rect">
                <a:avLst/>
              </a:prstGeom>
              <a:blipFill rotWithShape="0">
                <a:blip r:embed="rId24"/>
                <a:stretch>
                  <a:fillRect l="-811" t="-9231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5914386" y="4223482"/>
            <a:ext cx="3140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Runtime error: </a:t>
            </a:r>
            <a:r>
              <a:rPr lang="en-US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intSqrt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invoked </a:t>
            </a:r>
            <a:b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with a negative argument!</a:t>
            </a:r>
            <a:endParaRPr lang="en-US" dirty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07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Parametric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234563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class </a:t>
            </a:r>
            <a:r>
              <a:rPr lang="fr-FR" dirty="0" err="1"/>
              <a:t>Ref</a:t>
            </a:r>
            <a:r>
              <a:rPr lang="fr-FR" dirty="0"/>
              <a:t>[T](var content : T</a:t>
            </a:r>
            <a:r>
              <a:rPr lang="fr-FR" dirty="0" smtClean="0"/>
              <a:t>)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rgbClr val="000000"/>
                </a:solidFill>
              </a:rPr>
              <a:t>Can </a:t>
            </a:r>
            <a:r>
              <a:rPr lang="fr-FR" dirty="0" err="1" smtClean="0">
                <a:solidFill>
                  <a:srgbClr val="000000"/>
                </a:solidFill>
              </a:rPr>
              <a:t>we</a:t>
            </a:r>
            <a:r>
              <a:rPr lang="fr-FR" dirty="0" smtClean="0">
                <a:solidFill>
                  <a:srgbClr val="000000"/>
                </a:solidFill>
              </a:rPr>
              <a:t> use the </a:t>
            </a:r>
            <a:r>
              <a:rPr lang="fr-FR" dirty="0" err="1" smtClean="0">
                <a:solidFill>
                  <a:srgbClr val="000000"/>
                </a:solidFill>
              </a:rPr>
              <a:t>subtyping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rule</a:t>
            </a:r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5892" y="3661926"/>
            <a:ext cx="241970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x : Ref[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 : Ref[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x.content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1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-1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 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z /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x.content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187" y="2774600"/>
            <a:ext cx="2295340" cy="659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905" y="2816243"/>
            <a:ext cx="2345893" cy="59844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425561" y="3789468"/>
            <a:ext cx="822401" cy="1020241"/>
            <a:chOff x="2425561" y="3789468"/>
            <a:chExt cx="822401" cy="1020241"/>
          </a:xfrm>
        </p:grpSpPr>
        <p:sp>
          <p:nvSpPr>
            <p:cNvPr id="4" name="TextBox 3"/>
            <p:cNvSpPr txBox="1"/>
            <p:nvPr/>
          </p:nvSpPr>
          <p:spPr>
            <a:xfrm>
              <a:off x="2737866" y="4049734"/>
              <a:ext cx="510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800000"/>
                  </a:solidFill>
                  <a:latin typeface="Symbol" panose="05050102010706020507" pitchFamily="18" charset="2"/>
                  <a:cs typeface="Arial" pitchFamily="34" charset="0"/>
                  <a:sym typeface="Symbol"/>
                </a:rPr>
                <a:t></a:t>
              </a:r>
              <a:endParaRPr lang="en-US" sz="2400" dirty="0">
                <a:solidFill>
                  <a:srgbClr val="800000"/>
                </a:solidFill>
                <a:latin typeface="Symbol" panose="05050102010706020507" pitchFamily="18" charset="2"/>
                <a:cs typeface="Arial" pitchFamily="34" charset="0"/>
              </a:endParaRPr>
            </a:p>
          </p:txBody>
        </p:sp>
        <p:sp>
          <p:nvSpPr>
            <p:cNvPr id="5" name="Right Brace 4"/>
            <p:cNvSpPr/>
            <p:nvPr/>
          </p:nvSpPr>
          <p:spPr bwMode="auto">
            <a:xfrm>
              <a:off x="2425561" y="3789468"/>
              <a:ext cx="301894" cy="1020241"/>
            </a:xfrm>
            <a:prstGeom prst="rightBrace">
              <a:avLst>
                <a:gd name="adj1" fmla="val 66956"/>
                <a:gd name="adj2" fmla="val 50000"/>
              </a:avLst>
            </a:prstGeom>
            <a:noFill/>
            <a:ln w="222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808111" y="6457890"/>
            <a:ext cx="1792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800000"/>
                </a:solidFill>
                <a:cs typeface="Arial" pitchFamily="34" charset="0"/>
              </a:rPr>
              <a:t>type checks</a:t>
            </a:r>
            <a:endParaRPr lang="en-US" sz="2000" dirty="0">
              <a:solidFill>
                <a:srgbClr val="800000"/>
              </a:solidFill>
              <a:cs typeface="Arial" pitchFamily="34" charset="0"/>
            </a:endParaRPr>
          </a:p>
        </p:txBody>
      </p:sp>
      <p:grpSp>
        <p:nvGrpSpPr>
          <p:cNvPr id="309" name="Group 308"/>
          <p:cNvGrpSpPr/>
          <p:nvPr/>
        </p:nvGrpSpPr>
        <p:grpSpPr>
          <a:xfrm>
            <a:off x="2894299" y="4506427"/>
            <a:ext cx="7323243" cy="1481371"/>
            <a:chOff x="2894299" y="4506427"/>
            <a:chExt cx="7323243" cy="1481371"/>
          </a:xfrm>
        </p:grpSpPr>
        <p:grpSp>
          <p:nvGrpSpPr>
            <p:cNvPr id="301" name="Group 300"/>
            <p:cNvGrpSpPr/>
            <p:nvPr/>
          </p:nvGrpSpPr>
          <p:grpSpPr>
            <a:xfrm>
              <a:off x="3754234" y="4506427"/>
              <a:ext cx="6463308" cy="923330"/>
              <a:chOff x="4976682" y="5056540"/>
              <a:chExt cx="6642577" cy="923330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4976682" y="5056540"/>
                    <a:ext cx="6642577" cy="92333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                      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Ref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Pos</m:t>
                            </m:r>
                          </m:e>
                        </m:d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Ref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Pos</m:t>
                            </m:r>
                          </m:e>
                        </m:d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&lt;: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Ref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2400" dirty="0"/>
                      <a:t>	</a:t>
                    </a:r>
                    <a:r>
                      <a:rPr lang="en-US" sz="2400" dirty="0" smtClean="0"/>
                      <a:t>	</a:t>
                    </a:r>
                    <a:endParaRPr lang="en-US" sz="2400" dirty="0"/>
                  </a:p>
                  <a:p>
                    <a:pPr/>
                    <a:endParaRPr lang="en-US" b="0" i="0" dirty="0" smtClean="0"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Ref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Int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302" name="TextBox 30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76682" y="5056540"/>
                    <a:ext cx="6642577" cy="92333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94" b="-1118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3" name="Straight Connector 302"/>
              <p:cNvCxnSpPr/>
              <p:nvPr/>
            </p:nvCxnSpPr>
            <p:spPr bwMode="auto">
              <a:xfrm>
                <a:off x="6248154" y="5529834"/>
                <a:ext cx="4130266" cy="40291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304" name="Straight Connector 303"/>
            <p:cNvCxnSpPr/>
            <p:nvPr/>
          </p:nvCxnSpPr>
          <p:spPr bwMode="auto">
            <a:xfrm>
              <a:off x="2912228" y="5518715"/>
              <a:ext cx="6097963" cy="2081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5" name="Rectangle 304"/>
                <p:cNvSpPr/>
                <p:nvPr/>
              </p:nvSpPr>
              <p:spPr>
                <a:xfrm>
                  <a:off x="2894299" y="4650680"/>
                  <a:ext cx="180581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Ref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Int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05" name="Rectangle 30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4299" y="4650680"/>
                  <a:ext cx="1805815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7" name="Rectangle 306"/>
                <p:cNvSpPr/>
                <p:nvPr/>
              </p:nvSpPr>
              <p:spPr>
                <a:xfrm>
                  <a:off x="4523185" y="5341467"/>
                  <a:ext cx="1980670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:endParaRPr lang="en-US" b="0" i="0" dirty="0" smtClean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):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void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07" name="Rectangle 30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3185" y="5341467"/>
                  <a:ext cx="1980670" cy="64633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84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8632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Parametric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234563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class </a:t>
            </a:r>
            <a:r>
              <a:rPr lang="fr-FR" dirty="0" err="1"/>
              <a:t>Ref</a:t>
            </a:r>
            <a:r>
              <a:rPr lang="fr-FR" dirty="0"/>
              <a:t>[T](var content : T</a:t>
            </a:r>
            <a:r>
              <a:rPr lang="fr-FR" dirty="0" smtClean="0"/>
              <a:t>)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rgbClr val="000000"/>
                </a:solidFill>
              </a:rPr>
              <a:t>Can </a:t>
            </a:r>
            <a:r>
              <a:rPr lang="fr-FR" dirty="0" err="1" smtClean="0">
                <a:solidFill>
                  <a:srgbClr val="000000"/>
                </a:solidFill>
              </a:rPr>
              <a:t>we</a:t>
            </a:r>
            <a:r>
              <a:rPr lang="fr-FR" dirty="0" smtClean="0">
                <a:solidFill>
                  <a:srgbClr val="000000"/>
                </a:solidFill>
              </a:rPr>
              <a:t> use the </a:t>
            </a:r>
            <a:r>
              <a:rPr lang="fr-FR" dirty="0" err="1" smtClean="0">
                <a:solidFill>
                  <a:srgbClr val="000000"/>
                </a:solidFill>
              </a:rPr>
              <a:t>subtyping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rule</a:t>
            </a:r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5892" y="3661926"/>
            <a:ext cx="531158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x : Ref[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 : Ref[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x.content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1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-1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 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z /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x.content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187" y="2774600"/>
            <a:ext cx="2295340" cy="65958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 flipH="1">
            <a:off x="2173111" y="5588000"/>
            <a:ext cx="677333" cy="14111"/>
          </a:xfrm>
          <a:prstGeom prst="straightConnector1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3539067" y="3626555"/>
            <a:ext cx="4572276" cy="1686510"/>
            <a:chOff x="3539067" y="3626555"/>
            <a:chExt cx="4572276" cy="1686510"/>
          </a:xfrm>
        </p:grpSpPr>
        <p:sp>
          <p:nvSpPr>
            <p:cNvPr id="13" name="TextBox 12"/>
            <p:cNvSpPr txBox="1"/>
            <p:nvPr/>
          </p:nvSpPr>
          <p:spPr>
            <a:xfrm>
              <a:off x="5277556" y="3894667"/>
              <a:ext cx="170744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cs typeface="Arial" pitchFamily="34" charset="0"/>
                </a:rPr>
                <a:t>1</a:t>
              </a:r>
              <a:endParaRPr lang="en-US" sz="2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60623" y="4851400"/>
              <a:ext cx="170744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cs typeface="Arial" pitchFamily="34" charset="0"/>
                </a:rPr>
                <a:t>-1</a:t>
              </a:r>
              <a:endParaRPr lang="en-US" sz="2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41444" y="3626555"/>
              <a:ext cx="10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Ref[</a:t>
              </a:r>
              <a:r>
                <a:rPr lang="en-US" dirty="0" err="1" smtClean="0">
                  <a:solidFill>
                    <a:prstClr val="black"/>
                  </a:solidFill>
                  <a:cs typeface="Arial" pitchFamily="34" charset="0"/>
                </a:rPr>
                <a:t>Pos</a:t>
              </a:r>
              <a:r>
                <a:rPr lang="en-US" dirty="0">
                  <a:solidFill>
                    <a:prstClr val="black"/>
                  </a:solidFill>
                  <a:cs typeface="Arial" pitchFamily="34" charset="0"/>
                </a:rPr>
                <a:t>]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80955" y="4667955"/>
              <a:ext cx="928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Ref[</a:t>
              </a:r>
              <a:r>
                <a:rPr lang="en-US" dirty="0" err="1" smtClean="0">
                  <a:solidFill>
                    <a:prstClr val="black"/>
                  </a:solidFill>
                  <a:cs typeface="Arial" pitchFamily="34" charset="0"/>
                </a:rPr>
                <a:t>Int</a:t>
              </a: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]</a:t>
              </a: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41889" y="4148667"/>
              <a:ext cx="493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cs typeface="Arial" pitchFamily="34" charset="0"/>
                </a:rPr>
                <a:t>x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39067" y="4826000"/>
              <a:ext cx="468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black"/>
                  </a:solidFill>
                  <a:cs typeface="Arial" pitchFamily="34" charset="0"/>
                </a:rPr>
                <a:t>y</a:t>
              </a:r>
              <a:endParaRPr lang="en-US" sz="2400" dirty="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cxnSp>
          <p:nvCxnSpPr>
            <p:cNvPr id="20" name="Straight Arrow Connector 19"/>
            <p:cNvCxnSpPr>
              <a:stCxn id="17" idx="3"/>
              <a:endCxn id="13" idx="1"/>
            </p:cNvCxnSpPr>
            <p:nvPr/>
          </p:nvCxnSpPr>
          <p:spPr bwMode="auto">
            <a:xfrm flipV="1">
              <a:off x="4035778" y="4125500"/>
              <a:ext cx="1241778" cy="254000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>
              <a:stCxn id="18" idx="3"/>
              <a:endCxn id="14" idx="1"/>
            </p:cNvCxnSpPr>
            <p:nvPr/>
          </p:nvCxnSpPr>
          <p:spPr bwMode="auto">
            <a:xfrm>
              <a:off x="4007556" y="5056833"/>
              <a:ext cx="1253067" cy="25400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8587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Parametric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234563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class </a:t>
            </a:r>
            <a:r>
              <a:rPr lang="fr-FR" dirty="0" err="1"/>
              <a:t>Ref</a:t>
            </a:r>
            <a:r>
              <a:rPr lang="fr-FR" dirty="0"/>
              <a:t>[T](var content : T</a:t>
            </a:r>
            <a:r>
              <a:rPr lang="fr-FR" dirty="0" smtClean="0"/>
              <a:t>)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rgbClr val="000000"/>
                </a:solidFill>
              </a:rPr>
              <a:t>Can </a:t>
            </a:r>
            <a:r>
              <a:rPr lang="fr-FR" dirty="0" err="1" smtClean="0">
                <a:solidFill>
                  <a:srgbClr val="000000"/>
                </a:solidFill>
              </a:rPr>
              <a:t>we</a:t>
            </a:r>
            <a:r>
              <a:rPr lang="fr-FR" dirty="0" smtClean="0">
                <a:solidFill>
                  <a:srgbClr val="000000"/>
                </a:solidFill>
              </a:rPr>
              <a:t> use the </a:t>
            </a:r>
            <a:r>
              <a:rPr lang="fr-FR" dirty="0" err="1" smtClean="0">
                <a:solidFill>
                  <a:srgbClr val="000000"/>
                </a:solidFill>
              </a:rPr>
              <a:t>subtyping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rule</a:t>
            </a:r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5892" y="3661926"/>
            <a:ext cx="531158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x : Ref[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 : Ref[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x.content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1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-1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 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z /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x.content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187" y="2774600"/>
            <a:ext cx="2295340" cy="65958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539067" y="3626555"/>
            <a:ext cx="4572276" cy="1686510"/>
            <a:chOff x="3539067" y="3626555"/>
            <a:chExt cx="4572276" cy="1686510"/>
          </a:xfrm>
        </p:grpSpPr>
        <p:sp>
          <p:nvSpPr>
            <p:cNvPr id="12" name="TextBox 11"/>
            <p:cNvSpPr txBox="1"/>
            <p:nvPr/>
          </p:nvSpPr>
          <p:spPr>
            <a:xfrm>
              <a:off x="5277556" y="3894667"/>
              <a:ext cx="170744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cs typeface="Arial" pitchFamily="34" charset="0"/>
                </a:rPr>
                <a:t>1</a:t>
              </a:r>
              <a:endParaRPr lang="en-US" sz="2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60623" y="4851400"/>
              <a:ext cx="170744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cs typeface="Arial" pitchFamily="34" charset="0"/>
                </a:rPr>
                <a:t>-1</a:t>
              </a:r>
              <a:endParaRPr lang="en-US" sz="2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41444" y="3626555"/>
              <a:ext cx="10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Ref[</a:t>
              </a:r>
              <a:r>
                <a:rPr lang="en-US" dirty="0" err="1" smtClean="0">
                  <a:solidFill>
                    <a:prstClr val="black"/>
                  </a:solidFill>
                  <a:cs typeface="Arial" pitchFamily="34" charset="0"/>
                </a:rPr>
                <a:t>Pos</a:t>
              </a:r>
              <a:r>
                <a:rPr lang="en-US" dirty="0">
                  <a:solidFill>
                    <a:prstClr val="black"/>
                  </a:solidFill>
                  <a:cs typeface="Arial" pitchFamily="34" charset="0"/>
                </a:rPr>
                <a:t>]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80955" y="4667955"/>
              <a:ext cx="928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Ref[</a:t>
              </a:r>
              <a:r>
                <a:rPr lang="en-US" dirty="0" err="1" smtClean="0">
                  <a:solidFill>
                    <a:prstClr val="black"/>
                  </a:solidFill>
                  <a:cs typeface="Arial" pitchFamily="34" charset="0"/>
                </a:rPr>
                <a:t>Int</a:t>
              </a: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]</a:t>
              </a: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41889" y="4148667"/>
              <a:ext cx="493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cs typeface="Arial" pitchFamily="34" charset="0"/>
                </a:rPr>
                <a:t>x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39067" y="4826000"/>
              <a:ext cx="468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black"/>
                  </a:solidFill>
                  <a:cs typeface="Arial" pitchFamily="34" charset="0"/>
                </a:rPr>
                <a:t>y</a:t>
              </a:r>
              <a:endParaRPr lang="en-US" sz="2400" dirty="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cxnSp>
          <p:nvCxnSpPr>
            <p:cNvPr id="18" name="Straight Arrow Connector 17"/>
            <p:cNvCxnSpPr>
              <a:stCxn id="16" idx="3"/>
              <a:endCxn id="12" idx="1"/>
            </p:cNvCxnSpPr>
            <p:nvPr/>
          </p:nvCxnSpPr>
          <p:spPr bwMode="auto">
            <a:xfrm flipV="1">
              <a:off x="4035778" y="4125500"/>
              <a:ext cx="1241778" cy="254000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>
              <a:stCxn id="17" idx="3"/>
            </p:cNvCxnSpPr>
            <p:nvPr/>
          </p:nvCxnSpPr>
          <p:spPr bwMode="auto">
            <a:xfrm flipV="1">
              <a:off x="4007556" y="4306780"/>
              <a:ext cx="1160236" cy="750053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20" name="Straight Arrow Connector 19"/>
          <p:cNvCxnSpPr/>
          <p:nvPr/>
        </p:nvCxnSpPr>
        <p:spPr bwMode="auto">
          <a:xfrm flipH="1">
            <a:off x="2187710" y="5879985"/>
            <a:ext cx="677333" cy="14111"/>
          </a:xfrm>
          <a:prstGeom prst="straightConnector1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0031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Parametric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234563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class </a:t>
            </a:r>
            <a:r>
              <a:rPr lang="fr-FR" dirty="0" err="1"/>
              <a:t>Ref</a:t>
            </a:r>
            <a:r>
              <a:rPr lang="fr-FR" dirty="0"/>
              <a:t>[T](var content : T</a:t>
            </a:r>
            <a:r>
              <a:rPr lang="fr-FR" dirty="0" smtClean="0"/>
              <a:t>)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rgbClr val="000000"/>
                </a:solidFill>
              </a:rPr>
              <a:t>Can </a:t>
            </a:r>
            <a:r>
              <a:rPr lang="fr-FR" dirty="0" err="1" smtClean="0">
                <a:solidFill>
                  <a:srgbClr val="000000"/>
                </a:solidFill>
              </a:rPr>
              <a:t>we</a:t>
            </a:r>
            <a:r>
              <a:rPr lang="fr-FR" dirty="0" smtClean="0">
                <a:solidFill>
                  <a:srgbClr val="000000"/>
                </a:solidFill>
              </a:rPr>
              <a:t> use the </a:t>
            </a:r>
            <a:r>
              <a:rPr lang="fr-FR" dirty="0" err="1" smtClean="0">
                <a:solidFill>
                  <a:srgbClr val="000000"/>
                </a:solidFill>
              </a:rPr>
              <a:t>subtyping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rule</a:t>
            </a:r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5892" y="3661926"/>
            <a:ext cx="531158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x : Ref[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 : Ref[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x.content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1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-1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 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z /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x.content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2231504" y="6230368"/>
            <a:ext cx="677333" cy="14111"/>
          </a:xfrm>
          <a:prstGeom prst="straightConnector1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187" y="2774600"/>
            <a:ext cx="2295340" cy="6595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539067" y="3626555"/>
            <a:ext cx="4572276" cy="1686510"/>
            <a:chOff x="3539067" y="3626555"/>
            <a:chExt cx="4572276" cy="1686510"/>
          </a:xfrm>
        </p:grpSpPr>
        <p:sp>
          <p:nvSpPr>
            <p:cNvPr id="15" name="TextBox 14"/>
            <p:cNvSpPr txBox="1"/>
            <p:nvPr/>
          </p:nvSpPr>
          <p:spPr>
            <a:xfrm>
              <a:off x="5277556" y="3894667"/>
              <a:ext cx="170744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black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60623" y="4851400"/>
              <a:ext cx="170744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cs typeface="Arial" pitchFamily="34" charset="0"/>
                </a:rPr>
                <a:t>-1</a:t>
              </a:r>
              <a:endParaRPr lang="en-US" sz="2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41444" y="3626555"/>
              <a:ext cx="10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Ref[</a:t>
              </a:r>
              <a:r>
                <a:rPr lang="en-US" dirty="0" err="1" smtClean="0">
                  <a:solidFill>
                    <a:prstClr val="black"/>
                  </a:solidFill>
                  <a:cs typeface="Arial" pitchFamily="34" charset="0"/>
                </a:rPr>
                <a:t>Pos</a:t>
              </a:r>
              <a:r>
                <a:rPr lang="en-US" dirty="0">
                  <a:solidFill>
                    <a:prstClr val="black"/>
                  </a:solidFill>
                  <a:cs typeface="Arial" pitchFamily="34" charset="0"/>
                </a:rPr>
                <a:t>]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80955" y="4667955"/>
              <a:ext cx="928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Ref[</a:t>
              </a:r>
              <a:r>
                <a:rPr lang="en-US" dirty="0" err="1" smtClean="0">
                  <a:solidFill>
                    <a:prstClr val="black"/>
                  </a:solidFill>
                  <a:cs typeface="Arial" pitchFamily="34" charset="0"/>
                </a:rPr>
                <a:t>Int</a:t>
              </a: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]</a:t>
              </a: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41889" y="4148667"/>
              <a:ext cx="493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cs typeface="Arial" pitchFamily="34" charset="0"/>
                </a:rPr>
                <a:t>x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39067" y="4826000"/>
              <a:ext cx="468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black"/>
                  </a:solidFill>
                  <a:cs typeface="Arial" pitchFamily="34" charset="0"/>
                </a:rPr>
                <a:t>y</a:t>
              </a:r>
              <a:endParaRPr lang="en-US" sz="2400" dirty="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cxnSp>
          <p:nvCxnSpPr>
            <p:cNvPr id="21" name="Straight Arrow Connector 20"/>
            <p:cNvCxnSpPr>
              <a:stCxn id="19" idx="3"/>
              <a:endCxn id="15" idx="1"/>
            </p:cNvCxnSpPr>
            <p:nvPr/>
          </p:nvCxnSpPr>
          <p:spPr bwMode="auto">
            <a:xfrm flipV="1">
              <a:off x="4035778" y="4125500"/>
              <a:ext cx="1241778" cy="254000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>
              <a:stCxn id="20" idx="3"/>
            </p:cNvCxnSpPr>
            <p:nvPr/>
          </p:nvCxnSpPr>
          <p:spPr bwMode="auto">
            <a:xfrm flipV="1">
              <a:off x="4007556" y="4335979"/>
              <a:ext cx="1087245" cy="720854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4" name="TextBox 23"/>
          <p:cNvSpPr txBox="1"/>
          <p:nvPr/>
        </p:nvSpPr>
        <p:spPr>
          <a:xfrm>
            <a:off x="3124033" y="6087888"/>
            <a:ext cx="1576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800000"/>
                </a:solidFill>
                <a:cs typeface="Arial" pitchFamily="34" charset="0"/>
              </a:rPr>
              <a:t>CRASHES         </a:t>
            </a:r>
            <a:endParaRPr lang="en-US" dirty="0">
              <a:solidFill>
                <a:srgbClr val="800000"/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961000" y="2597040"/>
              <a:ext cx="2186640" cy="1140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53800" y="2589120"/>
                <a:ext cx="6040800" cy="409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011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234563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class </a:t>
            </a:r>
            <a:r>
              <a:rPr lang="fr-FR" dirty="0" err="1"/>
              <a:t>Ref</a:t>
            </a:r>
            <a:r>
              <a:rPr lang="fr-FR" dirty="0"/>
              <a:t>[T](var content : T</a:t>
            </a:r>
            <a:r>
              <a:rPr lang="fr-FR" dirty="0" smtClean="0"/>
              <a:t>)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rgbClr val="000000"/>
                </a:solidFill>
              </a:rPr>
              <a:t>Can </a:t>
            </a:r>
            <a:r>
              <a:rPr lang="fr-FR" dirty="0" err="1" smtClean="0">
                <a:solidFill>
                  <a:srgbClr val="000000"/>
                </a:solidFill>
              </a:rPr>
              <a:t>we</a:t>
            </a:r>
            <a:r>
              <a:rPr lang="fr-FR" dirty="0" smtClean="0">
                <a:solidFill>
                  <a:srgbClr val="000000"/>
                </a:solidFill>
              </a:rPr>
              <a:t> use the converse </a:t>
            </a:r>
            <a:r>
              <a:rPr lang="fr-FR" dirty="0" err="1" smtClean="0">
                <a:solidFill>
                  <a:srgbClr val="000000"/>
                </a:solidFill>
              </a:rPr>
              <a:t>subtyping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rule</a:t>
            </a:r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5892" y="3661926"/>
            <a:ext cx="241970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x : Ref[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 : Ref[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x.content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1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-1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 = y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z /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x.content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2231504" y="6230368"/>
            <a:ext cx="677333" cy="14111"/>
          </a:xfrm>
          <a:prstGeom prst="straightConnector1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3" name="Group 12"/>
          <p:cNvGrpSpPr/>
          <p:nvPr/>
        </p:nvGrpSpPr>
        <p:grpSpPr>
          <a:xfrm>
            <a:off x="3539067" y="3626555"/>
            <a:ext cx="4572276" cy="1686510"/>
            <a:chOff x="3539067" y="3626555"/>
            <a:chExt cx="4572276" cy="1686510"/>
          </a:xfrm>
        </p:grpSpPr>
        <p:sp>
          <p:nvSpPr>
            <p:cNvPr id="14" name="TextBox 13"/>
            <p:cNvSpPr txBox="1"/>
            <p:nvPr/>
          </p:nvSpPr>
          <p:spPr>
            <a:xfrm>
              <a:off x="5277556" y="3894667"/>
              <a:ext cx="170744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cs typeface="Arial" pitchFamily="34" charset="0"/>
                </a:rPr>
                <a:t>1</a:t>
              </a:r>
              <a:endParaRPr lang="en-US" sz="2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60623" y="4851400"/>
              <a:ext cx="170744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cs typeface="Arial" pitchFamily="34" charset="0"/>
                </a:rPr>
                <a:t>0</a:t>
              </a:r>
              <a:endParaRPr lang="en-US" sz="2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41444" y="3626555"/>
              <a:ext cx="10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Ref[</a:t>
              </a:r>
              <a:r>
                <a:rPr lang="en-US" dirty="0" err="1" smtClean="0">
                  <a:solidFill>
                    <a:prstClr val="black"/>
                  </a:solidFill>
                  <a:cs typeface="Arial" pitchFamily="34" charset="0"/>
                </a:rPr>
                <a:t>Pos</a:t>
              </a:r>
              <a:r>
                <a:rPr lang="en-US" dirty="0">
                  <a:solidFill>
                    <a:prstClr val="black"/>
                  </a:solidFill>
                  <a:cs typeface="Arial" pitchFamily="34" charset="0"/>
                </a:rPr>
                <a:t>]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80955" y="4667955"/>
              <a:ext cx="928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Ref[</a:t>
              </a:r>
              <a:r>
                <a:rPr lang="en-US" dirty="0" err="1" smtClean="0">
                  <a:solidFill>
                    <a:prstClr val="black"/>
                  </a:solidFill>
                  <a:cs typeface="Arial" pitchFamily="34" charset="0"/>
                </a:rPr>
                <a:t>Int</a:t>
              </a: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]</a:t>
              </a: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41889" y="4148667"/>
              <a:ext cx="493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cs typeface="Arial" pitchFamily="34" charset="0"/>
                </a:rPr>
                <a:t>x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39067" y="4826000"/>
              <a:ext cx="468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black"/>
                  </a:solidFill>
                  <a:cs typeface="Arial" pitchFamily="34" charset="0"/>
                </a:rPr>
                <a:t>y</a:t>
              </a:r>
              <a:endParaRPr lang="en-US" sz="2400" dirty="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cxnSp>
          <p:nvCxnSpPr>
            <p:cNvPr id="20" name="Straight Arrow Connector 19"/>
            <p:cNvCxnSpPr>
              <a:stCxn id="18" idx="3"/>
            </p:cNvCxnSpPr>
            <p:nvPr/>
          </p:nvCxnSpPr>
          <p:spPr bwMode="auto">
            <a:xfrm>
              <a:off x="4035778" y="4379500"/>
              <a:ext cx="1088220" cy="540449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>
              <a:stCxn id="19" idx="3"/>
              <a:endCxn id="15" idx="1"/>
            </p:cNvCxnSpPr>
            <p:nvPr/>
          </p:nvCxnSpPr>
          <p:spPr bwMode="auto">
            <a:xfrm>
              <a:off x="4007556" y="5056833"/>
              <a:ext cx="1253067" cy="25400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2" name="TextBox 21"/>
          <p:cNvSpPr txBox="1"/>
          <p:nvPr/>
        </p:nvSpPr>
        <p:spPr>
          <a:xfrm>
            <a:off x="3124033" y="6087888"/>
            <a:ext cx="1576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800000"/>
                </a:solidFill>
                <a:cs typeface="Arial" pitchFamily="34" charset="0"/>
              </a:rPr>
              <a:t>CRASHES         </a:t>
            </a:r>
            <a:endParaRPr lang="en-US" dirty="0">
              <a:solidFill>
                <a:srgbClr val="800000"/>
              </a:solidFill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48" y="2694529"/>
            <a:ext cx="2437593" cy="69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3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Mutable Classes do not </a:t>
            </a:r>
            <a:br>
              <a:rPr lang="en-US" dirty="0" smtClean="0"/>
            </a:br>
            <a:r>
              <a:rPr lang="en-US" dirty="0" smtClean="0"/>
              <a:t>Preserve Subtyping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234563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class </a:t>
            </a:r>
            <a:r>
              <a:rPr lang="fr-FR" dirty="0" err="1"/>
              <a:t>Ref</a:t>
            </a:r>
            <a:r>
              <a:rPr lang="fr-FR" dirty="0"/>
              <a:t>[T](var content : T</a:t>
            </a:r>
            <a:r>
              <a:rPr lang="fr-FR" dirty="0" smtClean="0"/>
              <a:t>)</a:t>
            </a:r>
          </a:p>
          <a:p>
            <a:pPr marL="0" indent="0" algn="ctr">
              <a:buNone/>
            </a:pPr>
            <a:r>
              <a:rPr lang="fr-FR" dirty="0" err="1" smtClean="0">
                <a:solidFill>
                  <a:srgbClr val="000000"/>
                </a:solidFill>
              </a:rPr>
              <a:t>Even</a:t>
            </a:r>
            <a:r>
              <a:rPr lang="fr-FR" dirty="0" smtClean="0">
                <a:solidFill>
                  <a:srgbClr val="000000"/>
                </a:solidFill>
              </a:rPr>
              <a:t> if T &lt;: T’, </a:t>
            </a:r>
          </a:p>
          <a:p>
            <a:pPr marL="0" indent="0" algn="ctr">
              <a:buNone/>
            </a:pPr>
            <a:r>
              <a:rPr lang="fr-FR" dirty="0" err="1" smtClean="0">
                <a:solidFill>
                  <a:srgbClr val="000000"/>
                </a:solidFill>
              </a:rPr>
              <a:t>Ref</a:t>
            </a:r>
            <a:r>
              <a:rPr lang="fr-FR" dirty="0" smtClean="0">
                <a:solidFill>
                  <a:srgbClr val="000000"/>
                </a:solidFill>
              </a:rPr>
              <a:t>[T] and </a:t>
            </a:r>
            <a:r>
              <a:rPr lang="fr-FR" dirty="0" err="1" smtClean="0">
                <a:solidFill>
                  <a:srgbClr val="000000"/>
                </a:solidFill>
              </a:rPr>
              <a:t>Ref</a:t>
            </a:r>
            <a:r>
              <a:rPr lang="fr-FR" dirty="0" smtClean="0">
                <a:solidFill>
                  <a:srgbClr val="000000"/>
                </a:solidFill>
              </a:rPr>
              <a:t>[T’] are </a:t>
            </a:r>
            <a:r>
              <a:rPr lang="fr-FR" dirty="0" err="1" smtClean="0">
                <a:solidFill>
                  <a:srgbClr val="000000"/>
                </a:solidFill>
              </a:rPr>
              <a:t>unrelated</a:t>
            </a:r>
            <a:r>
              <a:rPr lang="fr-FR" dirty="0" smtClean="0">
                <a:solidFill>
                  <a:srgbClr val="000000"/>
                </a:solidFill>
              </a:rPr>
              <a:t> types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5892" y="4215924"/>
            <a:ext cx="241970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Ref[T]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 :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Ref[T’]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 = 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...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7777" y="5401724"/>
            <a:ext cx="34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800000"/>
                </a:solidFill>
                <a:cs typeface="Arial" pitchFamily="34" charset="0"/>
              </a:rPr>
              <a:t>type checks only if T=T’</a:t>
            </a:r>
            <a:endParaRPr lang="en-US" sz="2400" dirty="0">
              <a:solidFill>
                <a:srgbClr val="800000"/>
              </a:solidFill>
              <a:cs typeface="Arial" pitchFamily="34" charset="0"/>
            </a:endParaRPr>
          </a:p>
        </p:txBody>
      </p:sp>
      <p:cxnSp>
        <p:nvCxnSpPr>
          <p:cNvPr id="8" name="Straight Arrow Connector 7"/>
          <p:cNvCxnSpPr>
            <a:stCxn id="5" idx="1"/>
          </p:cNvCxnSpPr>
          <p:nvPr/>
        </p:nvCxnSpPr>
        <p:spPr bwMode="auto">
          <a:xfrm flipH="1">
            <a:off x="1270051" y="5632557"/>
            <a:ext cx="627726" cy="2755"/>
          </a:xfrm>
          <a:prstGeom prst="straightConnector1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9023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Holds for Arrays, Vectors, </a:t>
            </a:r>
            <a:br>
              <a:rPr lang="en-US" dirty="0" smtClean="0"/>
            </a:br>
            <a:r>
              <a:rPr lang="en-US" dirty="0" smtClean="0"/>
              <a:t>all mutable containers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4191" y="3257227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 :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Array[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](1)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 :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Array[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](1)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x[0]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 1</a:t>
            </a:r>
            <a:b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y[0] =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 = 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y[0]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 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z /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x[0]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3426" y="1678270"/>
            <a:ext cx="7434469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fr-FR" sz="3200" kern="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Even</a:t>
            </a:r>
            <a:r>
              <a:rPr lang="fr-FR" sz="32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if T &lt;: T’, 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fr-FR" sz="3200" kern="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Array</a:t>
            </a:r>
            <a:r>
              <a:rPr lang="fr-FR" sz="3200" kern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[T</a:t>
            </a:r>
            <a:r>
              <a:rPr lang="fr-FR" sz="32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] and </a:t>
            </a:r>
            <a:r>
              <a:rPr lang="fr-FR" sz="3200" kern="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Array</a:t>
            </a:r>
            <a:r>
              <a:rPr lang="fr-FR" sz="3200" kern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[T</a:t>
            </a:r>
            <a:r>
              <a:rPr lang="fr-FR" sz="32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’] are </a:t>
            </a:r>
            <a:r>
              <a:rPr lang="fr-FR" sz="3200" kern="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unrelated</a:t>
            </a:r>
            <a:r>
              <a:rPr lang="fr-FR" sz="32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types</a:t>
            </a:r>
          </a:p>
        </p:txBody>
      </p:sp>
    </p:spTree>
    <p:extLst>
      <p:ext uri="{BB962C8B-B14F-4D97-AF65-F5344CB8AC3E}">
        <p14:creationId xmlns:p14="http://schemas.microsoft.com/office/powerpoint/2010/main" val="260190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in Soundness Proof Attempt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234563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class </a:t>
            </a:r>
            <a:r>
              <a:rPr lang="fr-FR" dirty="0" err="1"/>
              <a:t>Ref</a:t>
            </a:r>
            <a:r>
              <a:rPr lang="fr-FR" dirty="0"/>
              <a:t>[T](var content : T</a:t>
            </a:r>
            <a:r>
              <a:rPr lang="fr-FR" dirty="0" smtClean="0"/>
              <a:t>)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rgbClr val="000000"/>
                </a:solidFill>
              </a:rPr>
              <a:t>Can </a:t>
            </a:r>
            <a:r>
              <a:rPr lang="fr-FR" dirty="0" err="1" smtClean="0">
                <a:solidFill>
                  <a:srgbClr val="000000"/>
                </a:solidFill>
              </a:rPr>
              <a:t>we</a:t>
            </a:r>
            <a:r>
              <a:rPr lang="fr-FR" dirty="0" smtClean="0">
                <a:solidFill>
                  <a:srgbClr val="000000"/>
                </a:solidFill>
              </a:rPr>
              <a:t> use the </a:t>
            </a:r>
            <a:r>
              <a:rPr lang="fr-FR" dirty="0" err="1" smtClean="0">
                <a:solidFill>
                  <a:srgbClr val="000000"/>
                </a:solidFill>
              </a:rPr>
              <a:t>subtyping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rule</a:t>
            </a:r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5892" y="3661926"/>
            <a:ext cx="531158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x : Ref[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 : Ref[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x.content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1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-1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 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z /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x.content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86539" y="5752428"/>
            <a:ext cx="54466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prove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that runtime value of each variable belongs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to its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type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2400" dirty="0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2133600" y="6248400"/>
            <a:ext cx="990600" cy="0"/>
          </a:xfrm>
          <a:prstGeom prst="straightConnector1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187" y="2774600"/>
            <a:ext cx="2295340" cy="6595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539067" y="3626555"/>
            <a:ext cx="4572276" cy="1686510"/>
            <a:chOff x="3539067" y="3626555"/>
            <a:chExt cx="4572276" cy="1686510"/>
          </a:xfrm>
        </p:grpSpPr>
        <p:sp>
          <p:nvSpPr>
            <p:cNvPr id="15" name="TextBox 14"/>
            <p:cNvSpPr txBox="1"/>
            <p:nvPr/>
          </p:nvSpPr>
          <p:spPr>
            <a:xfrm>
              <a:off x="5277556" y="3894667"/>
              <a:ext cx="170744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cs typeface="Arial" pitchFamily="34" charset="0"/>
                </a:rPr>
                <a:t>1</a:t>
              </a:r>
              <a:endParaRPr lang="en-US" sz="2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60623" y="4851400"/>
              <a:ext cx="170744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cs typeface="Arial" pitchFamily="34" charset="0"/>
                </a:rPr>
                <a:t>-1</a:t>
              </a:r>
              <a:endParaRPr lang="en-US" sz="2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41444" y="3626555"/>
              <a:ext cx="10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Ref[</a:t>
              </a:r>
              <a:r>
                <a:rPr lang="en-US" dirty="0" err="1" smtClean="0">
                  <a:solidFill>
                    <a:prstClr val="black"/>
                  </a:solidFill>
                  <a:cs typeface="Arial" pitchFamily="34" charset="0"/>
                </a:rPr>
                <a:t>Pos</a:t>
              </a:r>
              <a:r>
                <a:rPr lang="en-US" dirty="0">
                  <a:solidFill>
                    <a:prstClr val="black"/>
                  </a:solidFill>
                  <a:cs typeface="Arial" pitchFamily="34" charset="0"/>
                </a:rPr>
                <a:t>]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80955" y="4667955"/>
              <a:ext cx="928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Ref[</a:t>
              </a:r>
              <a:r>
                <a:rPr lang="en-US" dirty="0" err="1" smtClean="0">
                  <a:solidFill>
                    <a:prstClr val="black"/>
                  </a:solidFill>
                  <a:cs typeface="Arial" pitchFamily="34" charset="0"/>
                </a:rPr>
                <a:t>Int</a:t>
              </a: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]</a:t>
              </a: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41889" y="4148667"/>
              <a:ext cx="493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cs typeface="Arial" pitchFamily="34" charset="0"/>
                </a:rPr>
                <a:t>x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39067" y="4826000"/>
              <a:ext cx="468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black"/>
                  </a:solidFill>
                  <a:cs typeface="Arial" pitchFamily="34" charset="0"/>
                </a:rPr>
                <a:t>y</a:t>
              </a:r>
              <a:endParaRPr lang="en-US" sz="2400" dirty="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cxnSp>
          <p:nvCxnSpPr>
            <p:cNvPr id="21" name="Straight Arrow Connector 20"/>
            <p:cNvCxnSpPr>
              <a:stCxn id="19" idx="3"/>
              <a:endCxn id="15" idx="1"/>
            </p:cNvCxnSpPr>
            <p:nvPr/>
          </p:nvCxnSpPr>
          <p:spPr bwMode="auto">
            <a:xfrm flipV="1">
              <a:off x="4035778" y="4125500"/>
              <a:ext cx="1241778" cy="254000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>
              <a:stCxn id="20" idx="3"/>
            </p:cNvCxnSpPr>
            <p:nvPr/>
          </p:nvCxnSpPr>
          <p:spPr bwMode="auto">
            <a:xfrm flipV="1">
              <a:off x="4007556" y="4335979"/>
              <a:ext cx="1087245" cy="720854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57685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Soundness </a:t>
            </a:r>
            <a:r>
              <a:rPr lang="en-US" dirty="0" smtClean="0"/>
              <a:t>Proof </a:t>
            </a:r>
            <a:r>
              <a:rPr lang="en-US" dirty="0" smtClean="0"/>
              <a:t>Attempt [Cont.]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86704"/>
                <a:ext cx="8229600" cy="2542696"/>
              </a:xfrm>
            </p:spPr>
            <p:txBody>
              <a:bodyPr/>
              <a:lstStyle/>
              <a:p>
                <a:r>
                  <a:rPr lang="en-US" sz="2200" dirty="0" smtClean="0"/>
                  <a:t>Need to have an operational semantics for the language</a:t>
                </a:r>
              </a:p>
              <a:p>
                <a:r>
                  <a:rPr lang="en-US" sz="2200" dirty="0" smtClean="0"/>
                  <a:t>State g : (</a:t>
                </a:r>
                <a:r>
                  <a:rPr lang="en-US" sz="2200" dirty="0" err="1" smtClean="0"/>
                  <a:t>Var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200" dirty="0" smtClean="0"/>
                  <a:t> </a:t>
                </a:r>
                <a:r>
                  <a:rPr lang="en-US" sz="2200" dirty="0" err="1" smtClean="0"/>
                  <a:t>Addr</a:t>
                </a:r>
                <a:r>
                  <a:rPr lang="en-US" sz="2200" dirty="0" smtClean="0"/>
                  <a:t>) -&gt; (</a:t>
                </a:r>
                <a:r>
                  <a:rPr lang="en-US" sz="2200" dirty="0" err="1" smtClean="0"/>
                  <a:t>Int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200" dirty="0" smtClean="0"/>
                  <a:t> </a:t>
                </a:r>
                <a:r>
                  <a:rPr lang="en-US" sz="2200" dirty="0" err="1" smtClean="0"/>
                  <a:t>Addr</a:t>
                </a:r>
                <a:r>
                  <a:rPr lang="en-US" sz="2200" dirty="0" smtClean="0"/>
                  <a:t>)  </a:t>
                </a:r>
              </a:p>
              <a:p>
                <a:r>
                  <a:rPr lang="en-US" sz="2200" dirty="0" smtClean="0"/>
                  <a:t>A very good property that we need</a:t>
                </a:r>
                <a:r>
                  <a:rPr lang="en-US" sz="2200" dirty="0"/>
                  <a:t> </a:t>
                </a:r>
                <a:r>
                  <a:rPr lang="en-US" sz="2200" dirty="0" smtClean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⊢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: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Ref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Pos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1800" dirty="0" smtClean="0"/>
              </a:p>
              <a:p>
                <a:pPr lvl="1"/>
                <a:r>
                  <a:rPr lang="en-US" sz="1800" dirty="0" smtClean="0"/>
                  <a:t>Cannot prove this property is preserved because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1800" dirty="0" smtClean="0"/>
                  <a:t> and </a:t>
                </a:r>
              </a:p>
              <a:p>
                <a:pPr marL="457200" lvl="1" indent="0">
                  <a:buNone/>
                </a:pPr>
                <a:r>
                  <a:rPr lang="en-US" sz="1800" dirty="0" smtClean="0"/>
                  <a:t>      “</a:t>
                </a:r>
                <a:r>
                  <a:rPr lang="en-US" sz="1800" dirty="0" err="1" smtClean="0"/>
                  <a:t>y.content</a:t>
                </a:r>
                <a:r>
                  <a:rPr lang="en-US" sz="1800" dirty="0" smtClean="0"/>
                  <a:t> = 0”  may update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800" dirty="0" smtClean="0"/>
                  <a:t> (given by operational semantics)</a:t>
                </a:r>
              </a:p>
              <a:p>
                <a:r>
                  <a:rPr lang="en-US" sz="2200" dirty="0" smtClean="0"/>
                  <a:t>Proof will not work for any stronger properties also</a:t>
                </a: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86704"/>
                <a:ext cx="8229600" cy="2542696"/>
              </a:xfrm>
              <a:blipFill rotWithShape="0">
                <a:blip r:embed="rId3"/>
                <a:stretch>
                  <a:fillRect l="-963" t="-1914" b="-11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38200" y="1447800"/>
            <a:ext cx="531158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x : Ref[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 : Ref[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x.content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1</a:t>
            </a:r>
            <a:b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-1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 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z /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x.content</a:t>
            </a:r>
            <a:endParaRPr lang="en-US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02647" y="3225591"/>
            <a:ext cx="54466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prove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that runtime value of each variable belongs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to its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type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dirty="0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2438400" y="3367293"/>
            <a:ext cx="1143000" cy="1"/>
          </a:xfrm>
          <a:prstGeom prst="straightConnector1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004" y="1187153"/>
            <a:ext cx="1697435" cy="48776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949074" y="1652281"/>
            <a:ext cx="3855451" cy="1193939"/>
            <a:chOff x="3539067" y="3626555"/>
            <a:chExt cx="4572276" cy="1686510"/>
          </a:xfrm>
        </p:grpSpPr>
        <p:sp>
          <p:nvSpPr>
            <p:cNvPr id="15" name="TextBox 14"/>
            <p:cNvSpPr txBox="1"/>
            <p:nvPr/>
          </p:nvSpPr>
          <p:spPr>
            <a:xfrm>
              <a:off x="5277556" y="3894667"/>
              <a:ext cx="170744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cs typeface="Arial" pitchFamily="34" charset="0"/>
                </a:rPr>
                <a:t>1</a:t>
              </a:r>
              <a:endParaRPr lang="en-US" sz="2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60623" y="4851400"/>
              <a:ext cx="170744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cs typeface="Arial" pitchFamily="34" charset="0"/>
                </a:rPr>
                <a:t>-1</a:t>
              </a:r>
              <a:endParaRPr lang="en-US" sz="2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41444" y="3626555"/>
              <a:ext cx="10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Ref[</a:t>
              </a:r>
              <a:r>
                <a:rPr lang="en-US" dirty="0" err="1" smtClean="0">
                  <a:solidFill>
                    <a:prstClr val="black"/>
                  </a:solidFill>
                  <a:cs typeface="Arial" pitchFamily="34" charset="0"/>
                </a:rPr>
                <a:t>Pos</a:t>
              </a:r>
              <a:r>
                <a:rPr lang="en-US" dirty="0">
                  <a:solidFill>
                    <a:prstClr val="black"/>
                  </a:solidFill>
                  <a:cs typeface="Arial" pitchFamily="34" charset="0"/>
                </a:rPr>
                <a:t>]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80955" y="4667955"/>
              <a:ext cx="928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Ref[</a:t>
              </a:r>
              <a:r>
                <a:rPr lang="en-US" dirty="0" err="1" smtClean="0">
                  <a:solidFill>
                    <a:prstClr val="black"/>
                  </a:solidFill>
                  <a:cs typeface="Arial" pitchFamily="34" charset="0"/>
                </a:rPr>
                <a:t>Int</a:t>
              </a: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]</a:t>
              </a: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41889" y="4148667"/>
              <a:ext cx="493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cs typeface="Arial" pitchFamily="34" charset="0"/>
                </a:rPr>
                <a:t>x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39067" y="4826000"/>
              <a:ext cx="468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black"/>
                  </a:solidFill>
                  <a:cs typeface="Arial" pitchFamily="34" charset="0"/>
                </a:rPr>
                <a:t>y</a:t>
              </a:r>
              <a:endParaRPr lang="en-US" sz="2400" dirty="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cxnSp>
          <p:nvCxnSpPr>
            <p:cNvPr id="21" name="Straight Arrow Connector 20"/>
            <p:cNvCxnSpPr>
              <a:stCxn id="19" idx="3"/>
              <a:endCxn id="15" idx="1"/>
            </p:cNvCxnSpPr>
            <p:nvPr/>
          </p:nvCxnSpPr>
          <p:spPr bwMode="auto">
            <a:xfrm flipV="1">
              <a:off x="4035778" y="4125500"/>
              <a:ext cx="1241778" cy="254000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>
              <a:stCxn id="20" idx="3"/>
            </p:cNvCxnSpPr>
            <p:nvPr/>
          </p:nvCxnSpPr>
          <p:spPr bwMode="auto">
            <a:xfrm flipV="1">
              <a:off x="4007556" y="4335979"/>
              <a:ext cx="1087245" cy="720854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1401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Mutable </a:t>
            </a:r>
            <a:r>
              <a:rPr lang="en-US" dirty="0" err="1" smtClean="0"/>
              <a:t>vs</a:t>
            </a:r>
            <a:r>
              <a:rPr lang="en-US" dirty="0" smtClean="0"/>
              <a:t> Immutable Containers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70992"/>
            <a:ext cx="8461514" cy="510208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Immutable container, </a:t>
            </a:r>
            <a:r>
              <a:rPr lang="en-US" dirty="0" err="1" smtClean="0"/>
              <a:t>Coll</a:t>
            </a:r>
            <a:r>
              <a:rPr lang="en-US" dirty="0" smtClean="0"/>
              <a:t>[T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has methods of form e.g.    	get(</a:t>
            </a:r>
            <a:r>
              <a:rPr lang="en-US" dirty="0" err="1" smtClean="0"/>
              <a:t>x:A</a:t>
            </a:r>
            <a:r>
              <a:rPr lang="en-US" dirty="0" smtClean="0"/>
              <a:t>) : T</a:t>
            </a:r>
          </a:p>
          <a:p>
            <a:pPr lvl="1"/>
            <a:r>
              <a:rPr lang="en-US" dirty="0" smtClean="0"/>
              <a:t>if T &lt;: T’, then </a:t>
            </a:r>
            <a:r>
              <a:rPr lang="en-US" dirty="0" err="1" smtClean="0"/>
              <a:t>Coll</a:t>
            </a:r>
            <a:r>
              <a:rPr lang="en-US" dirty="0" smtClean="0"/>
              <a:t>[T’] has	get(</a:t>
            </a:r>
            <a:r>
              <a:rPr lang="en-US" dirty="0" err="1" smtClean="0"/>
              <a:t>x:A</a:t>
            </a:r>
            <a:r>
              <a:rPr lang="en-US" dirty="0" smtClean="0"/>
              <a:t>) : T’</a:t>
            </a:r>
          </a:p>
          <a:p>
            <a:pPr lvl="1"/>
            <a:r>
              <a:rPr lang="en-US" dirty="0" smtClean="0"/>
              <a:t>we have  </a:t>
            </a:r>
            <a:r>
              <a:rPr lang="en-US" dirty="0" smtClean="0">
                <a:solidFill>
                  <a:srgbClr val="800000"/>
                </a:solidFill>
              </a:rPr>
              <a:t> (A </a:t>
            </a:r>
            <a:r>
              <a:rPr lang="en-US" dirty="0" smtClean="0">
                <a:solidFill>
                  <a:srgbClr val="800000"/>
                </a:solidFill>
                <a:sym typeface="Wingdings" pitchFamily="2" charset="2"/>
              </a:rPr>
              <a:t> T) &lt;: (A T’)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 </a:t>
            </a:r>
            <a:br>
              <a:rPr lang="en-US" dirty="0" smtClean="0">
                <a:solidFill>
                  <a:srgbClr val="FFFF00"/>
                </a:solidFill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covariant rule for functions, so </a:t>
            </a:r>
            <a:r>
              <a:rPr lang="en-US" dirty="0" err="1" smtClean="0">
                <a:solidFill>
                  <a:srgbClr val="800000"/>
                </a:solidFill>
                <a:sym typeface="Wingdings" pitchFamily="2" charset="2"/>
              </a:rPr>
              <a:t>Coll</a:t>
            </a:r>
            <a:r>
              <a:rPr lang="en-US" dirty="0" smtClean="0">
                <a:solidFill>
                  <a:srgbClr val="800000"/>
                </a:solidFill>
                <a:sym typeface="Wingdings" pitchFamily="2" charset="2"/>
              </a:rPr>
              <a:t>[T] &lt;: </a:t>
            </a:r>
            <a:r>
              <a:rPr lang="en-US" dirty="0" err="1" smtClean="0">
                <a:solidFill>
                  <a:srgbClr val="800000"/>
                </a:solidFill>
                <a:sym typeface="Wingdings" pitchFamily="2" charset="2"/>
              </a:rPr>
              <a:t>Coll</a:t>
            </a:r>
            <a:r>
              <a:rPr lang="en-US" dirty="0" smtClean="0">
                <a:solidFill>
                  <a:srgbClr val="800000"/>
                </a:solidFill>
                <a:sym typeface="Wingdings" pitchFamily="2" charset="2"/>
              </a:rPr>
              <a:t>[T’]</a:t>
            </a:r>
          </a:p>
          <a:p>
            <a:r>
              <a:rPr lang="en-US" dirty="0" smtClean="0">
                <a:sym typeface="Wingdings" pitchFamily="2" charset="2"/>
              </a:rPr>
              <a:t>Write-only data structure have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setter-like methods,  			set(</a:t>
            </a:r>
            <a:r>
              <a:rPr lang="en-US" dirty="0" err="1" smtClean="0">
                <a:sym typeface="Wingdings" pitchFamily="2" charset="2"/>
              </a:rPr>
              <a:t>v:T</a:t>
            </a:r>
            <a:r>
              <a:rPr lang="en-US" dirty="0" smtClean="0">
                <a:sym typeface="Wingdings" pitchFamily="2" charset="2"/>
              </a:rPr>
              <a:t>) : B</a:t>
            </a:r>
          </a:p>
          <a:p>
            <a:pPr lvl="1"/>
            <a:r>
              <a:rPr lang="en-US" dirty="0"/>
              <a:t>if T &lt;: T’, then Container[T’] has	</a:t>
            </a:r>
            <a:r>
              <a:rPr lang="en-US" dirty="0" smtClean="0"/>
              <a:t>set(</a:t>
            </a:r>
            <a:r>
              <a:rPr lang="en-US" dirty="0" err="1" smtClean="0"/>
              <a:t>v:T</a:t>
            </a:r>
            <a:r>
              <a:rPr lang="en-US" dirty="0" smtClean="0"/>
              <a:t>’) </a:t>
            </a:r>
            <a:r>
              <a:rPr lang="en-US" dirty="0"/>
              <a:t>: B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would need </a:t>
            </a:r>
            <a:r>
              <a:rPr lang="en-US" dirty="0" smtClean="0">
                <a:solidFill>
                  <a:srgbClr val="800000"/>
                </a:solidFill>
                <a:sym typeface="Wingdings" pitchFamily="2" charset="2"/>
              </a:rPr>
              <a:t>(</a:t>
            </a:r>
            <a:r>
              <a:rPr lang="en-US" dirty="0" smtClean="0">
                <a:solidFill>
                  <a:srgbClr val="800000"/>
                </a:solidFill>
                <a:sym typeface="Wingdings" pitchFamily="2" charset="2"/>
              </a:rPr>
              <a:t>T’ </a:t>
            </a:r>
            <a:r>
              <a:rPr lang="en-US" dirty="0" smtClean="0">
                <a:solidFill>
                  <a:srgbClr val="800000"/>
                </a:solidFill>
                <a:sym typeface="Wingdings" pitchFamily="2" charset="2"/>
              </a:rPr>
              <a:t> B) &lt;: (</a:t>
            </a:r>
            <a:r>
              <a:rPr lang="en-US" dirty="0" smtClean="0">
                <a:solidFill>
                  <a:srgbClr val="800000"/>
                </a:solidFill>
                <a:sym typeface="Wingdings" pitchFamily="2" charset="2"/>
              </a:rPr>
              <a:t>T </a:t>
            </a:r>
            <a:r>
              <a:rPr lang="en-US" dirty="0" smtClean="0">
                <a:solidFill>
                  <a:srgbClr val="800000"/>
                </a:solidFill>
                <a:sym typeface="Wingdings" pitchFamily="2" charset="2"/>
              </a:rPr>
              <a:t> B)</a:t>
            </a:r>
            <a:br>
              <a:rPr lang="en-US" dirty="0" smtClean="0">
                <a:solidFill>
                  <a:srgbClr val="800000"/>
                </a:solidFill>
                <a:sym typeface="Wingdings" pitchFamily="2" charset="2"/>
              </a:rPr>
            </a:br>
            <a:r>
              <a:rPr lang="en-US" dirty="0" err="1" smtClean="0">
                <a:sym typeface="Wingdings" pitchFamily="2" charset="2"/>
              </a:rPr>
              <a:t>contravariance</a:t>
            </a:r>
            <a:r>
              <a:rPr lang="en-US" dirty="0" smtClean="0">
                <a:sym typeface="Wingdings" pitchFamily="2" charset="2"/>
              </a:rPr>
              <a:t> for arguments, so </a:t>
            </a:r>
            <a:r>
              <a:rPr lang="en-US" dirty="0" err="1" smtClean="0">
                <a:solidFill>
                  <a:srgbClr val="800000"/>
                </a:solidFill>
                <a:sym typeface="Wingdings" pitchFamily="2" charset="2"/>
              </a:rPr>
              <a:t>Coll</a:t>
            </a:r>
            <a:r>
              <a:rPr lang="en-US" dirty="0" smtClean="0">
                <a:solidFill>
                  <a:srgbClr val="800000"/>
                </a:solidFill>
                <a:sym typeface="Wingdings" pitchFamily="2" charset="2"/>
              </a:rPr>
              <a:t>[T’] </a:t>
            </a:r>
            <a:r>
              <a:rPr lang="en-US" dirty="0">
                <a:solidFill>
                  <a:srgbClr val="800000"/>
                </a:solidFill>
                <a:sym typeface="Wingdings" pitchFamily="2" charset="2"/>
              </a:rPr>
              <a:t>&lt;: </a:t>
            </a:r>
            <a:r>
              <a:rPr lang="en-US" dirty="0" err="1" smtClean="0">
                <a:solidFill>
                  <a:srgbClr val="800000"/>
                </a:solidFill>
                <a:sym typeface="Wingdings" pitchFamily="2" charset="2"/>
              </a:rPr>
              <a:t>Coll</a:t>
            </a:r>
            <a:r>
              <a:rPr lang="en-US" dirty="0" smtClean="0">
                <a:solidFill>
                  <a:srgbClr val="800000"/>
                </a:solidFill>
                <a:sym typeface="Wingdings" pitchFamily="2" charset="2"/>
              </a:rPr>
              <a:t>[T]</a:t>
            </a:r>
          </a:p>
          <a:p>
            <a:r>
              <a:rPr lang="en-US" dirty="0" smtClean="0">
                <a:sym typeface="Wingdings" pitchFamily="2" charset="2"/>
              </a:rPr>
              <a:t>Read-Write data structure need </a:t>
            </a:r>
            <a:r>
              <a:rPr lang="en-US" dirty="0" smtClean="0">
                <a:sym typeface="Wingdings" pitchFamily="2" charset="2"/>
              </a:rPr>
              <a:t>both. That is </a:t>
            </a:r>
            <a:r>
              <a:rPr lang="en-US" dirty="0" err="1" smtClean="0">
                <a:sym typeface="Wingdings" pitchFamily="2" charset="2"/>
              </a:rPr>
              <a:t>coll</a:t>
            </a:r>
            <a:r>
              <a:rPr lang="en-US" dirty="0" smtClean="0">
                <a:sym typeface="Wingdings" pitchFamily="2" charset="2"/>
              </a:rPr>
              <a:t>[T] is </a:t>
            </a:r>
            <a:r>
              <a:rPr lang="en-US" i="1" dirty="0" smtClean="0">
                <a:sym typeface="Wingdings" pitchFamily="2" charset="2"/>
              </a:rPr>
              <a:t>invariant</a:t>
            </a:r>
            <a:r>
              <a:rPr lang="en-US" dirty="0" smtClean="0">
                <a:sym typeface="Wingdings" pitchFamily="2" charset="2"/>
              </a:rPr>
              <a:t> in 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65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Our Type Derivation</a:t>
            </a:r>
            <a:endParaRPr lang="en-US" i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57760" y="5036040"/>
              <a:ext cx="3382200" cy="1615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5160" y="5022360"/>
                <a:ext cx="3407760" cy="1644120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390940" y="1282653"/>
            <a:ext cx="1702903" cy="72886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>
                <a:solidFill>
                  <a:srgbClr val="000000"/>
                </a:solidFill>
              </a:rPr>
              <a:t>Pos</a:t>
            </a:r>
            <a:r>
              <a:rPr lang="en-US" sz="2400" dirty="0" smtClean="0">
                <a:solidFill>
                  <a:srgbClr val="000000"/>
                </a:solidFill>
              </a:rPr>
              <a:t> &lt;: </a:t>
            </a:r>
            <a:r>
              <a:rPr lang="en-US" sz="2400" dirty="0" err="1" smtClean="0">
                <a:solidFill>
                  <a:srgbClr val="000000"/>
                </a:solidFill>
              </a:rPr>
              <a:t>Int</a:t>
            </a:r>
            <a:r>
              <a:rPr lang="en-US" sz="2400" dirty="0" smtClean="0">
                <a:solidFill>
                  <a:srgbClr val="000000"/>
                </a:solidFill>
              </a:rPr>
              <a:t/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err="1" smtClean="0">
                <a:solidFill>
                  <a:srgbClr val="000000"/>
                </a:solidFill>
              </a:rPr>
              <a:t>Neg</a:t>
            </a:r>
            <a:r>
              <a:rPr lang="en-US" sz="2400" dirty="0" smtClean="0">
                <a:solidFill>
                  <a:srgbClr val="000000"/>
                </a:solidFill>
              </a:rPr>
              <a:t> &lt;: </a:t>
            </a:r>
            <a:r>
              <a:rPr lang="en-US" sz="2400" dirty="0" err="1" smtClean="0">
                <a:solidFill>
                  <a:srgbClr val="000000"/>
                </a:solidFill>
              </a:rPr>
              <a:t>Int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09322" y="1090092"/>
            <a:ext cx="39027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    does it type check?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– yes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def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intSqrt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x:Pos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 : </a:t>
            </a: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= {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...}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q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Neg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r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q = -5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 = q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 =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intSqrt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(p)</a:t>
            </a:r>
            <a:endParaRPr lang="en-US" sz="24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747" y="2769543"/>
            <a:ext cx="185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assignment</a:t>
            </a: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27634" y="3502873"/>
            <a:ext cx="125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subtyping</a:t>
            </a: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72385" y="2761050"/>
            <a:ext cx="2999529" cy="123790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242376" y="3080274"/>
            <a:ext cx="305362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90"/>
                </a:solidFill>
                <a:latin typeface="cmmi10"/>
                <a:ea typeface="cmmi10"/>
                <a:cs typeface="cmmi10"/>
              </a:rPr>
              <a:t>¡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 = {(p, 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Pos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), (q, 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Neg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), (r, 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Pos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), (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intSqrt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Pos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0090"/>
                </a:solidFill>
                <a:latin typeface="Symbol"/>
                <a:cs typeface="Arial" pitchFamily="34" charset="0"/>
                <a:sym typeface="Symbol"/>
              </a:rPr>
              <a:t>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Pos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)}</a:t>
            </a:r>
            <a:endParaRPr lang="en-US" sz="1600" dirty="0">
              <a:solidFill>
                <a:srgbClr val="000090"/>
              </a:solidFill>
              <a:cs typeface="Arial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 flipH="1">
            <a:off x="5755957" y="3391003"/>
            <a:ext cx="472907" cy="0"/>
          </a:xfrm>
          <a:prstGeom prst="straightConnector1">
            <a:avLst/>
          </a:prstGeom>
          <a:noFill/>
          <a:ln w="31750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125963" y="5106926"/>
            <a:ext cx="6474768" cy="11211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651" y="5039220"/>
            <a:ext cx="1783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cs typeface="Arial" pitchFamily="34" charset="0"/>
              </a:rPr>
              <a:t>Values from p are integers. But p did not promise to store all kinds of integers/ Only positive ones!</a:t>
            </a:r>
            <a:endParaRPr lang="en-US" sz="16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013098" y="5471539"/>
            <a:ext cx="1256581" cy="40529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14386" y="4223482"/>
            <a:ext cx="3140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Runtime error: </a:t>
            </a:r>
            <a:r>
              <a:rPr lang="en-US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intSqrt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invoked </a:t>
            </a:r>
            <a:b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with a negative argument!</a:t>
            </a:r>
            <a:endParaRPr lang="en-US" dirty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4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cool exercise –</a:t>
            </a:r>
            <a:br>
              <a:rPr lang="en-US" dirty="0" smtClean="0"/>
            </a:br>
            <a:r>
              <a:rPr lang="en-US" dirty="0" smtClean="0"/>
              <a:t>Physical Units as Types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Define a “unit type” by the following grammar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𝑚𝑜𝑙𝑒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𝑐𝑑</m:t>
                    </m:r>
                  </m:oMath>
                </a14:m>
                <a:r>
                  <a:rPr lang="en-US" sz="2400" dirty="0" smtClean="0"/>
                  <a:t>  </a:t>
                </a:r>
              </a:p>
              <a:p>
                <a:r>
                  <a:rPr lang="en-US" sz="2400" dirty="0" smtClean="0"/>
                  <a:t>We use the syntactic sugar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 smtClean="0"/>
                  <a:t> to denote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 smtClean="0"/>
                  <a:t> multiplied with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 smtClean="0"/>
                  <a:t> n-times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 smtClean="0"/>
                  <a:t> to denote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∗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endParaRPr lang="en-US" sz="2000" dirty="0" smtClean="0"/>
              </a:p>
              <a:p>
                <a:r>
                  <a:rPr lang="en-US" sz="2400" dirty="0"/>
                  <a:t>Give the type rules for the arithmetic </a:t>
                </a:r>
                <a:r>
                  <a:rPr lang="en-US" sz="2400" dirty="0" smtClean="0"/>
                  <a:t>operations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+,∗,</m:t>
                    </m:r>
                  </m:oMath>
                </a14:m>
                <a:r>
                  <a:rPr lang="en-US" sz="2400" dirty="0" smtClean="0"/>
                  <a:t> /,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𝑠𝑞𝑟𝑡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, </m:t>
                    </m:r>
                    <m:func>
                      <m:func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  </m:t>
                        </m:r>
                      </m:e>
                    </m:fun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𝑎𝑏𝑠</m:t>
                    </m:r>
                  </m:oMath>
                </a14:m>
                <a:r>
                  <a:rPr lang="en-US" sz="2400" dirty="0" smtClean="0"/>
                  <a:t>. </a:t>
                </a:r>
              </a:p>
              <a:p>
                <a:r>
                  <a:rPr lang="en-US" sz="2400" dirty="0" smtClean="0"/>
                  <a:t>Trigonometric </a:t>
                </a:r>
                <a:r>
                  <a:rPr lang="en-US" sz="2400" dirty="0"/>
                  <a:t>functions take </a:t>
                </a:r>
                <a:r>
                  <a:rPr lang="en-US" sz="2400" dirty="0" smtClean="0"/>
                  <a:t>argument without units</a:t>
                </a:r>
              </a:p>
              <a:p>
                <a:r>
                  <a:rPr lang="en-US" sz="2400" dirty="0" smtClean="0"/>
                  <a:t>An expression has no units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⊢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: 1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513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Units as Types</a:t>
            </a:r>
            <a:br>
              <a:rPr lang="en-US" dirty="0" smtClean="0"/>
            </a:br>
            <a:r>
              <a:rPr lang="en-US" dirty="0" smtClean="0"/>
              <a:t>Part 2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The unit expressions are strings, </a:t>
                </a:r>
                <a:r>
                  <a:rPr lang="en-US" sz="2400" dirty="0"/>
                  <a:t>so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 smtClean="0"/>
                  <a:t> will not be considered as same types though they have same units</a:t>
                </a:r>
                <a:endParaRPr lang="en-US" sz="2400" dirty="0"/>
              </a:p>
              <a:p>
                <a:r>
                  <a:rPr lang="en-US" sz="2400" dirty="0" smtClean="0"/>
                  <a:t>How can we modify the type rules so that they </a:t>
                </a:r>
                <a:r>
                  <a:rPr lang="en-US" sz="2400" dirty="0"/>
                  <a:t>type </a:t>
                </a:r>
                <a:r>
                  <a:rPr lang="en-US" sz="2400" dirty="0" smtClean="0"/>
                  <a:t>check expressions</a:t>
                </a:r>
                <a:r>
                  <a:rPr lang="en-US" sz="2400" dirty="0"/>
                  <a:t>, whenever </a:t>
                </a:r>
                <a:r>
                  <a:rPr lang="en-US" sz="2400" dirty="0" smtClean="0"/>
                  <a:t>their units match as per physics?</a:t>
                </a:r>
                <a:endParaRPr lang="en-US" sz="24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378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Units as Types </a:t>
            </a:r>
            <a:br>
              <a:rPr lang="en-US" dirty="0" smtClean="0"/>
            </a:br>
            <a:r>
              <a:rPr lang="en-US" dirty="0" smtClean="0"/>
              <a:t>Part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Determine </a:t>
            </a:r>
            <a:r>
              <a:rPr lang="en-US" sz="2400" dirty="0"/>
              <a:t>the type of </a:t>
            </a:r>
            <a:r>
              <a:rPr lang="en-US" sz="2400" dirty="0" smtClean="0"/>
              <a:t>T </a:t>
            </a:r>
            <a:r>
              <a:rPr lang="en-US" sz="2400" dirty="0"/>
              <a:t>in the following code fragment. </a:t>
            </a:r>
          </a:p>
          <a:p>
            <a:r>
              <a:rPr lang="en-US" sz="2400" dirty="0" err="1">
                <a:solidFill>
                  <a:schemeClr val="tx1"/>
                </a:solidFill>
              </a:rPr>
              <a:t>val</a:t>
            </a:r>
            <a:r>
              <a:rPr lang="en-US" sz="2400" dirty="0">
                <a:solidFill>
                  <a:schemeClr val="tx1"/>
                </a:solidFill>
              </a:rPr>
              <a:t> x: &lt;m&gt; = 800</a:t>
            </a:r>
          </a:p>
          <a:p>
            <a:r>
              <a:rPr lang="en-US" sz="2400" dirty="0" err="1">
                <a:solidFill>
                  <a:schemeClr val="tx1"/>
                </a:solidFill>
              </a:rPr>
              <a:t>val</a:t>
            </a:r>
            <a:r>
              <a:rPr lang="en-US" sz="2400" dirty="0">
                <a:solidFill>
                  <a:schemeClr val="tx1"/>
                </a:solidFill>
              </a:rPr>
              <a:t> y: &lt;m&gt; = 6378</a:t>
            </a:r>
          </a:p>
          <a:p>
            <a:r>
              <a:rPr lang="en-US" sz="2400" dirty="0" err="1">
                <a:solidFill>
                  <a:schemeClr val="tx1"/>
                </a:solidFill>
              </a:rPr>
              <a:t>val</a:t>
            </a:r>
            <a:r>
              <a:rPr lang="en-US" sz="2400" dirty="0">
                <a:solidFill>
                  <a:schemeClr val="tx1"/>
                </a:solidFill>
              </a:rPr>
              <a:t> g: &lt;m/(s*s)&gt; = 9.8</a:t>
            </a:r>
          </a:p>
          <a:p>
            <a:r>
              <a:rPr lang="en-US" sz="2400" dirty="0" err="1">
                <a:solidFill>
                  <a:schemeClr val="tx1"/>
                </a:solidFill>
              </a:rPr>
              <a:t>val</a:t>
            </a:r>
            <a:r>
              <a:rPr lang="en-US" sz="2400" dirty="0">
                <a:solidFill>
                  <a:schemeClr val="tx1"/>
                </a:solidFill>
              </a:rPr>
              <a:t> R = x + y</a:t>
            </a:r>
          </a:p>
          <a:p>
            <a:r>
              <a:rPr lang="en-US" sz="2400" dirty="0" err="1">
                <a:solidFill>
                  <a:schemeClr val="tx1"/>
                </a:solidFill>
              </a:rPr>
              <a:t>val</a:t>
            </a:r>
            <a:r>
              <a:rPr lang="en-US" sz="2400" dirty="0">
                <a:solidFill>
                  <a:schemeClr val="tx1"/>
                </a:solidFill>
              </a:rPr>
              <a:t> w = </a:t>
            </a:r>
            <a:r>
              <a:rPr lang="en-US" sz="2400" dirty="0" err="1">
                <a:solidFill>
                  <a:schemeClr val="tx1"/>
                </a:solidFill>
              </a:rPr>
              <a:t>sqrt</a:t>
            </a:r>
            <a:r>
              <a:rPr lang="en-US" sz="2400" dirty="0">
                <a:solidFill>
                  <a:schemeClr val="tx1"/>
                </a:solidFill>
              </a:rPr>
              <a:t>(g/R)</a:t>
            </a:r>
          </a:p>
          <a:p>
            <a:r>
              <a:rPr lang="en-US" sz="2400" dirty="0" err="1">
                <a:solidFill>
                  <a:schemeClr val="tx1"/>
                </a:solidFill>
              </a:rPr>
              <a:t>val</a:t>
            </a:r>
            <a:r>
              <a:rPr lang="en-US" sz="2400" dirty="0">
                <a:solidFill>
                  <a:schemeClr val="tx1"/>
                </a:solidFill>
              </a:rPr>
              <a:t> T = (2 * Pi) / w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644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Units as Types</a:t>
            </a:r>
            <a:br>
              <a:rPr lang="en-US" dirty="0" smtClean="0"/>
            </a:br>
            <a:r>
              <a:rPr lang="en-US" dirty="0" smtClean="0"/>
              <a:t>Part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Suppose you want to use the unit </a:t>
            </a:r>
            <a:r>
              <a:rPr lang="en-US" sz="2400" i="1" dirty="0"/>
              <a:t>feet</a:t>
            </a:r>
            <a:r>
              <a:rPr lang="en-US" sz="2400" dirty="0"/>
              <a:t> in addition to the </a:t>
            </a:r>
            <a:r>
              <a:rPr lang="en-US" sz="2400" dirty="0" smtClean="0"/>
              <a:t>SI units. </a:t>
            </a:r>
            <a:r>
              <a:rPr lang="en-US" sz="2400" dirty="0"/>
              <a:t>How can you extend </a:t>
            </a:r>
            <a:r>
              <a:rPr lang="en-US" sz="2400" dirty="0" smtClean="0"/>
              <a:t>your type </a:t>
            </a:r>
            <a:r>
              <a:rPr lang="en-US" sz="2400" dirty="0"/>
              <a:t>system to accommodate for this?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(</a:t>
            </a:r>
            <a:r>
              <a:rPr lang="en-US" sz="2400" dirty="0"/>
              <a:t>Assume that 1m = 3.28084 feet.)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957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Corrected Type Rule for Assignment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0940" y="1282653"/>
            <a:ext cx="1702903" cy="72886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>
                <a:solidFill>
                  <a:srgbClr val="000000"/>
                </a:solidFill>
              </a:rPr>
              <a:t>Pos</a:t>
            </a:r>
            <a:r>
              <a:rPr lang="en-US" sz="2400" dirty="0" smtClean="0">
                <a:solidFill>
                  <a:srgbClr val="000000"/>
                </a:solidFill>
              </a:rPr>
              <a:t> &lt;: </a:t>
            </a:r>
            <a:r>
              <a:rPr lang="en-US" sz="2400" dirty="0" err="1" smtClean="0">
                <a:solidFill>
                  <a:srgbClr val="000000"/>
                </a:solidFill>
              </a:rPr>
              <a:t>Int</a:t>
            </a:r>
            <a:r>
              <a:rPr lang="en-US" sz="2400" dirty="0" smtClean="0">
                <a:solidFill>
                  <a:srgbClr val="000000"/>
                </a:solidFill>
              </a:rPr>
              <a:t/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err="1" smtClean="0">
                <a:solidFill>
                  <a:srgbClr val="000000"/>
                </a:solidFill>
              </a:rPr>
              <a:t>Neg</a:t>
            </a:r>
            <a:r>
              <a:rPr lang="en-US" sz="2400" dirty="0" smtClean="0">
                <a:solidFill>
                  <a:srgbClr val="000000"/>
                </a:solidFill>
              </a:rPr>
              <a:t> &lt;: </a:t>
            </a:r>
            <a:r>
              <a:rPr lang="en-US" sz="2400" dirty="0" err="1" smtClean="0">
                <a:solidFill>
                  <a:srgbClr val="000000"/>
                </a:solidFill>
              </a:rPr>
              <a:t>Int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9322" y="1090092"/>
            <a:ext cx="39027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    does it type check? </a:t>
            </a:r>
            <a:endParaRPr lang="en-US" sz="2400" i="1" dirty="0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def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intSqrt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x:Pos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 : </a:t>
            </a: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= {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...}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q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Neg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r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q = -5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 = q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 =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intSqrt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(p)</a:t>
            </a:r>
            <a:endParaRPr lang="en-US" sz="24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88747" y="2769543"/>
            <a:ext cx="185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assignment</a:t>
            </a: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27634" y="3502873"/>
            <a:ext cx="125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subtyping</a:t>
            </a: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85" y="2761050"/>
            <a:ext cx="2999529" cy="123790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242376" y="3080274"/>
            <a:ext cx="305362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90"/>
                </a:solidFill>
                <a:latin typeface="cmmi10"/>
                <a:ea typeface="cmmi10"/>
                <a:cs typeface="cmmi10"/>
              </a:rPr>
              <a:t>¡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 = {(p, 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Pos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), (q, 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Neg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), (r, 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Pos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), (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intSqrt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Pos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0090"/>
                </a:solidFill>
                <a:latin typeface="Symbol"/>
                <a:cs typeface="Arial" pitchFamily="34" charset="0"/>
                <a:sym typeface="Symbol"/>
              </a:rPr>
              <a:t>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Pos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)}</a:t>
            </a:r>
            <a:endParaRPr lang="en-US" sz="1600" dirty="0">
              <a:solidFill>
                <a:srgbClr val="000090"/>
              </a:solidFill>
              <a:cs typeface="Arial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>
            <a:off x="5755957" y="3391003"/>
            <a:ext cx="472907" cy="0"/>
          </a:xfrm>
          <a:prstGeom prst="straightConnector1">
            <a:avLst/>
          </a:prstGeom>
          <a:noFill/>
          <a:ln w="31750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Oval 9"/>
          <p:cNvSpPr/>
          <p:nvPr/>
        </p:nvSpPr>
        <p:spPr bwMode="auto">
          <a:xfrm>
            <a:off x="297255" y="2512856"/>
            <a:ext cx="2864468" cy="891658"/>
          </a:xfrm>
          <a:prstGeom prst="ellipse">
            <a:avLst/>
          </a:prstGeom>
          <a:noFill/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2675" y="5025710"/>
            <a:ext cx="3121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8000"/>
                </a:solidFill>
                <a:cs typeface="Arial" pitchFamily="34" charset="0"/>
              </a:rPr>
              <a:t>x must be able to store any value from T</a:t>
            </a:r>
            <a:endParaRPr lang="en-US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24753" y="5029500"/>
            <a:ext cx="3121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8000"/>
                </a:solidFill>
                <a:cs typeface="Arial" pitchFamily="34" charset="0"/>
              </a:rPr>
              <a:t>e can have any value from T</a:t>
            </a:r>
            <a:endParaRPr lang="en-US" dirty="0">
              <a:solidFill>
                <a:srgbClr val="008000"/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36" y="5768758"/>
            <a:ext cx="3732130" cy="8781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54792" y="5971408"/>
            <a:ext cx="4256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cmmi1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mmi1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mmi10"/>
                <a:cs typeface="Arial" pitchFamily="34" charset="0"/>
                <a:sym typeface="Symbol"/>
              </a:rPr>
              <a:t>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stores declarations (promises)</a:t>
            </a:r>
            <a:endParaRPr lang="en-US" sz="20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972281" y="3296433"/>
            <a:ext cx="864745" cy="486359"/>
          </a:xfrm>
          <a:prstGeom prst="ellipse">
            <a:avLst/>
          </a:prstGeom>
          <a:noFill/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13025" y="4323191"/>
            <a:ext cx="2040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800000"/>
                </a:solidFill>
                <a:cs typeface="Arial" pitchFamily="34" charset="0"/>
              </a:rPr>
              <a:t>does not type check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4350747" y="3755773"/>
            <a:ext cx="716117" cy="580928"/>
          </a:xfrm>
          <a:prstGeom prst="straightConnector1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02675" y="2613587"/>
            <a:ext cx="2959048" cy="759075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229699" y="2613587"/>
            <a:ext cx="2959048" cy="626289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5889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Corrected Type Rule for Assignment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0940" y="1282653"/>
            <a:ext cx="1702903" cy="72886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>
                <a:solidFill>
                  <a:srgbClr val="000000"/>
                </a:solidFill>
              </a:rPr>
              <a:t>Pos</a:t>
            </a:r>
            <a:r>
              <a:rPr lang="en-US" sz="2400" dirty="0" smtClean="0">
                <a:solidFill>
                  <a:srgbClr val="000000"/>
                </a:solidFill>
              </a:rPr>
              <a:t> &lt;: </a:t>
            </a:r>
            <a:r>
              <a:rPr lang="en-US" sz="2400" dirty="0" err="1" smtClean="0">
                <a:solidFill>
                  <a:srgbClr val="000000"/>
                </a:solidFill>
              </a:rPr>
              <a:t>Int</a:t>
            </a:r>
            <a:r>
              <a:rPr lang="en-US" sz="2400" dirty="0" smtClean="0">
                <a:solidFill>
                  <a:srgbClr val="000000"/>
                </a:solidFill>
              </a:rPr>
              <a:t/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err="1" smtClean="0">
                <a:solidFill>
                  <a:srgbClr val="000000"/>
                </a:solidFill>
              </a:rPr>
              <a:t>Neg</a:t>
            </a:r>
            <a:r>
              <a:rPr lang="en-US" sz="2400" dirty="0" smtClean="0">
                <a:solidFill>
                  <a:srgbClr val="000000"/>
                </a:solidFill>
              </a:rPr>
              <a:t> &lt;: </a:t>
            </a:r>
            <a:r>
              <a:rPr lang="en-US" sz="2400" dirty="0" err="1" smtClean="0">
                <a:solidFill>
                  <a:srgbClr val="000000"/>
                </a:solidFill>
              </a:rPr>
              <a:t>Int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9322" y="1090092"/>
            <a:ext cx="39027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    does it type check? </a:t>
            </a:r>
            <a:endParaRPr lang="en-US" sz="2400" i="1" dirty="0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def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intSqrt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x:Pos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 : </a:t>
            </a: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= {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...}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q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Neg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r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q = -5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 = q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 =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intSqrt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(p)</a:t>
            </a:r>
            <a:endParaRPr lang="en-US" sz="24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88747" y="2769543"/>
            <a:ext cx="185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assignment</a:t>
            </a: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27634" y="3502873"/>
            <a:ext cx="125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subtyping</a:t>
            </a: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85" y="2761050"/>
            <a:ext cx="2999529" cy="123790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242376" y="3080274"/>
            <a:ext cx="305362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90"/>
                </a:solidFill>
                <a:latin typeface="cmmi10"/>
                <a:ea typeface="cmmi10"/>
                <a:cs typeface="cmmi10"/>
              </a:rPr>
              <a:t>¡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 = {(p, 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Pos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), (q, 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Neg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), (r, 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Pos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), (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intSqrt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Pos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0090"/>
                </a:solidFill>
                <a:latin typeface="Symbol"/>
                <a:cs typeface="Arial" pitchFamily="34" charset="0"/>
                <a:sym typeface="Symbol"/>
              </a:rPr>
              <a:t>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Pos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)}</a:t>
            </a:r>
            <a:endParaRPr lang="en-US" sz="1600" dirty="0">
              <a:solidFill>
                <a:srgbClr val="000090"/>
              </a:solidFill>
              <a:cs typeface="Arial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>
            <a:off x="5755957" y="3391003"/>
            <a:ext cx="472907" cy="0"/>
          </a:xfrm>
          <a:prstGeom prst="straightConnector1">
            <a:avLst/>
          </a:prstGeom>
          <a:noFill/>
          <a:ln w="31750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Oval 9"/>
          <p:cNvSpPr/>
          <p:nvPr/>
        </p:nvSpPr>
        <p:spPr bwMode="auto">
          <a:xfrm>
            <a:off x="297255" y="2512856"/>
            <a:ext cx="2864468" cy="891658"/>
          </a:xfrm>
          <a:prstGeom prst="ellipse">
            <a:avLst/>
          </a:prstGeom>
          <a:noFill/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2674" y="5025710"/>
            <a:ext cx="8636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8000"/>
                </a:solidFill>
                <a:cs typeface="Arial" pitchFamily="34" charset="0"/>
              </a:rPr>
              <a:t>Is there another way to fix the type system ? </a:t>
            </a:r>
            <a:endParaRPr lang="en-US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972281" y="3296433"/>
            <a:ext cx="864745" cy="486359"/>
          </a:xfrm>
          <a:prstGeom prst="ellipse">
            <a:avLst/>
          </a:prstGeom>
          <a:noFill/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13025" y="4323191"/>
            <a:ext cx="2040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800000"/>
                </a:solidFill>
                <a:cs typeface="Arial" pitchFamily="34" charset="0"/>
              </a:rPr>
              <a:t>does not type check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4350747" y="3755773"/>
            <a:ext cx="716117" cy="580928"/>
          </a:xfrm>
          <a:prstGeom prst="straightConnector1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02675" y="2613587"/>
            <a:ext cx="2959048" cy="759075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229699" y="2613587"/>
            <a:ext cx="2959048" cy="626289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829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could we ensure that some other programs will not break?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Type System Soundness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74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Soundness of Type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514522" cy="4655172"/>
          </a:xfrm>
        </p:spPr>
        <p:txBody>
          <a:bodyPr/>
          <a:lstStyle/>
          <a:p>
            <a:r>
              <a:rPr lang="en-US" dirty="0" smtClean="0"/>
              <a:t>Goal of a sound type system:</a:t>
            </a:r>
          </a:p>
          <a:p>
            <a:pPr lvl="1"/>
            <a:r>
              <a:rPr lang="en-US" dirty="0" smtClean="0"/>
              <a:t>if </a:t>
            </a:r>
            <a:r>
              <a:rPr lang="en-US" dirty="0" smtClean="0"/>
              <a:t>a program </a:t>
            </a:r>
            <a:r>
              <a:rPr lang="en-US" dirty="0" smtClean="0"/>
              <a:t>type checks, </a:t>
            </a:r>
            <a:r>
              <a:rPr lang="en-US" dirty="0" smtClean="0"/>
              <a:t>it </a:t>
            </a:r>
            <a:r>
              <a:rPr lang="en-US" dirty="0" smtClean="0"/>
              <a:t>never “crashes”</a:t>
            </a:r>
          </a:p>
          <a:p>
            <a:pPr lvl="1"/>
            <a:r>
              <a:rPr lang="en-US" dirty="0" smtClean="0"/>
              <a:t>crash = some precisely specified bad behavior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e.g. invoking an operation with a wrong type</a:t>
            </a:r>
          </a:p>
          <a:p>
            <a:pPr lvl="2"/>
            <a:r>
              <a:rPr lang="en-US" dirty="0" smtClean="0"/>
              <a:t>dividing </a:t>
            </a:r>
            <a:r>
              <a:rPr lang="en-US" dirty="0" smtClean="0"/>
              <a:t>a string </a:t>
            </a:r>
            <a:r>
              <a:rPr lang="en-US" dirty="0" smtClean="0"/>
              <a:t>by </a:t>
            </a:r>
            <a:r>
              <a:rPr lang="en-US" dirty="0" smtClean="0"/>
              <a:t>another string:  “cat” </a:t>
            </a:r>
            <a:r>
              <a:rPr lang="en-US" dirty="0" smtClean="0"/>
              <a:t>/ “</a:t>
            </a:r>
            <a:r>
              <a:rPr lang="en-US" dirty="0" smtClean="0"/>
              <a:t>frog”</a:t>
            </a:r>
            <a:endParaRPr lang="en-US" dirty="0" smtClean="0"/>
          </a:p>
          <a:p>
            <a:pPr lvl="2"/>
            <a:r>
              <a:rPr lang="en-US" dirty="0" smtClean="0"/>
              <a:t>trying to </a:t>
            </a:r>
            <a:r>
              <a:rPr lang="en-US" i="1" dirty="0" smtClean="0"/>
              <a:t>multiply</a:t>
            </a:r>
            <a:r>
              <a:rPr lang="en-US" dirty="0" smtClean="0"/>
              <a:t> a Window object by a File object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e.g. </a:t>
            </a:r>
            <a:r>
              <a:rPr lang="en-US" dirty="0" smtClean="0"/>
              <a:t>dividing </a:t>
            </a:r>
            <a:r>
              <a:rPr lang="en-US" dirty="0" smtClean="0"/>
              <a:t>an integer by zero</a:t>
            </a:r>
          </a:p>
          <a:p>
            <a:r>
              <a:rPr lang="en-US" dirty="0" smtClean="0"/>
              <a:t>Never crashes: no matter how long it executes</a:t>
            </a:r>
          </a:p>
          <a:p>
            <a:pPr lvl="1"/>
            <a:r>
              <a:rPr lang="en-US" dirty="0" smtClean="0"/>
              <a:t>proof is done by induction on program execution</a:t>
            </a:r>
          </a:p>
        </p:txBody>
      </p:sp>
    </p:spTree>
    <p:extLst>
      <p:ext uri="{BB962C8B-B14F-4D97-AF65-F5344CB8AC3E}">
        <p14:creationId xmlns:p14="http://schemas.microsoft.com/office/powerpoint/2010/main" val="329739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2423</Words>
  <Application>Microsoft Office PowerPoint</Application>
  <PresentationFormat>On-screen Show (4:3)</PresentationFormat>
  <Paragraphs>547</Paragraphs>
  <Slides>53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Arial</vt:lpstr>
      <vt:lpstr>Arial (Body)</vt:lpstr>
      <vt:lpstr>Calibri</vt:lpstr>
      <vt:lpstr>Cambria Math</vt:lpstr>
      <vt:lpstr>cmmi10</vt:lpstr>
      <vt:lpstr>cmsy10</vt:lpstr>
      <vt:lpstr>Courier</vt:lpstr>
      <vt:lpstr>Symbol</vt:lpstr>
      <vt:lpstr>Wingdings</vt:lpstr>
      <vt:lpstr>2_Default Design</vt:lpstr>
      <vt:lpstr>Soundness of Types  Ensuring that a type system  is not broken</vt:lpstr>
      <vt:lpstr>Example: Tootool 0.1 Language</vt:lpstr>
      <vt:lpstr>Type System for Tootool 0.1</vt:lpstr>
      <vt:lpstr>What went wrong in Tootool 0.1 ?</vt:lpstr>
      <vt:lpstr>Recall Our Type Derivation</vt:lpstr>
      <vt:lpstr>Corrected Type Rule for Assignment</vt:lpstr>
      <vt:lpstr>Corrected Type Rule for Assignment</vt:lpstr>
      <vt:lpstr>How could we ensure that some other programs will not break?</vt:lpstr>
      <vt:lpstr>Proving Soundness of Type Systems</vt:lpstr>
      <vt:lpstr>Proving Soundness by Induction</vt:lpstr>
      <vt:lpstr>A Simple Programming Language</vt:lpstr>
      <vt:lpstr>Program State</vt:lpstr>
      <vt:lpstr>Program State</vt:lpstr>
      <vt:lpstr>Program State</vt:lpstr>
      <vt:lpstr>Program State</vt:lpstr>
      <vt:lpstr>Program State</vt:lpstr>
      <vt:lpstr>Program State</vt:lpstr>
      <vt:lpstr>Operational semantics</vt:lpstr>
      <vt:lpstr>Operational semantics</vt:lpstr>
      <vt:lpstr>Type Rules of Simple Language</vt:lpstr>
      <vt:lpstr>Bad State: About to Divide by Zero (Crash)</vt:lpstr>
      <vt:lpstr>Good State: Not (Yet) About to Divide by Zero</vt:lpstr>
      <vt:lpstr>Good State: Not (Yet) About to Divide by Zero</vt:lpstr>
      <vt:lpstr>Moved from Good to Bad in One Step!</vt:lpstr>
      <vt:lpstr>Being Very Good: A Stronger Inductive Property</vt:lpstr>
      <vt:lpstr>Proving Soundness - Intuition</vt:lpstr>
      <vt:lpstr>Proving Soundness in Our Case</vt:lpstr>
      <vt:lpstr>Proving that “very goodness” is preserved by state transition</vt:lpstr>
      <vt:lpstr>Proving that “very goodness” is preserved by state transition</vt:lpstr>
      <vt:lpstr>Proving this for our little type system</vt:lpstr>
      <vt:lpstr>Recall the Type Rules</vt:lpstr>
      <vt:lpstr>Back to the start</vt:lpstr>
      <vt:lpstr>Let’s type check some programs Example 1</vt:lpstr>
      <vt:lpstr>Example 2</vt:lpstr>
      <vt:lpstr>Must Carefully Check Our Type Rules</vt:lpstr>
      <vt:lpstr>We would need to check all cases (there are many, but they are easy)</vt:lpstr>
      <vt:lpstr>Remark</vt:lpstr>
      <vt:lpstr>What if we want more complex types?</vt:lpstr>
      <vt:lpstr>What if we want more complex types?</vt:lpstr>
      <vt:lpstr>Simple Parametric Class</vt:lpstr>
      <vt:lpstr>Simple Parametric Class</vt:lpstr>
      <vt:lpstr>Simple Parametric Class</vt:lpstr>
      <vt:lpstr>Simple Parametric Class</vt:lpstr>
      <vt:lpstr>Analogously</vt:lpstr>
      <vt:lpstr>Mutable Classes do not  Preserve Subtyping</vt:lpstr>
      <vt:lpstr>Same Holds for Arrays, Vectors,  all mutable containers</vt:lpstr>
      <vt:lpstr>Case in Soundness Proof Attempt</vt:lpstr>
      <vt:lpstr>Soundness Proof Attempt [Cont.]</vt:lpstr>
      <vt:lpstr>Mutable vs Immutable Containers</vt:lpstr>
      <vt:lpstr>A cool exercise – Physical Units as Types</vt:lpstr>
      <vt:lpstr>Physical Units as Types Part 2</vt:lpstr>
      <vt:lpstr>Physical Units as Types  Part 3</vt:lpstr>
      <vt:lpstr>Physical Units as Types Part 4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sysadmin</dc:creator>
  <cp:lastModifiedBy>Ravi Kandhadai</cp:lastModifiedBy>
  <cp:revision>300</cp:revision>
  <dcterms:created xsi:type="dcterms:W3CDTF">2006-08-16T00:00:00Z</dcterms:created>
  <dcterms:modified xsi:type="dcterms:W3CDTF">2014-11-18T17:37:00Z</dcterms:modified>
</cp:coreProperties>
</file>