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5"/>
  </p:notesMasterIdLst>
  <p:sldIdLst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3" r:id="rId14"/>
    <p:sldId id="339" r:id="rId15"/>
    <p:sldId id="324" r:id="rId16"/>
    <p:sldId id="325" r:id="rId17"/>
    <p:sldId id="388" r:id="rId18"/>
    <p:sldId id="326" r:id="rId19"/>
    <p:sldId id="340" r:id="rId20"/>
    <p:sldId id="328" r:id="rId21"/>
    <p:sldId id="329" r:id="rId22"/>
    <p:sldId id="331" r:id="rId23"/>
    <p:sldId id="332" r:id="rId24"/>
    <p:sldId id="333" r:id="rId25"/>
    <p:sldId id="334" r:id="rId26"/>
    <p:sldId id="335" r:id="rId27"/>
    <p:sldId id="341" r:id="rId28"/>
    <p:sldId id="337" r:id="rId29"/>
    <p:sldId id="338" r:id="rId30"/>
    <p:sldId id="343" r:id="rId31"/>
    <p:sldId id="342" r:id="rId32"/>
    <p:sldId id="344" r:id="rId33"/>
    <p:sldId id="34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8:45:21.9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8:45:22.538"/>
    </inkml:context>
  </inkml:definitions>
  <inkml:trace contextRef="#ctx0" brushRef="#br0">14283 17376 0</inkml:trace>
  <inkml:trace contextRef="#ctx1" brushRef="#br0">9362 16846 1935,'0'0'2709,"11"0"258,-11 0 258,0 0-516,0-13 0,0 19-387,-9-6-516,5 13-516,-10-3-129,6 19-387,-8 1-258,3 14 0,-4 5-129,6 12-129,1 10-129,9 6 0,1 7-129,11 2-129,15 8-1806,5-7-2580,13-11-129,7-26-645,4-21-258</inkml:trace>
  <inkml:trace contextRef="#ctx1" brushRef="#br0" timeOffset="744.0423">11676 16929 5160,'8'4'5031,"-8"-4"-129,0 0-516,4-12-3096,-4 12-516,10-9-129,-2 8 0,-8 1-258,19-9 0,-8 9 0,5 12 0,0 0 0,3 12 0,0 8-387,-2 5 129,-3 6 0,0 5 0,-6 7-258,-3-5 258,-5 4-258,-5 0 129,-5-4 0,-4-5-129,2 0-129,-5-11-129,4-2-645,-5-9-903,11-11-2580,7-12-516,-10-4-129,10-15-258</inkml:trace>
  <inkml:trace contextRef="#ctx1" brushRef="#br0" timeOffset="1096.0627">12096 17054 9417,'0'0'5160,"0"0"-129,0 0-258,0 5-4128,0-5-387,-1 21-258,2-4-387,-3-4-387,4 7-774,-2-20-2064,8 11-1290,-8-11-129,19 16-645</inkml:trace>
  <inkml:trace contextRef="#ctx1" brushRef="#br0" timeOffset="1264.0719">12192 17282 4386,'0'44'5547,"-4"-31"-645,-2 4-129,-3-11-2451,9-6-1161,-9 13-645,7 0-516,2-13-774,0 0-2322,0 0-1548,0 0-387,0 0-258</inkml:trace>
  <inkml:trace contextRef="#ctx1" brushRef="#br0" timeOffset="2532.1447">12457 17241 3225,'0'0'5160,"0"0"-129,2-16 0,-2 16-2838,0-14-645,0 14-387,0 0-387,0 0-129,0 0-258,0 0-129,-2 12-258,2 9 129,5 3-129,4 3 0,1 8-129,1 1 129,4 2-129,-1-1 0,1 0 0,-4-9 0,5-4 0,-5-7 129,0-7-129,-1-9 129,-1-2 0,0-12 0,-4-12 129,1-2-129,-3-7 129,0 4 0,-1-3 0,0-3-129,-2 10 129,3 1-129,-1 6 0,-1 2-129,-1 17 0,8-14-258,0 14-516,-8 0-1419,10 0-2322,-1 1-387,1 8-645,1-2 387</inkml:trace>
  <inkml:trace contextRef="#ctx1" brushRef="#br0" timeOffset="3060.1751">12920 17226 5160,'0'-14'5160,"-10"-1"-258,10 15-903,-19-8-2580,19 8-129,-17 9-516,10 8-129,-5 2-258,4 9-129,-1 1 0,6 3 129,1 3-387,2 3 258,4-10-258,6 6 129,5-1-387,5-9 387,1-3-258,2-5 129,-1-10-129,5-6 129,-4-1 0,-1-17-258,-2-7 516,-3 2-258,-7-4 129,-4-3-129,-5 0 129,-4 1-129,-11 1 129,-6 2 0,-6 0 0,-3 4-129,-1 6 129,1 3 0,-1 0-129,8 7 0,4 6 0,5 5-258,9 11-258,4-16-1032,2 21-3096,9-9-516,8 4 0,1-7-516</inkml:trace>
  <inkml:trace contextRef="#ctx1" brushRef="#br0" timeOffset="3372.1929">13218 17251 5676,'-10'-19'5547,"10"19"-516,-11-8-258,11 8-2838,0 0-1161,0 0-258,-4 8-129,4 6-258,2 5 0,6 6-129,-1 3 0,1-2-129,1 8 129,1 0-129,2 2-258,-3 0 129,5 5-516,-11-11-516,14 8-2193,-10-11-1677,1-7 129,-8-20-516</inkml:trace>
  <inkml:trace contextRef="#ctx1" brushRef="#br0" timeOffset="3592.2055">13299 16941 5160,'-15'-39'5289,"6"38"-387,-1 1-258,3 17-3096,-4-9-1161,11-8-645,-8 36-1290,5-22-2838,3 4-516,1-3-258,-1-15 0</inkml:trace>
  <inkml:trace contextRef="#ctx1" brushRef="#br0" timeOffset="4396.2515">13630 16886 7611,'0'0'5418,"0"0"-258,0 0-1161,-2-14-2451,2 14-387,-1 10-516,-1 6-129,0-3-387,-2 8 129,1 13-258,1 2 129,1 4-129,1 7 129,0 1-129,1 7 0,4 4 0,-1-5 0,0-4 0,2 0 129,1-2-258,-1-14 258,1 1-258,-1-9 129,-1-10 0,-5-16 0,0 0 0,0 0-129,4-10 258,-6-7-129,-6-5 0,-6-8 0,0 2 129,0 5-129,-3 1 0,0 1 0,0 3 0,-2 7 129,3-1-129,-1 4 0,3 8-129,-3 0 129,2 0 129,-1 6-129,1 8-129,2 2 258,2-3-129,4 5 0,2 2 0,5 1 129,0 5-258,9-3 129,5 3 129,5-3-129,6 1 0,3-6 0,2-4 129,4-4 129,-1-3-129,0-2-129,-3-5 129,-3-3 0,-4 0 0,-7 6-129,-2-3 0,-5 0 0,-9 0 0,11-1-258,-11 1-129,0 0-774,0 0-3870,0 0-258,0 0-129,0 0-903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40:40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19343 16962 0,'0'0'0,"0"0"0,0 0 0,0 0 0,0 0 0,0 0 0,0 0 0,0 0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10:49:48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14803 6768 48 0,'0'0'33'15,"13"5"1"-15,-10 15-1 0,3 11-20 16,-9 6-5-16,9 15-1 15,-7 1-1-15,5 12-1 16,-1 1-2 0,4 4-1-16,1-6 0 0,0-3-3 15,2-8 1-15,-2-9-2 16,3-9-1-16,-4-15-4 16,8 0-13-16,-15-20-15 15,11-11 0-15,-11-11-1 16,-1-9 1-16</inkml:trace>
  <inkml:trace contextRef="#ctx0" brushRef="#br0" timeOffset="359.3879">14708 6821 46 0,'-11'-20'33'0,"12"9"1"15,6 0 1-15,1-4-26 16,16 8 0-16,1-6-1 16,12 7-3-16,-1 0-1 15,8 6-1-15,1 5-2 16,0 5 1-16,-2 4-1 16,-4 4-1-16,-6 4 0 15,-6 6 0-15,-11 1 0 16,-9 0 1-16,-9 0 0 15,-9-2-2-15,-10 0 2 16,-10-4 0-16,-6-5 0 16,-4-6 0-16,0-3 0 0,3-6-1 15,3-1 0-15,5-5 0 16,11-2-2-16,7-4-4 16,23 4-29-16,0-4 0 15,13 2-1-15,7 1 0 16</inkml:trace>
  <inkml:trace contextRef="#ctx0" brushRef="#br0" timeOffset="1515.6788">15483 6890 46 0,'0'0'33'0,"0"0"0"16,0 0 2-16,9-16-26 15,20 14-1-15,-1-11 0 16,15 10-3-16,1-3 0 16,6 3-2-16,5 1-2 15,0 3 0-15,-2 1 0 16,-3 2-1-16,-2 0 0 16,-6-1 0-16,-6 1-2 0,-7-2-1 15,-3 8-4-15,-15-16-14 16,-11 6-13-16,12-6-1 15,-12 6 1-15,-8-16-1 16</inkml:trace>
  <inkml:trace contextRef="#ctx0" brushRef="#br0" timeOffset="1828.1897">15997 6713 59 0,'0'0'34'0,"22"-4"1"16,-8-5-6-16,9 14-19 0,-6-5 0 16,12 10-3-16,-3 1-3 15,3 6-1-15,-3 1-2 16,-1 5 0-16,-3 7-1 16,-5 1 2-16,-4-1-2 15,-9 2 0-15,-5-2 1 16,-5-1-1-16,-4-2 1 15,-2-4-1-15,-1-6 2 16,1-4-3-16,-1-4 1 16,13-9-2-16,-12 10-3 15,12-10-19-15,-5-14-12 16,5 14 1-16,11-20-2 0,0 6 1 16</inkml:trace>
  <inkml:trace contextRef="#ctx0" brushRef="#br0" timeOffset="2609.4663">16860 6736 56 0,'-11'-5'33'16,"-4"1"0"-16,-4-2-8 16,-1 12-13-16,-14-6-2 15,9 11-4-15,-10-1-2 16,5 7-1-16,-2 2-1 15,4 9 0-15,2 1-1 16,12 4 2-16,4 0-1 16,9 1-1-16,8-1 0 15,9-3 0-15,8-3 1 16,7-8-2-16,3-6 2 0,4-3-2 16,0-9 0-16,-2-6 1 15,-3-7-1-15,-1-2 2 16,-10-12-1-1,-4 0 0-15,-8-7 0 0,-5-2 0 16,-5-1-1-16,-4 2-1 16,-1 4 2-16,-1 3-2 15,0 9 1-15,3 7 0 16,3 11 0-16,0 0 0 16,4 26 0-16,4 5 1 15,-2 7 1-15,2 9-2 16,1 10 1-16,-2 4 0 15,1 4 0-15,-2 7-1 0,-3-2 1 16,0-5-2 0,-2-4 1-16,0-9-1 15,-1-10 0-15,-1-9 1 16,0-11-1-16,1-22 1 0,0 0 1 16,0 0-1-16,-1-29 1 15,2 0-1-15,3-4 1 16,3-4 0-16,1-1 1 15,7 2-1-15,3 5 0 16,6 6 0-16,2 6 0 16,4 9-1-16,3 5 1 15,0 5-2-15,1 8-3 16,-7-3-8-16,2 9-26 16,-10-2 0-16,1 4-1 15,-10-4 1-15</inkml:trace>
  <inkml:trace contextRef="#ctx0" brushRef="#br0" timeOffset="4109.5192">20744 6643 37 0,'-13'11'33'0,"13"-11"1"15,0 0 1-15,0 0-15 0,17 5-10 16,-17-5 0-16,33-6-2 16,-10-1-2-16,12 3-2 15,7-4-1-15,8-1-1 16,2-1 0-16,4 2-1 15,0-1-1-15,2 3 1 16,-7-1-1-16,-5 3 1 16,-8 3-1-16,-6 2 0 15,-9 3 0-15,-6 5 1 16,-6 2-1-16,-5 3 1 16,-6 7-1-16,-2 4 1 15,-3 6 0-15,-1 5 0 0,-1 5-1 16,1 2 1-16,-1 3 0 15,3 1 0-15,1-2 1 16,2 1-2-16,2-1 1 16,0-5-1-16,3-2 1 15,-2-7-2-15,2-1-2 16,-3-10-1-16,5 4-9 16,-6-24-24-16,0 0 0 15,0 0-1-15,-12-12 0 16</inkml:trace>
  <inkml:trace contextRef="#ctx0" brushRef="#br0" timeOffset="4609.537">21664 6920 73 0,'12'15'36'0,"1"13"0"16,3 12 0-16,-13 1-29 16,14 17-2-16,-9 0 1 15,3 10-2-15,-8-1-1 16,3 1-1-16,-3-5 0 15,-1-4-1-15,-1-8 0 16,-1-9-1-16,3-12-1 16,-2-8 0-16,3-8-2 0,-4-14 0 15,0 0-3-15,6-24-4 16,4 5-14 0,-15-21-13-16,0-10 1 15,-7-10 0-15,-1-7 1 0</inkml:trace>
  <inkml:trace contextRef="#ctx0" brushRef="#br0" timeOffset="4922.0476">21625 7034 48 0,'-13'-29'34'16,"3"5"1"-16,9 6 1 15,-2-4-16-15,20 17-9 16,-2-6-2-16,19 10-1 16,0-3-1-16,12 8-2 15,0-1-2-15,3 6 0 0,-3 7-1 16,-2-2-1-1,-5 3 1-15,-8 5-3 16,-11 2 2-16,-7 3-2 16,-12 2 1-16,-10 0 0 0,-8-3-1 15,-10-1 0-15,-8-3 0 16,-5-6 1-16,-4-5 0 16,-1-6 1-16,3-4-1 15,4-4 0-15,8-1 1 16,7-6-1-16,10-1-2 15,10-1-2-15,20 12-24 16,-1-11-10-16,15 4-1 0,6-4 0 16</inkml:trace>
  <inkml:trace contextRef="#ctx0" brushRef="#br0" timeOffset="5578.3241">22331 6601 79 0,'0'0'36'0,"0"0"0"16,16 19-8-16,-9-3-21 16,12 13 1-16,-4 2-3 15,8 12-1-15,-4 3-1 16,4 7-2-16,-2 1 1 16,2-2-1-16,-3-3 0 0,1-2-1 15,-1-4 1-15,-2-9-1 16,2-5 1-16,-3-6-1 15,-1-8 0 1,-2-7 0-16,1-8 1 0,1-8-1 16,-2-12 2-16,3-11-1 15,1-16 0-15,2-7 0 16,1-9 0-16,1-4 0 16,-2-1 0-16,-2 5-1 15,-2 5 0-15,-3 9 0 16,-3 13 1-16,-3 10-1 15,-1 10 0-15,-6 16-2 16,13-6-1-16,-13 6-2 0,19 29-11 16,-14-12-23-16,5 8 0 15,-3-5 0-15,4 6 0 16</inkml:trace>
  <inkml:trace contextRef="#ctx0" brushRef="#br0" timeOffset="6656.4836">23012 6999 64 0,'21'-6'35'16,"-7"-1"0"-16,8-1-2 15,-5-6-23-15,15 9 0 16,-10-6-4-16,7 4-1 15,-6-2-1-15,1 0-2 16,-5-1 0-16,2 5-1 0,-6-1 0 16,0 5-1-1,-2 1 1-15,-1 3-1 16,-12-3 1-16,21 20-2 16,-13-6 2-16,-1 0-1 0,0 4 1 15,-4-4 0-15,1-1-1 16,-2-3 1-16,-2-10 0 15,3 11-1-15,-3-11 0 16,0 0 1-16,-10-17-1 16,0 4 1-16,-2-5-2 15,-4-5 1-15,-6 0-1 16,-5-2 1-16,-2 5-1 0,-4 5 0 16,-2 6 0-1,-2 10 0-15,0 11 1 16,2 9-1-16,7 8 2 15,2 7-1-15,9 7 0 0,5 1 1 16,10 4 0-16,5-6-1 16,11-2 0-16,4-2 1 15,6-9-2-15,6-6 2 16,3-9-1-16,1-8 0 16,0-11 0-16,1-7 0 15,-2-9 1-15,-2-7-1 16,-4-6 1-16,-4-5-1 15,-6-2-1-15,-1-2 2 16,-6 0-2-16,-3 4 1 16,-2 7-1-16,-3 6 1 15,-2 12-1-15,0 14 1 16,0 0 1-16,-6 22-1 0,5 10 1 16,0 9 0-16,1 8 0 15,0 8 0-15,0 5 0 16,2 3 0-16,1 3-2 15,-2 1 2-15,0-2-1 16,0-6 0-16,-1-7-1 16,-1-2 1-16,0-9-1 15,-3-9 0-15,1-10 1 16,-1-7 0-16,4-17 0 16,-12 5 0-16,12-5 0 15,-11-30 0-15,8 3 1 16,2-2-1-16,3-3 1 15,5 1-1-15,5 2 0 0,2 1 1 16,6 6 0-16,3 6 0 16,5 4 0-16,4 7 0 15,1 4 0-15,0 3-1 16,0 3 1-16,0 2-1 16,-4 1 0-16,-3-2-1 15,-4 2 0-15,-6-5-2 16,-3 4-1-16,-13-7-10 15,0 0-25-15,0 0 0 16,-10-11 0-16,-6 3-1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5:34.5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5990 13697 7,'11'13'29,"-11"-13"1,0 0 3,-8 14-11,8-14-6,-8 11-2,8-11-4,-7 12-1,7-12-4,-4 19-1,2-8-1,3 5 0,-2 4-1,2 6-1,-2 2 1,1 4-1,-2 2 1,2 4-1,-3 2 0,0 0 0,-1-4 0,2 0 0,-1-2 0,0-2 0,0-4 0,1-5-1,-1-5 0,2-4 0,0-4-1,1-10-2,0 0-1,0 0-3,-3-10-6,0-9-9,3-4-13,1-1-2,-6-10 1,3 2 2</inkml:trace>
  <inkml:trace contextRef="#ctx0" brushRef="#br0" timeOffset="1">5751 13724 29,'0'0'32,"-10"-8"1,10 8-10,0 0-4,0 0-3,0 0-4,0 0-2,14 10-4,5 0 0,3-5-2,7 3 1,2-5-1,7 0 0,3-5-1,4 0-1,-1-3 0,2-1-1,-2-3 1,0 3-1,-5-1-1,-4 3 1,-5-1-1,-5 3 0,-6 1-1,-6 0 0,-3 4-2,-10-3-1,11 7-4,-11-7-8,0 0-23,1 12 1,-1-12 0,-4 18 1</inkml:trace>
  <inkml:trace contextRef="#ctx0" brushRef="#br0" timeOffset="2">6419 14069 35,'0'0'32,"6"16"3,-5-6-2,-3 3-17,6 9-4,-7 0-3,7 6-3,-7 1-1,5 3-1,-4-2-1,1 0 0,-1-4-1,1-3 0,-1-5-1,0-3-1,1-6-2,1-9-1,0 0-7,0 0-21,-5-10-5,5-2-1,-2-7 1</inkml:trace>
  <inkml:trace contextRef="#ctx0" brushRef="#br0" timeOffset="3">7319 13791 17,'5'-13'30,"-5"13"1,0 0 2,-17-12-15,17 12-3,-23-7-4,11 8-3,-8-3-1,4 5-1,-8 1-2,1 2-1,-3 1-1,2 6 0,-3 3 0,1 5-1,0 3 1,0 4-1,3 2 0,4 4 0,1-2 1,5 1-1,6-3 1,5-2-1,6-4 1,7-4-1,7-7 1,4-3-1,8-6 1,3-3-1,1-5 0,3-2 0,-3-2 0,0 0-2,-3 1 0,-3-1-1,-4 4-3,-9-2-3,4 8-10,-19-2-18,13 2-1,-13-2-2,0 0 2</inkml:trace>
  <inkml:trace contextRef="#ctx0" brushRef="#br0" timeOffset="4">7073 14325 56,'0'0'36,"16"9"0,-7-4-10,2-9-7,7 8-5,-3-8-5,5 5-2,-3-5-2,5 3-1,-3-2-2,0-1 0,-1 0-3,0-3-1,2 5-4,-6-9-9,2 5-24,-1 1 0,-4-3 0,2 3 0</inkml:trace>
  <inkml:trace contextRef="#ctx0" brushRef="#br0" timeOffset="5">7898 13751 59,'0'0'35,"0"0"0,0 9 0,2 6-22,-3-2-7,5 11-2,-2 3 1,3 6-2,-1 1 0,1 3-1,-2 0 0,1 0-1,-3-1 1,0-4-1,-1-3-2,-1-6 0,1-4-2,-2-7-1,2-2-4,0-10-11,-8-11-19,7 0 1,-6-8 0,2-2 1</inkml:trace>
  <inkml:trace contextRef="#ctx0" brushRef="#br0" timeOffset="6">7720 13760 57,'0'-13'38,"10"9"0,3-2 1,-1-8-19,13 8-7,-2-7-3,8 5-3,-2-2-2,5 4-1,-1 0-1,0 0-1,1 2-1,0 3 0,-5 1-1,-1 0 0,-3 2-1,-3-1-2,-2 2-1,-8-2-2,1 10-7,-13-11-21,3 10-8,-3-10 1,-4 15 0</inkml:trace>
  <inkml:trace contextRef="#ctx0" brushRef="#br0" timeOffset="7">8325 13973 73,'16'19'39,"-12"-9"-1,1 4 0,3 4-26,-10-2-4,5 7-2,-4 2-2,2 4 0,-1 1-2,1 2 0,-1-1-1,1-1 0,-1-2-1,1-3-1,0-4-1,-2-7-3,5-1-3,-4-13-14,0 0-18,-4-18 0,2-4-1,3-4 3</inkml:trace>
  <inkml:trace contextRef="#ctx0" brushRef="#br0" timeOffset="8">11394 13661 44,'6'-18'35,"-6"18"2,4-10-10,-4 10-5,0 0-5,0 0-6,2 28-3,-2-5-2,4 8-1,-2 3-2,4 8-1,-1 3 0,1 2-1,-1-1 0,1-2 0,-1-4-1,0-5-1,0-4-1,-4-12 0,3-2-4,-4-17-4,0 0-14,0 0-16,3-21 1,-9 0 0,-5-12 2</inkml:trace>
  <inkml:trace contextRef="#ctx0" brushRef="#br0" timeOffset="9">11107 13593 64,'-9'8'38,"9"-8"1,18-5 1,-8-4-26,18 5-3,4-8-3,12 7-2,6-4-1,8 2-2,0 1-1,2 4 0,-2 1-1,-3 1-1,-5 2 0,-3 1 0,-7 2 0,-8 2-2,-4 3-1,-9-4-4,2 11-6,-12-4-23,0 0-5,-5 1 1,-5-1 0</inkml:trace>
  <inkml:trace contextRef="#ctx0" brushRef="#br0" timeOffset="10">11835 14063 59,'0'0'39,"0"0"-1,3-13 2,-3 13-23,6-20-5,-6 20-5,14-16-2,-4 11-2,1 0-1,3 5 0,0 2-1,2 4 0,-1 3-1,1 3 0,-3 6 0,0 0 0,-4 5-1,-3 1 0,-3 4-1,-5 0 1,-2 2-1,-4-2 1,-3 0 0,0-3 0,-2 0 0,0-4 1,1-4 0,3-2 0,0-6 2,9-9-1,-5 11 1,5-11 1,9-2-1,3 1 1,2-1-1,4 2 0,1-2 0,2 2 0,1 1-1,1 1-1,-2 3-1,0-1-1,-1 2-2,-6-6-5,7 3-28,-8-1-6,-4-4 3,-9 2-2</inkml:trace>
  <inkml:trace contextRef="#ctx0" brushRef="#br0" timeOffset="11">12990 13538 37,'0'0'32,"-5"-13"2,5 13-1,-19 1-16,-2-5-6,0 7-3,-6-3-1,-1 7-2,-4-4-1,0 7-1,-3 2 0,0 5 0,-1 1-1,4 5 0,-2 0 0,8 3 0,1-1 0,9 2 0,6-1 0,10-2 1,10-3-1,8-1 0,8-3 0,9-2 0,4-4 0,8-1 0,0-5-1,-1 0 0,-2-3 0,-3-2-1,-4 1 0,-8-2-2,-4 2-1,-10-4-3,-1 8-4,-14-5-17,0 0-13,0 0 0,-16 1 0,2 3 2</inkml:trace>
  <inkml:trace contextRef="#ctx0" brushRef="#br0" timeOffset="12">12718 14059 62,'0'0'39,"0"0"0,15 6-3,-6-15-14,10 7-11,-5-5-3,9 5-2,0-3-3,3 7 0,0-2-1,2 4-1,-1-1 0,1 3 0,-3 0-1,-3-1-1,-2 4-2,-3-7-4,4 6-12,-6-6-23,-15-2 2,16-6-2,-14-6 2</inkml:trace>
  <inkml:trace contextRef="#ctx0" brushRef="#br0" timeOffset="13">13599 13445 72,'12'-11'38,"-12"11"-1,9-1 2,-9 1-27,7 14-5,-3 4-3,-4 6 0,4 9-1,-2 4-1,3 8 0,-2 2-1,1 3 0,-2 0 0,0 2 0,0-6-1,-1-2 0,-1-6 0,0-7-1,0-6 0,-2-8-2,2-5-2,0-12-2,0 0-10,0 0-22,-6-22-1,4 3 1,-5-7 1</inkml:trace>
  <inkml:trace contextRef="#ctx0" brushRef="#br0" timeOffset="14">13405 13400 39,'-13'-9'35,"13"9"2,0 0 1,-3-13-12,13 15-10,-10-2-4,27-2-3,-8 2-1,10 4-2,2-2-2,5 3 0,3 2-1,2-2-1,-1 1-1,-1 0-1,-3-1 1,-3 0-1,-3 1 0,-2-3-2,-3 0-2,-6-2-1,3 5-8,-11-2-26,4-2-3,-3-1 1,-2-3-1</inkml:trace>
  <inkml:trace contextRef="#ctx0" brushRef="#br0" timeOffset="15">14012 13933 83,'0'0'40,"6"-17"-1,-6 17-6,-1-20-19,1 20-3,10-18-5,-10 18-2,12-16-1,-12 16-1,15-7-1,-5 5 0,2 1-1,1 1 1,2 3-1,-1 6-1,2 1 1,-3 2-1,-1 4 1,-3 4-2,-4 3 1,-5 1-1,-1 2 1,-4-2-1,-4 1 0,-2-1 1,0 3-1,-4-4 1,1 0 0,1-4 0,0-2 1,2-3 0,3-2 0,8-12 1,-8 14 1,8-14-1,0 0 2,0 0-1,13 4 1,-3-4-1,2-1 1,4 2-1,0-3-1,3 2 0,1 1 0,0-1 0,1-1-2,-4 1 0,-1-1-2,-2-1-1,1 2-4,-6-9-8,2 0-26,-1 0 0,-6-5 1,2-3 0</inkml:trace>
  <inkml:trace contextRef="#ctx0" brushRef="#br0" timeOffset="16">14336 13014 90,'15'-4'39,"-3"6"0,-3 14-1,2 5-31,0 5-2,-1 12-1,1 3-1,-1 5 0,-2 2-1,0-2-1,-1 0-1,-3-4-1,-3-1-2,-3-12-4,5 1-20,-6-8-15,-5-11 2,8-11-2,-14 0 2</inkml:trace>
  <inkml:trace contextRef="#ctx0" brushRef="#br0" timeOffset="17">5688 14794 26,'0'0'26,"7"-11"0,-7 11-4,0 0-4,10-7-3,-10 7-3,0 0-2,16 4-1,-16-4-2,15 5-1,-3-4-2,6 4-1,0-4 0,5 2 0,3-2 0,4 0-1,3-2 0,8 2 0,-3-2 0,6 1 0,4-1 1,3 3-2,4-2 1,1 1-1,5 0 0,1 1 0,2-1-1,3 0 1,1 0-1,2 0 1,1 0 0,2 0-1,-1-1 1,2 1 0,-1 0 0,-2 1 0,1 0-1,1-1 1,-1-2-1,2 3 1,0-1-1,-3 0 0,3-3 0,0 3 1,-2 0-1,-1 1 0,-1 0 1,-2 0-1,0-1 0,1 3 0,-2 0 1,0-1-1,0 1 0,1 1 0,-2-2 0,3 0 1,0 0-1,2-1 0,1 1 1,2-1-1,0-1 0,3-2 0,0 0 1,1 0-1,2 0 0,0 0 0,2-1 0,0 1 1,1-2-1,1 3 0,-1-1 0,1-1 0,1-1 1,2 0-2,-1-1 2,3 1-1,1-1 0,1 1 0,1 0 0,1 1 0,3 1 1,-3-2-1,0 1 0,1 0 0,-2 1 1,1 1-1,2-2 0,2 4 0,-2-4 0,0 4 0,1 1 0,0-1 1,0 0-1,2 0 0,-1-1 0,0 0 0,-2 0 0,2 0 0,-1-1 0,1 1 0,1-2 0,0 1 0,0-1 0,-3-1 0,3 0 0,-3 0 0,2-2 0,-1 0 1,-1 0-1,2 0 0,-3-2 0,4 1 0,-5 0 0,2 0 0,-2-1 0,0 1 0,2 1 0,-4 0 0,3 1 0,-2 0 0,1-1 0,-1 2 0,1 0 0,-2 0 0,-2 0 0,-1 1 0,-5 0 0,0 0 0,-8 1 0,-4-3-1,-8 0-1,-13-1-2,-5 6-4,-21-7-23,-9 2-10,-15 3 0,-7-11 0</inkml:trace>
  <inkml:trace contextRef="#ctx0" brushRef="#br0" timeOffset="18">6596 13578 11,'0'-13'19,"0"13"-8,10-20-3,-5 11-4,1-1-4,-3-2-2,1 2-2,-2 0-1,-2 10 1,6-19-1,-6 19 2,5-16 3,-5 16 3,4-15 4,-4 15 3,3-10 3,-3 10 1,0 0 3,-2-9-2,2 9 1,0 0-3,0 0-1,0 0-2,-10-6-2,10 6 0,0 0-2,-1 12-1,1-12-1,-4 17-1,-1-5 0,2 6-2,-2 0 1,0 1 0,-1 1-2,2 2 1,-1-3 0,1-2-1,1-3 1,0-2-1,3-12 0,-5 14 0,5-14 1,0 0-1,0 0 0,0 0 0,0 0 0,0 0 1,0 0-1,0 0 0,0 0 0,4-11 0,-1 2 0,0-2 0,1-2 0,2-4 0,0 0 0,2-2 1,-1 1-1,-1-1 1,0 0 0,0 5-1,0 0 2,-2 2-2,0 2 1,-4 10 0,7-18 0,-7 18-1,7-10 1,-7 10-1,0 0 0,0 0 0,0 0 1,7 11-1,-10 3 1,-1 3-1,-1 4 1,-1 3-1,-2 2 0,-1 1 1,0 1-1,1 0 1,0-2-1,0-2 0,0-5 0,2-2 0,1-6 1,5-11-1,-7 14 0,7-14-1,0 0-1,0 0-2,0 0-13,8-15-23,-5 1 1,3-6-1,-2-10 1</inkml:trace>
  <inkml:trace contextRef="#ctx0" brushRef="#br0" timeOffset="19">6794 15544 40,'11'-2'32,"-11"2"-1,-9-9-9,9 9-5,0 0-4,0 0-3,-10-10-2,10 10-2,0 0-2,0 0 0,0 0-1,0 0 0,0 0-1,0 0-1,-3 11 1,3-11-1,-2 21 0,0-5 1,-1 4-1,0 6 0,-1 3 1,-2 3-1,0 4 0,0 3 0,-1 0 0,0 1-1,0-2 1,1-3-1,-1-1 1,2-2-1,0-5 0,-1-6 0,3-6-1,0-5 0,3-10-2,0 0-2,0 0-4,0-17-9,4-2-21,3 0 1,-5-8 0,3 1 1</inkml:trace>
  <inkml:trace contextRef="#ctx0" brushRef="#br0" timeOffset="20">6572 15440 5,'0'0'30,"-10"-2"0,10 2 3,0 0-11,-15-7-4,15 7-4,0 0-2,0 0-3,-10-4-3,10 4 0,0 0-2,11 13 1,-11-13-2,20 14 1,-6-7-1,4 3 0,3-2 1,5 1-1,0-3-1,5-2 1,3-3-1,3 0 0,0-3-1,2 0 0,0-3 0,-1 0 0,-2 1 0,-4 2 0,-4 0-1,-5 2 1,-5 1-1,-4 0 0,-5 2 1,-9-3-2,9 6 0,-9-6 0,0 10-3,0-10-1,0 0-4,0 0-8,0 0-24,-1 9 1,1-9 0,5 9 2</inkml:trace>
  <inkml:trace contextRef="#ctx0" brushRef="#br0" timeOffset="21">7182 15828 21,'0'0'33,"0"0"1,0 0-6,0 0-6,0 0-3,-12 4-6,15 5-3,-3-9-3,-3 23-2,-2-9-1,5 7-1,-2-1 0,-1 7-2,-1 0 2,1 0-2,0-2 0,0 0 0,-1-3 0,2-2 0,-2-4 0,4-5 0,0-11-1,-2 10-1,2-10-2,0 0-2,0 0-11,15-16-23,-11 3 1,2 0-1,-2-7 1</inkml:trace>
  <inkml:trace contextRef="#ctx0" brushRef="#br0" timeOffset="22">7715 15844 45,'0'0'34,"-10"6"2,10-6-1,0 0-15,0 0-9,0 0-3,12-2-3,0 7-1,0-7-1,8 6 0,1-2 0,5 2-1,2-1 0,3-2-1,1-5 0,3 1 0,0 2 0,-4-2 0,0 0 0,-3 0-1,-2 0 0,-4 2 1,-3 1-1,-6-1 0,-4 1 0,-9 0 0,13 4 0,-13-4-1,0 0-1,0 0-2,0 0-2,0 0-7,0 0-18,0 0-8,-10-6 2,10 6-2</inkml:trace>
  <inkml:trace contextRef="#ctx0" brushRef="#br0" timeOffset="23">8045 15654 47,'0'0'36,"-7"9"1,7-9 0,0 0-15,6 9-10,-6-9-5,20 15-3,-8-7-1,7 4 0,-1-1-2,4 2 1,-1 2-1,0-2 0,0 0-1,-1 1 1,-3 0-1,-3-1 1,-4 4-1,-3-2 0,-5-3 0,-2 3 0,-4-2 1,-2-1 0,-2-3-1,-3 0 0,0-2 0,1-2 0,0-1 0,1-2-1,9-2-1,-14 5-2,14-5-2,0 0-7,0 0-27,0 0 2,11 0-1,-2 0 1</inkml:trace>
  <inkml:trace contextRef="#ctx0" brushRef="#br0" timeOffset="24">8799 15589 49,'10'-4'37,"-10"4"-1,0 0-5,11 6-9,-11-6-8,-5 25-4,-1-8-4,5 9-2,-4 1 0,2 6-2,0 1 0,0 2-1,0 1 1,1 0-2,0-3 1,0 0 0,1-6-1,-1-5-1,1-4 0,-1-8-2,3-1-3,-1-10-4,0 0-16,6-14-13,-7-1-1,1-1 1,-4-8 1</inkml:trace>
  <inkml:trace contextRef="#ctx0" brushRef="#br0" timeOffset="25">8547 15509 43,'0'0'37,"-8"-15"2,8 15 0,1-12-14,-3 0-8,12 10-7,-10 2-2,24-7-2,-6 4-2,7 8-2,4-2 1,6 2-1,2 0-1,3 2 0,0 1 0,3-1 0,-3-2-1,-3 1 1,-4 0-2,-4-1 0,-4 3-2,-5-4-1,-3 3-3,-7-7-7,8 6-19,-7-2-9,-2 0 1,2 1 0</inkml:trace>
  <inkml:trace contextRef="#ctx0" brushRef="#br0" timeOffset="26">9103 15937 59,'0'0'39,"0"0"0,0 0 1,-12-4-20,12 4-7,10-9-5,1 4-3,-11 5-1,20-10-1,-8 5-1,1 1-1,0 2 0,2 2-1,-1 1 0,-2 3 0,-1 2 0,-2 2 0,0 5-1,-5-1-1,-2 5 0,-3-1 0,-1 4-1,-4-2-1,-1 4 0,-3-4 0,1 6 0,-4-3 1,3 0-1,-4-1 2,1-2 1,2-1 1,0-4 1,5 0 1,6-13 1,-5 9 0,5-9 1,0 0 0,16 2 0,-4 0-1,1-3 1,4 3-1,-1 2 0,2 0-1,1 2 0,-1 2-1,0-1 0,-1 1-1,-1 0 0,-1-1 1,-2-2-2,-3-1 0,0 0-2,-10-4-1,16-3-3,-17-8-13,1 11-22,-1-15 1,-2 3-1,0-2 2</inkml:trace>
  <inkml:trace contextRef="#ctx0" brushRef="#br0" timeOffset="27">10993 15606 13,'0'0'22,"2"-13"-1,-2 13-2,0 0 0,-5-14-4,5 14-2,-11-8-1,11 8-3,-13-6-2,13 6-1,-22-5-1,11 6-1,-5-3 1,1 2-2,-4-2 0,0 1-1,-1 0 0,0 2-1,1-1 0,-2 2 1,1 1-1,1 1-1,-1 2 1,2 3 0,1 2 0,-1 1-1,2 3 1,1 1-1,2 0 1,1 3-1,2-2 1,4 1 1,1 2 0,3 0 0,1-3 0,5 3 0,0-5 0,6 3 1,2-5-1,3 5 0,3-5 0,1 1 0,3-5-1,4 2 1,2-4 0,2-1-1,0-1 1,3-2-1,-1-3 1,3 2-1,-1 0 0,-1-2 0,0 1 0,-1-1-1,-2-1 0,-1 1 0,-3 0-1,-4-1-1,-3 2-1,-4-2-3,-4 7-2,-11-6-6,0 0-14,7 9-12,-7-9 1,-18 9 1,0-7 1</inkml:trace>
  <inkml:trace contextRef="#ctx0" brushRef="#br0" timeOffset="28">10674 16081 40,'0'0'35,"0"0"1,0 0 0,19 3-15,-7-11-6,14 6-5,0-6-4,8 7 0,0-4-2,5 3-1,-1-1 0,-1 2-2,-1 0 1,-1 3-2,-4-1 1,-5 3-1,-3 1 1,-6 1-2,-2 4 0,-6-4-2,1 5-4,-10-11-9,0 0-24,0 0 2,0 0-3,0 0 3</inkml:trace>
  <inkml:trace contextRef="#ctx0" brushRef="#br0" timeOffset="29">12233 15532 55,'0'0'37,"0"0"-1,1-14-8,-1 14-7,0 0-8,0 22-5,-2-2-2,5 8-2,-3 4-2,4 5 1,-2 5-1,2 5-1,-1 0 0,0 1-1,1-4 1,-1 1-1,-2-5 1,1-4-1,-1-6-1,-2-7-1,3-3-1,-3-11-4,6 0-6,-5-9-23,-3-11-3,5-1 0,-3-8 0</inkml:trace>
  <inkml:trace contextRef="#ctx0" brushRef="#br0" timeOffset="30">11984 15461 26,'0'0'34,"-5"-12"2,5 12 0,-2-15-11,2 15-6,0 0-7,20 3-3,-9 0-2,9 8-1,1 0-1,7 3-1,5-1-1,4 1 1,3-5-2,4 2 1,-1-9-1,7-2 0,-3-6 0,2 1-1,-6-2-1,0 0 0,-6 2-1,-7 1-2,-2 8-3,-15-3-4,5 11-18,-10 2-15,-6-2 2,-4 3-1,-3 0 3</inkml:trace>
  <inkml:trace contextRef="#ctx0" brushRef="#br0" timeOffset="31">12674 16034 23,'0'0'20,"-1"-9"0,1 9 0,0 0 0,0 0-3,-3-13 0,3 13-2,0 0-1,0 0-2,-2-10-3,2 10-1,0 0-2,0 0-1,0 0-1,0 0-1,0 0-1,0 0-1,-6 13 0,5 0 1,-1 5-2,0 3 1,1 6 0,-3 3 0,1 1-1,-1 2 1,-1-3 0,1 0 0,0-4-1,1-4 1,-2-4 0,1-4-1,4-14 0,-5 14 0,5-14-1,0 0-1,0 0-3,0-11-4,10 6-13,-1-8-19,-4-3 1,2-2-1,-4-8 2</inkml:trace>
  <inkml:trace contextRef="#ctx0" brushRef="#br0" timeOffset="32">12934 15233 31,'0'0'32,"2"-11"4,-2 11-2,0 0-13,0 0-4,0 0-7,0 0-2,-3 10-2,3-10-1,1 24-1,0-8-1,0 8-1,-2 2 1,0 4-2,-1 2 0,-1 1 0,0-4 0,0-2-2,1-3 0,0-8-3,4 2-3,-2-18-6,0 0-22,8 10-3,-8-10-2,11-4 3</inkml:trace>
  <inkml:trace contextRef="#ctx0" brushRef="#br0" timeOffset="33">13125 15855 31,'0'0'35,"3"16"2,-3-16 0,11 8-10,1 1-11,-1-8-5,9 6-3,0-6-3,6 0-1,4-3-2,3 2 0,3-2-1,2 1 1,-4-1-2,0 0 1,-3 0-1,-4 3-1,-5-1 0,-5 0-1,-4 1-1,-13-1-3,14-1-2,-14 1-10,2-13-21,-2 13 0,-4-13 1,4 13 1</inkml:trace>
  <inkml:trace contextRef="#ctx0" brushRef="#br0" timeOffset="34">13503 15671 40,'-9'-9'35,"9"9"2,0 0 0,-14-5-15,18 14-7,-4-9-6,10 16-2,-2-7-3,6 4-1,1 0 0,3 1-1,0 0-1,1 0 1,-2 0-2,0-1 1,-4 1-1,-1-2 0,-3 0 0,-3 4-1,-3-2 2,-4 1-2,-3-1 0,-2 1 1,-2-1 0,-3 2-1,-1-2 2,-1-1-2,3-2 1,2-2 0,8-9-2,-12 13-1,12-13-6,0 0-21,0 0-9,12 0 1,-12 0-2</inkml:trace>
  <inkml:trace contextRef="#ctx0" brushRef="#br0" timeOffset="35">14323 15568 28,'0'-19'33,"0"19"2,0 0-2,-16 7-10,15 7-4,-7-5-6,9 13-2,-3-2-4,5 9-2,-3 1-1,4 4-1,-2 3-1,2 3-2,0 1 1,1-1-1,-4-1 0,0-3-1,1-2 0,-3-5 0,3-6-2,-2-5 0,2-3-4,-2-15-5,0 0-17,0 0-9,0 0-1,-2-13 2</inkml:trace>
  <inkml:trace contextRef="#ctx0" brushRef="#br0" timeOffset="36">14005 15484 60,'0'-12'38,"0"12"0,18-6 2,1 9-23,-5-9-6,13 10-3,0-4-2,9 6-2,2 0 0,2 1-1,3-1-1,2 2-1,-1 0 0,-1-1 0,-3 0 0,-2-2 0,-6 0-1,-5-3 0,-2 3 0,-8-6-1,-3 0-2,-14 1-1,17 3-4,-17-3-13,0 0-21,5 9 1,-5-9 0,0 16 1</inkml:trace>
  <inkml:trace contextRef="#ctx0" brushRef="#br0" timeOffset="37">14552 16030 42,'0'0'37,"-11"1"2,11-1 0,0 0-11,-3-10-13,3 10-5,12-8-3,-2 4-2,0-2-1,2 4-2,0-1 0,1 1-1,1-1 0,0 3 0,-2 0-1,2 3 0,-1 1 0,-2 3 0,-1 2-1,-2 4 0,-3 2 0,-5 2-1,1 4-1,-6-3 1,1 5-2,-6-2 1,2 1 0,-4-2 0,1 2 1,-1-4 0,-1 0 2,1-4 0,0-2 2,4-3 0,8-9 1,-15 13 0,15-13 1,0 0-1,0 0 0,0 0 0,0 0 0,12 10-1,-12-10-1,19 5 1,-7-3-1,2 3 0,4 0-1,-1 0 1,1-1-1,0-1-1,0-1 1,0 1 0,-1-2-2,-1-1 0,-2-1-1,-14 1-3,21-4-5,-21 4-28,7-13-3,-4 2 1,-4-5-1</inkml:trace>
  <inkml:trace contextRef="#ctx0" brushRef="#br0" timeOffset="38">14911 15320 71,'14'9'41,"-5"0"-1,-9-9-1,14 30-17,-13-11-13,7 9-3,-2-1-2,1 7-1,-1-2-1,-1 3 0,-2-3 0,2-2-1,-3-2-1,1-4-1,-2-1-2,-1-9-1,0 3-5,0-17-18,-6 10-15,6-10 0,0 0 0,-1-11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10:45:13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14938 2843 7 0,'0'0'15'16,"2"14"-1"-16,-2-14-2 15,0 19 0-15,5-7-1 0,-5-12-2 16,18 18-2-16,-2-11-2 15,7 4-1-15,3-7 0 16,11 3 0-16,3-5-1 16,9 2 1-16,3-8-1 15,13 2 0-15,8-6 0 16,10-2 0-16,4-3-1 16,8-2-1-16,6-2 1 0,9 0-1 15,6-2 0-15,5 0 0 16,-1 1 0-1,2 0-1-15,1 3 1 16,0 2-1-16,3 0 0 0,0 0 1 16,-2 6-1-16,-2-1 0 15,5 3 0-15,0-2 0 16,2 4 0-16,2-2-1 16,-3 5 1-16,-5-1 0 15,1 2-1-15,-2 2 1 16,-6 3-1-16,-5 0 0 15,-3 1 1-15,-3 0-1 16,-2 3 0-16,-2-1 1 0,2-3-1 16,1 0 0-1,2 0 0-15,2-3 1 16,0-1-1-16,0-1 1 16,2-5-1-16,1 1 0 0,-6-1 1 15,1 0-1-15,-3-1 1 16,1-1 0-16,-3 3 0 15,4-2 0-15,0 0 0 16,4-1 0-16,4 0 0 16,7-1 0-16,1-2 0 15,1 1 0-15,2-1 0 16,2 1 1-16,1 0-1 16,1 1 1-16,3 0 0 15,-4 4 0-15,2-3 0 16,3 5 0-16,0-3 0 15,4 6-1-15,3-4 1 16,-1 4 0-16,1-5-1 0,3 3 1 16,-5-1-1-16,2-1 1 15,-4-4-1-15,-6 1 0 16,-5-4 0-16,-6-2-1 16,-8 6-5-16,-16-6-16 15,-9-4-6-15,-10 1-1 16,-20-5 0-16</inkml:trace>
  <inkml:trace contextRef="#ctx0" brushRef="#br0" timeOffset="8453.416">6047 6019 6 0,'0'0'2'0,"17"-12"1"16,-5 6 0-16,4-1-1 0,4 2 0 15,0 0 0-15,5 2-1 16,2-1 0-16,2 4-1 16,3 1 1-16,2 3 0 15,1-1 0-15,2 1 1 16,3-1-1-16,-1-2 1 16,3-1 0-16,-2-4 0 15,2-2 0-15,-5-1 0 16,0-2-1-16,-5 0 0 15,-4 0 0-15,-7 2 0 16,-3-1-2-16,-6 5 1 16,-12 3-2-16,13-5-1 15,-13 5-4-15,0 0-9 0,14 5 4 16,-14-5 12-16</inkml:trace>
  <inkml:trace contextRef="#ctx0" brushRef="#br0" timeOffset="9437.8257">10220 6053 1 0,'-13'0'6'0,"13"0"0"15,0 0-1-15,0 0 0 0,11-4 0 16,2 1 0-16,7 2-1 15,7 0-1-15,5-1-1 16,6 2-1-16,6 2 0 16,0-1 0-16,1 1 1 15,-1 0-1-15,1-1 0 16,-7-1 1-16,-2 1 0 16,-5 0-1-16,-4 0 0 15,-5 2 0-15,-3-2 0 16,-5 1-1-16,-14-2 0 15,17 5-1-15,-17-5 0 16,0 0 0-16,4 14-4 16,-4-14-10-16,-4 14-5 0,-8-16 7 15,12 2 13-15</inkml:trace>
  <inkml:trace contextRef="#ctx0" brushRef="#br0" timeOffset="29938.543">480 5212 74 0,'0'0'37'16,"0"0"-1"-16,0 0 1 15,-16 8-21-15,21 11-6 16,-4-2-3-16,6 10-2 16,-2 5-3-16,4 6 0 15,-2 5 0-15,2 4-1 16,-1 0 0-16,1 1-2 0,-2-2 2 16,-1-3-2-16,0-4 1 15,-1-6 0-15,0-3-2 16,-2-9 1-16,0-5-2 15,-3-16-1-15,0 0-4 16,0 0-6-16,-2-20-23 16,-10 0 0-16,-1 0-1 15,-6-6 1-15</inkml:trace>
  <inkml:trace contextRef="#ctx0" brushRef="#br0" timeOffset="30110.4237">358 5607 72 0,'-11'5'35'0,"11"-5"2"15,0 0-2-15,-12 0-23 0,26 3-3 16,-3-6-4-16,9 4-2 16,1-6 0-16,5 1-2 15,5 2-3 1,-3-8-4-16,14 9-31 0,-8-9 1 16,1 4-1-16,-2-8 0 15</inkml:trace>
  <inkml:trace contextRef="#ctx0" brushRef="#br0" timeOffset="30438.5609">828 5507 81 0,'-10'28'36'0,"-1"-5"0"15,6 5-1 1,-2-7-28-16,13 5 1 15,-2-6-3-15,7-1-1 0,2-5-2 16,7-3 1-16,-1-8-1 16,3-4 0-16,1-5-1 15,-1-4 0-15,-2-7 0 16,-1-3 0-16,-4-5 0 16,-4-1-1-16,-4-1 0 15,-6 0 0-15,-7 3 0 16,-5 1 0-16,-7 9 0 15,-4 6-1-15,-6 4 0 16,-1 7 0-16,1 8-3 16,-8-6-22-16,15 13-10 15,1-4-3-15,10 0 1 16,10-14 0-16</inkml:trace>
  <inkml:trace contextRef="#ctx0" brushRef="#br0" timeOffset="31329.2171">1511 5610 90 0,'0'0'37'0,"-11"5"-1"15,11-5 0-15,0 0-30 16,-16-5-1-16,16 5-2 16,0 19-1-16,3-1-1 15,1 6-1-15,0 8 1 16,3 3-1-16,0 6 0 16,0 3 0-16,-1-1 0 15,2-1-1-15,-2-6 1 16,0-4-1-16,-2-9 0 0,3-4-2 15,-7-19-1-15,10 12-6 16,-14-25-5-16,4 13-12 16,4-32-9-16,-8 7 1 15,-8-14 0-15,6 6 16 16,-15-14 10-16,4 6 9 16,2 2 9-16,-9-6 16 15,12 10 8-15,-2-2 3 16,10 12-2-16,-7-10-12 15,21 20-8-15,-6-9-4 16,12 10-4-16,2 1-2 16,6 6-1-16,2 2-1 15,2 6-1-15,0 5-1 0,-1 4 1 16,-4 6-1-16,-6 3 0 16,-8 3 0-16,-7 2-1 15,-8 3 1 1,-7-3-1-16,-5 1 1 0,-7-5 0 15,2-4-1-15,-3-5 0 16,4-3-1-16,3-6-1 16,8 2-8-16,-1-13-25 15,12 9-1-15,2-29 0 16,10 9-1-16</inkml:trace>
  <inkml:trace contextRef="#ctx0" brushRef="#br0" timeOffset="31672.9788">1712 5476 88 0,'0'0'36'0,"15"-4"1"0,-15 4 0 16,19 0-30-16,-19 0-2 16,20 10-1-16,-20-10 0 15,22 20-4-15,-11-8 2 16,-1 5-1-16,-3-1-1 15,-2 2 0-15,-2 1 0 16,-4-4-1-16,-2-2 0 16,-3-2 0-16,6-11 0 15,-13 10 0-15,13-10 0 16,-14-8 1-16,9-4-1 16,3-3 1-16,2-1 0 15,4-3 0-15,3-2-1 16,5 0 3-16,3 0-3 0,4-1-2 15,9 11-9-15,-6-7-24 16,5 6 0-16,-4-2 0 16,2 10 0-16</inkml:trace>
  <inkml:trace contextRef="#ctx0" brushRef="#br0" timeOffset="32016.7408">2091 5431 74 0,'1'19'34'16,"-1"-19"1"-16,-6 28-1 16,-1-17-22-16,6 14-6 15,-7-5 1-15,8 7-4 0,0-3 0 16,5 0-1-16,3-3 1 16,4-3-1-16,2-5-1 15,5-3 1-15,1-5-1 16,2-8 0-16,-1-5 0 15,1-5 0-15,-2-7 0 16,-4-2-1-16,-5-4-1 16,-8-3 2-16,-3-1-2 15,-8 0 2-15,-6 5-3 16,-5 1 2-16,-3 8-2 16,-3 6 1-16,3 5-2 15,2 4-1-15,7 14-6 0,-4-6-26 16,17 10-1-16,3-5 1 15,10 5 0-15</inkml:trace>
  <inkml:trace contextRef="#ctx0" brushRef="#br0" timeOffset="32313.6258">2316 5416 92 0,'-3'-11'37'15,"-5"-1"-2"-15,8 12 1 16,-11-8-31-16,11 8-1 16,6 17-1-16,0 2-3 0,1 4 0 15,3 3-1-15,3 0 2 16,1 2-2-16,2-2 2 16,0-6-2-16,-1-4 1 15,3-7 0-15,-3-9 0 16,0-6 0-16,-2-7 0 15,-2-6-1-15,2-2-2 16,-7-5-4-16,10 5-28 16,-13-5 0-16,5 9 0 15,-5-1-1-15</inkml:trace>
  <inkml:trace contextRef="#ctx0" brushRef="#br0" timeOffset="32735.5163">2645 5530 72 0,'20'5'35'15,"-4"-7"1"-15,4 0 0 16,-4-15-21-16,9 13-6 16,-11-10-3-16,5 2 0 15,-7-1-5-15,-1-1 2 16,-4 0-2-16,-1-1 1 15,-2 0-2-15,-2 0 1 16,-3 0-1-16,-4 3 0 16,-2-2 1-16,7 14-2 0,-26-19 1 15,9 16-1 1,-2 2 0-16,-2 4 2 16,0 2-1-16,2 7 1 15,0 6 1-15,5 3-1 0,4 5 1 16,4 1 0-16,5 1 1 15,4 6-2-15,5-1 1 16,7 0-2-16,5-6 1 16,3-2 0-16,3-4-1 15,3-5 0-15,2-4-2 16,-2-18-8-16,8 2-29 16,-13-13 0-16,3-5-2 15,-3-14 1-15</inkml:trace>
  <inkml:trace contextRef="#ctx0" brushRef="#br0" timeOffset="33219.9083">3378 5283 87 0,'0'0'39'16,"-15"0"0"-16,4-5-1 0,11 5-14 16,0 0-22-16,0 0-3 15,2 16-13-15,-2-16-23 16,14 2-1-16,-14-2-1 16,19 7 0-16</inkml:trace>
  <inkml:trace contextRef="#ctx0" brushRef="#br0" timeOffset="33407.4145">3414 5579 104 0,'4'16'38'16,"-4"-16"1"-16,7 12-2 0,-7-12-34 15,0 0-1-15,16 16-9 16,-16-16-29-16,21-2-2 15,-21 2-1-15,23-13 0 16</inkml:trace>
  <inkml:trace contextRef="#ctx0" brushRef="#br0" timeOffset="35121.3525">3769 5434 55 0,'8'11'29'15,"-1"7"1"-15,-1 7-1 16,-3 3-19-16,5 12-2 15,-10 1 1-15,7 14-5 16,-9-2 0-16,3 9-1 16,-4-4-1-16,2 3-1 15,-3-3-1-15,4-1 1 16,1-6-2-16,-1-5 2 16,2-7-1-16,4-5 0 15,6-5 1-15,3-7 0 16,8-7 1-16,3-2-2 15,7-3 1-15,3-4-1 0,5-1 2 16,3-3-2-16,0-1 0 16,4-1 0-16,2-1-1 15,1 0 2-15,1 0-1 0,3-2 0 16,2 2 1-16,1 1-1 16,4 1 0-16,2 3 0 15,-2 0 0-15,-1 0 0 16,1 2 0-16,-1 2 0 15,-4 0 0-15,0 2 0 0,-3-3 0 16,3 1 1-16,-1-4-1 16,4 0 1-16,3-3-1 15,8-1 1-15,5-1 0 16,4-3-1-16,2 0 1 16,4-1-1-16,0-1 0 15,3 2 0-15,-3 2 0 16,0-1 0-16,0 1 0 15,2 0 0-15,1 4 0 16,-2-1 0-16,4 1 1 16,1 1-1-16,3-4 1 15,4 1 0-15,3-3-1 0,3 1 1 16,2-4-1-16,5-2 1 16,-1-1-1-16,3 0 0 15,2-1-1-15,3 2 2 16,-2-1-2-16,-2 3 1 15,2 1-1-15,1 3 1 16,1 1 0-16,1 0 0 16,3 1 1-16,-2 0-1 15,-1 1 0-15,2-1 1 16,-2 0-1-16,-1 1 1 16,2 0-1-16,-1 0 0 15,-3 1 1-15,-2 1-1 16,-3 1 1-16,-1 1-2 0,-2 2 2 15,-1-1-1-15,-3 1 1 16,-2 2-1-16,-3-1 0 16,-2 3 0-16,-2-1-1 15,-2 0 1-15,-3-2 0 16,-1 2 0-16,-4-3-1 16,-1 2 1-16,0-3 0 15,-5-2 0-15,0-1 0 16,-3-2 0-16,-1-1-1 15,-6 0 1-15,-3-1 0 16,-5-1 0-16,-5-2 0 16,0 0 0-16,-4 1 0 15,0-1-1-15,-4 1 1 0,-3-2 0 16,-2 2 1-16,-1 2-2 16,-6 1 2-16,-1 1-2 15,-6 2 2 1,-5-2-1-16,-3 5 0 0,-3-1 1 15,-5 0-1-15,-12-5 1 16,17 14-1-16,-17-14 1 16,0 0 0-16,7 15 0 15,-7-15 0-15,0 0-1 16,0 0 1-16,0 0 0 16,0 0 0-16,-10-12 0 15,10 12 0-15,-6-22-1 16,2 8 2-16,2-4-2 0,-2-5 0 15,4-2 1 1,-1-3-2-16,2-4 2 16,0-3-2-16,-1-3 1 15,-2 0-1-15,0 0 1 0,0 3 0 16,-3 6-1-16,-1 9-3 16,-12-2-25-16,5 20-9 15,-5 4-1-15,0 12-1 16</inkml:trace>
  <inkml:trace contextRef="#ctx0" brushRef="#br0" timeOffset="59221.3047">2809 7623 42 0,'0'0'30'16,"-12"5"-1"-16,12-5 1 15,-24-12-20-15,24 12-3 16,-13-11-2-16,13 11-2 0,-11-6-1 15,11 6 0-15,-11-6 0 16,11 6 0-16,-13-5-1 16,13 5 1-16,-15-4-1 15,15 4 0-15,-18 0 0 16,18 0 0-16,-21 5 0 16,21-5-1-16,-20 13 1 15,12-1-1-15,-2 4 0 16,3 2 0-16,2 5 1 15,0 2-1-15,1 4 0 16,2 4 1-16,-1 2-1 16,2 4 0-16,0 2 1 15,0 0-1-15,0 5 0 0,-1 0 0 16,0-1 0-16,1-2 1 16,-2-2-1-16,1-2 0 15,-1-7 0-15,1-1 1 16,-2-5-1-16,1-3 0 15,-2-5 0-15,0-1 0 16,1-4 0-16,4-13 0 16,-7 17-1-16,7-17-2 15,0 0-3-15,0 0-8 16,0 0-16-16,0 0-2 16,-3-22 1-16,5 7 0 15</inkml:trace>
  <inkml:trace contextRef="#ctx0" brushRef="#br0" timeOffset="60096.3342">2451 7960 22 0,'1'-11'26'0,"-1"11"0"16,-7-14-5-16,7 14-4 15,0 0-3-15,0 0-3 16,-5-12-2-16,5 12-2 16,0 0-1-16,15-3-2 15,-15 3 0-15,21-5-1 16,-8 1 0-16,8 2 0 16,-2-5 0-16,4 5-2 15,3-4 0-15,2 0 0 16,1-1 0-16,1 1 0 15,-2 0-1-15,-1 1 1 16,-3 1-1-16,-1 0 0 16,-6 2 1-16,-3 0-1 0,-3 2 0 15,-11 0-2-15,18 10-12 16,-18-10-18-16,12 11-1 16,-10 2-1-16,-7-2 0 15</inkml:trace>
  <inkml:trace contextRef="#ctx0" brushRef="#br0" timeOffset="63096.4396">3949 7703 44 0,'8'-11'30'16,"-8"11"0"-16,0 0 1 16,0 0-11-16,0 0-8 15,-23-18-3-15,23 18-4 16,-25-3-2-16,9 7 0 15,-5-1-2-15,0 6 0 16,-3 1 0-16,-1 6-1 16,-2 3 1-16,3 4 0 0,0-1 0 15,4 1-2-15,2 5 3 16,4 1-2-16,3 2 1 16,7-1-1-16,5-2 0 15,5-2 0-15,4 0 0 16,8 1 2-16,1-7-1 15,8 0 0-15,4-4 1 16,4-4 0-16,1-3-1 16,1 0 1-16,-1-4-2 15,-3-5-1-15,0 1-2 16,-10-8-5-16,4 3-21 16,-13-2-5-16,-3 1-1 15,-11 5 0-15</inkml:trace>
  <inkml:trace contextRef="#ctx0" brushRef="#br0" timeOffset="63330.8231">3707 7903 77 0,'0'0'32'0,"15"-8"0"15,-3 1-3-15,10 11-22 16,0-6-1-16,11 8 0 0,0-1-3 16,3-6-10-16,2 4-24 15,3 1-1 1,-4-3-2-16,-4-2 0 16</inkml:trace>
  <inkml:trace contextRef="#ctx0" brushRef="#br0" timeOffset="63893.3421">5169 7624 65 0,'4'18'35'0,"-3"5"0"15,2 8 0-15,-5-6-23 16,7 18-4-16,-6-3 0 16,5 7-3-16,-4-7-1 15,2 3-1-15,-2-6-2 16,3-2 0-16,-2-5-1 16,-1-9-1-16,1-1-2 15,-1-20-2-15,3 16-10 16,-3-16-20-16,-5-15-1 15,0-4 1-15,-1-4-1 16</inkml:trace>
  <inkml:trace contextRef="#ctx0" brushRef="#br0" timeOffset="64143.3512">4937 7549 74 0,'-6'-15'34'15,"6"15"0"-15,0 0 0 16,0 0-25-16,30 2-2 16,-12 0-1-16,11 6-1 15,2-4-1-15,9 2-1 16,2 0 0-16,6-1-2 16,2-1-2-16,-2-1-1 0,3 3-4 15,-10-6-29-15,4 6 0 16,-9-2-2-16,-3 5 1 15</inkml:trace>
  <inkml:trace contextRef="#ctx0" brushRef="#br0" timeOffset="64705.8709">5737 8088 40 0,'0'0'31'0,"0"0"0"16,0 0-5-16,0 0-4 0,-4-14-5 16,4 14-3-16,8-13-4 15,1 2-2 1,-4-11-2-16,7 4 0 15,-1-7-2-15,4 3 0 0,-4-1-2 16,1 2 0-16,-2 4 0 16,0 6-1-16,-10 11-1 15,11 1 0-15,-8 12 0 16,-3 7 0-16,0 6 0 16,-1 4 0-16,0 6 0 15,0 2-1-15,0 0 1 16,-2-3-1-16,2-2 0 15,1-4 0-15,0-4 0 0,1-7-1 16,2 1-3 0,-3-19-1-16,7 26-8 15,-7-26-23-15,0 11 0 16,0-11 1-16,0 0 0 0</inkml:trace>
  <inkml:trace contextRef="#ctx0" brushRef="#br0" timeOffset="64893.3778">5791 8271 71 0,'0'0'35'0,"0"0"2"15,0 0-1-15,20 3-18 16,-20-3-9-16,26 0-2 16,-10-3-2-16,6 3-2 15,-3 0-1-15,1-1-2 16,1 7-6-16,-10-7-30 15,7 3-1-15,-5-5-1 0,2 1 1 16</inkml:trace>
  <inkml:trace contextRef="#ctx0" brushRef="#br0" timeOffset="65409.0209">6462 7988 68 0,'0'0'34'0,"17"-2"1"16,-6-1 0-16,-11 3-23 16,34-8-4-16,-14-1-1 15,10 9-2 1,0-4-1-16,7 2-1 0,0 0-1 16,5 1-1-16,-2-2-1 15,-2 1 0-15,-3 1-2 16,-6-3-3-16,2 8-4 15,-18-10-19-15,3 4-9 16,-16 2 1-16,0 0-1 16</inkml:trace>
  <inkml:trace contextRef="#ctx0" brushRef="#br0" timeOffset="65721.5424">6816 7822 61 0,'0'0'34'16,"0"0"2"-16,0 0 0 16,11-2-13-16,6 9-16 15,-4-4 0-15,11 6-2 16,-1-1-2-16,5 5 0 16,0-4-1-16,0 5-1 15,-4 1-1-15,-3 2 1 16,-2-2-1-16,-7 2 0 0,-6 0 1 15,-5-1-1-15,-6 1 0 16,-2-4 0 0,-4-3 1-16,0-2-1 15,-1 0-1-15,-1-5-1 0,13-3-4 16,-18 9-30-16,18-9-1 16,0 0 0-16,0 0 0 15</inkml:trace>
  <inkml:trace contextRef="#ctx0" brushRef="#br0" timeOffset="66143.4212">7499 7557 64 0,'14'20'38'16,"-13"0"0"-16,4 12 1 15,-7-4-11-15,5 14-19 16,-5 2-1-16,5 7-2 16,-4-1-2-16,2 1-2 15,2-6 0-15,-2-4-1 0,2-3-2 16,-2-9 1-16,0-5-1 16,-1-9-1-16,2-4-2 15,-2-11-3-15,0 0-18 16,7-22-14-16,-7-3 0 15,-4-9 0-15,1-6 0 16</inkml:trace>
  <inkml:trace contextRef="#ctx0" brushRef="#br0" timeOffset="66409.0555">7275 7528 90 0,'0'0'37'0,"0"0"1"16,0 0 0-16,28-9-31 16,-9 0-1-16,12 5-1 15,1-3 0-15,6 7-2 16,2-2-1-16,5 2 0 16,-2 3-1-16,-2 2-1 15,-3 1 0-15,-1-1 0 16,-3 4-4-16,-7-9-5 15,7 3-30-15,-18-3 0 16,1 1 0-16,-17-1-1 16</inkml:trace>
  <inkml:trace contextRef="#ctx0" brushRef="#br0" timeOffset="67315.3372">7852 8057 68 0,'0'0'37'0,"0"0"0"15,0 0 0-15,-3-18-20 16,3 18-7-16,4-17-2 16,-4 17-2-16,13-20-1 15,-4 7-2-15,1-1 0 16,2 7-1-16,3-1-1 15,0 7 0-15,-2 6-1 16,-1 3 0-16,2 6 0 16,-5 5 0-16,1 6 0 0,-1 4 0 15,-6 0 0-15,0 1 0 16,-6-1 0-16,-1 0-1 16,-3 1 1-16,-4-3 0 15,-1-2 0-15,0-6-1 16,0-3 1-16,2-3 0 15,0-2 0-15,10-11 1 16,-9 14-1-16,9-14 1 16,0 0-1-16,12 2 1 15,-12-2 0-15,23-4 0 16,-6 1 0-16,4-1 0 16,0 3 0-16,2-2-1 15,-1 2 1-15,0 2 0 0,-3 2-1 16,2 2 0-16,-6 0-1 15,-2-1 0-15,-1 4-1 16,-12-8-4-16,22 15-22 16,-22-15-12-16,0 0 1 15,0 0-2-15,9-18 1 16</inkml:trace>
  <inkml:trace contextRef="#ctx0" brushRef="#br0" timeOffset="78253.2201">13822 7128 14 0,'44'-43'27'16,"-2"-19"2"-16,14-8 0 15,1-9-13-15,9-31-8 16,18-8 0-16,3-25-2 16,12-18-2-16,2-22 1 15,11-10-2-15,-6-17 0 16,2-5 0-16,-8 0-1 16,-4 5 0-16,-8 8 0 15,-6 10 1-15,-14 21-1 16,-8 20-1-16,-9 20 1 15,-4 17-1-15,-9 16-1 16,-4 13 1-16,-4 8-1 0,-2 14 0 16,-3 6 0-16,-2 6 0 15,-1 10-1-15,-4 8 1 16,-3 8 0-16,-3 9 0 16,-12 16-1-16,11-8 1 15,-11 8-1-15,-1 15 0 16,1-15 0-16,-4 18 0 15,4-18-1-15,-2 14-1 16,2-14-1-16,0 0-1 16,0 0-2-16,6-14-1 15,-6 14 1-15,4-28 0 16,-1 13 1-16,-5-12 0 16,1 6 3-16,-5-3 1 0,-1 2 2 15,-2 3 0-15,-5 7 0 16,-3 7 2-16,-7 6-1 15,-1 10 1 1,-3 0 0-16,4 7 1 0,-3-4 0 16,9 5 2-16,-3-13 0 15,21-6 0-15,-16 2 0 16,16-2-1-16,2-23 1 16,6 7 0-16,-2-5-1 15,6 2-1-15,-3-4 1 16,5 6 0-16,1-2-1 15,6 5-1-15,-1-1 1 16,5 7-1-16,-1 2 0 0,3 6 0 16,0 6-1-1,1 14 1-15,-6 9-1 16,0 10 0-16,-2 13-2 16,-3 5-1-16,5 15-28 0,-10 4-1 15,-2 4-2-15,-6 2-1 16</inkml:trace>
  <inkml:trace contextRef="#ctx0" brushRef="#br0" timeOffset="80628.3059">12710 7724 15 0,'0'0'29'16,"0"0"1"-16,5 28-2 0,-6-9-8 15,11 21-5-15,-8-1-3 16,10 18-4-16,-4 1-2 16,4 9-3-16,-1 0-1 15,3-1 0-15,1-5-2 16,0-9 0-16,-1-10-1 15,2-13 1-15,0-17 0 16,1-13 0-16,-1-17 0 16,1-18 0-16,1-9 1 15,2-13 0-15,-1-9 0 16,2-3-1-16,-1 0-1 16,-1 4 0-16,0 10-3 15,-10 9-10-15,0 15-17 0,-8 18-1 16,-1 14 0-16,-21 14 0 15</inkml:trace>
  <inkml:trace contextRef="#ctx0" brushRef="#br0" timeOffset="80831.4354">12636 8208 55 0,'13'-22'31'15,"14"-7"1"-15,3-6-1 16,8-8-25-16,15 7 0 16,3-1-3-16,4 3-10 0,3 9-23 15,4 6 0-15,-7 6-1 16,-1 11-1-16</inkml:trace>
  <inkml:trace contextRef="#ctx0" brushRef="#br0" timeOffset="81081.4436">13579 8005 37 0,'0'0'31'0,"6"-12"0"16,-6 12 0-16,-14 3-17 0,6 18-3 15,-15 0-3-15,4 17-2 16,-13 1-3-16,1 8 0 15,-5 1-1 1,-1 1-1-16,0-4-1 16,2-6 0-16,5-4-3 0,-1-18-7 15,15-6-22-15,0-9-1 16,16-2 0-16,-17-18 0 16</inkml:trace>
  <inkml:trace contextRef="#ctx0" brushRef="#br0" timeOffset="81284.5766">13185 8113 67 0,'16'-13'34'0,"-4"12"2"15,5 8-1 1,-3-6-26-16,15 16-1 16,-5-2-3-16,8 5-1 0,-2 1-2 15,2 2-2-15,-1 6-3 16,-6-6-2-16,6 13-11 15,-13-12-19-15,8-1 0 16,-4-5-1-16,0-3 1 16</inkml:trace>
  <inkml:trace contextRef="#ctx0" brushRef="#br0" timeOffset="81425.2068">13757 8352 44 0,'0'0'33'0,"14"-6"-2"15,-14 6 1-15,0 0-19 16,0 0-10-16,0 0-27 0,11 16-6 16,-11-16-1-16,0 0-1 15</inkml:trace>
  <inkml:trace contextRef="#ctx0" brushRef="#br0" timeOffset="81862.7211">15301 7879 86 0,'-9'24'35'15,"-6"12"1"-15,-9 4-1 16,-4 8-31-16,-4 2-3 0,1 3 1 16,1 1-2-16,0-6 0 15,5-6-2-15,0-11-1 16,10-4-4-16,-4-21-7 16,13 5-12-16,-5-18-9 15,3-8 2-15,-1-9-1 16</inkml:trace>
  <inkml:trace contextRef="#ctx0" brushRef="#br0" timeOffset="82065.8543">14867 7905 58 0,'-6'-25'31'16,"5"12"2"-16,13 18-9 16,-12-5-5-16,39 28-6 0,-16-6-4 15,15 15-2-15,0 6-3 16,8 4 0-16,-1-1-2 15,2 1-2 1,-1 2-2-16,-3-11-5 0,7 2-27 16,-9-12-2-16,0-8 0 15,-5-6-1-15</inkml:trace>
  <inkml:trace contextRef="#ctx0" brushRef="#br0" timeOffset="82393.9901">16098 7805 62 0,'-20'-4'33'0,"-11"6"1"16,-8 5 0-16,5 13-25 15,-14 2 0-15,8 16-1 16,-5 0-2-16,11 11-1 16,2-1-1-16,16 3-1 15,10-2-2-15,12-1 1 16,11-11-1-16,14-4-1 0,7-7 0 16,7-9-1-1,6-3-3-15,-3-14-6 16,7-1-26-16,-12-7-1 15,-3-3 0-15,-14-5 0 0</inkml:trace>
  <inkml:trace contextRef="#ctx0" brushRef="#br0" timeOffset="82565.8718">15899 8044 81 0,'0'0'34'0,"25"-11"0"16,-2 5-1-16,8-4-30 16,8-2-4-16,13 4-30 15,-4-1-2-15,1 0-1 16,1-2 0-16</inkml:trace>
  <inkml:trace contextRef="#ctx0" brushRef="#br0" timeOffset="82831.5076">16780 7640 81 0,'-2'24'37'16,"-3"4"0"-16,4 7 0 15,-2 2-30-15,4 8-4 16,1 1 0-16,3 6-1 15,0-1-2-15,0-3-3 0,3 2-4 16,-8-16-9-16,6-1-21 16,-3-12 0-16,-2-9 0 15,-1-12 1-15</inkml:trace>
  <inkml:trace contextRef="#ctx0" brushRef="#br0" timeOffset="83019.0122">16521 7618 81 0,'14'-6'37'0,"6"-4"-1"16,10 5 1-16,3-3-32 0,13 3 1 16,1 0-4-16,7 2-2 15,4 10-9-15,-4-6-27 16,0 5 0-16,-9-1-2 15,-3 6 1-15</inkml:trace>
  <inkml:trace contextRef="#ctx0" brushRef="#br0" timeOffset="83362.7736">17298 8304 75 0,'0'0'35'0,"8"-27"0"15,-1-1 1 1,-1-11-29-16,10 5-1 0,-8-6 1 16,6 11-2-16,-4 1-1 15,3 8-1-15,-6 8-1 16,-7 12 0-16,15 6 0 15,-11 12-1-15,-2 5-1 16,1 5 1-16,-2 6-2 16,-2 6 0-16,1 0-1 15,-2-2-1-15,4 2-5 0,-9-15-4 16,15 3-25-16,-12-6-1 16,4-5 1-16,0-17 0 15</inkml:trace>
  <inkml:trace contextRef="#ctx0" brushRef="#br0" timeOffset="83534.655">17365 8412 73 0,'-11'-1'37'15,"11"1"0"-15,0 0 1 16,0 0-25-16,15-3-4 16,-15 3-3-16,26-3-1 15,-9 0-3-15,6 1-1 16,3 3-7-16,-9-7-32 0,7 2 1 15,-4-3-2 1,2 2 1-16</inkml:trace>
  <inkml:trace contextRef="#ctx0" brushRef="#br0" timeOffset="83862.7914">18280 8032 60 0,'31'-1'36'16,"5"-3"0"-16,3 7 1 16,1-8-18-16,4 12-11 15,-4-9-3-15,2 3-3 16,-3 0-6-16,-12-10-12 16,0 9-19-16,-8-4-1 15,-5-1 0-15,-14 5-1 16</inkml:trace>
  <inkml:trace contextRef="#ctx0" brushRef="#br0" timeOffset="84112.8006">18635 7867 62 0,'23'-16'34'16,"-6"12"0"-16,1 2 1 15,7 9-23-15,-7-3-3 16,13 12-1-16,-11-4-3 15,5 11-1-15,-8 1-1 16,-1 7-1-16,-5 1-2 16,-6 4 1-16,-4-1-2 15,-4-1 1-15,-3 0-2 16,-2-6-1-16,4 2-4 16,-11-11-28-16,13-6-1 15,2-13 0-15,0 0 0 16</inkml:trace>
  <inkml:trace contextRef="#ctx0" brushRef="#br0" timeOffset="84612.8181">20038 7595 82 0,'-7'-16'35'16,"-4"5"1"-16,-7-4-2 16,-2 13-29-16,-4 1 0 15,3 10-1-15,-4 5-1 0,3 14-1 16,1 4 2-16,6 8-2 15,4 7 0-15,8 8-1 16,4 4 1 0,5 4-2-16,5 2 2 0,2-4-2 15,6-1-3-15,-5-8 0 16,6 2-7-16,-17-17-27 16,7-5 0-16,-10-12-1 15,-4-6 0-15</inkml:trace>
  <inkml:trace contextRef="#ctx0" brushRef="#br0" timeOffset="84784.6984">19694 8064 71 0,'33'-10'33'0,"7"1"0"0,6 3-1 16,4-2-29-16,6 3-23 15,2-2-10-15,-5-2-2 16,2 1 0-16</inkml:trace>
  <inkml:trace contextRef="#ctx0" brushRef="#br0" timeOffset="85034.7074">20602 7571 88 0,'-14'11'36'0,"-2"13"1"15,-5 6 1-15,2 12-31 16,-5 6-3-16,7 9 0 16,-1 3 0-16,6 6-1 15,4-3 0-15,8-3-3 16,8-2-2-16,0-15-7 15,16-3-29-15,-3-15 0 16,8-9 0-16,-5-15-1 16</inkml:trace>
  <inkml:trace contextRef="#ctx0" brushRef="#br0" timeOffset="85425.3468">21014 7779 90 0,'-9'21'36'16,"-8"-5"1"-16,-4 8-1 15,-14 3-31-15,7 4-1 16,-5 0-1-16,5-2-2 15,2 1-3-15,1-10-5 16,16 2-25-16,-6-13-4 16,15-9-1-16,-14-3 0 15</inkml:trace>
  <inkml:trace contextRef="#ctx0" brushRef="#br0" timeOffset="85628.4783">20671 7804 83 0,'0'0'37'0,"20"-3"-1"0,-1 12 1 16,13 8-30-16,-1-1 0 15,12 10-1-15,2 0-4 16,5 3-1-16,3 4-4 16,-6-7-4-16,9 8-23 15,-14-11-7-15,-3-4-1 16,-10-12 1-16</inkml:trace>
  <inkml:trace contextRef="#ctx0" brushRef="#br0" timeOffset="85878.4869">21202 7482 80 0,'20'-4'36'0,"8"14"2"15,2 4-2-15,5 20-27 16,-2-3-3-16,6 14 0 16,-6 2-1-16,-4 10-2 15,-7 2 0-15,-8-1-3 16,-9 4 0-16,-9-9-3 16,0 4-8-16,-13-15-27 0,4-11 0 15,-4-16-1 1,6-8 0-16</inkml:trace>
  <inkml:trace contextRef="#ctx0" brushRef="#br0" timeOffset="86316.0046">22304 7625 68 0,'-15'-8'34'0,"-7"7"2"16,-12 4-1-16,2 15-24 16,-19-1 0-16,3 17-3 15,-8 2-1-15,6 10-1 16,1 0-1-16,15 5-2 16,11 1-1-16,12-2 0 15,18-5-2-15,14-4 0 16,16-7-1-16,9-7 0 15,8-5-2-15,-2-11-2 16,7-1-6-16,-18-12-27 0,2-5-1 16,-15-11 0-16,-6 2 1 15</inkml:trace>
  <inkml:trace contextRef="#ctx0" brushRef="#br0" timeOffset="86503.5089">21957 7878 83 0,'0'0'37'16,"0"0"0"-16,0 0 1 15,23 6-29-15,1-9-3 16,15 2-1-16,2-1-1 0,8-1-4 16,7 1-4-16,-7-7-26 15,11 6-7-15,-5-9-1 16,0 1-1-16</inkml:trace>
  <inkml:trace contextRef="#ctx0" brushRef="#br0" timeOffset="86878.5224">23030 7476 84 0,'7'17'37'0,"-4"4"0"16,2 8 1-16,-9 4-32 16,9 10 0-16,-3 1-1 15,3 7-1-15,0 0-1 16,0 0-2-16,1-1 0 0,-1-4-4 16,2-5-1-16,-4-15-8 15,8-2-26 1,-9-13-1-16,-2-11 0 15,0 0 1-15</inkml:trace>
  <inkml:trace contextRef="#ctx0" brushRef="#br0" timeOffset="87128.5307">22796 7435 73 0,'0'0'37'0,"0"0"1"0,12-10-1 16,11 10-26 0,2-4-4-16,16 8-1 15,3-4-2-15,13 2-1 16,3 2-1-16,7 0-2 0,2 2-1 16,-10-4-5-16,5 13-17 15,-16-9-15-15,-9 2-1 16,-16 0 0-16,-5 3 1 15</inkml:trace>
  <inkml:trace contextRef="#ctx0" brushRef="#br0" timeOffset="87769.1782">23376 8056 89 0,'0'0'38'0,"-3"-17"1"15,3 17-1-15,11-6-31 16,4 6 0-16,-2-2-3 15,7 2-1-15,-1 1 0 16,3 5-1-16,-2 1-1 16,-2 8-1-16,-5 3 0 15,-5 9 0-15,-8 3-1 16,-6 7 1-16,-8 0-2 16,-4 3 2-16,-4 0-2 15,-1-4 2-15,0-6-1 16,2-6 0-16,4-4 1 0,5-7 0 15,12-13 2-15,0 0-1 16,0 0 1-16,13 4-1 16,4-11 1-16,4 3-1 15,2-1 1-15,0-1-2 16,0 4 1-16,-3 2-2 16,-4 3 0-16,-4-1-2 15,-12-2-5-15,0 0-24 16,6 14-7-16,-6-14-2 15,-15 9 2-15</inkml:trace>
  <inkml:trace contextRef="#ctx0" brushRef="#br0" timeOffset="93956.8956">2184 8844 82 0,'38'0'36'0,"14"1"0"15,9-3-1-15,14 3-25 16,4-8-5-16,17 2-1 16,5-4-3-16,-4-5-19 15,-3 11-17-15,-12 2-1 16,-17 1 0-16,-15 4-2 0</inkml:trace>
  <inkml:trace contextRef="#ctx0" brushRef="#br0" timeOffset="100637.3113">2526 10080 49 0,'7'-21'30'15,"-7"21"1"-15,0-19 0 0,-10 4-18 16,10 15-2-16,-8-14-2 16,8 14-3-16,-16-11-1 15,16 11 0-15,-26-3-2 16,11 6 1-16,-4-3-2 15,1 6 0-15,-6 0 0 16,2 5 0-16,-1-2-1 16,1 6 1-16,0 0-1 15,5 3 0-15,1 1 0 16,4 4-1-16,2 1 1 16,4 3-1-16,3 2 0 15,4 3 0-15,5 2 1 16,3 1-1-16,2 3 0 0,3 1 0 15,2-2 1-15,2 2-1 16,3-1 0-16,-1-3 0 16,-3-2 0-16,-3-2 0 15,-3-3 0-15,-2-5-1 16,-3-3 1-16,-4-7-2 16,1-2-1-16,-3-11-6 15,0 0-26-15,-14-6-1 16,5-5 1-16,-7-7-1 15</inkml:trace>
  <inkml:trace contextRef="#ctx0" brushRef="#br0" timeOffset="100949.8223">2063 10445 81 0,'0'0'35'15,"23"-8"1"-15,-9-11-5 16,11 16-21-16,-5-13-1 16,13 10-2-16,-2-3-2 15,7 2-1-15,-1-3-1 0,1 7-1 16,-2-2-1-16,-1 1-1 15,-2 4-2-15,-8-5-3 16,4 14-13 0,-8-13-18-16,-1 4-2 0,-8-8 0 15,0 4 0-15</inkml:trace>
  <inkml:trace contextRef="#ctx0" brushRef="#br0" timeOffset="101731.1">3579 10070 63 0,'0'0'32'0,"0"0"0"15,-17-8 1-15,17 8-22 0,-36 3-1 16,18 7-3-16,-14-5 0 15,6 9-2-15,-10 0-1 16,4 5-1-16,-3-1-1 16,3 5 0-16,4 2-1 15,4 3-1-15,4 2 1 16,8 3 0-16,7-1 0 16,8 4 0-16,8 0 0 15,8 2 1-15,7-7-1 16,8 0 0-16,4-4 0 15,3-5 0-15,1-3-1 16,-1-6 0-16,0-6 0 16,-6-6-3-16,-1 2-2 0,-12-15-6 15,5 2-25-15,-15-6 0 16,-2-1-1-16,-10-7 1 16</inkml:trace>
  <inkml:trace contextRef="#ctx0" brushRef="#br0" timeOffset="101981.1095">3237 10336 62 0,'-12'-9'34'0,"12"9"1"15,11-12-1-15,0-8-11 16,11 18-15-16,0-6-2 15,10 9 0-15,-1-5-1 16,6 4-2-16,-3 2-1 16,2-2-1-16,0 0-2 15,-4-6-4-15,7 8-9 16,-6-14-22-16,2-3-1 16,-3-4 1-16,2-3-1 15</inkml:trace>
  <inkml:trace contextRef="#ctx0" brushRef="#br0" timeOffset="104356.1919">4746 10049 90 0,'0'0'35'15,"0"0"0"-15,0 0-3 0,0 0-23 16,11 20-3-16,-12-7 0 16,6 10-3-16,-3 1 0 15,2 10-1 1,-2 2 0-16,2 4-1 0,-2 1-1 15,1 4 1-15,-2 0-2 16,0-4 1-16,1 0-2 16,-2-7-1-16,2-3-1 15,-7-13-6-15,10-2-26 16,-5-16 0-16,-13 3 0 16,3-17 0-16</inkml:trace>
  <inkml:trace contextRef="#ctx0" brushRef="#br0" timeOffset="104590.5751">4393 9951 92 0,'0'0'36'16,"-13"-10"0"-16,13 10 1 15,13-3-28-15,15 5-3 16,5-7-1-16,17 4 0 15,6-5-2-15,10 0-1 16,4 1-3-16,1-5-2 16,3 9-9-16,-9-7-25 15,-3 4 0-15,-14 2-1 16,-4 4 0-16</inkml:trace>
  <inkml:trace contextRef="#ctx0" brushRef="#br0" timeOffset="104981.2133">5269 10562 90 0,'2'-20'37'0,"-1"-8"0"16,7-2 1-16,-4-14-27 15,11 3-5-15,-1-5 1 0,7 7-2 16,-4 1-2-16,2 9 0 16,-4 6-2-16,0 11 0 15,-1 8-1-15,-2 12 0 16,-4 10 0-16,1 10 0 15,-1 8 0-15,-2 10-1 16,1 8 0-16,-3 2-1 16,1 3-1-16,-3-4-2 15,6 1-4-15,-14-16-21 16,8-2-8-16,-4-10 0 16,1-6 1-16</inkml:trace>
  <inkml:trace contextRef="#ctx0" brushRef="#br0" timeOffset="105168.7203">5265 10707 100 0,'0'0'37'0,"14"-7"0"16,11 6 0-16,3-9-31 15,13 5-1-15,3-2-2 16,6 0-1-16,1-2-5 15,-8-11-15-15,4 6-18 16,-10-5-1-16,-5-2-1 16,-10-9 0-16</inkml:trace>
  <inkml:trace contextRef="#ctx0" brushRef="#br0" timeOffset="105418.7287">5531 9371 106 0,'9'-17'38'0,"9"16"-1"16,-3 5 1-16,12 16-34 16,-2 9-1-16,6 15 0 15,-4 8-2-15,-2 6-4 0,4 13-19 16,-13-8-15-16,0 0 0 15,-5-10-1-15,6-4 0 16</inkml:trace>
  <inkml:trace contextRef="#ctx0" brushRef="#br0" timeOffset="105731.2396">6085 10252 95 0,'0'-21'36'0,"19"3"1"0,14-1 0 16,3-5-29-16,21 5-4 15,11-3 0-15,9 8-1 16,-1 2-2-16,0 3-1 16,-6 6-3-16,-6-3-2 15,1 13-11-15,-19-6-21 16,-8 4 0-16,-15-3 0 16,-6-2 0-16</inkml:trace>
  <inkml:trace contextRef="#ctx0" brushRef="#br0" timeOffset="106012.5002">6633 9886 76 0,'0'0'36'16,"29"-8"0"-16,-3 6 0 15,10 4-12-15,2-3-20 16,12 6 0-16,3 1-1 15,3 6 0-15,-1 3-1 16,-4 6 0-16,-6 4-1 16,-8 3 0-16,-9 4-1 15,-12 5 0-15,-13 2 0 16,-9 3-1-16,-11 4 1 16,-7-4-2-16,-3 3-2 15,-7-7-4-15,12 1-29 0,-7-11 0 16,7-7 0-16,5-14 0 15</inkml:trace>
  <inkml:trace contextRef="#ctx0" brushRef="#br0" timeOffset="106309.3852">7817 9582 72 0,'-23'34'36'16,"-2"5"0"-16,-2 0 0 15,5 8-15-15,2-2-18 16,14 10 1-16,1-4 1 16,8 3-2-16,5-4 0 15,5-1-1-15,3-3-2 16,1-5-2-16,4-1-1 15,-10-16-7-15,10-2-27 16,-17-9 0-16,-4-13-1 16,0 0 1-16</inkml:trace>
  <inkml:trace contextRef="#ctx0" brushRef="#br0" timeOffset="106528.1424">7235 9650 96 0,'-5'-22'38'0,"12"8"0"16,11-5 0-16,17 10-32 15,13-2-2-15,18 7 0 16,16-1-1-16,16 5-1 16,5 3-2-16,7-2-4 15,4 12-5-15,-14-4-29 16,1 3 0-16,-14-1-2 15,-14 6 1-15</inkml:trace>
  <inkml:trace contextRef="#ctx0" brushRef="#br0" timeOffset="106996.9097">8080 10240 85 0,'-4'-18'39'16,"6"1"-1"-16,2-4 2 0,10 10-22 15,2-11-12-15,9 8-2 16,0-1-1-1,6 8 1-15,-2 3-2 16,3 8-1-16,-4 4-1 0,-6 7 0 16,-5 6-1-16,-7 10 1 15,-9 7-1-15,-7 4 0 16,-8 8 0-16,-5 2-1 16,-3 0 1-16,-5 1 0 15,0-4 0-15,4-9 1 16,5-6-1-16,8-6 2 15,6-11-1-15,8-4 0 16,7-9 1-16,12-5-1 16,5-6 0-16,10-2 0 15,3-2-1-15,2-4-1 16,4 3-4-16,-10-14-21 16,10 8-12-16,-11-8 1 0,1 1-1 15,-10-5 0-15</inkml:trace>
  <inkml:trace contextRef="#ctx0" brushRef="#br0" timeOffset="107246.9184">8535 9064 91 0,'17'0'39'0,"3"13"0"16,1 11-1-16,4 9-27 16,-4 12-9-16,6 7 0 15,-2 8-2-15,-7 0-2 16,-1 11-12-16,-16-14-23 16,-3-3-1-16,-13-11 0 15,-5-2-1-15</inkml:trace>
  <inkml:trace contextRef="#ctx0" brushRef="#br0" timeOffset="108153.199">884 9894 76 0,'6'-24'36'15,"6"-2"0"-15,0-9 0 16,14 5-26-16,-8-13-1 15,13 9-3-15,-1 0-2 0,7 8 0 16,0 4-2-16,3 8-1 16,-3 9 0-1,0 14 0-15,-2 9-1 16,-5 10 0-16,-3 10 0 0,-8 3 0 16,-5 6-1-16,-8 8 1 15,-7 0 0-15,-7-3-1 16,-7-2 2-16,-7-6-1 15,-5-6 1-15,-1-4 0 16,-4-5 0-16,3-7 0 16,3-5 1-16,4-5 0 15,4-6-2-15,6 0 1 16,12-6-1-16,0 0 0 16,2 14-2-16,10-11-1 15,8 7-2-15,-4-5-6 16,15 13-27-16,-9-5 1 15,6 11-1-15,-8-1 0 0</inkml:trace>
  <inkml:trace contextRef="#ctx0" brushRef="#br0" timeOffset="108512.587">1314 10665 100 0,'0'0'35'15,"0"0"0"-15,0 0-9 16,0 0-22-16,0 0-1 16,0 0 0-16,12 6-2 15,-12-6-1-15,18 7 1 0,-7-2 0 16,0-3-1-16,1 2 1 16,-12-4 0-16,17 1 0 15,-17-1 0-15,0 0 1 16,-2-13 0-16,2 13 0 15,-20-13 1-15,7 8-1 16,-2 0 0-16,2 2-1 16,-1 1 1-16,3 3-1 15,11-1-1-15,-12 8 0 16,12-8-1-16,0 0 0 16,15 8-2-16,1-12-1 15,8 2-5-15,-2-15-28 16,16 0-1-16,-3-11 0 0,4 3 0 15</inkml:trace>
  <inkml:trace contextRef="#ctx0" brushRef="#br0" timeOffset="110432.9247">1277 10235 31 0,'0'0'26'16,"0"0"1"-16,0 0-1 16,-12-5-12-16,12 5-3 15,0 0-3-15,-11-6-2 16,11 6 0-16,0 0 0 15,-14-14 0-15,14 14-1 16,0 0 0-16,0 0 0 16,-11-5 0-16,11 5-1 15,0 0 0-15,-13 9-1 16,13-9-1-16,-15 8 0 16,15-8 0-16,-14 6 0 0,14-6 0 15,-14 7-1-15,14-7 0 16,-8 16 0-16,5-2-1 15,3 1 1-15,1 3-1 16,2 0 0-16,2 4 0 16,1-4 0-16,1 2-1 15,1-4 1-15,0-5 0 16,-8-11 0-16,12 15 1 16,-12-15-1-16,0 0 0 15,0 0 1-15,0 0 0 16,9-14-1-16,-12 2 1 15,1 0-1-15,-3-5 1 16,0 1-1-16,0 1 0 0,-1 1 0 16,0 0 0-16,1 2 0 15,-1 1 1-15,6 11-2 16,-7-12 1-16,7 12-1 16,0 0 1-16,0 0 0 15,0 0-1-15,0 0 0 16,0 0-1-16,13 3-2 15,1 14-20-15,-14-17-12 16,16 19 0-16,-9-7-1 16,4 5 0-16</inkml:trace>
  <inkml:trace contextRef="#ctx0" brushRef="#br0" timeOffset="110854.8149">1372 10588 58 0,'0'0'30'16,"0"0"2"-16,0 0-1 15,-6 21-20-15,6-21-4 0,-4 16 0 16,4-16-2-16,0 0 0 16,0 0-2-16,0 0 0 15,0 0 1 1,16-4-1-16,-16 4 0 16,5-16-1-16,-5 16 1 0,1-13-1 15,-1 13 0-15,0 0-1 16,-17-11 1-16,17 11-1 15,-19 0 1-15,19 0-1 16,-21 4 1-16,21-4-1 16,-18 7-1-16,18-7-1 15,-8 15-10-15,8-15-26 16,3 12 0-16,-3-12-2 0,17 2-1 16</inkml:trace>
  <inkml:trace contextRef="#ctx0" brushRef="#br0" timeOffset="124433.4152">4088 11915 51 0,'13'-16'31'16,"-13"16"1"-16,0 0 1 0,0 0-10 16,0 0-11-1,0 0-1-15,-3 11-3 16,-1 6-2-16,-7 0-2 15,1 11-1-15,-6 6-1 0,1 5-1 16,-6 2 0-16,-1 0 0 16,0 0-1-16,0-1 1 15,0-6 0-15,1-5-1 16,3-7 1-16,2-4-1 16,1-6 1-16,4-1 0 15,11-11-1-15,-18 11 0 16,18-11-2-16,-11 2-2 15,11-2-4-15,0 0-14 16,-2-17-12-16,0 0-1 16,6 0-1-16,-5-7 2 15</inkml:trace>
  <inkml:trace contextRef="#ctx0" brushRef="#br0" timeOffset="124714.6747">3751 12029 80 0,'-5'-12'31'16,"5"12"1"-16,0 0 0 15,15 6-25-15,-15-6-1 16,19 13 1-16,-6-6-1 16,10 11 0-16,0-4-2 15,6 8-1-15,2 1 0 16,2 5-1-16,5-1-1 0,-2 0 0 15,1-1-1-15,-2-3 0 16,-2-1-1-16,-4-6-1 16,0-2-2-16,-9-10-4 15,10 7-23-15,-16-12-4 16,3 3 1-16,-6-5-1 16</inkml:trace>
  <inkml:trace contextRef="#ctx0" brushRef="#br0" timeOffset="125230.3181">4436 12244 77 0,'0'0'32'0,"0"0"0"16,0 0 1-16,-22-7-22 16,22 7-2-16,-14 14-2 15,11 1-3-15,-5-4 1 16,6 7-2-16,0-1 0 0,3 4-1 15,2-4 0-15,6 1-1 16,2-4 0-16,5 0 0 16,3-5 0-1,2-2-1-15,1-4 1 0,-1-4-1 16,-2-5 1-16,0-3 0 16,-6-5-1-16,-1-1 1 15,-6-3-1-15,-2 0 1 16,-8-3-1-16,-3 4 1 15,-5 0-1-15,-5 3 0 16,-4 3 0-16,-2 2 0 16,0 4 0-16,-2 5 0 15,6 6-2-15,2-2-4 0,17 11-26 16,0-15-4-16,2 21 0 16,-2-21-1-1</inkml:trace>
  <inkml:trace contextRef="#ctx0" brushRef="#br0" timeOffset="125730.336">5260 12027 94 0,'-5'19'34'16,"5"-19"0"-16,10 17 1 16,1-13-28-16,13 3-1 15,0-9 1-15,13 4-1 0,0-4-2 16,5 3 0-16,0-5-2 15,1 5 0-15,-8-2-1 16,-3 2 0-16,-7 2-1 16,-8 3-1-16,-4 1-2 15,-13-7-9-15,0 0-24 16,0 0-1-16,-14 17 0 16,2-16-1-16</inkml:trace>
  <inkml:trace contextRef="#ctx0" brushRef="#br0" timeOffset="126527.2392">6263 12009 72 0,'16'-20'32'16,"-16"20"1"-16,8-19 0 16,-8 19-15-16,-9-11-10 15,9 11 0-15,-20-11-2 16,6 11 0-16,-7-3-2 15,2 5 0-15,-4 0-1 16,5 3 0-16,-2 1-1 16,5 7-1-16,1 6 0 0,8 4 0 15,4 3-1-15,4 5 1 16,5 0-1-16,6 2 1 16,5-1-1-1,6-5 1-15,3-7-1 0,2-8 1 16,-2-7-1-16,0-8 0 15,-1-9 1-15,-5-5 0 16,-6-5-1-16,-4-4 0 16,-6-2 0-16,-4-1 0 15,-2 1 0-15,-1 2 0 16,-3 4-1-16,0 3 0 16,0 7 1-16,0 1-1 15,5 11 0-15,0 0 1 0,0 0-1 16,3 11 1-16,2 3-1 15,1 3 1 1,1 2 0-16,0 5 0 16,3 1 0-16,0 0 0 0,0-5-1 15,1-1 1-15,-2-4-1 16,0-1 0-16,-9-14 0 16,17 12-2-16,-17-12-1 15,11-6-6-15,0 2-25 16,-10-8-2-16,3 1 2 15,-5-6-1-15</inkml:trace>
  <inkml:trace contextRef="#ctx0" brushRef="#br0" timeOffset="126902.2516">6434 11856 84 0,'0'0'34'0,"22"6"1"16,-22-6 0-16,28 20-23 16,-28-20-2-16,30 29-2 15,-16-10-3-15,2 5-1 16,-6 1-1-16,1 2-1 16,-7 0-2-16,2-2 1 15,-6-4-1-15,0-2 0 16,-3-5 0-16,3-14 0 15,0 0 0-15,0 0 1 16,-11-9-1-16,7-13-1 0,4-2 2 16,3-6-1-16,2-5 0 15,-1 1 0-15,7 0 1 16,2 1-2-16,2 5 1 16,3 5 0-16,1 3-2 15,-3 3-4-15,7 19-18 16,-8-11-12-16,3 10-1 15,-7-3 0-15,4 6-1 16</inkml:trace>
  <inkml:trace contextRef="#ctx0" brushRef="#br0" timeOffset="127480.3967">6865 11536 100 0,'5'-25'35'0,"2"10"1"16,-1-2-4-16,5 23-24 15,-11-6 0-15,12 39-4 16,-7-5-1-16,2 14 0 16,-2 3-2-16,1 7 0 15,-2 0-1-15,1-1 0 16,-1-6 1-16,2-7-1 15,-1-8-1-15,-2-7 1 16,2-9-1-16,-5-20 1 0,4 11 0 16,-4-11-1-16,-4-15 0 15,2 1 1-15,-2-7-1 16,4-3 1-16,0-2 0 16,4-2 1-16,3 3-1 15,4 2 1-15,4-2 0 16,3 6 0-16,2 6 0 15,2 4 0-15,-1 4 0 16,1 10 0-16,-2 5-1 16,-2 6 1-16,-3 8-1 15,-4 3 1-15,-5 2-1 16,-5 6 1-16,-6 1-1 16,-3-2 1-16,-8-2-1 0,-5-2 2 15,-4-8-1-15,-3-1 0 16,-3-6 0-16,4-5 0 15,-2-9 1 1,6-2-1-16,3-6 0 0,7-2-1 16,8-2 0-16,5-3-2 15,10-1-1-15,2-8-5 16,21 12-25-16,-9-7-6 16,10 5 1-16,-1-9-1 15</inkml:trace>
  <inkml:trace contextRef="#ctx0" brushRef="#br0" timeOffset="127761.6567">7294 11792 93 0,'5'-10'35'0,"-2"-4"0"16,-3 14 1-16,6-18-27 15,-6 18-1-15,11 1-2 16,-5 10-1-16,-4 4-2 16,2 8 0-16,-4 6 0 15,1 5-1-15,-2 3-1 16,0 4 0-16,-2-3 0 0,0-5-2 16,0-1-2-1,-4-19-10-15,6 0-24 16,1-13-1-16,-10-13 0 15,5-12-1-15</inkml:trace>
  <inkml:trace contextRef="#ctx0" brushRef="#br0" timeOffset="127949.1629">7290 11502 112 0,'0'0'36'0,"13"6"1"15,-13-6-1-15,15 10-31 16,-4-1-9-16,-11-9-29 16,14 12-2-16,-14-12-1 15,0 0-2-15</inkml:trace>
  <inkml:trace contextRef="#ctx0" brushRef="#br0" timeOffset="128464.8094">7766 11434 102 0,'0'0'37'15,"-3"-13"-1"-15,3 13 1 16,-7 16-31-16,3 7-2 16,-4 8 0-16,-1 11-2 15,-2 7-1-15,0 10 0 16,1 3 0-16,1 2-1 0,1-2 1 16,6 0-1-16,1-9 0 15,4-4 1-15,5-12-1 16,3-6 0-1,4-8 0-15,4-9 0 0,3-6-1 16,1-11 0-16,3-2-3 16,-7-14-7-16,7 6-25 15,-10-10-2-15,-3-1 1 16,-11-6 0-16</inkml:trace>
  <inkml:trace contextRef="#ctx0" brushRef="#br0" timeOffset="128652.3129">7540 11756 99 0,'0'0'38'15,"-4"-11"-2"-15,16 4 1 16,18 7-29-16,4-9-3 0,13 3-1 16,5-2-1-16,1 2-3 15,3 4-3-15,-5-6-10 16,-1 13-23-16,-13 0-1 15,-2 4-1-15,-13 2 0 16</inkml:trace>
  <inkml:trace contextRef="#ctx0" brushRef="#br0" timeOffset="129011.7001">8129 11731 104 0,'11'-10'38'0,"4"6"-1"15,-15 4 1-15,21-1-32 0,-21 1 0 16,20 13-2-16,-15-1-1 16,3 9 0-16,-3 2-2 15,-3 5 0-15,-1 4-1 16,0-1 1-16,-1 1-2 16,-2-1 1-16,0-5 0 15,-2-7 0-15,4-19 0 16,-11 11 0-16,11-11 0 0,-20-20 0 15,9 0 0 1,6-7 0-16,-2-2 1 16,6 1-2-16,2 2 1 15,5 1 0-15,5 5-1 0,4 0-1 16,6 6 0-16,-2-2-5 16,13 12-6-16,-8-10-25 15,10 6-1-15,-2-5 2 16,5 5-2-16</inkml:trace>
  <inkml:trace contextRef="#ctx0" brushRef="#br0" timeOffset="129464.8432">8578 11669 93 0,'0'0'37'0,"0"0"0"16,-22 7 0-16,22-7-27 15,-21 12-3-15,7-2-2 16,-5-1-1-16,-1 6-2 0,1 1 0 15,0 4-1-15,1 1 0 16,2 5-1-16,3 3 1 16,3-1-1-16,6 0 1 15,8-1 0-15,3-5-1 16,7-2 0-16,4-7-1 16,9-6 1-16,0-13 1 15,3-5-1-15,-1-8-1 16,1-10 1-16,-5-3 0 15,-4-3 0-15,-6-3 1 16,-9 1-2-16,-7 3 1 16,-7 8 0-16,-5 3 0 15,-3 10 0-15,-1 6 0 0,0 8 0 16,2 6 0-16,5 6 0 16,4 8 0-16,5 2 1 15,5 6-1-15,2 2 1 16,4-2-1-16,3 1 1 15,2-2-1-15,-2-6-1 16,2 1-2-16,-5-10-3 16,7 2-10-16,-17-15-23 15,19-4 1-15,-12-10-1 16,4 0 0-16</inkml:trace>
  <inkml:trace contextRef="#ctx0" brushRef="#br0" timeOffset="129808.6026">8764 11703 89 0,'13'-16'37'15,"-13"16"0"-15,16-9 1 16,-4 15-26-16,-12-6-4 16,22 13-3-16,-11 0-1 15,0 8-1-15,-3 0-2 16,-1 6 1-16,-2 1-2 15,-3 1 1-15,0-5-1 16,-4-2 0-16,1-6 1 16,1-16-1-16,-6 11 1 15,6-11-1-15,-5-17 1 0,4 1 0 16,1-2 0-16,1-5-1 16,2 1 1-1,3 1-1-15,1 2 0 16,4 2-1-16,1 7-1 0,0-2-3 15,3 10-3-15,-15 2-16 16,18-10-15-16,-18 10 0 16,22-6-1-16,-22 6 2 15</inkml:trace>
  <inkml:trace contextRef="#ctx0" brushRef="#br0" timeOffset="130292.9975">9069 11599 101 0,'0'0'38'16,"6"15"1"-16,-5 2-1 16,-7 0-30-16,10 8-1 0,-3 0-3 15,3 3 0-15,2-2-2 16,4-1 0-16,2-6-1 16,4 1 0-16,1-7 0 15,4-7-1-15,1-5 1 16,3-7-1-16,0-7 1 15,4-4 0-15,-2-4-1 16,1-6 1-16,-2-2-1 16,-1 1 0-16,-3 3 0 0,-4 3 0 15,-3 6 0 1,-15 16 1-16,11-8-1 16,-11 8 0-16,-5 24 0 15,-5 0 1-15,-3 8-1 0,-3 8 0 16,-2 4 0-16,-2 2 0 15,1 3 1-15,-1-1-1 16,4-2 0-16,1-6 0 16,5-7 0-16,2-9 1 15,4-6-1-15,0-4 0 16,4-14 0-16,2 11 0 16,-2-11-1-16,0 0 1 15,0 0-2-15,0 0-2 16,6 18-16-16,-6-18-20 15,-18 13-1-15,-1 2 0 16,-9 14-1-16</inkml:trace>
  <inkml:trace contextRef="#ctx0" brushRef="#br0" timeOffset="136965.1038">11082 12246 48 0,'0'0'31'15,"0"0"2"-15,0 0 0 0,0 0-17 16,-3 15-5-16,0 6-2 16,-12-6 1-16,4 15-3 15,-10-1 0-15,1 8-2 16,-8 0 0-16,1 3-2 16,-4-3 0-16,3 0-1 15,1-3-1-15,4-1 0 16,1-9-1-16,6-4 0 15,3-4 0-15,3-5-1 0,10-11-1 16,-11 10-1 0,11-10-3-16,-7-13-11 15,7 13-19-15,1-25-1 16,1 8 0-16,-4-6 1 0</inkml:trace>
  <inkml:trace contextRef="#ctx0" brushRef="#br0" timeOffset="137261.9895">10595 12318 84 0,'0'0'36'16,"0"0"1"-16,17 15-1 15,5 0-28-15,1-1-1 16,13 6 0-16,0 2-2 0,9 3-1 15,3 0-2-15,2 2 0 16,0-2 0-16,-2 2-2 16,-4-2 1-16,-5 3-1 15,-6-3-1-15,-7-2 0 16,-4-3-1-16,-6-5 0 16,-1 1-4-16,-15-16-4 15,23 15-27-15,-23-15 0 16,11 3 0-16,-11-3 0 15</inkml:trace>
  <inkml:trace contextRef="#ctx0" brushRef="#br0" timeOffset="138293.275">11460 12538 49 0,'0'0'32'0,"0"0"2"15,0 0 1-15,-14-1-16 0,14 1-6 16,-14 6-2-16,14-6-3 16,-17 14-2-16,10-3-1 15,-4 0-1-15,3 4-1 16,1-2-1-16,2 6 0 15,2 1-1-15,4-3 0 16,2-1 0-16,5-1 0 16,4-6 0-16,3 1 0 0,2-2-1 15,3-8 0-15,5-1 1 16,-3 0 0 0,1-7 0-16,-1-4-1 15,-1 0 0-15,-3-5 0 16,-2-2 0-16,-4-1 0 0,-6-3 1 15,-1-1-1-15,-5 4 0 16,-6 1 0-16,-5 2 0 16,-6 4 0-16,-4 2 0 15,-2 3 1-15,0 5-1 16,0 3 0-16,1 5 0 16,2 2-1-16,7 1 0 15,3 3 0-15,9 2-2 16,1-13-3-16,14 23-21 15,-3-22-10-15,8 0-2 16,0-6 1-16,6-1 0 16</inkml:trace>
  <inkml:trace contextRef="#ctx0" brushRef="#br0" timeOffset="138918.2972">12311 12121 75 0,'-4'-15'35'15,"4"15"2"-15,-20-9-1 16,9 12-27-16,-14-11-1 16,7 11-1-16,-9-5-2 0,3 7-2 15,-4 1 0-15,2 7-1 16,-2 2 0-16,1 4-1 16,3 5 0-16,2 4 1 15,2 3 0-15,1 1-1 16,6 2 0-16,5-1 1 15,7-2-1-15,5 2 1 16,7-5 0-16,7 0-1 16,2-3-1-16,7-2 1 15,2-3-1-15,4-3 1 16,2-3-1-16,-1-4 1 16,-1 0-2-16,0-7 0 15,-2-1-1-15,-3-5-1 0,2 4-5 16,-17-13-22-16,5 6-9 15,-10-6 0-15,-3 1 0 16,-9-3 1 0</inkml:trace>
  <inkml:trace contextRef="#ctx0" brushRef="#br0" timeOffset="139230.8074">12035 12333 84 0,'0'0'38'15,"0"0"-2"-15,0 0 2 16,18-14-33 0,2 17 3-16,-5-5-2 15,7 5-2-15,1-3-1 0,4 2 0 16,1-3-1-16,3 4 1 15,0-3-2-15,-3 1-1 16,-1 1 2-16,-4 1-1 16,-5-2-2-16,-4-1-1 15,-2 5-3-15,-12-5-22 16,0 0-11-16,-4-15-2 16,4 15 0-16,-14-13-1 0</inkml:trace>
  <inkml:trace contextRef="#ctx0" brushRef="#br0" timeOffset="140027.7107">13001 11807 77 0,'0'0'37'0,"0"0"1"16,0 0-1-16,0 0-27 0,6 26-2 15,-9-8-2-15,6 14-1 16,-3 4-2-16,3 7 0 15,1 5-2-15,1 1 0 16,0-1 0-16,1-2 0 16,-1-2-1-16,1-8 0 15,-1-6 0-15,-3-7 0 16,2-7-2-16,-4-16-1 16,1 16-3-16,-1-16-4 15,0 0-16-15,-8-22-13 16,1 5 1-16,-7-8-1 15,-2-4 1-15</inkml:trace>
  <inkml:trace contextRef="#ctx0" brushRef="#br0" timeOffset="140277.7198">12687 11783 71 0,'0'0'38'16,"0"0"0"-16,6 12 0 15,11-4-18-15,8-6-13 16,12 2-1-16,4-4-1 16,10 0-1-16,4-4-1 15,7 1-1-15,2-3-1 16,0 0 0-16,-5 4-1 0,-3 0-1 16,-4 2-2-16,-9 0-4 15,2 16-21 1,-17-11-11-16,-1 10-1 15,-12-4 0-15,1 7 0 16</inkml:trace>
  <inkml:trace contextRef="#ctx0" brushRef="#br0" timeOffset="140730.8609">13410 12379 99 0,'0'0'37'0,"0"0"1"16,17-16-1-16,-10-2-34 15,5 1 2-15,-3-6-1 16,4 0-1-16,-3-2-1 15,1 2 0-15,0 3 1 16,-1 4-2-16,-3 3 0 16,-7 13 0-16,12-11-1 15,-12 11 1-15,9 12-1 16,-6 1 0-16,0 8 0 16,0 3 0-16,-1 8 1 15,-1 3 0-15,-1 4 0 16,1 1 0-16,0 2 0 15,-1-1-1-15,2-4 0 0,-2-4 0 16,2-7-2-16,-1-6-1 16,2-4-1-16,-3-16-2 15,1 12-3-15,-10-23-17 16,9 11-13-16,-6-15 0 16,6 15 1-16,-13-17 0 15</inkml:trace>
  <inkml:trace contextRef="#ctx0" brushRef="#br0" timeOffset="140996.4969">13385 12589 97 0,'0'0'38'0,"6"11"1"0,-6-11 0 16,23-11-32-16,-6 1 0 15,12 3-1-15,-3-4-2 16,9 2 0-16,0-3-2 15,0 4 0-15,1 2-1 16,-2 0 0-16,-4 2-1 16,-3 3 0-16,-2 2-1 15,-8 0-1-15,-3 5-1 16,-14-6-2-16,22 11-7 16,-22-11-27-16,0 0-1 15,0 0 0-15,0 0-1 16</inkml:trace>
  <inkml:trace contextRef="#ctx0" brushRef="#br0" timeOffset="141434.0094">13707 11518 63 0,'4'-13'37'0,"-4"13"0"16,0 0 2-16,12-8-20 15,2 19-9-15,-14-11-1 16,28 26-4-16,-11-5 1 16,5 5-3-16,0 0 1 15,2 3-3-15,-3 0 2 16,-3 0-2-16,-4 0-2 0,-7-3-1 15,-1-2-7-15,-17-8-30 16,5-3-1-16,-9-10-1 16,2-1 0-1</inkml:trace>
  <inkml:trace contextRef="#ctx0" brushRef="#br0" timeOffset="152262.5143">5887 2537 25 0,'0'-16'23'0,"1"0"2"15,-1 16 1-15,-1-23-8 16,1 23-4-16,0 0-3 16,-11 5 0-16,-1 7-3 15,1 16-2-15,-7 9-3 16,1 14-1-16,-5 9 0 15,0 9 2-15,-2 9-3 16,2 2 0-16,2-1-1 16,4-5 1-16,2-9-1 15,6-11 0-15,2-10 1 16,2-10-4-16,4-10 1 0,0-13-3 16,7 1-8-16,-7-12-15 15,6-16-1-15,-4-1 1 16,0-3-1-16</inkml:trace>
  <inkml:trace contextRef="#ctx0" brushRef="#br0" timeOffset="152543.7742">5522 3104 47 0,'-8'30'25'16,"0"0"3"-16,5 7-3 15,0-8-8-15,12 12-6 0,-7-14-2 16,14 7-1-16,-5-13-4 16,9 0 0-16,-3-7-1 15,5-4-1 1,-3-9 0-16,3-1-1 0,-4-4 0 16,2-1-1-16,-3 4-3 15,-4-10-8-15,6 11-19 16,-8-2 0-16,5 7 0 15,-16-5-2-15</inkml:trace>
  <inkml:trace contextRef="#ctx0" brushRef="#br0" timeOffset="155908.5925">16903 11462 57 0,'0'-11'30'0,"0"11"2"0,-12 3 0 15,10 10-20-15,-9-6-1 16,10 15-3-16,-6-2-1 16,7 16-1-16,-3 1-2 15,5 11 0-15,-2 3-1 16,3 5-1-16,-3-3-1 16,3 2 1-16,-4-4-2 15,-1-11-1-15,2-5-3 16,-6-21-6-16,6-14-25 15,0 0 0-15,-5-24 0 16,-1-11-1-16</inkml:trace>
  <inkml:trace contextRef="#ctx0" brushRef="#br0" timeOffset="156127.35">16516 11262 74 0,'-18'-12'34'15,"5"5"0"-15,13 7 1 16,0 0-22-16,19 4-7 16,6-2-1-16,17 4-1 15,4-3-2-15,12 5 0 16,5-3-1-16,5 1-2 16,10 3-4-16,-7-6-18 15,7 11-11-15,-9 3-2 0,-5 8 1 16,-10 0-1-16</inkml:trace>
  <inkml:trace contextRef="#ctx0" brushRef="#br0" timeOffset="156455.4861">17406 11854 91 0,'0'0'35'0,"14"-19"1"15,-1 4-1-15,-5-9-29 16,10 5-1-16,-3-8 0 16,5 8-3-16,-5 2 1 0,1 4-2 15,-1 7 0-15,-2 6 0 16,-3 11-1-16,-6 6 0 16,-2 12 0-1,-2 7 1-15,-2 1-1 0,-1 8-1 16,1 2 0-16,-1 0-1 15,2-1-1-15,-1-6-1 16,4-3-3-16,-4-17-4 16,10 8-12-16,-8-28-12 15,2 14 0-15,-2-14 0 16,0 0 2-16</inkml:trace>
  <inkml:trace contextRef="#ctx0" brushRef="#br0" timeOffset="156627.3683">17490 12095 53 0,'0'0'32'0,"-21"-6"2"15,21 6 1 1,0 0-13-16,0 0-8 16,16-5-5-16,7 7-3 0,-1-3-2 15,7 3-1-15,4-3-1 16,3-1-2-16,2 3-4 16,-9-13-14-16,4 7-16 15,-7-10-2-15,-2 2 0 16,-8-9-1-16</inkml:trace>
  <inkml:trace contextRef="#ctx0" brushRef="#br0" timeOffset="156861.7516">17586 10851 86 0,'0'0'37'0,"24"-10"-1"16,-10 17 0-16,9 16-29 16,1 3-3-16,7 14 0 15,0 5-2-15,-2 7-2 16,0 5-6-16,-10-7-27 16,8-1-2-16,-8-6 0 15,4-4-2-15</inkml:trace>
  <inkml:trace contextRef="#ctx0" brushRef="#br0" timeOffset="157314.8921">18906 11279 78 0,'-10'-16'34'0,"-10"5"1"16,-10 3-1-16,-2 11-26 15,-14-3-1-15,4 14-1 16,-6 0-2-16,2 11 0 16,4-1-1-16,6 6-1 15,9-1-1-15,10 1 1 16,8 0-1-16,10-1 0 16,10-4 0-16,8 1-1 15,8-5 1-15,10-1-1 16,3-3 1-16,5-2 0 15,3-4-1-15,-1-3-1 16,0 0-2-16,-7-7-3 0,4 8-24 16,-17-7-6-16,-5 3-1 15,-11-1 0-15</inkml:trace>
  <inkml:trace contextRef="#ctx0" brushRef="#br0" timeOffset="157533.6528">18616 11792 94 0,'0'0'37'15,"25"5"0"-15,-3-10 0 16,11 4-30-16,0-5-1 16,7 5-1-16,-2-1-2 0,1 3-1 15,-4 0-1-15,-4 4-2 16,-3 3-6-16,-13-6-29 15,4 4-1 1,-8-5-1-16,1 0 0 0</inkml:trace>
  <inkml:trace contextRef="#ctx0" brushRef="#br0" timeOffset="157893.0373">19677 11092 85 0,'3'19'36'15,"5"9"0"-15,-1 2 0 16,8 11-29-16,-6 3-1 16,5 9 0-16,-5-1-3 15,-1 8 0-15,-4-5 0 16,0 1-2-16,-4-5 0 16,0-6-2-16,0-6-1 0,-5-12-4 15,7 3-13 1,-2-30-18-16,-9 13 0 15,-2-27 0-15,0-8 0 16</inkml:trace>
  <inkml:trace contextRef="#ctx0" brushRef="#br0" timeOffset="158096.169">19279 11036 91 0,'9'-14'38'0,"15"6"-1"15,9-1 0-15,22 4-31 16,1 0-1-16,10 7 0 16,3 0-2-16,3 6 0 15,-2 4-3-15,-4 0-1 16,-1 9-6-16,-16-3-28 16,3 5-3-16,-11-3 0 0,-5 5-1 15</inkml:trace>
  <inkml:trace contextRef="#ctx0" brushRef="#br0" timeOffset="158486.8077">20124 11729 86 0,'0'0'38'0,"11"-7"-1"16,-9-8 1-16,11 0-26 15,-4-7-7-15,8 2 0 16,-3 0-2-16,3 2 0 16,-2 1-2-16,-1 4 0 15,-2 9 0-15,-1 4 0 16,-11 0-1-16,10 25 0 15,-9-5 1-15,-1 6-1 16,-3 3 1-16,0 4-1 16,0 1-1-16,-1 0 0 15,3 0-2-15,-3-8-1 16,6 1-2-16,-6-12-6 0,12 2-26 16,-8-17 1-16,1 18-1 15,-1-18 0-15</inkml:trace>
  <inkml:trace contextRef="#ctx0" brushRef="#br0" timeOffset="158705.5657">20145 11926 88 0,'0'0'37'16,"8"12"0"-16,4-16 1 15,19 7-30-15,-8-8-2 16,9 5 0-16,-5-2-3 15,3 0-2-15,-2 4-1 0,-5-1-1 16,-2 4-5-16,-21-5-20 16,15 2-11-16,-15-2-1 15,0 0 1 1,-15 12-1-16</inkml:trace>
  <inkml:trace contextRef="#ctx0" brushRef="#br0" timeOffset="160114.2206">16147 13045 73 0,'0'0'33'0,"0"0"1"16,0 0-5 0,-19 10-15-16,14 12-4 15,-12 0-2-15,2 10-3 16,-9 2 0-16,2 8-3 0,-5 0 0 15,0 3-1-15,0-4 0 16,3-2-2-16,2-9 1 16,2-4-1-16,8-5-1 15,1-12-1-15,11-9-4 16,-13-3-7-16,15-8-20 16,-8-9-2-16,4 3 0 15,-6-13 1-15</inkml:trace>
  <inkml:trace contextRef="#ctx0" brushRef="#br0" timeOffset="160332.9798">15719 13041 68 0,'-1'-14'33'0,"1"14"1"16,15-4 0-16,9 18-21 16,-7-3-4-16,16 14-1 15,1 2-2-15,7 10-2 16,0 3-1-16,4 5-1 15,-1-1-1-15,0 1-1 16,-2 0-2-16,-3-6-2 16,2 4-8-16,-9-17-23 15,4 2-1-15,-7-10 0 16,3-1 0-16</inkml:trace>
  <inkml:trace contextRef="#ctx0" brushRef="#br0" timeOffset="160739.2444">16631 13346 74 0,'-19'-6'35'16,"19"6"0"-16,-27 13 0 15,14 2-22-15,-4-2-7 16,8 7 0-16,1-2-2 16,5 4-1-16,5-4-1 0,7 0 0 15,5-3-1-15,5-5 0 16,5-6-1-16,1-2 1 16,0-7-1-16,-1-4 1 15,-3-4-1-15,-4-4 0 16,-5-3 1-16,-6 0-2 15,-5-2 2-15,-8 3-1 16,-6 2 0-16,-6 2 0 16,-5 5 0-16,-2 3 0 15,-2 5 0-15,3 5-1 16,3 5-1-16,2-1-2 16,13 15-9-16,-2-10-23 15,15 2 0-15,-6-14-1 0,25 21 0 16</inkml:trace>
  <inkml:trace contextRef="#ctx0" brushRef="#br0" timeOffset="161317.3887">17545 13034 58 0,'0'0'33'0,"10"-16"1"15,-10 16 0-15,-13-3-15 16,-5-7-7-16,7 10-3 16,-12-5-3-16,2 5-2 15,-6 0 0-15,0 6-1 0,-1-1-1 16,0 5-1-1,-2 3 0-15,2 5-1 16,0 3 0-16,3 7 0 16,3 0 0-16,6 1 0 0,7 3 0 15,5-1 0-15,6-2 0 16,9 2 0-16,5-5 1 16,9-3-1-16,2-1 1 15,3-4 0-15,3-2-1 16,0 0-1-16,4-4 0 15,-4-5-3-15,1 3-2 16,-10-14-8-16,3 7-22 16,-10-8-1-16,0 1 0 15,-10-8 0-15</inkml:trace>
  <inkml:trace contextRef="#ctx0" brushRef="#br0" timeOffset="161536.1457">17259 13224 81 0,'5'-13'37'0,"13"13"-1"16,2-7 1-16,8 14-26 16,3-14-4-16,10 11-2 15,-2-4-1-15,1 3-3 16,-1 8-3-16,-6-11-13 15,-1 14-21-15,-6-11-1 16,-4 8-1-16,-10-10 0 0</inkml:trace>
  <inkml:trace contextRef="#ctx0" brushRef="#br0" timeOffset="161958.0363">18335 12859 100 0,'0'0'36'0,"7"25"1"16,-11-8 0-16,10 9-32 16,-12 6-1-16,4 4-2 15,-3 3 0-15,2 4-1 16,1-2 0-16,2-1 0 15,0 0-2-15,2-5 0 16,1-2-1-16,-1-6-2 0,3 2-4 16,-8-18-23-16,6 1-7 15,-3-12 1-15,0 0 0 16</inkml:trace>
  <inkml:trace contextRef="#ctx0" brushRef="#br0" timeOffset="162208.045">17861 12804 100 0,'0'0'38'0,"0"0"0"16,37-4 0-16,-3-2-32 0,12 5-1 15,5-4 0-15,13 4-1 16,-2-4-1-1,4 5-1-15,-3-1-1 16,-3 3 0-16,-5 4-2 0,-6 0-1 16,-5 7-3-16,-14-3-3 15,10 11-28-15,-20-8-3 16,1 7 1-16,-9-7-1 16</inkml:trace>
  <inkml:trace contextRef="#ctx0" brushRef="#br0" timeOffset="162692.4365">18688 13277 99 0,'4'11'38'0,"-4"-11"1"15,0 0-1-15,0 0-33 16,11-15-1-16,-4 3 1 16,4 0-2-16,2-5 0 15,-4 5-1-15,4-4-1 16,-5 4-1-16,-8 12 1 15,12-13-1-15,-12 13 0 0,0 0 0 16,10 17 0-16,-10-17 0 16,3 29-1-16,-3-6 2 15,1 2-2-15,0 3 1 16,-2 1 0-16,0 3 0 16,1 0-1-16,-2-2 1 15,1-6 0-15,1 0 0 16,0-1-1-16,-1-7-1 15,2-1 0-15,-1-15-2 16,-1 16-2-16,1-16-5 16,0 0-27-16,0 0 0 15,0 0 1-15,-20-5-1 16</inkml:trace>
  <inkml:trace contextRef="#ctx0" brushRef="#br0" timeOffset="162958.0713">18631 13550 86 0,'0'0'36'0,"0"0"1"16,3 11 1-16,-3-11-28 15,22-11-3-15,-4 0 0 16,11 6-2-16,-2-2-1 16,5 1-2-16,-2 1 0 15,0 0 0-15,-4 3-1 16,-2 2-1-16,-6 1 0 15,-3 1-1-15,-4 3 0 0,-11-5-2 16,11 17-4-16,-11-17-18 16,0 0-13-16,-20 16-1 15,11-3 0-15,-5-8 0 16</inkml:trace>
  <inkml:trace contextRef="#ctx0" brushRef="#br0" timeOffset="169255.1686">12230 8514 19 0,'0'0'24'16,"0"0"0"-1,0 0 0-15,5 19-15 16,-1 3-5-16,-2 6-1 16,5 6 0-16,-4 6 0 0,5 4-2 15,-2 2 0-15,2 1 0 16,2 1-1-16,0-3 1 15,2-5-2-15,4-4 2 16,3-4-2-16,2-6 2 16,6-6-2-16,2-6 1 15,5-6 0-15,4-4 0 16,1-4 1-16,5-2 0 16,-1-3 1-16,6 3 1 15,-2-2-1-15,7 5 1 16,0 0 1-16,4 6-1 15,1-3 1-15,6 6-1 16,-1 0-2-16,5 2 2 0,-3-2-2 16,1-1 0-16,-1 0 1 15,0-1-2-15,-1 0 1 16,3-2 0-16,-5-1-1 16,3-3 1-16,0 2-1 15,3-2 1-15,3-2 0 16,0 2 0-16,0-4 1 15,3 4-1-15,-99-11-5 16,115 16-2 0,-14-17-1-16,14 15 1 15,-10-13-1-15,17 9 0 16,-12-13 0-16,16 12 0 16,81-5 5-16,-97-1 3 0,1 0-1 15,-3 3 0-15,1 1-1 16,-1 2 1-16,-1 2 0 15,3 0 0-15,3-1 0 16,2-1 0-16,2-1 0 16,2-2 0-16,1-2 0 15,3-1 0-15,0-2 0 16,0-1 0-16,0 1 0 16,-2-1 0-16,0 2 0 15,-2 0 0-15,0 42-2 16,19 56 11-1,4-91-1 1,-4-3-1-16,4 6 0 0,-6-6 0 16,5 6 0-16,-2-7 0 15,6-35 2-15,-27-60-11 16,0 94 1-16,1 1 1 16,-1 3 1-16,0-2-1 15,-1 0 0-15,-3 3-1 16,2 0 1-16,1 1 1 15,1 3-1-15,-2-3 0 16,4 0 0-16,2 1 0 16,2-1 0-16,3-1 0 15,0 0 0-15,-2-1 0 16,3-1 1-16,-1 0-1 16,2 0 0-16,-1-1 0 0,1 1 1 15,0 0-1-15,0 2 1 16,-1 0-1-16,1 3 0 15,0 1 1 1,2 2 0-16,2-3-1 0,1 3 1 16,1 0-1-16,1-1 1 15,-1 1-1-15,2 0 1 16,-3-1 1-16,4 4-1 16,-2-2 0-16,4 4 0 15,-5-1 1-15,0 2-1 16,-1-1 0-16,0 1-1 15,-3-1 0-15,-2-3 1 0,-2 0-2 16,-4-2 1-16,-5-3 0 16,-2-2 0-1,-4 2-1-15,-3-3 1 16,-7 0 0-16,-5-1-1 0,-6-2 1 16,-5 0 0-16,-6-1 0 15,-4-1-1-15,-5-1 1 16,-3 0 0-16,-1 0 0 15,-3 1 1-15,-1 1-1 16,-1 2 0-16,-1 0 0 16,-1 2 0-16,-1 0 0 15,-4 2 0-15,0-2 0 16,-3 0 0-16,-4 0 0 0,-2-1 1 16,0 0-1-1,-1-2 1-15,-3 0-1 16,-1-2 0-16,-1-1 1 15,0 0-1-15,-2-4 1 0,0-1-1 16,-3-1 0-16,0-2 0 16,1-1 0-16,1-4 0 15,0 0 0-15,2-2 0 16,2-1 0-16,1-3 0 16,0-3 0-16,1 1 1 15,-2-2-1-15,-3 3 1 16,-1-2 0-16,-4 3 0 15,-5 1 0-15,-3 3 0 16,-4 2 0-16,-4 2-1 16,-2 0 1-16,-2 2-2 15,-1 5 1-15,1-1-1 16,11 11-1-16,-21-11-2 0,21 11-3 16,-15 2-7-16,15-2-20 15,1 22 1-15,2-7-1 16,-4 3 0-16</inkml:trace>
  <inkml:trace contextRef="#ctx0" brushRef="#br0" timeOffset="175271.0023">13074 9565 25 0,'-9'-11'24'16,"7"-10"-1"-16,3-11-4 15,6-7-4-15,-3-18-4 16,14-4-3-16,-2-17-1 0,7-3-3 16,2-10-1-16,3 0-1 15,-4 4-1-15,1 10-1 16,-6 12 1-16,-4 14-1 15,-7 17 0-15,-4 19 0 16,-4 15-1-16,-8 22 0 16,-1 5-1-16,-3 1-1 15,5 8-1-15,-7-4-1 16,7 5-1-16,-3-11 0 16,4-1 0-16,-3-9 1 15,4 2 0-15,-2-7 1 16,7-11 1-16,-12 12 1 0,12-12 2 15,-12 0 0-15,12 0 0 16,-9-11 0-16,9 11 1 16,-6-23-1-16,2 9 1 15,1-1 0-15,-2-2 0 16,1 3 1-16,-1-2 0 16,5 16 0-16,-7-18 0 15,7 18-1-15,0 0 1 16,0 0-1-16,0 0 0 15,0 0 0-15,-9 10 0 16,9-10-1-16,0 0 1 16,0 0 0-16,0 0-1 15,-12 10 1-15,12-10-1 0,0 0 0 16,0 0 1-16,0 0-2 16,-6-14 2-16,16-1-1 15,5-7 1-15,5-2 0 16,5-6 1-16,5 0 0 15,0 0 0-15,0 8 0 16,-3 5 0-16,-6 15 0 16,-9 10 0-16,-7 15-1 15,-9 8 0-15,-7 5 0 16,-2 5 0-16,-3-1 0 16,2-1-1-16,2-6 0 15,5-7 1-15,7-8-2 16,10 0-7-16,4-2-18 0,3-10 0 15,8 4-1-15,-7-8 0 16</inkml:trace>
  <inkml:trace contextRef="#ctx0" brushRef="#br0" timeOffset="176380.4153">13261 8686 9 0,'0'0'8'0,"0"0"1"0,0 0 1 16,0 0 2-16,-5 20-1 15,8 2-1-15,5 9 0 16,-3 7-2-16,6 5 0 16,-4 5-2-16,4 0-1 15,-5-5-3-15,3-4-1 16,-6-10 0-16,2-7 1 16,-2-10-2-16,-3-12-2 15,0 0-18-15,18 8-4 16,-17-19 0-16,-1 11-2 15</inkml:trace>
  <inkml:trace contextRef="#ctx0" brushRef="#br0" timeOffset="179131.4655">15813 14184 76 0,'-11'-16'32'0,"-3"7"0"16,-1 8-6-16,-10-10-20 16,3 6-1-16,-7-3 0 15,0 4-2-15,-4 2 0 16,3 3-1-16,2-1 1 16,5 9-1-16,4 2-1 15,4 8 1-15,4 9-1 0,7 12 1 16,3 7-1-16,5 12 1 15,-2 4-1-15,3 6 0 16,-1 4 0 0,4 1-1-16,0-4 1 0,0-4-1 15,-1-6 1-15,2-5-2 16,-2-11 1-16,-1-12-3 16,3-4-2-16,-9-28-7 15,8 21-23-15,-8-21 0 16,-8-15-1-16,-6-5 0 15</inkml:trace>
  <inkml:trace contextRef="#ctx0" brushRef="#br0" timeOffset="179318.9721">15292 14751 62 0,'16'-8'34'16,"9"3"0"-16,2-4 1 15,14 9-26-15,-3-5-2 16,12 9-2-16,0 2-7 16,-6-3-28-16,6 5-3 15,-3-7 0-15,2 0-2 16</inkml:trace>
  <inkml:trace contextRef="#ctx0" brushRef="#br0" timeOffset="179678.3599">16336 14233 73 0,'-7'-10'35'15,"-11"3"0"-15,-2 15 0 16,-16 6-25-16,10 23-2 16,-8 5-1-16,5 18-2 15,-3 3 0-15,4 11-2 16,3 1 0-16,9 5-1 16,5-3-1-16,9-3 0 15,7-9-1-15,5-4 0 0,6-6-1 16,3-8 0-16,6-6-5 15,-7-25-20-15,10 2-11 16,-6-18-1-16,1-7 0 16,-6-14-1-16</inkml:trace>
  <inkml:trace contextRef="#ctx0" brushRef="#br0" timeOffset="180131.5001">16805 14434 85 0,'0'0'36'15,"-11"26"0"-15,0-9 0 16,-1 16-28-16,-9-2-3 15,3 9-1-15,-8 1 0 16,-3 5-3-16,-4 3 0 16,-1-1-1-16,0-3 1 15,2-4-1-15,4-5-1 16,0-9-2-16,9-2-4 16,-4-24-9-16,23-1-20 15,-18-12 0-15,17-8-1 16,-3-15 1-16</inkml:trace>
  <inkml:trace contextRef="#ctx0" brushRef="#br0" timeOffset="180381.5123">16306 14490 82 0,'0'0'35'0,"-9"20"1"15,12-8-1-15,14 11-28 16,1-4-2-16,13 4-1 15,3-1 0-15,6 3-1 16,0-3 0-16,3 0-3 16,-1-2 2-16,0 1-2 15,-3 0-1-15,-4-2-2 16,-2 0-1-16,-8-5-4 16,8 9-14-16,-11-13-14 0,1 1-1 15,-7-10 1-15,1 0 0 16</inkml:trace>
  <inkml:trace contextRef="#ctx0" brushRef="#br0" timeOffset="181287.791">17152 14649 67 0,'-14'4'34'0,"0"7"0"16,-5 3 0-16,4 12-23 16,-7-7-4-16,8 10-2 15,-3-3-1-15,9 7-2 16,-1-4 0-16,10 2 0 16,3-6-1-16,11-3 0 15,5-7 0-15,6-4 1 16,3-8-2-16,4-8 1 15,-2-4 0-15,0-10-1 0,-4-4 1 16,-6-3 0-16,-6-2 0 16,-8-1-1-16,-9 1 1 15,-7 1 0-15,-11 3-1 16,-4 3 2-16,-6 5-2 16,-2 7 0-16,-1 4 0 15,2 5 1-15,6 6-3 16,3 0-3-16,16 15-13 15,6-21-18-15,6 23-1 16,5-20 0-16,11 0-1 16</inkml:trace>
  <inkml:trace contextRef="#ctx0" brushRef="#br0" timeOffset="181647.1785">17361 14049 92 0,'0'-19'38'0,"0"19"-1"16,14-5 0-16,0 17-31 15,3 10-2-15,10 13 0 16,-2 9-1-16,4 14-1 15,-2 9-1-15,-1 8 0 0,-5 4 0 16,-5 5-2 0,-8-4 1-16,-7-1 0 15,-6-8 0-15,-3-8-1 16,-7-11 1-16,-1-7 0 0,-1-9 0 16,1-11-1-16,3-6 0 15,2-10-2-15,11-9-6 16,-16 4-28-16,16-4-1 15,9-28 0-15,2 10-1 16</inkml:trace>
  <inkml:trace contextRef="#ctx0" brushRef="#br0" timeOffset="182178.4468">18438 14355 78 0,'-11'-16'35'0,"-8"-5"0"15,0 12 1-15,-15-3-28 16,7 15-1-16,-9 3-1 15,2 15-1-15,-7 6-1 16,6 10-1-16,0 8 0 16,4 4-1-16,8 3-1 15,7-1-1-15,9 1 1 16,8-5-1-16,10-3 0 16,7-1-1-16,9-9 1 15,6-4 0-15,5-7-1 16,2-6 0-16,3-5-1 0,-3-11-2 15,4 3-5-15,-15-20-28 16,8 3-2-16,-15-10 1 16,0 1 0-16</inkml:trace>
  <inkml:trace contextRef="#ctx0" brushRef="#br0" timeOffset="182381.5796">18115 14623 84 0,'0'0'36'0,"0"0"2"15,25 6-1-15,4-6-32 0,3-6-1 16,10 6 0-16,1-2-2 16,2-2-4-16,10 6-28 15,-11-8-6-15,1 3 0 16,-10-3-2-16</inkml:trace>
  <inkml:trace contextRef="#ctx0" brushRef="#br0" timeOffset="182787.8442">19354 14101 89 0,'6'17'38'0,"4"12"0"16,-10 2 0-16,3 21-32 15,-4-2-3-15,5 9 0 0,-4 2 0 16,0 1 0 0,-2-4-2-16,2-1 0 15,2-7-2-15,-1-11-1 16,3-7-2-16,-4-12-3 0,8 0-9 15,-8-20-22-15,0 0-2 16,-7-21 2-16,-1-2 1 16</inkml:trace>
  <inkml:trace contextRef="#ctx0" brushRef="#br0" timeOffset="183037.8522">18966 14067 87 0,'0'0'37'16,"0"0"0"-16,24-13 1 15,4 10-33-15,7-4 0 0,14 5 0 16,5-6-1-16,9 4-2 16,6-3 0-16,2 1 0 15,-2 3-2-15,-3 2-3 16,-2 7-3-16,-17-6-28 15,1 9-4-15,-15-3 0 16,-4 7-1-16</inkml:trace>
  <inkml:trace contextRef="#ctx0" brushRef="#br0" timeOffset="183725.3774">19717 14667 80 0,'-15'-9'39'0,"15"9"-1"16,-3-13 1-16,3 13-30 15,10-19-3-15,1 10 1 16,-11 9-4-16,23-18 1 16,-9 11-2-16,1 2-1 15,0 3 1-15,0 6-2 16,-3 5 1-16,0 4-2 16,-5 6 0-16,0 6 0 15,-5 5 0-15,-4 3 0 0,-3 6 0 16,-5 1-1-16,-1 2 1 15,-5 1 0-15,1-3 0 16,-3-7 0-16,2-7 1 16,2-4 0-16,0-5 0 15,3-4 1-15,11-13-1 16,-12 8 0-16,12-8 0 16,0 0 1-16,0 0 0 15,21 0-1-15,-7-2 2 16,7 0-1-16,2 4 0 15,3-2 0-15,0 2 0 16,-1-2-1-16,-2 2 1 16,-1 1-1-16,-5-1-1 0,-4 3 0 15,-13-5-4-15,0 0-17 16,12 3-17 0,-12-3-1-16,0 0-1 15,-20-9 0-15</inkml:trace>
  <inkml:trace contextRef="#ctx0" brushRef="#br0" timeOffset="186819.2342">8615 2254 41 0,'-2'15'30'0,"7"13"-2"16,1 12 2-16,14 20-11 15,-5 5-9-15,14 15-3 16,-2-3-2-16,10 5-1 16,1-3-1-16,1 1 1 15,-3-7-2-15,-3-3-1 16,-5-10 0-16,-3-8-1 15,-6-3-2-15,-7-8-5 16,1 2-10-16,-12-20-16 16,0-4 2-16,-1-19 0 15,-12 7 0-15</inkml:trace>
  <inkml:trace contextRef="#ctx0" brushRef="#br0" timeOffset="187100.4986">8718 3109 51 0,'3'18'32'16,"8"10"0"-16,1-2-1 15,7 13-10-15,-1-11-14 16,13 11-1-16,-5-5-1 16,9 1-3-16,-4-6 0 15,4-6-1-15,-5-9-1 16,3-7 1-16,-5-8-1 0,-2-8 1 15,-6-11 0-15,1-3 0 16,-6-4-1-16,0 1 1 16,-5 2 0-1,-2 1-1-15,-1 6-2 0,-4 1-3 16,11 12-28-16,-14 4 1 16,15 2-1-16,-15-2-1 15</inkml:trace>
  <inkml:trace contextRef="#ctx0" brushRef="#br0" timeOffset="190569.3654">22209 14129 18 0,'8'-17'29'16,"-8"17"1"-16,-2-19 1 15,2 19-10-15,-16-19-5 16,16 19-4-16,-27-9-4 16,9 9-1-16,-9-3-2 15,-2 9-2-15,-9 0 0 0,-3 5-2 16,-6 5 0-16,-3 2 0 15,-3 3 0 1,2 5-1-16,3-2 0 16,8 4 0-16,8 1 1 0,13 1 0 15,13 2 0-15,13-2 1 16,15-1-1-16,15-3 1 16,8 0 0-16,10-4 0 15,3-5 0-15,3-1-1 16,2-5 0-16,-6 0-1 15,-7-3-1-15,-11 0-1 16,-6 5-5-16,-17-12-11 16,-5 14-17-16,-13-4 0 15,-8 6 0-15,-12-6-1 16</inkml:trace>
  <inkml:trace contextRef="#ctx0" brushRef="#br0" timeOffset="190788.1269">21844 14724 64 0,'0'0'34'0,"19"5"1"16,9-5 0-16,4-10-26 15,11 9-2-15,-1-3 0 16,10 3-2-16,-5 0-2 16,1 0-1-16,-4 1-2 15,-3 0-1-15,-3 1-2 16,-6-6-5-16,6 4-27 15,-15-4 0-15,-1 2-2 16,-4-3 1-16</inkml:trace>
  <inkml:trace contextRef="#ctx0" brushRef="#br0" timeOffset="191116.26">22948 14023 81 0,'11'-6'35'15,"-11"6"0"-15,-5 20 1 0,-2-3-32 16,7 12 0-16,-1 5-1 15,3 8 0-15,0 1-1 16,4 8 0-16,0 0-1 16,0 1 0-16,0-2-2 15,-1-6 0-15,1-4-2 16,-7-12-3-16,10-2-26 16,-9-26-3-16,-4 12-1 15,-4-23-1-15</inkml:trace>
  <inkml:trace contextRef="#ctx0" brushRef="#br0" timeOffset="191335.0177">22571 13953 85 0,'0'0'38'15,"14"-11"-1"-15,8 6 1 0,21 9-32 16,5-4-2-16,13 5 0 15,0 0-1-15,1 6-2 16,1 2-2-16,-6-2-5 16,4 13-10-16,-12-8-21 15,-3 7-1-15,-10-5 0 16,-3 9 0-16</inkml:trace>
  <inkml:trace contextRef="#ctx0" brushRef="#br0" timeOffset="191788.1585">23321 14520 93 0,'7'-13'37'15,"10"4"0"-15,-4-15-9 16,11 15-23-16,-4-4 0 0,7 8-2 16,-4 3-2-16,1 5 0 15,-6 5 0 1,-2 4-1-16,-6 7 0 16,-6 4-1-16,-5 6 0 0,-6 3 0 15,-7 2 0-15,-3-1-1 16,-7 1 1-16,-2-3 0 15,-2 0 0-15,1-5 0 16,4-4 1-16,5-5 0 16,4-4 0-16,6 0 0 15,8-13 1-15,12 13 0 16,5-12 1-16,6 0-1 16,4-2 0-16,3 1 1 15,1-3-2-15,0 0 0 16,1 3-2-16,-7-7-4 15,8 8-26-15,-13-9-4 16,0 0-2-16,-6-8 1 0</inkml:trace>
  <inkml:trace contextRef="#ctx0" brushRef="#br0" timeOffset="192022.5417">23822 13430 91 0,'0'0'39'15,"22"1"1"-15,-7 22-2 16,9 10-31-16,1 18-6 16,6 11 3-16,-1 8-3 0,-6 6 0 15,-4 4-4-15,-15-11-26 16,2-1-9-16,-13-16 0 15,-4-3-1-15</inkml:trace>
  <inkml:trace contextRef="#ctx0" brushRef="#br0" timeOffset="192647.5639">17994 15463 72 0,'1'-14'35'0,"-1"14"1"16,-17-17-1-16,17 17-26 15,-36 0-3-15,9 7-1 16,-9 1-1-16,6 8-2 15,-7 1 1-15,5 9-1 0,4 2 0 16,4 7-1-16,10 2 0 16,8 8 0-16,8 4 0 15,4 2 0 1,5 2-1-16,3 1 0 0,2-5 0 16,0-4-1-16,-3-1-2 15,-5-10-2-15,-2 10-7 16,-13-22-25-16,0-2 1 15,-12-9-1-15,-4 10 1 16</inkml:trace>
  <inkml:trace contextRef="#ctx0" brushRef="#br0" timeOffset="192819.4445">17435 16017 90 0,'28'-13'35'0,"4"-4"0"15,12 11-2-15,3-8-28 0,13 4-3 16,5 4-4-16,-3-4-9 16,5 12-23-16,-9-5-1 15,0 6-1-15,-8-7 0 16</inkml:trace>
  <inkml:trace contextRef="#ctx0" brushRef="#br0" timeOffset="193116.3303">18527 15464 81 0,'-12'-12'35'16,"-6"15"0"-16,-13 3 1 15,2 17-32-15,-5 13 1 16,6 16-1-16,-5 8 1 15,5 9-2-15,0 5 0 16,8 3-1-16,6-2-1 16,5 5 0-16,15-10-1 15,5-7-1-15,7-7-2 16,3-13-3-16,11-1-18 16,-5-22-13-16,6-6-1 15,-2-28-1-15,-1-5 2 16</inkml:trace>
  <inkml:trace contextRef="#ctx0" brushRef="#br0" timeOffset="193366.3399">18973 15673 88 0,'-1'34'38'16,"-16"-7"-1"-16,-5 13 0 15,-10 2-35-15,-6 7 0 16,-5 2-1-16,-2 0 1 16,1-3-1-16,3-8-1 15,4-3-1-15,4-12-2 16,12 6-8-16,-4-22-26 0,25-9 1 16,-22-1-1-16,22 1 0 15</inkml:trace>
  <inkml:trace contextRef="#ctx0" brushRef="#br0" timeOffset="193569.4713">18438 15763 86 0,'16'6'37'0,"1"0"1"16,13 15-1-16,-1-7-31 15,16 14-1-15,3 0-1 16,3 4-2-16,0 3 0 0,-1-1-1 15,-2 0-1-15,-4-5-2 16,-5 1-2-16,-10-10-4 16,11 2-26-16,-15-14-4 15,4 3-1 1,-7-12 0-16</inkml:trace>
  <inkml:trace contextRef="#ctx0" brushRef="#br0" timeOffset="193913.2333">19207 15983 75 0,'-10'12'37'15,"-3"-1"-1"-15,2 8 1 0,-6 2-27 16,7 4-6-16,3-2-2 16,6 0 0-16,6-4 0 15,7-5-1 1,6-4 0-16,8-5 0 0,2-8-1 15,4-5 0-15,-3-2 1 16,-5-6-1-16,-1-2 1 16,-7 0-1-16,-7 0 0 15,-9-1 0-15,-9 2 0 16,-9 5 0-16,-5 0 0 16,-4 6 0-16,-4 7-1 15,0 1-1-15,5 2 0 16,0 1-4-16,18 11-16 0,8-16-15 15,0 0 0 1,0 0-1-16,12 1 1 16</inkml:trace>
  <inkml:trace contextRef="#ctx0" brushRef="#br0" timeOffset="194210.1179">19350 15498 74 0,'15'-15'36'0,"12"13"0"15,1 6 1-15,8 18-29 16,1 6-3-16,3 17-2 16,-7 8 0-16,-2 10 0 15,-11 5-2-15,-5 4 1 16,-10 1-2-16,-8-4 1 0,-6-5-1 15,-6-4 1-15,-4-9-2 16,-1-11 0-16,3-5-3 16,-4-25-13-16,21-10-19 15,-16 0-2-15,16 0 1 16,6-37-3-16</inkml:trace>
  <inkml:trace contextRef="#ctx0" brushRef="#br0" timeOffset="194678.8858">20434 15622 68 0,'-27'-23'36'15,"4"23"1"-15,-14-2-1 16,1 14-27-16,-13 0-2 16,5 12-2-16,-5 7-1 15,4 7 0-15,5 2-1 16,9 5-1-16,10 4-1 16,13-3 0-16,13-5 0 15,12-2-1-15,11-6 0 16,12-8-1-16,7 0-1 15,1-11-1-15,7-2-4 16,-12-16-24-16,6 6-7 16,-14-12 0-16,-4 3 0 0</inkml:trace>
  <inkml:trace contextRef="#ctx0" brushRef="#br0" timeOffset="194866.3954">20041 15932 73 0,'0'0'37'16,"38"-17"0"-16,8 13-1 15,7-7-26-15,11 3-9 16,8 0-1-16,-3-10-24 16,8 16-11-16,-10-9-1 15,-3 6-1-15,-9-5-1 0</inkml:trace>
  <inkml:trace contextRef="#ctx0" brushRef="#br0" timeOffset="195210.1537">21174 15606 91 0,'-7'22'39'0,"6"-5"0"15,6 17 0-15,-2-1-36 0,6 8 0 16,0 7-1-16,1 1-1 15,-2-1 0-15,0 0-1 16,-4-3-2-16,0-10 0 16,0-3-4-16,-10-20-13 15,4 4-19-15,2-16-1 16,-13-4 0-16,-3-14 0 16</inkml:trace>
  <inkml:trace contextRef="#ctx0" brushRef="#br0" timeOffset="195428.911">20805 15536 70 0,'-9'-15'39'15,"9"15"-1"-15,19-11 2 16,10 10-25-16,8 0-10 16,15 6-1-16,7-4-1 15,5 5-1-15,2 4-2 16,-1 0 0-16,1 2-3 15,-10-4-7-15,3 10-28 16,-19-8-1-16,-1 12 0 16,-11-11 0-16</inkml:trace>
  <inkml:trace contextRef="#ctx0" brushRef="#br0" timeOffset="195975.8051">21526 16052 74 0,'-20'2'38'0,"20"-2"0"16,-10-16 1-16,10 16-32 0,6-26-1 16,4 14-1-16,1-2 0 15,5 5-1-15,-1-1-1 16,5 9-1-16,-2 1-1 16,1 6 0-16,-5 7-1 15,-3 5 0-15,-7 5-1 16,-5 3 1-16,-7 5-1 15,-5 6 1-15,-4 3-1 16,-5-4 0-16,-1 1 0 16,-1-5 0-16,1-2 1 15,2-2-1-15,4-12 1 16,3-5-1-16,4 0 1 16,10-11 0-16,-7 11 0 0,7-11 0 15,16 1 0-15,-1-4 1 16,5 4-1-16,4-1 1 15,3-2-1 1,3 2 0-16,-1 3 1 0,-2-2-2 16,1 4 0-16,-6-1-2 15,2 4-5-15,-24-8-30 16,26-3-1-16,-19-11-1 16,5 2 2-16</inkml:trace>
  <inkml:trace contextRef="#ctx0" brushRef="#br0" timeOffset="196225.8139">21930 15253 93 0,'16'11'39'15,"9"12"2"-15,-10 3-2 16,6 6-36-16,0 6 0 16,1 7-1-16,-6 0-1 15,-6-1-2-15,-3 0-3 16,-12-19-25-16,7 1-11 16,-8-13 1-16,6-13-3 0</inkml:trace>
  <inkml:trace contextRef="#ctx0" brushRef="#br0" timeOffset="202601.0374">4330 12867 67 0,'0'0'29'15,"-9"23"-1"-15,2 1 1 0,-5 5-21 16,7 19-2-16,-4 2 0 16,8 21 0-16,-5 5-1 15,7 19-2-15,-2 8 0 16,2 10-1-16,-1 6 0 16,1 5-1-16,-3 5 0 15,1 3-1-15,-4 0 1 16,-3-3-1-16,-4-7 1 0,2 0-2 15,-1-6 1-15,-1-4 0 16,1-5 0 0,-1-5-1-16,-1-6 1 15,2 1 0-15,-2 0 0 0,-2-1 0 16,-3-4 0-16,0 3 0 16,-3-8 0-16,2-8 0 15,1-11 0-15,2-13 0 16,3-15 1-16,5-14-1 15,6-10 0-15,2-16 0 16,0 0 1-16,15-12-1 16,-4-1 0-16,2-1 0 15,0 3-1-15,-2-10-8 0,6 8-24 16,-4-8-1 0,0 1-1-16,-4-3-1 15</inkml:trace>
  <inkml:trace contextRef="#ctx0" brushRef="#br0" timeOffset="204069.8383">4138 12920 49 0,'-15'23'24'0,"7"4"0"16,-6-6 1-16,-1-3-19 16,7 4 1-16,-2-12 1 0,10 5 2 15,0-15 0-15,0 0 0 16,0 0-1-16,18-22 0 15,-6-6-2-15,8 2 0 16,0-13-2-16,6 0-1 16,-2-2-1-16,2 3-1 15,-6 4 0-15,-1 7 0 16,-5 7-1-16,-1 5 0 16,-13 15 0-16,17 6-1 15,-10 12 1-15,4 7-1 16,2 5 0-16,8 6 0 15,5 6 0-15,8 0-1 16,10 6-7-16,-1-12-27 0,15-3-2 16,1-9 0-16,3-1-1 15</inkml:trace>
  <inkml:trace contextRef="#ctx0" brushRef="#br0" timeOffset="205304.257">5154 16086 51 0,'-5'-38'32'0,"1"7"-1"16,5 18 1-16,-1 13-18 15,12 9-5-15,-4 15-3 16,5 20-2-16,-2 3-1 15,4 12-1-15,-1 4-1 16,1 5 0-16,-1 0-1 0,-1-10 0 16,-1-12 0-16,0-13 0 15,2-14 0-15,-2-14 1 16,1-15 0-16,3-11 0 16,-1-20 0-16,3-1 2 15,-1-22-2-15,4-2 0 16,0-2-1-16,0 6-1 15,-3 9-3-15,-12-2-14 16,0 26-14-16,-13 7-3 16,-8 26 1-16,-12 8-1 15</inkml:trace>
  <inkml:trace contextRef="#ctx0" brushRef="#br0" timeOffset="205507.3886">5042 16336 86 0,'32'-30'35'0,"8"-6"-1"15,11 2-1-15,0-1-30 16,9 6-2-16,2 7-1 16,-4-2-15-16,6 24-18 15,-10 1-1-15,-6 15 0 16,-10 1-1-16</inkml:trace>
  <inkml:trace contextRef="#ctx0" brushRef="#br0" timeOffset="205960.5295">6109 16172 63 0,'11'-22'34'0,"-10"3"-1"16,-1 19 0-16,-13-6-18 16,2 30-6-16,-16 3-4 15,0 11-2-15,-9 6 0 16,-3 6-2-16,-5 1 1 15,3 0-2-15,5-11 1 16,4-8-5-16,10-1-1 16,-2-22-20-16,24-9-10 15,-19-5 2-15,19-12-3 16,-1-12 2-16</inkml:trace>
  <inkml:trace contextRef="#ctx0" brushRef="#br0" timeOffset="206148.0362">5750 16081 76 0,'0'0'34'0,"5"19"1"16,3 1-2-16,9 8-24 15,1 0-4-15,14 6 1 16,1-3-2-16,8 6-2 0,3 0 0 16,1-6-4-1,3 3-2-15,-8-13-16 16,5 9-16-16,-6-10 1 15,-1 0-1-15,-8-8 1 16</inkml:trace>
  <inkml:trace contextRef="#ctx0" brushRef="#br0" timeOffset="206476.1734">6435 16435 78 0,'-11'11'34'16,"3"6"-2"-16,-1-5 1 16,4 5-30-16,4 0-2 15,7 0 1-15,4-2-1 16,6-4 0-16,2-6 0 0,5-2 0 16,2-3 0-16,0-3-1 15,-2-7 1-15,-3-3 0 16,-5-3 0-16,-4 0 1 15,-9-3 0-15,-6 1 0 16,-8-4 1-16,-4 5-1 16,-4 2 0-16,-2 4 0 15,-2 4-2-15,0-2-8 16,9 12-28-16,2-6 2 16,13 3-3-16,0 0 1 15</inkml:trace>
  <inkml:trace contextRef="#ctx0" brushRef="#br0" timeOffset="207648.0883">7113 16409 75 0,'-9'15'33'16,"9"-15"0"-16,0 0-2 15,0 0-30-15,0 0-14 16,0 0-18-16,9 14 0 15,-9-14-3-15,18 3 1 16</inkml:trace>
  <inkml:trace contextRef="#ctx0" brushRef="#br0" timeOffset="208132.4805">8257 16066 62 0,'15'0'33'15,"-15"0"-1"-15,14 14 1 16,-23 3-24-16,0 13-5 16,-6 3-2-16,-6 9 0 15,-6-3 0-15,-4 4-3 0,0-2 1 16,-5-5-5 0,7-2-4-16,-6-15-23 15,10-6 0-15,3-13 1 16,5-1-2-16</inkml:trace>
  <inkml:trace contextRef="#ctx0" brushRef="#br0" timeOffset="208319.9872">7889 16083 68 0,'0'0'34'0,"0"0"0"15,14 27 0-15,1-9-21 0,10 15-9 16,5 2-1-1,13 7 0-15,2 1 0 16,6 7-4-16,7 2-3 16,-6-17-26-16,12 4-5 15,-5-10 0-15,5-1-1 0</inkml:trace>
  <inkml:trace contextRef="#ctx0" brushRef="#br0" timeOffset="208679.3755">9191 16189 76 0,'-8'-19'34'0,"-8"-3"-1"16,-1 4 1-16,-10-3-28 15,2 14-5-15,-1-1 2 16,-1 10 0-16,-9 2 0 16,2 16 0-16,-2 3 0 15,5 10 0-15,2 1-1 16,9 3-1-16,9 6 1 16,12-1-2-16,15-2 2 15,10-9-3-15,11-5 2 16,4-4-2-16,8-2 0 15,0-6-1-15,1-2-4 16,-14-15-18-16,6 4-13 16,-15-12 2-16,-3 1-3 0,-13-4 3 15</inkml:trace>
  <inkml:trace contextRef="#ctx0" brushRef="#br0" timeOffset="208866.8816">8920 16299 86 0,'0'0'34'0,"32"0"2"15,-3-6-2-15,12 4-31 16,15 2-3-16,3-5-13 16,5 8-19-16,-3-2-3 15,-4 2 0-15,-7-3-1 0</inkml:trace>
  <inkml:trace contextRef="#ctx0" brushRef="#br0" timeOffset="209132.516">9891 16015 85 0,'0'0'38'0,"0"0"-1"16,-8 17-1-16,2-4-32 16,6 13-3-16,4 7-1 0,1 5 2 15,0 2-2-15,-1 2 0 16,-1 7 0-16,-2-3-1 16,-1-2 0-1,-4-17-6-15,12 9-21 0,-13-18-9 16,2-2 1-16,3-16 1 15</inkml:trace>
  <inkml:trace contextRef="#ctx0" brushRef="#br0" timeOffset="209351.2733">9584 15924 87 0,'-8'-13'37'16,"8"13"1"-1,0 0-2-15,30-5-32 16,3 6-2-16,15 3-1 16,7 3 0-16,7-1-2 0,10 8-6 15,-10-8-29-15,10 5 0 16,-11-5-1-16,0 6-1 16</inkml:trace>
  <inkml:trace contextRef="#ctx0" brushRef="#br0" timeOffset="209726.2868">10318 16329 78 0,'2'-14'36'0,"8"2"0"15,-3-15 0-15,10 15-32 16,-4-11 1-16,6 16-2 16,-5-2 0-16,-1 7 0 15,-13 2-2-15,16 15 0 16,-11 5-1-16,-3-4 0 15,1 12 1-15,0-4-1 16,0 5 1-16,2-1-3 0,-2 1 2 16,1-2-3-16,1 5 0 15,-6-11-3-15,10 7-8 16,-9-28-18-16,-3 20-5 16,3-20 2-16,0 0-2 15</inkml:trace>
  <inkml:trace contextRef="#ctx0" brushRef="#br0" timeOffset="209929.4189">10306 16484 66 0,'0'0'35'16,"0"0"0"-16,0 0 1 16,19 12-25-16,-3-19-4 0,14 9-1 15,1-1-3-15,4 3 0 16,1-3-2-16,-1-3-2 15,2 8-6-15,-15-7-26 16,7 2-4-16,-11-8 2 16,-1-3-3-16</inkml:trace>
  <inkml:trace contextRef="#ctx0" brushRef="#br0" timeOffset="210148.1773">10513 15576 76 0,'11'-16'39'16,"10"14"-2"-16,-3 1 1 16,5 14-23-16,-1 12-14 15,4 14-1-15,0 10-6 16,-17-3-29-16,10 6-2 15,-12-7 0-15,0-1-1 16</inkml:trace>
  <inkml:trace contextRef="#ctx0" brushRef="#br0" timeOffset="210523.1905">11107 16083 74 0,'46'-1'36'0,"12"1"1"16,4-2-2-16,8 1-25 16,1 2-10-16,1 1 0 0,-7 1-2 15,-11-3-3-15,0 17-8 16,-33-20-13-16,0 7-9 15,-21-4 0-15,0 0 0 16</inkml:trace>
  <inkml:trace contextRef="#ctx0" brushRef="#br0" timeOffset="210773.1985">11538 15990 79 0,'26'-4'37'0,"8"5"0"16,-1-3 1-16,15 6-33 16,-12-1-1-16,3 7-1 15,-7-1-1-15,-4 1-1 16,-7 4-1-16,-6-2 0 16,-7 3-1-16,-7-2-2 15,3 14-9-15,-4-27-24 16,-16 29-1-16,-1-23-1 15,5-1 1-15</inkml:trace>
  <inkml:trace contextRef="#ctx0" brushRef="#br0" timeOffset="211570.101">12619 15978 55 0,'12'-17'33'15,"-4"1"1"-15,-6-1 0 0,-5 6-26 16,-10-6-2-16,0 15 1 16,-12-6 0-1,2 16-2-15,-9-3-1 16,1 13 0-16,1 1-2 0,3 10 1 16,4 6-2-16,8 9 0 15,8 4-1-15,8 4 0 16,6-3 1-16,8-4-2 15,3 2 1-15,2-6-2 16,4 0-3-16,-10-19-8 16,5 2-24-16,-13-9 1 15,-3-2-2-15,-3-13 2 0</inkml:trace>
  <inkml:trace contextRef="#ctx0" brushRef="#br0" timeOffset="211741.9823">12165 16353 75 0,'12'-9'34'0,"18"6"1"15,13 0-2-15,1 3-31 16,16-2-10-16,10 3-26 16,1 0 0-16,3-3-2 15,-5-2 0-15</inkml:trace>
  <inkml:trace contextRef="#ctx0" brushRef="#br0" timeOffset="211991.9907">13065 15994 89 0,'-22'6'37'0,"2"9"0"15,-7 0-1-15,0 14-35 16,6 6 0-16,4 4 0 16,2 4 1-16,6 2-2 15,5-3 1-15,6 1-2 16,7-1-1-16,2-15-7 16,15-1-27-16,-7-6-1 15,6-7-2-15,-6-10 3 16</inkml:trace>
  <inkml:trace contextRef="#ctx0" brushRef="#br0" timeOffset="212195.1228">13339 16217 85 0,'12'4'37'16,"-12"-4"0"-16,-9 14-1 15,4-1-34-15,-12 1-1 16,-2 4-1-16,-3 4 0 16,-4-3-5-16,12 8-20 15,-7-11-11-15,3-2 0 0,0-9 0 16</inkml:trace>
  <inkml:trace contextRef="#ctx0" brushRef="#br0" timeOffset="212429.506">13038 16205 57 0,'11'3'36'0,"7"2"1"16,3-2 0-16,11 15-12 16,2-14-21-16,10 5-1 15,0-1-1-15,3 0-1 16,-5 2-1-16,-1-1-1 0,-6 2-1 15,-9-3-4-15,1 9-7 16,-16-12-25-16,1 1 1 16,-12-6-1-1,0 0 3-15</inkml:trace>
  <inkml:trace contextRef="#ctx0" brushRef="#br0" timeOffset="212679.5148">13389 16008 79 0,'16'-6'38'0,"2"2"-1"0,12 9 1 15,-6-1-31-15,13 12-2 16,0 2-2-16,0 15 0 16,-6 6-2-1,-4 1 0-15,-11 6-1 16,-11 0-3-16,-6 13-8 0,-16-13-26 15,0 1-2-15,-9-20 1 16,3-6-2-16</inkml:trace>
  <inkml:trace contextRef="#ctx0" brushRef="#br0" timeOffset="213179.5323">14349 16006 57 0,'6'-14'34'0,"-6"14"1"15,-11-17 0-15,11 17-22 16,-36 0-6-16,9 10 0 16,-15 1-3-16,1 7 0 15,-4 0-1-15,7 13 0 16,5-2-1-16,10 4-1 16,12-1 0-16,12-4-1 15,16 0 0-15,10 0 0 16,10-2-1-16,2-11-1 15,6 1-1-15,-7-15-11 16,2 8-21-16,-8-9-3 16,-5-1 2-16,-12-8-2 0</inkml:trace>
  <inkml:trace contextRef="#ctx0" brushRef="#br0" timeOffset="213367.0392">14083 16132 83 0,'1'-13'37'16,"15"14"2"-16,6-4-2 15,14 6-32-15,3-4-2 16,3 12-1-16,2 2-3 16,-2-11-6-16,6 13-29 15,-13-7-1-15,0 2 0 0,-5-14-2 16</inkml:trace>
  <inkml:trace contextRef="#ctx0" brushRef="#br0" timeOffset="213679.5498">14877 15917 77 0,'0'0'36'0,"0"0"0"0,0 0 1 15,12 21-31-15,-11-4-2 16,5 8 0-16,-5 4-1 16,3 10-1-1,-3 1 0-15,3 0 0 0,0 2-3 16,-2-5 0-16,3-5-3 15,-6-10-7-15,12-1-25 16,-11-21-2-16,0 0 1 16,0 0-1-16</inkml:trace>
  <inkml:trace contextRef="#ctx0" brushRef="#br0" timeOffset="213882.685">14604 15850 89 0,'0'0'38'0,"0"0"0"0,15 2 0 16,12 0-33-16,13 6-2 15,9-1 1-15,10 1-2 16,3 3-2-16,3-1 0 16,3 4-7-16,-14-9-28 15,4 6-2-15,-10-7-2 16,-4 7 1-16</inkml:trace>
  <inkml:trace contextRef="#ctx0" brushRef="#br0" timeOffset="214405.9907">15138 16276 75 0,'0'0'36'15,"0"0"2"-15,13-14 0 16,8 11-30-16,-8-6 1 0,11 6-3 16,-6-4-1-16,5 6-2 15,-2 3-1-15,-3 4-1 16,-3 3 0 0,-3 3-1-16,-6 5 0 15,-5 2-1-15,-6 4 1 16,-3 0-1-16,-4 0 0 15,-4 1 0-15,-4 0 0 16,4-4 0-16,-1-6 0 16,6-2 1-16,11-12 0 15,-11 16-1-15,11-16 1 16,0 0 0-16,22-1 1 16,-5-4-1-16,5 5 0 0,2-5 0 15,0 4 0-15,0 3 0 16,2 0-4-16,-9-4-6 15,8 3-28-15,-13-3 1 16,-1-3-1-16,-11 5 1 16</inkml:trace>
  <inkml:trace contextRef="#ctx0" brushRef="#br0" timeOffset="214640.375">15353 15648 91 0,'17'-6'38'0,"1"3"1"15,8 20-2-15,-4 5-32 16,6 12-2-16,-1 8-2 16,-3 6 0-16,-4 3-5 15,-14-12-20-15,-1 7-13 16,-9-11-1-16,-1-2 0 15,-8-15-1-15</inkml:trace>
  <inkml:trace contextRef="#ctx0" brushRef="#br0" timeOffset="216531.0647">7899 16475 30 0,'0'0'26'0,"-16"15"-5"16,16-15-2-16,0 0-4 16,-12 0-2-16,12 0-2 15,0 0 0 1,11-8-1-16,-9-6-2 0,14 4 0 16,-6-9-1-16,12 4-1 15,-3-4-3-15,5 3 0 16,6 7-21-16,-5-8-15 15,5 4-1-15,-7 2-1 16,1 2-1-16</inkml:trace>
  <inkml:trace contextRef="#ctx0" brushRef="#br0" timeOffset="217546.7287">10086 17132 52 0,'0'0'34'16,"0"-16"0"-16,0 16 1 15,-15-17-17-15,15 17-13 16,-22-19 1-16,9 14-2 0,-9-3-1 15,0 6 0-15,-5 5-1 16,3 5 1-16,-1 3-1 16,3 10-1-16,4 4 0 15,6 9 1-15,6 15-2 16,4 13 2-16,7 0-2 16,5 2 1-16,5 22-1 15,2-23 3-15,2 20-3 16,0-24-1-16,0-6 1 15,-19-53-1-15,29 65-1 16,-29-65-9-16,0 0-27 16,0 0-3-16,0 0 4 15,0 0 1-15</inkml:trace>
  <inkml:trace contextRef="#ctx0" brushRef="#br0" timeOffset="217734.2318">9600 17705 81 0,'31'-2'38'15,"8"4"0"-15,9-2-2 16,7-13-36-16,4 8-10 16,9-10-21-16,4 17-5 15,-3-28 2-15,-7 4-3 16</inkml:trace>
  <inkml:trace contextRef="#ctx0" brushRef="#br0" timeOffset="218343.6281">11139 17130 57 0,'0'-17'33'16,"-12"12"-1"-16,-9 2 2 0,-8 2-23 15,0 11-6-15,-13 0 1 16,6 9-1-16,-10 3-1 16,7 9 1-16,2 6-2 15,10 9 1-15,7 3-1 16,12-6 0-16,11 16-1 15,12-7 0-15,12-3-1 16,8-2-1-16,7-4 1 16,0-17-1-16,2-6 0 15,-3 5-5-15,0-14-6 16,-15-7-27-16,-2-4 3 16,-9-7-3-16,-9-15 3 15</inkml:trace>
  <inkml:trace contextRef="#ctx0" brushRef="#br0" timeOffset="218546.7602">10833 17415 89 0,'0'0'35'0,"33"1"2"15,-6-19-2-15,12 7-32 16,7 4 0-16,11-1-2 15,1 7-3-15,-4 1-6 16,5-1-27-16,-12-3-3 16,-6 6 2-16,-8-5-1 0</inkml:trace>
  <inkml:trace contextRef="#ctx0" brushRef="#br0" timeOffset="219443.6694">11973 17048 67 0,'0'0'35'16,"0"0"2"-16,0 0 0 16,4 27-27-16,-4-5-3 0,7 14-2 15,-1-2-2-15,5 11 0 16,-1 5-2-1,2-3 1-15,0-2-3 16,-2-2 0-16,2 3-3 0,-8-18-8 16,8-10-23-16,-12-18-3 15,0 0 2-15,-12-16-3 16</inkml:trace>
  <inkml:trace contextRef="#ctx0" brushRef="#br0" timeOffset="219662.4274">11814 17070 74 0,'4'-16'37'15,"6"-1"-1"-15,9 4 1 16,3-6-30-16,17 9-2 16,3-3-1-16,9 3-2 0,3 5-3 15,3-2-3-15,11 13-19 16,-10-7-14-16,0 3 0 15,-10-2 0-15,-3 5-1 16</inkml:trace>
  <inkml:trace contextRef="#ctx0" brushRef="#br0" timeOffset="220021.8154">12410 17370 66 0,'21'-17'36'16,"-6"-5"-1"-16,3-6 3 16,-14 3-29-16,15 7-2 15,-13 1 0-15,5 0-4 16,-6 2 1-16,-5 15-1 15,8-17-2-15,-8 17 0 16,0 0 0-16,10 17 0 16,-5 12-1-16,1 14 1 15,1-1-1-15,1 1 1 16,1 15-1-16,-1 3 0 0,0-3 1 16,-3-18-4-16,2-7 1 15,-10-13-7-15,13-4-28 16,-17-3-1-16,7-13 0 15,-17-8-1-15</inkml:trace>
  <inkml:trace contextRef="#ctx0" brushRef="#br0" timeOffset="220193.696">12455 17648 56 0,'0'0'37'15,"0"0"0"-15,10-15 0 16,8 17-21-16,-2-7-9 15,16 10-5-15,-4-3 1 0,5 8-2 16,2-9-6-16,-10-6-13 16,1 0-19-16,-1-2 1 15,-3 0-1-15,-6-11 4 16</inkml:trace>
  <inkml:trace contextRef="#ctx0" brushRef="#br0" timeOffset="220428.0796">12678 16739 81 0,'14'-9'36'16,"7"7"2"-16,2-2-1 15,6 10-33-15,0 9-2 16,2 13-1-1,-4 9 0-15,-4-1-2 0,-4 5-5 16,-17-2-27-16,4 4-4 16,-9-10 1-16,1-4-1 15</inkml:trace>
  <inkml:trace contextRef="#ctx0" brushRef="#br0" timeOffset="220787.4672">13080 17203 75 0,'35'-2'34'0,"14"0"2"16,10-5-2-16,8-7-27 15,5 12-7-15,5 2-2 16,0 0-2-16,-11 0-3 15,1 12-16-15,-20-11-12 0,-9 2 1 16,-15-5-2-16</inkml:trace>
  <inkml:trace contextRef="#ctx0" brushRef="#br0" timeOffset="221053.1019">13637 17013 73 0,'22'-5'37'0,"-5"7"-1"16,8 5 0-16,2-12-28 15,6 12-5-15,-1 5 0 0,3 3-1 16,-6 2-1-16,-4 8 0 16,-7 0-1-16,-3-1 1 15,-9 1-1-15,-7 7 0 16,-7-2-1-16,-6 0-1 15,0 7-4-15,-9-10-10 16,6-2-19-16,-2-8-2 16,5-7 1-16,2-12-2 15</inkml:trace>
  <inkml:trace contextRef="#ctx0" brushRef="#br0" timeOffset="221365.6151">14458 17011 76 0,'-12'19'36'0,"6"2"0"15,3 2 0-15,-9 6-32 16,14 9-1-16,2 4 0 16,3 9-1-16,1 3-1 15,2 0 1-15,-2-8-1 0,1 3-2 16,-1-9-2-16,-5-9-9 16,3-11-23-16,-6-20-3 15,0 0 3-15,-8-35-4 16</inkml:trace>
  <inkml:trace contextRef="#ctx0" brushRef="#br0" timeOffset="221584.3701">14165 16916 81 0,'-7'15'38'0,"15"-3"0"16,4-3-1-16,14-4-29 0,7 4-7 15,10 4 1-15,9-6-1 16,6-5-2 0,5 4-3-16,-3-7-7 15,12 4-24-15,-17-3-3 0,1 0 2 16,-11-7-2-16</inkml:trace>
  <inkml:trace contextRef="#ctx0" brushRef="#br0" timeOffset="222100.0135">14912 17382 89 0,'4'-11'36'0,"12"-1"3"15,-2-2-3-15,9 0-33 0,1 13 0 16,1 9-1-1,1-8 0-15,-3 19 0 16,-5 12-2-16,-4 3 1 16,-8 8-1-16,-7-6-1 15,-8 6 1-15,-6-3-5 0,-6 5 6 16,-4-21-5-16,25-23 3 16,-51 62 1-16,29-57 2 15,22-5-6-15,-32 35 3 16,32-35 2-16,-4 12-1 15,4-12 1-15,26-6-1 16,-26 6-3-16,44 10 2 16,-18-25 5-16,-1 15-7 15,-4-10-4-15,7 7-31 16,-11-8 2-16,-5 4-2 16,-4-12 3-16</inkml:trace>
  <inkml:trace contextRef="#ctx0" brushRef="#br0" timeOffset="222303.1467">15196 16786 87 0,'19'3'39'15,"-5"-5"1"-15,7 15-1 16,-7 2-31-16,3 11-6 15,-1 3 0-15,-4 6-4 16,0 11-14-16,-10-13-23 16,-3 6 1-16,-10-9-2 0,-2-4 1 15</inkml:trace>
  <inkml:trace contextRef="#ctx0" brushRef="#br0" timeOffset="223787.5718">2544 7393 26 0,'-53'-19'26'0,"2"13"1"15,-7 2 0-15,-6 10-15 16,6 19-2-16,-7 3-2 16,7 20 0-16,0 7-2 15,10 19 0-15,8 6-1 16,16 16 0-16,8 2-2 15,18 11 1-15,12 4-2 0,14 3-1 16,16-5 0-16,14-3-1 16,9-12 1-1,7-12-2-15,5-16 2 16,6-15-2-16,4-17 1 0,-1-17 1 16,1-17-1-16,-3-14 0 15,-1-13 1-15,0-13-1 16,-5-13 0-16,-5-11 0 15,-6-9 0-15,-7-8 1 16,-10-7-1-16,-11-7 0 16,-18-5 0-16,-15-3 1 15,-23-4 0-15,-19-1-1 16,-24-2 1-16,-16 5-1 0,-20 5 1 16,-11 8 0-1,-10 12-1-15,1 15-1 16,10 22-2-16,9 4-18 15,29 21-12-15,22 12 1 0,27 6-2 16,17-2 0-16</inkml:trace>
  <inkml:trace contextRef="#ctx0" brushRef="#br0" timeOffset="224412.5943">3197 7385 37 0,'0'0'29'0,"11"-7"2"16,4-8 0-16,4-12-19 15,10 6-2-15,-4-17 2 0,13 10-3 16,-7-7-3-16,6 8-3 16,-8 5-3-16,-4 3-4 15,-1 13-10-15,-9 2-18 16,-4 4 0-16,-11 0-1 15,12 0 0-15</inkml:trace>
  <inkml:trace contextRef="#ctx0" brushRef="#br0" timeOffset="224928.2371">4083 6913 21 0,'26'-17'26'16,"-14"-4"2"-1,-2 7 0-15,-10 14-13 0,-8-23-1 16,8 23-1-16,-28-11-3 16,9 14-3-16,-13-3-2 15,3 9 0-15,-7 4-1 16,2 3 0-16,1 2-3 15,6 4 1-15,7 2 1 16,9 3-2-16,9 2 1 16,12 0-1-16,8-6 1 15,9 0-2-15,4-3 2 0,1-4-1 16,-2-6 0-16,1-3 1 16,-7-10 0-1,-2-2-1-15,-7-7 1 16,-4-2 0-16,-7-6-2 0,0-1 1 15,-5-2-1-15,-3-2 1 16,-3-3-1-16,-2 1 0 16,0 3-1-16,0 3 0 15,2 6 2-15,1 4-2 16,6 11 2-16,0 0-1 16,5 22 0-16,4 1 1 15,5 5 0-15,3 1 0 0,1 3 0 16,3-1-3-16,2-3 0 15,-7-11-6 1,11 3-4-16,-14-17-18 16,8 0-6-16,-5-10 1 15,1-3-1-15</inkml:trace>
  <inkml:trace contextRef="#ctx0" brushRef="#br0" timeOffset="225240.7519">4349 6845 62 0,'0'0'32'16,"0"0"1"-16,12 16 0 16,-2 8-22-16,-5-2-3 15,5 11-2-15,-4 1-1 16,1 1-4-16,-1 0 1 16,-1-6-2-16,-1-5 2 15,-2-4-3-15,1-7 1 0,-3-13 0 16,0 0 0-16,0 0 0 15,1-17 0-15,-1-4 0 16,-1-3-1-16,0-4 1 16,-1-6-1-16,1 2 0 15,2 0-2-15,-1 2-1 16,6 15-8-16,-8-2-21 16,8 4 0-16,-6 13-1 15,16-10 0-15</inkml:trace>
  <inkml:trace contextRef="#ctx0" brushRef="#br0" timeOffset="225740.7667">4584 6737 67 0,'-9'-15'33'0,"9"15"-2"16,-9 11 1-16,3 7-25 15,10 14-1-15,0 3-4 16,3 6 0-16,2 6 0 16,2 4-1-16,1-3 0 15,0-2-1-15,0-9 2 16,0-7-3-16,-2-6 3 16,-1-9-2-16,-9-15-1 15,0 0 1-15,13-11 0 0,-9-9 1 16,-1-5-3-16,2-2 3 15,3-2-3-15,0 2 2 16,3 3-1-16,3 4 1 16,1 6-2-16,3 8 2 15,1 7 0-15,-2 7-1 16,-1 6 2-16,-1 4-1 16,-4 7 1-16,-4 1-1 15,-5 2 1-15,-3 0-1 16,-5-1 2-16,-2-4-2 15,-5-4 1-15,0-2 1 16,-2-6-1-16,1-3 1 16,-2-7-1-16,2-6 0 0,2-4 0 15,4-1-1-15,3-4-2 16,1-4-4-16,13 6-22 16,-5-4-5-1,6 1-2-15,2 3 2 0</inkml:trace>
  <inkml:trace contextRef="#ctx0" brushRef="#br0" timeOffset="225959.5243">4999 6937 79 0,'13'0'35'0,"-13"0"-1"0,-6 23 0 16,-4-8-26-16,9 9-3 15,-6 3-1 1,5 1-3-16,0-3 0 16,2-3-4-16,7 3-3 0,-7-25-20 15,8 17-10-15,-8-17 2 16,18-12-1-16</inkml:trace>
  <inkml:trace contextRef="#ctx0" brushRef="#br0" timeOffset="226131.4042">5022 6628 69 0,'0'0'31'16,"0"0"-1"-16,0 0 0 16,0 0-30-16,0 0-9 0,0 17-20 15,9-2-1-15,-2 0-1 16,5 2-1-16</inkml:trace>
  <inkml:trace contextRef="#ctx0" brushRef="#br0" timeOffset="226615.7958">5195 6683 56 0,'0'0'33'0,"17"-3"1"16,-17 3-1-16,15 13-21 0,-15-13-3 15,10 29-1-15,-13-6-4 16,2 11-1-16,-5 5-1 15,0 4-1-15,-2-1 1 16,2 1-1-16,3-5 0 16,1-2-1-16,6-5 1 15,2-9-1-15,8-5 1 16,-1-7-4-16,6 1-5 16,-19-11-20-16,24-9-7 15,-24 9 1-15,12-20-1 16</inkml:trace>
  <inkml:trace contextRef="#ctx0" brushRef="#br0" timeOffset="227131.4396">5163 6932 54 0,'0'0'31'16,"17"-18"1"-16,2 10 1 0,9 1-25 15,-5-5 0-15,11 11-1 16,-7-7-2-16,7 6-2 15,-6 1-2-15,-1 1-1 16,-3 5-1-16,-5-5 1 16,-1 6-2-16,-4-5 1 15,-1 3 0-15,-13-4 0 16,17 2 0-16,-17-2 1 16,12 3 0-16,-12-3 1 0,0 0 1 15,15 19 0-15,-15-19 0 16,12 27 1-16,-7-12 1 15,4 8-2 1,-5-2 1-16,3 4-2 0,-4-1 1 16,1 1-2-16,-4-5 2 15,0-3-2-15,-1-4 0 16,1-13 0-16,0 0 0 16,0 0 0-16,-6-20-1 15,6-3 2-15,2-4-2 16,2-7 1-16,2-5-1 15,2 4 0-15,3 1 0 0,0 6 0 16,1 5 1-16,3 6 0 16,-1 7-1-1,-1 9 0-15,3 8 0 16,-5 0-1-16,5 10-3 16,-16-17-3-16,31 31-13 0,-21-15-13 15,6-1 0-15,-1-2 0 16,1-6 2-16</inkml:trace>
  <inkml:trace contextRef="#ctx0" brushRef="#br0" timeOffset="227568.9553">5879 6923 31 0,'7'-24'30'16,"-7"24"2"-16,-4-18 0 0,-6 6-12 16,10 12-5-1,-23 5-4-15,12 7-3 16,-8-3-2-16,4 8-1 15,-2-3-2-15,4 6 0 0,0-1 0 16,5 2-2-16,4-3 1 16,7 0-2-16,0-2 2 15,8-3-2-15,1-1 1 16,3-6 0-16,1-3-1 16,0-6 1-16,0-6-2 15,0-3 2-15,-4-7-2 16,-1-1 2-16,-4-7-2 15,0 0 1-15,-2 1-1 16,-2 1 1-16,-2 3 1 16,0 5-2-16,-3 4 2 15,2 13-1-15,0 0 0 16,-4 11 0-16,4 4 1 0,1 2 0 16,2 3-1-16,0 2 0 15,2 2 1-15,1-2-2 16,2-5 2-16,-3-2-5 15,3 1 1-15,-8-16-4 16,16 17-4-16,-16-17-13 16,0 0-13-16,16-17 2 15,-8 4 0-15,2-2 1 16</inkml:trace>
  <inkml:trace contextRef="#ctx0" brushRef="#br0" timeOffset="227881.4655">6056 6887 39 0,'4'-11'32'15,"-4"11"0"-15,11-7 1 0,-11 7-14 16,11 11-6-16,-11-11-5 16,6 22-2-16,-4-6-2 15,1 4-2-15,0 0 1 16,0 0-2-16,-1-5 1 16,0-3-2-16,-2-12 2 15,3 16-2-15,-3-16 0 16,0 0 2-16,1-16-3 15,0 3 2-15,-1-7-2 16,2-2 1-16,2-1-1 16,1 2 1-16,2 2 0 15,2 2-1-15,1 6 0 16,-10 11-1-16,22-3-2 0,-22 3-3 16,25 17-10-16,-17-6-18 15,1 1 1-15,-9-12 0 16,17 18 1-16</inkml:trace>
  <inkml:trace contextRef="#ctx0" brushRef="#br0" timeOffset="228256.4782">6309 6918 51 0,'0'0'31'16,"10"20"1"-16,-5-3-9 15,-5-17-6-15,10 28-6 16,-13-17-3-16,12 5-3 15,-4-5 0-15,-5-11-3 0,14 14 2 16,-3-11-2-16,-11-3-1 16,24-6 2-16,-12-4-3 15,0 0 3 1,-1-2-3-16,1 1 2 0,-2-1-3 16,-10 12 2-16,13-13-2 15,-13 13 2-15,0 0-1 16,0 0 0-16,7 17 1 15,-11-3-1-15,-2 5 1 16,0 4-1-16,-2 3 2 16,1 3-3-16,0 3 3 15,-1-2-2-15,2 2 0 0,1-3 0 16,2-5 0-16,-1-2 0 16,3-1-2-1,-3-10-2-15,10 3-21 16,-6-14-11-16,0 0 1 0,0 0-1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4-11-17T10:53:38.2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11-17T10:53:39.118"/>
    </inkml:context>
  </inkml:definitions>
  <inkml:trace contextRef="#ctx0" brushRef="#br0">24760 9349 0,'0'0'16,"0"0"-1</inkml:trace>
  <inkml:trace contextRef="#ctx1" brushRef="#br0">16792 2986 81 0,'0'0'33'0,"12"22"2"16,-18-10-3-16,2 11-25 0,-8 3-2 15,-3 10-1 1,-5 4 0-16,-2 9-1 15,-4-1-1-15,0 8-1 16,-1 0 0-16,2 0-1 0,-1-4 1 16,5-4 1-16,4-5-2 15,4-9 1-15,3-5-2 16,4-10 2-16,4-8-1 16,2-11 0-16,0 0 1 15,14-26-1-15,-3-6 1 16,4-10-1-16,2-11 1 15,5-11 0-15,1-6 0 16,4-4 1-16,2 0-1 16,1 3-1-16,-4 9 1 15,3 9-1-15,-5 8 0 16,-2 10 1-16,-3 10-2 16,-3 12-1-16,0 12 2 0,0 9 4 15,-1 13-3-15,3 12 3 16,-1 9-3-16,4 9 1 15,-2 10-1-15,2 6 1 16,0 0-1-16,1 4-3 16,1 0 1-16,-1-5-1 15,1-4 1-15,-2-5 1 16,1-6-2-16,-4-11 0 16,1-2-3-16,-8-16-2 15,6 0-19-15,-17-22-11 16,0 0 1-16,-15-17-1 15,-1-5 0-15</inkml:trace>
  <inkml:trace contextRef="#ctx1" brushRef="#br0" timeOffset="218.7569">16661 3442 95 0,'17'0'37'15,"15"3"-1"-15,0-20-1 16,13 13-28-16,1-8-1 16,7 2-3-16,3 4-6 15,-7-8-23-15,9 9-10 16,-8-7 0-16,3 4-1 0,-9-7-1 16</inkml:trace>
  <inkml:trace contextRef="#ctx1" brushRef="#br0" timeOffset="656.2726">17920 3007 86 0,'0'0'33'16,"0"0"3"-16,-18 7-3 15,10 4-23 1,-17-7-3-16,1 10-2 0,-9 1-1 16,-2 3-3-16,-7 0 2 15,1 3-2-15,-3-3 1 16,1 3-2-16,4-2 2 15,5-1-3-15,6-3 2 16,8 1 0-16,7-2 1 16,13-1-1-16,8 1 0 15,9 0 1-15,8 0-1 16,8 0 1-16,5 4-1 0,7-1-1 16,2 0 1-16,2 4-1 15,0-1-2 1,-3-2-1-16,1 7-4 15,-17-15-24-15,9 9-6 0,-15-13-1 16,1 5 0-16</inkml:trace>
  <inkml:trace contextRef="#ctx1" brushRef="#br0" timeOffset="906.2817">18195 3138 124 0,'-8'-17'39'0,"8"17"0"0,-5-17-10 16,5 17-24-16,0 0-4 15,0 0-2-15,0 0-5 16,6 12-23-16,5 4-8 15,-11-16-2-15,11 28 1 16,-9-16-2-16</inkml:trace>
  <inkml:trace contextRef="#ctx1" brushRef="#br0" timeOffset="1062.5417">18232 3425 93 0,'5'15'36'0,"-5"-15"-1"15,6 12 1-15,-6-12-31 0,0 0-1 16,9 12-4-16,-9-12-11 16,13-3-24-16,-13 3 0 15,17-9-1-15,-11-4-1 16</inkml:trace>
  <inkml:trace contextRef="#ctx1" brushRef="#br0" timeOffset="1328.171">18471 3055 113 0,'11'-7'40'0,"-11"7"-2"16,12 7-1-16,-12-7-33 15,14 31-3-15,-6-8 2 16,3 7-4-16,0 6 1 15,2 6-2-15,-2 5 1 16,0 2-3-16,0 3 0 16,-7-9-1-16,7 10-8 15,-13-17-24-15,9 0-1 16,-8-15 1-16,4-1 0 16</inkml:trace>
  <inkml:trace contextRef="#ctx1" brushRef="#br0" timeOffset="1875.0683">18441 3053 98 0,'-5'-41'36'15,"1"-3"2"-15,16 16-2 16,4-6-30-16,17 11 0 16,5-1-1-16,11 8-2 15,3 7 0-15,3 11-1 16,0 4-1-16,-5 11 0 15,-6 8-2-15,-10 4 2 16,-9 8-2-16,-13 1 2 16,-11 1-2-16,-9-1-1 15,-11 2 0-15,-8-7 1 0,-5-5 0 16,-4-4-2-16,-2-5 2 16,3-9-1-16,3-3 2 15,7-4 1 1,5-7-1-16,20 4 2 0,-7-16 0 15,18 7 0-15,9-1 0 16,8 1 0-16,3 2 0 16,6 5 0-16,0 3-1 15,1 4-1-15,-4 5 1 16,-3 7-2-16,-5 4 0 16,-8 5-1-16,-5 5 1 15,-9 7-1-15,-6 2 0 16,-8 3 1-16,-8-1 0 0,-7 1 1 15,-5-5 0-15,-3-1 2 16,-5-9 0 0,5-5 1-16,-1-7-1 15,8-5 1-15,2-10 0 0,7-1-1 16,3-6-1-16,14 6-1 16,-11-15-2-16,6 2-6 15,17 8-27-15,-14-10-5 16,9 4-1-16,-1-13-1 15</inkml:trace>
  <inkml:trace contextRef="#ctx1" brushRef="#br0" timeOffset="2453.2112">20835 3130 73 0,'0'-18'39'16,"-4"-1"-2"-16,4 19 1 16,2-13-18-16,-2 13-16 15,9 24 1-15,-1 5-2 0,-1 9-2 16,2 13-2-16,1 9 0 15,2 8-1-15,1-1 1 16,-2-5-2-16,5 1-3 16,-8-21-19-16,9 3-11 15,-9-20-2-15,3-8 1 16,-11-17 0-16</inkml:trace>
  <inkml:trace contextRef="#ctx1" brushRef="#br0" timeOffset="2984.4795">20740 3118 94 0,'-11'-34'37'0,"2"0"0"0,13 14 0 15,0-3-31-15,17 13 0 16,3 3-4-16,12 8 1 16,5 5-1-16,7 10 2 15,2 6-3-15,1 3-1 16,-2 7 0-16,-8 0 0 15,-5 4 0-15,-13 0-4 16,-12 2 2-16,-13-7-2 16,-14 1 2-16,-15-7 1 15,-8-3 0-15,-7-7 0 16,-4-6 0-16,-2-6 1 16,5-4 1-16,6-5-1 15,10-3 1-15,11-1 0 0,20 10 0 16,-1-17-1-16,18 15 1 15,15 3 0-15,8 3-1 16,9 4 0 0,6 3 1-16,1 10-1 0,1 4-1 15,-4 3 1-15,-7 3 0 16,-10 0-1-16,-10 3 1 16,-12 0 0-16,-10 0 0 15,-13-5 0-15,-10-2 0 16,-11-5 1-16,-11-5 0 15,-3-5 0-15,-4-6 1 16,1-4-1-16,4-3 0 16,5-2 0-16,9-3-2 0,7-4-1 15,22 10-4 1,-10-23-13-16,23 17-18 16,6-10-2-16,14 3 0 15,2-9-1-15</inkml:trace>
  <inkml:trace contextRef="#ctx1" brushRef="#br0" timeOffset="3343.8663">21941 3053 106 0,'16'1'40'16,"-16"-1"-2"-16,0 0-2 15,0 0-34-15,-13 7 0 16,-8 4-1-16,-6 3-3 16,-7 5 2-16,-8 3-2 0,-6 2 2 15,-4 3-3-15,1 3 3 16,4-1-2-16,6-1 2 16,8 0 0-16,9-1 1 15,10-2-1-15,11-2 0 16,9 0 1-16,9-1-1 15,7 3 1-15,3-2 0 16,6 0-1-16,2-3 0 16,1 3-1-16,4 2-5 15,-9-17-19-15,9 13-12 16,-8-16-1-16,6 2 0 16,-6-12-1-16</inkml:trace>
  <inkml:trace contextRef="#ctx1" brushRef="#br0" timeOffset="3546.9988">22211 3160 104 0,'-2'-17'39'0,"2"17"2"15,5-20-4-15,-5 20-33 16,2-11-5-16,-2 11-9 15,0 0-27-15,0 0-3 16,13 18 2-16,-13-18-3 0</inkml:trace>
  <inkml:trace contextRef="#ctx1" brushRef="#br0" timeOffset="3703.2542">22214 3434 83 0,'7'22'36'0,"-6"-9"-1"16,10 4-1-16,-10-6-30 16,7 1-3-16,5 8-27 15,-13-20-8-15,17 8-1 16,-17-8-1-16</inkml:trace>
  <inkml:trace contextRef="#ctx1" brushRef="#br0" timeOffset="4187.6458">22941 3049 93 0,'-2'27'36'15,"-17"2"-1"-15,3 13 1 16,-14 5-35-16,3 10-1 15,-2 3 1-15,2 7-2 16,0-4 2-16,4-1 1 0,3-8-2 16,6-10 1-16,4-7 0 15,6-13 0-15,4-24 0 16,0 0-1 0,20-17 1-16,-4-19 0 0,2-16 0 15,4-14 0-15,4-14 0 16,2-8 0-16,-2 0 0 15,4 4 1-15,-5 9 0 16,-3 14 0-16,-3 14-1 16,-5 16 0-16,-3 19 1 15,-11 12 2-15,19 21-3 16,-13 11 3-16,3 11-3 16,4 11-1-16,1 9 1 0,3 11 0 15,0 5-1-15,2 1-3 16,-2-2 2-1,-1-8-4-15,-2-6 1 16,-5-14-3-16,8 1-20 0,-17-29-13 16,4-3 1-16,-4-19 0 15,-19-8 0-15</inkml:trace>
  <inkml:trace contextRef="#ctx1" brushRef="#br0" timeOffset="4375.1524">22686 3410 86 0,'56'3'38'15,"5"-8"0"-15,18 12 0 16,-13-11-29-16,12 11-3 0,-6-2-4 16,-9-6-12-16,-2 13-26 15,-22-11-2-15,-4 8-1 16,-17-12 0-16</inkml:trace>
  <inkml:trace contextRef="#ctx1" brushRef="#br0" timeOffset="5172.0556">16045 4196 89 0,'-11'-8'34'0,"11"8"-1"16,0 0 0-16,-3-12-28 16,3 12 0-16,37-5 0 15,2 1-1-15,22 5 0 16,18-3-1-16,28 1 1 16,24-7 0-16,33 4 0 15,30-3-1-15,34 0-1 16,32-1 0-16,29 0-1 15,31 0 1-15,23 2-2 16,20 1 0-16,11 1 0 16,7-2 0-16,1 1 0 15,-2-1 0-15,-10-1-1 16,-13-1 1-16,-14-2 0 0,-24-1 0 16,-24 0 0-16,-37 1 0 15,-41 2-1-15,-48-2 1 16,-45 2-3-1,-51 4-1-15,-54-6-8 0,-19 10-28 16,-65-1 1-16,-11 6-2 16,-25-5 0-16</inkml:trace>
  <inkml:trace contextRef="#ctx1" brushRef="#br0" timeOffset="5875.2056">18731 4755 92 0,'0'0'36'16,"14"-4"0"-16,-18 17 0 15,4 12-32-15,-18 12-2 16,1 14 1-16,-8 6-2 16,2 6 1-16,-3-1-2 15,6-1 1-15,0-9-1 16,5-4 1-16,7-12 0 15,3-11-1-15,3-10 1 16,2-15 0-16,0 0 0 16,14-21 0-16,-6-15 0 15,0-11-1-15,2-19 1 0,2-9 0 16,4-5-1-16,0 1 1 16,0 4-1-16,1 9 1 15,-1 19-1-15,2 15 1 16,3 24 0-16,1 18 0 15,1 18 1-15,2 14-2 16,6 16 1-16,1 9 0 16,3 7-1-16,4 1 1 15,-1 1-2-15,-3-3 1 16,-2-8-1-16,-6-12-2 16,0-7-2-16,-11-24-12 15,1-4-21-15,-17-18-1 16,0 0 0-16,-18-36-1 0</inkml:trace>
  <inkml:trace contextRef="#ctx1" brushRef="#br0" timeOffset="6062.7122">18409 4969 94 0,'26'8'38'16,"24"8"-1"-16,9-7 0 15,16 7-32-15,5-1-2 16,8-2-5-16,9 11-25 16,-11-12-10-16,0 3 0 15,-10-11-2-15</inkml:trace>
  <inkml:trace contextRef="#ctx1" brushRef="#br0" timeOffset="6781.4869">19460 4939 84 0,'11'9'37'0,"11"-17"1"15,14 5-1-15,-3-8-28 16,17 3-1-16,-1-2-3 16,6 1-2-16,-2-3-1 15,-3 3-2-15,-5 5-4 16,-10-10-8-16,1 11-26 15,-14-7 0-15,-5 5 0 16,-17 5-1-16</inkml:trace>
  <inkml:trace contextRef="#ctx1" brushRef="#br0" timeOffset="6984.6191">19523 5143 62 0,'14'16'38'16,"7"-10"0"-16,12 1 0 16,-1-13-14-16,10 7-17 15,-2-6-1-15,5 1-6 16,2 2-8-16,-9-6-29 16,3-2-1-16,-8-8 0 15,2 0-1-15</inkml:trace>
  <inkml:trace contextRef="#ctx1" brushRef="#br0" timeOffset="7250.2534">20362 4678 84 0,'0'0'40'15,"15"20"0"-15,-15-20 0 16,12 26-23-16,-7-4-13 16,4 13-1-16,0 3 0 15,1 13-2-15,-1 5-1 16,0 6-1-16,0 1-1 16,-3-3-2-16,3 1-6 15,-12-17-24-15,10 1-6 0,-8-20 0 16,2-4 1-16</inkml:trace>
  <inkml:trace contextRef="#ctx1" brushRef="#br0" timeOffset="7781.5235">20190 4768 101 0,'-6'-29'40'0,"20"11"0"15,5-10-1-15,27 8-33 16,0 3-1-16,12 10 0 0,4 1-3 16,6 8-1-16,2 4 0 15,-3 5-1-15,-5 8 0 16,-7 2-1 0,-13 7 0-16,-13 1-1 15,-14 10 0-15,-15-3 1 0,-16 2 0 16,-17 4 0-16,-11-2-1 15,-11-3 2-15,-2-1 0 16,2-9 0-16,6-6 1 16,9-3 0-16,9-6 0 15,16-7 0-15,15-5 1 16,15-3-1-16,13-5 1 16,11 6-1-16,5-2 0 0,6 7 0 15,1 0-1-15,0 5 0 16,-8 3 0-1,-6 4 0-15,-12 7-1 16,-12 2 1-16,-13 3 0 0,-12 1 0 16,-14 5 0-16,-13 0 2 15,-11-1-1-15,-9 0-1 16,-5-5 1-16,0-4 0 16,4-4 0-16,8-6 0 15,9-4-1-15,11-5-2 16,19-1-4-16,5-16-19 15,22 6-16-15,6-10 0 16,14 0-1-16,2-10-2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10:55:45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5305 10978 45 0,'0'12'29'0,"0"-12"1"16,0 0-4-16,26 3-5 15,-11-10-3-15,24 10-5 16,2-8-4-16,17 5-3 16,7-2-2-16,16 4-2 15,10 5-5-15,3 1-28 16,15 4-1-16,-1 1-1 16,0 7-1-16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10:56:17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9E488C0-6F93-4CE7-93C6-B3DAA59701D4}" emma:medium="tactile" emma:mode="ink">
          <msink:context xmlns:msink="http://schemas.microsoft.com/ink/2010/main" type="writingRegion" rotatedBoundingBox="19125,6512 23671,6341 23822,10349 19276,10520"/>
        </emma:interpretation>
      </emma:emma>
    </inkml:annotationXML>
    <inkml:traceGroup>
      <inkml:annotationXML>
        <emma:emma xmlns:emma="http://www.w3.org/2003/04/emma" version="1.0">
          <emma:interpretation id="{B2AEC4D4-FC01-47EB-AC12-E6E33E121BBD}" emma:medium="tactile" emma:mode="ink">
            <msink:context xmlns:msink="http://schemas.microsoft.com/ink/2010/main" type="paragraph" rotatedBoundingBox="19125,6512 22112,6399 22135,7019 19148,7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1AE6D1-CFC2-411E-92C1-5EA76C97EEBC}" emma:medium="tactile" emma:mode="ink">
              <msink:context xmlns:msink="http://schemas.microsoft.com/ink/2010/main" type="line" rotatedBoundingBox="19125,6512 22112,6399 22135,7019 19148,7131"/>
            </emma:interpretation>
          </emma:emma>
        </inkml:annotationXML>
        <inkml:traceGroup>
          <inkml:annotationXML>
            <emma:emma xmlns:emma="http://www.w3.org/2003/04/emma" version="1.0">
              <emma:interpretation id="{DC1C36DC-49DB-4D8F-AE20-528E110AFB02}" emma:medium="tactile" emma:mode="ink">
                <msink:context xmlns:msink="http://schemas.microsoft.com/ink/2010/main" type="inkWord" rotatedBoundingBox="20755,6601 22118,6550 22135,7019 20772,7070"/>
              </emma:interpretation>
            </emma:emma>
          </inkml:annotationXML>
          <inkml:trace contextRef="#ctx0" brushRef="#br0">20814 6749 21 0,'0'0'30'0,"0"0"1"16,0 0-2-16,0 0-12 15,12 5-1-15,-12-5-4 16,14-4-2-16,-14 4-3 16,24-6-2-16,-10 1-1 0,3 4-1 15,-1-1-2-15,4 2 1 16,-3 0-2-1,1 1 1-15,-1 2-1 16,-2 0 0-16,-3 2 0 0,0 0 0 16,-12-5 1-16,14 13-1 15,-14-13 0-15,-2 17 1 16,-5-6-1-16,-4 1 0 16,-1 4-1-16,-4 1 2 15,-2 1-1-15,-2 0 0 16,1 2 0-16,-1-2 0 15,2 0 1-15,2 0-2 16,3-4 1-16,2-1 0 16,3-1 0-16,3-1 0 15,5-11 1-15,4 17-2 16,-4-17 1-16,20 12 0 16,-6-6 1-16,1-1-1 0,3-3 0 15,3 2 0-15,0-1 1 16,-1-1-1-1,1-1-1-15,-4 2-1 16,2-1-2-16,-8-6-4 16,7 12-11-16,-18-8-15 15,12-3-1-15,-12 3 1 16,0 0-1-16</inkml:trace>
          <inkml:trace contextRef="#ctx0" brushRef="#br0" timeOffset="218.7576">20768 6938 63 0,'0'0'34'0,"0"0"-1"16,0 0 2-16,0 0-29 15,25-8-2-15,-1 2 1 16,7 2-3-16,4 0-3 15,-1-5-7-15,13 4-24 16,-11 4-2-16,1-2 1 0,-7 2-2 16</inkml:trace>
          <inkml:trace contextRef="#ctx0" brushRef="#br0" timeOffset="468.7667">21353 6740 72 0,'0'0'33'0,"0"0"0"15,-4 11-1-15,4-11-30 16,0 0-5-16,8 11-23 0,-8-11-6 16,8 12-1-16,-8-12 1 15</inkml:trace>
          <inkml:trace contextRef="#ctx0" brushRef="#br0" timeOffset="656.2729">21406 6974 69 0,'2'18'33'15,"-2"-18"-1"-15,6 12 1 16,-6-12-32-16,11 8-10 16,-11-8-21-16,13 3-2 0,-13-3-1 15,13-6 0-15</inkml:trace>
          <inkml:trace contextRef="#ctx0" brushRef="#br0" timeOffset="9578.4605">22074 6598 51 0,'0'-14'32'16,"-3"2"1"-16,3 12-4 16,-30-17-15-16,17 20 0 15,-20-6-5-15,4 14-2 16,-12-3-1-16,5 10-1 15,-3 3 0-15,3 6-2 16,6-1 0-16,8 7 0 16,7 1-1-16,13 6 0 15,9 0 0-15,10-1 0 16,8-5 0-16,9-2 0 16,2-4 0-16,7-5 0 0,0-8-1 15,0-7 0-15,-6-3 0 16,-1-7-3-16,-1 6-6 15,-20-9-30-15,4 5-2 16,-19 0 1-16,0 0-2 16</inkml:trace>
          <inkml:trace contextRef="#ctx0" brushRef="#br0" timeOffset="-15181.8541">19139 6785 28 0,'0'0'29'15,"0"0"2"-15,-3-11-1 16,3 11-14-16,0 0-2 15,0 0-3-15,0 0-3 16,0 0-2-16,0 0-1 16,0 13-1-16,4-1-2 0,3 8 0 15,1 3 0-15,2 5-1 16,1 4 1-16,1 2-2 16,0-1 2-1,3-3-2-15,-1-2 1 0,1-7-1 16,1-6 1-16,0-4-1 15,-2-7 1-15,1-8-1 16,-3-5 1-16,2-5 0 16,-5-8-2-16,1-7 2 15,-1-2-1-15,-3-1 0 16,0 1 0-16,-1 3 0 16,-2 2-1-16,-1 5-1 0,2 11 0 15,-4 10-4-15,0 0-12 16,11 6-17-1,-4 6 1-15,-4 0-1 16,6 0 0-16</inkml:trace>
          <inkml:trace contextRef="#ctx0" brushRef="#br0" timeOffset="-14447.4503">19803 6806 27 0,'-5'-11'29'0,"5"11"2"15,-12-12-2-15,12 12-11 16,-22-6-3-16,22 6-3 15,-32 1-4-15,17 6-1 16,-7-2-2-16,5 7-2 0,-3 4 0 16,3 6-1-16,1-1-1 15,3 5 1-15,6 0 0 16,3 1-2-16,7-2 2 16,4 1-2-16,4-8 2 15,5-1-2-15,1-4 1 16,4-3-1-16,1-7 1 15,-1-5 0-15,-2-4-2 16,1-4 2-16,-3-4-1 16,-1-6 0-16,-5 0 0 15,-2-8 1-15,-4 0-2 16,-2 1 1-16,-4-2 0 16,-3 3 0-16,-1 5 0 0,-1 1-1 15,-1 4 1-15,7 16 0 16,0 0 0-16,-13-8 0 15,13 8 1-15,4 17 0 16,1-1-1-16,2 3 2 16,3 2-2-16,2 2 1 15,-1 1-1-15,1-1 0 16,1 1 0-16,-2-3-3 16,2-2-3-16,-13-19-14 15,15 20-15-15,-15-20-1 16,13 3 1-16,-13-3-1 15</inkml:trace>
          <inkml:trace contextRef="#ctx0" brushRef="#br0" timeOffset="-14134.9382">20008 6479 79 0,'0'0'35'15,"0"0"0"-15,-6 20 0 16,5 7-30-16,-4 3 0 16,7 8-1-16,-2 2-2 15,3 6 1-15,-1 5-2 16,2 0 1-16,2-5-2 0,1-1 1 16,0-8 1-16,2-1-2 15,2-5 1-15,0-3 0 16,2-9 0-1,2-3-1-15,0-5 1 16,-1-2-1-16,2-3-3 0,-5-10-25 16,8 2-8-16,-5-7-1 15,1-1 0-15</inkml:trace>
        </inkml:traceGroup>
      </inkml:traceGroup>
    </inkml:traceGroup>
    <inkml:traceGroup>
      <inkml:annotationXML>
        <emma:emma xmlns:emma="http://www.w3.org/2003/04/emma" version="1.0">
          <emma:interpretation id="{E22CA167-4720-4B3C-8537-A1328DA84EAA}" emma:medium="tactile" emma:mode="ink">
            <msink:context xmlns:msink="http://schemas.microsoft.com/ink/2010/main" type="paragraph" rotatedBoundingBox="20795,7294 22052,7294 22052,7306 20795,73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DB449C-16E6-48D7-A69D-F2A63BEB1D81}" emma:medium="tactile" emma:mode="ink">
              <msink:context xmlns:msink="http://schemas.microsoft.com/ink/2010/main" type="inkBullet" rotatedBoundingBox="20795,7291 22052,7300 22051,7309 20794,7300"/>
            </emma:interpretation>
          </emma:emma>
        </inkml:annotationXML>
        <inkml:trace contextRef="#ctx0" brushRef="#br0" timeOffset="59937.5202">20795 7295 15 0,'25'6'27'15,"5"-8"1"-15,25-2-4 16,17 8-13-16,16-9 0 16,24 7-2-16,18-3-4 0,16 4-6 15,10-2-25-15,1 6-1 16,-12-9-2-16,-4 4-1 15</inkml:trace>
      </inkml:traceGroup>
    </inkml:traceGroup>
    <inkml:traceGroup>
      <inkml:annotationXML>
        <emma:emma xmlns:emma="http://www.w3.org/2003/04/emma" version="1.0">
          <emma:interpretation id="{177D4C38-0971-4F47-8BAC-2EA7ED76E284}" emma:medium="tactile" emma:mode="ink">
            <msink:context xmlns:msink="http://schemas.microsoft.com/ink/2010/main" type="paragraph" rotatedBoundingBox="19454,7906 23759,7960 23750,8723 19445,8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6C3A4A-50DF-4CFE-83D5-CBE6AA2EC05B}" emma:medium="tactile" emma:mode="ink">
              <msink:context xmlns:msink="http://schemas.microsoft.com/ink/2010/main" type="line" rotatedBoundingBox="19454,7906 23759,7960 23750,8723 19445,8669"/>
            </emma:interpretation>
          </emma:emma>
        </inkml:annotationXML>
        <inkml:traceGroup>
          <inkml:annotationXML>
            <emma:emma xmlns:emma="http://www.w3.org/2003/04/emma" version="1.0">
              <emma:interpretation id="{EF5F3C73-4C87-4924-91B1-F3D0C64AC5CF}" emma:medium="tactile" emma:mode="ink">
                <msink:context xmlns:msink="http://schemas.microsoft.com/ink/2010/main" type="inkWord" rotatedBoundingBox="19454,7907 20363,7919 20353,8680 19445,8669"/>
              </emma:interpretation>
            </emma:emma>
          </inkml:annotationXML>
          <inkml:trace contextRef="#ctx0" brushRef="#br0" timeOffset="4515.7826">19454 7956 3 0,'18'0'23'0,"-18"0"-1"15,20 1 0-15,-20-1-15 16,12-8-23-16,7 13-1 16,-19-5-3-16,22-7-2 0</inkml:trace>
          <inkml:trace contextRef="#ctx0" brushRef="#br0" timeOffset="4687.6644">19721 7911 33 0,'0'0'27'0,"12"17"1"16,-12-17-2-16,8 11-16 15,-8-11-13-15,11 4-18 16,0 2-5-16,-11-6-1 15,14 0 0-15</inkml:trace>
          <inkml:trace contextRef="#ctx0" brushRef="#br0" timeOffset="4859.5458">19897 7937 51 0,'16'20'34'0,"-16"-20"-1"16,16 13 1-16,-9 2-21 15,-7-15-6-15,15 3-2 16,-4 2-16-16,-11-5-21 16,13-2-1-16,-13 2 0 15,0 0-1-15</inkml:trace>
          <inkml:trace contextRef="#ctx0" brushRef="#br0" timeOffset="6000.2104">19518 8333 15 0,'0'0'22'0,"0"0"-5"15,0 0-4-15,0 0-3 16,10-11-5-16,-10 11-3 0,0 0-3 16,0 0-2-16,11-7 0 15,-11 7-1-15,0 0 2 16,12-3 0-16,-12 3 3 15,0 0 2-15,0 0 2 16,0 0 2-16,0 0 0 16,0 0 1-16,0 0 0 15,0 0 0-15,0 0 1 16,0 0-1-16,0 0-1 16,0 0 0-16,0 0-1 15,0 0 1-15,0 0-2 16,0 0 0-16,0 0 0 15,0 0-2-15,11 8 0 0,-11-8-1 16,22-6 0-16,-8 1 0 16,2 4-1-16,1-2 0 15,0 3 0-15,-1-1 0 16,0 2-1-16,-4 4 0 16,-1 2 0-16,-11-7 0 15,11 22 1-15,-10-7-2 16,-6 3 2-16,-3 4-2 15,-5 3 2-15,-2 1-1 16,-4 2 0-16,0 1 1 16,0-3-1-16,1 0 0 15,3-3 0-15,6-2 1 16,3-4-1-16,4-2 0 0,7-1 0 16,-5-14 0-16,22 18 1 15,-4-13-1-15,3-2 1 16,1-1-1-1,3-2 1-15,-2-2-1 0,0 0 0 16,-3 2 0-16,-3-5-2 16,2 8-6-16,-19-3-13 15,12-10-14-15,-12 10 1 16,0 0-2-16,-3-15 2 16</inkml:trace>
          <inkml:trace contextRef="#ctx0" brushRef="#br0" timeOffset="6265.8447">19520 8515 74 0,'-11'-1'33'0,"11"1"3"16,13-4-1-16,-2-3-31 15,12 6 2-15,1-9-2 16,5 6-1-16,-2-3-2 15,2 2 1-15,-2 0-3 16,-4 4 1-16,-2 1-2 16,-7-2-1-16,0 9-3 15,-14-7-8-15,17-1-20 0,-17 1-1 16,0 0 1-16,13 0 0 16</inkml:trace>
          <inkml:trace contextRef="#ctx0" brushRef="#br0" timeOffset="10203.4833">20025 8386 66 0,'0'0'36'16,"18"4"-1"-1,-4 3 1-15,-14-7-25 16,29 4-2-16,-14-5-3 0,10 2-2 16,-1-2-1-16,2 0-1 15,0-2-2-15,-4-1-3 16,0 6-3-16,-12-13-7 15,7 7-23-15,-17 4 0 16,0 0 0-16,-12-5-1 16</inkml:trace>
          <inkml:trace contextRef="#ctx0" brushRef="#br0" timeOffset="10390.9887">20092 8485 67 0,'-6'13'34'16,"6"-13"2"-16,5 20-3 15,-5-20-21-15,23 8-3 0,-8-9-1 16,12 4-2-16,-3-5-2 16,8 3-1-16,-3-4-1 15,-2-1-5-15,7 4-31 16,-11-4-1-16,-4 2-2 16,-7-2 0-16</inkml:trace>
        </inkml:traceGroup>
        <inkml:traceGroup>
          <inkml:annotationXML>
            <emma:emma xmlns:emma="http://www.w3.org/2003/04/emma" version="1.0">
              <emma:interpretation id="{D3F368CE-1D76-44B1-974C-5D358ADC6536}" emma:medium="tactile" emma:mode="ink">
                <msink:context xmlns:msink="http://schemas.microsoft.com/ink/2010/main" type="inkWord" rotatedBoundingBox="20664,8279 21877,8308 21869,8641 20656,8612"/>
              </emma:interpretation>
            </emma:emma>
          </inkml:annotationXML>
          <inkml:trace contextRef="#ctx0" brushRef="#br0" timeOffset="12531.4674">20663 8339 7 0,'5'-17'28'16,"-5"17"1"-16,6-17 2 16,-8 5-8-16,2 12-3 15,1-13-3-15,-1 13-4 16,0 0-1-16,10 12-4 16,-13 0-2-16,6 11-1 15,-6-1-1-15,3 8-3 16,-1 2 2-16,1 2-2 15,0-2 0-15,1-2 0 16,1-7 0-16,1-5-1 16,2-6 1-16,-5-12 0 0,12 5-1 15,-12-5 0-15,18-22-1 16,-9 0 0-16,4-1 0 16,1-4 0-16,3-2 0 15,2 3-1-15,1 0 1 16,1 5-1-16,0 8 2 15,-3 9 0-15,-2 7 0 16,-1 9 0-16,-6 9 0 16,-1 4 0-16,-3 3 1 15,-2 2 0-15,0 1-2 16,-1-6-3-16,8 3-3 16,-10-12-23-16,10-3-5 15,-10-13 0-15,18 8-2 0</inkml:trace>
          <inkml:trace contextRef="#ctx0" brushRef="#br0" timeOffset="12937.7318">21133 8490 76 0,'16'-6'36'16,"-1"-3"0"-16,4 5 1 15,-8-8-28-15,11 11-2 16,-7-11 0-16,4 5-3 15,-3-1 0-15,0 1-2 16,-4-3 0-16,-12 10-2 0,16-20 1 16,-13 9-1-16,-3 11 0 15,-8-20 0-15,1 8 0 16,-4 3 0-16,-1 2-1 16,-2 4 1-16,0 6-1 15,-2 6 1-15,0 4 0 16,1 5 0-16,2 9 0 15,3 4 1-15,3 0 0 16,4 2 0-16,3-3 1 16,7-2 0-16,4-5 0 15,4-1-1-15,4-9 1 16,3-4-2-16,1-4 0 16,0-6 0-16,0-2-3 0,-3-8-2 15,7 9-12-15,-11-16-21 16,-1 3-1-1,-8-8 0-15,-1 1 1 16</inkml:trace>
          <inkml:trace contextRef="#ctx0" brushRef="#br0" timeOffset="13234.6172">21427 8355 83 0,'0'0'37'0,"18"14"2"16,-14 0-2-16,10 9-28 15,-10-5-1-15,5 10-2 16,-1-1-1-16,1 1-2 0,0-3 0 16,2-2-2-1,0-7 0-15,-1-5 0 16,-10-11-1-16,19 6 1 16,-19-6-1-16,17-24 0 0,-9 3-1 15,0-4 1-15,-1-5-1 16,3 1 1-16,-1 0-2 15,1 1 0-15,1 9-2 16,-5-4-4-16,9 19-11 16,-15 4-20-16,0 0 1 15,0 0-1-15,0 0 1 16</inkml:trace>
          <inkml:trace contextRef="#ctx0" brushRef="#br0" timeOffset="13578.3788">21600 8355 89 0,'0'0'37'0,"0"0"2"15,0 0-9-15,20 3-20 16,-20-3-1-16,16 21-3 16,-7-6-1-16,5 8-2 15,-4-1 0-15,2 3-1 16,-1 1-1-16,-1-2 1 15,-3-5-1-15,3-2 0 16,-10-17 1-16,15 12-1 16,-15-12-2-16,19-12 2 15,-9-7-1-15,2-2 0 16,1-4 0-16,-1-2-1 16,1 0 1-16,-1 1-1 0,1 1 1 15,-4 6-2-15,4 7 0 16,-9 1-4-16,9 17-15 15,-13-6-18-15,0 0-1 16,0 0 0-16,-3 11 0 16</inkml:trace>
        </inkml:traceGroup>
        <inkml:traceGroup>
          <inkml:annotationXML>
            <emma:emma xmlns:emma="http://www.w3.org/2003/04/emma" version="1.0">
              <emma:interpretation id="{879071E0-0511-44D7-A5D4-3B5159D8FA08}" emma:medium="tactile" emma:mode="ink">
                <msink:context xmlns:msink="http://schemas.microsoft.com/ink/2010/main" type="inkWord" rotatedBoundingBox="22141,7908 23802,8280 23652,8950 21991,8578"/>
              </emma:interpretation>
            </emma:emma>
          </inkml:annotationXML>
          <inkml:trace contextRef="#ctx0" brushRef="#br0" timeOffset="15750.2766">23057 8476 85 0,'0'0'37'0,"19"-7"1"16,-19 7-2-16,14-6-30 16,-14 6-9-16,0 0-26 15,17-4-7-15,-17 4-1 16,16-8 0-16</inkml:trace>
          <inkml:trace contextRef="#ctx0" brushRef="#br0" timeOffset="15906.5317">23244 8494 78 0,'14'4'32'15,"1"-5"1"-15,2 1-6 16,-17 0-46-16,22-9-13 16,-9 11 0-16,0-2-1 15,0 1 0-15</inkml:trace>
          <inkml:trace contextRef="#ctx0" brushRef="#br0" timeOffset="16078.4127">23474 8486 19 0,'20'2'27'16,"-7"-10"1"-16,7 8 1 16,-8 2-15-16,-12-2-5 15,24-5-1-15,-24 5-2 0,20-4-5 16,-20 4-10-16,12 6-18 15,-12-6-1-15,0 0-1 16,0 0 1-16</inkml:trace>
          <inkml:trace contextRef="#ctx0" brushRef="#br0" timeOffset="16219.0426">23709 8479 74 0,'12'0'37'0,"1"8"1"16,-13-8-1-16,19 15-25 15,-19-15-8-15,0 0-36 16,0 0-1-16,0 0-4 16,-6-20-2-16</inkml:trace>
          <inkml:trace contextRef="#ctx0" brushRef="#br0" timeOffset="14578.3594">22115 8026 84 0,'16'-7'38'0,"-16"7"1"16,24 19-1-16,-13-3-32 16,10 18 1-16,-4 3-2 15,5 12-1-15,-3 1-2 16,1 7-1-16,-4-1 0 0,0-3 1 16,-4-4-1-16,-1-8-2 15,-3-8 0-15,-3-13-4 16,6 3-6-16,-11-23-26 15,0 0-2-15,0 0-1 16,-12-15 1-16</inkml:trace>
          <inkml:trace contextRef="#ctx0" brushRef="#br0" timeOffset="14922.1214">22173 7988 67 0,'10'-11'38'0,"2"-6"1"16,10 10 0-16,1-5-14 16,9 14-18-16,4 1 0 15,7 10-3-15,1 9-1 16,5 10-1-16,-2 5-1 16,-3 11 0-16,-5 5-1 15,-9 6 1-15,-9 3-1 16,-11 4 1-16,-10-5 0 15,-10-3 0-15,-6-4 0 16,-6-6 0-16,-6-9 0 16,-3-8 1-16,-2-9-1 15,4-9 0-15,4-5 0 0,3-6-1 16,4-8 0-16,8-5-2 16,10 11-5-16,-3-30-21 15,20 15-13-15,-3-4 1 16,6 1-2-16,2-2 0 15</inkml:trace>
        </inkml:traceGroup>
      </inkml:traceGroup>
    </inkml:traceGroup>
    <inkml:traceGroup>
      <inkml:annotationXML>
        <emma:emma xmlns:emma="http://www.w3.org/2003/04/emma" version="1.0">
          <emma:interpretation id="{009DE651-2D7E-4BFD-AFC3-E5E04DF6C715}" emma:medium="tactile" emma:mode="ink">
            <msink:context xmlns:msink="http://schemas.microsoft.com/ink/2010/main" type="paragraph" rotatedBoundingBox="19266,9274 20240,9290 20239,9344 19265,9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0F6258-9431-46DC-AA34-E0DFA6769B6B}" emma:medium="tactile" emma:mode="ink">
              <msink:context xmlns:msink="http://schemas.microsoft.com/ink/2010/main" type="inkBullet" rotatedBoundingBox="19266,9289 19470,9293 19469,9300 19265,9297"/>
            </emma:interpretation>
          </emma:emma>
        </inkml:annotationXML>
        <inkml:trace contextRef="#ctx0" brushRef="#br0" timeOffset="17500.3374">19266 9294 79 0,'24'4'32'0,"-7"-4"1"16,3-4-1-16,-2 1-33 16,9 6-9-16,-1-3-21 15,-2-1 1-15,2 2-2 16,-4-2-1-16</inkml:trace>
      </inkml:traceGroup>
      <inkml:traceGroup>
        <inkml:annotationXML>
          <emma:emma xmlns:emma="http://www.w3.org/2003/04/emma" version="1.0">
            <emma:interpretation id="{DF8DAA66-C3BF-41EE-A3EB-51869707EE45}" emma:medium="tactile" emma:mode="ink">
              <msink:context xmlns:msink="http://schemas.microsoft.com/ink/2010/main" type="line" rotatedBoundingBox="19713,9281 20240,9290 20239,9344 19712,9336"/>
            </emma:interpretation>
          </emma:emma>
        </inkml:annotationXML>
        <inkml:traceGroup>
          <inkml:annotationXML>
            <emma:emma xmlns:emma="http://www.w3.org/2003/04/emma" version="1.0">
              <emma:interpretation id="{4D1B8851-B15D-4D6A-99EF-42D0EF061161}" emma:medium="tactile" emma:mode="ink">
                <msink:context xmlns:msink="http://schemas.microsoft.com/ink/2010/main" type="inkWord" rotatedBoundingBox="19713,9326 19860,9329 19859,9339 19712,9335"/>
              </emma:interpretation>
            </emma:emma>
          </inkml:annotationXML>
          <inkml:trace contextRef="#ctx0" brushRef="#br0" timeOffset="17656.5925">19713 9326 75 0,'13'5'32'15,"-1"-3"-1"-15,2-2-3 16,-3 0-31-16,9 4-13 16,1-3-14-16,-4-5-1 15,4 3 0-15,-3-2-1 16</inkml:trace>
        </inkml:traceGroup>
        <inkml:traceGroup>
          <inkml:annotationXML>
            <emma:emma xmlns:emma="http://www.w3.org/2003/04/emma" version="1.0">
              <emma:interpretation id="{1E2D31EC-73EE-48EE-A346-5E02B46E43F1}" emma:medium="tactile" emma:mode="ink">
                <msink:context xmlns:msink="http://schemas.microsoft.com/ink/2010/main" type="inkWord" rotatedBoundingBox="20172,9282 20244,9292 20239,9325 20167,9315"/>
              </emma:interpretation>
            </emma:emma>
          </inkml:annotationXML>
          <inkml:trace contextRef="#ctx0" brushRef="#br0" timeOffset="17937.8528">20169 9307 4 0,'0'0'18'15,"24"-3"0"-15,-24 3 1 16,19-10-13-16,-19 10-2 16,12-4 1-16,-12 4 3 15,0 0 2-15,12 6 2 16,-12-6-1-16,0 0 0 16,0 0-1-16,1 14-2 15,-1-14-9-15,3 14-24 0,-3-14-3 16,0 0-2-16,-11 0-1 15</inkml:trace>
        </inkml:traceGroup>
      </inkml:traceGroup>
    </inkml:traceGroup>
    <inkml:traceGroup>
      <inkml:annotationXML>
        <emma:emma xmlns:emma="http://www.w3.org/2003/04/emma" version="1.0">
          <emma:interpretation id="{3E35B699-03C7-48E3-8FB4-1520BFAC2314}" emma:medium="tactile" emma:mode="ink">
            <msink:context xmlns:msink="http://schemas.microsoft.com/ink/2010/main" type="paragraph" rotatedBoundingBox="19287,9947 23509,9721 23543,10359 19321,10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A9B07E-A063-496D-9033-94AD6FB56BE1}" emma:medium="tactile" emma:mode="ink">
              <msink:context xmlns:msink="http://schemas.microsoft.com/ink/2010/main" type="line" rotatedBoundingBox="19287,9947 23509,9721 23543,10359 19321,10584"/>
            </emma:interpretation>
          </emma:emma>
        </inkml:annotationXML>
        <inkml:traceGroup>
          <inkml:annotationXML>
            <emma:emma xmlns:emma="http://www.w3.org/2003/04/emma" version="1.0">
              <emma:interpretation id="{7C761D8F-F805-42BA-924C-9A1D34FA7726}" emma:medium="tactile" emma:mode="ink">
                <msink:context xmlns:msink="http://schemas.microsoft.com/ink/2010/main" type="inkWord" rotatedBoundingBox="19292,10031 21021,9939 21044,10382 19316,10474"/>
              </emma:interpretation>
            </emma:emma>
          </inkml:annotationXML>
          <inkml:trace contextRef="#ctx0" brushRef="#br0" timeOffset="54421.7524">19307 10075 7 0,'0'0'25'16,"-12"6"3"-16,12-6 0 16,0 0-12-16,0 0-2 15,22 2 0-15,-22-2-2 16,21-8-3-16,-8-4-2 15,12 6 0-15,-5-6-3 0,9 9 1 16,-4-7-2-16,6 4-1 16,-3 0 0-1,1 12-1-15,-6 2 0 16,-1 1 0-16,-5 5-1 16,-3-2 0-16,-5 2 1 0,-2 2-1 15,-5-3 1-15,-2 0-1 16,-5 0 1-16,-2-1-1 15,-5 3 0-15,-5 0 0 16,-4 2 0-16,-4 2 0 16,-3 0 0-16,0 2 0 15,1-1-1-15,3 1 1 16,3-3 0-16,4 0 0 0,7-2-1 16,5-1 1-1,7-4 0-15,-2-11 0 16,16 19 0-16,-1-10 1 15,4-3 0-15,4-1-1 0,0-2 1 16,2 1 0-16,-1 1-1 16,0 1 1-16,-3-3-1 15,-4 1-1-15,-2 3-1 16,-15-7-2-16,19 12-4 16,-19-12-10-16,0 0-16 15,0 0 0-15,-1-10 1 16,1 10-1-16</inkml:trace>
          <inkml:trace contextRef="#ctx0" brushRef="#br0" timeOffset="54656.137">19331 10289 46 0,'0'0'31'0,"0"0"0"16,0 0 1-16,17 1-22 15,-5-9-1-15,15 11-1 16,-5-10-2-16,9 5-2 16,-1-1-1-16,1 0-1 15,-1 3-2-15,-3-3-3 16,-1 9-11-16,-7-6-18 16,-3 2-1-16,-4-1 0 15,-12-1-1-15</inkml:trace>
          <inkml:trace contextRef="#ctx0" brushRef="#br0" timeOffset="55265.4824">19888 10308 26 0,'0'0'30'0,"0"0"0"0,0 0 2 16,-11 1-16-16,15 10-2 15,-4-11-3-15,-6 12-3 16,6-12-3-16,-3 14-1 15,3-14 0-15,0 0-2 16,3 13 0-16,-3-13-1 16,0 0 0-16,0 0 0 15,12-4-1-15,-12 4 1 16,0 0-1-16,10-12 0 16,-10 12 0-16,0 0 0 15,2-13 0-15,-2 13 0 16,0 0 0-16,0 0 0 15,0 0 0-15,0 0 0 0,0 0 1 16,-12 11-1-16,12-11 0 16,0 0 0-1,-5 14 0-15,5-14 0 16,0 0 1-16,0 0-2 0,1 14 1 16,-1-14 0-16,0 0 0 15,0 0-1-15,0 0 1 16,0 0 0-16,0 0 0 15,11 1-1-15,-11-1 0 16,0 0-1-16,0 0 0 16,-2-11-4-16,2 11-12 15,0 0-15-15,0 0 0 0,0 0-1 16,0 0 1-16</inkml:trace>
          <inkml:trace contextRef="#ctx0" brushRef="#br0" timeOffset="56671.7816">20191 10028 59 0,'2'18'33'0,"5"-5"0"16,2 3 0-16,12 7-26 15,-4-10-1-15,10 10 0 16,-1-4-2-16,7 4 0 16,-3-2-2-16,3 4-1 0,-2-1-1 15,-2-2 0 1,-3 1 0-16,-5-2-2 16,1-3-2-16,-9-7-7 15,7 2-22-15,-9-2 0 0,-2 0-1 16,-9-11 0-16</inkml:trace>
          <inkml:trace contextRef="#ctx0" brushRef="#br0" timeOffset="56406.147">20485 10079 46 0,'14'-10'26'0,"-14"10"-2"15,0 0-3-15,0 0-4 16,3 12-3-16,-3-12-3 16,-12 15-3-1,-1-7-3-15,3 13 0 16,-7-4-1-16,0 6-1 0,-5 2-1 15,0 4-1-15,-1 0 0 16,-1 3-1-16,2-2 0 16,4-3 0-16,1-1 0 15,5-8-1-15,4-2-1 16,8-16-4-16,-1 19-13 16,1-19-14-16,0 0-1 15,8-16 1-15,-6 2-1 0</inkml:trace>
          <inkml:trace contextRef="#ctx0" brushRef="#br0" timeOffset="57156.1736">20799 10129 62 0,'0'0'33'0,"0"0"0"16,0 0-1-16,15-3-27 15,2 3 0-15,0-5-1 16,6 1-1-16,-2 1-1 16,3-1-1-16,2 0-1 15,-6 1-3-15,2 4-3 16,-22-1-11-16,20-10-16 16,-20 10 1-16,0 0-1 15,0 0 0-15</inkml:trace>
          <inkml:trace contextRef="#ctx0" brushRef="#br0" timeOffset="57421.8075">20833 10224 38 0,'-6'12'30'0,"6"-12"2"15,0 0-1-15,0 0-18 0,16 11-6 16,-16-11 1-16,22-1-2 15,-11-1-2-15,6 0-1 16,0-2-1-16,4 0 0 16,-2-1-1-16,1 1 1 15,-3 2-1-15,0-2-1 16,-4 1 1-16,-13 3-2 16,19 2-4-16,-19-2-10 0,0 0-18 15,-14 6 1-15,14-6-2 16,-22 12 0-16</inkml:trace>
        </inkml:traceGroup>
        <inkml:traceGroup>
          <inkml:annotationXML>
            <emma:emma xmlns:emma="http://www.w3.org/2003/04/emma" version="1.0">
              <emma:interpretation id="{362C90A5-A1EC-441B-B113-3EFAE2262D9F}" emma:medium="tactile" emma:mode="ink">
                <msink:context xmlns:msink="http://schemas.microsoft.com/ink/2010/main" type="inkWord" rotatedBoundingBox="21450,10031 22674,9966 22689,10245 21465,10310"/>
              </emma:interpretation>
            </emma:emma>
          </inkml:annotationXML>
          <inkml:trace contextRef="#ctx0" brushRef="#br0" timeOffset="62578.2384">21458 10031 24 0,'0'0'26'16,"0"0"-3"-16,0 0-6 15,0 0-3-15,0 0-3 16,-6 17-3-16,6-17 0 16,0 17-2-16,0-17 0 15,2 27-2-15,-2-15 1 0,5 10-2 16,-4-6 0-16,4 7-1 16,-2-6 0-16,-1 1-1 15,1-5 0 1,-2-1 0-16,-1-12-1 0,4 16 1 15,-4-16 0-15,0 0-1 16,0 0 1-16,0 0-1 16,0 0 0-16,6-13 0 15,-5 2 0-15,1-1 0 16,2 0 0-16,0-3 0 16,2 2 0-16,0-1 0 15,2 2 0-15,3 2 0 16,0 3 1-16,3 5 0 0,-2 1 0 15,3 2 0 1,-3 2 0-16,0 6 0 16,-1 1 0-16,-1 3-1 15,-2 4 0-15,-2 0 1 0,-1 2-1 16,-1 1 0-16,-2-2 0 16,0-1 0-16,-1-1 0 15,-1-16-2-15,1 20-2 16,-1-20-6-16,0 0-22 15,0 0-1-15,0 0 0 16,12-7 1-16</inkml:trace>
          <inkml:trace contextRef="#ctx0" brushRef="#br0" timeOffset="63125.1326">21846 10162 17 0,'20'-1'29'0,"-20"1"0"16,20-2 2-16,-9 4-15 15,-11-2-4-15,27-8 0 16,-27 8-4-16,27-14-2 15,-27 14-3-15,25-16 0 16,-25 16-2-16,19-17 0 16,-19 17 0-16,9-19-1 15,-9 19 1-15,-3-19-1 0,3 19 0 16,-15-20 1-16,3 10-1 16,-4 1 1-16,-1 1-2 15,-1 5 1-15,-3-2 0 16,3 5 1-16,1 8-2 15,1 2 1-15,3 5 1 16,3 2-1-16,4 2 1 16,4 3 0-16,4 0 1 15,3 5-1-15,1-8 1 16,6 3-1-16,0-4 0 16,5 0 0-16,2-4-1 15,1-2 1-15,2-3-1 16,1-2 0-16,-1-3 1 0,-1-2-2 15,0-1 1-15,-4-2-2 16,0 2-1-16,-6-6-3 16,5 9-6-16,-16-4-15 15,10-13-7-15,-10 13 1 16,12-19-1-16</inkml:trace>
          <inkml:trace contextRef="#ctx0" brushRef="#br0" timeOffset="63515.7712">22145 10088 17 0,'14'-7'30'0,"-14"7"-1"16,14 7 2-16,-14-7-12 15,23 17-9-15,-23-17 0 16,18 23-3-16,-14-11-2 15,6 4-2-15,-4-4 0 16,3 3-2-16,-4-2 0 16,2 1 0-16,-7-14-1 15,12 17 0-15,-12-17 1 16,15 6-1-16,-15-6 0 16,16-5 1-16,-16 5-1 15,19-17 0-15,-9 6 0 0,1-2 1 16,1-4-2-16,0 0 1 15,1-2-1-15,-2-3 0 16,0 8-1 0,-4-4 0-16,1 7-2 0,-5-5-2 15,-3 16-8-15,0 0-18 16,0 0 1-16,0 0-2 16,-17 9 3-16</inkml:trace>
          <inkml:trace contextRef="#ctx0" brushRef="#br0" timeOffset="63968.9125">22336 10055 47 0,'1'-13'33'0,"-1"13"-1"15,0 0 2-15,0 0-26 16,0 0 0-16,0 0-1 16,21 23-3-16,-14-12-1 15,6 9-1-15,1-5 1 16,2 8-2-16,1-7 0 16,0 0 0-16,1-2-1 15,0-3 0-15,1-3 1 16,-2-3-1-16,-3-4 0 15,1-1 0-15,-4-4 0 16,0-3 1-16,-11 7-1 16,17-22 0-16,-12 7 0 0,1 1-1 15,-2-3 1-15,1-5 0 16,0 1-1-16,-1 3 1 16,1 2 0-16,0 3 0 15,-5 13 0-15,12-18 0 16,-12 18-2-16,0 0-3 15,22 11-13-15,-22-11-17 16,15 13 1-16,-15-13-1 16,9 16 1-16</inkml:trace>
        </inkml:traceGroup>
        <inkml:traceGroup>
          <inkml:annotationXML>
            <emma:emma xmlns:emma="http://www.w3.org/2003/04/emma" version="1.0">
              <emma:interpretation id="{4E9128D7-A0C9-4EF2-A02C-D092E53E64DB}" emma:medium="tactile" emma:mode="ink">
                <msink:context xmlns:msink="http://schemas.microsoft.com/ink/2010/main" type="inkWord" rotatedBoundingBox="23047,9746 23509,9721 23543,10359 23081,10384"/>
              </emma:interpretation>
            </emma:emma>
          </inkml:annotationXML>
          <inkml:trace contextRef="#ctx0" brushRef="#br0" timeOffset="72799.4693">23166 9865 35 0,'0'0'29'0,"12"-9"-3"16,-12 9-5-16,0 0-4 15,0 0-4-15,10 20-2 0,-15-4-3 16,7 9-2-16,-8 1-1 15,2 6-2-15,-5 4 0 16,-1 2-1-16,-4 0 1 16,0-2-2-16,-1-5 0 15,3-5-1-15,0-4 2 16,2-3-2-16,4-7 0 16,6-12 0-16,0 0 0 15,0 0 0-15,0 0 0 16,0-11 0-16,3-3 0 15,2-5 0-15,1-2-1 16,2-4 0-16,0-8 0 0,1-2 1 16,2-2-1-1,0-1 1-15,2-1-1 16,1 1 1-16,0 3 0 16,0 3 1-16,0 7-1 0,-1 2 0 15,0 3 1-15,0 3 0 16,-4 4-1-16,-9 13 1 15,16-17 0-15,-16 17 0 16,15-7 0-16,-15 7-1 16,11 7 2-16,-5 4-1 15,2 1 0-15,2 5 0 16,-2 5 0-16,3 3 0 16,-1 3 1-16,2 6-1 0,1 2 0 15,0 0 0-15,-1 2 0 16,3-3 0-16,-3 0 1 15,3 0-2-15,-2 0 1 16,1-3-1-16,-2-2 1 16,0-1-1-16,0-3 0 15,-1-1 0-15,-2-4 0 16,-2-3-2-16,0-3 0 16,-7-15-4-16,8 20-4 15,-8-20-26-15,-11 4-1 16,11-4 1-16,-15-11-2 15</inkml:trace>
          <inkml:trace contextRef="#ctx0" brushRef="#br0" timeOffset="73065.1039">23134 10127 55 0,'0'0'33'15,"13"-12"2"-15,4 6-1 16,2-9-26-16,10 13-4 16,1-5 0-16,10 4-1 0,-4 2-4 15,-3-4-24-15,4 5-9 16,-6 0 0-16,-2-1 0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00:11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20798 11741 0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09:52:54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14723 6500 28 0,'0'0'31'0,"11"-2"0"15,-11 2 2-15,7 26-18 16,-12-12-3-16,11 14-1 16,-9-4-2-16,9 12-4 0,-7 1-1 15,5 9-1 1,-2-1-2-16,0 1 1 16,1-2-1-16,-2-1 0 15,1-1-1-15,-1-5 0 0,2-2 1 16,-2-7-2-16,3-5 1 15,-3-4-4-15,5-2-1 16,-6-17-8-16,0 0-21 16,0 0 0-16,0 0 0 15,9-19 0-15</inkml:trace>
  <inkml:trace contextRef="#ctx0" brushRef="#br0" timeOffset="515.6442">14941 6872 45 0,'15'25'30'0,"-11"-10"-1"16,1 3 1-16,3 5-26 16,-7-6 0-16,5 7-1 15,-3-7 0-15,2 0-2 16,0-6 0-16,-5-11 0 16,13 13 0-16,-2-13 1 15,-11 0 0-15,21-15 2 0,-11 0-3 16,3 0 2-16,-2-5-2 15,1-1 2-15,-1-4-3 16,1 0 2-16,-2 2-1 16,2 4 0-16,-3 1 2 15,-1 7-2-15,-8 11 1 16,15-15-1-16,-15 15 2 16,13 20-1-16,-8-3-1 15,1 3 1-15,1 5 0 16,0-1-2-16,1 3 1 15,0 1-1-15,0-7 1 16,1 0-2-16,-1-3 1 16,0-7-3-16,3 4-8 0,-11-15-22 15,0 0-2-15,11 1 1 16,-11-1-2-16</inkml:trace>
  <inkml:trace contextRef="#ctx0" brushRef="#br0" timeOffset="796.9033">15505 6516 62 0,'5'23'34'15,"2"5"-1"-15,0 1-1 16,5 12-28-16,-2-3 1 15,7 10-1-15,-6 1-3 16,2-2 1-16,-1-3 0 16,0-5-2-16,-1-5 1 15,0-7-2-15,0-4 1 16,-2-11-3-16,4-1-4 16,-13-11-25-16,11 0-2 15,-11 0 1-15,11-18-1 16</inkml:trace>
  <inkml:trace contextRef="#ctx0" brushRef="#br0" timeOffset="1015.6614">15472 6738 63 0,'21'-11'35'0,"12"0"1"15,4-2-1-15,13 3-27 16,-9-6-1-16,7 8-3 16,-7 2-3-16,-5-2-8 15,-5 7-27-15,-7 0-2 16,-6 2 1-16,-7 2-1 16</inkml:trace>
  <inkml:trace contextRef="#ctx0" brushRef="#br0" timeOffset="8640.929">14553 10036 29 0,'-1'-11'31'0,"1"11"-1"16,-1-22 2-16,-2 6-17 16,3 16-4-16,-3-13-1 15,3 13-1-15,0 0-3 0,0 0-1 16,-6 23-1-16,6 1-2 16,-2 6 0-16,4 6 0 15,-1 6-1-15,1 7 0 16,2 0-1-16,1-6 1 15,1-1-1-15,0-5 0 16,0-4-1-16,-1-11-2 16,6 0-5-16,-11-22-12 15,0 0-13-15,11-3-1 16,-6-8 0-16,-3-9 1 16</inkml:trace>
  <inkml:trace contextRef="#ctx0" brushRef="#br0" timeOffset="8922.1904">14925 9915 32 0,'22'4'30'16,"-4"4"1"-16,-4 12 0 15,-3 14-11-15,-6-3-12 16,7 11 0-16,-9-4 0 15,5 6-4-15,-5-2-2 16,2-1 1-16,-3-7-1 16,0-5-2-16,1-3 0 15,-3-10-3-15,4 2-6 0,-4-18-13 16,0 0-10 0,-15 1 0-16,15-1 0 15,-22-24 0-15</inkml:trace>
  <inkml:trace contextRef="#ctx0" brushRef="#br0" timeOffset="9172.1965">14582 10013 53 0,'-1'11'31'0,"4"0"2"15,6 2 0-15,9 5-23 16,4-7-4-16,13 15 0 15,3-7 0-15,8 9-2 16,1-5-1-16,1 3-2 16,-1-3 0-16,-5 0-1 15,-2 0-2-15,-10-5-2 0,-1 6-2 16,-12-9-4-16,5 12-12 16,-9-10-10-16,-4 1-1 15,-1-2 0-15,-3-4 1 16</inkml:trace>
  <inkml:trace contextRef="#ctx0" brushRef="#br0" timeOffset="9672.214">15306 10327 48 0,'21'-11'30'16,"6"3"0"-16,-5-2 0 16,-5-2-22-16,10 7 0 15,-6-8 0-15,7 8-2 16,-8-6-2-16,5 5 1 16,-8-6 0-16,2 2-2 15,-4-2 0-15,-2 1-1 16,-6-1-1-16,-4 1 0 15,-6-1 0-15,-6 0 0 16,-7 2-1-16,-5 2 0 16,-4 3 0-16,-6 3-1 0,-3 5 1 15,0 2-1-15,0 3 1 16,2 8 0-16,5 1-1 16,5 2 1-16,8 5 0 15,6-3 0-15,7 4 1 16,7 1 0-16,8-4-1 15,3 1 0-15,5-1 0 16,3-1 1-16,2-5-1 16,0-2 0-16,2-3-2 15,-2-5 0-15,4 3-3 16,-8-13-3-16,11 8-10 16,-7-12-16-16,0-3 1 15,-2-6-1-15,1-2 1 0</inkml:trace>
  <inkml:trace contextRef="#ctx0" brushRef="#br0" timeOffset="10297.2366">16004 10153 42 0,'0'0'28'15,"18"-7"2"-15,-18 7 0 16,0 0-20-16,0 0 0 15,-22-8-2-15,11 13-1 16,-10-5-3-16,5 6 0 16,-6-2-1-16,1 4-1 0,-1 3-1 15,3 5 0-15,0-2 0 16,6 5 0 0,2 0-1-16,6 0 1 15,5 2-1-15,6-2 1 0,6-4-1 16,4-4 1-16,8-4-1 15,1-1 1-15,1-7 0 16,1 0 0-16,-3-5 0 16,-1-3 0-16,-4-2 0 15,-5 2 0-15,-6-6 0 16,-5 2-1-16,-4-2 1 16,-4-1 0-16,-2 1-1 15,-3 0 1-15,0 2-1 0,10 13 0 16,-17-16 0-1,17 16 0-15,0 0 0 16,-11 7 0-16,14 8 0 16,0 4 1-16,5 7-2 0,0 4 2 15,2 5-1-15,1 4 0 16,-1 5 0-16,1-1 0 16,-3 4 0-16,-2-4-1 15,-2-3 1-15,-4-1 1 16,-5-5-1-16,-5-3 1 15,-2-7 0-15,-4-5-1 16,-3-4 0-16,-1-3 0 16,-2-4 1-16,3-2-1 15,-1-4-1-15,4-4 1 16,3 2-2-16,2-7-2 16,11 7-13-16,0 0-17 15,3-17-1-15,1 3-1 0,7-3 2 16</inkml:trace>
  <inkml:trace contextRef="#ctx0" brushRef="#br0" timeOffset="18047.5071">14537 13116 41 0,'0'0'30'16,"0"0"2"-16,5 13 0 15,-5-13-19-15,9 27-2 16,-8-10 0-16,12 14-2 0,-8-3-3 16,7 10-1-1,-4-6-2-15,4 9-1 16,-5-6-1-16,2 2 1 15,-1-1-2-15,0-2 0 0,-2-2 0 16,-1-3 0-16,0 1 0 16,-2-5 0-16,1-1-1 15,-2-4-1-15,2-2-1 16,-5-5-3-16,9 7-6 16,-8-20-15-16,-1 14-7 15,1-14 0-15,0 0 1 16</inkml:trace>
  <inkml:trace contextRef="#ctx0" brushRef="#br0" timeOffset="18610.028">14817 13413 47 0,'11'-21'30'16,"-11"21"1"-16,6-13 1 16,-6 13-22-16,0 0 0 15,0 0 0-15,7 15-3 16,-7-3-1-16,6 11-1 16,-3 0-2-16,4 7 0 15,-1-1-2-15,2 0 1 16,-1-4-1-16,1-2 0 0,2-7-1 15,0-3 1-15,-10-13-1 16,21 5 0-16,-21-5 0 16,19-20 0-16,-8 6 1 15,-1-4-1-15,-1-1 0 16,-2-3 0-16,0-3 0 16,0-1 0-16,0 3 0 15,0 3 0-15,-1-1 0 16,0 3 0-16,-1 2 0 15,1 5 0-15,-6 11 0 16,14-2 0-16,-14 2 0 16,14 18 0-16,-7 0 1 15,1 5-1-15,-1 5 0 0,2 1 0 16,-2 2 0-16,0 0 0 16,1 0 0-16,-2-5 0 15,1 0 0-15,3-4-1 16,1-2-1-16,-3-5-2 15,6 3-5-15,-14-18-7 16,21 7-18-16,-21-7-1 16,22-11 1-16,-14-6 0 15</inkml:trace>
  <inkml:trace contextRef="#ctx0" brushRef="#br0" timeOffset="18938.1633">15338 13129 68 0,'2'-18'33'16,"-2"18"0"-16,0 0 1 15,0 0-26-15,0 0-2 16,13 32-1-16,-15-6-2 16,5 8 0-16,-2 4-2 15,0 5 1-15,2 3-1 16,-1 4 0-16,1-3-1 15,2 0 1-15,2-5-1 16,1-3 0-16,3-5 0 16,3-7 0-16,0-6-1 15,1-5 1-15,2-6-2 0,0-8 0 16,4 1-2-16,-8-12-4 16,11 12-8-1,-12-15-18-15,-1-2 0 16,-4-5 0-16,-4 1 1 0</inkml:trace>
  <inkml:trace contextRef="#ctx0" brushRef="#br0" timeOffset="19188.1724">15244 13326 67 0,'5'-13'34'0,"6"2"-1"0,5-7 1 15,8 6-26 1,1-7 0-16,9 8-2 16,-4-1-1-16,4 7-3 15,-1 4 0-15,-2 3-2 0,-1 6-3 16,-5 1-1-16,0 7-3 16,-12-8-8-16,7 8-19 15,-9-1 0-15,-2-2-1 16,-7-2 2-16</inkml:trace>
  <inkml:trace contextRef="#ctx0" brushRef="#br0" timeOffset="28188.4867">14579 16908 18 0,'0'0'28'16,"0"0"1"-16,0 0 1 16,-18-17-17-16,18 17-1 15,0 0 0-15,0 0-3 0,-16-2-1 16,14 15-2-16,2-13-1 16,-6 23 0-16,3-4-1 15,4 10-1-15,-1-1 0 16,5 10-1-16,-2 10-2 15,5 8 2-15,-1 7-2 16,0 6 1-16,-1 8-2 16,1-9 1-16,-3 6 3 15,0 17-4-15,-1-38 2 16,-2-1-5-16,-1-52 2 16,1 64-3-16,-1-64-9 15,6 18-21-15,-6-18 0 16,1-40 0-16,-2 22 0 0</inkml:trace>
  <inkml:trace contextRef="#ctx0" brushRef="#br0" timeOffset="28688.505">14730 17218 26 0,'18'16'28'0,"-10"-3"3"16,2 12-1-16,-4 9-17 0,-5-9-4 15,11 13 1-15,-8 6-2 16,7 3-2-16,-5-1-3 16,2-1 1-16,0-5-1 15,0-15-1-15,0 3-2 16,0-5 2-16,-8-23-1 15,15 15 1-15,-15-15-1 16,14-8-1-16,-6-19 0 16,2 1 2-16,-3-10-1 15,3-11-1-15,-1 2 2 16,2-12-1-16,-2 19 0 16,2-6 0-16,-3 18 0 15,2 13 0-15,-10 13 0 0,20-6 0 16,-11 28-1-16,4 1 1 15,0 4-1-15,2 3 1 16,-1 14-1 0,1 0 1-16,-2 8-1 0,1-6 1 15,-3 4 0-15,-3-2-2 16,-8-48 1-16,11 72-4 16,-11-72 0-16,0 0-8 15,13 53-23-15,-13-53-2 16,3-11 1-16,-3-8 1 15</inkml:trace>
  <inkml:trace contextRef="#ctx0" brushRef="#br0" timeOffset="29047.893">15455 16832 64 0,'12'5'34'16,"-4"11"0"-16,-5 0 0 16,3 13-26-16,-8 2-4 15,2 12 1-15,-4 2-3 16,-2 9 0-16,-3-4-1 16,1 2 0-16,-3 19 0 15,4-9 0-15,0 3 0 0,3-11 0 16,0 2-1-1,9-6 1-15,1-7-1 16,3-10 0-16,3-14 0 16,3-3 0-16,0-18 0 0,3 3-2 15,1-6 1-15,-2-10-2 16,5 4-4-16,-13-2-9 16,8-5-16-16,-6-4-4 15,0-1 3-15,-8-6-3 16</inkml:trace>
  <inkml:trace contextRef="#ctx0" brushRef="#br0" timeOffset="29282.2758">15314 17198 75 0,'0'0'36'0,"-3"-17"0"16,15 7 1-16,2-7-29 15,14 4-2-15,2-4-1 16,11 4-2-16,-2 7-2 16,2 4 0-16,-1 0-2 15,-4 2-2-15,3 6-6 16,-21 1-27-16,9 3 1 16,-11-8-2-16,-1 3 1 15</inkml:trace>
  <inkml:trace contextRef="#ctx0" brushRef="#br0" timeOffset="34313.7014">16378 14882 7 0,'-13'1'14'16,"13"-1"-1"-16,-18 7-1 15,18-7-3-15,-11 4-2 16,11-4-2-16,0 0-1 15,0 0-1-15,0 0-1 0,0 0-1 16,0 0 0-16,15-3 1 16,-3-1 1-1,4-6 0-15,5 3 0 16,1-4 0-16,8 1-1 16,0-5 1-16,8 6 0 0,1-4-2 15,6 6 0-15,-1-3 0 16,2 4-1-16,0-1 1 15,0 3 0-15,-2 3 1 16,-3 5-1-16,-4-3 1 16,-6 6 0-16,-6 1 1 15,-2 4-1-15,-7 1 0 16,-3 5-1-16,-5 4 0 0,-2 3 0 16,-4 4-1-1,1 5 1-15,-1 8-2 16,-1 9 2-16,2 4-2 15,-1 7 1-15,3 7 1 0,0 5-1 16,2 5 0-16,1 3 0 16,0 3 0-16,-2-1 0 15,4 0 0-15,-1-4 0 16,-1 2-1-16,1-9 1 16,-3 0 0-16,0-2 0 15,-1-10 0-15,0 0 0 16,-3-1 0-16,-2-2 0 15,0-6 0-15,-2 5-1 16,0-1 1-16,0-4-1 16,-1 0 1-16,1 2 0 15,2-3-1-15,0-4 1 16,2-3-1-16,1-1 1 0,3-6-1 16,1-2 1-16,1-5-1 15,4 4 0-15,-2-8 0 16,4 8 0-16,-2-6 0 15,2 7 0-15,-2-6 0 16,-1 3 0-16,-1-4 1 16,-5-4 0-16,-2 1 0 15,-4-6 0-15,-1-5 1 16,2-14 0-16,-20 21-1 16,7-7 1-16,-3-2 0 15,-4 3 0-15,1 3 0 16,-2 7 0-16,-2-1 0 15,1 6 2-15,-2 2-1 0,2-1 2 16,-6-3 1-16,6 7-1 16,-5-13 0-16,3 3-1 15,-1-2 2-15,3-4-3 16,-3-14 0-16,4 1-4 16,3 4-8-16,-5-4-17 15,4-12-3-15,5-10 0 16,-4-8-1-16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09:59:16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10839 8515 1 0,'0'0'22'0,"-2"-13"1"16,2 13-7-16,11-4-5 15,-11 4-3-15,0 0 0 16,14-5-2-16,-14 5 0 0,16 0-2 15,-4 1 1-15,2-4-1 16,4 2 0-16,-1-8-2 16,6 4 1-16,-1-6 1 15,6 4-1-15,-3-6 0 16,6 4 0-16,-2-3-2 16,2 1 0-16,2 3 1 15,3 0-1-15,-2 0 0 16,1 1-1-16,1-1 0 15,-1 2 0-15,0-1 0 16,0 2 0-16,-1-1 1 16,-3 0-1-16,2 1 0 15,-1 1 1-15,2 0 0 0,2 0 0 16,-1 0-1-16,1 3 1 16,-1 0-1-16,-1 1 1 15,-1 0-1-15,0 2 0 16,-5 2 0-16,-1 0 0 15,-3 0 0-15,1 0 0 16,-1 2 0-16,1-2 0 16,-1 2 0-16,3 0 0 15,-2 0 0-15,2 0 0 16,1 0 0-16,0 0 0 16,1-1 0-16,0 1 0 15,1-2 0-15,0 1 0 0,0-2 0 16,-2 2 0-16,4-2 0 15,-2 0 1-15,1 1-2 16,-2-2 1-16,1 2 0 16,0-2 0-16,1-2 0 15,2 0 0-15,-3-1 0 16,2 0 0-16,-2-2 0 16,1 1 0-16,-1 0 0 15,3-1 0-15,-3 1 0 16,0 2 0-16,-3-1 0 15,1 1 0-15,-1 1-1 16,0 0 2-16,-2 1-1 16,1 1 0-16,1-2 0 0,-2 1 0 15,2 2 0-15,-1-1 0 16,-2 3-1-16,0-2 2 16,-1 4-3-16,-7-2-21 15,0 1-7-15,-2 4 0 16,-14-11-1-16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10:16:36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3393 6693 50 0,'41'5'29'0,"1"-3"0"0,11 2-1 16,7 6-20-16,2-7-2 15,12 7-1-15,-2-4-1 16,10 4-1-16,4-3 1 16,6 3-2-16,7-6 1 15,9 2 0-15,3-4-1 16,10 2-1-16,3-6 0 15,9 1 1-15,5-4-1 16,9-1 0-16,0-1 0 16,3 2 1-16,-1-3-1 15,6-1 0-15,4 1 0 16,1 0 0-16,0 0-1 16,3-1 1-16,5 1-1 0,1-1 1 15,6 2-1-15,-3-1 0 16,0-2 1-16,5 4 0 15,-1-3-1-15,-2 3 1 16,1 1-1-16,-1 1 1 16,-3-1-1-16,3 1 0 15,-5 0 1-15,-2 1-1 16,2-1 0-16,1-1 0 16,-3-1 0-16,0 0 0 15,3-1 0-15,-2 0 0 16,4-2 0-16,-3 1-1 15,-3-1 1-15,1 1-1 16,-2 0 1-16,1 1-1 0,-7-1 1 16,4 1-1-16,-2 1 1 15,2 3 0-15,3-2 0 16,-2 2-1-16,0 2 1 16,3 2 0-16,2-1-1 15,1 3 1-15,-3-1 0 16,4 3 0-16,-2 1 0 15,3 0 0-15,0 2 0 16,1-2 0-16,2 2 0 16,3 2 0-16,1 0 0 15,4-2 0-15,3-1 0 16,2 2 1-16,4-1-1 0,-1-2 0 16,3 1 1-16,2-3-1 15,1 0 1-15,3 0-1 16,-1-1 1-16,3 1 0 15,2 0-1-15,2-1 1 16,1 2-1-16,3 0 1 16,3 2-1-16,3-1 0 15,4-1 1-15,0 1 0 16,6 1-1-16,-2 1 1 16,0-2-1-16,-2 2 0 15,0-3 1-15,-5 1-1 16,-9 2 1-16,-3-1-1 15,-9-1 0-15,-7 2 0 0,-11-2 1 16,-12 1-2-16,-15-1 1 16,-12 1 0-16,-14-1-1 15,-18-4-2-15,-11 9-13 16,-24-9-20-16,-25 1-1 16,-24-4 0-16,-23 1 0 15</inkml:trace>
  <inkml:trace contextRef="#ctx0" brushRef="#br0" timeOffset="1750.0623">4826 7830 53 0,'0'0'32'16,"0"0"1"-16,14 14 0 15,-14-14-10-15,7 11-15 16,-7 1 0-16,7 13-1 16,-7 1-2-16,2 8-2 15,-4 3-1-15,0 6 0 16,-2-1-2-16,1 3 1 15,-3-3-2-15,1-5 1 16,1-2 0-16,0-7-1 16,3-3-1-16,-2-11-1 15,5 2-5-15,-2-16-18 16,0 0-8-16,0 0-1 16,-10-25 0-16,9 4 0 0</inkml:trace>
  <inkml:trace contextRef="#ctx0" brushRef="#br0" timeOffset="2203.2047">4872 7786 61 0,'0'-13'32'0,"0"13"1"15,0 0-1-15,3-19-22 16,11 17-2-16,-7-9-2 15,9 6 0-15,-3-4-4 16,4 4 1-16,2-1-3 0,1 3 1 16,-1 0 0-16,1 3-1 15,-2 0 1-15,1 3-1 16,-2-1 0-16,1 1 0 16,-3-1 0-16,0 0 0 15,-2 0 1-15,-1-1-1 16,-1 0 0-16,-11-1 0 15,17-1 0-15,-17 1 0 16,0 0 0-16,13 1 0 16,-13-1 0-16,0 0 0 15,0 0 1-15,3 16-1 16,-3-16 1-16,-1 21-2 16,1-7 2-16,-1 5-1 0,1 2 2 15,0 1-3-15,0 1 1 16,-1-1 0-16,1 1-1 15,-2-6-1 1,6 7-8-16,-4-12-23 0,0-12-2 16,1 11 1-16,-1-11 0 15</inkml:trace>
  <inkml:trace contextRef="#ctx0" brushRef="#br0" timeOffset="2968.8539">5955 7756 72 0,'0'0'32'15,"5"11"1"-15,-6 9 0 16,-4 2-26-16,4 14-1 16,-5 0-2-16,3 11-2 15,0-1-1-15,0 2 0 16,1-2 0-16,-1 1 0 16,2-7-1-16,0-5 0 15,1-6 0-15,0-8-1 16,1-6-1-16,-1-15-1 15,4 15-1-15,-4-15-4 0,0 0-9 16,4-20-17-16,-4 6 2 16,1-2-1-16,-2-3 1 15</inkml:trace>
  <inkml:trace contextRef="#ctx0" brushRef="#br0" timeOffset="3218.8627">5969 8025 56 0,'15'-12'32'0,"-15"12"1"16,21-3-3-16,-21 3-16 15,32-6-4-15,-15 5-3 16,9 2-3-16,-2 0-2 0,4 0 0 16,-1 1-1-16,0 0 0 15,-5 1-1-15,-4-1 0 16,-2-1 0-1,-5-1 0-15,-11 0-1 0,0 0-1 16,12 3-6-16,-12-3-25 16,-14-3-1-16,14 3 1 15,-12-8-1-15</inkml:trace>
  <inkml:trace contextRef="#ctx0" brushRef="#br0" timeOffset="6593.9807">7324 7523 42 0,'14'-6'29'0,"-14"6"-2"16,0 0-4-16,0 0-4 15,0 0-4-15,0 0-3 16,-14-6-4-16,14 6-2 16,-12-5-2-16,12 5-1 15,-15-6-1-15,15 6-1 16,-23-3 1-16,10 3-2 16,-4 2 1-16,2 1 0 0,-3 0 0 15,3 3 0-15,-1 0-1 16,2 5 1-1,2 3 0-15,4 3-1 16,1-2 1-16,5 7-1 0,3 5 0 16,3 0 0-16,1 4 1 15,2 0-1-15,0 0 1 16,2 1 0-16,-1-1-1 16,-3-2 1-16,-2-1 0 15,-3-2-1-15,-4-2 0 16,-3-5 0-16,-3-2 0 15,-2-3 0-15,-5-3 0 0,0-4 1 16,-3-2-1-16,1-3 0 16,-1-3 0-1,1 1 0-15,0 0 0 16,5-2 0-16,3 2 0 16,11 0 0-16,-15-2 1 0,15 2-1 15,0 0 1-15,18 8-1 16,-2-2-1-16,2 2 2 15,4 1-1-15,2 3-1 16,-1 6 1-16,-2 5 0 16,-4 1-1-16,-4 3 1 15,-4 2 0-15,-3 4 0 16,-6 3-1-16,-4 0 2 0,-1-4-2 16,-2-2 2-1,0-2-1-15,2-4 1 16,1-4-1-16,3-3 1 15,3-4-1-15,-2-13 0 0,17 13 1 16,-3-7-2-16,5 2-2 16,-7-6-31-16,12 1-1 15,-5 1-1-15,2 1 1 16</inkml:trace>
  <inkml:trace contextRef="#ctx0" brushRef="#br0" timeOffset="9219.0749">7620 7928 56 0,'0'0'30'15,"0"0"0"-15,8 20-7 16,-8-20-12-16,9 20 0 16,-9-20-2-16,19 25-2 15,-12-9-2-15,6 7-1 16,0-2-1-16,0 2-2 15,-1-3 1-15,2 1-2 16,-2-2 1-16,1 1-1 16,1-6 0-16,-2-2 0 15,0-2-1-15,-12-10 1 0,20 11 0 16,-20-11 0-16,16-10 0 16,-8-7 0-16,1-4 0 15,-1-7 0-15,2-5 1 16,1-1-1-16,1-3 1 15,-1 1-1-15,1 3 0 16,-1 8 0-16,0 7-2 16,-2 1-4-16,4 11-27 15,-13 6 0-15,13 2-1 16,-13-2 0-16</inkml:trace>
  <inkml:trace contextRef="#ctx0" brushRef="#br0" timeOffset="9797.2176">8273 7908 47 0,'0'0'31'16,"3"-11"1"-16,-3 11 0 16,-15-14-16-16,15 14-3 0,-19-4-4 15,19 4-3-15,-28 2-1 16,13 1-2-16,-5 2-1 16,3 3 0-16,-1 2-2 15,2 3 1-15,0 7-1 16,3 0 0-16,4 5 0 15,2 0 0-15,4 1 0 16,5 0 0-16,3 0-1 16,7-4 1-16,4-9 0 15,3-3 0-15,4-7 0 16,2-5 0-16,0-5 0 16,0-5 0-16,-3-4 1 15,-4-2-1-15,-4-3 1 0,-3 4 0 16,-7-4 0-16,0 2 0 15,-5-1 0-15,-3 3 0 16,-1 2 0 0,-1 4 0-16,0 0 0 0,6 11-1 15,-11-1 0-15,11 1 1 16,-5 25-1-16,6-4 0 16,3 2-1-16,2 2 1 15,4 6-2-15,0-7-2 16,10 6-8-16,-4-15-23 15,6-3-1-15,-3-10 0 16,3-4 1-16</inkml:trace>
  <inkml:trace contextRef="#ctx0" brushRef="#br0" timeOffset="10156.6055">8515 7862 75 0,'13'12'33'16,"0"4"-1"-16,-1 6 0 15,1 5-28-15,-7 0-1 16,3 6-2-16,-5 0-1 16,-2-1-1-16,2-3 0 15,-3-6 0-15,1-9 0 0,-2-14 0 16,0 0-1-1,0 0 2-15,9-13 0 16,-7-5-1-16,2-9 2 16,2 0 0-16,1-2 1 0,4 4 1 15,-1-2 1-15,6 9-1 16,-4-3 1-16,7 8-1 16,-4 2 0-16,2 7-1 15,-1 2-2-15,-1-1-5 16,6 8-28-16,-21-5-2 15,18 11 1-15,-18-11-1 16</inkml:trace>
  <inkml:trace contextRef="#ctx0" brushRef="#br0" timeOffset="10844.1296">9682 7810 34 0,'15'-4'30'16,"-15"4"0"-16,12-3 1 15,-12 3-15-15,0 0-5 16,-9 19-1-16,-4-9-5 16,3 7-1-16,-8 2-1 15,-1 7-1-15,-4 0-2 16,1 3 0-16,-1-1 0 15,1-3 0-15,1-2 0 16,3-6 0-16,5-4-2 0,-1-7-2 16,14-6-8-16,-10 11-19 15,10-11 0-15,-3-13-1 16,1-1 0 0</inkml:trace>
  <inkml:trace contextRef="#ctx0" brushRef="#br0" timeOffset="11109.7643">9402 7784 70 0,'0'0'34'0,"0"0"-1"16,16 3-2-16,-2 11-22 0,-14-14-1 15,28 28-2-15,-11-8-3 16,6 2 0-1,1-2-1-15,3 3-1 16,0-3 0-16,1-5-1 0,1 0-1 16,-2-2 1-16,1-3-2 15,-6-5-2-15,4 6-6 16,-11-6-24-16,2 0-2 16,-6-5 2-16,-11 0-2 15</inkml:trace>
  <inkml:trace contextRef="#ctx0" brushRef="#br0" timeOffset="11484.777">10094 7743 80 0,'0'0'33'0,"0"0"-1"16,9 11 0-16,-9-11-34 15,0 0-7-15,18 10-22 16,-18-10-1-16,0 0 0 16,8 13-1-16</inkml:trace>
  <inkml:trace contextRef="#ctx0" brushRef="#br0" timeOffset="11672.2832">10132 7934 74 0,'9'13'35'0,"2"-1"-1"16,-11-12-1-16,21 21-24 15,-21-21-3-15,12 5-5 16,-12-5-11-16,13 7-23 15,-13-7-2-15,0 0 1 16,1-17-1-16</inkml:trace>
  <inkml:trace contextRef="#ctx0" brushRef="#br0" timeOffset="12187.9262">10537 7688 67 0,'0'0'33'0,"0"0"0"0,16 5-6 16,-16-5-17-16,11 20 0 16,-8-8-3-16,4 12-3 15,-2 3 0-15,1 4-2 16,-1-1 0-16,0 1-1 16,-3 1 0-16,1-3-1 15,-2 0-1-15,0-5 1 16,3-4-3-16,-5-7-2 15,9 5-13-15,-8-18-17 0,0 0-1 16,0 0 1-16,-5-11 0 16</inkml:trace>
  <inkml:trace contextRef="#ctx0" brushRef="#br0" timeOffset="12484.812">10312 7618 74 0,'0'0'37'0,"19"-13"-2"0,2 8 2 16,0-9-29 0,15 6-1-16,-1-9 0 15,7 9-3-15,0-6 0 16,4 7-2-16,-3 2-1 15,1 1 0-15,-8 3-1 0,-3 5 0 16,-6 2-1-16,-4 0 0 16,-3 2-2-16,-7-3-1 15,4 9-12-15,-17-14-22 16,11 9 1-16,-11-9-2 16,0 0 2-16</inkml:trace>
  <inkml:trace contextRef="#ctx0" brushRef="#br0" timeOffset="13309.4187">11217 7693 57 0,'19'5'35'0,"-7"-5"-1"16,4 0 0-16,-16 0-23 15,30 0-1-15,-11-3-4 16,6 3-2-16,0-5-2 16,3 3-2-16,-1-4 1 15,-1 4-2-15,1-3 1 0,-4-1-3 16,-2 6-2-16,-21 0-12 15,21-8-17-15,-21 8-1 16,0 0 0-16,-12 10 1 16</inkml:trace>
  <inkml:trace contextRef="#ctx0" brushRef="#br0" timeOffset="13559.4279">11281 7812 76 0,'0'0'35'0,"14"5"0"0,-14-5-1 15,24 3-28-15,-12-6-1 16,9 7-1-16,-3-3-2 16,6 0-1-16,1 0-1 15,0-4-3-15,8 4-13 16,-5-7-19-16,-4-1-1 15,-4-6 1-15,-4 1-1 16</inkml:trace>
  <inkml:trace contextRef="#ctx0" brushRef="#br0" timeOffset="14465.7096">10574 7555 8 0,'-13'7'23'0,"13"-7"-1"16,0 0-3-16,0 0-2 15,0 0-3-15,0 0-3 16,0 0-2-16,0 0-1 16,0 0-1-16,0 0-2 15,-8 16-1-15,8-16-1 16,-3 12 0-16,3-12-1 15,-4 18 1-15,4-18-2 16,-5 21 0-16,5-2-8 0,0 1-24 16,-2-1 1-16,-1 4-1 15,-3-1-1-15</inkml:trace>
  <inkml:trace contextRef="#ctx0" brushRef="#br0" timeOffset="21294.0744">11925 7867 14 0,'0'0'27'16,"23"2"3"-16,-12-2-1 15,-11 0-12-15,27 2-1 16,-16-9-3-16,10 11-3 16,-10-10-2-16,10 6-3 15,-8-8 0-15,6 5-1 16,-7-8-1-16,4 1 0 15,-5-2-2-15,0 0 2 16,-4-2-2-16,-1 1 2 16,-4 0-3-16,-2 2 3 15,-3-2-3-15,3 13 2 16,-17-20-1-16,4 13 0 0,-2-3-1 16,-2 6 0-16,-3 0 0 15,2 4 0-15,-3 2 0 16,0 4 0-16,0 4 0 15,1 2 0-15,1 8 1 16,1-3-1-16,1 5 1 16,1-1-2-16,3 1 2 15,3 1-1-15,4 2 1 16,3-2-1-16,6 1 0 16,3-1 1-16,5-4 0 15,4 0 0-15,2-1-1 16,3-4 2-16,5-3-1 15,0-2 1-15,1-6-1 0,1-1 1 16,0-4 0-16,-2 0-1 16,-1-5 1-16,-1 2-1 15,-5-6 0 1,-3 4-1-16,-2-2 0 0,-13 9 0 16,16-17-2-16,-16 17 0 15,6-12-2-15,-8 1-3 16,2 11-23-16,0 0-7 15,0 0 0-15,-11-13 0 16</inkml:trace>
  <inkml:trace contextRef="#ctx0" brushRef="#br0" timeOffset="23809.7863">12725 7633 51 0,'0'0'34'16,"-11"3"-1"-16,11-3 0 16,-12-3-24-16,12 3-4 0,0 0 0 15,0 0-4-15,2 12-4 16,-2-12-17-16,0 0-12 15,17 5-2-15,-17-5 1 16,20 12 0-16</inkml:trace>
  <inkml:trace contextRef="#ctx0" brushRef="#br0" timeOffset="24028.5447">12821 7928 69 0,'5'21'33'16,"0"-1"1"-16,1-1-1 15,-6 1-28-15,5 8 0 16,-9 0-2-16,-3 2-4 16,-2 9-9-16,-9-5-23 15,-1 0 0-15,-7 0-1 16,-5-3 1-16</inkml:trace>
  <inkml:trace contextRef="#ctx0" brushRef="#br0" timeOffset="25809.8559">11809 8284 5 0,'0'0'26'0,"17"-12"1"15,-17 12-3-15,19-14-6 16,1 15 0-16,-6-10-3 16,14 13-4-16,-5-9-1 15,15 9-4-15,-3-3-2 16,9 0-6-16,10 7-14 15,3-5-16-15,1-4 0 16,3 0-1-16,-4-5 0 16</inkml:trace>
  <inkml:trace contextRef="#ctx0" brushRef="#br0" timeOffset="28153.6883">13904 7539 31 0,'-14'3'31'16,"14"-3"0"-16,-19 3-5 15,-1-9-11-15,20 6 0 16,-30 4-4-16,18 1-4 16,-12-4-2-16,6 5-1 15,-4-1-2-15,3 3 0 16,-2 0-2-16,3 0 0 0,0 2 0 16,4-1 0-16,14-9 0 15,-16 20 0 1,14-8 0-16,2-12 1 15,11 22-1-15,0-10 1 0,4 0-1 16,5 2 1-16,2 0-1 16,1 2 1-16,0-2 1 15,0 7-2-15,-4-2 2 16,-3 3-3-16,-4 3 3 16,-6 0-3-16,-5 1 3 15,-3-2-2-15,-6-1 0 16,-3-2 0-16,-2-4 0 15,-3-4 1-15,-2-5 0 0,-2-2 1 16,1-4-1 0,0-1 0-16,1-6 1 15,3 1-1-15,2-4 0 16,5-3-2-16,8 11-1 0,-4-21-3 16,17 19-13-16,-1-11-17 15,7 5 0-15,0-4 0 16,8 5-1-16</inkml:trace>
  <inkml:trace contextRef="#ctx0" brushRef="#br0" timeOffset="28481.826">13990 7949 63 0,'14'15'36'0,"-14"-15"-1"16,12 2 0-16,0-2-24 15,-9-14-2-15,11 7-1 0,-6-10-3 16,4 3-2-16,-4-2 0 16,3 2-1-16,-3 1 0 15,-8 13-1-15,11-16 0 16,-11 16 0-16,0 0-1 16,0 0 0-16,0 0 0 15,0 14 0-15,-1-2 0 16,-1 7 0-16,2 0-1 15,-1 4 1-15,2 1-1 16,1 3 0-16,1-1-1 16,0-6-1-16,4 3-2 15,-7-23-14-15,4 21-17 16,-4-21-1-16,0 0 1 0,0 0-1 16</inkml:trace>
  <inkml:trace contextRef="#ctx0" brushRef="#br0" timeOffset="28716.208">13998 8122 68 0,'0'0'35'16,"0"0"0"-16,12 6 1 16,-12-6-27-16,28-11-2 15,-11 0 0-15,9 7-3 16,-3-2-1-16,4 3-2 15,-2-1 0-15,1 2 0 0,-3 0-2 16,-4-4-3-16,1 15-10 16,-6-14-22-16,-1 0 0 15,-13 5 0-15,19-16 0 16</inkml:trace>
  <inkml:trace contextRef="#ctx0" brushRef="#br0" timeOffset="29434.9828">14541 7605 47 0,'12'-9'32'16,"-12"9"-1"-16,0 0 1 15,0 0-22-15,0 0-7 16,0 0-3-16,0 0-10 15,10 15-20-15,-9-3-1 16,2 4 1-16,1 3-2 16</inkml:trace>
  <inkml:trace contextRef="#ctx0" brushRef="#br0" timeOffset="29638.1153">14669 7985 62 0,'0'25'31'16,"-4"-3"-1"-16,1 5 0 16,2-3-28-16,-8-1-1 15,-1 3 0-15,-2 3-6 16,-6-9-4-16,3 7-16 16,-4-4-5-16,-5-6 1 15,5 1-2-15</inkml:trace>
  <inkml:trace contextRef="#ctx0" brushRef="#br0" timeOffset="29888.1244">14961 7980 70 0,'6'23'30'0,"-6"-23"0"15,0 0-7-15,0 0-25 0,15 8-5 16,-15-8-12-16,14-17-10 16,2 10-1-16,-1-5 1 15,4 2-1-15</inkml:trace>
  <inkml:trace contextRef="#ctx0" brushRef="#br0" timeOffset="30044.3798">15199 7931 50 0,'0'0'28'0,"12"12"0"16,-12-12-9-16,10 14-15 15,1-11-8-15,-11-3-21 0,22 5-2 16,-22-5-1-16,21-5 1 15</inkml:trace>
  <inkml:trace contextRef="#ctx0" brushRef="#br0" timeOffset="30185.0098">15390 7966 39 0,'13'23'24'0,"-13"-23"-10"15,0 0-14-15,24 19-24 16,-24-19-1-16,21 0 0 16</inkml:trace>
  <inkml:trace contextRef="#ctx0" brushRef="#br0" timeOffset="30560.0233">15887 7644 77 0,'-16'4'34'0,"16"-4"0"15,0 0-1-15,0 0-34 16,0 0-4-16,0 0-9 15,0 0-19-15,0 0 0 16,0 0 1-16,0 0-2 16</inkml:trace>
  <inkml:trace contextRef="#ctx0" brushRef="#br0" timeOffset="30763.1551">16033 8130 1 0,'-8'28'0'16,"-4"-1"0"-16,-3-11 0 15,4 6 0-15</inkml:trace>
  <inkml:trace contextRef="#ctx0" brushRef="#br0" timeOffset="31372.5518">15884 7922 63 0,'23'8'33'0,"-12"4"0"15,-1 3-1-15,-7 11-22 16,-6-1-8-16,1 6 0 16,-9 3-2-16,-1 0-3 15,-4 9-12-15,-4-8-17 16,-6-4-1-16,1-4 0 16,1-10 1-16</inkml:trace>
  <inkml:trace contextRef="#ctx0" brushRef="#br0" timeOffset="31919.4459">16633 7553 58 0,'6'-11'34'0,"-6"11"-1"0,-6-13 0 15,-12 9-27-15,2 5 0 16,-12 1-3-16,0 4 0 15,-8 4-1-15,1 2-1 16,-3 3 0-16,3 0 0 16,2 2 0-16,5 3 0 15,7-1-1-15,10 0 1 16,8-2 0-16,11-2-1 16,8-1 1-16,7-1-1 15,5 0 1-15,2 1 0 16,2-2 0-16,-3 2-1 15,-3 1 1-15,-5 2-2 16,-8 2 3-16,-5 1-2 0,-7 0-1 16,-7 1 1-16,-8 0 0 15,-4-2 0-15,-5 1 0 16,-3-6 0-16,1-2 0 16,0-2-1-16,7-3-1 15,0-7-1-15,18 0-7 16,-14 0-23-16,14 0-2 15,18-19 1-15,1 6 0 16</inkml:trace>
  <inkml:trace contextRef="#ctx0" brushRef="#br0" timeOffset="32341.3361">16754 7837 65 0,'0'0'35'0,"15"12"-2"16,-15-12 2-16,8 26-26 16,-9-12-5-16,5 5 1 15,-6 2-3-15,2 2-1 16,0-1 1-16,2 0 0 16,-1-5-1-16,2-4 0 15,1-2 0-15,-4-11-1 16,13 1 1-16,-13-1-1 15,19-12 0-15,-19 12 1 0,21-22-1 16,-10 9 0-16,0-1 0 16,1 1 1-16,-1 3-1 15,0 3 1-15,-11 7 0 16,19-7 0-16,-19 7 0 16,20 6 0-16,-20-6-1 15,16 25 1-15,-8-8-1 16,-1 1 0-16,2 4 0 15,-2-1-1-15,3 2-2 16,-6-11-7-16,6 3-26 16,-10-15 0-16,11 7 0 15,-11-7-1-15</inkml:trace>
  <inkml:trace contextRef="#ctx0" brushRef="#br0" timeOffset="33310.1203">17282 7211 52 0,'0'0'34'0,"19"-7"0"16,-19 7 0-16,17 3-16 15,-5 6-12-15,-12-9-1 0,26 16-1 16,-12-7-1-16,6 3-1 16,-3-1 0-16,2 3-1 15,1 1 0-15,-1 1 0 16,-1-1-1-16,-5 5 0 16,-3-1 1-16,-3 2-1 15,-7-2 0-15,-5 3 0 16,-6 2 0-16,-2 1 0 15,-6 1 0-15,0 1 0 16,-1-1 0-16,3 0 0 16,4 3 0-16,7-3 1 15,7-2 0-15,5 0 0 16,11-3-2-16,4-3 2 0,6-1 0 16,1-1-1-16,2-5 2 15,1 1-3-15,-4-5 2 16,-2 1-2-16,-6-2 3 15,-5-1-3-15,-3-1 1 16,-11-4 1-16,0 0-1 16,11 13 0-16,-11-13-1 15,-6 13 1-15,6-13 0 16,-6 22 0-16,4-5-1 16,2 5 1-16,1 2-1 15,4 4 0-15,0 5 1 16,2 2-1-16,2 2 0 0,-3 3 1 15,0-1-1-15,-4-1 1 16,-2-3-1-16,-5 0 1 16,-3-4 0-16,-4-3 0 15,-4-5 0-15,-3-5 0 16,-1-2 0-16,-2-5 0 16,-2-3 0-16,1-3 0 15,4-3-1-15,-1-4-1 16,8 4-4-16,-6-11-26 15,18 9-2-15,-14-20-2 16,18 7 0-16</inkml:trace>
  <inkml:trace contextRef="#ctx0" brushRef="#br0" timeOffset="34138.2735">18300 7623 68 0,'4'-12'34'16,"-4"12"0"-16,0 0 0 16,0 0-28-16,0 0-3 15,0 0 0-15,0 0-1 16,0 0-2-16,0 0-3 16,0 0-11-16,2 11-20 15,-2-11 1-15,0 0-2 16,4 13 1-16</inkml:trace>
  <inkml:trace contextRef="#ctx0" brushRef="#br0" timeOffset="34669.5429">18353 7966 18 0,'0'0'29'16,"0"0"1"-16,-15 15 1 16,15-15-11-16,-3 11-7 15,3-11 0-15,-7 11-3 16,7-11-3-16,0 0-1 15,0 0-2-15,-2 14-1 16,2-14-1-16,0 0-1 16,0 0-1-16,0 0 1 15,0 0-1-15,0 0 0 16,0 0 1-16,11-8-1 16,-11 8 0-16,0 0 0 15,0 0 0-15,-5 13 0 0,5-13 0 16,-4 11-1-16,4-11 1 15,-1 11 0-15,1-11 0 16,0 0 0-16,0 0 0 16,12 3 0-16,-12-3 0 15,0 0 0-15,14-3 0 16,-14 3 0-16,0 0 0 16,0 0-1-16,0 0-3 15,-5-16-12-15,5 16-18 16,0 0-1-16,-15-12 1 15,15 12-1-15</inkml:trace>
  <inkml:trace contextRef="#ctx0" brushRef="#br0" timeOffset="35357.0654">18236 7589 30 0,'-2'16'26'15,"2"-16"2"-15,3 19-2 0,-3-19-21 16,7 17 0-16,-7-17-1 15,12 16-1-15,-12-16 1 16,16 2-1-16,-4-3-1 16,-12 1 2-16,19-11-1 15,-19 11 1-15,10-13-2 16,-10 13 1-16,-2-14-1 16,2 14 0-16,0 0-1 15,-14-10 0-15,14 10 0 16,-16-4 0-16,16 4-2 15,-12 0 2-15,12 0-1 16,0 0 0-16,0 0 0 0,0 0-1 16,0 0-2-16,17 14-18 15,-17-14-10-15,13 7 0 16,-13-7 0-16</inkml:trace>
  <inkml:trace contextRef="#ctx0" brushRef="#br0" timeOffset="40310.365">18959 7606 17 0,'0'0'31'0,"8"-13"3"16,-8 13 0-16,11-9-10 16,-15-4-6-16,4 13-2 15,0 0-4-15,0 0-3 16,0 0-4-16,10 13 0 15,-11 4-3-15,2 9 1 16,-2 1 0-16,2 11-2 16,-1 2 1-16,1 7-1 15,0 3 0-15,-1 2 0 0,0-3 0 16,2-2-1-16,0-2-1 16,-1-6 0-1,2-6-1-15,-3-10-1 16,3-4-4-16,-3-19-9 0,0 0-20 15,0 0-1-15,2-24 0 16,-6 5 0-16</inkml:trace>
  <inkml:trace contextRef="#ctx0" brushRef="#br0" timeOffset="40732.254">18678 7548 23 0,'0'0'29'0,"2"-17"4"16,-2 17-1-16,0 0-11 15,8-25-6-15,8 24-2 16,-12-10-2-16,13 11-2 15,-17 0-3-15,28-6 0 16,-12 5-2-16,5 3 0 16,0 2-1-16,3 1 0 0,2-1-1 15,4 0 0 1,3 0-1-16,4-2 0 16,2-5 0-16,2-1-1 15,-2-3 1-15,-1 0-1 0,-4-2 1 16,-3-1-1-16,-7 2 0 15,-8 1-1-15,-5 4-2 16,-11 3 0-16,0 0-4 16,0 0-9-16,0 0-21 15,-17 0-1-15,17 0 0 16,-15 10 1-16</inkml:trace>
  <inkml:trace contextRef="#ctx0" brushRef="#br0" timeOffset="41622.9102">19532 7363 54 0,'0'0'32'0,"11"-8"1"16,-11 8 0-1,12 9-24-15,-12-9-2 0,6 22-1 16,-6-7-2-16,5 9 0 15,-6-1-1-15,3 7 0 16,-4 0-2-16,-1 0 1 16,0-3-1-16,-1-4 0 15,-2-4-1-15,1-3 1 16,0-5-1-16,5-11 0 16,0 0 0-16,0 0 0 0,0 0 0 15,0 0 0-15,0-17 0 16,4 1-1-16,1-3 1 15,0-6-1 1,0 2 1-16,-2-2-1 16,2-2 1-16,-1 3 0 0,-2 2 1 15,-1 3-1-15,-1 5 0 16,0 14 1-16,0 0-1 16,0 0 1-16,0 0 0 15,-11 17 0-15,7 3-1 16,1 4 1-16,-3 1 0 15,2 5-1-15,1 0 1 16,-1 0 0-16,-1-4-1 0,3 2 1 16,-1-3-2-16,0-4-1 15,6 5-8 1,-5-9-25-16,3-3 1 16,-2-3-3-16,1-11 2 0</inkml:trace>
  <inkml:trace contextRef="#ctx0" brushRef="#br0" timeOffset="43404.2251">20818 6814 5 0,'0'0'13'16,"13"-3"0"-16,-13 3 1 15,15-4-1-15,-4 5 1 0,0-8 0 16,4 8-1-16,-15-1-3 16,28-3-2-16,-14-1-1 15,5 7-1 1,-3-6-2-16,6 6-1 0,-1-3 0 16,2 2 0-16,0-3-1 15,2 3 1-15,-4-2-1 16,5 3 0-16,-5-1 0 15,2 2 0-15,-5-4 0 16,3 2 0-16,-3 0-1 16,2 2 1-16,-4-3 0 15,2 2-1-15,-1-4 0 16,2 1 0-16,-2 0 0 0,1 1 0 16,0-1 0-16,2-1 0 15,-3 1-1 1,2 0 1-16,0 0 0 15,0 1 0-15,-2-1 0 0,3 1-1 16,-3 0 1-16,1 2 0 16,1-2 0-16,1 1-1 15,1 1 1-15,1-1-1 16,0-1 0-16,1 1 0 16,3-2 1-16,1 1-1 15,-1-1 0-15,1 0 0 16,0-1 0-16,-1 1 0 15,3 0 0-15,-3 0 1 16,-1-2-1-16,2 2 0 16,0-1 0-16,2 1 1 15,1-1-1-15,1 0 1 16,2 1-1-16,2 0 1 0,-1 0 0 16,0 1-1-16,-2 1 1 15,-3 2-1-15,0-3 1 16,-1 2-1-16,-1-1 0 15,0-1 0-15,-1 0 1 16,-1 1-1-16,2-4 0 16,1 2 1-16,1-1-1 15,2 1 0-15,-2-1 1 16,2 1-1-16,-2-1 0 16,3 1 0-16,-2 0 0 15,0-1 0-15,-2-1 0 16,1 1 0-16,2-1 0 15,0-1 0-15,2 0 1 0,3-2-1 16,0-1 0-16,2 1 1 16,0 0-1-16,1 0 0 15,1 0 0-15,-1-1 0 16,-3 0 1-16,2 0-2 16,1 1 2-16,-2-1-2 15,5-1 2-15,-1 1-1 16,3-1 0-16,0-1 0 15,3 2 0-15,-3 0 0 16,1 0 0-16,-1-1 0 16,-5 2 0-16,-3 3 0 15,-4-2 0-15,-4 0 1 16,-6 2-2-16,-5-1 1 0,-5 5-4 16,-12-2-7-16,0 0-24 15,8-11-1-15,-8 11 0 16,-14-12-1-16</inkml:trace>
  <inkml:trace contextRef="#ctx0" brushRef="#br0" timeOffset="46060.565">1187 6726 19 0,'-16'-1'26'0,"16"1"0"15,-23 7 2-15,10-8-15 0,13 1-2 16,-23 8 0-16,23-8-1 15,-17 9-1-15,17-9-1 16,0 0-1-16,0 0-1 16,-11 8 0-16,11-8-1 15,0 0-2-15,0 0 0 16,0 0 0-16,7 12-1 16,-7-12-1-16,0 0 1 15,16 13-1-15,-5-9 0 16,3-1 0-16,2-1-1 15,-1 1 1-15,6-1 0 16,-1-4 1-16,2 0-1 16,1 0-1-16,0 0 2 0,0-1-2 15,3 1 1-15,-3-2 0 16,2 2-1-16,-1 0 1 16,-2 2-1-16,0-1 1 15,0 0-1-15,1 0 0 16,0 1 0-16,4-1 0 15,-1-1 0-15,1 1 0 16,2-1 0-16,1-1 0 16,-2 2 1-16,-1 0-1 15,-1-2 0-15,-3 3 0 16,0-1 0-16,-1 1 0 16,-1-1 0-16,0 0 0 15,2 0 0-15,-1 1 0 0,-1-2 0 16,-1 2 0-16,1-1 0 15,0 0 0-15,0 1 0 16,-2 1 0-16,-2-1 0 16,2 1 0-16,0-1 1 15,-2-1-1-15,2 1 0 16,0 0 0-16,-1 0 0 16,2-1 0-16,1 1 0 15,-2 1 0-15,-1 2 0 16,1-1 0-16,-1 0 0 15,0 0 0-15,1-1 0 16,0 0 0-16,0 0 0 16,0-2 0-16,2 0 0 0,0 0 0 15,-2-2 0-15,-1 2 0 16,1 0 1-16,-2 1-1 16,-1 0 0-16,-2 1-1 15,1 0 2-15,-2 2-1 16,2 0 0-16,1 0-1 15,1 0 1-15,-1 1 0 16,2-2 0-16,2 0 1 16,0-1-1-16,2 1-1 15,2 0 1-15,-4-1 0 16,1 0 1-16,1-1-1 16,-2 1-1-16,0 2 1 0,-3-1 0 15,2-1 0-15,-2 2 0 16,1 0-1-16,-1-1 1 15,2 0 0-15,-1 0 0 16,1-2 0-16,0 0 1 16,-1 0-1-16,0-1 0 15,1 0 0-15,-2 0 0 16,-1 0 0-16,-3-2 0 16,-13 3 0-16,21 0 0 15,-21 0 0-15,18-1 0 16,-18 1 1-16,16-3-1 15,-16 3 0-15,18-4 0 16,-7 0 0-16,0 0 0 0,1 2 0 16,1-2 0-16,-1-1 0 15,-1 2 0 1,-11 3 0-16,19-6 0 16,-19 6 0-16,16-4 0 0,-16 4 0 15,15-5 0-15,-15 5 0 16,13 0 0-16,-13 0 0 15,13 0 0-15,-13 0 0 16,12-1 1-16,-12 1-2 16,13 2 1-16,-13-2 0 15,14 0 0-15,-14 0 0 16,13-2 0-16,-13 2 1 16,16 0-1-16,-16 0 0 0,15-5 0 15,-15 5 0 1,13-4 0-16,-13 4 0 15,13-1 0-15,-13 1 0 16,0 0 0-16,14-2-1 0,-14 2 1 16,0 0 0-16,0 0 0 15,13 0 0-15,-13 0 0 16,0 0 0-16,11 2 0 16,-11-2 0-16,0 0 0 15,11-1 0-15,-11 1 0 16,0 0 0-16,12 0 1 15,-12 0-2-15,0 0 1 16,14 0 0-16,-14 0 0 16,0 0 0-16,14 0 0 15,-14 0 0-15,0 0 0 16,14 0 0-16,-14 0 0 16,0 0 0-16,12-2 0 0,-12 2 0 15,14 2 0-15,-3-2-2 16,-11 0 1-16,21 4-5 15,-21-4-30-15,22-3 0 16,-7 0-1-16,3-2 0 16</inkml:trace>
  <inkml:trace contextRef="#ctx0" brushRef="#br0" timeOffset="73271.3363">1753 5669 17 0,'5'-19'25'0,"-5"19"2"16,2-11-6-16,-2 11 0 15,0 0-4-15,-7-21-3 16,7 21-2-16,0 0-3 16,0 0-1-16,0 0-3 15,6 17-1-15,-3-6-1 16,3 8 0-16,-1 6-2 0,1 8 0 16,0 4 0-1,0 2 0-15,-2 3 0 16,0 2 0-16,-1 2-1 15,-1-2 1-15,1-4-1 0,-2-6 0 16,0-3 0-16,0-4 1 16,1-5-1-16,-1-5 0 15,0-6-1-15,-1-11-2 16,4 15-3-16,-4-15-5 16,0 0-12-16,0 0-10 15,5-13-1-15,-8-5 1 16,3-6 0-16</inkml:trace>
  <inkml:trace contextRef="#ctx0" brushRef="#br0" timeOffset="73786.9801">1752 5587 47 0,'0'0'31'16,"0"0"0"-16,-9-13 0 15,9 13-17-15,0 0-4 16,0 0-3-16,0 0-2 16,0 0-1-16,0 0-1 15,15-5-1-15,-15 5 0 16,19-5 1-16,-6 2-1 16,2-1 0-16,1-1 0 15,5 0 0-15,0-3-1 16,2 2 0-16,0 0-1 15,0-2 1-15,2-1-1 0,-2 1 0 16,1 0 0-16,-4 1 1 16,-2 3-2-16,-1-1 1 15,-3 1 0-15,-2 2 0 16,-12 2 0-16,18 4 0 16,-18-4 1-16,13 14-1 15,-10-3 1-15,2 6-1 16,0 4 0-16,1 3 0 15,-1 5 0-15,0 2 0 16,1-1 0-16,0 4 0 16,0-1 0-16,-1-4 0 15,0-5 0-15,0 0 0 0,-2-7 0 16,1-5 0-16,-3 1-1 16,-1-13 1-16,4 12-2 15,-4-12-1-15,0 0-12 16,11 5-19-1,-11-5-1-15,0 0 0 0,15-7-1 16</inkml:trace>
  <inkml:trace contextRef="#ctx0" brushRef="#br0" timeOffset="74568.2571">2872 5612 12 0,'-8'-21'23'0,"4"5"0"15,2 4-2-15,-6-3-1 0,8 15 0 16,-3-13-4-16,3 13-1 16,0 0-4-16,0 0-3 15,0 0-1-15,3 28-1 16,-1-10-3-16,1 10-1 15,0 6 0-15,0 6-1 16,1 4 0-16,0 2 0 16,-2 1-1-16,-1-2 0 15,0 3 0-15,1-7 1 16,-2-3-2-16,1-4 2 16,-1-3-1-16,0-4 0 15,0-4 0-15,0-3 0 16,2-5-1-16,-2-15-2 0,5 22-3 15,-5-22-16-15,0 0-11 16,0 0-1-16,11-18 1 16,-7-1-1-16</inkml:trace>
  <inkml:trace contextRef="#ctx0" brushRef="#br0" timeOffset="74927.6447">2883 5887 67 0,'0'0'33'16,"0"0"0"-16,0 0 0 16,-14-10-23-16,14 10-3 15,0 0-1-15,15-2-2 16,-4-2-1-16,7 3-1 15,1-5 1-15,5 2-1 16,3 2 0-16,4 1 0 16,1-4-1-16,1 2 0 15,-3 1 0-15,-2 1-1 16,-3 1 1-16,-3 1-1 16,-4 0 0-16,-6-1 0 15,-12 0-1-15,15 3-2 0,-7 8-11 16,-8-11-22-16,0 0 1 15,0 0-2-15,-5-16 0 16</inkml:trace>
  <inkml:trace contextRef="#ctx0" brushRef="#br0" timeOffset="80809.1321">3724 6001 30 0,'0'0'26'16,"15"-3"-5"-16,-15 3-1 15,0 0-4-15,15 0-3 0,-15 0-2 16,11-4-2-16,-11 4-1 15,12-5-2-15,-12 5 0 16,17-5-2-16,-17 5 0 16,24-8-1-16,-12 3-1 15,4 0 0-15,1-3 0 16,0 0 1-16,-2-4-2 16,2 4 1-16,-3-6 0 15,-1 2-1-15,-2-4 1 16,-1 2-1-16,-3-2 1 15,-1 3-1-15,-2-1 0 16,-2 1-1-16,-2 0 1 16,-2 0 0-16,2 13 0 0,-14-15 0 15,14 15-1-15,-20-14 0 16,4 9 0-16,-2 4 0 16,-2 4 0-16,-1 3 0 15,1 0-1-15,-4 4 1 16,1 4 0-16,1 3-1 15,3 2 0-15,2 3 1 16,1 0 0-16,2-1-1 16,4 2 1-16,3-1 0 15,3 0-1-15,4-1 2 16,3 1-2-16,3-3 2 16,4-1-1-16,2-1 1 15,3-3-1-15,2-2 1 0,1-1-1 16,4-3 1-16,0-4-1 15,2 3 1-15,0-4-1 16,-1 0 1-16,0-2-1 16,0-2 1-16,0-1 0 15,-2 1-1-15,-3-2 1 16,0-2-1-16,-3 0 1 16,-1 0-1-16,-3 0 1 15,-11 5-2-15,17-8 1 16,-17 8-3-16,12-6-2 15,-13-7-19-15,1 13-10 16,7-13-2-16,-7 13 1 16,8-16-1-16</inkml:trace>
  <inkml:trace contextRef="#ctx0" brushRef="#br0" timeOffset="84371.7558">4544 5728 33 0,'0'0'27'0,"-6"13"1"16,6-13 1-16,-14 3-17 15,14-3 0-15,0 0-2 16,-6 12-3-16,6-12-1 15,0 0-1-15,0 0-1 16,0 0 0-16,-11 9-1 16,11-9 0-16,0 0-1 15,0 0-1-15,0 0 1 16,0 0-1-16,0 0 0 16,1-14-1-16,-1 14 1 15,0 0-1-15,-3-13 1 16,3 13-1-16,0 0 0 15,0 0 0-15,0 0 0 0,0 0 0 16,0 0 0-16,0 0-1 16,0 0-2-16,-11 8-3 15,20 6-13-15,-9-14-14 16,9 13 0-16,-9-13 0 16,10 19-1-16</inkml:trace>
  <inkml:trace contextRef="#ctx0" brushRef="#br0" timeOffset="85043.6551">4516 6080 10 0,'0'0'18'0,"0"0"-2"0,0 0 1 16,0 0-1-16,0 0-2 16,0 0 0-16,0 0 0 15,0 0-2-15,0 0-2 16,0 0 0-16,0 0-2 16,0 0-2-16,0 0 0 15,0 0-1-15,0 0-1 16,0 0-1-16,0 0 0 15,0 0-1-15,0 0-1 16,-11-1 0-16,11 1-1 16,0 0 0-16,0 0-1 15,0 0 1-15,0 0 0 16,0 0-1-16,0 0 1 0,0 0-1 16,0 0 1-16,0 0 0 15,0 0 0-15,0 0 0 16,11 0 0-1,-11 0 1-15,0 0 0 0,5-12-1 16,-5 12 1-16,0 0-1 16,0-11 1-16,0 11-1 15,0 0 1-15,0 0-1 16,0 0 0-16,0 0 0 16,0 0-1-16,0 0 0 15,0 0-6-15,0 0-25 16,11 5-2-16,-11-5 1 0,15-4-2 15</inkml:trace>
  <inkml:trace contextRef="#ctx0" brushRef="#br0" timeOffset="85871.8091">5161 5624 55 0,'0'-11'32'0,"0"11"-1"0,0 0 2 15,0 0-21-15,1-11-4 16,-1 11-1-16,0 0-1 16,10 14-2-16,-10-14-1 15,7 28-1-15,-4-2 0 16,0 7-1-16,1 3 0 16,0 5 0-16,-3 3-1 15,1 2 0-15,-1-2 0 16,-1-3 1-16,2-6-1 15,-2-6 0-15,1-7 0 16,-1-5 0-16,1-3 0 16,-1-14-1-16,0 0-4 15,0 0-20-15,0 0-9 0,-8-20-1 16,5 6 1-16,-4-9-1 16</inkml:trace>
  <inkml:trace contextRef="#ctx0" brushRef="#br0" timeOffset="86309.3255">4867 5606 49 0,'13'-4'31'0,"-13"4"-1"15,14-7 1-15,-1 9-20 0,-8-13 0 16,12 15 1-16,-17-4-5 16,29-8 0-16,-12 6-2 15,8 3-1-15,-3-3-1 16,7 2 0-16,0-1 0 15,5-2-2-15,1 2 1 16,1-1-1-16,0-3 0 16,-2 2-1-16,-1 0 1 0,-3 0-1 15,0 0 1-15,-5 4-1 16,-3-2 1 0,-5-1-1-16,-2 2 0 15,-3-1-1-15,-12 1-1 0,14-5-2 16,-3 14-15-16,-11-9-17 15,0 0-1-15,0 0 2 16,11-15-2-16</inkml:trace>
  <inkml:trace contextRef="#ctx0" brushRef="#br0" timeOffset="97153.4543">14889 5330 9 0,'12'-7'22'0,"-12"7"3"16,0 0-1-16,11 0-8 15,-11 0-7-15,0 0 1 16,0 0 0-16,0 0-2 16,0 0 0-16,0 0-1 15,0 0 0-15,0 0-2 16,-12-5 0-16,12 5-2 16,-17 6-1-16,17-6 1 15,-23 11-2-15,9-4 0 0,1 2-1 16,-2 0 1-16,2 0 0 15,0-1 0-15,2 2-1 16,0 0 1-16,5 1-1 16,3 2 0-16,1 0 0 15,5 2-1-15,2 2 1 16,5 0-1-16,3-1 2 16,3 2-2-16,1 0 1 15,0-1 0-15,0 3 0 16,0 1 0-16,-3 0 0 15,-3 0 0-15,-4-1 0 16,-3 2 0-16,-4-1 0 16,-5 1 1-16,-5-3-1 0,-3-1 0 15,-5-1 0-15,-4 3 0 16,-2-5 0-16,0 0 0 16,2-2-1-16,1-4 1 15,3-3-1-15,4-2 1 16,14-4 0-16,-14-4 0 15,14 4 0-15,0 0 0 16,15-15 0-16,-4 12 0 16,3-2 0-16,2 4 0 15,0 3 0-15,1 4 0 16,-3 1 0-16,0 6 0 16,-5 2 0-16,0 4 0 15,-4 4 0-15,-1 0 0 0,-2 0 0 16,-2 1 0-16,0 2-1 15,-1-2 2-15,2-4-1 16,1-1 0-16,2-2 0 16,1-5 1-16,2 0-2 15,-7-12 2-15,19 12-1 16,-19-12 0-16,20 6-2 16,-20-6-7-16,25-2-23 15,-14 3-1-15,0-1 0 16,-11 0-1-16</inkml:trace>
  <inkml:trace contextRef="#ctx0" brushRef="#br0" timeOffset="98340.9959">15463 5593 46 0,'0'0'31'0,"0"0"0"15,0 0 0-15,0 0-21 16,0 0 0-16,-14-11-3 16,14 11-3-16,0 0 0 15,-17-2-1-15,5 0-1 16,0 2 0-16,-6 1-1 16,0 4 0-16,-3-3-1 0,-1 5 0 15,1 3 0-15,-1 1 0 16,0 2 0-16,2-1 0 15,2 3 0-15,3-2-1 16,3 3 1-16,5-4 1 16,3 0-1-16,5 2 0 15,5-3 0-15,5 2 0 16,4 2 0-16,4-1 1 16,2 1-1-16,4 1 0 15,-1 1 0-15,2 1 0 16,-2 2 0-16,-1 0 0 15,-3-1 0-15,-3 2-1 16,-6 1 1-16,-4-3 0 0,-6 2 0 16,-4 1 1-16,-7-4-2 15,-5-1 2-15,-3 0-1 16,-2-4 1-16,-2-2-1 16,0-1 1-16,2-7-1 15,1-1 0-15,4-4 0 16,4 0 0-16,11 2-1 15,-11-10 0-15,11 10-2 16,3-15-7-16,12 7-24 16,-15 8 0-16,22-18 0 15,-7 5-1-15</inkml:trace>
  <inkml:trace contextRef="#ctx0" brushRef="#br0" timeOffset="98856.639">15674 6069 60 0,'0'0'32'16,"0"0"1"-16,0 0-2 15,12 4-23 1,-12-4 1-16,0 0-3 16,10-22-1-16,-3 11-2 0,0-5 0 15,2 1-1-15,-1-2-1 16,1 1 0-16,-1-2-1 15,0 5 0-15,-8 13 1 16,12-17-2-16,-12 17 2 16,0 0-1-16,0 0 0 15,11-2 0-15,-11 2 0 16,2 18 0-16,0-4 0 0,0 5 1 16,-1 3-1-16,2 1 0 15,-1 4 0 1,-1-1 0-16,2 1 0 15,-2-2 0-15,2 0-1 0,-3-6 0 16,2 1-2-16,-3-9-3 16,7 7-10-16,-6-18-19 15,-3 14 0-15,3-14-1 16,-11 5 2-16</inkml:trace>
  <inkml:trace contextRef="#ctx0" brushRef="#br0" timeOffset="99091.0221">15669 6269 55 0,'0'0'35'0,"0"0"-1"16,13 0 1-16,-2 2-17 0,-11-2-13 16,23-6-1-16,-12 3-1 15,5 1-2-15,-1 1 0 16,2 2 0-16,1-4-2 15,1-2 0-15,5 3-2 16,-7-11-10-16,8 4-22 16,-5-2 1-16,1-1-1 15,-4-5 0-15</inkml:trace>
  <inkml:trace contextRef="#ctx0" brushRef="#br0" timeOffset="99387.9074">16035 5789 51 0,'13'-7'34'16,"-13"7"1"-16,0 0 0 16,9-16-18-16,-9 16-10 15,0 0-1-15,0 0-4 16,0 0-5-16,0 0-14 0,0 0-17 16,8 13-1-16,-8-13 0 15,10 13 0-15</inkml:trace>
  <inkml:trace contextRef="#ctx0" brushRef="#br0" timeOffset="99591.0397">16148 6013 76 0,'5'23'36'15,"4"3"0"-15,-5-4-1 16,5 2-30-16,-9 0-1 15,5 4-2-15,-6-1 0 0,-3-2-4 16,1 7-2-16,-12-11-31 16,9-3 0-16,-6-8-1 15,12-10 1 1</inkml:trace>
  <inkml:trace contextRef="#ctx0" brushRef="#br0" timeOffset="100012.9298">16565 5943 77 0,'0'0'34'0,"1"13"0"15,-1-13 0-15,4 12-33 0,-4-12-1 16,14 15-7-16,-14-15-10 16,16 1-16-16,-16-1-1 15,22 1 1-15,-10-4-2 16</inkml:trace>
  <inkml:trace contextRef="#ctx0" brushRef="#br0" timeOffset="100153.559">16771 5958 42 0,'17'8'29'0,"-17"-8"-1"15,17 13-5-15,-17-13-29 16,0 0-21-16,21 5-1 0,-21-5-1 15</inkml:trace>
  <inkml:trace contextRef="#ctx0" brushRef="#br0" timeOffset="100309.8152">16892 5958 55 0,'11'14'27'0,"1"1"-9"15,-12-15-19-15,13 7-27 16,-13-7-1-16,15 1 0 16</inkml:trace>
  <inkml:trace contextRef="#ctx0" brushRef="#br0" timeOffset="100497.3218">17025 5964 70 0,'15'17'35'0,"-3"-8"1"16,-12-9-2-16,23 17-20 15,-12-12-13-15,0-4-6 16,8 2-29-16,-19-3-1 16,16-1 0-16,-16 1-1 15</inkml:trace>
  <inkml:trace contextRef="#ctx0" brushRef="#br0" timeOffset="101122.3424">17347 5590 95 0,'0'0'37'16,"0"0"-2"-16,-2-12-4 16,2 12-30-16,0 0-1 0,0 0-4 15,12 14-24-15,-12-14-8 16,6 17 0 0,-6-17 0-16</inkml:trace>
  <inkml:trace contextRef="#ctx0" brushRef="#br0" timeOffset="101341.1005">17461 5902 88 0,'11'31'37'15,"-7"0"-1"-15,1 3 1 16,-14 0-33-16,7 0-2 15,0 0-1-15,-8-4-6 16,6 3-30-16,-9-10-1 16,1-5-1-16,-5-11-1 0</inkml:trace>
  <inkml:trace contextRef="#ctx0" brushRef="#br0" timeOffset="102247.3838">18167 5643 37 0,'0'0'30'0,"0"0"2"0,0 0-2 15,0 0-14-15,0 0-8 16,-12-11 1-16,12 11-4 15,-26 1-1-15,12 3-1 16,-8-4 0-16,0 7-1 16,-5-2-1-16,0 4 1 15,-2 0-1-15,2 4 0 16,3-4 0-16,3 5 0 16,4-2-1-16,6 1 1 15,6 0-1-15,7 6 0 16,8-4 1-16,6 2-1 15,7 2 0-15,4 0 0 16,4 0 0-16,2 1 0 0,-1-2 0 16,-2-2 1-16,-3 2-1 15,-7-1 0 1,-5-1 0-16,-5-2 1 16,-8 2-1-16,-5-2 0 0,-6 4 1 15,-4-1 0-15,-6-3-1 16,-3 3 2-16,-3-3-2 15,-1-2 2-15,2-1-2 16,0-2 1-16,5-6-1 16,4-3-1-16,15 0-2 15,-12-16-9-15,12 16-22 16,17-23-3-16,0 7 2 16,4-2-2-16</inkml:trace>
  <inkml:trace contextRef="#ctx0" brushRef="#br0" timeOffset="102731.7746">18399 5926 65 0,'11'10'32'0,"-11"-10"0"15,5 18-1-15,-1-6-30 16,-5 0 2-16,4 5 1 16,-6 0-1-16,4 4 0 15,-2-7 0-15,3 3 0 16,0-6-2-16,3 0 1 16,-5-11 0-16,11 11-1 0,-11-11-1 15,19-2 1-15,-19 2-1 16,22-11 0-16,-9 1 1 15,3-1-1-15,0-1 0 16,3-3 0-16,0 1 0 16,-1-1 1-16,0 1-1 15,-1 4 1-15,-2 4-1 16,-2 2 1-16,-13 4 0 16,19 8-1-16,-12 3 0 15,0 6 1-15,-3 1-2 16,2 5 2-16,-2-1-1 15,-2 1 0-15,1-1 0 16,-3-2 0-16,1-3-2 0,-4-6-1 16,9 4-10-16,-6-15-22 15,0 0 1-15,0 0-2 16,9-21 1-16</inkml:trace>
  <inkml:trace contextRef="#ctx0" brushRef="#br0" timeOffset="103606.8052">18834 5302 72 0,'11'-12'34'15,"-11"12"1"-15,18-10 0 0,-1 10-27 16,-17 0 0-16,26-7-3 16,-13 7-3-16,4 4 0 15,-2 0-1-15,0 7 0 16,-3 5-1-16,-1 2 1 16,-3 3-1-16,0 6 0 15,-3 1 0-15,-3 2-1 16,-3 1 2-16,-2 0-2 15,0-2 2-15,-2 0-2 16,0-2 1-16,1-3 0 16,2-2 0-16,-1-1 0 15,5-4 1-15,-1-4-1 16,4-1 0-16,-5-12 0 0,16 13 0 16,-16-13 1-16,19 6-2 15,-8-7 2 1,-11 1-2-16,18 1 1 15,-18-1 1-15,0 0-1 0,11 2 0 16,-11-2 0-16,0 0 0 16,-14 17 0-16,14-17 0 15,-19 22 0-15,10-3 0 16,0 2 0-16,3-1 0 16,0 2 0-16,6 4-1 15,1-2 1-15,3 0 0 16,3 2-1-16,3-3 1 15,1 0 0-15,1 2-1 0,1 0 2 16,2-1-2 0,-1 0 2-16,-1-1-2 15,-3 0 2-15,-2-1-2 16,-2-1 2-16,-3-4-1 0,-2-2 0 16,-3 1 1-16,-3-4-1 15,-3 0 1-15,8-12-1 16,-24 19 2-16,11-12-3 15,-1 1 3-15,1-1-2 16,2-5 0-16,0-1-1 16,11-1-1-16,-15-1-2 15,15 1-24-15,0 0-7 16,0 0-2-16,0 0 1 16</inkml:trace>
  <inkml:trace contextRef="#ctx0" brushRef="#br0" timeOffset="105731.8789">19625 5569 15 0,'0'0'26'0,"0"0"2"15,0 0 2-15,0 0-13 16,0 0 0-16,0 0-3 16,0 0-4-16,0 0-2 15,0 0-1-15,0 0-3 16,0 0-1-16,0 0-1 16,0 0-2-16,0 0 0 15,0 0 1-15,0 0 0 16,0 0 0-16,0 0 0 15,0 0 0-15,0 0 0 0,-10 11 0 16,10-11-2-16,0 0-2 16,0 0-5-16,0 0-22 15,0 11-4-15,0-11 0 16,0 0 0-16</inkml:trace>
  <inkml:trace contextRef="#ctx0" brushRef="#br0" timeOffset="106466.2837">19623 5949 19 0,'0'0'30'0,"4"12"0"15,-4-12 2-15,0 0-14 16,0 0-1-16,0 0-4 16,0 0-6-16,0 0-2 15,0 0-2-15,0 0 0 0,0 0-2 16,0 0 0-16,0 0 0 16,0 0 0-16,0 0-1 15,0 0 0 1,0 0 1-16,3-12-1 0,-3 12 0 15,0 0 0-15,0 0-1 16,1-11 1-16,-1 11 0 16,0 0-1-16,0 0 0 15,-14 7 1-15,14-7-1 16,-8 11 0-16,8-11-1 16,0 0 1-16,-8 14 0 15,8-14 0-15,0 0 0 16,0 0 0-16,0 0 0 0,8 13-1 15,-8-13-3-15,0 0-14 16,12 6-12 0,-12-6-1-16,0 0 0 15,0 0 0-15</inkml:trace>
  <inkml:trace contextRef="#ctx0" brushRef="#br0" timeOffset="107716.3264">20231 5613 13 0,'-3'-18'30'16,"0"4"2"-16,0 2-1 15,-5-1-10-15,8 13-5 16,0 0-3-16,-8 19-4 15,-1-5-2-15,9 7-3 16,-4 2-1-16,4 10 1 16,-2 1-2-16,4 5 0 0,1 0-1 15,-1 2 1-15,2-3-2 16,1 4 0 0,0-4 0-16,-2-5 0 15,2-4 0-15,-1-4 1 0,1-5-1 16,-1-6-1-16,-1 1 0 15,-3-15-1-15,8 13-3 16,-8-13-17-16,0 0-12 16,-4-16-2-16,4 16 2 15,-9-21-2-15</inkml:trace>
  <inkml:trace contextRef="#ctx0" brushRef="#br0" timeOffset="108356.9723">19907 5522 60 0,'0'0'32'0,"0"0"2"16,0 0-12-16,0 0-8 15,0 0-4-15,0 0-4 16,7-11-2-16,-7 11-1 15,16-10-1-15,-5 8 0 16,3 0-1-16,5 0 0 0,3 4 0 16,3 0 0-16,6 0-1 15,2 2 1-15,3 1 0 16,2-3-1-16,1 0 1 16,-2 0-1-16,-4-2 1 15,-6 1-1-15,-5 0 1 16,-5-1-1-16,-6 1 1 15,-11-1-1-15,0 0 0 16,0 0 0-16,0 0-1 16,2 11-3-16,-2-11-5 15,0 0-26-15,0 0 0 16,-13 3-1-16,13-3 0 16</inkml:trace>
  <inkml:trace contextRef="#ctx0" brushRef="#br0" timeOffset="109232.0014">20627 5382 67 0,'12'-14'35'0,"-12"14"1"16,10-14-2-16,-10 14-23 16,0 0-3-16,12 8-3 15,-12-8-2-15,7 25-1 16,-3-6 0-16,1 3-1 15,0 5 1-15,-2 3-2 0,1-2 1 16,-3-3-3-16,0 0-1 16,-1-25-9-16,-4 24-25 15,4-24 1-15,-11 12-2 16,11-12 1-16</inkml:trace>
  <inkml:trace contextRef="#ctx0" brushRef="#br0" timeOffset="109997.6539">20190 5527 26 0,'17'-8'27'0,"-17"8"0"16,16-14-9-16,-3 14-4 15,-13 0-2-15,22-6-3 16,-22 6-2-1,26-5-2-15,-15 4-1 0,5 7 0 16,-3-4-2-16,3 3 1 16,-3 0-1-16,2 1 0 15,-3-2 0-15,0 0 0 16,-12-4 0-16,19 4 0 16,-19-4-1-16,0 0 0 15,11 2 1-15,-11-2-1 16,0 0-1-16,0 0 1 15,0 0 0-15,0 0-1 0,0 0 1 16,0 0-1-16,0 0-1 16,-12-6 0-1,12 6-1-15,0 0-7 16,-3-11-24-16,3 11 1 0,0 0-2 16,-12-7 1-16</inkml:trace>
  <inkml:trace contextRef="#ctx0" brushRef="#br0" timeOffset="120013.6299">13810 5448 22 0,'0'0'29'0,"0"0"-1"16,0 0 3-16,-7-18-13 15,7 18-4-15,-14-5-2 16,14 5-3-16,-12 1-2 16,12-1-3-16,-11 13 0 15,8 4-2-15,1 6 0 16,2 8-2-16,0 4 1 16,2 9-1-16,1 6 0 15,1 5 0-15,-2 2 0 16,2-1 1-16,-2-5-1 0,1-1 0 15,-1-7-1-15,-1-4 2 16,2-10-1-16,-2-3-1 16,1-4 1-16,1-9 0 15,-1-1-1-15,-2-12-1 16,5 15-5-16,-5-15-21 16,0 0-5-16,-1-14 0 15,2 4-1-15</inkml:trace>
  <inkml:trace contextRef="#ctx0" brushRef="#br0" timeOffset="120669.9024">13823 5758 29 0,'0'0'29'15,"0"0"1"-15,0 0-9 0,0 0-4 16,-9-13-3-16,9 13-4 16,0 0-4-16,0 0-1 15,0 0-2-15,0 0 0 16,-13-1-1-16,13 1-1 15,0 0 0-15,0 0 0 16,0 0 1-16,0 0-1 16,19-5 1-16,-5 3-1 0,2-3 1 15,6 4 0 1,4-2-1-16,4 2 1 16,3-2-1-16,3 1 0 15,0 2 0-15,1 0 0 16,-2-1 0-16,-1 1 0 0,-4-3-1 15,-3 3 0-15,-7 0 1 16,-3 2-1-16,-3-6 0 16,-14 4 0-16,16 2 0 15,-16-2 0-15,0 0 0 16,0 0 0-16,0 0 1 16,0 0-2-16,0 0-1 15,0 0-4-15,0 0-28 16,0 0-1-16,0 0 0 15,0 0-1-15</inkml:trace>
  <inkml:trace contextRef="#ctx0" brushRef="#br0" timeOffset="142335.1056">10409 5375 26 0,'0'0'26'0,"16"-4"3"16,-16 4-7-16,14-3-2 15,-14 3-5-15,15-9-1 16,-15 9-4-16,0 0-1 15,11-10-3-15,-11 10-1 16,10 19-2-16,-6 0-2 16,-7 5 1-16,7 8-2 15,0 8 1-15,1 2-2 16,0 3 2-16,2 0-2 16,-1 0 1-16,3-2 0 15,2-3-1-15,-2-4 1 16,-1-7 0-16,-2-5-1 15,-1-3-1-15,-5-21-1 0,8 22-10 16,-8-22-20-16,1-12-1 16,-3-5 0-16,2-6-1 15</inkml:trace>
  <inkml:trace contextRef="#ctx0" brushRef="#br0" timeOffset="142756.9945">10437 5294 45 0,'0'0'29'0,"0"0"0"0,0 0 0 16,0 0-20-16,0 0 0 16,0 0 0-16,11-10-2 15,-11 10-3-15,26-16 1 16,-11 3-1-1,5 2-2-15,1-4 0 0,2 2-1 16,-2 1 0-16,0 2 0 16,-2 2-1-16,-2 3 0 15,-2 1 1-15,-1 3 0 16,-3 1-1-16,-11 0 1 16,18 8 0-16,-18-8-1 15,16 20 0-15,-8-7 1 16,0 3-1-16,1 3 1 0,-1 4-1 15,0 2 0-15,-3 1 1 16,1 1-1-16,-3-1 0 16,-1-1 0-1,1 1 0-15,-3-5-2 0,0 1 0 16,-2-7-3-16,10 9-10 16,-8-13-20-16,3 0 0 15,-3-11 1-15,0 0-1 16</inkml:trace>
  <inkml:trace contextRef="#ctx0" brushRef="#br0" timeOffset="143569.5233">11291 5320 52 0,'0'0'31'15,"-19"8"1"-15,8-8-1 16,11 0-19-16,-18 1-2 15,18-1-4-15,-22-3-1 16,11 3-2-16,-5-3-1 16,2 4 0-16,-4-5 0 15,3 4 0-15,-4-1-1 16,3 2 0-16,2-2 1 16,2 2-1-16,1-1 0 15,11 0 0-15,-15 10 0 16,15-10 0-16,-6 18-1 0,6-3 1 15,2 4-1-15,2 4-1 16,0 5 1-16,2 4-1 16,0 2 1-16,-1 3-1 15,0 3 1-15,-1 3-1 16,-1 2 0-16,-2-2 1 16,-1 1-1-16,-1-1 1 15,0-1-1-15,-1-4 0 16,1-1 0-16,0-7 1 15,0-4-1-15,1 0 0 16,0-6 1-16,2-3 0 16,1-5 0-16,-3-12 0 15,7 17 0-15,-7-17 0 0,13 13 0 16,-13-13 1-16,20 2-1 16,-9-3 0-16,1-2 0 15,2 2 0-15,-1-5 0 16,-1 0-1-16,2 4 0 15,-3-8-5-15,8 10-22 16,-19 0-6-16,20-15-1 16,-20 15 0-16</inkml:trace>
  <inkml:trace contextRef="#ctx0" brushRef="#br0" timeOffset="143944.5364">11470 5661 7 0,'11'-5'29'0,"-11"5"1"15,0 0 1-15,12-6-11 16,-12 6-2-16,0 0-3 15,0 0-6-15,0 0-2 16,-14-2-2-16,14 2-1 16,-13 13-1-16,6 2 0 0,-6 1-2 15,2 7 1-15,-5 5-2 16,-1 0 1-16,1 2-1 16,0 0 1-1,1-1-1-15,3-2 0 0,2-3 0 16,3-7 0-16,7-17-1 15,-9 17-1-15,9-17-5 16,0 0-20-16,0 0-7 16,-7-12-1-16,8 0 1 15</inkml:trace>
  <inkml:trace contextRef="#ctx0" brushRef="#br0" timeOffset="144225.7967">11258 5606 62 0,'13'-3'34'0,"-13"3"0"0,20 26-1 15,-20-14-26-15,14 11-1 16,-4-3-2-16,7 8-1 16,-3-1-2-16,1 0 0 15,0-3 0-15,2 0 0 16,-2-1 0-16,2-3-1 15,-1-4 0-15,0-4 0 16,-1-3-1-16,1-4-1 16,3 4-7-16,-19-9-25 15,23 0-1-15,-23 0 0 16,18-10-1-16</inkml:trace>
  <inkml:trace contextRef="#ctx0" brushRef="#br0" timeOffset="144522.6833">11802 5603 70 0,'0'0'35'0,"0"0"-1"15,11 3 1-15,0 1-32 16,-11-4 0-16,6 15-1 16,-2-1-4-16,-4-14-5 15,8 16-27-15,-8-16 0 16,5 20-1-16,-5-20 1 15</inkml:trace>
  <inkml:trace contextRef="#ctx0" brushRef="#br0" timeOffset="144725.8139">11800 5816 52 0,'-3'16'34'16,"3"1"1"-16,-1-3-1 15,2 6-15-15,-1-20-15 16,4 21-2-16,1-9-4 16,-5-12-7-16,14 10-24 15,-14-10-1-15,0 0 0 16,13-2-1-16</inkml:trace>
  <inkml:trace contextRef="#ctx0" brushRef="#br0" timeOffset="145100.827">11996 5680 69 0,'0'0'35'0,"4"13"0"16,-4-13 1-16,20 0-31 16,-9-1-1-16,7 3-1 0,-3-3-1 15,5 3-1-15,-1-2 0 16,1 0-1-16,1 4-1 15,-4-5-1 1,1 4-3-16,-7-14-13 0,4 10-18 16,-15 1 1-16,17-13-1 15,-17 13 1-15</inkml:trace>
  <inkml:trace contextRef="#ctx0" brushRef="#br0" timeOffset="145319.5853">12019 5830 34 0,'0'0'33'0,"12"13"1"16,2-8 0-16,-2-12-12 16,8 11-12-16,-8-12-1 0,9 7-4 15,-3-4-2-15,-1 3-1 16,0-3-1-16,0 3-1 15,1 0-3-15,-4-4-2 16,8 10-22-16,-10-10-8 16,3 2-1-16,-15 4 1 15</inkml:trace>
  <inkml:trace contextRef="#ctx0" brushRef="#br0" timeOffset="145788.3506">12695 5461 71 0,'7'13'35'0,"-7"-13"2"0,3 14-1 15,-3-14-30-15,-2 18 0 16,2-18 0-16,6 25-2 15,-2-6-2-15,2 5 1 16,-1 1-2-16,-2 3-1 16,1 1 1-16,-3 1-1 15,-1 0-1-15,-1-1 1 16,0-2 0-16,-3-5-1 16,3-3 0-16,-3-6 0 15,4-2-1-15,0-11-2 16,0 0-7-16,0 0-26 15,0 0 0-15,-6-20 0 0,5 3 0 16</inkml:trace>
  <inkml:trace contextRef="#ctx0" brushRef="#br0" timeOffset="146163.3645">12482 5457 43 0,'0'0'35'16,"0"0"0"-16,-7-14 0 15,7 14-20-15,11-12-4 16,7 9-1-16,-8-8-2 0,10 7-3 16,2-7-1-16,6 3 0 15,3 1-1-15,3 1-1 16,1 0 1-16,2 1-1 15,0 0-1-15,-2 3 0 16,1 2 0-16,-5 2 0 16,-4-1 0-16,-5 3-1 15,-5 1 0-15,-5 1 0 16,-12-6-1-16,13 15-1 16,-13-15 0-16,-4 10-4 15,5 4-13-15,-1-14-19 16,-11 2 1-16,0-5-1 15,11 3 1-15</inkml:trace>
  <inkml:trace contextRef="#ctx0" brushRef="#br0" timeOffset="147022.7696">12902 5031 55 0,'0'0'34'0,"11"13"0"15,-11-13 1-15,18 3-15 16,-18-3-12-16,26-1 0 16,-10 0-2-16,7 3-2 15,0-1-1-15,4 2-1 16,1-2-1-16,4 3 0 0,-1-2 1 16,0 0-2-16,-3 1 0 15,-1-2 0-15,-6 3-1 16,-2-2 1-16,-4 3 1 15,-15-5-1-15,9 16 0 16,-9-3 0-16,-4 3 0 16,-3 2 0-16,0 3 0 15,-1 3 0-15,0 2-1 16,1 2 1-16,0 1-1 16,2 0 1-16,1 0-1 15,2 2-1-15,0 3 1 16,1 3-1-16,1-1 0 0,1 2 0 15,2 2 1-15,-1-5-1 16,1 3 0-16,0 2 2 16,1 0-1-16,-1-2 1 15,0-1-1-15,-2 0 1 16,-1-2 0-16,2 2 0 16,-4-4 0-16,1-4 0 15,-2-1 0-15,-2-3 0 16,-3-5 1-16,0-3-1 15,-6-4 1-15,1-3 0 16,-3-4 0-16,-1-1 0 16,-4-6 0-16,0 0-1 15,2-4 1-15,1 2-1 0,3 0-1 16,2-2 0-16,13 5-1 16,-18-5-2-16,18 5-3 15,0 0-29-15,0 0 0 16,13 7-1-16,-2-7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56.7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2149 6765 19,'14'-6'30,"-14"6"-2,0 0 2,0 0-13,-19 16-3,6-2-5,-8 2-2,5 4-2,-8 1-2,3 6 1,-1 0-2,1 0 1,0 1-1,3-2-1,0-2 0,4 0-1,1-2 0,0-7 1,5-2-3,-2-4-1,10-9-4,-9 7-3,9-7-12,0 0-12,6-19-1,1 7 1</inkml:trace>
  <inkml:trace contextRef="#ctx0" brushRef="#br0" timeOffset="281.0159">1815 6784 34,'0'0'30,"0"11"4,2-1-11,6-1-5,9 12-4,-3-6-2,9 12-1,0-4-3,4 6-2,-2-4-1,3 2-3,-3-3 1,1-3-1,-2-4-2,-3-1 0,0-4-1,-3-4-3,2 0-2,-9-10-9,6-2-23,-1 2 0,-6-8 1,4 2 0</inkml:trace>
  <inkml:trace contextRef="#ctx0" brushRef="#br0" timeOffset="556.0318">2470 6739 47,'2'-12'34,"-2"12"1,0 0-1,-10-13-19,10 13-7,-10 2-4,10-2-5,0 0-5,-7 10-12,7-10-16,9 11-1,-9-11 0,11 16 2</inkml:trace>
  <inkml:trace contextRef="#ctx0" brushRef="#br0" timeOffset="756.0432">2528 6941 37,'0'0'33,"0"16"1,0-16-8,-8 11-8,9-2-6,-1-9-4,-4 13-4,4-4-5,0-9-7,1 16-7,0-3-19,-1-13-1,7 13 1,-7-13 0</inkml:trace>
  <inkml:trace contextRef="#ctx0" brushRef="#br0" timeOffset="1135.0646">2934 6625 49,'12'-8'37,"-9"-2"-1,-3 10 1,0 0-21,0 0-5,0 0-4,5 15-2,-2 1-2,-3 3 0,3 6-1,0 4-1,0 3 0,1 4 0,-1-3 0,1-2-1,0 2 0,0-3 0,-1-4-1,0-3-2,-1-7-1,2-1-2,-4-15-3,3 17-6,-3-17-11,0 0-12,-8-12 0,2 1 2</inkml:trace>
  <inkml:trace contextRef="#ctx0" brushRef="#br0" timeOffset="1478.0845">2718 6623 19,'0'0'33,"-3"-10"3,3 10 0,0 0-12,0 0-6,22-9-4,-12 1-4,12 9-2,-2-5-1,9 3-2,1-4-1,5 3-1,-2-3 0,0 4-1,-1-1-1,-3 1 0,-4 0 0,-3 2-1,-3 1 0,-4-1-1,-1 3 0,-3-4-2,3 4-3,-14-4-4,21 5-14,-8-1-17,-13-4 1,16 12-1,-16-12 2</inkml:trace>
  <inkml:trace contextRef="#ctx0" brushRef="#br0" timeOffset="1872.1071">3254 6885 51,'0'0'37,"1"-11"0,-1 11 0,0 0-21,0 0-7,0 0-3,3 17-1,-1-4-3,0 4 0,1 5-1,0 2 0,2 3 0,-1 0 0,0-2 0,0-2 0,0 0-1,-1-5 1,-1-4 0,-1-4 0,-1-10-1,0 0-2,0 0-1,0 0-10,0 0-26,0-9 0,1-2-1,-3-9 1</inkml:trace>
  <inkml:trace contextRef="#ctx0" brushRef="#br0" timeOffset="3149.1801">4243 6779 39,'0'0'30,"0"0"-4,10 8-4,-5 6-6,-2 0-3,6 8-4,-4-3-2,7 7-1,-3-2 0,6 0-1,-4-7-2,5 1-1,-1-9 0,2-4 0,-1-4 0,3-7-1,-3-7 1,3-3-1,-1-3 0,0-5 1,-3 0-1,-1 1 0,-4 1 1,-1 2-1,-5 5 0,-4 2 0,0 13-1,-10-8 1,10 8-1,-19 16 1,9 5-1,-2 6 0,0 5-1,3 8 1,-1 7 0,1-2 0,2 3 0,3-2 0,-1-3 0,4-3 0,1-5 0,1-7 0,3-6-1,0-5 0,1-3-1,-5-14 0,9 3-3,-9-3-2,14-17-12,-9 8-18,-1-9 1,6 1-2,-6-7 2</inkml:trace>
  <inkml:trace contextRef="#ctx0" brushRef="#br0" timeOffset="3402.1946">4747 6777 49,'0'0'36,"0"0"-2,0 0 2,0 0-23,-13 2-4,13-2-5,-4 15-3,4-15-4,4 21-6,-3-12-19,-1-9-7,12 20-1,-12-20 1</inkml:trace>
  <inkml:trace contextRef="#ctx0" brushRef="#br0" timeOffset="3616.2067">4809 6984 55,'0'0'35,"-4"21"0,-1-7-11,5-14-9,-6 19-5,2-9-8,4-10-3,5 14-10,-5-14-13,0 0-10,16 5-2,-16-5 2</inkml:trace>
  <inkml:trace contextRef="#ctx0" brushRef="#br0" timeOffset="3996.2285">5167 6638 44,'6'-11'36,"-6"11"2,8-14-1,-6 1-15,-2 13-10,0 0-4,5 13-3,-6-1-1,3 7-2,-2 2 0,1 5 0,-1 3-1,1 4 0,0-1 0,0 0-1,1 0 0,-1-3-1,0-1-1,-1-5-1,2 0-2,-3-11-3,6 3-6,-5-15-13,0 0-11,0 0-1,0 0 2,-5-12 1</inkml:trace>
  <inkml:trace contextRef="#ctx0" brushRef="#br0" timeOffset="4297.2458">4929 6672 37,'0'0'35,"0"0"3,4-12 0,7 1-14,10 9-9,-3-10-4,11 3-3,1-8-3,8 7 0,1-6-2,6 0 0,0 1-1,1-1-1,0 4-2,-5 2-2,-1 9-3,-13-5-9,-1 9-26,-5 3 0,-9 2 0,-2 2 0</inkml:trace>
  <inkml:trace contextRef="#ctx0" brushRef="#br0" timeOffset="5151.2946">5413 6983 40,'0'0'35,"2"-20"3,1 5-4,-3 15-13,7-22-5,2 14-5,-5-4-4,8 4-1,-5-2-1,6 6-2,-1 1 0,0 3-1,1 1 0,0 4-1,-1 3 0,0 1-1,-1 2 0,-3 2 1,-1 3-2,-2 4 1,-3 2-1,-4-1-1,-1 2 0,-6 2 0,0 1 0,-3-3 1,-2 0-1,0-5 1,0-3-1,2-1 1,2-3 1,-1-3 0,11-8 0,-9 9 1,9-9-1,0 0 1,0 0 1,16 1 0,-4-4 0,6-1 0,0 0-1,5 1 1,2-2 0,-1-1-1,1 1 0,-1 2-2,-2 1-1,-6-6-8,2 4-30,-3 2-1,-3-2 0,0 2 0</inkml:trace>
  <inkml:trace contextRef="#ctx0" brushRef="#br0" timeOffset="-11808.6754">2362 7856 12,'0'0'23,"0"0"-3,0 0-1,0 0-2,0 0-3,-12-2-2,12 2-3,-9 7-2,9-7-2,-19 16-1,8-3-1,-3 3 0,-1 5 1,-3 1-1,0 8 0,-2 1 1,4 6-1,-1 1 2,7 5-2,-1 1 1,8 3-1,2-3 0,11-1 0,-1-2 0,6-3-1,2-7 0,4-1 1,-3-9-2,2-4 1,-4-3-1,1-1 0,-5-5 0,0-2 0,-12-6-2,12 6-2,-12-6-3,0 0-7,0 0-24,12 4-1,-12-4 0,0 0 1</inkml:trace>
  <inkml:trace contextRef="#ctx0" brushRef="#br0" timeOffset="-10263.587">2746 8073 31,'0'0'22,"0"0"0,0 0-1,0 0-5,0 0-2,-3 10-3,0 1-3,-7 0-2,0 4-3,-5 4-1,-1 5 0,-3 3-1,0-3 1,-4 3-2,3 1 1,-1-4 0,2-2 0,4-5 0,1-5 0,5-4-2,9-8-1,-10 8-2,10-8-3,0-14-7,4 4-8,-2-7-12,7 6 1,-8-10 1</inkml:trace>
  <inkml:trace contextRef="#ctx0" brushRef="#br0" timeOffset="-9955.5697">2465 8081 13,'0'0'28,"0"0"1,0 0-4,0 0-5,9 13-4,6 0-4,-3-2-1,10 9-1,-3-6-1,8 6-3,-1-3-1,3 1-2,-3-5-1,0 2 0,-2-2-2,-4-4 0,0 0-1,-5-4-1,2 2-2,-6-6-3,5 7-5,-16-8-10,16-5-13,-1 5-2,-4-7 2,7 7 2</inkml:trace>
  <inkml:trace contextRef="#ctx0" brushRef="#br0" timeOffset="-9734.5564">3030 8288 40,'0'0'32,"13"22"-2,-9-4-7,-2-1-5,2 4-6,-6-3-3,4 4-3,-4-6-3,2 3 0,-1-5-3,0-4-1,1-10-4,0 0-5,1 10-10,-1-10-15,4-11 0,-4 11 1,5-27 1</inkml:trace>
  <inkml:trace contextRef="#ctx0" brushRef="#br0" timeOffset="-9233.5281">3211 8077 33,'0'0'33,"9"0"2,-9 0 0,-8 10-16,8 6-6,-4-4-6,5 7-2,-2 1-2,5 0 0,-1-3 0,6-1-1,-1-2 0,2-4-1,3-5 1,1-4-1,1-7 0,1-3 0,1-5 0,0-1 0,1-4-1,-2 2 1,1 0 0,-4 2-1,-1 2 0,-3 5 1,-9 8-1,11-2 1,-11 2-1,4 18 1,-5-2-1,1 6 0,-2 3 1,-1 5-1,-1 2 0,-1 2 1,-1-1-1,-2 1 0,1-2 0,1-4 1,-1-4-2,1-3 1,1-2-1,0-7-1,2-1 0,3-11-2,0 0-2,0 0-4,0 0-19,0 0-9,0 0 0,0 0 1</inkml:trace>
  <inkml:trace contextRef="#ctx0" brushRef="#br0" timeOffset="-7864.4498">3548 7886 20,'0'0'32,"5"-12"1,-5 12-6,4-16-5,-4 16-6,12-9-4,-2 8-2,-10 1-5,21 2-1,-10 4-2,5 5-1,-2 5 0,4 4 0,-3 3 0,1 7 0,-4 1 1,-2 2-1,-2 2 0,-3 5-1,-3-3 0,-3-2 1,-2 0-1,-2-4 0,-3-2 0,1-3-1,-1-3 2,-1-8-1,0-4 0,9-11 1,-16 14-1,16-14 1,-13 4-1,13-4 1,0 0-2,-6-9 0,6 9-2,6-10-3,5 10-7,-11 0-14,19-14-9,0 10-2,-3-4 3</inkml:trace>
  <inkml:trace contextRef="#ctx0" brushRef="#br0" timeOffset="-7503.4292">4005 8015 54,'0'0'36,"0"0"-2,0 0-11,0 0-8,0 0-5,0 0-4,0 0-3,-7 11-2,7-11-1,0 10-3,4-1-10,-3 1-18,-1-10-4,8 13-1,-8-13 0</inkml:trace>
  <inkml:trace contextRef="#ctx0" brushRef="#br0" timeOffset="-7276.4162">4013 8224 23,'0'0'34,"-4"18"1,4-18-1,0 0-12,-3 16-7,3-16-5,2 9-5,-2-9-3,5 12 0,-2-3-3,-3-9-2,11 16-7,-11-16-14,0 0-11,10 13-1,-10-13 1</inkml:trace>
  <inkml:trace contextRef="#ctx0" brushRef="#br0" timeOffset="-6481.3706">4515 7980 39,'0'0'30,"-1"-10"-4,1 10-6,0 0-4,-4-10-3,4 10-4,-2 12-3,5 2-1,-5 1-1,6 7 1,-5 2-2,6 9 0,-5 1 0,3 1-1,-3-2 0,2 1 0,-3-5-1,2 1 0,-1-5 0,0-6 0,-1-6-2,0-1 1,1-12-1,-5 11-1,5-11-2,0 0-4,-2-10-8,-2-1-11,2-1-8,4 0-2,-5-8 2</inkml:trace>
  <inkml:trace contextRef="#ctx0" brushRef="#br0" timeOffset="-6127.3505">4354 7958 15,'0'0'32,"-9"-13"1,9 13 2,0 0-11,7-19-6,8 18-3,-4-8-4,10 7-2,-2-2-3,8 5-1,-2-2-1,4 3 0,-2-2-2,1 0-1,-3 1 0,-1 0-1,-2 0 1,-2-2 0,-4 0-1,-1-1 1,-4 1-1,-2 1-1,-9 0-2,11-4-1,-11 4-5,0 0-11,0 0-20,9 6 1,-9-6-1,6 9 2</inkml:trace>
  <inkml:trace contextRef="#ctx0" brushRef="#br0" timeOffset="-5705.3263">4779 8250 38,'0'0'32,"0"0"-3,0 0-6,11 2-3,-11-2-4,4 13-2,-4-13-5,1 26-1,-4-11-3,7 6 0,-5 0-2,2 1-1,-1-1 0,0 3-1,0-4 0,0-6 0,1-3-1,-1-11 0,1 14-1,-1-14-1,0 0-3,0 0-10,3-17-24,-3 17 0,9-23 0,-2 6 1</inkml:trace>
  <inkml:trace contextRef="#ctx0" brushRef="#br0" timeOffset="-3295.1881">5329 8063 2,'0'0'25,"-3"13"0,-9-8 1,2 7-8,-1 1-3,-3 1-3,3 6-3,-5-2-1,2 1-2,-1-1-2,1 1-1,2-3-1,-1 1-1,2-5-1,0-2-1,11-10-1,-14 13-1,14-13-3,-10 5-5,10-5-7,0 0-11,-13-6-3,13 6 1</inkml:trace>
  <inkml:trace contextRef="#ctx0" brushRef="#br0" timeOffset="-2970.17">5085 8048 20,'0'0'30,"0"0"1,0 0-6,0 0-5,13 6-4,1 7-3,-3-4-3,10 5-1,-5-1-2,8 7-1,-3-5-2,4 2-1,-3-4-1,2-1 0,-4 0-1,-2-3-1,0 0 0,-4-5-1,0 1-1,-5-2-2,2 3-3,-11-6-4,12 4-11,-12-4-15,0 0 0,15-1 2,-9-8 0</inkml:trace>
  <inkml:trace contextRef="#ctx0" brushRef="#br0" timeOffset="-2634.1508">5709 7872 51,'0'0'35,"6"-10"0,-6 10-9,0 0-9,0 0-4,8 25-5,-11-10-1,4 8-3,-2 0 0,1 6-2,-1 0 0,1 2-1,-2 0 0,1-1-1,0-3 0,0 0 0,1-1-2,-2-7-1,2 0-1,-2-9-3,5 0-4,-3-10-10,0 0-14,0-9-1,-3-4-2,4 4 4</inkml:trace>
  <inkml:trace contextRef="#ctx0" brushRef="#br0" timeOffset="-2341.1339">5481 7887 41,'0'0'33,"0"0"3,0 0-12,23 0-5,-7-3-4,14 6-3,-3-8-2,10 4-2,-2-7-2,5 7-1,-3-4-1,-1 2-1,-3-1-1,-3 2-1,-3 1-1,-3 2-2,-3 3-1,-4-4-5,0 8-10,-3-1-23,-5-1 2,1 2-1,-10-8 2</inkml:trace>
  <inkml:trace contextRef="#ctx0" brushRef="#br0" timeOffset="-1707.0976">5986 8212 34,'0'0'35,"0"-10"3,0 10-1,0 0-15,2-20-6,-2 20-6,0 0-3,16-11-1,-16 11-3,16-6 0,-4 6-1,0 1-1,0 1 0,2 2 0,-2 0-1,-1 5 1,-3 0-1,0 1 0,-3 3-1,-3 0 0,-2 2-1,-5 0 0,-1 4-1,-2-3 0,0 4-1,-7-3 1,3 3-1,-3-2 2,2-1 0,0 0 0,3-3 2,1 0 0,1-5 0,8-9 2,-7 13-1,7-13 2,0 0 0,7 10 0,-7-10 0,17-1 1,-8-3 0,7 4 0,-3-3-1,4 2 0,-2-1-1,0 1 1,-3 1-2,0 1-1,-3 1-2,-9-2-3,14 6-10,-14-6-27,0 0 2,12 8-2,-12-8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10:34:23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14156 7585 45 0,'31'1'31'16,"3"-5"1"-16,6-5-8 15,9 9-12-15,-2-11-4 16,14 6-2-16,-3-4-2 16,14 0 0-16,3-4 0 0,8 6 0 15,2-4-1-15,13 3 0 16,3-1 0-16,10 0 0 16,10-4 0-16,7 3 0 15,6-5 0-15,9 3-1 16,7-6 1-16,8 0-1 15,3-4-1-15,4 0 1 16,0-1-1-16,7 4 0 16,1-1 1-16,6 0-1 15,0 4 0-15,4 0 0 16,1 4 0-16,0 3 0 16,-2 2-1-16,-1-1 0 15,-4 4 0-15,-5 3 0 0,-6 0-1 16,-9 2 1-16,-8 2 0 15,-8-1 0-15,-7 3-1 16,-12 2 1-16,-11-1 0 16,-11 1 0-16,-12 0-1 15,-9 0 0-15,-10 1-2 16,-18-4-5-16,-3 2-30 16,-22-5 1-16,-11 0-1 15,-15-1-1-15</inkml:trace>
  <inkml:trace contextRef="#ctx0" brushRef="#br0" timeOffset="2203.2021">14856 6568 39 0,'-9'22'32'15,"-7"-5"1"-15,-3 10 1 16,-13-3-19-16,8 24-1 16,-13-6-3-16,13 10-3 15,-6-7-2-15,15 1 0 16,2-4-3-16,11 0-1 15,6-8 0-15,5-9-1 16,8-3-1-16,3-9-3 16,8 2-2-16,-8-11-27 15,10-2-5-15,-4-7 1 0,2-5-1 16</inkml:trace>
  <inkml:trace contextRef="#ctx0" brushRef="#br0" timeOffset="2468.8368">15199 6738 59 0,'16'-4'35'0,"-16"4"0"16,14 10 0-16,-14-10-22 15,-7 30-8-15,-6-9 0 16,-2 8-1-16,-6-2-2 0,2 2 0 15,-3-1-3-15,0-5-1 16,2 1-3-16,-5-13-18 16,10-1-12-16,-3-9 0 15,5-2 0-15,-1-8-1 16</inkml:trace>
  <inkml:trace contextRef="#ctx0" brushRef="#br0" timeOffset="2656.343">14966 6851 72 0,'12'8'36'0,"6"5"1"15,-2-4-2-15,9 8-26 0,-8-3-2 16,12 5-2-16,-3-2-3 16,0-4 0-16,2 3-4 15,-6-10-6 1,9 4-27-16,-10-6-2 0,1-1 1 15,-6-8-2-15</inkml:trace>
  <inkml:trace contextRef="#ctx0" brushRef="#br0" timeOffset="2859.4755">15381 6937 70 0,'11'6'34'0,"6"3"1"15,-3 2 0-15,6 6-28 16,-13 0 0 0,8 3-4-16,-8 3 0 15,1-2-4-15,0 3-4 0,-12-8-29 16,6-1-1-16,-2-15 0 16,0 0-1-16</inkml:trace>
  <inkml:trace contextRef="#ctx0" brushRef="#br0" timeOffset="3359.493">15625 6710 62 0,'7'12'35'0,"-2"2"-1"16,4 3 1-16,-9-17-26 15,7 31-3-15,-1-19-1 16,7 8 0-16,-4-9-2 16,7 0-1-16,-4-5 0 15,4-2-1-15,-3-4 1 16,3-1-1-16,-1-5 0 15,2-1-1-15,-1-4 0 16,0-2 0-16,0-2 1 16,-1-2-1-16,0 3 0 15,-1-2 1-15,-4 5-1 0,-10 11 1 16,14-11 0-16,-14 11-1 16,4 14 0-16,-8 6 1 15,-1 7-1-15,-1 5 1 16,-1 6-2-16,-1 2 2 15,1 1 0-15,0 2-1 16,2-4 1-16,1-5-3 16,2-4 1-16,-1-12-4 15,8 6-16-15,-5-24-15 16,0 0-1-16,0 0 0 16,1-21-1-16</inkml:trace>
  <inkml:trace contextRef="#ctx0" brushRef="#br0" timeOffset="3640.7532">15948 6515 81 0,'26'9'38'0,"0"2"1"15,4 11-1-15,-12 0-30 16,12 11-2-16,-2-3-1 15,0 9-2-15,-5-3-1 16,0 6 0-16,-9-1-2 16,-5-1 1-16,-7-4-2 0,-6-2 1 15,-3-2-1-15,-6-7-1 16,0-1-1-16,-4-15-1 16,7 2-6-16,-9-13-28 15,19 2 0-15,-22-17 0 16,17-4 0-16</inkml:trace>
  <inkml:trace contextRef="#ctx0" brushRef="#br0" timeOffset="3906.3875">16504 6580 89 0,'0'0'39'0,"0"0"-1"15,-3 15 1-15,3-15-32 16,0 0-3-16,0 0-2 16,0 0-2-16,10 11-2 15,-10-11-5-15,20 8-22 16,-20-8-9-16,0 0 0 15,8 12-1-15</inkml:trace>
  <inkml:trace contextRef="#ctx0" brushRef="#br0" timeOffset="4062.6426">16511 6799 77 0,'1'14'35'0,"7"0"1"16,-8-14-1-16,22 11-32 15,-10-2-22-15,-1-11-13 16,-11 2-2-16,16-12-2 16,-9 0 0-16</inkml:trace>
  <inkml:trace contextRef="#ctx0" brushRef="#br0" timeOffset="4578.286">17594 6467 85 0,'13'4'37'15,"-13"-4"-1"-15,-6 28 0 16,-11-6-32-16,0 11 0 16,-4 1-1-16,-2 8-2 15,-4 2 0-15,-1 2 0 16,-1-1 0-16,-2 0-1 15,4-5 0-15,2-8 0 16,4-4-2-16,-1-8-2 0,11-1-6 16,-9-14-27-16,20-5 1 15,-13-13-1-15,12-4 0 16</inkml:trace>
  <inkml:trace contextRef="#ctx0" brushRef="#br0" timeOffset="4750.1667">17219 6499 55 0,'0'0'21'16,"0"0"-21"-16,-11-18-7 0,11 18-20 15,0-26-1-15</inkml:trace>
  <inkml:trace contextRef="#ctx0" brushRef="#br0" timeOffset="5422.0648">17291 6462 60 0,'-11'2'33'0,"11"-2"1"0,17-9-3 16,6 10-23 0,-2-9 1-16,18 9-2 15,-2-3-1-15,13 7-2 16,-1-4-1-16,4 7-1 16,-3 2 0-16,0 2-2 0,-5 3-1 15,-7-3 0-15,0 2-4 16,-13-10-7-16,0 7-24 15,-9-7 0-15,-4 0 0 16,-12-4 1-16</inkml:trace>
  <inkml:trace contextRef="#ctx0" brushRef="#br0" timeOffset="5812.7042">17741 6783 68 0,'15'-9'34'0,"5"2"2"16,-7-9-2-16,8 12-24 15,-12-11-1-15,10 9-4 16,-8-3-2-16,2 6-1 16,-2 0 0-16,-11 3-1 15,17 6-1-15,-17-6 0 16,10 22 0-16,-8-6 1 0,-2 2-1 16,-1 2 0-16,-1-1 0 15,-2 5 0-15,2 1 0 16,-2-4-1-16,4 0-3 15,0-21-2-15,1 28-15 16,-1-28-15-16,-6 15 0 16,6-15-1-16,-13-8 2 15</inkml:trace>
  <inkml:trace contextRef="#ctx0" brushRef="#br0" timeOffset="6031.4623">17754 6983 68 0,'-2'14'36'16,"2"-14"0"-16,16 3 0 16,-16-3-28-16,22-5 1 15,-5-1-3-15,10 5-1 16,1-5-2-16,4 1-2 16,0 2-1-16,1-4-2 15,4 6-4-15,-10-13-16 16,6 9-14-16,-7-1-1 15,2-4 0-15,-5-3-1 16</inkml:trace>
  <inkml:trace contextRef="#ctx0" brushRef="#br0" timeOffset="6359.5984">18710 6511 56 0,'11'0'34'0,"-11"0"1"16,9 13 0-16,-16-2-17 15,-2 14-11-15,-12-6 0 16,4 11-2-16,-10 1-2 15,2 3 0-15,-4-6-1 0,2 2 0 16,0-5-2-16,4-3-1 16,3-3-2-1,2-12-2-15,12 4-13 16,-5-14-19-16,11 3 0 0,-16-15 0 16,10 0 1-16</inkml:trace>
  <inkml:trace contextRef="#ctx0" brushRef="#br0" timeOffset="6562.7297">18338 6527 91 0,'22'19'37'0,"-6"-3"0"16,10 12-8 0,-3-9-23-16,11 8 0 15,-1-1-3-15,6 0 0 16,1-1-2-16,2-5-2 0,-1 0-4 15,-8-14-17-15,4 7-15 16,-9-9-1-16,1-1 1 16,-7-6-1-16</inkml:trace>
  <inkml:trace contextRef="#ctx0" brushRef="#br0" timeOffset="6890.8681">19328 6351 74 0,'22'18'35'16,"-13"0"0"-16,3 9 0 15,-15 3-27-15,12 15-1 16,-7-2-2-16,4 8-1 16,-3 1-2-16,1-2 0 15,-3-7-1-15,0-3-1 16,1-9-1-16,-2-9-2 16,2-4-3-16,-2-18-15 15,0 0-15-15,-16-10-1 16,8-2 0-16,-7-9 0 0</inkml:trace>
  <inkml:trace contextRef="#ctx0" brushRef="#br0" timeOffset="7125.2494">19069 6340 90 0,'0'0'37'0,"0"0"1"16,0 0-1-16,17-5-32 15,8 9 0-15,5-7-2 16,8 4 0-16,5-2 0 16,2 1-2-16,1-1 1 15,3 3-2-15,0 2-1 0,-3-1-3 16,3 11-6-16,-17-3-28 16,2 5-1-16,-8-2 0 15,-1 9 0-15</inkml:trace>
  <inkml:trace contextRef="#ctx0" brushRef="#br0" timeOffset="7640.8929">19630 6738 74 0,'-11'-5'36'0,"11"5"1"0,0 0 0 16,0 0-24-16,0 0-7 16,24-11 0-16,-13 6-2 15,9 3-1-15,-1-2-1 16,3 3 0-16,0 2-1 15,1 4-1-15,-3 1 1 16,-3 4-1-16,-5 2-1 16,-6 5 1-16,-6 3-1 0,-5 4-1 15,-6 1 1-15,-5 1 0 16,-1-2 0-16,-2-2 0 16,3-3-1-1,1-2 2-15,3-3 0 16,12-14 0-16,-12 13 0 0,12-13 1 15,0 0 0-15,13 10-1 16,-2-8 2-16,3 2-2 16,2 1 3-16,4 0-2 15,1-2 0-15,0 4 0 16,0-1 0-16,-2-1-1 16,-1 4-1-16,-5-9-7 15,7 7-23-15,-20-7-7 0,0 0-1 16,0 0 1-1</inkml:trace>
  <inkml:trace contextRef="#ctx0" brushRef="#br0" timeOffset="8390.9183">15083 7928 12 0,'11'-6'27'0,"-11"6"3"16,0 0-1-16,0 0-6 15,0 0-1-15,0 0-5 0,2 25-3 16,-2-25-3-16,-13 38-2 15,-1-13-3-15,5 12-1 16,-7-1-3-16,0 4 0 16,-4 0-1-16,2-2 0 15,-1-3-1-15,2-6 0 16,2-5-2-16,0-9-2 16,9 4-13-16,-6-17-19 15,12-2 0-15,-20-10-1 16,12-2 1-16</inkml:trace>
  <inkml:trace contextRef="#ctx0" brushRef="#br0" timeOffset="8625.3018">14812 7966 91 0,'19'4'38'16,"6"9"-1"-16,-3 2 1 15,7 13-32-15,-2-1-1 16,7 8 0-16,-2 4-3 16,2 1 0-16,0-4-2 15,0-3 0-15,1-4-3 16,-6-11-1-16,8 4-15 16,-11-18-18-16,2-5-1 0,-7-10-1 15,-1-4 0 1</inkml:trace>
  <inkml:trace contextRef="#ctx0" brushRef="#br0" timeOffset="8828.4344">15469 7952 90 0,'0'0'35'0,"12"-3"-3"16,1 10-14-16,-1-6-50 0,-1-2-3 16,0-3 0-1,0 4-1-15</inkml:trace>
  <inkml:trace contextRef="#ctx0" brushRef="#br0" timeOffset="9015.9406">15559 8189 87 0,'4'14'36'15,"3"2"0"-15,-7-16-1 16,18 18-29-16,-18-18-8 16,22-2-10-16,-5 0-23 15,-2-7-1-15,2-2 0 16,-4-6 0-16</inkml:trace>
  <inkml:trace contextRef="#ctx0" brushRef="#br0" timeOffset="9281.5757">16006 7787 97 0,'0'0'38'0,"17"18"0"16,-12-5-1-16,1 9-34 16,-1 5 2-16,2 8-2 15,-2 4-2-15,1 8 1 16,-1 2-2-16,1 1 0 16,0-2 0-16,-2-4-1 0,3-5-3 15,-5-11-3-15,11 2-20 16,-11-19-11-16,-2-11 0 15,0 0-1-15,0 0 1 16</inkml:trace>
  <inkml:trace contextRef="#ctx0" brushRef="#br0" timeOffset="9531.584">15769 7829 102 0,'12'-9'38'0,"0"-1"0"0,13 6-2 16,-1-6-33-16,12 3 2 15,-1 1-3-15,4 2 0 16,2 2-2-16,3 2 0 16,4 2-1-16,-5-3-6 15,9 13-16-15,-10-8-16 16,-3 3 1-16,-7-3-2 15,-1 4 1-15</inkml:trace>
  <inkml:trace contextRef="#ctx0" brushRef="#br0" timeOffset="9969.099">16435 8357 89 0,'17'-17'38'0,"-8"2"0"16,4 0 1-16,-8-4-32 15,6 2-1-15,-2-4-1 0,1 4-2 16,-1-1-1-16,0 2-1 16,-3 5 0-1,-6 11 0-15,11-9-1 16,-11 9 0-16,6 15 0 0,-4 1 0 16,0 6 0-16,0 3-1 15,1 6 1-15,0-1-1 16,0 4 0-16,-1 0 0 15,3-4-1-15,-1-4 0 16,2-1-2-16,-6-10-3 16,11 8-15-16,-11-23-16 15,0 13 0-15,0-13 0 16,0 0 0-16</inkml:trace>
  <inkml:trace contextRef="#ctx0" brushRef="#br0" timeOffset="10172.2315">16485 8547 81 0,'0'0'38'0,"0"0"-1"15,15 2 2-15,-15-2-29 16,29-11 0-16,-10 0-4 16,4 10-2-16,0 0-3 15,3-3 0-15,2 7-4 16,-14-13-24-16,10 10-11 15,-10-5-1-15,3 1 0 16,-3-10-1-16</inkml:trace>
  <inkml:trace contextRef="#ctx0" brushRef="#br0" timeOffset="11187.892">18111 8017 57 0,'-1'14'35'0,"1"-14"1"16,0 0 0-16,0 0-18 16,17 18-7-16,-17-18-2 15,15 30-2-15,-7-9-3 16,4 7 0-16,1-3-2 15,1 4-1-15,5 2 0 16,-1-3-1-16,3-6 1 16,-1-3-1-16,1-6 0 15,1-4 0-15,0-3 0 0,-1-5 1 16,-2-7-1-16,0-7 0 16,-1-4 1-1,0-5-1-15,-2-6 1 16,-1 0-1-16,-3 0 0 0,-3 3 0 15,-5 6 0-15,-4 19 1 16,0 0-1-16,-13 3 0 16,1 21 0-16,-3 8-1 15,1 9 1-15,-1 5 0 16,3 6 0-16,-1 0 0 16,5-1 0-16,3-3 0 15,3-6 1-15,3-3 0 16,2-7-1-16,2-7 0 0,0-5-2 15,-5-20-3 1,15 23-10-16,-15-23-22 16,7-11-2-16,-4-7 1 15,3-4-1-15</inkml:trace>
  <inkml:trace contextRef="#ctx0" brushRef="#br0" timeOffset="11406.6497">18741 7901 100 0,'9'22'39'16,"-8"-5"-2"-16,-6-5 1 16,6 0-37-16,-2-1-2 15,1-11-4-15,15 18-21 16,-15-18-11-16,19-6 0 0,-19 6-1 15,22-12 0-15</inkml:trace>
  <inkml:trace contextRef="#ctx0" brushRef="#br0" timeOffset="11594.1562">18802 8123 78 0,'-2'21'37'0,"3"0"0"15,-1-6-1-15,2 3-17 16,-3-4-18-16,1-14-1 16,6 19-4-16,-6-19-16 15,0 0-16-15,0 0-1 0,0 0 1 16,0 0-1-16</inkml:trace>
  <inkml:trace contextRef="#ctx0" brushRef="#br0" timeOffset="11953.5446">19260 7875 105 0,'-5'-11'39'16,"5"11"0"-16,0 0-10 16,0 0-24-1,0 0 1-15,0 0-4 0,1 24 0 16,5-5-1-16,1 3 0 16,1 8-1-16,-1 7 1 15,2 3-1-15,-3 3 0 16,1 5-1-16,-2-5 0 15,1-3-2-15,-2-3-1 16,3-4-4-16,-11-22-18 16,8 1-12-16,-4-12-1 0,0 0 1 15,-11-17-1-15</inkml:trace>
  <inkml:trace contextRef="#ctx0" brushRef="#br0" timeOffset="12203.5525">18999 7871 102 0,'0'0'40'16,"25"-9"0"-16,-7 1 0 16,13 1-34-16,-2 0 0 15,14 1-1-15,1 2-2 0,7 1-1 16,3-1 0-1,1 2-1-15,0 2-2 16,-3-1-1-16,-2 3-3 16,-13-8-16-16,0 10-19 0,-16-3-1 15,-5 4-1-15,-16-5 1 16</inkml:trace>
  <inkml:trace contextRef="#ctx0" brushRef="#br0" timeOffset="12844.2">19486 8395 103 0,'0'0'40'16,"9"-12"0"-16,2-9-5 0,6 10-29 15,0-6 1-15,8 8-3 16,-4-1-1-16,3 4-1 16,-3 5 0-16,-2 5-2 15,-3 4 1-15,-4 7-1 16,-4 7-1-16,-6 5-1 15,-4 5 2-15,-4 2-1 16,-4 1 0-16,-2 1 0 16,-4 1 0-16,1-5 0 15,0-5 2-15,3-4-1 16,4-5 0-16,2-3 1 16,6-15-1-16,3 17 2 15,-3-17-1-15,23 7 1 0,-5-3-1 16,4-2 1-16,1-2-1 15,0 3 0-15,1 0-1 16,0-1-1-16,-1 4-3 16,-11-11-15-16,7 10-21 15,-19-5-1-15,19 11 0 16,-19-11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38:36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22848 13818 0</inkml:trace>
  <inkml:trace contextRef="#ctx0" brushRef="#br0" timeOffset="8175.4676">18419 15724 0,'0'0'0,"0"0"0,0 0 0</inkml:trace>
  <inkml:trace contextRef="#ctx0" brushRef="#br0" timeOffset="8481.4849">18246 15737 0,'0'0'0,"0"0"0,0 0 0,0 0 0,0 0 0,0 0 0,0 0 0</inkml:trace>
  <inkml:trace contextRef="#ctx0" brushRef="#br0" timeOffset="9827.562">18347 16490 0,'0'0'0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5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inkml:trace contextRef="#ctx0" brushRef="#br0" timeOffset="1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1D25-1461-4665-AF5A-2C765A8FC785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D709-BA44-467D-B361-6AD1F733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1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6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7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9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3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7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2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5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0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8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8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9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2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94.emf"/><Relationship Id="rId7" Type="http://schemas.openxmlformats.org/officeDocument/2006/relationships/image" Target="../media/image3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emf"/><Relationship Id="rId4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7" Type="http://schemas.openxmlformats.org/officeDocument/2006/relationships/customXml" Target="../ink/ink10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33.emf"/><Relationship Id="rId9" Type="http://schemas.openxmlformats.org/officeDocument/2006/relationships/image" Target="../media/image1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emf"/><Relationship Id="rId5" Type="http://schemas.openxmlformats.org/officeDocument/2006/relationships/customXml" Target="../ink/ink13.x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64" y="1446019"/>
            <a:ext cx="828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Using array as an expression, on the right-hand side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64" y="4035928"/>
            <a:ext cx="325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Assigning to an array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320" y="1201783"/>
            <a:ext cx="8697403" cy="531658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04" y="2337391"/>
            <a:ext cx="4711832" cy="909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38" y="4932116"/>
            <a:ext cx="6109666" cy="868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343400" y="5431972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Subtyping corresponds to subset</a:t>
            </a:r>
          </a:p>
          <a:p>
            <a:r>
              <a:rPr lang="en-US" dirty="0" smtClean="0"/>
              <a:t>Systems with subtyping have non-disjoint sets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&lt;: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/>
              <a:t>means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is a subtype of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2 </a:t>
            </a:r>
            <a:endParaRPr lang="en-US" dirty="0" smtClean="0"/>
          </a:p>
          <a:p>
            <a:pPr lvl="1"/>
            <a:r>
              <a:rPr lang="en-US" dirty="0" smtClean="0"/>
              <a:t>corresponds to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>
                <a:latin typeface="cmsy10"/>
                <a:sym typeface="Symbol"/>
              </a:rPr>
              <a:t>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 in sets of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Rule for subtyping: analogous to set reasoning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54" y="4783929"/>
            <a:ext cx="2984267" cy="645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14" y="4783930"/>
            <a:ext cx="3029044" cy="733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3035" y="432828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terms of sets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37287" y="5580780"/>
            <a:ext cx="3130113" cy="972421"/>
            <a:chOff x="3157332" y="1918417"/>
            <a:chExt cx="3514174" cy="1012603"/>
          </a:xfrm>
        </p:grpSpPr>
        <p:sp>
          <p:nvSpPr>
            <p:cNvPr id="10" name="TextBox 9"/>
            <p:cNvSpPr txBox="1"/>
            <p:nvPr/>
          </p:nvSpPr>
          <p:spPr>
            <a:xfrm>
              <a:off x="3874282" y="2296231"/>
              <a:ext cx="412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1317" y="2136227"/>
              <a:ext cx="603256" cy="352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595533" y="2016777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157332" y="1918417"/>
              <a:ext cx="3514174" cy="1012603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5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for Positive and Negative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8" y="1099931"/>
            <a:ext cx="6512563" cy="157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= { ... , -2, -1, 0, 1, 2, ...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Pos</a:t>
            </a:r>
            <a:r>
              <a:rPr lang="en-US" dirty="0" smtClean="0">
                <a:solidFill>
                  <a:srgbClr val="000000"/>
                </a:solidFill>
              </a:rPr>
              <a:t> = { 1, 2, ... }      </a:t>
            </a:r>
            <a:r>
              <a:rPr lang="en-US" sz="2000" dirty="0" smtClean="0">
                <a:solidFill>
                  <a:srgbClr val="000000"/>
                </a:solidFill>
              </a:rPr>
              <a:t>(not including zero)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Neg</a:t>
            </a:r>
            <a:r>
              <a:rPr lang="en-US" dirty="0" smtClean="0">
                <a:solidFill>
                  <a:srgbClr val="000000"/>
                </a:solidFill>
              </a:rPr>
              <a:t> = { ..., -2, -1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not including zero)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4" y="3910543"/>
            <a:ext cx="3398385" cy="2649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74" y="3868669"/>
            <a:ext cx="3464438" cy="2816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1543" y="2930919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5741" y="2943750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9643" y="5764139"/>
            <a:ext cx="134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(y not zero)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988" y="6377112"/>
            <a:ext cx="1871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(x/y well defined)</a:t>
            </a:r>
            <a:endParaRPr lang="en-US" sz="1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487280" y="42267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760" y="4224240"/>
                <a:ext cx="5400" cy="54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162403" y="286190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types: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5695" y="2861904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sets: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339087" y="3450566"/>
            <a:ext cx="0" cy="3109112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51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</a:t>
            </a:r>
            <a:r>
              <a:rPr lang="en-US" dirty="0" err="1" smtClean="0"/>
              <a:t>Neg</a:t>
            </a:r>
            <a:r>
              <a:rPr lang="en-US" dirty="0" smtClean="0"/>
              <a:t>, </a:t>
            </a:r>
            <a:r>
              <a:rPr lang="en-US" dirty="0" err="1" smtClean="0"/>
              <a:t>Pos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57400" y="167640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Neg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90112" y="289560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Neg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085630" y="4098348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057400" y="5416160"/>
            <a:ext cx="3799224" cy="923330"/>
            <a:chOff x="2362200" y="4913791"/>
            <a:chExt cx="37992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3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:???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3799224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 bwMode="auto">
            <a:xfrm>
              <a:off x="2427624" y="5370991"/>
              <a:ext cx="3733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232240" y="2339280"/>
              <a:ext cx="981720" cy="4076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9640" y="2329920"/>
                <a:ext cx="1002960" cy="40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4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46" y="1167089"/>
            <a:ext cx="3412699" cy="164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74" y="3733681"/>
            <a:ext cx="3635684" cy="2846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9925" y="3145586"/>
            <a:ext cx="42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rules for division?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Rules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variable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7361" y="4220709"/>
            <a:ext cx="246253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x :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y :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if (y &gt; 0) {</a:t>
            </a:r>
          </a:p>
          <a:p>
            <a:r>
              <a:rPr lang="en-US" sz="2000" dirty="0" smtClean="0">
                <a:latin typeface="Courier"/>
                <a:cs typeface="Courier"/>
              </a:rPr>
              <a:t>  if (x &gt; 0) {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z : </a:t>
            </a:r>
            <a:r>
              <a:rPr lang="en-US" sz="2000" dirty="0" err="1" smtClean="0">
                <a:latin typeface="Courier"/>
                <a:cs typeface="Courier"/>
              </a:rPr>
              <a:t>Pos</a:t>
            </a:r>
            <a:r>
              <a:rPr lang="en-US" sz="2000" dirty="0" smtClean="0">
                <a:latin typeface="Courier"/>
                <a:cs typeface="Courier"/>
              </a:rPr>
              <a:t> = x * y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res = 10 / z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 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241" y="6048591"/>
            <a:ext cx="473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type system proves: no division by zero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 bwMode="auto">
          <a:xfrm flipH="1" flipV="1">
            <a:off x="2972043" y="6022080"/>
            <a:ext cx="1439198" cy="226566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22" y="2289600"/>
            <a:ext cx="6724575" cy="78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57" y="3314337"/>
            <a:ext cx="7040718" cy="7823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901320" y="2995560"/>
              <a:ext cx="842040" cy="7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5560" y="2984760"/>
                <a:ext cx="85356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0240" y="1811160"/>
              <a:ext cx="8181360" cy="1233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920" y="1802520"/>
                <a:ext cx="8204760" cy="12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7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x:Int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p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q = f(p)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9749" y="3435470"/>
                <a:ext cx="29445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Pos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&lt;: </m:t>
                      </m:r>
                      <m:r>
                        <m:rPr>
                          <m:sty m:val="p"/>
                        </m:rPr>
                        <a:rPr lang="en-US" i="0" dirty="0" err="1">
                          <a:latin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dirty="0" err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dirty="0" smtClean="0">
                          <a:latin typeface="Cambria Math" panose="02040503050406030204" pitchFamily="18" charset="0"/>
                          <a:sym typeface="Symbol"/>
                        </a:rPr>
                        <m:t>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sym typeface="Symbol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  <a:sym typeface="Symbol"/>
                        </a:rPr>
                        <m:t>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Pos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749" y="3435470"/>
                <a:ext cx="2944501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1653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667000" y="3066138"/>
            <a:ext cx="42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oes this statement type check?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919743" y="3251824"/>
            <a:ext cx="683794" cy="279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" y="4798785"/>
            <a:ext cx="9018239" cy="18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f(</a:t>
            </a: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x:Pos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b="1" dirty="0" smtClean="0">
                <a:solidFill>
                  <a:schemeClr val="tx1"/>
                </a:solidFill>
                <a:latin typeface="Courier"/>
                <a:cs typeface="Courier"/>
              </a:rPr>
              <a:t> p : </a:t>
            </a:r>
            <a:r>
              <a:rPr lang="en-US" sz="2000" b="1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q = f(p)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3066138"/>
            <a:ext cx="42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oes this statement type check?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919743" y="3251824"/>
            <a:ext cx="683794" cy="279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184628" y="36394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 does not type check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Types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7674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def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multiplyFractions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>
                <a:solidFill>
                  <a:srgbClr val="000000"/>
                </a:solidFill>
              </a:rPr>
              <a:t>I</a:t>
            </a:r>
            <a:r>
              <a:rPr lang="en-US" sz="2200" dirty="0" err="1" smtClean="0">
                <a:solidFill>
                  <a:srgbClr val="000000"/>
                </a:solidFill>
              </a:rPr>
              <a:t>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addFractions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(p1*q2 + p2*q1,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printApproxValue</a:t>
            </a:r>
            <a:r>
              <a:rPr lang="en-US" sz="2200" dirty="0">
                <a:solidFill>
                  <a:srgbClr val="000000"/>
                </a:solidFill>
              </a:rPr>
              <a:t>(p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 : </a:t>
            </a:r>
            <a:r>
              <a:rPr lang="en-US" sz="2200" dirty="0" err="1">
                <a:solidFill>
                  <a:srgbClr val="000000"/>
                </a:solidFill>
              </a:rPr>
              <a:t>P</a:t>
            </a:r>
            <a:r>
              <a:rPr lang="en-US" sz="2200" dirty="0" err="1" smtClean="0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) =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print(p/q) </a:t>
            </a:r>
            <a:r>
              <a:rPr lang="en-US" sz="2200" dirty="0" smtClean="0">
                <a:solidFill>
                  <a:srgbClr val="000000"/>
                </a:solidFill>
              </a:rPr>
              <a:t>  </a:t>
            </a:r>
            <a:r>
              <a:rPr lang="en-US" sz="2200" dirty="0" smtClean="0"/>
              <a:t>// </a:t>
            </a:r>
            <a:r>
              <a:rPr lang="en-US" sz="2200" dirty="0"/>
              <a:t>no division by zero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/>
              <a:t>More sophisticated types can track intervals of numbers and ensure that a program does not crash with an array out of bounds error. </a:t>
            </a:r>
          </a:p>
        </p:txBody>
      </p:sp>
    </p:spTree>
    <p:extLst>
      <p:ext uri="{BB962C8B-B14F-4D97-AF65-F5344CB8AC3E}">
        <p14:creationId xmlns:p14="http://schemas.microsoft.com/office/powerpoint/2010/main" val="34056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Product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next(a : Array[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], k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=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a[k] = a[a[k]]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393" y="3496094"/>
                <a:ext cx="7635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ea typeface="cmmi10"/>
                    <a:cs typeface="Calibri"/>
                  </a:rPr>
                  <a:t>Given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mmi10"/>
                    <a:ea typeface="cmmi10"/>
                    <a:cs typeface="cmmi10"/>
                    <a:sym typeface="Symbol"/>
                  </a:rPr>
                  <a:t> </a:t>
                </a:r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= {(a, Array(Int)), (k, Int)},  check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mmi10"/>
                        <a:cs typeface="cmmi10"/>
                        <a:sym typeface="Symbol"/>
                      </a:rPr>
                      <m:t></m:t>
                    </m:r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mmi10"/>
                        <a:cs typeface="cmmi10"/>
                        <a:sym typeface="Symbol"/>
                      </a:rPr>
                      <m:t>⊢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k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a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k</m:t>
                    </m:r>
                    <m:r>
                      <a:rPr lang="en-US" sz="200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]]: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void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3" y="3496094"/>
                <a:ext cx="763596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98" t="-1230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" y="4604916"/>
            <a:ext cx="9001495" cy="1270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074228" y="5595256"/>
            <a:ext cx="1143000" cy="2799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void</a:t>
            </a:r>
          </a:p>
        </p:txBody>
      </p:sp>
    </p:spTree>
    <p:extLst>
      <p:ext uri="{BB962C8B-B14F-4D97-AF65-F5344CB8AC3E}">
        <p14:creationId xmlns:p14="http://schemas.microsoft.com/office/powerpoint/2010/main" val="14003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Products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653400" y="2342520"/>
              <a:ext cx="1562760" cy="73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20" y="2328840"/>
                <a:ext cx="1580760" cy="75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42490" y="1314607"/>
            <a:ext cx="5333469" cy="759526"/>
            <a:chOff x="627974" y="1297327"/>
            <a:chExt cx="5333469" cy="759526"/>
          </a:xfrm>
        </p:grpSpPr>
        <p:sp>
          <p:nvSpPr>
            <p:cNvPr id="9" name="TextBox 8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3180" y="1297327"/>
              <a:ext cx="1548263" cy="75952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417" y="2322748"/>
            <a:ext cx="2368180" cy="770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84" y="5785279"/>
            <a:ext cx="2881787" cy="781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2784" y="5173309"/>
            <a:ext cx="4032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So, we might as well add: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1305" y="5793387"/>
            <a:ext cx="480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covariant subtyping for pair types</a:t>
            </a:r>
          </a:p>
          <a:p>
            <a:r>
              <a:rPr lang="en-US" sz="2200" dirty="0" smtClean="0"/>
              <a:t>denoted (</a:t>
            </a:r>
            <a:r>
              <a:rPr lang="en-US" sz="2200" dirty="0">
                <a:latin typeface="Calibri"/>
              </a:rPr>
              <a:t>T</a:t>
            </a:r>
            <a:r>
              <a:rPr lang="en-US" sz="2200" baseline="-25000" dirty="0">
                <a:latin typeface="Arial"/>
              </a:rPr>
              <a:t>1</a:t>
            </a:r>
            <a:r>
              <a:rPr lang="en-US" sz="2200" dirty="0"/>
              <a:t>, </a:t>
            </a:r>
            <a:r>
              <a:rPr lang="en-US" sz="2200" dirty="0" smtClean="0">
                <a:latin typeface="Calibri"/>
              </a:rPr>
              <a:t>T</a:t>
            </a:r>
            <a:r>
              <a:rPr lang="en-US" sz="2200" baseline="-25000" dirty="0" smtClean="0">
                <a:latin typeface="Arial"/>
              </a:rPr>
              <a:t>2</a:t>
            </a:r>
            <a:r>
              <a:rPr lang="en-US" sz="2200" dirty="0" smtClean="0">
                <a:latin typeface="Arial"/>
              </a:rPr>
              <a:t>) </a:t>
            </a:r>
            <a:r>
              <a:rPr lang="en-US" sz="2200" dirty="0">
                <a:latin typeface="Arial"/>
              </a:rPr>
              <a:t>or Pair[T</a:t>
            </a:r>
            <a:r>
              <a:rPr lang="en-US" sz="2200" baseline="-25000" dirty="0">
                <a:latin typeface="Arial"/>
              </a:rPr>
              <a:t>1</a:t>
            </a:r>
            <a:r>
              <a:rPr lang="en-US" sz="2200" dirty="0">
                <a:latin typeface="Arial"/>
              </a:rPr>
              <a:t>, T</a:t>
            </a:r>
            <a:r>
              <a:rPr lang="en-US" sz="2200" baseline="-25000" dirty="0">
                <a:latin typeface="Arial"/>
              </a:rPr>
              <a:t>2</a:t>
            </a:r>
            <a:r>
              <a:rPr lang="en-US" sz="2200" dirty="0" smtClean="0">
                <a:latin typeface="Arial"/>
              </a:rPr>
              <a:t>]</a:t>
            </a:r>
            <a:endParaRPr lang="en-US" sz="2200" dirty="0"/>
          </a:p>
        </p:txBody>
      </p:sp>
      <p:sp>
        <p:nvSpPr>
          <p:cNvPr id="17" name="Oval 16"/>
          <p:cNvSpPr/>
          <p:nvPr/>
        </p:nvSpPr>
        <p:spPr bwMode="auto">
          <a:xfrm>
            <a:off x="6503020" y="191207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283" y="3717110"/>
            <a:ext cx="5642022" cy="1187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938" y="2298240"/>
            <a:ext cx="137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for a tuple: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096160" y="2280600"/>
              <a:ext cx="2067840" cy="86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1120" y="2265840"/>
                <a:ext cx="2085480" cy="8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2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with Cartesian Product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8131" y="4038600"/>
            <a:ext cx="320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>
                <a:latin typeface="cmsy10"/>
              </a:rPr>
              <a:t>x</a:t>
            </a:r>
            <a:r>
              <a:rPr lang="en-US" dirty="0" smtClean="0"/>
              <a:t> B = { (a, b) | a </a:t>
            </a:r>
            <a:r>
              <a:rPr lang="en-US" dirty="0">
                <a:latin typeface="cmsy10"/>
                <a:sym typeface="Symbol"/>
              </a:rPr>
              <a:t></a:t>
            </a:r>
            <a:r>
              <a:rPr lang="en-US" dirty="0" smtClean="0"/>
              <a:t> A, b </a:t>
            </a:r>
            <a:r>
              <a:rPr lang="en-US" dirty="0">
                <a:latin typeface="cmsy10"/>
                <a:sym typeface="Symbol"/>
              </a:rPr>
              <a:t></a:t>
            </a:r>
            <a:r>
              <a:rPr lang="en-US" dirty="0" smtClean="0"/>
              <a:t> B}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76" y="1644780"/>
            <a:ext cx="3154055" cy="810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76" y="3057605"/>
            <a:ext cx="2911131" cy="7485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568560" y="4974480"/>
              <a:ext cx="1657080" cy="962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6040" y="4971960"/>
                <a:ext cx="1662120" cy="96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 bwMode="auto">
          <a:xfrm>
            <a:off x="1219200" y="4223266"/>
            <a:ext cx="3962400" cy="20251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19300" y="4679723"/>
            <a:ext cx="1714500" cy="1079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8610" y="503503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71205" y="575209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510482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3214" y="6248400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Function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431" y="4148640"/>
            <a:ext cx="2541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Consequence: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5332" y="2299945"/>
            <a:ext cx="2053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contravariance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5529" y="2312578"/>
            <a:ext cx="152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834416" y="2020295"/>
              <a:ext cx="981000" cy="20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9656" y="2009495"/>
                <a:ext cx="10101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07931" y="1245487"/>
            <a:ext cx="5247073" cy="759526"/>
            <a:chOff x="627974" y="1254127"/>
            <a:chExt cx="5247073" cy="759526"/>
          </a:xfrm>
        </p:grpSpPr>
        <p:sp>
          <p:nvSpPr>
            <p:cNvPr id="18" name="TextBox 17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6784" y="1254127"/>
              <a:ext cx="1548263" cy="759526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438" y="2868081"/>
            <a:ext cx="5286276" cy="7231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61" y="4708107"/>
            <a:ext cx="8809448" cy="110118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 bwMode="auto">
          <a:xfrm>
            <a:off x="2972561" y="464743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89498" y="465122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615013" y="5425078"/>
            <a:ext cx="2397526" cy="465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32920" y="4915489"/>
            <a:ext cx="2663987" cy="43446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325299" y="4635570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69258" y="465287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62054" y="514302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5400000">
            <a:off x="3544850" y="1520483"/>
            <a:ext cx="189164" cy="2634641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5840764" y="2200613"/>
            <a:ext cx="171867" cy="1293217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57399" y="316063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(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06411" y="3167149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(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78020" y="3167148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64815" y="3158523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963480" y="610632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0960" y="6103800"/>
                <a:ext cx="5400" cy="54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78326" y="5822798"/>
            <a:ext cx="357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as if  </a:t>
            </a:r>
            <a:r>
              <a:rPr lang="en-US" b="1" dirty="0" smtClean="0">
                <a:solidFill>
                  <a:srgbClr val="000090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000090"/>
                </a:solidFill>
              </a:rPr>
              <a:t> |-  m:  </a:t>
            </a:r>
            <a:r>
              <a:rPr lang="en-US" b="1" dirty="0" smtClean="0">
                <a:solidFill>
                  <a:srgbClr val="000090"/>
                </a:solidFill>
                <a:latin typeface="Calibri"/>
              </a:rPr>
              <a:t>T</a:t>
            </a:r>
            <a:r>
              <a:rPr lang="en-US" b="1" dirty="0" smtClean="0">
                <a:solidFill>
                  <a:srgbClr val="000090"/>
                </a:solidFill>
              </a:rPr>
              <a:t>’</a:t>
            </a:r>
            <a:r>
              <a:rPr lang="en-US" b="1" baseline="-25000" dirty="0" smtClean="0">
                <a:solidFill>
                  <a:srgbClr val="000090"/>
                </a:solidFill>
                <a:latin typeface="Arial"/>
              </a:rPr>
              <a:t>1 </a:t>
            </a:r>
            <a:r>
              <a:rPr lang="en-US" dirty="0" smtClean="0">
                <a:solidFill>
                  <a:srgbClr val="000090"/>
                </a:solidFill>
              </a:rPr>
              <a:t>x</a:t>
            </a:r>
            <a:r>
              <a:rPr lang="en-US" b="1" dirty="0" smtClean="0">
                <a:solidFill>
                  <a:srgbClr val="000090"/>
                </a:solidFill>
              </a:rPr>
              <a:t> … </a:t>
            </a:r>
            <a:r>
              <a:rPr lang="en-US" dirty="0">
                <a:solidFill>
                  <a:srgbClr val="000090"/>
                </a:solidFill>
                <a:latin typeface="cmsy10"/>
              </a:rPr>
              <a:t>x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/>
              </a:rPr>
              <a:t>T</a:t>
            </a:r>
            <a:r>
              <a:rPr lang="en-US" b="1" baseline="-25000" dirty="0" smtClean="0">
                <a:solidFill>
                  <a:srgbClr val="000090"/>
                </a:solidFill>
                <a:latin typeface="Arial"/>
              </a:rPr>
              <a:t>n</a:t>
            </a:r>
            <a:r>
              <a:rPr lang="en-US" b="1" dirty="0" smtClean="0">
                <a:solidFill>
                  <a:srgbClr val="000090"/>
                </a:solidFill>
              </a:rPr>
              <a:t>’  </a:t>
            </a:r>
            <a:r>
              <a:rPr lang="en-US" b="1" dirty="0">
                <a:solidFill>
                  <a:srgbClr val="000090"/>
                </a:solidFill>
                <a:sym typeface="Symbol"/>
              </a:rPr>
              <a:t></a:t>
            </a:r>
            <a:r>
              <a:rPr lang="en-US" b="1" dirty="0" smtClean="0">
                <a:solidFill>
                  <a:srgbClr val="000090"/>
                </a:solidFill>
              </a:rPr>
              <a:t> T’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function type is a set of functions (function space) defined as follows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= { f|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</a:t>
            </a:r>
            <a:r>
              <a:rPr lang="en-US" dirty="0" smtClean="0">
                <a:solidFill>
                  <a:srgbClr val="000000"/>
                </a:solidFill>
              </a:rPr>
              <a:t> x. (x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f(x)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)}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We can prove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Space as Set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53" y="5637804"/>
            <a:ext cx="3037980" cy="825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800" y="4200982"/>
            <a:ext cx="323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800000"/>
                </a:solidFill>
              </a:rPr>
              <a:t>contravariance</a:t>
            </a:r>
            <a:r>
              <a:rPr lang="en-US" sz="2000" dirty="0" smtClean="0">
                <a:solidFill>
                  <a:srgbClr val="800000"/>
                </a:solidFill>
              </a:rPr>
              <a:t> because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x </a:t>
            </a:r>
            <a:r>
              <a:rPr lang="en-US" sz="2000" dirty="0">
                <a:solidFill>
                  <a:srgbClr val="800000"/>
                </a:solidFill>
                <a:latin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T</a:t>
            </a:r>
            <a:r>
              <a:rPr lang="en-US" sz="2000" baseline="-25000" dirty="0" smtClean="0">
                <a:solidFill>
                  <a:srgbClr val="800000"/>
                </a:solidFill>
                <a:latin typeface="Arial"/>
              </a:rPr>
              <a:t>1</a:t>
            </a:r>
            <a:r>
              <a:rPr lang="en-US" sz="2000" dirty="0" smtClean="0">
                <a:solidFill>
                  <a:srgbClr val="800000"/>
                </a:solidFill>
              </a:rPr>
              <a:t> is left of implication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90932" y="5554790"/>
            <a:ext cx="1172218" cy="558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V="1">
            <a:off x="2777041" y="3740410"/>
            <a:ext cx="1116398" cy="1814380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90920" y="2368800"/>
              <a:ext cx="3245040" cy="41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640" y="2354040"/>
                <a:ext cx="3267720" cy="4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34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04105" y="1119710"/>
              <a:ext cx="3457800" cy="119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7625" y="1108550"/>
                <a:ext cx="3474720" cy="1226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65" y="1280569"/>
            <a:ext cx="3037980" cy="82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130" y="522934"/>
            <a:ext cx="531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Arial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= { 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f | </a:t>
            </a:r>
            <a:r>
              <a:rPr lang="en-US" sz="2400" dirty="0">
                <a:solidFill>
                  <a:srgbClr val="000000"/>
                </a:solidFill>
                <a:latin typeface="cmsy10"/>
                <a:cs typeface="Arial" pitchFamily="34" charset="0"/>
                <a:sym typeface="Symbol"/>
              </a:rPr>
              <a:t>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x. (x </a:t>
            </a:r>
            <a:r>
              <a:rPr lang="en-US" sz="2400" dirty="0">
                <a:solidFill>
                  <a:srgbClr val="000000"/>
                </a:solidFill>
                <a:latin typeface="cmsy10"/>
                <a:cs typeface="Arial" pitchFamily="34" charset="0"/>
                <a:sym typeface="Symbol"/>
              </a:rPr>
              <a:t>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Arial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f(x) </a:t>
            </a:r>
            <a:r>
              <a:rPr lang="en-US" sz="2400" dirty="0">
                <a:solidFill>
                  <a:srgbClr val="000000"/>
                </a:solidFill>
                <a:latin typeface="cmsy10"/>
                <a:cs typeface="Arial" pitchFamily="34" charset="0"/>
                <a:sym typeface="Symbol"/>
              </a:rPr>
              <a:t>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Arial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)}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20600" y="811440"/>
              <a:ext cx="8528760" cy="560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640" y="806760"/>
                <a:ext cx="8552520" cy="56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0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3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Class C contains a collection of methods</a:t>
            </a:r>
          </a:p>
          <a:p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For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class sub-typing,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we require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that methods named the same are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subtypes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61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err="1" smtClean="0">
                <a:solidFill>
                  <a:schemeClr val="tx1"/>
                </a:solidFill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m(x : T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) : T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D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override </a:t>
            </a:r>
            <a:r>
              <a:rPr lang="en-US" sz="2600" b="1" dirty="0" err="1" smtClean="0">
                <a:solidFill>
                  <a:schemeClr val="tx1"/>
                </a:solidFill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m(x : T’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) : T’</a:t>
            </a:r>
            <a:r>
              <a:rPr lang="en-US" sz="2600" baseline="-25000" dirty="0" smtClean="0">
                <a:solidFill>
                  <a:schemeClr val="tx1"/>
                </a:solidFill>
                <a:cs typeface="Courier"/>
              </a:rPr>
              <a:t>2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</a:p>
          <a:p>
            <a:pPr marL="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/>
              <a:t>D &lt;: C   	so need to have	</a:t>
            </a:r>
            <a:r>
              <a:rPr lang="en-US" dirty="0">
                <a:solidFill>
                  <a:srgbClr val="008000"/>
                </a:solidFill>
              </a:rPr>
              <a:t> (T'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 T'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 &lt;: </a:t>
            </a:r>
            <a:r>
              <a:rPr lang="en-US" dirty="0" smtClean="0">
                <a:solidFill>
                  <a:srgbClr val="008000"/>
                </a:solidFill>
              </a:rPr>
              <a:t>(T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T</a:t>
            </a:r>
            <a:r>
              <a:rPr lang="en-US" baseline="-25000" dirty="0" smtClean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Therefore, we need to have: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T’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 &lt;: T</a:t>
            </a:r>
            <a:r>
              <a:rPr lang="en-US" baseline="-25000" dirty="0">
                <a:solidFill>
                  <a:srgbClr val="008000"/>
                </a:solidFill>
              </a:rPr>
              <a:t>2		</a:t>
            </a:r>
            <a:r>
              <a:rPr lang="en-US" dirty="0">
                <a:solidFill>
                  <a:srgbClr val="008000"/>
                </a:solidFill>
              </a:rPr>
              <a:t>(result behaves like </a:t>
            </a:r>
            <a:r>
              <a:rPr lang="en-US" dirty="0" smtClean="0">
                <a:solidFill>
                  <a:srgbClr val="008000"/>
                </a:solidFill>
              </a:rPr>
              <a:t>the class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</a:t>
            </a:r>
            <a:r>
              <a:rPr lang="en-US" baseline="-25000" dirty="0" smtClean="0">
                <a:solidFill>
                  <a:srgbClr val="008000"/>
                </a:solidFill>
              </a:rPr>
              <a:t>1 </a:t>
            </a:r>
            <a:r>
              <a:rPr lang="en-US" dirty="0" smtClean="0">
                <a:solidFill>
                  <a:srgbClr val="008000"/>
                </a:solidFill>
              </a:rPr>
              <a:t>&lt;: T’</a:t>
            </a:r>
            <a:r>
              <a:rPr lang="en-US" baseline="-25000" dirty="0" smtClean="0">
                <a:solidFill>
                  <a:srgbClr val="008000"/>
                </a:solidFill>
              </a:rPr>
              <a:t>1		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argument behaves opposite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71160" y="1020240"/>
              <a:ext cx="3142800" cy="2345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7480" y="1004760"/>
                <a:ext cx="3165840" cy="23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and Immutable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view field </a:t>
            </a:r>
            <a:r>
              <a:rPr lang="en-US" dirty="0"/>
              <a:t>var f: T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 two methods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getF : T			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setF(x:T): void      	T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 void</a:t>
            </a:r>
          </a:p>
          <a:p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For </a:t>
            </a:r>
            <a:r>
              <a:rPr lang="en-US" dirty="0">
                <a:sym typeface="Wingdings" pitchFamily="2" charset="2"/>
              </a:rPr>
              <a:t>val f: T</a:t>
            </a:r>
            <a:r>
              <a:rPr lang="en-US" dirty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(immutable): we have only </a:t>
            </a:r>
            <a:r>
              <a:rPr lang="en-US" dirty="0">
                <a:sym typeface="Wingdings" pitchFamily="2" charset="2"/>
              </a:rPr>
              <a:t>getF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we allow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5082208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 {}  	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B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 {…}		B &lt;: A</a:t>
            </a:r>
            <a:endParaRPr lang="en-US" sz="2600" b="1" dirty="0" smtClean="0">
              <a:solidFill>
                <a:schemeClr val="tx1"/>
              </a:solidFill>
              <a:cs typeface="Courier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val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x : A = …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D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override val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x : B = …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cs typeface="Courier"/>
              </a:rPr>
              <a:t>Because B &lt;: A, this is a valid way for D to extend C ( D &lt;: C)</a:t>
            </a:r>
            <a:endParaRPr lang="en-US" sz="2600" dirty="0">
              <a:solidFill>
                <a:schemeClr val="tx1"/>
              </a:solidFill>
              <a:cs typeface="Courier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cs typeface="Courier"/>
              </a:rPr>
              <a:t>Substitution principle: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cs typeface="Courier"/>
              </a:rPr>
              <a:t>If someone uses z:D thinking it is z:C, the fact that they read z.x and obtain B as a specific kind of A is not a problem.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09800" y="3952080"/>
              <a:ext cx="300960" cy="2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0080" y="3939840"/>
                <a:ext cx="31716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3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(1)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6400" y="808924"/>
            <a:ext cx="117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variable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17327" y="820451"/>
            <a:ext cx="127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constant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2659" y="2269396"/>
            <a:ext cx="267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function application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68939" y="3176231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plus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6817" y="4377578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if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10542" y="6098670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93942" y="610845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while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5" y="817785"/>
            <a:ext cx="1511722" cy="63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90" y="868331"/>
            <a:ext cx="2125221" cy="58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7" y="1957255"/>
            <a:ext cx="7583925" cy="733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09" y="3060620"/>
            <a:ext cx="3560356" cy="706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352" y="3125085"/>
            <a:ext cx="4187593" cy="702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34" y="4288540"/>
            <a:ext cx="5962898" cy="731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917" y="5307066"/>
            <a:ext cx="3204354" cy="766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02" y="5379784"/>
            <a:ext cx="4240040" cy="7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x is a </a:t>
            </a:r>
            <a:r>
              <a:rPr lang="en-US" b="1" dirty="0" smtClean="0"/>
              <a:t>var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5082208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 {}  	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B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>
                <a:solidFill>
                  <a:schemeClr val="tx1"/>
                </a:solidFill>
                <a:cs typeface="Courier"/>
              </a:rPr>
              <a:t>A {…} 		B &lt;: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A</a:t>
            </a:r>
            <a:endParaRPr lang="en-US" sz="2600" b="1" dirty="0" smtClean="0">
              <a:solidFill>
                <a:schemeClr val="tx1"/>
              </a:solidFill>
              <a:cs typeface="Courier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var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x : A = …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D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>override var 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x : B = …			</a:t>
            </a:r>
            <a:r>
              <a:rPr lang="en-US" sz="2600" b="1" dirty="0" smtClean="0">
                <a:solidFill>
                  <a:srgbClr val="C00000"/>
                </a:solidFill>
                <a:cs typeface="Courier"/>
              </a:rPr>
              <a:t>?!?</a:t>
            </a:r>
            <a:r>
              <a:rPr lang="en-US" sz="2600" b="1" dirty="0" smtClean="0">
                <a:solidFill>
                  <a:schemeClr val="tx1"/>
                </a:solidFill>
                <a:cs typeface="Courier"/>
              </a:rPr>
              <a:t/>
            </a:r>
            <a:br>
              <a:rPr lang="en-US" sz="2600" b="1" dirty="0" smtClean="0">
                <a:solidFill>
                  <a:schemeClr val="tx1"/>
                </a:solidFill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cs typeface="Courier"/>
              </a:rPr>
              <a:t>If we now imagine the setter method (i.e. field assignment), in the first case the setter has type, for D &lt;: C</a:t>
            </a:r>
          </a:p>
          <a:p>
            <a:r>
              <a:rPr lang="en-US" sz="2600" dirty="0" smtClean="0">
                <a:solidFill>
                  <a:schemeClr val="tx1"/>
                </a:solidFill>
                <a:cs typeface="Courier"/>
              </a:rPr>
              <a:t>B &lt;: A, because of setter (reading values)</a:t>
            </a:r>
          </a:p>
          <a:p>
            <a:r>
              <a:rPr lang="en-US" sz="2600" dirty="0" smtClean="0">
                <a:solidFill>
                  <a:schemeClr val="tx1"/>
                </a:solidFill>
                <a:cs typeface="Courier"/>
              </a:rPr>
              <a:t>(B -&gt; void) &lt;: (A -&gt; void), so by </a:t>
            </a:r>
            <a:r>
              <a:rPr lang="en-US" sz="2600" dirty="0" err="1" smtClean="0">
                <a:solidFill>
                  <a:schemeClr val="tx1"/>
                </a:solidFill>
                <a:cs typeface="Courier"/>
              </a:rPr>
              <a:t>contravariance</a:t>
            </a:r>
            <a:r>
              <a:rPr lang="en-US" sz="2600" dirty="0" smtClean="0">
                <a:solidFill>
                  <a:schemeClr val="tx1"/>
                </a:solidFill>
                <a:cs typeface="Courier"/>
              </a:rPr>
              <a:t> A &lt;: B</a:t>
            </a:r>
            <a:endParaRPr lang="en-US" sz="2600" dirty="0">
              <a:solidFill>
                <a:schemeClr val="tx1"/>
              </a:solidFill>
              <a:cs typeface="Courier"/>
            </a:endParaRPr>
          </a:p>
          <a:p>
            <a:r>
              <a:rPr lang="en-US" sz="2600" dirty="0" smtClean="0">
                <a:solidFill>
                  <a:schemeClr val="tx1"/>
                </a:solidFill>
                <a:cs typeface="Courier"/>
              </a:rPr>
              <a:t>Thus A=B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888960" y="2332440"/>
              <a:ext cx="1662480" cy="1432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6360" y="2321640"/>
                <a:ext cx="1688760" cy="14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0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67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Soundness of Types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ensuring that a type system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not </a:t>
            </a:r>
            <a:r>
              <a:rPr lang="en-US" dirty="0" smtClean="0">
                <a:solidFill>
                  <a:schemeClr val="tx1"/>
                </a:solidFill>
              </a:rPr>
              <a:t>broken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every program and every input,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if it type checks, it does </a:t>
            </a:r>
            <a:r>
              <a:rPr lang="en-US" smtClean="0">
                <a:solidFill>
                  <a:schemeClr val="tx1"/>
                </a:solidFill>
              </a:rPr>
              <a:t>not break.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(2)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4609" y="4375290"/>
            <a:ext cx="1326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 use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2488" y="5564754"/>
            <a:ext cx="161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</a:t>
            </a:r>
            <a:b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" y="831293"/>
            <a:ext cx="1583105" cy="62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788" y="871825"/>
            <a:ext cx="1591168" cy="590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58" y="1872373"/>
            <a:ext cx="4582875" cy="805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91" y="3128799"/>
            <a:ext cx="4707440" cy="703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17" y="4277957"/>
            <a:ext cx="4164014" cy="764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23" y="5601935"/>
            <a:ext cx="5559199" cy="75561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5978645" y="812160"/>
            <a:ext cx="431983" cy="3084480"/>
          </a:xfrm>
          <a:prstGeom prst="rightBrace">
            <a:avLst>
              <a:gd name="adj1" fmla="val 56335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2076" y="212577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block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337200" y="6059880"/>
              <a:ext cx="1805040" cy="322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3520" y="6050520"/>
                <a:ext cx="182124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9" y="4038380"/>
            <a:ext cx="8525976" cy="679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Type Rules (3)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874" y="5123673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use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5504" y="5944829"/>
            <a:ext cx="2230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assignment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452" y="673401"/>
            <a:ext cx="8001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	 </a:t>
            </a:r>
            <a:r>
              <a:rPr lang="en-US" sz="24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2400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- top-level environment of class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		class C {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x: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m(p: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): Boolean = {…}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		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2400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{ (x, Int), (m, C x Int </a:t>
            </a:r>
            <a:r>
              <a:rPr lang="en-US" sz="2400" dirty="0" smtClean="0">
                <a:solidFill>
                  <a:srgbClr val="000000"/>
                </a:solidFill>
                <a:latin typeface="Symbol"/>
                <a:cs typeface="Calibri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Boolean)}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3090" y="4454753"/>
            <a:ext cx="253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method invocation</a:t>
            </a:r>
            <a:endParaRPr lang="en-US" sz="2400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97774" y="2514240"/>
            <a:ext cx="0" cy="42336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1" y="4957085"/>
            <a:ext cx="3439734" cy="7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849503"/>
            <a:ext cx="4621819" cy="7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589021" y="4021764"/>
            <a:ext cx="368862" cy="2799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17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program type check?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155941"/>
            <a:ext cx="8246853" cy="49702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class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Rectangle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width: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height: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xPos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yPos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area():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</a:rPr>
              <a:t>if</a:t>
            </a:r>
            <a:r>
              <a:rPr lang="en-US" sz="2000" dirty="0" smtClean="0">
                <a:solidFill>
                  <a:schemeClr val="tx1"/>
                </a:solidFill>
              </a:rPr>
              <a:t> (width </a:t>
            </a:r>
            <a:r>
              <a:rPr lang="en-US" sz="2000" dirty="0">
                <a:solidFill>
                  <a:schemeClr val="tx1"/>
                </a:solidFill>
              </a:rPr>
              <a:t>&gt; 0 &amp;&amp; height &gt; 0)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width </a:t>
            </a:r>
            <a:r>
              <a:rPr lang="en-US" sz="2000" dirty="0">
                <a:solidFill>
                  <a:schemeClr val="tx1"/>
                </a:solidFill>
              </a:rPr>
              <a:t>* height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else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0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}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resize(</a:t>
            </a:r>
            <a:r>
              <a:rPr lang="en-US" sz="2000" dirty="0" err="1">
                <a:solidFill>
                  <a:schemeClr val="tx1"/>
                </a:solidFill>
              </a:rPr>
              <a:t>maxSize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</a:rPr>
              <a:t>while</a:t>
            </a:r>
            <a:r>
              <a:rPr lang="en-US" sz="2000" dirty="0" smtClean="0">
                <a:solidFill>
                  <a:schemeClr val="tx1"/>
                </a:solidFill>
              </a:rPr>
              <a:t> (area </a:t>
            </a:r>
            <a:r>
              <a:rPr lang="en-US" sz="2000" dirty="0">
                <a:solidFill>
                  <a:schemeClr val="tx1"/>
                </a:solidFill>
              </a:rPr>
              <a:t>&gt; </a:t>
            </a:r>
            <a:r>
              <a:rPr lang="en-US" sz="2000" dirty="0" err="1">
                <a:solidFill>
                  <a:schemeClr val="tx1"/>
                </a:solidFill>
              </a:rPr>
              <a:t>maxSize</a:t>
            </a:r>
            <a:r>
              <a:rPr lang="en-US" sz="2000" dirty="0">
                <a:solidFill>
                  <a:schemeClr val="tx1"/>
                </a:solidFill>
              </a:rPr>
              <a:t>)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width </a:t>
            </a:r>
            <a:r>
              <a:rPr lang="en-US" sz="2000" dirty="0">
                <a:solidFill>
                  <a:schemeClr val="tx1"/>
                </a:solidFill>
              </a:rPr>
              <a:t>= width / 2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height </a:t>
            </a:r>
            <a:r>
              <a:rPr lang="en-US" sz="2000" dirty="0">
                <a:solidFill>
                  <a:schemeClr val="tx1"/>
                </a:solidFill>
              </a:rPr>
              <a:t>= height / 2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2400" y="1219200"/>
                <a:ext cx="4784784" cy="52729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𝑎𝑟𝑒𝑎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Unit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𝑟𝑒𝑠𝑖𝑧𝑒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Unit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Type check: area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Type check: resize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219200"/>
                <a:ext cx="4784784" cy="5272982"/>
              </a:xfrm>
              <a:prstGeom prst="rect">
                <a:avLst/>
              </a:prstGeom>
              <a:blipFill rotWithShape="0">
                <a:blip r:embed="rId2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view: Types are named entities </a:t>
            </a:r>
          </a:p>
          <a:p>
            <a:pPr lvl="1"/>
            <a:r>
              <a:rPr lang="en-US" dirty="0" smtClean="0"/>
              <a:t>such as the primitive types (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Bool</a:t>
            </a:r>
            <a:r>
              <a:rPr lang="en-US" dirty="0" smtClean="0"/>
              <a:t> etc.) and explicitly declared classes, traits …</a:t>
            </a:r>
          </a:p>
          <a:p>
            <a:pPr lvl="1"/>
            <a:r>
              <a:rPr lang="en-US" dirty="0" smtClean="0"/>
              <a:t>their meaning is given by methods they have</a:t>
            </a:r>
          </a:p>
          <a:p>
            <a:pPr lvl="1"/>
            <a:r>
              <a:rPr lang="en-US" dirty="0" smtClean="0"/>
              <a:t>constructs such as inheritance establish relationships between classes</a:t>
            </a:r>
          </a:p>
          <a:p>
            <a:r>
              <a:rPr lang="en-US" dirty="0" smtClean="0"/>
              <a:t>Mathematically, Types are sets of values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= { ..., -2, -1, 0, 1, 2, ... }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Boolean</a:t>
            </a:r>
            <a:r>
              <a:rPr lang="en-US" dirty="0" smtClean="0"/>
              <a:t> = { false, true }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90"/>
                </a:solidFill>
                <a:sym typeface="Wingdings" pitchFamily="2" charset="2"/>
              </a:rPr>
              <a:t>Int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{ f :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| f is computable 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0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6" y="1254991"/>
            <a:ext cx="4741817" cy="6974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Sets so far were disjoint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227" y="2722081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Sets can overlap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50001" y="1882606"/>
            <a:ext cx="1918652" cy="594439"/>
            <a:chOff x="445884" y="621459"/>
            <a:chExt cx="1918652" cy="594439"/>
          </a:xfrm>
        </p:grpSpPr>
        <p:sp>
          <p:nvSpPr>
            <p:cNvPr id="6" name="Oval 5"/>
            <p:cNvSpPr/>
            <p:nvPr/>
          </p:nvSpPr>
          <p:spPr bwMode="auto">
            <a:xfrm>
              <a:off x="445884" y="634969"/>
              <a:ext cx="1918652" cy="58092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5279" y="621459"/>
              <a:ext cx="108565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Boolean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cs typeface="Arial" pitchFamily="34" charset="0"/>
                </a:rPr>
                <a:t>true, false</a:t>
              </a:r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5255" y="1598934"/>
            <a:ext cx="2495881" cy="644687"/>
            <a:chOff x="192934" y="3637974"/>
            <a:chExt cx="2495881" cy="644687"/>
          </a:xfrm>
        </p:grpSpPr>
        <p:sp>
          <p:nvSpPr>
            <p:cNvPr id="13" name="Oval 12"/>
            <p:cNvSpPr/>
            <p:nvPr/>
          </p:nvSpPr>
          <p:spPr bwMode="auto">
            <a:xfrm>
              <a:off x="192934" y="3637974"/>
              <a:ext cx="2495881" cy="64468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844" y="3651484"/>
              <a:ext cx="155272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String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cs typeface="Arial" pitchFamily="34" charset="0"/>
                </a:rPr>
                <a:t>“Richard”  “cat”</a:t>
              </a:r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98776" y="4583017"/>
            <a:ext cx="1918652" cy="2198334"/>
            <a:chOff x="6637986" y="1733068"/>
            <a:chExt cx="1918652" cy="2198334"/>
          </a:xfrm>
        </p:grpSpPr>
        <p:sp>
          <p:nvSpPr>
            <p:cNvPr id="16" name="Oval 15"/>
            <p:cNvSpPr/>
            <p:nvPr/>
          </p:nvSpPr>
          <p:spPr bwMode="auto">
            <a:xfrm>
              <a:off x="6637986" y="1733068"/>
              <a:ext cx="1918652" cy="2198334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5012" y="2259957"/>
              <a:ext cx="95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9043" y="3182425"/>
              <a:ext cx="1082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979548" y="3039743"/>
              <a:ext cx="1249038" cy="67928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1910" y="3453825"/>
            <a:ext cx="3229281" cy="1634707"/>
            <a:chOff x="3157332" y="1918416"/>
            <a:chExt cx="3625510" cy="1702257"/>
          </a:xfrm>
        </p:grpSpPr>
        <p:sp>
          <p:nvSpPr>
            <p:cNvPr id="22" name="TextBox 21"/>
            <p:cNvSpPr txBox="1"/>
            <p:nvPr/>
          </p:nvSpPr>
          <p:spPr>
            <a:xfrm>
              <a:off x="3874282" y="2470187"/>
              <a:ext cx="412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</a:t>
              </a:r>
              <a:endParaRPr lang="en-US" sz="1600" dirty="0" smtClean="0">
                <a:solidFill>
                  <a:srgbClr val="000090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96574" y="2136227"/>
              <a:ext cx="1272742" cy="352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Pos  (1, 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55148" y="2933315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 (-1)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7358" y="2500996"/>
              <a:ext cx="686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16 bit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713226" y="2188616"/>
              <a:ext cx="691290" cy="104784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595533" y="2016777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58770" y="2831165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157332" y="1918416"/>
              <a:ext cx="3625510" cy="170225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1587" y="3806221"/>
            <a:ext cx="2526676" cy="2009197"/>
            <a:chOff x="3715700" y="4299961"/>
            <a:chExt cx="3256304" cy="2558039"/>
          </a:xfrm>
        </p:grpSpPr>
        <p:sp>
          <p:nvSpPr>
            <p:cNvPr id="32" name="TextBox 31"/>
            <p:cNvSpPr txBox="1"/>
            <p:nvPr/>
          </p:nvSpPr>
          <p:spPr>
            <a:xfrm>
              <a:off x="4601602" y="4676102"/>
              <a:ext cx="857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60078" y="5909299"/>
              <a:ext cx="83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7385" y="5422940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1430" y="5233800"/>
              <a:ext cx="846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class E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568371" y="5002480"/>
              <a:ext cx="1038820" cy="100945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159128" y="5837558"/>
              <a:ext cx="1224210" cy="51716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913983" y="5199200"/>
              <a:ext cx="1619820" cy="123154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15700" y="4299961"/>
              <a:ext cx="3256304" cy="255803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50758" y="5547352"/>
            <a:ext cx="149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F extends 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D extends C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91181" y="3914528"/>
            <a:ext cx="1186174" cy="1540576"/>
            <a:chOff x="6892655" y="4605728"/>
            <a:chExt cx="1186174" cy="1540576"/>
          </a:xfrm>
        </p:grpSpPr>
        <p:sp>
          <p:nvSpPr>
            <p:cNvPr id="43" name="TextBox 42"/>
            <p:cNvSpPr txBox="1"/>
            <p:nvPr/>
          </p:nvSpPr>
          <p:spPr>
            <a:xfrm>
              <a:off x="7228679" y="460572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C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90404" y="5190786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92655" y="519078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34520" y="5776972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F</a:t>
              </a:r>
            </a:p>
          </p:txBody>
        </p:sp>
        <p:cxnSp>
          <p:nvCxnSpPr>
            <p:cNvPr id="50" name="Straight Connector 49"/>
            <p:cNvCxnSpPr>
              <a:endCxn id="45" idx="0"/>
            </p:cNvCxnSpPr>
            <p:nvPr/>
          </p:nvCxnSpPr>
          <p:spPr bwMode="auto">
            <a:xfrm flipH="1">
              <a:off x="7136868" y="4898821"/>
              <a:ext cx="119722" cy="291967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075174" y="5526874"/>
              <a:ext cx="1" cy="293092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548540" y="4911654"/>
              <a:ext cx="168563" cy="280258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4835287" y="3066972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C represents not only declared C,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but all possible extensions as well</a:t>
            </a:r>
          </a:p>
        </p:txBody>
      </p:sp>
    </p:spTree>
    <p:extLst>
      <p:ext uri="{BB962C8B-B14F-4D97-AF65-F5344CB8AC3E}">
        <p14:creationId xmlns:p14="http://schemas.microsoft.com/office/powerpoint/2010/main" val="34020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8323"/>
            <a:ext cx="8229600" cy="1143000"/>
          </a:xfrm>
        </p:spPr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856</Words>
  <Application>Microsoft Office PowerPoint</Application>
  <PresentationFormat>On-screen Show (4:3)</PresentationFormat>
  <Paragraphs>205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cmmi10</vt:lpstr>
      <vt:lpstr>cmsy10</vt:lpstr>
      <vt:lpstr>Courier</vt:lpstr>
      <vt:lpstr>Symbol</vt:lpstr>
      <vt:lpstr>Wingdings</vt:lpstr>
      <vt:lpstr>1_Default Design</vt:lpstr>
      <vt:lpstr>Default Design</vt:lpstr>
      <vt:lpstr>2_Default Design</vt:lpstr>
      <vt:lpstr>Arrays</vt:lpstr>
      <vt:lpstr>Example with Arrays</vt:lpstr>
      <vt:lpstr>PowerPoint Presentation</vt:lpstr>
      <vt:lpstr>PowerPoint Presentation</vt:lpstr>
      <vt:lpstr>PowerPoint Presentation</vt:lpstr>
      <vt:lpstr>Does this program type check?</vt:lpstr>
      <vt:lpstr>Semantics of Types</vt:lpstr>
      <vt:lpstr>Types as Sets</vt:lpstr>
      <vt:lpstr>SUBTYPING</vt:lpstr>
      <vt:lpstr>Subtyping</vt:lpstr>
      <vt:lpstr>Types for Positive and Negative Ints</vt:lpstr>
      <vt:lpstr>Rules for Neg, Pos, Int</vt:lpstr>
      <vt:lpstr>More Rules</vt:lpstr>
      <vt:lpstr>Making Rules Useful</vt:lpstr>
      <vt:lpstr>PowerPoint Presentation</vt:lpstr>
      <vt:lpstr>Subtyping Example</vt:lpstr>
      <vt:lpstr>Subtyping Example</vt:lpstr>
      <vt:lpstr>What Pos/Neg Types Can Do</vt:lpstr>
      <vt:lpstr>Subtyping and Product Types</vt:lpstr>
      <vt:lpstr>Subtyping for Products</vt:lpstr>
      <vt:lpstr>Analogy with Cartesian Product</vt:lpstr>
      <vt:lpstr>Subtyping and Function Types</vt:lpstr>
      <vt:lpstr>Subtyping for Function Types</vt:lpstr>
      <vt:lpstr>Function Space as Set</vt:lpstr>
      <vt:lpstr>Proof</vt:lpstr>
      <vt:lpstr>Subtyping for Classes</vt:lpstr>
      <vt:lpstr>Example </vt:lpstr>
      <vt:lpstr>Mutable and Immutable Fields</vt:lpstr>
      <vt:lpstr>Could we allow this?</vt:lpstr>
      <vt:lpstr>What if x is a var ?</vt:lpstr>
      <vt:lpstr>Soundness of Types  ensuring that a type system  is not broken For every program and every input, if it type checks, it does not break.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sysadmin</dc:creator>
  <cp:lastModifiedBy>kuncak</cp:lastModifiedBy>
  <cp:revision>112</cp:revision>
  <dcterms:created xsi:type="dcterms:W3CDTF">2006-08-16T00:00:00Z</dcterms:created>
  <dcterms:modified xsi:type="dcterms:W3CDTF">2014-11-17T11:04:38Z</dcterms:modified>
</cp:coreProperties>
</file>