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57" r:id="rId3"/>
    <p:sldId id="276" r:id="rId4"/>
    <p:sldId id="283" r:id="rId5"/>
    <p:sldId id="284" r:id="rId6"/>
    <p:sldId id="268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Cambria Math" panose="02040503050406030204" pitchFamily="18" charset="0"/>
      <p:regular r:id="rId19"/>
    </p:embeddedFont>
  </p:embeddedFontLst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ncak" initials="k" lastIdx="1" clrIdx="0">
    <p:extLst>
      <p:ext uri="{19B8F6BF-5375-455C-9EA6-DF929625EA0E}">
        <p15:presenceInfo xmlns:p15="http://schemas.microsoft.com/office/powerpoint/2012/main" userId="kunc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5" autoAdjust="0"/>
    <p:restoredTop sz="92609" autoAdjust="0"/>
  </p:normalViewPr>
  <p:slideViewPr>
    <p:cSldViewPr snapToGrid="0">
      <p:cViewPr varScale="1">
        <p:scale>
          <a:sx n="76" d="100"/>
          <a:sy n="76" d="100"/>
        </p:scale>
        <p:origin x="8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37.74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254 3 2193,'-17'-4'3096,"-1"4"0,18 0-1032,-20 4-258,5-1-516,15-3-129,-25 17-258,17-1-258,-7-5 0,5 5-129,-5 2-258,3 3 129,-2 2 129,3 4-258,0 0 0,1 3 0,-2-3 0,2 3-129,3-6 0,-2 6-129,4-5 0,0 2 0,4-1 0,-3 2 0,4 1 0,0-1 0,0-1 0,2 1 0,1 3 0,2-5 0,2-1-129,0-1 258,2 1-129,-1-1 0,4 0 0,-1-3 0,0-1 0,3 1 129,1-4-129,2 0 129,-1-4-129,3 0 0,3-5 129,0-1 0,3-5-129,1-2 129,-1 0-129,1-7 129,5-4 0,-1-4-129,-2-1 129,-2-2 0,0-3 0,-1-2-129,-4 0 129,0-3 0,-6 2-129,-1-4 129,-2 3-129,-1 0 0,0-2 129,-2 1-129,0 0 0,-1 2 0,0-3 258,-1 4-258,-2-4 0,0 6 0,-3-1 129,-1-1 0,-1 2-129,0 3 129,-4-4-258,-3 4 129,-2 0 0,0-3 0,-3 1-129,-1 1 0,-2-1-129,-1 1 129,-5 4 129,1 2-129,-7 0 258,2 6-258,-1 1 129,-1 0 0,-2 4 129,3 0-129,0 2 0,2 0 0,3 0 0,2 7 0,2 5-129,2 0 258,0 4-129,3 2 129,-2 1-129,3 1 258,-1-3-129,2 1 0,10-18 0,-22 24-129,22-24 258,-13 15-387,13-15 258,0 0-258,0 0-129,0 0-516,-5 22-774,5-22-2451,0 0-387,0 0 129,0 0-516</inkml:trace>
  <inkml:trace contextRef="#ctx0" brushRef="#br0" timeOffset="769.044">371 583 1,'-9'-11'3224,"-2"-10"259,11 21-645,-9-17-516,9 17-774,-10-14-258,10 14-258,0 0-129,0 0-258,0 0 0,0 0-387,0 16 258,8 2-387,5 6 129,0 2 0,3 5 0,1 0 0,4 7-129,-1-2 0,1 1 129,-1-3-258,2 5 129,-5-9 0,4-1-129,-5-4 129,-3-4-129,-1-2 0,-12-19 0,17 23 0,-17-23-129,13 8-129,-13-8-645,0 0-1290,14-1-1935,-14 1 0,6-16-516,-5 1 387</inkml:trace>
  <inkml:trace contextRef="#ctx0" brushRef="#br0" timeOffset="1512.0865">1289 328 1548,'0'0'3999,"-13"-21"-129,13 21-903,0 0-516,-9-25-645,9 25-645,0 0-129,0 0-387,0 0 0,0 0-387,0 0 0,0 0-129,0 0 0,0 0-129,-8 21 0,8-3-129,0 7 129,2 0 0,3 8 0,-1-1 0,1 4 0,-3-4-129,2 1 129,-3-2 0,1 0-129,-1-7 0,-1-3-129,0-21-258,0 33-258,0-33-774,0 0-1806,0 0-774,0 0-387,0 0 258</inkml:trace>
  <inkml:trace contextRef="#ctx0" brushRef="#br0" timeOffset="2044.1169">1052 425 1,'14'4'3224,"-14"-4"-128,16 0-387,-16 0-516,22-5-387,-7 5-387,-15 0-129,28-10-129,-14 1-387,7 8-258,-3-2 129,3 3-387,3 0 0,0 0 0,-2 0-129,3 0 129,-1 3 0,2 3-129,-5-3 0,-1 1 129,-2 0-129,-1 0-129,-2 0 129,0-1-129,-15-3 0,19 2 0,-19-2-129,0 0-258,15 5-645,-15-5-1419,0 0-1677,-7-12-258,7 12-258</inkml:trace>
  <inkml:trace contextRef="#ctx0" brushRef="#br0" timeOffset="4336.2476">1871 292 1,'0'0'1547,"0"0"-128,0-17-258,0 17 0,0 0 258,0 0 0,0 0-129,-7-14 129,7 14-387,0 0-129,0 0-258,0 0 129,0 0-258,-15-12 129,15 12-387,0 0 129,0 0-129,0 0 258,0 0-258,-16 7 129,16-7-258,0 20 129,0-20 0,0 30-129,0-10 258,-2-2-258,2 5 0,0-1 0,0 4 129,0 4-258,0-2 129,2-1-258,3 3 258,3-4-258,-3 1 258,4-6-258,-3-4 129,-6-17 0,17 23 0,-17-23 129,0 0-129,16 0 0,-16 0 129,12-11-129,-12 11 129,13-26-129,-2 11 0,-7-1 129,2-3-129,-2 2 0,2 0 129,2-2-129,-1 1 129,1-3 0,0 1 0,0-4 129,3 6 0,-2-5 0,4 3 0,-3 1 0,0 2 129,0 3-258,-10 14 0,15-20 0,-15 20 0,13-7 0,-13 7-129,0 0 0,0 0 129,15 13-129,-12 4 0,2-2 0,-3 6 0,0 1 0,-1 3 129,1 3-129,1 1 0,-3-3 0,1-1 0,0-4-129,-1-3 129,4-4 0,-4-14 0,3 19 0,-3-19 0,0 0 0,0 0 0,0 0 0,10-10-129,-10 10 129,10-23 0,-3 8 0,4-1 0,-1 0 0,0-1 0,3-2 0,-1 3 0,1-4 129,-1 1-129,2 2 0,-3 0 129,2 2-129,-13 15 0,22-25 129,-22 25-129,17-12 0,-17 12 129,13-3-129,-13 3 0,17 3 0,-17-3 0,15 14 0,-15-14 0,16 17 129,-16-17-129,14 24 0,-14-24 0,11 29 0,-7-12 0,-2 2 0,-1 2 0,1 0 0,-1-2 0,-1 3 0,0-4 0,0-4 0,0 3 0,0-17 0,-3 25 0,3-25 0,-3 15 0,3-15 0,0 0 0,-4 15 0,4-15 0,0 0 0,0 0 0,0 0 0,0 0 0,0 0 0,0 0-129,0 0 0,0 0-258,0 20-645,0-20-1548,0 0-1935,0 0-129,0 0-387,0 0 259</inkml:trace>
  <inkml:trace contextRef="#ctx0" brushRef="#br0" timeOffset="8648.4947">1041 1478 1,'0'0'2966,"0"0"-773,0 0 0,0 0-645,0 0-387,0 0-387,0 0-387,0 0-129,0 0 0,0 0-258,0 0 0,0 0 0,0 0-258,0 0 258,0 0 0,0 0 0,0 0 0,0 0 258,0 0-129,0 0 0,0 0 129,0 0-129,0 0 258,0 0-129,0 0 0,0 0 258,0 0-258,0 0 0,0-15 0,0 15 258,0 0 0,0 0-129,0 0 258,0 0-129,0 0 0,0 0-129,0 0 0,0 0-129,0 0-129,0 0 0,0 0-129,0 0 0,0 0 0,0 0 0,0 0 0,0 0 0,0 0 0,0 0 129,0 14-129,0-14 0,0 19 0,0-19 0,0 31 129,-3-11-129,2 0 0,-3 2 0,4 0 0,-1 2 0,1-1 0,0-3 0,0-4 0,0-16 0,0 25 0,0-25 0,6 17 0,-6-17 0,0 0 0,0 0 0,0 0 129,8 14-129,-8-14 0,0 0 0,0 0 0,0 0-129,0 0 129,0 0 0,0 0 0,0 0 0,0 0 0,0 0 0,0 0 0,0 0 0,14 5 0,-14-5 0,0 0 0,6-9 0,-6 9 0,0 0 0,11-22 0,-11 22 0,10-25 0,-2 10 0,-1-3 129,3-3-129,2-4 0,0 4 129,-1-2 0,3 2 0,0 0 0,-2 3 0,2 1 0,-1 6 0,-13 11 0,22-18-129,-22 18 0,21-7 129,-21 7-129,13 0 129,-13 0-129,0 0 129,16 12-129,-16-12 129,13 25-129,-5-6 0,0-1 0,2 1 0,-3 1 0,-3 1 0,4-1 0,-5 1 0,1 1 0,-3-3 129,2-1-129,-3 0 0,0-2 0,0-16 129,0 19-129,0-19 129,0 0-129,0 0 0,0 0 129,0 0-129,0 0 0,-4-11 0,4 11 0,0-31 0,5 11 0,1-5 0,6 0 0,-2-3 0,3 2 0,2-2 0,2 3 0,0 2 0,-1-1 129,2 5-129,-2 2 129,0 5-129,1-1 258,-2 4-258,0 2 129,0 2 0,-1 2-129,-14 3 129,23 0 0,-23 0 0,15 21 0,-11-6 0,-4 2-129,0 4 129,0 4 0,-4 4 0,-3 2-129,-2 0 129,2-2-129,0 1 0,4-4 0,-1-1 0,4-6 0,0-4 0,0-15-129,1 20 129,-1-20 0,0 0-129,11 16-129,-11-16-516,0 0-2451,0 0-1161,3-16-129,-3 16-516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7.96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316 43 903,'-6'-22'3354,"6"22"0,0 0-645,0 0-516,0 0-387,-18-21-516,18 21-129,0 0-516,0 0-258,-20 0 0,20 0-129,0 0-129,0 0 0,-16 15-129,16-15 0,-11 24 0,3-6 0,-3 3 0,0 4 129,-2 4-129,-2 4 0,1 2 0,1 1 0,-1 7 0,0 0 129,4 1 129,-1 0-129,2 0 0,-2 2 0,3-2 0,-2 5 0,3-7 0,-2 2-129,2 5 0,2-2 0,0 6 0,2 0 0,1 4 0,0 4 0,2-1-129,0 4 258,0-2-258,0 3 129,-1 2 129,0 3-129,-2-3 129,-3 3-129,-1-5 129,4 3-129,-3-4 129,2-2 0,3-4-129,1-2 129,4-1 0,7-5 0,3-4 0,3 4 129,2-9-129,5 2 129,-3-7 0,0-2 0,-1-6-129,-1 0-129,-3-6 129,0-2-129,-2-5 0,-14-15 129,25 21-258,-25-21 129,19 10-516,-19-10-903,0 0-2322,16-16-645,-13-1 129,-3-4-516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9.75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60 9 1677,'-14'-4'3096,"1"4"-387,13 0-645,-15 0-129,15 0-258,0 0-258,-20-6-258,20 6 0,0 0-516,0 0 0,0 0 0,0 12-387,0-12 0,14 23 0,-4-6-129,6 4 129,-1 2-129,7 5 0,-2 8 0,2 2 129,1 1-129,-3 3 0,1 6 0,-1 0-129,-3 2 129,1 1-129,-4-4 129,-2 2-258,-3 0 129,1-4 0,-1 5 0,-2-7 0,3 1-129,0-1 129,2-4 0,-1-1 0,-1 2 0,2-1 0,-3-1-129,0 2 129,-2-3 0,-3 0 0,0 3-129,-3 2 129,0-2 129,-1-2-129,0-1 0,-2 1 0,-3-3 129,1-1-129,-1-4 129,3-2 0,-5 1-129,1 0 0,1 2 0,-4 0 129,-1 0-129,2 1 0,-2 4 0,1-7 0,0 3 0,2-3 0,-1-3 0,4 2 129,-2-3-129,1-3 129,1-1-129,-3 2 258,0 1-258,-1-3 129,1-2-129,-1 1 0,-1-3 0,0-1 129,9-16-129,-14 22 0,14-22 0,0 0 0,-11 17 0,11-17 0,0 0 0,0 0 0,0 0-129,0 0 129,0 0 0,0 0 0,3-9 0,-3 9-129,0 0-129,0 0-258,0 0-903,15-9-2709,-15 9-258,16-18-387,-7-1 129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50.91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25-1 1548,'0'0'3612,"0"0"129,-13 8-1290,13-8-774,0 0-387,-13 0-387,13 0-258,0 0-387,0 0 129,0 0-258,0 0-129,0 0 129,0 0 129,0 0 0,0 0 129,0 0 0,11 11 129,-11-11-129,17 0 0,-17 0 0,21 0-129,-21 0 0,27 0-129,-12 0 0,2 0 0,-2 0 0,1 5 0,0-3 0,-2 3 0,0 2-129,-1-2 129,0 1 0,-13-6-129,27 10 0,-14-7 129,1 0-129,-14-3 0,19 5 0,-19-5 0,13 4-129,-13-4-129,0 0-258,0 0-516,0 0-1032,0 0-2193,0 0-129,0 0-516</inkml:trace>
  <inkml:trace contextRef="#ctx0" brushRef="#br0" timeOffset="816.0467">72 292 1548,'0'0'2838,"0"0"258,-14-1-645,14 1-387,0 0-258,0 0-258,-10-14-258,10 14-258,0 0-129,0 0-129,0 0-129,0 0-129,0 0-129,0 0 0,0 0 0,0 0 0,7-4-129,-7 4 0,18 0-129,-3 0 129,-3 1-258,5 5 129,0 2-129,4-4 0,-2 7 0,2 0 0,-3 0 0,1 2 0,-2-3 0,3 1 0,-6-6 0,0 5 0,0-6 0,-14-4 0,18 5 0,-18-5 0,0 0 0,0 0 0,0 0-129,0 0 129,0 0-129,0 0 0,0 0-387,0 0-516,17 12-903,-17-12-2580,0 0 0,0 0-645,10-14 387</inkml:trace>
  <inkml:trace contextRef="#ctx0" brushRef="#br0" timeOffset="4068.2327">1472-887 1419,'0'0'1806,"0"0"-129,0 0-258,0 0-258,0 0-258,0 0-129,-13-3 0,13 3-258,0 0 129,0 0 0,0 0 0,-17 0 0,17 0 129,0 0-258,0 0 0,-18 6 129,18-6-258,-14 10-129,14-10-129,-14 16 258,14-16-387,-14 22 129,14-22-129,-17 32 0,9-14 129,0 1-129,0 1 129,-1 6-129,3-1 129,-1 3 0,0 1-129,4-1 0,-2 5 0,3-1 0,1 4 0,1-2 0,0 0 0,0 3 0,1-2 0,3 3 0,1 0 0,1 0 0,2 1 0,-1 1 129,3 0-129,-2-4 129,2-1 0,-1-1 129,3-3-129,-3-7 258,0-2-258,-1-8 0,-8-14 129,12 25-258,-12-25 129,0 0 0,12 18-129,-12-18 0,0 0 0,0 0-258,0 0-258,25 7-2322,-25-7-1290,18-7 129,-18 7-516</inkml:trace>
  <inkml:trace contextRef="#ctx0" brushRef="#br0" timeOffset="5180.2963">2065-592 2580,'-16'-3'2322,"1"3"-258,15 0-516,-18 0-516,18 0 129,-18 6-516,18-6 129,-23 15-129,23-15-258,-20 25 0,9-10 0,2 1-129,0 3 0,1 1-129,-1 3 0,0 1 258,2 3-387,-1-3 129,4 1 0,-1 0 0,4 2 0,1-3-129,1 0 0,8-1 129,4 0-129,-1 1 0,3-2 129,1-3-129,2-2 0,-1-1 0,2-5 0,0-1 0,-2-3 0,5 0 0,-3-4 0,-1-2 129,2 1-129,-2-2 0,-1 0 129,1 0 0,-2-6 258,3-2-129,-4-6-129,5-1 129,-4-6 0,3 1-129,-3-6 0,2 1 0,-1-3 0,-1 0 0,-1-2 129,0 1-129,-2 1 0,-2 0 0,-3 3 0,-1 2 0,-4-4 0,-2 5-129,-1 0 129,0 1 0,-3-1-129,-3 4 129,-1-3-129,-1 3 129,-2 1-129,10 17 0,-26-26 0,11 15 0,-1 4 0,-1-1 0,-1 7 0,-5 1-129,3 0 129,0 1 0,-1 10-129,1 4 0,1-1 0,0 6 0,6-2 0,0-1 0,2 4 0,2-3 0,2 0 129,0-2-129,2 0-129,5-16 0,-5 24 0,5-24-387,0 19-774,0-19-2322,0 0-516,12 10 0</inkml:trace>
  <inkml:trace contextRef="#ctx0" brushRef="#br0" timeOffset="5940.3398">2230-323 1548,'-16'9'3225,"16"-9"-387,0 0-645,0 0-516,-1 20 0,1-20-387,0 0 0,0 0-258,0 14-258,0-14-258,0 0-129,0 0-129,0 21-129,0-21 0,0 0 0,20 20-129,-20-20 129,20 13 0,-5-4 0,0-1 0,-3 3 0,2-1-129,0 6 129,-2-3-129,-12-13 0,22 29 129,-22-29-129,12 25 0,-12-25 129,13 22-258,-13-22 258,7 15-258,-7-15 129,0 0 0,16 20 0,-16-20-129,13 8 129,-13-8-258,0 0-129,24 16-903,-24-16-2580,0 0-387,15 0-387,-15 0 258</inkml:trace>
  <inkml:trace contextRef="#ctx0" brushRef="#br0" timeOffset="7016.4013">2719-293 2322,'18'-6'3741,"-18"6"129,15-10-1548,1 10-645,-16 0-516,28-5-387,-28 5-129,35-3-129,-22-3-258,7 5 129,-3-2-129,1 0 0,-1 1 0,-1-1-129,0-3 0,-1 3 0,-2-2-129,2 2 129,-15 3-129,22-13 0,-22 13-129,19-15-645,-3 10-2064,-16 5-1161,20-14-387,-20 14 0</inkml:trace>
  <inkml:trace contextRef="#ctx0" brushRef="#br0" timeOffset="6596.3772">2902-481 2193,'0'0'3096,"0"0"129,0 0-774,0 0-645,0 0-258,-13 0-387,13 0-387,0 0-129,-3 17-258,3-17-258,-3 22 129,2-4-129,1 1 0,-1 0 0,1 4-129,0-2 0,0 5 129,0 2-129,0-4 0,0 1-129,1-1 129,-1-1 0,0 2-129,0-3 129,0-5-129,0 2-129,0-19-258,-3 29-387,3-29-129,-2 17-903,2-17-1935,0 0-258,0 0 0</inkml:trace>
  <inkml:trace contextRef="#ctx0" brushRef="#br0" timeOffset="8456.4837">3267-466 2322,'0'0'3999,"0"0"387,0 0-1290,0 0-1032,0 0-387,0 0-258,0 0-516,0 0-258,0 0-129,-9 6-129,9-6-129,0 0 0,0 17-129,0-17-129,0 24 0,0-7 0,0 2 0,0 2-129,0 1 129,3 5 0,1-2 0,-2-1 0,3-1 0,-1-6-258,1-2 258,-5-15 0,10 27 0,-10-27 0,0 0 0,19 5 0,-19-5 0,13-5 258,-13 5-258,17-27 0,-7 13 0,-2-4 0,5-3 0,-2-2 0,2-1 129,-1-1 0,3 0 0,0-1 0,0 1 129,-2 2 0,1 1-129,-4 3 129,-10 19-129,18-25 0,-18 25 0,14-7-129,-14 7 0,0 0 0,10 17 0,-6-2 0,-3 3 0,0 5 0,1-2 0,-2 2 0,0-1 0,0 0 0,1-2 0,-1-4-129,2 0 129,-2-16 0,5 20-129,-5-20 129,0 0 0,15 7-129,-15-7 129,15-6 0,-15 6 0,18-27 0,-7 6 0,0 0 0,2-1 0,-1-1 0,0 2 0,-1 0 129,-1 3-129,0 2 0,-10 16 0,16-17 0,-16 17 0,15-5 0,-15 5 0,13 3 0,-13-3 0,13 24-129,-5-9 129,-2 7 0,-2 0 0,1 2 0,-3-2 0,2-2 0,-3-1 0,1-2 0,-2-17 0,0 23 0,0-23 0,0 14-129,0-14 129,0 0-129,0 0-129,0 18 0,0-18-129,0 0-258,0 0-129,-5 19-129,5-19-903,0 0-1677,0 0-903,0 0-258,0 0 0</inkml:trace>
  <inkml:trace contextRef="#ctx0" brushRef="#br0" timeOffset="9260.5297">4051-834 2451,'-13'9'4257,"13"-9"-645,0 0-645,-15 0-903,15 0-516,0 0-387,0 0-258,-18 0-129,18 0-258,0 0 0,0 0-129,0 0-129,-4 10 0,4-10 129,0 0-129,3 19-129,-3-19 129,11 20-129,-1-4 129,1-1-129,3 2 0,-3-1 0,3 4-129,0 1 0,-2 0 0,2 1 0,-4 1-129,-1 0 258,-3 3-258,-1 0 129,-1 2 129,-3 0-258,0 0 258,-1 4-129,0-3 0,-2 1 0,-4 0 0,-1 1 0,0-4 0,-1-1 0,-2-1 0,-1-2 0,0-2 0,2-4 0,-1-2 0,10-15 0,-16 21 0,16-21 0,0 0 129,-15 12-129,15-12 0,0 0 0,0 0 0,0 0-129,0 0 129,0 0-258,0 0-129,4-9-387,-4-8-2451,0 17-1290,21-29-258,-7 12-387</inkml:trace>
  <inkml:trace contextRef="#ctx0" brushRef="#br0" timeOffset="10844.6203">4505 78 2322,'9'-14'1935,"-9"14"-129,8-17-129,-8 17 0,0 0-129,0 0-129,0-17 0,0 17-129,0 0-387,0 0 129,0 0-387,-12 0-258,12 0 129,0 0-258,-15 10 0,15-10 0,0 0 0,-10 16 0,10-16-129,0 0 0,0 0 129,0 0-129,0 0 0,0 0 0,0 0 0,15 0 0,-15 0 0,17-2 0,-17 2 0,16-13-129,-16 13 0,0 0 0,16-14 129,-16 14-129,0 0 0,0 0 129,0 0-129,-7-7 0,7 7 258,0 0-258,-20 0 0,20 0 0,0 0 0,-13 10 0,13-10-387,0 0-1161,0 0-2580,0 0-387,0 0-129,0 0-258</inkml:trace>
  <inkml:trace contextRef="#ctx0" brushRef="#br0" timeOffset="10080.5764">4534-707 903,'0'0'3999,"0"0"-387,0 0-774,-4-17-258,4 17-645,0 0-258,0 0-258,0 0-645,0 0-129,-11 8-129,11-8-129,0 0-129,-7 27 129,7-27-129,-4 25-129,-1-11 129,2 7-258,-2 0 129,3 3-129,-3 4 0,1 0-129,-1 1 129,4 3 0,-4-3 0,5 4 0,-1-8 0,-1 0 0,2-2 0,0-5 0,0-3 0,0-15 0,3 24-129,-3-24 129,4 15 0,-4-15 0,0 0 0,0 0-129,8 14 129,-8-14-258,0 0-387,0 0-903,0 0-2709,19-10-129,-19 10-516,14-14 129</inkml:trace>
  <inkml:trace contextRef="#ctx0" brushRef="#br0" timeOffset="15683.897">1778 872 258,'-19'0'1548,"19"0"-129,-23 4-258,23-4 0,-25 6 0,25-6-129,-23 7 129,23-7-258,-24 8-258,24-8 129,-25 14 0,25-14 0,-27 25-387,14-6 258,-5-1-258,2 6 0,-2-2-129,2 6 258,0-6-129,1 7-129,1-8 258,5 2-258,1-4 0,5 0 0,2-1 0,1 0 0,0 2-129,6-1 0,3 5 258,3-3-258,1 3 129,4 3-258,1-1 258,-2-2-258,4 0 258,1 1-258,2-6 0,-4 4 0,7-6 0,-3-2 0,0-3 0,4-2 129,-2-2-129,0-1 129,0-4 0,3-3 0,-4 0 129,2-1-129,-2-10 129,2 0 0,-3-3 0,3-4 0,-2 0 0,3-7-129,-4-3-129,1 4 387,-2-2-387,0 3 129,-2-1-129,-4 1 129,-4 1-129,1 7 129,-6-4 0,2 1 0,-8 1 0,1-3-129,-2-4 129,0 5-129,-2-3 129,-6 0-129,-2 1 0,-4-2 0,-1 2 0,0 1 0,-4 2 0,3-1 0,-2 7 0,2-2 0,0 2 0,-2 2 0,1 4 0,-2-1 0,0 4 0,-2 2 0,2 1 0,0 0-129,2 0 129,-3 6 0,4 4 0,-2 1-129,2 2 129,0 2-129,3-2 0,-2 0 129,15-13-129,-25 23 0,25-23 129,-25 14-129,25-14 129,-21 12-129,21-12 0,-16 8-258,16-8-129,0 0-645,0 0-2967,0 18-258,0-18-258,16 5-129</inkml:trace>
  <inkml:trace contextRef="#ctx0" brushRef="#br0" timeOffset="16591.949">1894 1288 645,'0'0'2967,"0"0"-258,0 0-387,0 0-516,7 0-129,-7 0-387,0 0-129,0 0-258,20 0-258,-20 0 0,20 8-129,-20-8-129,25 24 0,-15-10 258,7 10-387,-2-9 129,1 8-129,0-3 129,5 2-129,1-8 129,2 8-258,-1-8 0,1-2 129,-1 0-129,-2-2 0,-1-2-129,-4 0 129,-16-8-129,20 11 129,-20-11-129,14 9 0,-14-9 0,0 0 0,15 7 258,-15-7-258,0 0-258,17 7 258,-17-7-258,15 5-258,-1 2-1032,-14-7-2451,20 0-387,-20 0-258,26-10-129</inkml:trace>
  <inkml:trace contextRef="#ctx0" brushRef="#br0" timeOffset="17628.0083">2774 1032 258,'0'0'2451,"-13"0"-129,13 0 0,-13 0-516,13 0 0,0 0-387,0 0 129,-21-6-387,21 6-129,0 0-129,0 0-258,-16-9-129,16 9 0,0 0-258,0 0 0,0 0 0,0 0-129,0 0 0,0 0-129,-14-3 129,14 3 0,0 8-129,0-8 129,0 29-129,2-7 0,1 2 129,-1 1-129,2 3-129,-1 2 129,-2 6 0,3-4 0,-2 4 129,1-2-129,0-1 0,1-4 0,2-3 129,-2-3-129,4-9 129,-2 5-129,-6-19-129,10 14 129,-10-14 0,0 0 0,0 0 0,0 0 0,0 0 0,0 0 0,11-17 0,-10-4 129,1 0-258,-1-5 129,0-2-129,-1-3 129,-1-3-129,1 2 129,0-1-129,-1 7 129,-2-2 0,-1 5 0,2 4 129,-1 1-129,3 18 0,-6-25 129,6 25-129,0 0 129,-9-18-129,9 18 0,0 0 0,0 0 0,0 0 0,-15 4 0,15-4 0,-6 17 0,6-17 0,-4 21-129,4-7-129,0-14-387,0 29-1161,0-29-2322,9 26-129,-5-10-258,-4-16 0</inkml:trace>
  <inkml:trace contextRef="#ctx0" brushRef="#br0" timeOffset="18544.0607">2838 1646 1806,'-15'-4'2580,"15"4"-258,0 0-129,-15-7-387,15 7-387,0 0 0,0 0-387,-15-7 0,15 7-387,0 0 129,0 0-258,0 0-129,0 0 258,-15-2-258,15 2 0,0 0-129,0 0 0,0 0 0,-7 10-129,7-10 0,0 0-129,-2 17 0,2-17 0,0 0 0,0 0 0,13 12 0,-13-12 0,16 0 0,-16 0 0,16 0 0,-16 0 0,0 0 0,14-14 0,-14 14 129,0 0-129,3-19 0,-3 19 0,0 0 0,0 0 0,-9-6 0,9 6-129,0 0-129,0 0 129,0 0-258,0 0-387,0 13-645,0-13-2064,0 0-645,10 3-387,-10-3 129</inkml:trace>
  <inkml:trace contextRef="#ctx0" brushRef="#br0" timeOffset="19724.1282">3237 1212 516,'0'0'1677,"0"0"-387,-2-14 129,2 14-258,0 0 258,-4-18-387,4 18 0,0 0-129,-10-21 0,10 21 129,0 0-129,0 0 129,-9-17-258,9 17 0,0 0-129,0 0-129,0 0-129,0 0-129,-10 16-129,10-16 0,0 28-129,0-7 129,0-1-129,1 3 0,4 4 129,-1 1-258,2 4 258,1-6-129,-1 0 258,0 1-516,2-5 516,-1-1-258,-7-21 0,15 17 0,-15-17 0,14 5 0,-14-5 0,0 0 0,16-10 0,-11-7 129,3 3-129,-1-7 0,2-3 0,1-1 129,2 0-129,0 1 129,0-4 0,1 10 129,-2-6 0,0 9 0,-2-2 129,-9 17-129,16-21 0,-16 21 0,14-19 0,-14 19-129,0 0 0,15-3-129,-15 3 0,8 14 0,-5 3 0,2 3 0,-2 7 129,3 4-258,-2 2 129,1-3-129,1-1 129,-1-4-129,0-5 258,-1-4-258,-4-16 129,0 0-129,20 0 129,-15-7 129,2-13-258,-2 0 129,3-3-129,1-1 258,-1 0-258,2-2 129,0 4 0,3 4 0,-13 18 0,24-25 0,-24 25 0,23-16 0,-23 16 0,22-1 0,-22 1 0,16 11 0,-11 4 0,-1 4 0,-4 8 129,0 1-258,0-1 258,0-1-129,0-3 129,0-4-129,0-4 0,0-15 0,2 21 0,-2-21-129,0 0-129,14 2-516,-14-2-1806,20 0-1548,-20 0-516,0 0 129</inkml:trace>
  <inkml:trace contextRef="#ctx0" brushRef="#br0" timeOffset="20816.1904">4060 1063 645,'9'-15'2709,"-9"15"-516,1-19-129,-1 19-387,0 0-258,0-24-258,0 24 0,0 0-258,0-15-129,0 15 0,0 0-258,-9-16 129,9 16-258,0 0 0,0 0-129,-16 6 0,16-6-129,-10 18 0,10-18 129,-10 28-258,5-10 129,0 3-129,4 1 0,-2-1 0,3 4 129,-1 1-129,2 4 0,-1 0 0,0-1 0,0 0 129,0-3-129,0 1 0,2-4 0,-1-1 0,3-2 0,-4-20 0,8 27-129,-8-27 129,12 16-129,-12-16 129,0 0 0,15 0 0,-15 0 0,5-11 0,-5 11 0,0-26 0,0 8 129,0-2-258,0-2 258,1-1-258,0 3 129,-1-6 0,3 5 0,0-4-129,0 2 129,-1 2 129,2 0-129,-3 0 129,2 1 0,-3 1 0,0 0 0,0 0 0,0 1 0,-3 2 0,3 16 0,-12-21 0,12 21-129,-14-12 0,14 12 0,-15 0 0,15 0 0,-10 14 0,10-14 0,-7 24-129,3-7 129,1 1 0,2 0 0,0-1-129,-2 1 129,3-3-129,0-15 129,0 29 0,0-29-129,3 23 129,-3-23-129,1 16-129,-1-16-129,11 16-1161,-11-16-2451,0 0-258,17 6-258,-17-6 388</inkml:trace>
  <inkml:trace contextRef="#ctx0" brushRef="#br0" timeOffset="21868.2508">4059 1642 645,'-5'11'1806,"5"-11"516,0 0 129,0 0-129,0 0-387,0 0-129,0 0-387,0 0-387,0 0 0,0 0-516,0 0-129,0 0-129,0 0 0,1 16 0,-1-16 0,0 0-129,0 0 0,0 0 129,0 0-129,0 0 129,16 3 0,-16-3-129,0 0 129,2-12-129,-2 12 0,0 0-129,0 0 129,-9-9-129,9 9 0,0 0 0,-18 3 0,18-3 0,0 0 0,0 0-129,0 0 129,0 0 0,0 0 0,0 0 0,0 0 0,15 0 0,-15 0 0,19-7-129,-19 7 129,14-3-129,-14 3 129,0 0-129,0 0 0,0 0 0,0 0 129,0 0-129,0 0 0,0 0 129,0 0 0,0 0-129,-11 0 129,11 0 0,0 0 0,0 0-129,0 0-129,0 0-1161,0 0-2451,0 0-387,0 0-258,0 0 129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50:04.72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48 61 129,'0'0'1548,"0"0"-129,-15-7-258,15 7-129,0 0-258,0 0 0,0 0-258,0 0-387,0 0 129,-15-16 0,15 16-129,0 0 129,0 0 0,-3-16 258,3 16 129,0 0-129,0 0 129,0 0 129,0 0-258,0 0 129,-16-14-129,16 14 0,0 0-258,0 0 129,0 0-129,0 0 129,11-6 0,-11 6 0,21 0-129,-4 0 258,-5 0-258,8 4 129,-7-4-129,7 5 0,-5-4 0,5 2 129,-2-1-129,4 1 0,0-3 0,3 2 0,1-2-129,4 0 0,-1 0 0,2-2 0,2 0 0,2 2 0,-1-1-129,1 1 129,-5 0 0,2 0 0,1 0-129,-2 0 129,-5 0 0,2-2-129,-3-1 129,1 2-129,-2-2 129,2 1 0,-2-2-129,1 4 129,-1-2 0,-1 2-129,-1 0 258,0 0-258,3 0 129,0 0-129,-3 0 0,0 2 129,-1 1-129,1 0 0,-2 1 129,1-1-129,-4 2 0,5-1 0,-5 1 129,2-2 0,0-2 0,-1 1-129,2-1 129,-1-1-129,4 2 129,-1-1-129,3-1 0,1 3 0,3-2 129,1 1-129,3-1 0,-1 1 0,5-1 0,-4 1 129,0 1-129,-2 0 0,-2 1 0,2-2 0,-5 1 0,3-1 0,-3-1 129,2-1-129,1 0 0,0 0 0,1 0 0,1 0 0,-2-1 0,1 1 129,-3 0-129,2 0 0,-3 0 0,2 0 0,-1 0 0,-3 0 0,1 0 0,0 0 0,1 1 0,2-1 0,0 0 0,-1 1 0,3 1 0,2-1 0,3 1 0,-1 1 0,0-2 0,2 0 0,-2 1 0,2 1 0,-3-2 0,-2 0 0,-4 1 0,3-2 0,0 0 0,-3 0 0,0 0 0,-2 1 0,3-1 0,-3 2 0,2-1 0,-2 0 0,0 4 129,-1-3-129,-1 3 0,0-2 0,1-1 0,1 4 0,-5-1 0,3-2 0,-1 4 0,-2-1 0,3-3 0,-1 2 0,1-2 0,-1-2 0,2 3 0,-1-2 0,-2-2 0,0 0 0,2 0 0,0 0 0,-1 0 0,0 0 0,2 0 0,-2-3 0,3-1 0,-1 1 0,-1-2 0,2 1 0,-2-3 0,0 0 0,-2 2 0,-2 0 0,-2 2 0,0 2 0,-1-1 0,0 1 0,-1 1 0,-2 0 0,1-2 0,-14 2 0,23 0 0,-23 0 0,19-3-129,-19 3 129,15-1-258,-15 1-129,14 0-516,-14 0-2580,0 0-1161,0 0-129,0 0-387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on Chomsky Normal Form and CYK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1. Convert the following grammar to CNF</a:t>
            </a:r>
          </a:p>
          <a:p>
            <a:pPr marL="0" indent="0">
              <a:buNone/>
            </a:pPr>
            <a:r>
              <a:rPr lang="en-US" sz="2800" dirty="0"/>
              <a:t>S </a:t>
            </a:r>
            <a:r>
              <a:rPr lang="en-US" sz="2800" dirty="0" smtClean="0"/>
              <a:t>-&gt; </a:t>
            </a:r>
            <a:r>
              <a:rPr lang="en-US" sz="2800" dirty="0"/>
              <a:t>A ( S ) B | </a:t>
            </a:r>
            <a:r>
              <a:rPr lang="en-US" sz="2800" dirty="0" smtClean="0"/>
              <a:t>“”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A -&gt; S | S B | x | </a:t>
            </a:r>
            <a:r>
              <a:rPr lang="en-US" sz="2800" dirty="0" smtClean="0"/>
              <a:t>“”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B -&gt; S B | </a:t>
            </a:r>
            <a:r>
              <a:rPr lang="en-US" sz="2800" dirty="0" smtClean="0"/>
              <a:t>y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49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Properties of CFG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Concatenation </a:t>
                </a:r>
              </a:p>
              <a:p>
                <a:pPr lvl="1"/>
                <a:r>
                  <a:rPr lang="en-US" dirty="0" smtClean="0"/>
                  <a:t>If L1 and L2 are context-free languages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2} </m:t>
                    </m:r>
                  </m:oMath>
                </a14:m>
                <a:r>
                  <a:rPr lang="en-US" dirty="0" smtClean="0"/>
                  <a:t> also context-free ?</a:t>
                </a:r>
              </a:p>
              <a:p>
                <a:r>
                  <a:rPr lang="en-US" dirty="0" smtClean="0"/>
                  <a:t>Union </a:t>
                </a:r>
              </a:p>
              <a:p>
                <a:r>
                  <a:rPr lang="en-US" dirty="0" smtClean="0"/>
                  <a:t>Closure</a:t>
                </a:r>
              </a:p>
              <a:p>
                <a:r>
                  <a:rPr lang="en-US" dirty="0" smtClean="0"/>
                  <a:t>Complement ? </a:t>
                </a:r>
              </a:p>
              <a:p>
                <a:pPr lvl="1"/>
                <a:r>
                  <a:rPr lang="en-US" dirty="0" smtClean="0"/>
                  <a:t>Not always a CFG, but sometimes possible</a:t>
                </a:r>
                <a:endParaRPr lang="en-US" dirty="0"/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We can convert any regular expression to a CFG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1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53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complement of the grammar </a:t>
            </a:r>
          </a:p>
          <a:p>
            <a:pPr lvl="1"/>
            <a:r>
              <a:rPr lang="en-US" dirty="0" smtClean="0"/>
              <a:t>S -&gt; A | B</a:t>
            </a:r>
          </a:p>
          <a:p>
            <a:pPr lvl="1"/>
            <a:r>
              <a:rPr lang="en-US" dirty="0" smtClean="0"/>
              <a:t>A -&gt; a </a:t>
            </a:r>
            <a:r>
              <a:rPr lang="en-US" dirty="0" err="1" smtClean="0"/>
              <a:t>A</a:t>
            </a:r>
            <a:r>
              <a:rPr lang="en-US" dirty="0" smtClean="0"/>
              <a:t> | “”</a:t>
            </a:r>
          </a:p>
          <a:p>
            <a:pPr lvl="1"/>
            <a:r>
              <a:rPr lang="en-US" dirty="0" smtClean="0"/>
              <a:t>B -&gt; b </a:t>
            </a:r>
            <a:r>
              <a:rPr lang="en-US" dirty="0" err="1" smtClean="0"/>
              <a:t>B</a:t>
            </a:r>
            <a:r>
              <a:rPr lang="en-US" dirty="0" smtClean="0"/>
              <a:t> | “”</a:t>
            </a:r>
          </a:p>
        </p:txBody>
      </p:sp>
    </p:spTree>
    <p:extLst>
      <p:ext uri="{BB962C8B-B14F-4D97-AF65-F5344CB8AC3E}">
        <p14:creationId xmlns:p14="http://schemas.microsoft.com/office/powerpoint/2010/main" val="28789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Which of the following properties of a grammar are preserved by the “Epsilon Production Elimination” algorithm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/>
              <a:t>Ambiguity </a:t>
            </a:r>
          </a:p>
          <a:p>
            <a:pPr lvl="1"/>
            <a:r>
              <a:rPr lang="en-US" sz="2400" dirty="0" smtClean="0"/>
              <a:t>If a grammar is “ambiguous” does it remain ambiguous after removing epsilon productions ?</a:t>
            </a:r>
          </a:p>
          <a:p>
            <a:r>
              <a:rPr lang="en-US" sz="2800" dirty="0" smtClean="0"/>
              <a:t>LL(1) </a:t>
            </a:r>
          </a:p>
          <a:p>
            <a:r>
              <a:rPr lang="en-US" sz="2800" dirty="0" smtClean="0"/>
              <a:t>No Left Recursion </a:t>
            </a:r>
          </a:p>
          <a:p>
            <a:r>
              <a:rPr lang="en-US" sz="2800" dirty="0" smtClean="0"/>
              <a:t>Unambiguity ?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7600" y="2777066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333" y="4113861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2866" y="4610393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106925"/>
            <a:ext cx="15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proof 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 </a:t>
            </a:r>
            <a:br>
              <a:rPr lang="en-US" dirty="0" smtClean="0"/>
            </a:br>
            <a:r>
              <a:rPr lang="en-US" dirty="0" smtClean="0"/>
              <a:t>[ Part 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Which of the following properties of a grammar are preserved by the “Unit Production Elimination” algorithm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/>
              <a:t>Ambiguity </a:t>
            </a:r>
          </a:p>
          <a:p>
            <a:r>
              <a:rPr lang="en-US" sz="2800" dirty="0" smtClean="0"/>
              <a:t>Left Recursion</a:t>
            </a:r>
          </a:p>
          <a:p>
            <a:pPr lvl="1"/>
            <a:r>
              <a:rPr lang="en-US" sz="2400" dirty="0" smtClean="0"/>
              <a:t>What about these rules: B -&gt; A | a ,  A -&gt; B ?</a:t>
            </a:r>
          </a:p>
          <a:p>
            <a:r>
              <a:rPr lang="en-US" sz="2800" dirty="0" smtClean="0"/>
              <a:t>LL(1) </a:t>
            </a:r>
          </a:p>
          <a:p>
            <a:r>
              <a:rPr lang="en-US" sz="2800" dirty="0" smtClean="0"/>
              <a:t>Unambiguity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7600" y="2777066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2534" y="4283195"/>
            <a:ext cx="15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proof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7933" y="329844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May be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1667" y="4804569"/>
            <a:ext cx="15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proof 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6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Given a </a:t>
            </a:r>
            <a:r>
              <a:rPr lang="en-US" sz="2800" dirty="0">
                <a:solidFill>
                  <a:schemeClr val="tx1"/>
                </a:solidFill>
              </a:rPr>
              <a:t>grammar </a:t>
            </a:r>
            <a:r>
              <a:rPr lang="en-US" sz="2800" dirty="0" smtClean="0">
                <a:solidFill>
                  <a:schemeClr val="tx1"/>
                </a:solidFill>
              </a:rPr>
              <a:t>G in CNF, how many steps does it require to derive a string of size n.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Assume </a:t>
                </a:r>
                <a:r>
                  <a:rPr lang="en-US" sz="2800" dirty="0">
                    <a:solidFill>
                      <a:schemeClr val="tx1"/>
                    </a:solidFill>
                  </a:rPr>
                  <a:t>a grammar in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CNF </a:t>
                </a:r>
                <a:r>
                  <a:rPr lang="en-US" sz="2800" dirty="0">
                    <a:solidFill>
                      <a:schemeClr val="tx1"/>
                    </a:solidFill>
                  </a:rPr>
                  <a:t>has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non-terminals. Show that if the grammar can generate a word with a derivation having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steps, then the recognized language should be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infinite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178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2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Show the CYK parsing table for the string “</a:t>
            </a:r>
            <a:r>
              <a:rPr lang="en-US" sz="2800" dirty="0" err="1" smtClean="0">
                <a:solidFill>
                  <a:schemeClr val="tx1"/>
                </a:solidFill>
              </a:rPr>
              <a:t>aabbab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for the grammar </a:t>
            </a:r>
          </a:p>
          <a:p>
            <a:pPr marL="0" indent="0">
              <a:buNone/>
            </a:pPr>
            <a:r>
              <a:rPr lang="en-US" sz="2800" dirty="0" smtClean="0"/>
              <a:t>S -&gt; AB| BA | SS | AC | BD</a:t>
            </a:r>
          </a:p>
          <a:p>
            <a:pPr marL="0" indent="0">
              <a:buNone/>
            </a:pPr>
            <a:r>
              <a:rPr lang="en-US" sz="2800" dirty="0" smtClean="0"/>
              <a:t>A -&gt; a </a:t>
            </a:r>
          </a:p>
          <a:p>
            <a:pPr marL="0" indent="0">
              <a:buNone/>
            </a:pPr>
            <a:r>
              <a:rPr lang="en-US" sz="2800" dirty="0" smtClean="0"/>
              <a:t>B -&gt; b</a:t>
            </a:r>
          </a:p>
          <a:p>
            <a:pPr marL="0" indent="0">
              <a:buNone/>
            </a:pPr>
            <a:r>
              <a:rPr lang="en-US" sz="2800" dirty="0" smtClean="0"/>
              <a:t>C -&gt; SB</a:t>
            </a:r>
          </a:p>
          <a:p>
            <a:pPr marL="0" indent="0">
              <a:buNone/>
            </a:pPr>
            <a:r>
              <a:rPr lang="en-US" sz="2800" dirty="0" smtClean="0"/>
              <a:t>D -&gt; SA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What should be done to construct a </a:t>
            </a:r>
            <a:r>
              <a:rPr lang="en-US" sz="2800" dirty="0" smtClean="0">
                <a:solidFill>
                  <a:schemeClr val="tx1"/>
                </a:solidFill>
              </a:rPr>
              <a:t>parse tree </a:t>
            </a:r>
            <a:r>
              <a:rPr lang="en-US" sz="2800" dirty="0" smtClean="0">
                <a:solidFill>
                  <a:schemeClr val="tx1"/>
                </a:solidFill>
              </a:rPr>
              <a:t>for the string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Should a grammar be strictly in CNF form for CYK to work  ? If not, what are the properties that can be relaxed 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for Any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3"/>
            <a:ext cx="8479331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grammar G, non-terminals A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,...,A</a:t>
            </a:r>
            <a:r>
              <a:rPr lang="en-US" sz="2400" baseline="-25000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tokens 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,....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input word: w </a:t>
            </a:r>
            <a:r>
              <a:rPr lang="en-US" sz="2400" dirty="0">
                <a:solidFill>
                  <a:schemeClr val="tx1"/>
                </a:solidFill>
              </a:rPr>
              <a:t>= w</a:t>
            </a:r>
            <a:r>
              <a:rPr lang="en-US" sz="2400" baseline="-25000" dirty="0">
                <a:solidFill>
                  <a:schemeClr val="tx1"/>
                </a:solidFill>
              </a:rPr>
              <a:t>(0)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(1)</a:t>
            </a:r>
            <a:r>
              <a:rPr lang="en-US" sz="2400" dirty="0">
                <a:solidFill>
                  <a:schemeClr val="tx1"/>
                </a:solidFill>
              </a:rPr>
              <a:t> 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(N-1)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..q </a:t>
            </a:r>
            <a:r>
              <a:rPr lang="en-US" sz="2400" dirty="0">
                <a:solidFill>
                  <a:schemeClr val="tx1"/>
                </a:solidFill>
              </a:rPr>
              <a:t> = w</a:t>
            </a:r>
            <a:r>
              <a:rPr lang="en-US" sz="2400" baseline="-25000" dirty="0">
                <a:solidFill>
                  <a:schemeClr val="tx1"/>
                </a:solidFill>
              </a:rPr>
              <a:t>(p)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(p+1) </a:t>
            </a: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(q-1)</a:t>
            </a:r>
            <a:br>
              <a:rPr lang="en-US" sz="2400" baseline="-25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Triple (A, p, q) means: A =&gt;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..q    </a:t>
            </a:r>
            <a:r>
              <a:rPr lang="en-US" sz="2400" dirty="0" smtClean="0">
                <a:solidFill>
                  <a:schemeClr val="tx1"/>
                </a:solidFill>
              </a:rPr>
              <a:t>,   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be: A</a:t>
            </a:r>
            <a:r>
              <a:rPr 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j</a:t>
            </a:r>
            <a:r>
              <a:rPr lang="en-US" sz="2400" dirty="0" smtClean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/>
              <a:t>P = {(w</a:t>
            </a:r>
            <a:r>
              <a:rPr lang="en-US" sz="2400" b="1" baseline="-25000" dirty="0" smtClean="0"/>
              <a:t>(</a:t>
            </a:r>
            <a:r>
              <a:rPr lang="en-US" sz="2400" b="1" baseline="-25000" dirty="0" err="1" smtClean="0"/>
              <a:t>i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,i,i+1)| 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&lt; N-1}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  repeat {</a:t>
            </a:r>
            <a:br>
              <a:rPr lang="en-US" sz="2400" b="1" dirty="0" smtClean="0"/>
            </a:br>
            <a:r>
              <a:rPr lang="en-US" sz="2400" b="1" dirty="0" smtClean="0"/>
              <a:t>     choose rule (A::=B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...</a:t>
            </a:r>
            <a:r>
              <a:rPr lang="en-US" sz="2400" b="1" dirty="0" err="1" smtClean="0"/>
              <a:t>B</a:t>
            </a:r>
            <a:r>
              <a:rPr lang="en-US" sz="2400" b="1" baseline="-25000" dirty="0" err="1" smtClean="0"/>
              <a:t>m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</a:t>
            </a:r>
            <a:r>
              <a:rPr lang="en-US" sz="2400" b="1" baseline="-25000" dirty="0" smtClean="0"/>
              <a:t/>
            </a:r>
            <a:br>
              <a:rPr lang="en-US" sz="2400" b="1" baseline="-25000" dirty="0" smtClean="0"/>
            </a:br>
            <a:r>
              <a:rPr lang="en-US" sz="2400" b="1" baseline="-25000" dirty="0" smtClean="0"/>
              <a:t>  </a:t>
            </a:r>
            <a:r>
              <a:rPr lang="en-US" sz="2400" b="1" dirty="0" smtClean="0"/>
              <a:t>   if ((</a:t>
            </a:r>
            <a:r>
              <a:rPr lang="en-US" sz="2400" b="1" dirty="0"/>
              <a:t>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 smtClean="0"/>
              <a:t>P &amp;&amp;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      ((m=0 &amp;&amp; 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=p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|| (B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,p</a:t>
            </a:r>
            <a:r>
              <a:rPr lang="en-US" sz="2400" b="1" baseline="-25000" dirty="0"/>
              <a:t>1</a:t>
            </a:r>
            <a:r>
              <a:rPr lang="en-US" sz="2400" b="1" dirty="0" smtClean="0"/>
              <a:t>), ...,(B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m-1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 smtClean="0"/>
              <a:t>P))</a:t>
            </a:r>
            <a:br>
              <a:rPr lang="en-US" sz="2400" b="1" dirty="0" smtClean="0"/>
            </a:br>
            <a:r>
              <a:rPr lang="en-US" sz="2400" b="1" dirty="0" smtClean="0"/>
              <a:t>         P := P U</a:t>
            </a:r>
            <a:r>
              <a:rPr lang="en-US" sz="2400" b="1" dirty="0"/>
              <a:t> {(A,p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)}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} until no more insertions </a:t>
            </a:r>
            <a:r>
              <a:rPr lang="en-US" sz="2400" b="1" dirty="0" smtClean="0"/>
              <a:t>possible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Accept if (S, 0, n) belongs to P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What is the maximal number of steps?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How long does it take to check step for a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8261" y="5799642"/>
            <a:ext cx="2496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grammar in </a:t>
            </a:r>
            <a:b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given normal form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6289482" y="5755197"/>
            <a:ext cx="218172" cy="919889"/>
          </a:xfrm>
          <a:prstGeom prst="rightBrace">
            <a:avLst>
              <a:gd name="adj1" fmla="val 52067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ways are there to split a string of length Q into m segments?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 in m, so algorithm is exponential.</a:t>
            </a:r>
          </a:p>
          <a:p>
            <a:r>
              <a:rPr lang="en-US" dirty="0" smtClean="0"/>
              <a:t>For binary rules, m=2, so algorithm is efficient.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314859" y="2869984"/>
              <a:ext cx="867240" cy="6357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2619" y="2862424"/>
                <a:ext cx="893160" cy="6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123339" y="2779264"/>
              <a:ext cx="110160" cy="8596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0739" y="2767744"/>
                <a:ext cx="129960" cy="88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2253019" y="2830024"/>
              <a:ext cx="142920" cy="765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41169" y="2818504"/>
                <a:ext cx="167338" cy="79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2580979" y="2866744"/>
              <a:ext cx="1638000" cy="921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9819" y="2857024"/>
                <a:ext cx="1662120" cy="9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2997139" y="3337264"/>
              <a:ext cx="1357920" cy="568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7059" y="3323944"/>
                <a:ext cx="1381320" cy="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1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32628</TotalTime>
  <Words>382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Symbol</vt:lpstr>
      <vt:lpstr>Cambria Math</vt:lpstr>
      <vt:lpstr>Arial</vt:lpstr>
      <vt:lpstr>Default Design</vt:lpstr>
      <vt:lpstr>Exercises on Chomsky Normal Form and CYK parsing</vt:lpstr>
      <vt:lpstr>Exercise 2</vt:lpstr>
      <vt:lpstr>Exercise 2  [ Part 2]</vt:lpstr>
      <vt:lpstr>Exercise 3</vt:lpstr>
      <vt:lpstr>Exercise 4</vt:lpstr>
      <vt:lpstr>Exercise 5</vt:lpstr>
      <vt:lpstr>Exercise 6</vt:lpstr>
      <vt:lpstr>A CYK for Any Grammar</vt:lpstr>
      <vt:lpstr>Observation</vt:lpstr>
      <vt:lpstr>Closure Properties of CFG</vt:lpstr>
      <vt:lpstr>Exercise 7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ravi</cp:lastModifiedBy>
  <cp:revision>3719</cp:revision>
  <dcterms:created xsi:type="dcterms:W3CDTF">2005-06-07T20:03:32Z</dcterms:created>
  <dcterms:modified xsi:type="dcterms:W3CDTF">2014-10-28T22:46:18Z</dcterms:modified>
</cp:coreProperties>
</file>