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17" r:id="rId2"/>
    <p:sldId id="1118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1144" r:id="rId29"/>
    <p:sldId id="1146" r:id="rId30"/>
    <p:sldId id="114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7:37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1651.0939">13684 11988 15,'11'-5'26,"-11"5"2,0 0 0,4 9-14,-4 2 0,2 6-2,-3 4-3,5 8-3,-2 2 0,2 6-2,-3 3-1,3 2 0,-2-1-1,2 0 0,-2-4-2,1-3 1,-2-5 0,0-4-2,1-5-1,-3-7-4,6-1-3,-5-12-6,0 0-12,0 0-7,1-15 3,1 3 0</inkml:trace>
  <inkml:trace contextRef="#ctx0" brushRef="#br0" timeOffset="2157.1234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2624.1477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2946.1684">14537 11874 64,'0'0'35,"0"0"1,5 10 1,-1 4-24,-4 0-3,6 12-4,-5 3-1,4 9-1,-3 5-1,2 2-1,2 1-1,-1 3 1,-1-1-2,2-3 1,1-3 0,3-5-1,1-7 0,2-6-1,3-5-2,-2-10-2,5-3-6,-5-13-13,0-5-15,3-1 1,-7-6 0,0 0 1</inkml:trace>
  <inkml:trace contextRef="#ctx0" brushRef="#br0" timeOffset="3427.1961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3962.2267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5537.3167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6023.3445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6478.3705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18412.053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19164.0962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20031.1457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20578.177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21088.2062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22344.27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23326.3341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23901.3671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24447.3983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25705.4703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44143.5248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45199.5853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46187.6415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47787.7332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48354.765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48936.7968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49422.8269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49736.8448">18721 13072 22,'0'0'28,"0"0"2,7-11 0,-7 11-13,24-3-1,-9 1-4,7 5-1,-5-4-3,7 5-3,-5-1-1,3 1-2,-3 1-1,-2-1-2,-1 1-3,-4-1-4,3 3-9,-2 1-17,-13-8 1,20 8-2,-20-8 2</inkml:trace>
  <inkml:trace contextRef="#ctx0" brushRef="#br0" timeOffset="50419.8839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50998.917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51826.9644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52129.9816">20419 13081 55,'4'11'33,"-4"-11"1,-2 17-2,4-1-19,-5-5-3,6 7-2,-5-4-4,4 3-1,-2-1-1,2-2-1,-1 0-2,-1-14-2,4 20-5,-4-20-8,0 0-18,0 0-1,0 0 0,6-14 0</inkml:trace>
  <inkml:trace contextRef="#ctx0" brushRef="#br0" timeOffset="52363.995">20394 12909 72,'0'0'37,"0"0"-1,0 0-2,0 0-21,0 0-6,0 0-4,13 4-8,-13-4-12,13 12-19,-13-12 0,0 0-1,0 0 0</inkml:trace>
  <inkml:trace contextRef="#ctx0" brushRef="#br0" timeOffset="53245.0455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53894.0826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54281.1046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54970.1441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2:28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1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3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4">14554 14080 66,'13'4'35,"-10"5"0,2 11 1,-1 10-26,-4 1-2,3 11-1,-3 2-3,2 5 0,-1-1-2,2 2 0,-2-1 0,3-5 0,0-5-1,1-5-1,1-5 0,1-7-3,3-2-3,-10-20-8,21 8-24,-8-9 2,-2-8-3,2-1 2</inkml:trace>
  <inkml:trace contextRef="#ctx0" brushRef="#br0" timeOffset="5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6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7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8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9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0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1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2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4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5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6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20">15991 15800 44,'-15'9'33,"15"-9"1,0 0 0,0 0-16,0 0-4,16 2-5,0-2-2,2-4-1,6 4-2,0-2 0,3 1-3,1 1 0,-1-1-3,3 2-2,-6-4-6,4 6-13,-4-1-15,-7-3 1,0 2-1,-7-2 2</inkml:trace>
  <inkml:trace contextRef="#ctx0" brushRef="#br0" timeOffset="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2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3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4">17855 15776 43,'0'0'34,"0"0"2,10 0 0,-10 0-14,2 13-10,-4-3-5,3 8-2,-2 1 0,3 2-2,-1 2 0,1 1-2,0-1 1,1 0-1,-1-1 0,2-6-1,-1-2-1,-3-14-4,7 18-8,-7-18-25,0 0 1,5-14-1,-6-2 0</inkml:trace>
  <inkml:trace contextRef="#ctx0" brushRef="#br0" timeOffset="25">17819 15604 75,'0'0'36,"0"0"-1,-5 10 2,5-10-31,0 0-7,0 0-17,16 13-18,-16-13 1,13 2-1,-13-2 1</inkml:trace>
  <inkml:trace contextRef="#ctx0" brushRef="#br0" timeOffset="26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7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8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9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30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31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32">20564 15471 54,'0'0'32,"-5"-11"2,5 11 0,-6-19-23,6 19-2,9-12 0,0 10-2,-9 2 0,21-5-1,-8 4-2,5 2-2,2-2 0,4 1-1,4 0 0,3-1-1,1 0-1,-1-3-2,3 1-3,-7-7-7,4 2-20,-6 1-4,-9-2-2,-5 2 3</inkml:trace>
  <inkml:trace contextRef="#ctx0" brushRef="#br0" timeOffset="33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34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35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6">22625 15363 44,'15'2'34,"-15"-2"1,11 5 1,-11-5-12,-1 10-13,8 0-3,-7-10-1,3 24-2,-3-8 0,2 4-2,-1 0-1,1 3 0,-1-1-1,1 1-1,-2-1 1,2-3-1,-2-2 0,3-4 0,-1-2-3,-2-11-1,0 0-7,0 0-23,0-10-4,1-2 0,-2-10-1</inkml:trace>
  <inkml:trace contextRef="#ctx0" brushRef="#br0" timeOffset="37">22614 15131 76,'0'0'39,"0"0"-1,0 0 2,-12-10-27,12 10-6,0 0-1,11 10-3,-11-10-3,8 10-2,1-1-6,-9-9-13,0 0-18,15 9 0,-15-9-1,14 2 1</inkml:trace>
  <inkml:trace contextRef="#ctx0" brushRef="#br0" timeOffset="38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40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F49E3F9-F21F-4422-960C-B013E68385F2}" emma:medium="tactile" emma:mode="ink">
          <msink:context xmlns:msink="http://schemas.microsoft.com/ink/2010/main" type="inkDrawing" rotatedBoundingBox="5513,5956 8990,4410 10264,7277 6787,8823" rotationAngle="1700342236">
            <msink:destinationLink direction="with" ref="{A7D30712-FDE5-40B4-82BA-B5EB89F27AA8}"/>
          </msink:context>
        </emma:interpretation>
      </emma:emma>
    </inkml:annotationXML>
    <inkml:trace contextRef="#ctx0" brushRef="#br0">7919 5538 12,'1'8'13,"-1"-8"0,0 0 0,-7 9-2,7-9-1,-4 10 0,4-10 0,-4 12-1,4-12-2,-4 16 0,3-6-1,1 1 0,1 2-1,1 2-1,0 0 0,4 1-1,0 0-1,1 0 1,1-2-1,3 0 0,0-3-1,1 0 1,2 0-1,1-3 0,1-1 0,0 0 0,2-3 0,-1-2 0,2 0 0,1-2 0,-1-3-1,3 2 1,0-2 1,1-3-1,-2 2 0,2 0-1,-2 0 2,-1 1-1,0 0-1,-1 0 1,-2 0 0,1 1-1,-3 2 1,2 2-1,-4-2 1,3 1-1,-1 1 1,0 4-1,0-1 1,1 1-1,-2 0 0,2 2 0,-1 1 0,2-1 1,-4 1-1,3-1 0,-3-1 0,1 3 0,-2 0 0,-1-1 0,-1 2 0,-2 0 0,-2 5 0,-1-2-1,-2 2 1,-2-2 0,-1-1 0,0 1-1,-1 0 2,0-3-2,1-11 1,-3 12 0,3-12 0,0 0 0,0 0 0,0 0 0,0 0-1,0 0 1,0 0 0,-3-13 0,4 5 0,0-5 0,1-1 0,0-1 0,1 1 0,2-5 1,-1 2-2,2 2 1,0-3 0,1 5 0,2-1 1,0 2-1,1 0 0,3 3 1,0 2-1,2-1 1,1 0 0,4 1-1,1 1 0,2 0 1,2-1-1,1 1 1,0 0-1,2 3 1,-3 1-1,1 1 1,-1 2 0,0 2-1,1-1 1,-2 5-1,1-2 1,0 1 0,-1-2 0,1 2 0,-2-3 0,2 0 1,-3-2-1,2-3 0,-1-2 1,3-2-1,-1-5 1,3-1-1,-1-7 0,0 3 0,-2-2 1,-2 0-2,-3 2 1,-5 2 0,-3 2 0,-12 12-1,10-13 1,-10 13-1,0 0-3,-14-5-3,14 5-10,0 0-21,-20 8 1,10-7-2,-5 0 1</inkml:trace>
    <inkml:trace contextRef="#ctx0" brushRef="#br0" timeOffset="1616.0918">8629 6271 9,'0'0'19,"1"10"-2,-1-10-1,2 8-1,-2-8-1,0 0-2,0 11 0,0-11-2,0 0-1,0 8-2,0-8-1,0 0-1,-2 13-1,2-13-1,-1 15-1,1-3 0,0 0-1,-1 4 1,0-1-1,0 4 0,-1-2 0,1 5-1,-2 1 2,1 2-1,-1-1 0,1 1-1,1 0 1,0 1-1,0 0 1,1-1-1,0-3 0,0 1 0,1 2 0,-1-3 0,1-2 0,0 1 0,0-2 0,2 1 0,-2 1 0,0-1 1,0-1-2,0 0 1,-1 2 0,0 1 0,0-1 0,0-1 0,-1 1 0,0 1 0,0 1 0,-2-3 0,2 2 0,-1 1 0,0-1 0,1 0 0,0-2 1,0 1-2,0-3 1,1 3 0,0-1 0,0-1 0,0 0 0,0 1 0,-1 0 0,0 1 0,0-1 0,0-2 0,0 0 0,0 1 0,0-1 0,1-1 0,-1 0 0,1-2 0,-1 3 0,1 0 0,-1-1 0,1-2 0,-1 0 0,0 0-1,0 2 2,1-4-1,0 5 0,-1-5 0,1 3 0,0-1 0,0 1 0,0-4 0,-1 2 0,1 0-1,-1-3 2,0-1-1,1 0 0,0-10-1,-1 11 1,1-11 0,0 9 1,0-9-1,0 0 0,0 0 0,0 0-1,0 0-2,0 0-6,0 0-7,0 0-16,0 0 0,-11-1 0,11 1 0</inkml:trace>
    <inkml:trace contextRef="#ctx0" brushRef="#br0" timeOffset="7390.4227">6308 5597 6,'0'0'20,"0"0"-3,0 0-3,-6 11-1,6-11-1,-4 13-1,4-13-3,-2 14-1,2-3-1,0 2-1,2-2-1,-1 2 0,5 1-1,-3 1 0,3 0 0,-1 0-1,2 0 0,1-3 0,3 1 0,-2-3 0,1-3-1,1-3 1,0 2-1,0-3 1,0 0-1,-1-3 1,2-1 0,-1-1-1,0 1 1,3-1 0,-1-2 0,1-1-1,0 1 1,1 0-1,1-1 2,-2 0-2,2 1 0,0-2 0,-2 5-1,2-1 1,-2 0 0,0 1-1,1 1 0,-2 2 1,0 1-1,-1 0 0,1 0 1,-2 0-1,0 2 0,-1 2 1,1-3 0,-11-4-1,17 12 1,-17-12-1,13 17 1,-10-9-1,-1 1 1,2 1-1,-4 0 0,2 1 1,-3-2-1,3 1 0,-4 0 0,2 1 0,0 1 0,0 0 0,0-2 0,-1-1 0,1 0 0,0-9 0,-1 15 0,1-15 0,0 0 0,1 9 0,-1-9 0,0 0 0,0 0 0,0 0 0,0 0 0,-1-10 0,1 2 1,0-1-1,1-2 0,-1-1-1,1 0 1,-1-2 0,1 3 1,1-2-2,2 2 1,0 0 0,-1 2 0,3 1 1,2-1-1,0 0 0,4 3 0,-1 0 0,2 1 0,-1 1 0,3-1 1,-2 3-1,0 1 0,2 2 0,-2 0 0,1 0 0,-1 1 1,1 1-1,0 2 0,-1-1 0,2-1 0,-1 0 0,1 2 0,-1-1 0,2 0 1,0-1-1,1 0 0,-1-2 0,2 1 1,0-2 0,0-2-1,1-2 1,-1 0-1,0 0 1,-1-1 0,-1-2 0,1-1 0,-2-2-1,0 3 1,-2-1 0,-1-2-1,0-1 1,-2 3-1,-3-2 1,-7 10-1,13-13 1,-13 13 0,6-13 0,-6 13-1,0 0 1,0-8 0,0 8-1,0 0 0,0 0-3,0 0-3,0 0-23,0 0-7,-16-6 0,16 6-2</inkml:trace>
    <inkml:trace contextRef="#ctx0" brushRef="#br0" timeOffset="27312.5621">6739 6299 16,'0'0'16,"-5"12"-4,5-12 1,-2 13-2,2-13-1,-2 14 1,2-3-1,-2-2-1,2 2 0,-4 0-2,4 3 1,-4 2-2,2 1 0,-3-1-1,3 2 0,-5 1 0,4 1-2,-2 0 1,3-1 0,-2-2-1,3 2-2,-2-4 1,3 1-1,-1-2 0,1 0 0,-1-1 0,1 3-1,-1 0 1,-1 2-1,0 0 1,0 1 0,0 0-1,-1 4 1,0 0 0,2 1 0,-1 1 0,1 2-1,-1 0 1,1 0 0,0 2 0,0-1-1,0-1 1,0 0-1,1 0 0,2 0 0,-1-3 1,1 2-2,1-2 2,-1-2-1,1-1 1,-1 1-1,0-5 0,-1 1 0,-1 0 1,-1-3-1,-2 0 0,2 2 0,-2-1 0,1 2 0,-1-1 0,0-2 0,-1 2 0,1 2 0,0 1 0,-1-3 1,0-1-2,0 3 1,1 0 0,1-1 0,-1 1 0,0-3 0,0 2 0,1 0 0,0 0 0,0 0 1,0 1-2,0 0 1,1 0 0,-1 0 0,1-1 0,0 1 0,1-2 0,-1-1 0,1 0 0,0-3 0,0 0 0,1 0 0,-1-1 0,-1-1 0,1 0 0,-1-1 0,0 2 0,0 2-1,0-1 1,0 0 0,-1 1 0,1-1 0,0-1 0,0 2-1,0-1 1,0-2 0,0 1 0,1-2 0,-1 1 0,0-2 0,1 0 0,0-9 0,-1 12 0,1-12 0,0 0 0,-1 10 0,1-10 0,0 0 0,0 0 0,-2 11-1,2-11 0,0 0-1,0 0-4,0 0-6,0 0-19,0 0-3,-10-13-1,8 5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D30712-FDE5-40B4-82BA-B5EB89F27AA8}" emma:medium="tactile" emma:mode="ink">
          <msink:context xmlns:msink="http://schemas.microsoft.com/ink/2010/main" type="inkDrawing" rotatedBoundingBox="11005,6557 22552,5079 22867,7543 11321,9021" rotationAngle="1700342236" semanticType="callout">
            <msink:sourceLink direction="with" ref="{DF49E3F9-F21F-4422-960C-B013E68385F2}"/>
          </msink:context>
        </emma:interpretation>
      </emma:emma>
    </inkml:annotationXML>
  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2:2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6EB8227-2308-4E7C-868D-EB601E13A1C5}" emma:medium="tactile" emma:mode="ink">
          <msink:context xmlns:msink="http://schemas.microsoft.com/ink/2010/main" type="writingRegion" rotatedBoundingBox="6456,7808 8852,7808 8852,8441 6456,8441"/>
        </emma:interpretation>
      </emma:emma>
    </inkml:annotationXML>
    <inkml:traceGroup>
      <inkml:annotationXML>
        <emma:emma xmlns:emma="http://www.w3.org/2003/04/emma" version="1.0">
          <emma:interpretation id="{16A41297-5796-4D55-B6BD-F1BBDD657E95}" emma:medium="tactile" emma:mode="ink">
            <msink:context xmlns:msink="http://schemas.microsoft.com/ink/2010/main" type="paragraph" rotatedBoundingBox="6456,7808 8852,7808 8852,8441 6456,8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D6EE9-63F9-4D38-9D93-82870BFD51CF}" emma:medium="tactile" emma:mode="ink">
              <msink:context xmlns:msink="http://schemas.microsoft.com/ink/2010/main" type="line" rotatedBoundingBox="6456,7808 8852,7808 8852,8441 6456,8441"/>
            </emma:interpretation>
          </emma:emma>
        </inkml:annotationXML>
        <inkml:traceGroup>
          <inkml:annotationXML>
            <emma:emma xmlns:emma="http://www.w3.org/2003/04/emma" version="1.0">
              <emma:interpretation id="{DF89B83B-CE7D-4151-B0AF-DABBD512AF56}" emma:medium="tactile" emma:mode="ink">
                <msink:context xmlns:msink="http://schemas.microsoft.com/ink/2010/main" type="inkWord" rotatedBoundingBox="6456,8028 6868,8028 6868,8441 6456,8441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        </inkml:traceGroup>
        <inkml:traceGroup>
          <inkml:annotationXML>
            <emma:emma xmlns:emma="http://www.w3.org/2003/04/emma" version="1.0">
              <emma:interpretation id="{E48E9227-ECBC-403A-BA51-6D776E385E79}" emma:medium="tactile" emma:mode="ink">
                <msink:context xmlns:msink="http://schemas.microsoft.com/ink/2010/main" type="inkWord" rotatedBoundingBox="8484,7808 8852,7808 8852,8268 8484,8268"/>
              </emma:interpretation>
              <emma:one-of disjunction-type="recognition" id="oneOf1">
                <emma:interpretation id="interp5" emma:lang="en-US" emma:confidence="1">
                  <emma:literal>V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25062.4335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1:0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8:2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1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9:0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9B3643D-E570-4F55-A103-CA6B681AE69B}" emma:medium="tactile" emma:mode="ink">
          <msink:context xmlns:msink="http://schemas.microsoft.com/ink/2010/main" type="inkDrawing" rotatedBoundingBox="8188,16660 8275,4566 9490,4574 9402,16668" semanticType="callout" shapeName="Other">
            <msink:sourceLink direction="with" ref="{7E0C0DF1-A882-4102-B634-F84481C60D4D}"/>
            <msink:sourceLink direction="with" ref="{60032407-04C8-4ED6-AD08-A502A79EEC3E}"/>
          </msink:context>
        </emma:interpretation>
      </emma:emma>
    </inkml:annotationXML>
  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1:5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13926 8,'0'0'14,"0"0"0,0 0-1,-3-10-1,3 10 0,-4-9-2,4 9 1,0 0-3,-11-11-1,11 11 0,-10-7-2,10 7-1,-14-6-1,14 6 0,-18-1-1,7 0 0,-2 2 0,-1 0 0,-2 2-1,-2 2 2,0-2-2,-1 2 1,1-1 0,-2 2-1,3-2 0,-2 3 1,4-2-1,-2-1-1,0 2 1,2-1-1,0 4 0,2-3 1,2 2-1,0-2 1,2 5-1,9-11 1,-13 13-1,13-13 1,-10 14 0,10-14-1,-3 14 1,3-14 0,3 14-1,-3-14 1,8 18-1,-2-9 1,-6-9 0,14 17-1,-4-9 1,0 0 0,1-2 0,3 1-1,-1-2 1,3-1 1,0 0-1,-1-1-1,2-1 1,1 0 0,-2 1-1,1 0 1,0 1-1,-2 0 1,0 0-1,1 2 0,-2 0 1,-1 3-1,0-1 0,-1-1 0,-1 3 1,-2 1-1,1 0 0,-2 2 0,-1-1 1,-1 2-1,-1 2 0,-2 1 1,1 0-1,-2 0 0,-1 0 0,-1-1 0,-1-1 0,-1 0 1,-2-1-1,0-1 0,-2 0 0,0 0 0,-2-1 0,-3-1 0,-1 1 1,-3-2-1,-1-1 1,-4-1-1,0 0 1,-4-2 0,-1-2 0,-1-1 0,1 0 0,0-2 0,1-1 0,1-2 0,2-1 1,3-2-1,2 1 0,1-3-1,2 0 2,1 1-1,12 6-1,-16-10 1,16 10-1,-11-6 0,11 6 0,0 0 1,0 0-2,0 0 0,0 0-2,0 0-3,14-2-11,-5 0-20,6 2 0,-2-7 0,4 1 1</inkml:trace>
  <inkml:trace contextRef="#ctx0" brushRef="#br0" timeOffset="886.0507">12564 13713 17,'0'0'14,"2"-15"0,-2 15 1,0 0-1,1-9-1,-1 9-1,0 0-1,0 0-3,0 0-1,0 0 0,0 0-2,0 0-1,0 0 0,7 15 0,-7-15 0,5 23 1,-4-9-1,3 5 0,-3 0 1,3 3-2,-3-3 0,3 2-1,-4 1 1,1-1-2,0-2 1,-1-1-1,0-3 1,1 0-2,-1-4 1,0-1-1,0-10 0,1 10 0,-1-10-3,0 0-3,0 0-11,9 5-18,-9-5 0,0 0-1,-4-22 1</inkml:trace>
  <inkml:trace contextRef="#ctx0" brushRef="#br0" timeOffset="11898.6805">11592 14888 14,'0'0'8,"-3"-12"0,3 12 1,-1-18-4,3 9-1,-1-3 0,2 3 0,1-2-1,0-1-1,2 2 0,-1 0 0,1 0-1,0 1 0,0 0-1,-6 9 1,14-16-1,-14 16 0,12-11 0,-12 11 0,15-6 0,-15 6 1,16 0-1,-7 2 0,2 1 1,2 0 0,1 0 0,1 0 0,2 0 1,-1-1 0,2-1 0,0 0 0,1-1 0,-1 0 1,2-1-1,0 1 0,-1-1-1,2 0 0,1 0 0,0-1 0,0 0 0,3-1 1,-2 0-1,2 0 0,0 1 1,-1-1-1,1 0 0,0 0 0,-1 3 0,-1 0 0,0 0 0,-2 0-1,2 1 1,-4 1-1,1 0 1,1-1 0,-2-1-1,3 2 1,1 0-1,-2-1 0,2 0 1,0-1-1,1 0 0,-2 1 1,2 0-1,0-2 0,0 1 1,0 0-1,1 0 0,3 0 0,-2 0 0,3-1 0,-1 0 0,1 0 1,0 0-1,0-1 0,0 0 0,-1-3 1,0 3-1,0-2 0,0 1 1,2 1-1,1 0 0,-1 0 1,0 1-1,0 1 0,0 0 0,0 0 1,-1 1-1,-1-1 0,-2 1 0,1 0 0,0 0 1,-1 1-1,0-1 0,0 1 0,-2 0 0,0 0 0,-1 1 1,0 0-1,-1-1 0,0-1 0,-2 0 0,1-1 0,0 0 0,-1-1 1,-1-1-1,3-1-1,-2 2 1,2-2 0,0 1 0,0 1-1,1 0 1,1 0-1,0-1 1,-2 1-1,2 0 1,1 0-1,-2 0 1,0 0 0,0 1-1,1 1 1,-1-1 0,-2 0 0,0 1 0,1 0 0,-3 1 0,-1 1 0,1-1 0,-4 0 0,1 1 0,-3 2 0,1-3 0,-2 1 0,1-1 0,0 0 0,-2 0 0,1 0 0,0 0 0,-1 1 0,2 0 0,-2-1 0,-1 0 0,1 0-1,-11-2 1,16 5 0,-16-5 0,12 2 0,-12-2 0,0 0 0,0 0 1,0 0-1,0 0 0,0 0 1,9 0-1,-9 0 0,0 0 0,0 0 0,0 0 0,0 0 0,0 0 0,0 0 1,0 0 0,0 0 1,0 0 0,-6 16 1,4-4 1,-3-2 0,2 6-1,-1 1 1,1 2 0,0-3-1,1 4-1,0-4 0,1-1 0,-1-2-1,2-3-1,-1-1-2,1-9-7,0 0-18,0 14-5,0-14 0,0 0 1</inkml:trace>
  <inkml:trace contextRef="#ctx0" brushRef="#br0" timeOffset="16367.9362">11615 14853 0,'-2'10'2,"2"-10"-1,0 0 0,-5 15 0,5-15-1,-4 12 1,4-12-1,-4 17 1,4-17-1,-4 15 0,4-15 0,-3 12 1,3-12-1,-2 13 0,2-13 1,-2 11-1,2-11 1,0 10-1,0-10 1,0 0-1,0 12 1,0-12-1,0 0 1,0 0 0,0 0 1,0 0 0,0 0-1,0 9 0,0-9 1,0 0-1,0 0-1,0 0 1,0 0-1,-1 12 0,1-12 0,0 0 0,-2 10 0,2-10 0,0 0 1,0 0 0,0 0-1,0 0 1,0 0 0,0 0 0,0 0 0,0 0 0,0 0-2,0 0-1,0 0-2,9-6-4,-9 6-5</inkml:trace>
  <inkml:trace contextRef="#ctx0" brushRef="#br0" timeOffset="20498.1724">15548 13803 2,'0'0'9,"0"0"-1,1-10-1,-1 10-1,0 0-1,0 0-1,0 0 0,0 0 1,0 0 0,0 0 0,-1-10 1,1 10 1,0 0-1,0 0 1,-10-5-1,10 5 0,-10-1 0,10 1-1,-16 0 0,7 1-1,0 2 0,-3-2 0,1 1-1,-2 0 0,3 0-1,-3 0 0,-1 1 1,-1-1-2,1 1 1,-2-1 0,-1 2-1,0 0 0,-3 1 0,1 0 0,2 1-1,-2 2 1,1 1-1,0-1 1,2 2-1,-1-1 1,3-1 0,0 2-1,0 0 1,2-1 0,1-3-1,11-6 1,-15 17-1,15-17 0,-8 15 0,8-15 1,-2 15-1,2-15 0,0 14 0,0-14 0,6 15 0,-6-15 1,13 12 0,-4-8 0,4 1 0,3-1 0,5-1 1,0-1-1,5-1 0,3 1 0,0-1 0,1 0 0,0 2 1,-1 0-2,-1 2 1,-1 1 0,-1 1-1,-4 0 1,0 3 0,0 0-1,-2 0 1,-2 1-1,0 2 1,-3-1-1,-2 1 0,1 1 1,-3-1-1,-1 1 0,-1-1 1,-2 3-1,0-1 1,-2 2-1,0-1 0,-4 2 0,0 1 1,-2 1-1,-2 1 1,-2-3-1,1 2 0,-2-2 1,-2-2-1,-3 0 1,-1-2-1,-3-1 1,-3-1-1,-4-3 1,-2 2 0,-4-4 0,2 0-1,-2-3 1,0-1 0,-1-4 0,2-1-1,2-2 1,3-1-1,1-2 0,0-1 1,3 0-1,2 1 0,3 0 1,2 1-1,2 1 0,9 5 0,-13-6 0,13 6 0,0 0 0,-10-3-1,10 3-1,0 0-2,0 0-5,13 7-8,-1-5-18,4 3-1,-3-6 0,6 2 1</inkml:trace>
  <inkml:trace contextRef="#ctx0" brushRef="#br0" timeOffset="21113.2076">15712 13611 8,'2'-12'18,"-6"-5"0,5 5-2,-3-1-1,1 3 0,1 10-4,-1-14-2,1 14 0,0 0-2,3 12-1,1 2-1,2 5 0,0 3 0,2 6 0,0 0-1,3 1 0,-4-3-1,3 0 0,-6-6 1,2-1-3,-5-7 1,3-2-2,-4-10-1,0 0-8,0 0-19,15 9-6,-15-9 0,7-11 0</inkml:trace>
  <inkml:trace contextRef="#ctx0" brushRef="#br0" timeOffset="36859.1082">14965 15028 2,'0'0'4,"0"0"-1,-2-12 1,2 12-1,4-12 1,-4 12 0,4-18 0,-4 18-1,5-19 1,-2 9-1,-1 0 0,1 0-1,-1-1 0,2 0 0,0 1-1,1-2 1,-1 1 0,1 0 0,0 0 0,0 1 1,0-1 0,2 2-1,-7 9 1,14-14 0,-14 14-1,20-15 0,-11 9 1,3 2-1,1 1-1,-1 1 1,2 1 1,-2-2-2,1 3 0,1 1-1,0 2 1,0-1 0,-2 1-1,1 1 1,-1 0 0,0 1 0,0-2 0,0 1 0,0-1 0,0 0-1,0-2 1,1 1 0,0-1 0,1 0 0,-1 1 0,1-1 0,-2 0 0,1-2 0,1 0 0,0-2 0,1-2 1,-1-4-1,1 0 0,-1-4 1,3 0-1,-4 0 0,2-2 0,-4 1 0,0 2 0,-2 1-1,-9 11 0,13-15 1,-13 15-1,7-10 0,-7 10 1,0 0-1,0 0 1,0 0-1,0 0 0,0 0 1,0 0-1,0 0 0,0 0 0,0 0 0,0 0-1,0 0 1,6 14 0,-6-14 1,7 15-1,-2-4 0,1-2 0,1 2 0,3-1 1,-1 0-1,1-2 0,2-2 0,0 1 1,0-2-1,2-1 1,1-2 0,3 0 0,-1-1-1,2 0 1,1-1 0,-1-1 0,3-2 0,0 2 0,-1-2 0,2 0-1,1 0 1,0-1 0,1 2 0,0 1 0,3 0-1,0 0 1,1 1 0,0 2-1,-1 0 1,2 2-1,-1 0 0,0 0 1,-1 0-1,0 0 0,1 0 1,-1-2-1,2-1 0,1 1 1,0-3-1,2 0 1,-1-1-1,1 0 1,-1-1-1,1 2 1,-1 0-1,-1-1 1,2 1 0,-1 1 0,1 1 0,-1 0 0,-1 1-1,0 0 1,-2 0 0,0 1-1,-2 0 1,-1 0-1,-4 1 1,1 1-1,1-1 1,-2 2-1,-1 0 1,-1 2 0,0-3-1,-3 3 1,1-2 0,-3 0-1,-1 2 1,-2-1-1,-1 0 1,1 2-1,-2 2 0,0-1 1,1 0-1,-1 2 0,-1-2 0,1 2 0,-1-1 0,-1-1 0,1 0 0,-1 1 1,0-1-1,-1 2 0,1-2 0,-1-1 0,-1 0 0,-1 1 1,-1-1-1,-4-9 0,6 14 0,-6-14 0,3 9 0,-3-9 0,0 0 1,0 0-1,0 0 0,0 0-1,0 0-3,0 0-9,0 0-19,0 0-2,-9-18 2,9 18-1</inkml:trace>
  <inkml:trace contextRef="#ctx0" brushRef="#br0" timeOffset="38568.2048">18598 13791 7,'0'-13'20,"0"13"-3,0 0-2,-4-9-2,4 9-2,0 0 0,-9-11-3,9 11 0,0 0-2,-11-11-1,11 11-1,-10-5 0,10 5-1,-15-2 0,4 4-1,-1-1 0,-1 2-1,-4 0 0,2 2-1,-3 0 1,-1 1 0,0-1 0,0 1 0,3 0-1,-1 2 1,3 1 0,1-1 0,1 1-1,3 2 1,2-2-1,0 1 1,7-10 0,-10 18-1,7-9 1,3-9 0,0 17 1,0-17-1,9 12 1,0-7 0,7-2 1,4 0-1,3-2 0,4 2 1,2 0-2,2 1 1,1 0-1,1 4-1,-4 1 1,0 4-1,-3-2 0,-1 5 1,-3-2-1,-1 5 0,-2-1 1,-3 2-1,-1 2 1,-5-2-1,-1 4 0,-2 1 0,-3 1 0,-3-2 1,-5 0-1,-2-1 1,-3-1-1,-2-2 0,-3-4 1,-2-3-1,-4-1 1,-1-3 0,-3-3-1,0-2 1,-3-2 0,1 0-1,0-4 1,1 0-1,4-1 1,2 0-1,4-2 0,2 2 0,4-1 0,9 4-1,-10-7 0,10 7-3,0 0-3,4-17-7,5 15-6,-9 2-14,15-9-2,-1 5 1,-6-11 2</inkml:trace>
  <inkml:trace contextRef="#ctx0" brushRef="#br0" timeOffset="39117.2368">18831 13461 11,'0'0'18,"0"0"-1,-7-10 0,7 10-2,-6-10 2,6 10-4,-3-9 0,3 9-3,0 0-2,-1-11-2,1 11-1,0 0-2,0 0 1,0 0-1,9 18-1,-4-4 1,0 5-1,2 5 2,-2 3-2,3 5 0,-4-1-1,0 1 1,-1-2-1,-1-2 0,-1-5 0,0-4-1,0-3-1,-1-16-2,3 16-3,-3-16-10,0 0-17,0 0-1,0 0-2,0 0 2</inkml:trace>
  <inkml:trace contextRef="#ctx0" brushRef="#br0" timeOffset="42347.422">17975 14995 9,'7'-13'8,"-1"-7"1,3 3-1,-1-6 0,2 4-1,1-2-1,-1 2 0,0 2-2,3 0 0,-2 4 0,1 0-2,1 5 0,0 0-1,0 3 0,0 1 1,3 2-1,-3 1 0,3 2 1,-1 1 0,1 2-1,-2 2 1,4-1 0,-3-1 1,4 2 0,-3-1-1,3 0 1,1-2 0,1-1 0,-1-3 0,2 1-1,-3-3 1,3-2 0,-1-2 0,1 1-1,-2-5 1,1 1-1,2-3 0,-1 0-1,2 0 0,1 2 0,-1-2-1,-4 3 1,2 1 0,-3 0-1,-3 2 1,0 1-1,-3 1 1,-4 0 0,-9 5 0,16-9 0,-16 9 0,10-7 1,-10 7-1,0 0 0,0 0-1,0 0 1,0 0-1,0 0 0,0 0 1,0 0-2,0 0 1,0 0 0,0 0 0,7 11 0,-7-11 0,8 12 0,-8-12 0,11 14 0,-11-14 0,18 18 0,-9-9 0,2-1 0,1 3 0,1-2 0,-1 0 0,3 0 0,-2-2 1,3-1-1,-2 0 1,2-2-1,0 0 1,1-1-1,2-2 1,1 0-1,0 0 1,2-1-1,-2 0 1,2 1-1,-1 2 1,0-2-1,-2 2 1,-1 1-1,1 1 1,0 0-1,0 0 1,0-1-1,0-1 0,2 1 1,-1-3-1,1 0 0,-1-1 0,2 1 1,1 0-1,-2 0 0,4 0 1,-4-1-1,3 1 0,-2 0 1,0 1-1,0-2 0,-2-1 1,1 2-1,1-1 0,1 0 1,-2-1 0,2 1-1,0-1 1,-1 1 0,1-1-1,1 0 1,-3-1-1,-1 2 2,2-1-1,0 1-1,0 0 1,1-1-1,2 0 0,0-1 1,1 1-1,1-2 1,-1 0-1,1 1 0,-2 0 1,-1-1-1,-2 3 0,-1 0 0,-2 3 1,-4-1-1,1 0 0,-3 1 0,1 0 0,-1 0 1,1 0-1,-1-1 0,0-1 0,2 0 0,1 0 1,3-1-1,-2-1 0,0 1 1,0 0-1,-2 1 0,1 0 0,-3 0 0,-3 2 0,0 2 0,-10-5 0,15 12 1,-15-12-1,13 18 0,-8-7 0,-1 2 0,-1 3 0,-1-1 1,1 2-1,-2 0 0,0 1 0,0-2 0,-1-3 0,0-2 0,-1-1 1,1-10-1,-1 11 0,1-11-1,0 0-6,0 0-18,0 0-9,-4-12-2,-1-3 2</inkml:trace>
  <inkml:trace contextRef="#ctx0" brushRef="#br0" timeOffset="44545.5478">21826 13757 0,'0'0'12,"0"0"-1,3-13-1,-3 13-2,0 0 1,0 0-2,-1-13-1,1 13 0,0 0 0,0-12-1,0 12 2,0 0-2,-2-9 0,2 9 1,0 0 0,0 0-1,-11-11-1,11 11 0,-11-3 0,11 3 0,-14-2-1,4 2 1,10 0-1,-20 2 0,5 0-1,-1-2 0,-1 3 0,-1-1 0,-2 1-1,-1-1 0,0 2 1,-2 0-2,3 1 1,2 1 0,-1 2-1,2 0 0,0 1 0,3 0 0,2 2 0,2-2 0,3 1 0,1 0 0,6-10 1,-1 16-1,1-16 0,10 15 0,-1-10 0,1 0 0,4 0 0,1 0 0,3 1 1,2 1 0,0 0-1,4 0 1,2 0-1,0 4 1,1-2-1,-1 4 1,1 0 0,0-2-1,-2 5 0,-2-1 0,-4 4 1,0-3-1,-4 6 0,-2-1 0,-5 2 0,-4 1 1,-2 0-1,-4-1 0,-3 0 1,-3-2 0,-2-2 1,-2-4 0,0 0 0,-4-5 0,3 0 1,-5-4-1,4-3 1,-5-2-1,1 0-1,-2-4 0,1-1 0,0-4-1,0 2 0,1-2 1,2 2-2,1-2 1,5 0 0,10 8-2,-11-10-1,11 10-2,0 0-3,9-5-9,-9 5-13,18-5-5,1 3 0,-4-10 2</inkml:trace>
  <inkml:trace contextRef="#ctx0" brushRef="#br0" timeOffset="44926.5695">22095 13491 31,'0'0'27,"0"0"2,6 14-12,-4-4-5,2 8-3,-3 2-2,4 4-1,-4 2 0,4 4-2,-3-3 0,1 2-1,-3-3-2,1-2-1,1-2-6,-5-4-7,1-7-18,6 7-2,-10-9 2,7 5-1</inkml:trace>
  <inkml:trace contextRef="#ctx0" brushRef="#br0" timeOffset="47257.7028">21102 15107 5,'0'-15'22,"0"15"-4,0-21-1,0 10-3,0-4 0,-1 0-2,2 0-2,-2-4-1,5 3 0,-3-5-3,4 3 0,0-3-1,2 2-2,0 1 1,3 0-2,0 0 0,0 2-1,3 2 0,-1 1 0,1 1-1,1 4 1,2-1-1,0 3 0,1 3 1,0 1-1,5 1 0,0 2 0,2 2 1,3 0-1,1 1 1,0 1-1,2 2 0,0 1 1,-3 0-1,0-1 1,-3 2-1,-2-2 0,0 0 1,-2-1-1,0-4 2,0 1-1,-2-5-1,-2 0 1,0-2 0,-1-2-1,-5-1 1,4-2-1,-5-4 1,-1 1-1,1-2 1,-2 0-1,0-1 0,-2 1 0,1-2 0,-2 3 1,0 0-1,-2 2 0,0 2 0,-2 9 0,1-11 0,-1 11 0,0 0 0,0 0 0,0 0 0,0 0 0,0 0 0,0 0 0,0 0 0,0 0-1,5 11 1,-5-11 0,9 12 0,-9-12 0,12 17 0,-12-17 0,16 17 0,-6-8 0,0-1 0,1-1 0,1 1 0,0 0 0,2 0 1,-1-1-1,1 0 0,1 0 0,0 0 0,2-1 0,1 1 0,-1-2 0,1 0 1,0-1-2,2-2 2,2 1-1,-1-3 0,1 0 0,1-1 0,0 0 0,0-1 0,0 0 0,2 0 1,0 0-1,-2 0 0,0 2 1,1-1-1,-3 4 0,0-2 1,1 1-1,-2 1 0,-2-1 0,2 2 0,0 0-1,-1-1 1,2 1 0,1-1 0,-1 1 0,2-1-1,1-2 1,2-1 0,-1-1 0,2 0 0,0-1-1,-1-2 1,1 2 0,1-1-1,-2 1 1,-2 0 0,0 0 0,1 1 0,-2 0 0,-1 1 0,-1-1 0,-2 2 1,0-1-1,1 2 0,-2 0 0,-3 0 0,5-1 0,-3 2-1,3-2 1,3 1-1,-4 0 0,2 0 0,2 0 1,-2-1-1,0 1 0,4-1 1,-4 2-1,0-2 1,5 1-1,0-1-1,-1 0 2,0 0-1,-1 0 1,-1 0-1,0-1 1,-1-1 0,-4 2-1,-1 0 1,1 1 0,2-2 0,-4 2 0,3-1 0,2 1 0,-5 0 1,4 0-1,-1 0 0,-1 0 0,-3 1 0,2-2 0,-3 1 0,-1-1 0,0 2-1,1-1 1,-4 0 0,4 0-1,1 0 1,-1-1 0,2 2 0,1-1 0,-2 1 0,3 1 0,-1 1 0,-2-1 0,-3 1 0,4 1 1,-4 1-1,-1 2 0,0-2 0,-2 3 0,-1 0 1,4 0-1,-2 1 0,-3 2 1,2-3-1,2 2 0,1-1 0,1 1 0,-3 0 0,-2-1 0,0 0 0,4 1 0,-2 0 0,-3-2 0,-3 2 0,0-2 0,2-1 0,-6-9 0,12 17 0,-12-17 0,4 14 1,-4-14-1,4 15 0,-4-15 2,0 0-2,-6 11 0,6-11 1,0 0-1,0 0 0,0 0-1,-10 0-1,10 0-1,0 0-2,-7-9-5,7 9-12,0 0-12,-15-6 0,15 6 1</inkml:trace>
  <inkml:trace contextRef="#ctx0" brushRef="#br0" timeOffset="103298.9083">12095 16564 2,'0'0'4,"0"0"-1,-9 7 0,9-7 1,0 0 0,-13 3 1,13-3 0,0 0-1,-10 5 1,10-5 0,0 0 0,0 0 0,-9 2-2,9-2 1,0 0-1,-9 5 0,9-5-1,0 0 1,0 0-1,-13 14 1,13-14 0,0 0-1,-9 11 2,9-11-2,0 0-1,-11 12 1,11-12-1,-9 11 0,9-11 0,-6 12-1,6-12 1,-4 11-1,4-11 0,-2 13 1,2-13-1,-1 13 1,1-13-1,-1 14 1,1-14-1,0 14 1,0-14-1,1 16 0,-1-16 1,2 14 0,-2-14 0,5 15-1,-5-15 1,6 13 0,-6-13-1,9 13 1,-9-13 0,10 11-1,-10-11 0,9 9 0,-9-9 0,11 10 0,-11-10 1,12 10-1,-12-10 0,12 9 0,-12-9 1,16 10-1,-16-10 0,14 7 0,-14-7 0,13 6 0,-13-6 0,13 5 1,-13-5-1,11 2 0,-11-2 1,12 0-1,-12 0 1,13-3 0,-13 3-1,12-5 0,-12 5 1,13-10-1,-13 10 0,15-13 1,-15 13-1,12-16 0,-6 6 0,1 0 1,-2-1-1,0-1 0,-2-1 0,0 1 1,-1 1-1,1 1 0,-2-1 1,-1 11-1,2-18 0,-2 18 1,0-13-1,0 13 1,-4-15-1,4 15 1,-7-15 0,7 15-1,-11-16 0,2 6 0,2 1 0,1 0 0,-3 1 1,2-2-2,-2 3 1,9 7 0,-13-12 0,13 12 0,-15-8 0,6 8 0,9 0 0,-18 2 0,6 2 0,1-2 0,-4 3 0,0 4 0,3-4-1,-1 4 0,2-2-1,-2 0-2,13-7-5,-12 17-9,12-17-9,0 0 1,0 0 0</inkml:trace>
  <inkml:trace contextRef="#ctx0" brushRef="#br0" timeOffset="104394.971">13633 16549 21,'0'0'16,"0"0"-2,0 0-1,0 0-2,0 0 0,-10 1-2,10-1-2,-4 11-2,4-11 0,-3 14-1,2-2 0,0-1 0,1 5-1,0-1-1,1 1 1,0 2-2,0 1 1,1 1-1,-1-1 1,-1 0-1,1-2 0,0-1 0,-1-1 0,-1-2 0,1-13 0,1 16-1,-1-16 0,1 13 0,-1-13-2,2 10-1,-2-10-3,0 0-5,6 16-10,-6-16-10,0 0 2,0 0 0</inkml:trace>
  <inkml:trace contextRef="#ctx0" brushRef="#br0" timeOffset="106087.0677">15179 16591 8,'3'-15'18,"-3"15"-2,0 0 0,0-12-2,0 12 1,1-9-4,-1 9-1,3-13-1,-3 13-1,6-16-1,-6 16-1,7-14-2,-7 14 0,9-15 0,-9 15-1,10-9-1,-10 9-1,10-4 1,-10 4-1,10-3 0,-10 3-1,12 4 1,-12-4-1,10 4 1,-10-4-1,11 8 0,-11-8 1,10 17-1,-4-8 0,-2 0 0,0 5 0,0-3 1,-1 3-1,-1-2 1,0 1-1,-1-2 0,-4 1 0,1-2 0,-2 0 0,0 0 0,-1 0-1,-1 3 1,0-2 0,-2 2-1,0-3 1,0 1 0,0 1-1,-1 0 1,0-4 0,9-8-1,-16 18 1,16-18-1,-13 13 1,13-13 0,-8 10 0,8-10 0,0 0 0,0 0 0,0 0 1,0 0-1,0 0 0,0 0 1,-2 9 0,2-9 0,0 0 0,14-1 0,-14 1 1,17 4 0,-6-3 0,1-2-1,2 1 0,0-1 0,2 0 0,0 1-1,1-1 1,-4-2 0,4 4-1,-5-3 0,0 2 1,-1 3-1,-2-3 0,-9 0 0,14 1 0,-14-1 1,9 2-2,-9-2 1,0 0-2,14 4-4,-14-4-9,0 0-19,0 0 1,6-16-2,-6 16 1</inkml:trace>
  <inkml:trace contextRef="#ctx0" brushRef="#br0" timeOffset="107545.1512">16670 16586 18,'4'-10'26,"-4"10"-3,8-11-2,-8 11-5,12-10-3,-12 10-2,16-11-3,-5 1-2,4 5-1,-1-3-1,4 5-1,-1 1 0,1 2-1,-1 0-1,0 3 0,-1 1 0,-1 0-1,-1 2 1,-3 1-1,-1-3 1,-1 5-1,-9-9 1,9 17 0,-8-7-1,-2 4 0,-3 0 1,-2 1-1,-3 0 0,0-2 0,0 1 0,-1-1-1,2-3 1,8-10 1,-11 8-1,11-8 0,0 0 1,0 0 2,8-13-2,-8 13 0,18-14 1,-6 10-1,1-1 0,2 2 0,0 3-1,1 2 1,-1 2-1,-1 2 0,-2 2 0,0 1 1,-4 5-1,-2-1 0,-2 4 0,-2-1 0,-3 3 0,-1-1 1,-4 2-1,0 0 1,-3-2-1,-2 2 2,-2-7-1,0 3 1,-2-6-1,0 2 1,0-6-1,0-1 1,1-2-2,0-2 1,3 0-1,1 0 1,10-1-1,-16 1 0,16-1-1,-9-1-1,9 1-1,0 0-7,2-13-27,-2 13 1,12-23 0,1 5 0</inkml:trace>
  <inkml:trace contextRef="#ctx0" brushRef="#br0" timeOffset="108960.2321">18224 16480 19,'0'0'26,"0"0"-8,0 0-1,0 0-1,0 0-2,0 0-2,0 0-3,-10-2-1,10 2-3,-2 9-1,2-9-1,0 17-2,0-6 1,0 0-1,-1 2 0,0-1 1,0 1-1,-2 1 0,-2-1-1,-1 0 1,0-2-1,-1 0 1,0 1-2,7-12 1,-14 15 0,14-15 0,-7 10 0,7-10 0,0 0 0,0 0 0,12-1 0,-12 1 0,18-4 0,-7 2 0,3 3-1,-1 0 1,2-1 1,-1 0-1,0 0 0,-1 0 0,-2-1 0,0 0 0,-11 1 0,15-9 1,-15 9-2,9-4 2,-9 4-1,0 0 0,8-11 0,-8 11 0,0 0 1,0 0-1,0 0 0,0 0 0,0 0-1,0 0 2,-10 8-1,10-8 1,-2 18-1,2-3 1,2 2-1,-1 0 1,3 1 0,-2 2-1,2 1 0,-1-2 1,1-5-1,-2-2 0,1-2 0,-3-10 0,3 12-1,-3-12 0,0 0-2,10-2-2,-10 2-5,5-9-10,-5 9-12,5-15-2,-5 15 2</inkml:trace>
  <inkml:trace contextRef="#ctx0" brushRef="#br0" timeOffset="110443.317">19800 16553 2,'0'0'27,"0"0"0,0 0-3,0 0-5,0 0-4,-1-14-3,1 14-4,0 0-2,0 0-1,-1-10-1,1 10-2,0 0 0,-2 11 0,2-11-1,-5 13 1,5-13-1,-5 18 0,5-18 1,-5 16-1,5-16 1,-3 18-2,3-18 1,0 16-1,0-16 1,4 15-1,-4-15 0,6 10 1,-6-10-1,10 4 2,-10-4-1,13-1 0,-13 1 0,13-2 0,-13 2 0,17-3 0,-17 3-1,16-1 1,-7 0-1,1 3 0,-1-1 0,1 2 0,1 0 1,-2 1-1,1 0 0,0 3 0,-1 0 0,-9-7 0,17 13 0,-10-3 0,-1-1 0,-6-9 0,7 20 0,-6-10 0,-1 0 0,-2 2 1,-2-2-1,-2-1 0,6-9 0,-18 18 0,7-10 1,-2-1-1,0 0 0,-2-2 0,-2-1 0,0-1 0,1 2 0,1-4 1,0 1-1,3 1 0,1-3 1,11 0-1,-13 3 1,13-3-1,0 0 0,0 0 0,0 0-1,-3-9-1,3 9-3,7-10-8,-7 10-12,16-9-9,-13-3-2,-3 12 2</inkml:trace>
  <inkml:trace contextRef="#ctx0" brushRef="#br0" timeOffset="110997.3487">19813 16582 15,'-2'-10'23,"2"10"-4,0 0-4,9-12-1,-9 12-4,0 0-2,5-11 0,-5 11-2,0 0 1,0 0 0,0 0 0,-2-10-2,2 10 1,0 0-2,0 0 1,0 0-1,0 0 0,5-13 1,-5 13-2,0 0 0,11-8 0,-11 8 0,9-6-1,-9 6 0,15-6 0,-15 6-1,21-3 0,-10-1 1,4 3-1,-1-1 0,1 1-1,-1 1 1,0-1-1,-2 0-1,0 1 1,-12 0-1,14 3-1,-14-3-1,0 0-5,0 0-11,9 9-17,-9-9 0,0 0-1,-12-7 2</inkml:trace>
  <inkml:trace contextRef="#ctx0" brushRef="#br0" timeOffset="113269.4786">21609 16525 11,'0'0'15,"-10"-3"-2,10 3 0,0 0-2,0 0-3,0 0 0,0 0-1,0 0-2,-11 4 0,11-4-1,0 0 0,0 0 1,-9-1-1,9 1 1,0 0-1,0 0 0,-10-7 0,10 7 0,0 0-1,0 0 2,-14-2-2,14 2 2,-10 0-2,10 0 1,-10 1-2,10-1 1,-13-1-1,13 1 0,-11 5-1,11-5-1,-13 6 1,13-6 1,-15 9-1,15-9 0,-17 14 1,7-7-1,-1-2 0,1 5 0,-2-3 0,3 2 0,-2-4 0,2 4 0,0-3 0,3 4 0,6-10 0,-12 13 0,8-4-1,1 0 1,0 2-1,2-1 0,1 0 0,0 0 0,2 3 0,1-1 1,1 1-1,2-2 0,1 0 0,1 2 0,0 0 0,2-1 0,1-1 0,1-1 1,-1 0-2,2-1 1,-1-1 0,3-4 0,-2 4 0,1-4 0,-1-3 0,2 1 0,-2-2 0,0-3 0,0 1 0,-1-1-1,-1-3 1,-1 2 0,-1-2 1,-9 6-1,15-12 0,-15 12 0,10-15 0,-10 15 0,6-12 0,-6 12 0,2-15 0,-2 15 0,-2-10 0,2 10 0,-7-11 0,7 11 1,-11-8-2,11 8 2,-17-4-1,7 2 0,-1-1 0,0 4 0,-1 0 0,-1-4 1,0 4-1,-1-1 0,2 1 0,-2 1 0,3 1 0,-1-1 0,-1 1 0,3 4 0,1-3-1,-2-1 1,11-3-1,-14 6-2,14-6-3,-10 6-9,10-6-21,0 0 1,0 0-1,7-12 2</inkml:trace>
  <inkml:trace contextRef="#ctx0" brushRef="#br0" timeOffset="114828.5678">22975 16530 9,'0'0'17,"0"0"-1,0 0-1,0 0-2,0 0-2,0 0-1,0 0-1,0 0-1,0 0 0,0 0-1,0 0 1,0 0-1,0 0 1,-7-10-1,7 10-2,0 0 0,0 0-1,0 0 1,10 0-2,-10 0 0,12 1-1,-12-1 1,18 2-1,-7-2 0,0 1 0,-2-2-1,6 1 0,-3-1-1,-1 1 1,1-1-1,0 0 0,-2-1 0,1 0 0,-1 0 0,-10 2 0,16-1 0,-16 1 0,15-1 0,-15 1 0,11 3 1,-11-3-1,0 0 0,10 5 0,-10-5 0,0 0 0,5 10 1,-5-10-1,0 0 0,2 13 1,-2-13-1,-1 11 1,1-11-1,-3 16 1,3-16-1,-6 17 1,5-8-1,-1 4 0,-1 0 1,2 3-1,0 1 0,-2 0 0,-1 0 1,1 5-1,-1-2 0,0 1 0,1 0 1,-1 0-1,-1-4 0,2 3 1,2-2-1,-3-5 1,1 0-1,2-2 0,-3-1 0,4-10 0,-2 17 0,2-17 0,-7 11 0,7-11 0,-2 12 0,2-12-1,0 0-2,0 0-2,-1 11-9,1-11-24,0 0 1,0 0-1,-13-7 1</inkml:trace>
  <inkml:trace contextRef="#ctx0" brushRef="#br0" timeOffset="128399.344">12175 10092 16,'3'-9'23,"-3"9"-4,0 0-4,0 0 1,0 0-4,-7-13-2,7 13-1,-5-12-1,5 12 0,-6-10-1,6 10-2,-9-7 0,9 7 0,-12-6-1,12 6 0,-18-4 0,18 4-1,-18-2-1,7 3 0,0-1 0,0 0-1,-2 1 0,1 3 1,-3-2-1,0 1 0,0 0-1,0 0 1,-3 0-1,2 2 1,-2-1-1,1 0 1,-1 2-1,1-1 0,1 0 0,1 1 1,2 0-1,0 1 0,2 1 0,1 0 0,1 0 0,1 2 0,2 0 0,0 0 0,1 3 0,3-2 0,2 1 0,1 0 0,3 0-1,2-2 1,-6-10 0,18 18 1,-6-14-1,3 3 1,0-7-1,5 3 1,-1-4 0,3 1 0,2 2 0,1-2-1,1 3 1,0 1-1,1 3 0,-1-1 1,1 6-1,-1-1 0,-1 1 0,-3 2 0,-1 2 1,0 1-1,-4-1 0,-1 4 0,-4-2 0,-2 0 1,-1 1-1,-4-2 0,-2 1 0,-4-1 0,-3-2 1,-2 1-1,-5-3 0,-3 4 0,-4-1 1,-2-1-1,-4-4 1,-1-1-1,-3-2 0,0-2 0,-1-6 0,1-6 0,1-1-1,2 0 1,2 0 0,2 0 0,4 0 0,2 2 0,4 3 0,11 2 0,-15 0-1,15 0 0,0 0-1,0 0-4,0 0-6,13 5-17,-13-5-7,21 0-1,-8-3 1</inkml:trace>
  <inkml:trace contextRef="#ctx0" brushRef="#br0" timeOffset="128921.3739">12377 9895 4,'6'-9'27,"-7"-10"2,5 9 1,-4-3-12,0 1-4,0 12-3,1-10-3,-1 10-2,0 0-1,2 18 0,0-3-1,2 5 0,-1 4 1,2 6-1,1 0 0,0 2-2,-2-3 1,2 0-1,0-6 0,-2-3-2,2-6-1,-6-14-3,9 12-7,-9-12-24,0 0 1,5-14-2,-9-2 1</inkml:trace>
  <inkml:trace contextRef="#ctx0" brushRef="#br0" timeOffset="137047.8387">15590 9889 23,'1'-10'19,"-1"10"-1,0 0-2,-4-12 0,4 12-4,0 0-1,-10-9-2,10 9-2,-9-3-1,9 3-1,-12-1-1,12 1-1,-15 1 0,15-1-1,-17 1 0,6 1 0,-2-2 0,-1 2-1,-1 1 1,-3 1-2,1 0 1,-2 2 0,-2 1-1,2 0 1,-1 0-1,1 1 0,0 0 0,1-1 0,2 2 1,0-1 0,2 2 1,1-2-2,2 2 0,2 0 1,9-10-1,-16 16 0,16-16 0,-10 17 1,10-17-1,-5 16 0,5-16 0,-2 15 0,2-6 0,0-9 1,6 14-1,-6-14 1,12 14-1,-2-10 1,1 0 0,3 0 0,2-1 0,3 2 0,0-1 0,2-1 0,1 0-1,0 2 1,0 1 0,1-2-1,-2 2 0,1-1 1,-2 0-1,-1 1 0,0 2 1,-1-1-1,-2-1 0,0 4 0,-3 0 0,1 0 0,-2 2 0,-1-1 0,0 0 0,-3 1 0,-3 1 0,-1 0 0,-2 2-1,-3 1 1,-2 1 0,-2-1 0,-3 4-1,-3-1 1,0 0 0,-2-1 0,-3-3 0,-1-1 1,-1-3-1,-1-2 0,-1-4 1,-1-2 0,-1-1 0,3-4 0,-2-2 0,2 1 0,1-3 0,2 2 1,2 0-1,2 1 0,2-1-1,10 4 1,-12-3-1,12 3 0,0 0-1,0 0-2,0 0-1,0 0-4,16-1-6,-16 1-17,17-5-4,-1 5-2,-3-7 3</inkml:trace>
  <inkml:trace contextRef="#ctx0" brushRef="#br0" timeOffset="137689.8754">15777 9729 11,'0'0'27,"-3"-11"-2,3 11-2,1-10-5,-1 10-3,0 0-3,1-11-3,-1 11-1,0 0-2,11 15-1,-9-4-1,4 7-1,-2 0 1,2 5-1,-2 0-1,0 1 0,-2-3-1,2-4 0,-1-3 0,0-2-1,-3-12 1,7 10-2,-7-10-3,0 0-5,10-4-13,-10 4-12,0 0-1,7-9 1,-7 9 0</inkml:trace>
  <inkml:trace contextRef="#ctx0" brushRef="#br0" timeOffset="158935.0905">18976 9896 9,'-7'-11'20,"7"11"-1,0 0-1,0 0-4,-8-11 1,8 11-5,0 0-1,-13-7-2,13 7-1,-12-3-2,12 3-1,-15 0-1,6 1 0,-2 0 0,-1-1-1,-2 0 0,-1 1 0,-3-1 0,-1-1-1,-2 2 1,-3 1-1,0 0 1,-1 3-1,-3 5 0,3-2 0,-1 5 1,2 4-1,2-1 1,0 2-1,1 1 0,4-1 0,1-1 0,1 0 0,2-1 0,3-3 0,2-1 0,2 0 0,4-1 1,2-1 0,0-10 0,9 15 0,-9-15 1,17 14 0,-5-9 1,3 0 0,2-2 0,2 1-1,2 0 1,4-1 0,1 1-2,1 0 0,2 0 0,0 3 0,-1 0-1,0 3 1,-2-1-1,-1 3 0,-4 5 0,-2-1 0,-3 2 0,-3 2 0,-3-1 0,-1 2-1,-5 1 1,-2-2 0,-4 0 0,-1 1-1,-4-2 1,-2 0 0,-1-2 0,-3 1 0,-1-4-1,-2 1 1,-1-5 1,-4 1 0,-3-5-1,2-2 1,-3-1 0,-1-3 0,-1-2 0,2-1 0,1-2 0,4 1-1,4-2 0,3 1 0,13 5 0,-11-8 0,11 8-2,10-8-1,5 6-5,2-9-10,7-2-15,8 4-3,-2-9 3,6 6-1</inkml:trace>
  <inkml:trace contextRef="#ctx0" brushRef="#br0" timeOffset="159417.1181">19160 9821 17,'3'-17'25,"-3"17"-6,0 0-1,0 0-2,0 0-4,-3 12-3,4 1-2,-2-1 0,3 6 0,-2 2 0,2 5-1,-1-1 0,2 2-2,-2-2 1,2 0-2,-2-3 1,1-2-2,0-6-2,-2-13-2,4 17-4,-4-17-7,0 0-18,14-6-2,-12-4-1,-2 10 1</inkml:trace>
  <inkml:trace contextRef="#ctx0" brushRef="#br0" timeOffset="191278.9405">12186 6584 26,'0'0'20,"0"0"0,0 0-3,-10 1 1,10-1-4,-11 3-2,1-4-2,10 1-2,-16-1-3,16 1 0,-21 2-1,11-2-1,-2-1-1,0 2 0,0-1 0,-1 2 1,-2-1-2,0 1 0,0-2-1,-1 4 1,-1-1-1,1 0 1,0 2-1,0 0 0,1 2 1,1-1-1,2 2 0,0-3 1,3 3-1,9-8 0,-14 17 0,8-5 0,2-3 0,2 1-1,2 1 1,2 2 0,1 0 0,3-1 0,2-1 0,2-1 0,5-1 0,1-1 0,7-2 1,2-3-1,4-2 0,3 1 1,4 0 0,1 0 0,1 1-1,0 2 0,-3 1 1,-1 3-1,-4 5 1,-3-2-1,-5 4 0,-4 2 1,-4 3-1,-2 1 0,-7 2 0,-3 1 0,-3 0 0,-5 3 0,-4-1 0,-2-1 0,-5-2 0,-4 0-1,-3-4 1,-2-2 1,-2-4-1,-1-5 0,-1-4 1,1-3-1,2-5 1,0-5 0,3-2 0,2-3 0,3 1-1,1-2 1,3 3-1,3 0 1,3 1-2,9 10 0,-9-13-2,9 13-2,0 0-4,6-18-9,5 8-17,6 6-1,-2-8 2,8 4 0</inkml:trace>
  <inkml:trace contextRef="#ctx0" brushRef="#br0" timeOffset="191698.9643">12374 6351 22,'0'0'29,"0"-12"1,0 12-10,0 0-3,0 0-1,3 17-4,-3-5-5,6 8-1,-3 0-2,3 8-1,-1-2 1,2-1-2,1-3-2,-3 1-1,4-3-6,-5-7-6,-4-13-19,15 19-2,-15-19 0,0 0 0</inkml:trace>
  <inkml:trace contextRef="#ctx0" brushRef="#br0" timeOffset="200292.4559">15612 6468 9,'0'0'14,"0"0"0,0 0-2,-6-9 0,6 9-1,0 0-1,-6-12 1,6 12-2,0 0-2,-14-10 0,14 10-1,-18-3 0,5 2-2,-2 1 0,-2 0-1,-4 4-1,-2-2 0,0 2 0,1 0-1,-2 2-1,1 1 1,3 4-1,-1 0-1,3 1 2,3 1-2,1 1 1,2 1 0,4 0 0,0-2 0,3-3-1,5-10 1,-2 17 0,2-17 0,5 12 0,-5-12 1,13 5 0,-13-5 0,19 7 0,-7-2 1,5-2 0,-1 0 0,6 2-1,-2 0 1,5 3-1,-1-1 0,2 3 0,-1-3-1,-2 7 0,2-2 0,-3 4 1,-1-2-2,-2 4 2,0-1-2,-4 1 1,0 0 0,-3-2-1,-1-1 1,0 0-1,-4 0 1,-1-3 0,-3 0-1,-1-1 1,-2-11 0,-8 19 0,-1-8 0,-5-4 1,-2 2-1,-5 3 1,-3-2 1,0-1-1,-3-3 0,-2-3 1,-1-1 0,5 2 1,-2-6-1,6-1-1,5-1 0,1 3 0,5 1-1,10 0 0,0 0-2,0 0-5,0 0-3,13-9-9,-2-3-14,11 0-1,-2-11 0,8 4 2</inkml:trace>
  <inkml:trace contextRef="#ctx0" brushRef="#br0" timeOffset="200627.4752">15892 6112 21,'0'0'29,"0"0"1,0 0 1,-8 24-18,7-1-3,-3 3-2,3 9-2,-2 2-1,2 2-2,0-1-1,2 0 0,-2-6-2,2-2 1,0-5-3,-1-8-3,4-1-6,-3-2-16,-1-14-6,4 12 1,-4-12 1</inkml:trace>
  <inkml:trace contextRef="#ctx0" brushRef="#br0" timeOffset="214428.2646">12247 3832 7,'0'0'15,"0"0"0,0 0-1,0 0 1,0 0 0,0 0 1,0 0-1,0 0-1,0 0-1,0 0-2,0 0-2,-5-10-1,5 10-1,-13-3-3,3 4 0,-4-1-1,-4 1-1,0 1 0,-2 2-1,-2 1 1,0 2-1,-1-1-1,0 2 0,0 0 0,5 3 0,0 2 0,2-1 0,0 3 0,6 0 0,2 5 0,2-1 0,2 0 0,3 1 0,3 0 0,1-1 0,4 0 0,0-3 0,3-1 0,5-2-1,1-1 2,4-5-1,5-2 0,5-1 0,2-2 0,3-1 0,1 0 0,1-1 0,0-1 0,-1 3 0,-4 1 0,-3-1 0,-3 4 0,-1-1 0,-6 2 0,-3 2 0,-3 4 0,-4-1 1,-4 4-1,-5 1 0,-5 4 0,-4 0 0,-4 0 0,-1 2 1,-4-1-1,-1-1 0,-3-1 0,0-2 1,1-6-2,-2-1 2,0-1-1,1-2 1,2-2-1,-1-1 1,2-2-1,4 2 0,3-1-1,0-4-2,12 0-2,0 0-7,3-19-18,13 7-6,0-12-1,8-4 1</inkml:trace>
  <inkml:trace contextRef="#ctx0" brushRef="#br0" timeOffset="214767.284">12484 3505 44,'0'0'32,"5"-10"3,-5 10-1,5 16-24,-3-4 0,6 9 0,-3 4-4,4 8-2,-2 2-1,3 3-1,-1-1 0,2 0-2,-1-4-1,-2-9-4,5-1-17,0-5-14,-13-18 1,14 4-2,-13-20 1</inkml:trace>
  <inkml:trace contextRef="#ctx0" brushRef="#br0" timeOffset="220521.6131">14268 3402 14,'46'48'24,"-7"-12"1,10 15-5,-2-5-11,4 3-5,6 2-1,5 2-2,2-1 1,-2 0 1,0 0 0,1-4 1,1 0 0,-2-1-1,3 1 1,-1 3-1,2 3-1,5 1-1,2 4 0,5 4-1,3 3 0,3 2 0,4 2 0,5 3 0,3 2 0,2 2 0,0 2 0,4 4-1,1 3 1,3 2 1,-1 8-1,0 3 0,-4 4 1,1 5-1,2 3 0,-5 1 0,-1 3 1,1 4-1,-1 0 1,0-1 1,3 3-1,-3-1 1,3 3 1,2 2 0,1 4-1,-5-3 1,4 8 1,-4-1-1,1 1 0,-3 1 0,1 1 0,-4-3 0,2 4 1,-1-1-1,-1 3 0,-3-1 1,3 4-2,-2 0 0,-1 5 0,-3-2 0,1 3-1,-1-1 0,1 0 0,0 1 0,-1 1-1,1-1 1,1-1 0,2 2-1,1-2 1,-1 0-1,2-1 0,0-2 0,4 1 0,0-1 1,3 1-1,1 1 0,2 2 0,5-3 1,1 4-1,2 0 1,-1-3 0,4-1-1,0-2 0,3-1 1,3-2 0,2-1 0,2-3 1,2 0-1,6 1 0,2 3 1,3 2-1,0 2 1,6 5 0,2 3-1,7 5 0,3-1-1,3 2 1,6-3-1,8-5-1,4-4-2,7-14-7,5-13-30,2-7 0,-5-8 1,-18-6-2</inkml:trace>
  <inkml:trace contextRef="#ctx0" brushRef="#br0" timeOffset="246081.075">10185 3877 30,'5'-14'28,"-5"14"1,2-10-9,-2 10-6,-8-10-4,8 10-3,-16-3-2,3 3-1,3 2 0,-4 0-1,-1 6 0,-2-1 0,-1 5-1,-2 0 0,3 1-1,-3 2 1,4 1-1,-2 3 2,7 0-2,1-2 1,6 4-2,3-3 2,4 2-1,5-2 1,4 1-1,5-3 0,1-2 1,6-2-1,3-4 0,2-3 0,4-2-1,-1-4 1,1-4-1,-2-4 1,-1-3-1,-4-4 1,-4-3 0,-5-3-1,-5-1 1,-4-3-1,-6 2 1,-5-2-1,-4-1 1,-4 4-2,-3 0 0,-3 4-1,-4 3-1,2 5-2,-9-1-3,7 13-7,-7 0-10,0 5-9,7 9-1,-5-4 2</inkml:trace>
  <inkml:trace contextRef="#ctx0" brushRef="#br0" timeOffset="246629.1063">10105 4074 6,'0'0'26,"-19"-2"0,19 2-2,-19 6-7,6-1-3,1 4-3,-1 1-4,3 5-1,-1 2-1,4 2-2,1 1 0,4 4-1,1 0 1,5 0-1,2 1 0,6-1-1,0-2 1,4 1 0,2-3-1,5-3 0,3-3 0,2 1 0,0-7-1,3-3 1,1-5 0,1-4 1,-3-5-1,0-2 0,-4-7 0,-2-2 1,-2-4 0,-4 0 0,-7-2 1,-4 0-1,-6 0 0,-5 2-1,-7 2 0,-6 2-1,-6 4-1,-5-1-3,-2 8-4,-8-2-10,-1 4-17,6 6 0,-2-2 0,8 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108A9B7-2B7F-41D2-BDD9-A0C7CC9C914B}" emma:medium="tactile" emma:mode="ink">
          <msink:context xmlns:msink="http://schemas.microsoft.com/ink/2010/main" type="writingRegion" rotatedBoundingBox="3033,9778 7039,9796 7029,12066 3023,12048"/>
        </emma:interpretation>
      </emma:emma>
    </inkml:annotationXML>
    <inkml:traceGroup>
      <inkml:annotationXML>
        <emma:emma xmlns:emma="http://www.w3.org/2003/04/emma" version="1.0">
          <emma:interpretation id="{E6B905D9-91C8-4273-9B34-51E9783F25C1}" emma:medium="tactile" emma:mode="ink">
            <msink:context xmlns:msink="http://schemas.microsoft.com/ink/2010/main" type="paragraph" rotatedBoundingBox="3033,9778 7039,9796 7035,10854 3028,10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FDD3C-E8D9-46D8-8880-F7DB0C8FB082}" emma:medium="tactile" emma:mode="ink">
              <msink:context xmlns:msink="http://schemas.microsoft.com/ink/2010/main" type="line" rotatedBoundingBox="3033,9778 7039,9796 7035,10854 3028,10837"/>
            </emma:interpretation>
          </emma:emma>
        </inkml:annotationXML>
        <inkml:traceGroup>
          <inkml:annotationXML>
            <emma:emma xmlns:emma="http://www.w3.org/2003/04/emma" version="1.0">
              <emma:interpretation id="{7E0C0DF1-A882-4102-B634-F84481C60D4D}" emma:medium="tactile" emma:mode="ink">
                <msink:context xmlns:msink="http://schemas.microsoft.com/ink/2010/main" type="inkWord" rotatedBoundingBox="3033,9778 7039,9796 7035,10854 3028,10837">
                  <msink:destinationLink direction="with" ref="{59B3643D-E570-4F55-A103-CA6B681AE69B}"/>
                </msink:context>
              </emma:interpretation>
              <emma:one-of disjunction-type="recognition" id="oneOf0">
                <emma:interpretation id="interp0" emma:lang="en-US" emma:confidence="1">
                  <emma:literal>substring</emma:literal>
                </emma:interpretation>
                <emma:interpretation id="interp1" emma:lang="en-US" emma:confidence="1">
                  <emma:literal>sub string</emma:literal>
                </emma:interpretation>
                <emma:interpretation id="interp2" emma:lang="en-US" emma:confidence="0">
                  <emma:literal>subs thing</emma:literal>
                </emma:interpretation>
                <emma:interpretation id="interp3" emma:lang="en-US" emma:confidence="0">
                  <emma:literal>subs truing</emma:literal>
                </emma:interpretation>
                <emma:interpretation id="interp4" emma:lang="en-US" emma:confidence="0">
                  <emma:literal>subs trying</emma:literal>
                </emma:interpretation>
              </emma:one-of>
            </emma:emma>
          </inkml:annotationXML>
        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      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      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      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      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        <inkml:trace contextRef="#ctx0" brushRef="#br0" timeOffset="2472.1414">4730 10507 70,'0'0'39,"0"0"-1,24-13-7,-4 1-16,13 8-2,-3-6-4,7 4-3,-2 0-1,2 3-3,-2 2-1,-3 0-3,-1 6-3,-8-4-4,9 10-12,-5-4-21,-6-2 3,0 1-3,-5-2 4</inkml:trace>
        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        <inkml:trace contextRef="#ctx0" brushRef="#br0" timeOffset="3334.1908">5831 10375 81,'0'0'39,"0"0"0,4 9 1,-1 3-30,-5 2-4,4 3-3,-1 4 0,3 4-1,-1 4-1,0 1 0,0 0 0,-2-1 0,0-4-1,0-1 0,0-2-1,-2-7-3,2-1-3,-1-14-13,0 0-22,0 0 3,-1-14-1,3-4 1</inkml:trace>
          <inkml:trace contextRef="#ctx0" brushRef="#br0" timeOffset="3527.2018">5779 10132 82,'-7'-11'40,"7"11"-2,0 0 2,5 10-31,-5-10-5,4 11-4,4 3-14,-1-1-25,-7-13 1,8 14-2,-8-14 1</inkml:trace>
        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      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      </inkml:traceGroup>
      </inkml:traceGroup>
    </inkml:traceGroup>
    <inkml:traceGroup>
      <inkml:annotationXML>
        <emma:emma xmlns:emma="http://www.w3.org/2003/04/emma" version="1.0">
          <emma:interpretation id="{5E537BBC-FC02-484D-B63D-AAFF5D21ED06}" emma:medium="tactile" emma:mode="ink">
            <msink:context xmlns:msink="http://schemas.microsoft.com/ink/2010/main" type="paragraph" rotatedBoundingBox="3091,10937 5818,10922 5824,12049 3097,1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BBE468-30DB-4AEC-B9DB-A1ADF7EC7F3A}" emma:medium="tactile" emma:mode="ink">
              <msink:context xmlns:msink="http://schemas.microsoft.com/ink/2010/main" type="line" rotatedBoundingBox="3091,10937 5818,10922 5824,12049 3097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60032407-04C8-4ED6-AD08-A502A79EEC3E}" emma:medium="tactile" emma:mode="ink">
                <msink:context xmlns:msink="http://schemas.microsoft.com/ink/2010/main" type="inkWord" rotatedBoundingBox="3091,10937 5818,10922 5824,12049 3097,12064">
                  <msink:destinationLink direction="with" ref="{59B3643D-E570-4F55-A103-CA6B681AE69B}"/>
                </msink:context>
              </emma:interpretation>
              <emma:one-of disjunction-type="recognition" id="oneOf1">
                <emma:interpretation id="interp5" emma:lang="en-US" emma:confidence="1">
                  <emma:literal>length</emma:literal>
                </emma:interpretation>
                <emma:interpretation id="interp6" emma:lang="en-US" emma:confidence="0">
                  <emma:literal>length h</emma:literal>
                </emma:interpretation>
                <emma:interpretation id="interp7" emma:lang="en-US" emma:confidence="0">
                  <emma:literal>leng th</emma:literal>
                </emma:interpretation>
                <emma:interpretation id="interp8" emma:lang="en-US" emma:confidence="0">
                  <emma:literal>lengt h</emma:literal>
                </emma:interpretation>
                <emma:interpretation id="interp9" emma:lang="en-US" emma:confidence="0">
                  <emma:literal>Deng th</emma:literal>
                </emma:interpretation>
              </emma:one-of>
            </emma:emma>
          </inkml:annotationXML>
        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      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      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      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      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        <inkml:trace contextRef="#ctx0" brushRef="#br0" timeOffset="7999.4576">4849 11705 71,'-11'-1'40,"11"1"-1,0 0 1,9-14-28,14 12-3,-2-4-3,7 4-2,2-2-3,1 0-2,1 2-3,-7-7-6,8 1-27,-5 2-4,-5-5 2,0-1-1</inkml:trace>
        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1:22:22.13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11965 13719 13,'-9'-7'28,"9"7"2,-4-14-6,1 2-6,4 0-3,-3-5-3,5 4-2,-4-6-2,5 8-1,-3-6 0,4 8-2,-3-5-1,2 5 0,-1-2 0,-3 11-1,14-15 0,-14 15 1,16-17-2,-3 8 1,-1-2-1,0 3 1,2-1-1,1 1-1,1-1 1,1 4-1,1-2 0,0 2 0,-2 2 0,2 3-1,0 1 1,-1 3-1,-1 4 0,-1 1 1,-1 1-1,1 4 0,-2 0 0,1 1 1,-2 0-1,-1 2 0,0-2 0,-2 1 1,-1-1-1,-1-1 0,-2 1 0,-2 0 0,-1 0 0,-2 0 0,-2 0 0,-2 1 0,-1 0 1,-4 4-1,-1-1 0,-2 1 0,-3 1 0,-1 0 0,-2 2 0,-3 1 0,1 1 1,-2-1-1,0-2 0,2 2 0,0-1 0,1-3 0,1 2 0,1-3 0,1-3-1,-1 3 1,2-2 0,0 1 1,-1 0-1,0-1 0,3 0 0,0-5 0,3 2 0,1-4 0,9-10 0,-13 13 0,13-13 0,0 0 1,0 11-1,0-11 1,15 7 0,-3-5 0,5-1 0,2 0-1,5-2 1,5 3 0,3-1 0,4 1 0,1-1 0,4 3-1,-3-1 1,1 3 0,-3 0 0,-4-1-1,-5-1 1,-1 2 0,-6 0-1,-5-1 1,-2-2-1,-4 0 1,-9-3-1,10 4 0,-10-4 0,0 0-1,0 0-2,-5-10-3,5 10-13,1-10-22,-5-4-2,2-8 1,4-7 0</inkml:trace>
  <inkml:trace contextRef="#ctx0" brushRef="#br0" timeOffset="1">12656 13351 29,'-4'11'32,"4"-11"1,0 0-7,0 0-5,-4-15-5,4 15-3,4-12-4,-4 12-2,10-16-1,-10 16-1,14-22-2,-4 12 0,-2-2-1,3 0 1,-3 0-2,3 3 1,-1-2-2,0 3 2,1 2-1,-2 1 0,-9 5 0,16-4 0,-16 4-1,14 5 1,-14-5-1,9 17 0,-6-5 1,2 2 0,-1 2 0,0 2-1,-1 1 0,1 2 1,0-2-1,0 2 1,-2-1-1,0 1 0,1-2 0,-1-1 0,-1-1 0,-1-4 0,0-1 0,0-3 0,0-9 0,1 11 0,-1-11 0,0 0 0,0 10 0,0-10 0,0 0 0,0 0 0,0 0 0,0 0 0,0 0 0,-1-12 1,1 12-1,2-16 0,1 4 0,0-1 0,2-2 0,2-1 0,1-2 1,0 2-1,1-3 0,1 2 1,1 1-1,-1 0 1,3-3-1,-3 6 1,1-2-1,0 3 1,-1 1-1,-1 1 1,-9 10-1,17-14 1,-17 14-1,13-6 1,-13 6 0,14 4-1,-14-4 0,15 12 0,-15-12 1,18 14 0,-9-4-1,2-1 0,0 2 1,-2-2-1,-1 0 1,0 0 0,-2 0-1,-1 1 0,-1 0 0,-4-10 0,3 18 0,-3-9 0,0 1 0,-1 1 1,0 0-1,0 1 0,-1 0 0,0 1 0,0 0 0,2 0 0,-1 0 0,4 0 0,1 0 0,2-1 0,2-2 1,4-3 0,0 0-1,3-2 1,0-1 0,2-2 0,0-1-1,2-2 1,-1-1-1,-1 1-1,0-2-2,-4-6-6,5 1-33,-10-2-1,-8-3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0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0 249 4,'23'-5'9,"-9"-2"-2,5 5-1,-1-5 1,5 2-1,-3-1-1,1 3 1,0-2 0,2 4 0,-1-4-1,7 2-1,-5 0 0,7 3 0,-1-1-1,2-2 0,1 3 0,3-2-2,0 2 2,1-3-1,2 2 0,2-4 0,-2 4 0,5-4 1,-2 2-1,4-3 0,-1 2 0,2-3 0,-2 3 0,-1-1-1,1 1 1,-1-2-1,2 1 0,-5 2 0,1-1 0,-1 1-1,3 0 1,-4-2 0,1 4-1,0-4 1,0 2 0,0 0-1,1 0 1,0-2 0,-1 4-1,1-2 1,4-2-1,-1 2 1,1 0-1,2 2 0,-3-2 0,1 0 0,0 0 1,1 1-1,-1 2 0,-4 0 0,3-1 0,2 1 1,3 1-2,0-1 2,0 0-1,1 0 0,4 0 0,4-1 0,0 2 0,3-1 0,-2-1 0,5 2 0,2-1 0,-1 2 0,1 1 1,-4-2-1,2 1 0,0 1 0,2 0 0,-1-2 0,2 1 1,3-4-1,2 2 0,4-1 1,2-1-1,-1-1 1,-1 0-1,1 0 0,0 2 0,-1-1 1,-1-1-1,-2 2 0,0-2 0,0 1 0,-1 1 0,2 1 0,-2-2 1,1 1-1,-1 2 0,-1-1-1,-1 2 2,-3 1-1,0 0 0,0 3 0,2 1 0,-5 1 0,1-1 0,-1 1 0,2 3 1,1-2-1,3 0 1,-1-2 0,1-1 1,1 0-1,4 0 1,-2-1-1,1-2 1,4-1-1,1 1 0,-3-3 0,0 1 0,0 1 0,1-2 0,2 0-1,1 1 1,-2-1-1,-2 2 1,0-2-1,-1 0 1,4 0-1,-1 1 1,-2-1-1,-2 2 1,2-2-1,2 0 1,3 0 0,2 0-1,-1-2 1,2 1-1,-2-2 0,5 1 1,0-1-1,-2-1 0,2-1 0,1 0 1,1 1-1,3-1 0,2 1 0,-1-2 1,1 0-1,-1 3 0,4-2 0,-1 2 0,-1-1 0,3-1 0,0 1 0,1 1 1,3-1-1,0 0 0,1 1 0,-1 0 0,-2 1 0,-1-1 0,0 2 0,0-2 0,-1-2 0,3 4 0,-4-2 0,0 0 0,2 0 0,1 1 0,-4 1 0,0-1 0,-3 1 0,-1-1 0,3-1 0,-1 3 0,0-1 0,-3-4 0,2 4 0,0-2 0,-2 0 0,-1 1 0,-1 1 0,-2-3 0,-2 1 0,2 2 0,1 1 0,-3-2 0,1-1 0,-4 0 0,1 2 1,0-1-1,-3 2 0,-2-1 0,-2-2 0,-1 3 0,1 0 0,0 1 0,0-1 0,-2 2 0,1-1 0,0 4 0,-5-2 0,1 1 0,1 1 0,-2 0 0,-3 1 0,0 1 0,0-1 0,2-1 0,-1 1 0,4 0 0,-5 0 0,1 0 0,2-2 0,0 1 0,-3 1 0,-3-1 0,2-1 0,-5 1 0,-3-1-1,-5 2-2,-1 0 0,-6-1-4,0 2-7,0 8-17,-15-13 0,7 10 1,-16-15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1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0 262 9,'33'5'17,"-7"-10"-7,6 5-1,1-3-1,6 5 0,1-5 0,8 3-1,0-4-1,11 0 1,2-1-1,2 1 0,7-1 0,2-1-1,3 2 0,0-2-1,7 0 0,-4 0-1,7-2 0,1 1 0,3-3-1,-2 1 0,5-1 0,-3 1-1,2-2 1,-1 2-1,3 0 1,-6-2-1,4 4 0,-3-5 0,3 4-1,-1 1 1,2-1-1,-5-1 1,0 3-1,-1 1 1,1 2-1,-6 0 1,-1 0 0,-4 2-1,1-1 1,-1 1-1,-1-2 0,2-2 0,1 2 1,0 0-1,1 0 0,-4 0 0,2 0 1,1-1-1,2 1 0,-5 0 1,-1-2-1,5 0 0,1 2 0,0-1 0,3 1 1,-1 1-1,-2 1 1,0 1-1,2 1 1,-2 1-1,2 2 1,-2-1 0,0 0-1,3 2 1,0-2-1,5 0 0,3 0 1,-5-3-1,2 0 0,2 2 1,1-1 0,-3-1-1,1 0 1,-1 0-1,-1 2 0,3-2 0,-1 1 2,-2-1-2,1 0 0,0 2 0,-2-1 0,2 2 0,-2-1 0,-1 1 0,-1-2 0,1 1 0,0 1 1,4-2-1,0-1 0,0 0 0,0 2 0,7-1 1,-3-1-1,0 0 0,3 0 0,0 0 0,0 2 0,1-1 0,1-2 0,-2-1 0,0 2 0,4 0 0,0 0 0,-2-3 0,0 2 0,-1-2 1,3 3-1,1 0 0,1-3 0,-4 1 0,0 2 0,0 0 0,-2 0 0,-3 0 0,-3-1-1,-4-1-1,-5 1-6,3-1-8,2 5-15,-20-13-1,4 5 0,-19-16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4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0 154 8,'0'0'11,"19"4"-1,-19-4 0,24 5-2,-24-5 0,31 4-1,-15-4 0,4 3 0,3-1-1,-1-1 0,7 1-1,-5-1 0,8 2-1,-3-1 1,9 1-2,-4 0 2,4 3-2,9-4 1,-6 4 0,10-5-1,-1 4 0,5-5 0,-3 4-1,4-5 0,0-2-1,-6 3 0,6-5 0,-4 2-1,0 2 0,-2-1 0,2 1 0,-4-1 0,1 5 0,3-4 0,-5 4 0,5-3 0,-2 0 1,3 0-1,-4 0 1,3 1-1,1 1 1,-3-1-1,0 1 1,-1-1-1,-3 2 1,-2 0-1,1-1 1,2-1-1,0 1 0,-2-1 0,3-1 0,-1 2 0,3-4 0,3 1 1,0-1-1,-2 1 0,1-1 1,5-1-1,1-4 1,-1 4-1,4-5 0,-4 4 0,5-3 0,0 3 0,2-2 1,-4 1-1,1 2 0,-1-3-1,2 5 1,3-4 0,0 1 0,-3-1 1,2 1-1,2-1 0,-1 1 0,2-2 0,-2-1 0,-3 1 1,0 2-1,3-1 0,-2 1 0,-4-2 0,3 0 1,0 1-1,2 1 1,-1-1-1,4 1 1,-4-6 0,5 4 0,0 0 0,-1 0 0,1 2 0,-3-2-1,1 0 1,1 3 0,-5-2-1,0 2 1,-3 0 0,1 2-1,-1-1 1,3 2 0,-3-3 0,2 3 1,-1-1-2,2 1 1,2 1-1,-2-1 1,0 0-1,0 0 1,-4 2-1,0-1 0,2 1 0,1-2 0,-4 1 1,4 1-1,1 1 0,1-2 1,1 2-1,4-1 1,-2 1 0,2 0 0,0-2 0,0 1-1,-3-1 1,0 1-1,2-1 1,-2 2-1,-3-1 0,-2 1 1,1-2-1,2 1 0,1 1 0,2-2 0,-2-1 0,-1 0 1,4 0-1,-2 0 0,0 2 0,-1-4-1,-2 2-1,-7-4-4,12 4-17,-2 4-10,-12-13 1,6 3-2,-18-19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6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12686 5,'0'0'5,"0"0"0,0 0-2,0 0-1,0 0 0,0 0 0,0 0 1,0 0 0,0 0 0,10 10 2,-10-10-1,14 3 2,-14-3-1,19 1 1,-8 0-2,1 0 1,1 0 0,0 0-1,2 1 0,-1 0 1,3 0-2,0 0 0,1 0 0,4 0 0,1-1-1,1 0 0,3-1 1,1-1-1,3 1 0,2-3 0,3 2 0,0-1-1,2 1 1,4-1-1,-1 1 0,3 0-1,-1-1 1,0 1-1,0-1 1,-1 1 0,3-1-1,-4 0 1,1 0 0,0-1-1,1 1 1,1-1-1,0-1 1,-1 2-1,1-1 0,1 1 0,0-1 0,-1 1 0,0 1 1,-2 0-1,-1 0 0,4 0 0,-2 1 0,-1 1 0,0-1 0,0 1 0,1 0 1,0-1-1,2 1 0,-2-1 0,1 0 1,2-1-1,-1-1 1,2 1-1,-1-1 1,3-1-1,-2 1 1,0-1 0,-1 0-1,0 1 1,-1 2-1,2-2 1,0 3 0,0 0-1,-1 0 1,2 0 0,0 2 0,-2-2 0,1 1 0,-1 1 0,1 0 0,-3 0 0,2 1 0,-4 0 0,1 1 0,2 0 0,0 0 0,1 0 0,1 0-1,2-1 1,0 0 0,3-1-1,1 1 1,1-1 0,2-2-1,-1 0 1,3-1-1,0-1 1,1 0 0,3 1-1,1-1 1,-1 0-1,1 1 0,2-3 1,-1 2-1,0 1 0,1-1 0,-2 1 1,2-1-1,3 1 0,-1-1 0,0 1 0,1 0 0,4 0 1,-1-1-1,0 1 0,-1 1 1,1-1-1,1 0 0,3 0 1,0-1-1,-1 0 1,2 0-1,1-2 1,1 0-1,1-1 1,0 0-1,1-1 1,-2 0-1,1-1 1,-3 1-1,1 1 0,-2 0 0,-2-1 1,1 1-1,-3-1 0,-1 0 0,2 1 0,-2 0 0,-2-1 0,-2 0 0,3 0 0,-4 1 0,-2 1 0,-2 1 2,-4 0-2,-2-1 0,1 1 0,-2 0 0,-5 1-2,-5-3-2,0 5-6,-7-1-12,-7-5-9,1 8-2,-16-11 2</inkml:trace>
  <inkml:trace contextRef="#ctx0" brushRef="#br0" timeOffset="2472.1414">5426 13670 9,'12'-2'11,"-12"2"0,18-1-2,-9-2 0,6 3-1,-3 0 0,4-1-2,0 1 0,2 0-2,1-1 1,3 1-1,2 0-1,0-1 0,2 1 0,3-1 0,1 1 0,4-1 0,1 1-1,1 0 0,2 0 0,2 0 0,4 0 0,-1 0 0,4-1 0,0 0-1,2 0 1,1-2 0,2 0-1,1 0 1,1 0-1,-2-3 1,3 3-1,0-1 0,1 0 0,1 1 0,0 1 0,1-2 0,1 0 0,1 1 0,0 0 0,0-1 0,1 1 0,-2 0-1,1-1 1,-1 2 0,1 0-1,0 1 1,1 0-1,-1 3 1,-3-1-1,1 0 1,-1 2-1,1 0 1,0 1-1,-2-1 1,-1 0-1,1 0 0,2 1 1,1 0-1,3-1 1,-3-1-1,0 2 0,2-1 1,0 1 0,-1-1-1,0 1 1,0-1-1,2 0 1,1 0-1,2 0 0,-1-2 1,0 2-1,4-1 0,1-1 1,-2 2-1,0-1 1,1-1-1,0 1 0,4 1 1,-1-1-1,-1 0 1,0 1-1,3-1 0,0 1 1,0-1-1,-1 0 0,-1-1 1,1 2-1,2-2 0,1 1 0,-2-1 0,1-1 0,0 1 1,0-1-1,0 1 0,1 0 0,-2-1 1,2 1-1,0-1 0,-2 1 1,2 1-1,-2-1 1,1-1-1,1 1 0,-1-1 0,2 0 2,0 0-2,2-1 0,1 1 0,2 0 0,-1 0 0,-1-1 0,1 1 0,1 0 0,0 0 0,1 1 0,-2 0 0,3 1 0,-2-1 0,-1 1 1,1 0-1,-2 1 0,1-2 0,0 1 1,-2-1-1,0 0 0,-1 0 1,-1 0-1,0-2 0,-1 1 1,0-1-1,0 1 0,-2-1 0,-1-1 1,4 1-1,-3-1 0,-1 1 0,1-2 1,-3 0-1,0 1 0,2-2 0,-1 0 1,-3 1-1,2-1 0,0-1 1,-1 1-1,0-1 0,-1-1 1,2 0-1,-1 1 0,-1 0 1,-1 0-1,-1 0 0,-1-2 0,0 1 0,-3 0 0,-3 1 0,-2-2-3,1 4-2,-5-4-8,3-2-20,1 10 0,-10-9-1,4 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34.emf"/><Relationship Id="rId50" Type="http://schemas.openxmlformats.org/officeDocument/2006/relationships/customXml" Target="../ink/ink57.xml"/><Relationship Id="rId7" Type="http://schemas.openxmlformats.org/officeDocument/2006/relationships/image" Target="../media/image14.emf"/><Relationship Id="rId12" Type="http://schemas.openxmlformats.org/officeDocument/2006/relationships/customXml" Target="../ink/ink38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6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29.emf"/><Relationship Id="rId40" Type="http://schemas.openxmlformats.org/officeDocument/2006/relationships/customXml" Target="../ink/ink52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35.emf"/><Relationship Id="rId10" Type="http://schemas.openxmlformats.org/officeDocument/2006/relationships/customXml" Target="../ink/ink37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54.xml"/><Relationship Id="rId4" Type="http://schemas.openxmlformats.org/officeDocument/2006/relationships/customXml" Target="../ink/ink34.xml"/><Relationship Id="rId9" Type="http://schemas.openxmlformats.org/officeDocument/2006/relationships/image" Target="../media/image15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24.emf"/><Relationship Id="rId30" Type="http://schemas.openxmlformats.org/officeDocument/2006/relationships/customXml" Target="../ink/ink47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51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28.emf"/><Relationship Id="rId21" Type="http://schemas.openxmlformats.org/officeDocument/2006/relationships/image" Target="../media/image30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40.emf"/><Relationship Id="rId50" Type="http://schemas.openxmlformats.org/officeDocument/2006/relationships/customXml" Target="../ink/ink81.xml"/><Relationship Id="rId55" Type="http://schemas.openxmlformats.org/officeDocument/2006/relationships/image" Target="../media/image44.emf"/><Relationship Id="rId7" Type="http://schemas.openxmlformats.org/officeDocument/2006/relationships/image" Target="../media/image16.emf"/><Relationship Id="rId12" Type="http://schemas.openxmlformats.org/officeDocument/2006/relationships/customXml" Target="../ink/ink63.xml"/><Relationship Id="rId17" Type="http://schemas.openxmlformats.org/officeDocument/2006/relationships/image" Target="../media/image21.emf"/><Relationship Id="rId25" Type="http://schemas.openxmlformats.org/officeDocument/2006/relationships/image" Target="../media/image32.emf"/><Relationship Id="rId33" Type="http://schemas.openxmlformats.org/officeDocument/2006/relationships/image" Target="../media/image25.emf"/><Relationship Id="rId38" Type="http://schemas.openxmlformats.org/officeDocument/2006/relationships/customXml" Target="../ink/ink76.xml"/><Relationship Id="rId59" Type="http://schemas.openxmlformats.org/officeDocument/2006/relationships/image" Target="../media/image39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23.emf"/><Relationship Id="rId41" Type="http://schemas.openxmlformats.org/officeDocument/2006/relationships/image" Target="../media/image33.emf"/><Relationship Id="rId54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18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7.emf"/><Relationship Id="rId40" Type="http://schemas.openxmlformats.org/officeDocument/2006/relationships/customXml" Target="../ink/ink77.xml"/><Relationship Id="rId53" Type="http://schemas.openxmlformats.org/officeDocument/2006/relationships/image" Target="../media/image43.emf"/><Relationship Id="rId58" Type="http://schemas.openxmlformats.org/officeDocument/2006/relationships/customXml" Target="../ink/ink85.xml"/><Relationship Id="rId5" Type="http://schemas.openxmlformats.org/officeDocument/2006/relationships/image" Target="../media/image38.emf"/><Relationship Id="rId15" Type="http://schemas.openxmlformats.org/officeDocument/2006/relationships/image" Target="../media/image20.emf"/><Relationship Id="rId23" Type="http://schemas.openxmlformats.org/officeDocument/2006/relationships/image" Target="../media/image31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41.emf"/><Relationship Id="rId57" Type="http://schemas.openxmlformats.org/officeDocument/2006/relationships/image" Target="../media/image9.emf"/><Relationship Id="rId10" Type="http://schemas.openxmlformats.org/officeDocument/2006/relationships/customXml" Target="../ink/ink62.xml"/><Relationship Id="rId19" Type="http://schemas.openxmlformats.org/officeDocument/2006/relationships/image" Target="../media/image29.emf"/><Relationship Id="rId31" Type="http://schemas.openxmlformats.org/officeDocument/2006/relationships/image" Target="../media/image24.emf"/><Relationship Id="rId44" Type="http://schemas.openxmlformats.org/officeDocument/2006/relationships/customXml" Target="../ink/ink79.xml"/><Relationship Id="rId52" Type="http://schemas.openxmlformats.org/officeDocument/2006/relationships/customXml" Target="../ink/ink82.xml"/><Relationship Id="rId4" Type="http://schemas.openxmlformats.org/officeDocument/2006/relationships/customXml" Target="../ink/ink59.xml"/><Relationship Id="rId9" Type="http://schemas.openxmlformats.org/officeDocument/2006/relationships/image" Target="../media/image17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22.emf"/><Relationship Id="rId30" Type="http://schemas.openxmlformats.org/officeDocument/2006/relationships/customXml" Target="../ink/ink72.xml"/><Relationship Id="rId35" Type="http://schemas.openxmlformats.org/officeDocument/2006/relationships/image" Target="../media/image26.emf"/><Relationship Id="rId43" Type="http://schemas.openxmlformats.org/officeDocument/2006/relationships/image" Target="../media/image34.emf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1.xml"/><Relationship Id="rId51" Type="http://schemas.openxmlformats.org/officeDocument/2006/relationships/image" Target="../media/image42.emf"/><Relationship Id="rId3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86.xml"/><Relationship Id="rId7" Type="http://schemas.openxmlformats.org/officeDocument/2006/relationships/customXml" Target="../ink/ink88.xml"/><Relationship Id="rId12" Type="http://schemas.openxmlformats.org/officeDocument/2006/relationships/image" Target="../media/image47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7" Type="http://schemas.openxmlformats.org/officeDocument/2006/relationships/image" Target="../media/image48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5" Type="http://schemas.openxmlformats.org/officeDocument/2006/relationships/image" Target="../media/image15.emf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52.emf"/><Relationship Id="rId4" Type="http://schemas.openxmlformats.org/officeDocument/2006/relationships/customXml" Target="../ink/ink96.xml"/><Relationship Id="rId9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5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7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34.emf"/><Relationship Id="rId7" Type="http://schemas.openxmlformats.org/officeDocument/2006/relationships/image" Target="../media/image14.emf"/><Relationship Id="rId12" Type="http://schemas.openxmlformats.org/officeDocument/2006/relationships/customXml" Target="../ink/ink1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6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29.emf"/><Relationship Id="rId40" Type="http://schemas.openxmlformats.org/officeDocument/2006/relationships/customXml" Target="../ink/ink29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31.xml"/><Relationship Id="rId4" Type="http://schemas.openxmlformats.org/officeDocument/2006/relationships/customXml" Target="../ink/ink11.xml"/><Relationship Id="rId9" Type="http://schemas.openxmlformats.org/officeDocument/2006/relationships/image" Target="../media/image15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4.emf"/><Relationship Id="rId30" Type="http://schemas.openxmlformats.org/officeDocument/2006/relationships/customXml" Target="../ink/ink24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CYK Algorithm for Parsing </a:t>
            </a:r>
            <a:br>
              <a:rPr lang="en-US" dirty="0"/>
            </a:br>
            <a:r>
              <a:rPr lang="en-US" dirty="0"/>
              <a:t>General Context-Free Grammars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9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31"/>
              </p:ext>
            </p:extLst>
          </p:nvPr>
        </p:nvGraphicFramePr>
        <p:xfrm>
          <a:off x="4091763" y="5933462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&lt;=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7123" y="4303547"/>
                <a:ext cx="497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70866" y="6374856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8986" y="6365856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7477" y="6378456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3437" y="6364416"/>
                <a:ext cx="9482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/>
          <p:cNvGrpSpPr/>
          <p:nvPr/>
        </p:nvGrpSpPr>
        <p:grpSpPr>
          <a:xfrm>
            <a:off x="4199760" y="6261405"/>
            <a:ext cx="4327206" cy="461670"/>
            <a:chOff x="4176708" y="6627162"/>
            <a:chExt cx="4327206" cy="461670"/>
          </a:xfrm>
        </p:grpSpPr>
        <p:sp>
          <p:nvSpPr>
            <p:cNvPr id="58" name="TextBox 57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1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3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87040" y="1224720"/>
              <a:ext cx="5384520" cy="487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4800" y="1104120"/>
                <a:ext cx="5401440" cy="56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296600" y="4754880"/>
              <a:ext cx="507600" cy="39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2360"/>
                <a:ext cx="690480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1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Conversion to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(CNF)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(unit Productions):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 err="1" smtClean="0">
                <a:solidFill>
                  <a:srgbClr val="000000"/>
                </a:solidFill>
              </a:rPr>
              <a:t>arity</a:t>
            </a:r>
            <a:r>
              <a:rPr lang="en-US" dirty="0" smtClean="0">
                <a:solidFill>
                  <a:srgbClr val="000000"/>
                </a:solidFill>
              </a:rPr>
              <a:t> of every production to less </a:t>
            </a:r>
            <a:r>
              <a:rPr lang="en-US" dirty="0">
                <a:solidFill>
                  <a:srgbClr val="000000"/>
                </a:solidFill>
              </a:rPr>
              <a:t>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2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are 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a rule 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49364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  </a:t>
            </a:r>
            <a:r>
              <a:rPr lang="en-US" dirty="0" err="1"/>
              <a:t>stmt</a:t>
            </a:r>
            <a:r>
              <a:rPr lang="en-US" dirty="0"/>
              <a:t> ::=  identifier := identifier</a:t>
            </a:r>
            <a:br>
              <a:rPr lang="en-US" dirty="0"/>
            </a:br>
            <a:r>
              <a:rPr lang="en-US" dirty="0"/>
              <a:t>              | while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| if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> else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expr</a:t>
            </a:r>
            <a:r>
              <a:rPr lang="en-US" dirty="0"/>
              <a:t> ::= term + term | term – term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term</a:t>
            </a:r>
            <a:r>
              <a:rPr lang="en-US" dirty="0"/>
              <a:t> ::= factor * factor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factor</a:t>
            </a:r>
            <a:r>
              <a:rPr lang="en-US" dirty="0"/>
              <a:t> ::= ( </a:t>
            </a:r>
            <a:r>
              <a:rPr lang="en-US" dirty="0" err="1"/>
              <a:t>expr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  program ::= </a:t>
            </a:r>
            <a:r>
              <a:rPr lang="en-US" dirty="0" err="1"/>
              <a:t>stmt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3927" y="3729675"/>
            <a:ext cx="3004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language recognized by the grammar will not 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77903" y="5207451"/>
              <a:ext cx="5453280" cy="9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63" y="5192691"/>
                <a:ext cx="5460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23343" y="5607051"/>
              <a:ext cx="3645360" cy="9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43" y="5592651"/>
                <a:ext cx="3653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59263" y="5953011"/>
              <a:ext cx="2861640" cy="7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43" y="5937891"/>
                <a:ext cx="2870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53360" y="4532400"/>
              <a:ext cx="3603960" cy="40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0480" y="4524120"/>
                <a:ext cx="3610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4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 symbol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82" y="5858803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69" y="6245986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we formulate rules for reachable symbols ?</a:t>
            </a:r>
          </a:p>
        </p:txBody>
      </p:sp>
    </p:spTree>
    <p:extLst>
      <p:ext uri="{BB962C8B-B14F-4D97-AF65-F5344CB8AC3E}">
        <p14:creationId xmlns:p14="http://schemas.microsoft.com/office/powerpoint/2010/main" val="448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 smtClean="0"/>
              <a:t>Delete unreachable </a:t>
            </a:r>
            <a:r>
              <a:rPr lang="en-US" sz="2800" dirty="0" err="1" smtClean="0"/>
              <a:t>nonterminals</a:t>
            </a:r>
            <a:r>
              <a:rPr lang="en-US" sz="2800" dirty="0" smtClean="0"/>
              <a:t> and their productions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non-terminal in s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reachable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</a:t>
            </a:r>
            <a:r>
              <a:rPr lang="en-US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42720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18443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Compute the set of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non-terminals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X::=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a production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then add new rule   </a:t>
                </a:r>
              </a:p>
              <a:p>
                <a:pPr lvl="1"/>
                <a:r>
                  <a:rPr lang="en-US" dirty="0" smtClean="0">
                    <a:solidFill>
                      <a:srgbClr val="000000"/>
                    </a:solidFill>
                  </a:rPr>
                  <a:t>X::=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333399"/>
                    </a:solidFill>
                  </a:rPr>
                  <a:t>Remove all empty right-hand sides</a:t>
                </a:r>
              </a:p>
              <a:p>
                <a:r>
                  <a:rPr lang="en-US" sz="2800" dirty="0" smtClean="0">
                    <a:solidFill>
                      <a:srgbClr val="333399"/>
                    </a:solidFill>
                  </a:rPr>
                  <a:t>If starting symbol S was </a:t>
                </a:r>
                <a:r>
                  <a:rPr lang="en-US" sz="2800" dirty="0" err="1" smtClean="0">
                    <a:solidFill>
                      <a:srgbClr val="333399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333399"/>
                    </a:solidFill>
                  </a:rPr>
                  <a:t>, then introduce a new start symbol S’ instead, and add rule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S’ ::= S | “”   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77911" y="3477098"/>
              <a:ext cx="297000" cy="32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11" y="3465938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4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unit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unit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7460" y="175161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93046" y="3996210"/>
              <a:ext cx="2862360" cy="83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246" y="3983970"/>
                <a:ext cx="288000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Unit Production Elimination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a unit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524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unit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5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Order of steps in conversion to CNF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7"/>
            <a:ext cx="8229600" cy="4655172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 err="1" smtClean="0">
                <a:solidFill>
                  <a:srgbClr val="000000"/>
                </a:solidFill>
              </a:rPr>
              <a:t>arity</a:t>
            </a:r>
            <a:r>
              <a:rPr lang="en-US" dirty="0" smtClean="0">
                <a:solidFill>
                  <a:srgbClr val="000000"/>
                </a:solidFill>
              </a:rPr>
              <a:t> of every production to &lt;= 2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remove epsilons 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unit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remove unreachable </a:t>
            </a:r>
            <a:r>
              <a:rPr lang="en-US" dirty="0" smtClean="0">
                <a:solidFill>
                  <a:srgbClr val="000000"/>
                </a:solidFill>
              </a:rPr>
              <a:t>symbols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steps </a:t>
            </a:r>
            <a:r>
              <a:rPr lang="en-US" dirty="0" smtClean="0">
                <a:solidFill>
                  <a:srgbClr val="008000"/>
                </a:solidFill>
              </a:rPr>
              <a:t>2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smtClean="0">
                <a:solidFill>
                  <a:srgbClr val="008000"/>
                </a:solidFill>
              </a:rPr>
              <a:t>3 </a:t>
            </a:r>
            <a:r>
              <a:rPr lang="en-US" dirty="0" smtClean="0">
                <a:solidFill>
                  <a:srgbClr val="008000"/>
                </a:solidFill>
              </a:rPr>
              <a:t>?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Potentially exponential blow-up in the # of productions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</a:t>
            </a:r>
            <a:r>
              <a:rPr lang="en-US">
                <a:solidFill>
                  <a:srgbClr val="008000"/>
                </a:solidFill>
              </a:rPr>
              <a:t>steps </a:t>
            </a:r>
            <a:r>
              <a:rPr lang="en-US" smtClean="0">
                <a:solidFill>
                  <a:srgbClr val="008000"/>
                </a:solidFill>
              </a:rPr>
              <a:t>3 </a:t>
            </a:r>
            <a:r>
              <a:rPr lang="en-US">
                <a:solidFill>
                  <a:srgbClr val="008000"/>
                </a:solidFill>
              </a:rPr>
              <a:t>and </a:t>
            </a:r>
            <a:r>
              <a:rPr lang="en-US" smtClean="0">
                <a:solidFill>
                  <a:srgbClr val="008000"/>
                </a:solidFill>
              </a:rPr>
              <a:t>4 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Epsilon removal can introduce unit productions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1400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	dynamic programming</a:t>
            </a:r>
            <a:r>
              <a:rPr lang="en-US" dirty="0" smtClean="0">
                <a:solidFill>
                  <a:srgbClr val="000000"/>
                </a:solidFill>
              </a:rPr>
              <a:t>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11960" y="4090680"/>
              <a:ext cx="3254400" cy="78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584600" y="4991760"/>
              <a:ext cx="4145400" cy="90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7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2039988"/>
              <a:ext cx="1164600" cy="926184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2037107"/>
                <a:ext cx="1187640" cy="94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060080" y="2488320"/>
              <a:ext cx="880920" cy="64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440"/>
                <a:ext cx="4132800" cy="1025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24160" y="2810880"/>
              <a:ext cx="862920" cy="22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480" y="2797560"/>
                <a:ext cx="881280" cy="2527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573688" y="1733639"/>
            <a:ext cx="332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Because S can be empty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but S’ cannot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63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39800" y="4784040"/>
              <a:ext cx="5376600" cy="40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374880" y="4961520"/>
              <a:ext cx="2056680" cy="29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5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5051"/>
              </p:ext>
            </p:extLst>
          </p:nvPr>
        </p:nvGraphicFramePr>
        <p:xfrm>
          <a:off x="4091763" y="6001199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199760" y="6496532"/>
            <a:ext cx="4327206" cy="461670"/>
            <a:chOff x="4176708" y="6627162"/>
            <a:chExt cx="4327206" cy="461670"/>
          </a:xfrm>
        </p:grpSpPr>
        <p:sp>
          <p:nvSpPr>
            <p:cNvPr id="4" name="TextBox 3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1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30929</TotalTime>
  <Words>1076</Words>
  <Application>Microsoft Office PowerPoint</Application>
  <PresentationFormat>On-screen Show (4:3)</PresentationFormat>
  <Paragraphs>319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Wingdings</vt:lpstr>
      <vt:lpstr>Arial</vt:lpstr>
      <vt:lpstr>Calibri</vt:lpstr>
      <vt:lpstr>Cambria Math</vt:lpstr>
      <vt:lpstr>Default Design</vt:lpstr>
      <vt:lpstr>  CYK Algorithm for Parsing  General Context-Free Grammars 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Parsing an Input</vt:lpstr>
      <vt:lpstr>Algorithm Idea</vt:lpstr>
      <vt:lpstr>Algorithm</vt:lpstr>
      <vt:lpstr>Parsing another Input</vt:lpstr>
      <vt:lpstr>Number of Parse Trees</vt:lpstr>
      <vt:lpstr>Conversion to Chomsky Normal Form (CNF)</vt:lpstr>
      <vt:lpstr>1) Unproductive non-terminals</vt:lpstr>
      <vt:lpstr>1) Unproductive non-terminals</vt:lpstr>
      <vt:lpstr>2) Unreachable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unit productions</vt:lpstr>
      <vt:lpstr>4) Eliminate unit productions - Result</vt:lpstr>
      <vt:lpstr>4) Unit Production Elimination Algorithm</vt:lpstr>
      <vt:lpstr>5) No more than 2 symbols on RHS</vt:lpstr>
      <vt:lpstr>6) A non-terminal for each terminal</vt:lpstr>
      <vt:lpstr>Order of steps in conversion to CNF </vt:lpstr>
      <vt:lpstr>Parsing using CYK Algorithm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3486</cp:revision>
  <dcterms:created xsi:type="dcterms:W3CDTF">2005-06-07T20:03:32Z</dcterms:created>
  <dcterms:modified xsi:type="dcterms:W3CDTF">2014-10-27T12:16:16Z</dcterms:modified>
</cp:coreProperties>
</file>