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077" r:id="rId2"/>
    <p:sldId id="1078" r:id="rId3"/>
    <p:sldId id="1079" r:id="rId4"/>
    <p:sldId id="1080" r:id="rId5"/>
    <p:sldId id="1081" r:id="rId6"/>
    <p:sldId id="1082" r:id="rId7"/>
    <p:sldId id="1083" r:id="rId8"/>
    <p:sldId id="1084" r:id="rId9"/>
    <p:sldId id="1085" r:id="rId10"/>
    <p:sldId id="1086" r:id="rId11"/>
    <p:sldId id="1087" r:id="rId12"/>
    <p:sldId id="1088" r:id="rId13"/>
    <p:sldId id="1089" r:id="rId14"/>
    <p:sldId id="1090" r:id="rId15"/>
    <p:sldId id="1092" r:id="rId16"/>
    <p:sldId id="1093" r:id="rId17"/>
    <p:sldId id="1094" r:id="rId18"/>
    <p:sldId id="1095" r:id="rId19"/>
    <p:sldId id="1097" r:id="rId20"/>
    <p:sldId id="1099" r:id="rId21"/>
    <p:sldId id="1100" r:id="rId22"/>
    <p:sldId id="1101" r:id="rId23"/>
    <p:sldId id="1102" r:id="rId24"/>
    <p:sldId id="1103" r:id="rId25"/>
    <p:sldId id="1104" r:id="rId26"/>
    <p:sldId id="1105" r:id="rId27"/>
    <p:sldId id="1106" r:id="rId28"/>
    <p:sldId id="1107" r:id="rId29"/>
    <p:sldId id="1108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15" autoAdjust="0"/>
    <p:restoredTop sz="92609" autoAdjust="0"/>
  </p:normalViewPr>
  <p:slideViewPr>
    <p:cSldViewPr snapToGrid="0">
      <p:cViewPr>
        <p:scale>
          <a:sx n="62" d="100"/>
          <a:sy n="62" d="100"/>
        </p:scale>
        <p:origin x="-1256" y="-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6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12686 5,'0'0'5,"0"0"0,0 0-2,0 0-1,0 0 0,0 0 0,0 0 1,0 0 0,0 0 0,10 10 2,-10-10-1,14 3 2,-14-3-1,19 1 1,-8 0-2,1 0 1,1 0 0,0 0-1,2 1 0,-1 0 1,3 0-2,0 0 0,1 0 0,4 0 0,1-1-1,1 0 0,3-1 1,1-1-1,3 1 0,2-3 0,3 2 0,0-1-1,2 1 1,4-1-1,-1 1 0,3 0-1,-1-1 1,0 1-1,0-1 1,-1 1 0,3-1-1,-4 0 1,1 0 0,0-1-1,1 1 1,1-1-1,0-1 1,-1 2-1,1-1 0,1 1 0,0-1 0,-1 1 0,0 1 1,-2 0-1,-1 0 0,4 0 0,-2 1 0,-1 1 0,0-1 0,0 1 0,1 0 1,0-1-1,2 1 0,-2-1 0,1 0 1,2-1-1,-1-1 1,2 1-1,-1-1 1,3-1-1,-2 1 1,0-1 0,-1 0-1,0 1 1,-1 2-1,2-2 1,0 3 0,0 0-1,-1 0 1,2 0 0,0 2 0,-2-2 0,1 1 0,-1 1 0,1 0 0,-3 0 0,2 1 0,-4 0 0,1 1 0,2 0 0,0 0 0,1 0 0,1 0-1,2-1 1,0 0 0,3-1-1,1 1 1,1-1 0,2-2-1,-1 0 1,3-1-1,0-1 1,1 0 0,3 1-1,1-1 1,-1 0-1,1 1 0,2-3 1,-1 2-1,0 1 0,1-1 0,-2 1 1,2-1-1,3 1 0,-1-1 0,0 1 0,1 0 0,4 0 1,-1-1-1,0 1 0,-1 1 1,1-1-1,1 0 0,3 0 1,0-1-1,-1 0 1,2 0-1,1-2 1,1 0-1,1-1 1,0 0-1,1-1 1,-2 0-1,1-1 1,-3 1-1,1 1 0,-2 0 0,-2-1 1,1 1-1,-3-1 0,-1 0 0,2 1 0,-2 0 0,-2-1 0,-2 0 0,3 0 0,-4 1 0,-2 1 0,-2 1 2,-4 0-2,-2-1 0,1 1 0,-2 0 0,-5 1-2,-5-3-2,0 5-6,-7-1-12,-7-5-9,1 8-2,-16-11 2</inkml:trace>
  <inkml:trace contextRef="#ctx0" brushRef="#br0" timeOffset="2472.1414">5426 13670 9,'12'-2'11,"-12"2"0,18-1-2,-9-2 0,6 3-1,-3 0 0,4-1-2,0 1 0,2 0-2,1-1 1,3 1-1,2 0-1,0-1 0,2 1 0,3-1 0,1 1 0,4-1 0,1 1-1,1 0 0,2 0 0,2 0 0,4 0 0,-1 0 0,4-1 0,0 0-1,2 0 1,1-2 0,2 0-1,1 0 1,1 0-1,-2-3 1,3 3-1,0-1 0,1 0 0,1 1 0,0 1 0,1-2 0,1 0 0,1 1 0,0 0 0,0-1 0,1 1 0,-2 0-1,1-1 1,-1 2 0,1 0-1,0 1 1,1 0-1,-1 3 1,-3-1-1,1 0 1,-1 2-1,1 0 1,0 1-1,-2-1 1,-1 0-1,1 0 0,2 1 1,1 0-1,3-1 1,-3-1-1,0 2 0,2-1 1,0 1 0,-1-1-1,0 1 1,0-1-1,2 0 1,1 0-1,2 0 0,-1-2 1,0 2-1,4-1 0,1-1 1,-2 2-1,0-1 1,1-1-1,0 1 0,4 1 1,-1-1-1,-1 0 1,0 1-1,3-1 0,0 1 1,0-1-1,-1 0 0,-1-1 1,1 2-1,2-2 0,1 1 0,-2-1 0,1-1 0,0 1 1,0-1-1,0 1 0,1 0 0,-2-1 1,2 1-1,0-1 0,-2 1 1,2 1-1,-2-1 1,1-1-1,1 1 0,-1-1 0,2 0 2,0 0-2,2-1 0,1 1 0,2 0 0,-1 0 0,-1-1 0,1 1 0,1 0 0,0 0 0,1 1 0,-2 0 0,3 1 0,-2-1 0,-1 1 1,1 0-1,-2 1 0,1-2 0,0 1 1,-2-1-1,0 0 0,-1 0 1,-1 0-1,0-2 0,-1 1 1,0-1-1,0 1 0,-2-1 0,-1-1 1,4 1-1,-3-1 0,-1 1 0,1-2 1,-3 0-1,0 1 0,2-2 0,-1 0 1,-3 1-1,2-1 0,0-1 1,-1 1-1,0-1 0,-1-1 1,2 0-1,-1 1 0,-1 0 1,-1 0-1,-1 0 0,-1-2 0,0 1 0,-3 0 0,-3 1 0,-2-2-3,1 4-2,-5-4-8,3-2-20,1 10 0,-10-9-1,4 5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5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5529.3163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6070.347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6558.3751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6858.3923">14554 14080 66,'13'4'35,"-10"5"0,2 11 1,-1 10-26,-4 1-2,3 11-1,-3 2-3,2 5 0,-1-1-2,2 2 0,-2-1 0,3-5 0,0-5-1,1-5-1,1-5 0,1-7-3,3-2-3,-10-20-8,21 8-24,-8-9 2,-2-8-3,2-1 2</inkml:trace>
  <inkml:trace contextRef="#ctx0" brushRef="#br0" timeOffset="7379.4221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8055.4607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10178.5822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10733.6139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11298.6462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2154.6952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2662.7243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3486.7714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967.7989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5586.8915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6422.9391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7928.0254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8335.048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835.0773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250.101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19522.1164">15991 15800 44,'-15'9'33,"15"-9"1,0 0 0,0 0-16,0 0-4,16 2-5,0-2-2,2-4-1,6 4-2,0-2 0,3 1-3,1 1 0,-1-1-3,3 2-2,-6-4-6,4 6-13,-4-1-15,-7-3 1,0 2-1,-7-2 2</inkml:trace>
  <inkml:trace contextRef="#ctx0" brushRef="#br0" timeOffset="20145.15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0792.1891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1897.2524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2169.268">17855 15776 43,'0'0'34,"0"0"2,10 0 0,-10 0-14,2 13-10,-4-3-5,3 8-2,-2 1 0,3 2-2,-1 2 0,1 1-2,0-1 1,1 0-1,-1-1 0,2-6-1,-1-2-1,-3-14-4,7 18-8,-7-18-25,0 0 1,5-14-1,-6-2 0</inkml:trace>
  <inkml:trace contextRef="#ctx0" brushRef="#br0" timeOffset="22365.2791">17819 15604 75,'0'0'36,"0"0"-1,-5 10 2,5-10-31,0 0-7,0 0-17,16 13-18,-16-13 1,13 2-1,-13-2 1</inkml:trace>
  <inkml:trace contextRef="#ctx0" brushRef="#br0" timeOffset="23125.3227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3761.3589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4155.3816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5538.4607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26364.508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27181.5547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27469.5712">20564 15471 54,'0'0'32,"-5"-11"2,5 11 0,-6-19-23,6 19-2,9-12 0,0 10-2,-9 2 0,21-5-1,-8 4-2,5 2-2,2-2 0,4 1-1,4 0 0,3-1-1,1 0-1,-1-3-2,3 1-3,-7-7-7,4 2-20,-6 1-4,-9-2-2,-5 2 3</inkml:trace>
  <inkml:trace contextRef="#ctx0" brushRef="#br0" timeOffset="28064.6052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28712.6423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29901.7103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0255.7305">22625 15363 44,'15'2'34,"-15"-2"1,11 5 1,-11-5-12,-1 10-13,8 0-3,-7-10-1,3 24-2,-3-8 0,2 4-2,-1 0-1,1 3 0,-1-1-1,1 1-1,-2-1 1,2-3-1,-2-2 0,3-4 0,-1-2-3,-2-11-1,0 0-7,0 0-23,0-10-4,1-2 0,-2-10-1</inkml:trace>
  <inkml:trace contextRef="#ctx0" brushRef="#br0" timeOffset="30489.7439">22614 15131 76,'0'0'39,"0"0"-1,0 0 2,-12-10-27,12 10-6,0 0-1,11 10-3,-11-10-3,8 10-2,1-1-6,-9-9-13,0 0-18,15 9 0,-15-9-1,14 2 1</inkml:trace>
  <inkml:trace contextRef="#ctx0" brushRef="#br0" timeOffset="31365.794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2114.836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32602.8648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  <inkml:trace contextRef="#ctx0" brushRef="#br0" timeOffset="37499.1448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39150.2388">13684 11988 15,'11'-5'26,"-11"5"2,0 0 0,4 9-14,-4 2 0,2 6-2,-3 4-3,5 8-3,-2 2 0,2 6-2,-3 3-1,3 2 0,-2-1-1,2 0 0,-2-4-2,1-3 1,-2-5 0,0-4-2,1-5-1,-3-7-4,6-1-3,-5-12-6,0 0-12,0 0-7,1-15 3,1 3 0</inkml:trace>
  <inkml:trace contextRef="#ctx0" brushRef="#br0" timeOffset="39656.2682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40123.2932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40445.3133">14537 11874 64,'0'0'35,"0"0"1,5 10 1,-1 4-24,-4 0-3,6 12-4,-5 3-1,4 9-1,-3 5-1,2 2-1,2 1-1,-1 3 1,-1-1-2,2-3 1,1-3 0,3-5-1,1-7 0,2-6-1,3-5-2,-2-10-2,5-3-6,-5-13-13,0-5-15,3-1 1,-7-6 0,0 0 1</inkml:trace>
  <inkml:trace contextRef="#ctx0" brushRef="#br0" timeOffset="40926.3409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41461.3715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43036.4615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43522.4893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43977.5153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55911.1978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56663.241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57530.2905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58077.3218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58587.351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59843.422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60825.479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61400.5119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61946.5431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63204.6151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73569.2077">18958 17708 3,'0'0'8,"0"0"1,0 0-2,0 0-2,0 0 0,0 0-2,0 0-1,7-9 0,-7 9 0,0 0 0,0 0 2,0 0-1,0 0 1,0 0 1,0 0-1,0 0 1,0 0-2,0 0 1,0 0-2,0 0 1,0 0-1,0 0-1,7-9 0,-7 9-1,0 0 1,0 0 0,0 0-1,0 0 2,0 0 1,0 0 0,0 0 0,0 0 0,0 0 0,0 0 0,0 0 0,0 0 0,0 0-2,0 0-1,0 0 0,0 0 0,0 0-2,0 0 1,0 0 0,0 0-2,0 0 0,0 0-5,0 0-11,0 0-5,0 0 1,0 0 0</inkml:trace>
  <inkml:trace contextRef="#ctx0" brushRef="#br0" timeOffset="81642.6697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82698.7301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83686.7864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85286.878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85853.9099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86435.9422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86921.9717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87235.9896">18721 13072 22,'0'0'28,"0"0"2,7-11 0,-7 11-13,24-3-1,-9 1-4,7 5-1,-5-4-3,7 5-3,-5-1-1,3 1-2,-3 1-1,-2-1-2,-1 1-3,-4-1-4,3 3-9,-2 1-17,-13-8 1,20 8-2,-20-8 2</inkml:trace>
  <inkml:trace contextRef="#ctx0" brushRef="#br0" timeOffset="87919.0287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88498.0618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89326.1092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89629.1265">20419 13081 55,'4'11'33,"-4"-11"1,-2 17-2,4-1-19,-5-5-3,6 7-2,-5-4-4,4 3-1,-2-1-1,2-2-1,-1 0-2,-1-14-2,4 20-5,-4-20-8,0 0-18,0 0-1,0 0 0,6-14 0</inkml:trace>
  <inkml:trace contextRef="#ctx0" brushRef="#br0" timeOffset="89863.1399">20394 12909 72,'0'0'37,"0"0"-1,0 0-2,0 0-21,0 0-6,0 0-4,13 4-8,-13-4-12,13 12-19,-13-12 0,0 0-1,0 0 0</inkml:trace>
  <inkml:trace contextRef="#ctx0" brushRef="#br0" timeOffset="90744.1903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91393.2274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91780.2494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92469.2889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  <inkml:trace contextRef="#ctx0" brushRef="#br0" timeOffset="104020.9497">20304 16494 5,'0'0'5,"-12"-10"0,12 10 0,-10-10-1,10 10 0,-11-10-1,11 10 0,-16-12 0,16 12-1,-17-13-1,6 6 1,1 1-1,-3 0 0,1-2 0,-2 2 0,-1 0 0,-1-1 0,-2 0 1,1-2-1,-1 2 0,-2 1 1,1-1-1,-2-1 1,1 2 0,2 1 0,-2 1-1,-1-1 1,3 2 0,-2-2-1,2 2 0,-1-1 0,-1 1 1,3-1-1,-3 0 0,3 1 1,-3 0-1,0 0 0,2 2 1,-3-2-1,0 2 0,-1 2 0,-1 1-1,-1-1 1,-1 1-1,0 1 2,0 1-2,-3 1 0,0 0 0,-1 2 0,-1 0 0,0 1 0,0 0 0,0 1 0,-1 1 0,3 1 0,-1-1 0,3 2 0,2-2 0,4 3 0,0-3 0,4 1 0,0 1 0,4-3 0,0 2 0,-1 0 0,3 2 0,-2-2 0,2 5 0,-1-1 0,0 2 0,0 1 0,-3 0 0,3 2 0,-2-2 0,-1 4 1,0 0-1,-1-3 0,0 5 1,0-2-1,2 5 0,-2-2 0,2 1 1,-2 0-1,3 3 1,-1-1-1,0 0 0,1 2 0,0-2 0,2 2 0,0-4 0,1 3 0,3 0 0,0 0-1,3-2 1,1 2-1,2-3 2,1 4-2,2-1 1,1 2-1,1-4 2,2 4 2,-1 0-2,0 3 1,2-3 0,2 2 0,0 0-1,1-1 1,1 3-1,0 0 0,1-1-1,1 1 1,-14-35-1,29 75 2,-29-75 2,33 74-7,-33-74 3,40 70-4,-40-70 5,46 60-1,-46-60 0,51 53-1,-51-53-2,53 47 7,-53-47-3,55 44 3,-55-44-4,56 45 0,-56-45 0,58 38 0,-58-38 1,60 36-2,-60-36 2,61 25 1,-61-25 0,64 17 0,-64-17 1,64 11 0,-64-11 1,68 3 0,-68-3-1,69 0 0,-69 0 0,69-1-3,-69 1 3,72-3-1,-72 3 0,68-3 1,-68 3-1,69-7 1,-69 7-1,70-11 3,-70 11-4,65-13-2,-65 13 2,61-24-1,-61 24 1,53-21-4,-53 21 4,0 0-1,67-45 0,-67 45 3,0 0-4,59-47 1,-59 47-1,0 0 4,56-52-3,-56 52-1,0 0 1,0 0-2,60-61 2,-60 61 2,0 0 1,0 0 1,40-51-1,-40 51 0,0 0 0,0 0 1,34-53-1,-25 43-5,-1-6-1,0-1 2,2 4-3,-1-3 2,0 3-1,-1 0 0,2-1 0,-3-8 3,0 7-1,-1-5 1,1 2 0,-2 0-1,-1-1 1,0-6-1,-2 4 1,2 0-1,-2 7 0,0-10 1,-1 4-1,1-1 1,-2-1 0,1 0-2,-2 3 1,0-7-1,-1 1 1,0 4-1,-1 0 1,0-1-1,1 1 2,0-4-1,0 1 0,0 2 3,2 0-2,-1-2 1,1 2-1,0-1 1,-1 1-1,0 2 1,0 3-1,-1-3 0,0 3-1,-2-2 1,0 2 0,0-4 0,-2 1 0,-1 0-1,-2-3 1,2-1-1,-1 1 1,0-4-1,-1 2 1,1 0-1,0 1 1,1-1 0,-1 3 0,0 3 0,1-1 0,0 5 0,-2-2 0,2 2 0,-1-1 0,0 3 0,-1-2 0,0-2 0,0 1-1,-1 0 1,0-2 0,-2 2 0,0-2-1,0 1 1,0 1 0,-1 1 0,-1 0 0,-1 0 0,1 2 0,0 0 0,0 0 1,-1 1-2,0 1 1,0 0 0,1 2 0,-1-1-1,0 4 0,-1 0 0,0 2-1,-2-1-2,2 2-3,-3 1-11,-5-6-11,10 11 0,-9-12 2</inkml:trace>
  <inkml:trace contextRef="#ctx0" brushRef="#br0" timeOffset="109486.2621">18019 18178 1,'0'0'15,"0"0"-4,0 0 0,0 0 0,0 0 2,0 0-1,0 0 0,0 0-3,0 0-1,0 0 0,0 0 1,0 0-3,0 0-1,0 0 0,0 0 0,0 0-5,0 0 4,0 0-1,-54-34-2,54 34 0,0 0 1,0 0-1,-51 10 0,51-10 3,0 0-4,0 0-1,0 0 2,0 0 0,-50 58 0,50-58-1,0 0 0,-5 65 1,5-65 1,2 56-1,-2-56-1,7 63 1,-7-63-1,6 64 1,-6-64 0,4 64-2,-4-64 2,4 52-1,-4-52 0,0 0 0,3 67 0,-3-67 0,0 0-1,0 0 1,-3 56-1,3-56-1,0 0-1,0 0-2,0 0-3,0 0-4,0 0-8,0 0-7,0 0-3,0 0 4,0 0-1</inkml:trace>
  <inkml:trace contextRef="#ctx0" brushRef="#br0" timeOffset="109788.2795">17693 18548 6,'0'0'23,"0"0"3,0 0 2,0 0-9,0 0-3,0 0 0,50-42-1,-50 42-3,0 0-1,73-23-5,-73 23-1,0 0-2,71-13-1,-71 13-1,0 0-2,65 8-3,-65-8-2,0 0-8,58 9-9,-58-9-10,0 0 1,51 9-1,-51-9 1</inkml:trace>
  <inkml:trace contextRef="#ctx0" brushRef="#br0" timeOffset="110348.3116">18165 18404 8,'0'0'19,"0"0"4,0 0-1,0 0-12,0 0 0,0 0-1,0 0-2,0 0 0,0 0-1,22 61 0,-22-61-1,0 0 0,4 73-2,-4-73 0,0 0 0,6 75 0,-6-75-1,0 0-1,0 0 1,25 54-1,-25-54 1,0 0-1,0 0-1,51-12 2,-51 12-1,0 0 0,43-49 0,-43 49 0,0 0 0,37-77 0,-37 77-1,0 0 1,24-63 0,-24 63 2,0 0-1,0 0 0,0 0-1,0 0 2,0 0-1,0 0 1,0 0-2,0 0 1,0 0-1,-5 77 0,5-77 2,2 50-1,-2-50-1,7 54-2,-7-54 2,0 0-2,20 56-4,-20-56-3,0 0-8,0 0-12,0 0-6,0 0 0,0 0 1</inkml:trace>
  <inkml:trace contextRef="#ctx0" brushRef="#br0" timeOffset="110949.3459">18584 18367 28,'0'0'22,"0"0"6,0 0 2,0 0-18,0 62-5,0-62 3,0 0-1,6 65-2,-6-65 3,0 0-6,12 68 1,-12-68-3,0 0 4,15 59-5,-15-59-1,0 0 2,0 0-1,0 0-1,22 62 0,-22-62 0,0 0 0,0 0 1,0 0 0,0 0-2,0 0 1,27-70-1,-27 70 2,8-52 0,-8 52 0,0 0-1,16-63-3,-16 63 3,0 0 2,0 0 0,0 0-3,32-51 2,-32 51-1,0 0 1,0 0 3,0 0-3,0 0-4,0 0 3,54 26-2,-54-26 1,0 0-3,17 63 5,-17-63 0,0 0-1,9 68 3,-9-68-3,0 0 4,2 62-4,-2-62 5,0 0-6,0 0-2,0 0-2,0 0-3,0 0-13,0 0-11,0 0-2,0 0-2,0 0 1</inkml:trace>
  <inkml:trace contextRef="#ctx0" brushRef="#br0" timeOffset="111497.3773">18932 18360 35,'0'0'30,"0"0"1,0 0 2,0 0-22,0 0-1,13 64-2,-13-64-1,0 0 0,8 67-5,-8-67 2,2 57 0,-2-57-1,0 0-1,1 71-1,-1-71 0,0 0 0,0 0 4,0 0-5,0 0-1,0 0 1,0 0 1,0 0-1,0 0 0,52-41-1,-52 41 1,17-50 0,-17 50 0,0 0 0,33-65 0,-33 65 1,0 0-1,0 0 2,0 0-2,0 0 1,57-49 0,-57 49 1,0 0-2,0 0 1,0 0 0,32 52-1,-32-52 0,9 50 1,-9-50-1,7 49 0,-7-49 0,0 0 0,10 60-1,-10-60-1,0 0 0,0 0-8,0 0-6,0 0-19,0 0 1,50 17-2,-50-17 1</inkml:trace>
  <inkml:trace contextRef="#ctx0" brushRef="#br0" timeOffset="112067.4099">19334 18352 46,'0'0'30,"0"0"3,0 0-2,13 67-17,-13-67-7,0 0 3,12 50-2,-12-50-1,0 0-3,21 60 0,-21-60-1,0 0-1,0 0 0,0 0-1,0 0 0,54 46 0,-54-46 0,0 0 0,0 0 0,56-36 0,-56 36-1,0 0 1,0 0-1,58-64-2,-58 64 1,0 0-2,0 0 3,37-59 1,-37 59-1,0 0 0,0 0 1,0 0 2,0 0-3,0 0 5,0 55-5,0-55 0,-12 68 0,12-68 0,-18 82 0,18-82 0,-18 87 0,18-87 0,-17 75 1,17-75-1,-13 55 0,13-55 1,0 0-1,0 0 0,-6 54 0,6-54-3,0 0-7,0 0-17,0 0-9,0 0-1,0 0 2,0 0-1</inkml:trace>
  <inkml:trace contextRef="#ctx0" brushRef="#br0" timeOffset="113001.4633">20012 18413 27,'0'0'27,"0"0"-5,0 0 0,0 0-6,0 0-6,-13 53 0,13-53-1,0 0-4,14 71-2,-14-71-2,9 52 1,-9-52-1,0 0 3,7 69-4,-7-69 0,0 0 0,0 0 1,0 0 0,0 0-1,0 0 1,0 0-1,0 0 0,0 0 0,45-66 0,-45 66 0,0 0 1,41-70 1,-41 70 0,0 0 2,43-62-3,-43 62 2,0 0 0,0 0-1,0 0-1,59-31 0,-59 31 0,0 0 0,0 0 0,21 60 0,-21-60-1,3 56 0,-3-56 0,0 0 0,4 67-2,-4-67-3,0 0-2,0 0-11,6 57-14,-6-57 0,0 0-2,0 0 2</inkml:trace>
  <inkml:trace contextRef="#ctx0" brushRef="#br0" timeOffset="113697.5031">20585 18459 13,'0'0'24,"0"0"6,0 0-14,0 0-1,32-50 1,-32 50-2,0 0-2,0 0-2,0 0-2,0 0-2,0 0 0,-50-48-2,50 48-1,0 0 0,0 0-1,-54 16-3,54-16 3,0 0-2,0 0 2,-45 71-2,45-71 1,0 0-1,-17 73 1,17-73 1,5 50-1,-5-50-1,0 0 1,0 0 0,45 54 0,-45-54-1,0 0 0,56-3 0,-56 3 0,0 0 1,56-33-3,-56 33 1,0 0 0,34-62 0,-34 62 1,0 0 1,13-63-2,-13 63 1,0 0 1,-4-66-1,4 66 0,0 0 0,0 0 0,0 0 1,0 0-1,0 0 0,0 0 1,0 0 0,0 0 0,0 0 0,-1 68 0,1-68 0,9 63-1,-9-63 1,13 50-1,-13-50-1,0 0-2,25 64-3,-25-64-6,0 0-15,0 0-8,50 27-1,-50-27 2</inkml:trace>
  <inkml:trace contextRef="#ctx0" brushRef="#br0" timeOffset="114478.5477">20873 18345 45,'0'0'29,"0"0"2,0 0 0,0 0-16,0 0-10,33 56 1,-33-56 0,0 0 2,6 71-3,-6-71-1,6 53-1,-6-53 0,0 0-2,10 54 0,-10-54-1,0 0-1,0 0 2,0 0 0,0 0-2,0 0 0,0 0 2,0 0-1,0 0 1,56-59 0,-56 59-1,19-53-1,-19 53 3,20-54-1,-20 54 0,0 0 1,21-49-1,-21 49-1,0 0 3,0 0-1,0 0-1,0 0 0,0 0-1,32 62 1,-32-62 0,9 50-1,-9-50-1,0 0 0,11 57 1,-11-57 0,0 0 0,0 0-1,0 0 1,0 0 1,0 0-2,0 0 1,0 0 0,0 0-1,0 0 3,51-47-2,-51 47-1,0 0 1,34-61 1,-34 61-4,0 0 4,0 0 0,50-56-1,-50 56 0,0 0 1,0 0 1,0 0-2,0 0 2,51 12-2,-51-12 0,0 0 2,13 60-2,-13-60 0,3 55 0,-3-55 1,0 0 2,0 60-3,0-60-2,0 0-3,0 0-3,0 0-10,9 50-20,-9-50 1,0 0-4,0 0 4</inkml:trace>
  <inkml:trace contextRef="#ctx0" brushRef="#br0" timeOffset="115205.5894">21511 18436 31,'0'0'32,"0"0"2,0 0 1,56 33-15,-56-33-5,0 0-4,0 0-3,0 0-3,0 0-1,59-44-2,-59 44-1,0 0-3,0 0 3,0 0 0,52-45-1,-52 45-2,0 0 2,0 0-2,0 0 2,4-50 3,-4 50-3,0 0-2,0 0 3,0 0 2,-61-48-3,61 48 3,0 0-3,0 0 0,-51 14 1,51-14 2,0 0-2,0 0 0,-47 67 0,47-67 1,0 0-1,-24 65-2,24-65 3,0 0-4,-9 69 3,9-69-1,0 0 1,8 72-1,-8-72 1,0 0 3,25 57-3,-25-57 3,0 0-4,0 0 1,52 38 1,-52-38-1,0 0 1,50 4-1,-50-4 0,0 0-1,58-26 1,-58 26-2,0 0-5,55-37-8,-55 37-25,0 0-2,0 0 1,37-61 0</inkml:trace>
  <inkml:trace contextRef="#ctx0" brushRef="#br0" timeOffset="118236.7627">11520 18400 28,'0'0'19,"0"0"3,18 51-1,-18-51-7,0 0-5,0 0-1,10 61-2,-10-61 1,9 51-3,-9-51-2,12 53 1,-12-53-1,13 53 0,-13-53-2,0 0 0,16 70-1,-16-70 2,0 0-1,0 0 0,14 53 0,-14-53 0,0 0 1,0 0-1,0 0 1,0 0-1,0 0 0,14-79 1,-14 79-1,15-69 1,-15 69 0,19-80 0,-19 80 0,25-68 1,-25 68 0,0 0 0,0 0 1,0 0-1,54-7-1,-54 7 1,15 62 0,-15-62 0,12 72-1,-12-72 2,8 75-2,-8-75 0,6 63 0,-6-63-1,0 0 0,0 0-1,0 0-4,0 0-8,0 0-3,60-6-13,-60 6-3,0 0 1,41-79 0</inkml:trace>
  <inkml:trace contextRef="#ctx0" brushRef="#br0" timeOffset="118677.788">11992 18495 44,'0'0'27,"0"0"-6,13 59-1,-13-59-5,0 0-3,-12 67-1,12-67-2,0 0-3,7 71-1,-7-71-1,0 0-1,0 0 0,0 0-1,63 16 0,-63-16-1,0 0 0,60-56 0,-60 56 0,0 0 0,51-73-1,-51 73 0,21-53 0,-21 53 1,0 0-1,2-62 1,-2 62 0,0 0-3,0 0 3,-58-36-4,58 36 2,0 0-3,-73 20 4,73-20-1,0 0 0,-61 66-1,61-66-2,0 0 2,-16 61-8,16-61 0,0 0-15,0 0-7,51 36 0,-51-36 2</inkml:trace>
  <inkml:trace contextRef="#ctx0" brushRef="#br0" timeOffset="119173.8164">12323 18382 36,'0'0'32,"0"0"0,0 0-3,0 0-14,0 0-3,0 0-3,5 56-1,-5-56-4,0 0 0,17 62-2,-17-62 0,12 58 0,-12-58-2,9 63 1,-9-63-1,0 0 0,8 68 0,-8-68-1,0 0 1,0 0 0,0 0 1,0 0-2,35-56 1,-35 56 0,23-76 0,-23 76 1,25-73 0,-25 73-1,25-61-4,-25 61 4,0 0 1,28-52-1,-28 52-4,0 0 4,0 0-4,27 61 4,-27-61 5,12 67-6,-12-67 1,13 76 0,-13-76 4,12 70-4,-12-70 4,11 53-5,-11-53-1,0 0-2,0 0-11,0 0-16,0 0-1,46-50-2,-46 50 1</inkml:trace>
  <inkml:trace contextRef="#ctx0" brushRef="#br0" timeOffset="119534.837">12781 18131 50,'0'0'35,"0"0"-5,0 0-2,0 0-12,0 0-8,0 0 0,0 0-5,16 72-1,-16-72 0,8 64 0,-8-64 3,6 79-4,-6-79-1,2 91 1,-2-91-1,4 85 0,-4-85 0,9 70 1,-9-70-1,0 0 0,30 64-1,-30-64 0,0 0 0,0 0 1,60 2-2,-60-2-4,0 0-7,0 0-12,60-43-7,-60 43 0,0 0 0</inkml:trace>
  <inkml:trace contextRef="#ctx0" brushRef="#br0" timeOffset="119786.8514">12748 18346 43,'0'0'31,"0"0"7,0 0-4,0 0-15,0 0-4,0 0-4,0 0-2,0 0-3,0 0-2,65-3-1,-65 3-5,52 3-7,-52-3-3,55 4-7,-55-4-19,53 10 3,-53-10-2,0 0 3</inkml:trace>
  <inkml:trace contextRef="#ctx0" brushRef="#br0" timeOffset="120295.8805">13162 18409 41,'0'0'32,"13"52"4,-13-52-3,0 0-19,0 0 1,0 0-4,58 4-4,-58-4-1,0 0-4,0 0-4,63-46 4,-63 46 0,0 0-2,0 0 1,42-67 0,-42 67-1,0 0 1,0 0 4,0-62-5,0 62-1,0 0 1,0 0-3,0 0 3,-66-43 0,66 43 0,0 0-4,-53 26 3,53-26 2,0 0-2,-39 74-1,39-74 2,-12 70 1,12-70 0,0 76 4,0-76-2,9 62-2,-9-62 2,0 0 4,31 64-6,-31-64-1,0 0 2,0 0-1,64 19-4,-64-19 0,0 0-3,56-20-6,-56 20-8,0 0-16,59-54 0,-59 54-3,0 0 4</inkml:trace>
  <inkml:trace contextRef="#ctx0" brushRef="#br0" timeOffset="120669.9019">13463 18392 23,'0'0'32,"0"0"2,0 0-2,0 0-8,0 0-7,0 0-2,0 0-6,0 0-3,49 49-5,-49-49 2,0 0-1,35 65-2,-35-65 0,0 0 0,22 53-1,-22-53 1,0 0 3,0 0-5,0 0 0,0 0 2,0 0 0,0 0-1,0 0 0,-8-51 2,8 51-4,1-53 6,-1 53 0,0 0-2,19-56 1,-19 56 1,0 0-3,0 0-2,0 0-1,63-32-15,-63 32-19,0 0 2,0 0-4,56 8 3</inkml:trace>
  <inkml:trace contextRef="#ctx0" brushRef="#br0" timeOffset="121352.941">13799 18302 66,'0'0'34,"0"0"1,0 0 0,0 0-20,13 58-6,-13-58-6,8 50 2,-8-50-1,13 65-1,-13-65-2,14 67 2,-14-67-2,17 50 1,-17-50 3,0 0-6,0 0 2,0 0-1,50-3 1,-50 3-2,0 0 1,37-80 0,-37 80 1,21-65 0,-21 65 1,19-64-1,-19 64-2,0 0 2,0 0 0,0 0-1,0 0 1,0 0-2,0 0 0,0 0 1,26 72 0,-26-72-1,8 69 2,-8-69-1,0 0 1,22 69-1,-22-69 1,0 0 0,0 0-2,53-1 2,-53 1 0,0 0-1,53-58 0,-53 58 1,34-62 1,-34 62-1,0 0 0,41-73 0,-41 73-5,0 0 5,0 0-1,0 0 0,0 0-1,50-30 1,-50 30-4,0 0 5,17 53 4,-17-53-6,9 59-1,-9-59 4,9 56-1,-9-56-2,14 52 3,-14-52-5,0 0-3,0 0-5,0 0-8,0 0-21,61 6 1,-61-6 0,0 0 3</inkml:trace>
  <inkml:trace contextRef="#ctx0" brushRef="#br0" timeOffset="121585.9543">14509 18333 58,'0'0'35,"0"0"-3,0 0 4,52 38-14,-52-38-8,0 0-3,7 74-5,-7-74-1,4 61-1,-4-61 1,4 60-3,-4-60-2,4 52-2,-4-52-3,0 0-7,0 0-18,0 0-9,0 0 0,0 0 1</inkml:trace>
  <inkml:trace contextRef="#ctx0" brushRef="#br0" timeOffset="121791.9661">14592 18182 70,'0'0'38,"0"0"0,-51-36 0,51 36-17,0 0-15,0 0-8,0 0-23,0 0-13,0 0-2,0 0 4,0 0 2</inkml:trace>
  <inkml:trace contextRef="#ctx0" brushRef="#br0" timeOffset="122520.0077">14865 18230 51,'0'0'32,"5"71"0,-5-71 0,0 0-21,-7 70-2,7-70 1,-1 58-4,1-58-2,4 56-1,-4-56 3,0 0-5,18 60-1,-18-60 1,0 0-1,0 0 0,0 0 0,0 0 0,0 0 1,57-52 0,-57 52 0,0 0-1,24-72 1,-24 72 0,19-53 0,-19 53-2,0 0-2,0 0 3,0 0 2,44-51-1,-44 51-4,0 0 6,0 0-6,0 0 6,46 60 2,-46-60-3,0 0-2,30 65 0,-30-65 4,0 0-7,26 62 0,-26-62-11,0 0-21,0 0 0,31 52-2,-31-52 0</inkml:trace>
  <inkml:trace contextRef="#ctx0" brushRef="#br0" timeOffset="123128.0424">15342 18247 46,'49'11'32,"-49"-11"6,0 0-4,0 0-16,0 0-8,0 0 1,0 0-5,0 0-2,0 0-1,0 0-1,-44 53-1,44-53 0,0 0-1,0 0 2,-48 55 0,48-55 0,0 0-2,-31 58 0,31-58 2,0 0 1,-9 65-1,9-65-1,0 0 0,0 0-1,41 55 1,-41-55 2,0 0-5,57 1 2,-57-1 0,0 0-3,55-54 3,-55 54 0,0 0 2,36-69-3,-36 69 3,9-64-3,-9 64 0,-3-59 4,3 59-3,-12-60 0,12 60-1,0 0 1,-20-60-1,20 60 0,0 0 2,0 0 0,0 0-1,0 0-3,0 0 4,17 70-1,-17-70 1,16 56-3,-16-56 2,18 54-4,-18-54 4,0 0 2,28 69-4,-28-69-1,0 0-6,0 0-5,0 0-24,0 0 1,55 26-2,-55-26 1</inkml:trace>
  <inkml:trace contextRef="#ctx0" brushRef="#br0" timeOffset="123443.0605">15655 17971 89,'0'0'34,"0"0"-1,22 59 0,-22-59-24,9 55-3,-9-55 2,8 75-5,-8-75-1,5 86 1,-5-86-1,3 93 1,-3-93 0,2 81-2,-2-81-2,12 61 4,-12-61 0,0 0-2,31 56 0,-31-56-3,0 0-7,0 0-28,64-4 0,-64 4-1,0 0-4</inkml:trace>
  <inkml:trace contextRef="#ctx0" brushRef="#br0" timeOffset="124769.1364">16285 18291 12,'0'0'16,"0"0"7,0 0-16,-6 52 2,6-52 0,0 0 1,0 0 1,0 0 0,3 52-1,-3-52-1,0 0-2,8 68-2,-8-68 2,6 59-3,-6-59-1,6 58 0,-6-58 0,0 0 0,10 59 0,-10-59-1,0 0 1,0 0 0,0 0 1,0 0-1,0 0-1,0 0 0,0 0 1,0 0 1,0 0 0,0 0-2,0 0-1,50-14 0,-50 14-1,0 0-1,0 0-4,42-65-3,-42 65-6,0 0-7,43-66-10,-43 66-2,0 0-2,39-55 4</inkml:trace>
  <inkml:trace contextRef="#ctx0" brushRef="#br0" timeOffset="125197.1609">16441 18338 43,'0'0'34,"0"0"0,6 59-1,-6-59-17,0 0-3,0 0-3,18 68-7,-18-68 1,0 0-2,22 75-1,-22-75-2,0 0 2,25 61-1,-25-61-1,0 0 6,0 0-6,0 0 2,0 0 0,0 0 1,0 0-1,53 16 0,-53-16-1,0 0 0,19-71 1,-19 71-2,19-54-5,-19 54-6,0 0-11,32-59-15,-32 59 4,0 0-2,0 0 2</inkml:trace>
  <inkml:trace contextRef="#ctx0" brushRef="#br0" timeOffset="125470.1765">16735 18377 46,'0'0'32,"0"0"1,0 0 3,0 0-20,0 0-3,0 0-5,0 0-1,17 56-3,-17-56-1,0 0-1,4 69 0,-4-69-1,1 59-1,-1-59-1,1 59-2,-1-59-3,0 0-5,0 0-17,15 53-7,-15-53 1,0 0-1</inkml:trace>
  <inkml:trace contextRef="#ctx0" brushRef="#br0" timeOffset="125685.1888">16783 18161 70,'0'0'35,"0"0"0,0 0-1,0 0-24,0 0-5,0 0-5,0 0-10,0 0-9,0 0-15,0 0-3,0 0 3,0 0-4</inkml:trace>
  <inkml:trace contextRef="#ctx0" brushRef="#br0" timeOffset="125978.2055">16953 18108 30,'0'0'30,"0"0"4,0 0-4,39 61-12,-39-61-5,0 0-3,1 75-4,-1-75-2,-1 65-2,1-65 0,-4 73 0,4-73 2,-3 71-4,3-71-1,-1 64 1,1-64-1,0 0 0,6 62-3,-6-62-1,0 0-6,0 0-7,0 0-14,0 0-2,0 0 2,0 0 1</inkml:trace>
  <inkml:trace contextRef="#ctx0" brushRef="#br0" timeOffset="126206.2186">16940 18429 52,'0'0'33,"0"0"3,0 0-1,0 0-18,0 0-4,0 0-3,0 0-3,0 0-2,68-32 2,-68 32-8,0 0-5,65-16-6,-65 16-22,0 0-3,49-15 1,-49 15-3</inkml:trace>
  <inkml:trace contextRef="#ctx0" brushRef="#br0" timeOffset="126673.2453">17147 18010 43,'0'0'32,"0"0"3,6 55-2,-6-55-13,0 0-12,7 69-1,-7-69-1,10 69-3,-10-69 0,9 72 0,-9-72-2,8 89 0,-8-89 0,6 81 0,-6-81-1,4 77 0,-4-77 0,5 54 0,-5-54 1,0 0-1,0 0 0,0 0-1,0 0 0,0 0 1,0 0 1,51-49-1,-51 49 0,0 0 1,38-64 0,-38 64 1,0 0-1,0 0 1,56-28 0,-56 28-1,0 0 0,0 0 0,41 60-2,-41-60 1,15 52-2,-15-52-6,12 55-26,-12-55-1,0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6:58.86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5737 11221 44,'0'0'22,"8"-11"3,-8 11-3,8-12-7,-6 3-4,-2 9-2,9-13-1,-9 13-2,13-13 0,-3 8 0,-1-1-2,3 4-1,-1-1 0,1 3-1,-1 0 0,0 2-1,-2 2 1,2 1-1,-11-5 0,14 14-1,-14-14 1,11 20 0,-5-8-1,-3 3 1,-1-2 0,-1 4-1,-1-1 1,-2 3-1,-2-1 1,-3 0-1,1-1 0,-3 0 0,0 2 0,-4-3 0,-1-1 0,0-1 0,1-1 0,0-2 0,1-2 0,2-1 0,0-3 0,10-5-1,-9 10 1,9-10 0,0 0 0,0 0 0,-1 11 1,1-11-1,0 0 1,15 5 1,-5-5-1,3 2 1,1-1 0,2-1 0,1-1 0,2 1-1,0 0 1,1-1-1,-3 0 0,0 0 0,-2 0-1,1 1 1,-4 0-1,-1-1 1,-1 1-1,-10 0 1,12 0-1,-12 0 0,0 0 0,0 0-1,0 0-1,0 0-3,0 0-8,0 0-25,0 0 0,3 10 1,-3-10-1</inkml:trace>
  <inkml:trace contextRef="#ctx0" brushRef="#br0" timeOffset="1592.0909">8735 11260 24,'-13'-3'27,"13"3"-1,0 0-4,0-13-3,0 13-2,2-19-3,-2 19-2,9-23-1,2 14-3,-7-3 0,6 2-2,-3-1-2,5 3 0,-4-2-1,3 4-1,1 1 0,0 3-1,2 1 0,0 2-1,-1 3 1,1 2-1,-2 2 1,1 1-1,-4 3 0,-1 2 1,-2 0-1,-4 5 0,-2-1 1,-4 2-1,-1 1 0,-3-1 0,-2 1 1,-4-1-1,-1-1 0,-1-1 0,-1-2 0,0 1 0,1 0 0,1-3 0,1-2-1,2-1 1,5-1 0,7-10 0,-9 11 0,9-11 0,0 0 0,0 0 0,9 6 1,0-7 0,2-3 1,3 6-1,2-5 1,2 2 0,0-1 0,1 1-1,2 1 0,0 1 0,-3 1 0,1-1-1,-1-2 1,-2 2-1,0 0 1,-2-1-1,0 0 0,-2-1 1,-1 0-1,-11 1 0,16 0-1,-16 0-1,9-1-2,-9 1-4,0 0-31,0 0-1,0-10 1,0 10 0</inkml:trace>
  <inkml:trace contextRef="#ctx0" brushRef="#br0" timeOffset="4553.2604">11524 11099 9,'0'0'26,"0"0"1,0 0 2,0 0-11,1-10-3,-1 10-2,5-10-3,-5 10-2,10-12-2,1 7 0,-3-4 1,5 3-3,-1-1 1,2 3-1,0-1 0,2 3-1,-2 0 0,1 1-1,-1 0 0,-1 3-1,-2 0 0,1 3 0,-3 0 0,-9-5-1,15 16 1,-11-4-1,-3 2 0,-1 1 0,-2 1 0,-2 1-1,-3 0 0,-1-3 1,0 2-1,-3-4 1,1-2-1,0 1 1,-1-4 0,1-2 0,10-5 0,-16 7 1,16-7-1,-10 4 0,10-4 1,0 0-1,0 0 1,0 0 0,10-3 0,-10 3 0,17-3 0,-7 3 0,2-1-1,-1 2 1,2 1 0,-2 1-1,1 3 0,0 2 0,-2 0 0,-1 1 0,2 2 1,-4-1-1,-2 2 0,-2 1 0,-3-2 0,-1 0 0,-1-1 0,-2 0 0,-4 2 0,2-3-1,6-9 1,-19 15 0,7-7 0,-2-3 0,-1 0 0,-2-1 0,-1-1 0,2 0 1,-2-1-1,3-1 1,0 0-1,2 0 1,3-1 0,0-1 0,10 1 0,-12-3 0,12 3 0,0 0 0,0 0 0,0 0-1,-5-11 0,5 11 0,0 0-2,10-7-2,-10 7-3,12-5-9,-12 5-23,18-3 2,-18 3-2,19-4 3</inkml:trace>
  <inkml:trace contextRef="#ctx0" brushRef="#br0" timeOffset="12037.6885">5988 13597 8,'12'6'21,"-12"-6"1,0 0-1,1-9-6,-1 9-2,0 0-1,2-18-1,-2 18-1,4-14-1,-4 14-2,5-19 0,-5 19-1,7-18-1,-7 18 0,10-16-1,-10 16 0,12-15-1,-12 15-1,13-11 0,-13 11-1,16-6 1,-7 5-1,-9 1 0,19 1 0,-19-1 0,17 10-1,-7-2 1,-10-8 0,15 18-1,-8-5 1,-1 1 0,-2 2-1,-2 1 0,-1 2 1,-3 0-1,0-1 1,-2 3-1,-1-4 0,0 1 1,-2 0-1,0-4 0,-3 1 0,1-1 0,-2-2 0,-1 0 0,1-2 0,-1-1 1,0-1-1,1-2 0,2-1 0,9-5 0,-15 6 0,15-6 0,-9 3 0,9-3 0,0 0 0,0 0 0,0 0 0,0 0 1,0 0-1,0 0 1,10 6 0,0-6 0,2 0 0,2-2 0,3 2 0,2-1 1,1-1-1,1 0-1,2 0 1,-3 0 0,1 1-1,-3 1 1,-1-2 0,-1 1-1,-4 2 0,-2-1 1,-10 0-1,14 1 1,-14-1 0,0 0 0,9 2-1,-9-2 1,0 0 0,0 0-1,0 0 0,0 0-2,0 0-1,0 0-3,-11 2-5,11-2-17,0 0-12,6 10 3,-6-10-2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5538 12,'1'9'13,"-1"-9"0,0 0 0,-7 10-2,7-10-1,-4 11 0,4-11 0,-4 13-1,4-13-2,-4 18 0,3-8-1,1 3 0,1 1-1,1 2-1,0 1 0,4 0-1,0 1-1,1 0 1,1-3-1,3 1 0,0-4-1,1 0 1,2 0-1,1-3 0,1-2 0,0 1 0,2-4 0,-1-1 0,2-1 0,1-2 0,-1-3-1,3 2 1,0-3 1,1-2-1,-2 1 0,2 1-1,-2-1 2,-1 2-1,0 0-1,-1-1 1,-2 1 0,1 1-1,-3 2 1,2 2-1,-4-2 1,3 1-1,-1 2 1,0 3-1,0 0 1,1 0-1,-2 1 0,2 2 0,-1 0 0,2 0 1,-4 1-1,3-1 0,-3-1 0,1 3 0,-2 0 0,-1-1 0,-1 2 0,-2 0 0,-2 5 0,-1-1-1,-2 1 1,-2-1 0,-1-2 0,0 2-1,-1-1 2,0-3-2,1-12 1,-3 13 0,3-13 0,0 0 0,0 0 0,0 0 0,0 0-1,0 0 1,0 0 0,-3-14 0,4 5 0,0-5 0,1-2 0,0 0 0,1 0 0,2-4 1,-1 1-2,2 2 1,0-2 0,1 4 0,2 0 1,0 2-1,1 0 0,3 3 1,0 2-1,2-1 1,1 0 0,4 2-1,1 0 0,2 0 1,2 0-1,1 0 1,0 1-1,2 2 1,-3 2-1,1 1 1,-1 2 0,0 2-1,1 0 1,-2 4-1,1-1 1,0 0 0,-1-1 0,1 1 0,-2-2 0,2-1 1,-3-2-1,2-3 0,-1-3 1,3-1-1,-1-6 1,3-2-1,-1-6 0,0 2 0,-2-2 1,-2 0-2,-3 3 1,-5 1 0,-3 3 0,-12 13-1,10-14 1,-10 14-1,0 0-3,-14-6-3,14 6-10,0 0-21,-20 9 1,10-8-2,-5 0 1</inkml:trace>
  <inkml:trace contextRef="#ctx0" brushRef="#br0" timeOffset="1616.0918">8629 6345 9,'0'0'19,"1"10"-2,-1-10-1,2 9-1,-2-9-1,0 0-2,0 12 0,0-12-2,0 0-1,0 9-2,0-9-1,0 0-1,-2 15-1,2-15-1,-1 16-1,1-3 0,0 1-1,-1 3 1,0 0-1,0 3 0,-1-1 0,1 5-1,-2 2 2,1 1-1,-1 0 0,1 0-1,1 1 1,0 0-1,0 1 1,1-2-1,0-2 0,0 0 0,1 2 0,-1-2 0,1-3 0,0 1 0,0-2 0,2 1 0,-2 1 0,0-1 1,0-1-2,0 0 1,-1 2 0,0 1 0,0-1 0,0-1 0,-1 1 0,0 1 0,0 2 0,-2-4 0,2 2 0,-1 1 0,0-1 0,1 0 0,0-1 1,0 0-2,0-4 1,1 4 0,0-1 0,0-1 0,0 0 0,0 1 0,-1 0 0,0 2 0,0-3 0,0-1 0,0 0 0,0 1 0,0-1 0,1-1 0,-1-1 0,1-1 0,-1 2 0,1 1 0,-1-1 0,1-3 0,-1 1 0,0 0-1,0 1 2,1-3-1,0 4 0,-1-4 0,1 2 0,0 0 0,0 0 0,0-3 0,-1 1 0,1 0-1,-1-3 2,0-1-1,1 0 0,0-11-1,-1 13 1,1-13 0,0 10 1,0-10-1,0 0 0,0 0 0,0 0-1,0 0-2,0 0-6,0 0-7,0 0-16,0 0 0,-11-2 0,11 2 0</inkml:trace>
  <inkml:trace contextRef="#ctx0" brushRef="#br0" timeOffset="3025.173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<inkml:trace contextRef="#ctx0" brushRef="#br0" timeOffset="7390.4227">6308 5603 6,'0'0'20,"0"0"-3,0 0-3,-6 12-1,6-12-1,-4 14-1,4-14-3,-2 16-1,2-4-1,0 2-1,2-2-1,-1 2 0,5 2-1,-3 1 0,3-1 0,-1 1-1,2-1 0,1-3 0,3 1 0,-2-3 0,1-3-1,1-3 1,0 1-1,0-3 1,0 1-1,-1-4 1,2-1 0,-1-2-1,0 2 1,3-1 0,-1-2 0,1-2-1,0 2 1,1-1-1,1 0 2,-2 0-2,2 0 0,0-1 0,-2 4-1,2 0 1,-2 0 0,0 1-1,1 1 0,-2 2 1,0 1-1,-1 1 0,1-1 1,-2 0-1,0 3 0,-1 1 1,1-2 0,-11-5-1,17 13 1,-17-13-1,13 19 1,-10-10-1,-1 1 1,2 1-1,-4 0 0,2 1 1,-3-2-1,3 1 0,-4 0 0,2 1 0,0 1 0,0 0 0,0-2 0,-1-1 0,1 0 0,0-10 0,-1 16 0,1-16 0,0 0 0,1 10 0,-1-10 0,0 0 0,0 0 0,0 0 0,0 0 0,-1-11 0,1 2 1,0 0-1,1-4 0,-1 0-1,1 0 1,-1-2 0,1 2 1,1-1-2,2 2 1,0 0 0,-1 2 0,3 1 1,2-1-1,0 1 0,4 2 0,-1 0 0,2 2 0,-1 0 0,3 0 1,-2 3-1,0 1 0,2 2 0,-2 0 0,1 0 0,-1 1 1,1 1-1,0 3 0,-1-2 0,2 0 0,-1-1 0,1 2 0,-1 0 0,2-1 1,0 0-1,1-1 0,-1-2 0,2 1 1,0-2 0,0-2-1,1-2 1,-1-1-1,0 1 1,-1-2 0,-1-1 0,1-2 0,-2-2-1,0 3 1,-2-1 0,-1-2-1,0-1 1,-2 3-1,-3-2 1,-7 11-1,13-14 1,-13 14 0,6-14 0,-6 14-1,0 0 1,0-9 0,0 9-1,0 0 0,0 0-3,0 0-3,0 0-23,0 0-7,-16-7 0,16 7-2</inkml:trace>
  <inkml:trace contextRef="#ctx0" brushRef="#br0" timeOffset="27312.5621">6739 6375 16,'0'0'16,"-5"13"-4,5-13 1,-2 15-2,2-15-1,-2 15 1,2-3-1,-2-2-1,2 2 0,-4 0-2,4 4 1,-4 1-2,2 2 0,-3-1-1,3 2 0,-5 0 0,4 3-2,-2-1 1,3-2 0,-2-1-1,3 2-2,-2-5 1,3 2-1,-1-3 0,1 1 0,-1-2 0,1 4-1,-1 0 1,-1 1-1,0 1 1,0 1 0,0 0-1,-1 4 1,0 1 0,2 0 0,-1 1 0,1 3-1,-1 0 1,1 0 0,0 1 0,0 0-1,0-1 1,0 0-1,1-1 0,2 1 0,-1-3 1,1 1-2,1-2 2,-1-1-1,1-2 1,-1 1-1,0-5 0,-1 0 0,-1 1 1,-1-3-1,-2-1 0,2 3 0,-2-1 0,1 1 0,-1 0 0,0-2 0,-1 1 0,1 3 0,0 1 0,-1-3 1,0-1-2,0 2 1,1 1 0,1-1 0,-1 1 0,0-3 0,0 1 0,1 1 0,0 0 0,0 0 1,0 1-2,0 0 1,1 0 0,-1 0 0,1-2 0,0 2 0,1-2 0,-1-1 0,1-1 0,0-3 0,0 1 0,1-1 0,-1-1 0,-1-1 0,1 0 0,-1 0 0,0 1 0,0 2-1,0-1 1,0 1 0,-1 0 0,1 0 0,0-2 0,0 2-1,0-1 1,0-1 0,0 0 0,1-2 0,-1 1 0,0-2 0,1 0 0,0-10 0,-1 13 0,1-13 0,0 0 0,-1 11 0,1-11 0,0 0 0,0 0 0,-2 12-1,2-12 0,0 0-1,0 0-4,0 0-6,0 0-19,0 0-3,-10-14-1,8 5 1</inkml:trace>
  <inkml:trace contextRef="#ctx0" brushRef="#br0" timeOffset="28087.6065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3:48.8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6091 9667 25,'0'0'15,"0"0"1,0 0-2,0 0-2,0 0 0,-11 1-4,11-1-1,0 0-2,-14 5-1,14-5 0,-16 5-1,16-5 1,-17 6-2,6-1 0,-2 0 0,-1 4 0,-1-2 0,-2 2-1,-1 1 0,-1 1 0,-1 0 1,-2 1-1,-2-1 0,0 0 1,0 1-1,0-1 0,-2 1 0,0 1 0,-1-1-1,0 0 1,0 0-1,0 1 1,-1 1 0,-2-1 0,2 2 0,-2-1-1,0 2 1,1 0-1,-1 2 0,2 1 1,-2-4-1,3 4 0,-2-2 0,0 2 0,-1 0 0,1-1 0,0 3 0,-1-1 0,1 1 0,-3 2 0,-1-4 0,1 3 0,-1 0 0,-3 0 0,1-3 0,-2 2 0,1 0-1,-3-2 1,3 4 0,0-3 0,1-1 0,2 3 0,0-2 0,0 0 0,0 0 0,2 0 0,0 1 1,-1 2-1,0 1 0,-2 0 0,0 0 0,-2 3 0,1 0 0,-2 2 0,0-1 0,-2-1 0,1 0 0,1 0 0,2 0 0,1-2 0,1 1 0,3 0 0,-1-2 0,2-1 0,0 1 0,2-4 0,1-1 0,1 1 0,2-3 0,3-4 0,0-1 0,4 0 0,2-2 0,1 0 0,1-1 0,2 0 0,10-9 0,-16 14 0,16-14 1,-13 13-1,13-13 0,0 0 0,-10 10 0,10-10 0,0 0 0,0 0 0,0 0 0,0 0-1,0 0-1,0 0-2,0 0-4,0 0-6,0 0-16,0 0-2,8-13 2,-8 13 0</inkml:trace>
  <inkml:trace contextRef="#ctx0" brushRef="#br0" timeOffset="732.0418">3750 10952 18,'0'0'17,"0"0"-4,0 0-2,0 0-1,0 0-1,0 0-1,0 0 0,0 0 0,0 0-1,0 0 0,0 0-1,0 0-1,-11 15 0,9-5-2,-2 0-1,0 6-1,-2-1 0,0 5 1,-3-1-1,1 2 0,-2 0 0,-1 1 0,0-3 1,0 1-1,-1-2 0,3-2 1,1-1-1,0-3-1,2-1 1,6-11 0,-6 16-1,6-16 1,-1 9-1,1-9 1,0 0 0,9 4 1,-9-4 0,13-2 0,-13 2 0,19-1 1,-6-2 0,2 3-1,1-2 0,1 1-1,2 0 1,2 0-2,2-3 1,1 3-1,-1 0 0,0-1 0,-3 0 0,1 2 0,-3-2 0,-2 1 1,-5-3-1,-1 1 0,-10 3 0,12-6-2,-12 6-3,0 0-7,6-9-21,-6 9-1,0 0 0,0 0 1</inkml:trace>
  <inkml:trace contextRef="#ctx0" brushRef="#br0" timeOffset="15568.8905">8516 9948 1,'0'0'7,"0"0"1,0 0-1,0 0 1,11-2-1,-11 2 1,0 0 2,0 0 0,0 0 1,0 0 0,0 0-2,0 0 0,0 0-1,0 0-1,0 0-1,0 0 0,0 0 0,0 0-1,0 0 1,3 11 0,-3-11 0,-3 13-1,3-13 1,-6 20-3,3-11 0,-1 6-1,0-2 0,-2 4-1,1-3 1,-1 4-1,-2 0 1,1 2-1,-1 2 1,-2 2-1,1 0 0,2 4 0,-4 2-1,1 2 1,0 0-1,0 2 1,-3 3-1,1-1 1,-3 1-1,-1 3 0,-2 0 0,1 2 1,-4-1-1,-1 2 0,0-2 1,-2 3-1,-1-2 0,2-1 0,-1 0 0,1 1 0,-1 0 0,1 0 0,-1 0 0,1-2 0,-1 2 0,-3-1 0,-1 0 1,-3 2-1,-1 0 0,-2 0 0,-1 3 0,0 1 0,-3 3 0,0 1 1,-1-1-2,0 1 1,-1 0 0,0-2 0,0-1 0,-1-1 0,1-1 0,1-4 0,2 0 1,0-2-1,3-1 0,-1-1 0,1 0 0,2-3 1,0 1-2,-1 0 1,0 0 0,-1-1 0,-1 0 0,1 0 0,-1-1 0,-1-1 0,0-1 0,0-3 0,0 1 0,3-2 0,0 0 1,1-4-1,2 0 0,-1 1 0,2-1 1,-2-2-1,1 0 0,-1 2 0,-2-1 0,0 2 0,-2 1 0,-1 1 0,0 1 0,0 2 0,-2 1 0,0-1 0,1 1 1,0-2-1,0 0 0,0-1 0,0-2 0,3-3 1,2 0-2,0 0 2,-1-3-1,1 1 0,1 0 1,2-1 0,1-2 0,0 2-1,0-2 1,0 0-1,1 0 1,0-2-1,-2 1 0,-2-1 1,-1 1-1,-2 0 0,-2 1 0,-3 1 0,1 2 0,0-1 0,-1 0 0,1 3 0,-1-1 0,2 1 0,3-1 0,0-2 0,1 1-1,2-1 2,1-1-1,0-4 0,3 1 0,-1-2 0,0 0 0,-1-1 0,0-1 0,0 0 0,-1-1 0,0 1 0,-1 1 0,1 0-1,-1-1 1,2 3 0,1 0 0,-1 2 0,3-1 1,-3 1-1,0-3 0,1 2 0,1-1 0,-1 1 0,0-4 0,0 1 0,1 0 0,2 0 0,2-1 0,0-1 0,1-1 0,2 0 0,0-1 1,0-1-1,2-1-1,-1 3 2,2-1-2,-1-1 1,0 2 0,3-1 0,-1 0 0,2 1 0,3-1 0,-3-1 0,4-1 0,-1 2 0,2-4 0,9-5 0,-16 10-1,16-10 1,-15 7 0,15-7 1,-12 6-1,12-6 0,-10 4 0,10-4 0,0 0 0,-9 4-1,9-4 0,0 0 0,0 0-2,0 0-2,0 0-1,0 0-3,0 0-7,0 0-13,0 0-7,0 0-1,0 0 3</inkml:trace>
  <inkml:trace contextRef="#ctx0" brushRef="#br0" timeOffset="22489.2863">4110 13915 8,'0'0'9,"13"-8"3,-13 8 0,0 0 2,0 0 0,8-9-1,-8 9-1,0 0-3,0 0-1,0 0-3,5-12-2,-5 12 1,0 0-1,7-14 0,-7 14 0,8-9 1,-8 9 0,0 0-1,0 0 1,8-12 0,-8 12-1,0 0 0,0 0-1,0 0 1,0 0-1,0 0-1,-9 11 0,2-2 1,2 0 1,-2 4-1,-1 1-1,-2 2 1,-1 2-1,0 1 0,-2 2 0,0-3 0,-1 5-1,0-2 1,-1-1-1,2 2 0,0-2 1,0 1-1,1-1 0,0-4 1,3 0-1,0-5 1,3 1 0,-1-3 0,7-9 0,-9 10 1,9-10-1,0 0 1,0 0-1,-7 11 1,7-11-1,0 0-1,0 0 1,0 0 0,0 0-1,0 0 1,0 0-1,0 0 0,9-4 1,-9 4-1,0 0 0,10-5 0,-10 5 0,0 0 1,12-2-1,-12 2 0,11-3 1,-11 3-1,12-2 0,-12 2 1,13 0-1,-13 0 0,16 0 0,-7 2 0,1 0 1,3 2-1,0-2 0,3 5 1,0-4-1,1 1 1,-1 1 0,2 0 0,-1-1-1,0 1 1,-1 0 0,-2-2 0,-1 1-1,0 0 1,-1-1-1,-2 0 1,0 0-1,-10-3 0,15 6 1,-15-6-1,14 6 0,-14-6 0,13 8 0,-13-8 1,12 7-1,-12-7 0,14 7 0,-14-7 0,13 6 1,-13-6-1,12 3 0,-12-3 0,9 2 0,-9-2 0,0 0 0,9 2 0,-9-2 1,0 0-1,0 0 1,0 0-1,0 0 0,0 0-2,0 0-2,0 0-13,0 0-22,-11-16 1,1 10-1,-3-7 1</inkml:trace>
  <inkml:trace contextRef="#ctx0" brushRef="#br0" timeOffset="29189.6694">6000 15299 9,'0'0'9,"0"0"-1,0 0 2,0 0-1,0 0 0,0 0 0,0 0 0,0 0-1,0 0 1,0 0-1,0 0-1,0 0 0,0 0 0,0 0-2,0 0 1,0 0-1,0 0-1,0 0 0,0 0-1,0 0 1,0 0-1,0 0 0,0 0 0,0 0 0,-12 5 0,12-5 0,0 0 1,0 0-1,0 0-1,-11 9 0,11-9 0,-9 7 0,9-7-1,-13 9 1,13-9-1,-15 12 0,4-6 1,2 2-1,-2-2 0,-2 4 0,0-2-1,-4 3 1,-2 3 0,-2-1 0,-3 3-1,-1 2 1,-2 1-1,-2 0 1,-2 3-1,-1 0 1,-3 1-1,2-1 0,0 1 0,-2-2 0,1-1 0,0 2 1,2-4-1,2-1 0,3-1 0,0-1 0,2-1 1,3-1-1,-1 0 0,-1 1 0,-1-1 0,2 2 0,-2 1 0,0 0 0,-2 2 0,0-1 0,-1 2 0,1-2-1,0 2 1,-2 0 0,-2-2 0,0 1-1,-1-1 1,-2 0 0,2-1 0,-1 2 0,1-1 1,0-1-1,1 2 0,0-2 0,0 3 0,0-3 0,-1 2 0,1-2 0,1 1 0,-1 0-1,0 0 1,1-2 1,0 1-1,1 0-1,0 0 1,-1-1 0,1 0 0,2-1 0,-1 2 0,-1-3 0,0 2 0,1-2 0,0 1 0,2-1 0,-1 0 0,-1 0 0,0 2 0,4-2 0,-2 1 0,-1 0-1,0-1 1,3 1 0,2-2 0,1-1 0,2-2 0,2 2 1,2-5-1,4-1 0,2 1 0,9-6 1,-15 6-1,15-6 0,-9 4 0,9-4 0,0 0 0,0 0 0,0 0 0,0 0 0,0 0 0,0 0-1,0 0-1,0 0 0,0 0 0,0 0-1,0 0-2,0 0-3,0 0-5,0 0-7,0 0-7,0 0-8,0 0 2,12 1-1</inkml:trace>
  <inkml:trace contextRef="#ctx0" brushRef="#br0" timeOffset="30353.7361">3911 16346 8,'0'0'23,"0"0"-2,0 0-2,0 0-1,0 0-3,0 0-2,0 0-1,0 0-2,-9-6-2,9 6-2,0 0-2,0 0-1,0 0-1,0 0-1,0 0 0,0 0 0,-5-10 0,5 10 0,0 0-1,-1-10 0,1 10 0,4-11 1,-4 11-1,5-13 0,-5 13 0,8-15 2,-8 15-1,6-11 0,-6 11 0,0 0 1,5-9 0,-5 9 1,0 0-1,0 0 0,0 0 0,-8 12 0,8-12 0,-11 17 0,3-6-1,-2 3 0,-2 2 0,-1 0 0,1 2 0,-1-1 0,0 1 0,1 0 0,0-3-1,3 0 1,1-3-1,0 1 0,2 1 0,1-5 0,0 1 0,2 0 0,0-1 0,3-9 0,-4 17 1,4-17-1,-3 10 0,3-10 0,-6 14 1,6-14-1,-4 11 0,4-11 0,-6 10 0,6-10 0,-5 9 1,5-9-1,0 0 0,-5 12 0,5-12 0,0 0 0,0 0 0,0 0 1,0 0 0,0 0-1,0 0 1,0 0 0,13 7 0,-13-7 0,17 1 0,-7 0 0,5 1-1,2 0 0,3 0 1,0 1-1,2-1 0,2 2 1,2-2-1,1 1 0,-4-3 1,3 1-1,0-1 1,1 0 0,-2-2-1,-1 1 1,-1-2-1,-1-1 1,-2 2-1,-4-2 1,-4 1-1,-2 1 1,-10 2-1,13-2 0,-13 2 0,0 0 0,0 0 0,0 0 0,0 0-1,0 0-1,2 9-3,-2-9-1,5 10-7,-5-10-24,10 4-1,-1-4-1,-9 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inkml:trace contextRef="#ctx0" brushRef="#br0" timeOffset="9648.5518">13564 6230 22,'0'0'26,"10"1"-2,-10-1 2,0 0-11,0 0-4,0 0-2,4 12-3,-4-12 0,7 23-1,-5-6 0,1 7 0,-2 1-2,1 7 0,-1 3-2,0 2 2,-1 0-2,1-1 0,-1-1 0,2 1 0,-1-3 0,2-6 0,0-1-1,-1-2 1,2-5-1,-2 0-1,1-4 0,-3-6-2,3 2-5,-3-11-3,-1 10-13,1-10-8,0 0-2,0 0 2</inkml:trace>
  <inkml:trace contextRef="#ctx0" brushRef="#br0" timeOffset="10069.5757">13569 6519 6,'3'-10'27,"10"7"2,-13 3 2,19-12-14,-3 11-2,-3 0-2,7 3-4,-4-1-3,5 6-1,0 0-2,0 1 0,-2 3-2,1 2 0,-5 3 0,-1 0 0,-7 4 1,-1 0-1,-7-1 0,-6 4-1,-6-2 1,-3-4-1,-4 0 1,-4-2-1,2-4 0,-4-2 0,2-2 1,5-4-1,2-1 0,5-1 1,12-1-1,-12-4-2,12 4-4,0 0-7,18-15-20,-3 13 1,-3-7-3,5 6 3</inkml:trace>
  <inkml:trace contextRef="#ctx0" brushRef="#br0" timeOffset="10663.6099">13962 6596 20,'24'-7'26,"-13"-4"2,7 7-9,-2 0-4,3-2-2,0 2-4,-2-3-2,2 2-1,-2-1-1,-1 1 0,-4-3-2,0 2 1,-4-4-2,-8 10 1,9-15-1,-8 4-1,-4-1 1,-3 2-1,-5-2 0,0 0 0,-4 0-1,0 0 0,0 2 0,-2 3 0,1 4 0,1 1 0,-1 7 0,2 6 0,0 3 0,-1 6 1,0 3-1,2 3 2,2-3-1,3 5 1,-1-1 1,7-1 0,0-4 0,6 2 0,1-5 1,5 0-1,1-3 0,4-1-1,3-6 0,3 1 0,3-3 0,-1-4-1,5-1-2,-2-3-2,4 0-7,-7-3-18,2-3-10,-1 0 1,-5-4-2</inkml:trace>
  <inkml:trace contextRef="#ctx0" brushRef="#br0" timeOffset="11178.6394">14652 6449 19,'0'0'29,"-17"-6"1,17 6-5,-21-4-6,5 0-2,2 6-5,-4-4-3,2 7-1,-4-2-1,3 8-3,-5 1 0,4 3-1,-3 2 0,2 6-1,3-2 0,3 2 1,3 1-1,5 0 0,9-5 0,4 1 0,5-4-1,3-2 0,4-4-1,1-1-2,4-2-1,-2-7-7,5 3-17,-2-4-9,-4-5-1,3 2-1</inkml:trace>
  <inkml:trace contextRef="#ctx0" brushRef="#br0" timeOffset="11926.6822">15039 6429 37,'0'0'30,"0"0"2,2-12-5,-2 12-14,-9 0-1,9 0-4,-14-1-2,14 1 0,-22 7-1,10 0-1,-5-1-1,-1 3 0,-3 2-1,1 5 0,-2 0-1,1 3 1,4 0 0,2 2-1,5 2 2,6 0-2,4-3 1,9-2-1,4-3 1,5-2-2,5-4 2,1-5-1,1-8-2,1-3 1,-2-3 0,-1-4 0,-3-2-1,-2-5 1,-1-1-1,-4-1 0,-3-2 1,-4-3 0,-1-1 0,-5 0 0,-1 2 0,-1 4 0,-4 4 0,1 4 0,5 15 0,-10-5 0,6 14 1,1 7-1,2 4 1,0 3-1,2 4 0,1 4 1,4-1 0,1 0-1,1-1 1,2-2-2,1-3-1,0-7-4,6 2-8,-4-8-24,0-11 2,2-2-3,1-11 1</inkml:trace>
  <inkml:trace contextRef="#ctx0" brushRef="#br0" timeOffset="12393.7089">15311 6345 57,'-8'15'35,"5"10"0,-4 5-3,-1-5-19,10 6-3,-4-3-4,7 3-2,-1-3 0,10-4 0,-3-7-3,7-1 1,1-8-2,4-3 1,1-6 0,-1-5-1,2-9 0,-3 2 0,0-5 1,-4-4-1,-2-4 0,-5-2 0,-4-1 0,-4 2 0,-1 3 0,-5 2 0,-1 3 0,-3 10 0,-2 6 0,-1 7 1,0 8-1,1 5 1,1 4-1,0 5 0,3 2 1,2-1-1,4 1 0,4-4-1,2 0-2,4-6-4,5 3-8,-2-8-22,3-9 0,5-2-2,-1-8 3</inkml:trace>
  <inkml:trace contextRef="#ctx0" brushRef="#br0" timeOffset="12795.7319">15903 6265 51,'-10'4'35,"-7"-1"0,2 10 0,0 4-19,-5-2-5,9 5-4,-2-3-2,6 7-1,2-3-1,6 1-1,2-2 0,6 0-1,0-3 0,3 3 0,3-3 0,-1-1 0,3-2-1,-3 1 1,0 0-1,-2 0 0,-5-1 1,-2 0-1,-7-1 0,-2 0 0,-5-2 0,-3-4 0,-3 0 0,-2-1-1,1-4 0,1-2-2,2 1-1,1-8-4,12 7-12,0 0-17,-10-9-1,10 9 0,10-16 2</inkml:trace>
  <inkml:trace contextRef="#ctx0" brushRef="#br0" timeOffset="13323.7621">16084 6490 37,'13'-4'34,"7"6"2,-4-6-1,0-3-16,8 6-3,-6-7-7,5 2-3,-4-4-2,0 2-2,-2-3 0,-2 1 0,-2 0-1,-2-1 0,-5-2 0,-2 2-1,-3 0 1,-4-1-1,-3 1 0,-3-1 0,-3 2 0,-2 4 0,-3 3 0,0 1 0,-2 3 0,1 6 0,-1 4 0,0 5 0,3 4 0,0 1 1,2 3-1,2 5 1,1 0 0,5 0 1,2-2 0,5 0 0,2-5 1,7 3-1,4-5 1,5-5 0,4-3 0,4-2-1,-1-2 1,2-3-2,-1-2 1,-2-3-2,-2-4-1,-4 0-2,0 4-5,-9-4-32,0-3-2,0 0 1,-6-6-1</inkml:trace>
  <inkml:trace contextRef="#ctx0" brushRef="#br0" timeOffset="14786.8458">17363 6054 9,'0'0'17,"0"0"1,-3-12-1,3 12-1,0 0 1,0 0-2,-14-8-2,4 5-1,1 4-3,-5-3-1,0 4-1,-6-1-3,0 3-1,-6-1 0,2 3 0,-3 1-1,0 0 0,-1 1-1,3 0 0,1 0 0,5 0 0,3 1-1,5-2 1,11-7 0,-12 17 0,12-17 0,6 16 0,6-8 1,3 4 0,4-4 0,4 6 1,2-1-1,5 3 0,0-2 0,2 5 0,-4 1-1,-1 4 0,-4 4 0,-7 0-1,-3 0 0,-7 3 0,-6 2 0,-6-3 0,-8-2 0,-4-2 0,-5-5 0,-2-1-1,-2-5 1,-5-4 0,1-6 0,1-1 0,2-3 1,6-3-1,1-3 1,6 0-1,2-3 1,13 8-1,-5-10 1,5 10-1,13-12-2,-1 8-2,4 6-4,-1-5-9,3 1-20,4 6 0,-1-4-1,4 5 2</inkml:trace>
  <inkml:trace contextRef="#ctx0" brushRef="#br0" timeOffset="15427.8824">18151 6317 22,'0'0'22,"0"0"-2,7-14-1,-7 14-2,0 0-1,0 0-2,-8-11-1,8 11-2,-18-4-2,7 4 0,-8 1-3,3 1 0,-10 2-1,2 4-1,-5 5 0,0 0 0,-2 4-1,4 6-1,-3-3 1,7 5-1,2 0-1,6 0 1,4-4-1,8 3 0,4-1 1,7-2-1,5-5-1,4 1 1,4-6-1,3-1-1,3-1-1,-1-9-4,5 4-10,-7-5-24,1-8 2,0 1-2,-3-3 3</inkml:trace>
  <inkml:trace contextRef="#ctx0" brushRef="#br0" timeOffset="16041.9175">18435 6407 1,'-9'0'27,"9"0"2,-15 3 2,5-4-10,0 4-3,-5-3-3,5 6-3,-9-4-2,7 8-2,-9-5-1,6 8-2,-4-1-1,4 2 0,-2-1-1,4 5-1,1 0 0,6-1 0,3 0-1,5-2 1,4 2-1,7-2 0,2-1 0,4-9-1,2-4 0,5-2 0,0-4 0,0-4 0,-2-5 0,-2-3 0,-3-3 0,-4 1 0,-2-2 0,-8-2 1,-3-3-1,-3 2 0,-2 2 0,-2 4 0,-2 3 0,0 6 1,-3 5-1,10 4 0,-11 17 1,4-2 0,4 5-1,2 2 1,2 1-1,1 2 0,6-1 0,-2-5 0,1-2-1,3-2-2,1-2-2,-11-13-6,21 8-10,-7-8-18,-3-8 2,4 1-2,-5-5 4</inkml:trace>
  <inkml:trace contextRef="#ctx0" brushRef="#br0" timeOffset="16477.9425">18677 6350 37,'0'0'33,"-8"23"3,-1-8-1,2 2-15,4 11-4,-3-5-7,6 6-3,-1-4-2,4-1-1,1-4-1,5-3 0,2-5-1,2-6 0,3-6 0,0-3 0,0-7 0,-1-1-1,2-7 1,-2-1-1,0-4 1,-3 2-1,-1 2 0,-1-1 0,-2 5 0,-2 3 0,-6 12 1,9-3-1,-9 3 1,7 14-1,-4-3 1,1 5 0,1 3 0,0 0 0,1-2-1,1 2 0,-1-3 1,0 1-2,0-2-1,-6-15-2,12 22-11,-12-22-25,0 0 3,0 0-2,0 0 1</inkml:trace>
  <inkml:trace contextRef="#ctx0" brushRef="#br0" timeOffset="17440.9976">19323 6032 44,'3'-10'32,"6"9"1,-9 1 0,0 0-19,0 0-5,-2 18 0,4 3-3,-2 3-1,5 10 0,-1 4-1,5 3 1,-2 1-1,5 4-2,-1-4 1,-1-2-2,-1-5 0,-1-4-1,-3-8 0,-1-3 0,-3-4 0,-1-16-1,-5 10 1,5-10-1,-15-5 1,8-5 0,-1-2 0,0-3 0,0-2-1,4 0 1,0 0 0,6-2 0,5 3 1,4 0-1,4 2 1,6 2 0,4 3 0,1 3-1,2 3 1,0 7 0,-2 5 0,-3 5-1,-5 4 0,-5 3 0,-5 3 0,-5 2 0,-6 0 0,-4-3 1,-5-3-2,-5-1 1,-4-3-1,-1-4 1,-4-2 0,0-5-1,1-3 1,3-1 0,4-2 0,2-3 0,7 0-1,9 4-1,0 0-2,0-17-5,17 16-9,-1-5-20,3-3 1,7 2-2,-2-5 3</inkml:trace>
  <inkml:trace contextRef="#ctx0" brushRef="#br0" timeOffset="17980.0284">19768 6440 15,'11'-3'31,"6"7"0,-3-8 2,5-1-11,1 3-7,-3-5-2,5 3-5,-3-4-1,1 3-3,-1-2-1,0-3 0,-7-1-1,2 2 0,-7-4-1,0 2 0,-5-1 1,-1 1-1,-4 0-1,3 11 1,-10-17-1,0 9 1,0 5-1,-2 1 0,-2-1 0,1 2 0,-3 5 0,1 1 1,-1 4-1,1 7 0,-2 0 1,3 5 1,-2 5-1,4 0 1,0-3 0,5 4 0,2-2 0,6-3 1,2-5-1,6 0 0,5-4 0,5 1 0,2-5 0,3-3 0,2-3-1,1 1 0,-2-2 0,-1-4 0,0-1-1,-3-3-1,-3 1-1,-4-2-3,1 5-8,-15 2-28,14-14 2,-14 14-1,5-14 0</inkml:trace>
  <inkml:trace contextRef="#ctx0" brushRef="#br0" timeOffset="18917.082">20575 6408 3,'26'0'27,"-14"-7"2,8 8 2,-3-5-12,2-3-2,2 3-3,-3-5-4,5 2-2,-6-6-1,2 5 0,-5-4-3,2 1 0,-6-2-1,-1 2-1,-5 1 0,1 1 0,-6-1-1,1 10 0,-13-17 0,1 13-1,-5 3 1,-2 1-1,-4 1 0,-2 5 0,-3 3 0,-1 6 0,1 3 1,2 2 1,4 0-1,2 5 0,5 0 1,6 2 1,4-2-1,9 1 1,5-2-1,5-1 0,4-1 1,3-2-1,1-4-1,2 0 0,-2-1 1,2-5-2,-1-4-2,-3-6-1,1 0-3,-4-10-6,8 5-12,-3-7-15,0-11 0,1 1 0,-2-5 2</inkml:trace>
  <inkml:trace contextRef="#ctx0" brushRef="#br0" timeOffset="19546.118">21068 6271 48,'-1'18'34,"-7"-2"2,5 7-1,0 6-17,-8-4-8,8 5-2,-6-3-3,4 4-1,1-5-1,8-3 0,-1-6-1,6-2-1,2-6 1,2-6-1,3-5 0,1-5 0,2-8-1,-2-1 0,1-5 1,0-6-1,-3-1 0,1 0-1,-3 3 1,-3 3 0,-1 5 0,-4 3 0,-5 14 0,0 0 0,0 0 0,5 15 0,-7 1 0,0 4 1,1 1-1,0 3 1,2-2 0,3-4 0,3-2-1,3-4 1,3-3 0,0-7 0,4-4-1,3-4 1,0-6-1,2-2 0,-1-4 1,-1-3-1,0 0 0,1 2 0,-4 1 0,-2 3 0,-5 4 1,-10 11-1,12-7 1,-12 7-1,-1 17 1,-3-4 0,-2 4-1,0 3 1,0 2-1,-1 0 0,3-1-2,2-4 0,5-1-3,-1-6-2,9 3-6,-11-13-6,21 2-9,-6-7-6,1-6-4,5 1 1,-3-7 4</inkml:trace>
  <inkml:trace contextRef="#ctx0" brushRef="#br0" timeOffset="20166.1534">21704 6377 51,'0'0'36,"18"-4"-4,-18 4-5,10 13-7,-1 6-3,-10-6-6,5 11-4,-5 0-2,3 2-2,-2-2-2,3 6 1,-3 0-1,1-1 0,1-2 0,0-1-1,0-3 1,0-3-2,-1-2 1,-1-8 0,0-10-2,-1 11 0,1-11 1,-5-10-1,2 1 1,-2-9-1,2-2 0,-1-5 1,1-3 1,0-4-1,2-2 1,0-1-1,1-1 1,2 4 1,0 1 0,2 2 0,1 0 1,5 6 0,-1 1 1,4 4 0,1 1-1,3 4 0,0 0-1,2 5 1,-2 6-1,2 2 0,-1 0-1,0 7 1,-2 2-1,0 6 1,-4 4-1,0-1 0,-5 3 0,-4 4 1,-6-1-1,-2-1 0,-5-1 0,-3-4 0,-4-2 0,-1-4 0,-2-3 0,2-6 1,-1-2-2,1-2 1,3-1 0,3-5-1,2 0 0,10 7-2,-10-14-2,7 2-6,3 12-11,15-13-18,-5 0 1,4-1 0,1-3 2</inkml:trace>
  <inkml:trace contextRef="#ctx0" brushRef="#br0" timeOffset="20513.1733">22157 5962 44,'8'-14'34,"4"8"2,-12 6-1,15-5-12,-8 18-11,-6 0-4,3 9-3,-4 2-1,0 7-1,-2 4 0,-1 4-1,-1-2 0,1 2-1,-1-1 0,-1 1-1,0 0 1,4-4-1,1-3 0,4-3 1,1-2-1,2-6 0,3-3 0,3-7 0,2-4-2,-1-5-3,2 1-6,-5-13-13,1-1-15,0-3 1,-3-7-1,-2 0 2</inkml:trace>
  <inkml:trace contextRef="#ctx0" brushRef="#br0" timeOffset="20743.1864">22092 6179 54,'-13'0'36,"13"0"0,0 0 1,-2 11-20,18-2-4,-5-6-6,9 11-2,-1-5-2,4 2-3,2 2-3,-4-4-4,3 4-7,-8-6-10,0-2-14,5-4 1,-5-4 0,2-2 1</inkml:trace>
  <inkml:trace contextRef="#ctx0" brushRef="#br0" timeOffset="21216.2134">22436 6176 47,'0'0'32,"3"23"2,-8-6-8,1-1-8,6 10-4,-6-4-5,9 5-1,-4-4-3,7 3 0,-1-5 0,7-3-1,-2-4 0,5-5-1,0-7-1,2 0 0,-2-7 0,5-3 0,-1-4-1,-1-2 0,-1-2 0,0 0-1,-4 1 1,1 0-1,-4 2 1,-4 3-1,-8 10 0,10-9 1,-10 9-2,-3 11 2,-3 2-1,0 4 0,-3 6 0,1 2 1,-4 5-1,0 3 0,1 1 0,1 4 1,1 1-1,0-3 1,2-1-1,0 0 0,2-2 1,3-4-1,0-3 0,0-5 0,2-5-2,-2-3-2,4 3-7,-2-16-29,0 0-1,0 0 1,-15-8-1</inkml:trace>
  <inkml:trace contextRef="#ctx0" brushRef="#br0" timeOffset="22447.2839">17342 7029 38,'0'0'30,"0"0"-3,0 0-4,0 0-3,0 0-3,-15-1-5,15 1-2,-9 0-2,9 0-3,-16 1-1,16-1-1,-20-1-1,8 4-1,-2 1 0,-2 0 0,0 3-1,-2 0 0,0 2 1,-1 0-1,1 4 0,-2-3 0,1 2-1,3 0 1,0-2 0,4 1 0,2-3 0,4 1 0,6-9 0,5 18 0,6-11 1,4 0 0,4-1 0,3 4 0,1-1 0,5 0 0,-1 1 0,-1 1 0,-2 2 0,-1 4 0,-2 2 0,-3-1-1,-7 1 1,-4 2-1,-5 0 1,-6 0-1,-6-5 0,-7 1 1,-3-3-2,-3-1 1,-2-4 1,-1-4-1,1-4 0,2 0 0,-1-3 0,6-2 0,2 0 0,1-3 0,5 1 0,10 6-2,-5-10 1,5 10-2,12-11-4,-6 1-7,12 2-19,0 2-5,-2-3-1,5-2 3</inkml:trace>
  <inkml:trace contextRef="#ctx0" brushRef="#br0" timeOffset="22828.3057">17455 6857 5,'10'0'27,"-9"-9"2,8 8 2,-9 1-13,12-7-1,-2 7-2,-10 0-3,12 1-2,-12-1 0,9 11-4,-8-1 0,3 4-1,-4 1-2,3 4 0,-4 1-1,2 3 0,-2-2-1,1-2 0,-2-2-1,2 0-1,0-1-4,0-16-7,0 0-25,2 13 1,-2-13-1,0 0 0</inkml:trace>
  <inkml:trace contextRef="#ctx0" brushRef="#br0" timeOffset="25930.4831">15105 7059 32,'-8'10'31,"5"0"1,-6 0-10,2-1-4,6 10-4,-5-1-4,7 8-2,-5 4-1,6 5-3,2 4 0,2 2-2,-2 0 1,4 0-2,-2-4 0,2 0-1,1-8 0,-1-6-1,0-4-1,-8-19-3,13 13-2,-13-13-5,15-8-1,-13-9-2,4 3-2,-5-7 0,1 1 0,-5-1 3,1 2 4,-3 1 5,0 3 4,-1 3 6,1 3 3,5 9 3,-5-14 4,5 14-1,0 0 2,15-10-1,-5 5-1,9 6-2,0-4-1,8 8-2,-1-3-3,5 6-1,-1 1-1,0 2-2,-2 2-1,-6 2 0,-4 1-1,-7-1 1,-7 2-1,-4-1 0,-11-1 0,-4-2 0,-8 1 0,-4-5 0,-3-2 0,0-1 0,1-2 0,0-2 0,5-2 0,6 0 0,7-4 0,11 4-1,0 0-1,0-9-1,13 7-3,-1-3-5,12 6-11,-1-3-14,0-1 0,3 2 0,-3-7 1</inkml:trace>
  <inkml:trace contextRef="#ctx0" brushRef="#br0" timeOffset="26443.5124">15608 7254 17,'-6'-10'29,"6"20"1,0-10 2,-10 21-13,9-1-5,-2-2-3,6 8-2,-1-2-3,6 2 1,-1-8-4,6 3 0,0-6-1,4-3 0,-2-5-1,4-5-1,0-5 1,0-3-1,-2-6 1,-1-4 0,-2-3-1,-2-2 1,-3-3-1,-1 0 1,-6-2-1,-1 2 0,-2 3 0,0 3 1,-2 3-1,3 15 1,-4-14 0,4 14-1,0 10 1,2 3 0,3 4 0,-1 2 0,1 2 0,2 2 0,0-2 0,2 1-1,-1-1 0,0-5-1,0-2-3,-1-5-5,4 3-9,-11-12-18,12 9-1,-2-10 1,-5-9 0</inkml:trace>
  <inkml:trace contextRef="#ctx0" brushRef="#br0" timeOffset="26804.5331">16051 6985 32,'2'-11'32,"7"11"2,-9 0 0,0 0-15,12 19-6,-12-2-3,4 11-4,-8 2-1,6 5-2,-6 2 0,3-1 0,-1 1-1,1 0 0,1-3-1,3-3 1,3-3-1,2-4-1,2-2 1,5-5 0,1-4 0,3-4-1,0-4 0,2-1 0,0-3-2,-4-6-3,4 3-9,-8-3-23,-2-7-1,-2 1 1,-6-4 0</inkml:trace>
  <inkml:trace contextRef="#ctx0" brushRef="#br0" timeOffset="27045.5469">15927 7210 36,'0'0'33,"0"0"3,9 2 0,9-5-17,13 8-3,0-7-5,7 6-3,-2-4-2,3 3-3,-6-2-1,-1 2-2,-4 1-2,-6-7-6,-1 4-14,-3-2-16,-8-5 1,0 1-2,-7-5 3</inkml:trace>
  <inkml:trace contextRef="#ctx0" brushRef="#br0" timeOffset="28381.6233">18292 7156 20,'0'0'18,"0"0"0,8-11 0,-8 11 0,0 0-2,7-10-1,-7 10 0,0 0-3,0 0-1,6-12-1,-6 12-2,0 0-1,0 0-1,-11-5-2,11 5-1,-21 4 0,8 2-1,-5 0 0,-2 3 0,-1 0-1,-3 5 0,-1 1 1,0 0-1,-1 1 0,6 0 1,1 2-1,5 3 0,1-1 1,7 0-1,6-2 0,7 2 0,6-1 0,3-3 0,5 0 0,3-5 0,2-2 0,3-1-1,-2-3 0,-2-4 0,-1-2-3,-4-2-1,0 1-7,-7-4-22,-1-3-8,-1-1 2,-2-2-1</inkml:trace>
  <inkml:trace contextRef="#ctx0" brushRef="#br0" timeOffset="29002.6589">18613 7220 48,'14'0'32,"-14"0"2,0 0-9,0 0-8,0 0-5,0 0-2,-18-1-3,8 4-2,-7-3-1,0 4 0,-3 0-1,1 3 0,-2 3-1,5 0 0,-2 1 0,5 3-1,2 0 1,5 1 0,3 1-1,6 0 0,3-2 0,4 0 0,3 1 1,4-6-1,0 0-1,3-3 0,0-4 1,-1-3-1,0-4 1,-2-4-1,-1-3 0,-2-3 0,-1-5 0,-3-3 1,-3-2-2,-3 1 1,0 0 0,-3 4 0,-2 2 0,-4 3 0,5 15 0,-10-10-1,10 10 2,-8 11-1,5-1 0,2 5-1,2 3 2,4 3-2,0 0 2,3 0-1,0 0 0,0 0 0,1-1 0,-1-5-1,2-3-2,-10-12-3,12 18-5,-12-18-13,0 0-17,9-3 3,-9 3-2,8-11 3</inkml:trace>
  <inkml:trace contextRef="#ctx0" brushRef="#br0" timeOffset="29578.6918">18906 7169 42,'10'-4'35,"-10"4"2,9-4-2,-9 4-9,-3 11-13,6-1-5,-5 0-3,3 6-2,-2 3 1,3 3-2,-1-1 1,1 2-2,-1-3 1,1 4-2,0-2 2,0-3-2,0-4 0,-1-2 0,-1-13 0,6 14 0,-6-14 1,9-3-1,-9 3-1,13-19 1,-4 5 0,0-8 0,1 0-1,2-1 1,1 2 0,1 1 0,0 1 0,-1 3 0,0 2 0,-2 9 0,-1 2 0,0 2 1,-10 1-1,12 6 1,-12-6-1,9 17 0,-5-3 1,-2 2-1,0 1 1,-1 4-2,-2-1 2,0 0-1,-1 1 1,-2-1-1,2-5 0,-1 0-1,1-3-1,2-12 0,-2 14-5,2-14-6,3-11-26,-3 11 1,11-18-2,-3 4 2</inkml:trace>
  <inkml:trace contextRef="#ctx0" brushRef="#br0" timeOffset="30099.7216">19313 7160 69,'8'11'36,"-8"-11"1,-2 16-7,4 1-15,-7-4-5,6 10-4,-3 0-1,4 1-1,-2-2-1,3 4-1,-1-3 0,3-3-1,0-3 0,2-7 0,-7-10-1,16 13 0,-7-13 1,2-6-1,-1-3 0,1-2-1,3-6 1,-2-2 0,2-4-1,-1-3 0,1 1 0,1 3 0,-3 2 0,1-2 1,-2 7-1,0 4 1,0 6 0,-11 5 1,14 4-1,-14-4 1,10 18-1,-8-1 0,0 4 2,-2 2-2,0 1 1,-1 1-1,-1 0 0,1 0 0,1-3 1,0-5-2,2-1-1,-1-6-2,4 1-7,-5-11-28,0 0 0,9-6 1,-4-6-2</inkml:trace>
  <inkml:trace contextRef="#ctx0" brushRef="#br0" timeOffset="30594.7499">19838 7221 59,'-13'10'36,"3"5"0,-3-3 1,0 0-22,8 10-4,-2-4-4,5 2-3,0-2 0,7 3-2,1-5 1,3-2-1,2-1-1,3-2 0,1-7-1,3 0 1,2-3-1,0-5 1,2-2-1,1-2 0,-2-5 0,0 1-1,-2-1 1,-4-5 0,-4-2-1,-5 0 1,-4 2-1,-5-3 0,-6 4 0,-5-2 0,-5 4 0,-4 8 1,-3 4-1,-1 3 1,-2 3-1,3 4 1,3 4-1,4 0 0,6 4-2,13-15-3,-3 21-7,7-8-22,7-8-1,6 1-3,2-9 3</inkml:trace>
  <inkml:trace contextRef="#ctx0" brushRef="#br0" timeOffset="31035.7751">20231 6930 43,'0'0'34,"0"0"2,0 0-1,10 2-15,-5 13-5,-6-3-6,6 7-2,-4 0-3,2 9 0,-2 1-1,0 3-1,-2 0 0,0 1-1,-1 1 0,0 0 0,0 0 0,2-4 0,1-4-1,2-1 1,2-4 0,3-3-1,3-4 0,1-4 1,2-5-1,4 2 0,2-2 1,2-5-1,0-2-2,0-2-1,2 3-4,-8-9-10,1 3-22,-3-2 0,-6-2-1,-2 1 2</inkml:trace>
  <inkml:trace contextRef="#ctx0" brushRef="#br0" timeOffset="31315.7912">20109 7181 62,'22'-3'38,"-6"-1"0,7 0 1,7 5-20,-6-8-7,8 8-5,-1-3-2,1 5-1,-3-1-2,-1 1-1,-3 1-3,-6-4-3,3 6-14,-4-5-22,-18-1 2,13-9-2,-12-1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0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  <inkml:trace contextRef="#ctx0" brushRef="#br0" timeOffset="19823.1338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24507.4017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  <inkml:trace contextRef="#ctx0" brushRef="#br0" timeOffset="41426.3693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<inkml:trace contextRef="#ctx0" brushRef="#br0" timeOffset="1650.0936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1:5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13926 8,'0'0'14,"0"0"0,0 0-1,-3-10-1,3 10 0,-4-9-2,4 9 1,0 0-3,-11-11-1,11 11 0,-10-7-2,10 7-1,-14-6-1,14 6 0,-18-1-1,7 0 0,-2 2 0,-1 0 0,-2 2-1,-2 2 2,0-2-2,-1 2 1,1-1 0,-2 2-1,3-2 0,-2 3 1,4-2-1,-2-1-1,0 2 1,2-1-1,0 4 0,2-3 1,2 2-1,0-2 1,2 5-1,9-11 1,-13 13-1,13-13 1,-10 14 0,10-14-1,-3 14 1,3-14 0,3 14-1,-3-14 1,8 18-1,-2-9 1,-6-9 0,14 17-1,-4-9 1,0 0 0,1-2 0,3 1-1,-1-2 1,3-1 1,0 0-1,-1-1-1,2-1 1,1 0 0,-2 1-1,1 0 1,0 1-1,-2 0 1,0 0-1,1 2 0,-2 0 1,-1 3-1,0-1 0,-1-1 0,-1 3 1,-2 1-1,1 0 0,-2 2 0,-1-1 1,-1 2-1,-1 2 0,-2 1 1,1 0-1,-2 0 0,-1 0 0,-1-1 0,-1-1 0,-1 0 1,-2-1-1,0-1 0,-2 0 0,0 0 0,-2-1 0,-3-1 0,-1 1 1,-3-2-1,-1-1 1,-4-1-1,0 0 1,-4-2 0,-1-2 0,-1-1 0,1 0 0,0-2 0,1-1 0,1-2 0,2-1 1,3-2-1,2 1 0,1-3-1,2 0 2,1 1-1,12 6-1,-16-10 1,16 10-1,-11-6 0,11 6 0,0 0 1,0 0-2,0 0 0,0 0-2,0 0-3,14-2-11,-5 0-20,6 2 0,-2-7 0,4 1 1</inkml:trace>
  <inkml:trace contextRef="#ctx0" brushRef="#br0" timeOffset="886.0507">12564 13713 17,'0'0'14,"2"-15"0,-2 15 1,0 0-1,1-9-1,-1 9-1,0 0-1,0 0-3,0 0-1,0 0 0,0 0-2,0 0-1,0 0 0,7 15 0,-7-15 0,5 23 1,-4-9-1,3 5 0,-3 0 1,3 3-2,-3-3 0,3 2-1,-4 1 1,1-1-2,0-2 1,-1-1-1,0-3 1,1 0-2,-1-4 1,0-1-1,0-10 0,1 10 0,-1-10-3,0 0-3,0 0-11,9 5-18,-9-5 0,0 0-1,-4-22 1</inkml:trace>
  <inkml:trace contextRef="#ctx0" brushRef="#br0" timeOffset="11898.6805">11592 14888 14,'0'0'8,"-3"-12"0,3 12 1,-1-18-4,3 9-1,-1-3 0,2 3 0,1-2-1,0-1-1,2 2 0,-1 0 0,1 0-1,0 1 0,0 0-1,-6 9 1,14-16-1,-14 16 0,12-11 0,-12 11 0,15-6 0,-15 6 1,16 0-1,-7 2 0,2 1 1,2 0 0,1 0 0,1 0 0,2 0 1,-1-1 0,2-1 0,0 0 0,1-1 0,-1 0 1,2-1-1,0 1 0,-1-1-1,2 0 0,1 0 0,0-1 0,0 0 0,3-1 1,-2 0-1,2 0 0,0 1 1,-1-1-1,1 0 0,0 0 0,-1 3 0,-1 0 0,0 0 0,-2 0-1,2 1 1,-4 1-1,1 0 1,1-1 0,-2-1-1,3 2 1,1 0-1,-2-1 0,2 0 1,0-1-1,1 0 0,-2 1 1,2 0-1,0-2 0,0 1 1,0 0-1,1 0 0,3 0 0,-2 0 0,3-1 0,-1 0 0,1 0 1,0 0-1,0-1 0,0 0 0,-1-3 1,0 3-1,0-2 0,0 1 1,2 1-1,1 0 0,-1 0 1,0 1-1,0 1 0,0 0 0,0 0 1,-1 1-1,-1-1 0,-2 1 0,1 0 0,0 0 1,-1 1-1,0-1 0,0 1 0,-2 0 0,0 0 0,-1 1 1,0 0-1,-1-1 0,0-1 0,-2 0 0,1-1 0,0 0 0,-1-1 1,-1-1-1,3-1-1,-2 2 1,2-2 0,0 1 0,0 1-1,1 0 1,1 0-1,0-1 1,-2 1-1,2 0 1,1 0-1,-2 0 1,0 0 0,0 1-1,1 1 1,-1-1 0,-2 0 0,0 1 0,1 0 0,-3 1 0,-1 1 0,1-1 0,-4 0 0,1 1 0,-3 2 0,1-3 0,-2 1 0,1-1 0,0 0 0,-2 0 0,1 0 0,0 0 0,-1 1 0,2 0 0,-2-1 0,-1 0 0,1 0-1,-11-2 1,16 5 0,-16-5 0,12 2 0,-12-2 0,0 0 0,0 0 1,0 0-1,0 0 0,0 0 1,9 0-1,-9 0 0,0 0 0,0 0 0,0 0 0,0 0 0,0 0 0,0 0 1,0 0 0,0 0 1,0 0 0,-6 16 1,4-4 1,-3-2 0,2 6-1,-1 1 1,1 2 0,0-3-1,1 4-1,0-4 0,1-1 0,-1-2-1,2-3-1,-1-1-2,1-9-7,0 0-18,0 14-5,0-14 0,0 0 1</inkml:trace>
  <inkml:trace contextRef="#ctx0" brushRef="#br0" timeOffset="16367.9362">11615 14853 0,'-2'10'2,"2"-10"-1,0 0 0,-5 15 0,5-15-1,-4 12 1,4-12-1,-4 17 1,4-17-1,-4 15 0,4-15 0,-3 12 1,3-12-1,-2 13 0,2-13 1,-2 11-1,2-11 1,0 10-1,0-10 1,0 0-1,0 12 1,0-12-1,0 0 1,0 0 0,0 0 1,0 0 0,0 0-1,0 9 0,0-9 1,0 0-1,0 0-1,0 0 1,0 0-1,-1 12 0,1-12 0,0 0 0,-2 10 0,2-10 0,0 0 1,0 0 0,0 0-1,0 0 1,0 0 0,0 0 0,0 0 0,0 0 0,0 0-2,0 0-1,0 0-2,9-6-4,-9 6-5</inkml:trace>
  <inkml:trace contextRef="#ctx0" brushRef="#br0" timeOffset="20498.1724">15548 13803 2,'0'0'9,"0"0"-1,1-10-1,-1 10-1,0 0-1,0 0-1,0 0 0,0 0 1,0 0 0,0 0 0,-1-10 1,1 10 1,0 0-1,0 0 1,-10-5-1,10 5 0,-10-1 0,10 1-1,-16 0 0,7 1-1,0 2 0,-3-2 0,1 1-1,-2 0 0,3 0-1,-3 0 0,-1 1 1,-1-1-2,1 1 1,-2-1 0,-1 2-1,0 0 0,-3 1 0,1 0 0,2 1-1,-2 2 1,1 1-1,0-1 1,2 2-1,-1-1 1,3-1 0,0 2-1,0 0 1,2-1 0,1-3-1,11-6 1,-15 17-1,15-17 0,-8 15 0,8-15 1,-2 15-1,2-15 0,0 14 0,0-14 0,6 15 0,-6-15 1,13 12 0,-4-8 0,4 1 0,3-1 0,5-1 1,0-1-1,5-1 0,3 1 0,0-1 0,1 0 0,0 2 1,-1 0-2,-1 2 1,-1 1 0,-1 1-1,-4 0 1,0 3 0,0 0-1,-2 0 1,-2 1-1,0 2 1,-3-1-1,-2 1 0,1 1 1,-3-1-1,-1 1 0,-1-1 1,-2 3-1,0-1 1,-2 2-1,0-1 0,-4 2 0,0 1 1,-2 1-1,-2 1 1,-2-3-1,1 2 0,-2-2 1,-2-2-1,-3 0 1,-1-2-1,-3-1 1,-3-1-1,-4-3 1,-2 2 0,-4-4 0,2 0-1,-2-3 1,0-1 0,-1-4 0,2-1-1,2-2 1,3-1-1,1-2 0,0-1 1,3 0-1,2 1 0,3 0 1,2 1-1,2 1 0,9 5 0,-13-6 0,13 6 0,0 0 0,-10-3-1,10 3-1,0 0-2,0 0-5,13 7-8,-1-5-18,4 3-1,-3-6 0,6 2 1</inkml:trace>
  <inkml:trace contextRef="#ctx0" brushRef="#br0" timeOffset="21113.2076">15712 13611 8,'2'-12'18,"-6"-5"0,5 5-2,-3-1-1,1 3 0,1 10-4,-1-14-2,1 14 0,0 0-2,3 12-1,1 2-1,2 5 0,0 3 0,2 6 0,0 0-1,3 1 0,-4-3-1,3 0 0,-6-6 1,2-1-3,-5-7 1,3-2-2,-4-10-1,0 0-8,0 0-19,15 9-6,-15-9 0,7-11 0</inkml:trace>
  <inkml:trace contextRef="#ctx0" brushRef="#br0" timeOffset="36859.1082">14965 15028 2,'0'0'4,"0"0"-1,-2-12 1,2 12-1,4-12 1,-4 12 0,4-18 0,-4 18-1,5-19 1,-2 9-1,-1 0 0,1 0-1,-1-1 0,2 0 0,0 1-1,1-2 1,-1 1 0,1 0 0,0 0 0,0 1 1,0-1 0,2 2-1,-7 9 1,14-14 0,-14 14-1,20-15 0,-11 9 1,3 2-1,1 1-1,-1 1 1,2 1 1,-2-2-2,1 3 0,1 1-1,0 2 1,0-1 0,-2 1-1,1 1 1,-1 0 0,0 1 0,0-2 0,0 1 0,0-1 0,0 0-1,0-2 1,1 1 0,0-1 0,1 0 0,-1 1 0,1-1 0,-2 0 0,1-2 0,1 0 0,0-2 0,1-2 1,-1-4-1,1 0 0,-1-4 1,3 0-1,-4 0 0,2-2 0,-4 1 0,0 2 0,-2 1-1,-9 11 0,13-15 1,-13 15-1,7-10 0,-7 10 1,0 0-1,0 0 1,0 0-1,0 0 0,0 0 1,0 0-1,0 0 0,0 0 0,0 0 0,0 0-1,0 0 1,6 14 0,-6-14 1,7 15-1,-2-4 0,1-2 0,1 2 0,3-1 1,-1 0-1,1-2 0,2-2 0,0 1 1,0-2-1,2-1 1,1-2 0,3 0 0,-1-1-1,2 0 1,1-1 0,-1-1 0,3-2 0,0 2 0,-1-2 0,2 0-1,1 0 1,0-1 0,1 2 0,0 1 0,3 0-1,0 0 1,1 1 0,0 2-1,-1 0 1,2 2-1,-1 0 0,0 0 1,-1 0-1,0 0 0,1 0 1,-1-2-1,2-1 0,1 1 1,0-3-1,2 0 1,-1-1-1,1 0 1,-1-1-1,1 2 1,-1 0-1,-1-1 1,2 1 0,-1 1 0,1 1 0,-1 0 0,-1 1-1,0 0 1,-2 0 0,0 1-1,-2 0 1,-1 0-1,-4 1 1,1 1-1,1-1 1,-2 2-1,-1 0 1,-1 2 0,0-3-1,-3 3 1,1-2 0,-3 0-1,-1 2 1,-2-1-1,-1 0 1,1 2-1,-2 2 0,0-1 1,1 0-1,-1 2 0,-1-2 0,1 2 0,-1-1 0,-1-1 0,1 0 0,-1 1 1,0-1-1,-1 2 0,1-2 0,-1-1 0,-1 0 0,-1 1 1,-1-1-1,-4-9 0,6 14 0,-6-14 0,3 9 0,-3-9 0,0 0 1,0 0-1,0 0 0,0 0-1,0 0-3,0 0-9,0 0-19,0 0-2,-9-18 2,9 18-1</inkml:trace>
  <inkml:trace contextRef="#ctx0" brushRef="#br0" timeOffset="38568.2048">18598 13791 7,'0'-13'20,"0"13"-3,0 0-2,-4-9-2,4 9-2,0 0 0,-9-11-3,9 11 0,0 0-2,-11-11-1,11 11-1,-10-5 0,10 5-1,-15-2 0,4 4-1,-1-1 0,-1 2-1,-4 0 0,2 2-1,-3 0 1,-1 1 0,0-1 0,0 1 0,3 0-1,-1 2 1,3 1 0,1-1 0,1 1-1,3 2 1,2-2-1,0 1 1,7-10 0,-10 18-1,7-9 1,3-9 0,0 17 1,0-17-1,9 12 1,0-7 0,7-2 1,4 0-1,3-2 0,4 2 1,2 0-2,2 1 1,1 0-1,1 4-1,-4 1 1,0 4-1,-3-2 0,-1 5 1,-3-2-1,-1 5 0,-2-1 1,-3 2-1,-1 2 1,-5-2-1,-1 4 0,-2 1 0,-3 1 0,-3-2 1,-5 0-1,-2-1 1,-3-1-1,-2-2 0,-3-4 1,-2-3-1,-4-1 1,-1-3 0,-3-3-1,0-2 1,-3-2 0,1 0-1,0-4 1,1 0-1,4-1 1,2 0-1,4-2 0,2 2 0,4-1 0,9 4-1,-10-7 0,10 7-3,0 0-3,4-17-7,5 15-6,-9 2-14,15-9-2,-1 5 1,-6-11 2</inkml:trace>
  <inkml:trace contextRef="#ctx0" brushRef="#br0" timeOffset="39117.2368">18831 13461 11,'0'0'18,"0"0"-1,-7-10 0,7 10-2,-6-10 2,6 10-4,-3-9 0,3 9-3,0 0-2,-1-11-2,1 11-1,0 0-2,0 0 1,0 0-1,9 18-1,-4-4 1,0 5-1,2 5 2,-2 3-2,3 5 0,-4-1-1,0 1 1,-1-2-1,-1-2 0,-1-5 0,0-4-1,0-3-1,-1-16-2,3 16-3,-3-16-10,0 0-17,0 0-1,0 0-2,0 0 2</inkml:trace>
  <inkml:trace contextRef="#ctx0" brushRef="#br0" timeOffset="42347.422">17975 14995 9,'7'-13'8,"-1"-7"1,3 3-1,-1-6 0,2 4-1,1-2-1,-1 2 0,0 2-2,3 0 0,-2 4 0,1 0-2,1 5 0,0 0-1,0 3 0,0 1 1,3 2-1,-3 1 0,3 2 1,-1 1 0,1 2-1,-2 2 1,4-1 0,-3-1 1,4 2 0,-3-1-1,3 0 1,1-2 0,1-1 0,-1-3 0,2 1-1,-3-3 1,3-2 0,-1-2 0,1 1-1,-2-5 1,1 1-1,2-3 0,-1 0-1,2 0 0,1 2 0,-1-2-1,-4 3 1,2 1 0,-3 0-1,-3 2 1,0 1-1,-3 1 1,-4 0 0,-9 5 0,16-9 0,-16 9 0,10-7 1,-10 7-1,0 0 0,0 0-1,0 0 1,0 0-1,0 0 0,0 0 1,0 0-2,0 0 1,0 0 0,0 0 0,7 11 0,-7-11 0,8 12 0,-8-12 0,11 14 0,-11-14 0,18 18 0,-9-9 0,2-1 0,1 3 0,1-2 0,-1 0 0,3 0 0,-2-2 1,3-1-1,-2 0 1,2-2-1,0 0 1,1-1-1,2-2 1,1 0-1,0 0 1,2-1-1,-2 0 1,2 1-1,-1 2 1,0-2-1,-2 2 1,-1 1-1,1 1 1,0 0-1,0 0 1,0-1-1,0-1 0,2 1 1,-1-3-1,1 0 0,-1-1 0,2 1 1,1 0-1,-2 0 0,4 0 1,-4-1-1,3 1 0,-2 0 1,0 1-1,0-2 0,-2-1 1,1 2-1,1-1 0,1 0 1,-2-1 0,2 1-1,0-1 1,-1 1 0,1-1-1,1 0 1,-3-1-1,-1 2 2,2-1-1,0 1-1,0 0 1,1-1-1,2 0 0,0-1 1,1 1-1,1-2 1,-1 0-1,1 1 0,-2 0 1,-1-1-1,-2 3 0,-1 0 0,-2 3 1,-4-1-1,1 0 0,-3 1 0,1 0 0,-1 0 1,1 0-1,-1-1 0,0-1 0,2 0 0,1 0 1,3-1-1,-2-1 0,0 1 1,0 0-1,-2 1 0,1 0 0,-3 0 0,-3 2 0,0 2 0,-10-5 0,15 12 1,-15-12-1,13 18 0,-8-7 0,-1 2 0,-1 3 0,-1-1 1,1 2-1,-2 0 0,0 1 0,0-2 0,-1-3 0,0-2 0,-1-1 1,1-10-1,-1 11 0,1-11-1,0 0-6,0 0-18,0 0-9,-4-12-2,-1-3 2</inkml:trace>
  <inkml:trace contextRef="#ctx0" brushRef="#br0" timeOffset="44545.5478">21826 13757 0,'0'0'12,"0"0"-1,3-13-1,-3 13-2,0 0 1,0 0-2,-1-13-1,1 13 0,0 0 0,0-12-1,0 12 2,0 0-2,-2-9 0,2 9 1,0 0 0,0 0-1,-11-11-1,11 11 0,-11-3 0,11 3 0,-14-2-1,4 2 1,10 0-1,-20 2 0,5 0-1,-1-2 0,-1 3 0,-1-1 0,-2 1-1,-1-1 0,0 2 1,-2 0-2,3 1 1,2 1 0,-1 2-1,2 0 0,0 1 0,3 0 0,2 2 0,2-2 0,3 1 0,1 0 0,6-10 1,-1 16-1,1-16 0,10 15 0,-1-10 0,1 0 0,4 0 0,1 0 0,3 1 1,2 1 0,0 0-1,4 0 1,2 0-1,0 4 1,1-2-1,-1 4 1,1 0 0,0-2-1,-2 5 0,-2-1 0,-4 4 1,0-3-1,-4 6 0,-2-1 0,-5 2 0,-4 1 1,-2 0-1,-4-1 0,-3 0 1,-3-2 0,-2-2 1,-2-4 0,0 0 0,-4-5 0,3 0 1,-5-4-1,4-3 1,-5-2-1,1 0-1,-2-4 0,1-1 0,0-4-1,0 2 0,1-2 1,2 2-2,1-2 1,5 0 0,10 8-2,-11-10-1,11 10-2,0 0-3,9-5-9,-9 5-13,18-5-5,1 3 0,-4-10 2</inkml:trace>
  <inkml:trace contextRef="#ctx0" brushRef="#br0" timeOffset="44926.5695">22095 13491 31,'0'0'27,"0"0"2,6 14-12,-4-4-5,2 8-3,-3 2-2,4 4-1,-4 2 0,4 4-2,-3-3 0,1 2-1,-3-3-2,1-2-1,1-2-6,-5-4-7,1-7-18,6 7-2,-10-9 2,7 5-1</inkml:trace>
  <inkml:trace contextRef="#ctx0" brushRef="#br0" timeOffset="47257.7028">21102 15107 5,'0'-15'22,"0"15"-4,0-21-1,0 10-3,0-4 0,-1 0-2,2 0-2,-2-4-1,5 3 0,-3-5-3,4 3 0,0-3-1,2 2-2,0 1 1,3 0-2,0 0 0,0 2-1,3 2 0,-1 1 0,1 1-1,1 4 1,2-1-1,0 3 0,1 3 1,0 1-1,5 1 0,0 2 0,2 2 1,3 0-1,1 1 1,0 1-1,2 2 0,0 1 1,-3 0-1,0-1 1,-3 2-1,-2-2 0,0 0 1,-2-1-1,0-4 2,0 1-1,-2-5-1,-2 0 1,0-2 0,-1-2-1,-5-1 1,4-2-1,-5-4 1,-1 1-1,1-2 1,-2 0-1,0-1 0,-2 1 0,1-2 0,-2 3 1,0 0-1,-2 2 0,0 2 0,-2 9 0,1-11 0,-1 11 0,0 0 0,0 0 0,0 0 0,0 0 0,0 0 0,0 0 0,0 0 0,0 0-1,5 11 1,-5-11 0,9 12 0,-9-12 0,12 17 0,-12-17 0,16 17 0,-6-8 0,0-1 0,1-1 0,1 1 0,0 0 0,2 0 1,-1-1-1,1 0 0,1 0 0,0 0 0,2-1 0,1 1 0,-1-2 0,1 0 1,0-1-2,2-2 2,2 1-1,-1-3 0,1 0 0,1-1 0,0 0 0,0-1 0,0 0 0,2 0 1,0 0-1,-2 0 0,0 2 1,1-1-1,-3 4 0,0-2 1,1 1-1,-2 1 0,-2-1 0,2 2 0,0 0-1,-1-1 1,2 1 0,1-1 0,-1 1 0,2-1-1,1-2 1,2-1 0,-1-1 0,2 0 0,0-1-1,-1-2 1,1 2 0,1-1-1,-2 1 1,-2 0 0,0 0 0,1 1 0,-2 0 0,-1 1 0,-1-1 0,-2 2 1,0-1-1,1 2 0,-2 0 0,-3 0 0,5-1 0,-3 2-1,3-2 1,3 1-1,-4 0 0,2 0 0,2 0 1,-2-1-1,0 1 0,4-1 1,-4 2-1,0-2 1,5 1-1,0-1-1,-1 0 2,0 0-1,-1 0 1,-1 0-1,0-1 1,-1-1 0,-4 2-1,-1 0 1,1 1 0,2-2 0,-4 2 0,3-1 0,2 1 0,-5 0 1,4 0-1,-1 0 0,-1 0 0,-3 1 0,2-2 0,-3 1 0,-1-1 0,0 2-1,1-1 1,-4 0 0,4 0-1,1 0 1,-1-1 0,2 2 0,1-1 0,-2 1 0,3 1 0,-1 1 0,-2-1 0,-3 1 0,4 1 1,-4 1-1,-1 2 0,0-2 0,-2 3 0,-1 0 1,4 0-1,-2 1 0,-3 2 1,2-3-1,2 2 0,1-1 0,1 1 0,-3 0 0,-2-1 0,0 0 0,4 1 0,-2 0 0,-3-2 0,-3 2 0,0-2 0,2-1 0,-6-9 0,12 17 0,-12-17 0,4 14 1,-4-14-1,4 15 0,-4-15 2,0 0-2,-6 11 0,6-11 1,0 0-1,0 0 0,0 0-1,-10 0-1,10 0-1,0 0-2,-7-9-5,7 9-12,0 0-12,-15-6 0,15 6 1</inkml:trace>
  <inkml:trace contextRef="#ctx0" brushRef="#br0" timeOffset="103298.9083">12095 16564 2,'0'0'4,"0"0"-1,-9 7 0,9-7 1,0 0 0,-13 3 1,13-3 0,0 0-1,-10 5 1,10-5 0,0 0 0,0 0 0,-9 2-2,9-2 1,0 0-1,-9 5 0,9-5-1,0 0 1,0 0-1,-13 14 1,13-14 0,0 0-1,-9 11 2,9-11-2,0 0-1,-11 12 1,11-12-1,-9 11 0,9-11 0,-6 12-1,6-12 1,-4 11-1,4-11 0,-2 13 1,2-13-1,-1 13 1,1-13-1,-1 14 1,1-14-1,0 14 1,0-14-1,1 16 0,-1-16 1,2 14 0,-2-14 0,5 15-1,-5-15 1,6 13 0,-6-13-1,9 13 1,-9-13 0,10 11-1,-10-11 0,9 9 0,-9-9 0,11 10 0,-11-10 1,12 10-1,-12-10 0,12 9 0,-12-9 1,16 10-1,-16-10 0,14 7 0,-14-7 0,13 6 0,-13-6 0,13 5 1,-13-5-1,11 2 0,-11-2 1,12 0-1,-12 0 1,13-3 0,-13 3-1,12-5 0,-12 5 1,13-10-1,-13 10 0,15-13 1,-15 13-1,12-16 0,-6 6 0,1 0 1,-2-1-1,0-1 0,-2-1 0,0 1 1,-1 1-1,1 1 0,-2-1 1,-1 11-1,2-18 0,-2 18 1,0-13-1,0 13 1,-4-15-1,4 15 1,-7-15 0,7 15-1,-11-16 0,2 6 0,2 1 0,1 0 0,-3 1 1,2-2-2,-2 3 1,9 7 0,-13-12 0,13 12 0,-15-8 0,6 8 0,9 0 0,-18 2 0,6 2 0,1-2 0,-4 3 0,0 4 0,3-4-1,-1 4 0,2-2-1,-2 0-2,13-7-5,-12 17-9,12-17-9,0 0 1,0 0 0</inkml:trace>
  <inkml:trace contextRef="#ctx0" brushRef="#br0" timeOffset="104394.971">13633 16549 21,'0'0'16,"0"0"-2,0 0-1,0 0-2,0 0 0,-10 1-2,10-1-2,-4 11-2,4-11 0,-3 14-1,2-2 0,0-1 0,1 5-1,0-1-1,1 1 1,0 2-2,0 1 1,1 1-1,-1-1 1,-1 0-1,1-2 0,0-1 0,-1-1 0,-1-2 0,1-13 0,1 16-1,-1-16 0,1 13 0,-1-13-2,2 10-1,-2-10-3,0 0-5,6 16-10,-6-16-10,0 0 2,0 0 0</inkml:trace>
  <inkml:trace contextRef="#ctx0" brushRef="#br0" timeOffset="106087.0677">15179 16591 8,'3'-15'18,"-3"15"-2,0 0 0,0-12-2,0 12 1,1-9-4,-1 9-1,3-13-1,-3 13-1,6-16-1,-6 16-1,7-14-2,-7 14 0,9-15 0,-9 15-1,10-9-1,-10 9-1,10-4 1,-10 4-1,10-3 0,-10 3-1,12 4 1,-12-4-1,10 4 1,-10-4-1,11 8 0,-11-8 1,10 17-1,-4-8 0,-2 0 0,0 5 0,0-3 1,-1 3-1,-1-2 1,0 1-1,-1-2 0,-4 1 0,1-2 0,-2 0 0,0 0 0,-1 0-1,-1 3 1,0-2 0,-2 2-1,0-3 1,0 1 0,0 1-1,-1 0 1,0-4 0,9-8-1,-16 18 1,16-18-1,-13 13 1,13-13 0,-8 10 0,8-10 0,0 0 0,0 0 0,0 0 1,0 0-1,0 0 0,0 0 1,-2 9 0,2-9 0,0 0 0,14-1 0,-14 1 1,17 4 0,-6-3 0,1-2-1,2 1 0,0-1 0,2 0 0,0 1-1,1-1 1,-4-2 0,4 4-1,-5-3 0,0 2 1,-1 3-1,-2-3 0,-9 0 0,14 1 0,-14-1 1,9 2-2,-9-2 1,0 0-2,14 4-4,-14-4-9,0 0-19,0 0 1,6-16-2,-6 16 1</inkml:trace>
  <inkml:trace contextRef="#ctx0" brushRef="#br0" timeOffset="107545.1512">16670 16586 18,'4'-10'26,"-4"10"-3,8-11-2,-8 11-5,12-10-3,-12 10-2,16-11-3,-5 1-2,4 5-1,-1-3-1,4 5-1,-1 1 0,1 2-1,-1 0-1,0 3 0,-1 1 0,-1 0-1,-1 2 1,-3 1-1,-1-3 1,-1 5-1,-9-9 1,9 17 0,-8-7-1,-2 4 0,-3 0 1,-2 1-1,-3 0 0,0-2 0,0 1 0,-1-1-1,2-3 1,8-10 1,-11 8-1,11-8 0,0 0 1,0 0 2,8-13-2,-8 13 0,18-14 1,-6 10-1,1-1 0,2 2 0,0 3-1,1 2 1,-1 2-1,-1 2 0,-2 2 0,0 1 1,-4 5-1,-2-1 0,-2 4 0,-2-1 0,-3 3 0,-1-1 1,-4 2-1,0 0 1,-3-2-1,-2 2 2,-2-7-1,0 3 1,-2-6-1,0 2 1,0-6-1,0-1 1,1-2-2,0-2 1,3 0-1,1 0 1,10-1-1,-16 1 0,16-1-1,-9-1-1,9 1-1,0 0-7,2-13-27,-2 13 1,12-23 0,1 5 0</inkml:trace>
  <inkml:trace contextRef="#ctx0" brushRef="#br0" timeOffset="108960.2321">18224 16480 19,'0'0'26,"0"0"-8,0 0-1,0 0-1,0 0-2,0 0-2,0 0-3,-10-2-1,10 2-3,-2 9-1,2-9-1,0 17-2,0-6 1,0 0-1,-1 2 0,0-1 1,0 1-1,-2 1 0,-2-1-1,-1 0 1,0-2-1,-1 0 1,0 1-2,7-12 1,-14 15 0,14-15 0,-7 10 0,7-10 0,0 0 0,0 0 0,12-1 0,-12 1 0,18-4 0,-7 2 0,3 3-1,-1 0 1,2-1 1,-1 0-1,0 0 0,-1 0 0,-2-1 0,0 0 0,-11 1 0,15-9 1,-15 9-2,9-4 2,-9 4-1,0 0 0,8-11 0,-8 11 0,0 0 1,0 0-1,0 0 0,0 0 0,0 0-1,0 0 2,-10 8-1,10-8 1,-2 18-1,2-3 1,2 2-1,-1 0 1,3 1 0,-2 2-1,2 1 0,-1-2 1,1-5-1,-2-2 0,1-2 0,-3-10 0,3 12-1,-3-12 0,0 0-2,10-2-2,-10 2-5,5-9-10,-5 9-12,5-15-2,-5 15 2</inkml:trace>
  <inkml:trace contextRef="#ctx0" brushRef="#br0" timeOffset="110443.317">19800 16553 2,'0'0'27,"0"0"0,0 0-3,0 0-5,0 0-4,-1-14-3,1 14-4,0 0-2,0 0-1,-1-10-1,1 10-2,0 0 0,-2 11 0,2-11-1,-5 13 1,5-13-1,-5 18 0,5-18 1,-5 16-1,5-16 1,-3 18-2,3-18 1,0 16-1,0-16 1,4 15-1,-4-15 0,6 10 1,-6-10-1,10 4 2,-10-4-1,13-1 0,-13 1 0,13-2 0,-13 2 0,17-3 0,-17 3-1,16-1 1,-7 0-1,1 3 0,-1-1 0,1 2 0,1 0 1,-2 1-1,1 0 0,0 3 0,-1 0 0,-9-7 0,17 13 0,-10-3 0,-1-1 0,-6-9 0,7 20 0,-6-10 0,-1 0 0,-2 2 1,-2-2-1,-2-1 0,6-9 0,-18 18 0,7-10 1,-2-1-1,0 0 0,-2-2 0,-2-1 0,0-1 0,1 2 0,1-4 1,0 1-1,3 1 0,1-3 1,11 0-1,-13 3 1,13-3-1,0 0 0,0 0 0,0 0-1,-3-9-1,3 9-3,7-10-8,-7 10-12,16-9-9,-13-3-2,-3 12 2</inkml:trace>
  <inkml:trace contextRef="#ctx0" brushRef="#br0" timeOffset="110997.3487">19813 16582 15,'-2'-10'23,"2"10"-4,0 0-4,9-12-1,-9 12-4,0 0-2,5-11 0,-5 11-2,0 0 1,0 0 0,0 0 0,-2-10-2,2 10 1,0 0-2,0 0 1,0 0-1,0 0 0,5-13 1,-5 13-2,0 0 0,11-8 0,-11 8 0,9-6-1,-9 6 0,15-6 0,-15 6-1,21-3 0,-10-1 1,4 3-1,-1-1 0,1 1-1,-1 1 1,0-1-1,-2 0-1,0 1 1,-12 0-1,14 3-1,-14-3-1,0 0-5,0 0-11,9 9-17,-9-9 0,0 0-1,-12-7 2</inkml:trace>
  <inkml:trace contextRef="#ctx0" brushRef="#br0" timeOffset="113269.4786">21609 16525 11,'0'0'15,"-10"-3"-2,10 3 0,0 0-2,0 0-3,0 0 0,0 0-1,0 0-2,-11 4 0,11-4-1,0 0 0,0 0 1,-9-1-1,9 1 1,0 0-1,0 0 0,-10-7 0,10 7 0,0 0-1,0 0 2,-14-2-2,14 2 2,-10 0-2,10 0 1,-10 1-2,10-1 1,-13-1-1,13 1 0,-11 5-1,11-5-1,-13 6 1,13-6 1,-15 9-1,15-9 0,-17 14 1,7-7-1,-1-2 0,1 5 0,-2-3 0,3 2 0,-2-4 0,2 4 0,0-3 0,3 4 0,6-10 0,-12 13 0,8-4-1,1 0 1,0 2-1,2-1 0,1 0 0,0 0 0,2 3 0,1-1 1,1 1-1,2-2 0,1 0 0,1 2 0,0 0 0,2-1 0,1-1 0,1-1 1,-1 0-2,2-1 1,-1-1 0,3-4 0,-2 4 0,1-4 0,-1-3 0,2 1 0,-2-2 0,0-3 0,0 1 0,-1-1-1,-1-3 1,-1 2 0,-1-2 1,-9 6-1,15-12 0,-15 12 0,10-15 0,-10 15 0,6-12 0,-6 12 0,2-15 0,-2 15 0,-2-10 0,2 10 0,-7-11 0,7 11 1,-11-8-2,11 8 2,-17-4-1,7 2 0,-1-1 0,0 4 0,-1 0 0,-1-4 1,0 4-1,-1-1 0,2 1 0,-2 1 0,3 1 0,-1-1 0,-1 1 0,3 4 0,1-3-1,-2-1 1,11-3-1,-14 6-2,14-6-3,-10 6-9,10-6-21,0 0 1,0 0-1,7-12 2</inkml:trace>
  <inkml:trace contextRef="#ctx0" brushRef="#br0" timeOffset="114828.5678">22975 16530 9,'0'0'17,"0"0"-1,0 0-1,0 0-2,0 0-2,0 0-1,0 0-1,0 0-1,0 0 0,0 0-1,0 0 1,0 0-1,0 0 1,-7-10-1,7 10-2,0 0 0,0 0-1,0 0 1,10 0-2,-10 0 0,12 1-1,-12-1 1,18 2-1,-7-2 0,0 1 0,-2-2-1,6 1 0,-3-1-1,-1 1 1,1-1-1,0 0 0,-2-1 0,1 0 0,-1 0 0,-10 2 0,16-1 0,-16 1 0,15-1 0,-15 1 0,11 3 1,-11-3-1,0 0 0,10 5 0,-10-5 0,0 0 0,5 10 1,-5-10-1,0 0 0,2 13 1,-2-13-1,-1 11 1,1-11-1,-3 16 1,3-16-1,-6 17 1,5-8-1,-1 4 0,-1 0 1,2 3-1,0 1 0,-2 0 0,-1 0 1,1 5-1,-1-2 0,0 1 0,1 0 1,-1 0-1,-1-4 0,2 3 1,2-2-1,-3-5 1,1 0-1,2-2 0,-3-1 0,4-10 0,-2 17 0,2-17 0,-7 11 0,7-11 0,-2 12 0,2-12-1,0 0-2,0 0-2,-1 11-9,1-11-24,0 0 1,0 0-1,-13-7 1</inkml:trace>
  <inkml:trace contextRef="#ctx0" brushRef="#br0" timeOffset="128399.344">12175 10092 16,'3'-9'23,"-3"9"-4,0 0-4,0 0 1,0 0-4,-7-13-2,7 13-1,-5-12-1,5 12 0,-6-10-1,6 10-2,-9-7 0,9 7 0,-12-6-1,12 6 0,-18-4 0,18 4-1,-18-2-1,7 3 0,0-1 0,0 0-1,-2 1 0,1 3 1,-3-2-1,0 1 0,0 0-1,0 0 1,-3 0-1,2 2 1,-2-1-1,1 0 1,-1 2-1,1-1 0,1 0 0,1 1 1,2 0-1,0 1 0,2 1 0,1 0 0,1 0 0,1 2 0,2 0 0,0 0 0,1 3 0,3-2 0,2 1 0,1 0 0,3 0-1,2-2 1,-6-10 0,18 18 1,-6-14-1,3 3 1,0-7-1,5 3 1,-1-4 0,3 1 0,2 2 0,1-2-1,1 3 1,0 1-1,1 3 0,-1-1 1,1 6-1,-1-1 0,-1 1 0,-3 2 0,-1 2 1,0 1-1,-4-1 0,-1 4 0,-4-2 0,-2 0 1,-1 1-1,-4-2 0,-2 1 0,-4-1 0,-3-2 1,-2 1-1,-5-3 0,-3 4 0,-4-1 1,-2-1-1,-4-4 1,-1-1-1,-3-2 0,0-2 0,-1-6 0,1-6 0,1-1-1,2 0 1,2 0 0,2 0 0,4 0 0,2 2 0,4 3 0,11 2 0,-15 0-1,15 0 0,0 0-1,0 0-4,0 0-6,13 5-17,-13-5-7,21 0-1,-8-3 1</inkml:trace>
  <inkml:trace contextRef="#ctx0" brushRef="#br0" timeOffset="128921.3739">12377 9895 4,'6'-9'27,"-7"-10"2,5 9 1,-4-3-12,0 1-4,0 12-3,1-10-3,-1 10-2,0 0-1,2 18 0,0-3-1,2 5 0,-1 4 1,2 6-1,1 0 0,0 2-2,-2-3 1,2 0-1,0-6 0,-2-3-2,2-6-1,-6-14-3,9 12-7,-9-12-24,0 0 1,5-14-2,-9-2 1</inkml:trace>
  <inkml:trace contextRef="#ctx0" brushRef="#br0" timeOffset="137047.8387">15590 9889 23,'1'-10'19,"-1"10"-1,0 0-2,-4-12 0,4 12-4,0 0-1,-10-9-2,10 9-2,-9-3-1,9 3-1,-12-1-1,12 1-1,-15 1 0,15-1-1,-17 1 0,6 1 0,-2-2 0,-1 2-1,-1 1 1,-3 1-2,1 0 1,-2 2 0,-2 1-1,2 0 1,-1 0-1,1 1 0,0 0 0,1-1 0,2 2 1,0-1 0,2 2 1,1-2-2,2 2 0,2 0 1,9-10-1,-16 16 0,16-16 0,-10 17 1,10-17-1,-5 16 0,5-16 0,-2 15 0,2-6 0,0-9 1,6 14-1,-6-14 1,12 14-1,-2-10 1,1 0 0,3 0 0,2-1 0,3 2 0,0-1 0,2-1 0,1 0-1,0 2 1,0 1 0,1-2-1,-2 2 0,1-1 1,-2 0-1,-1 1 0,0 2 1,-1-1-1,-2-1 0,0 4 0,-3 0 0,1 0 0,-2 2 0,-1-1 0,0 0 0,-3 1 0,-3 1 0,-1 0 0,-2 2-1,-3 1 1,-2 1 0,-2-1 0,-3 4-1,-3-1 1,0 0 0,-2-1 0,-3-3 0,-1-1 1,-1-3-1,-1-2 0,-1-4 1,-1-2 0,-1-1 0,3-4 0,-2-2 0,2 1 0,1-3 0,2 2 1,2 0-1,2 1 0,2-1-1,10 4 1,-12-3-1,12 3 0,0 0-1,0 0-2,0 0-1,0 0-4,16-1-6,-16 1-17,17-5-4,-1 5-2,-3-7 3</inkml:trace>
  <inkml:trace contextRef="#ctx0" brushRef="#br0" timeOffset="137689.8754">15777 9729 11,'0'0'27,"-3"-11"-2,3 11-2,1-10-5,-1 10-3,0 0-3,1-11-3,-1 11-1,0 0-2,11 15-1,-9-4-1,4 7-1,-2 0 1,2 5-1,-2 0-1,0 1 0,-2-3-1,2-4 0,-1-3 0,0-2-1,-3-12 1,7 10-2,-7-10-3,0 0-5,10-4-13,-10 4-12,0 0-1,7-9 1,-7 9 0</inkml:trace>
  <inkml:trace contextRef="#ctx0" brushRef="#br0" timeOffset="158935.0905">18976 9896 9,'-7'-11'20,"7"11"-1,0 0-1,0 0-4,-8-11 1,8 11-5,0 0-1,-13-7-2,13 7-1,-12-3-2,12 3-1,-15 0-1,6 1 0,-2 0 0,-1-1-1,-2 0 0,-1 1 0,-3-1 0,-1-1-1,-2 2 1,-3 1-1,0 0 1,-1 3-1,-3 5 0,3-2 0,-1 5 1,2 4-1,2-1 1,0 2-1,1 1 0,4-1 0,1-1 0,1 0 0,2-1 0,3-3 0,2-1 0,2 0 0,4-1 1,2-1 0,0-10 0,9 15 0,-9-15 1,17 14 0,-5-9 1,3 0 0,2-2 0,2 1-1,2 0 1,4-1 0,1 1-2,1 0 0,2 0 0,0 3 0,-1 0-1,0 3 1,-2-1-1,-1 3 0,-4 5 0,-2-1 0,-3 2 0,-3 2 0,-3-1 0,-1 2-1,-5 1 1,-2-2 0,-4 0 0,-1 1-1,-4-2 1,-2 0 0,-1-2 0,-3 1 0,-1-4-1,-2 1 1,-1-5 1,-4 1 0,-3-5-1,2-2 1,-3-1 0,-1-3 0,-1-2 0,2-1 0,1-2 0,4 1-1,4-2 0,3 1 0,13 5 0,-11-8 0,11 8-2,10-8-1,5 6-5,2-9-10,7-2-15,8 4-3,-2-9 3,6 6-1</inkml:trace>
  <inkml:trace contextRef="#ctx0" brushRef="#br0" timeOffset="159417.1181">19160 9821 17,'3'-17'25,"-3"17"-6,0 0-1,0 0-2,0 0-4,-3 12-3,4 1-2,-2-1 0,3 6 0,-2 2 0,2 5-1,-1-1 0,2 2-2,-2-2 1,2 0-2,-2-3 1,1-2-2,0-6-2,-2-13-2,4 17-4,-4-17-7,0 0-18,14-6-2,-12-4-1,-2 10 1</inkml:trace>
  <inkml:trace contextRef="#ctx0" brushRef="#br0" timeOffset="191278.9405">12186 6584 26,'0'0'20,"0"0"0,0 0-3,-10 1 1,10-1-4,-11 3-2,1-4-2,10 1-2,-16-1-3,16 1 0,-21 2-1,11-2-1,-2-1-1,0 2 0,0-1 0,-1 2 1,-2-1-2,0 1 0,0-2-1,-1 4 1,-1-1-1,1 0 1,0 2-1,0 0 0,1 2 1,1-1-1,2 2 0,0-3 1,3 3-1,9-8 0,-14 17 0,8-5 0,2-3 0,2 1-1,2 1 1,2 2 0,1 0 0,3-1 0,2-1 0,2-1 0,5-1 0,1-1 0,7-2 1,2-3-1,4-2 0,3 1 1,4 0 0,1 0 0,1 1-1,0 2 0,-3 1 1,-1 3-1,-4 5 1,-3-2-1,-5 4 0,-4 2 1,-4 3-1,-2 1 0,-7 2 0,-3 1 0,-3 0 0,-5 3 0,-4-1 0,-2-1 0,-5-2 0,-4 0-1,-3-4 1,-2-2 1,-2-4-1,-1-5 0,-1-4 1,1-3-1,2-5 1,0-5 0,3-2 0,2-3 0,3 1-1,1-2 1,3 3-1,3 0 1,3 1-2,9 10 0,-9-13-2,9 13-2,0 0-4,6-18-9,5 8-17,6 6-1,-2-8 2,8 4 0</inkml:trace>
  <inkml:trace contextRef="#ctx0" brushRef="#br0" timeOffset="191698.9643">12374 6351 22,'0'0'29,"0"-12"1,0 12-10,0 0-3,0 0-1,3 17-4,-3-5-5,6 8-1,-3 0-2,3 8-1,-1-2 1,2-1-2,1-3-2,-3 1-1,4-3-6,-5-7-6,-4-13-19,15 19-2,-15-19 0,0 0 0</inkml:trace>
  <inkml:trace contextRef="#ctx0" brushRef="#br0" timeOffset="200292.4559">15612 6468 9,'0'0'14,"0"0"0,0 0-2,-6-9 0,6 9-1,0 0-1,-6-12 1,6 12-2,0 0-2,-14-10 0,14 10-1,-18-3 0,5 2-2,-2 1 0,-2 0-1,-4 4-1,-2-2 0,0 2 0,1 0-1,-2 2-1,1 1 1,3 4-1,-1 0-1,3 1 2,3 1-2,1 1 1,2 1 0,4 0 0,0-2 0,3-3-1,5-10 1,-2 17 0,2-17 0,5 12 0,-5-12 1,13 5 0,-13-5 0,19 7 0,-7-2 1,5-2 0,-1 0 0,6 2-1,-2 0 1,5 3-1,-1-1 0,2 3 0,-1-3-1,-2 7 0,2-2 0,-3 4 1,-1-2-2,-2 4 2,0-1-2,-4 1 1,0 0 0,-3-2-1,-1-1 1,0 0-1,-4 0 1,-1-3 0,-3 0-1,-1-1 1,-2-11 0,-8 19 0,-1-8 0,-5-4 1,-2 2-1,-5 3 1,-3-2 1,0-1-1,-3-3 0,-2-3 1,-1-1 0,5 2 1,-2-6-1,6-1-1,5-1 0,1 3 0,5 1-1,10 0 0,0 0-2,0 0-5,0 0-3,13-9-9,-2-3-14,11 0-1,-2-11 0,8 4 2</inkml:trace>
  <inkml:trace contextRef="#ctx0" brushRef="#br0" timeOffset="200627.4752">15892 6112 21,'0'0'29,"0"0"1,0 0 1,-8 24-18,7-1-3,-3 3-2,3 9-2,-2 2-1,2 2-2,0-1-1,2 0 0,-2-6-2,2-2 1,0-5-3,-1-8-3,4-1-6,-3-2-16,-1-14-6,4 12 1,-4-12 1</inkml:trace>
  <inkml:trace contextRef="#ctx0" brushRef="#br0" timeOffset="214428.2646">12247 3832 7,'0'0'15,"0"0"0,0 0-1,0 0 1,0 0 0,0 0 1,0 0-1,0 0-1,0 0-1,0 0-2,0 0-2,-5-10-1,5 10-1,-13-3-3,3 4 0,-4-1-1,-4 1-1,0 1 0,-2 2-1,-2 1 1,0 2-1,-1-1-1,0 2 0,0 0 0,5 3 0,0 2 0,2-1 0,0 3 0,6 0 0,2 5 0,2-1 0,2 0 0,3 1 0,3 0 0,1-1 0,4 0 0,0-3 0,3-1 0,5-2-1,1-1 2,4-5-1,5-2 0,5-1 0,2-2 0,3-1 0,1 0 0,1-1 0,0-1 0,-1 3 0,-4 1 0,-3-1 0,-3 4 0,-1-1 0,-6 2 0,-3 2 0,-3 4 0,-4-1 1,-4 4-1,-5 1 0,-5 4 0,-4 0 0,-4 0 0,-1 2 1,-4-1-1,-1-1 0,-3-1 0,0-2 1,1-6-2,-2-1 2,0-1-1,1-2 1,2-2-1,-1-1 1,2-2-1,4 2 0,3-1-1,0-4-2,12 0-2,0 0-7,3-19-18,13 7-6,0-12-1,8-4 1</inkml:trace>
  <inkml:trace contextRef="#ctx0" brushRef="#br0" timeOffset="214767.284">12484 3505 44,'0'0'32,"5"-10"3,-5 10-1,5 16-24,-3-4 0,6 9 0,-3 4-4,4 8-2,-2 2-1,3 3-1,-1-1 0,2 0-2,-1-4-1,-2-9-4,5-1-17,0-5-14,-13-18 1,14 4-2,-13-20 1</inkml:trace>
  <inkml:trace contextRef="#ctx0" brushRef="#br0" timeOffset="220521.6131">14268 3402 14,'46'48'24,"-7"-12"1,10 15-5,-2-5-11,4 3-5,6 2-1,5 2-2,2-1 1,-2 0 1,0 0 0,1-4 1,1 0 0,-2-1-1,3 1 1,-1 3-1,2 3-1,5 1-1,2 4 0,5 4-1,3 3 0,3 2 0,4 2 0,5 3 0,3 2 0,2 2 0,0 2 0,4 4-1,1 3 1,3 2 1,-1 8-1,0 3 0,-4 4 1,1 5-1,2 3 0,-5 1 0,-1 3 1,1 4-1,-1 0 1,0-1 1,3 3-1,-3-1 1,3 3 1,2 2 0,1 4-1,-5-3 1,4 8 1,-4-1-1,1 1 0,-3 1 0,1 1 0,-4-3 0,2 4 1,-1-1-1,-1 3 0,-3-1 1,3 4-2,-2 0 0,-1 5 0,-3-2 0,1 3-1,-1-1 0,1 0 0,0 1 0,-1 1-1,1-1 1,1-1 0,2 2-1,1-2 1,-1 0-1,2-1 0,0-2 0,4 1 0,0-1 1,3 1-1,1 1 0,2 2 0,5-3 1,1 4-1,2 0 1,-1-3 0,4-1-1,0-2 0,3-1 1,3-2 0,2-1 0,2-3 1,2 0-1,6 1 0,2 3 1,3 2-1,0 2 1,6 5 0,2 3-1,7 5 0,3-1-1,3 2 1,6-3-1,8-5-1,4-4-2,7-14-7,5-13-30,2-7 0,-5-8 1,-18-6-2</inkml:trace>
  <inkml:trace contextRef="#ctx0" brushRef="#br0" timeOffset="241522.8143">12730 3263 2,'-29'-20'13,"5"7"-6,-7 1-8,-2 1-1,-4 0 3,-3 0 1,0-1 1,-1 1 0,0-3 0,0 3 0,-1-3-2,3 3-2,1 1-2,0-1-1,3 5-1,-1-1 1,2 5 0,-2 1 1,4 4 1,-2 1 1,5 3 0,-1 0 0,4 3 0,0-2-1,2 1 0,1 0 2,0 0-1,-1-2 2,0 2 0,-1 4 2,-3-1 0,2 6-1,-2 0 1,0 5-1,1 3-1,0 2 0,-1 1 0,2 0-1,1 1 1,2-1 1,-2 1 1,5 1-1,-1-2 1,5 3 0,0 1 0,3 4 0,1 0-1,4 1-1,3 1 0,2-2 1,3-1-2,3 2 1,1-4 1,5-1 0,0 2 0,2 0 0,2 0 1,0 2 0,2 4 0,0 1-1,4 2 0,-2 5 0,4-2-1,1 3 0,0-1 0,3-1 0,2-5 0,3 0-1,2-4 1,2-4 0,3-2 0,1-3 0,3-2 0,1-2 0,5 1 0,-2-4 1,6-4-1,1-3 1,0-3-1,4-4-1,0-3 1,1-5-1,2-5 1,-2-6 0,2-1-1,-1-7 2,2-5-1,1-3 0,2-4 0,-2-4 0,0-2 0,2-1 0,0-4 0,-4-2-1,-2-4 1,-3-5-1,-2-3 0,-3-4 0,-4-4 0,-5-7 0,-4 1 0,-4-1 0,-6-3 0,-3 3 0,-9 2 1,-5 2-1,-5 6 1,-8 5 1,-8 5 0,-7 4 0,-6 9 1,-10 3 0,-7 4 0,-10 4 0,-5 0-1,-9 0 0,-7 2 0,-6 1-1,-5-3 0,-5 1-2,-1 0 0,-1 1-4,-4 1-6,-4-2-17,5 14 0,-11-3 1</inkml:trace>
  <inkml:trace contextRef="#ctx0" brushRef="#br0" timeOffset="246081.075">10185 3877 30,'5'-14'28,"-5"14"1,2-10-9,-2 10-6,-8-10-4,8 10-3,-16-3-2,3 3-1,3 2 0,-4 0-1,-1 6 0,-2-1 0,-1 5-1,-2 0 0,3 1-1,-3 2 1,4 1-1,-2 3 2,7 0-2,1-2 1,6 4-2,3-3 2,4 2-1,5-2 1,4 1-1,5-3 0,1-2 1,6-2-1,3-4 0,2-3 0,4-2-1,-1-4 1,1-4-1,-2-4 1,-1-3-1,-4-4 1,-4-3 0,-5-3-1,-5-1 1,-4-3-1,-6 2 1,-5-2-1,-4-1 1,-4 4-2,-3 0 0,-3 4-1,-4 3-1,2 5-2,-9-1-3,7 13-7,-7 0-10,0 5-9,7 9-1,-5-4 2</inkml:trace>
  <inkml:trace contextRef="#ctx0" brushRef="#br0" timeOffset="246629.1063">10105 4074 6,'0'0'26,"-19"-2"0,19 2-2,-19 6-7,6-1-3,1 4-3,-1 1-4,3 5-1,-1 2-1,4 2-2,1 1 0,4 4-1,1 0 1,5 0-1,2 1 0,6-1-1,0-2 1,4 1 0,2-3-1,5-3 0,3-3 0,2 1 0,0-7-1,3-3 1,1-5 0,1-4 1,-3-5-1,0-2 0,-4-7 0,-2-2 1,-2-4 0,-4 0 0,-7-2 1,-4 0-1,-6 0 0,-5 2-1,-7 2 0,-6 2-1,-6 4-1,-5-1-3,-2 8-4,-8-2-10,-1 4-17,6 6 0,-2-2 0,8 4 1</inkml:trace>
  <inkml:trace contextRef="#ctx0" brushRef="#br0" timeOffset="261192.9393">11742 18147 12,'0'0'16,"0"0"1,-41 49-5,41-49 0,0 0-2,-9 51 0,9-51-2,0 0 3,0 0-5,0 0 0,42 58 0,-42-58 1,0 0-3,0 0 0,59 28-2,-59-28 1,0 0 0,58 29-1,-58-29 0,0 0-5,73 49 5,-73-49 0,53 40-1,-53-40 0,56 44-1,-56-44-2,56 42 3,-56-42 5,59 31-5,-59-31-1,64 25 1,-64-25 0,68 14 0,-68-14 5,73 8-5,-73-8-1,77 9 0,-77-9 0,83-2-1,-83 2 2,89-13-1,-89 13 0,95-25 0,-45 6 1,0-2 0,2 3 0,-2-4 2,2-1-1,-52 23 0,97-26-6,-97 26 5,84-29 1,-84 29-1,75-22 1,-75 22-2,68-5 0,-68 5 2,63-8 3,-63 8-5,63 7-3,-63-7 3,65 5 0,-65-5 2,63 0-2,-63 0 0,65 3-1,-65-3 2,66-4 3,-66 4-4,65 6 0,-65-6 0,68 7 0,-68-7 1,75 10-1,-75-10 2,76 6-1,-76-6 0,87 3-4,-87-3 5,93 4 0,-93-4-1,95 6-1,-95-6 0,100 6 1,-100-6-1,95 8 4,-95-8-4,98 11-1,-98-11 3,95 14 0,-95-14-1,96 15-1,-96-15 0,99 11-3,-99-11 2,95 11 2,-44-8-1,1 5-2,-3-7 2,1 0 1,0 8 0,2-6 3,1-1-5,2 1 1,-3 1-1,1-6 1,2 0 3,-1 2-5,1-6 2,0-1 1,1 5 0,-2-2-1,2-6 2,0 6-1,1 7-1,0-5 0,-2 2 1,1 5-1,-2-6 0,1 1 1,0 4-3,0-2 2,-2-4-3,2 3 4,2 0-1,0-4 0,3 7 0,2 4 1,-1-6 1,2-2-1,1 3 1,2 8-2,-2-7 0,1-1 0,1-5-1,0-3 1,2 7-3,1 3 2,0-6 1,1-5 1,4 1-1,1-1 0,-1 4 1,3 2 1,-1-5 1,0-5-2,1 11-2,1-4 1,-2-1 2,0 10-2,1-7 1,-2-3-1,3 5-2,-3 4 2,2-10 2,0 0-1,-1 7-2,1-11 1,-2 13-1,0 0 1,-4-12 2,2 9 0,-3 5-2,-1 1-1,0-11 1,-1 7 0,-2-10 1,0 4-4,0 9 1,-1-10-2,0 0 5,0-6-6,-2 10 5,1 0-4,1-6 4,-3 5 5,-3-6-3,-1-1 0,-1 7-3,-3 7 6,0-6-6,-1-5 4,1 10-3,1-11 0,1 8-1,2-4 1,-2-3 0,1-2 0,-1 6 1,-1 0-3,0-3 1,-1 4-1,-2-5 2,0 5 0,-2 1 0,2-2-1,-52 1 0,99-8 3,-99 8-1,95 4-3,-95-4 1,91 3 0,-91-3 2,86 1 0,-86-1-2,88 10 1,-88-10 0,80 1 2,-80-1-2,71 5 0,-71-5 0,65 6-1,-65-6 1,54-4 0,-54 4 0,50 3 0,-50-3 1,0 0-4,71-8 4,-71 8-1,0 0-1,59-10 2,-59 10-1,0 0 0,0 0-2,57-25 4,-57 25-3,0 0 2,0 0 0,0 0-1,58-56-2,-58 56 2,0 0 3,30-53-5,-30 53 3,0 0-1,20-60 0,-20 60-1,0 0 3,9-58-5,-9 58 2,0 0 2,0 0-3,-1-56 2,1 56 1,0 0 1,0 0-2,0 0 3,0 0-4,0 0 2,0 0-4,0 0-8,0 0-18,0 0-12,0 0 2,0 0-2,-6-55 4</inkml:trace>
  <inkml:trace contextRef="#ctx0" brushRef="#br0" timeOffset="267194.2826">11494 11823 6,'-22'-12'15,"22"12"-4,-13-17-1,9 5-3,-1-3-1,3-2 0,1-3 0,0-2-1,0-3 2,2-3 0,0-1 0,1-2-1,3-1 0,-1-3-1,1 3-1,1-3 0,1 2-1,1-1-1,-2 0 0,-1-3 0,1 2-1,-2 1 1,-1 0-1,0 3 0,0 1 0,-3 3 1,2 5 0,-2 5 0,0 3 0,-1 4 0,1 10 0,0 0-1,0 0 0,0 0 0,1 9-1,3 2 0,5 2 0,3 0 0,4 1 1,4-2-1,3 1 0,7-2 1,3-1-1,5-3 0,3-2 0,3-1 1,4-2-1,4-2 1,3-1 0,0-2-1,3-1 1,0 0 1,0 0-1,0-1 0,1 3 0,-5-2 1,2 4-1,-2-1 0,2 2 0,1 1 1,1 0-1,0-1 0,3 5 1,0-3-1,1 1 0,1-1 0,-1 2 0,0-1 0,1 1 0,-2 0 0,2-2 0,2-1-1,1 1 1,0 0 0,0 0-1,0-1 1,1 1-1,2 2 1,-5-1-1,1 4 2,-5-4-2,2 3 1,-1 0-1,-2 2 1,-2-2 0,-2-1-1,4 2 0,-5-2 1,3 3-1,-5-3 0,1-1 0,0 2 0,-1-1 0,0-1 1,-1 0-1,-2-1 0,1 1 0,-3 0 1,-3-1-1,-3 0 0,-1 0 0,-1-1 0,-1 1 0,-2-1 0,-2 0 0,0 0 0,-1 0 1,-1-1-1,1 1 0,-2 0 0,0 0 0,-3-1 0,2-1 0,-2-1 0,1 1 0,0 1 1,0-2-1,-2 0 0,0 0 0,0 0 0,-1 2 0,1-1 0,-3 0 0,3-1 0,-2 3-1,0 0 1,1-1 0,0 1 0,-1 0 1,1 2-1,0-1 0,-1 2 0,2-1 0,1-1 0,1 2 0,0 1 0,2-1 0,1 0 0,1 0 0,0-1 0,1 3 0,0-1 0,0-1 0,-1 0 0,-1 2 0,1-1 0,1-1 0,-1 0 0,1 0 1,-2 1-1,0-1 0,0-2 0,0 2 0,-2-2 0,1 1 0,-2 1 0,-1-1 0,3 0 0,-1 0 0,-1 2 0,2-3 1,-2 3-2,-1-2 2,1 1-1,-2-1 0,-3 0 0,-1-1 0,-4 1 0,1-1 0,-1-1 0,-2 0 0,4-1-1,-1 0 2,1-1-1,-1 0 0,0-1 0,0 1 0,0-2 0,-1 0 0,-2 0 0,-1 0 0,1-1 0,1 1 0,0-1 0,0-1 0,1 0 1,2 0-2,-2-2 2,0 1-2,2 0 1,-1-1 1,0 0-1,2 1-1,-1 1 2,-2-2-1,3 2 0,-1 0 0,-2 1 0,1 0 0,-2 1 0,2-1 0,-1 1 0,-2 2 0,1-2 0,0 0 0,0-1 0,1 2 0,-3-1 0,2 1 0,-3-2 0,2 1 0,-3 0 0,1 1 0,-2 1 0,1-2 1,-3 2-2,0 0 2,1 0-1,-1 1 0,-1-2 0,2 1 0,-2-1 0,0 1-1,-10-1 1,17 0 0,-17 0 0,10 0 0,-10 0 0,0 0 0,0 0 0,0 0 0,0 0 0,0 0 0,-7 9 0,7-9 0,0 0 0,-12 13 1,12-13-1,0 0 0,-10 10-1,10-10 1,0 0 0,-4 9 0,4-9 0,0 0 0,0 0 0,1 10 1,-1-10-1,0 0 0,0 0 0,0 0 0,0 0 0,0 0 0,10 3 0,-10-3 0,0 0 0,11 0 0,-11 0 0,0 0 0,12-1 0,-12 1-1,11 1 2,-11-1-1,9-1 0,-9 1 0,12 1 0,-12-1 0,12-1 0,-12 1 0,12 0 0,-12 0 0,13 3 0,-13-3 0,11 2 0,-11-2 0,10 5 0,-10-5 0,12 7 0,-12-7 0,11 12 1,-11-12-1,18 17 0,-8-5 0,4 0 0,1 4 0,1 3 1,4 1-1,-2 1 0,0 3 0,-1 2 1,-3 0-1,0-2 0,-4-1 0,-3-2 0,0-1 0,-3-3 1,-2-2-2,0-3 1,-1-1 0,-1-2 0,0-9 0,1 12 0,-1-12 0,0 0-2,0 11-2,0-11-13,2 13-20,-15-14 0,-1-3-1,-14-12 2</inkml:trace>
  <inkml:trace contextRef="#ctx0" brushRef="#br0" timeOffset="271470.5272">18785 12659 0,'-50'7'7,"-8"0"-1,-2 8-2,-8 2-1,-6 7-2,-3 5 0,-6 8 0,-3 3-2,-1 9 1,-1 4 0,3 7 0,4 5 0,6 5 0,8 5 0,9 9 0,9 5 0,12 2-1,9 3 0,11 2-1,12 0 1,13 1-1,8-1 0,11-8-1,9-2 2,6-6-1,7-4 1,8-5 0,2-6 1,7-6 0,5-7 1,7-7 0,4-6 1,5-3 1,3-7 1,4-4 2,2-10 1,3-1 2,-4-9 1,4-4 1,-2-9 0,3-6 0,0-10 0,-1-10-3,-1-7-2,-1-11-2,1-10 0,-7-11-2,-4-10-1,-6-12 1,-9-7-1,-10-14 1,-11-7 0,-15-8 0,-11-2 1,-16-4-1,-14 1 0,-17 2 0,-14 5 0,-19 8-1,-11 8 0,-22 9-1,-19 13-1,-16 16 0,-17 14-3,-16 21-4,-18 16-5,-14 16-16,-7 31 0,-17 13 1</inkml:trace>
  <inkml:trace contextRef="#ctx0" brushRef="#br0" timeOffset="272859.6066">11795 9379 8,'-84'65'9,"-2"5"0,9 12-1,-1 5-1,10 14-1,10 8 0,10 10-1,13 6 0,13 8-2,10 0 0,15 1-2,13-4 0,15-7-1,10-10 1,15-9-1,9-10 2,15-13-1,6-13 1,10-11 0,8-10 1,7-12 2,4-8 0,3-15 1,9-10 0,0-14 2,5-8-1,-2-14 1,-1-10 0,-6-14-1,-2-9 0,-9-17-1,-7-11-1,-16-14-1,-8-10 0,-18-15 1,-12-9-2,-16-8-1,-13-5 0,-23-2 0,-17 5-2,-21 7 1,-17 7-1,-19 12-2,-21 13 0,-19 19-2,-18 14-4,-9 26-4,-12 15-10,-9 15-12,1 25-1,-7 11 2</inkml:trace>
  <inkml:trace contextRef="#ctx0" brushRef="#br0" timeOffset="273749.6576">13245 11262 19,'48'32'21,"-5"-7"1,13 1-16,-1 10-1,11 3 0,8 4 0,2 1 2,8 4 0,5 0 1,7 4 0,7-3 0,9 5 0,3-1-1,13 5 0,2-2-1,6 2-1,5 0-1,9 4 0,1-2 0,8 2 1,-2-2-2,3-1 0,1 2-1,2 1 0,-6-3 0,0 0-1,-1 2 1,-3-1-2,-5 2 1,-4 1 0,-6-2-1,-1-1 1,-6-1 0,-5 0-1,-9-4 1,-3-4 0,-8-3-1,-8-5 0,-7-4 0,-12-5-2,-6-1-6,-19-9-21,-8-11-7,-8-6-1,-19-19 1</inkml:trace>
  <inkml:trace contextRef="#ctx0" brushRef="#br0" timeOffset="275092.7344">13985 9809 21,'18'-11'27,"7"4"1,-8-7-10,0-2-4,3-5-2,-5-6-3,4 1-1,-3-8-2,0-3-1,-2-9-1,5-2 0,-4-10-2,3-2 1,-1-8-1,1-7 0,0-4 0,1 1 1,-2-3 0,1 1-1,-5 1 1,-1 2-1,-5 3 1,-2 6-1,-7 1 0,-3 0 0,-4 1 0,-3 1-1,-3 2 1,1 1-1,-5 2 1,0-1-2,-3 1 1,-2 5 0,-7 2-1,-1 4 1,-5 1-1,-5 3 0,-5-1 0,0 5 1,-4 3-1,-3-2 0,0 3 0,1 2 0,0 1 0,-2 2 0,0 2 0,2 2 0,-3 0 0,3 3 0,0 3-1,1-3 1,1 2 0,-1 2 0,4 2-1,1 0 1,3 4-1,3 0 1,-1 4 1,1 5-1,2 2 0,2 0 0,2 3 0,5 3-1,2 1 1,6 0 0,4 1 0,6-2 0,12-2 0,-14 8-2,14-8 1,-1 10-2,1-10-2,0 0-2,20 19-9,-20-19-9,21 3-10,-1-4-2,0-11 3</inkml:trace>
  <inkml:trace contextRef="#ctx0" brushRef="#br0" timeOffset="275618.7645">13177 7020 0,'0'0'23,"0"0"2,0 0 0,0 0-12,0 0-3,0 0 0,-11-13-1,2 9-1,-3-1-1,0 1-2,-6-1 0,0 3-1,-4 0-1,-1 2-1,-3 0 1,2 4-1,-6-1 1,1 4-1,-3 3 0,1 3 1,-2 0-2,0 7 0,-1-2 1,1 4 0,0-1-1,6 2 0,1-3 1,5 3-1,3-2 1,8 0 0,5 4 1,7 4 0,7 1 0,9 5 0,6 1-1,7 5 1,4 1-1,3 7-1,3-3 0,0 0 0,-3-2-1,-2 1 1,-3-4-2,-5-3 1,-2 0-3,-5-10-5,7-1-23,-4 4-5,-3-15-1,-7-4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7:1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18378 3138 18,'0'0'26,"0"0"-1,3-10-6,-3 10-3,0 0-3,-8-11-4,8 11-2,-12-9 0,12 9-1,-21-11-1,9 7 0,-7-2-2,2 2 0,-2 0-1,-2 1 0,-2 0 0,0 3 0,-2 1-1,-2 2-1,1 2 1,1 2-1,0 3 0,2 1 1,1 2-1,2 1 0,4-2 0,2 3 0,3-2-1,4 1 1,3-1 0,3 1 0,6-1 0,4 1 1,3 1 0,6-2-1,6 4 1,3 0 0,2 0 0,4 0-1,-2 0 1,1 1-1,-1-1 0,-1 2 0,-5-2-1,-3-1 1,-4 1 0,-3 2-1,-3 1 0,-4-1 1,-4 3-1,-4-1 1,-3-2-1,-5 1 1,-4-3 1,-3-1 0,-6-2 1,-3-2 1,-6-6 1,-2 1-1,-5-7 1,3-1 0,-2-3 0,4-1-2,0-4 0,5-2 0,4 1-1,6-1-2,5 1 0,3-1-2,9 11-4,-4-19-6,13 10-26,4 1 2,1-5-1,10 5 1</inkml:trace>
  <inkml:trace contextRef="#ctx0" brushRef="#br0" timeOffset="420.024">18778 2775 35,'11'7'33,"-11"-7"2,8 17 0,1 0-22,-8-1-1,6 12 0,-6-1-4,5 8-2,-7-1-3,1 3 0,-5-2-2,0-1-2,0-1-4,-5-9-9,-2-3-23,5 0 0,-4-11 0,11-10 0</inkml:trace>
  <inkml:trace contextRef="#ctx0" brushRef="#br0" timeOffset="2505.1432">17717 3927 17,'0'0'12,"10"-2"0,-10 2-1,10-3-2,-10 3 1,0 0-1,11 0 2,-11 0-2,0 0-1,0 0 0,-6 14 1,-5-10-2,11-4 0,-23 17-1,10-3-1,-7-2-1,1 5-1,-7-1 0,0 5-2,-4 0 1,-2 2-1,-4 1 0,2 1-1,-3 2 0,0 0 0,2 0 1,1-2-1,1 1 0,3 1 0,2-3 0,1 0 0,4-4 0,-1 0 0,5-2 0,0 0 0,2-3 0,2-3 0,2-2 0,2-1 0,0-2-1,11-7-3,-12 11-6,12-11-18,-10 2-4,10-2-2,0 0 2</inkml:trace>
  <inkml:trace contextRef="#ctx0" brushRef="#br0" timeOffset="3349.1915">16762 4800 20,'13'-5'31,"-10"-8"0,5 3 0,-8 10-13,-4-17-3,4 17-4,-11-12-4,11 12-1,-22-6-2,6 4-1,-7 0-1,0 4-1,-6-1 1,-1 2-1,-2 2-1,-1 2 0,0 1 0,0 3 0,2 1 0,3 2 0,3 1-1,4 3 1,3 1 0,5 0 0,3 1 0,8 0-1,4 1 1,6 1-1,6 1 1,6-1 0,3 0 0,3 2 0,4-1-1,1 0 1,2 1-1,-1-5 1,-3 3-2,-4-1 1,-3-1-1,-7-1 1,-3-1-1,-8 0 0,-6 3 2,-7-1 0,-7-2 0,-5 0 2,-4-2 0,-3 1-1,-5-5 1,-2-1 0,-1-6-1,3-1 0,2-5 1,5-1-1,4-1-1,4-6 1,6 1-3,7-4-3,9 2-10,2-1-19,7-8-1,10 1-1,1-9 2</inkml:trace>
  <inkml:trace contextRef="#ctx0" brushRef="#br0" timeOffset="3662.2094">17173 4665 18,'0'0'31,"14"20"0,-14-20 3,-5 23-18,3 2 1,-4-4-5,1 11-4,-4-4-2,1 2-3,0-3-3,0-1-4,4 2-14,3-4-16,-6-10-1,4 0 0,3-14 1</inkml:trace>
  <inkml:trace contextRef="#ctx0" brushRef="#br0" timeOffset="6588.3768">18516 4032 6,'0'0'24,"-13"-10"-2,13 10-4,0 0 0,-2-10-5,2 10-1,0 0-3,0 0-1,0 0-1,0 0-2,0 0 0,13 4-1,-13-4-1,15 15 0,-4-7 0,6 8-1,2-3 1,3 6-1,1-2 1,4 5-1,1 1-1,3 1 0,2 2 0,0 0 0,0 2-1,1 1 1,2 0-1,0 1 1,0-2-1,-1 0 0,-2 0 1,1-1 0,-3-2 0,0-1 0,-3-3 0,0-1 0,-4-1 0,-1-3 1,-2-2-1,0-1 0,-4 0-1,0-5 0,-2 1-4,-5-7-7,-10-2-25,18 9 1,-18-9-2,0 0 2</inkml:trace>
  <inkml:trace contextRef="#ctx0" brushRef="#br0" timeOffset="7190.4112">19886 4905 41,'5'-22'33,"-4"10"1,-9 1-6,-2-7-14,2 7-4,-8-5-4,0 7-1,-4 1-3,-4 2 0,-4 4-2,-1 3 0,-2 4 0,1 2 0,2 3 0,1 0 0,6 3 0,4-1-1,8 3 1,5-2 0,6 1 0,6 1 1,4-1-1,6 2 0,7 2 1,3-2 0,2 1-1,0 2 1,-1 2-1,-1 1 0,-4 3 0,-3-2 0,-8 1-1,-4 3 1,-6 0-1,-5-2 1,-5-3 0,-5 0 0,-3-1 2,-4-3 1,-5-2 0,3-4 0,-3-3 0,3-3 0,-1-6 0,5-1-1,0-8-3,5-1-1,5 0-4,-4-7-5,8-1-22,2 1-4,-2-3 0,5 2 1</inkml:trace>
  <inkml:trace contextRef="#ctx0" brushRef="#br0" timeOffset="7499.4289">20061 4487 31,'23'-12'31,"-9"-3"3,6 12-1,1 5-18,-10 4-2,4 11-3,-7 4-2,3 10-2,-5 3-1,1 7-2,-4 0 1,0 1-2,-2-1-2,-2-3-2,3 1-6,-6-5-29,2-11 1,4-5-2,-2-18 1</inkml:trace>
  <inkml:trace contextRef="#ctx0" brushRef="#br0" timeOffset="9376.5363">19388 6053 37,'0'0'30,"-13"1"-3,2-1-5,2 4-3,-7-6-4,5 9-3,-6-5-2,6 4-3,-4-1-2,1 6-2,-2 1 0,2 2-1,0 4-1,0 4 0,1 1 0,3 8-1,0 2 1,5 3 0,2 0-1,3 3 0,3 1 1,4-2-1,3-1 0,3-4 1,3-2-1,2 1 1,5-3 0,-1-3-1,2-5 0,1 0-2,2-2-1,-3-7-4,5 4-12,-2-9-18,-7-6 0,5 1 0,-5-9 1</inkml:trace>
  <inkml:trace contextRef="#ctx0" brushRef="#br0" timeOffset="10365.5928">20003 6032 11,'0'0'30,"0"0"1,0 0 2,0 0-12,0 0-4,20-4-3,-8 0-4,8 8-1,-1-5-2,4 6-1,0 2-2,0 2-1,-1 3-1,0 4 0,-2 4-1,-3 2-1,-1 4 0,-2 2 0,-2 2 0,-2 3 0,-3 2 0,-3 0 0,-3-1-1,-4-1 1,-3 0-1,-4-3 1,-5-1 0,-1-3 0,-3-5-1,-2-1 1,2-4 0,-1-3-1,4-3-3,-2-7-8,3-4-25,6 0 0,-2-8 1,6-1-1</inkml:trace>
  <inkml:trace contextRef="#ctx0" brushRef="#br0" timeOffset="11024.6305">19628 5559 18,'-4'-9'29,"4"9"-5,-1-11 0,1 11-4,0 0-4,-11-9-4,11 9-4,-16 15-2,5-1-2,-4 4-3,-2 7 0,-2 2 0,-2 1 1,-1 0-1,1 0 0,1-4 1,1 0-2,6-7-2,-1-5-1,9-2-5,5-10-6,0 0-13,0 0-8,0 0 2,15-6 1</inkml:trace>
  <inkml:trace contextRef="#ctx0" brushRef="#br0" timeOffset="11399.652">19983 5449 33,'-10'-6'29,"10"6"3,0 0-1,3 12-19,7 0-1,1 3-3,5 9-1,2 1 0,5 9-2,-3 1-1,5 4-1,-3-1-2,-1-2-1,0 1-5,-6-11-7,-1-5-22,-1 2-1,-7-13-1,1 2 1</inkml:trace>
  <inkml:trace contextRef="#ctx0" brushRef="#br0" timeOffset="14908.8527">16006 5525 14,'6'-10'30,"5"6"-2,-11 4 4,0 0-14,-11-5-2,-2 8-4,0 11-4,-10 2-2,0 8 0,-9 5-3,-1 7 0,-4-1-1,0 5 0,-2-2-1,3-2 1,0-3-2,5-4 1,3-4 0,5-5-1,6-5 0,2-5-2,15-10-1,-13 12-4,13-12-7,0 0-15,13 3-6,5-5-1,-2-7 2</inkml:trace>
  <inkml:trace contextRef="#ctx0" brushRef="#br0" timeOffset="15269.8733">16710 5696 31,'0'0'34,"-8"-11"1,8 11 1,11-7-16,5 18-8,-1-3 0,9 11-4,0 2-2,3 4-2,1 0-2,0 4-1,0 1-3,-3-8-3,1 4-9,-7-4-24,-5-10 1,0 1-2,-14-13 3</inkml:trace>
  <inkml:trace contextRef="#ctx0" brushRef="#br0" timeOffset="15990.9146">15304 6075 15,'-11'-3'29,"11"3"1,-10-7 1,-1 2-17,11 5-2,-23-4-3,7 8-2,-4 0-3,-4 5-2,-5 1 1,0 6-1,-4 0 1,2 4-1,0 0 0,4 2 0,3-2 1,11 0-2,5-4 0,11-1 1,7-5-1,12 2-1,7 1 1,7-2 0,4 2-1,0 2 0,3 2 1,-5 1-1,-5 5 0,-8-3 1,-9-1-1,-8 4 0,-11-2 1,-6-3 1,-8-1-1,-6-2 0,-5-2 1,-2-3-1,-2-4 0,4-5-1,2-3-2,3-5-2,11 1-6,1-8-18,12-5-7,12-1-1,5-9 1</inkml:trace>
  <inkml:trace contextRef="#ctx0" brushRef="#br0" timeOffset="16244.9291">15806 5979 59,'0'0'36,"0"0"-3,-2-10 2,2 10-27,-11 11-2,7-1-2,3 6-2,0 0-1,2 6-2,3 3 0,-1-2-4,7 3-9,-2 2-20,0-6-1,7 1 0,-2-9 0</inkml:trace>
  <inkml:trace contextRef="#ctx0" brushRef="#br0" timeOffset="16865.9646">17224 6069 21,'0'0'27,"-11"-2"1,11 2-8,-18 6-5,2-5 0,-1 6-4,-7-3-1,3 5-1,-4-5-1,6 5-2,-2-3-1,7 2-1,2-1-2,8 2-1,4-9 0,18 19 0,-3-6-1,6 1 0,4 1 0,3 4 0,1 0-1,0 2 1,-4 3-1,-2 0 0,-3 1 0,-6 2 0,-6 0 1,-5 0 0,-7-1 1,-6 1 0,-6-4 0,-6 0 1,-3-4 0,-3-4 0,-1-5 0,3-3-1,4-3-2,2-9-3,20 5-9,-11-18-24,11-3 2,11-3-2,1-13 1</inkml:trace>
  <inkml:trace contextRef="#ctx0" brushRef="#br0" timeOffset="17072.9765">17458 5828 68,'17'14'35,"-13"-4"1,2 5-1,-3 5-30,-2 3-2,-1 3-4,0 5-10,-6 3-25,-3-8 1,1 2-1,-9-4 1</inkml:trace>
  <inkml:trace contextRef="#ctx0" brushRef="#br0" timeOffset="19097.0922">14861 6871 2,'1'-13'16,"-1"13"-1,0 0-4,0 0-2,0 0-3,-8-9 0,8 9 0,0 0 1,-10 1 1,10-1-1,-10 4 0,10-4 1,-14 10-1,3-4 1,0 4-1,-3-3-1,1 9 0,-3-1 0,1 6 0,-2 0-1,3 5-1,1-3 0,6 5 0,2 0-1,7 1-1,4-5 0,5 1-1,4-4-1,6-3 1,4-1-3,-1-5-1,3 1-5,-4-5-9,1-2-17,4 2-1,-6-9 1,3 2 0</inkml:trace>
  <inkml:trace contextRef="#ctx0" brushRef="#br0" timeOffset="19458.1128">15392 6796 19,'18'2'28,"-9"-9"1,8 11 2,-2 7-19,-1 1-1,2 6-1,-3 1-4,3 7-1,-3 0-1,-1 4-1,-6 0 0,-2-1-2,-6-4-1,-3 0-2,-1-1-3,-8-7-6,3-4-12,0 0-9,-11-10-1,5 3 0</inkml:trace>
  <inkml:trace contextRef="#ctx0" brushRef="#br0" timeOffset="19880.137">14939 6535 7,'-20'8'27,"6"14"-1,-11-7-8,3 5-2,-3-1-3,2-3-5,5 1-5,2-4-4,5 0-6,11-13-12,-5 13-9,5-13 1,0 0 0</inkml:trace>
  <inkml:trace contextRef="#ctx0" brushRef="#br0" timeOffset="20313.1618">15531 6576 27,'0'0'31,"-9"6"4,9-6-1,2 11-14,-2-11-6,12 8-1,-12-8-6,25 13 0,-12-6-2,8 4-2,-1-1-2,1 3-2,4 2-3,-3-5-6,5 3-18,-3 1-9,-4-7-1,1 1 2</inkml:trace>
  <inkml:trace contextRef="#ctx0" brushRef="#br0" timeOffset="21255.2157">16974 6709 4,'0'0'28,"3"-13"-1,-3 13 4,0 0-13,0 0-3,-13 13-4,3-5-4,0 4-1,-6 1-1,2 4-1,-5 2-1,2-1-1,-2 2 0,1-2-1,3-2-2,1-2 0,7 0-2,7-14-4,-8 15-9,10-6-16,-2-9-2,0 0 2,10-5 0</inkml:trace>
  <inkml:trace contextRef="#ctx0" brushRef="#br0" timeOffset="21697.241">16850 6986 14,'-10'16'27,"-11"-7"2,4 7-8,-2 5-4,-2-2-1,3 5-3,-1-3-3,7 7-1,0-5-2,11 2 0,0 0-3,6 2-2,4-3 0,6-3-2,2 0 0,4-3-4,4-1-5,-4-3-11,3-9-14,8 1 0,-7-7 0,7 1 1</inkml:trace>
  <inkml:trace contextRef="#ctx0" brushRef="#br0" timeOffset="22504.2871">17368 6703 17,'-6'-10'20,"6"10"0,0 0-1,-7-9 0,7 9-4,-12-9 0,12 9-3,-11-11 0,11 11-4,0 0-2,0 0 1,0 0-4,0 0 0,6 12-1,7-1 0,2 1-1,4 4 1,3 0-2,0 4 1,1 0-1,-1-2 0,0 3 0,-3-4-2,0 2-3,-5-7-7,2-4-20,0 0-2,-6-7-2,3 0 2</inkml:trace>
  <inkml:trace contextRef="#ctx0" brushRef="#br0" timeOffset="23160.3247">17781 6923 18,'0'0'32,"12"6"3,1-1 0,1 0-12,-1-4-4,8 12-4,-4-6-5,4 7-3,-3 1-2,0 4-1,-6 4-2,-2 4 0,-6 2-2,-3-1 1,-5-1-1,-2 2 0,-3-3 0,-3-2 0,1-1-2,-3-7-4,5 4-10,-1-3-23,-1-10 2,1 3-2,-2-6 1</inkml:trace>
  <inkml:trace contextRef="#ctx0" brushRef="#br1" timeOffset="41693.3847">3071 633 31,'0'0'19,"0"0"0,0 0-1,0 0-2,0 0-2,0 0-3,0 0-1,0 0-2,0 0-2,0 0-1,0 0-1,0 0 0,0 0-1,-60-45 1,60 45-3,0 0 0,0 0 1,-65-21-2,65 21 0,0 0 1,-66 5-2,66-5 1,0 0 0,-68 24 0,68-24 0,0 0-1,-57 33 1,57-33 0,0 0 0,0 0 1,0 0 0,0 0-1,0 0 2,0 0 0,0 0 0,22 51 0,-22-51 1,0 0-2,70 17 1,-70-17-1,56 22-1,-56-22 0,58 21 1,-58-21-1,51 24 0,-51-24 1,0 0-3,59 48 2,-59-48 1,0 0 0,31 56-2,-31-56 1,0 0-1,4 57 1,-4-57 1,0 0-2,0 0 0,-35 53 1,35-53 1,0 0-1,-55 22 0,55-22 2,0 0-2,-68 1 1,68-1 1,0 0-1,-67-12-1,67 12 1,0 0 0,-49-24-1,49 24-1,0 0 0,0 0-3,0 0-3,0 0-7,0 0-18,0 0-6,0 0 0,0 0 2</inkml:trace>
  <inkml:trace contextRef="#ctx0" brushRef="#br1" timeOffset="42046.4049">3335 487 45,'0'0'34,"0"0"1,0 0 1,0 0-22,0 0-1,0 0-5,0 0-2,37 51-2,-37-51 0,9 57-2,-9-57-1,0 0-2,10 69-4,-10-69-10,0 0-23,0 0 1,0 0-2,3 49 2</inkml:trace>
  <inkml:trace contextRef="#ctx0" brushRef="#br1" timeOffset="43448.4851">2656 1121 45,'0'0'28,"0"0"-4,0 0-3,0 0-3,0 0-5,0 0-2,0 0-4,0 0-1,0 0-2,-73 36 0,73-36-2,-61 48 0,25-20-3,0 6-1,-1 2 3,0-1-3,0 3 2,1-4-3,3-2 3,1-5-2,6 0 2,2-16 0,4 1-1,5-7-1,15-5-6,-17-1-7,17 1-19,0 0-2,-4-9 2,4 9-1</inkml:trace>
  <inkml:trace contextRef="#ctx0" brushRef="#br1" timeOffset="44105.5225">1801 1715 11,'0'-12'32,"0"12"-1,0 0 1,-9-2-12,9 2-2,-13 3-6,13-3-3,-23 11-2,8-3-2,-6-1-2,-1 3 0,-5 2-1,0 2-1,-2 1 0,0-2-1,3 2 1,0-1-1,3 2 1,4-3-2,8 1 2,4-2-1,8 0 1,5 2-1,7-2 1,8 0-1,4-1 1,4 0 0,1 6-1,2-1 3,-1 3-3,-2-1 3,-3 0-3,-5 3 2,-3 0-2,-6 1 2,-4-4-2,-8 0 0,-3 0 0,-7-2 0,-3 2 0,-5-3 0,-2-3-1,-4 0 1,-1-3 0,-1-4 0,0-3 0,1-3 0,4-3 0,1 0 0,4-2-1,4-1-1,12 7-1,-7-14-4,7 14-9,15-6-22,3-3 1,8 1-1,-1-7 2</inkml:trace>
  <inkml:trace contextRef="#ctx0" brushRef="#br1" timeOffset="44491.5447">2174 1593 11,'0'0'31,"0"0"1,-10 3 2,5 9-15,-6 3-3,7 5-5,-9 2-4,8 6-1,-4-2-2,5 3-2,-3-2-1,2-6-2,2 0-4,-2-6-4,8 1-14,1-2-12,-4-14 0,1 11 0</inkml:trace>
  <inkml:trace contextRef="#ctx0" brushRef="#br1" timeOffset="45339.5928">3354 1131 29,'0'0'32,"0"0"-3,0 0-5,0 0-3,0 0-4,0 0-2,0 0-3,12 58-4,-12-58-3,44 49-1,-18-13-1,7 1-2,-1 6 0,1 2-2,-1 4 1,0-3-1,-2 2 0,-3-7-2,-4-2 0,-2-3-2,-1-4-1,-7-9-3,4 0-8,-10-2-17,0-8-1,1 0-2,-8-13 3</inkml:trace>
  <inkml:trace contextRef="#ctx0" brushRef="#br1" timeOffset="46032.6328">4449 1942 13,'-10'-4'29,"10"4"2,-21-5 2,2 0-15,3 5-3,-6-5-2,3 6-5,-8-4-1,2 5 0,-5 0-2,4 3-2,1-1-1,1 2-1,2 0 0,4 2-1,5 4 0,6-1 0,3 2-1,4 0 1,5 1 0,6 1-1,6 2 1,2 0 0,5 0-1,2-1 1,2 2-1,-1-1-1,0 4 0,-5 0 0,-1 1-1,-6 0 0,-4 4 0,-5-2 0,-5 1 2,-5 0 0,-5-1 1,-6-1 2,-5-5 0,-3 1 3,-5-9-1,0 1 0,-3-7 0,6-1-1,0-6 0,6-2-3,3-1-1,3-5-5,13 11-9,-4-11-22,5-8 1,6 3-2,0-8 3</inkml:trace>
  <inkml:trace contextRef="#ctx0" brushRef="#br1" timeOffset="46298.6481">4691 1543 54,'14'-8'35,"2"5"-1,-4 4-4,-12-1-19,18 22-2,-11-2-2,3 7-2,-5 5-3,1 4 0,-2 3-1,-2 0-5,0 5-9,-2-1-24,-6-9 1,2-4-2,-7-11 3</inkml:trace>
  <inkml:trace contextRef="#ctx0" brushRef="#br1" timeOffset="47018.6893">3914 2608 7,'18'-6'30,"-18"6"1,10-8 2,-10 8-15,0 0-3,0 0-5,-18-1-3,7 9-3,-7 7-1,0 4 0,-4 7-2,-3 3 0,-3 6 0,-2 3 1,-3 2-2,-1 1 1,0-2-1,-3-3 1,3-2-2,3-5 0,6-3-4,1-11-4,11 1-11,6-7-13,-3-13-1,10 4 1,-3-15 1</inkml:trace>
  <inkml:trace contextRef="#ctx0" brushRef="#br1" timeOffset="47709.7288">3349 3431 30,'-10'1'28,"10"-1"2,-18 13-11,2-11-7,2 4-2,-7 0-4,1 2 0,-3-1-2,2 2 0,0-2 0,3 1-1,1 1 0,5-2-1,1-2 1,11-5-2,0 15 1,10-7-2,3 0 1,6 3 1,1 0-2,5 3 1,1 0-1,1 1 0,-3 3-1,-4 1 1,0 3 0,-7 0-2,-3 1 2,-6-2 0,-4 2 0,-6-1 0,-5-4 3,-2 0-1,-7-5 0,1 0 1,-4-5-1,0-2 1,0-4 0,3 0-1,1-3 0,4-1-2,3 0-2,2-4-2,10 6-6,0 0-14,4-18-12,9 12-1,-1-9 1,9 2 1</inkml:trace>
  <inkml:trace contextRef="#ctx0" brushRef="#br1" timeOffset="47982.7443">3767 3273 42,'-3'-11'31,"3"11"1,0 0-3,-9 2-18,9 9-4,-3 3-1,4 4-3,-1 4-2,1 2 0,2 0-2,-1-3-5,4 1-13,3 0-13,-9-22-2,14 16 2,-14-16-1</inkml:trace>
  <inkml:trace contextRef="#ctx0" brushRef="#br1" timeOffset="48457.7708">4644 2683 38,'0'0'35,"8"-10"-1,1 10 2,2 7-18,-11-7-5,24 15-4,-8-2-3,5 9-2,1 2-1,6 7 0,1 1-2,4 3 0,-1 1 0,2 2 0,-2 1-1,0-1 0,-2 0 0,-3-4-1,-2-1-1,-4-5-1,1 0-6,-7-10-9,-3-1-20,5-1 1,-8-8-1,4 2 2</inkml:trace>
  <inkml:trace contextRef="#ctx0" brushRef="#br1" timeOffset="49092.8079">5657 3500 56,'0'0'37,"0"0"-1,0 0 0,-17-10-20,6 13-8,-9-4-2,-1 5-2,-6 2-1,1 2-1,-6 0-1,-1 4 1,-1 2-1,3 1-1,3 2 0,5-3 0,4 3-1,7 0 1,7 1 0,7-1-1,6-3 1,5 2 0,7-2-1,2 2 1,3 0 0,3 0-1,0-1 1,-2 3-1,-2 0 0,-6 1 0,-2 1 0,-6-1 1,-7 1-1,-6-2 1,-7-1 0,-4-1 2,-8-4-1,-2-1 1,-4-1 0,2-5-1,-1-2-1,4-3-1,4 0-2,0-9-7,19 9-23,-9-17-6,9-1 0,7 0 2</inkml:trace>
  <inkml:trace contextRef="#ctx0" brushRef="#br1" timeOffset="49346.8224">5902 3133 60,'20'2'34,"-6"0"1,0 8-5,-4 8-21,-4 2-2,3 10-3,-6 3-1,-1 6-3,-1 1-4,-6-3-13,-2-3-18,1 1 0,-4-10 0,1-3 1</inkml:trace>
  <inkml:trace contextRef="#ctx0" brushRef="#br1" timeOffset="50345.8796">1382 2788 27,'-22'16'29,"-5"10"-5,5 3 0,-1 4-4,5 8-4,1-2-4,9 5-2,6-6-2,6 3-3,8-5-2,5-4-1,3-4-2,2-8-3,5 1-8,-5-6-20,2-8-3,3 0-2,-2-12 2</inkml:trace>
  <inkml:trace contextRef="#ctx0" brushRef="#br1" timeOffset="50639.8964">1792 2726 34,'25'-7'32,"-12"7"2,4 7-1,-3 4-13,3 2-12,3 12-1,-2 1-1,3 7-3,-8 5-1,0 2-1,-3 4-1,-3-1-1,-4 1-2,-4-6-7,0-3-16,-1-1-8,-8-13-2,3 0 2</inkml:trace>
  <inkml:trace contextRef="#ctx0" brushRef="#br1" timeOffset="51527.9472">2849 4167 15,'7'9'31,"-7"-9"1,0 0-4,-6 12-5,6-12-3,-9 14-5,-3-7-2,7 10-5,-10-4-2,6 6-1,-4 1-2,4 1 0,2 3-2,2 2-1,2 1 1,4-2-1,4 1 0,3-2 0,6 0 0,1-1-1,7-3 0,-1-6-3,8 2-4,-4-11-10,4 0-20,4-2 1,-6-8-1,3-1 1</inkml:trace>
  <inkml:trace contextRef="#ctx0" brushRef="#br1" timeOffset="51849.9655">3356 4198 47,'0'0'35,"15"-9"1,-15 9-1,14-6-18,-1 14-8,-3 3-3,3 6-2,0 1-2,4 8-1,-3 2 0,-1 3 0,-3 0 0,-4 0-1,-2-3 0,-4-1-3,-1 0-5,-7-6-21,-2-8-7,4-3-2,-6-8 2</inkml:trace>
  <inkml:trace contextRef="#ctx0" brushRef="#br1" timeOffset="52764.0179">5211 4274 22,'-1'-12'33,"1"12"3,0 0-1,-13-9-13,13 9-6,-20 2-4,11 6-4,-6 0-3,4 7-2,-2 2 0,2 4-1,3 3-1,6 4 0,6-1-1,4 0 0,7 0-2,2-10-4,9 4-8,0-8-22,2-8-1,6-1-1,-5-14 2</inkml:trace>
  <inkml:trace contextRef="#ctx0" brushRef="#br1" timeOffset="53094.0368">5808 4140 29,'0'0'33,"9"16"2,-9-16-1,11 13-15,0 2-6,-5-3-2,6 6-4,-6 0-3,6 4-1,-7 2-1,-1 0 0,-2-1-2,-3 0-2,-1 2-5,-10-8-11,-2 0-18,0 3 0,-9-8-1,1 1 1</inkml:trace>
  <inkml:trace contextRef="#ctx0" brushRef="#br1" timeOffset="54245.1026">1384 2437 20,'0'0'26,"-22"21"-8,6-4-2,-5 4-1,-2 4-3,-7-1-4,30-24-6,-61 54 0,41-31-5,20-23-15,-26 42-10,26-42 0,7 13-3</inkml:trace>
  <inkml:trace contextRef="#ctx0" brushRef="#br1" timeOffset="54524.1186">1883 2453 7,'16'17'28,"-8"-4"2,7 10-1,-2 0-13,-1 2-3,7 5-6,-1 0-16,9 6-17,-7-11-4,8 9 2,-9-10-2</inkml:trace>
  <inkml:trace contextRef="#ctx0" brushRef="#br1" timeOffset="55334.1649">2987 3843 10,'-5'16'24,"-15"-9"0,11 10 1,-13-3-17,1 4-4,0 0-2,-1 1-4,0 3-6,-1-9-17,11 10 1,-10-12-1</inkml:trace>
  <inkml:trace contextRef="#ctx0" brushRef="#br1" timeOffset="55741.1882">3573 3938 21,'0'0'31,"0"0"2,0 0-4,-2 9-10,10 3-2,-5-2-4,10 5-3,-6 0-3,7 6-4,-2 1-1,1-1-7,6 3-16,1-3-14,-6-5-1,4-1 0,-3-6 0</inkml:trace>
  <inkml:trace contextRef="#ctx0" brushRef="#br1" timeOffset="56349.2228">5281 4000 1,'0'0'25,"-10"-2"2,10 2-5,-17 11-3,1-5-3,-1 8-2,-5-4-2,3 6-3,-2-5-2,5 3-4,0 0-6,3-2-14,0-6-15,13 5 0,0-11-1,0 0 1</inkml:trace>
  <inkml:trace contextRef="#ctx0" brushRef="#br1" timeOffset="56784.2478">5771 3902 56,'0'0'34,"0"0"-4,-1 10-7,1-10-13,21 9 0,-10 1-2,7 7-5,-1 5-3,0 2-19,-1-1-13,4 6-2,-11-5-1,7 5 1</inkml:trace>
  <inkml:trace contextRef="#ctx0" brushRef="#br1" timeOffset="182788.4539">11965 13719 13,'-9'-7'28,"9"7"2,-4-14-6,1 2-6,4 0-3,-3-5-3,5 4-2,-4-6-2,5 8-1,-3-6 0,4 8-2,-3-5-1,2 5 0,-1-2 0,-3 11-1,14-15 0,-14 15 1,16-17-2,-3 8 1,-1-2-1,0 3 1,2-1-1,1 1-1,1-1 1,1 4-1,1-2 0,0 2 0,-2 2 0,2 3-1,0 1 1,-1 3-1,-1 4 0,-1 1 1,-1 1-1,1 4 0,-2 0 0,1 1 1,-2 0-1,-1 2 0,0-2 0,-2 1 1,-1-1-1,-1-1 0,-2 1 0,-2 0 0,-1 0 0,-2 0 0,-2 0 0,-2 1 0,-1 0 1,-4 4-1,-1-1 0,-2 1 0,-3 1 0,-1 0 0,-2 2 0,-3 1 0,1 1 1,-2-1-1,0-2 0,2 2 0,0-1 0,1-3 0,1 2 0,1-3 0,1-3-1,-1 3 1,2-2 0,0 1 1,-1 0-1,0-1 0,3 0 0,0-5 0,3 2 0,1-4 0,9-10 0,-13 13 0,13-13 0,0 0 1,0 11-1,0-11 1,15 7 0,-3-5 0,5-1 0,2 0-1,5-2 1,5 3 0,3-1 0,4 1 0,1-1 0,4 3-1,-3-1 1,1 3 0,-3 0 0,-4-1-1,-5-1 1,-1 2 0,-6 0-1,-5-1 1,-2-2-1,-4 0 1,-9-3-1,10 4 0,-10-4 0,0 0-1,0 0-2,-5-10-3,5 10-13,1-10-22,-5-4-2,2-8 1,4-7 0</inkml:trace>
  <inkml:trace contextRef="#ctx0" brushRef="#br1" timeOffset="184985.5803">12656 13351 29,'-4'11'32,"4"-11"1,0 0-7,0 0-5,-4-15-5,4 15-3,4-12-4,-4 12-2,10-16-1,-10 16-1,14-22-2,-4 12 0,-2-2-1,3 0 1,-3 0-2,3 3 1,-1-2-2,0 3 2,1 2-1,-2 1 0,-9 5 0,16-4 0,-16 4-1,14 5 1,-14-5-1,9 17 0,-6-5 1,2 2 0,-1 2 0,0 2-1,-1 1 0,1 2 1,0-2-1,0 2 1,-2-1-1,0 1 0,1-2 0,-1-1 0,-1-1 0,-1-4 0,0-1 0,0-3 0,0-9 0,1 11 0,-1-11 0,0 0 0,0 10 0,0-10 0,0 0 0,0 0 0,0 0 0,0 0 0,0 0 0,-1-12 1,1 12-1,2-16 0,1 4 0,0-1 0,2-2 0,2-1 0,1-2 1,0 2-1,1-3 0,1 2 1,1 1-1,-1 0 1,3-3-1,-3 6 1,1-2-1,0 3 1,-1 1-1,-1 1 1,-9 10-1,17-14 1,-17 14-1,13-6 1,-13 6 0,14 4-1,-14-4 0,15 12 0,-15-12 1,18 14 0,-9-4-1,2-1 0,0 2 1,-2-2-1,-1 0 1,0 0 0,-2 0-1,-1 1 0,-1 0 0,-4-10 0,3 18 0,-3-9 0,0 1 0,-1 1 1,0 0-1,0 1 0,-1 0 0,0 1 0,0 0 0,2 0 0,-1 0 0,4 0 0,1 0 0,2-1 0,2-2 1,4-3 0,0 0-1,3-2 1,0-1 0,2-2 0,0-1-1,2-2 1,-1-1-1,-1 1-1,0-2-2,-4-6-6,5 1-33,-10-2-1,-8-3 0,-3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42:00.85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6850 15014 7,'10'18'29,"-10"-18"2,-7 25 2,-2-4-16,-4-3 0,2 11-1,-11 1-3,2 11-2,-10-1-3,0 11-2,-10 1-1,-1 8-1,-5-2 0,-2 4-1,0-5-2,1-1 1,1-4 0,2-5-1,6-6 0,5-9 0,5-4-1,4-9-1,8-4-1,0-9-2,16-6-3,-19 0-7,19 0-20,-1-18-5,1-4 1,3-1 0</inkml:trace>
  <inkml:trace contextRef="#ctx0" brushRef="#br0" timeOffset="314.0179">6127 15095 62,'-11'-8'37,"1"3"0,10 5 1,1 23-24,7-3-6,16 11-1,4 3-2,10 12-1,6 5 0,7 7 0,3 2 0,4 3-2,-1-1 0,0 1 0,-1-1-1,-2-2 1,-3-5-1,-5-5-2,-3-5 0,-8-10-3,-1-4-6,-12-9-31,-1-16 0,-3-16-1,-6-12 0</inkml:trace>
  <inkml:trace contextRef="#ctx0" brushRef="#br0" timeOffset="895.051">7656 15489 45,'8'16'36,"4"1"2,-1-6 0,7-9-15,8 10-11,2-7-3,12 4-2,4-4-1,13-1-1,6-3-1,10 1-1,1-2 0,2 0-1,0-2 0,-1 3-1,-5-1 0,-7 3 0,-11 1-1,-7 3 0,-10 4-2,-7-3-1,-8 5-2,-11-8-4,1 6-7,-10-11-23,0 0-2,-12-2-1,3-11 3</inkml:trace>
  <inkml:trace contextRef="#ctx0" brushRef="#br0" timeOffset="1244.071">8508 15307 52,'-13'-9'37,"13"9"0,0 0-1,0 0-14,0 0-13,0 0-3,21 16-1,-2-5-1,7 5-1,3 0 1,8 6 0,-1-1-1,4 2-1,-2 2 0,-3 3-1,-7 2 0,-6 1 0,-8 0-1,-9 1 1,-9-1 0,-9-2 0,-5-2-1,-6-5 0,-2-6-2,-2-6-3,9 2-10,1-12-27,4-9 2,8-6-1,9-12-1</inkml:trace>
  <inkml:trace contextRef="#ctx0" brushRef="#br0" timeOffset="2146.1227">9953 15219 33,'-4'-17'34,"2"6"2,-8-2 0,0 0-11,0 12-9,-10-3-6,1 9-2,-5-2-3,1 6-1,-5 0 0,3 5-1,-2 1 0,3 1-1,1-1-1,6 0 0,3-1 1,4 0-2,6-1 1,6-1 0,6-1-1,6 1 0,9 0 1,6 0-1,6 2 1,4 1-1,4 4 1,1 3-1,-1 1 0,-2 6 1,-10 4-1,-6 6 0,-11 2 1,-10 0-1,-10 2 1,-10-3-1,-9 0 1,-6-3-1,-9-6 0,-2-5 1,0-6-1,-2-7 0,4-8 0,3-5 0,6-8 0,5-4 0,11-2-2,7-5-2,13 0-2,5-6-5,20 11-13,5-6-18,8 0 2,10 0-2,5-1 4</inkml:trace>
  <inkml:trace contextRef="#ctx0" brushRef="#br0" timeOffset="2566.1465">10378 15849 65,'0'0'40,"0"0"0,0 0 1,8-16-21,1 10-10,-4-6-3,8 3-3,-1-4 0,4 0-1,-2-2-1,2 4 0,-2 0 0,0 2-1,-4 1 0,-10 8 0,12-5-1,-12 5 0,5 12 1,-3-1 0,-1 3-2,-1 5 2,1 3-1,-1 4-1,1 4 2,-1-1-2,0 2 0,0-2-1,1-1 1,-2-4-3,3 0-1,-4-11-3,5 4-4,-3-17-6,0 0-12,-2 9-10,2-9-1,-10-7 2,-1-2 3</inkml:trace>
  <inkml:trace contextRef="#ctx0" brushRef="#br0" timeOffset="2754.1576">10454 16019 1,'-16'-7'35,"4"5"2,0 0 3,12 2 0,0 0-10,-9 0-10,21 8-6,-3-6-4,9 6-4,0-1-1,7 3-2,2-1-1,3 2-1,2 0-1,0-2-2,1 2-3,-5-9-9,-1 3-28,-1-3-1,-6-6 0,2-6 0</inkml:trace>
  <inkml:trace contextRef="#ctx0" brushRef="#br0" timeOffset="3297.1881">11321 15779 69,'-7'20'37,"2"1"-1,-5-6 1,-7-3-30,11-2-5,3 0-4,3-10-9,0 0-24,17 0-1,-5-11 0,8 6 0</inkml:trace>
  <inkml:trace contextRef="#ctx0" brushRef="#br0" timeOffset="3509.2007">11690 15812 58,'10'8'37,"0"3"-2,-10-11 2,0 0-25,22 7-5,-10-10-5,6-6-4,4 4-8,0-8-13,3-3-12,8 4-3,-6-5 3,2 7-1</inkml:trace>
  <inkml:trace contextRef="#ctx0" brushRef="#br0" timeOffset="3656.2092">12031 15799 44,'7'21'35,"-7"-6"2,7 3-2,-1-4-13,-6-14-12,11 14-5,0-10-6,-11-4-9,23-13-25,-1 8-1,-4-11-1,9 6 1</inkml:trace>
  <inkml:trace contextRef="#ctx0" brushRef="#br0" timeOffset="3803.2176">12414 15879 60,'8'25'36,"3"2"0,-3-9-2,2-3-24,0-2-31,-10-13-13,23 3 0,-12-13-3</inkml:trace>
  <inkml:trace contextRef="#ctx0" brushRef="#br0" timeOffset="4705.2692">13435 15247 55,'-4'-11'36,"4"11"0,-12-14 0,-3 2-20,6 9-6,-6-3-4,2 5-2,-6-1-1,1 5 0,-4-1-1,-2 6-1,-2 1 1,1 1-1,-3 2 0,2 3 0,0 0 0,3 2 0,4 0 0,6-2-1,3 1 1,9-1 0,3 2 0,8-2-1,4 2 1,7 0 0,5 2 0,3 0 0,4 2-1,2 3 1,0 4 0,1 2 0,-3 3-1,-3 3 1,-4 0-1,-5 1 1,-7 4-1,-8-1 0,-5-1 1,-8-2-1,-5-1 1,-6-5-1,-3-3 1,-6-6-1,-2-5 0,-1-9 1,-1-8-1,0-5 1,2-4-1,2-5 0,4-1 0,5-4 0,4 0-1,5 3-1,8 4-3,4-4-3,13 10-9,0-1-25,10-1 2,7 4-1,4 0 1</inkml:trace>
  <inkml:trace contextRef="#ctx0" brushRef="#br0" timeOffset="5185.2966">13926 15901 72,'0'0'40,"-5"-10"-2,5 10 3,-16-10-25,16 10-9,-5 14-2,4 0-3,1 4 1,0 3-2,0 5 0,4 2 0,0-1 0,0 1 0,2-2 0,3-2 0,-1-5 0,3-2 0,2-8 0,1-6-1,2-6 1,-1-7 0,2-6 1,0-2-1,1-6 0,1 1 0,-1 0-1,1 4 1,-3 3 0,3 4-1,-3 6 1,-1 6-1,-3 5 0,-1 7 1,-4 6-1,-1 5 0,-4 5 0,0 4 0,0 3-2,-2-3-1,6 7-8,-6-7-31,5-5-1,2-9 1,2-7-2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0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0 249 4,'23'-5'9,"-9"-2"-2,5 5-1,-1-5 1,5 2-1,-3-1-1,1 3 1,0-2 0,2 4 0,-1-4-1,7 2-1,-5 0 0,7 3 0,-1-1-1,2-2 0,1 3 0,3-2-2,0 2 2,1-3-1,2 2 0,2-4 0,-2 4 0,5-4 1,-2 2-1,4-3 0,-1 2 0,2-3 0,-2 3 0,-1-1-1,1 1 1,-1-2-1,2 1 0,-5 2 0,1-1 0,-1 1-1,3 0 1,-4-2 0,1 4-1,0-4 1,0 2 0,0 0-1,1 0 1,0-2 0,-1 4-1,1-2 1,4-2-1,-1 2 1,1 0-1,2 2 0,-3-2 0,1 0 0,0 0 1,1 1-1,-1 2 0,-4 0 0,3-1 0,2 1 1,3 1-2,0-1 2,0 0-1,1 0 0,4 0 0,4-1 0,0 2 0,3-1 0,-2-1 0,5 2 0,2-1 0,-1 2 0,1 1 1,-4-2-1,2 1 0,0 1 0,2 0 0,-1-2 0,2 1 1,3-4-1,2 2 0,4-1 1,2-1-1,-1-1 1,-1 0-1,1 0 0,0 2 0,-1-1 1,-1-1-1,-2 2 0,0-2 0,0 1 0,-1 1 0,2 1 0,-2-2 1,1 1-1,-1 2 0,-1-1-1,-1 2 2,-3 1-1,0 0 0,0 3 0,2 1 0,-5 1 0,1-1 0,-1 1 0,2 3 1,1-2-1,3 0 1,-1-2 0,1-1 1,1 0-1,4 0 1,-2-1-1,1-2 1,4-1-1,1 1 0,-3-3 0,0 1 0,0 1 0,1-2 0,2 0-1,1 1 1,-2-1-1,-2 2 1,0-2-1,-1 0 1,4 0-1,-1 1 1,-2-1-1,-2 2 1,2-2-1,2 0 1,3 0 0,2 0-1,-1-2 1,2 1-1,-2-2 0,5 1 1,0-1-1,-2-1 0,2-1 0,1 0 1,1 1-1,3-1 0,2 1 0,-1-2 1,1 0-1,-1 3 0,4-2 0,-1 2 0,-1-1 0,3-1 0,0 1 0,1 1 1,3-1-1,0 0 0,1 1 0,-1 0 0,-2 1 0,-1-1 0,0 2 0,0-2 0,-1-2 0,3 4 0,-4-2 0,0 0 0,2 0 0,1 1 0,-4 1 0,0-1 0,-3 1 0,-1-1 0,3-1 0,-1 3 0,0-1 0,-3-4 0,2 4 0,0-2 0,-2 0 0,-1 1 0,-1 1 0,-2-3 0,-2 1 0,2 2 0,1 1 0,-3-2 0,1-1 0,-4 0 0,1 2 1,0-1-1,-3 2 0,-2-1 0,-2-2 0,-1 3 0,1 0 0,0 1 0,0-1 0,-2 2 0,1-1 0,0 4 0,-5-2 0,1 1 0,1 1 0,-2 0 0,-3 1 0,0 1 0,0-1 0,2-1 0,-1 1 0,4 0 0,-5 0 0,1 0 0,2-2 0,0 1 0,-3 1 0,-3-1 0,2-1 0,-5 1 0,-3-1-1,-5 2-2,-1 0 0,-6-1-4,0 2-7,0 8-17,-15-13 0,7 10 1,-16-15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1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0 262 9,'33'5'17,"-7"-10"-7,6 5-1,1-3-1,6 5 0,1-5 0,8 3-1,0-4-1,11 0 1,2-1-1,2 1 0,7-1 0,2-1-1,3 2 0,0-2-1,7 0 0,-4 0-1,7-2 0,1 1 0,3-3-1,-2 1 0,5-1 0,-3 1-1,2-2 1,-1 2-1,3 0 1,-6-2-1,4 4 0,-3-5 0,3 4-1,-1 1 1,2-1-1,-5-1 1,0 3-1,-1 1 1,1 2-1,-6 0 1,-1 0 0,-4 2-1,1-1 1,-1 1-1,-1-2 0,2-2 0,1 2 1,0 0-1,1 0 0,-4 0 0,2 0 1,1-1-1,2 1 0,-5 0 1,-1-2-1,5 0 0,1 2 0,0-1 0,3 1 1,-1 1-1,-2 1 1,0 1-1,2 1 1,-2 1-1,2 2 1,-2-1 0,0 0-1,3 2 1,0-2-1,5 0 0,3 0 1,-5-3-1,2 0 0,2 2 1,1-1 0,-3-1-1,1 0 1,-1 0-1,-1 2 0,3-2 0,-1 1 2,-2-1-2,1 0 0,0 2 0,-2-1 0,2 2 0,-2-1 0,-1 1 0,-1-2 0,1 1 0,0 1 1,4-2-1,0-1 0,0 0 0,0 2 0,7-1 1,-3-1-1,0 0 0,3 0 0,0 0 0,0 2 0,1-1 0,1-2 0,-2-1 0,0 2 0,4 0 0,0 0 0,-2-3 0,0 2 0,-1-2 1,3 3-1,1 0 0,1-3 0,-4 1 0,0 2 0,0 0 0,-2 0 0,-3 0 0,-3-1-1,-4-1-1,-5 1-6,3-1-8,2 5-15,-20-13-1,4 5 0,-19-16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4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0 154 8,'0'0'11,"19"4"-1,-19-4 0,24 5-2,-24-5 0,31 4-1,-15-4 0,4 3 0,3-1-1,-1-1 0,7 1-1,-5-1 0,8 2-1,-3-1 1,9 1-2,-4 0 2,4 3-2,9-4 1,-6 4 0,10-5-1,-1 4 0,5-5 0,-3 4-1,4-5 0,0-2-1,-6 3 0,6-5 0,-4 2-1,0 2 0,-2-1 0,2 1 0,-4-1 0,1 5 0,3-4 0,-5 4 0,5-3 0,-2 0 1,3 0-1,-4 0 1,3 1-1,1 1 1,-3-1-1,0 1 1,-1-1-1,-3 2 1,-2 0-1,1-1 1,2-1-1,0 1 0,-2-1 0,3-1 0,-1 2 0,3-4 0,3 1 1,0-1-1,-2 1 0,1-1 1,5-1-1,1-4 1,-1 4-1,4-5 0,-4 4 0,5-3 0,0 3 0,2-2 1,-4 1-1,1 2 0,-1-3-1,2 5 1,3-4 0,0 1 0,-3-1 1,2 1-1,2-1 0,-1 1 0,2-2 0,-2-1 0,-3 1 1,0 2-1,3-1 0,-2 1 0,-4-2 0,3 0 1,0 1-1,2 1 1,-1-1-1,4 1 1,-4-6 0,5 4 0,0 0 0,-1 0 0,1 2 0,-3-2-1,1 0 1,1 3 0,-5-2-1,0 2 1,-3 0 0,1 2-1,-1-1 1,3 2 0,-3-3 0,2 3 1,-1-1-2,2 1 1,2 1-1,-2-1 1,0 0-1,0 0 1,-4 2-1,0-1 0,2 1 0,1-2 0,-4 1 1,4 1-1,1 1 0,1-2 1,1 2-1,4-1 1,-2 1 0,2 0 0,0-2 0,0 1-1,-3-1 1,0 1-1,2-1 1,-2 2-1,-3-1 0,-2 1 1,1-2-1,2 1 0,1 1 0,2-2 0,-2-1 0,-1 0 1,4 0-1,-2 0 0,0 2 0,-1-4-1,-2 2-1,-7-4-4,12 4-17,-2 4-10,-12-13 1,6 3-2,-18-19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32.emf"/><Relationship Id="rId21" Type="http://schemas.openxmlformats.org/officeDocument/2006/relationships/image" Target="../media/image23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36.emf"/><Relationship Id="rId50" Type="http://schemas.openxmlformats.org/officeDocument/2006/relationships/customXml" Target="../ink/ink57.xml"/><Relationship Id="rId7" Type="http://schemas.openxmlformats.org/officeDocument/2006/relationships/image" Target="../media/image16.emf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9" Type="http://schemas.openxmlformats.org/officeDocument/2006/relationships/image" Target="../media/image27.emf"/><Relationship Id="rId11" Type="http://schemas.openxmlformats.org/officeDocument/2006/relationships/image" Target="../media/image18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31.emf"/><Relationship Id="rId40" Type="http://schemas.openxmlformats.org/officeDocument/2006/relationships/customXml" Target="../ink/ink52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37.emf"/><Relationship Id="rId10" Type="http://schemas.openxmlformats.org/officeDocument/2006/relationships/customXml" Target="../ink/ink37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54.xml"/><Relationship Id="rId4" Type="http://schemas.openxmlformats.org/officeDocument/2006/relationships/customXml" Target="../ink/ink34.xml"/><Relationship Id="rId9" Type="http://schemas.openxmlformats.org/officeDocument/2006/relationships/image" Target="../media/image17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26.emf"/><Relationship Id="rId30" Type="http://schemas.openxmlformats.org/officeDocument/2006/relationships/customXml" Target="../ink/ink47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51" Type="http://schemas.openxmlformats.org/officeDocument/2006/relationships/image" Target="../media/image38.emf"/><Relationship Id="rId3" Type="http://schemas.openxmlformats.org/officeDocument/2006/relationships/image" Target="../media/image14.emf"/><Relationship Id="rId12" Type="http://schemas.openxmlformats.org/officeDocument/2006/relationships/customXml" Target="../ink/ink38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0" Type="http://schemas.openxmlformats.org/officeDocument/2006/relationships/customXml" Target="../ink/ink42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30.emf"/><Relationship Id="rId21" Type="http://schemas.openxmlformats.org/officeDocument/2006/relationships/image" Target="../media/image32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42.emf"/><Relationship Id="rId50" Type="http://schemas.openxmlformats.org/officeDocument/2006/relationships/customXml" Target="../ink/ink82.xml"/><Relationship Id="rId55" Type="http://schemas.openxmlformats.org/officeDocument/2006/relationships/image" Target="../media/image45.emf"/><Relationship Id="rId7" Type="http://schemas.openxmlformats.org/officeDocument/2006/relationships/image" Target="../media/image18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9" Type="http://schemas.openxmlformats.org/officeDocument/2006/relationships/image" Target="../media/image25.emf"/><Relationship Id="rId11" Type="http://schemas.openxmlformats.org/officeDocument/2006/relationships/image" Target="../media/image20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9.emf"/><Relationship Id="rId40" Type="http://schemas.openxmlformats.org/officeDocument/2006/relationships/customXml" Target="../ink/ink77.xml"/><Relationship Id="rId45" Type="http://schemas.openxmlformats.org/officeDocument/2006/relationships/image" Target="../media/image81.emf"/><Relationship Id="rId53" Type="http://schemas.openxmlformats.org/officeDocument/2006/relationships/image" Target="../media/image41.emf"/><Relationship Id="rId58" Type="http://schemas.openxmlformats.org/officeDocument/2006/relationships/customXml" Target="../ink/ink86.xml"/><Relationship Id="rId5" Type="http://schemas.openxmlformats.org/officeDocument/2006/relationships/image" Target="../media/image40.emf"/><Relationship Id="rId19" Type="http://schemas.openxmlformats.org/officeDocument/2006/relationships/image" Target="../media/image31.emf"/><Relationship Id="rId4" Type="http://schemas.openxmlformats.org/officeDocument/2006/relationships/customXml" Target="../ink/ink59.xml"/><Relationship Id="rId9" Type="http://schemas.openxmlformats.org/officeDocument/2006/relationships/image" Target="../media/image19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24.emf"/><Relationship Id="rId30" Type="http://schemas.openxmlformats.org/officeDocument/2006/relationships/customXml" Target="../ink/ink72.xml"/><Relationship Id="rId35" Type="http://schemas.openxmlformats.org/officeDocument/2006/relationships/image" Target="../media/image28.emf"/><Relationship Id="rId43" Type="http://schemas.openxmlformats.org/officeDocument/2006/relationships/image" Target="../media/image36.emf"/><Relationship Id="rId48" Type="http://schemas.openxmlformats.org/officeDocument/2006/relationships/customXml" Target="../ink/ink81.xml"/><Relationship Id="rId56" Type="http://schemas.openxmlformats.org/officeDocument/2006/relationships/customXml" Target="../ink/ink85.xml"/><Relationship Id="rId8" Type="http://schemas.openxmlformats.org/officeDocument/2006/relationships/customXml" Target="../ink/ink61.xml"/><Relationship Id="rId51" Type="http://schemas.openxmlformats.org/officeDocument/2006/relationships/image" Target="../media/image44.emf"/><Relationship Id="rId3" Type="http://schemas.openxmlformats.org/officeDocument/2006/relationships/image" Target="../media/image39.emf"/><Relationship Id="rId12" Type="http://schemas.openxmlformats.org/officeDocument/2006/relationships/customXml" Target="../ink/ink63.xml"/><Relationship Id="rId17" Type="http://schemas.openxmlformats.org/officeDocument/2006/relationships/image" Target="../media/image23.emf"/><Relationship Id="rId25" Type="http://schemas.openxmlformats.org/officeDocument/2006/relationships/image" Target="../media/image34.emf"/><Relationship Id="rId33" Type="http://schemas.openxmlformats.org/officeDocument/2006/relationships/image" Target="../media/image27.emf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59" Type="http://schemas.openxmlformats.org/officeDocument/2006/relationships/image" Target="../media/image47.emf"/><Relationship Id="rId20" Type="http://schemas.openxmlformats.org/officeDocument/2006/relationships/customXml" Target="../ink/ink67.xml"/><Relationship Id="rId41" Type="http://schemas.openxmlformats.org/officeDocument/2006/relationships/image" Target="../media/image35.emf"/><Relationship Id="rId54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5" Type="http://schemas.openxmlformats.org/officeDocument/2006/relationships/image" Target="../media/image22.emf"/><Relationship Id="rId23" Type="http://schemas.openxmlformats.org/officeDocument/2006/relationships/image" Target="../media/image33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43.emf"/><Relationship Id="rId57" Type="http://schemas.openxmlformats.org/officeDocument/2006/relationships/image" Target="../media/image46.emf"/><Relationship Id="rId10" Type="http://schemas.openxmlformats.org/officeDocument/2006/relationships/customXml" Target="../ink/ink62.xml"/><Relationship Id="rId31" Type="http://schemas.openxmlformats.org/officeDocument/2006/relationships/image" Target="../media/image26.emf"/><Relationship Id="rId44" Type="http://schemas.openxmlformats.org/officeDocument/2006/relationships/customXml" Target="../ink/ink79.xml"/><Relationship Id="rId52" Type="http://schemas.openxmlformats.org/officeDocument/2006/relationships/customXml" Target="../ink/ink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49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customXml" Target="../ink/ink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50.emf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5" Type="http://schemas.openxmlformats.org/officeDocument/2006/relationships/image" Target="../media/image17.emf"/><Relationship Id="rId4" Type="http://schemas.openxmlformats.org/officeDocument/2006/relationships/customXml" Target="../ink/ink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3" Type="http://schemas.openxmlformats.org/officeDocument/2006/relationships/image" Target="../media/image490.emf"/><Relationship Id="rId7" Type="http://schemas.openxmlformats.org/officeDocument/2006/relationships/image" Target="../media/image510.emf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5" Type="http://schemas.openxmlformats.org/officeDocument/2006/relationships/image" Target="../media/image500.emf"/><Relationship Id="rId4" Type="http://schemas.openxmlformats.org/officeDocument/2006/relationships/customXml" Target="../ink/ink98.xml"/><Relationship Id="rId9" Type="http://schemas.openxmlformats.org/officeDocument/2006/relationships/image" Target="../media/image5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0.emf"/><Relationship Id="rId4" Type="http://schemas.openxmlformats.org/officeDocument/2006/relationships/customXml" Target="../ink/ink2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32.emf"/><Relationship Id="rId21" Type="http://schemas.openxmlformats.org/officeDocument/2006/relationships/image" Target="../media/image230.emf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47" Type="http://schemas.openxmlformats.org/officeDocument/2006/relationships/image" Target="../media/image36.emf"/><Relationship Id="rId50" Type="http://schemas.openxmlformats.org/officeDocument/2006/relationships/customXml" Target="../ink/ink32.xml"/><Relationship Id="rId7" Type="http://schemas.openxmlformats.org/officeDocument/2006/relationships/image" Target="../media/image16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9" Type="http://schemas.openxmlformats.org/officeDocument/2006/relationships/image" Target="../media/image270.emf"/><Relationship Id="rId11" Type="http://schemas.openxmlformats.org/officeDocument/2006/relationships/image" Target="../media/image18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31.emf"/><Relationship Id="rId40" Type="http://schemas.openxmlformats.org/officeDocument/2006/relationships/customXml" Target="../ink/ink27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0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49" Type="http://schemas.openxmlformats.org/officeDocument/2006/relationships/image" Target="../media/image37.emf"/><Relationship Id="rId10" Type="http://schemas.openxmlformats.org/officeDocument/2006/relationships/customXml" Target="../ink/ink12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29.xml"/><Relationship Id="rId4" Type="http://schemas.openxmlformats.org/officeDocument/2006/relationships/customXml" Target="../ink/ink9.xml"/><Relationship Id="rId9" Type="http://schemas.openxmlformats.org/officeDocument/2006/relationships/image" Target="../media/image17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60.emf"/><Relationship Id="rId30" Type="http://schemas.openxmlformats.org/officeDocument/2006/relationships/customXml" Target="../ink/ink22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31.xml"/><Relationship Id="rId8" Type="http://schemas.openxmlformats.org/officeDocument/2006/relationships/customXml" Target="../ink/ink11.xml"/><Relationship Id="rId51" Type="http://schemas.openxmlformats.org/officeDocument/2006/relationships/image" Target="../media/image38.emf"/><Relationship Id="rId3" Type="http://schemas.openxmlformats.org/officeDocument/2006/relationships/image" Target="../media/image14.emf"/><Relationship Id="rId12" Type="http://schemas.openxmlformats.org/officeDocument/2006/relationships/customXml" Target="../ink/ink13.xml"/><Relationship Id="rId17" Type="http://schemas.openxmlformats.org/officeDocument/2006/relationships/image" Target="../media/image21.emf"/><Relationship Id="rId25" Type="http://schemas.openxmlformats.org/officeDocument/2006/relationships/image" Target="../media/image250.emf"/><Relationship Id="rId33" Type="http://schemas.openxmlformats.org/officeDocument/2006/relationships/image" Target="../media/image29.emf"/><Relationship Id="rId38" Type="http://schemas.openxmlformats.org/officeDocument/2006/relationships/customXml" Target="../ink/ink26.xml"/><Relationship Id="rId46" Type="http://schemas.openxmlformats.org/officeDocument/2006/relationships/customXml" Target="../ink/ink30.xml"/><Relationship Id="rId20" Type="http://schemas.openxmlformats.org/officeDocument/2006/relationships/customXml" Target="../ink/ink17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CYK Algorithm for Parsing </a:t>
            </a:r>
            <a:br>
              <a:rPr lang="en-US" dirty="0"/>
            </a:br>
            <a:r>
              <a:rPr lang="en-US" dirty="0"/>
              <a:t>General Context-Free Grammars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84888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57467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4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8188"/>
              </p:ext>
            </p:extLst>
          </p:nvPr>
        </p:nvGraphicFramePr>
        <p:xfrm>
          <a:off x="4082871" y="6085777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77886"/>
              </p:ext>
            </p:extLst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8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68053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7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98868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4958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87040" y="1107000"/>
              <a:ext cx="5384520" cy="559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4800" y="1103760"/>
                <a:ext cx="5401440" cy="56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1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9400" y="175320"/>
              <a:ext cx="6884640" cy="4973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2360"/>
                <a:ext cx="690480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2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Transforming to Chomsky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98160" y="5405040"/>
              <a:ext cx="2930760" cy="46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560" y="5402160"/>
                <a:ext cx="295092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9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2" y="5721978"/>
            <a:ext cx="89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Why?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523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5006" y="912016"/>
            <a:ext cx="4407408" cy="5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How to compute them?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694944" y="6139543"/>
            <a:ext cx="1375084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51612" y="6139543"/>
            <a:ext cx="776804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8368" y="3884890"/>
            <a:ext cx="804672" cy="535577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12000">
                <a:srgbClr val="9CB86E">
                  <a:lumMod val="68000"/>
                </a:srgbClr>
              </a:gs>
              <a:gs pos="47000">
                <a:srgbClr val="008000">
                  <a:lumMod val="54000"/>
                </a:srgb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33452" y="3884892"/>
            <a:ext cx="3471236" cy="535577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are 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rule 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78946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program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FFFFFF"/>
                </a:solidFill>
              </a:rPr>
              <a:t>stmt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77903" y="5207451"/>
              <a:ext cx="5453280" cy="9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63" y="5192691"/>
                <a:ext cx="5460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23343" y="5607051"/>
              <a:ext cx="3645360" cy="9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43" y="5592651"/>
                <a:ext cx="3653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59263" y="5953011"/>
              <a:ext cx="2861640" cy="7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43" y="5937891"/>
                <a:ext cx="2870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53360" y="4532400"/>
              <a:ext cx="3603960" cy="40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0480" y="4524120"/>
                <a:ext cx="3610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8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starting terminal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82" y="5858803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69" y="6245986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general algorithm?</a:t>
            </a:r>
          </a:p>
        </p:txBody>
      </p:sp>
    </p:spTree>
    <p:extLst>
      <p:ext uri="{BB962C8B-B14F-4D97-AF65-F5344CB8AC3E}">
        <p14:creationId xmlns:p14="http://schemas.microsoft.com/office/powerpoint/2010/main" val="13940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non-terminal among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reachable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9541" y="4366796"/>
            <a:ext cx="300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unreachable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the meaning of top-level symbol (program) change?</a:t>
            </a:r>
          </a:p>
        </p:txBody>
      </p:sp>
    </p:spTree>
    <p:extLst>
      <p:ext uri="{BB962C8B-B14F-4D97-AF65-F5344CB8AC3E}">
        <p14:creationId xmlns:p14="http://schemas.microsoft.com/office/powerpoint/2010/main" val="3179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617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4693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Compute the set of </a:t>
            </a:r>
            <a:r>
              <a:rPr lang="en-US" dirty="0" err="1" smtClean="0">
                <a:solidFill>
                  <a:schemeClr val="accent2"/>
                </a:solidFill>
              </a:rPr>
              <a:t>nullable</a:t>
            </a:r>
            <a:r>
              <a:rPr lang="en-US" dirty="0" smtClean="0">
                <a:solidFill>
                  <a:schemeClr val="accent2"/>
                </a:solidFill>
              </a:rPr>
              <a:t> non-terminals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Add extra rules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</a:t>
            </a:r>
            <a:r>
              <a:rPr lang="en-US" dirty="0" smtClean="0">
                <a:solidFill>
                  <a:srgbClr val="000000"/>
                </a:solidFill>
              </a:rPr>
              <a:t>then add new rules of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X::=  r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</a:rPr>
              <a:t> 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where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either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or, if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Remove all empty right-hand sides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If starting symbol S was </a:t>
            </a:r>
            <a:r>
              <a:rPr lang="en-US" dirty="0" err="1" smtClean="0">
                <a:solidFill>
                  <a:srgbClr val="333399"/>
                </a:solidFill>
              </a:rPr>
              <a:t>nullable</a:t>
            </a:r>
            <a:r>
              <a:rPr lang="en-US" dirty="0" smtClean="0">
                <a:solidFill>
                  <a:srgbClr val="333399"/>
                </a:solidFill>
              </a:rPr>
              <a:t>, then introduce a new start symbol S’ instead, and add rule  </a:t>
            </a:r>
            <a:r>
              <a:rPr lang="en-US" dirty="0" smtClean="0">
                <a:solidFill>
                  <a:srgbClr val="000000"/>
                </a:solidFill>
              </a:rPr>
              <a:t>S’ ::= S | “”  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5867" y="3570262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4070264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also be the empty string (so it disappears)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54160" y="3195720"/>
              <a:ext cx="297000" cy="32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560" y="3184560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7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single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single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1180768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Generalizes removal of epsilon transitions from non-deterministic automata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1334" y="320040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66920" y="5445000"/>
              <a:ext cx="2862360" cy="83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6120" y="5432760"/>
                <a:ext cx="288036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9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“Single Production Terminator”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single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single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6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  <a:endParaRPr lang="en-US" dirty="0">
              <a:solidFill>
                <a:srgbClr val="333399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25639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1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dynamic programming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        (&gt;WP)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47200" y="4090680"/>
              <a:ext cx="4582800" cy="27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065320" y="3969000"/>
              <a:ext cx="2176560" cy="100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9200" y="3955320"/>
                <a:ext cx="2197080" cy="10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1993680"/>
              <a:ext cx="1164600" cy="104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1990800"/>
                <a:ext cx="11876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98520" y="3480120"/>
              <a:ext cx="1772640" cy="250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360" y="3471840"/>
                <a:ext cx="179532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60080" y="2137320"/>
              <a:ext cx="4114800" cy="10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080"/>
                <a:ext cx="4132800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77436"/>
              </p:ext>
            </p:extLst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11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1840"/>
                <a:ext cx="7921080" cy="1161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65944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49217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3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28459</TotalTime>
  <Words>1063</Words>
  <Application>Microsoft Office PowerPoint</Application>
  <PresentationFormat>On-screen Show (4:3)</PresentationFormat>
  <Paragraphs>305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Calibri</vt:lpstr>
      <vt:lpstr>Default Design</vt:lpstr>
      <vt:lpstr>  CYK Algorithm for Parsing  General Context-Free Grammars 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Parsing an Input</vt:lpstr>
      <vt:lpstr>Algorithm Idea</vt:lpstr>
      <vt:lpstr>Algorithm</vt:lpstr>
      <vt:lpstr>Parsing another Input</vt:lpstr>
      <vt:lpstr>Number of Parse Trees</vt:lpstr>
      <vt:lpstr>Transforming to Chomsky Form</vt:lpstr>
      <vt:lpstr>1) Unproductive non-terminals</vt:lpstr>
      <vt:lpstr>1) Unproductive non-terminals</vt:lpstr>
      <vt:lpstr>2) Unreachable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single productions</vt:lpstr>
      <vt:lpstr>4) Eliminate single productions - Result</vt:lpstr>
      <vt:lpstr>4) “Single Production Terminator”</vt:lpstr>
      <vt:lpstr>5) No more than 2 symbols on RHS</vt:lpstr>
      <vt:lpstr>6) A non-terminal for each terminal</vt:lpstr>
      <vt:lpstr>Parsing using CYK Algorithm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3238</cp:revision>
  <dcterms:created xsi:type="dcterms:W3CDTF">2005-06-07T20:03:32Z</dcterms:created>
  <dcterms:modified xsi:type="dcterms:W3CDTF">2013-10-08T20:06:11Z</dcterms:modified>
</cp:coreProperties>
</file>