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037" r:id="rId2"/>
    <p:sldId id="880" r:id="rId3"/>
    <p:sldId id="902" r:id="rId4"/>
    <p:sldId id="903" r:id="rId5"/>
    <p:sldId id="980" r:id="rId6"/>
    <p:sldId id="1036" r:id="rId7"/>
    <p:sldId id="904" r:id="rId8"/>
    <p:sldId id="1035" r:id="rId9"/>
    <p:sldId id="1007" r:id="rId10"/>
    <p:sldId id="1008" r:id="rId11"/>
    <p:sldId id="905" r:id="rId12"/>
    <p:sldId id="981" r:id="rId13"/>
    <p:sldId id="1060" r:id="rId14"/>
    <p:sldId id="1061" r:id="rId15"/>
    <p:sldId id="1062" r:id="rId16"/>
    <p:sldId id="906" r:id="rId17"/>
    <p:sldId id="909" r:id="rId18"/>
    <p:sldId id="1010" r:id="rId19"/>
    <p:sldId id="1011" r:id="rId20"/>
    <p:sldId id="1012" r:id="rId21"/>
    <p:sldId id="1013" r:id="rId22"/>
    <p:sldId id="1014" r:id="rId23"/>
    <p:sldId id="1015" r:id="rId24"/>
    <p:sldId id="1016" r:id="rId25"/>
    <p:sldId id="1017" r:id="rId26"/>
    <p:sldId id="1043" r:id="rId27"/>
    <p:sldId id="1063" r:id="rId28"/>
    <p:sldId id="1018" r:id="rId29"/>
    <p:sldId id="1039" r:id="rId30"/>
    <p:sldId id="1019" r:id="rId31"/>
    <p:sldId id="1020" r:id="rId32"/>
    <p:sldId id="1021" r:id="rId33"/>
    <p:sldId id="1022" r:id="rId34"/>
    <p:sldId id="1023" r:id="rId35"/>
    <p:sldId id="1024" r:id="rId36"/>
    <p:sldId id="1025" r:id="rId37"/>
    <p:sldId id="1044" r:id="rId38"/>
    <p:sldId id="1045" r:id="rId39"/>
    <p:sldId id="1046" r:id="rId40"/>
    <p:sldId id="1047" r:id="rId41"/>
    <p:sldId id="1048" r:id="rId42"/>
    <p:sldId id="1049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15" autoAdjust="0"/>
    <p:restoredTop sz="92609" autoAdjust="0"/>
  </p:normalViewPr>
  <p:slideViewPr>
    <p:cSldViewPr snapToGrid="0">
      <p:cViewPr>
        <p:scale>
          <a:sx n="62" d="100"/>
          <a:sy n="62" d="100"/>
        </p:scale>
        <p:origin x="-2016" y="-9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7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2013-10-02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16:55.4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8:16:56.051"/>
    </inkml:context>
  </inkml:definitions>
  <inkml:trace contextRef="#ctx0" brushRef="#br0">14743 9376 8901,'-18'75'5031,"10"-34"-258,2 13-1290,-6-5-1806,7 14-387,-6-5-645,3 2-129,1-8-387,1-9 129,2-9-258,1-11 129,3-23 0,0 0-129,0-17 129,3-20 0,3-12 129,4-15 0,-1-16 0,7-4 258,-2-5-258,3 6 129,0 8-129,-1 15 129,-4 10-129,2 18-129,-1 16 0,1 14 0,0 10-129,3 16 129,3 11-129,5 13 0,2 8 129,3 8-129,3 8 129,-2 5-129,-1-1 0,-3-1-129,-1-3-258,-6-14-129,-1-1-516,-11-21-3096,1-3-1032,-9-17-387,0-16-129</inkml:trace>
  <inkml:trace contextRef="#ctx0" brushRef="#br0" timeOffset="204.0117">14675 9472 12771,'45'11'5289,"-9"-7"0,12 6-387,1-5-4257,8 0-903,8 3-4386,-6-2-387,5-4-387,-7-3-387</inkml:trace>
  <inkml:trace contextRef="#ctx1" brushRef="#br0">17358 8864 0,'0'0'0,"0"0"0,0 0 0,0 0 0,0 0 0,0 0 0,0 0 0,0 0 0,0 0 0,0 0 0</inkml:trace>
  <inkml:trace contextRef="#ctx0" brushRef="#br0" timeOffset="1796.1028">16930 9314 9804,'0'0'5289,"0"0"-516,8 18 129,-10 1-3741,2 18-387,0 1-258,-3 8-387,-3 7 129,0 4-129,-1 3 0,-1-4-129,1-4 0,-1-2 0,2-4 0,3-6 0,5-4-129,3-9 129,5-3 129,3 0 0,7-9 0,5-2 0,4-3 0,2-5 0,10 0-129,-3-3-129,6-2-258,-4-3-903,6-2-3741,-7-5 129,2-1-516,-10-10-387</inkml:trace>
  <inkml:trace contextRef="#ctx0" brushRef="#br0" timeOffset="2080.119">17589 9267 5160,'7'-17'5289,"-7"17"-387,4 5-258,-8 14-1419,-8 28-2322,-6 1 258,4 17-645,-1 8-129,3 6 0,1 0 0,9 1-129,2-12-129,4-8-129,10-6-516,2-22-645,9 2-3612,-3-19-129,5-11-258,-3-5-645</inkml:trace>
  <inkml:trace contextRef="#ctx0" brushRef="#br0" timeOffset="2540.1453">17937 9468 10836,'-13'7'5160,"-2"23"-516,-3 10-129,-6 16-4257,2 1 0,3 7-129,2 3-129,3-3 0,7-5 0,4-9 0,3-14 0,7-15 0,5-9 0,3-12 0,2-20 129,1-9-129,-3-19 129,0-13 129,-3-12 0,-1-5 129,-1-7 129,2 6-129,-2 3 129,-1 9 0,-4 14-129,2 16 0,-2 12 0,-5 25-258,12 0 129,-6 20-258,3 14 129,-2 10-129,3 9 129,4 10-129,0 9 0,3 1 0,0 2-129,0-4-129,-1-2-129,-1-10-387,5-1-1548,-9-21-3096,-1-8 258,-6-11-645,-4-18-258</inkml:trace>
  <inkml:trace contextRef="#ctx0" brushRef="#br0" timeOffset="2756.1577">17800 9857 11739,'-44'-17'5547,"35"17"-387,9 0 0,0 0-3999,16-2-387,11 2-387,6-2-129,5-5-387,13-3-129,2-6-129,9 2-774,-8-17-1935,8 11-2193,-9-10-129,4 3-387,-9-3 129</inkml:trace>
  <inkml:trace contextRef="#ctx0" brushRef="#br0" timeOffset="3036.1737">18335 9211 11223,'-38'-84'5676,"23"55"-387,13 13-129,2 16-3612,0 0-645,7 8-258,12 19-258,2 13-258,6 7 129,2 8-258,0 8 129,2 3-129,-9 5-129,0 8 0,-9 2 0,-5 0-129,-8-8-129,1-1-129,-5-11-129,-1-3-774,-9-15-3741,8-18-129,6-25-258,0 0-387</inkml:trace>
  <inkml:trace contextRef="#ctx0" brushRef="#br0" timeOffset="3268.187">18625 9639 9159,'27'0'5547,"-8"7"-258,-2-7-129,2 9-3354,1-9-645,6 0-516,0-8-258,1 3-258,1 0-129,-2-4-258,2 3-387,-8-11-1290,2 10-3225,-8-2 0,-4 7-516,-10 2-129</inkml:trace>
  <inkml:trace contextRef="#ctx0" brushRef="#br0" timeOffset="3440.1968">18707 9831 10449,'-4'40'5418,"8"-31"-516,10-9 0,13 0-4128,-3-4-387,4-7-645,9 7-1677,-2-13-2967,6 1-129,-3-7-387,6 2-258</inkml:trace>
  <inkml:trace contextRef="#ctx0" brushRef="#br0" timeOffset="4116.2355">19518 9115 9030,'5'-58'5418,"-5"38"-129,-14-1 0,2 21-3096,-13-3-1032,2 9-387,-4 7-258,1 11-258,-5 8 0,9 3 0,4 7-129,7 0 129,6 5-258,5-3 129,5 3-129,8-2 129,3-3-129,1 2 0,0-2 0,2-1-129,-7 2 129,2-2-129,-4 2 0,-3-7 0,-5 0 129,-2-5-129,-4-2 0,-8-6 0,-5-5 129,1-6-129,-4-5 129,1-3 129,-3-3-129,5-1 129,2-3 129,6-1-129,9 4 129,-7-14-129,7 14 0,10-8 0,3 4 0,2 4-129,3 0 0,0 4 0,-3 8 0,0 5 0,-3 9-129,-3 2 129,-4 5-129,-3 6 0,-1 6 0,-1 2 0,-1 3 129,-2-1-129,-1-1 129,3-6 0,0 4 0,1-5 129,1-7 0,7-2-129,2-6 129,4-2-129,3-2 0,3-3-129,6 2-774,-6-12-4257,12 1-387,-2-10-258,6-9-258</inkml:trace>
  <inkml:trace contextRef="#ctx0" brushRef="#br0" timeOffset="4725.2702">19675 10105 10191,'-3'13'4902,"3"8"-258,0-21-387,19 9-4515,-3-4-3870,2-1-645,1-4-129,2-2-645</inkml:trace>
  <inkml:trace contextRef="#ctx0" brushRef="#br0" timeOffset="5072.2902">20310 10260 6966,'15'56'5289,"-8"-28"-258,3-9-258,3 1-3483,-1-10-903,6-7-1419,1-1-3483,4-2-258,2-9-516,0-9-387</inkml:trace>
  <inkml:trace contextRef="#ctx0" brushRef="#br0" timeOffset="6116.3499">20023 10229 8901,'-2'21'4902,"2"-21"-903,0 15-1032,0-15-6966,0 0-645,12 6-516,-1-6 129</inkml:trace>
  <inkml:trace contextRef="#ctx0" brushRef="#br0" timeOffset="6748.386">21125 9655 5289,'5'-14'5418,"-5"-5"-516,0 19-258,-17-14-2580,4 19-516,-10 3-645,0 12-258,-7 5-258,2 10 129,0 7-258,2 6 258,7 2-258,6 3 0,10-7 0,6 0 0,12-8-129,7-5 129,6-11 0,6-7-258,1-4 0,0-11-258,0 1-774,-8-7-3999,3-7-129,-8-5-645,0-4-129</inkml:trace>
  <inkml:trace contextRef="#ctx0" brushRef="#br0" timeOffset="7340.4199">21443 9832 8385,'25'2'5418,"-11"1"-258,-4-9-1161,8 7-2193,-18-1-774,17 0-516,-7-9 0,0 1-258,-1-3 0,0-1 0,2-1-129,0-4 129,-4-4-129,3 1 0,-1 0 0,-2 0 0,-4-3-129,0 0 129,-3 1-129,0 2 0,-7 0 0,-4 2-129,-2 6 129,-3 2-129,-1 7 129,-1 3-129,-3 8 129,1 9-129,-1 9 129,1 6 0,-1 4 0,4 10 129,3 3-129,2 0 129,4 6-129,4-2 129,4-6 0,4 0 0,5-9 0,6-5 0,3-10 0,2-4 129,5-8-129,-1-5 0,2-6 0,1 0 0,1-7-129,-4-3-129,0 0-258,-2-6-387,5 7-2967,-10-9-1677,4 4 0,-7-6-645</inkml:trace>
  <inkml:trace contextRef="#ctx0" brushRef="#br0" timeOffset="7612.4355">21995 10050 10707,'18'30'5547,"-7"-5"-129,-8-1-129,6 4-3999,-9-3-516,0 6-387,0 2-387,-6 0-258,0 3-516,-11-14-2580,6 12-1935,-4-9-129,3 3-516,-3-8-129</inkml:trace>
  <inkml:trace contextRef="#ctx0" brushRef="#br0" timeOffset="8348.4774">20591 10188 9933,'8'51'5418,"-2"-25"-516,-1 13-129,-1-3-4128,2 10-516,-3 8-516,-6-7-1419,-2 14-2967,-5-6-129,-2-1-645,-3-6-129</inkml:trace>
  <inkml:trace contextRef="#ctx0" brushRef="#br0" timeOffset="8820.5045">22593 10037 3999,'10'4'5418,"5"8"-258,-15-12-516,16 18-2193,-16-18-645,7 11-1032,-7-11-387,10 9-774,-1 4-774,-9-13-3483,11 0-387,0 0-129,0-6-387</inkml:trace>
  <inkml:trace contextRef="#ctx0" brushRef="#br0" timeOffset="8964.5128">22876 10041 3483,'20'35'4257,"-16"-25"-774,11 5-2838,-6 3-3354,-9-18-1419,22 3-129</inkml:trace>
  <inkml:trace contextRef="#ctx0" brushRef="#br0" timeOffset="9127.5221">23217 9933 7482,'46'4'5289,"-27"8"-516,-5 3-258,-5 0-4257,-1-3-1290,6 2-2967,-9-2-903,-5-12-129,0 0-645</inkml:trace>
  <inkml:trace contextRef="#ctx0" brushRef="#br0" timeOffset="10112.5785">23848 8793 516,'23'-23'4644,"-21"12"516,-2 11 0,0 0-2709,-1-21-387,1 21-645,0 0-129,0 0-387,0 0-258,0 0-129,0 0-258,13 4 0,-2 10-129,4 5 0,4 2 0,2 7-129,6 1 129,-1 5 258,3 2-129,-4 3 0,-2 4 129,-8 3-129,-3-1 0,-10 4-129,-4 0-129,-7 7-129,-2-4 0,2 2 0,-2-6-129,4 0 129,7-6 129,4-4 258,10-9 0,7-10 0,9-10-129,3-9 0,3-3 0,0-14 0,2-4-129,-8 0 0,-5-1-129,-8 2 129,-7 6-129,-10 14 129,0 0 0,-13 0-129,-3 14 129,0 8 0,1 8-129,2 5 129,3 5-129,2 3 258,6 4-129,2 2 0,11 1 0,-1 1 0,11-2-129,2-3 258,-1 0-258,-1-4 258,-2-5-258,-4 1 258,-9-7-129,-3 1 129,-10-4-129,-8-7 0,-7 0 0,-5-4-387,-3 3-774,-3-17-3870,-4-1-129,4-5-258,-4-13-645</inkml:trace>
  <inkml:trace contextRef="#ctx0" brushRef="#br0" timeOffset="11124.6363">18644 11543 4773,'0'-20'4773,"0"5"0,0 15-1290,-10-30-1032,10 30-645,-14-30-516,14 30-258,-19-15-258,7 15-387,-2 0-129,-1 7 0,-1 8-258,0 6 129,0 6-129,0 6 0,0 5-129,4 2 129,3 4 129,3 1-129,5 0 129,1 2-129,6-4 129,3-2-129,3 0 258,0-4-258,0 2 0,-2-3-129,-2 2-258,-5-11-645,3 8-3612,-6-7 0,-3-5-387,-5-9-258</inkml:trace>
  <inkml:trace contextRef="#ctx0" brushRef="#br0" timeOffset="11343.6489">18281 12010 10320,'0'0'5418,"15"-2"-387,6-6 0,12 3-3870,-1-11-387,5 7-258,2-1-387,-1 2-645,3 8-1548,-9 0-2838,3 0-129,-6 0-387,-1 0-387</inkml:trace>
  <inkml:trace contextRef="#ctx0" brushRef="#br0" timeOffset="11560.6613">18894 11858 8127,'0'28'4773,"-4"-8"-129,3 5-129,-5-4-3483,8 9-129,0-4-516,5 4 0,1-1-774,-1-10-774,4 1-3096,-4-8-387,-7-12-387,13 4-258</inkml:trace>
  <inkml:trace contextRef="#ctx0" brushRef="#br0" timeOffset="11739.6715">18848 11601 9288,'-13'-9'5160,"13"9"-258,-5 7-774,5-7-3741,5 11-4773,4-3-387,5 5-129,3-5-645</inkml:trace>
  <inkml:trace contextRef="#ctx0" brushRef="#br0" timeOffset="12139.6944">19122 11773 10965,'0'20'5289,"0"-20"-258,1 24-129,-2-11-3999,1 10-258,0 1-516,1 3 0,3 2-129,-3 5 0,3-2-129,-2-2 129,1-4-129,-1-3 129,0-4-129,1-3 129,-3-16 0,0 0-129,0 0 129,9 0 0,-7-16 0,1-3 0,-1-4 0,1 0 129,2-1 129,-1 2 0,2 1 0,1 3 129,0 3-129,4 3-129,1-1-258,3-2-258,7 14-2709,-4-12-1935,7 4-129,-4-7-645,6 2-258</inkml:trace>
  <inkml:trace contextRef="#ctx0" brushRef="#br0" timeOffset="12723.7278">19614 11820 2580,'0'0'4902,"0"0"-258,-7-11-774,7 11-1032,-16 0-903,16 0-387,-20 6-645,10 3-387,-4 0 0,2 6 0,-3-5-129,5 4 0,-1-3-129,6 3 129,-1-4-129,5 3 0,1-13-129,0 16 129,0-16-258,8 17 129,-8-17 0,18 19-129,-4-9 129,-1 5-129,-1 2 0,2 0 0,-1 2-129,-1 3 129,-3 0 0,-2-2 0,-4 0 0,-3-1 0,0 0-129,-7-5 129,-3-4 0,0-2 0,-1-5 0,-2-3-129,4 0-129,-1-4-387,10 4-2709,-5-18-1419,5 7-258,0-10-516,2-1-129</inkml:trace>
  <inkml:trace contextRef="#ctx0" brushRef="#br0" timeOffset="13091.7488">19984 11382 11094,'-19'7'5547,"7"10"-516,-5 3 0,10 8-4257,-6-2-387,7 8 0,1 3-387,4 1 129,0 5 0,1 0 0,0 4 0,1 2 0,2-2-129,-3 7 129,0-1 0,0-4-129,0-1 0,3-6 0,1-4 0,2-5 0,5-6 0,1-6-129,2-9 0,4-4 0,0-6-387,-1-4-903,6 1-3483,-7-12-258,2 1-387,-5-9-387</inkml:trace>
  <inkml:trace contextRef="#ctx0" brushRef="#br0" timeOffset="13287.7601">19854 11829 10191,'-32'-25'5547,"32"25"-387,0 0 129,13-4-3999,-1-1-516,12 2-258,2-2-516,2-8-903,8 7-3870,-1-11-516,1 2-258,-3-7-645</inkml:trace>
  <inkml:trace contextRef="#ctx0" brushRef="#br0" timeOffset="13955.7983">20596 11278 4644,'0'-13'4902,"-16"16"-129,-2 4-1419,6 21-1032,-16 4-774,4 20-129,-8 9-645,6 22-258,-4 8 0,5 9-258,7 7-129,9-1 129,9-10-129,7-10-129,16-12-516,-1-22-3483,12-14-774,-1-19-258,2-15-387</inkml:trace>
  <inkml:trace contextRef="#ctx0" brushRef="#br0" timeOffset="14415.8246">20754 11468 9804,'18'-22'5676,"-18"22"-387,0 0 0,0 15-3870,-11 9-774,4 8-129,-2 7-258,4 6-129,-2 4 129,5 1-129,1 1-129,1 0 129,0-5-129,0-2 0,1-1 0,1-4 0,-2-3-258,0-5 258,7-5-129,-2-5 129,7-3-129,5-6 129,5-5 0,4-3-129,3-4 129,2-5-258,1-2-129,-2-9-516,4 7-3999,-13-10-129,6 2-387,-10-5-516</inkml:trace>
  <inkml:trace contextRef="#ctx0" brushRef="#br0" timeOffset="14715.8417">21335 11419 5676,'0'-20'5547,"-14"1"-258,6 21-387,-8 8-1677,4 17-2064,-6 4-387,2 18-258,-2 3 0,3 9-129,0 8 0,5 1 0,6 0-129,4-3 0,2-6-129,8-10-129,7-8-387,2-18-645,13-5-4128,-7-13 0,4-7-387,-4-10-516</inkml:trace>
  <inkml:trace contextRef="#ctx0" brushRef="#br0" timeOffset="15195.8692">21602 11567 7740,'18'29'5418,"-18"-1"-516,1 11 0,-12 3-3741,0 11-516,-5 0-129,2 8 0,-4-4-129,1-4 0,1-6-129,4-11 129,0-14-129,7-6 0,5-16-258,0-10 0,3-18 0,8-9 0,1-13-129,1-6 0,1-4 129,0-6-129,2 1 129,-1 4 129,0 2 0,0 16 129,-2 7 0,1 13 0,-1 10 0,0 12 0,-1 3 0,-1 15-129,0 12 0,-1 2 0,0 6 0,-3 8 0,0 4 0,-1 0-129,-2 3 0,-2-1 0,0-5-258,-2-4-129,2-2-516,-2-17-1032,0 5-3354,-3-11 0,3-2-387,0-15-258</inkml:trace>
  <inkml:trace contextRef="#ctx0" brushRef="#br0" timeOffset="15391.8804">21556 11940 10191,'-9'0'5547,"20"-1"-387,5 0 0,-5-9-4128,13 4-516,1 1-774,-3-13-2193,10 7-2580,-3-7-129,5 1-387,-6-7-516</inkml:trace>
  <inkml:trace contextRef="#ctx0" brushRef="#br0" timeOffset="15743.9005">21945 11356 8514,'-10'-4'5676,"10"4"-258,0 0-129,19 22-3354,-5-14-645,8 15-387,-2-1-258,4 9-129,-3 4-258,-1 4 0,-6 4-258,0 4 0,-7 3 129,-4 3-258,-3 2 0,-5-2 0,-4-2-129,-5-2-129,0-2-129,-2-10-258,5 0-1290,-4-19-3225,15-18 0,-14 3-258,12-14-387</inkml:trace>
  <inkml:trace contextRef="#ctx0" brushRef="#br0" timeOffset="16091.9204">22188 11208 11094,'21'-7'5805,"-9"9"-387,4 16-129,-4-2-4257,7 16-129,-2 4-387,0 13-129,-3 7-258,4 8 129,-6 9-129,2 3 0,-2 1 0,-2 3 0,-3 2 0,-5-7-129,-1-4 0,-1-2 129,-6-10-258,-2-10-129,-2-3-129,-3-19-387,8 4-774,-7-20-3741,12-11-129,-14 0-387,12-7-387</inkml:trace>
  <inkml:trace contextRef="#ctx0" brushRef="#br0" timeOffset="16667.9534">20637 12912 8514,'-10'-10'5547,"10"-8"-258,12 13-387,2-6-2580,13 9-1548,4-4-129,8 4-129,2 1-258,2-2-387,2 3-258,-4-2-903,4 2-3612,-15 0-258,-6 0-387,-14 0-258</inkml:trace>
  <inkml:trace contextRef="#ctx0" brushRef="#br0" timeOffset="16887.966">20697 13066 11094,'7'29'5418,"15"-20"-387,1-8 0,11 4-4257,-3-2-387,6-1-258,3 1-258,-1-3-387,5 2-1290,-8-6-3225,4-3 129,-5-9-645,2-1-258</inkml:trace>
  <inkml:trace contextRef="#ctx0" brushRef="#br0" timeOffset="17804.0184">21880 12730 2580,'12'-12'5031,"-12"12"258,0 0-516,-5-17-1935,5 17-516,-9-7-774,9 7-387,-12-3-516,12 3-258,-19-2-129,9 2 0,-4 0-129,1 9 0,-3 1 0,-1 7 0,-2 5-129,2 4 129,0 1-129,2 5 129,2-3 0,7 3 0,1-2 0,5-3 0,4-3 0,5-3-129,3-3 129,2 1-129,1 2 0,-3-3 0,-3-1 0,-4 1 0,-2 0-129,-3 0 0,-8-2 0,-4 0 129,-2 1-129,-4-8 0,-2 1-129,0-4 129,2-2 0,1-3 0,4-1 129,4-1-129,9 1 258,0 0 0,-3-11 129,8 8 0,7 1 0,3 2 0,-2 0 0,5 7 0,-4 3-258,-1 3 129,-2 5-129,-3 9 0,-4 1 0,-3 4-129,-1 4 0,-5 1-129,-4 0 129,-3 2 0,-1-3-129,1-4 129,0 0-129,1-5 258,5-3 129,4 0-129,2-5 129,0-4 0,8-2 0,1-4 0,2 0-129,-2-6-516,6 11-1677,-2-14-2967,-2 0 0,-3-1-645,1-5-258</inkml:trace>
  <inkml:trace contextRef="#ctx0" brushRef="#br0" timeOffset="20164.1534">22393 13097 516,'10'0'4386,"0"-8"258,-10 8 129,3-18-1677,6 18-645,-9-16-645,0 16-258,0-12-516,0 12 0,-5-15-516,5 15-129,-10-10-129,1 7-258,-3 1 0,0 2 0,-5 7 0,0 3 129,-2 7-129,0 0 0,2 8-129,3 1 129,5 0 0,3 0 129,6 0 0,2 1 0,11-4 0,5 0 0,6-4 129,4-3-129,3-4 0,-1-4-258,2-2-258,-2-6-516,7 0-2064,-11-6-1806,1-2-516,-7-5-258,-1 4-258</inkml:trace>
  <inkml:trace contextRef="#ctx0" brushRef="#br0" timeOffset="20420.168">22732 13388 6450,'29'32'5418,"-16"-11"-516,-5-5-129,-2 12-2709,-6-11-1290,0 7-387,-3-2-387,-8 0-645,3 9-774,-14-13-3225,8 0-129,-3-8-387,3-2-516</inkml:trace>
  <inkml:trace contextRef="#ctx0" brushRef="#br0" timeOffset="20764.1877">23071 13348 6966,'1'19'4386,"5"-4"0,-6-15-1032,12 10-4386,-12-10-1935,16-4-1419,1-1-258,-4-10 129</inkml:trace>
  <inkml:trace contextRef="#ctx0" brushRef="#br0" timeOffset="20928.1971">23282 13307 7353,'3'53'5031,"-1"-28"-129,-2 2-645,2-3-3096,1-5-1677,-3-19-2451,6 12-1806,-6-12-129,22-4-387</inkml:trace>
  <inkml:trace contextRef="#ctx0" brushRef="#br0" timeOffset="21132.2087">23491 13373 2322,'24'25'4386,"-15"-10"258,1 2-129,-10-17-2709,17 34 0,-13-24-516,9 9-387,-9-7 0,8 4-258,0-3-774,-5-8-2580,7 1-1935,-1-6-258,-1 0-645,4-10 259</inkml:trace>
  <inkml:trace contextRef="#ctx0" brushRef="#br0" timeOffset="22047.2611">23968 12629 2193,'-12'-1'5289,"12"1"-387,0 0 129,0 0-2193,0 0-1032,5-9-516,1-3-387,8 8-129,-3-9-387,12 5 258,-1 0-129,4 0-129,2 1 0,1 6 0,1-1-129,2 0 0,2 2 0,-6 4-258,-1 5 0,-8 8 0,-6 8 0,-8 1 0,-5 12 0,-14 3 0,-7 7 129,-4 2 0,-3 3-387,2 0 387,7-7-129,3-3 0,9-7 0,6-8 0,5-8-129,9-8 129,5-6 258,2-6-258,1 0 0,1-3 0,-3-4 0,-4 1 0,-3 3 0,-12 3 0,0 0 0,0 8 0,-8 9 0,-7 4 0,0 8 0,0 9-129,5 1 258,3 7-258,3-2 129,4 5-129,5-1 129,6-3-129,9 1 129,3-3-129,0-1 0,5 0 129,4-2-129,-2 1 129,-3-5-129,-3 0 258,-7-4-258,-8 0 129,-6-4 0,-4-3 129,-15 3-258,-10-3 129,-2 2-129,-5-2 0,-2 3-387,2-16-1419,5 8-3225,2-5-129,9-6-258,7-9-516</inkml:trace>
  <inkml:trace contextRef="#ctx0" brushRef="#br0" timeOffset="33771.9316">3657 12402 6837,'-3'-21'4644,"-6"12"-129,-1 0-129,-11-4-3096,9 11-129,-10-6-387,3 8-129,-5 0 0,0 2-129,-2 6-258,-3 8 0,-3 3 0,2 6-129,-2 10 0,0 2 0,2 5 129,-1 7-258,7 0 129,6 6-258,7-5 258,6-1-129,8-4-129,8-12 129,11-6 0,8-11 0,7-14 0,4-5 0,3-20 129,1-4 0,1-8 0,-5-5 129,-3-7 0,-4 7 0,-6-8 0,-7 9 0,-7-2-129,-6 3 0,-8 4 0,-2 7 0,-6 5-129,-4 4 0,-3 9 0,-1 9 0,0 10 0,2 15 129,3 8-129,2 8 0,3 9 129,3 7-129,3 4 0,0-3 0,7-2-129,4-4-129,4-5-129,0-16-645,16-1-3741,-5-19-129,7-3-129,-2-9-387</inkml:trace>
  <inkml:trace contextRef="#ctx0" brushRef="#br0" timeOffset="33971.943">4092 13041 12126,'4'101'5031,"-4"-51"-258,1 5-258,-6-6-3999,2-2-645,2 5-1935,-8-17-2580,2-5 0,-1-12-516,1-6-387</inkml:trace>
  <inkml:trace contextRef="#ctx0" brushRef="#br0" timeOffset="36264.0742">4873 12492 645,'25'-1'4128,"-15"-1"645,-10 2-129,16 0-1290,-16 0-903,0 0-258,0-8-645,0 8-129,-16-2-645,3 2-258,-8-1-258,-3 1 0,-7 0-258,-3 3 0,-2 6 129,-2 3 0,1 3 0,6 6-129,0 5 129,7 7-129,7 2 129,10 4 0,7-1-129,7 5 129,14-6-129,6-1 0,12-5 0,5-9-258,8-2-387,-4-18-2709,7 3-1161,-4-10-387,-1-5-258,-5-10-387</inkml:trace>
  <inkml:trace contextRef="#ctx0" brushRef="#br0" timeOffset="36444.0845">5270 12993 11481,'4'114'5289,"-8"-51"-645,-8-3-129,-2-5-3612,-1 1-5160,-9-8-258,0-3-387,-5-16-516</inkml:trace>
  <inkml:trace contextRef="#ctx0" brushRef="#br0" timeOffset="38736.2155">5995 12068 10062,'14'-30'5031,"-14"30"-387,18 2-129,-12 11-3483,7 22-258,-5 9-258,2 14-129,-3 8-129,1 7-129,-3 2 0,-2 3-129,1-3 0,-4-11-129,1-8 129,0-11-129,0-11 0,0-12 0,-1-8 129,0-14-129,0 0 258,-2-10-129,-5-12 129,-4-4 0,-4-6 0,-4-2 0,-4-2-129,-5 3 129,-3 0-129,-2 8 129,-1 5-129,-5 6 0,1 11 0,2 3 0,0 9 129,4 10-129,4 3 129,4 6 0,7 3 0,8 3 0,9-2 129,7-2-129,14 2 129,9-3 0,9-8-129,7-3 0,6-4-129,5-8-129,1 2-645,-11-8-3999,4-3 0,-7-8-258,-5 2-516</inkml:trace>
  <inkml:trace contextRef="#ctx0" brushRef="#br0" timeOffset="38924.2263">6350 12865 13287,'31'47'5160,"-17"-20"-516,-4 2-258,-5 5-4257,-1 9-3741,-10-3-903,-9 9-516,-14-6-258</inkml:trace>
  <inkml:trace contextRef="#ctx0" brushRef="#br0" timeOffset="44379.5384">6813 12072 10707,'-4'45'5031,"5"-12"-387,0 5 129,5 18-3612,-5 2-387,1 14-258,0 6-258,-2-1-387,0 6-258,-3-10-516,2-1-258,-7-17-645,8 3-1548,-1-18-1419,-2-11-129,3-8 0,0-21 129</inkml:trace>
  <inkml:trace contextRef="#ctx0" brushRef="#br0" timeOffset="44703.5569">6828 12619 9288,'-13'-22'5160,"13"22"-258,0-17-129,7 16-2064,6-7-1806,8 8-258,4 3-129,6 4-258,4 3 0,4 4-129,0-1-129,-2 1 0,-5 1 0,-6-2 0,-6 1 0,-11 0 0,-11 1 0,-19 6 0,-16 8 0,-10 2 0,-14 6 0,-8 5 0,-3 2-129,-5-8-516,17 3-3999,5-18-129,19-9-258,15-12-387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9:04.55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94236E-09AD-4836-A821-4EA06D436D4B}" emma:medium="tactile" emma:mode="ink">
          <msink:context xmlns:msink="http://schemas.microsoft.com/ink/2010/main" type="inkDrawing" rotatedBoundingBox="6558,13740 12686,10333 16042,16369 9915,19776" semanticType="verticalRange" shapeName="Other">
            <msink:sourceLink direction="with" ref="{82C4532F-AB0E-43B4-A90D-8EF5302DC0A0}"/>
            <msink:sourceLink direction="with" ref="{B7C01811-7F97-452C-AC70-095D016EBF4D}"/>
          </msink:context>
        </emma:interpretation>
      </emma:emma>
    </inkml:annotationXML>
    <inkml:trace contextRef="#ctx0" brushRef="#br0">112 0 1677,'0'0'1806,"0"0"0,0 0 387,0 0-387,0 0 0,0 0-387,0 0 0,0 0-516,0 0-129,-1 20-258,-4-6 0,5 12-258,-4-2 0,0 10 0,-1 0 0,1 7 129,-1-3 0,0 4-258,1 2 129,0 6-129,0 0 0,2 2-129,-2 3 129,2-2-129,-1 2 0,3 2 129,-3 0-129,3-4 129,0 1-129,0 0 0,0-3 0,0 0 129,0 0-129,0-1 0,0-6 129,3 0-129,-1-2 0,1 1 0,-2 1 0,-1 1 0,0-1 129,0 2-258,0 0 129,0 1 0,0 1 0,-3 2 0,0-3 0,0 3 129,3 2-129,-3 3 0,0 2 0,1 0 0,0 0 0,-2 1 0,2-2 0,0-2 0,1-4 129,-5 3-258,4-5 129,-3-1-129,2-1 258,-1 2-258,0-2 129,3 6-129,-3-7 129,3 2 0,0-1 0,1 4 0,0-2 0,0 1 0,0-3 0,0-1 0,2 3-129,2 2 129,-1-7 0,-1 0 0,2-1 129,-1 0 0,2-3 0,0 2-258,-2-3 258,0-2-129,0 4 129,2-1-258,-2 3 129,2 0-129,-4 1 129,3-1 0,0-3 0,1 1 0,-1-2-129,3 0 129,-1-6 0,3 0 0,0-4-129,0 1 129,1-4 0,1 3 0,0-1 0,0-3 0,-1 1 0,0-3 0,2 13 0,-2-14 129,1 14-258,-2-3 258,6 3-129,-2-4 0,0 1-129,3-1 258,-1-7 0,0 6-129,0-13 129,1 4-129,-3 0 129,3-1-387,-2 1 387,0 0-258,1 0 0,-1 3-129,1-3 129,1-3 0,0 2 0,1 0 129,0 2 0,2-8 0,1 9 0,-1-4 0,-1 2 0,0-3 0,0 5 0,2-6 0,-2 7 0,0 1 0,3-5 0,-5-2 0,6 5-129,-1 2 129,2-6 0,-1-3 0,0 3 0,3 1 0,-1-1 0,-1 2-129,1 0 258,-2 2-258,1-4 129,0 5 0,-1-8 0,3 3 0,-2-2 0,1 5 129,1-7-258,-3 1 258,4 1-129,2 5 0,-3 2 0,1-4-129,-1 2 129,2-7 129,-2 7-258,3-9 129,-3 9-129,1-7 258,0-1-129,-1 4 0,4-4-129,-3 12 129,1-13 0,-3 7 0,3-1 0,-2 0 129,2-3-129,0 3 0,0-4 129,-1 2-129,4-2 0,1-2 0,-1 8 0,2-11 0,-5 3 0,1 3 129,-1-3-129,1 0 0,-4 8 129,-1 8-129,-2-26 0,2 28 0,0-10 0,-2 0 0,1 14 0,-1 13 0,2-33-129,0-15 258,-1 8-129,3-2 0,-2 5 0,-23-11 0,49 52 129,-23-52 0,-3 0-129,3 24 0,-2-8 0,-2-4 0,6-12 0,-4-12 0,6 1-258,-3-4 258,0 18 0,4-4 0,-3-4 0,2 5 0,2 19 0,-2-29 0,-30 10 129,63 31 0,-30-31 0,-1-3-129,0 8 0,-1 7 0,4-15 0,-5 3 0,-1-3-129,4 2 0,-4 1 129,4 7-129,-2-1 258,-31-6-129,69 19 129,-31-19-129,-1-1 0,2-3 0,2-17-129,2 21 129,-3-15 0,3-27 0,4 9-129,-3 14 129,5-13 0,3 6-129,-2 1 129,5-11 0,-1 2 0,0-1-129,2 10 0,-2-13 129,1-2 129,-2 3-258,0 8 258,-1-6-258,0 3 129,2 0 0,-1 3 0,0 3-129,1 0 129,-4-7 0,7 7 0,-4-8 0,4 3 0,-4 1-129,-1 3 129,-1-7-258,-3 1 258,-2 6 0,-3-3 258,-2-2-258,-1 3 0,-1-4 0,-1-1 129,-4-1-129,1 2 0,-1-1 0,0-3 0,-2 2 0,-4 2 129,2-4-258,-3 3 258,0-1-129,0-1 0,2 1 129,-4 2 0,3 1-129,-1-4 129,0 5 129,0-6-258,0 11 258,-1-7-258,0 6 129,0-5-258,-2-4 387,-1-3-258,-1 1 0,0 3 0,0-6 0,-1 1 129,-2 2-129,-1-6 0,3 12 0,-4-4 129,1-1-129,-3-1 0,2-5 129,-3-2-129,2 0 0,-2 4 0,-2-6 0,1 0 129,-3 4-129,-2 1 0,-1 5 0,-1 2 0,-3 4 0,0-5 0,-3 7 0,0-2 0,0 2 0,0 1 0,0-1 0,-4 1 0,2 2 0,-2-2 129,2 2-129,-1 0 0,1 0 0,0 0 0,2-1 0,-4-2 129,4 0-129,-2 2 0,2-6 0,-1 1 0,1 2 0,0-5 129,-1 1-129,1 0 0,-1 0 0,-1 1 0,0-2 129,-1 2-129,1 0 0,-2 0 0,-1 1 0,-1-1 129,0 1-129,1 2 0,-2-1 129,1 0-129,-1 1 0,2-1 0,-1 0 129,-1 2-129,1 0 0,-1-2 0,1 2 129,-1 1-129,5-2 0,-5-2 0,4-1 0,-1-1 129,2-4-129,0 2 0,-2 2 0,1-1 0,1 1 0,-3-1 129,1 3-129,-1-2 258,-2 5-258,3 1 0,-1-5 0,1-3 129,-1 6-129,2-3 0,-2 0 0,4-1 0,0 0 129,-3-2-129,4 1 129,-1-1-129,1 3 129,0-4-258,0 1 258,-2-1-129,2-1 0,0-1 0,-1-1 0,1-1 129,0 0 0,-1-3-129,1 2 0,0 4 129,0-2-129,0 0 129,0 4-129,0 0 0,0-1 0,0 6 129,0 1-129,0-4 129,0 2-129,0 0 0,1-1 0,0 4 0,1-1 0,0 0-129,2 1 129,-3 0 0,7 3 0,-5 5-129,2-4 129,-4 3 129,6 0-129,-6 3 0,1 0 0,1 1 129,-2 4-129,-1-4 0,0 5 0,0 13 129,0-21-129,0 21 129,0 0-129,-7-13 0,7 13 129,0 0-129,0 0 0,0 0 129,0 0-129,-15 0 0,15 0 0,0 0 0,0 0 0,-1 10 0,1-10 0,0 0 0,0 0 0,0 0 0,0 0 129,0 0-129,0 0 0,0 0 129,0 0 0,0 0 0,0 0-129,0 0 129,0 0-129,0 0 258,-17 14-258,7 0 0,-4 1 0,-2 4 0,-2 3 0,0 1 0,1 0 0,-2 4 0,3-3 0,7-6 0,-1 1 0,5 1-258,2-7 258,3-13 258,0 19-258,0-19 0,0 0 129,0 0-129,0 0 0,0 0 0,12-16-129,-6 0 129,-2-4 0,7 0 0,-2-3-258,2-3 258,1-4 0,2 2 258,0 1-258,-1 0 0,-4 2 0,2 6 0,-5 5 0,-6 14 0,12-16 0,-12 16 0,0 0 0,13 8 0,-13-8 0,15 29 0,-6-13 0,5 2 129,3 3 0,0-2-129,1 0 129,0-2-129,1 1 129,-2 0-129,0-2 129,-3-2-129,2 1 129,-9-1-129,-7-14 0,17 26 0,-12-10 0,3 0-258,-8-16-516,26 34-2838,-12-16-903,3 0-516,0-2-387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36:38.93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5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8:38:11.298"/>
    </inkml:context>
  </inkml:definitions>
  <inkml:trace contextRef="#ctx0" brushRef="#br0">4977 8712 2193,'18'-38'2451,"-12"23"258,-1 0-645,-5 15-129,12-19-387,-12 19-129,0 0-129,5 12-645,-5 4 258,-4 8-645,-2 0 258,2 5-258,-2-1 258,2 2-387,-1-7 0,1-3 0,3-3 0,1-2 129,0-15-129,12 19-129,-1-16 129,3-2 0,7-1-129,3 0 129,2-1-129,0-1 0,3 1 0,1 1 0,2 0 0,1 0 0,-2 0 0,0 3 0,0 2-129,-5-2 129,-1 1 0,-4 0 0,-2 0 0,-7-2 129,-3-1 0,-9-1 0,8 0 0,-8 0 0,2-15 129,0 1-129,1-3 129,1-2-129,1-4-129,5 1 129,-3 2-129,2 0 0,1 7-387,-5 1-1935,-5 12-1806,18-5-129,-18 5-516,19 1 0</inkml:trace>
  <inkml:trace contextRef="#ctx0" brushRef="#br0" timeOffset="1171.0669">8345 8602 903,'-3'34'2322,"3"-15"-903,5 6-258,7 1 258,3 2-387,1-3-258,1 4-516,1-4-129,0-2 0,-2-1 129,2-5-129,-4-5 0,4-4 129,3-3 129,3-5 0,7 0 0,6-6 0,8-4 0,6 1 129,11-4-258,8 3-129,6 2 0,3 0 0,5 4 0,10 4-129,2 0 0,2 0 0,-6 5-129,-2 2 129,-2 0-129,-5 1 129,-11-1-129,-9-1 129,-11 0 0,-10-2 0,-10-2 129,-5-1 0,-11-1 0,-3 0 258,-2-7-258,2 0 0,-2-6 0,-1 1 0,4-5 0,-1 1-129,3-3 0,-4 2 258,-2-5-258,-5 4 387,-3 0-387,-2 1 129,0 5-129,-2 1-258,2 11-1548,0 0-1677,-10-2-645,10 8 129</inkml:trace>
  <inkml:trace contextRef="#ctx0" brushRef="#br0" timeOffset="6907.395">12502 8526 1935,'7'-2'1935,"-7"2"-645,0 0-129,0 0-129,0 0-387,3 19-387,-3-4 0,0 6 258,0 1-129,1 4 0,5 0-258,1 1 0,5-2-129,4-2 129,7-1-129,3-4 0,7-3-129,6-1 129,6-3 0,3-1 0,5-4 0,4 1-129,4-4 0,4 3 129,2-1-258,0 0 129,3-2 0,2 3 0,2-1 129,3 6-129,5-4 129,-3 1 0,3 3 0,4 2-129,1 0 258,1 0-129,3-5 0,-1-2 129,0-1 0,2-3 0,1-1 0,0-1 258,1 0-258,3-2 0,-1 1-129,1 1 129,5 0-129,3 0 387,3 1-129,6-1 129,2 2 258,-2-2 129,6 0 0,-2-3 129,1 2 0,-6-6-258,-2 4 0,-10-1-129,-4 1-258,-5 0-129,-6 2-129,-5 0 0,-3 1 0,-7 0 0,-1 0 0,-5 0 0,-3 0 0,-6 0 0,-6 0 0,-5 0 0,-5-2 0,-7-3 0,-5-2 0,-3 0 0,-4-3 129,-4-1-129,1 1 0,-3-2 0,-3 1 0,1-3 0,-4-1 129,-2-1 0,-4-3 0,-3-1 0,-7-2 258,0 2-129,-4-1 0,0 3-258,1 4-129,10 14-2580,-16-5-1161,7 3-516,9 2-387</inkml:trace>
  <inkml:trace contextRef="#ctx0" brushRef="#br0" timeOffset="8160.4667">4860 4068 1419,'-120'25'1548,"62"2"-258,2 16 129,11 13 387,4 12-258,13 12 129,11 6 0,17 11-258,11-1-387,26 4-129,25-8 0,18-6-387,16-11 0,17-11-258,11-15-258,4-16 258,-3-24 0,-6-9 0,-14-27 0,-11-18 129,-15-20 0,-9-14 0,-22-22 0,-12-12 0,-18-9-129,-18-3 0,-21 1-129,-27 11-387,-25 27-1548,-29 14-2193,-27 30-387,-23 27-387,-16 26-387</inkml:trace>
  <inkml:trace contextRef="#ctx0" brushRef="#br0" timeOffset="13699.7835">18762 8855 3225,'41'0'4386,"-11"-4"-903,12-7-387,13 9-774,10-13-774,14 10-258,5-5-387,22 6-258,3-2-129,12 6-258,1 0 129,10 6-387,4 2 0,5 3 0,6-2 0,6 2 129,6-4-129,8 0 129,6-5 0,6 2 129,2-4-129,7-1 129,-2 2-258,-3 2 129,-7 8-387,-13-2-2967,-8 6-1290,-18 0-645,-19-5-516</inkml:trace>
  <inkml:trace contextRef="#ctx0" brushRef="#br0" timeOffset="35118.0086">2942 2983 2709,'19'-64'5031,"-16"38"-258,1 9-129,-4 3-1806,0 27-1290,-12 8-258,3 31 0,-14 6-387,2 26-387,-5 13-258,0 13 129,1 4-129,4-1-129,1-1 0,6-9-129,9-10-129,3-13 0,2-11-129,0-19-516,12-5-1032,-5-21-2709,6-10-258,-13-14-129,9 0-516</inkml:trace>
  <inkml:trace contextRef="#ctx0" brushRef="#br0" timeOffset="35338.0211">2665 3906 6966,'-15'22'4902,"15"2"-129,0-1-387,10 14-2967,-4-6-129,7 9-129,-6-7-387,6 2-129,1-9-258,5-5-129,1-11 0,4-10-129,3-7-129,5-15-516,10-4-4128,-4-10-258,1 1-516,-1-9-516</inkml:trace>
  <inkml:trace contextRef="#ctx0" brushRef="#br0" timeOffset="39850.2792">1343 11078 7611,'10'-19'5289,"-10"19"-387,0-26-645,0 26-2451,-2-20-258,-6 14-258,-9-3-774,0 9-129,-7 2-129,1 6-387,-4 7 258,-2-1-129,1 6 0,4-2-129,2 6 129,7-5-129,6 0 0,5 2 129,5 2-129,11-3 129,4 2 0,9-3 0,4 1 0,5 0 129,4-3-129,-3 3 0,-3 3 0,-1-1 129,-7 1-129,-4 7 0,-10-3 0,-9 3 0,-4-1 0,-13 1 0,-5-6 129,-4 0 0,-5-8 0,1-2 0,0-4 129,0-5 0,8-3-129,0-2 0,7-2-258,5-6-258,9 8-3870,0-13-645,5 7-387,7-4-516</inkml:trace>
  <inkml:trace contextRef="#ctx0" brushRef="#br0" timeOffset="40442.3131">1677 11311 10191,'-10'0'5289,"-1"0"-387,11 0 0,0 0-4128,11-12 0,5 6-258,9-1-258,3 2 129,14-1-129,3-2 0,6 1-129,-2 1 0,2-5 0,-3 4 0,-3 2 0,-6-1-129,-9 0-129,-6 1 0,-8-2-258,1 7-903,-17 0-3483,0 0-129,-3-14-387,3 14-258</inkml:trace>
  <inkml:trace contextRef="#ctx0" brushRef="#br0" timeOffset="40733.3298">2114 11094 11223,'0'0'5289,"0"0"-516,-2-11 258,6 11-4128,-4 0-129,20 3-258,-3 3-258,4 3 0,0 2-258,0 3 129,-2 1-258,-3 4 129,-3 1 0,-3 0-129,-10 1 129,0 2 129,-10 0 0,-3-1 0,-2-5 0,-2 2-129,1-4 0,0-4-516,7 4-4257,-5-9-129,14-6-387,-10 0-645</inkml:trace>
  <inkml:trace contextRef="#ctx0" brushRef="#br0" timeOffset="42590.436">2782 10924 8514,'0'0'5289,"0"13"-129,3 11-516,-3 0-3096,7 14-645,-6-2 129,7 12-516,-2 1 0,-1 4-387,2-2-129,-2-3 0,2 0 0,-1-6-258,0-2-129,-1-11-258,1 1-645,-6-17-3096,0-2-387,0-11-516,-6-8-258</inkml:trace>
  <inkml:trace contextRef="#ctx0" brushRef="#br0" timeOffset="42897.4535">2716 10968 10449,'0'-74'5160,"5"37"-258,10 15 0,1 1-3999,10 8-258,4 5 0,9 8-258,-1 4-129,4 12-129,-1 6 0,-3 5-129,-4 11 129,-8 0-129,-10 2 129,-10 0-258,-6-1 258,-10-3-129,-11-3 129,-6-6-129,-3-11 129,-2-4-129,4-6 0,3-5 0,6-1-387,2-6-2967,17 6-1677,9-11-129,13 5-645,8 1-258</inkml:trace>
  <inkml:trace contextRef="#ctx0" brushRef="#br0" timeOffset="44349.5366">3600 11131 8385,'-1'-13'5160,"-14"6"-129,1 1-387,5 6-2838,-15 0-645,6 7-387,-4 1-258,-3 7 0,1 4-258,4 6 0,2 3 0,8 0-129,2 2-129,8 3 129,1-3 0,13-4-129,5-6 0,3-5 0,2-10 129,3-5 0,0-6 0,-2-13-129,-2-1 0,-2-10 129,-7-5 0,-4 2-129,-3-3 129,-5 1-129,-2 5 129,0 5 0,-5 4-129,-2 9 129,7 12 0,-10 1 0,6 18-129,4 6 129,0 9 0,12 8 0,4 2-129,8 2 0,5-4 0,3-6 0,8 0-774,-14-15-4128,9-8-387,-13-13-258,-4-7-516</inkml:trace>
  <inkml:trace contextRef="#ctx0" brushRef="#br0" timeOffset="45157.5828">1239 12170 9417,'27'7'5289,"-11"16"-129,-3 8-258,2 15-3483,-3 2-645,2 9 129,-2 2-258,-2 2-258,-3-2 0,0-2-258,2-10 0,-2-5-258,3-6-258,-4-16-645,7-1-3741,-13-19 0,10 2-516,-10-13-129</inkml:trace>
  <inkml:trace contextRef="#ctx0" brushRef="#br0" timeOffset="45465.6003">1209 12328 10320,'-29'-78'5289,"24"40"-387,8 9 0,10-1-3741,16 11-258,8-1-258,6 12 0,5 4-129,2 4 0,1 7-258,-1 11-258,-6 7 0,-9 5-129,-10 6 0,-12 4 258,-8 4-258,-7-1 0,-12-3 129,-10-3 129,-4-4 0,-5-7 129,2-10-258,6-4-129,4-9 0,5-3-129,16 0-1548,0 0-3096,18-13-129,4 0-387,11 3-387</inkml:trace>
  <inkml:trace contextRef="#ctx0" brushRef="#br0" timeOffset="45729.6155">1788 12534 10965,'-6'-24'5289,"15"4"-387,16 2 129,2-9-3999,13 5-645,5-2 0,4 3 0,-3 3-129,-1 5-258,-4 7-258,-11-3-903,2 9-3483,-20 0-387,-2 6-129,-10-6-258</inkml:trace>
  <inkml:trace contextRef="#ctx0" brushRef="#br0" timeOffset="46013.6317">2104 12195 11223,'0'-19'5289,"0"19"-258,10-11-129,1 18-3612,-1-2-645,9 7-129,0 2-258,1 7-129,-4 5 0,1 5-129,-3 2-129,-4 0 129,-3 1-258,-7 1 387,-3-3 0,-7-5 129,-1-6-129,-1-2-129,1-4 129,-1-11-2838,12-4-2064,-15 4-516,15-4-516,12-21-645</inkml:trace>
  <inkml:trace contextRef="#ctx0" brushRef="#br0" timeOffset="47305.7056">2867 12107 7611,'-12'-83'5160,"8"46"-387,-4 4 0,8 18-3354,-6 1-129,6 14-387,1 18-387,9 12 0,-4 5-387,3 15 129,0 7-129,0 5 0,-1-1-129,1-1 129,-4-10-258,0-4 0,-1-4-258,-3-19-258,9 2-1548,-10-25-2580,0 0-129,2-7-387,-2-10-129</inkml:trace>
  <inkml:trace contextRef="#ctx0" brushRef="#br0" timeOffset="47653.7255">2915 12232 9546,'17'-15'5160,"-9"5"-258,8 8-129,-7-10-3612,12 12-258,0-7-258,6 7-129,0 2-258,-1 8 0,-1 4-129,-6 6-129,-2 4 0,-8 0 0,-8 6-129,-3-1 129,-13-2 0,-5-2 0,-6-3 0,-5-5 258,2-1-129,0-5 129,3-2-129,4-5 0,9-2-129,13-2-129,0 0-1419,9 3-3354,14-3-129,4-4-516,9 0-516</inkml:trace>
  <inkml:trace contextRef="#ctx0" brushRef="#br0" timeOffset="48153.7542">3537 11981 11481,'3'-20'5160,"-1"3"-387,-2 17 0,-13 16-4128,2 17 0,-5 6-258,-1 16 0,-1 10-258,5 6 129,2 1-129,8 1 129,4-6 0,11-7-129,6-10 129,9-14-258,8-10 258,5-14-258,5-11 129,1-7-129,0-17 0,-3-10 0,-7-12-129,-7-8 129,-11-10 0,-11-5 0,-10-2 0,-19 2-129,-9 5 0,-12 8 0,-3 10 0,-5 12-258,6 13-129,-1 6-1032,15 16-3225,7 6-258,15 10-258,9 0-516</inkml:trace>
  <inkml:trace contextRef="#ctx0" brushRef="#br0" timeOffset="48389.7676">3683 12322 12513,'9'34'5418,"-3"-18"-129,-6-16-258,14 13-4128,-7-6-258,7 4 0,-1 4-129,5 3-258,-1 0 0,5 2 0,-1 1 0,2 4-258,1-1 0,0-3-516,4 7-2967,-8-12-1677,-3 1-258,-8-11-516,-9-6-645</inkml:trace>
  <inkml:trace contextRef="#ctx0" brushRef="#br0" timeOffset="49197.8139">1432 13289 12384,'-46'39'5289,"17"-6"-387,0 15-129,1 2-3999,3 15-129,7 3-258,8 4 0,10-4-258,17-8 129,14-13-129,10-12 0,11-14 0,7-20-129,7-11 0,4-22 0,-2-12 0,-4-9 0,-14-6 0,-9-7-129,-18 0-129,-13-2 129,-14 5 0,-20 5 0,-14 10 0,-9 5 129,-3 10-258,-7 10-258,9 18-1806,0-1-2451,13 6 0,5 5-516,13 5-516</inkml:trace>
  <inkml:trace contextRef="#ctx0" brushRef="#br0" timeOffset="49438.8276">1578 13527 15222,'3'19'5289,"-1"5"0,-2-24-387,2 16-4386,5-6-129,6 8-129,1-1-129,3 6 0,4-1-129,6 4 0,1 1-258,7-4-129,3 6-387,-7-10-3999,10 8-516,-9-12 0,-2 5-645</inkml:trace>
  <inkml:trace contextRef="#ctx0" brushRef="#br0" timeOffset="49829.8501">2294 13402 11223,'9'7'5418,"4"4"-645,-13-11 387,20 7-4128,-6-5-129,10 1-258,1-1-129,6-1-258,3-1 0,4 0-258,-3 0-129,-2 0-387,3 2-2709,-11-3-1677,0 0-258,-15-9-129,4 2-774</inkml:trace>
  <inkml:trace contextRef="#ctx0" brushRef="#br0" timeOffset="50121.8668">2649 13234 11481,'7'9'5160,"8"-2"-258,0-5-258,8 5-3999,0 0-129,2 7-129,-1-1-258,-5 2 129,-5 2 0,-6 8-129,-7 0 129,-1 3-129,-9-1 129,-3 0-129,-2-4 258,1 2-387,2-3-129,-1-16-2967,12-6-1935,-2 10 129,2-10-774,11-19-774</inkml:trace>
  <inkml:trace contextRef="#ctx0" brushRef="#br0" timeOffset="55857.1948">3295 13163 3999,'4'-13'4902,"-1"0"-387,-3 13 0,0 11-2322,4 19-645,-4-2 0,0 21-516,0-2-129,3 11-258,-3-4-258,3 2-129,1-7 0,3-4 0,-1-6-387,1-10 0,3-4-387,-4-14-516,6 3-1935,-12-14-1548,11-4-258,-11-13-387,0-2 0</inkml:trace>
  <inkml:trace contextRef="#ctx0" brushRef="#br0" timeOffset="56197.2143">3314 13466 7353,'-8'-29'4773,"8"19"-129,0-7-258,0 17-2580,8-26-774,8 20 129,1-5-387,7 8 0,3 1-258,1 2-129,3 4-129,1 7 0,1 5-129,-3 3 0,-3 1 0,-4 1-129,-7 3-129,-6 1 129,-5 0 0,-8-2-129,-9 0 129,-8-2 0,-6-1 0,-4-3 129,-1-3 0,-2-5 129,5-8-129,4-1 129,10-2-129,4-10-129,10 0-129,3-5-903,16 6-3741,0-4-129,9 3-516,0-3-258</inkml:trace>
  <inkml:trace contextRef="#ctx0" brushRef="#br0" timeOffset="56798.2486">4097 13076 3096,'23'-19'4902,"-14"11"-129,-3-4-258,-6 12-1419,0 0-1290,-6-5-258,-10 4-258,0 6-516,-10 2-129,1 7-129,-6 0 0,4 1-129,-1 1-129,6 2 0,3-3-129,9 0 0,6 2 0,4 2-129,11-1 0,6 1 129,4-2-129,5 2 0,2 3 0,0-2 129,1 2 0,-2 2-129,-3-1 0,-7 4-129,-3 1 129,-9-1-129,-3 2 0,-5 0 0,-8-4 129,-6-3 0,-3-4 0,-2-1 129,-4-11 129,-3-2 0,5-4-129,0-3 129,3-5-129,4-6 0,5 1-258,5-5-387,13 11-3483,1-8-903,9 5-258,2-6-516</inkml:trace>
  <inkml:trace contextRef="#ctx0" brushRef="#br0" timeOffset="57489.2882">4655 13264 11481,'3'-28'5160,"-6"17"-258,-6-4-258,9 15-3741,-20-22-387,6 16-129,-5 6 0,-3 6-258,-2 8 129,-2 8-129,0 8 129,1 7 0,4 2 0,7 6-129,9-4 0,5-4 0,8 1 0,11-9-258,7-8 129,3-7 0,2-10 0,-1-4-129,0-9 129,-3-8 0,-2-9 129,-8-3 0,-1-7-129,-6-2 129,-3-2-129,-1 1 129,-4 3 0,1 6 0,-3 5 129,0 10-258,0 15 129,0 0 129,-1 11-129,1 13 0,0 9 0,2 5-129,5 8 0,2 1 129,2 0-129,1-3-129,2-3-129,1-5-516,9-6-4128,-13-9-387,2-4-129,-13-17-645</inkml:trace>
  <inkml:trace contextRef="#ctx0" brushRef="#br0" timeOffset="67005.8324">738 14878 903,'36'-3'2967,"-36"3"387,0 0 258,41-16-387,-41 16-129,0 0-645,0 0-387,38-10-387,-38 10-258,0 0-387,0 0-258,0 0-129,0 0-129,0 0-129,0 0 0,0 0-129,-33-12-129,33 12 0,-37-2 0,37 2-129,-41 2-129,41-2 129,0 0 0,-50 19-129,50-19 129,0 0-129,0 0 129,-24 57 0,24-57 0,0 0 0,13 50 0,-13-50 129,0 0-129,57 47 129,-57-47-129,65 24 129,-28-10-258,0-2-129,2 4 129,-8-2-129,-3 3 129,-7 5-258,-7 1 258,-9 0-129,-5 3 258,0-26 258,-28 53 0,28-53 0,-54 45-129,54-45 129,-68 34 0,68-34 129,-67 16-129,67-16-129,-50 0 0,50 0-129,0 0 129,-41-16-258,41 16-129,0 0-774,0 0-3741,0 0 0,36-34-645,-36 34 0</inkml:trace>
  <inkml:trace contextRef="#ctx0" brushRef="#br0" timeOffset="67877.8823">1426 15044 6837,'-20'9'5031,"12"-3"-129,-2-6-387,10 0-1806,0 0-1419,5 1-516,7-1-129,5 0-129,4-1-258,3 0 129,0 0-129,3-2-129,0 1 129,-1 1-387,-2-3 0,-3-1 0,-1 2-129,-3-1 129,-3 0-129,-4 0-129,1 1-258,-11 3-258,10-4-1806,-10 4-2064,0 0-129,0-21-258,0 21-387</inkml:trace>
  <inkml:trace contextRef="#ctx0" brushRef="#br0" timeOffset="68161.8986">1681 14902 9030,'-9'-6'4902,"9"6"0,0 0-387,9 1-3225,-9-1-387,20 2-258,-8 2 0,6 5-258,-2 1-129,2 5-129,-3 0 0,0 4-129,-8 4 129,0 1-258,-7-2 129,0 4-129,-5-4 129,-6-1 0,-1-1 0,2-2 0,-1-6-129,3-4-258,5 4-1032,3-12-3354,0 0-129,3-13-258,12 0-645</inkml:trace>
  <inkml:trace contextRef="#ctx0" brushRef="#br0" timeOffset="68453.9152">2093 14757 11997,'2'-20'5289,"-2"20"-387,0 0 0,0 0-4257,0 17-258,0 6 0,0 8 0,0 8-129,2 2-129,-2 1 0,1 1-129,0 0 129,4-2-129,-3-3 0,4-4-258,-2 0-258,1-10-387,6 3-3870,-9-15-258,-2-12-129,9 3-387</inkml:trace>
  <inkml:trace contextRef="#ctx0" brushRef="#br0" timeOffset="68805.9354">2058 14712 11094,'-19'-57'5160,"16"35"-129,-2-10-129,8 15-3741,6-2-516,8 6-129,2 2 0,8 11-129,4 0-258,3 12-129,0 6-129,-3 10 129,-2 6-129,-4-3-129,-4 8 129,-8-7-129,-8 6 129,-5-6 129,-4 2-129,-6-10 129,-7-2 258,-2-1-129,2-6 0,1-5 129,-1-3 0,2-4-258,3-2 0,0-1-258,12 0-903,0 0-3741,3-11-258,4 3-258,9 4-387</inkml:trace>
  <inkml:trace contextRef="#ctx0" brushRef="#br0" timeOffset="69309.9642">2629 14958 10965,'0'-6'5160,"0"6"-258,-11-18-129,11 18-3870,-15-20-516,3 15 129,-5-1-387,0 2 129,-2 4-129,0 10 0,-2 3 0,3 7-129,2 3 0,2 8 0,5 3 0,5 5-129,4 0 0,6-2 129,5-3 0,4-6 0,7-5 0,-1-8 0,2-6 0,2-9 129,-4-13 0,-3-7-129,-1-9 129,-4-2 0,0-9 0,-6-2 0,-2 0-129,-2 3 129,-3 8-129,0 7 129,0 7-258,0 17 258,0 0-129,-5 7-129,5 16 258,0 6-258,4 4 129,3 1-258,3 2-129,2-7-645,14 3-3741,-12-14-258,4-3-258,-2-10-258</inkml:trace>
  <inkml:trace contextRef="#ctx0" brushRef="#br0" timeOffset="69589.9803">2925 15025 7998,'0'0'5418,"9"15"-258,0-15-387,8 0-2451,2-2-1806,8-1 129,2-5-258,5 4-129,-1-6-258,4 2 129,-5-2-387,-5-3 0,0 9-1290,-18-10-3225,4 7-129,-11-7-129,-2 14-774</inkml:trace>
  <inkml:trace contextRef="#ctx0" brushRef="#br0" timeOffset="69881.9969">3186 14869 7353,'0'0'5160,"0"0"-129,16-4-129,-6-6-2322,7 10-1419,-2-2-258,5 2-258,-4 0-129,3 3-258,-4 4 0,-1 3-129,-2 1 0,0 6-129,-7 4 129,-2 0-258,-3 3 258,-5 4-258,-5-1 258,-2 2-258,-2-1 129,-1-7-129,2 0-387,0-16-1548,8 6-2967,5-11 0,0 0-516,0-28-387</inkml:trace>
  <inkml:trace contextRef="#ctx0" brushRef="#br0" timeOffset="70994.0606">3659 14410 8901,'0'-12'5031,"0"12"-129,0 0-258,5 0-3096,9 15-645,-6 7-129,7 16-129,-2 2-258,2 12-129,-1-1 0,0 7-129,-1-2 0,-4 0-129,1-5 129,-3-5-387,0-2 0,-2-13-387,3 3-387,-8-21-2322,8 2-1548,-8-15-129,0 0-387,3-8 0</inkml:trace>
  <inkml:trace contextRef="#ctx0" brushRef="#br0" timeOffset="71333.08">3794 14846 8385,'-9'-43'5160,"5"21"-258,4 7-129,0-13-2838,13 17-645,-2-5-258,9 8-258,2 2-258,4 6-129,3 0-129,2 9-129,2 5-129,-3 5 0,-2 4-129,-4 2 129,-7 3-258,-6 2 129,-8-1 0,-1 3 0,-13 2 129,-5-9-258,-5-2 258,0-5-129,0-4 258,1-7-129,1-4 129,5-3 0,2-5 0,12 5 0,-8-16-258,8 3-258,10 11-2451,0-13-2064,6 8-258,-1-9-387,7 4-258</inkml:trace>
  <inkml:trace contextRef="#ctx0" brushRef="#br0" timeOffset="71781.1056">4406 14469 9804,'-21'-14'5031,"5"14"-129,2 12-258,-8 0-3354,4 21-645,-2 4 0,9 15-129,-4 3-129,10 4 0,5-2-129,5-1 0,10-6-129,6-1 0,3-13 0,5-7-129,3-9 129,2-10-258,0-9 258,-2-5-129,-2-14 0,-3-13 129,-5-8-129,-3-7 129,-5-10-129,-8-7 129,-4-8-129,-2-5 0,-8 4 0,-5 2 0,0 7 0,-4 8 0,1 15-129,-4 10-258,4 28-1935,-3-3-2451,8 10-387,-5 5-387,11 10-258</inkml:trace>
  <inkml:trace contextRef="#ctx0" brushRef="#br0" timeOffset="72073.1223">4478 14791 14319,'-10'3'5547,"0"-3"-258,10 0-258,0 0-4515,-2-11 0,2 11-258,5-17-129,7 16-129,3 1 0,4 1 0,2 10 0,5 0 0,-2 6-129,0 2 0,-2 5 0,2 2-129,-7-3-258,1 3-258,-6-11-1161,2 9-3225,-7-12-129,2 8-129,-9-20-516</inkml:trace>
  <inkml:trace contextRef="#ctx0" brushRef="#br0" timeOffset="72593.152">5033 14679 5031,'21'-38'5160,"-18"17"-258,-2 10-258,-8-11-2193,7 22-516,-22-3-516,6 10-516,-8 9-129,2 12-129,-4 0-258,4 7 129,3 2-258,5 5 129,6-6-258,8 0 0,4-7 129,12-4-258,3-7 129,7-6-129,1-12 129,4-2-129,-1-12 0,0-7 129,-3-8-129,-3-5 129,-6-6 0,-5-2-129,-9 1 0,-3 2 129,-1 8-129,-5 6 0,-5 9 129,-2 14-258,2 7 129,1 20 129,4 7-129,3 11 129,2 7-129,2-1 129,8 4-129,4-4 0,1-2 129,2-9-516,1 1-387,-9-17-4128,6-1-387,-15-21-258,10 16-645</inkml:trace>
  <inkml:trace contextRef="#ctx0" brushRef="#br0" timeOffset="73705.2157">1362 15954 6321,'-36'-8'4902,"22"8"-129,-3 0-129,9 13-2322,-1-13-645,9 10-516,0-10-516,24 17 0,-3-13-129,9 6 0,0-2-129,5 2 0,1-6-129,-2 3 0,-1-3-129,1-1-258,-4 1-129,-3-4-129,-3 0-129,-5-1-387,3 3-2580,-11-9-1419,3 0-516,-11-11 129,4 4-516</inkml:trace>
  <inkml:trace contextRef="#ctx0" brushRef="#br0" timeOffset="74029.2341">1674 15833 9159,'0'0'5289,"0"0"-516,0 0-129,20 5-3483,-6-3-516,5 7 0,1-2-258,4 6 0,-4-2-129,2 5-129,-3 1 0,-4 9 0,-7 1-129,-4 2 0,-4 5 0,-7 0 129,-5 0-129,-1-2 0,-2-4 0,0-3 0,2-6 0,4-8 0,9-11-387,0 0-2064,0 0-2451,6 0-129,11-2-645,-1-12-258</inkml:trace>
  <inkml:trace contextRef="#ctx0" brushRef="#br0" timeOffset="76153.3557">4527 14319 1419,'-8'-15'3354,"8"15"387,0 0-903,-10-16-645,10 16-129,0 0-516,0 0-129,-12-12-258,12 12-129,-13 4-258,13-4 0,-17 17-387,8-2-129,-2 2-516,-9 2-3612,9-2-516,-2-2-129,0 3-645</inkml:trace>
  <inkml:trace contextRef="#ctx0" brushRef="#br0" timeOffset="79189.5293">2119 15939 9417,'-3'-17'5031,"0"-4"-129,3 21-516,0 0-3354,0 0-258,1 11-258,6 17-129,-1 7-129,2 8 0,2 4-129,2 9 129,-2-4-129,4-2-258,0 3 0,3-9 0,-5-5-129,4-3-129,-1-2-258,-7-15-129,3 5-258,-11-24 129,3 18-645,-9-21 129,6 3-258,-11-29 0,7 11 387,-9-3 516,-2-5 774,6 8 516,-7-11 516,11 12 387,-8-6 387,13 23-258,-7-31 258,17 22-645,2-9-258,7 10-387,2-2-129,6 6-129,3 3 0,2 1-129,2 9-129,-6 4 0,-3 5 0,-4 2 129,-1 3-258,-10 1 129,-6-2-129,-4 1 129,-9-3-129,-6 8 129,-5-15 0,-1 5 0,-3-9 0,2-3 0,5-2 0,1-4-129,6 0-129,3-10-387,9 17-2451,-2-7-1806,17 0 0,-7 0-645,11 0-129</inkml:trace>
  <inkml:trace contextRef="#ctx0" brushRef="#br0" timeOffset="80257.5904">2716 15833 9804,'-5'-27'5031,"0"11"0,5 25-129,0 5-3999,8 16-387,1 8-129,5 13 0,-1 3-129,1 4 0,0 0-129,1-1-129,-1-5 0,-2-6-129,0-8-129,-1-11 0,-2-5-129,-3-7 0,-6-15 0,0 0-129,0 0 129,0 0 129,-7-19-129,-2 1 129,1 0 129,-1-6 129,2 1 0,4 0 129,1 0 129,2 2-129,7-1 387,5 4-387,3 2 258,3 8-129,2-5 0,4 13 0,-3 0-129,4 9-129,-8 6 129,-2 5 0,-4 6-129,-6 3 0,-5 4-129,-3-3 258,-6-4-129,-6 6 0,0-10 0,0-1 129,1-8 0,1-2-129,4-6 129,9-5-258,-11 0 0,8-12-387,3 12-2580,3-19-1806,4 6-258,0-8-387,6 1-258</inkml:trace>
  <inkml:trace contextRef="#ctx0" brushRef="#br0" timeOffset="80757.619">3436 15872 7224,'-17'-31'5031,"10"12"0,3 8-387,-3-7-3483,7 18-129,-10-16-129,10 16-258,-20 0-387,9 3 0,-6 6 0,1 7-129,-5 1 0,5 6-129,1 3 129,7 2-129,5-2 129,3 4-129,9-1 0,9 0 0,5-3-129,4 0 129,3-4 0,0 2 0,-1-1-129,-3-3 0,-5-1 0,-4 3 129,-8-2 0,-4-3-129,-5 6 129,-11-5 0,-5 1 0,-3 0 129,-6-4-129,0-1 129,0-4-129,2-1 129,4-5-129,3-4-129,6 0-516,2-8-1548,8 8-2451,1-14-387,10 6-387,0-7-258</inkml:trace>
  <inkml:trace contextRef="#ctx0" brushRef="#br0" timeOffset="82329.7089">4021 16045 5289,'-12'-30'5031,"5"16"-258,-4-7-387,11 21-2967,-22-24-258,12 19-258,-9-2-258,5 9 0,-6 10-129,4 10 0,-3 6-258,5 7 0,1 1 0,6 3-129,4-1 0,3 0 0,13-8-129,1-4 129,6-7-129,3-8 0,1-5 0,1-5 129,-2-2-129,-3-10 129,-2-8 0,-6 1 0,-2-7-129,-5-1 129,-3-4 0,-2 6 0,0-3 0,-4 3-129,-2 7 0,3 4 0,3 13 129,0 0-129,-9 7 0,9 10 0,0 9-129,3 2 258,4 3-258,-1 4 258,4-4-258,-1-1 129,0 0-258,0-8-258,5 10-1548,-4-22-2838,3-1-258,-5-9-387,4 0-258</inkml:trace>
  <inkml:trace contextRef="#ctx0" brushRef="#br0" timeOffset="82972.7457">4461 16096 6708,'0'-20'5289,"0"20"-258,-2-26-129,2 26-2967,-16-23-1032,8 15-387,-8 0-129,2 6-129,-4 2 0,-2 9-129,1 9 0,2 6 0,2 4 0,7 5 0,3 3-129,5-3 129,5 0-129,8-2 0,6-9 0,-1-6 0,3-3 129,1-9-129,-3-5 129,-1-7-129,-2-6 129,-5-3 0,-3-9-129,-1-1 129,-4-6 0,-2 2-129,-1 4 129,0 2-129,0 1 129,-1 13 0,1 11-129,0 0 129,0 10 0,0 13 0,5 8-129,0-1 258,4 7-129,0-4 0,1 1 0,1 1 0,0-10 0,3-7-258,-2 4-1161,-3-18-3741,6-2-258,-15-2-516,15-15-516</inkml:trace>
  <inkml:trace contextRef="#ctx0" brushRef="#br0" timeOffset="91913.2571">385 14110 4128,'0'0'4515,"0"0"387,0 0-645,0 0-1677,0 0-645,70 30-516,-3-31-129,33 0-387,31-10-516,22 3 0,61-4-129,1 4 129,60 0-258,-4 6-129,12 1-129,3 1 129,1 8-258,-3-7-1290,-37 6-3096,7-7-387,-52 1-129,-3-8-645</inkml:trace>
  <inkml:trace contextRef="#ctx1" brushRef="#br0">7495 18930 0</inkml:trace>
  <inkml:trace contextRef="#ctx0" brushRef="#br0" timeOffset="93257.334">895 10283 3096,'0'0'4515,"0"0"0,-8-49-129,8 49-1806,0 0-645,0 0 0,40-37-516,-40 37-129,0 0-387,0 0-258,0 0-258,0 0 0,-42 11-258,42-11 0,-65 36-129,28-14-129,-2 1 258,39-23-129,-63 51 0,63-51 0,0 0 0,-41 61 0,41-61 0,0 0 0,33 51 129,-33-51-129,65 35 129,-25-17 0,4 0-258,2 5 0,-3-2 0,-7 6 0,-9 1-129,-9-1 129,-18-27 129,9 55 129,-9-55 258,0 0-129,-59 65 129,59-65 0,-64 28 0,64-28-129,-65 13-129,65-13-258,-50 0 0,50 0-387,0 0-774,0 0-3225,0 0-258,0 0-387,0 0-129</inkml:trace>
  <inkml:trace contextRef="#ctx0" brushRef="#br0" timeOffset="93533.3498">1193 10603 7998,'0'0'5031,"1"-11"-258,-1 11-129,8-3-2709,-1-7-516,5 9-516,7-10-258,7 5-129,0-4 0,4 3-258,2-2 129,-2 0-258,1 5-129,-7 1-129,-3 3-258,-8-2-258,-1 5-774,-12-3-1419,10 0-1935,-10 0-258,0 0-387,0-9 0</inkml:trace>
  <inkml:trace contextRef="#ctx0" brushRef="#br0" timeOffset="93797.3649">1477 10447 7611,'-7'-12'4902,"-5"-5"0,12 17-129,-6-14-2322,6 14-1032,6 0-516,3 3-258,2 3-258,0 4-129,2 0-129,-1 3 0,0 1 0,-3 5 0,1-3-129,-5 6 0,-5-4 0,0 4 129,-4 3-129,-5-3 0,-2-2 0,1-1 0,-1-4-258,1-3-129,4 5-1032,6-17-3354,0 0 0,0 0-387,15-1-258</inkml:trace>
  <inkml:trace contextRef="#ctx0" brushRef="#br0" timeOffset="94345.3961">1997 10428 3870,'11'-7'4773,"4"-14"0,-7 12-258,-5-9-2193,10 14-516,-13-11-258,0 15-387,0-12-258,0 12-387,-22-2-129,5 2 0,-12 6-129,1 6-129,-4 5 129,1 2-129,2 5-129,0 3 129,8-4-129,7 4 129,7-2-129,7-1 129,3-5-129,12-2 129,4-8-129,6-3 129,1-5 0,3-1 0,-3 0-129,-1-7 129,-4 1 0,-6-1-129,-5 4 0,-10 3 0,0 0 0,-16 5 0,-3 6 0,-4 5 0,-2 4-129,2 4 129,3 2 0,5-2 129,7 2-129,8-2 129,9-5 129,11 0-129,6-8 129,4-2 0,3-5-129,2-4-645,13-1-4257,-20-11-258,3-3-516,-4-13-645</inkml:trace>
  <inkml:trace contextRef="#ctx0" brushRef="#br0" timeOffset="98325.6239">2078 10471 2322,'0'0'2709,"0"0"-387,9-4-645,-9 4-387,0 0 129,0 0 129,15-3 0,-15 3 258,10-6-258,-10 6 129,9-7-129,-9-4 0,0 11-258,0 0-129,9-8-258,-9 8-129,0 0-129,0-19-129,0 19 0,-5-14-129,5 14 0,-13-17-129,3 8 0,-5 3-129,-1 2-129,-1 4 129,-6 0-129,-3 7 0,0 7 0,-2 9-129,3 9 129,6 3-129,0 5 129,5 6-129,8 3 129,6-2 0,3 0 0,11-5 0,3-7 129,3-4-129,6-9 129,0-9-129,4-10 129,-1-6 129,1-14-129,-2-9 0,2-10 0,-6-8 0,0-7 0,-8-5 0,-1-2-129,-10 3 129,-5 2-258,0 7 129,-11 9 129,0 10-129,-3 10 129,4 12-258,-4 8 258,9 13-129,2 14 129,3 7 0,11 9-258,5 3 0,5 7 129,3-2-129,5 4 129,2-8-129,1-8 0,1-3 129,-4-9 0,-4-7 0,0-7-129,-5-3-387,-8-13-2838,4 0-1935,-8-4-387,4-14-387,0-12-645</inkml:trace>
  <inkml:trace contextRef="#ctx0" brushRef="#br0" timeOffset="104592.9822">1403 16969 8901,'-11'-14'5031,"11"14"-516,0 0-387,0 0-3225,11-7-258,3 11 0,2 1-258,5 3-129,3 0 129,5-1-129,3-6-258,0 4-129,2-4 0,-3-1 0,0-6-129,-4-1-258,-3 7-645,-8-6-1677,-1 4-1806,-15 2-129,14-11-645,-14 11 258</inkml:trace>
  <inkml:trace contextRef="#ctx0" brushRef="#br0" timeOffset="104909.0004">1749 16849 5676,'-13'-6'5160,"13"6"-387,0 0-387,-9-12-2193,9 12-1548,6 0-129,5 0-129,1 6 0,3 3 129,0-3-258,4 4 0,-1 4 0,1 2-129,-2-6 0,-2 7 129,-4-5-129,-3 3 0,-5-3 0,-3 1 129,-6 2-258,-3 1 258,-4 3-258,0-4-129,3 6-258,-3-5-1290,8 7-3096,3-8-387,10 0-129,6-11-645</inkml:trace>
  <inkml:trace contextRef="#ctx0" brushRef="#br0" timeOffset="107553.1516">2332 16736 2967,'-8'-22'4386,"8"22"258,0 0-129,-4-12-2322,9 29-1032,-1 1-387,9 20-129,-6 10-258,2 12 258,-1 5-516,1 6 0,-2-3 0,0-4 0,1-7-258,-3-6 0,2-17 0,-3-13-258,4-8-129,-8-13-129,0 0-129,2-22 0,1 1 129,-6-9-129,1 1 258,-3-4 258,-2 4 258,2 0 258,-1 2 129,6 4 387,0 1 0,4 9-129,5-4 258,8 7-258,5 0 129,6 10-129,2 0-258,2 8 0,-3 6-258,0 9 0,-7 3 0,-3 5 0,-9-1-129,-5-2 129,-5 4 129,-7-3 0,-14-10 0,-2-3 129,-6-4-129,-2-3 0,-2-9 0,1 0 0,4-1-129,4-7-258,9 0-129,4-4-516,11 12-1935,6-14-2193,11 5-129,3-7-387,13 2-258</inkml:trace>
  <inkml:trace contextRef="#ctx0" brushRef="#br0" timeOffset="107869.1697">2783 16595 7998,'-5'-15'4902,"5"15"129,0 6-258,3 12-3870,5 15-129,1 2-129,2 16-129,-3 3-129,3 7-129,-3 1-258,-1 4 129,1-9-258,-2-3 0,0-7-258,-2-10 0,3-11-774,-7-26-2322,10 5-1290,-10-17-387,5-10-387</inkml:trace>
  <inkml:trace contextRef="#ctx0" brushRef="#br0" timeOffset="108193.1883">2831 16872 6966,'-7'-13'5160,"7"13"-258,9-15-387,13 15-3225,-8-5-387,12 6 0,-4 3-258,8 10-258,-6 5-129,4 5 0,-1 1-258,-3 7 0,-7 3 0,-3 2 0,-7 4 0,-7-5 129,0-4-258,-7 0 258,-7-5 0,-5-6-129,-2-7 129,0-2 129,1-7-129,2-3 0,1-2 0,2-8-258,5 2-129,10 6-645,0-13-3999,0 13-129,12-19-258,0 6-774</inkml:trace>
  <inkml:trace contextRef="#ctx0" brushRef="#br0" timeOffset="110289.3081">3629 16798 1806,'10'-8'4257,"-10"8"516,0 0-258,-11-11-2451,11 11-516,-14-9-387,14 9-129,-19-7-129,9 6-129,-7-5-258,0 6 0,-3 1-258,0 11 0,-2 5 0,3 8 0,2 11-258,5 6 129,4 2-129,6 4 0,4-2 0,11 1 0,3-10 0,6-7 129,2-6-129,1-13 258,0-11-129,-3-11 129,-3-13 129,-2-6-258,-5-8 129,-5-3 0,-2-10 0,-5 10-129,0 2 129,0 8-258,-1 4 129,-4 9-129,5 18 0,0 0 0,-1 9 129,3 11-258,8 9 129,4 4 0,1 4 0,6-1-129,3 5-129,3-10-387,5 13-2064,-4-26-2064,6-7-516,-6-11-258,4-8-387</inkml:trace>
  <inkml:trace contextRef="#ctx0" brushRef="#br0" timeOffset="110761.3351">4179 16781 8385,'-15'-13'5418,"5"10"-516,-11 0-258,3 3-3999,-5 2 0,1 13-129,-4 0-129,3 15 0,2 3-129,2 6 0,4 1-129,8 0 0,3 0 0,6-6 0,10-4 0,7-15-129,5-7 129,4-8 0,2-8 0,2-12-129,-2-12 129,-1-2-129,-4-8 129,-5 0-129,-7 1 129,-4 8-129,-4 4 129,-5 2-129,0 13 0,0 14 129,-12-2-129,5 9 0,5 16 0,-1 2 0,3 12 0,0 6 0,0 0 0,5 2 0,6 2-129,0-5-129,5-3-516,-4-19-1290,10 0-2967,-3-15-129,5 0-387,-5-13-516</inkml:trace>
  <inkml:trace contextRef="#ctx0" brushRef="#br0" timeOffset="111212.3609">4678 16840 5934,'3'-22'5547,"-3"22"-516,-16-9-258,1 9-2322,-7 0-1548,1 2-129,-6 7-387,4 11 129,-1 3-258,4 4-129,4 4 129,7 5-129,4-3 0,5 2 0,12-8 0,6-5 0,5-5 0,3-6 0,5-8-129,0-6 129,0-9 0,-1-8-129,-9-8 129,3-1-129,-9-2 129,-4-4-129,-6-5 129,-2 11 129,-3 5-129,0 4 0,0 20-129,-10-3 129,6 11 0,-1 24 0,4 5-129,-1 12 0,4 6 0,1 3-129,6 5-129,1-3-1032,12 6-3741,-3-16-387,7-9-387,-2-12-516</inkml:trace>
  <inkml:trace contextRef="#ctx0" brushRef="#br0" timeOffset="148366.4859">88 10311 516,'29'-63'1290,"-29"63"129,34-49 129,-34 49-258,0 0-129,40-32-387,-40 32-129,0 0 0,50-20-129,-50 20-129,40-10-129,-40 10 258,47-12-258,-47 12 0,59-12 129,-59 12-387,73-17 129,-30 5 0,5 0-129,3 1-129,8-3 129,1 4-129,3-1 0,3 3-129,-10 0 0,5 3 0,-12 2 129,2 2-258,-14-2 129,2 3 129,-11-2 129,3 2 0,-1 0 0,2 0 129,-1 0-129,2 1 0,-4 3 0,5 2 0,-3 1 0,-1-2 0,-4 2 0,5 3-129,-5-2 129,8-1 0,-2 2-129,5-6 0,-1 0-129,12 0 129,-2 1 0,5-2 129,-1 0-258,0-1 387,0 3-129,-4 1 0,-3 0 0,-4 6-129,-3-2 0,-5 3-129,0 1 129,-2 2-129,0-1 129,-1 2 0,1 3-258,0-5 516,2 3-387,1-5 387,-2 4-129,2-2 129,2 0 129,-1 0-129,1 1 0,-3-1-129,2 1 258,-5-3-258,2 3 129,-3-3-129,4-1 0,-1 0 0,2-3 258,-1 1-258,3 0 0,3 1 129,1-3-129,0 3 0,-2 1 129,2 5 0,-2 2-129,0 0 0,0 2 0,0 1 0,-3 2 129,4-1-129,1-1 0,3 3 0,2-2 0,2-2 129,2 4 129,3-1-129,4 3 0,-2-1-129,0 3 258,1-1-129,-3 3 129,2 2-129,0 5 0,-4-2 0,0 1 0,1-1 129,0 5 129,2-1-129,1 3-129,-1-1-129,-3 1 258,-2 6-258,2 2 258,-5 2-258,2 1 0,-5 1 0,0 0 129,0-5 0,0 3-129,1-1 129,-2-1 0,2 0 0,-2 0 0,-1 4 129,-2 0-129,-2 6-129,-1 1 129,-4 1-129,0-1 129,-5 3 0,2 1 0,-4-3 129,4 1-258,-3-4 387,4 0-387,-3-2 258,3-2-258,-2 6 258,3-2-129,-5 4-129,2 0 258,-1 2-129,0-1 0,0 0 129,0-1-129,-3-7 0,3 3-129,0-5 129,-1-1-129,0-2 0,3 1 0,-6 5 0,1-3 0,-2 3 0,-2-2 0,0 7 0,-3-3 0,-1 1 129,-3-1-129,-2 0 0,0 4 0,0-3 0,-4 2 0,0 3 0,-1 6 0,-3 4 0,0 1 0,0 6 0,0-2 0,-5 3 0,0 0-129,-2 2 258,1-2-258,-1-1 129,0 2 0,0-1-129,0 2 129,1-5 0,-1 1-129,-1-4 129,1-2 0,-3 3 0,1-1-129,-1-5 129,-2 1 0,-3-1-258,2-2 258,-2 3-129,-3-3 258,0-7-258,-4 1 516,1-5-387,-3-1-258,0-4 258,-3 4-129,-1-10 258,-2 1-387,0 5 258,0 0-129,-1 2 0,-3 0 129,-2 1-129,0-7 0,-2 2 0,-3-1 129,1-6-129,-4-4 0,-2 0-129,-1-3 258,-1 0 0,-1 8 258,-1-8-258,1 6 0,0-6 0,0 12 129,1-7-258,-1 3 258,3-11-129,-2 6 0,2-4 0,-3-5 0,2-6 0,-2-5 0,2-9 129,-1 2-645,0 0 387,-2-8-258,4-2 258,-4 3-258,2-6 129,-4 8 0,1 2-258,0-11 258,1 3 0,-2-3 129,1-3-129,2-4 129,1 4-258,-1-15 258,2 2 129,-3 9 0,2-6-129,-3 4 0,1 0 129,-2-2-129,2 4 0,-1 7-129,1-2 258,2 1 0,-1 1 0,1-2 258,0 2-258,-2 14 129,-1-9-129,-1 7 129,-1 4-129,3-13 0,1 11-129,-3-2 129,0 4 129,5-2 0,-3-5 0,4-6 0,-2 4 0,-2 4 258,-1-6-129,1 5 0,-3-10-129,3 2 258,0 0-387,1-2 387,2-3-387,5 3 129,-3-6 0,10-3-129,-2-6 387,4-5-387,-1 0 258,3-5-387,-4-2 387,4-19-258,0 3 129,0-5-129,1 6 0,3-3 0,-2 3 129,5-9 129,-3 5 0,6-2 129,0 6-258,3-7 258,-3 2-258,1-14 387,2 6-258,1-1-258,-3-2 129,-1-1 0,-3 1 258,-2-1-129,-6 8 387,32 51-387,-69-97 0,34 44 0,-3-3 0,3 8 129,-3-7-387,6 1 0,3-4 129,2-2 0,5-4 129,-3 0-129,4 0 129,-2-5-129,3-3-129,-1 1 258,0-6-387,4 4 129,0-7-129,-4 1 129,7-4-129,-4-1 0,2 1 258,0 1-258,0-4 258,0 2 0,-1 1 129,-2 4 0,3-2 258,-3-1-129,1-3-129,2 3 129,0-3 0,-1 1-129,2 2-129,0 2-129,0 3 0,1 4 0,0 1 0,0-4 0,1-1 0,-1 4 0,2 0 0,0-2 0,-1 2 0,2-1 0,1 3 0,-1 4 129,0-3-129,1 2 129,0-3-129,2-1 0,-1-2 129,0 2-258,9 1 258,0-2-258,0 3 0,0 3 129,0 0 0,0 4 0,0-1-129,0-2 129,0 0 0,0-2 0,0 0 0,0 0 0,0 4 0,0-7 0,0 5-129,0-1 129,0 2 0,0 1 0,0 2 0,0-4 0,0 1 0,0 3 0,0 1 129,0-3-129,2 3 0,10 0 0,1 2 258,1 2-129,-1 1 129,1 2 129,-1 2-258,3 2 258,-3-6-129,0 4 129,0-1-258,-2 2 129,0-3 0,-2 3-258,-2-3 258,3 0-129,-6 3 0,1 1-129,-5 50 0,13-98-645,-13 98-3741,11-82-387,-11 82-387,23-69-258</inkml:trace>
  <inkml:trace contextRef="#ctx0" brushRef="#br0" timeOffset="220051.5862">11406 17094 1032,'11'-3'1548,"-8"-9"-1548,-3 12-1806</inkml:trace>
  <inkml:trace contextRef="#ctx0" brushRef="#br0" timeOffset="221650.6776">11406 17094 2967,'11'4'5418,"-6"-9"0,-5 5-387,0-20-1677,0 20-1935,-2-16 0,2 16-387,-9-14-258,9 14-258,-16-8-129,7 6 129,-6 1-258,0 1-129,-5-4 129,0 4-258,-4 2 0,1 7 129,-2-5-129,0 9 129,0 1 0,3 6-129,-2-1 129,3-1-129,3 6 0,1-4 129,3 0-129,0 0 0,4 3 0,3 0 129,5-7-129,2 4 129,2 1-129,3-2 129,5 3 0,2-4 129,2-3-258,6-1 129,-2 0-129,6 7 0,3-5 129,-2-5-129,3 4 0,1 0-129,-3 3 129,3 1 129,-3 5-129,-3 2 129,-4-8 0,-3 11-129,-3 18 129,-6-6 0,-3 0-129,-4 14 129,-4-14 0,4-41-645,-23 91 516,7-56 0,16-35 0,-41 47-258,41-47 387,-53 29-129,53-29 129,-58 21 387,58-21-516,-59 17 0,59-17 129,-63-7 516,63 7-516,-51-14 0,51 14-258,-38-2 258,24-13 0,14 15-645,0 0 516,-19 13-387,19-13 387,0 0-774,0 0 774,27 0 387,-11 0-645,-16 0 258,42 9 0,-42-9 129,54 3-129,-54-3-129,55 28 129,-29-28-387,-26 0 516,58 7 129,-58-7-387,55 4 258,-55-4-387,54 0 645,-29-23-129,-1 14-129,-4-8 0,-1-22 129,-5-2-129,0 19-129,-7-17 129,-1-2 0,-3-7-258,-2 12-129,-1-21 129,0 17 0,0-4 129,-2 11-129,-5-3 0,0 2 0,-5 12 129,-5 0 0,-4 5 0,-1 3 0,-5-7 0,0 1-129,-3 1 258,3 1-129,-1-1-129,3 0 129,4 1 0,3 4-129,0-7 129,3-2 0,4 1 0,0 2 0,2-5 129,2-1-258,3 2 129,1-9-129,3 9 129,2 0-129,3-5 129,6-2 0,1-2 129,3 6-258,-1 5 129,2 0 0,1 9 129,-1-4-129,2 9-129,0 5 129,1 3-129,1 3 129,1 1 0,4 7 0,-2-1-129,2 11 129,-2-2 129,-1-2-129,-3-3 0,-5 6 0,-1-7-129,-4-7-258,-1 7-516,-8-13-3612,0 0-1032,0-15-258,0 15-258</inkml:trace>
  <inkml:trace contextRef="#ctx0" brushRef="#br0" timeOffset="222675.7363">11575 18169 4644,'0'0'5547,"0"0"0,0 0-774,0 0-2709,0 0-903,0 0-129,0 0-516,0 0 129,0 0-258,0 0 0,0 0 0,35 48-129,-35-48 0,0 0-129,25 79 129,-25-79-258,0 0 129,25 55-129,-25-55 0,0 0 0,0 0-129,0 0-387,0 0-1290,0 0-3483,0 0-258,0 0-387,0 0-516</inkml:trace>
  <inkml:trace contextRef="#ctx0" brushRef="#br0" timeOffset="223319.7731">12009 17998 6321,'0'0'5805,"0"0"-645,0 0-129,-9-5-3612,9 5-903,-18-12 645,7 12-516,-6 0 0,17 0-1032,-37 35 903,37-35-516,-39 31 129,39-31 645,-27 63-645,27-63-258,0 0 129,-11 51 645,11-51-645,0 0 0,0 0 258,52 39-387,-52-39 258,46 13 0,-46-13-129,46 0 0,-46 0 0,40-12 129,-40 12-129,0 0 0,0 0 0,23-57 129,-23 57-129,0 0 0,0 0 129,-45 46 0,45-46-129,-40 47 0,40-47 0,-31 59 0,31-59 258,0 0 0,0 0-129,4 61-129,-4-61 258,41 26 0,-41-26 0,53 31-129,-53-31-129,53 8 258,-53-8-516,46-4-129,-46 4-2967,39-25-2580,-39 25 129,11-78-387,-11 45-516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09-30T08:42:52.52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09-30T08:42:57.152"/>
    </inkml:context>
  </inkml:definitions>
  <inkml:trace contextRef="#ctx0" brushRef="#br0">12435 15433 0</inkml:trace>
  <inkml:trace contextRef="#ctx0" brushRef="#br0" timeOffset="1339.0766">12709 15421 0,'0'0'0,"0"0"0,0 0 0,0 0 0,0 0 0,0 0 0,0 0 0,0 0 0,0 0 0,0 0 0</inkml:trace>
  <inkml:trace contextRef="#ctx1" brushRef="#br0">1140 5147 516,'-23'-6'645,"9"3"-129,-1 3-387,-1 7-129,0 7 0,16-14 387,-51 51-258,51-51 0,-59 84 129,31-25 0,-12 1-258,9 15 129,-7 8 129,10 9-258,2 9 129,4 6 0,5 7 516,4 5 0,5 9 129,2 3 387,2-5-258,2 0-129,4-7 258,-2 0-258,0-8-258,0-1 0,0-10-129,0-3-258,-3-3 0,-1-4 0,-1-8-129,0 0 0,1-7 129,1-1 0,-1-8 0,1-6 129,3-5-129,0-3 129,1 0-129,-1-52 0,12 90 0,-12-90-129,22 79 258,-22-79-258,37 62 0,-37-62 129,51 44 129,-18-25-387,8-10 0,-5-2 0,7-4 129,-2-3 0,4 0-387,-8 0-2322,7 0-1032,-12 8 0</inkml:trace>
  <inkml:trace contextRef="#ctx0" brushRef="#br0" timeOffset="8115.4641">12682 14923 0,'0'0'0,"0"0"0,0 0 0,0 0 0,0 0 0,0 0 0,0 0 0,0 0 0,0 0 0,0 0 0,0 0 0,0 0 0,0 0 0,0 0 0,0 0 0,0 0 0,0 0 0,0 0 0,0 0 0,0 0 0,0 0 0</inkml:trace>
  <inkml:trace contextRef="#ctx0" brushRef="#br0" timeOffset="30742.7584">15052 17838 0,'0'0'0,"0"0"0,0 0 0,0 0 0,0 0 0,0 0 0,0 0 0,0 0 0,0 0 0,0 0 0,0 0 0,0 0 0,0 0 0,0 0 0,0 0 0,0 0 0,0 0 0,0 0 0,0 0 0,0 0 0,0 0 0,0 0 0,0 0 0,0 0 0,0 0 0,0 0 0,0 0 0,0 0 0,-119-25 0,119 25 0,0 0 0,0 0 0,0 0 0,-55 0 0,55 0 0,0 0 0,-83-13 0,83 13 0,-27 0 0,-1-11 0,28 11 0,0 0 0,0 0 0,0 0 0,0 0 0,0 0 0,0 0 0,0 0 0,0 0 0,211-73 0,-184 73 0,-27 0 0,37 12 0,-37-12 0,28 12 0,-28-12 0,27 25 0,-27-25 0,0 0 0,0 0 0</inkml:trace>
  <inkml:trace contextRef="#ctx0" brushRef="#br0" timeOffset="32161.8394">16050 17655 0,'0'0'0,"0"0"0,0 0 0,0 0 0,0 0 0,0 0 0</inkml:trace>
  <inkml:trace contextRef="#ctx1" brushRef="#br0" timeOffset="34427.9692">20370 9890 645,'-26'-58'387,"7"33"-645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45:16.20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8:45:21.302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18327 5531 5289,'10'-10'5160,"-10"10"-129,0 0-387,-12-12-2451,12 12-774,-21 7-129,9 8-516,-5 1 129,-2 12-387,2 7-129,-5 8 0,5 7-129,2 5-129,2 5 0,5 0 0,4 1-258,4-3 129,5-6 0,4-2 0,3-8-129,5-5-129,3-3-645,-4-17-3999,7 3-129,-3-15-387,7-5-516</inkml:trace>
  <inkml:trace contextRef="#ctx0" brushRef="#br0" timeOffset="429.0245">18743 5527 8901,'0'0'5418,"0"0"-516,0 0-129,0 0-3612,-5 1-387,-1 12-129,-1 10-129,-4 6-129,0 7 0,-2 6 0,-2 12-129,-1 2 129,4 4-258,2 0-129,4-1 129,5-9-129,2-2-129,10-3-387,-1-18-516,16-3-3870,-7-9-387,5-7-258,-1-8-516</inkml:trace>
  <inkml:trace contextRef="#ctx0" brushRef="#br0" timeOffset="872.0499">19235 5603 8514,'0'-15'5418,"-7"4"-387,7 11-258,-18-5-3612,18 5-387,-20 16 0,8 6-258,-3 6 0,3 14-129,-2 3 0,1 7-129,3 4 0,5 2 0,4-6-129,1-2-129,7-4 0,4-7 0,3-6-129,2-11-258,6 8-2193,-6-22-2580,6-5-258,-8-4-516,5-10-258</inkml:trace>
  <inkml:trace contextRef="#ctx0" brushRef="#br0" timeOffset="1404.0802">19802 5527 8514,'-6'-1'5289,"6"1"0,-18 10-258,8 10-3870,-7-2 0,5 17-516,-5 1 129,5 9-516,-2 6 129,7 4-129,2-3-129,3 1 0,2-4-129,5-6 129,4 0-129,1-8-129,0-3-129,0-12-645,8 1-4128,-9-11-387,3-2-258,-3-8-774</inkml:trace>
  <inkml:trace contextRef="#ctx0" brushRef="#br0" timeOffset="2848.1628">20610 5552 3870,'5'-10'5289,"-5"10"-258,17-7-129,-8-1-1677,8 9-2064,-1 2-258,7 9-258,1 6 0,0 8-387,3 4 129,-6 8-387,-1 3 129,-2 5-258,-8 5 129,-7 1 0,-3 1-129,-10-2 129,-6 2-258,-5-7 129,0-1-129,-4-10 0,4 4-258,0-15-387,8 4-1548,2-16-2193,11-12-387,0 0-645,0 0 387</inkml:trace>
  <inkml:trace contextRef="#ctx0" brushRef="#br0" timeOffset="3376.1931">21054 5573 8127,'27'1'5418,"-12"3"-129,14 12-645,-8-2-3354,10 17-387,-7 1-258,2 13-129,-9 5-258,-3 5 0,-7 2-258,-7-1-129,-9-2 129,-5-1-129,-3-7 0,0-2-129,-2-5-129,1-9-129,6-1-903,-4-11-3483,11-3-258,5-15-258,0 0-258</inkml:trace>
  <inkml:trace contextRef="#ctx0" brushRef="#br0" timeOffset="4052.2318">21553 5540 5805,'0'0'5676,"0"-13"-258,7 13-387,-7 0-2838,25 6-1032,-11 6-129,9 14-516,-4 5 258,1 6-516,0 9 129,-5 8-258,-4 4 129,-7 0-258,-4 2-129,-5-4 129,-5-3-129,-3-6 0,-2-6-129,-3-5 129,4-9-258,0-7-129,7 0-774,-5-19-3870,12-1 0,0-6-645,10-10-129</inkml:trace>
  <inkml:trace contextRef="#ctx0" brushRef="#br0" timeOffset="4369.2499">21908 5482 9288,'37'4'5547,"-10"14"-129,-6 3 0,15 14-4644,-12 6 129,5 13-258,-11 2-129,-2 7-129,-7-2-129,-7 4-129,-2-6-129,-7-6 0,-3-6 0,-4 0-258,0-5-516,-9-11-4515,10-4 0,1-17-516,5-9-774</inkml:trace>
  <inkml:trace contextRef="#ctx1" brushRef="#br0">25291 3156 0,'0'1554'0,"0"2"0</inkml:trace>
  <inkml:trace contextRef="#ctx0" brushRef="#br0" timeOffset="8856.5065">18793 6958 1032,'-9'4'4515,"-8"4"387,7-4-258,0 10-2064,-8-11-645,8 16-516,-6-6-258,5 9-129,-3 0-129,4 11-129,-1 1-129,6 9 0,0 3-129,5 2-129,0 3 0,3 0-129,6-1-129,4-1 129,5-8-258,1-5 0,6-5-129,0-5-387,9 0-3612,-5-13-1032,2 1 0,-4-8-645</inkml:trace>
  <inkml:trace contextRef="#ctx0" brushRef="#br0" timeOffset="9532.5452">19087 7064 1419,'0'-15'4515,"0"15"516,6-23-1419,7 23-516,-9-14-645,18 14-516,-10-8-387,9 13-258,-3 2-387,8 9-129,-2 6-129,0 8-129,-4 3-129,-1 10-258,-6 3 129,-3 3-258,-8 2 129,-2 2-129,-5-3-129,-6 0 0,2-4-516,-6-9-516,7-2-3870,-4-11 0,5-7-516,7-17-516</inkml:trace>
  <inkml:trace contextRef="#ctx0" brushRef="#br0" timeOffset="10156.5808">20037 6978 3870,'9'-25'5418,"-9"15"-129,0 10-258,-11-20-2580,11 20-774,-15 3-387,3 12-387,-4 4-258,1 15-129,-2 2 0,3 11 0,-1 3-129,4 5-129,5 5 129,4 2-258,2-3 0,11-2 0,4-4-129,7-5 0,4-5-258,7-9-387,6-1-645,-3-16-3870,5 0-129,-5-13-516,2-3-387</inkml:trace>
  <inkml:trace contextRef="#ctx0" brushRef="#br0" timeOffset="10616.6072">20409 6973 7353,'0'0'5418,"0"0"-129,0 0-258,19-1-3354,-6 1-645,10 17-129,1-2-129,7 12-129,1 5-129,2 6-129,-4 5-129,1 7 0,-8 4 0,-7 2-258,-6 6 0,-10 0-129,-3 1-387,-16-10-1290,0 6-3483,-9-14-129,3 0-387,-1-15-645</inkml:trace>
  <inkml:trace contextRef="#ctx0" brushRef="#br0" timeOffset="11592.663">18184 6836 2322,'-4'-10'4515,"-4"10"0,-6 3 129,-10 4-2451,2 20-516,-13-1-387,5 22 0,-11 3 0,7 15-129,1 8-258,9 15-258,9 2-129,13 4-129,7 1-129,18-5-258,16-1-516,5-12-2709,18-7-1677,6-17-258,10-10-387,4-15-516</inkml:trace>
  <inkml:trace contextRef="#ctx0" brushRef="#br0" timeOffset="12140.6944">20994 6912 8643,'63'12'5805,"-27"14"-387,-6 5-129,5 13-3870,-14 5-387,1 12-387,-11 2-258,-7 8 0,-4 5-387,-8-4-258,-1 10-1548,-6-14-3483,-2-2-129,-7-14-387,-3-7-387</inkml:trace>
  <inkml:trace contextRef="#ctx0" brushRef="#br0" timeOffset="13832.7912">18492 6887 129,'-16'0'4257,"7"1"258,-5 3-129,-7 1-1935,7 17-516,-8-8-258,7 18-258,-9 0-129,11 11-387,-4 3 0,10 8-129,0 1-258,9 7-129,3 0-129,10-1-129,6-1-516,5-8-387,11-2-3870,-3-4-258,6-9-258,1-13-645</inkml:trace>
  <inkml:trace contextRef="#ctx0" brushRef="#br0" timeOffset="14416.8246">19327 6960 1677,'-4'-12'5031,"4"12"258,8-4-258,6 8-1677,-1-4-1290,13 22-645,-4-2 0,11 11-387,-4 4-129,6 8-258,-3 4-129,-2 4-258,-5 3 0,-5 5-129,-6-4-129,-9 1-258,-5 0-387,-10-13-1935,0 6-2580,-9-12-129,2-2-516,-6-13-516</inkml:trace>
  <inkml:trace contextRef="#ctx0" brushRef="#br0" timeOffset="15816.9047">17580 6828 7353,'-66'81'5418,"30"-19"-516,-7 11 0,10 22-3741,0 8-129,17 8-258,9 6-129,9 3-387,24-5-516,11-8-3483,25-8-1032,15-18-516,14-15-258</inkml:trace>
  <inkml:trace contextRef="#ctx0" brushRef="#br0" timeOffset="16395.9378">21381 6885 9159,'39'-2'5676,"-7"11"-129,1 9-129,8 15-4386,-2 4-129,5 13-129,-3 8-129,-6 10-129,-11 5-258,-11 6-129,-10 3-387,-10-11-645,-6 2-4386,-11-9-258,-1-10-258,-1-16-774</inkml:trace>
  <inkml:trace contextRef="#ctx0" brushRef="#br0" timeOffset="32576.8633">17230 8588 3483,'0'0'3483,"-14"-12"0,7 11-1419,-12-6-516,2 7-258,-7-4-387,0 4 0,-4 4-258,0 3 0,-1 1-387,1 3-129,2 4 129,1 4-129,7 0 0,3 1 0,8-1 0,6 3-129,4-2 258,12 1-129,7-5-129,9 3 129,1 4-129,8-3 129,1 4 0,-1 3 0,-4 0-129,-4 1 129,-8 4-129,-9 0 129,-9-1 0,-6-1 129,-13-5 0,-6-1 0,-6-7 258,-2 2-129,-4-10-129,2-4 129,1-5-129,3 0-129,6-6 129,5-5-258,14 11-387,-11-25-903,14 15-3225,9-5-129,10 1-387,7-1-387</inkml:trace>
  <inkml:trace contextRef="#ctx0" brushRef="#br0" timeOffset="33123.8946">17565 8895 6450,'2'-9'5031,"9"-5"129,9 3-774,-1-6-3354,17 7-258,-1-4-129,7 7-258,-1-2 0,0 5-258,-2 1-129,-4 2-258,-6 1-129,-7 0-258,-1 2-258,-14-2-516,7 6-516,-14-6-129,0 0-387,0-8 258,0 8 258,-9-13 645,9 13 516,-14-21 903,6 4 903,8 17 774,-11-29 258,11 29 129,-3-23-387,8 20 129,-3-7-645,10 10-129,-3 0-258,6 2-387,-2 5-129,3 6-129,-4 3 129,3 3-258,-5 1 129,1 3-258,-7-1 0,1 0 258,-4 0-258,-1-4 0,0 1-258,-6-7-129,5 9-2193,1-21-1806,-10 16-516,10-16-258,0 0-258</inkml:trace>
  <inkml:trace contextRef="#ctx0" brushRef="#br0" timeOffset="33404.9106">18544 8965 7998,'-11'-3'5031,"12"-8"-387,-1 11-129,21-15-3870,-8 9-645,1-8-1806,3 10-2451,0-1-387,3-1-258,0 5-516</inkml:trace>
  <inkml:trace contextRef="#ctx0" brushRef="#br0" timeOffset="33547.9188">18839 8927 6063,'0'0'3354,"12"0"-3225,-2-2-258,9-2-4257,2-4-129</inkml:trace>
  <inkml:trace contextRef="#ctx0" brushRef="#br0" timeOffset="33687.9268">19275 8941 6837,'6'12'4644,"-16"-7"-774,10-5-3870,0 0-3999,-10 2-516,10-2-387</inkml:trace>
  <inkml:trace contextRef="#ctx0" brushRef="#br0" timeOffset="33831.935">19423 8966 7740,'25'3'5160,"-17"-3"-516,1 0-516,4 0-7611,-2 0-645,4 0-645,1 0-516</inkml:trace>
  <inkml:trace contextRef="#ctx0" brushRef="#br0" timeOffset="35208.0138">17621 9743 5160,'0'0'5289,"14"-14"-258,2 3-387,10 9-3354,3-9-258,14 8-258,0-5-258,8 7-129,-1-3-258,4 1-258,0 3-645,-12-5-2322,1 5-1548,-10-5-258,-5-1-645,-8-2 388</inkml:trace>
  <inkml:trace contextRef="#ctx0" brushRef="#br0" timeOffset="35456.028">18119 9487 5934,'0'0'5031,"7"0"-258,4 0-258,-1 3-3741,8 11-258,-3-3 258,5 10-387,-4 0-129,2 3-129,-6 4-129,-4-1 0,-6 0 0,-2-1 0,0-3-129,-3-5-258,1 8-645,-9-17-1806,8 2-1806,3-11-258,0 0-258</inkml:trace>
  <inkml:trace contextRef="#ctx0" brushRef="#br0" timeOffset="35673.0404">18720 9728 8901,'-9'5'5031,"0"-5"-387,9 0-645,4-11-5160,15 7-3096,3-3-516,5 1-258,2 1-387</inkml:trace>
  <inkml:trace contextRef="#ctx0" brushRef="#br0" timeOffset="35808.0481">19128 9724 1935,'9'12'2838,"-9"-12"-2838,0 0 0,17 3-3741</inkml:trace>
  <inkml:trace contextRef="#ctx0" brushRef="#br0" timeOffset="35980.0579">19677 9738 8514,'0'0'5676,"-5"2"-774,5-2-1032,-12-7-7353,12 7-1419,5-15-387,7 8-645</inkml:trace>
  <inkml:trace contextRef="#ctx0" brushRef="#br0" timeOffset="38520.2031">17240 9590 2193,'-36'11'3870,"7"6"516,-2 0-2451,-5-1-258,7 8-258,-1-6-129,12 3-387,0-7-129,14 2-258,4-3-258,17-4-129,10-4 0,10 3 0,8 2-129,2 1 129,1 5-129,-4 4-129,-5 1 129,-10 4 0,-13 7 0,-13 1 129,-6-4 0,-18 4 129,-8-9 0,-3 0 129,-4-4-129,2-4-129,1-2-774,4-2-3354,8-9-387,8 1-516,13-4-129</inkml:trace>
  <inkml:trace contextRef="#ctx0" brushRef="#br0" timeOffset="39724.272">17132 10546 7998,'-5'-13'5031,"5"22"-258,0 9-258,0 8-4128,5 5-129,0 3-129,2 7 129,0-1-387,1-3-258,6 5-1677,-2-13-2451,0-6 0,-3-6-774,1-8 258</inkml:trace>
  <inkml:trace contextRef="#ctx0" brushRef="#br0" timeOffset="40032.2896">17117 10589 7740,'-32'-62'5289,"23"36"-387,9 3-129,0-3-3612,21 9-387,9-4-387,14 7 0,1 4-129,8 5-129,0 5-129,-4 0 0,-4 12-129,-11 5 129,-11 5-129,-8 2 0,-15 1 0,-5 3 129,-14-5 0,-8 2 0,-4-4 0,-1-4 129,2-5-129,1-5 0,10-1-129,5-6-1032,14 0-3354,7-3-387,11-2-387,4-3-258</inkml:trace>
  <inkml:trace contextRef="#ctx0" brushRef="#br0" timeOffset="40316.3059">17671 10650 8514,'30'-17'5289,"-1"5"-387,9-6-387,3 3-4128,8 2-129,1-2-258,2 8-258,-9-4-774,1 11-2193,-13-3-1677,-6 3-129,-10-2-387</inkml:trace>
  <inkml:trace contextRef="#ctx0" brushRef="#br0" timeOffset="40580.3209">18097 10439 7611,'7'-15'5289,"2"3"-387,-9 12-129,14 0-3870,-14 0-258,16 9-129,-9 8-258,1 2-129,-1 5-129,0 6 129,-1-1-129,-4 4-129,-2-2 129,0-4-129,-5 2 0,-1-6-387,2 2-774,-3-14-3483,7-11 0,0 0-516,0 0-258</inkml:trace>
  <inkml:trace contextRef="#ctx0" brushRef="#br0" timeOffset="40776.3323">18544 10628 10191,'-20'20'5418,"11"-12"-387,9-8-129,-8 0-4773,13 1-516,-5-1-3483,25-2-903,-8-3-516,4 0-258</inkml:trace>
  <inkml:trace contextRef="#ctx0" brushRef="#br0" timeOffset="40920.3405">18786 10628 4386,'5'-7'258,"-5"7"-258,10-12-387,-3 12-3869</inkml:trace>
  <inkml:trace contextRef="#ctx0" brushRef="#br0" timeOffset="41076.3494">19093 10624 8127,'10'15'5160,"-10"-15"-258,0 0-645,5 12-7740,4-14-1032,2-10-516,1-4-516</inkml:trace>
  <inkml:trace contextRef="#ctx0" brushRef="#br0" timeOffset="41632.3812">19078 9411 1935,'13'41'5289,"-10"-23"-516,1 5 0,-4-7-2064,5 21-1290,-5-7-258,6 10-645,-2 0-387,0 0-258,6 3-774,-5-11-1806,3 0-1935,0-4-258,-2-9-387</inkml:trace>
  <inkml:trace contextRef="#ctx0" brushRef="#br0" timeOffset="41904.3968">19074 9469 7482,'-2'-48'5289,"9"31"-516,5 1-129,6 8-3741,1 0-258,7 8-258,2 11-129,0 4-387,-3 6 129,-3 3-387,-6 4 129,-8-1-129,-6 0 129,-4-6-258,-11-1 258,-5-7-258,3 2-516,-10-11-3354,7-4-129,4-1-387,3-14-258</inkml:trace>
  <inkml:trace contextRef="#ctx0" brushRef="#br0" timeOffset="85551.8933">1789 8536 1032,'9'-19'4515,"-3"7"129,-3-2 0,-3-5-2064,9 11-258,-9-9-645,0 17-129,0-17-645,0 17-129,-18 0-258,4 3-258,-6 7-129,-3 6-129,-3 3 258,-1 5-129,1-1 0,2 2 129,5 1 129,5-4-258,7-2 258,7 1-258,9-2-129,10-3 0,11 0 129,6 0-129,8-2 0,6 1 0,-3 2 0,-2-1 129,-4 3 0,-5 4-129,-12-1 0,-8 5 0,-13 2 0,-5-1 0,-15 2 0,-7-3 0,-8-3-129,-1-1 129,-2-2 0,0-8 0,2-6 0,6-3 0,7-4-129,7-1-258,13 1-1290,0-13-3225,14 0 0,6-9-516,10 2-387</inkml:trace>
  <inkml:trace contextRef="#ctx0" brushRef="#br0" timeOffset="85883.9122">2279 8761 8514,'-9'0'5547,"15"-10"-516,4-3-258,15 4-3483,3-4-387,13 4-129,-1-5-258,6 8 0,-2-1-258,2 1-258,-4 4 0,-6 0 0,-5 2-129,-9 0 0,-2 0-387,-7 0-129,2 7-1290,-15-7-2838,0 0 0,0-8-516,0 8-387</inkml:trace>
  <inkml:trace contextRef="#ctx0" brushRef="#br0" timeOffset="86175.929">2665 8552 8643,'-4'-12'5160,"4"12"-129,5-9-645,9 9-2838,-4 0-645,6 1-129,-3 0-129,5 7-258,0 1-258,-2 3 0,-2 2-129,-3 1 0,-5 3 129,-3 4-129,-3 1 0,-3 0 129,-6 0 0,-3 0-129,0-3 258,0 0-258,3 0-258,1-8-129,3 3-387,5-15-2709,0 0-1419,0 0-258,13 10-516,3-12-129</inkml:trace>
  <inkml:trace contextRef="#ctx0" brushRef="#br0" timeOffset="87295.9929">3620 8423 5934,'-1'-11'5289,"-9"3"-516,0 6-129,-11-11-2451,9 13-645,-10 0-387,2 2-387,-6 5-129,2 6-129,0-3-258,3 5 0,0 1-129,5 3 0,2-1 0,5 4 0,2-4-129,7 0 0,2 0-129,5-3 129,7-3 0,6-4 129,1 0-129,6-4 0,-1-3 0,3-1 0,-3 0 0,-1-2 129,-5-1-129,-4 0 0,-2 0 0,-14 3 129,7-2-129,-7 2 0,-14 5 0,-3 8-129,-4 5 258,-3 0-129,-3 3 0,3 6-129,2 5 258,6-4-258,8 1 258,8-3 0,10-5 0,9-1 0,11-3 129,5-7-129,3-7 129,5 1 0,-1-4-129,-4-1-258,-3 1-387,-15-5-4257,3 5-516,-12-4-129,-2 1-645</inkml:trace>
  <inkml:trace contextRef="#ctx0" brushRef="#br0" timeOffset="88863.0827">4319 8253 6966,'0'-16'5031,"0"16"0,0 11-516,-4 13-2580,4 23-645,0 3-387,4 23-129,-4 5 0,0 14-387,0-2 129,0 5-387,0-6 129,0-5-129,3-4 0,4-8 0,-1-11-129,2-8 129,3-10-129,-3-7 129,0-11-129,-1-4 0,-3-10 0,-4-11 0,11 4-387,-11-14-903,0 0-3483,0-14-387,-2-3-387,-3-9-645</inkml:trace>
  <inkml:trace contextRef="#ctx0" brushRef="#br0" timeOffset="94443.4017">5267 8435 774,'7'-12'3612,"-7"12"-516,11-4-387,-11 4-387,9-6 0,-9 6-387,0 0-258,3-17-516,-3 17-129,0 0-258,0 0 129,-1-10-387,1 10-129,-13-4 0,4 4-129,-2 0-129,-2 0 0,-3 4-129,-3 1 129,-1 2-129,0 4 129,-1-2-129,3 2 0,-4 0 0,5 0 258,-1 0-258,5 0 0,1-1 0,3 0 0,9-10 0,-12 17 129,12-17-129,-6 17 129,6-17 0,2 18 0,-2-18 129,13 20 0,-3-12 0,4 0 0,5-1 129,3 2-129,4-2 0,2 2-129,-1-1 129,2 8-258,1-1 258,-3 2-387,-4 4 387,-3 3-258,-4 2 129,-5-1-258,-5 6 258,-2-4 0,-4 1-129,-5 3 0,-4-6 0,-4-1 0,-1-3 0,0-4 0,-3-4 0,-2-2 0,2-7 0,-3-4 129,-1 0-129,2-1 129,0-5-129,4-3 129,1 1-129,2 0 129,4 2-129,8 6 0,0 0-129,0 0-258,0 0-516,8-1-3483,6 4-516,-2 1-129,4 3-516</inkml:trace>
  <inkml:trace contextRef="#ctx0" brushRef="#br0" timeOffset="95203.4452">6103 8240 1806,'-9'-10'4644,"-5"2"258,3 6-258,-1-8-1419,5 10-1161,-14 0-387,8 8-516,-8 1-258,3 11-129,-5 4-258,4 4 0,-3 7-258,5 7 129,-1 1-129,2 3-129,4 6 258,4 4-258,2-1 129,5 5-129,2-1 129,4-1-258,4-4 258,4 3-129,2-8-129,3-3 0,-2-9 0,5-4 129,-4-5-129,1-7 0,-1-3 0,-2-7 0,-3-2 129,1-5-129,-4 0 0,-9-4 129,14 2-129,-14-2 0,0 0 129,9-8-129,-9 8 0,0 0 0,0 0 0,3-15 0,-3 15 0,0 0-129,0 0 0,-1-16 0,1 16-258,0 0-387,0 0-3612,2-14-387,-2 14-387,10-10-516</inkml:trace>
  <inkml:trace contextRef="#ctx0" brushRef="#br0" timeOffset="97335.5673">6710 8398 2967,'9'-10'5160,"-5"-3"-258,-4 13-129,-1-17-1806,1 17-1032,-12-10-516,12 10-387,-22-3-387,7 3-129,-8 0-258,-1 4 0,-4 1-129,-2 4 129,-1 2-258,0 3 129,5-1-129,0-1 129,4-1-129,2 2 0,8-2 0,0-1 0,12-10 0,-11 21 0,11-21 0,-3 21 0,3-21 0,3 19 129,-3-19 0,16 18-129,-4-7 129,5 0 0,2 1-129,4 0 129,2 0 0,2 6-258,1-1 387,-1 4-258,-1-3 258,-7 6-258,-2-2 129,-4 1-129,-5 0 129,-5-1 129,-3 2-387,-3-5 129,-8 0 0,-3 1 0,-6-1 0,2-4 0,-7-1 0,1-4 129,-1-2-129,0-3 0,2-4 0,2-1 129,3-1-129,0-4 129,6 0-129,3-1-129,9 6 129,-11-7-258,11 7-258,0 0-516,8 0-3870,-8 0 0,17 0-516,-3-1-129</inkml:trace>
  <inkml:trace contextRef="#ctx0" brushRef="#br0" timeOffset="98243.6192">6890 8257 1,'-5'-16'4256,"3"1"517,2 15-387,0-11-1290,-4-1-774,4 12-645,0 0-129,7-2-387,-7 2-258,11 0 129,-11 0-258,15 14-129,-6-9-129,3 11 0,1-4 0,-2 8-129,5 0-129,-2 3 0,-1 2-129,3 4 0,-2 2 0,-1 3 0,-1 0-129,-2 10 0,-1-2 258,-7 1-258,-2 5 129,-1-3 0,-6-1 0,-4 3-129,0-2 129,-5-9-129,2-1 0,-1-2 0,3-5-129,1-5 129,0-2 0,1-1 0,3-9 0,2 1 0,5-12 0,-7 14 129,7-14-129,0 0 0,0 0 129,0 0-129,0 0 0,0 0 0,0 0-129,0 0-258,0 0-774,0 0-3870,0 0 0,5 0-516,-5 0-258</inkml:trace>
  <inkml:trace contextRef="#ctx0" brushRef="#br0" timeOffset="101003.7771">7651 8315 1935,'13'-14'4515,"1"-2"-129,-4 14-1032,-9-11-516,12 12-774,-13-15-387,8 14-258,-8-11-258,0 13-258,0-13 0,0 13-258,-7-10-258,-1 6 0,-5 3-129,-4 1 0,-1 0-129,-4 6 0,-2 1 0,-4 6 0,2-3 0,2 7 0,1-2-129,4 1 129,1 3-129,4 0 0,3-2 0,6 3 0,1 0 0,4 0 0,1-2 0,9 2 0,0-2 0,5 3 129,3-3-129,4 1 129,2-1-129,-1 2 129,2-1 0,-2 2-129,-2 1 258,-1 1-258,-5 0 258,-3 3-258,-7 1 258,-4 1-258,-1-1 258,-5-1-129,-3 0-129,-4 2 0,0-5 0,-2-3 0,-2 0 129,0-4-129,-6-4 129,1-5 0,-1-2 129,0-5 0,-1 0 0,-1-6-129,2-1 129,3-6-129,2 2 129,5 3-129,3-3-129,9 11-129,-10-12 0,10 12-387,6 0-387,-6 0-3999,14 3-516,-5 0-129,10 4-387</inkml:trace>
  <inkml:trace contextRef="#ctx0" brushRef="#br1" timeOffset="123883.0857">3225 6177 2322,'0'-12'4644,"9"-6"-129,1 10-129,-7-5-2580,13 13-516,-4-3-645,8 3-129,1 0-129,4 0-258,1-2 0,5 0 0,0 1-129,-2 1-129,2 0-129,-5 0-774,3 1-3096,-8 4-387,-4-3-387,-4-1 0</inkml:trace>
  <inkml:trace contextRef="#ctx0" brushRef="#br1" timeOffset="124207.1042">3614 6003 2709,'0'0'4773,"0"0"-258,9-12-258,3 6-2838,5 6-516,-2 2-258,5 8-129,-2-3-129,3 9-129,-5 0 0,-1 4-129,-5-1 129,1 5-129,-6-4 0,-1 3 0,-4-2 0,0 2 0,-8-3 129,1 2-129,-2-1-129,1 1 0,1 7-1032,0-6-3225,2 0-387,2-4-129,3 0-645</inkml:trace>
  <inkml:trace contextRef="#ctx0" brushRef="#br1" timeOffset="126407.2301">2152 10174 516,'2'-14'4128,"-2"14"516,0 0-516,0 0-1290,0-19-387,0 19-774,0 0-516,0 0-129,0 0-387,0 0-129,-9-6-129,9 6 129,-9 0-387,9 0 129,-13 1-129,4 2-129,-1-1 129,-3 3 0,-1 1 0,0 1-129,-2-2 129,0 3-129,0-1 0,-2 0 0,2 1-129,-1 3 129,3-4 0,0 0-129,1 2 129,2-2 0,-1 0-129,2 0 258,10-7-129,-12 17 0,8-5 129,4-2-129,0-10 129,1 20-129,7-11 129,5 2 0,3-2 0,3-2 0,1-1-129,3 0 129,4 1 0,-2-2 0,1 0 0,-3 2-129,1-1 129,-2 4 0,2-1-258,-3 3 0,-2 6 0,-4-1 0,0 2 129,-4 4-129,-4 3 0,-7 4 129,0 2 0,-9-2 129,-1-3-129,-4 3 129,-3-5-129,1-4 129,-4-4 0,1-2-129,0-8 129,-3 0-129,0-4 129,1-2-129,0-1 129,3 0-129,3-1 0,2-3 0,6 3-129,7 1 0,0 0-387,0 0-774,9-9-3354,4 4-129,6 4-516,-3-5-129</inkml:trace>
  <inkml:trace contextRef="#ctx0" brushRef="#br1" timeOffset="126979.2627">2537 10457 7998,'1'-11'4773,"-1"11"129,0 0-387,0-23-3225,10 21-387,-10 2-258,17-9-129,-3 4-129,3 5 0,0-1-258,3 1 0,1 0-129,0 2 129,2 0-129,-1 2 0,-1 0-129,2-1 129,-6 1-129,0-3 0,-1 1-129,-6-2-129,3 2-258,-13-2-1548,12-2-2451,-12 2-258,0 0-258,0 0-258</inkml:trace>
  <inkml:trace contextRef="#ctx0" brushRef="#br1" timeOffset="127399.2867">2803 10370 6450,'-3'-13'4773,"3"13"0,0 0-387,1-17-2838,10 17-774,-11 0 0,17-3-387,-5 3 0,2 0 129,0 1-387,1 6 0,-1-1 0,-1 1-129,-1 5 129,-2-3-129,-3 2 0,0 5 129,-4-2-129,-2 2 129,-1-2 0,-2 3 0,-4-1 0,-3 0 129,0-1 0,2-3 0,-3-2-129,1 0 129,9-10-129,-13 8 0,13-8-387,0 0-258,0 0-4128,0 0-258,12-6-387,-12 6-645</inkml:trace>
  <inkml:trace contextRef="#ctx1" brushRef="#br1" timeOffset="129128.3857">13340 5038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0,100 0 0,-100 0 0,0 0 0,0 0 0,0 0 0,0 0 0,0 0 0,0 0 0,0 0 0,0 0 0,0 0 0,0 0 0,0 0 0,0 0 0,0 0 0,0 0 0,0 0 0,0 0 0,0 0 0,0 0 0,0 0 0,0 0 0,0 0 0,0 0 0,0 0 0,0 0 0,29-11 0,-29 11 0,0 0 0,0 0 0,0 0 0,0 0 0,0 0 0,0 0 0,0 0 0</inkml:trace>
  <inkml:trace contextRef="#ctx0" brushRef="#br1" timeOffset="150287.5959">3654 10133 516,'0'0'387,"12"6"-129,-12-6 129,8 4 0,-8-4 258,9 1 258,-9-1 258,9 0 258,-9 0 903,0 0-387,13 1 129,-13-1-129,0 0-129,-5-4-258,5 4-129,-15-2-516,15 2-258,-24-2-129,8 2 0,-6 0 0,1 1-258,-6 4 0,3 0 0,-2 2-129,2 0 0,0 3-129,5-2 129,3 2-129,4 3-129,3-4 129,9-9-129,-9 21 129,9-21 0,0 18 129,7-7 0,4-2 0,2 1 0,5-1 129,2 3 0,4-4 258,3 4-387,2 1 0,0 1 0,-1 4-129,-1 0 129,-5 2-129,-2 5 129,-6 3-258,-6 0 258,-5 5-129,-3-1 0,-7-2 0,-7 0 129,-2-1-129,-2-7 0,-4-4 129,1-2 0,-1-9-129,0-2 129,1-5 0,1-2 0,1-6 0,3-1 0,0-2 0,5 0-258,4 1-129,0-1-129,7 11-645,0 0-2967,0 0-774,7-11-258,4 11-516</inkml:trace>
  <inkml:trace contextRef="#ctx0" brushRef="#br1" timeOffset="150754.6227">4234 10053 5676,'0'0'5031,"-16"20"-516,0 4 0,-11 1-3096,11 18-129,-6-2-387,5 6-258,5 1 129,5 2-387,3-2-129,5 1-129,10-4-129,3-2 0,5-1-129,0-9-387,11 7-1419,-7-16-2451,8-2-258,-5-9-387,3-5-516</inkml:trace>
  <inkml:trace contextRef="#ctx0" brushRef="#br1" timeOffset="151510.6659">4701 10106 5031,'2'-13'5160,"-3"-4"-516,1 17 0,-19-20-2580,19 20-645,-26 0-516,11 5-387,-8 4-129,2 7-129,-3 1-258,3 2 0,1 5 0,1 1 0,7 1-129,2-3 0,6-1 129,4-2 0,2 0 129,7-1-258,4-6 258,5-3-129,0 1 129,3-3-129,2-2 0,-3 0 0,1 0 0,-4 2 0,-2 0-129,-4 2 129,-2 3-129,-4 5 0,-3 3-129,-2 0 258,-3 2-129,-4 4 0,-4-2 129,0-2 0,-1 0 0,-2-3 129,-1-6 258,3-1-129,-2-8-129,-1-2 129,4-3-129,1-5 0,0-4-129,1-4-258,9 13-387,-15-28-1290,15 28-2580,0-23-129,0 23-516,9-14-129</inkml:trace>
  <inkml:trace contextRef="#ctx0" brushRef="#br1" timeOffset="152242.7078">4871 10050 5031,'0'0'5031,"3"-2"-516,9 7 129,-3 2-3096,13 15-258,-3-6-258,9 17-129,-5-4 0,3 7-387,-4 1-129,-3 1-129,-8 1 129,-3 1-258,-6-1 0,-3-3-129,-7-1 0,-2 0 0,-4-7 0,-2-2-129,3-4-129,1-7-258,6 2-258,-4-15-3096,10-2-645,0 0-645,10-5-258</inkml:trace>
  <inkml:trace contextRef="#ctx0" brushRef="#br1" timeOffset="152902.7455">5536 10120 8256,'0'-17'4902,"0"17"-258,-10-21-129,10 21-3483,-11-16-258,1 15 0,-8 1-258,0 0-258,-6 5 0,0 5-258,-2 4 129,2 4 0,3 1-129,4-2 0,2 6 0,6-4 0,5 3 0,4-2 0,4-4 0,5 2 129,6-1 0,3-2-129,4-4 129,2-3-129,4 1 129,0 0-129,0 0 0,1 1 0,-3 1 0,-6 4 0,-2 2 129,-5 4-129,-8 4 0,-5 1 0,0 6 0,-11-1 129,-6-2 0,0 2 0,-8-6 129,3 0 0,-4-9 0,4-2 0,1-10 129,2-4-129,2-1-129,3-7 0,4-8 0,3-2-387,6 4-516,-6-5-3999,7 2-129,2-1-645,3 7-258</inkml:trace>
  <inkml:trace contextRef="#ctx0" brushRef="#br1" timeOffset="158063.0407">5947 10367 1935,'0'0'4128,"0"0"0,0 0-774,0 0-774,0 0-516,0 0-516,0 0-258,5 6-129,-5-6-387,14 0-129,-3-1-129,7-2 129,-1-2-258,5-1-129,1 1 0,4-2-129,-2 1-129,2 1 129,-3-1-129,-4 2-129,-1 2 0,-5-2-258,-1 4-129,-13 0-387,17 0-645,-17 0-1548,0 0-1548,0 0-129,0 0-258,0 0 259</inkml:trace>
  <inkml:trace contextRef="#ctx0" brushRef="#br1" timeOffset="158431.0617">6238 10233 6063,'-10'-12'4902,"10"12"-516,-8-6-129,8 6-2838,0 0-258,0 0-387,9-4-258,-9 4-129,20 11-129,-8-1 0,5 1 129,0 2-129,-3 5-129,0-3 129,-3 4-129,-2-4 0,-2 4-129,-7 0 129,0 2 0,-10-4 0,2 3 0,-4-3 0,1-2 0,0-4 0,1 1 0,10-12-129,-14 13 129,14-13-258,0 0-387,0 0-2838,7 0-1290,4 0-258,-3-4-258,1-3-516</inkml:trace>
  <inkml:trace contextRef="#ctx0" brushRef="#br1" timeOffset="161558.2406">6871 9929 903,'5'-11'4257,"-5"11"387,0 0-258,-6 0-1290,1 19-645,-11-1-645,7 20-387,-14-6-516,8 22 0,-6 0-258,4 10 0,2-1-258,5 2-129,5-1 0,5-5 0,0 0-129,10-11 0,3-3-129,2-12 0,2 2-258,-2-14-258,7 4-1290,-4-15-2967,-1-5 129,0-5-645,0-9-258</inkml:trace>
  <inkml:trace contextRef="#ctx0" brushRef="#br1" timeOffset="162166.2754">7354 10103 6966,'0'-13'4773,"0"13"-258,0 0 0,-15-13-3096,15 13-645,-14 0 0,5 1-258,-5 1 0,0 5-258,-2-1 0,-3 5-129,-1-2-129,-1 2 129,1 1-129,0-2 0,4 4 0,2-3 129,2 3-258,6 1 258,4-2-258,2 1 258,4-2-129,10-2 129,2 2-129,9-3 0,-1-4 258,3 1-129,2-2 0,1 1 0,-4 2 0,0 1-129,-6 2 129,-3 3 0,-5 3-129,-7 4 0,-3 1 0,-2 2 129,-5 1-129,-6 4 129,-3-5 0,-1 0-129,0-7 129,-3-1 0,0-4 0,1-5 129,-1-6-258,3 0 129,-2-1 0,2-5-129,3 1-129,3-2-129,9 7-387,-10-15-1032,10 15-3096,5-5 0,7 4-387,0-2-516</inkml:trace>
  <inkml:trace contextRef="#ctx0" brushRef="#br1" timeOffset="162611.3008">7560 10005 8514,'18'-5'4902,"-5"5"129,-3 0-516,12 11-3483,-8 2-129,5 14-129,-2 0-129,0 10-129,-3 5 0,1 2-258,-5 5 0,-4 5 0,-4 0-129,-2-1 0,-4-2 0,-6-3 0,-2-5-129,0-6 129,2-8-129,1-6 129,0-9-129,9-14-129,-8 15-1032,8-22-3483,0-8-387,0-5-129,2-5-774</inkml:trace>
  <inkml:trace contextRef="#ctx0" brushRef="#br1" timeOffset="170678.7622">8009 10339 3483,'10'7'4773,"2"-7"-129,1 0-258,0-7-2064,11 7-516,-5-9-258,11 8-516,-5-7-129,7 5-387,-4-1-129,-1 4-129,-2-2-258,-4 2-258,-3 0-387,-5 0-516,4 10-645,-17-10-2709,0 0-387,0 0-129,0 0-129</inkml:trace>
  <inkml:trace contextRef="#ctx0" brushRef="#br1" timeOffset="170950.7778">8256 10235 3612,'7'-1'4515,"3"1"258,5 0-516,3 10-2322,2-8-516,8 12 0,-5-6-387,2 11-387,-3-6 0,-3 4-129,-2 4-258,-5-2 0,-7 2 0,-4 0-258,-1-1 0,-6-1 129,-2-4-258,-1-3 0,2 4-645,-3-10-3741,10-6-129,-13 2-387,13-2-387</inkml:trace>
  <inkml:trace contextRef="#ctx0" brushRef="#br1" timeOffset="172506.8668">9032 9897 5676,'0'0'4773,"0"0"0,-8 12-1419,-7-8-1548,8 19-129,-10-5-645,3 14-258,-7 1 0,4 17-129,-5-4-129,6 13-129,-1 0 0,7 3-129,3-1 0,7 0-129,0-3 129,10-6-129,4-3-129,0-9 0,4-3 0,2-10 129,0-7-258,-2-3 0,-1-4-387,-7-13-1677,4 0-2580,-14 0-129,10-7-387,-10 7-516</inkml:trace>
  <inkml:trace contextRef="#ctx0" brushRef="#br1" timeOffset="173970.9505">9677 10083 774,'11'-7'4773,"-11"7"0,7-13 129,-7 1-2064,0 12-774,-8-7-516,8 7-387,-14-5-387,4 5-129,-7 0-129,1 0-129,-5 1-258,-3 5 129,0 3-258,-1 1 129,0 0-129,2 1 129,3 0-258,1-1 129,9 1 0,1 2 0,9-13 0,0 16 0,0-16 0,19 17 0,0-7 0,5 5 0,3 1 0,4 1 0,2 5 129,-1 0-129,-4 4 129,-3 0-129,-6 5 129,-5-3-129,-7 2 129,-5 0 0,-2-2-258,-4-1 258,-6-2-129,-1-7 129,-4-2-129,0-4 129,-2-7 0,-1-3-129,-2-2 129,4-9-129,1-2-129,0-4-258,15 15-1032,-19-24-3354,19 9-129,0-1-258,8 1-645</inkml:trace>
  <inkml:trace contextRef="#ctx0" brushRef="#br1" timeOffset="174242.9661">10054 10031 7482,'-17'0'4902,"0"13"129,-7 11-387,3 12-3999,-6 5 0,11 11 0,1 2 129,7 5-387,6 0 0,4-2-129,13-3-258,2-8-387,13 3-1419,-3-15-2838,7-8-258,0-10-516,2-7-129</inkml:trace>
  <inkml:trace contextRef="#ctx0" brushRef="#br1" timeOffset="174670.9906">10378 10166 8127,'-27'-7'5031,"9"7"-129,-7 0-258,4 5-3999,-5-2 129,8 12-258,-2 0-129,4 2-129,7 2 0,6-2-129,3 1 0,10-1-129,4 1 129,6-4-129,2-2 0,3 1 0,0-1 0,-4 1 0,-2-1 0,1 3-129,-9 3 129,-5-2 0,-6 1 0,0 0 0,-10 2 0,-2-1 0,-8 0 129,-1-5-129,-1-3 129,1-1-129,3-3 0,-1-5 0,5-1-258,1-5-645,13 5-3870,-3-17-129,3 17-387,4-24-387</inkml:trace>
  <inkml:trace contextRef="#ctx0" brushRef="#br1" timeOffset="174963.0073">10460 10068 8643,'22'-11'5547,"-14"23"-516,7 6-129,-3 6-3870,7 11-516,-1 1 129,3 11-258,-8 0 0,-1 6-129,-6 1-129,-4 1 0,-1-4-129,-9-1 0,-2-3-258,-4-11-129,2-2-774,-5-14-3870,8-10 0,1-10-387,6-8-258</inkml:trace>
  <inkml:trace contextRef="#ctx0" brushRef="#br1" timeOffset="175458.0356">11006 10172 4773,'-2'-15'5289,"-7"8"-129,-6 1-516,-1 6-2322,-8-5-1032,7 5-516,-11 1-129,8 7-129,-3 5-258,4 2-129,3 0-129,4 6 129,5-4-129,7 3 0,0 0 129,9-1-258,8-4 258,0 1-129,7-3 0,0 1-129,3 1-129,1-1 258,-3 1-258,-4 5 129,-5 0 0,-5 1 0,-9 3 0,-2 4 129,-15-4-129,-4 3 258,-10 0 0,-2-1 129,-6-8 0,2 0 0,0-8 0,5-2 0,5-2-258,7-9-258,18 3-1935,0 0-2580,5-22-387,12 5-258,7 1-516</inkml:trace>
  <inkml:trace contextRef="#ctx0" brushRef="#br1" timeOffset="176035.0686">11168 9937 9030,'41'27'5418,"-15"-3"0,3-3-1161,8 25-2451,-9-4-645,3 14-258,-10 5-258,-4 10-258,-13 2 0,-6 8-387,-12-2 0,-9-7-387,2 0-3741,-5-16-1161,5-14-258,6-19-516</inkml:trace>
  <inkml:trace contextRef="#ctx1" brushRef="#br1" timeOffset="198046.3276">14823 15081 0,'0'0'0,"0"0"0,0 0 0,0 0 0,0 0 0,0 0 0</inkml:trace>
  <inkml:trace contextRef="#ctx0" brushRef="#br1" timeOffset="204662.706">11699 10398 2193,'0'0'4257,"0"0"0,0 0-1032,9 0-1419,-9 0-129,0 0-387,0 0-387,0 0-129,9-4-129,0 4-129,-1 0 0,8 0-129,0-2-129,5 0-129,4-2 129,3 1-258,3-2 129,0 0 0,0 0-129,-2 0 129,-3-1-129,1 2-129,-8-2 129,-3 3-258,-3 3-258,-13 0-516,17-1-774,-17 1-2193,0 0-774,0 0-387,0 0 129</inkml:trace>
  <inkml:trace contextRef="#ctx0" brushRef="#br1" timeOffset="205014.7262">12024 10216 516,'-7'-13'4128,"7"13"516,0 0-645,13 2-1935,-13-2-774,20 16-258,-9-9 0,6 8-387,-3-5-129,5 7-129,-2-6-129,2 6-129,-5-3 129,0 0-129,-6-1 0,-2 2 0,-3 0 0,-3 0 129,-4-3 0,-2 2 0,-3-6 0,0 3 0,-1-2-258,10-9 129,-13 14-387,5-14-1032,8 0-3096,0 0-387,0 0-387,0 0-129</inkml:trace>
  <inkml:trace contextRef="#ctx0" brushRef="#br1" timeOffset="206006.7829">12802 9929 3999,'8'-11'4515,"1"9"-1161,-9 2-645,0 0-387,0-19-387,0 19-387,0 0-387,0 0-129,-7-8-387,7 8-129,-17 16-258,7 4 0,-4 3-129,0 10 129,-3 7-129,0 10 0,0 5 0,3 2 0,1 2 129,5 2-129,2-3 0,6 0 0,0-3 0,5-7 0,4-3-129,4-3 0,1-6 0,1-2 0,1-8 0,1-1 129,0-4-129,-3-7 0,-2-1-129,-1-6 0,0 0-258,-11-7-1419,0 0-2838,7-9-516,-7 9-258,0-21-516</inkml:trace>
  <inkml:trace contextRef="#ctx0" brushRef="#br1" timeOffset="206882.8329">13423 9969 3225,'0'-15'5160,"0"15"-258,-16 0 0,-1 0-2709,5 21-645,-8 1-516,2 17-258,-4 4-129,2 15 129,0 2-387,5 5 0,2 2-129,7 1-129,5-3 129,1-2-258,9-9 0,4-9 129,4-5-387,0-12-129,7 2-903,-5-19-3741,5-1 0,-5-10-258,3-6-516</inkml:trace>
  <inkml:trace contextRef="#ctx0" brushRef="#br1" timeOffset="207402.8627">13760 10155 5805,'4'-26'5031,"-4"13"-129,-8 4-387,-1 7-3354,-7-5-258,4 7-387,-8 0 0,-1 5-258,-3 4 0,3 4 0,-1 1-129,3 2-129,2 3 0,7 3 0,3-3 0,5 2 129,2-3 129,9 2-258,1 0 129,7-3 0,0-3 129,6 3-129,0-2 129,0 3-129,0-3-129,-2 2 129,-1-1-129,-4 3 129,-7-1-129,-4 0 0,-3-2 0,-2 1 0,-7-3 129,-6-3-129,-5 3 0,-4-4 0,-4-3 0,2-3 0,-3-1 129,1-2-129,2-1-129,3 0 129,6 0-387,2-11-516,13 11-3870,-2-10 0,2 10-516,3-18-387</inkml:trace>
  <inkml:trace contextRef="#ctx0" brushRef="#br1" timeOffset="207742.8822">13840 9980 8127,'26'-32'5160,"-10"28"0,1 4-516,7 11-3870,-3 10 0,6 14-258,-6 8 0,2 9 0,-7 3-129,-3 4 0,-4 0-258,-6-2 129,-3-2-129,-3-3-129,-7-9 129,-2-4-129,0-8 0,-2-6-129,1-5-129,-1-12-258,14-8-516,-18 7-3741,18-7-258,-1-15-387,2-1-258</inkml:trace>
  <inkml:trace contextRef="#ctx0" brushRef="#br1" timeOffset="208362.9177">14537 10112 4128,'14'-16'5160,"-10"0"-258,-4 16-129,-9-11-3225,9 11 129,-25 0-645,10 2-258,-11 3 0,0 5-387,-3 1-129,3 3 0,-1-4-129,3 2 0,5-1-129,5 2 0,14-13 0,-8 17 0,8-17 0,12 16 0,5-7 0,7-2 129,1-1-129,6 1 0,4 2 0,-1-1 129,-3 3 0,-1 2-129,-7 3 129,-4 2-129,-5 3 0,-4 0 129,-10 3-129,-5 2 0,-10 2 129,-1 2-129,-3-1 0,-5 1 0,-3-8 129,1 2 0,-2-9-129,6-3 129,1-5-129,2-5 129,3-2-129,4-3-129,12 3-258,-14-22-774,14 22-3870,0-25 129,5 12-516,0-3-387</inkml:trace>
  <inkml:trace contextRef="#ctx0" brushRef="#br1" timeOffset="208694.9365">14646 9858 9546,'39'-14'5547,"-15"14"-516,4 17 129,0 11-4515,4 18 0,-3 1-129,0 18-129,-11 6 0,-4 2 0,-8 5-258,-3 3 129,-12-5-129,-7-1 0,-1-8-129,-5-7 258,1-8-387,1-8 0,4-11-129,-3-21-1161,8 2-3612,-1-12-129,4-2-516,0-14-516</inkml:trace>
  <inkml:trace contextRef="#ctx0" brushRef="#br1" timeOffset="209895.0053">2505 13174 6837,'0'10'4902,"9"-4"0,-9-6-516,29 9-2709,-15-9-516,15 10 129,0-9-516,6 3-129,5-4-387,3 0 0,2 0-129,-1-1 0,1-6-129,-1 0-129,-5 1-258,-5-2-129,-4 8-1419,-14-7-2709,-3 6 0,-13 1-516,0 0-387</inkml:trace>
  <inkml:trace contextRef="#ctx0" brushRef="#br1" timeOffset="210219.0238">2926 13052 7224,'10'-9'4902,"8"2"0,-8 2-387,6 5-2322,1 0-1161,7 1-129,1-1-387,3 7-129,-4 0-129,1 4-129,-5 3 0,-3 3-129,-8 2 129,-6 8-129,-3-2 0,-9 5 129,-5-1-129,-4-1 129,-3-1-129,-1-4 258,1-3-129,2-2 129,4-3-258,2-8-387,13 7-3870,0-14-258,0 0-516,0 0-516</inkml:trace>
  <inkml:trace contextRef="#ctx0" brushRef="#br1" timeOffset="212450.1513">3866 12767 2580,'5'-27'4386,"-5"27"0,2-15-129,-2 15-1806,-1 9-645,-1 20-387,-10 1-129,1 22-258,-9 8-387,4 14 129,-6 1-129,3 8-129,4 1-129,4-3 0,7-5-129,4-5-129,8-13 0,9-3 0,6-12-129,2-7 0,2-8 0,-1-8 0,-2-5-129,-2-7-129,-1-3-387,-9-6-3354,2-1-645,-11-10-387,-1-1-258</inkml:trace>
  <inkml:trace contextRef="#ctx0" brushRef="#br1" timeOffset="214394.2626">14544 9168 1935,'0'-35'3999,"-2"17"258,-5 0-1677,7 18-903,-16-21-258,16 21-387,-19-11-258,8 12-258,-1 8 0,0 11-129,-4 2-129,1 12 129,1-1-129,-2 9 129,1-1-129,1 7 129,0-6 0,4 2-129,1-7 0,4 1-129,1-7 0,4 0-258,0-4-387,4-12-516,10 6-2064,-5-11-1290,-1-2-387,-8-8-258</inkml:trace>
  <inkml:trace contextRef="#ctx0" brushRef="#br1" timeOffset="214678.2789">14234 9497 774,'-11'18'4386,"11"-4"0,3 3 129,1 9-2451,0-3-774,10 10-129,-3-5-258,4 7-129,-1-8-129,5 5-129,-4-9 0,3-4-129,-2-8-129,3-8 0,-4-3 0,1-8-129,0-7-129,-4-10-645,5 1-3741,-7-1-258,0 4-387,-4 2-258</inkml:trace>
  <inkml:trace contextRef="#ctx0" brushRef="#br1" timeOffset="220598.6175">4344 12743 1935,'19'-16'3225,"-19"16"0,15-16-645,-12 5-258,-3 11-258,6-14-387,-6 14-129,0 0-516,0 0 0,0 0-258,-6 1 129,-4 5-387,2 9 0,-5 0 0,-1 9-129,-3 3 0,0 8-129,-1 6 0,3 7 0,0 6-129,4 0 0,4 3 0,5 1 0,2-7 0,7-2 0,4-7 0,4-9 129,2-4 0,0-4-129,-1-6 129,1-3-129,-1-4 0,-4-2 0,0 0-129,-5-4-129,2-2 0,-9-4-129,11 2-129,-11-2-387,8 0-903,-8-9-1290,0 9-1419,8-15-258,-8 15-387,9-14 129</inkml:trace>
  <inkml:trace contextRef="#ctx0" brushRef="#br1" timeOffset="225474.8963">4994 12839 3225,'7'-9'4128,"-3"-3"0,-4 12-903,0-18-645,0 18-516,-4-15-645,4 15-129,-14-12-258,5 10-387,-6-2-129,-1 4 0,-5 0-258,-2 1-129,1 6 0,-2 2-129,0 0 0,3 1 0,4 1 0,1-1 0,5 2 0,4 0-129,5-1 129,2 1 0,2 2 0,8 0 0,4 3 0,7-5 0,6 1 0,1 2 0,4 0 0,-2 5 129,2-1-129,-2 1 0,-5 2 0,-5 1 129,-6-1-129,-6 2 0,-3-4 0,-5-4 129,0-3 0,-6 1-129,-5-5 129,0 1 0,-5-3-129,2-3 129,-2-1-129,0-2 0,2 0-129,0-1 0,3 0-258,0 0-774,11 0-1032,0 0-2322,0 0 0,7 0-516,8 0-258</inkml:trace>
  <inkml:trace contextRef="#ctx0" brushRef="#br1" timeOffset="225765.9131">5354 12752 8514,'3'-34'4644,"-6"27"-129,-8 9-258,-8 8-3096,5 20-387,-6 5-258,4 15 0,0 8-258,6 5 0,1 3 0,7 2 0,2-5-129,9-5-129,3-8-129,4-11-129,9-1-774,-7-18-2451,9 0-903,-3-11-387,3-4-387,-1-5 0</inkml:trace>
  <inkml:trace contextRef="#ctx0" brushRef="#br1" timeOffset="226210.9385">5801 12903 10707,'-22'-11'4773,"3"11"-387,-7 0-129,1 10-3354,-3 1-258,1 7-258,-3 1-258,5 2 129,4 1-258,5 0 129,7 0-129,3 3 0,6-5 0,4-3 0,8 2-129,3-2 129,6-2 0,-3-1 0,3-4 0,2 1 0,-3 0 0,-2-2 129,-4 3-258,-4-1 129,-4 1 0,-6 2 0,0 2 0,-11-1 0,-3-2 0,-4 1 0,0-4 0,-1-1 0,0-1 0,2-4 0,3 0-258,0-4-129,14 0-1161,-15-6-2838,15 6 0,0-19-645,7 5-258</inkml:trace>
  <inkml:trace contextRef="#ctx0" brushRef="#br1" timeOffset="226526.9565">5843 12762 11094,'-9'-3'5031,"8"11"-387,-2 1 0,5 13-3999,3 3-129,8 9 0,0 6-129,4 9 0,0-1-258,-1 6 0,1-2 0,-4 4-129,-4-3 0,-4-2 0,-5-6 0,-5-3-129,-5-6 0,-4-5-387,-1 1-645,-4-13-3483,7-5-129,-2-13-258,14-1-774</inkml:trace>
  <inkml:trace contextRef="#ctx0" brushRef="#br1" timeOffset="227222.9963">6355 12887 11094,'0'0'4773,"-5"-17"-129,-2 17-1032,-10-3-2451,5 3-258,-7 0-387,1 7-129,-3-1-129,2 3-129,0 0 0,3 3 0,2-2-129,2 3 0,4 4-129,3-1 129,3 4 0,2 1 0,6 0 0,5 3 0,3-1-129,3-1 258,0-1-258,4 2 258,-2-4-129,-2 0 0,-2 4-129,-4-1 258,-7-3-129,-3 3 0,-2-1 0,-10-4 129,-6 2-129,-2-3 129,-3-4-129,0-1 129,1-6 0,2-3-129,5-2 129,2 0-258,12 0-387,-5-9-903,10 4-3354,4-7 0,9 8-387,0-9-387</inkml:trace>
  <inkml:trace contextRef="#ctx0" brushRef="#br1" timeOffset="227751.0266">6526 12755 7998,'0'-13'4902,"0"13"-258,4 0-129,10 7-2967,-6 0-258,12 14-387,-4 1-258,8 9 0,-3 6-387,0 9 129,-1 5-258,-2 5 0,-7 1-129,-4 2 129,-2 0-129,-5 0 129,-3-5-129,-6-6 0,-1-7 129,-2-7-129,-2-5 129,0-8 0,0-2-129,1-12 0,0-3-258,0-4-645,13 0-3870,-10-12-129,10 12-516,-7-27-129</inkml:trace>
  <inkml:trace contextRef="#ctx0" brushRef="#br1" timeOffset="234674.4226">7418 12927 4902,'2'-10'4644,"-2"10"-129,0-17-516,0 17-1935,0-11-516,0 11-129,-3-15-516,3 15 0,-11-9-387,11 9-129,-16-5 0,6 5-258,-5 0 129,-1 5-129,1 2 0,-3 3 0,0 0-129,0-2 0,0 3 129,4-4-129,2 1 0,3 2 0,5 2 0,2-1 0,2 0 0,9 5 0,4 0 0,4 3 0,4 0 0,1 0 0,7-2 129,-4 0-129,3 3 0,-4-3 0,0 1 0,-3-3 129,-4 0-129,-5 3 0,-5-3 0,-2 1 129,-5-2 0,0 0-129,-7-2 129,-5 0 0,-3-2 0,1-1 0,-2-2 0,0-2 0,0-1-129,4-1 129,0 3-258,5-6 129,7 0-258,0 0-129,0 0-516,0 0-903,6 0-2838,2-2-129,7-2-129,-2-1-645</inkml:trace>
  <inkml:trace contextRef="#ctx0" brushRef="#br1" timeOffset="235038.4434">7826 12891 3612,'5'-30'4644,"-6"20"0,1 10-258,-18-8-2064,10 17-516,-11 3-387,8 20-258,-11 0-129,7 15-258,-4 1-258,7 6 0,1 4-129,6-3-129,2 0-129,3-4 0,5-7 0,6-6-129,3-2-129,2-8-129,3-4-387,-1-9-516,7 0-3483,-2-14-129,0 1-387,-4-4-258</inkml:trace>
  <inkml:trace contextRef="#ctx0" brushRef="#br1" timeOffset="235606.4759">8129 13002 6708,'5'-18'4644,"-6"1"0,1 17-258,-13-10-2709,-2 3-387,5 7-258,-8 0-258,2 6-258,-3 3-129,0 7-129,-2-3 0,2 4-129,1 1-129,2-1 129,4-1-129,1 0 0,6 1 0,4-5 0,2 2 0,8-4 0,4 2 0,2-4 0,5 2 0,1 0 0,-1 3 0,4-2 0,-3-1 0,-2 4 0,-3-1 0,-1 3 0,-5 1 0,-5 3-129,-3-4 129,-2 6 0,-5-2 0,-7 0 0,-3 0 0,-1-3 0,-3 0 129,-1-5-129,-1-3 129,0-3-129,1-4 129,5-2-129,1 0 0,3-1-129,11 1-387,-10-17-645,10 17-3483,7-23-129,4 11-258,0-6-516</inkml:trace>
  <inkml:trace contextRef="#ctx0" brushRef="#br1" timeOffset="236014.4992">8206 12764 8256,'0'0'5031,"0"0"-258,0 0 0,10 26-3354,-1-4-387,8 11-129,-3 0-258,8 8-129,-3 2-258,3 3 0,-4 3-129,-3-2 0,-6 2 0,-9-2-129,0-4 0,-11 2 0,-6-5 0,-5-5 0,-1-6 0,-1-4-129,3-7 129,4-4-129,3-4-258,5-10-387,9 0-3999,0 0 129,13-8-645,-2-7-129</inkml:trace>
  <inkml:trace contextRef="#ctx0" brushRef="#br1" timeOffset="236630.5345">8800 12988 2967,'15'-34'4386,"-12"21"258,-3 1-129,0 12-1935,-19-9-774,6 12-129,-12-3-387,4 13-129,-7-3-258,4 9-258,-1-4-258,4 4-129,1 0-129,6 3 0,5-3 0,6-3-129,3 1 0,1-3 0,10 3 0,4-4-129,4-3 129,3 1 129,2-1-258,0 0 129,4 2 0,-4-2 0,-2 4 0,-6 4 0,-6-1 0,-3 5 0,-7-1 0,-1 3 0,-14 3 129,0 0 0,-9-3 129,4-1-129,-5-4 129,1-3 0,3-3 0,1-6-129,3-5 0,3-2 0,14 0-258,-12-8 0,12 8-258,0-23-645,10 16-3870,-5-8 0,7 4-516,0-3-129</inkml:trace>
  <inkml:trace contextRef="#ctx0" brushRef="#br1" timeOffset="237134.5633">9031 12687 9159,'23'1'5160,"-12"6"-129,4 14-516,-6-3-2967,14 17-387,-7-1-387,4 11-129,-2 2-129,1 8-258,-5 3 0,-2 2-129,-4-1 0,-6-4 0,-2 4-129,-8-2 0,-6-8 0,0-5 0,-7-6 129,1-7-129,1-4 0,-1-8 0,3-6 0,4-8-129,13-5-387,-18 0-4257,18 0-258,2-10-258,7 0-516</inkml:trace>
  <inkml:trace contextRef="#ctx0" brushRef="#br1" timeOffset="241358.8049">9751 13138 3483,'-9'11'4644,"9"-11"-387,0 0 387,0 0-2451,0 0-645,7-8-129,8 5-516,3-5-129,6 6 0,3-4-387,7 4 0,1-1-129,4 2-129,5 1 0,-1 0 0,-2 1-129,-4 4 0,0 2 0,-5-4-129,-7 6-129,-1-5-129,-5 2-258,-9-6-516,5 9-1161,-15-9-2193,12-1-129,-12 1-387,2-10 0</inkml:trace>
  <inkml:trace contextRef="#ctx0" brushRef="#br1" timeOffset="241677.8232">10177 13022 2709,'-12'-13'4644,"11"3"-258,1 10-387,10-5-1806,-10 5-387,21-2-516,-11 2-129,10 9-387,-5 0-258,6 12-129,-2-2-129,2 5 0,-4-3 0,-2 5 0,-4-4-258,0-2 129,-5-2 0,-1 0-129,-5-1 129,0-3 0,0-4 0,0-10-129,-15 19 129,15-19-258,-14 15-516,7-15-1290,7 0-2322,0 0-516,0 0-129,0 0-774</inkml:trace>
  <inkml:trace contextRef="#ctx0" brushRef="#br1" timeOffset="244250.9703">11395 12673 2580,'0'-12'4386,"0"12"0,0 0-1032,0 0-774,-9-13-516,9 13-645,-8 0-129,8 0-387,-14 11-258,7 5-258,-5 1 0,2 7 0,-4 6-129,2 8 0,-3 6-129,2 8 129,1 1-129,3 6 0,3-2 0,3-1 0,1-2-129,2-4 129,2-6-129,4-5 0,3-7 0,0-1 0,1-10 0,-1-4-129,1-3 129,-2-1-258,1-3-129,-9-10-903,14 0-3225,-14 0-129,8-12-516,-6-1-129</inkml:trace>
  <inkml:trace contextRef="#ctx0" brushRef="#br1" timeOffset="244645.9929">11839 12711 5031,'7'-25'4902,"-7"25"-258,-9-4-258,-10 4-2709,4 19-258,-6 0-387,5 17-129,-5 1-129,5 16-129,-3-1-258,8 7 129,3 0-258,7 2 129,1 0-129,1-6 0,5-1 0,5-6-129,1-7 129,4-6-129,-2-3-129,0-10 0,0-5 0,-3-4-129,0-2-516,-11-11-3483,0 0-774,0 0-387,0 0-387</inkml:trace>
  <inkml:trace contextRef="#ctx0" brushRef="#br1" timeOffset="245803.0591">12540 12649 2709,'5'-14'4644,"-5"14"0,0 0-774,-14-7-1161,6 15-774,-10 2-258,1 12-516,-5 3-258,0 13 0,-2 4-387,4 9 129,0 2-387,6 4 129,5 1-258,8-1 129,1-3-258,9-6 129,3-2-129,5-9 0,1-4 129,0-6-129,3-6-129,-5-4 0,2 0-258,-6-13-516,10 9-1419,-10-13-2580,4 0-129,-3-12-387,1-1-258</inkml:trace>
  <inkml:trace contextRef="#ctx0" brushRef="#br1" timeOffset="246690.1098">13020 12605 1548,'0'-24'4386,"0"6"387,0 18-387,0 0-1677,6-19-774,7 19-387,-13 0-387,25 8-258,-9 0 0,5 13-129,0 0-129,4 5-129,-3 7-129,0 8 0,-5 4-129,-2 0 0,-6 6-387,-2-3 258,-5 2-129,-2-2 0,-5-2 0,-4-6 0,-1-8 0,-4-1 0,2-5 0,2-8 0,-1-4 0,3-4 0,8-10-129,-9 7 0,9-7-129,0 0-516,7-1-1548,0-11-2451,3 4-258,-1-6-516,4 3 0</inkml:trace>
  <inkml:trace contextRef="#ctx0" brushRef="#br1" timeOffset="247742.17">13799 12625 5031,'0'0'5160,"9"13"-516,-9-13-903,24 16-1548,-24-16-258,26 24-516,-13-9-258,8 10-387,-4 4-258,1 6-129,-3 7-129,-4 11 0,-9 3-258,-2 6 129,-7 3 0,-8-2-129,-6-1 129,-2-2-129,-2-7 0,0-10 0,4-9 129,4-7-129,2-8 0,5-6-129,10-13-129,0 0-129,0 0-1032,0-11-3612,6-2 0,0-6-387,5 1-258</inkml:trace>
  <inkml:trace contextRef="#ctx0" brushRef="#br1" timeOffset="252938.4672">14843 12646 6450,'0'0'4773,"-4"-6"-129,-5 15-1290,-7-4-1935,8 14 0,-9-5-387,7 12 0,-8-3-129,4 14-258,-1-3-258,6 11 129,-1 0-258,3 7 129,4-2-258,3 3 129,3-3-258,9-3 129,4-5 0,7-6-129,5-4 0,3-4-258,5-5-258,-3-9-903,8 4-3483,-9-6 0,4-2-516,-10-5-387</inkml:trace>
  <inkml:trace contextRef="#ctx0" brushRef="#br1" timeOffset="253470.4977">15506 12678 7482,'16'-28'5031,"-7"23"-258,-9 5 0,22 0-3354,-13 1-258,10 16-258,-1 5-129,1 14 0,0 4-258,0 10 0,-3 2-258,-4 8 129,-4-1-258,-7 0 129,-2-4-258,-9-2 129,-8-9-258,-2-4 129,-2-7-258,-4-10-258,7 3-1419,-2-13-3096,9-2-129,3-9-258,9-2-645</inkml:trace>
  <inkml:trace contextRef="#ctx0" brushRef="#br1" timeOffset="254282.5441">16360 12625 10062,'9'22'5160,"-9"-8"-258,7 10 0,-5-2-3999,9 17 0,-2-3-258,3 11 0,0 1-258,0 7 0,-2 0-129,-1 4-129,-7-3 0,-2-2 0,-7-1-258,-6-7 129,-5-5-129,-3-5-129,-2 0-258,-3-13-3354,5 3-1290,-1-11-129,3-3-645</inkml:trace>
  <inkml:trace contextRef="#ctx0" brushRef="#br1" timeOffset="268246.3427">1248 8104 1419,'0'0'2709,"-11"-6"-516,11 6-387,-7 18-774,5 8-387,0 15-258,-3 15 129,4 9-129,-1 11-129,0 14 387,2 8-258,0-1 258,2 3-258,5-2 0,-2-6-258,8-5 0,-2-6 0,3-7-129,0-11 129,4-5-129,-3-13 129,1-6-129,1-8 129,-2-3-129,0-6 129,0-9-129,0-3 129,-3-3 258,2 0-258,2-5 129,-1 3 0,1-5 0,2 2 129,2-1-258,-2 2 129,6 1-258,0 0 0,0 1 129,2 1 0,4-3-129,1 2 129,4-4 258,5 2-258,3-3 258,5-3 129,0-5-258,4 1 0,1-1 0,0 1-258,-2-2 0,-1 3 0,0 2-129,-2 0 129,1 1-129,1 2 129,-2-1 129,2 2-129,-2-1 129,0 1-129,-2-1 129,2 1-129,-5 0 0,1 0 0,-3 0 0,1 0 0,1 0 0,6 1 0,-1 4-129,2 0 129,0-3 129,1 1-129,1 1 0,-2-2 0,1-1 0,0-1 0,1 0-129,0 0 129,4 0 0,2-2 129,3-3-258,0 1 258,-1 1-129,-1-1 0,3 1 0,-4 2 129,-2 1-258,0 0 129,1 0 0,-1 3 0,0-1-129,1 3 129,-2 0 0,-2-3-129,1 1 258,-1-2-258,-2-1 129,0 0 0,1 0 0,1 0 0,2 0 129,3 0-129,-3-1 0,0-4 129,1 4-258,-1-2 258,0-1-129,-5-2 129,-1 3-258,1-4 129,2 1 0,-1 0 0,0-2-129,1 0 129,0 1-129,-1-2 0,0 4 0,-1 0 258,1 0-129,-4-1-129,1 5 129,0-1 129,2-1-129,1 0 0,-1-1 0,1 2-258,2 1 258,-1-2 0,3-4 129,-1 2-258,1 0 129,3 0 0,1 1 0,2-2 0,2-1 0,2 3-129,-3 2 129,1 1 0,-1 0 0,0 1 0,-7 0 0,2 0 0,-2 2-129,0 1 129,0 0 0,0 0 129,-4 0-258,1-1 129,-1 1 0,-3-1 0,-2-1 0,-2 0-129,-3-1 129,-1 0 0,2 0 0,-3 0 0,3 0 0,-1 0 0,2-1 0,-2-2 0,-1 2 0,1-1 0,-5 1 0,1-2-129,-3 3 129,-2 0 0,-2 0 0,-2 0 0,-4 0-258,-3 0 258,0 0 0,-4 0 0,-7 0 0,0 0 258,-10 0-129,11 0 0,-11 0 0,0 0 0,0 0 0,0 0 0,2-8-129,-2 8 129,0-17-129,0 17 0,2-20 0,-2 8 0,2-2 0,1 0 0,1-2 0,-1 1 0,2-2 0,-1-2 0,0-1 129,1-2-129,-1 1 0,-1-6 0,0-2 0,2-2 0,-2-2 129,0-5-129,1-2 129,-4-1-129,3-3 0,1-5 258,-2 0-387,1-2 129,-1 0-129,3 1 258,-4-2-258,2 1 258,-3 2-258,0 3 129,-2 1 129,0 4 0,-3-2 0,0 6 0,-1 1 0,0-1 0,0 3 0,1 1 0,1 1 0,2 3-129,-2-2 129,4 3 0,-4 3-129,3 1 129,-1 4 0,-1 0 0,1 7-258,1 1 258,-3-1-129,4 13 0,-5-16 0,5 16 0,0 0 0,0 0 129,-9-9-129,9 9 0,0 0 0,0 0 0,0 0 0,0 0 0,0 0 0,0 0 0,0 0 0,-11-4 0,11 4 0,0 0 0,-11 0 0,11 0 0,-12 5 0,12-5 258,-16 6-258,4-5 0,-1-1 0,3 0 129,-4 0-258,1 0 129,-3 0 129,2 5-129,-6-4-129,4 0 129,-1 4 0,-3-1 129,1-3-129,-2 3 0,0-3 0,-1-1 0,0 1 0,-2 2 0,-1-3 0,0 0-129,0 0 129,2 0 0,-4 0 0,3-3 0,-1-4 0,5 1 0,-5-2 0,6 0-258,-2-1 258,-3 3 0,1-3 0,0 3-129,0 0 129,0 0 0,0 1 0,-1 0 0,0 2 0,0-3 0,0 3 0,-1-2 129,-1 2-129,-5 1 0,2 1 0,-2 1-129,0 0 129,2 1 0,-3 3 0,2 0 0,0 1 0,3 1-129,-1 0 129,0-2 0,0 3 0,1-1 0,-1 3 0,1-3 129,-3 3-129,2 2 129,-6-1-129,2 0 0,-1 3 0,-3-1 258,2-3-258,-1 2 0,-1-5 258,2 3-258,1-2 129,3-1-129,1-2 129,-1 0-129,1 3 129,2-5-129,1 0 0,0 1 0,-1-2 0,-1 1 0,1-1 0,1-1 0,-3 0 129,0 0-129,-1 0 0,-2-2 0,1 0 0,-1-2 129,-1 2-129,2 0 0,-3-4-129,3 4 129,-1 2 0,-1-1 0,1 1 0,-1-1 0,-3 1 0,2 0-129,-1 1 258,-4 1-129,-2 0 0,0 3 0,0-3 0,-2 0 0,0-1 0,2 0 0,0 1 0,0-1 0,1-1 0,2 1 0,1-1 0,2 0 0,-2 0 0,2 0 0,-2 0 0,-3-1 0,1 0 0,-1-1 0,-1 1-129,-3 0 258,1 0-129,0 0-129,0 0 129,1 1 0,-1 0 0,1-1 0,3-1 0,-4-1 0,-2 2 0,0 0 0,0-1-129,-1 2 0,-1-3 0,-2 3 129,2 0 0,-1-1 0,1 0 0,1 1 0,3 0 0,-1-1 0,-1 1 129,-1 0-129,-1-1-129,2 0 129,-3 1 0,-1 0-129,2 0 258,-3 1-129,2 2 0,3 0 129,-1 0 0,3 2-129,-3-2 0,1-1 0,-1-1 0,0 1 0,1 1 0,-2-2 0,1 1-129,1 1 129,1 0 0,-2-1 0,1 2 0,3-1 0,-1 1 129,-1-2-129,-1-1 0,-1 2 0,-2 0 129,2 0-258,-1-1 129,2 0 0,2 2 0,1-1 0,1 1-129,3-2 258,-1 0 0,7-1-129,-2 3 129,3-3-129,-3-1 129,3 0 0,0 0 0,-1 1-129,1-1 0,-2 0 0,1 0 0,1 3 129,0-2-258,0 1 129,2 0 0,0 0 0,2 0 0,3 1 0,-1-2 129,3 0 0,-2 4 0,0-4 0,2 1 129,0 2-129,1-2 0,-1-1 0,3 3-129,2-1 0,-2-3 129,2 3-129,-1-2-129,2-1 129,2 0 0,-2 0 0,3 0 0,-2 0 0,1 0 0,0 0 0,-1 0 0,1 1 0,0-1 0,1 1 0,1 0 0,3-1 129,0 1-129,9-1 258,-10 0-258,10 0 0,0 0 0,0 0 129,0 0-129,0 0 0,0 0 0,-8 6 0,8-6-129,0 0 129,0 0 0,0 0 0,-9 15 0,9-15 0,0 0 0,-7 16 0,7-16 0,-5 14 0,3-2 0,-3-1 0,3 10-258,-2 3-645,1 16-3612,1 11-516,1 23-387,-3 24-387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8T07:46:20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3882 2676 22,'-7'-15'28,"4"6"-8,3 9-2,-18-21-1,8 14-3,-6-3-2,1 3-3,-9-6-1,0 12-3,-9-2 0,-1 2-1,-5 0-2,-5 4-1,-2 1 1,-1 3-2,1 3 3,1-1-3,3 4 2,5 5-1,3 1 0,7-1 1,5 2-2,4 1 1,5-1-1,7 4 1,4-2-1,7-3 0,6 1 0,6 2 0,9-3 2,7 0-2,9-2 1,7 0-1,3 1 1,5 1 0,1 2-1,2 0 1,-1 0-2,-4 5 2,-9 2-1,-2 1 0,-8 0-1,-7 0 1,-10 0 0,-7 4-1,-13-1 2,-10-2-1,-7-1 1,-8 1 1,-9-4 1,-3-4 0,-9-3 1,-1-5 1,-5-5-1,6-3-1,0-7 0,4-2 0,6-4-2,6-3-3,12 6-7,8-2-30,12-4 0,16 1 1,10-3-2</inkml:trace>
  <inkml:trace contextRef="#ctx0" brushRef="#br0" timeOffset="48752.7885">4868 2798 52,'0'0'34,"0"0"-1,-10 0 0,10 0-24,0 0-3,0 0-2,3 9-8,-3-9-14,7 13-15,6 3-1,-4-5 0,4 10 0</inkml:trace>
  <inkml:trace contextRef="#ctx0" brushRef="#br0" timeOffset="48933.7985">4948 3220 30,'0'0'32,"2"19"-1,-2-19 1,0 0-20,0 0-3,0 0-5,0 0-12,-2-19-21,2 19-3,11-19 2,1 7-2</inkml:trace>
  <inkml:trace contextRef="#ctx0" brushRef="#br0" timeOffset="49125.8098">5143 2817 49,'0'0'32,"0"0"1,0 0-1,0 0-23,0 0-4,0 0-4,4 16-8,-4-16-7,9 9-16,3 6-2,-12-15 0,22 18 0</inkml:trace>
  <inkml:trace contextRef="#ctx0" brushRef="#br0" timeOffset="49306.8202">5257 3027 17,'-7'17'24,"9"14"1,-9-1-9,4-2-6,1 1-1,1-4-3,2 2-1,1-5-4,3-4-7,-5-18-20,18 15-1,-18-15 1,23-7-1</inkml:trace>
  <inkml:trace contextRef="#ctx0" brushRef="#br0" timeOffset="49626.8385">5553 2859 41,'0'0'32,"17"5"4,-2-8-2,5-3-21,13 3-2,2-9 1,9 8-5,0-4-2,5-1-2,-1 0 0,0 5-2,-3-3-1,-2 2-1,-4 6-4,-11-7-5,3 5-18,-11 2-8,-8-1-1,-12 0 1</inkml:trace>
  <inkml:trace contextRef="#ctx0" brushRef="#br0" timeOffset="49869.8524">5715 3079 51,'30'0'37,"3"-4"0,6 1-3,2 0-16,-3-7-6,6 10-4,-5-2-4,0 0-4,-3 6-5,-10-4-16,-2 3-16,-1 3 0,-10-5-1,3 0 1</inkml:trace>
  <inkml:trace contextRef="#ctx0" brushRef="#br0" timeOffset="62035.5482">5684 4249 25,'-4'-18'23,"4"18"-2,-5-16-2,2 6-5,3 10-2,-6-15-2,6 15-3,0 0-2,0 0 0,0 0 0,5 30 0,-2 2-1,2 13 0,-4 9-1,1 15 1,-4 8 1,-1 5-3,-4 3 0,-1 0-1,-1-5-1,1-5 1,2-9-1,2-10 1,1-12-2,3-6 1,3-10 0,0-9 1,1-5 0,-4-14-1,9 13 0,-9-13-2,11 5-2,-11-5-13,6-10-16,4 7-2,-5-6 0,8 11 0</inkml:trace>
  <inkml:trace contextRef="#ctx0" brushRef="#br0" timeOffset="66992.8318">8225 4244 17,'-14'18'30,"-7"-10"1,-1 9 1,-12-5-12,-6 2-7,0 9-3,-6-3-4,0 4-2,3-1-2,6 1 0,4-5 1,11 5-1,12-4 0,12-5-1,10-6 0,15 1-1,12-5 2,6-3-1,7-2 0,3-4 0,-2-1-1,-7 1 1,-4 1 1,-11 1-2,-16 2 1,-15 0 0,-10 16 0,-17-1 0,-11 6 0,-8 5-1,-3 1 0,0 4 0,6 1 1,8-3-1,9-2 0,14 0 0,12-9 1,15-3 0,12-3 0,7-4 1,7-4-1,7 4-2,0-2-2,-2-8-11,-7 5-23,0-1 2,-12-4-3,-1 8 2</inkml:trace>
  <inkml:trace contextRef="#ctx0" brushRef="#br0" timeOffset="78812.5077">5852 5849 6,'0'0'27,"14"-5"1,-14 5 1,0 0-14,-3 17-2,-1 5-1,0 13-1,-1 7-3,1 16-2,-2 9 1,0 11-2,-1 4 1,2 1-3,-2-2 0,4 1-2,-3-11 1,3-10 0,0-12-1,3-8 1,-1-12-1,2-4 0,-1-9 0,0-16-1,-5 12-4,5-12-4,0 0-17,-10 4-10,10-4-1,-14-6 1</inkml:trace>
  <inkml:trace contextRef="#ctx0" brushRef="#br0" timeOffset="79828.5659">8631 5925 11,'-18'-6'32,"7"7"0,-8-5 3,-2 1-12,-3 0-5,-6-6-5,4 9-2,-6-3-4,1 1-2,-4 0-3,0 2 0,-1 1 0,1 8-2,1 0 1,3-1 0,6 6-2,7 4 1,10 1 0,10 1 1,12 4-1,10-1 0,8 2 0,8 4 0,7-2 1,2-2 0,-2 4-2,1 2 1,-7 1 0,-5 1 0,-7 0 0,-7-3 1,-11 1-1,-7 0 0,-8-4 0,-8-3 1,-10-6-1,-5-3 0,-5-4 0,-3-5 1,-2-3-1,-3-6 0,2-3 0,2-1-2,8 3-5,-3-1-29,7-4 0,8 3-1,-3-3 0</inkml:trace>
  <inkml:trace contextRef="#ctx0" brushRef="#br0" timeOffset="80403.5987">7817 5739 21,'-22'17'26,"-13"-2"1,2 11-9,-9 9-3,1 9-1,3 12-1,1 4-3,7 6-1,4 2-1,12 7-3,9-1 0,10-3-2,7-6-3,10-6-1,8-1-10,7-1-19,3-18-2,12-5-2,-2-14 0</inkml:trace>
  <inkml:trace contextRef="#ctx0" brushRef="#br0" timeOffset="177787.1688">8938 5728 16,'0'0'29,"4"-15"1,-4 15-8,2-9-2,-2 9-4,9 0-4,-9 0-3,22 16-2,-7-2-2,6 8 0,5 6-2,6 9 0,-1 8 0,2 8-1,-2 8 0,-3 4-1,-6 5 0,-6 5-1,-8-2 0,-8-3 0,-5-6-1,-7-8 0,-2-4 0,-3-13 0,2-4 0,-1-14-2,7-1-7,-3-5-23,12-15-1,-9 10-1,9-10 2</inkml:trace>
  <inkml:trace contextRef="#ctx0" brushRef="#br0" timeOffset="187416.7196">10205 5857 22,'-11'-3'26,"-5"-2"1,5 5-9,-3-3-2,-3-1-4,3 4-4,-5-4-2,2 4-1,-3-1-1,0 0-1,-5 0-1,1 4 0,0 2 0,-2-1 0,-1 1-1,0 3-1,0 1 1,4 3 0,4 0 0,3 0-1,3 2 1,4 5-1,4-2 1,4 1-1,7-1 1,5 2-1,2-3 1,4 4 0,1-3 0,4-3 0,2 1-1,3 2 1,-1 0 0,-1-1 1,2 4-2,-3-2 1,-2 1-1,-3 3 0,-1 2 0,-6-4 1,0 3-1,-4 1 0,-2-3 0,-4 1 0,0-1 0,-3-2 0,-3-1 0,0 2 0,-4-3 0,-4-2 0,-4-1 1,-4 1 0,-5 0 1,0 0 1,-5-4-1,-4-1 2,-5-5-1,6 2 1,0-7 0,5-1 0,1-6-2,8 0 0,2-1 0,8-1-1,9 9 1,-10-17-2,10 17 0,-4-13 0,4 13-1,0 0 0,0 0-3,0 0-4,16-6-23,-16 6-7,15 10 1,-1-5-1</inkml:trace>
  <inkml:trace contextRef="#ctx0" brushRef="#br0" timeOffset="205369.7465">1746 9104 20,'10'-13'31,"-5"-6"3,1 6-2,-6 0-12,0-2-4,0 15-2,-9-18-3,-2 19-5,-15 2-2,-6 10 0,-12 3-1,-5 7-1,-9 4 0,-3 5-1,0 4 0,5-2 0,12 2 0,13-3-1,15-4 1,20-2-1,18-2 1,16-4 0,17-3 0,10-1 1,5 0-1,3 0 0,-6 3 0,-7 5-1,-9 0-1,-15 5 2,-17 6-1,-12-1 1,-17 2-1,-9 0 2,-13-4-1,-9-2 2,-7-5 0,1-5-1,0-7 0,5-1 0,6-7-1,6-4-1,12-1-3,2-7-19,16 6-19,4-11 1,11 1 0,10-2 0</inkml:trace>
  <inkml:trace contextRef="#ctx0" brushRef="#br0" timeOffset="206063.7862">2516 9400 68,'-11'11'36,"24"-7"1,10 1-8,7-11-18,22 6 0,6-6-1,13 4-4,1-2-1,3 3-1,3 0-2,-2 1-1,-5 1-1,-8-1 0,-10 2-2,-7-1-1,-7 0 0,-12-3-3,-5 2-3,-11-8-12,-6-2-19,-5 10 2,-1-24 0,-4 7 1</inkml:trace>
  <inkml:trace contextRef="#ctx0" brushRef="#br0" timeOffset="206359.8031">3256 9222 47,'0'0'35,"8"14"2,5-6-2,4 1-18,4-4-6,8 10-1,-3-5-2,6 4-4,-3-1 0,1 1-2,-6-1 1,-5 2-1,-9-2 0,-4-1 1,-7 1-2,-3 1 1,-8 1 0,-6-1-1,-6 3 0,3 0 0,-2 0-3,0-1-1,10 8-7,-4-6-30,9-7-1,10 0 1,8-7-1</inkml:trace>
  <inkml:trace contextRef="#ctx0" brushRef="#br0" timeOffset="208158.906">4786 8818 30,'0'0'31,"0"0"2,-13 12-6,-2 3-9,-2 13-3,-10 7-5,0 17-2,-6 10-2,-1 13-2,-1 7 1,6 7-1,6-4-2,11 2 0,5-6 0,13-9-2,5-10-2,12-8-1,8-9-6,0-11-18,4-11-8,4-8-3,-2-16 2</inkml:trace>
  <inkml:trace contextRef="#ctx0" brushRef="#br0" timeOffset="208612.932">5622 9057 55,'-10'-14'33,"-6"10"-1,-17 1-8,-8 2-17,0 9 0,-11 1 0,4 9 0,-3 1-3,4 2-1,5-2 0,9 3-1,6 0-1,12-2 0,10-1 0,13-3-1,8 2 1,13 0 0,10-2 0,8 0 0,4-2 1,3 4-2,-2-1 2,-4 4-1,-9 0 0,-8 2-1,-15 2 0,-9 5 1,-16-1-1,-11-2 1,-9 1-1,-5-3 1,-3-4-1,1-3 1,3-7 0,5-7-2,8-1-2,6-10-6,14-8-28,6 0 0,4-11-1,9-3 1</inkml:trace>
  <inkml:trace contextRef="#ctx0" brushRef="#br0" timeOffset="208940.9503">5764 8796 76,'9'-3'38,"6"3"0,5 0-5,10 19-26,3 9-2,6 12 1,-1 8-2,0 11-1,-6 7-2,-7 6 1,-9 2-1,-9 1 0,-8-4-1,-5 0 1,-6-5 0,-2-9-1,0-8-1,3-10 0,3-10-1,1-10-1,9-9-5,-2-10-19,4-26-13,7-1 2,4-12-1</inkml:trace>
  <inkml:trace contextRef="#ctx0" brushRef="#br0" timeOffset="209394.9767">7033 8909 25,'-24'-12'32,"-15"-3"2,1 9 0,-11 0-11,-2 2-12,3 11-2,-6-2 0,7 8-4,-3 2-1,11 8-2,4 1-1,8 5 1,11 2-1,11 0 1,9 0-2,14 0 1,13-1 1,7-3 0,10-3-1,6 1 0,0-1 1,0 1 0,-6 1 0,-8 0-1,-11 0 0,-9 4 0,-15-1 0,-15 0 0,-12-5 0,-6-1 1,-10-4 1,-1-3 0,-2-6 0,3-5 0,2-6 0,10-1-1,8-4-2,4-5-4,14 11-31,10-18-6,3 5 0,12 5-1</inkml:trace>
  <inkml:trace contextRef="#ctx0" brushRef="#br0" timeOffset="212078.1302">7903 9259 27,'-12'1'17,"12"-1"1,0 0 0,11 9 0,5-5-2,5-3-3,10 4 0,6 0-1,9 2-3,4-2-2,4-1-1,-3-2-2,0 1-4,-6 2-2,-8-6-9,-7 0-15,-9 2-8,-14-10-1,-7 9 1</inkml:trace>
  <inkml:trace contextRef="#ctx0" brushRef="#br0" timeOffset="212334.1448">8376 9177 30,'17'1'32,"11"7"1,-2-3 0,0 2-18,7 8-2,-7 0-3,1 9-3,-9 1-2,-6 3-3,-9 1 0,-7 3-1,-8-1 1,-6 0-1,-5-4-1,-1-5-1,3-3-4,2-8-8,19-11-21,0 0 0,-2-13-2,26-5 2</inkml:trace>
  <inkml:trace contextRef="#ctx0" brushRef="#br0" timeOffset="212626.1613">9703 8756 63,'-14'-19'35,"-8"18"0,-15 6-6,-6 6-20,-1 17-1,-10 8 0,5 17-2,-1 8-1,7 9-1,6 6-1,15 4 0,12 1 0,14-1-2,13-4-2,8-11-2,13-4-5,-2-11-21,7-12-9,1-9 0,-6-17-1</inkml:trace>
  <inkml:trace contextRef="#ctx0" brushRef="#br0" timeOffset="213133.1905">10090 9055 44,'0'-11'33,"0"11"2,-17-10-1,-3 3-21,-2 10-4,-11 0 0,-2 6-3,-5 2-2,5 8-2,2 2 0,8 2-1,9 2 0,11-1 0,9-1-1,15-1 0,8-4 1,7-4-1,4-6 0,1-2 0,-5-3 0,-6-4 1,-6-1-1,-10 0 0,-12 2-1,-15 0 1,-8 8 1,-9 1-1,-2 5 0,-5 4 0,0 1 1,7 4-1,9 1 1,11-2 0,9-2-1,13 0 1,7-5-1,11-3 0,8-2-2,2-6-4,3 1-12,-1-5-19,-6-9 1,1-2-1,-4-8 0</inkml:trace>
  <inkml:trace contextRef="#ctx0" brushRef="#br0" timeOffset="213421.207">10407 8787 74,'11'1'38,"6"9"0,0 11-6,-2-2-21,10 17-2,-5 4-1,5 9-3,-8 1-2,0 5-1,-6 3 0,-7-2-2,-7 2 0,-7-6-2,-9-2-1,-5-7-2,2 4-7,-5-12-28,4-14 1,10-7-1,13-14 2</inkml:trace>
  <inkml:trace contextRef="#ctx0" brushRef="#br0" timeOffset="214231.2533">11469 8935 45,'-5'-18'33,"5"18"1,-10-14-1,-8 6-22,2 10-3,-16-1 1,-8 7-4,-13 7-2,-1 7 0,-6 4-1,2 6 0,6 1-1,10 1 0,15 1-1,18 0 1,17-4-1,18-3 1,14-2-1,14-1 1,10-2 0,7-1-1,2-1 1,-6 0 0,-6 1-1,-12 1 0,-13 0 1,-19 2-1,-21 1 0,-18 0 0,-16-3 0,-11 0 1,-8-3 0,-3-5 1,0-4-1,8-5-1,14-4-3,8-8-17,17-6-17,18-2 0,13-9-1,21-2 1</inkml:trace>
  <inkml:trace contextRef="#ctx0" brushRef="#br0" timeOffset="214892.2911">12203 9302 76,'0'0'37,"18"-3"-1,1-5-5,9 8-24,3-2-2,11 2 1,3-2-4,6 2-2,4 2-2,0-6-2,2 2-3,-11-8-4,0 2-6,-16-6-4,-4 4 0,-17-4 0,-8 3 1,-15-2 5,-7 4 7,-6 2 7,-4 1 9,4 3 6,1 0 3,10 3 2,4-1 0,12 1-1,17 8-3,11 1-3,4-4-3,10 8-1,0-3-2,1 8-2,-4-1-1,-5 3-1,-10-2-1,-8 4-2,-12-1 2,-11 1-2,-12-4 0,-3-1-1,-5 0-1,-4-5-5,9 1-21,-1-3-8,5-9 0,18-1 0</inkml:trace>
  <inkml:trace contextRef="#ctx0" brushRef="#br0" timeOffset="215566.3293">13984 8703 41,'-19'1'33,"-2"15"2,-15 10-9,-8 8-8,4 16-3,-10 7-2,8 13-5,1 4-1,11 6-2,8-3-2,19 0 0,12-9-1,13-4-2,11-9-1,6-10-3,8-3-5,-1-12-16,1-8-14,-1-8 1,-8-11 0,-1-7 0</inkml:trace>
  <inkml:trace contextRef="#ctx0" brushRef="#br0" timeOffset="215899.3487">14231 8910 64,'15'5'37,"7"10"1,0 5 1,-2 1-28,8 14-4,-3 1-1,0 10-1,-11 3-2,-2 2-1,-8-1-1,-3-2-1,-7-4 1,-5-3-3,-2-1 0,-5-10-3,8-2-7,-5-6-24,8-13-2,7-9-1,0 0 1</inkml:trace>
  <inkml:trace contextRef="#ctx0" brushRef="#br0" timeOffset="216320.3728">15269 8983 39,'39'-17'32,"-24"-4"3,-10-1-2,-11 9-21,-22-2-1,-8 12 1,-19 0-3,0 9-3,-6 3-2,6 12-1,2 2 0,11 6-1,13 4-1,19 0 0,17 0-1,15 5 0,18-2 0,9-3 0,11-1 1,5 0-1,1-2 0,-6-2 0,-7 0 0,-15-1 0,-14 0 0,-17-2 0,-18-2-1,-17 0 2,-14 1-1,-13-3 1,-6-1 0,0-2 0,4-4-1,8-4-1,14 2-6,8-4-31,16-11 0,21-1 0,9-6-1</inkml:trace>
  <inkml:trace contextRef="#ctx0" brushRef="#br0" timeOffset="218380.4906">16279 9349 19,'15'-1'31,"14"3"1,-2-4 1,11-2-12,10 3-4,3-6-5,13 6-2,1-5-4,6-1-3,-5 1-1,-2 4-2,-7-1 0,-10-3 0,-8 4-3,-15-6-2,-5 5-5,-19 3-6,5-11-8,-5 11-11,-18-13 0,6 9 1</inkml:trace>
  <inkml:trace contextRef="#ctx0" brushRef="#br0" timeOffset="218696.5087">16857 9223 37,'10'3'34,"-10"-3"2,0-12-10,0 12-5,3-10-4,-3 10-5,0 0-4,18-4-4,-8 7 0,6 4-2,2 0-1,4 3 1,1 4-1,1 3 0,2 3 0,-3 1 0,-3-1 0,-5 2-1,-6-1 2,-6 0-2,-5-3 1,-5-3-1,-4-1 0,-2-3-2,1 0-3,-3-7-11,4 1-23,11-5 1,0 0-1,4-9 1</inkml:trace>
  <inkml:trace contextRef="#ctx0" brushRef="#br0" timeOffset="221038.6427">18205 8865 2,'5'-18'29,"-5"18"0,0 0 3,-14-6-12,4 17-2,-10 8-4,3 15-3,-10 5-2,7 18-1,-6 6-1,7 12-1,1 2-1,10 10-1,6-6 0,12-2-2,10-7 0,7-8-3,9-10-3,2-14-6,7-12-27,-2-9 0,-6-16-1,0-8 1</inkml:trace>
  <inkml:trace contextRef="#ctx0" brushRef="#br0" timeOffset="221352.6606">18641 8930 67,'11'-15'37,"6"11"-1,-2 7-4,0 6-23,7 17 0,-3 5-3,6 14-1,-4 5-1,2 8-2,-5 5 1,-4 3-2,-8 1 1,-4-5-1,-6-2-1,-7-5 0,-1-6-1,-3-11-1,2-6-3,-4-16-6,8-12-28,0-3 1,-3-16-1,6-1 1</inkml:trace>
  <inkml:trace contextRef="#ctx0" brushRef="#br0" timeOffset="222335.7169">19924 8875 29,'-9'17'31,"-7"-2"2,-6 4-11,-4 13-2,-9 2-3,3 14-3,-6 4-2,8 8-4,0 0-1,7 5-2,6-2-1,11-1-1,8-2-1,12-2-1,5-6 0,7-8-1,5-3-2,1-10-3,6-1-8,-3-8-25,1-13 0,-3-8 0,-4-12 1</inkml:trace>
  <inkml:trace contextRef="#ctx0" brushRef="#br0" timeOffset="222804.7437">20476 9048 23,'14'-26'31,"0"9"2,-12-4-1,-1 0-16,-1 21-4,-20-20-1,0 19-1,-12 1-3,-2 10-3,-9 5-1,0 2 0,-5 4-1,4 3 0,3 2-1,11 2 0,10-5 0,13-1 0,15-3-1,14-2 1,12 0-1,10-4 1,9-1-1,3 0 0,0 4 1,-3 0-1,-5 4 1,-8 0-1,-12 4 0,-12 3-1,-11 2 2,-12-1-2,-8 0 1,-7-1-1,-4-2 1,-6-2 0,1-4 0,3-6 0,4-3-2,3-8-4,21-2-19,-11-8-10,8-8-1,12-3 0,-1-10 0</inkml:trace>
  <inkml:trace contextRef="#ctx0" brushRef="#br0" timeOffset="223118.7617">20685 8783 62,'24'1'37,"0"5"0,2 11 2,6 6-25,1 7-8,5 13 0,-6 3-1,-2 9-1,-6 6-2,-7 3-1,-7 0 0,-7-1-1,-9-3 0,-4-2 0,-5-4 0,-4-8-2,1-9 0,1-9 0,4-8-1,2-9-2,8-1-4,3-10-19,-2-21-10,12 1 2,2-7-2</inkml:trace>
  <inkml:trace contextRef="#ctx0" brushRef="#br0" timeOffset="223565.7872">21688 8922 57,'7'-24'35,"-14"-3"0,-4 1-1,-8 9-25,-11 2-3,-1 11 0,-12 4-1,5 9-2,-1 6-2,5 5 0,6 7 0,8 6 0,10 4-1,13 1 1,11 0-1,11 2 0,7-1 0,6-1 1,6-4-1,0-3 1,-1-1 0,-6 0-1,-8-3 1,-10-1 0,-13 0-1,-11 2 1,-14-1 0,-10-3 0,-10-3 0,-5-2 0,-1-3 0,0-2 0,8-4 0,5-4-1,11-1-4,5-5-20,16 0-14,0 0 0,0 0-1,18-8 1</inkml:trace>
  <inkml:trace contextRef="#ctx0" brushRef="#br0" timeOffset="228716.0818">16503 10744 21,'0'0'32,"14"-5"3,6 1 0,6 2-11,7-7-9,17 7 0,0-4-5,7 8-2,0-2-2,5 4-3,-3-3 0,-2 4-2,-5-1-1,-10-3-2,-4 3-3,-9-8-8,-2-1-23,-9 1-1,-12-5-2,-5-3 2</inkml:trace>
  <inkml:trace contextRef="#ctx0" brushRef="#br0" timeOffset="228970.0963">17121 10522 49,'22'10'36,"-9"-3"0,6 5-4,4 6-18,-2-5-1,10 11-6,-5-3-1,4 4-3,-3 0-2,-3 3-1,-6 2 1,-8-2-1,-8 1 0,-11-3 1,-6 0-2,-4-5 1,-1 0-5,-1-8-8,4-5-24,17-8 1,-11-1-2,26-3 2</inkml:trace>
  <inkml:trace contextRef="#ctx0" brushRef="#br0" timeOffset="232534.3002">18455 10529 17,'0'0'28,"1"-17"2,-1 17-5,-15-3-6,-2 6-2,-1 9-4,-7 4-4,-1 10-2,-4 4 0,5 11-2,-2 5-1,7 9-1,6 4-1,5 4 0,8-1-1,9-1 0,6-2-1,5-8 0,8-4-3,3-9-5,2-7-21,2-2-6,-7-13-1,3-4 1</inkml:trace>
  <inkml:trace contextRef="#ctx0" brushRef="#br0" timeOffset="232881.32">18839 10503 44,'13'-6'33,"6"8"1,-5 3-5,-3 3-16,12 15-1,-8 2 0,7 12-5,-6 3-1,5 8-3,-3 2 0,-1 6-2,-3 0 0,-6-1 0,-4-4-2,-2-5 0,-2-3-3,-6-12-7,-1-5-26,0-4 1,-7-14-1,5-5 1</inkml:trace>
  <inkml:trace contextRef="#ctx0" brushRef="#br0" timeOffset="233402.3498">19937 10458 47,'-22'14'34,"2"12"1,-7 5-6,-6 2-12,8 13-1,-9 2-5,10 9-4,1-1-1,15 6-1,6-4-2,12-1 0,10-4-3,10-4-1,12 0-6,-1-12-8,11-4-24,-4 1 1,-7-13-2,-1 0 2</inkml:trace>
  <inkml:trace contextRef="#ctx0" brushRef="#br0" timeOffset="234018.3851">20662 10457 35,'0'0'34,"0"0"0,0 0 1,17-12-14,7 17-3,-5-3-6,12 14-2,-3 1-2,5 15-3,-5 5 1,-1 11-3,-7 7 0,-7 9-1,-7 4 0,-4 1-1,-6-1-1,-2-2 1,-4-6-1,-2-4 1,-1-6 0,-1-9-1,3-10-1,-1-6-2,5-3-3,-4-10-34,11-12-1,0 0 0,-1-18 0</inkml:trace>
  <inkml:trace contextRef="#ctx0" brushRef="#br0" timeOffset="319802.2916">2694 12242 10,'-4'9'12,"4"-9"-2,-12 10-2,12-10-3,-8 13-1,8-13-2,-7 18-1,7-5-3,0-13-10,8 29-7,-8-29 1</inkml:trace>
  <inkml:trace contextRef="#ctx0" brushRef="#br0" timeOffset="323738.5168">3300 11875 0,'15'3'26,"-15"-3"1,8 31-6,-8 1-4,-1 15-2,1 16-2,-2 17-3,2 17-4,-1 12-2,2 18 0,0 13-2,0 13 0,0 11 0,0 11-1,-1 10 1,-1 9-1,-2 6 0,0 3 0,1 5 0,-2 2 0,1-2-1,3-6 0,0-3 0,0-9 1,2-12 0,1-8 0,-3-15 0,0-9 0,-1-15 1,-1-14-1,-3-18 1,0-11-1,-3-16 1,-3-14-2,3-11-9,-4-16-15,-7-22-9,5-9-2,-9-29 2</inkml:trace>
  <inkml:trace contextRef="#ctx0" brushRef="#br0" timeOffset="324411.5553">3357 11845 6,'0'0'25,"-7"11"0,7-11-8,-9 12-2,4 4-3,-3 2-3,0 9-3,-7 3 0,2 6-2,-5 1 1,1 2-1,-2-8 0,6-4-1,2-9 0,8-9 0,3-9-1,9-17 1,5-9-1,7-9 0,1-8 1,4 1-1,-2-1 0,-1 8 1,-6 5 1,-3 13-2,-14 17 1,10 11-2,-11 14 1,1 12-3,6 12-11,3 7-22,3-6 0,15 9-1,2-8 0</inkml:trace>
  <inkml:trace contextRef="#ctx0" brushRef="#br0" timeOffset="325693.6286">2898 15940 16,'25'6'27,"-7"-9"2,13 10-6,-4 0-11,4-1 0,11 5-3,-1 0-2,10 3-2,5-2 0,9 4-2,6-1 0,6 2 0,1-2-1,4 0 0,2-1-1,6 1 1,1 0-1,2-1 0,0-2-1,1 0 1,3-3 0,4 1-1,2-6 1,4 2-1,2-4 1,1-1-1,4-2 1,5-1-1,4-1 0,4-3 0,2 2 2,0-2-2,2 1 0,4 2 0,1 0 1,0 2-1,-2 1 1,2 4 0,1-1 0,2 3 0,1-1-1,0 1 2,4-2-1,1 1 0,5-3 1,1-2-1,1-1 0,5-1 1,0-2 0,1-2-1,-2 2 1,3-1-1,-1 0 0,-1 2 0,0-4-1,-1 3 1,0-2-1,2 1 1,0-2 0,-1 1-1,0-3 0,-1 2 1,-4-1-1,-2 2 0,-1-2 0,-3 5 1,-5 1-1,-4 1 0,-5 1 0,-3 0 1,-3 1-1,-5-2 0,-7 1 0,-7-1 0,-6-1 0,-7-3 0,-8 2-2,-10-2-2,-4 3-4,-13-5-11,-9 3-18,-5 2 1,-12-5-1,-5 5 1</inkml:trace>
  <inkml:trace contextRef="#ctx0" brushRef="#br0" timeOffset="328155.7694">17367 14082 9,'-5'18'28,"-14"-4"1,2 17 2,-9 4-14,-5 7-4,2 13 1,-4 6-4,4 16-1,-3 1-2,11 14 1,2 0-1,11 3-2,5-4-1,13 1 0,7-8-3,13-10-1,11-7-7,2-11-30,6-17 0,4-10-1,-3-15 1</inkml:trace>
  <inkml:trace contextRef="#ctx0" brushRef="#br0" timeOffset="328698.8005">17914 14210 51,'14'-3'37,"8"4"1,5-1 0,3 4-21,13 18-4,-2 2-5,6 13-1,-5 7-4,-3 13 0,-7 7-1,-10 9-1,-12 6 0,-10 2-1,-11 2 0,-8-1 0,-4-3-2,-2-13-2,5-1-9,1-17-28,6-18 2,8-13-2,5-17 3</inkml:trace>
  <inkml:trace contextRef="#ctx0" brushRef="#br0" timeOffset="329265.8329">19086 14151 40,'-11'26'36,"-8"7"3,1 12-1,-4 12-14,-6 3-9,10 17-5,-6 1-2,11 11-2,5-1-3,6 1 0,7-4-2,7-4 0,7-2-2,5-11-3,7-4-7,-4-12-29,5-18-1,3-10 1,-1-19 0</inkml:trace>
  <inkml:trace contextRef="#ctx0" brushRef="#br0" timeOffset="329605.8517">19680 14127 83,'17'11'39,"4"1"1,6 5-9,6 14-20,2 4-3,9 14-1,-7 8-1,1 8-3,-7 6-1,-8 10 0,-8 3-1,-13 1-1,-10-3 0,-12-3-3,-5-6-3,-11-15-19,1-6-16,-1-14 0,-1-13-1,2-13 1</inkml:trace>
  <inkml:trace contextRef="#ctx0" brushRef="#br0" timeOffset="330234.8884">16674 13922 29,'-39'74'34,"-5"12"2,7 17 0,2 16-13,9-1-8,23 15-4,7-5-4,19 3-2,8-7-2,13-10-9,13-6-31,7-9 1,1-16-2,9-11 1</inkml:trace>
  <inkml:trace contextRef="#ctx0" brushRef="#br0" timeOffset="330803.9209">20356 13987 56,'39'16'38,"6"11"0,4 8 1,-2 8-25,11 17-3,-9 5-3,-1 14-2,-14 4-2,-7 7-1,-13 1-2,-14 0 0,-12-4-1,-9-4 0,-8-4-1,-5-10-1,1-7-3,-2-13-3,8-2-14,6-19-19,-2-14 3,8-13-2,5-16 2</inkml:trace>
  <inkml:trace contextRef="#ctx0" brushRef="#br0" timeOffset="331349.9521">21620 13961 42,'0'0'34,"0"0"3,-25 13-2,-6 7-13,2 20-8,-12 9-4,4 16-2,-6 7-3,5 11 0,5 5-1,12 4-1,8 3-1,9 1-1,8-4 0,12-3-1,9-5-1,7-6-1,7-4-4,-1-16-12,1-11-23,10-12 2,-5-17-2,2-11 1</inkml:trace>
  <inkml:trace contextRef="#ctx0" brushRef="#br0" timeOffset="331664.9702">22162 13939 83,'12'14'41,"5"13"0,4 10 1,0 6-32,14 19-3,0 6-2,2 14-1,-7 8 0,-2 8-2,-8 4 0,-9 1-1,-17-3-1,-12-3-1,-13-3-2,-12-13-6,-9-6-33,-7-12-2,-9-13 2,5-10-2</inkml:trace>
  <inkml:trace contextRef="#ctx0" brushRef="#br0" timeOffset="334965.1582">3346 15964 32,'0'0'24,"-14"-11"-1,14 11-2,-9 0-4,-1-3-3,10 3-3,-14 7-2,14-7-2,-18 15-2,12-5-1,-2 1 0,2 3-2,1 1 1,3 1-2,2 1 0,3-2 0,3 0 0,3-2 0,3-2-1,2-6 1,4-6-1,0-2 1,2-7 0,-3-3 0,-1-4 0,-2 0 0,-3-5 0,-7 4 1,-6 0-1,-3 1 1,-7 2 0,-2 6-1,-3-1 0,1 5 0,-2 4-1,6 2-2,7 8-11,5 4-25,0-13 0,14 17 1,1-9 0</inkml:trace>
  <inkml:trace contextRef="#ctx0" brushRef="#br0" timeOffset="342920.6139">4176 16639 34,'0'0'30,"0"0"3,-9 3-12,9-3-4,-11 0-4,11 0-3,-12 1-2,12-1-1,-12 5-2,12-5-2,-16 15 0,4-3-1,1 4-1,-3 6 0,0 4 0,-1 5-1,2 2 1,2 4-1,2 6 2,6-1-1,2 7 1,4-2 0,6 5 0,2-4 0,3 4-1,3-5 1,3-6-1,0 0 1,4-3 0,0-9-1,-1-3 1,-3-4 0,0-9-1,2 5-9,-10-1-28,-12-17-3,12-8-1,-16-4 0</inkml:trace>
  <inkml:trace contextRef="#ctx0" brushRef="#br0" timeOffset="346351.8102">4936 14764 20,'0'0'26,"-4"-10"-6,4 10-3,-11 0-1,11 0-4,-17 11-2,6-1-2,1 6-1,-1-1-2,4 5 0,1 0-2,7 0-1,3-1-1,6-5 1,6-2-1,6-6 0,3-7 0,4-3 0,0-7 1,0-3-1,-5-7 0,-3 2 0,-5-5 0,-7 3 0,-9 3 0,-7 1-2,-7 7-4,-10 2-8,-4 5-20,-3 14-1,-11-2 1,6 12 1</inkml:trace>
  <inkml:trace contextRef="#ctx0" brushRef="#br0" timeOffset="347186.8576">3451 15888 34,'6'-10'22,"12"0"-2,3-5 0,5-4-4,11-2-4,2-11-1,10-1-3,4-12-1,14 1-1,1-9-1,7 1 0,1-6 0,7-1-2,-3-2 0,1 5-1,-3 2-1,-4 3 0,-6 1 0,-1 3 0,-8 4 0,-4 4 0,-5 4 1,-2 3-1,-5 2 0,-2 6-1,-4 2 1,-2 4 0,-4 1-1,-2 5 0,-2 0 0,-5 3 1,-5 2-1,-4 0 1,-13 7-1,11-4 0,-11 4-1,-9 6-2,3 4-11,0-1-23,-10-7 1,4 7-1,-4-9 1</inkml:trace>
  <inkml:trace contextRef="#ctx0" brushRef="#br0" timeOffset="349942.0155">5935 16638 4,'0'0'26,"-10"-2"3,-2 1-7,3 1-2,-5 4-3,0-1-4,0 7-3,-3 1-1,1 9-3,-1 6-1,5 7 0,1 7-1,9 8-1,4 3 0,8 2 0,5 0-2,6 1 1,5-7-1,1 2 0,2-11 0,0-5-2,-3-7-1,-5-5-4,3-4-11,-5-6-19,-19-11 2,11-13-1,-18-13 0</inkml:trace>
  <inkml:trace contextRef="#ctx0" brushRef="#br0" timeOffset="350816.0655">5164 14731 3,'0'0'21,"0"0"-5,0 0-1,8-11 0,-1 1 0,3-3-2,8-5 0,1-9-2,9 1 0,7-10-2,10-1-2,6-9 0,12-6-2,4-5-2,8-1-1,7-4 0,5-1 1,2-4-2,4 4 1,-4 2-2,-6 8 1,-4 5-1,-8 5 1,-10 7-1,-10 9 0,-13 9 1,-12 3-1,-10 7 0,-5 4 1,-11 4-1,0 0 0,0 0-1,-6 11 0,6-11-3,-17 12-7,17-12-13,-13 13-10,1-13-1,12 0 1</inkml:trace>
  <inkml:trace contextRef="#ctx0" brushRef="#br0" timeOffset="351278.092">6449 13721 19,'5'-9'26,"-5"9"-2,0 0-4,-12-4-4,2 11-4,-7 0-2,2 6-3,-3-1-1,4 7-2,-2-4 1,7 5-2,2-4 0,7 1-1,6-5 0,6 0 0,5-6 0,4-3 0,7-6 0,5-3 1,0-6-1,0-2-1,-3-6 0,-1-3 0,-6 0 1,-6-2-2,-11 1 1,-7-2 0,-11 4 0,-5 3-1,-7 5 0,-3 5 0,0 8-2,1 2-3,7 10-14,8 9-15,-3-3 0,15 9-1,3-4 1</inkml:trace>
  <inkml:trace contextRef="#ctx0" brushRef="#br0" timeOffset="354125.2548">6997 16596 27,'10'-7'30,"10"12"0,-7-6 1,6 5-17,4 11-5,-2 0-4,1 10-2,-2 2 0,-4 8-1,-2 1 0,-7 6 1,-9-1-2,-5 4 1,-7-5-2,-3 1 1,-4-7-2,-2-8-6,4-11-25,5-5-1,-5-22 0,11-6 0</inkml:trace>
  <inkml:trace contextRef="#ctx0" brushRef="#br0" timeOffset="355128.3122">6792 13816 17,'0'0'23,"0"0"-6,1 12-2,5-3-4,-1 6 0,5 4-1,6 5 0,2 1 0,9 8-1,2 2 0,5 5-2,2 2 0,10 8-3,-4 0 0,6 4-2,-3 2 0,4 0 0,-2 0-2,4 0 1,3-3 0,-2-4 0,3-5-1,1-4 1,-1-4 0,-2-2-1,1-5 1,-4-4-1,-8-1 0,-4-2 0,-8-1 0,-7-2 1,-6-3-1,-6 1 0,-8-4 1,-4-1-1,-3-2 1,4-10-1,-12 10-1,12-10-1,0 0-2,-13 2-6,13-2-12,0 0-12,0 0-1,0 0 1,0 0 1</inkml:trace>
  <inkml:trace contextRef="#ctx0" brushRef="#br0" timeOffset="355529.3351">7903 14803 9,'0'0'25,"-10"1"0,10-1-1,-20 20-9,9-5-5,-1 7-1,1 1-2,5 5 0,2-3-1,7 3-1,4-5-1,10-4-1,1-8 0,10-5-1,3-9 0,6-7 0,-2-9 0,0-3 0,-4-6 1,-4 0-1,-10-2 2,-5 1-2,-14 1 0,-10 8-1,-8 5 1,-7 3-3,-4 9-1,-1 2-6,5 10-15,4 6-11,0-2-1,14 4 2</inkml:trace>
  <inkml:trace contextRef="#ctx0" brushRef="#br0" timeOffset="357339.4386">8195 14553 21,'26'-21'21,"0"-12"1,5-8-1,4-9-3,4-13-4,10-3-1,-1-13-4,9-3-2,3-9-2,6 0-1,2-2-2,3 3 0,-4 2 0,-2 8-1,-4 5 0,-4 8 0,-11 11-1,-8 11 1,-10 10-1,-8 11 1,-10 9-1,-10 15 1,0 0 0,-11 1-2,1 9 1,-3 1-3,5 5-1,-3-4-4,7 1-6,0-1-9,4-12-11,-1 16 2,1-16 0</inkml:trace>
  <inkml:trace contextRef="#ctx0" brushRef="#br0" timeOffset="357700.4593">9112 13351 22,'-21'16'25,"5"9"-5,0 1-2,1 3-4,7 0-2,6-1-3,7-4-1,10-8-3,7-4-1,7-12-1,5-6-1,3-8 1,1-4-1,-2-8 0,-1 0 0,-8-3 1,-7 3-1,-9-2 0,-7 3 0,-10 4 0,-5 4-1,-10 5 0,-2 4 0,-4 4-1,4 6-1,1 5-6,3 9-24,7-7-2,9 6 0,3-15 0</inkml:trace>
  <inkml:trace contextRef="#ctx0" brushRef="#br0" timeOffset="360119.5977">9299 13567 24,'17'15'27,"-9"-5"2,13 5-10,8 8-5,7 4-1,11 10-1,2 6-4,9 9-1,2 4-3,6 9 0,-2 3-1,3 8-1,-2 0 0,0 3 1,-1-5-2,0 3 0,-5-6 0,-3-4 0,-5-7-1,-4-6 1,-6-8-1,-9-8 0,-5-4-1,-9-12-4,-3-3-12,-2-6-16,-13-13-1,0 0-1,-12-14 1</inkml:trace>
  <inkml:trace contextRef="#ctx0" brushRef="#br0" timeOffset="360501.6195">10376 14678 18,'-9'19'29,"-10"-8"1,2 8 1,-9 1-13,6-1-7,3 4-2,3-3-2,8 2-1,5-2-2,13 0 0,4-4 1,9-4-3,8-4 0,6-5 0,3-5-1,1-5 0,0-4 0,-3-4 0,-6-7 0,-5 2 0,-12-5 0,-9 2 1,-12-3-1,-9 2 0,-9 1 0,-12 6-2,-3 4-2,-6 1-6,3 3-28,1 10 2,0-4-2,11 5 2</inkml:trace>
  <inkml:trace contextRef="#ctx0" brushRef="#br0" timeOffset="363100.7682">10640 14994 34,'28'20'31,"-2"0"3,7 7-11,10 12-5,2 5-4,8 12-4,0 4-2,7 13-4,-1 6-1,-1 6-2,-2 2 0,-2-2 0,-3-1 0,-1-2 0,-6-4 0,-2-10-1,-5-8 1,-4-6-2,-5-9-2,-7-13-7,-3-7-19,-5-4-6,-13-21-1,0 0 1</inkml:trace>
  <inkml:trace contextRef="#ctx0" brushRef="#br0" timeOffset="363435.7873">11418 15960 32,'-17'16'32,"-5"-5"1,11 6 1,3 1-18,1-7-5,15 6-1,2-7-3,12 2-2,3-3-2,10-2 0,1-7-2,2-1 1,-2-3-2,-2-3 1,-5-4 0,-6 1-1,-9-5 1,-7 4 0,-12 2-1,-6 0-1,-5 6-4,-12 1-23,-1-3-8,1 5 1,-2-7-3</inkml:trace>
  <inkml:trace contextRef="#ctx0" brushRef="#br0" timeOffset="366076.9384">11670 16118 24,'17'-23'32,"1"-18"2,13-3 0,3-10-14,6-19-5,15-3-3,5-14-4,12-1-2,5-12-2,6-1-1,1-6 0,3 2-2,-3 5 0,-6 6-1,-10 9 1,-11 8-2,-11 14 2,-17 14-1,-16 18-1,-16 13-1,-15 17-2,-15 12-2,-5 13-5,-11 4-13,-3 5-12,6 2-1,2-6 1,13-1 2</inkml:trace>
  <inkml:trace contextRef="#ctx0" brushRef="#br0" timeOffset="366416.9579">12638 14572 29,'1'-17'30,"-1"17"-1,-26 19-8,7-6-5,5 10-4,-2 1-2,10 4-2,6-6-3,12 0-2,8-10 0,15-3-1,9-12 1,7-7-2,3-7 0,4-8 0,-4-4-1,-6-1 1,-11 1-1,-17 1 1,-16 4-2,-18 5 2,-20 6-2,-14 7 0,-9 9-3,-10 2-5,4 12-9,6 8-15,1-3-2,20 5 2,14-4-1</inkml:trace>
  <inkml:trace contextRef="#ctx0" brushRef="#br0" timeOffset="366857.9831">12899 14617 42,'-7'-19'33,"-3"-2"2,10 21 0,0 0-20,0 0-3,23 26-5,-7 4-1,12 13-2,5 12 0,7 16-1,4 8-1,2 11 1,3 8-2,3 8 1,-2 5-2,3 4 1,-3-3 0,-1-3 0,0-7 0,1-6-1,-1-8 1,0-9-1,0-12 0,0-12 0,-4-11-1,-2-9-1,-2-8-4,-12-15-11,-4-5-22,-7-9 1,-12-11-1,-3-2 1</inkml:trace>
  <inkml:trace contextRef="#ctx0" brushRef="#br0" timeOffset="367219.0037">13803 15951 36,'-14'19'33,"3"-9"2,4 5-1,-6 0-13,2-2-14,9 5 0,-1 0-1,11 2-3,2-5 0,8 2 0,5-5-1,4-4 0,4-5-1,5-4 0,-1-7 0,-2-3 0,-4-5 0,-3-2 0,-9-4 0,-8 0 0,-14 2-1,-12 0-1,-12 8-2,-15-1-5,-2 8-23,-10 8-5,-9-1-3,4 5 3</inkml:trace>
  <inkml:trace contextRef="#ctx0" brushRef="#br0" timeOffset="367996.0476">11958 16117 20,'6'-10'16,"3"5"1,2-1 2,4-2 1,8 2-1,4-5-3,10 7-3,2-3-3,13 5-1,3-3-3,12 6-1,6-3-1,12 4 0,7-2-1,10 3 0,6-3 0,10 4-1,3 0 1,6 3-1,0 0-1,1 3 1,-6 2-1,-3 2 0,-4 1-1,-5 2 1,-7-3-1,-8 2 1,-8 0-1,-4-2 1,-5-6-1,-4-2 0,-7-4 1,-3-3-1,-2-4 0,-1-3 1,-1-5-1,-1 0 0,-3-3 0,-3-1-2,1 5-5,-11-4-20,-6 2-10,-1 3-1,-13 2 0</inkml:trace>
  <inkml:trace contextRef="#ctx0" brushRef="#br0" timeOffset="368943.1016">14969 15940 10,'-11'-2'31,"-5"-10"1,16 12 3,-10-15-12,10 5-6,11 9-1,-1-4-4,12 7-3,4 0-2,9 8-3,4-1 1,8 7-3,2-2 0,5 5-1,0 1 1,-1 3 0,-6 2-1,-6 1 0,-8 3 0,-10 3-1,-13 2 1,-11 1 0,-13 2 0,-9 1-1,-8-3 1,-5-1-2,-1 0-4,-4-5-34,8-10-1,10-4 1,6-11-2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59:58.3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18876 3425 5289,'2'-17'5031,"-2"4"-516,0 13-129,0 0-2967,-6 4-516,6 23 0,-9 4-387,4 14-129,-5 7 0,1 8 0,-3 4-258,1 5 258,-2-7 0,3-1-258,1-8 0,-1-8-129,3-5 258,0-7-258,2-5 129,2-11-129,2-4 0,1-13 0,-4 12 0,4-12 129,0 0-129,-2-9 0,2-6-129,-1-5 0,1-8 0,3-7 129,2-11 0,1-11 0,2-7-129,2-8 129,3-6 129,1 2 0,-3 2 0,5 4 0,-2 8 129,-2 15-129,-3 9 0,4 14 129,-4 11-129,0 13 0,-1 6 129,4 18-129,2 13 0,0 10 0,3 11 129,3 9-129,-2 8 0,-1 3 0,3-2 129,-5 1-258,-2-5 129,0-6-129,-3-6 0,-1-11-129,-2-6 258,2-10-387,-1-5 0,-4-10-129,4-3-258,-8-15-387,10 0-3999,-10-14 0,0 1-387,-5-12-258</inkml:trace>
  <inkml:trace contextRef="#ctx0" brushRef="#br0" timeOffset="216.0124">18796 3845 7998,'4'4'5160,"11"-3"-129,3-4-387,14 3-3999,-3-4 0,8 1-129,2 3-903,-5-7-3483,6 7-774,-7-1-387,-2 1-516</inkml:trace>
  <inkml:trace contextRef="#ctx0" brushRef="#br0" timeOffset="584.0334">19485 3151 8385,'9'-1'5031,"-9"1"129,0 15-645,0 9-3870,-16-2 0,1 10-258,-7 1 258,1 8-516,-3-5 258,2 1-516,0-5 387,6-3-129,1-2-258,3-9-258,8 0-387,4-18-774,0 0-3096,0 0-258,4-10-387,-1-15-129</inkml:trace>
  <inkml:trace contextRef="#ctx0" brushRef="#br0" timeOffset="804.0459">19325 3187 10191,'-2'-17'5031,"2"26"0,0-9-1419,14 32-2322,-6-7-516,7 11-387,-3 2 258,9 5-516,-4 0 129,3 1-387,-2-2 129,-3-6-258,0 1-129,-5-9-258,1 6-1161,-11-18-2967,0 3-258,-7-18-387,-4 3-258</inkml:trace>
  <inkml:trace contextRef="#ctx0" brushRef="#br0" timeOffset="968.0554">19316 3432 7482,'-7'-21'5031,"9"3"129,14 18-387,0-3-3225,13 6-645,2 3-129,10 3-516,4 11-903,-1-13-3870,-1 4-387,-3-11-516,-4-5-645</inkml:trace>
  <inkml:trace contextRef="#ctx0" brushRef="#br0" timeOffset="2236.1279">18378 4015 4257,'19'26'5031,"-7"-10"-129,6 10-129,-2-2-2580,3 17-1290,-5 0-129,8 12-387,-12 3 0,2 4-129,-8 5-129,0 0-129,-2-1 0,-2-6 0,0-7 0,0-5 0,4-10 129,3-7-258,6-8 258,7-5-129,5-12 0,5-4 0,7 0-129,6-8 129,7-2 0,7-4 0,5-3-129,4 5 129,2-3 129,2 3-129,2 2 0,0 2 0,-1 2-129,-3 4 129,-1-3-129,-7-1 0,-5 2 0,-7-5 0,-12-6 129,-7-3 129,-12-11 129,-10-7 129,-7-12 387,-6-2-129,-7-7 0,2 3 0,1 1-129,3 2-258,6 12-516,1 3-3999,10 18-903,4 0-258,10 9-645</inkml:trace>
  <inkml:trace contextRef="#ctx0" brushRef="#br0" timeOffset="2867.1639">19051 5217 9546,'7'4'5289,"-7"20"-258,-6 6-516,-5 8-3999,-7 12-516,2 9 129,-1 1 129,-1 1-129,2-1 129,2-4-258,3-13 129,5-7 0,3-9 0,1-14 0,2-13 0,5-10 0,4-16 0,1-17 129,3-11-129,2-7 129,3-13 0,3 2-129,-1 1 129,-3 10-129,-3 11 129,1 12-258,-3 13 129,-2 20 0,-2 12 0,1 17-129,1 14 0,1 7 129,3 6-129,2 3 0,2 4 129,0 0-129,-1-6 0,5-2-129,-3-4-258,-4-11-387,1 11-1548,-9-23-2967,-3 1-129,-8-11-516,-4 1-129</inkml:trace>
  <inkml:trace contextRef="#ctx0" brushRef="#br0" timeOffset="3055.1747">18961 5627 9546,'7'-21'5676,"10"10"-645,14 8 0,-1-5-4386,11 2-129,2 3-387,2 1-387,6 4-3999,-9 0-774,3 6-516,-8-4-258</inkml:trace>
  <inkml:trace contextRef="#ctx0" brushRef="#br0" timeOffset="3355.1919">19506 5772 9804,'0'0'5676,"12"-23"-387,3 4 0,-6-7-4128,8 4-516,-1-3-129,0 6-129,-2 5-258,-1 3 0,-4 7 0,-9 4-129,10 12 0,-9 6 0,0 7 0,-1 6 0,2 2 0,-2 5 0,4 3-258,-2-2-129,2 3-516,-4-16-1419,4 9-2967,-4-10-258,0-1-258,0-10-387</inkml:trace>
  <inkml:trace contextRef="#ctx0" brushRef="#br0" timeOffset="3511.2009">19558 6039 9804,'3'-11'5805,"12"5"-516,1-6 129,10 6-4515,0-6-129,5 9-387,2 3-774,-8 0-4644,7 0-258,-5 0-516,-1-6-516</inkml:trace>
  <inkml:trace contextRef="#ctx0" brushRef="#br0" timeOffset="4235.2423">20468 6776 10191,'17'30'5418,"-14"10"-387,-3 4 129,-9 15-4644,-4 8-129,3 5 0,-5 0-129,0 2 0,-3-10 0,2-8 0,2-15-258,6-7 129,3-18-129,5-16 0,0-6 129,2-23 0,5-14-258,0-18 258,2-11-258,2-10 129,1-3 0,1 3 0,-1 3 129,0 14-129,-1 9 129,4 24 0,-1 19 0,0 17 0,1 17 0,7 19 0,-2 14 0,4 7 0,1 9 0,5 3 0,-1 1 0,-2-5 0,0-1-129,-6-8-258,0-2-258,-7-17-903,-1-4-3870,-13-16-258,0-9-387,-13-11-387</inkml:trace>
  <inkml:trace contextRef="#ctx0" brushRef="#br0" timeOffset="4423.253">20408 7204 10449,'0'0'5676,"5"-13"-258,19 11-129,-4-5-4515,19 6-258,3-2-129,9 3-516,4 10-1806,-4-6-3096,1 7-516,-6-1-258,-1 0-387</inkml:trace>
  <inkml:trace contextRef="#ctx0" brushRef="#br0" timeOffset="4739.2711">20985 7379 10965,'0'-23'5934,"10"4"-516,-1-8-129,11 1-4515,-7-1-258,4 3-129,-5 4 0,3 4-258,-6 9 0,-9 7-129,10 5 0,-8 13 0,-2 4 0,0 6 0,0 7 0,0 5 0,1 5-129,-1-2 129,0 0-129,3-4-258,3 0-258,-2-12-258,9 12-1806,-8-23-2709,2 0 0,-7-16-516,0 19-129</inkml:trace>
  <inkml:trace contextRef="#ctx0" brushRef="#br0" timeOffset="4920.2815">21065 7654 7224,'-9'-5'5676,"9"5"-387,0 0 0,5 0-2967,3-9-1161,8 7-516,-1-4 0,5 3-258,1-1-258,0-1-387,6 5-774,-8-4-4128,10-1-129,-8-8-645,8-1-129</inkml:trace>
  <inkml:trace contextRef="#ctx0" brushRef="#br0" timeOffset="5263.3011">21491 7140 10062,'0'13'5676,"0"-13"-258,19 0-129,-1 0-4386,12-1-129,-1-4-258,4 4 0,-1-6-258,1 5-129,-4 0-129,-2 0-129,0 0-129,-11-3-774,6 6-2193,-12-4-2322,1-1 129,-8-13-774,1 4 0</inkml:trace>
  <inkml:trace contextRef="#ctx0" brushRef="#br0" timeOffset="5503.3148">21775 6946 8901,'0'0'5547,"5"0"-129,4 0-129,8 3-4257,-3-1-129,7 7-129,-4-3-258,3 6-129,-6 0-258,0 8 0,-7-3 0,-3 7-129,-4-4 0,-2 0-129,-4 1-129,-4-5-258,6 8-645,-11-15-3999,15-9-129,0 0-516,0 0-387</inkml:trace>
  <inkml:trace contextRef="#ctx0" brushRef="#br0" timeOffset="5987.3425">22586 6813 8901,'7'-14'5676,"-21"-2"-258,-11 16 0,-10 0-4257,3 4-258,-4 10-387,4 6 0,2 3-129,9 1-129,6 2-129,8 1 129,7-2-258,9 0 0,11-6 0,3-6 0,6-3 0,4-3-129,-1-4 129,4-3-129,-6-2 0,0-7 0,-11 3 0,-6 1 129,-13 5 0,0 0-129,-21 0 129,-4 14 0,-11 6 258,0 4-258,0 5 258,4 4-129,3 1 0,9 3 0,10-2 129,10-3-129,5-3-129,11-5 0,6-2-129,4-3 0,5-3-129,-4-11-387,8 8-774,-11-13-3870,6-2-258,-6-13-387,2-2-516</inkml:trace>
  <inkml:trace contextRef="#ctx0" brushRef="#br0" timeOffset="6271.3587">22827 6616 11223,'3'-11'5805,"8"16"-387,-4 19 0,-4 6-4773,0 16 0,0 8-258,2 11 129,-4 7-129,1 5-129,0 0 0,3-1-129,-1-4 129,3-6-258,0-8 129,0-9-129,0-9-258,-1-5-258,6-1-1935,-12-20-3096,0-14-129,0 0-387,0 0-645</inkml:trace>
  <inkml:trace contextRef="#ctx0" brushRef="#br0" timeOffset="7299.4175">23417 6814 9030,'0'0'5418,"9"20"-129,-9 2-258,0 10-3999,-3 8-258,-6 6-387,-2 4 129,-2 6-258,1-5 0,-1 2-129,-1-7 0,3-6-129,1-9-129,7-8 129,-1-7 0,4-16 0,0 0 0,0 0 0,0-7 0,2-15-129,3-10 0,2-6 129,3-12 0,-2-1 0,4-2-129,0-3 129,-1 3 0,3 4 129,1 2 129,-4 13-258,0 3 258,-1 7-129,0 7 129,1 5-129,-11 12 129,14-10-129,-14 10 0,14 20 0,-4 5 0,0 5 129,-1 11-258,1 5 129,1 7 129,2 3-129,-1-1 0,0-5 0,2-3 0,1-2-258,-4-4 129,-1-13-387,2 0-258,-8-14-516,8 7-3483,-12-21-774,-9 11-516,-8-12-258</inkml:trace>
  <inkml:trace contextRef="#ctx0" brushRef="#br0" timeOffset="7495.4287">23375 7176 9804,'-11'-5'5547,"11"5"-258,9-9-129,3 6-4386,15 3-129,1 4-258,6 2-258,2 3-387,-3-6-1419,6 6-3612,-4-3-129,2-1-516,-4-5-258</inkml:trace>
  <inkml:trace contextRef="#ctx0" brushRef="#br0" timeOffset="7991.4571">23992 6885 8256,'10'-11'5676,"-8"21"-258,-2 10 0,-19 3-4515,10 15-387,-5 1 129,0 9-258,-2-1 0,0 1 0,-1-7-129,4-3-129,5-6 0,1-9-129,1-7 0,6-16 0,0 0-129,0 0 129,3-14 0,1-13-129,4-12-129,1-5 129,5-10 0,0 0 0,-1 1 0,-1-1 0,0 8 129,2 7 0,-3 10 129,-2 8 0,-1 13 0,3 8 0,-1 9 0,0 14 0,1 5 0,1 10 129,1 6 0,3 1 0,0 1 129,-1 1-129,-1-5 129,0-4 0,-1 0-129,-1-13-258,0-3 0,-7-5-258,4 0-387,-9-17-774,14 3-3870,-14-3-258,-9-8-258,-6-10-774</inkml:trace>
  <inkml:trace contextRef="#ctx0" brushRef="#br0" timeOffset="8171.4674">23889 7112 9546,'-16'-3'5805,"8"3"-516,15 12-645,3-10-3870,17 5-258,1 0 129,10 3-258,2 2-129,3-3-774,7 8-3999,-12-6-774,1 1-258,-8-4-387</inkml:trace>
  <inkml:trace contextRef="#ctx0" brushRef="#br0" timeOffset="8631.4937">24448 7273 10965,'2'-8'6063,"-2"8"-516,0 0 0,-5-3-4386,5 3-516,0 7-129,1 7-258,1 4 0,1 4-129,2 7-129,-5 2 129,2 1-129,1-1 0,-3-5 129,2-4-258,-2-3 258,2-5-258,-2-14 129,0 0 0,0 0 0,10-13 0,-10-7-129,3-5 129,1-5 0,-4-6 0,0 3-129,4 2 129,1 2 0,-4 3 0,0 7 0,-1 19 0,-4-12-129,1 23-774,2 4-3999,-4 10-903,-3 4-129,-1 4-516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16:38.9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9:16:50.343"/>
    </inkml:context>
  </inkml:definitions>
  <inkml:trace contextRef="#ctx0" brushRef="#br0">2982 7102 2322,'0'0'3999,"10"-9"516,-10 9-2064,0 0-387,-1 15-516,1-15-645,-9 30-258,5-14 0,5 5-258,-1 0 0,1 6 0,6 0 0,8 7 129,-1-5-129,7 3 258,3 3-258,7-1 0,0-3-129,8-2 129,-2-6-258,8-5 129,1-2-129,4-2 0,1-9 0,1 3 129,2-6-129,3 4-129,0 0 129,-2-4 0,0 0-129,2-1 129,-3-1-129,2 0 0,-1 0 129,-3-7-129,3-3 129,0-1 0,-1-2 0,-1-3 129,-1-3-129,-4 1 129,-2-2-129,-1 1 0,-5-2 0,-6 4-129,-5 2 129,-7 1 0,-3 1 0,-4 4 0,-3 1-129,-12 8 129,10-8 0,-10 8-129,0 0 129,0 0-129,0 0-129,0-14 0,0 14-129,-3-17-129,3 17-258,-5-30-516,5 19-387,-5-18-387,5 12-258,0-19-129,0 16-129,-2-14 129,2 13 258,-2-3 903,2 5 387,-3 4 774,3 15 129,-7-15 903,7 15 516,0 0 387,0 0-129,12 14 129,-12-14-387,24 20 0,-12-12 129,7 12-516,-1-10-129,1 9-516,-1-2 129,2-1-387,-3-2 129,0 1-258,-3-2-129,-4 1 129,-3-1 0,-1 2-129,-5-2 129,-1 3 0,-8 6-129,-3 1 0,-1 0 0,-8 8 0,3-1-129,-1 1 129,-2 1-258,4-6-129,7 3-903,-5-12-2838,12-3-903,2-14-129,0 0-258</inkml:trace>
  <inkml:trace contextRef="#ctx0" brushRef="#br0" timeOffset="5112.2924">13927 6100 1,'0'0'3224,"-4"12"-1547,4-12-516,0 0 129,7 21-258,-7-21 387,7 29-129,-7-14 0,5 14-129,-5 0-129,6 16-387,-4 6-129,2 12-129,-4 10 0,0 9-387,0 13 129,-6 7-129,-2 6 0,-4 2-129,0 6 129,-5 0 0,0 0 0,-2-4 0,0 0 258,0-6-387,4-3 258,2-7 0,4-12 129,3-7-129,6-7 129,0-7 0,4-12-129,9-6 129,-1-10 129,4-1-258,4-5 0,4-2 0,3-6 0,1 3 129,4-7-129,4 1 0,1-2-129,8 2 129,2-5 0,5-1 129,5-1-129,3-1 0,8-3 0,2 0 0,6-5 0,7 0 0,5 0 0,3-2-129,7 0 0,4-4 129,5-4-129,3 0 0,4-3 0,-2 0 129,-2-1-129,2 0 0,1-2 129,-1 2-129,-4 1 129,-1-1-129,-2 4 129,-1-1-129,-1 0 258,-3 0-258,-5 0 0,-4 0 0,-7-4 129,-5 4-129,-8-1 0,-8-2 0,-9 4 0,-6-1 0,-9-1 129,-5 4-129,-9 0 0,-4 2 0,-6 0 0,-6 0-129,-9 4 129,10-18 0,-7 8 0,-3-9-129,1-3 129,0-8-258,1-6 258,4-5 0,-1-5-129,4-11 129,2-4-129,4-5 129,1-3 0,2-8 0,1-3-129,1-6 129,0-3 129,3 0-129,-4-3-129,-1-1 258,0 2-129,-4 6 0,-2-1 0,-6 8 0,-2 2 0,-4 4-129,-5 3 258,-2 4 0,-6 3-129,0 5 129,-2 4-258,1 3 258,-3 5-129,3 4 0,-2 4 0,2 8-129,-2 0 258,1 4-258,1 1 258,2 3-258,0 1 129,-1 1 0,2-1 129,1 2-129,-1-2 258,0 1-258,0 1 129,1 0-129,-3 1 0,-3-1 129,-1 4-129,-4 0 0,-5 4 0,-2 0-129,-5 1 258,-5 2-129,-5 1 0,-1 3 0,-6 1 0,-1 1 0,-6 0 0,-5 1 0,-3 2-129,-1 3 129,-4 1 0,-4 1 0,-1 0 0,-3-1 0,2-2-129,0-4 129,0 0 0,0 0 0,1-6-258,-1 1 258,1-1 0,-4 3-129,2 0 129,-4 3 0,1 0 0,-3 0 0,-1 5-129,1-2 129,2 2 0,1-4 0,4 2 0,2-3-129,4 0 129,5 0 0,1-4 0,6-3 0,2 1 0,4 2-129,4-1 129,2 2 0,3-4 0,1 7 0,6 0 0,3 0 0,4 0-129,1 7 129,4 1 0,3 1 0,2 9 0,3-7 0,2 7 0,1-1 0,1 2 0,3 0 0,0 1 0,2-5 0,1 0 129,0-3-129,1 0 0,5-12 0,-7 15 0,7-15 0,0 0 0,-7 10 0,7-10 0,0 0 0,-5 14 0,5-14 0,0 0 0,-5 15 0,5-15-129,-10 17 129,10-17 0,-11 12 0,11-12 0,-18 8-129,9-2 0,-2-5-258,5 15-516,-7 1-2064,4 15-1806,0 13-129,-1 7-258</inkml:trace>
  <inkml:trace contextRef="#ctx1" brushRef="#br0">12618 8415 0,'0'0'0,"0"0"0,0 0 0,0 0 0,0 0 0,0 0 0,0 0 0,0 0 0,0 0 0,0 0 0,0 0 0,0 0 0,0 0 0,0 0 0,0 0 0,0 0 0</inkml:trace>
  <inkml:trace contextRef="#ctx0" brushRef="#br0" timeOffset="29463.6852">6284 10410 3483,'-16'40'4257,"14"-24"0,0-2-1032,2-14-1032,0 0-645,0 0-387,10-14-258,-6-7 0,3-1-387,-4-9 0,4-6-129,-4-8-129,1 1 129,-4-6-258,4 0 129,-4-2 0,1 4-129,-1-2 129,0 9-258,-1 2 129,1 7-129,0 4 129,0 9-129,0 0 0,0 7 0,0 12-129,0 0 129,0 0 0,8-5 0,-8 5 0,19 11 129,-5 1-129,1-1 0,7-4 0,2 4 0,2-3 0,5-2 0,8-3 0,2-3 0,2 0 0,5-7-129,0 0 129,1-3 0,0-2 0,-2-1 0,-2 0 0,-5-1-129,-1 6 129,-4 1-129,2 1 0,-6 3 0,2 0 129,-2 3-258,3 2 258,0 2-129,1 2 129,-1 2 0,4 0 0,4 3-129,-4 1 129,5-3-129,0 1 129,2-1 0,2 0 0,3 0 0,3 3 0,1 0 0,2-1 0,0 0-129,3 2 129,2-2-129,0 0 129,1-3-129,2 0 129,0-1 0,3 0 0,1 0-129,-3-1 129,2 0 0,-2-1 0,-1 2-129,-2 4 129,-1-3-129,0 1 129,3 1 0,-2-1-129,0 1 129,3 0 0,1 1-129,-2-3 129,4-1 0,-2-1-129,1 1 129,4-4 0,0-1-129,-1-2 129,-1 0 0,1 0 0,0 0-129,2-4 129,0 1 0,2-5 0,1 0-129,6 0 129,3-2 0,0 0 0,8-1-129,3-2 129,-1-2 0,6 4 0,-1-3-129,2-1 258,4-1-129,2 1 0,-4 1 0,0 2-129,0-2 129,-2 1 0,6 1 0,-1 2 0,-1-1 0,-2 5 0,4 0 0,1 0 0,2 1 0,-2 0 0,-2 2 0,-1-1 0,3-1 0,3-2 0,-3 0 0,-3 1 129,-1-6-129,-1 2 0,0 1 0,0-3 129,-4 3-129,-5 1 0,-1-1 129,-6-2-129,-4 4 0,2-2 129,-3 0-258,-4 2 258,1-1-129,0 1 0,-2 1 0,1-2 129,-4 0-129,4 2 0,-2 0 0,3-2 0,-5 2 129,3 0-258,0-2 129,0 2 0,3 0 0,1-2 129,1 0-129,0 1 0,3-2 0,2-1 0,6 2 0,3-2 129,3 2-129,0-1 0,3 0 0,4 2 0,4 0 0,3-1 0,-2 0 129,3 3-129,3-1 129,3 1-258,4-2 258,1 2-129,1 0 0,2-2-129,3 2 129,0 0-129,-1 0 129,-3 3 0,-3-3 0,0 2 0,-3 2 0,-3 0 0,-5 1 0,-3 0 129,0 1-258,-2 3 258,-4 1-258,-3 0 129,-3-2-129,-4 3 258,-4-3-258,-2 1 129,-5 1-129,-9-3 129,-2 0 0,-7 1 0,0-3-129,-9 0 129,-4 3 0,-6-1 0,-6 2 0,-3-1-129,-2 2 258,-7 2-129,-2 1 0,-4 2 0,-2 0-129,-5 3 129,-1-1 0,1 2 0,-7 2 0,0 1 129,-3 4-129,2 1 129,-2 5 0,0 4-129,-1 8 129,2 0 0,-2 8 0,-1-4-129,1 4 258,0-6-258,2-1 0,-3-6-129,3-6 0,0-6-387,-6-22-1419,4 18-2451,-4-18-645,0 0-129,-7-9-129</inkml:trace>
  <inkml:trace contextRef="#ctx0" brushRef="#br0" timeOffset="30599.7502">13129 9072 3999,'22'-32'5160,"-16"20"-129,-6 12-258,0 0-2580,7 20-387,-14 8-774,-3 19-129,-11 5-387,2 11-258,-7 6 0,-1 4-129,-1-1 0,1-2-129,3-6 0,3-4 129,5-12-129,3-6 0,5-10 0,4-13 0,4-19 129,0 0-129,0 0 0,7-30 0,2-11 129,1-7 0,-1-15-129,6-9 0,-3-4 0,2-1 0,2-2 129,2 4-129,-2 7 129,2 11-258,-2 10 387,-1 13-258,-1 7 129,-2 10 0,-2 10-129,1 7 129,1 4-129,1 16 0,1 7 129,4 5-129,1 12 0,2 4 129,1 9-129,-1 4 0,-1 2 129,1-1-129,-2-4 0,-2 1 0,-3-2 0,-2-2-129,-2-6 129,-3-3-129,-2-1-129,-5-9 0,0 1-387,-1-14-129,1 1-1419,0-24-2709,-10 11-258,-1-14-129,4-10-387</inkml:trace>
  <inkml:trace contextRef="#ctx0" brushRef="#br0" timeOffset="30787.761">12952 9500 10449,'0'0'5289,"13"2"-129,22 16-1419,5-15-2838,15 8-129,3-4-387,4-2-903,8 3-4257,-4-5 0,-2-3-774,-7-9-258</inkml:trace>
  <inkml:trace contextRef="#ctx0" brushRef="#br0" timeOffset="42275.418">4578 13774 258,'-4'28'3225,"4"-28"258,0 0-516,0 0-903,11-8 0,-8-14-387,7 6-258,-3-12 0,3 4-516,-3-10-129,5 5-129,-4-7-129,3-1 0,-4-7-129,0 5 0,-2-7-258,-1 4 0,-2 1-129,-2-3 129,-1 3-129,-2 4 0,-1 3 0,-1 6 0,1 4 129,0 4-129,1 5 129,-1 2-258,4 13 129,0 0 0,0 0 0,0 0 0,0 0 0,0 0-129,7 4 129,3-1 0,4 0 0,4 0 129,3-3-129,10 1 129,1-1 0,6-8 0,3 0 129,2 0-129,2-2 0,4-1 129,-1-1 0,0 1-129,-2-5 0,4 4 0,-1 0 0,5-1-129,-1 1 129,2 1-129,-2 0 129,2 1 0,2 0 0,-2 3-129,1-2 258,-1 3-129,1-2 0,3-1 0,-1 4 0,4-1 0,-3 2-129,0 1 129,1 1-129,-3 1 129,1 1-129,-3 0 129,0 0-129,6 0 129,-1 1-129,-1 0 0,1 2 129,-2-3-129,3 0 0,-4 0 129,-2 1-129,-5-1 0,1 2 0,-3 3 129,0-4-129,0 4 0,-2 0 0,0 1 0,1-2 0,-4 2 129,0 0-129,1-4 0,-1 2 0,-2-1 0,-3-1 0,4 2 0,0-2 0,2 4 0,1-1-129,1 1 258,-3-1-129,2 1 0,0 2 0,-5 0 0,-4 0 0,-1 0 0,-3-1 0,-3 1 0,-1 0 0,-1-1 0,0 0 0,-2 0 0,-1-1 0,-2-2 0,-2 2 0,-1 1 0,-3-1 0,-1-3 0,-5 4 0,-2-1 0,-8-6 0,10 12 129,-10-12-129,0 0 0,4 15 0,-4-15 0,1 12 0,-1-12 0,4 16 0,-1-5 129,3 3-129,-2 4 0,1 2 0,2-1 0,-2 6 0,2 2 0,-3 1 0,-1 3 0,-1-2-129,0-2 129,-2-2 0,0-6-129,0 2-129,0-21-645,3 18-3483,-3-18-258,9 0-387,-3-8-129</inkml:trace>
  <inkml:trace contextRef="#ctx0" brushRef="#br0" timeOffset="44403.5398">9905 13376 3612,'8'82'4386,"-8"-20"-516,-11 5-129,-1 7-2838,-4 8-516,-6-1 0,3 2 0,-5-5 0,4-1 0,0-20 129,7-4-258,-1-17 129,6-6-129,8-30 258,-8 9-258,8-27 129,1-12 0,4-13-129,3-12 129,1-17-129,6-5-129,4-6-129,2 1 129,3 1 0,2 5-129,1 8 129,1 8 0,0 13 129,-2 15 0,-4 12 0,-2 15 0,-4 5 129,0 20 0,-3 13-258,1 15 0,-2 12 0,1 9 0,2 2-129,2 5 129,-2 1-258,1-1 129,0-6-129,-1-9-258,0-6-387,-6-16-387,7 4-1806,-9-18-1677,-3-5-258,-2-8-258,-2-12 1</inkml:trace>
  <inkml:trace contextRef="#ctx0" brushRef="#br0" timeOffset="44639.5533">9785 13915 8643,'14'19'5160,"10"-19"-516,7 0-129,6-4-3741,12 4 129,5-7-516,1-6-2064,2 8-2451,-2-5-645,-3 1-258,-6-8-516</inkml:trace>
  <inkml:trace contextRef="#ctx0" brushRef="#br0" timeOffset="46031.6328">10402 14184 5547,'17'-7'4902,"-7"-7"-129,1-7-387,9 6-2967,-9-11-258,6 5-258,-1-3-516,-1 7 0,-1 5-258,-3 4 129,-2 4-129,-9 4 129,12 9 0,-7 6-258,-4 9 129,0 7-258,0-2 258,-1 5-258,0 3 129,2-4-129,-2 4 0,2-6-258,3 0-129,-5-9-258,9 9-1290,-7-12-2322,5-3-387,-2-3-258,-1 0 0</inkml:trace>
  <inkml:trace contextRef="#ctx0" brushRef="#br0" timeOffset="46271.6466">10476 14388 5805,'0'-12'5160,"0"12"-516,17-13-129,-5 1-3225,10 10-258,1-8-258,7 9-258,1-1-258,5 2-258,2-1 129,-1-1-387,3 2-645,-10-5-3354,5 0-258,-4-3-516,-4-3-129</inkml:trace>
  <inkml:trace contextRef="#ctx0" brushRef="#br0" timeOffset="47439.7133">13804 13388 5676,'18'0'4644,"-15"17"-387,-3 15-129,-2 16-3225,-10 8-516,-2 18 0,-7 8-258,-2 6 129,-6-3-129,0-7 129,2-7 0,1-12-129,4-16 258,8-17-258,6-18 0,8-8-129,1-24-129,12-12 129,7-21-129,3-13 129,5-11-258,3-4 258,0-2 0,-1 2-129,-1 7 258,-3 14-129,-6 12 387,-2 18-129,-4 17 0,1 17 129,-6 13 0,1 19 129,-3 8-129,7 14 129,-3 11-258,7 7 129,-3 1-258,4 0 0,2-1 0,-2 0-129,3-11 129,-3-6-258,-1-12-258,-7-18-1419,4-4-2580,-15-21-387,12 14-129,-12-14-516</inkml:trace>
  <inkml:trace contextRef="#ctx0" brushRef="#br0" timeOffset="47636.7246">13673 14032 8127,'-11'-2'5160,"27"-8"-516,15 3-129,0-10-3354,17 4-516,1-1-129,5 2-516,-1 8-774,-5-7-1032,4 11-2580,-7-3-258,0 3-258,-8 2-387</inkml:trace>
  <inkml:trace contextRef="#ctx0" brushRef="#br0" timeOffset="47927.7412">14360 14051 7224,'12'16'4773,"5"-16"-258,-10-1-129,-2-14-2967,7 6-387,-5-12-387,0 1-258,-1-5 258,1 4-258,-2-2 0,1 5 0,-3 0-129,-3 18 0,0 0-129,9 0 129,-8 10-258,0 11 129,-1 4-129,0 3 0,3 9-258,-3-2-258,2 11-774,-4-9-3483,2 4 0,0-7-387,0 2-258</inkml:trace>
  <inkml:trace contextRef="#ctx0" brushRef="#br0" timeOffset="48127.7528">14449 14313 7740,'-2'-25'5289,"2"25"-516,0-24-129,9 19-2967,-9 5-645,15-14-516,-4 10-258,2 3-129,5 1-258,2-2-129,6 2-387,-4-12-903,11 5-2967,-1-7-258,3-5-129,2-8-387</inkml:trace>
  <inkml:trace contextRef="#ctx0" brushRef="#br0" timeOffset="48391.7678">15008 13732 9933,'-9'16'5160,"9"-16"-516,14 2 0,-2-7-3741,12 1-516,2-8 129,4 0-387,2 1-258,2 0 0,1-3-129,-5-1-645,5 10-1032,-12-10-2451,-1 7-387,-7-7-387,-3 4 0</inkml:trace>
  <inkml:trace contextRef="#ctx0" brushRef="#br0" timeOffset="48671.7838">15308 13450 9933,'-5'-14'4773,"5"0"0,0 14-1161,8 2-2451,4 10 0,-4-2-645,4 9-129,-1 1-129,0 5-129,-1 0 0,-3 2 0,0-1 0,-1 1 0,-4-1-129,-2-3 129,0 0 0,-4-3-129,-2-2 129,-1-2-129,0-4-258,7-12-129,-10 18-387,1-18-1161,9 0-2709,0 0-387,0 0-129,0 0-387</inkml:trace>
  <inkml:trace contextRef="#ctx0" brushRef="#br0" timeOffset="49475.8298">16327 13336 6837,'42'-16'5289,"-26"9"-387,-16 7-258,0 0-1677,0-18-1806,-9 18-387,-9-2-258,-3 2-258,-5 3-129,-5 6 0,0 1-129,-2 9 0,1 3 0,2 0-258,3 5 258,6-1 0,6 0-129,7-1 129,8-1 0,11-7-129,8-3 129,8-5 0,5-3 0,6-3 0,-1-3 0,-2 0-129,-1-1 129,-6-3 0,-10 2 129,-6 2-129,-12 0 0,-3 16 0,-15 0 129,-7 10-129,-5 3 129,-5 9-129,-1 6 0,5 3 0,5-1 0,7-1 129,9-4-129,10-5 0,6-5 129,12-10 0,9-7-129,4-7 129,4-3-129,0-4-129,2-3-258,-3-11-258,4 9-1032,-10-15-3096,5 0 0,-11-11-516,3 3-129</inkml:trace>
  <inkml:trace contextRef="#ctx0" brushRef="#br0" timeOffset="49863.8521">16854 13071 10707,'0'0'4902,"2"10"-387,-2 24 0,0 8-3870,-2 18-387,-1 7 129,1 15 0,-2 7-387,2 6 258,-1 4-258,-1 2 129,0-6 0,2-6 0,-1-4-129,1-10 0,0-15 129,2-5 0,-3-16-129,1-6 0,2-8 129,-2-7-258,2-4-129,0-14-258,0 17-2064,0-17-2193,4-9-258,-1-6-387,4-6-516</inkml:trace>
  <inkml:trace contextRef="#ctx0" brushRef="#br0" timeOffset="51718.9582">17799 13520 6966,'5'-11'4902,"-5"11"-129,-7-12-1548,-13 0-774,4 12-1032,-12-5-516,-1 5-387,-5 7-129,-1 3-129,1 2-129,2 3 0,6 2-129,4-1 129,8 1-129,6 1 129,9 0-258,5 1 129,11-2 0,6 1 0,6 2 0,3 2-129,2 3 129,1 2 0,-5 5 0,-2-4 129,-8 1-129,-10 3 129,-8-1 0,-5 3 129,-13-10-129,-8-1 129,-5-4-129,-4 0 0,-1-7 129,0-4-258,6-7 129,7-1-387,11-2-387,1-19-2967,14-1-903,9-12-774,13-8 0,9-9-516</inkml:trace>
  <inkml:trace contextRef="#ctx0" brushRef="#br0" timeOffset="51958.9718">18109 13210 12900,'-7'-1'5031,"-3"15"-129,-5 17-258,2 15-3999,0 11-387,4 14-258,1 7 0,1 9 0,5 1-129,0 0 129,2-7-129,0-8-258,4-8-258,-2-19-516,6-9-3612,-7-20-129,-1-17-129,0 0-516</inkml:trace>
  <inkml:trace contextRef="#ctx0" brushRef="#br0" timeOffset="52539.005">17878 13716 10191,'-33'-59'5160,"28"41"-258,11 9-129,7-5-3612,17 11-516,4 0-387,10 2-129,7 0-258,4 0-387,6 1-258,-1 0-258,6 7-774,-11-7-129,5 5 0,-16-5-129,4 11 258,-17-7 645,-9 2 1032,-5 3 645,-17-9 903,0 17 258,-18-15 387,2 17 0,-15-16 0,6 19-516,-13-10-645,7 9-258,-3 0-129,6 8-129,1 0-258,8 2 129,3 6-258,8-5 129,6 3 0,4-6-129,8-2 129,9-6-129,5-7 129,4-7-129,6-7 129,-2-4 0,1-11-129,-6-6 129,-2-6 0,-5-3 0,-8-13 0,-3 2 0,-7-4 0,-2 4 0,0 0 0,-1 9 0,-2 4 0,0 13-129,3 15 0,0 0 129,-1 18-129,1 12 129,1 5-258,0 7 129,4 5-129,-1 2-129,5-3-258,-3-5-387,8 4-2193,-6-23-2193,6-5 258,-4-16-774,4-5 0</inkml:trace>
  <inkml:trace contextRef="#ctx0" brushRef="#br0" timeOffset="52787.0193">18720 13301 10320,'18'-112'5418,"-10"79"-258,3 22 0,-11 11-3741,15 15-774,-11 20-129,2 12-258,-3 13-129,1 11 0,0 5-129,-1 8 0,-1 2-129,0 1 0,1-1-129,2-9-129,1-1-774,-6-25-2451,6 1-1677,-6-23 129,0-8-258,0-21-516</inkml:trace>
  <inkml:trace contextRef="#ctx0" brushRef="#br0" timeOffset="52943.0282">18702 13807 10062,'-10'-79'5289,"10"47"-516,13 11 0,0 1-3612,10 11-774,3 4-258,6 5-387,8 6-1161,-7 0-3354,10 5 0,-4-1-387,5-1-387</inkml:trace>
  <inkml:trace contextRef="#ctx0" brushRef="#br0" timeOffset="53516.0609">19175 13645 10320,'-22'22'5160,"10"6"-387,-2 1-129,4 12-3870,0-1-516,4 5-129,4-1 0,2-4-129,4-4 129,8-8 0,3-9-129,3-7 129,2-10 0,1-2 0,-1-14 0,2-2 0,-2-12 0,-1-1-129,-4-6 129,-1-1-129,-2 5 0,-3 3 0,-2 3 0,0 8 0,-7 17 129,0 0-129,9 3 0,-7 19 129,0 1-129,1 4 0,-2 3 0,3 0 0,0-5 129,2-1-129,-2-5 0,4-7 0,0-5 0,0-3 0,2-4 0,0-8-129,2-11 258,2-6-258,0-6 129,2-4 0,2 1 0,-3 2 0,0 5 129,-2 6 0,-2 11-129,-3 10 258,-5 10-258,-1 11 129,-2 9 0,0 0 0,0 4-129,0 2 0,0-1-258,2-6-258,5 2-645,-7-13-3870,9-2 129,-9-16-645,18 3-258</inkml:trace>
  <inkml:trace contextRef="#ctx0" brushRef="#br0" timeOffset="53780.0761">19806 13216 10707,'30'-46'5418,"-19"46"-258,-6 9-258,0 24-4128,-5 7-258,0 9-258,-5 7 0,0 8-258,0 5 0,0 5 0,-1 4-129,1 1 129,1-6-129,-1-4 0,1-3-387,0-13-258,4-3-3870,-1-20-129,1-12-645,0-18-258</inkml:trace>
  <inkml:trace contextRef="#ctx0" brushRef="#br0" timeOffset="53976.0873">19692 13589 10191,'-25'-30'5547,"25"30"-387,0 0 129,19 4-3999,1 0-516,11 4-258,2-1-129,6 0-258,2-1-387,-1-6-903,4 0-3870,-5-8-129,-2-1-516,-3-5-516</inkml:trace>
  <inkml:trace contextRef="#ctx0" brushRef="#br0" timeOffset="55064.1495">20644 13242 3999,'10'0'5289,"1"10"-129,-9 11-1032,-8-1-1419,6 21-516,-17-4-645,7 17-645,-9-1-129,3 10-258,-5 3-258,1 3 0,-4-2-129,2 1 0,3-6 0,2-3 0,2-7-129,1-5 0,5-11 0,2-7 0,3-12 0,3-3 0,1-14 0,0 0 0,0 0 0,0 0 0,0 0 0,0-6 129,0 6-129,1-18-129,0 5 129,1 2 0,-2-1 0,0 12 129,3-19-129,-3 19-129,2-13 258,-2 13-129,0 0 0,0 0 0,0 0 0,0 0-129,0 0 129,0 0 0,0 0-129,0 0 129,0 0-129,0 0 129,2 6-258,-2-6 0,0 0-774,0 0-3999,0 0 129,0 0-645,0 0-258</inkml:trace>
  <inkml:trace contextRef="#ctx0" brushRef="#br0" timeOffset="55647.1829">20681 13334 8514,'6'-24'5547,"-1"8"-387,-5 16-258,0-13-3354,0 13-645,0 0-129,0 0-387,0 0 129,7 17-258,-5 5 0,3 7 0,4 4-129,2 12 0,3 2 0,0 9 0,4 1 0,2 5-129,-1-5 0,-1 3 129,0-3-129,-3-3 0,0-3 0,-6-3 0,-1-2-129,-3-11 0,-1-4-129,-4-7-129,4-1-774,-4-23-3096,0 0-1161,-8 3-258,8-3-258</inkml:trace>
  <inkml:trace contextRef="#ctx0" brushRef="#br0" timeOffset="55884.1963">20472 13879 11094,'21'23'5805,"16"-17"-516,0-6-258,15 0-4128,0-7-387,3 0-258,-5-1-129,-2-1-387,-2 2-387,-13-11-903,-1 14-3612,-9-5-258,-6 7-129,-5-3-645</inkml:trace>
  <inkml:trace contextRef="#ctx0" brushRef="#br0" timeOffset="56159.2121">21208 13792 11223,'-2'36'5805,"-5"-2"-387,-3-9-258,3 10-3999,-3-1-645,3 1 0,0 3-258,4-4 0,0 2-129,2-4 0,1-4 0,0 0-129,0-3-129,0-6-258,0 4-516,-6-11-4386,6 0 0,0-12-516,0 0-645</inkml:trace>
  <inkml:trace contextRef="#ctx0" brushRef="#br0" timeOffset="90377.1693">11609 17080 5289,'-5'16'4902,"5"-16"0,-12 2-1032,3-14-2064,9-8-645,-3 0-516,3-1-258,0-13-129,0 0-129,5-7 129,2 0-129,2-8 0,3 3 129,-2-6-129,2 0 258,-4-6-387,4-2 258,-3 4-387,-4-1 258,1 3 0,-5 9-129,0 0 0,-1 12 0,0 10 0,-2 7 129,-4 2-129,6 14 0,-9-7 0,9 7 0,0 0 0,0 0 0,0 7-129,0-7 129,14 7 0,-2-6-129,6-1 129,4 0 0,3-1 0,4-4 0,4 0 0,5-4 0,1-6 0,4 2 0,2-4 0,2 0-129,3 1 129,1-7 129,1 0-129,1 3 0,4-1 0,5 3 0,1 3 0,-1 0 129,1 3-258,3 4 258,1 2-258,2-3 258,3 2-129,5 2 0,2-4 0,3 2 0,4 3 129,4-4-129,4 2 0,2 2 0,1 2 0,-3-3 129,-1 5-129,2 0 0,-3 0 129,3 3 0,-1 0-129,-2 3 0,-3 1 129,2 1 0,0 1-129,0 2 0,3 3 129,-2-2-129,-2-2 0,0 4 129,0-1-129,2 0 0,-3 0 0,2-1 0,-2 0 0,-3-4 129,1 0-258,-1-3 129,3 2 0,-1-2 0,0-2-129,0-1 129,1-2-129,-1 0 0,0 2 0,2-2 129,2 2-129,-3-2 129,-2 0-129,-2 0 0,-1 5 0,0-1 129,-3 1-129,1 3 0,-3 4 129,0-5-129,-5 1-129,3-1 258,-2 2 0,-5-4 0,1 4-129,-5-2 129,-4-3 0,0 4 0,-4-3-129,-1 2 129,-1-2 0,-3-1 0,-3 0 0,0-3 0,-4-1 0,-1 0-129,0 0 129,-3 1 0,-1-1-129,-3 0 129,-5 0 0,-2 1 0,-5 4 0,-4 3 0,-7-3 129,-4 1 0,-5 5-129,-5 1 0,-1 3 0,-1 3 129,-3 1-129,-4 4 0,1 5 0,1 11 0,-1-2 0,1 8 0,-1 1 129,3 0-129,-1-3 0,3-1 0,1 2-258,-5-22-2451,8 7-2064,-2-29-516,9 10-774,-3-27 775</inkml:trace>
  <inkml:trace contextRef="#ctx0" brushRef="#br0" timeOffset="91277.2208">14582 15052 5934,'8'-33'5160,"-8"33"-387,9-11-258,0 16-2709,-8 7-774,4 19-387,-3 7-129,3 19-129,-3 7-258,4 9 0,-2 3-129,1-1 0,1-5-129,-2-8-387,3-2-516,-4-22-3354,3-9-258,-1-18-387,-5-11-129</inkml:trace>
  <inkml:trace contextRef="#ctx0" brushRef="#br0" timeOffset="91885.2556">14492 14959 9804,'0'-43'5289,"13"26"-516,0-6 0,11 15-3741,3-1-516,12 6-129,2 3-129,9 5-129,2 11 0,3 4-258,-6 4 258,-2 4-258,-9 4 0,-7 2 0,-10 7 129,-14 0-129,-7 2 0,-17 2 0,-7 1 0,-10-5 129,-5-3-129,0-11 258,-1-9-129,2-9 0,8-9 129,7-5-129,7-13 258,11 0-129,5-9 0,12 5-129,9 5 129,9 3-129,5 4 129,6 7-129,0 3-129,2 5 129,-2 11 0,-7 5 0,-2 6 0,-7 5 0,-9 3-129,-6 4 129,-5-2 0,-5 3 0,-9-5 0,-8-2 0,-10-6 129,-5-5 0,-9-4 0,-6-5 129,-3-6-129,-1-4 0,1-2 0,4-1 0,6-5 0,10-4 0,12 0-258,9 0 129,9 9-387,7-19-774,19 12-3483,5-5-516,15-2-258,2-13-645</inkml:trace>
  <inkml:trace contextRef="#ctx0" brushRef="#br0" timeOffset="96533.5214">19007 15063 645,'0'-12'4515,"0"12"129,0 0-258,0 0-1935,0 0-1032,12 27-258,-8-4-516,4 9 0,-1 3-258,2 7 129,-1 4-258,2-3 258,-3 0-258,1-2-129,-2-9 0,-1 2 0,-3-7-258,-2-5 0,1 0-258,-1-11-387,0 9-774,0-20-2838,-7 20-258,7-20-516,0 0 129</inkml:trace>
  <inkml:trace contextRef="#ctx0" brushRef="#br0" timeOffset="97221.5607">18983 15080 6450,'-2'-27'5289,"-2"11"-387,4 5-258,0-7-3483,13 5-129,-3-5-258,10 6 129,3 0-516,3 6 129,4-1-258,4 5-129,-2 2 0,5 0-129,-3 4 0,-4-1 0,1 7-129,-7 0 0,-4 6 129,-9-1-129,-6 6 0,-9 3 0,-10 7 0,-11 4-129,-5 6 258,-7-7-129,-4 3 129,2-7 0,-1-3 0,7-7 0,6-5 0,11-10 129,16-5 0,0 0 0,13 0 0,14-6 0,4-2-129,9 3 129,1 3-129,3 2 0,-3 2 0,-2 13 0,-6-4 0,-4 6 0,-8 6 0,-9 2 0,-6 2-129,-4 0 129,-10 1 0,-8-2 0,-5 2 0,-6-4 0,-4-3 0,1-1 129,-1-6-129,2 0 129,3-1-129,4-6 0,5-3 0,5 0-129,12-4-129,-9 4-387,14 9-1419,4-13-2709,8 0-258,-3-1-387,10-5-258</inkml:trace>
  <inkml:trace contextRef="#ctx0" brushRef="#br0" timeOffset="97629.5841">19687 15342 9030,'20'-11'5418,"-7"-1"-258,4 5-387,2-3-3870,3 4-387,2-1-129,2 6-129,-2 1-129,3 0-129,-1 2 0,0 5 0,-2-3-129,0-1 0,-4 2-258,-4-5-258,3 1-903,-19-1-2967,19-7-516,-14-6-258,-5 13-387</inkml:trace>
  <inkml:trace contextRef="#ctx0" brushRef="#br0" timeOffset="97949.6024">20001 15120 7611,'0'0'5289,"0"0"-258,0 0-258,5-5-3870,5 9-129,0 0 0,5 10-387,-2 1-129,3 0-129,-1 3-129,2 2 129,-2 1-129,1 0 129,-5 4-129,-1 1 0,-3-1 0,-2-1 129,-3 3-129,-2 1 0,-4-2 129,-3-1-129,1-4 0,-2-1 129,1-3-258,0-4 129,4 1-258,3-14-516,0 0-3999,4 6-129,6-6-516,-3-15-516</inkml:trace>
  <inkml:trace contextRef="#ctx0" brushRef="#br0" timeOffset="101853.8257">21066 15056 3483,'0'0'4128,"13"-2"-1290,-13 2-129,0 0-516,2-17-387,-2 17-387,0 0-387,0 0-129,-5-14-258,5 14-129,-17-5 129,7 5-258,-6 0-129,-2 7-129,-5 2 129,-1 9-129,-3-1 0,-2 7 0,-1 2-129,3 6 258,3-4-258,3 1 258,7-1-129,7 0 129,7-3 0,8-3-129,11-9 129,6-4 0,6-7-129,4-2 0,2 0 0,4-9 0,-5-6 0,0-1 0,-5-1-129,-7 1 0,-4 2 129,-7 3-129,-13 11 0,0-11 0,-9 13 0,-11 10 0,-4 5 0,-4 9-129,-5 4 129,1 4-129,4 7 129,1-1 0,10-5-129,7-1 129,7-4 129,6-5-129,10-4 0,10-5 0,5-7 129,4-1 0,4-4-129,0-4 0,1 1-258,-2-2-387,4 1-1806,-5-8-2451,-1-2-129,-4-11-645,5 2-129</inkml:trace>
  <inkml:trace contextRef="#ctx0" brushRef="#br0" timeOffset="102177.8443">21633 14725 9288,'0'0'5418,"0"0"-387,5 21-129,-5 9-4257,6 13-129,-1 12 129,0 18-258,-5 7 0,0 10-129,0 3 0,0 6-129,0-6 0,-4 0-129,-1-11 0,3-8 0,0-12-129,1-9 0,1-8-387,-2-21-1290,4 3-3225,1-16-129,4 0-645,-7-11-258</inkml:trace>
  <inkml:trace contextRef="#ctx0" brushRef="#br0" timeOffset="103565.9237">20243 16654 3225,'19'16'5289,"-9"-12"-387,4 2 129,-4-12-3354,9 6-516,-6-5-129,5 4-387,-2-6-258,4 1 0,-3-5 0,2-4-129,0-7 129,-2 7-258,-3-9 0,1-4 0,-5 0 0,-3 4-129,-3-2 129,-4 4-129,-7 10 0,-2-4 0,-7 10 0,-2 4-129,0 2 129,-5 7 0,2 5 0,-1 13-129,3 6 129,2 1 0,3 2 0,2 4 0,5-5 0,9 3 0,-2 1 129,7-7-129,8-8 129,1-2-129,4 0 129,4-3 0,-1-4-258,2-7-129,1 3-774,-6-9-3741,6-1-516,-4-13-258,-2-1-387</inkml:trace>
  <inkml:trace contextRef="#ctx0" brushRef="#br0" timeOffset="103804.9372">20669 16190 9288,'14'15'5418,"-7"11"-258,-3 0-258,1 16-4386,5 10-258,1 8 0,-3 4-129,0 2-258,1 0-129,0-7-387,5 4-645,-10-21-3612,13-2-387,-8-20-129,6-8-774</inkml:trace>
  <inkml:trace contextRef="#ctx0" brushRef="#br0" timeOffset="104172.9584">21054 16404 7482,'-12'-3'5031,"-2"4"0,-10 4-387,5 11-4128,-8 3-258,3 4 258,0 2-258,7 3 0,3-2 0,8 2 129,6-7-258,9-6-129,7-1 129,6 3-129,2-3 129,1-2-258,0 2 258,-3 1-129,-4 4 0,-7 1 129,-2-5-129,-9 0 0,0 5 0,-5 0 129,-6-5-129,-4-6-129,1 7-258,-1-12-516,6 17-2322,-5-21-1806,14 0-387,-13-11-387</inkml:trace>
  <inkml:trace contextRef="#ctx0" brushRef="#br0" timeOffset="104665.9865">21254 16637 6966,'38'0'5805,"-19"-4"-903,5 3 129,-7-10-4128,10 3-258,-7 0 0,3 1-387,-4-4 0,0 0-129,-6-9 0,0-4 0,-7 2-129,0 1 129,-4-7-129,-2 2 0,-4 0 129,-5 5-129,-3 8 0,-5 5 0,0 3 0,-2 4 0,-3 1 0,3 7 0,2 7-129,0 10 129,5 3 0,0 2 129,5 3 0,4 5-129,0-2 258,4 0-129,7 0 0,3-9 0,4 2 129,9-4 0,-2-4 0,4-4-129,3-4-129,-2 2 0,0-4 0,-4-6-387,2 9-1419,-8-13-3354,5 0-516,-7-12 0,4 3-774</inkml:trace>
  <inkml:trace contextRef="#ctx0" brushRef="#br0" timeOffset="105310.0234">22265 16400 5547,'-24'-7'5160,"6"7"-258,-3 0-387,0 7-3741,-4-1-258,8 6 129,-1 4-387,5 2 129,4 0 0,4 2-129,5-2 0,5 1 0,3 0-129,5 1 129,2-6-129,1 0 129,-2 4-129,-3-1-129,-2 0 129,-7 1-258,-2 0 129,-6 1 0,-9 1 0,-7-4-129,1 3-258,-6-9-258,6 11-1290,-3-19-2709,7-2-645,0-8-387,12-12 258</inkml:trace>
  <inkml:trace contextRef="#ctx0" brushRef="#br0" timeOffset="105542.0367">22305 16052 9933,'15'73'5547,"-11"-29"-516,1 10 0,-5 7-4773,3 7 0,4-1-258,6-5-129,-1-3-129,-1-5-258,8-1-645,-10-20-1161,11-4-2580,-9-16-645,-1-1-129,-10-12 130</inkml:trace>
  <inkml:trace contextRef="#ctx0" brushRef="#br0" timeOffset="105710.0462">22228 16500 7740,'17'-42'5289,"12"27"-258,2-6-387,8 11-4257,8-7-645,1 6-1290,5 11-3096,-2 2-645,-1-2-129,-4 0 0</inkml:trace>
  <inkml:trace contextRef="#ctx0" brushRef="#br0" timeOffset="106138.0708">22865 16397 6837,'-30'14'5160,"9"-10"-129,-1 13-387,-9-4-3741,9 11-258,-4-4 0,6 7-258,2-3 258,8 4-258,3-4-129,7-3 0,5-7-129,11-3-129,5-2 0,7-9 129,2 0-129,2-6 129,-1-6 0,-4-6-129,-3-9 129,-5-3 0,-7-5 0,-5 2 0,-7-4-129,0 2 0,-7 3 129,-3 5 0,0 10-129,-1 6 0,2 11 0,9 0 0,-12 20 0,11 13 0,1-1 0,1 7-129,6 5 0,5 2 0,2-3-129,2-5-258,6 5-516,-12-26-3096,8 2-1161,-4-13-258,4-6-258</inkml:trace>
  <inkml:trace contextRef="#ctx0" brushRef="#br0" timeOffset="106377.0844">23054 15876 9933,'14'8'5547,"-13"23"-258,3 16-258,-4 5-4902,2 11 0,2 8 0,3 10-129,2 3-129,-1-4 0,1-4-129,0-13-387,5-1-516,-14-17-3741,6-11-516,-6-17-129,0-17-516</inkml:trace>
  <inkml:trace contextRef="#ctx0" brushRef="#br0" timeOffset="106574.0957">22952 16397 9288,'6'-13'5805,"13"13"-516,0-5-258,10 3-4386,1 0-258,5 2-258,3 2-258,-4 2-516,4 19-774,-13-23-2322,3 9-1419,-4-3-774,2-3 258</inkml:trace>
  <inkml:trace contextRef="#ctx0" brushRef="#br0" timeOffset="107173.13">23465 16332 8385,'0'25'5547,"0"-1"-645,0 3-129,-4 2-4386,4 4-129,0-3 129,0 2-129,4-3-129,1-4-129,1-10 129,2-3 0,0-9-129,5 0 129,-2-4-129,2-10-129,-1-3 129,0-2 0,0-7 0,0-1 0,-2 1 0,-1 0 129,-2 5-129,-1 6 0,-6 12 129,8-9-129,-6 16 129,-1 10-258,0 1 129,1 3-129,2 0 129,1 2-129,0-2 129,2-9-129,2-4 129,2-3 0,0-3 0,3-2 0,1-7 0,1-3 0,-1-9 0,0-2 0,4-2 0,-4 1 129,0-3-129,-1 8 129,-3-1-129,-1 5 129,0 7 0,-10 6 0,11 0 0,-11 0 0,8 13 129,-3 3-258,-3 2 129,0 7-129,-1-1 0,3 1 0,-3 7 0,1-9-258,0 7 129,1-9-258,4 2-516,-7-23-3354,4 22-1161,-4-22-516,11 0-129</inkml:trace>
  <inkml:trace contextRef="#ctx0" brushRef="#br0" timeOffset="107541.151">24063 15831 8385,'18'32'5676,"-11"-11"-258,0 11-258,-3 7-5031,2 11 129,-5 5-129,-1 7 0,0 3 0,-1 6 0,-6-2-129,0-5 0,0-6 0,2-9 0,3-6-129,1-7 0,1-8 129,7-11 129,6-3 129,4-6-129,4-4 129,3-4-258,3 0-129,0-4-516,8 4-2064,-8-6-2838,-2-7-129,-4-5-516</inkml:trace>
  <inkml:trace contextRef="#ctx0" brushRef="#br0" timeOffset="107757.1634">23870 16275 8643,'36'-4'5934,"11"1"-258,4-4-129,17 7-4644,1 0-387,1 3-516,2 10-774,-8-10-4515,-3 4 258,-13-7-774,-8 0-645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26:35.1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9:26:35.674"/>
    </inkml:context>
  </inkml:definitions>
  <inkml:trace contextRef="#ctx0" brushRef="#br0">4974 8080 1419,'-4'-12'2580,"4"-9"-903,0 8-129,0 0-258,0-2-258,0 1-129,0-1-129,0 4 0,0-3-258,0 14 129,0-18-258,0 18 0,-3-14-129,3 14 0,3-15 0,-3 15 129,17-15-129,-3 5 129,3 3 0,9 1 129,-4 2-129,9 4 0,-2 0 129,6 8-258,2-2 129,5 7-129,0-4 0,3 5-129,6-5 129,2 0-129,2-3 0,5-1-129,-3-1 129,1-2-129,0 1 129,2-3-129,-3 0 0,1 1 129,-1-1-129,-1 0 0,-1 0 0,0-4 129,-1 0-129,-2 0-129,2-2 129,-4-2 0,0 2-258,-3 1 129,1-1-258,-4 0 129,-3 5-129,-6-4-258,-4 5-387,-8 0-645,-5 0-2322,-3 4-387,-15-4 0</inkml:trace>
  <inkml:trace contextRef="#ctx1" brushRef="#br0">9379 12798 0,'0'0'0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33:50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7428 8206 3612,'-10'-15'4773,"10"15"-258,-12-11-1548,0 0-774,12 11-516,-21-15-645,10 12-258,-5-5 0,2 2-258,-6-2 0,1 3-129,-2-4-129,-3 5 0,0-3 129,2 2-258,-3 3 129,2 2-129,-1 0 0,4 11 0,2 3-129,2 7 129,4 7-129,3 6 129,3 1-129,5 5 0,1 2 0,1 1 0,6 1 0,2-3 0,4 0-129,-2 1 129,-1 0 129,1-4-129,-3 0 129,-3-3-129,0-1 129,-3-2-258,-1-2 258,-1-3-258,0-5-129,-1-1 0,0-1-129,1-20-387,-3 23-516,3-23-1290,-8-5-2064,8-6-129,0-9-516,0-5 258</inkml:trace>
  <inkml:trace contextRef="#ctx0" brushRef="#br0" timeOffset="307.0176">7043 8688 1,'-24'54'3224,"17"-27"-128,-2 6-258,1-6-129,6 6-387,-3-10-258,5 10-258,0-13-387,10 9-258,-5-9-516,9 4 129,-1-12-387,6 3 0,2-8-258,3-1 129,-2-6-129,4-3 0,-2-8-129,0-1 129,-2-6-129,-1 0 0,-2 1-129,-4 2-258,2 8-774,-8 3-3225,-1 3-258,3 1-258,-11 0-387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33.775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0 12 645,'0'0'2967,"0"0"-903,0 0 0,0 0 0,0 0-645,7-16-129,-7 16-258,0 0 0,0 0-129,0 0-129,0 0 0,0 0-258,0 0 0,0 0 129,0 0-258,0 0 0,0 0-129,0 0 0,0 0 0,0 0 0,0 0-129,0 0 129,0 0-129,0 0 0,0 10 0,0-10 0,0 22 0,-2-7 0,2 3-129,-1 0 0,1 3 0,0 0 0,0 1 258,0 0-258,1-1 0,3 1 0,-1-5 129,0 2-129,-3-19 0,5 26 0,-5-26 0,5 15 0,-5-15 0,0 0 0,0 0 0,0 0 0,14 0 129,-14 0-129,14-14 0,-14 14 0,21-27 0,-8 8 0,0 2 0,2-2 0,-1-2 0,2 0 129,-1 2-129,2-2 0,-2 4 0,0 1 0,-3 2 129,-12 14-129,23-25 129,-23 25-129,17-17 129,-17 17-129,0 0 0,15-7 0,-15 7-129,0 0 0,0 0-129,13 11-258,-13-11-645,0 0-2838,6 18-645,-6-18-387,0 0 129</inkml:trace>
  <inkml:trace contextRef="#ctx0" brushRef="#br0" timeOffset="864.1098">160-29 2580,'0'0'2580,"0"10"0,0-10 0,0 16-516,0-16-387,7 21-516,-7-21-129,2 25-258,-2-25 0,4 33-129,-4-17-258,4 6 0,-4-4 0,5 6-129,-4-3 0,3 2 0,-1-2-129,0-3 0,1 3-129,-1-5 129,-3-16-129,7 24 129,-7-24 0,0 0-129,0 0 129,16 11 0,-16-11-129,12-7 129,-12 7 0,17-22-129,-6 7 129,1 0-129,2-3 0,1-1 0,1 3 0,1-3 0,-4 2 0,2 5 258,0-1-258,-15 13 0,22-18 0,-22 18 0,14-8 0,-14 8 0,0 0 0,13-5 0,-13 5 0,0 0 0,0 0 0,0 0 0,0 0 0,0 0 0,0 0 0,0 0 0,0 0 0,14 3 0,-14-3 0,0 0 0,0 0-258,0 0 129,0 0-129,0 0-258,0 0-645,0 0-1419,0 0-2064,-7-3 0,7 3-387</inkml:trace>
  <inkml:trace contextRef="#ctx0" brushRef="#br0" timeOffset="1935.7458">683-284 1548,'0'0'3096,"0"0"-258,0 0-258,0 0-387,0 0-387,0 0-387,0 0-258,0 0-129,0 0-258,-7 22-258,-1-8 0,6 9-129,-6 4-129,3 7 129,0-3 0,0 9-129,-1-3 0,2 6 0,-2-5 129,3 4-258,0-10 0,0-2-129,2-2 0,0-7 129,1-3-129,0-18 0,0 22 0,0-22 0,0 0 129,0 0-129,0 0 0,8-17 0,-1 2 0,-1-1 0,5-1 0,-1 0 0,1 0 0,3 0-129,0 3 129,0 2 0,-1 3 0,1 2 0,-1 4 0,0 0 0,-13 3 0,24 3 0,-24-3 0,20 17 0,-11-2 0,-2-1 0,1 4 0,-3 0 0,-1 2 0,-1-2 0,-1-2 0,-1 1 0,-1-17 0,0 26 0,0-26 0,0 19 0,0-19 0,0 0-129,0 16 129,0-16-129,0 0-516,0 0-516,0 0-3096,0 0-387,7-9-387,-7 9 129</inkml:trace>
  <inkml:trace contextRef="#ctx0" brushRef="#br0" timeOffset="2268.2877">1102-29 258,'-10'33'3999,"1"-19"258,9 4-1290,0 6-1290,0-24 0,0 36 0,0-36-645,0 29-387,0-29 0,2 22-258,-2-22-129,2 15-129,-2-15-258,0 0-387,4 16-2193,-4-16-1419,0 0-387,0 0-129</inkml:trace>
  <inkml:trace contextRef="#ctx0" brushRef="#br0" timeOffset="2523.8205">1158-342 2967,'0'0'3354,"0"0"129,0 0-2838,0 0-2064,0 0-1935,2 19 0</inkml:trace>
  <inkml:trace contextRef="#ctx0" brushRef="#br0" timeOffset="2987.8794">1367-339 2709,'0'0'4773,"0"0"-387,0 0-129,0 0-3096,3 25-387,-4-9 258,1 13-129,-12 1-387,9 9 129,-7-3-129,3 5 0,-5-4-129,6 2-129,-6-4 0,7-1 0,-1-7-129,1-2 0,2-6 0,3 0-129,0-5 129,0-14 0,12 15-129,-12-15 0,25 3 129,-9-3-129,3 0-129,-5-8 0,7 7-516,-21 1-903,32-21-2967,-32 21-387,18-7-129,-18 7-387</inkml:trace>
  <inkml:trace contextRef="#ctx0" brushRef="#br0" timeOffset="4768.1055">1187-237 1032,'0'0'903,"16"-21"-129,-16 21-129,5-16 258,-5 16-129,0-16 129,0 16 0,0 0 0,-7-3-129,7 3 129,-18 4 0,18-4-258,-18 19 129,18-19-258,-15 19 258,15-19 0,-8 22-129,8-22 0,0 14-129,0-14 0,0 0 0,0 0-258,14 17 129,-14-17-129,0 0 0,16 0-129,-16 0 0,0 0 0,10-15 129,-10 15-129,0 0-129,0 0-129,0-18-258,0 18-645,0 0-3096,-15 3-129,15-3-258,0 0 388</inkml:trace>
  <inkml:trace contextRef="#ctx0" brushRef="#br0" timeOffset="3747.976">1564 38 774,'10'16'4257,"-10"-16"129,0 0-1419,20 0-903,-20 0 0,20 0-774,-20 0-258,21-5-387,-21 5-129,24-9 0,-24 9-129,21-10 0,-21 10-129,16-13 129,-16 13-258,15-13 129,-15 13-258,10-15 129,-10 15-129,9-16 129,-9 16-258,4-17 129,-4 17-129,0-21 0,0 21 0,-7-24 0,7 24-129,-18-18 129,18 18-129,-24-12 129,11 11 0,-2 1 0,2 0 129,-1 6 0,0 4 0,-1 4 0,15-14 0,-25 28 0,14-10 129,-2 0-129,5 0 129,1 2-129,2-1 129,0 1 0,4-2 0,1 2 0,0-4 129,0 0-129,0-16 0,11 26 0,-11-26 0,19 21 129,-19-21-129,20 14 0,-6-10 129,-2 1-129,3-2 0,3 2 0,-2-4 0,3-1-129,0 0 129,-2 0-129,2-4-258,-4-6-387,9 10-2193,-24 0-1677,21-18-645,-21 18-129,3-27 130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20:18.6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8:20:34.967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2514 1441 645,'0'0'3612,"0"0"645,0 0-903,0 0-645,9-47-258,-9 47-645,0 0-516,0 0-387,0 0 387,0 0-516,-47-50-258,47 50-129,0 0-129,-46-24-129,46 24 129,-41-8 0,41 8-387,-42 0 129,42 0 0,-48 19 0,48-19 0,-46 46 129,46-46 258,-36 68-387,24-21 129,5 4 0,7 3-129,4 0 129,9 5-387,3-6 258,3-4-258,1-10 387,4-9-129,0-10 258,-2-15-129,3-7 129,-2-14 129,3-11-129,-26 27 129,45-96-129,-26 41 387,-6-8-516,-4 0 0,-6 2 0,-3 6 258,-5 5-387,5 50 0,-29-71 129,29 71-516,0 0 258,-42-28 258,42 28-129,0 0 0,-11 57-258,15-20 516,9 12-258,8-2-129,3 7 387,6-4-516,3-2 258,0-9-516,-4-8-258,2-1-3999,-8-12 0,-3-3-258,-7-4-516</inkml:trace>
  <inkml:trace contextRef="#ctx1" brushRef="#br0">5582 5877 0</inkml:trace>
  <inkml:trace contextRef="#ctx0" brushRef="#br0" timeOffset="17319.9906">3105 1304 645,'0'0'3999,"0"0"-129,0 0-258,0 0-903,41-45-258,-41 45-516,0 0 0,0 0-774,0 0-129,0 0-258,0 0-129,0 0-258,0 0-129,-41-43 0,41 43-258,-41 9 129,41-9-129,-51 37 0,51-37 0,-54 49 387,54-49-387,-46 68-129,46-68 387,-29 82 0,23-42-129,5 5-129,1 4 258,4-4-387,9-6 387,2-1-129,5-11 258,1-8-387,3-10 258,2-9 0,2-7 0,-1-17-129,-27 24 0,52-63 129,-52 63-129,41-82-129,-41 82 0,24-98 129,-24 98-129,7-86 387,-7 86-258,-1-78 129,1 78-258,-11-52 258,11 52-258,0 0 0,0 0 0,0 0-258,-16 80 0,16-25 0,6 7 387,2 0-387,5 4 516,3-3-258,2-9 129,-1-7-258,3-12 0,1-8-2193,-7-14-2322,1-2-387,-15-11-387,10 0-516</inkml:trace>
  <inkml:trace contextRef="#ctx0" brushRef="#br0" timeOffset="18136.0373">2084 1019 3225,'0'0'4773,"-58"51"-387,58-51 516,-71 74-1548,39-24-1290,-8 8-903,17 11 129,-4 8-645,19 7-129,8-3-258,12 5 129,15 2-516,14-6 258,4-6-387,6-19-645,21-4-3612,-5-14 129,10-7-516,0-8-645</inkml:trace>
  <inkml:trace contextRef="#ctx0" brushRef="#br0" timeOffset="18784.0743">3439 1015 7740,'0'0'5289,"0"0"-516,0 0-387,40-4-2709,-40 4-258,0 0-387,50 61-258,-50-61-258,29 91 0,-19-33-387,-1 10 258,-6 5-516,-3 4 645,-1-2-645,-6-3 258,-2-9-258,0-7-129,2-14-258,0-14-516,7-13-3483,0-15-129,0 0-258,-3-25-516</inkml:trace>
  <inkml:trace contextRef="#ctx0" brushRef="#br0" timeOffset="19204.0984">3926 1047 11223,'17'-52'4902,"-17"52"-516,0 0 387,0 0-3870,0 0 0,0 0-516,-15 48 129,15-48 258,-22 59-645,22-59 645,-33 78-516,33-78-258,-41 87-129,41-87 258,-38 77-129,38-77-645,-27 50-129,27-50-903,0 0-2451,0 0-129,0 0-774,0 0 258</inkml:trace>
  <inkml:trace contextRef="#ctx0" brushRef="#br0" timeOffset="19444.112">3808 1026 10965,'0'0'4902,"0"0"-129,0 0-387,0 0-2838,0 0-645,0 0-258,0 0-258,17 47 129,-17-47 0,25 72-387,-25-72 516,27 76-645,-27-76 0,20 70 129,-20-70 0,12 65-1032,-12-65-516,0 0-3354,3 49 258,-3-49-645,0 0-129</inkml:trace>
  <inkml:trace contextRef="#ctx0" brushRef="#br0" timeOffset="19640.1233">3778 1183 10191,'0'0'5031,"0"0"-129,0 0 0,3-50-2967,-3 50-1290,42 0 258,-42 0-129,58 10-258,-58-10-129,58 11-645,-58-11-774,53 14-3741,-53-14 645,0 0-774,44 29-774</inkml:trace>
  <inkml:trace contextRef="#ctx0" brushRef="#br0" timeOffset="34851.9933">7481 7437 1548,'17'-14'4386,"-4"0"516,-13 14-1290,5-17-645,4 15-516,-9-16-645,0 18-387,0-14-387,0 14-129,-9-12-258,9 12-258,-19-4 0,3 4-258,-2 6 129,-5 4-258,-4 2 129,-1 5 0,-6-2 0,2 4-129,1 0 129,3-1-129,1-2 0,6 1 129,6-4-129,4 2 0,10-3-129,1-12 129,12 18 129,7-9 0,3-3-129,6 1 129,0-1-129,4 5 129,-5-2 0,-2 3-129,-6 2 0,-6 4 0,-6 5-129,-7 1 129,-4 3 0,-7 4 0,-4-2 0,-3 0 129,2-3-258,0-5 258,4 0-129,3-2 0,5-6 0,4-13 129,14 9 0,1-4 0,4-4 0,6-1 0,2 0 0,1 0-129,-2 0 129,1 0-258,-1 0-129,-8 0-1161,2 0-3483,-6 0 0,-1 1-387,-4-1-645</inkml:trace>
  <inkml:trace contextRef="#ctx0" brushRef="#br0" timeOffset="35100.0076">7848 7538 11868,'-10'9'5418,"17"-9"-387,8 0-258,4-9-4644,8 4 0,1-1-258,-4-4-387,3 10-1806,-10 0-2322,-2 0-387,-15 0-387,0 0-387</inkml:trace>
  <inkml:trace contextRef="#ctx0" brushRef="#br0" timeOffset="35288.0183">7895 7644 10449,'-1'14'5418,"1"-14"-516,7 6 129,-7-6-4128,16 0-387,-1 0-129,0 0-387,3 5-516,-5-7-2709,5 2-1548,-5 0-387,6 0-258,-5 0-516</inkml:trace>
  <inkml:trace contextRef="#ctx0" brushRef="#br0" timeOffset="36064.0626">8443 7271 8127,'-3'-13'5160,"-6"-3"-258,9 16-129,-22-22-3612,15 18 129,-10-6-516,4 10-387,-5 0 0,2 4-129,1 7 0,2 4-129,0 0 0,8 6 0,0 3 0,5-2 0,1 0-129,8 2 129,0-3-129,4 0 129,3-1-129,0-4 129,-1 1-129,-2-2 129,-4-2-129,-5 2 0,-4 0 0,-4 1 129,-7-1-129,-5 0 0,-2-4 0,-1 3 0,-2-4-129,1-2 129,2-1 0,4-2 0,4-4 0,1 2 0,9-3 0,0 0-129,-2 11 129,2-11 0,11 11 0,-1-3 0,3 4 0,1-2 0,0 7 0,0-2 129,-1 2-129,-1 2 0,-3 1 0,-4 1 0,0 1 0,1 1 129,-5-6-129,3 1 129,-2-2-129,1-1 129,2-3 0,-5-12-129,17 14 129,-17-14-258,19 14-903,-19-14-3999,22 0-129,-13-11-387,1-9-387</inkml:trace>
  <inkml:trace contextRef="#ctx0" brushRef="#br0" timeOffset="37672.1547">8871 7292 2580,'0'0'4902,"9"-9"-258,-9 9-1032,0 0-774,1-18-774,-1 18-258,0 0-516,0 0-129,0 0-387,0 0-129,0 0-129,0 0-129,-7 0-129,7 0 0,-18 18-129,6-5 0,0 6 0,-2 0 0,2 5 0,0 4 0,2 2-129,1 6 129,2-3-129,1 8 129,3-4-129,1 3 129,2-1-129,0 2 129,4-9 0,3 7 0,3-12-129,-1 2 129,3-5 0,1-4 129,3-8-258,-3-1 129,2-7 0,-3-1-129,0-3 129,-3 0-129,-1-4 0,-8 4-258,9-9-258,-9-7-3225,0 16-1419,0 0-129,-5-8-516,5 8-516</inkml:trace>
  <inkml:trace contextRef="#ctx0" brushRef="#br0" timeOffset="38572.2062">9203 7829 645,'13'-6'4386,"-13"6"645,19-4-516,-9 7-1548,-1-3-903,8 5-645,-17-5-258,19 28-387,-14-10 0,2 7-258,-7-3 0,0 4-258,-2 1-129,-7-6-645,6 0-3999,-8-6 0,-5-1-645,0-7-129</inkml:trace>
  <inkml:trace contextRef="#ctx0" brushRef="#br0" timeOffset="39416.2544">9561 7301 1677,'20'14'5160,"-9"-10"0,6 4-129,-4-8-2193,11 17-645,-10-9-516,12 14-387,-10 2-516,5 7-129,-10 2-258,-3 7-129,-3 2-129,-5 4 0,-7-1-129,-6-2 0,-4-5 0,1-6-129,2-3-258,-1-10-516,13-5-3870,2-14-258,0 0-129,2-7-774</inkml:trace>
  <inkml:trace contextRef="#ctx0" brushRef="#br0" timeOffset="40700.3278">10061 7199 2580,'10'-9'5031,"-10"9"-129,7-15-258,3 15-2193,-10-12-903,9 11-129,-9 1-774,12-4 0,-12 4-387,17 0 0,-8 0 258,0 2-516,1 4 258,0 1-258,0 1 258,-3 3-258,-4 2 258,-3 6-258,-1 1 0,-8 1 129,-3 3-129,-1 2 0,-1 1 129,2 1-129,3-1 0,4 0 0,5-2 129,0-1 0,10-5 0,4 1 0,2-6 129,4-5-129,1-6 0,2-1 0,-3-2 0,-3-3-129,-2-1 129,-3-2 0,-12 6 0,11-14-129,-11 14 0,0 0 0,-6 0 0,6 0 0,-12 14 0,3 0-129,1 5 0,1 1 129,2 6-129,3 3 258,1 1-258,1-1 129,1 1 0,4-1 0,1-3-129,-1 0 258,1-7-129,-2 0 0,-3-4 129,-1-2 0,0-13 129,-11 16-129,-1-13 0,-2-2 129,-4 4-258,0-5-258,6 7-903,-2-7-3999,14 0 258,-10-1-774,10-11-387</inkml:trace>
  <inkml:trace contextRef="#ctx0" brushRef="#br0" timeOffset="51903.9687">13369 7185 903,'0'0'4128,"0"0"0,0 0-1290,0 0-645,0 0-387,0 0-387,0-14-129,0 14-516,0 0 0,0 0-258,0 0 0,0 0-129,-8-3 129,8 3-387,0 0 129,0 0 0,-10 5 0,10-5-129,-10 7 129,10-7-129,-11 15 0,11-15 129,-14 18-129,14-18 129,-16 18 0,9-6-129,1-2-129,1 2 129,-2 1 0,2 3 0,0-2 0,-1 3-129,1-1 129,2-1-129,-1 3 0,1 2 129,0-5-129,1 3 0,0-1 0,2 0 0,-1-1 129,1 4-129,0-4 129,0 2-129,0 2 0,1-2 0,1-3 0,2 2 0,-3-1 0,2-3 0,-1 2 0,1-2 0,1-2 0,-2 4 129,3-5-129,0 1 0,-5-11 0,7 21 0,-7-21 0,12 18 0,-12-18 0,12 14 129,-12-14-129,14 9 0,-14-9 0,12 7 129,-12-7-129,10 2 0,-10-2 0,9 4 0,-9-4 0,0 0 129,0 0-129,10 1 0,-10-1 129,0 0-129,0 0 129,0 0-129,0 0 129,0 0-129,0 0 129,0 0-129,-2-7 129,2 7-258,0 0 258,-8-14-129,8 14-129,-7-12 129,7 12 0,-9-11 0,9 11 0,-7-18 0,7 18 0,-8-14 0,8 14 129,-8-15-129,8 15 0,-7-18 0,7 18 0,-6-18 0,3 6 0,3 12 0,-7-22 0,7 11-129,-3-1 129,2-2 0,-2 2 0,1-1 0,2-1 129,-1-1-129,-1 0 0,0 2 0,2-3 0,-3 4 0,2-1 0,-2-1 0,3 14 0,0-18 0,0 18 0,0-22 0,2 11 0,0 1 0,3-2 0,-2 1 0,2-4 0,1 2 0,-1 2 0,-1 0 0,-4 11 0,9-20 0,-9 20 0,11-20 0,-11 20 0,10-15-129,-10 15 129,11-14 0,-11 14 129,10-12-129,-10 12 0,10-9 0,-10 9 0,10-6 0,-10 6 0,10-8 0,-10 8 0,9-6 0,-9 6 0,0 0 0,7-5 0,-7 5 0,0 0 0,0 0 0,0 0 0,0 0 129,0 0-129,0 0 0,0 0 129,0 0-129,0 0 129,0 0-129,0 0 129,0 0-258,-5 0 129,5 0 129,-9 5-258,9-5 129,-10 11 0,10-11 0,-12 16 0,4-4 0,2-2-129,-1 4 129,0 2 129,1 0-129,-1 3-129,0-3 129,0 0 0,2 3 0,0 0 0,1-3 0,-1 2 0,3 1 0,-1-2 0,1 1 129,1-2-129,1 2 0,0 0 0,0 0 0,0 0 0,0-4 129,0 1-129,0-1 0,0 1 0,0-1 0,1 0 0,1 0 0,1-3 0,-2 2 0,2-1-129,0-2 258,-3-10-258,7 19 258,-7-19-129,6 17 0,-6-17 0,7 12 0,-7-12 0,0 0 129,11 12-129,-11-12 0,0 0 0,9 7 0,-9-7 0,0 0 129,10 4-129,-10-4 0,0 0 0,9 1 0,-9-1 0,0 0 129,9 2-258,-9-2 129,0 0 0,0 0 0,0 0 0,0 0-387,8 3-645,-8-3-3999,0 0 0,-6 0-387,6 0-516</inkml:trace>
  <inkml:trace contextRef="#ctx1" brushRef="#br0" timeOffset="39257.2453">21521 14171 0,'0'0'0,"0"0"0,0 0 0,0 0 0,0 0 0,0 0 0</inkml:trace>
  <inkml:trace contextRef="#ctx0" brushRef="#br0" timeOffset="57811.3066">13880 7219 1806,'0'0'3354,"0"0"-516,0 0-774,-2-14-645,2 14-129,0 0-516,0 0 129,0 0 0,0 0-129,0 0 258,0 0-129,0 0 129,0 0-258,0 0 129,0 0-129,0 0 0,0 0-258,0 0 0,0 0-129,0 0-129,0 0 0,0 0 129,6-6-258,-6 6 129,0 0-129,13 4 0,-13-4 0,14 16 0,-5-8 0,-1 0 0,1 5 0,1-3 0,0 3-129,-3 3 0,2-2 129,-1 2-129,-2 1 129,-3 1-258,2-4 129,-2 4 0,-1 0 129,-2 1-129,0 1 0,0 1 0,0-2 0,-5 2 0,2 3 0,-1-3 0,-1-4 0,-2 2-129,4-3 129,-2 0 0,-1-4 0,-1-1 0,2 2-129,-1-1 129,-1-1 0,7-11 0,-11 21 0,11-21-129,-8 17 129,8-17 0,-9 12 0,9-12 0,0 0 0,-7 14 0,7-14 0,0 0 0,0 0 0,-11 8 0,11-8 0,0 0 129,0 0-258,-9 1 258,9-1-258,0 0 129,0 0 0,0 0 0,0 0 0,-9 2-129,9-2 0,0 0 129,-8 12-129,8-12 129,0 0 0,-11 11-129,11-11 129,0 0 0,-9 10 0,9-10 0,0 0 0,0 0 0,0 0 0,0 0 0,0 0 129,0 0-129,0 0 0,0 0 0,0 0 0,4-7 0,-4 7 129,9-12-129,-9 12 0,12-16 0,-12 16 0,12-19 129,-12 19-129,12-20 0,-4 10 0,-4-1 129,-4 11-129,10-23 0,-5 11 0,0 0 129,-1-1-129,1 2 0,1-3 129,0 2-129,-1-5 0,0 4 0,-1-2 129,-1 3-129,0-1 0,-3-3 0,0 3 0,0-2 0,-1 1 0,-3 3 0,0-1 129,-2 0-129,1-1 0,0 1 0,0 1 0,1 0 0,4 11 0,-12-20 0,9 8 0,3 12 0,-11-15 0,11 15 0,-9-13 0,9 13 0,-6-12 0,6 12 0,-5-12 0,5 12-129,-3-11 129,3 11 0,0 0 0,0-13 0,0 13-129,0 0 129,0 0 0,0 0 0,0 0 0,0 0 0,0 0 0,0 0-129,0 0 129,0 0 0,0 0 0,0 0 0,0 0 0,0 0 0,7-5 0,-7 5 0,0 0 0,11 9 0,-11-9 0,7 15 0,-2-3 129,1 1-129,0-2 0,0 2 0,1 0 129,-2 0-129,3 5 0,-3-1 0,2-1 129,-4 5-129,-1 1 0,0 1 0,-2 4 129,0-2-129,-2-1 0,-1 0 0,-1-2 0,0-2-129,0-1 129,0-3 0,-2 0-129,3-2 129,-3-3 0,1 1 0,5-12 0,-7 18 0,7-18 0,-7 14 0,7-14 0,-7 13 0,7-13 0,0 0 129,0 0-129,0 0 0,0 0 0,0 0 129,0 0-129,0 0 0,0 0 0,0 0 0,-3-13 0,3 13 0,0 0-129,0-12 129,0 12 0,0 0-129,-2-13 129,2 13-129,0 0 0,0 0 129,2-12-129,-2 12 0,0 0 129,0 0 0,0 0-129,7-10-129,-7 10-516,0 0-3354,0 0-903,0 0-129,0 0-516</inkml:trace>
  <inkml:trace contextRef="#ctx0" brushRef="#br0" timeOffset="60703.472">13644 7099 1935,'0'0'2193,"0"0"-387,0 0-129,2-12-645,-2 12-129,0 0-129,0 9 0,0-9 129,0 24-516,-2-10 258,2 7-387,-2 2 258,2 7-258,-2 4 129,2 1-258,0 6 0,0-1-129,0 4 0,0 0 0,0 4 0,-1-4 0,1 1-129,0-3 258,0 0-258,0-4 129,0-2 0,0-5 129,0-5-129,3-1 387,-1-5-387,2-8-387,-4-12-3225,11 18-129,-11-18-258</inkml:trace>
  <inkml:trace contextRef="#ctx1" brushRef="#br0" timeOffset="45047.5766">21969 14438 0,'0'0'0,"0"0"0,0 0 0</inkml:trace>
  <inkml:trace contextRef="#ctx1" brushRef="#br0" timeOffset="48790.7906">22490 11681 0</inkml:trace>
  <inkml:trace contextRef="#ctx0" brushRef="#br0" timeOffset="84507.8334">14492 7284 1161,'0'0'4128,"6"-14"387,-6 14-1419,0-11-645,0 11-516,0 0-516,0 0-258,0 0-258,0 0-129,-11 0 129,9 11-258,-8-2-129,3 9 0,-2-2 129,-1 6-258,-3 2 0,2 3-129,-1-4 0,2 9 0,-2-1-129,5 0 129,1 2-129,3 1 0,0 0 129,3 0-129,0-1-129,2 1 129,2-5 0,3-2-129,1-5 0,1 1 129,-1-2-129,2-6 129,-3-2-129,2-2 258,-1-3-258,-8-8 129,13 17-129,-13-17 129,9 4-129,-9-4 129,0 0-258,9 6 129,-9-6 0,0 0 0,0 0 0,0 0 0,0 0 129,0 0-129,0 0-129,0 0 258,0 0-129,0 0-258,0-10 258,0 10-129,0 0 129,0 0 0,-7-15 0,7 15-129,0 0 0,0 0 129,0 0 0,0 0 0,0 0-129,0 0 129,-5 7-258,5-7 129,0 0-387,0 0-1935,0 0-2322,-4-13-516,4 13-129,-5-22-774</inkml:trace>
  <inkml:trace contextRef="#ctx0" brushRef="#br0" timeOffset="85851.9103">14813 7226 5547,'0'0'4902,"-4"-13"129,4 13-1806,0 0-1161,0 0-387,0 0-645,0 0-129,4-9-129,4 9-129,-8 0-258,20 1 129,-8 4-258,1 4 0,-1 1 0,0 6 0,0 4-129,-1 5-129,-3 4 129,-2 7 0,-5 1-129,0 5 0,-1-1 0,-1 3 0,-5-3 0,0-3 0,0-3 0,-1-4 0,0-4 0,-1-6 129,0 0-129,-1-7 129,-1-1-129,1-1 129,-2-4-129,2-3 0,0 4 0,9-9 0,-11 8 129,11-8-129,0 0 0,-8 2-129,8-2 0,0 0 0,0 0-258,0 0-129,8 2-645,-8-2-3741,0 0-129,11-7-516,-11 7-258</inkml:trace>
  <inkml:trace contextRef="#ctx0" brushRef="#br1" timeOffset="92519.2917">13671 7184 3225,'0'0'4773,"0"-11"-258,0 11-1806,0 0-387,0 0-387,0-20-516,0 20-387,0 0-129,0 0-516,0 0 129,0 0-129,7 6-129,-7 6 129,0 1-258,0 5 129,0 4-129,0 2 0,0-2 0,0 6 0,0 0-129,0 0 129,0 2 0,0-1 0,0-1-129,0 1 129,0-2-129,0-2 129,2-2-129,-1-3 0,-1 2 129,1-7-129,-1 0 0,0-3 0,0-1 0,0 1 129,0 2-258,0-14 258,-2 18-129,2-18 0,-2 14 0,2-14 0,-3 11 129,3-11-129,0 0 0,-6 14 129,6-14-129,-5 16-129,5-16 129,-5 16 0,5-16 0,-6 12 0,6-12 0,0 0 129,0 0-129,0 0 129,0 0-129,0 0 129,0 0-129,0 0 0,0 0 0,-9 6 129,9-6-258,0 0 129,0 0 0,0 0 0,0 0 0,0 0 129,0 0-129,0 0 0,0 0 129,0-7 0,0 7-129,0 0 0,0 0 0,0 0 0,0 0 0,-2 8 0,2-8 0,0 16 0,0-3-129,0-13 258,-2 13-129,2-13 0,0 0 0,0 0 0,0 0 0,0 0 0,0 0 0,0 0 0,0 0 0,0-7 0,0 7 0,4-24 0,-4 12 0,3-7 0,0-2 129,-2-5-129,1 4 0,-1-3 0,-1-2 129,0 0-129,0-2 0,0-1 0,0 3 0,-1-4 0,1 1 0,0 0 0,0 3 0,2-2 0,2 3 0,-2 6 0,1-3 0,1 3 0,-1 0 129,0 2-129,1 3 0,-1 1 0,-1 0 0,0 2 0,-2 12-129,3-17 129,-3 17 0,0-11 0,0 11-129,0 0 129,0 0-258,1-10 387,-1 10 0,0 0-129,0 0 0,0 0 0,0 0 129,0 10-258,0-10 258,0 12-516,0-12-258,0 0-2064,0 16-2193,0-16-258,0 0-645,0 0-129</inkml:trace>
  <inkml:trace contextRef="#ctx0" brushRef="#br1" timeOffset="93919.3718">14672 7219 1677,'0'0'3999,"0"-15"387,0 15-1290,0-15-1419,0 15-258,0 0 0,0 0-258,0-14-129,0 14-258,0 0 0,0 6 0,0-6-258,0 13 129,0-13-258,0 15 129,0-15 0,-1 21-258,-1-7 0,1 6 0,-2 3-129,2 3 0,-3 2-129,2 5 129,-3 2 0,1 5 0,-1-2-129,3 1 129,-2-6-129,3 3 129,1-1-129,0-3 0,0-3 0,0-1 129,1-1-129,1 1 129,-2 1-129,4-3 129,-4-4-129,2 1 129,-1-2 129,0-1-258,-1-4 258,0-2-258,0-4 258,0 4-258,0-14 258,0 15-258,0-15 0,-2 13 0,2-13 0,0 0 0,0 0 0,-2 11 0,2-11 0,0 0 129,0 0-129,0 0 129,0 0-129,0-7-129,0 7-387,0-11-387,0 11-4128,4-16 258,-4 16-774,0-22-258</inkml:trace>
  <inkml:trace contextRef="#ctx1" brushRef="#br1" timeOffset="79523.5484">23434 11572 0,'0'0'0,"0"0"0,0 0 0,0 0 0,0 0 0,0 0 0,0 0 0,0 0 0,0 0 0,0 0 0</inkml:trace>
  <inkml:trace contextRef="#ctx0" brushRef="#br1" timeOffset="99971.7179">13101 7139 1032,'-9'7'1677,"9"-7"0,-10 19-129,3-4 129,3 4-258,-7 3-258,6 5 0,-6 3-258,7 8 0,-6-1-129,8 7 0,-5-6-129,7 8-129,-1-4-129,1 0 129,1-5-258,3 1 0,4-7-129,-1-1 129,4-3-258,-1-6 0,4 5-903,-1-6-2967,1-7-387,3 1-258,-6-10 388</inkml:trace>
  <inkml:trace contextRef="#ctx0" brushRef="#br1" timeOffset="100859.7687">14120 7234 774,'0'0'3354,"0"7"-774,0-7-645,7 15-258,-7-15-129,7 23-258,-5-6-258,2 7 0,-4-3-258,1 11 0,-1 0-129,-1 7-129,-5-3 0,4 7-258,-5-6 0,2 4-129,-2-7 0,0 1 0,0-8 0,1-4 0,-1-3-129,2-4 0,0-3-387,5-13-1032,-12 7-2838,12-7-258,-9 4-258</inkml:trace>
  <inkml:trace contextRef="#ctx0" brushRef="#br1" timeOffset="101683.8159">14360 7262 1,'1'-13'2966,"-1"13"-386,0 0 0,0 0-516,0 0-258,0 0-516,-8 0 0,6 13-387,-6-2-387,3 8 129,-3 2-129,0 7 0,-2 2 0,0 8 129,-4 2-258,4 3 0,-1 2 0,5 1-129,-1 0 0,7-3-129,0-6 0,5-4 0,5 1-258,2-8 129,5-1-903,-7-8-3354,4-5-258,-3-1-258,-1-7-129</inkml:trace>
  <inkml:trace contextRef="#ctx0" brushRef="#br1" timeOffset="102803.88">15066 7206 2322,'-3'-2'4386,"3"2"-258,0 0-1548,0 0-387,0 0-645,0 0-516,0 0 0,0 0-516,5 0 0,-5 0 0,10 16-129,-3-2 0,-3 0 0,3 5-129,-1 8-129,1-1 129,-3 6-258,-1 4 129,-3 0-129,2 3 129,-2 0-258,0 0 258,-2-2-258,-2 0 129,-2-7 0,0 1 0,1-6 0,-4-2 0,2-2-129,-1-6 129,2-2-387,6-13-387,0 0-3483,-9 12-645,9-12 0,0 0-516</inkml:trace>
  <inkml:trace contextRef="#ctx0" brushRef="#br1" timeOffset="106631.0989">12856 7213 774,'5'0'1548,"-5"0"258,8-9-129,-8 9 258,0 0 129,0 0-387,0 0-258,0 0 0,3 12-129,-3-12-129,-5 30-258,-5-6 0,6 7-258,-7-1-129,5 11 129,-2-3-258,6 13 129,-3-4-129,5 5 129,0-4-129,5 6-129,4-6-129,1 2 258,2-9-387,2-1 129,1-7-387,-3-8-3870,3-2-387,-4-5-516,-1-9-129</inkml:trace>
  <inkml:trace contextRef="#ctx0" brushRef="#br1" timeOffset="107688.1594">15299 7195 3999,'0'0'4515,"0"0"-129,-13 0-1548,15 7-645,-2-7-516,6 25-645,-1-7-258,2 11 0,0 8-129,0 7-129,-2 6-258,0 7 0,-3 1-258,-1 0 129,-1-3-129,-3 0 0,-4-3 0,-1-10 129,-1-3-258,2-11 258,-3-5-258,2-5 129,1-3-387,7-15-645,0 0-3354,0 0-516,-5-20 0,5 1-516</inkml:trace>
  <inkml:trace contextRef="#ctx0" brushRef="#br1" timeOffset="108135.1849">15726 7147 3999,'6'-12'4902,"-6"12"-387,0 0-774,0 0-2064,0 0-387,-11 13-129,6 8-258,-7 0-258,1 11-258,-4 1 129,1 1-258,-1 2 129,-1-5-129,3-2-129,3-8-129,3-1-387,7-20 129,-8 15-258,8-15-645,0 0-1935,4-14-1548,0-1-516,-1-5 0</inkml:trace>
  <inkml:trace contextRef="#ctx0" brushRef="#br1" timeOffset="108415.2009">15608 7158 5805,'-4'-14'5031,"4"14"-516,0 0-1161,0 0-1548,0 7-645,0-7 0,7 24-516,-2-8 0,6 9-129,-4-5 129,3 3-516,0-3 0,0 6 129,-1-5-258,0-2 0,-4-1 0,0-4-129,0 3-258,-5-6-129,1 5-258,-1-16-387,0 17-1677,0-17-1935,-11 2-258,11-2-258,-14-2 388</inkml:trace>
  <inkml:trace contextRef="#ctx0" brushRef="#br1" timeOffset="108627.2131">15577 7347 2451,'-12'-9'4902,"12"9"-258,0 0 129,-3-18-2193,9 18-903,-6 0-387,24-4-387,-13-4 0,10 8 0,-2-4-387,4 4-129,-2 0-129,-1 0-387,0 7-1032,-4-5-3483,-2 3-387,-6-5-258,-8 0-645</inkml:trace>
  <inkml:trace contextRef="#ctx0" brushRef="#br1" timeOffset="118962.8042">18222 7262 5934,'0'0'4773,"0"0"-258,4 10-516,0 16-2838,-6 2-258,2 11 0,-5-1-258,4 13 129,-2-6-387,1 3 258,-1-5-387,3-2 0,-1-3-129,1-8 0,0-3-129,1-6 0,0-5-129,-1-16-129,5 20-387,-5-20-258,0 0-3612,0 0-258,0 0-258,0 0-516</inkml:trace>
  <inkml:trace contextRef="#ctx0" brushRef="#br1" timeOffset="119654.8437">17423 7235 4128,'-10'-7'4902,"10"7"-387,-11 0 0,3 13-2709,-9 3-516,3 18-129,-8 5-516,1 15 129,-3 3-387,6 10 258,1 1-387,8-2 0,8 0-129,4-7-129,16-7-129,8-15-774,12-1-3612,4-15-129,8-3-387,0-11-516</inkml:trace>
  <inkml:trace contextRef="#ctx0" brushRef="#br1" timeOffset="120466.8903">18968 7191 4386,'0'0'5031,"4"0"-387,5 3 0,8 12-2967,-3-3-516,10 15-129,-7-4-258,10 17-129,-9 2-258,-1 8 0,-5 5-258,-6 2 0,-6 1-258,-7 0 129,-7-4 0,-5-5-129,0-6-258,0-12-258,11-9-3612,-3-10-516,11-12-129,0 0-774</inkml:trace>
  <inkml:trace contextRef="#ctx0" brushRef="#br1" timeOffset="121171.9306">19591 7238 3999,'-23'33'4644,"4"-6"129,-3-1-1548,3 17-903,-7-4-645,12 16-258,-5-10-387,11 13-129,4-9-258,4 4-129,9-6-387,8-4 129,9-4-516,1-13-903,11 0-3225,-1-7-516,4-6-129,-4-5-774</inkml:trace>
  <inkml:trace contextRef="#ctx0" brushRef="#br1" timeOffset="121826.9681">20749 7256 3354,'34'-8'5160,"-17"6"-129,3 4-129,-3 0-2709,5 24-516,-9 0-645,4 12-258,-8 7 0,-2 8-387,-7 3-129,0 1 0,-6 1-258,-4-5-129,-2-5-516,-7-12-3870,5-5-258,-6-12-645,1-9 0</inkml:trace>
  <inkml:trace contextRef="#ctx0" brushRef="#br1" timeOffset="122307.9956">20210 7233 4644,'0'0'4902,"0"0"0,-3 15-387,6 13-2580,-3-3-516,0 21-258,0 1-258,0 12-129,0 0-516,0 1-129,0-1-645,-5-12-4128,6-4-129,-4-12-645,0-14-129</inkml:trace>
  <inkml:trace contextRef="#ctx0" brushRef="#br1" timeOffset="123247.0493">17132 7229 3870,'-33'59'5031,"16"-19"-387,-2 9-129,9 14-2580,-6-2-516,8 11-387,3 0-258,5 6-258,13-4-387,4-9-2580,16-5-1806,5-10-645,10-16-129,5-8-516</inkml:trace>
  <inkml:trace contextRef="#ctx0" brushRef="#br1" timeOffset="124284.1086">21085 7177 1548,'8'-4'4902,"-8"4"129,9-2-258,-9 2-1548,5 7-1548,8 13-387,-6 2-387,2 8-129,-4 9-129,2 10-129,-4 7-387,-2 5 129,0 3-258,-8-4 129,-3 0-258,-2-5 129,0-11-129,-1-9-129,5-4-387,-6-21-1032,14-10-3096,-9 2-129,7-9-258,2-14-645</inkml:trace>
  <inkml:trace contextRef="#ctx0" brushRef="#br1" timeOffset="124704.1326">21485 7138 4128,'18'-17'5160,"-18"17"-258,7-9-129,-7 9-2967,0 0-645,-14 12-258,5 11-258,-10-2 0,2 8-387,-5 3 258,-1 2-258,0 0-258,1-6 129,4-2-258,3-7-129,7-2-516,-2-14-516,10-3-2580,0 0-1032,3-9-258,1-10-387</inkml:trace>
  <inkml:trace contextRef="#ctx0" brushRef="#br1" timeOffset="124911.1445">21356 7167 3612,'5'-14'5418,"-5"14"-516,4 7 0,1 11-2709,-5-2-645,9 11-516,-5-3-258,5 3 0,-2 2-387,1-2-258,-1-1-129,-1-7-387,-1 1-258,-5-20-645,11 13-3483,-11-13-258,0 0-387,0 0-129</inkml:trace>
  <inkml:trace contextRef="#ctx0" brushRef="#br1" timeOffset="125087.1545">21340 7320 8643,'0'0'5547,"0"0"-387,14-12-258,1 5-3741,12 5-387,0-2-387,3 0-258,3 4-1032,-9 0-3999,3 4-129,-11-4-516,-2 0-516</inkml:trace>
  <inkml:trace contextRef="#ctx0" brushRef="#br2" timeOffset="131343.5124">17858 7451 3870,'7'-13'4773,"-7"13"0,0-14-129,-3-1-2709,3 15-516,-7-11-129,7 11-516,-12-11-129,3 10 0,-7-1-129,2 2-258,-2 8-129,-4 3 129,1 7-258,-1 1 0,1 4 0,1 4 0,3 0 0,3-2-129,3 2 129,4-2 0,2-3 0,3-1 129,7-4-129,1-2 129,6-4-129,1 0 258,1-7-258,1-1 258,1-3-129,-2-7 0,0-7 0,1 0 0,-5-11 0,0 2 0,-2-4 0,-2-2-129,-4-2 129,-3 2-129,-1 5 129,0 1-129,0 8 0,-3 4 0,3 11 0,0 0 0,-4 22 0,4 6 129,2 4-129,2 7 129,1 2-129,3-2 129,2-3-129,2-6 0,1-7-516,-3-16-3354,2-1-903,-3-9-774,1-11-129</inkml:trace>
  <inkml:trace contextRef="#ctx0" brushRef="#br2" timeOffset="132687.5891">18568 7306 3870,'1'-34'4773,"0"15"-129,1 3-258,-2 16-2580,0-22-645,0 22-258,5-13 0,-5 13-258,4 6-129,0 15 129,-4 6-129,0 9-129,0 3-129,0 9 0,-2 3-129,2-1 0,0-1-129,2-9-129,-2-3-129,0-12-258,4 4-774,-4-29-2322,0 20-1161,0-20-387,0 0-129</inkml:trace>
  <inkml:trace contextRef="#ctx0" brushRef="#br2" timeOffset="133071.6112">18556 7528 6837,'-3'-29'5031,"3"29"-129,0-24-258,0 24-3225,7-16-387,5 12-129,1-3-258,3 7-129,1 0-129,5 3-129,-3 4-129,3 3 0,-3 2-129,-3 5 129,-3 5-129,-2 0 0,-5 4 0,-6 3 0,-1-3 129,-7 0 0,-6 3 0,-2-8 0,0-4 0,-2-3 129,1-9-129,1 0 129,1-5-129,3 0 0,3-2-129,9 2 0,-9-4-645,6-8-2580,3 12-1935,7-2-129,0 0-516,4-2-387</inkml:trace>
  <inkml:trace contextRef="#ctx0" brushRef="#br2" timeOffset="134483.692">19948 7441 1032,'0'0'4257,"0"0"-129,-1-14-774,1 14-774,-6-12-387,6 12-387,-10-9-516,10 9-258,-17-7-129,8 7-258,-6-2-129,1 2-129,-3 6-129,1 7 129,-3 5-129,3 6-129,0 1 0,4 6 0,2 3-129,3-3 129,6-2 0,1-3-129,3-4 0,8-6 129,1-5 0,3-6 0,0-5 0,4-1 0,-2-9 0,-1-2 0,-1-7 0,-1-2-129,-2-2 129,-2-1-129,-2 1 129,-3-2-129,-1 0 129,-3 3-129,-1 4 0,0 6 0,0 12 0,0 0 0,-10-5 129,5 13-129,0 13 0,4 4 0,-1 6 129,2 1-129,0 0 129,7-2-129,4 1-516,-4-19-2967,6 3-1419,0-10-516,2-5-258,-1-12-387</inkml:trace>
  <inkml:trace contextRef="#ctx0" brushRef="#br2" timeOffset="135090.7267">20530 7201 8385,'0'0'5418,"0"0"-645,-3-11 0,3 17-3741,0 6-258,0 10-258,0 7 0,2 8-129,-2 2-129,0 9 0,2-2-129,-1-1 129,1 1-258,0-8 0,1-2-258,1-12-129,1-1-645,-5-23-3999,5 18 0,-5-18-516,0 0-258</inkml:trace>
  <inkml:trace contextRef="#ctx0" brushRef="#br2" timeOffset="135467.7483">20522 7461 7740,'0'0'5418,"0"0"-387,0-17-129,0 17-3612,12-6-387,2 2-258,3-3-129,5 6 0,-1-2-258,3 3-129,-2 3 129,0 6-258,-4 5 129,-6 6-129,-5 6 0,-5 2 0,-2-1 129,-6 2-129,-4 0 129,-4-7 0,-2-4-129,-2-2 129,1-8 129,3-4 0,-1-4 0,3 0-129,3 0 0,0-4-258,9 4-903,0 0-3999,5-13-387,6-1-258,6-1-645</inkml:trace>
  <inkml:trace contextRef="#ctx0" brushRef="#br2" timeOffset="147191.4188">2263 6585 6708,'-9'0'5160,"9"0"-129,0 0-1032,-5-18-2064,5 18-774,6-26-258,4 7-387,-1-4 0,5-3-258,-1-2 0,1 3 0,-3 3-258,2 2 0,-13 20 0,12-14 0,-12 14 0,5 17 0,-5 11 129,0 3-258,0 8 258,0 3-129,0 1 0,0-1-258,0 0-129,1-14-129,7 5-1290,-7-18-2967,4-5-129,-5-10-387,0 0-387</inkml:trace>
  <inkml:trace contextRef="#ctx0" brushRef="#br2" timeOffset="147439.433">2340 6012 9933,'33'-6'5547,"-14"22"-387,8 17 0,-3 10-4515,6 13 0,-3 11 129,-1 10-387,-6 7-129,-3 4-258,-6-2-258,-9-4-516,6 1-3999,-14-8-516,-5-3-129,-8-11-645</inkml:trace>
  <inkml:trace contextRef="#ctx0" brushRef="#br2" timeOffset="148614.5002">2125 8932 6063,'-2'-44'5289,"2"18"0,3 4-645,-1-5-2838,13 11-129,-11-8-387,13 8-516,-3-3-129,6 8-258,-3 0-129,4 9 0,-1 2-258,2 6 0,-4 12 0,-4 10 0,-6 11 0,-6 2-129,1 10 0,-6 4 0,-5 4-129,-7-5 0,-3-2 129,-1 2 129,-3-10 0,1-5 0,4-6 129,0-9 0,3-8 129,7-3 0,7-13-129,0 0-129,13 10 129,5-10 0,1 0-129,4 0 0,2 0-129,3-5-387,7 5-1677,-4-4-2838,2-2 0,-4-8-516,2-2-387</inkml:trace>
  <inkml:trace contextRef="#ctx0" brushRef="#br2" timeOffset="148835.5129">2402 8590 12255,'7'0'5676,"10"21"-516,0 9-258,6 20-4644,4 15 258,3 15-258,-3 13-258,-3 5-645,7 12-4257,-18-3 129,-2 6-645,-11-7-387</inkml:trace>
  <inkml:trace contextRef="#ctx0" brushRef="#br2" timeOffset="158855.0859">22556 8553 2322,'1'-10'5289,"-1"-7"-516,0 17 129,0 0-1935,0 0-1161,0 7-645,0 14-387,0 4 129,0 8-387,-1 1 0,-1 8-129,-3 3 129,4-5-387,-4-1 129,0-3-129,2-7-129,1-7-129,2-2-129,0-20-387,1 22-1290,-1-22-2838,9 2-387,-9-2-258,18-10-387</inkml:trace>
  <inkml:trace contextRef="#ctx0" brushRef="#br2" timeOffset="159095.0997">22758 8893 6708,'0'0'5289,"0"0"-129,0 0-387,0 0-3225,0 0-645,0 0-129,0 0-516,0 0-387,0 0-516,-9 2-516,9 10-1677,0-12-1935,0 12-387,0-12-387,0 0 388</inkml:trace>
  <inkml:trace contextRef="#ctx0" brushRef="#br2" timeOffset="159655.1317">22917 8643 5160,'3'-15'5160,"-3"15"-129,4-19-387,9 15-2580,-12-15-903,14 12-258,-5-9 0,5 9-387,-1-3-129,2 7 0,1 0-258,-2 3 0,0 4 0,-2 8-129,-1 7 129,-6 3-129,-2 2 129,-4 5-129,0 2 129,-5-3-129,-5 4 129,-4-4-129,-1-3 129,-1-1-129,-3-5-129,2-4 129,3-2 0,2-1 0,3-5 0,9-7 0,-8 10 0,8-10 129,9 5-129,6-2 129,3-1 0,8 0 129,-1 0-129,5 3 0,-2 0-129,-1-1 0,-2 1 0,-3 2-129,-2 5-258,-9-10-1290,4 10-3354,-15-12-258,14 22-258,-11-11-387</inkml:trace>
  <inkml:trace contextRef="#ctx0" brushRef="#br2" timeOffset="161055.2118">22148 9364 903,'8'-10'4644,"2"3"258,5 2 0,3 5-2580,-3-9-516,12 9-387,-11 0-258,6 2-387,-12 5-258,3 6-258,-11-3-129,-2 5 0,-1 1-129,-11 2 0,-2-1 0,-2-2 0,2 0 129,0-4-258,2 0 258,-1-2-129,4-3 129,9-6-129,0 0 129,0 14 0,7-10 129,8 2 0,-3 1-129,3 1 129,2 1-129,-1 5 129,-4 1-258,0 3 129,-5 0-129,-4 4 0,-3-3 0,0 2 0,-8-1 0,-1-4 129,-6-2-129,-1 0 0,-4-7 0,1 0 0,1-1 0,0-5 0,4-1 0,1 0-129,13 0-258,-12-10-903,17 7-3225,-5 3-516,15-11-258,-3 2-129</inkml:trace>
  <inkml:trace contextRef="#ctx0" brushRef="#br2" timeOffset="161679.2475">22490 9390 3612,'2'-20'5031,"5"5"129,-7 15-516,9-1-2580,-9 1-516,0 0-516,0 15-387,0 3-129,0-1 0,3 5-387,3-4 129,0 2-129,1-1 129,4-3-258,-1-3 129,0 2-129,3-2 0,-1 0-129,-5 0 129,3-2 0,-3 1 0,-2 1 0,0-2-129,-5-11 129,4 20 0,-4-10 0,0 2 0,-7-1 0,-3-1-129,-2-3 129,-4 3 0,-2-5 129,2 0-258,-1-3 129,-1-2-129,0 0-387,11 0-774,-9-3-3354,16 3-258,-11-21-387,9 6-129</inkml:trace>
  <inkml:trace contextRef="#ctx0" brushRef="#br2" timeOffset="161879.2589">22478 9397 7353,'4'-10'5547,"6"0"-645,4 4 129,3-7-3612,5 9-516,0-5-387,0 5-129,-1 4-516,-4-1-903,2 6-3741,-6 5-516,-1 7-129,-4 1-387</inkml:trace>
  <inkml:trace contextRef="#ctx0" brushRef="#br2" timeOffset="162091.271">22771 9697 9288,'1'12'5418,"-1"-12"-387,0 0-129,0 0-3999,0 0-645,0 0-258,0 0-129,0 16-516,0-16-903,0 0-2967,0 0-516,10 15-387,-10-15-129</inkml:trace>
  <inkml:trace contextRef="#ctx0" brushRef="#br2" timeOffset="162494.2941">22872 9446 9159,'2'-27'5289,"0"13"-129,-2 14-129,14-23-3870,-1 18-387,-3-3-129,8 5-258,-1-1 0,5 1-129,0 1-129,-1 2 0,0 0 0,0 0-129,-4 0 0,-1 6 0,-3 2 0,-4 8-129,-2 1 258,-3 6-129,-3 5 0,-1 2 129,0 6-129,-2 1 0,-4 2 0,2-2 129,0 1-258,-1-5 129,3 0-258,-2-5 0,4-2-516,-7-11-1161,7 4-3096,0-19-129,-2 14-387,2-14-387</inkml:trace>
  <inkml:trace contextRef="#ctx0" brushRef="#br2" timeOffset="162707.3063">22948 9690 10191,'-7'-32'5289,"7"11"-129,7 17-516,2-15-3612,11 11-387,-3-3-129,7 5-129,-3 1-258,4 5-258,-1 2-516,-6-2-1032,11 4-3483,-10 0 0,6 3-516,-6-3-258</inkml:trace>
  <inkml:trace contextRef="#ctx0" brushRef="#br2" timeOffset="163107.3291">23426 9412 9030,'-9'-18'4773,"-4"18"0,-3 0-774,6 14-3225,-10 5-129,4 8-258,1-2 258,7 7-129,2-2-129,6 2-129,0-5-129,10-5 258,4-7-129,5-2 0,0-5-129,2-8 129,2-2 0,-1-11-129,-1-2 129,-6-5-258,-3-2 0,-3-3 0,-3-3-129,-6 1 129,-2 0-129,-9 3 0,-4 5-258,-9 1 0,3 14-387,-4-2-258,8 16-2064,-3 5-1806,4 8-516,0-3-387,12 5 516</inkml:trace>
  <inkml:trace contextRef="#ctx0" brushRef="#br2" timeOffset="163518.3527">23447 9628 7998,'-21'13'4902,"3"0"-129,0 4-258,-6-1-3225,11 9-516,-5 0-129,8 6-258,1-2-129,9 2 0,0-7 0,11-3 258,4-8-258,7-2 129,-1-8 0,4-3 0,-1-14-129,2-4 129,-2-2-129,-8 0-258,0-4 129,-7 0 0,-5 1-129,-4 2 129,-6 1-129,-6 7 0,-3 1 129,0 2-129,-1 2 129,1 4-258,6 4-387,-9-4-2838,18 4-1806,0 0 0,0 0-774,7 0-258</inkml:trace>
  <inkml:trace contextRef="#ctx0" brushRef="#br2">21961 9832 903,'-7'0'2709,"0"9"-516,-3 0-387,6 2-387,-6 0-258,7 5-258,-4-1-129,7 4-258,-2-4 0,2 6-258,0 1 0,6 1 129,-1-5-258,2 4 0,1-3-129,-1-3 129,1-1-129,1-2 129,-9-13-129,18 19 129,-12-13-129,5-2 0,0-3 129,2-1 0,1 0 0,0 0 129,6 0 0,3 0 0,3-3 129,5 3-129,2-2 387,7 2-258,0 0 0,8 0 0,3-1 129,9 1-129,1-4-129,3 4 0,4 0 129,3 0 0,0 4-129,5 2 129,-4-2-258,0 4 129,-3 2-129,1-3 0,-3 0 0,0-3 129,-7-1 0,0-1-129,-8-2 0,-2 0 0,-4 0 129,-4-3-129,-7-1-129,-3 1 0,-6-3 129,-2 2-129,-7 0 258,1-2-129,-7 0 0,-2 1 0,-1-3 0,-8 8 0,14-19 0,-14 19 0,15-22-129,-8 11 129,-5 1 129,4 0-258,-6 10 129,4-20-516,-4 20-516,0 0-3612,0 0-258,0 0-774,0 0 0</inkml:trace>
  <inkml:trace contextRef="#ctx1" brushRef="#br2" timeOffset="210095.0168">25172 16550 0,'0'0'0</inkml:trace>
  <inkml:trace contextRef="#ctx0" brushRef="#br2" timeOffset="300330.1778">1388 7295 4128,'0'17'5289,"3"-3"-129,2-1-258,2 12-1548,-1-10-2064,5 9-129,-2-5-387,1 4-258,1-6-258,2-2-129,-3-3 0,4-5-129,-2-7 129,2 0 0,-1-11 0,0-4-129,-2-1 129,-1-4-129,-3 0 129,-3 5 0,-2 3 0,-2 12-129,-9 0 129,-5 14 0,-2 11 0,-2 9-129,0 7 0,0 3 129,3 1-258,4-1 129,6-5-258,3-8-258,7 4-1161,3-20-3354,9-7 129,1-8-387,5-3-516</inkml:trace>
  <inkml:trace contextRef="#ctx0" brushRef="#br2" timeOffset="300670.1973">1662 7456 8901,'12'-19'5160,"-2"11"-129,2-4-129,9 7-3870,0-9-387,9 4 0,0-2-258,-1 3-129,-1 0-129,-1-1 0,-6 1 0,-5 2-129,-16 7 0,0 0 0,-12-8 0,-12 8-129,-6 8 129,-5 5-129,-5 7 129,0 3 129,4 5 0,4 5 0,10-2 129,7 1-258,12-2-129,3-2 129,16-3-516,5-11-387,23 0-3999,-6-12-129,10-2-387,-5-5-258</inkml:trace>
  <inkml:trace contextRef="#ctx0" brushRef="#br2" timeOffset="300998.2161">2098 7322 8385,'1'-39'5031,"-1"39"-258,-4-18-129,4 18-3354,-22 4-645,7 10-129,-10 0-129,2 11-129,-6-3 0,5 7 0,0 0 0,10 3 0,5-5 0,9-1-129,9-3 0,10-3 0,3-3 0,3-2 0,0-6-129,-3-1 129,-7 1-129,-6-2 129,-9-7-129,-12 16 0,-15-5 0,-9 1-129,-5 5 0,-5-3-1032,5 5-3870,4-5-129,12-4-387,16-3-645</inkml:trace>
  <inkml:trace contextRef="#ctx0" brushRef="#br2" timeOffset="301842.2643">515 9469 9417,'0'0'5676,"0"0"-516,0 0 129,35 56-2838,-35-56-1677,14 55 0,-14-55-387,7 74 0,-7-74-129,2 69-258,-2-69 0,7 56 0,-7-56 129,0 0-129,0 0 129,0 0-129,40 27 129,-40-27-129,0 0 129,44-74-129,-44 74 129,41-70-129,-41 70 0,48-62 129,-48 62-129,46-35 129,-46 35-129,44-1 129,-44 1-129,37 18 129,-37-18 0,32 45-387,-18-18-258,-4-5-258,4 12-2322,-3-15-2193,4-3-129,4-13-645,5-3-258</inkml:trace>
  <inkml:trace contextRef="#ctx0" brushRef="#br2" timeOffset="302118.2801">1250 9533 11223,'-41'35'5289,"12"-10"-258,8 10-129,-5-8-3999,13 14-129,8-9-129,5 4-129,9-13 0,10-5-258,9-11 0,6-6 0,1-3 0,-1-17 0,-3-7-129,-7-6 0,-13 0 0,-11-5-129,-9 7-129,-15-1-387,-7 16-4515,-10 5-387,1 10-258,8 5-516</inkml:trace>
  <inkml:trace contextRef="#ctx0" brushRef="#br2" timeOffset="303202.342">753 11864 9159,'0'0'5289,"0"0"-129,0 0-129,0 0-1806,37 0-2322,-37 0-258,46 58 129,-46-58-387,37 71-129,-37-71-129,31 69 0,-31-69-129,18 54 129,-7-35-387,0-11 129,2-8-129,3-6 129,-1-16-129,6-3 129,-4-9 0,5 0 0,-3-5 129,0 6 129,-3 3-129,-3 12 129,-4 6-129,-9 12 0,10 1 0,-8 15 129,-2 8-129,0 3 0,0 4-129,0 4 129,4-5-387,-1-3 0,8 0-645,-5-12-3612,8 0-258,0-15-516,7-2-258</inkml:trace>
  <inkml:trace contextRef="#ctx0" brushRef="#br2" timeOffset="303486.3583">1335 11911 11739,'-19'-3'5160,"8"8"-387,-2 6 258,13 5-4128,-4 0-258,6 6-129,8-2 0,6 0-129,6-6 0,4-3-129,3-8 0,0-3 0,-2-7-129,-8-10 129,-3-5-129,-7-3 129,-7-6-258,-4 2 129,-11 4-129,-9 5 0,-7 6-129,-3 8-387,2 17-2193,-4 0-2580,8 15-258,2 1-258,12 7-774</inkml:trace>
  <inkml:trace contextRef="#ctx0" brushRef="#br2" timeOffset="365716.9178">18280 15062 774,'10'-6'1935,"-10"6"387,9-8-129,-9 8 129,0 0 0,3-14-129,-3 14-258,0 0-258,0 0 129,0 0-516,0 0 0,0 0-258,0 0-129,0 0-129,0 0-129,0 0-129,0 0 0,-1 10-258,-4 3 129,-2-1-258,-2 6 129,-3 1-129,-1 8 0,-1 2 0,-3 0-129,1 2 129,1 2-129,0-4 129,1 2-129,0-6 129,2 2-129,-3 0 129,4-1-129,1-5 129,-1 1 0,1-4-129,0 0 0,0-1 0,3-4 129,7-13-129,-12 18 129,12-18-129,-11 14 0,11-14 0,0 0 129,-11 11-129,11-11 0,0 0 0,0 0-129,0 0 0,0 0-129,0 0-516,0 0-774,0 0-3483,3-15-258,7 8-258,-3-8-645</inkml:trace>
  <inkml:trace contextRef="#ctx0" brushRef="#br2" timeOffset="367369.0123">18767 15084 129,'0'0'4515,"0"0"129,0 0-1032,0 0-645,0 0-645,0 0-645,0 0-387,0 0-258,0 0-258,0 9 0,0-9-258,-5 12 0,5-12-129,-10 21 0,4-8-129,-2 6 0,-1 2-129,-4-2 0,2 7 0,-3 0 0,-2 1 0,2 1 0,-2 1 0,1 0 0,-2-5 0,5 3 0,-4-4 0,3 0-129,-1-3 0,2-2 129,1-2-129,0 0 0,2-4 0,9-12-129,-12 20 129,12-20 0,-12 12 0,12-12 129,0 0-129,-11 15 0,11-15 0,0 0 0,-8 12 0,8-12 0,0 0 0,-7 14-129,7-14 129,0 0 0,0 0 0,0 0 0,0 0-258,0 0-258,0 0-3354,0 0-1290,7-6-129,-6-8-774</inkml:trace>
  <inkml:trace contextRef="#ctx0" brushRef="#br2" timeOffset="371337.2392">19237 15027 1161,'-9'12'4644,"-4"5"258,13-17-387,-16 10-2193,14 7-516,-10-12-516,10 13-258,-7-4 0,3 10-387,-4-5 0,5 9 129,-4 4-387,2 5 129,-3 6-387,3 0 258,0 4-129,3 0 0,3 1-258,1-2 129,4-6 0,4-1 0,2-8 0,4-3 0,-2-5-258,4-3 0,-1-3-258,-3-13-1419,2 6-3225,-7-10-258,4 6-387,-11-6-645</inkml:trace>
  <inkml:trace contextRef="#ctx0" brushRef="#br2" timeOffset="372226.2901">19903 15069 4644,'0'0'4773,"0"0"0,0 0-258,0 0-3096,0 0-258,2 7-258,0 14-258,-2 4 0,2 14-129,-1 1-129,-1 9 129,0 3-258,0 3 0,0-7-129,0-1 129,0-9-258,0-5 0,0-6 0,1-8 0,0-7 0,-1-12-258,2 15-129,-2-15-645,0 0-3612,0 0-387,11-6-129,-11 6-645</inkml:trace>
  <inkml:trace contextRef="#ctx0" brushRef="#br2" timeOffset="373593.3682">20776 15058 1032,'-8'-12'4644,"8"12"0,-7-8-129,7 8-1935,0 0-516,0 0-774,0 25-129,0-5-387,7 10 0,-3 4-129,5 7 0,-5 1-258,3 5 0,-3 2-258,-2-1 0,-2 0 0,0-5-129,0-6 0,-3-2-129,-3-2 129,0-9-129,4-2-258,2-22-516,0 18-3741,0-18-387,8 0-258,0-10-516</inkml:trace>
  <inkml:trace contextRef="#ctx0" brushRef="#br2" timeOffset="374673.43">21470 15054 1935,'2'-15'3999,"-2"15"-903,10-16-387,-1 16-645,-9-11-258,0 11-387,0 0 0,10-4-387,-10 4 0,5 7-258,-5 4 129,2 14-258,-2 2-129,5 11 0,-5 1 0,1 9 0,-1 3-258,2-1 0,-2 3-129,2-4 0,-2-3 0,0-4 0,0-5-129,-3-3 0,1-9 0,-1-5 0,1-4-129,2-16-516,2 16-4128,-2-16-258,8-5-258,-3-15-645</inkml:trace>
  <inkml:trace contextRef="#ctx0" brushRef="#br2" timeOffset="375845.4971">22279 14916 4644,'0'0'5160,"0"0"-387,0 0 0,-5-15-2967,14 18-129,-9-3-774,22 16 129,-9-7-258,7 11-258,-3 0 129,7 8-387,-5 6 0,-1 7-129,-4 6 0,-7 7-129,-2 6 0,-5-1 0,-7 2 0,-5-1 0,-5-3 0,-3-6 129,-1-6-129,2-8 129,2-7-129,3-6 129,2-9-129,2-7 0,10-8-387,0 0-1032,0 0-3612,2-14-258,8 0-258,0-8-645</inkml:trace>
  <inkml:trace contextRef="#ctx0" brushRef="#br2" timeOffset="380397.7575">22774 15072 5160,'0'0'5031,"0"0"-387,0-12 0,0 12-2967,0 0-516,0 0-387,0 0-129,1 10-129,-1-10 129,3 23-258,-3-11 0,2 10-129,-2 0-129,0 4 0,0 1 0,0 2-129,0-3 0,0 1 0,0-1 0,0-5 0,0-3 0,1-1 0,0-4 0,2-1 0,-1-2 0,-2-10 129,8 18-129,-8-18 129,14 13 0,-4-9 0,1 0 0,4-2 0,2 0-129,2-2 0,-2 0 0,7 0 0,-3 0 0,0 0 0,-1 1 0,-5 3-129,-2 2-258,-13-6-258,14 21-2322,-14-21-2064,-1 16 0,-8-13-516,9-3-258</inkml:trace>
  <inkml:trace contextRef="#ctx0" brushRef="#br2" timeOffset="381201.8034">23186 15048 3096,'0'0'4644,"0"0"0,7-16-1161,-7 16-1161,0 0-516,10-2-387,-10 2-258,0 0-129,0 0-387,0 0 129,0 0-258,0 18-129,0-2 0,0 8-129,0 4-129,2 4 129,-1 1-258,3 2 129,-3-1 0,1 1-129,1-3 0,1-4 0,-2-4 0,0-3 0,1-3 0,-3-3-129,0-1 0,0-14-258,0 18-258,0-18-516,0 0-3354,0 0-516,0 0-387,0 0-387</inkml:trace>
  <inkml:trace contextRef="#ctx0" brushRef="#br2" timeOffset="381697.8318">23181 15086 2580,'-9'-2'2967,"9"2"0,0 0-387,-11-5-387,11 5-129,0 0-258,0 0-387,0 0-258,6-5-258,-6 5-258,19-9 258,-9 1-258,7 4-129,-1-3-129,3 2 0,-1 1 129,1 1-258,-1 0-129,2 3 0,-6 0-129,-3 0-129,1 1-258,-12-1-516,20 8-3741,-20-8-258,0 13-387,0-13-387</inkml:trace>
  <inkml:trace contextRef="#ctx0" brushRef="#br2" timeOffset="381989.8484">23186 15256 6966,'-3'14'5289,"10"-7"-129,6 0-258,-3-7-3612,9 4-129,-3-4-387,6 0 0,-5 0-387,3 2 0,-2-2-129,4 0 0,-3 0 0,-2 0-129,-1-2-258,-5-2-387,2 8-1935,-13-4-2709,0 0-258,-8-3-516,-1 3-258</inkml:trace>
  <inkml:trace contextRef="#ctx0" brushRef="#br2" timeOffset="383305.9238">22831 15071 1677,'0'0'4128,"0"0"387,0 0-1290,0 0-645,0 0-645,0 0-387,0 0-516,0 0-129,10-8 0,-10 8-258,0 0 0,0 0-129,9-4 0,-9 4-129,0 0 0,2 17-129,-2-1-129,0 2 129,0 9 0,0-2-129,0 5 0,0 4-129,2-1 129,-2 2 0,2-2-129,-2 2 0,1-6 129,0 0-258,2-2 129,-2-6 0,0-5 129,1-2-129,1-1 0,-3-13 0,8 13 0,-8-13 0,10 4 129,0-4-129,-3 0 0,5-1 0,0-3 129,-2 1-129,1 2 0,-1-2 0,2 3 0,0 0 0,-2 0 0,1 1 129,-1 2-129,0 0-129,0 1 129,-1-2 0,-9-2 0,13 4 0,-13-4 0,0 0 0,0 0 0,0 0-387,0 0-258,0 0-4386,-4 0 0,4 0-387,-16-5-516</inkml:trace>
  <inkml:trace contextRef="#ctx0" brushRef="#br2" timeOffset="384192.9745">22883 15147 903,'0'0'3741,"-7"-12"129,7 12-1677,0 0-387,-13-13-129,13 13-258,0 0 0,0 0-387,-9-6 129,9 6-129,0 0-258,0 0 129,0 0-258,0 0 0,0 0 0,8 12 129,-8-12-129,5 13-258,-3 1 0,1 4 0,-3 3-129,0 9 0,0 1-129,0 5 0,0 2-258,-2-1 258,1-4-129,1 0 129,0-4-258,0-8 258,3-1-258,1-5 258,-1-3-129,-3-12 0,7 15-129,-7-15 129,7 11 0,-7-11 0,12 6 0,-12-6 0,17 4 0,-7-4 0,4 1 0,4 0 0,2 1 0,1-2-129,1 0-129,-2-2-387,5 2-4257,-12-1-258,-2 0-129,-11 1-774</inkml:trace>
  <inkml:trace contextRef="#ctx0" brushRef="#br2" timeOffset="385145.029">23177 15124 1419,'-5'-12'4386,"5"12"516,0 0-2064,0 0-387,11 0-387,-11 0-516,3 14-387,-3-3-258,0 13 0,0-1-387,0 9 129,0-1-129,0 7 0,-4-3-129,4 3-129,1-4 0,-1-2-129,3-2 0,-3-5 0,5-7-129,-3-3 129,1-4-129,-3-11 0,4 12 129,-4-12-129,0 0 0,0 0 0,0 0 0,0 0 0,0-9 0,0 9-129,0-21 129,0 6-129,0-2-129,0-5 129,0-7-129,-2 1 0,2-3 129,-2-1-258,-1 0 129,0 2 129,1 3 0,0 4 129,-2 5 0,1 1 0,-2 5 0,5 12 129,-6-23 0,6 23 129,-6-12-129,6 12 0,0 0 0,-5-11 0,5 11-129,0 0 129,0 0 0,0 0-129,0 0 129,10 7 0,-1-3-129,1-3 129,2 0-129,3-1 129,3 0-129,-1 0 129,3-5-129,-2 0 0,-1 3 0,-2-1 0,-1 1 0,-4 1 0,-10 1 0,11 0 0,-11 0 129,0 0-129,0 0 0,0 10-129,0-10 0,0 0-387,-5 16-1032,5-16-3225,0 0-387,-13 6-387,13-6-387</inkml:trace>
  <inkml:trace contextRef="#ctx0" brushRef="#br2" timeOffset="385549.052">23227 15381 5031,'0'0'5160,"7"0"0,-7 0-516,24-1-3225,-14-12-258,7 11-387,-4-6-258,2 6 0,0-2-129,4 4 0,-8-4-258,4 4 129,-15 0-258,17 2 129,-8 2 0,-9-4-516,11 5-258,-19-5-4386,8 0 129,0 0-645,0 0-129</inkml:trace>
  <inkml:trace contextRef="#ctx0" brushRef="#br2" timeOffset="386437.1028">22870 15090 1419,'2'-13'1548,"0"-2"-129,-2 15 0,0-11 258,0 11-258,0 0 0,-12-9 258,12 9 129,0 0-129,-5 14 0,5-14-258,0 20-258,0-20-129,4 29-129,-4-8 0,6 8-129,-5-2-258,3 10 0,-4-6 0,4 10-129,-4-3-129,0 0 0,0-5-129,0 0 0,0-6 0,0-5 0,0 1 0,0-6 0,0-5 0,0-12-129,3 15 129,-3-15-129,5 12 0,-5-12 129,0 0-129,0 0 0,0 0 0,8 4 0,-8-4 0,0 0 0,0 0 0,0 0 0,0 0 0,0 0 0,0 0 0,-6 0 0,6 0 0,0 0-129,0 0 129,0 0 0,0 0 0,10 0-129,-2 0 0,1-1-258,5 1-774,-14 0-3741,21-9-129,-10-2-645,7 4-129</inkml:trace>
  <inkml:trace contextRef="#ctx0" brushRef="#br2" timeOffset="387257.1497">23243 15124 1935,'18'-8'4773,"-7"2"-258,-4-5-1677,10 11-258,-17 0-774,22-2-387,-22 2-387,19 0-258,-12 0-258,4 1-129,2 1 0,1 2 0,-1-2-129,2-1 0,-5-1 0,0 1 258,-2-1-258,-8 0 0,0 0-387,-5 0 129,-9 1-129,-3 2 129,-2 1 0,-2 1 0,-4-2 0,2 2 0,5 0 129,1 0 0,3 0 129,4-3-129,10-2-129,-10 0 129,10 0-129,0 0 129,13-13-129,-1 6 0,0-2 0,2 2 0,0 3 0,-1-1 0,1 2 0,0 3 129,-4-1-129,-10 1-129,12 0 129,-12 0 0,0 0 0,0 0 129,0 0-129,-13 7-129,2-3 129,1 1 129,-1-1-129,1 0 0,10-4-258,-13 6-645,13-6-3999,0 0-129,0 0-516,11 1-258</inkml:trace>
  <inkml:trace contextRef="#ctx0" brushRef="#br2" timeOffset="387789.1802">23410 15404 129,'9'0'4515,"3"0"-258,-2 0-903,-10 0-1161,15 0-387,-15 0-387,13-4-129,-13 4-258,0 0-129,3-14-129,-3 14 129,0 0-129,0 0-258,-12-3 0,12 3 0,-22 0-258,8 0-129,0 0-129,-1 1 0,1 0 0,1-1-258,1 2-387,0-2-3741,12 0-516,0 0-645,0 0-129</inkml:trace>
  <inkml:trace contextRef="#ctx0" brushRef="#br2" timeOffset="388901.2438">22804 15146 3870,'0'0'4644,"11"-8"-129,-11 8-1548,0 0-516,0 0-1032,11 17-387,-11-17-387,2 26-129,-2-8-129,2 4-129,-2 0 0,3 4 0,-3 2-129,3 4 129,-3-1-129,4 0 129,-3-6-129,1 7 0,0-7-129,1-2 129,-3-5-129,2-3 258,-2-3-129,0-2-129,0-10 129,1 13-129,-1-13 129,0 0-129,0 0 129,0 0-129,0 0 0,0 0 0,0 0 0,0 0 0,0 0 0,0 0 0,0 0 129,0-6-129,0 6 0,0 0 0,0 0 0,0 0 0,0 0 0,0 0 0,0 0 0,0 0 0,0 0 0,0 0 129,0 0-129,0 0 129,0 0 0,0 0-129,0 0 0,0 0 129,0 0-129,0 0 0,0 0 129,-1 6-129,1-6 0,0 0 0,0 0 0,0 0 0,0 0 0,0 0 0,0 0 0,0 0-129,8-1 129,1 0 0,1-2 0,1-1-129,1 4-516,-12 0-4128,20 0-129,-20 0-516,17-8-387</inkml:trace>
  <inkml:trace contextRef="#ctx0" brushRef="#br2" timeOffset="392433.4459">19415 15602 1419,'0'0'4257,"0"0"258,12 0-387,-2 0-2193,2 1-1419,7 1-516,8 6-2322,1-4-1806,-1-2-129,8 2-129</inkml:trace>
  <inkml:trace contextRef="#ctx0" brushRef="#br2" timeOffset="392913.4733">20172 15613 5805,'11'3'5031,"1"-1"-129,-1-2-387,8 1-3483,-3-1 0,7 0-516,-1 0-387,2 0-903,5 0-3483,-3 0-516,5 0-387,1-1-516</inkml:trace>
  <inkml:trace contextRef="#ctx0" brushRef="#br2" timeOffset="393401.5012">20949 15659 4773,'7'9'4644,"8"-8"129,6-1-774,6 3-3096,4-3-1032,4 1-3612,5-1-516,3-1-774,1-5 258</inkml:trace>
  <inkml:trace contextRef="#ctx0" brushRef="#br2" timeOffset="393821.5253">21807 15583 7353,'-6'11'5418,"18"0"-645,10 2-387,4-9-3354,21 7-258,6-5-645,9-6-3999,14 1-516,5-4-903,6-8-387</inkml:trace>
  <inkml:trace contextRef="#ctx0" brushRef="#br2" timeOffset="398916.8166">22671 14526 3225,'6'-27'4902,"-4"16"-516,-2 0-903,0 11-774,0 0-1032,-4 8-516,-3 5-258,-2 15-258,-4 2-258,1 11 0,-5 2-129,-2 5 0,2-3 129,-1 3-258,0-8-129,3-3 129,2-10-258,2-4 0,4-5-258,7-18-258,-2 15-1806,2-15-2193,5-11-129,-1-9-645,1-1 129</inkml:trace>
  <inkml:trace contextRef="#ctx0" brushRef="#br2" timeOffset="399188.8322">22517 14520 5289,'-6'-18'5031,"6"18"0,0 0-516,6 15-2709,-2 1-516,5 16-387,-1-3-129,6 12-129,-3-5-387,2 5 129,-3-2-387,0-4 129,0-5-129,-1-5-129,-2-6-129,-2-6-129,2 1-258,-7-14-516,0 19-1161,-5-16-2322,5-3-516,-22 4-129,8-3 258</inkml:trace>
  <inkml:trace contextRef="#ctx0" brushRef="#br2" timeOffset="399361.842">22458 14783 7611,'-11'-31'5160,"10"16"-387,6 15-903,2-11-2064,20 11-645,-2-1-258,12 1-387,0 0-129,6 0-903,5 1-3999,-7-1-387,-1-3-387,-8-8-774</inkml:trace>
  <inkml:trace contextRef="#ctx0" brushRef="#br2" timeOffset="493405.2211">1216 14355 7611,'-10'42'4902,"8"-11"-258,0 7-387,2 9-2838,7-4-903,4 6 0,4-9 0,7-1 129,-1-7-258,6-9 0,1-10 0,-1-8 0,1-7 0,-4-7 0,-4-10 0,-5 0-129,-8-10 0,-3 5-129,-4 4 0,-4 4 0,-5 6 0,-4 10-129,-2 13 0,-4 13 0,2 10 0,-2 8 0,3 8 129,-2 5-129,6-2 0,3-2 0,4-6 129,5-7-258,3-6-129,4-12-387,5-4-3999,0-18-129,5 0-387,-5-16-129</inkml:trace>
  <inkml:trace contextRef="#ctx0" brushRef="#br2" timeOffset="493817.2447">1489 14636 11997,'22'-3'5160,"-6"3"-387,0-10-258,7 6-3870,2-6-258,5 0 0,-1-2-258,4-2 129,-3 1-258,1-2 129,-8-3 0,-2 3 0,-5-3 129,-7 2-129,-8-3-129,-3 1 129,-11 0-129,-6 1 0,-2 3-129,-5 7 129,-2 5 0,-3 4 129,4 16 0,1 9-129,5 10 258,2 5-129,5 4 0,6 7 129,4-2-258,4-1 0,9-6 0,3-4-129,8-7-387,3-10-129,11-2-516,-6-18-3096,20-2-645,-3-7-387,9-9-258</inkml:trace>
  <inkml:trace contextRef="#ctx0" brushRef="#br2" timeOffset="494148.2636">2212 14305 10449,'-34'-29'5289,"11"29"-516,-9 0 129,11 8-3870,-13 6-258,13 9-129,-6 2-258,12 8 0,5 0-258,9 3 0,3 0 0,13 1 129,6-4-129,5 1-129,3-1 129,0-5-129,-4 0 0,-4-2 129,-5-2-129,-7 0 129,-9 2-129,-7-5 0,-13 3 0,-8 1 0,-7-3 0,-8 0-129,1 1-516,-3-7-4128,16-2-258,5-7-387,24-7-645</inkml:trace>
  <inkml:trace contextRef="#ctx0" brushRef="#br2" timeOffset="495029.314">1101 16735 6966,'0'0'5418,"0"0"-129,9-7-645,-7-6-2580,-2 13-774,10 0-387,-5 14-387,-3 2-129,3 13-129,0 4-129,1 10 0,-1 1 0,1 3 0,1-4-129,0 1 0,1-9 0,-1-7 0,2-5 0,1-15 129,2-11-129,0-11 129,4-12-129,4-12 0,1-8 129,6-4 0,-3-4 0,3 6-129,-2 8 129,2 3-129,-6 10 129,-3 13-129,-2 10 129,-4 4-258,-3 13 258,-2 3-129,-3 10 0,-2 8 0,-2 3 0,0 2 0,0 6-129,0-2 129,3 1-129,1-8-129,6-2-387,-1-17-645,18-3-3870,-6-14 129,10-11-516,-3-22-258</inkml:trace>
  <inkml:trace contextRef="#ctx0" brushRef="#br2" timeOffset="495329.3312">1761 16736 7611,'-41'6'5418,"17"16"-258,9 8-387,-2-13-2580,10 19-1290,3-1-258,7 2-129,8-5-129,13-2-258,3-11-129,13 1 387,1-13-258,8-7 129,-2-14-129,0-8 129,-5-4 0,-6-10-129,-9-4 0,-16-4 0,-11 2 0,-15 2-129,-12 4 0,-10 4-129,-4 14-258,-7 1-2709,6 17-2193,-2 2-129,13 9-774,9 3-258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44.215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-476 1461 129,'0'0'3741,"0"0"-645,0 0-903,0 0 0,-3 12-258,3-12-516,0 0-258,0 0-129,0 0-258,0 0 258,0 0-387,0 0 0,0 0-129,0 0 0,8 11-129,-8-11 129,14 7-129,-14-7-129,17 9 129,-17-9-258,21 17 129,-7-9-258,2 3 129,-1 1-129,2 0 129,-2 0-129,2 2 0,1-1 0,-1-1 0,-3 0 0,1 1 129,-3-2-129,2 1 0,-14-12 0,23 20 0,-23-20 0,17 16 0,-17-16 0,15 12 0,-15-12 0,0 0 0,14 12 129,-14-12-129,0 0 0,0 0 0,14 12 0,-14-12 0,0 0 0,0 0 0,0 0 0,15 12 0,-15-12 0,0 0 0,0 0 0,12 7 0,-12-7 0,0 0 0,0 0 0,0 0 0,0 0 129,0 0-129,0 0 0,0 0 129,0 0-129,0 0 0,0 0 0,0 0 0,0 0 0,0 0 0,-7 0 0,7 0 0,-13 5 0,13-5 0,-17 13 0,17-13 0,-23 20 0,23-20 0,-22 24 0,22-24 0,-22 26 0,22-26 0,-18 27 0,18-27 0,-14 21-129,14-21 129,-9 18 0,9-18 0,0 0 0,-5 14 0,5-14 0,0 0 0,0 0 129,0 0-129,0 0 0,0 0 0,9-7 0,-9 7 0,0 0 0,0 0-129,0 0 0,0 0-258,14-7-387,-14 7-1290,0 0-2451,0 0-387,0 0-387,-9 14 129</inkml:trace>
  <inkml:trace contextRef="#ctx0" brushRef="#br0" timeOffset="1820.2312">-554 2083 2322,'0'-18'3612,"0"18"-1290,0 0-258,0 0-129,0 0-258,-5 10-774,5-10 129,0 0-258,-17 16-258,17-16 0,-13 18 0,7-2 0,6-16-258,-20 21 0,20-21-129,-21 27 0,8-11 0,1 2 0,-2 1-129,-1 2 129,0 0-129,-1 0 129,1 2 0,-2-1 0,1 2-129,0-1 129,-3 1 0,3 1 0,0 4 0,-1-4-129,1 4 129,4-4 0,-6 4-129,4-4 0,-1 0 0,3 0 129,-3-4-129,1 0 0,-1-2 0,2-1 129,0-2-129,1-2 129,12-14-129,-20 26 129,20-26 0,-13 19-129,13-19 258,-12 18-258,12-18 129,-7 17-129,7-17 129,0 0-129,0 0 129,-8 15-129,8-15 0,0 0 129,0 0-258,0 0 0,0 0-516,3-15-1290,-3 15-2193,0 0-516,16-20-387,-16 20 129</inkml:trace>
  <inkml:trace contextRef="#ctx0" brushRef="#br0" timeOffset="2885.3664">-1288 2996 1548,'0'0'3741,"0"0"-129,0 0-1677,0 0 129,0 0-258,-10 0-387,10 0-387,-10 11-387,10-11 129,-15 19-258,8-4-129,7-15 0,-22 31 0,12-11-129,2 2 0,-4 1 0,4 2 0,-5-4-129,4 1 0,0-2 0,3 2 258,6-22-387,-16 28 129,16-28 0,-15 24 0,15-24-129,-18 21 129,18-21-129,-16 17 0,16-17 129,-14 16-129,14-16 0,0 0-129,-13 12 0,13-12-129,0 0-387,0 0-1290,0 0-2451,0-11-129,0 11-387,1-21 0</inkml:trace>
  <inkml:trace contextRef="#ctx0" brushRef="#br0" timeOffset="3583.9551">-1558 3028 3225,'0'0'2580,"0"0"-129,0 0 129,0 0-516,0 0-387,0 0-258,15 4-258,-15-4-129,0 0 0,0 0-258,15 1-129,-15-1-129,0 0 0,15 2 0,-15-2-129,12 4-129,-12-4 0,17 12 0,-17-12 0,20 14 0,-20-14-129,22 22 129,-7-5-129,0 0 258,3 3-258,-1-2 0,3 2 0,-2-2 0,1 2 0,-2-8-129,-2 1 129,0-3-129,-15-10 0,21 13 0,-21-13 0,14 8 0,-14-8 129,0 0-129,14 2 0,-14-2 0,0 0 0,0 0 0,0 0 0,14 1 0,-14-1 0,0 0-129,0 0 129,16 15 0,-16-15 0,14 8 0,-14-8-129,20 10 0,-20-10-387,20 11-774,-20-11-3096,0 0-516,13 2-258,-13-2-387</inkml:trace>
  <inkml:trace contextRef="#ctx0" brushRef="#br0" timeOffset="-1352.1715">692 611 903,'14'-5'3225,"-14"5"-1419,0 0 258,0 0-516,3-14 0,-3 14-387,0 0-129,0 0-129,0 0 0,0 0-129,0 0-129,0 0-129,0 0 0,0 0-129,0 0 129,0 0-129,-7 0-129,7 0 129,0 0-129,-13 11 0,13-11-129,-13 13 129,13-13-129,-15 18 0,15-18 0,-19 21 0,19-21-129,-23 21 129,23-21-129,-23 27 0,10-13 129,-2-1-129,0 2 0,0-1 0,1 1 0,1 0 0,-2-2 0,0 1 129,1 0-129,0 0 0,0 1 0,-1-2 0,-2 0 0,-1 2 0,-1 5 0,-2-6 0,1 7 0,-1-1 0,1 1 129,-1 0-129,1 0 0,1 2 0,0-8 129,0 7-129,-1-7 0,-1 3 0,-1-3 0,0 3 0,0-1 0,-2 1 0,2-2 0,0 0 0,2 1 0,4-5 0,1 2 0,2-3 0,13-11 0,-21 18 0,21-18 0,0 0 0,-16 14 129,16-14-129,0 0 0,0 0 258,0 0-258,0 0 129,0 0-129,0 0 0,2-7 0,-2 7 0,0 0-387,14-16-258,0 16-1677,-14 0-2193,12-2-258,-12 2-387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5.903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2309-815 1161,'0'-21'2193,"0"21"-258,0-16 129,0 16-516,0 0-258,0 0-129,-10-15-129,10 15-258,0 0 129,-15-3-387,15 3 0,-16-2-258,16 2 0,-19 0 0,19 0 0,-18 0-129,18 0 129,-18 7 0,18-7-129,-18 9-129,18-9 129,-21 13-129,21-13 0,-21 17 129,21-17-129,-20 18 0,20-18 129,-19 21-129,19-21 129,-15 24 0,15-24 0,-9 28 129,9-28-129,0 28 258,0-28-129,2 27 0,-2-27-129,16 22 129,-16-22 0,20 13-129,-20-13 129,25 2-129,-25-2 0,26-2-129,-26 2 129,22-19-129,-22 19 0,22-25 0,-22 25 0,21-28 0,-13 13 0,-2-1 0,-1 1 129,0 1-129,-3-2 0,-2 16 0,2-24 0,-2 24 0,0-16 0,0 16 0,0 0 0,0-16 0,0 16 0,0 0 0,0 0 0,0 0 0,0 0 0,0 0 0,0 0 0,6 9 0,-6-9 0,4 23 129,1-8-129,-3 0 0,3 1 0,-2 1 129,2-1-129,-3-1 0,-2-15 0,9 26 0,-9-26 129,6 18-129,-6-18 0,0 0 0,0 0-129,15 8 0,-15-8-258,0 0-774,0 0-2322,17-5-1032,-17 5-258,0 0 0</inkml:trace>
  <inkml:trace contextRef="#ctx0" brushRef="#br0" timeOffset="912.1158">2631-856 2451,'0'0'2580,"0"0"-129,0 0-387,0 0-258,-7-14-258,7 14-516,-15 0-129,15 0-258,-16 0-129,16 0 0,-18 1-258,18-1 0,-17 8 0,17-8-129,-19 11 0,19-11 0,-17 10 0,17-10 0,-13 14 0,13-14 0,-12 15-129,12-15 258,0 0-258,-11 18 0,11-18 0,0 0 129,-1 16-129,1-16 0,0 0 0,0 0 129,10 11-129,-10-11 129,15 2 0,-15-2 0,20 1 0,-20-1 0,20 4-129,-20-4 129,21 6 0,-21-6-129,14 10 0,-14-10 0,0 0 0,14 22 0,-14-22 0,5 17 0,-5-17 0,0 18 0,0-18 0,-6 20 0,6-20 0,-14 20 0,14-20 0,-19 12 0,19-12 0,-21 10 0,21-10 0,-23 6 0,23-6 0,-21 3 0,21-3 0,-18 5 0,18-5 0,-13 3 0,13-3 0,0 0 0,0 0-129,0 0 0,0 0-129,0 0-387,0 0-774,0 0-2193,0 0-774,16 1-387,-16-1 517</inkml:trace>
  <inkml:trace contextRef="#ctx0" brushRef="#br0" timeOffset="1751.7225">2890-843 258,'0'0'2322,"0"0"0,0 0-258,0 0 129,0 0-516,-2-16-129,2 16-129,0 0-129,-13 0-387,13 0-129,-16 0-258,16 0-258,-21 0 0,21 0-129,-24 5 0,11-1 0,0 0-129,-2 2 0,2 2 258,-2-2-258,15-6 129,-25 17 0,25-17-129,-14 16 129,14-16-129,0 0 129,-1 16-129,1-16 0,8 8 0,-8-8 0,21 6 129,-7-4-129,-1 2 129,1-3-129,-1 1 129,0-1-129,2 2 0,-15-3 0,20 7 129,-20-7-129,15 8 0,-15-8-129,7 15 129,-7-15 0,0 19 0,0-19 0,-13 22 0,13-22 0,-20 23 0,6-12 0,14-11 0,-26 20 0,12-13 129,2-1-129,12-6 0,-23 7 0,23-7 129,-17 2-129,17-2 0,0 0 129,-14-4-129,14 4 0,0 0 0,0 0 0,-4-15 0,4 15 0,0 0-129,0 0 0,0 0-258,0 0-258,7-3-1032,8 1-2580,-15 2-129,21-3-387</inkml:trace>
  <inkml:trace contextRef="#ctx0" brushRef="#br0" timeOffset="2271.7877">3083-854 129,'0'0'1032,"0"0"258,14-8 129,-14 8-129,0 0 516,0 0-258,0 0 129,0 0-387,0 0 129,0 0-258,0 0 0,0 0-258,0 12 0,0 2-129,0-14 0,0 28-129,0-28-129,-5 31-129,2-15-129,3 0 0,0-16 0,0 28-129,0-28 0,0 23-129,0-23 0,0 16 0,0-16 0,0 0-258,0 0-129,0 0-516,1 20-1548,-1-20-2193,0 0 129,0 0-516</inkml:trace>
  <inkml:trace contextRef="#ctx0" brushRef="#br0" timeOffset="3667.4657">3442-864 1161,'5'-15'3999,"-5"15"0,0 0-1806,0-14-129,0 14-645,0 0-258,0 0-258,-13-8-387,13 8-129,-15 0 0,15 0 0,-17 0-258,17 0 0,-24 12 0,24-12 0,-25 15 0,12-5 0,0 0-129,-1 1 129,14-11 0,-20 17-129,20-17 129,-15 18-129,15-18 129,-8 15-129,8-15 0,0 14 129,0-14 0,0 0-129,13 18 129,-13-18 0,17 8-129,-17-8 129,20 5 0,-20-5-129,22 1 0,-22-1 129,18 0-129,-18 0 129,18-3-129,-18 3 0,20-7 0,-20 7 0,17-14 129,-17 14-129,18-15 0,-18 15 0,14-16 0,-14 16 0,9-20 0,-9 20 0,5-16 0,-5 16 0,0 0 0,3-18 0,-3 18 0,0 0 129,0 0-129,0 0 0,0 0 0,0 0 129,-6 8 0,6-8-129,-4 23 129,2-6 0,1 1 129,1 3-129,-2 0-129,2 4 129,0 1-129,0 0 129,0 0-129,0-2 0,0-1 0,0-2 0,0-1 0,-2-1 0,-5-5 0,7-14 0,-15 23 0,15-23 0,-20 12 0,20-12 0,-22 5 0,22-5 0,-23 0 0,23 0 0,-17-1 0,17 1 0,0 0 0,-14-13 0,14 13 0,0 0-129,0 0 0,0-16-258,0 16-258,0 0-387,15-5-1677,-15 5-2064,14-15 0,-14 15-387</inkml:trace>
  <inkml:trace contextRef="#ctx0" brushRef="#br0" timeOffset="4608.0852">3637-909 1677,'0'0'3354,"0"0"-645,0 0-258,0 0-387,0 0-258,0 0-516,0 0-129,-10 11-258,10-11-258,-8 21 129,8-21-387,-7 29 0,1-13-129,4 1 0,0 0 0,-1 0-129,1-2 0,2 0 129,0-15-258,-1 21 129,1-21 0,0 0-129,0 0 0,0 0 129,10 3-129,-10-3 0,15-8 0,-15 8 0,16-18 0,-16 18 0,17-21 0,-17 21 0,23-23 129,-11 12-129,-12 11 0,25-24 0,-8 10 0,-1 2 0,-1 0 0,-1 2 129,-2-1-129,2 2 0,-14 9 129,21-16-129,-21 16 258,14-9-129,-14 9-129,0 0 129,0 0 0,14 6 0,-14-6 0,1 23 0,-1-9 0,0 3 0,0 0 0,0 5 0,-1-4 0,1 2 0,0-4 0,0-1-129,0-15 129,1 20 0,-1-20-129,0 0 129,0 0-129,14 12 0,-14-12 129,0 0-129,0 0-129,15-10 0,-15 10-129,0 0-258,12-8-516,-12 8-2451,0 0-1290,0 0-516,0 0-129</inkml:trace>
  <inkml:trace contextRef="#ctx0" brushRef="#br0" timeOffset="2539.8225">3155-1117 516,'0'0'4257,"0"0"-129,0 0 0,-13-12-3096,13 12-387,0 0 0,0 0-258,0 7-129,0-7-1032,0 0-1548,10 20-1677,-10-20-258,0 0-129</inkml:trace>
  <inkml:trace contextRef="#ctx0" brushRef="#br0" timeOffset="10527.8367">2781-396 1677,'0'0'2451,"0"0"-258,0 0 0,0 0-258,0 0-387,0 0-387,0 0 0,0 0-129,0 0-387,0 0 129,0 0-258,0 0-129,0 0 0,-1 11 129,1-11-258,0 0 0,0 0 0,-12 9 0,12-9 0,0 0 0,-20 16-129,20-16 129,-14 22-129,3-8 0,-2 0-129,1 7 129,-5-2-129,-1 6 0,-4 1 0,-3 1 0,0 3 0,-1-1 0,0 1 129,-2 0 0,3-1-129,3 0 129,-1 0 0,2 2-129,2-1 129,-2-3-129,1 2 0,-1-2 129,2-3-129,0-3 0,2-3 0,2-3 0,1-2 0,14-13 0,-18 20 0,18-20 258,0 0-258,-13 18 0,13-18 0,0 0 0,0 0 0,-4 16 0,4-16 0,0 0 0,0 0 0,0 0 0,0 0 0,0 0-258,-4 15-129,4-15-129,0 0-1290,0 0-2580,0 0-258,0 0-387,3-8 130</inkml:trace>
  <inkml:trace contextRef="#ctx0" brushRef="#br0" timeOffset="11247.9283">2065 509 1677,'0'0'4128,"0"0"-774,0 0-1032,0 0 129,0 0-645,0 0-516,0 0-387,-2 9 0,0 6-258,2-15-129,-16 33-129,6-14 0,1 4-129,-4 3-129,1 1 0,-3-2 0,0 5 0,-1-4-129,-1 2 129,2-5-129,0-1 258,0-4-258,3-3 0,12-15 0,-19 20 129,19-20-129,0 0-129,0 0-258,0 0-129,0 0-1290,0 0-2709,0 0 0,-1-17-516,1 17 129</inkml:trace>
  <inkml:trace contextRef="#ctx0" brushRef="#br0" timeOffset="12127.54">1835 478 1677,'0'0'2709,"0"0"-258,0 0-645,0 0-258,0 0-516,-4 9 0,4-9-258,0 0-258,0 0-129,0 17-129,0-17 0,0 0-129,0 0 387,0 0-258,0 0 129,-5 14 0,5-14 258,0 0-258,0 0 129,0 0-129,0 0 0,0 0-129,0 0 0,0 0 0,0 0 0,0 0-129,0 0 0,0 0 129,0 0-129,0 0 129,0 0 0,0 0 129,0 0-129,0 0 129,0 0 0,14 6 0,-14-6-129,21 16 0,-7-5 0,2 2 0,0 2 0,2 6-129,-1-3 0,2 3 0,-3 1 0,2-3 0,-2 0-129,-1-2 0,-1-3 258,-14-14-258,21 20 0,-21-20 0,16 9 0,-16-9 129,0 0-129,17 2 0,-17-2 0,0 0 0,0 0 0,0 0 0,0 0 0,15 6 0,-15-6 0,0 0 0,0 0 0,0 0 0,15 11 0,-15-11-129,0 0 129,15 12 0,-15-12 0,0 0 0,18 14 0,-18-14 0,0 0-258,17 10 258,-17-10-129,0 0 0,13 4-387,-13-4-645,3-9-3354,-3 9-387,0-19-129,-6 4-516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2.574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1 8 1419,'0'0'2580,"-1"-14"129,1 14-258,0 0-387,0 0-258,0 0-258,0 0-387,0 0-129,0 0-387,0 0-129,0 0 0,0 0 0,0 0 0,0 0-129,0 7 0,0-7 0,4 27 0,-4-27-129,15 34 0,-6-14 129,4 3-129,-1-1-129,6 3 0,0-3 0,3 5 129,3-3-129,3 2 129,2 5-129,3 2-129,-2-2 258,3 1-258,0 0 129,2 0 0,-1-1-129,1 1 0,0-5 129,1-1-129,-1 0 0,1 0 0,-2-1 0,-2 3 0,0-2 0,-3 2 0,-1-2-129,-1 3 129,-2-1 0,-2 4 0,4 1 0,-2-1-129,0 1 129,0 0 0,0-1-129,0 1 129,1-3 0,0-3 0,-1 0 0,-1-5 0,0-2 0,-1-1 0,-1-2 0,-1-3 0,-2 1 0,-2-4 0,-2 0 0,-1-4 0,-14-7 0,20 16 0,-20-16 0,0 0 0,14 11 0,-14-11 0,0 0 0,0 0 129,0 0-129,0 0 0,0 0 0,0 0 0,0 0 0,0 0 0,-9-10-129,9 10 0,0 0-258,0 0-129,0 0-1032,0 0-3225,0 0 0,-14-6-645,14 6 387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0.599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92 3 1,'-13'-4'3998,"13"4"-386,-13 7-903,13-7-258,-16 15-645,16-15-258,-15 22-387,11-8-387,4-14 0,-12 26-258,12-26-129,-10 31 0,10-31 0,-7 30 0,7-30-129,-1 31 0,1-17 0,0 3 129,1-3-129,6 2 0,-7-16 0,8 30-129,-8-30 129,12 29-129,-12-29 129,12 25-129,-12-25 0,13 19 0,-13-19 0,16 15 0,-16-15-129,19 9 129,-19-9 129,21 2-129,-21-2-129,24 0 129,-11 0 0,0 0-129,-13 0 129,25-10-129,-25 10 129,24-11-129,-24 11 0,23-17 129,-23 17-129,19-14 0,-19 14 0,15-18 0,-15 18 0,13-21 0,-13 21 0,5-22 0,-5 22 0,1-26 0,-1 26 0,0-23 0,0 23 0,-4-21 0,4 21 0,-9-19 0,9 19 0,-10-22-129,10 22 129,-11-21 0,11 21 0,-10-21 0,10 21 0,-10-18 0,10 18 0,0 0 0,-14-18 0,14 18 0,0 0 0,-12-13-129,12 13 129,0 0 0,-16-7 0,16 7 0,0 0 0,-20-5 0,20 5 0,-15 0 0,15 0 0,-17 0 0,17 0 0,-16 0-129,16 0 129,-12 0 0,12 0 0,0 0 0,-17 0 0,17 0 0,0 0 0,0 0 0,-16 3 0,16-3 0,0 0 0,0 0 0,-16 11 0,16-11 0,0 0-129,0 0 129,-15 19 0,15-19 0,-6 17 0,6-17 0,-4 16 0,4-16 129,-5 16-129,5-16 0,0 0 0,-4 15 0,4-15 0,0 0 0,0 0-129,0 0 0,-4 16-387,4-16-387,0 0-3225,0 0-516,0 0-516,0 0 0</inkml:trace>
  <inkml:trace contextRef="#ctx0" brushRef="#br0" timeOffset="41351.7509">-453-1047 258,'0'0'903,"0"0"129,0 0 0,0 0-258,0 0 129,0 0-129,0 0-129,0 0 258,0 0-516,0 0 258,0 0-387,0 0 258,0 0-129,0 0 0,0 0-129,0 0 0,0 0 258,0-12-258,0 12 0,0 0 129,0 0-129,0 0-129,0 0 129,0-21-129,0 21 129,0 0-129,0 0 0,0 0-129,0 0 129,0 0-258,8-15 129,-8 15-129,0 0 129,0 0-129,13-14 129,-13 14-258,0 0 516,0 0-258,12-14 129,-12 14 0,0 0-129,0 0 129,7-15 0,-7 15 0,0 0 0,0 0 129,9-17-258,-9 17 129,0 0 0,0 0-129,15-14 0,-15 14 0,0 0 0,17-8 0,-17 8 0,15-3-258,-15 3-774,17-10-1677,-17 10-1290,15-10 387</inkml:trace>
  <inkml:trace contextRef="#ctx0" brushRef="#br0" timeOffset="-1424.1806">-153-949 3096,'0'0'4386,"0"0"0,0 0-2064,-2 17-516,2-17-129,0 0-387,2 16-516,-2-16-129,14 20 0,-14-20-129,13 24 0,-5-10-129,-1 1-129,1 2 129,1 0-258,1-1 129,-1 3-129,3 2 0,0 0 0,0 0 0,1 3 0,2 0 0,-2 0-129,2 0 129,-1 2 129,1-2-129,0 0-129,-1 1 129,-2-1 0,2 1-129,-3 0 0,2-1 129,-3 2-129,2-3 0,-2 0 0,0-1 129,2-2-129,-1 0 0,-1-3 0,1 0 0,0-1 0,1-1 129,0 0-129,-12-15 0,21 26 0,-21-26 0,18 18 0,-18-18 0,0 0 0,15 11 0,-15-11-129,0 0-129,0 0-516,0-17-1290,0 17-2580,-1-15-516,1 15 129,-10-15-516</inkml:trace>
  <inkml:trace contextRef="#ctx0" brushRef="#br0" timeOffset="43711.5507">-437-1024 129,'0'0'903,"0"0"-129,0 0-129,0 0-129,0 0-258,0 0-129,0 0 0,0 0-129,0 0 129,0 0-129,0 0 0,0 0 258,0 0-258,0 0 0,0 0 0,0 0 129,0 0 0,0 0 129,0 0 129,0 0-129,0 0 0,0 0 129,0 0 0,0 0 0,0 0 0,0 0 0,0 0-129,0 0-129,0 0 258,0 0-258,0 0 129,0 0-129,0 0 0,0 0-129,0 0 258,9-9-258,-9 9 129,0 0-129,0 0 0,14-5 0,-14 5 129,0 0-129,0 0 129,0 0-129,0 0 129,0 0-129,14-20 129,-14 20-129,0 0 258,2-14-258,-2 14 129,0 0-129,3-18 0,-3 18 0,0 0 0,0 0 129,0 0-129,0 0 0,0 0 129,0 0-129,7-15-129,-7 15 258,0 0-258,0 0 129,0 0-129,0 0 129,0 0-129,14-12 129,-14 12 0,0 0 0,0 0 0,0 0 129,0 0-129,0 0 129,0 0-129,12-12 129,-12 12 0,0 0-129,0 0 129,0 0-129,0 0 258,0 0-258,0 0 0,14-15 0,-14 15 129,0 0-129,0 0 0,0 0 0,0 0 0,0 0 0,14-15 0,-14 15 0,0 0 0,0 0 0,0 0 0,0 0 0,12-14 0,-12 14 0,0 0 0,0 0 0,0 0 0,0 0 0,15-11 0,-15 11-129,0 0 129,0 0 0,0 0-258,0 0-387,13-16-2451,-13 16-387,0 0 259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5:12.678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337 1548 1935,'0'0'4128,"0"0"-774,-10 0-774,10 0-387,0 0-516,0 0-387,-18 0-516,18 0 129,0 0-258,-13 11-129,13-11-129,-14 11-129,14-11 0,-16 16 0,16-16-129,-19 26 0,8-12 0,-2 6 0,-2 1-129,2 2 258,-2 3-258,-1 2 0,0 2 129,-2-2-129,2 4 0,-4 2 0,4 0 0,-2-2 0,1-2 0,-1 2 129,1-1-129,1-2 0,-1-1 0,4-2 0,0-4 129,2-1-129,2-1 0,2-4 0,2-1-129,5-15 129,-7 21 0,7-21 0,0 0 0,-5 15 0,5-15-129,0 0 0,0 0-129,0 0-258,0 0-516,0 0-2451,0 0-1161,-1-12-129,1 12-129</inkml:trace>
  <inkml:trace contextRef="#ctx0" brushRef="#br0" timeOffset="3012.3826">-10 2356 516,'0'0'3483,"0"0"-774,0 0-516,0 0-258,0 0-516,0 0-129,0 0 0,0 0-258,0 0-129,0 0-258,0 0-129,0 0 0,0 0-258,0 0 0,0 0-129,0 0 129,0 0-129,0 0 129,0 0 0,0 0 0,0 0 0,0 0 129,0 0-129,0 0-129,0 0 129,0 0-129,0 0 129,-8 0-258,8 0 0,0 0 0,0 0 0,-17 14 0,17-14 0,0 0 0,-16 20 0,16-20 0,-11 17 129,11-17-129,-11 21 0,11-21 0,-14 26-129,14-26 129,-9 21 0,9-21 0,-9 18 0,9-18 0,0 0 0,0 0 0,-11 15 0,11-15 0,0 0 0,0 0 0,-16 15 0,16-15 0,0 0 0,-16 16 0,16-16 0,0 0 0,-19 12 0,19-12 0,0 0 0,-14 9 0,14-9 0,0 0 0,0 0 0,0 0 0,-14 12 0,14-12-258,0 0 258,0 0 0,0 0-258,0 0-258,0 0-774,0 0-2838,0 0-516,0 0-516,0 0 258</inkml:trace>
  <inkml:trace contextRef="#ctx0" brushRef="#br0" timeOffset="828.1052">-161 2399 1548,'0'0'1935,"-6"16"387,6-16 0,0 0-516,0 0 0,-11 17-258,11-17-129,0 0-258,-19 12-129,14 5-129,5-17 0,-15 22-258,15-22-129,-19 26-129,19-26 129,-24 30-129,24-30-129,-24 26-129,24-26-129,-23 26 129,10-14 129,13-12-258,-21 23 129,21-23-129,-15 15 0,15-15 0,0 0 0,0 0 129,-13 12-129,13-12-129,0 0 129,0 0-387,0 0 0,0 0-258,0 0-645,-5-19-1290,5 19-2193,0-12 0,0 12-258</inkml:trace>
  <inkml:trace contextRef="#ctx0" brushRef="#br0" timeOffset="1608.2041">-392 2353 3354,'0'0'4257,"0"0"-1548,0 0-903,0 0 129,0 0-387,12 0-258,-12 0-516,0 0 0,0 0-129,19 3-129,-19-3 0,14 7-258,-14-7 258,23 12-258,-23-12 0,28 14-129,-28-14 0,26 18 129,-26-18 0,24 27-129,-24-27 0,24 28 0,-24-28 0,22 24 129,-22-24-129,24 22 0,-10-16 0,-14-6 0,22 4-129,-22-4 129,19 3-129,-19-3 0,14 2 0,-14-2 0,0 0 0,10 17 0,-10-17 0,4 14 0,-4-14 0,7 18 0,-7-18 0,0 0 0,14 16 0,-14-16 0,0 0 0,16 6 0,-16-6 0,0 0-129,0 0 129,0 0 0,15 3 0,-15-3 0,0 0 0,0 0 0,0 0 0,0 0 0,0 0-129,13 4 129,-13-4-129,0 0-129,0 0-129,0 0 0,15 0-387,-15 0 129,0 0-258,0 0 129,0 0-258,0 0 129,0 0-129,0 0-387,0 0-2064,0 0-774,0-13 0</inkml:trace>
  <inkml:trace contextRef="#ctx0" brushRef="#br0" timeOffset="-2231.7833">7 33 129,'0'0'2580,"0"0"0,6-17 129,-6 17-645,0 0-258,-1-14-516,1 14 0,0 0-129,0 0-129,0 0-258,0 0-129,-13-2 0,13 2-129,0 0-129,0 16 0,0-16-129,8 25 0,-2-10 0,6 5-129,-2 0 0,4 1 0,-1 2-129,2 1 129,0-1-129,1 1 129,-5 3 0,3-1 0,0 2 129,-2 1-129,2 2 0,0 0 0,-1 2 0,4 0 0,-1-2-129,3 0 0,-2 0 0,3-1 129,0-2-129,2 0 0,0 1 0,1 0 0,-2 0 0,3 2 0,-2-6 0,1-1 0,-5 0 0,0-4 0,-2-5 0,-16-15 0,21 20 0,-21-20 0,0 0 0,0 0 0,0 0 0,0 0 0,0 0-129,0 0 0,0 0-387,-7-14-774,7 14-3096,0 0-387,0 0-258,-16-14-258</inkml:trace>
  <inkml:trace contextRef="#ctx0" brushRef="#br0" timeOffset="-1080.1371">427 1188 129,'0'0'3096,"0"0"-774,0 0 387,0 0-516,0 0-258,0 0-387,0 0-258,0 0-387,0 0 0,0 0-258,7-4-258,-7 4 258,0 0-258,0 0-129,0 0 129,13 0-129,-13 0 0,0 0 0,20 0 0,-20 0-129,20 0 0,-20 0 0,29 0 0,-14-1 0,2-1 0,-1-3 0,2 2 129,-1-3-129,1 4 0,-2-3-129,0 3 129,-2-1-129,-1 2 129,-13 1-129,24-4 0,-24 4 0,16 0 0,-16 0 0,15 0 0,-15 0 0,0 0 0,17 0 0,-17 0 0,0 0 0,18 0 0,-18 0 0,14-3 129,-14 3-129,16-5 0,-16 5 0,14-6-129,-14 6 129,0 0-387,16-4-516,-16 4-2064,0 0-1419,-11-6-516,11 6-387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5:24.113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6 12 516,'-10'-16'1161,"10"16"258,0 0-129,0 0 0,0 0 258,0 0-387,0 0 0,0 0 0,0 0-129,0 0-258,0 0 0,0 0 129,0 0 0,9 3-258,-9-3 129,9 15-258,-9-15 0,10 22-129,-10-22-129,10 26 258,-6-12-387,1 7 129,0-3-129,2 4 129,-3-1-129,3 3 0,-2-1 0,3 4 129,-4 0-258,3 1 258,-2 1-129,1 3 0,1-1 0,0 2 0,1-4 0,0 2 0,1-5-129,4 1 129,-3-3-129,3-1 129,-3-2-129,3-2 129,-4-2-129,3-1 0,-4-1 129,0-1-129,0 0 258,-8-14-258,10 27 0,-10-27 0,7 25 129,-7-25-129,8 23 129,-8-23-129,9 21 0,-9-21 0,10 18 0,-10-18 0,0 0 0,17 15 0,-17-15 0,0 0 0,0 0-129,0 0 0,0 0-387,5-11 0,-5 11-1032,0 0-2709,-7-7-645,7 7 0,-15-12-129</inkml:trace>
  <inkml:trace contextRef="#ctx0" brushRef="#br0" timeOffset="1889.74">543 914 2322,'0'0'2322,"0"-11"-129,0 11 0,0 0-516,6-15-258,-6 15-258,0 0-129,13-16-129,-13 16-387,0 0 0,3-26 129,-3 26-129,5-21-258,-5 21 129,3-20 0,-3 20 0,1-18-129,-1 18 0,0 0-129,6-14 0,-6 14 0,0 0 0,0 0 0,4-15-129,-4 15 129,0 0-129,0 0 0,0 0 0,0 0 129,0 0-129,14-2 0,-14 2 129,0 0-129,10 8 129,-10-8-129,7 18 0,-3-1 129,-1 1-129,-1-2 0,2 3 0,-3 1 0,2 0 0,0 0 0,0-1 0,-1-4 0,3 1 0,-1-1 0,-4-15 129,8 27-129,-8-27 0,6 25 0,-6-25 0,5 26 0,-5-26 129,2 23-129,-2-23 0,3 22 0,-3-22 0,4 18 0,-4-18 0,2 15 0,-2-15 0,0 0 0,0 0 0,6 17 0,-6-17 129,0 0-129,0 0 0,0 0 0,0 0 129,0 0-129,0 0 0,0 0 0,0 0 0,0 0 0,0 0 0,-3-10-129,3 10 129,0 0-129,0 0 129,0 0-129,0 0 0,0 0 129,-17 10-129,17-10 0,0 0 129,-13 18-129,13-18 129,0 0-129,-15 13 129,15-13 0,0 0 0,0 0 0,0 0 0,0 0 0,0 0 0,-14 3 0,14-3 0,0 0 0,0 0 0,0 0 129,-1-8-129,1 8 0,0 0 0,0 0 0,0 0 0,0 0 0,0 0 129,10-8-129,-10 8 0,16 0 0,-16 0 129,24 0-129,-24 0 0,25 0 0,-12 0 0,-13 0 0,25 0 129,-25 0-129,23-4 0,-23 4 0,18-8 0,-18 8 0,0 0 0,0 0 0,0 0 0,0 0 129,0 0-129,0 0 0,0 0 0,0 0 0,0-16 0,0 16 0,0 0-129,0 0 129,0 0 0,0 0 0,0 0 0,0 0 0,12 0 0,-12 0 0,0 0 0,0 0 0,15 0 0,-15 0 0,0 0 0,0 0 0,0 0 0,0 0 0,0 0 0,0 0 0,0 0 0,0 0-129,0 0 129,0 0-387,0 0-1548,-9-4-2322,9 4-516,0 0-258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7:03.00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183 12 1,'0'0'1418,"0"0"-257,0 0-129,0 0-258,0 0 0,0 0-129,0 0 0,0 0 129,0 0-258,-8-8 129,8 8 129,0 0 0,0 0 0,0 0-129,0 0 129,0 0 129,0 0-387,-17-2 129,17 2-129,0 0 0,0 0-258,-17 0 0,17 0-129,-12 2 0,12-2 0,0 0 0,-19 9 129,19-9-129,-14 7 0,14-7 129,-15 7-129,15-7 0,-13 6 0,13-6 0,-13 6 0,13-6 0,0 0 0,-15 10-129,15-10 0,0 0 129,0 0-129,0 0 0,0 0 0,-6 15 0,6-15 129,0 0-129,0 0 0,0 0 0,0 18 258,0-18-258,0 0 0,10 18 129,-10-18-129,16 13 0,-16-13 129,16 13-129,-16-13 0,20 8 0,-20-8 0,20 5 129,-20-5-129,22 5 0,-22-5 129,16 3-129,-16-3 0,13 6 0,-13-6 129,0 0-129,8 17 0,-8-17 0,3 14 0,-3-14 0,-3 19 0,3-19 0,-16 21 0,16-21-129,-21 21 129,7-9 0,0-3 0,2 2 0,-2-4 129,14-7-129,-23 8 0,23-8 129,-18 0 0,18 0 0,-15-2 129,15 2 0,-13-13 0,13 13-129,-9-15 129,9 15 0,0 0-258,-11-15 0,11 15-129,0 0-258,0 0-258,0 0-1032,0 0-1806,0 0-1032,15 10-387,-15-10 387</inkml:trace>
  <inkml:trace contextRef="#ctx0" brushRef="#br0" timeOffset="1140.1439">270 51 2709,'0'0'4128,"0"0"0,0 0-2064,10-6-1032,-10 6 129,23-10-258,-23 10 0,25-8-516,-25 8 129,25-7 0,-25 7-129,23 0 129,-23 0-129,18-2 0,-18 2-129,22-3 129,-22 3-129,21-4-129,-21 4-129,24-6-387,-8 6-1161,-16 0-2838,19 0-129,-19 0-516,13-1 258</inkml:trace>
  <inkml:trace contextRef="#ctx0" brushRef="#br0" timeOffset="736.0934">403-111 1677,'0'0'2580,"0"0"129,0 0-516,0 0-258,0 0-258,0 0-258,-10 10-258,10-10-258,-4 16 0,4-16-387,-5 31-129,-1-13 129,5 5-258,-5-1-129,3 3 0,-2 0-129,3 2 129,-1 2-258,1-7 258,2 3-258,0-5 129,0 0 0,3-6 0,1 2 0,-4-16 0,16 23 0,-16-23 0,20 12 0,-20-12 0,20 12 0,-20-12 0,23 5 129,-23-5-129,24 2 0,-24-2 0,23 0-129,-23 0-129,27 0-774,-27 0-2967,16-3-387,-16 3-258,13-11 129</inkml:trace>
  <inkml:trace contextRef="#ctx0" brushRef="#br0" timeOffset="1911.7427">786 94 3225,'0'0'4128,"0"0"-645,0-9-1032,0 9-516,0 0-645,-22-20-516,22 20-129,-17-5-129,17 5-129,-24 0-129,12 0-129,-2 3 0,-1 6 129,0 3-129,15-12 0,-25 24 0,16-6 0,1-2 0,1 3-129,2-4 129,4 2-129,1-2 0,0 0 129,0-15-129,16 20 0,-16-20 0,27 12 0,-11-9 0,1-3 0,1 0 129,-1-7-129,-1-1 0,0 1 0,-16 7 0,24-25 0,-24 25 129,16-26-129,-12 9 129,1 2-129,-3-3 129,2-1 0,-4 1 0,0 1 0,0 1 0,0 16 258,0-23-258,0 23 0,0 0-129,0 0 129,0 0 0,0 0-129,0 0 0,0 10 0,0 5 0,0 3 129,1-2-129,3 4 0,0 0 0,-1 0 0,2-1 0,-1-4-258,4 1-516,-8-16-387,15 19-2322,-15-19-1161,0 0-258,16 0-129</inkml:trace>
  <inkml:trace contextRef="#ctx0" brushRef="#br0" timeOffset="2643.8357">934 2 5805,'0'0'5160,"0"0"-516,0-25-387,0 25-3225,0 0 0,16-3-258,-16 3-258,14-3-129,-14 3-258,21 0 129,-5 0-258,-1 0 129,3 4-387,-2-4-258,9 7-516,-25-7-1548,30 0-2064,-12 0-387,-3 0-258</inkml:trace>
  <inkml:trace contextRef="#ctx0" brushRef="#br0" timeOffset="2339.7971">1079-186 1935,'9'-24'4773,"-9"24"-258,0 0 0,1-19-2838,-1 19-258,0 0-387,2 19-258,-2-19-129,0 31-387,-2-13 387,2 7-516,-6 1 258,3 4-258,-2 1-129,0 1 129,-1 4-129,0-1 0,3-3 0,-1-3 0,4 2 0,0-7 0,0-3 0,3-4 0,-3-17 0,14 25 129,-1-16-129,1-1 0,1-4 129,-1 0-129,6-4-129,-6 0-387,9 3-1161,-6-3-2709,-17 0-387,17-12-516,-17 12 258</inkml:trace>
  <inkml:trace contextRef="#ctx0" brushRef="#br0" timeOffset="3511.9459">1312 4 2580,'6'15'4257,"-6"-15"-774,0 17-645,0-17-645,0 18-516,0-18-645,0 31-129,0-31-387,0 35-129,0-16-258,0-1 129,0 0-258,0-2 0,0-16 0,2 20 0,-2-20 129,0 0-129,17 7 0,-17-7 0,15-10 0,-15 10 0,18-33 129,-5 13-129,-2-1 0,3-1 0,-4 3 129,2-1-129,-3 1 129,-9 19-129,13-21 129,-13 21 0,0 0-129,0 0 129,0 0 0,0 0 0,6 12 0,-6-12-129,0 25 129,0-9 129,0-16-258,0 28 129,0-28-129,0 25 129,0-25-129,1 14 0,-1-14 0,0 0 129,15 2-129,-15-2 0,16-4 0,-16 4 0,18-18 129,-18 18-129,17-24 0,-17 24 0,19-24 129,-19 24-129,14-22 0,-14 22 0,12-14 0,-12 14 129,0 0-129,13-6 129,-13 6-129,0 0 129,0 0-129,15 17 129,-15-17-129,14 26 129,-7-10-129,2 2 0,1-4 0,-3 2 0,-7-16-129,15 24 129,-15-24 0,0 0-258,12 22 0,-12-22-258,0 0-516,0 0-903,0 0-2709,0 0-258,0 0-258</inkml:trace>
  <inkml:trace contextRef="#ctx0" brushRef="#br0" timeOffset="4587.5825">1768-35 1806,'0'0'2838,"0"0"-2580,0 0 0,0 0 258,0 0 129,0 0 387,0 0 0,0 0 387,14-3 0,-14 3 258,0 0-129,0 0-129,0 0 0,0 0-129,0 0-387,3-16-129,-3 16 0,14-2 129,-14 2-258,19-1-129,-3 1 0,-1 0 0,5 0 0,0 0-129,5 0-129,-2-2 0,2 2-129,-4-2 0,3 1 0,-3 0 0,-2-2-129,-4 0 0,-15 3 0,20-3-129,-20 3-129,0 0-516,0 0-1161,-9-8-2967,-6 6 0,2 2-516,-5 0-129</inkml:trace>
  <inkml:trace contextRef="#ctx0" brushRef="#br0" timeOffset="4064.016">1930-219 1,'-1'-23'4256,"1"23"1,0 0 129,-14-13-2580,14 13-258,0 0-387,0 0-387,0 0 0,0 17-258,0-17 129,0 21-129,0-21 129,-1 31-258,-3-16 129,3 6-258,-3-1 129,-2 6-258,0 0-129,1 4 129,-1 1-129,1 0 0,2-2 0,1 1 0,2-4 0,0-1 0,1-8 0,4-3 0,-5-14-129,15 20 129,-15-20 0,21 11 0,-21-11 0,24 0 0,-12 0 0,3 3 0,0-3 0,0 2-129,3-2 129,-2 0-258,3 0-387,-19 0-1290,20-12-2580,-20 12-258,12-14-387,-12 14 129</inkml:trace>
  <inkml:trace contextRef="#ctx0" brushRef="#br0" timeOffset="92711.2727">-2088 1995 1419,'0'0'1935,"0"0"387,0 0-387,0 0-129,0-14-129,0 14-258,0 0 0,0 0-129,0 0-387,-5-16 0,5 16-258,0 0 129,0 0-258,0 0-258,0 0 129,0 0-129,0 0-129,0 0 0,0 16 0,0-16 0,8 30-129,-3-11 129,0 2-129,1 5 129,-1-2-129,0 2 0,1-1 0,0-3 0,-2 2 0,2-5 0,-3-1 0,2-3-129,-5-15 129,9 20 0,-9-20 0,0 0 129,11 15-129,-11-15 0,0 0 0,0 0 129,16-16-129,-16 16 0,9-24 0,-4 8 129,0-3-129,-1-1 0,1-1 0,-2 2 0,2-2 129,-1-2-129,1 5 0,-2-2 0,2 3 0,-2 3 0,-3 14 0,7-21 0,-7 21 0,3-14 0,-3 14-129,0 0 129,0 0-258,0 0 0,0 0-258,14 1-516,-14-1-1548,0 0-1677,0 15-129,0-15-258</inkml:trace>
  <inkml:trace contextRef="#ctx0" brushRef="#br0" timeOffset="93307.3484">-1985 2036 2322,'0'0'3741,"7"13"-387,-7-13-1290,10 14-129,0 1 0,-10-15-645,18 26-387,-18-26-258,18 31 0,-18-31-258,22 29 0,-22-29-129,18 28-129,-18-28 0,23 20 0,-23-20 0,19 12-129,-19-12 129,17 6-129,-17-6 129,14 0 0,-14 0-129,0 0 129,11-18 0,-11 18-129,5-27 129,-3 6-129,-1 0 129,-1-1-129,1-1 0,-1 2 0,0 0 129,0 1-129,0 2 129,0 3-129,0 15 0,0-22 0,0 22 129,0 0-129,-1-15-129,1 15 129,0 0-258,0 0-129,-8 18-516,8-18-1290,-10 16-2193,9 0 0,1-16-387,-7 26 517</inkml:trace>
  <inkml:trace contextRef="#ctx0" brushRef="#br0" timeOffset="94011.4377">-1784 1728 1419,'6'-17'3225,"-6"17"-516,0 0-774,0 0-129,0 0-129,20 11-129,-20-11-387,13 34-129,-8-11 0,7 11-129,-3-3-258,2 8-129,-1-7 0,0 8-258,0-6-129,0 0 0,0-1-129,-1-3 129,0-4-129,2-1 129,-2-3-129,0-4 0,-1-4-129,-8-14 129,12 22 0,-12-22 0,0 0 0,13 10 0,-13-10 0,0 0 0,5-10 0,-5 10 0,4-26 0,0 7 129,-2-1-129,2-2 0,2-1 0,2 1 0,1 1 0,-2 4 0,2 0 0,-9 17 0,15-19 0,-15 19 129,14-3-129,-14 3 0,11 8 0,-11-8 0,11 29 0,-3-11 129,-1 3-129,1 2 0,-2 2 0,1-1 0,-3-1 0,2-1 0,-1-6 0,-2 3 0,-3-19 0,4 21 0,-4-21-129,0 0 0,7 15-516,-7-15-903,3-13-2709,-3 13-129,2-23-387,-2 23 258</inkml:trace>
  <inkml:trace contextRef="#ctx0" brushRef="#br0" timeOffset="94607.5134">-1416 1629 1935,'-4'-16'4386,"4"16"-258,0 0 0,-5-16-2967,5 16-258,0 0-387,0 0-258,4 9-774,-4-9-1290,0 0-2193,12 26-258,-12-26 0</inkml:trace>
  <inkml:trace contextRef="#ctx0" brushRef="#br0" timeOffset="94343.4801">-1351 1944 1806,'5'-18'4515,"-5"18"-129,0 0-258,8 19-2193,-8-19-645,5 20 0,-5-20-387,8 24-129,-8-24-387,10 30 129,-6-15-129,1 0-129,-5-15-129,7 28 0,-3-14 0,-4-14-129,4 26 0,-4-26 0,2 20-129,-2-20-129,4 18-387,-4-18-516,0 0-1161,2 18-2064,-2-18-387,0 0-258</inkml:trace>
  <inkml:trace contextRef="#ctx0" brushRef="#br0" timeOffset="95319.1039">-1170 1725 2967,'0'0'4257,"0"0"0,0 0-1548,0 0-903,0 0-258,10 21-258,-10-21-387,2 33-258,1-11-129,-1 3-129,0 2 0,1 3-129,0-1 0,-1 6-258,2-4 129,1 1-129,0 1 0,3-2 0,-2-3 0,0-2 129,2-5-129,-1-4 0,-7-17 129,15 22 0,-15-22 0,14 10 0,-14-10 0,12 3 129,-12-3-129,15 0 129,-15 0-129,19-2 0,-19 2 0,23-11-129,-10 3 0,-13 8-129,27-13-387,-21-2-645,11 11-3354,-17 4-258,0 0-129,15-9-516</inkml:trace>
  <inkml:trace contextRef="#ctx0" brushRef="#br0" timeOffset="96319.2309">-839 2035 258,'14'-6'3870,"-14"6"0,0 0-1161,0 0-645,0 0-129,0 0-387,0 0-258,16-6-258,-16 6-258,0 0-129,15-11 0,-15 11-258,18-8 0,-18 8 129,21-12-258,-9 7 0,-12 5 0,27-14-129,-27 14 129,23-11-258,-23 11 129,17-11-129,-17 11 129,0 0-129,12-14 129,-12 14-129,0 0 0,4-14 0,-4 14 129,0 0-129,0-19 0,0 19 129,0 0-129,-9-16 129,9 16-258,-12-7 258,12 7-258,-19-4 129,19 4 0,-25-5-129,9 5 129,3-2-129,-3 2 129,1 0 0,1 0 0,14 0-129,-21 11 129,21-11-129,-19 20 129,19-20 0,-14 27 0,9-11-129,3-2 129,-2 1 0,4 3 0,0-2 0,0 0 0,4 2 129,0-3-129,2 2 0,-1-2 129,1 0-129,2 0 129,-8-15 0,16 24 0,-16-24 0,20 21 0,-20-21-129,25 17 129,-25-17 0,24 11 0,-12-7 129,2-1-258,-2-2 129,2-1-129,0 0 0,-14 0 129,20 0-129,-20 0 129,22-7-129,-22 7 0,17-11 129,-17 11-129,15-13 0,-15 13 129,15-16-129,-15 16 0,0 0 129,16-19-129,-16 19 0,0 0 0,12-13 0,-12 13 0,0 0 0,0 0 129,0 0-129,0 0 0,0 0-129,0 0 129,0 0-129,0 0-258,0 0-516,0 0-1806,0 0-1806,0 0-516,0 0-258,0 0-129</inkml:trace>
  <inkml:trace contextRef="#ctx0" brushRef="#br0" timeOffset="102495.0152">614 1973 645,'0'0'3354,"0"0"-516,9 0-645,-9 0-387,0 0-387,0 0-129,16 0-258,-16 0-129,0 0-258,17 0 129,-17 0-387,15 0 129,-15 0-258,18 0 258,-18 0-387,17 0 129,-17 0-129,18-9 0,-18 9 0,15-15 0,-15 15 0,9-16 0,-9 16 0,3-18-129,-3 18 129,0-18-129,0 18 129,0-16-129,0 16 0,-5-16-129,5 16 129,0 0 0,-10-18 0,10 18-129,0 0 129,0 0 0,-12-18 0,12 18 0,0 0 0,-13-3 0,13 3 0,0 0 0,-20 0 0,20 0 129,-13 11-129,13-11 0,-12 18 0,12-18 129,-11 20-258,11-20 258,-7 26-258,5-10 129,2 0-129,0 2 129,0 2-129,0 0 129,4-2 0,2 1 0,1-3 0,-1 0 0,3 1 0,-4-3 0,-5-14 0,20 26 0,-20-26-129,18 17 258,-18-17-258,22 8 258,-22-8-129,17 0 129,-17 0 0,20-6-129,-20 6 129,23-16 0,-23 16-129,21-22 129,-21 22-129,21-18 0,-21 18 0,16-14 0,-16 14 0,0 0 0,15-10-129,-15 10-645,0 0-3225,0 0-516,0 14-129,0-14-129</inkml:trace>
  <inkml:trace contextRef="#ctx0" brushRef="#br0" timeOffset="103515.1447">915 1877 1419,'0'0'1806,"-6"-20"-129,6 20 387,0 0-129,0 0-387,0 0-129,0 0-129,0 0-129,0 0 0,0 0 0,0 0-516,10 15 0,-10-15 129,22 16-387,-8-10 129,6 6-129,-2-6-129,5 5 0,0-6 0,-1 4-129,1-2 0,1 0 0,-2 1-129,1-1 129,-2 0-129,-2 0 129,1 2-129,-3-3 0,-2 0 0,-1-2 129,-14-4-258,21 7 129,-21-7-129,14 5-129,-14-5-387,0 0-258,14 11-903,-14-11-1419,0 0-1290,0 0-387,0 0 129</inkml:trace>
  <inkml:trace contextRef="#ctx0" brushRef="#br0" timeOffset="103043.0848">1045 1806 903,'0'0'1677,"0"0"129,0 0 129,0 0 0,0 0-387,0 0 0,0 0 0,0 0-129,0 0-387,0 0-129,4 9 0,-2 5-258,-2-14 129,0 28-387,0-13 0,0 9-129,0-3 0,0 2-258,-1 2 129,-3 1-129,1-2 0,-1 2 129,-2-2-129,2-3 0,-2-4 0,3-2 0,3-15 0,-6 19 0,6-19 0,0 0-129,0 0-129,0 0-516,0 0-1419,0 0-2193,0 0 0,0-11-387</inkml:trace>
  <inkml:trace contextRef="#ctx0" brushRef="#br0" timeOffset="106775.0587">1425 1917 1935,'0'0'3225,"7"-18"-1032,-7 18-516,0 0-258,18-12-387,-18 12-129,15-9-258,-15 9 129,15-6-258,-15 6 258,13-2-258,-13 2 0,0 0 129,15 0-258,-15 0-129,14 0 129,-14 0-258,12-5 129,-12 5 0,14-2-129,-14 2 0,0 0 0,14-1-129,-14 1 0,0 0 129,17 1-129,-17-1 0,15 9 129,-15-9-129,18 15 0,-18-15 0,20 10 0,-20-10-129,16 12 129,-16-12-129,15 14 129,-15-14-129,14 17 129,-14-17-129,7 19 129,-7-19 0,5 24 0,-5-24 0,4 24 0,-4-24 0,1 21 0,-1-21 0,0 21 0,0-21 0,0 20-129,0-20 129,-1 22 0,1-22 0,-9 14 0,9-14 0,-12 16 0,12-16 129,-13 12-129,13-12 0,-19 6 0,19-6 0,-18 5 0,18-5 0,-20 0 0,20 0 0,-22 0 0,22 0 0,-16-3 0,16 3 0,-16 0 129,16 0-129,0 0 0,-16 0 0,16 0 0,0 0 129,-14-2-129,14 2 129,0 0-129,0 0 129,0 0-129,0 0 0,0 0 129,0 0-129,0 0 0,0 0 0,0 0 0,-5-15 0,5 15 129,0 0-129,0 0 0,0 0 0,0 0 0,0 0 0,0 0 0,0 0-129,0 0 0,0 0-258,0 0-774,0 0-2322,10-9-1032,-10 9 0,21-10 129</inkml:trace>
  <inkml:trace contextRef="#ctx0" brushRef="#br0" timeOffset="105783.4319">1448 1888 129,'0'0'1806,"0"0"-129,0 0 258,0 0-258,0 0 0,0 0-387,0 0 258,0 0-387,0 0 0,0 0-129,0 0-387,0 0 129,0 0-258,0 0-129,0 0-129,7 5 0,-7-5 0,4 24 0,-3-8-129,3 5 0,-1 1 129,2 6-129,-2 2 0,2 3 0,-1 2 129,1 4-129,-1 0 0,3-1 0,0-1-129,-1-4 129,-2-4-129,1-4 0,-2-6 0,-3-19 129,7 23-129,-7-23 0,0 0-129,0 0 129,5 16-258,-5-16-129,0 0-645,0 0-1806,0 0-1548,0 0-387,0 0 129</inkml:trace>
  <inkml:trace contextRef="#ctx0" brushRef="#br0" timeOffset="108075.2238">1800 1833 1032,'14'-8'3612,"-14"8"-645,0 0-387,0 0-516,0 0-258,0 0-516,0 0-387,0 0-129,0 16-129,0-16-258,5 28 129,-5-28-258,11 33-129,-2-15 129,0 4-258,0 0 129,-1 0-129,2-1 0,-1 0 0,0 0 0,0-1 0,-1-3 0,0-3 0,-8-14 0,12 21 0,-12-21 0,0 0 0,0 0 0,0 0 0,0 0 0,0 0 0,0 0 0,0 0-129,-1-11 129,1 11-129,-9-22 129,9 22-129,-6-21 129,6 21-129,-1-24 129,1 24 0,0-26 0,0 26 0,10-28 0,-3 12 129,-7 16-129,15-25 129,-15 25-129,18-22 0,-18 22 0,12-15 129,-12 15-129,0 0 0,17-15 0,-17 15 0,0 0 0,18 0 0,-18 0 0,0 0-129,19 10 129,-19-10-129,14 12 129,-14-12-129,0 0 129,15 15 0,-15-15 0,0 0 129,14 0-129,-14 0 129,0 0-129,5-18 129,-5 18-129,0-18 129,0 18-129,-3-25 0,3 25-129,-12-19 129,12 19 0,-15-16 0,15 16-129,-19-1 129,19 1 0,-20 4 0,20-4 129,-11 20-129,11-20 0,-7 18 129,7-18-129,0 0 0,0 16 0,0-16 0,0 0 0,0 0 129,0 0-129,0 0 0,0 0 0,0 0 0,0 0 129,0-7-129,0 7 0,0 0 0,0-15 0,0 15 0,0 0 0,0 0 0,0 0 0,0 0 0,0 0 0,0 0 0,0 0 0,0 9 0,0-9 0,0 0-129,0 0-129,0 0-903,18 10-2838,-18-10-516,0 0 0,20 0-258</inkml:trace>
  <inkml:trace contextRef="#ctx0" brushRef="#br0" timeOffset="112582.7961">3422 1815 129,'0'0'2580,"0"0"-516,0 0 129,0 0-516,0 0-129,0 0-387,0 0-258,-11-12 0,11 12-129,0 0-258,-15 0-129,15 0 129,-18 1-258,18-1 0,-24 15-129,11-5 129,0 2 0,-2 2-129,1 3-129,2-2 129,1 2 0,11-17-129,-13 26 0,13-26 129,0 24-129,0-24 129,8 15 0,-8-15 0,25 9 129,-13-9-129,3 2 0,0-2 0,0 0 0,-2 0 129,0 0-129,-13 0-129,23 0 0,-23 0 0,16 3 129,-16-3-129,0 0 0,16 19 0,-16-19 0,7 20 0,-7-20 0,3 27 0,-3-11 0,0 0 0,0 1 0,-1 3 0,-4-2 0,-2 1 0,-1-1 0,-2-4 0,10-14 0,-22 19 0,22-19 129,-24 7-129,24-7 129,-20 0-129,20 0 129,-16-8 0,16 8-129,0 0 0,-15-17 0,15 17 0,0 0 0,0 0-129,0 0 0,0 0-258,7-13-516,7 13-903,-14 0-2193,12 0-516,2 2-129</inkml:trace>
  <inkml:trace contextRef="#ctx0" brushRef="#br0" timeOffset="113704.4386">3567 1986 2967,'0'0'3354,"0"0"-1935,-14 3-129,14-3-258,0 0-258,0 0-387,0 0-129,0 0 258,0 0-129,0 0 258,0 0 129,0 0-129,-6-9 129,6 9-129,0 0 258,14-9-258,-14 9-129,16-13 129,-16 13-129,19-13 0,-19 13-129,22-7 0,-22 7-129,24 0 0,-24 0-129,25 0 0,-25 0 0,24 0-129,-24 0 129,22 0-258,-22 0-129,16 0-258,-16 0-516,0 0-1548,0 0-2064,0 0-129,0 0-258</inkml:trace>
  <inkml:trace contextRef="#ctx0" brushRef="#br0" timeOffset="113266.883">3583 1758 3096,'0'0'2193,"0"-12"129,0 12-774,0 0-258,1-23 0,-1 23-516,0 0 129,0 0-258,5-16-129,-5 16 129,0 0-258,4 19 129,-4-2 0,0 7-129,0-1 0,0 9 0,0-6-129,0 7-129,0-3 258,0 3-258,0-6 129,1 3-258,-1-5 129,4 1-129,-1-2 129,-1-3-129,2-6 0,-3 3 129,-1-18-129,4 21 0,-4-21 0,0 0 129,0 0 0,16 12 0,-16-12 0,20 0 0,-20 0 0,28-9 0,-12 1 0,1 1 0,3-2-129,-2 0 0,1 3-258,-19 6-129,30-10-774,-30 10-1548,8-18-1935,-8 18 129,0 0-516</inkml:trace>
  <inkml:trace contextRef="#ctx0" brushRef="#br0" timeOffset="114611.0537">4176 1836 1677,'-9'-11'3354,"9"11"-645,-21 0-258,21 0-645,-23 1-387,23-1-258,-25 13-129,25-13-387,-29 18 258,17-3-387,-6-7 0,5 9-129,-4-5-129,2 6-129,0-1 129,5 1-258,-1 3 129,4 0-129,-1 0 129,7 0 0,1 0 0,1-1 0,7-4 0,2-1 0,3-7 0,5 0 0,-1-6 0,2-2 0,-1-2-129,2-6 129,-4-6-129,0 2 129,-1-4-129,-4-2 0,-1 0 0,-2-4 0,-2 1 0,-3 1 129,-2-3-129,-1-1 0,0 1 0,0 1 129,-3 4-258,2 0 258,-1 2-129,2 16 0,-3-19 0,3 19 0,0 0 0,0-16 0,0 16 0,0 0 0,0 0 129,0 0-129,13 10 129,-10 7-129,1-2 258,0 9-258,0-2 258,-1 8-129,0-3 0,2 2-129,0-2 129,-1-3 0,1 0-129,0-5 129,1-5-129,-6-14 0,12 22-129,-12-22-129,0 0-387,0 0-903,22 0-2967,-22 0-258,8-16-387,-8 16 129</inkml:trace>
  <inkml:trace contextRef="#ctx0" brushRef="#br0" timeOffset="115311.1426">4271 1869 1548,'0'0'4515,"0"-18"387,0 18-387,10-10-2838,-10 10-645,21-12 0,-21 12-387,26-7-129,-12 7-258,0 0-129,1 4-129,-2 6 129,2-2-129,-15-8-258,27 18-387,-27-18-1935,15 0-1677,-15 0-516,16 0 0</inkml:trace>
  <inkml:trace contextRef="#ctx0" brushRef="#br0" timeOffset="115023.106">4328 1685 3870,'0'0'4128,"0"0"-1032,0 0-1290,0 13-129,0-13-387,0 35-258,0-16-258,0 12 0,0-4-387,0 7 0,0-3 0,1 3-129,1-8 0,3 4-129,-3-9 0,4 0-129,-2-3 129,4-2-129,-8-16 129,15 16 0,-15-16 0,21 9-129,-21-9 129,25 0-129,-13 0 0,2-1 0,1-5-129,-15 6-387,25-10-387,-25 10-1806,10-21-1935,-10 21-129,2-16-258</inkml:trace>
  <inkml:trace contextRef="#ctx0" brushRef="#br0" timeOffset="116170.7518">4566 1817 903,'0'-16'3741,"0"16"516,0 0-1935,0 0-774,0 0-258,11 21 129,-11-21-129,4 33-516,-4-16 258,2 13-516,-2-6 0,5 4-258,-3-4-129,1 0 0,1-4-129,0-4 129,-4-16-129,11 21 129,-11-21-129,0 0 0,18 0 0,-18 0 129,13-24-129,-5 6 0,1-4 0,1 0 129,-2-3-129,2 3 0,-1 2 0,0 1 129,1 2-258,-10 17 258,15-22-129,-15 22 0,0 0-129,16-11 258,-16 11-129,0 0 129,14 4 0,-14-4-129,9 24 258,-3-9-258,-2 2 258,2 1-258,-2 0 387,2 0-387,-6-18 0,12 27 129,-12-27 0,0 0-129,14 14 0,-14-14 129,14 0-129,-14 0 129,11-16-129,-11 16 0,19-25 129,-9 11 0,2-3-258,2-1 258,0 0-129,2-3 129,-3 4-258,0-2 258,-13 19-129,19-24 0,-19 24 0,0 0 0,14 0 129,-14 0-129,2 19 129,0 0-129,-2 0 0,3 5 0,-1-2 129,3-1-258,-3-1 258,4-2-129,-1 0 0,2-3 0,-7-15 0,13 24 0,-13-24 0,13 19 0,-13-19-129,11 15 0,-11-15-258,0 0-774,19 10-2967,-19-10-645,0 0-258,0 0-129</inkml:trace>
  <inkml:trace contextRef="#ctx0" brushRef="#br0" timeOffset="116854.8386">5268 1542 3870,'0'0'4515,"0"0"0,0 0-2193,0 0-645,-10 13-516,10 9-129,0-2-387,0 12-258,-3 0 0,3 9 129,-2-3-258,2 7 0,-2-5 129,2-2-129,0-2-129,0-2 0,0-8 0,0 0-129,0-9 129,1 0-129,-1-17 0,9 22 129,-9-22-129,0 0 129,19 15 0,-19-15-129,23 0 129,-9-1-129,2-6 129,2 0-129,1 0 129,-2-4-129,2 3-129,-3 0 0,-2 3-258,-14 5-258,24-7-1419,-24 7-2451,0 0-387,0-17-516,0 17 258</inkml:trace>
  <inkml:trace contextRef="#ctx0" brushRef="#br0" timeOffset="117526.924">5175 1826 903,'0'0'1290,"0"0"0,0 0 258,0 0 129,-7-18-129,7 18 0,0 0-258,0 0 129,-2-20 0,2 20-129,0 0-258,0 0 258,0-26-129,0 26-258,0 0 0,12-15-258,-12 15 258,18-14-387,-18 14 0,30-12-129,-14 5 0,5 2-129,1 1 0,-1 3 129,3-5-258,-2 3 0,-1 1-129,-2-1 129,-3-3-129,-2 2 0,-14 4 129,21-4-129,-21 4-129,0 0 129,0 0-258,0 0 0,14 0-387,-14 0-387,0 0-2838,0 0-1032,0 0-258,0 0-387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54.45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10-4 258,'0'0'1161,"0"0"0,0 0 258,0 0-387,0 0 387,-14 0-129,14 0 0,0 0-258,0 0 0,0 0 0,0 0-129,0 0-129,0 0-258,0 0 0,0 0 0,0 0-129,0 0 129,0 0-129,7 8 0,-7-8-129,14 11 0,-14-11 0,18 13-129,-18-13 0,18 18 258,-18-18-258,25 19 0,-11-8 0,5 1 129,-4-1-129,6 2 0,-3 1 0,4 0 0,-2-2 0,4 1-129,-3 0 129,0-1-129,1 0 129,-1 1-129,3-2 0,-2 2 258,1-1-129,1 1 129,-3 0-129,3 1-129,-2-2 258,2 3-387,-5-3 387,2 2-387,-1-3 129,0 3-258,-1-1 258,-1 1 129,4-1-129,-4 2 0,5-2 0,-3 2 0,2 2 0,0-3 0,-2 1 129,-2 1-129,4-1 0,-5-1 0,3 1 0,-2 0 0,-1-1 0,1-2 0,3 1 129,-2 0-129,1-2 0,1 2 129,-1 1-129,3-3 0,-2 3 129,3 0-129,-6 1 129,2-1-129,0 4 129,-2-3-129,-1 2 0,0 3 0,0-1 258,-2-1-258,1-1 0,2 1 0,-3-2 0,3 2 129,-2-3-129,0 2 0,-1-3 0,0 0 0,0 0 0,-2-1 129,0-2-129,0 1 0,-13-12 0,25 19 129,-25-19-129,22 15 0,-22-15 0,18 9 129,-18-9-129,0 0 0,15 11 0,-15-11-258,0 0-387,0 0-1032,0 0-2709,0 0-387,-13 0-258,0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31.7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-114 566 1032,'0'0'1548,"0"0"-129,0 0-258,0 0 0,0 0-258,0 0-387,0 0-129,0 0-129,0 0-129,0 0 0,0 0 129,0 0-258,0 0 258,0 0-129,0 0 0,0 0 258,0 0-258,0 0 129,0 0 0,0 0 0,0 0-129,0 0 0,0 0 0,0 0 129,0 0-129,0 0 129,0 0-129,0 0-129,0 0 129,0 0 129,0 0-129,0 0 258,0 0-129,0 0 0,0 0 0,-5 14 258,5-14-258,0 0 0,-5 18-129,5-18 0,-10 16 129,10-16-129,-14 27 0,3-11 129,0 4 129,-4-1 129,2 6 0,-2-2-129,0 3-129,0-3 258,1 3-258,0-4 129,3 3-387,-1-3 0,-1-1-129,2 3 258,-2-2-129,0 4 0,-1-2 0,0 0 0,0 1 0,-1 1 0,0-2 0,-1 0 0,1 0 0,-1-2 0,0 1 0,1 2 0,-3-1 0,-1 1 0,1 1 0,-2 2 0,1-3 0,0-1 0,-1 2 0,4-5 0,1 1 0,3-4 0,1-3 129,0 2-129,1-3 0,1 1 0,-1 0 0,1 0 0,2-1 129,-4 2-129,4-1 0,-4 2 0,1-2 0,1-1 0,9-14 0,-15 25 0,15-25 0,-13 17 0,13-17 0,-12 16 0,12-16 0,0 0 0,0 0 0,0 0-129,0 0 129,0 0 0,0 0-129,0 0-129,0 0-516,0 0-774,0 0-1677,0 0-903,0 0-516,0-11 388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43.9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928 558 1161,'0'0'1419,"0"0"-129,0 0-129,0 0 129,0 0-129,0 0-129,0 0 0,0 0-129,0 0-129,0 0 0,0 0-258,0 0 129,0 0 0,0 0-258,0 0 0,0 0 129,0 0-258,0 0 129,0 0-258,0 0 129,-8 8-129,8-8 129,0 0-129,-2 23 0,2-23 0,-3 21-129,3-21 129,0 24 0,0-8 0,0-2 0,0 4-129,0 0 258,1 0-129,2 1 129,-1-3-129,1 3 258,-1-3-258,1 2-129,-1-4 258,2 4-258,-1-3 0,2 2-129,-3-3 258,2 2-258,1-1 258,0 0-129,-5-15 129,3 28-129,-3-28 0,5 24 129,-5-24-129,4 21 0,-4-21 0,4 21 129,-4-21-129,2 23 0,-2-23 0,3 28 0,1-11 0,-2 0 0,2 0 0,0-3 0,2 1 0,-2 0 0,-4-15 0,7 27 0,-7-27 0,9 24 0,-9-24 0,3 22 0,-1-8 0,-2-14 0,1 29 0,-1-29 0,1 26 0,0-12 0,-1-14 0,2 28 0,-2-28 0,3 24 0,-3-24 0,2 20 0,-2-20 0,1 15 0,-1-15 0,0 0 0,0 0 0,0 15 0,0-15 0,0 0 0,0 0 0,0 0 0,0 19 0,0-19 0,0 0 0,0 22 0,0-22 0,0 19 0,0-19 0,0 17 0,0-17 0,1 14 0,-1-14 0,0 0 0,0 0 0,1 15 0,-1-15 0,0 0 0,0 0 129,0 0-129,0 0 0,0 0 0,0 0 0,0 0 0,0 0 0,0 0 0,0 0 0,0 0-129,0 0 129,0 0 0,0 0-129,0 0-258,15 16-645,-15-16-903,0 0-2193,0 0-258,0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29:52.81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8:30:46.477"/>
    </inkml:context>
  </inkml:definitions>
  <inkml:trace contextRef="#ctx0" brushRef="#br0">5457 7830 3999,'5'11'5031,"13"-11"-516,7 0 0,3-10-2580,13 9-645,-2-7-129,9 7-645,-3-3-516,-1 1-1935,-2 3-2064,-4 0-774,-6 1 0,-4 3-387</inkml:trace>
  <inkml:trace contextRef="#ctx0" brushRef="#br0" timeOffset="651.0373">6391 7838 6708,'59'2'5031,"-7"-5"-129,10-7-645,17 6-2580,-3-11-645,15 8-516,-4 1-645,-6-2-4128,-4 1-258,-6-3-516,-9 0-387</inkml:trace>
  <inkml:trace contextRef="#ctx0" brushRef="#br0" timeOffset="1295.074">7834 7862 7353,'109'2'4644,"-24"-7"-129,20 2-3096,15 1-4257,5-12-1032,12 5-903,-2-9-258</inkml:trace>
  <inkml:trace contextRef="#ctx0" brushRef="#br0" timeOffset="18990.0862">23232 5917 1032,'-67'-19'4773,"19"19"129,-3 0-1419,1 22-1548,-13 0-258,16 23-129,-7 2-645,22 16 0,0-3 0,20 11-387,10-3-129,15-1 0,15-11 129,15-2-258,12-15 258,5-14-387,4-13 0,0-12 129,-3-13-258,-7-18 0,-11-15-129,-11-14 0,-16-14 0,-12-6-258,-10-2 0,-15 0-129,-6 16-387,-17 0-1290,7 29-2580,-4 10-129,7 26-516,4 11 130</inkml:trace>
  <inkml:trace contextRef="#ctx0" brushRef="#br0" timeOffset="19342.1064">23069 6479 5160,'0'0'5289,"0"0"0,4 12-516,1 7-3225,16 24-516,-3 1-258,10 14 129,-5 3-516,5 6 0,-2 3-258,-2 0 129,-4-4-129,-2-7-129,-6-4 129,-2-3-129,-3-8 129,-2-2-129,-2-13 0,-1-4-258,-2-4-258,0-21-387,9 23-1419,-9-23-2709,8-2-129,-1-12-129,1-1-387</inkml:trace>
  <inkml:trace contextRef="#ctx0" brushRef="#br0" timeOffset="19650.124">23403 7077 6450,'17'-19'4902,"-9"17"-258,2 9-1548,-10-7-1935,24 23-129,-14-4-129,4 10-387,-7 2 0,5 5-258,-4-1 0,-1 2-129,-7 2-129,0-3 129,0 2-129,-9-4 129,-3-2-129,-3-7 129,-2-3 0,0-4 129,-5-6-516,0-5 258,2-3 0,3-4-129,2 0-387,0-9-1677,8 5-2451,7 4-516,0 0-258,5-18 0</inkml:trace>
  <inkml:trace contextRef="#ctx0" brushRef="#br0" timeOffset="20086.1489">23723 7663 5676,'-86'-4'5418,"41"12"0,3 10-774,9 10-3096,-3 3-387,17 14-258,0 3-258,14 3-258,8 1 0,11 2-258,10-4 0,8-6-129,8-11 0,8-6 0,4-14 0,3-12-129,0-6 129,-3-17 0,-6-15-129,-9-10 129,-8-9-129,-14-2 0,-11-1-129,-8 3 0,-13 8-387,-20-5-1677,-1 23-2451,-10 6-516,0 13 129,-5 10-645</inkml:trace>
  <inkml:trace contextRef="#ctx0" brushRef="#br0" timeOffset="20498.1724">23374 8014 4128,'14'9'4773,"-22"16"-258,-6 0-2709,-19-11-129,3 15 258,-20-8-516,7 11-129,-18-7-387,7 4-129,-6-5-258,4 3-129,0-6-258,5 3 258,6-5-387,5-3 0,8-3-258,5-7 0,9 2-903,0-8-3354,18 0-516,-8-12-129,8-1-516</inkml:trace>
  <inkml:trace contextRef="#ctx0" brushRef="#br0" timeOffset="20746.1867">22792 8167 4257,'-45'10'5160,"16"8"0,-5-3-387,3 18-3096,-5-11-387,12 10-258,3-6-258,6 6-129,6-6-258,6 0-129,3-3 0,7-4 0,4-6-129,5-1 0,2 2-516,-2-13-1806,2 11-2580,-5-8-645,0 2 0,-13-6-645</inkml:trace>
  <inkml:trace contextRef="#ctx0" brushRef="#br0" timeOffset="21230.2143">22247 8447 5031,'7'-12'5289,"-10"-3"-129,-14 7-1032,0 15-2193,-18-4-387,8 18-516,-9-1-129,6 18-258,-4-5 0,13 13-258,2 0-129,9 2-129,10 4 129,8-2-129,13-4 0,10-6-129,9-5 129,6-10-129,7-11 129,4-12-129,0-10 0,-4-20 0,-7-12-129,-12-14 0,-10-11-129,-14-5 129,-10 5-129,-18 1-129,-9 14-129,-17-2-2580,6 25-1806,-8 8-387,8 16-258,7 3-645</inkml:trace>
  <inkml:trace contextRef="#ctx0" brushRef="#br0" timeOffset="24529.403">23988 6772 1677,'11'-53'4773,"-6"24"129,-2 9-1806,-11-9-645,6 12-645,-15-1-645,1 16-258,-11-4-258,1 10 0,-6 11-258,4 9 0,1 1 0,5 11-129,8-4 0,10 3 0,4-4-129,19-2 129,7-10 0,6-4-129,3-12-129,6-3 129,-7-8 0,-2-8 0,-9-7 0,-11 0 0,-7-1 0,-5 4-129,-8 8 129,-5 9-129,-2 4 129,-4 17-129,6 13 0,4 6 0,7 10-129,2 6 0,14 13-1419,0-8-3354,11 0-258,-4-2-258,6 2-387</inkml:trace>
  <inkml:trace contextRef="#ctx0" brushRef="#br0" timeOffset="25153.4387">23213 8748 5160,'-13'-22'5160,"-1"18"-129,-5 4-258,-15 1-3483,7 18 0,-8 0-387,6 15-129,-6-2 129,12 6-258,2-2-258,12 1 0,9-6-129,10-5 129,12-14-258,10-7 129,-1-8-129,6-12 0,-2-11 0,-2-6 0,-5-6 0,-10 1-129,-5 2 129,-9 4 0,-6 9 0,-8 8-129,-3 12 258,0 6-129,-4 16-129,4 12 129,4 7 0,4 7-129,6 6-258,1-2-516,16 6-4257,-5-10-387,4-1-258,-3-13-645</inkml:trace>
  <inkml:trace contextRef="#ctx0" brushRef="#br0" timeOffset="26617.5225">24209 4417 3225,'-241'-18'2322,"117"15"129,-1 10-516,2 4-516,-1 18-258,-1 2-129,5 12-129,-8 10-258,8 16-387,-14 13 0,3 18-129,-7 11 0,-1 16-258,-8 16 129,-3 19-129,0 15 0,-1 11 387,0 12 0,7 10 258,5 9 0,13 14 129,7 3-129,20 4 258,11-1 0,18 11-258,21-2 0,22-3-129,16-3-129,18-4 0,21-12 129,17-9-258,20-12-129,16-20 129,14-17-258,12-15 258,15-17-258,15-15 258,14-20 0,11-10 0,10-18 0,8-16 129,4-12-129,6-16 0,2-18 129,-6-11 0,-11-24-258,2-17 0,-8-23 0,-7-23 129,-7-26 129,-2-19-129,-14-30 0,-9-17 258,-2-24-129,-18-23 0,-16-17 129,-4-16-258,-18-18 129,-14-12-258,-10-12 0,4-2 0,-12-6-129,-7 1-129,-8 3 129,-10 8 0,-10 14 0,-14 12 258,-25 22-129,-46 13 0,-41 20-258,-32 23 0,-35 29-258,-39 21-1806,-24 45-2709,-22 20-516,-14 30-387</inkml:trace>
  <inkml:trace contextRef="#ctx0" brushRef="#br0" timeOffset="28409.625">21919 8830 2322,'-31'-7'4644,"9"3"-129,-4 4-1419,-11-10-774,9 9-516,-16-12-516,6 6-258,-6-8-129,3 6-129,-4-5-258,5 4-129,-1-3-129,5 5 0,4-2-258,6 1 0,4 6-129,5-3-387,17 6-1032,-14 0-3096,14 0-387,0 0 0,10-2-516</inkml:trace>
  <inkml:trace contextRef="#ctx0" brushRef="#br0" timeOffset="28665.6395">21363 8547 1419,'-50'1'4515,"22"-1"258,-3 0-129,-3 0-2967,12 10-129,-4-7-516,7 9-258,4-4-129,7 9 0,2-1-129,6 6-258,3-6 129,4 4-258,2 1 0,5 0-258,2 3-516,-5-8-3225,6-1-1032,-3 0 0,-1-5-516</inkml:trace>
  <inkml:trace contextRef="#ctx0" brushRef="#br0" timeOffset="29289.6753">20987 8041 1548,'-22'-11'4257,"11"11"258,-6 3-774,-5 4-1935,8 19-258,-5-4-258,5 19-387,-2-1-129,10 7 0,1 0-258,5 2 129,10-8-258,6-1 0,6-11-129,5-7 129,3-9-258,5-6 129,-1-7 0,2-10 0,-2-11-129,-3-9 0,-1-6-129,-5-8 129,-10-6 0,-7-4-129,-8 2 0,-5 1-129,-14 8 0,-8 6-387,-4 10 0,-5 3-774,9 15-3483,-2 7-129,8 4-387,9 6-129</inkml:trace>
  <inkml:trace contextRef="#ctx0" brushRef="#br0" timeOffset="31909.8252">21232 8080 903,'2'-18'4128,"8"4"-258,6 3-774,3-13-774,15 8-387,-4-12-516,13 6 0,-4-7-774,8 5 0,-3-4-387,1 4-129,-7 4-387,-4-1-129,-6 9-258,-7-4-1032,0 3-2580,-8 6-645,-13 7 129</inkml:trace>
  <inkml:trace contextRef="#ctx0" brushRef="#br0" timeOffset="32197.8417">21686 7652 516,'-7'-3'4644,"-3"1"516,10 2-258,0 0-2580,-8-8-516,8 8-516,4-4-516,7 4 0,-3 0-516,6 0 0,-1 5-258,3 3 129,1 3-129,-2 1 0,-3 3 0,-3 1-129,-4-1 129,-5 1-129,-1-1-129,-8-3-387,4 9-774,-11-12-3225,6 0 0,0-5-774,10-4 387</inkml:trace>
  <inkml:trace contextRef="#ctx0" brushRef="#br0" timeOffset="32641.8671">21988 7312 3483,'-12'-14'5031,"-3"14"-258,4 5-129,3 14-3354,-11-2-387,9 16 0,-4 2-258,7 12 129,-2-4-387,9 5 0,9-4-129,12-1 0,6-5-258,7-8 129,5-9 0,7-4 0,2-9 0,0-8 0,-4-2 129,-2-13-258,-9-10 258,-4-8-258,-9-11 129,-9-6-129,-11-6 129,-7-5-258,-16 1 129,-7 6-129,-9 9 129,-6 9-129,-3 16 0,-2 9-258,6 13-258,1 11-1290,17 19-2709,8 5-516,14 4-387,6 5 0</inkml:trace>
  <inkml:trace contextRef="#ctx0" brushRef="#br0" timeOffset="33285.9039">22079 7829 1419,'0'-17'4644,"0"17"129,0 0-129,0-20-2838,0 20-516,3 13-387,0 9-258,-3 1-129,1 12-258,0 2 258,3 7-258,-1-1 258,2 6-387,-3-10 0,4-2-258,1-1-258,-4-11-774,6 2-2193,-5-10-1290,-4-17-516,0 0 0</inkml:trace>
  <inkml:trace contextRef="#ctx0" brushRef="#br0" timeOffset="33585.921">22017 8145 4386,'-8'0'5031,"8"0"0,0 0-258,0 0-3483,6 21-387,3-8-129,6 6-258,-1-2 0,3 5-258,-1-5 0,-1 1-258,0-2 129,-1-3 0,-7-2-129,2-2 129,-9-9-129,15 2 129,-5-2-258,1-15-258,9 0-3612,0-10-903,3-12-129,4-4-645</inkml:trace>
  <inkml:trace contextRef="#ctx1" brushRef="#br0">24047 16708 0,'0'0'0</inkml:trace>
  <inkml:trace contextRef="#ctx1" brushRef="#br0" timeOffset="7015.4012">24092 6472 0,'0'0'0,"0"0"0,0 0 0,0 0 0,0 0 0,0 0 0</inkml:trace>
  <inkml:trace contextRef="#ctx1" brushRef="#br0" timeOffset="9288.5313">24477 14291 0,'0'0'0,"0"0"0,0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84170.8143">23678 5653 3612,'10'-4'4386,"-1"-3"-516,-9 7-1161,0-12-516,0 12-774,-2-13-258,2 13-258,-7-14-258,7 14-129,-14-15-258,5 7 129,-3 1-387,-4 1 129,-2 1-129,-1 4 0,-2 1 129,-1 2-129,-1 7 258,2 5-258,-1 2 258,6 2-258,1 4 258,5 0-129,3-3-129,5 3 129,2-5 0,7-7 0,5-3-129,4-4 129,3-3-129,1-7 129,-1-6 0,8-7 0,-6-4 0,0 1 0,2-5 129,-2 6-129,-2 2-129,-3 3 258,-3 6-387,0 11 258,-13 0 0,9 28-129,-9 2 129,-5 7-129,-5 6 129,0 8 0,-2 3 0,-6-1-129,3-1 0,1-4 0,1-9 0,2-1 0,3-15 0,0-6 0,8-17 0,0 0 0,0 0 0,1-24 0,8-1 0,5-6-129,-1 4-129,3-7-258,9 14-774,-10-4-3483,9 11-516,0 0-129,2 7-645</inkml:trace>
  <inkml:trace contextRef="#ctx0" brushRef="#br0" timeOffset="84466.8313">23920 5831 4902,'-21'3'5289,"4"5"-129,5 12-1806,-8-10-1806,14 13-516,-4-5-129,10 5-258,0-3-258,12-1 0,3-7-258,1-2 0,1-5-129,2-5 129,-2-4-129,-5-11 0,-1-4 0,-3-7-129,-5 4-129,-3-2-387,0 3-3870,-15 3-516,-1 10-258,-6 4-516</inkml:trace>
  <inkml:trace contextRef="#ctx0" brushRef="#br0" timeOffset="85458.888">24161 8234 3999,'0'0'5031,"0"0"-129,0 0-1290,-6 13-1161,-11-14-1161,3 1-258,-7 0-387,0 1-129,-3-1-129,-1 6-129,-4 0-129,7 6-129,-2 0 387,5 4-258,5 1 129,5 4-129,4-2 0,5 4 0,2-5 0,8 0-129,4-4 129,3-6 0,2-4 0,0-4-129,3-5 129,1-8 258,-2-7-129,-4-3 0,-1-6 0,-4 0 0,-2 1 0,-3 4 0,-3 3-129,-3 4-129,-1 17 129,0 0-129,0 0 0,-2 25 129,-4 3-258,0 9 0,0 4-129,1 7 258,-2-4-258,0 5 0,2-3 258,3-5-129,-3-4 258,-1-5-129,1-4 0,0-8-129,5-2-258,0-18-774,0 0-3870,0 0-258,0 0-516,0 0-258</inkml:trace>
  <inkml:trace contextRef="#ctx0" brushRef="#br0" timeOffset="85718.9028">24303 8523 8901,'24'-4'5418,"-24"4"0,4 10-258,-4 14-4128,-10-7-129,2 7-387,-4 1 129,3 4-387,0 2 129,4-5-645,3 9-1806,2-16-2967,0-1-387,-1-6-258,1-12-645</inkml:trace>
  <inkml:trace contextRef="#ctx0" brushRef="#br0" timeOffset="86614.9541">22456 9223 3096,'-2'-19'5031,"-8"12"-258,-2 1-129,-12-5-2709,9 14-516,-13 0-387,7 15-258,-8-2 0,7 10-258,1 0-129,7 2 129,5-2-258,9 3 0,2-11-129,12 0 129,4-9-129,6-6 0,3-3 0,-1-5 129,0-10-129,-2-4 0,-4-4 129,-4 2-129,-4-3 0,-4 5 0,-3 3 0,-5 6 0,0 10 0,0 0 0,-9 19 0,3 8-129,-3 8 129,2 4 0,-3 4 0,1 7 0,1-2 0,0-2-129,2-4 0,1-7-129,5 0-258,-5-16-774,12-1-4128,-7-18 258,9 4-645,-4-11-387</inkml:trace>
  <inkml:trace contextRef="#ctx0" brushRef="#br0" timeOffset="86938.9727">22519 9472 7224,'26'-15'5676,"-4"9"-516,-6-4 0,5 9-2451,-5-2-2193,1 3-258,-4 4 0,-13-4-258,9 23 129,-10-7-129,-6 4 0,-6 0-129,-2 3 258,-3-1-129,-1 2-129,2-1 258,5-3-129,3 0 129,4-1 0,5-3 0,7-5 0,8-2-129,3 2-903,-3-8-4128,7-1 0,-5-2-645,3-8-387</inkml:trace>
  <inkml:trace contextRef="#ctx0" brushRef="#br0" timeOffset="87812.0226">2263 8548 5934,'0'0'5031,"4"3"-129,15-3-387,11 3-3483,8-3 0,10 0-129,3 0-387,5 0 0,0 0-129,1-2-387,-4 2-645,-10-4-129,-4 6-1161,-18-2-1548,-1 0-1161,-6 0-387,-14 0-129</inkml:trace>
  <inkml:trace contextRef="#ctx0" brushRef="#br0" timeOffset="88051.0362">2741 8458 5676,'-15'-23'5031,"10"10"-258,5 13-258,-2-20-2451,9 20-645,-7 0-258,24 14-516,-10 3-258,4 5 0,-2 2-258,1 9 129,-3 0-129,0 2-258,-6 1 258,-5-4-258,-3-1 129,0-4-516,-3 3-387,-5-10-3870,3-3-129,5-17-387,-7 11-516</inkml:trace>
  <inkml:trace contextRef="#ctx0" brushRef="#br0" timeOffset="92531.2924">2677 10622 903,'-2'-11'3870,"2"11"0,0 0-129,0 0-1935,0 0-387,5 17-129,-5 4-387,0 16-129,0 1-387,0 14 129,0 5 0,1 10-129,-1 0-129,1 4-129,1 4 0,-2 0-129,0 2 129,0 0-129,1-8 0,-1-4 0,2-6-129,2-8 129,2-7 0,-1-10 0,4-9 0,-1-6 0,5-7 0,1-4 129,2-3-129,3-3 0,2-2 0,3 0 0,3 0 0,4 0 0,3 0 129,2 0-258,5 0 258,4 1-129,2 2 0,2 1 129,1 0 0,0 0-129,4 0 129,-3 2-129,3-2 387,-1 1-387,4-5 258,4 2-129,2-2 0,2 0 0,1 0 129,3 0-129,1 0 0,0 0-129,2 0 0,-2 0 0,1 0 0,1-1 129,-3-2-258,0 0 129,0 1 0,-4 2 129,0-1-129,-1 0 0,-1 1 129,-1 0-129,1 0 129,-4 0-129,0 0 0,-1 0 0,-2 0 0,0 0 129,-3 0-129,0 0 0,-1-1 0,1-5 0,-4 1 0,0-1 0,-3 2 129,-4-1-258,-3 2 258,-3 0-258,-4 1 258,-2 2-129,-3 0 0,-3 0 0,-2 1 0,-5 0 0,-1 2 129,-1-1 0,-15-2 0,12 1 129,-12-1 258,0 0-258,-2-13 0,2 13 129,-11-26-129,2 4-129,4-8 0,1-7-129,1-7 129,3-10-258,0-4 129,0-5-129,0-3 129,4-4-129,-1 2 0,-3 5 129,0 4-129,0 4 129,0 7 0,-3 5 129,-3 0-258,1 7 129,0 3 129,1-1-129,-1 9 129,-2-1-129,1 4 129,-3 4-129,-1 4 129,-2 6-129,-4 3 129,-2 3-129,-2 1 0,0 1 129,-3 0-129,-2 0 0,-2 0 129,-1-3-129,-1-3 0,-3-1 129,-2-1-129,-2 0 0,-1 1 0,-2-2 0,-4-2 0,3 4 0,-5 1 0,1 1-129,0-1 129,-4 3 0,-2-3 0,-2 1 0,1 2 0,-4 1 0,2 0-129,-4 2 129,1 0 0,1 0 0,2 3-129,0 1 129,-5 2 0,3-1-129,-2-2 129,2 3 0,-3-1-129,3 0 129,0-1 0,1-2 0,1 0-129,1 1 129,2 0 0,-1-3-129,-1 4 129,2-1 0,1 0-129,3 1 129,3 1-129,-1-1 129,5 2 0,1 0 0,-1 1-129,2-2 129,2-2 129,-2-2-129,-1 1 0,1 0 0,-2-1 0,2-1 0,1 0 0,2 0 0,3 0 0,0 0-129,6-1 129,2-3 0,2-2 0,3 3 0,-1-1 0,1 0-129,-2 1 129,2 2 0,-5 1 0,1 0 129,2 0-129,0 3 0,3 0 129,-1 1-129,4-3 129,3 2-129,-1-3 129,1 1-129,0 1 0,1-1 0,-1-1 0,-3 2 0,-1 2-129,1 0 129,-1-1 0,-2 1 0,3-1 0,2 1 0,0-3 0,2 0 0,10-1 0,-14 1 0,14-1 0,0 0-129,0 0 0,-8 1-258,11 11-3096,-3-12-1032,5 10-387,-5-10-516,7 11-387</inkml:trace>
  <inkml:trace contextRef="#ctx0" brushRef="#br0" timeOffset="96775.5353">22419 8072 4128,'0'0'4902,"0"0"-129,0 0-1677,0 0-903,-3 19-774,-5-5-516,8 8 129,-8-6-387,7 7 0,-4-2-258,5 1 129,0-6-258,0 0 0,5-3-258,4-3-129,4-1-645,-2-12-1935,6-3-1935,-2-7-516,1-2-645,-4-9 387</inkml:trace>
  <inkml:trace contextRef="#ctx0" brushRef="#br0">22489 7833 7482,'-7'-12'5547,"7"12"-645,0 0 129,-11-12-4128,11 12-129,7 7-1161,-7-7-3483,7 15-903,-7-15-516,7 6-387</inkml:trace>
  <inkml:trace contextRef="#ctx1" brushRef="#br0" timeOffset="43246.4735">24732 14110 0,'0'0'0,"0"0"0,0 0 0,0 0 0,0 0 0,0 0 0,0 0 0,0 0 0,0 0 0,0 0 0,0 0 0,0 0 0,0 0 0,0 0 0,0 0 0,0 0 0,0 0 0,0 0 0,0 0 0,0 0 0,0 0 0</inkml:trace>
  <inkml:trace contextRef="#ctx0" brushRef="#br0" timeOffset="105463.0321">15920 12671 6450,'0'0'4515,"0"0"-129,10-8-1290,-3 16-1806,-7-8-258,10 20-258,-6-7 0,1 8-387,-4 2 0,0 5-129,-1-1-129,0 6 0,-4-3 0,-1 2 0,3-1-129,-2 1 129,3-2-129,1-4 0,0 0 0,5-6 129,4-2-129,3-3 129,5-5 0,3 0 129,2-5-129,3-2 0,1-3-129,3 0 129,0 0 0,4-1 0,-1-2-129,1-2 129,4-4-129,-1 2 129,4 0-129,-2-3 0,4 3 0,0-2 0,2 2 129,-1 0-129,-1 0 0,0-1 0,0 2 0,-2 0 129,1-1-129,0 2 0,-1 0 129,1-1-129,-3 2 0,6 1 0,2-1 129,6-1-129,3 1 0,3-1 0,1-1 0,2 3 129,3-1-129,-1 1-129,-3 2 129,-1 1 0,-7 0 0,-2 0 0,0 1-129,-2 0 129,-2 2 0,0-3 0,-2 0-129,0-4 129,1 3 0,-3-3 0,-2 2-129,-2 0 129,-4-1 0,1 2 0,-4 1-129,-3 0 129,1-1 0,-5 1 0,2-1 0,1 1 0,-3 0 0,0 0-129,2 0 129,-5 0 129,-1 1-129,-3-1-129,-3 0 129,-1 0 0,-13 0 0,14 0 129,-14 0-129,0 0 129,0 0 0,0 0 0,0 0 129,0 0 0,0 0-129,3-15 0,-3 15 0,0-18 0,-1 4 0,1 1-129,0-2 129,0 2 0,0 2-129,0 11 129,0-20 0,0 20-129,2-16 0,-2 16 129,3-13-129,-3 13 0,0 0 0,4-13 0,-4 13 0,0 0-258,0 0-903,0 0-3612,0 7 0,0-7-645,0 0-387</inkml:trace>
  <inkml:trace contextRef="#ctx0" brushRef="#br0" timeOffset="155616.9008">22079 9026 1677,'0'0'4644,"-11"0"258,11 0-1806,-24 0-258,16 12-1161,-10-9-645,5 12-258,-2-3-258,6 7-129,0-4-258,4 8 129,2-1-129,3 2-129,0 3 0,6 0 0,3 0 0,2 3 129,4 4-258,3-2 258,2 4 0,1-1-129,4 3 0,-1-1 0,0 3 129,-5 1-129,-4-2 129,-8 1-258,-7-3 129,-10 1 0,-7-1 0,-1-2 0,-5 2 0,5-3 0,6 0 0,9 1 129,5 0-129,15 0 129,13-1 0,9 5 129,5-2-129,5 3 0,3-1 129,-1 0 0,-2 0-129,-5 0-129,-11 1 129,-7-1-129,-12 2 0,-11-2 0,-3 3 0,-8-2 0,-5 4 0,0-4 0,3 1 0,2-1 129,8-1-129,7-2 0,7 0 0,10-1 0,5 0 387,7 4-258,-2-3 0,4 1-129,-5-2 258,-3-1-258,-9-1 258,-4-2 0,-7-4-129,-8-3 0,-2-6 129,-5 2-129,-2-7 0,0 1-387,7-3-4515,0-12 0,-10 16-774,10-16-645</inkml:trace>
  <inkml:trace contextRef="#ctx0" brushRef="#br0" timeOffset="159537.125">12157 15502 3096,'10'3'5289,"6"-3"-387,16 0 0,10-10-2193,25 6-1419,9-13 0,26 10 0,14-8-387,23 7-258,10-3 0,14 9-387,2 2 129,6 1-258,-5 8-129,-2 5 0,-8 0 0,-7 0 0,-14 0 0,-14-4-387,-14 4-3354,-28-13-1290,-17-3-387,-30-17-516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24.50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343 0 129,'0'0'903,"0"0"0,0 0-129,0 0 0,0 0 0,0 0-129,0 0 0,0 0-129,0 0 387,0 0-129,0 0 0,-4 9-129,4-9 0,0 0-129,-4 23 129,4-23-258,-7 18 0,7-18 0,-8 21-129,8-21 129,-7 24-129,7-24-129,-8 26 129,8-26-129,-5 27 258,5-27-258,-7 29 0,7-29 0,-6 26 0,6-26 0,-9 27 0,9-27-129,-8 26 129,6-9-129,-3 0 258,1 3-258,-2-4 0,1 5 129,0 0 0,-1 1 0,-1-1-129,4-4 258,-4 3-258,1-7 129,0 7 0,1-4-129,-3-2 0,2 3 0,-1-3 129,-2 3-129,1-1 0,0-1 0,0 2 0,2-1 0,0 1 0,-2 1 0,1 0 0,0 1 0,0-1 0,1 3 0,-1-2 0,1 3 0,-1-1 0,0 1-129,0-3 258,2 2-258,-3-1 129,2 2 0,-1-6 0,0 3 0,2-2 0,0-3 0,2 2 0,3-16 0,-10 23 129,10-23-258,-7 20 258,7-20-129,-7 15 0,7-15 0,0 0 0,-8 14 0,8-14 0,0 0 0,0 0 0,0 0 0,0 0 0,0 0 0,0 0 0,0 0 0,0 0-258,9-6-1290,-9 6-2064,11-16-258,-11 16-387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16.92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4 0 129,'0'0'1419,"0"0"129,0 0-387,0 0 129,0 0 0,0 0 0,0 0-129,0 0-258,0 0 129,0 0-258,0 0-258,0 0 129,0 0-258,0 0 129,0 0-258,0 0-129,-4 9 129,4-9 129,0 23-258,0-7 129,0-16 0,0 29 0,0-14-129,1 3 258,1-4-129,1 5-129,-1-1 129,-1 3-129,0 0 0,0 1 0,-1 1-129,2 1 129,-2 0 0,2 1-129,-1 1 0,1 2 129,0-3 0,3 0-129,-2 1 0,2-2 129,0 2-129,0-2 258,0 5-129,0-2-129,0-1 129,-2 0-129,4 1 129,-2-3 0,-3-6-129,3 2 129,-4-6-129,-1-14 0,0 19 129,0-19-129,0 0 0,0 0 0,0 0 0,0 0 0,0 0-645,2-8-1290,-2 8-2193,0-19 129,0 4-387,0 15 259</inkml:trace>
  <inkml:trace contextRef="#ctx0" brushRef="#br0" timeOffset="5224.1634">66 968 2322,'0'0'2322,"0"0"0,10 9 0,-6 9-258,-4-2-258,4 7-387,-4 4-387,6 4 0,-6-4-516,8 5 0,-7-3-129,8 0 0,-4-4-129,1 1-129,-2-4 0,3-6 0,-3 2-129,-4-18-129,9 21-129,-9-21-387,0 0-516,0 0-1548,0 0-1290,0 0-258,0 0 129</inkml:trace>
  <inkml:trace contextRef="#ctx0" brushRef="#br0" timeOffset="4755.6039">-184 972 774,'0'0'1806,"0"0"0,0 0-258,0 0 129,0 0-129,0 0-387,0 0 0,0-16-129,0 16-129,0 0 0,0 0-129,0 0-129,0 0-129,0 0 0,0 0-129,0 0 0,0 0 0,0 0 129,0 0-258,0 0 0,0 0 0,0 0 129,0 0-129,0 0-129,5 18 129,-5-2 0,5 5-129,-2 0 129,1 5-129,-1-1 0,1 4 0,-3 0-129,3-1 129,-3-4 0,1 3 0,-1-5-129,3-2 0,-4-2 0,1-4 258,-1-14-258,4 23 0,-4-23-258,2 14 258,-2-14-258,0 0 0,4 18-258,-4-18-387,0 0-903,0 0-1677,0 0-645,1 15-516,-1-15 387</inkml:trace>
  <inkml:trace contextRef="#ctx0" brushRef="#br0" timeOffset="5883.7469">3 995 2322,'3'-18'3354,"9"4"-774,-12 14-516,0 0-258,15-19-387,-15 19-129,15-9-258,-15 9-129,17-2-129,-4 2-258,-13 0 129,28 4-129,-10-1-258,2 4 129,1-1-258,2 4 129,0-2-129,-1 3 0,0-1-129,1 4 129,-6-1-129,0 0 0,-5 1 0,3 3 0,-6-1 0,2 2 0,-3 4 0,-3-3 0,0 2 0,-3 3 0,-1-5-129,-1-1 129,0 0 0,-5-3 0,5-15 0,-20 24 0,20-24 0,-21 21 0,6-12 0,-1-3 129,0 3-129,-4-3 0,1 1 0,2-1 129,-3-1-129,5 1 129,-2-4-129,17-2 129,-23 5-129,23-5 129,0 0-129,0 0 0,0 0 0,0 0-129,0 0-129,0 0-516,15 0-1032,-15 0-2322,13 0 0,-13 0-645,14 4 387</inkml:trace>
  <inkml:trace contextRef="#ctx0" brushRef="#br0" timeOffset="7203.9148">29 1658 2322,'0'0'3741,"0"0"387,0 0-1548,0-19-645,0 19-129,0 0-516,0 0-258,0 0-258,2 8-258,-2-8 0,5 23-129,-3-8-129,5 10 129,-2-2-129,1 6 0,-2-1-129,4 2-129,-3-1 129,-2-3-129,2-1 0,-2-6 0,-1-3 0,-2-16 0,7 20-129,-7-20 0,0 0-516,0 0-258,8 17-1032,-8-17-1548,0 0-903,0 0-129,0 0-129</inkml:trace>
  <inkml:trace contextRef="#ctx0" brushRef="#br0" timeOffset="7935.5076">344 2129 3225,'0'0'3999,"0"12"-129,0 3-1677,0-15-387,-10 30-258,-5-12-516,6 11 0,-7-5-387,1 10-129,-4-6 0,1 4-258,-1-3 0,2-1 0,0-3-129,3-2-129,-1-3 0,6-4 129,9-16-258,-12 24 129,12-24-129,0 0-258,-6 20-387,6-20-516,0 0-1806,0 0-1290,0 0 129,0 0-258</inkml:trace>
  <inkml:trace contextRef="#ctx0" brushRef="#br0" timeOffset="8371.5631">96 2283 3354,'0'-16'3999,"0"16"-129,-3-22-2064,3 22-258,0 0 0,0 0-258,0 0-258,0 0-387,0 0 0,0 0-258,0 0 129,7 0-129,-7 0-129,18 21 129,-3-11 0,6 7-129,0-2-129,8 3 129,1-4-129,1 3-129,2-5 129,1 2-129,-3-3 0,0 0 129,-5-1-129,-2-2 0,-3-3-129,-3 0 129,-3 2-387,-15-7-774,20 1-2064,-20-1-1032,0 0-387,0 0-258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59.31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-3 0 2193,'0'0'1935,"0"0"0,0 0 0,0 0-516,0 0 0,0 0-258,0 0 0,2 12-129,-2-12 0,0 0-258,0 0 0,8 17-258,-8-17 0,8 15-129,-8-15 129,8 17-129,-8-17-258,14 23 129,-14-23-129,19 26 129,-19-26-129,25 29 0,-25-29 0,26 28 0,-12-13 0,2 0 0,-5-1 0,4 2 0,-5-1 0,5 2 0,-3-3-129,0 3 129,-2 2-129,3-4 129,-3 3-129,0 2 0,1-2 129,-1 0-129,0 1 129,0 1-129,2-4 258,-2 4-129,3-6 0,-2 3-129,-1-3 129,4-1-129,-14-13 0,22 26 0,-12-11 0,-10-15 0,18 27 0,-9-12 0,-1 0 0,-1 2 0,0-1 0,-1 0 0,0 0 0,0-2 0,3 3 0,-1 0 0,1-1 0,1-1 0,1 1 0,-1-2 0,2 2 0,-1 0 0,-11-16 0,16 21 0,-16-21 0,15 15 0,-15-15 0,0 0 0,18 10 0,-18-10 0,0 0 0,0 0 0,0 0-129,0 0-516,0 0-258,1-24-1032,-1 24-2709,0-21-129,0 21-387</inkml:trace>
  <inkml:trace contextRef="#ctx0" brushRef="#br0" timeOffset="10943.8897">691 1029 1032,'0'0'1677,"0"0"-258,0 0-258,0 0 258,-7 0-387,7 0-258,0 0 0,0 0 0,0 0-129,0 0-129,0 0 129,0 0-129,-3-16 129,3 16-258,0 0 258,0 0-258,0 0-129,0 0 129,0 0-129,0 0-129,-1-15 0,1 15 0,0 0 0,0 0-129,0 0 129,0 0 0,0 0-129,0 0 129,0 0 129,0 0-129,-9-14-129,9 14 129,0 0 0,0 0 0,0 0-129,0 0 129,0 0-129,-7-16 129,7 16-129,0 0 0,0 0 0,0 0 0,-13-11 0,13 11 129,0 0-129,0 0 0,0 0 0,-15-4 0,15 4 0,0 0 0,0 0 0,0 0 0,-14-5 0,14 5 0,0 0 0,0 0 0,0 0 0,0 0 0,-12-2 0,12 2 0,0 0 0,0 0 0,0 0 0,0 0 0,0 0 0,-14-7 0,14 7 0,0 0 0,0 0 0,0 0 0,0 0 0,0 0 0,0 0 0,0 0-129,0 0 129,-7-18-129,7 18-129,0 0-774,0 0-1032,0 0-2193,0 0-129,0 0 129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56.97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 0 258,'0'0'1935,"0"0"-129,0 0-129,0 0-129,0 0-129,0 0 0,0 0 0,0 0-129,0 0-516,0 0 129,0 0-258,0 10-129,0-10 0,0 18 129,0-18-258,0 23 0,0-7 0,0-1 129,0 4-129,-1-4 0,1 5-129,-2-2 0,2 1 0,0 2-129,0 1 129,0-1-129,0 3 0,0-2 0,0 2 0,0-2 0,2 2-129,-2-2 258,0 1-258,0-5 129,0 2 0,0-4-129,0 0 0,3 0 129,-2 1-129,0-2 0,-1 3 258,0-4-258,1 3 0,-1-1 0,0 1 129,0 1-129,0-3 0,0 3 0,0-1 129,0 2-129,3-3 0,1 1 0,-1 2 129,2-2-129,0 0 0,2-1 0,-4 0 129,0 0-129,3 0 0,-5 1 0,2 1 129,-3-2-129,0 1 0,0-1 0,2-1 0,-2-15 0,0 23 129,0-23-129,0 14 0,0-14 0,0 0 0,0 0 0,0 14 0,0-14 0,0 0 0,0 0 0,0 0 0,0 0 0,0 0 0,0 0-258,0 0-516,0 0-1677,0-12-2193,0 12 0,-15-29-516,7 10 388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53.51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4700 2469 516,'0'0'1290,"0"0"0,0 0-387,6-8 129,-6 8-129,0 0 0,0 0 0,4-16-129,-4 16 0,0 0 0,0 0 0,0 0-258,0 0 258,0 0-129,0 0-129,0 0 0,0 0-129,0 0-129,0 0 0,0 0-129,0 0 258,-2 8-258,2 9 0,0 2 0,0 5 129,0 2-129,0 6 129,0 0 0,0 2-129,0 0 0,5 3 0,-2 3 0,2 4 0,-1-3 129,2 1-129,-2-3 129,2 1-129,-1-6 129,-1-2 0,-2-8-129,2-3 0,-1-5-129,-3-16 129,3 23-129,-3-23 129,0 0-129,2 14 129,-2-14-129,0 0 0,0 0-258,0 0-774,0 0-2967,0 0-387,0 0-258,0 0 0</inkml:trace>
  <inkml:trace contextRef="#ctx0" brushRef="#br0" timeOffset="779.599">4939 3261 1161,'0'0'3483,"0"0"-1161,0 9-258,0-9-387,0 33-258,-3-12-258,3 13 0,0 1-258,8 6-129,-7-4 0,8 4-258,-7-5 0,6 1-258,-3-6 129,1-5-129,-4-6-129,2-2-129,-4-18 0,5 22 0,-5-22-129,0 0-258,6 15-387,-6-15-645,0 0-1032,8-8-1935,-8-6-129,1-1 129</inkml:trace>
  <inkml:trace contextRef="#ctx0" brushRef="#br0" timeOffset="1771.2249">5159 3262 516,'0'-37'3483,"0"19"-258,0 18-903,7-31-129,-7 31-645,19-22-258,-3 22-258,-16 0-129,30 0-258,-15 4-258,5 9 0,-2 1 129,3 4-258,-1 0 0,3 5-129,-3-4 0,0 1 0,-3 3-129,-1 0 129,-2-1-129,-3 3 0,-4-1 129,-1-2-129,-6 4 0,0 3 0,0-5 129,-5 2-129,-3-2 0,-2 0 0,2-1 0,-5-1 0,-1-4 0,-1-4 129,0-1-129,0-3 0,-2-4 129,1-1 0,-3-3 0,3 0 129,-1-2-129,17 0 129,-25 0 0,25 0-129,-15-5 0,15 5 0,0 0-129,0 0 129,0 0-129,0 0 0,0 0-129,0 0 129,0 0-129,0 0-129,0 0-258,0 0-645,0 16-1677,0-16-1806,0 0-129,0 0-258</inkml:trace>
  <inkml:trace contextRef="#ctx0" brushRef="#br0" timeOffset="1187.6507">5198 3268 2322,'0'0'2838,"0"0"-258,0 0-387,16 0-645,-16 0 0,2 25-387,-2-5-129,3 12-258,-3-1 0,5 5-387,-4 0 0,5 0-129,-4-5-129,3 0 0,-3-7-129,-1-1 129,3-5-129,-4-18-129,1 27-258,-1-27-258,0 16-1032,0-16-1290,-7 0-1161,7 0-516</inkml:trace>
  <inkml:trace contextRef="#ctx0" brushRef="#br0" timeOffset="2539.3225">5383 4023 258,'-12'-16'3354,"12"16"-903,0 0-129,0 0-258,0 0-258,-17-18-258,17 18-258,0 0-258,0 0 0,-10 9-258,10 6 0,0-15-258,1 34 0,3-13-129,5 5 129,-2 1-258,2 0 0,0-2-129,1-1 0,-4 0 0,4-6 0,-8-1-129,-2-17 258,8 23-258,-8-23 0,0 0 0,0 0 0,0 0 0,0 0-258,0 0 0,0 0-258,17 0-387,-17 0-645,0 0-1161,15 0-1806,-15 0-387,15 17 258</inkml:trace>
  <inkml:trace contextRef="#ctx0" brushRef="#br0" timeOffset="3491.4434">5787 4540 2709,'0'0'2580,"0"0"129,0-16-516,0 16-387,0 0-387,0 0 0,0 0-387,0 0 0,-15-2-387,15 2 0,-8 8 0,8-8-258,-14 26 0,6-5-129,-5-2 0,-1 4 129,-3 1-129,2 3-129,-5-2 129,4 0 0,-5-3-129,6 2 258,-1-7-258,5 0 0,11-17 0,-20 27 0,20-27 0,-14 17 0,14-17-129,0 0 0,-15 18 0,15-18 0,0 0 0,0 0 129,-10 16-258,10-16 129,0 0-129,0 0 0,0 0-258,0 0-516,0 0-258,0 0-1548,0 0-1677,0-11-516,0 11 0</inkml:trace>
  <inkml:trace contextRef="#ctx0" brushRef="#br0" timeOffset="4039.513">5478 4612 2967,'0'0'2967,"0"0"-258,0 0-258,1-18-645,-1 18-258,0 0-387,0 0-129,0 0-387,17 4 0,-17-4 0,15 12-129,-15-12 0,22 19-129,-22-19 0,28 22 0,-10-12 0,6 1-129,1-3 0,6 4 0,0-6 0,4 4-129,2 0 0,0 0-129,-1-2 129,-1 0-129,-3-1 129,-6-1-129,-4-1 0,-4 0 0,-18-5 0,20 6 0,-20-6 0,0 0 0,0 0 0,0 0 0,0 0-387,0 0-387,0 23-1677,0-23-2193,0 0 0,0 0-516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59.4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0 1935,'0'0'2193,"9"2"0,-9-2 129,23 0-516,-9 0-258,7 0-516,-1 0 0,9 7-258,-2-4 0,8 10-129,4-4-129,5 6 0,-1-2-129,12 5 0,-1-2 258,4 3-258,2-1-129,7 3 129,-3-2-129,4 5-129,0-2 129,0 1-129,0 0-129,-2 1 129,-2-1-129,-7-1 0,-3-3 0,-5-2 0,-8 0 0,-5-4 129,-6-3-129,-4-4 0,-6-2 0,1-1 129,-5-3-129,-1 0 129,-3 0-129,2-3 0,-14 3 129,25-4-129,-11 4 0,0 0 0,2 2 0,0 4-129,2 8-516,-18-14-2451,23 14-1290,-23-14-387,14 17-129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00.82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26 220 3096,'17'-5'4128,"-17"5"-903,18-15-1290,-1 12-258,-17 3-258,30-15-387,-30 15-258,33-15-129,-21 6 0,5 2-129,-2-3-129,1 3 0,-2-4-129,-2 3 0,-12 8-129,23-20 0,-23 20-129,14-24 129,-14 24-258,2-23 129,-2 23-129,-4-22 129,4 22-129,-21-17 129,7 12 0,-2 3-129,0 2 129,-4 2-129,1 6 258,-4 6-129,2-2 0,0 8 0,0-1 129,1 6-258,3-2 258,2 1-129,5 3 0,5-1 0,4 0 0,1 0 129,6-2 0,7-1 0,1-1 0,3-4 0,-1-4 129,4-2-129,-1-2 0,1-2 258,-2-5-387,3 0 129,-2-2-129,1 0 0,1 2-129,-1-3-516,5 0-516,-11-4-1806,7-2-1677,-2-1-129,1-1-258</inkml:trace>
  <inkml:trace contextRef="#ctx0" brushRef="#br0" timeOffset="668.5849">386 70 3612,'0'0'4773,"9"0"0,-9 0-2064,19 16-774,-19-16-129,32 27-645,-16-13-387,13 4 0,-6-4-387,7 4-129,-3 1 0,3-2-129,-1 1-129,-1 0 0,2 0-129,-2-1 0,4 4-387,-7-12-645,10 9-2451,-10-9-1032,-3-3-258,-4-5-387</inkml:trace>
  <inkml:trace contextRef="#ctx0" brushRef="#br0" timeOffset="376.0478">676 38 1935,'0'0'3999,"0"0"-645,-12 5-774,6 11-516,-12-5-387,8 13-258,-13-5-387,7 12-129,-9-9-387,5 8 0,-6-5 0,7 3-258,-2-1 0,5-4-129,-1-1 0,7-5-129,3 0-129,7-17-387,-4 22-645,4-22-1290,0 0-2064,0 0 0,-11-12-516</inkml:trace>
  <inkml:trace contextRef="#ctx0" brushRef="#br0" timeOffset="1428.1806">941 127 2451,'-2'-44'4773,"2"27"-258,0 1-516,0-10-2064,12 14-258,-2-10-645,13 10-258,-7-3-258,5 12 0,1-3-129,0 6-258,-4 8 129,1 8-129,-6 3 0,-3 3-129,-1 2 129,-1 1-129,-3-1 129,-4 1-129,0-6 129,-1-3-258,0 1 0,-6-2 0,6-15 0,-19 21 129,5-14-129,-2-3 0,-2-2 0,-2-2 129,-1 0 0,1 0 0,0-2 129,4-2-129,1 0 129,15 4-129,-18-5 129,18 5-129,0 0-129,0 0-258,17 0-774,-17 0-2451,22 0-1032,-4 2-258,0 1-258</inkml:trace>
  <inkml:trace contextRef="#ctx0" brushRef="#br0" timeOffset="984.125">955 55 2580,'19'-7'4902,"-19"7"-387,0 14 129,0-14-3225,0 39-258,-4-20-258,4 17-129,0-8-258,0 8 0,0 0-258,0 0-129,1-4 0,3 0 0,0-2-258,-3-6-129,5 6-516,-6-30-774,8 26-2709,-8-26-387,0 0-387,0 14 0</inkml:trace>
  <inkml:trace contextRef="#ctx0" brushRef="#br0" timeOffset="2128.2703">1305-1 4644,'3'-15'4644,"-3"15"-129,0 0-258,0 0-3225,4 18-516,-4-18 0,11 33-258,-4-9 0,1 5-129,-1-7 0,-2 6-129,0-7 129,-3-1-258,0-3 0,-2-17-129,0 22 0,0-22-129,0 0 0,0 0 0,0 0 0,-9-21-129,7 5 258,2-7 0,0 1 129,2-6 129,2 8 0,4-3 129,-1 5 0,3 1 129,-10 17-129,26-18 387,-12 12-258,4 6 0,-1-2 129,6 2-129,-2 0-129,5 0 129,-6 0-129,3-2 0,-6-5 0,-2 0-129,-15 7 129,19-19-129,-19 19 0,3-25 0,-3 25 129,-7-19-129,7 19 0,-25-9 0,9 8 0,-1 1 0,-2 1 0,5 6 0,0 2 129,14-9-129,-11 24 0,11-24 129,0 22-129,0-22 0,22 15 129,-5-13-129,2-2 0,-3 0 0,-2-5 0,-14 5-129,22-18 129,-22 18-387,13-18-129,-13 18-903,0-20-2838,0 20-387,-28 0-129,12 0-129</inkml:trace>
  <inkml:trace contextRef="#ctx0" brushRef="#br0" timeOffset="14963.9002">1641 480 1806,'0'0'3870,"-9"-16"0,9 16-2064,-5-16-258,5 16-258,-1-17 0,1 17-516,0 0 0,-4-16-129,4 16-129,0 0 129,0 0-129,0 0-129,0 0 0,0 0-129,0 0 0,0 0-129,0 0 129,0 0 0,7 7 0,-7-7-129,22 33 258,-7-10-129,7 6 0,1 2 0,4 6 0,1 2-129,3 3 129,3-3-129,2 2 0,-1-4 0,1 1 0,0-6-129,0-1 129,-3-3 0,0-2-129,-6-5 387,0-2-645,-6 3 645,-1-4-387,-4-4 129,-16-14-129,23 25 129,-23-25-129,10 18 0,-10-18 0,0 0-258,0 0-387,12 25-774,-12-25-3096,8 18-258,-8-18-258,22 29-387</inkml:trace>
  <inkml:trace contextRef="#ctx0" brushRef="#br0" timeOffset="7135.9062">880 750 645,'0'0'1032,"0"0"-129,0 0-258,0 0 0,0 0 129,0 0-129,0 0 129,0-8 387,0 8-258,0 0-129,0 0-129,0 0 129,0 0 0,0 0-129,0 0-129,0 0 129,0 0-129,0 0 0,0 0 0,0 0-129,0 0 129,0 0 0,0 0-258,0 0 258,0 0-129,0 0-129,0 0 0,0 0-129,0 0 129,0 0-129,0 0-129,0 0 129,0 0-129,0 0 0,0 0 0,0 0 258,0 0-258,0 0 0,0 0 0,0 0 129,0 0-129,0 0 0,0 0 0,0 0 129,0 0-129,0 0 0,0 0 129,0 0-129,0 0 129,0 0-129,0 0 129,0 0 0,0 0 0,0 0-129,0 0 129,0 0 0,0 0-129,0 0 0,0 0 129,0 0-129,0 0 0,0 0 0,0 0 0,0 0 0,0 0 0,0 0 0,0 0 0,0 0 129,0 0-129,5 16 0,-2-1 129,-2 1 0,3 6-129,-2 0 129,3 6 0,-2 0 0,-1 0-129,2 4 129,-2 1-129,0-2 129,-1-2-129,-1-3 129,0-2-258,0-2 129,0-3 129,0-19-129,0 24 0,0-24 0,2 14 129,-2-14-129,0 0 0,5 15 0,-5-15 0,0 0 0,0 0 0,9 14 0,-9-14 0,0 0 0,0 0 0,0 0 0,0 0 0,1 17 0,-1-17-387,0 0-645,0 0-2709,0 0-774,0 0-129,0 0-387</inkml:trace>
  <inkml:trace contextRef="#ctx0" brushRef="#br0" timeOffset="7988.0144">871 1640 1548,'0'0'2709,"-13"2"0,13-2-387,0 0-258,0 0-258,0 0-258,0-10-258,0 10 0,0 0-516,18-5 129,-18 5-129,25-10-258,-8 2 0,4 5 0,0-4-129,5 3 0,-1-3-129,4 1 0,-3-3-129,2 2 0,-4-3 0,-2 4 0,-2-3-129,-1 3 0,-6 0 129,-13 6-258,20-5-129,-20 5-516,0 0-3225,0 0-645,0 0-258,-13 0-258</inkml:trace>
  <inkml:trace contextRef="#ctx0" brushRef="#br0" timeOffset="36103.5846">2075 1414 2580,'0'9'1806,"0"-9"129,0 0 129,0 0-258,0 0-258,0 0-258,0 0-129,0 0-129,-3 16 0,3-16-129,-5 16-258,5-16 129,-7 26-129,-1-12-129,7 13 0,-8-6 0,5 10 0,-4-4-129,3 6 129,-4-4-129,3 5-129,-3-7 0,2 3 0,0-6 0,3 1-129,-2-6 0,3-2 0,3-17-129,-7 28 0,7-28 0,-5 16 0,5-16-129,0 0-129,-8 18-516,8-18-1548,0 0-2193,-16 0-387,16 0-258,0 0 0</inkml:trace>
  <inkml:trace contextRef="#ctx0" brushRef="#br0" timeOffset="36716.1622">2140 1675 1419,'0'0'3354,"6"17"-1290,-6-17-516,5 15 258,-5-15-129,5 24-258,-5-24-387,1 28-129,-1-28-129,0 31 0,0-31-258,0 25-129,0-25-129,-4 19 0,4-19 129,0 0-258,0 0 0,0 0-129,0 0 129,0 0-129,9-3 0,-9 3 129,18-23-129,-18 23 0,22-28 0,-12 13-129,1 1 258,-11 14-258,22-25 258,-22 25-129,18-22 0,-18 22 0,14-12 129,-14 12 129,0 0-129,16-2 258,-16 2-129,0 0 0,9 9 129,-9-9-129,6 22 0,-3-8 0,-3 2 0,0 1-258,0-1 129,0 1-129,0-3 129,0 2-129,0-16-129,0 22 129,0-22-387,-1 17-387,1-17-1290,5 19-2322,-5-19-129,0 0-645,0 0 388</inkml:trace>
  <inkml:trace contextRef="#ctx0" brushRef="#br0" timeOffset="37451.7558">2442 1656 4773,'0'0'4773,"0"0"129,17-7-387,8 7-3225,-25 0-258,32-4 0,-17-7-258,8 11-387,-6-7 0,3 7-258,-2-3 0,0-1-258,-1 4-258,-17 0-387,30 0-2193,-30 0-1548,21 0-387,-21 0-387,12-7 130</inkml:trace>
  <inkml:trace contextRef="#ctx0" brushRef="#br0" timeOffset="37147.7172">2575 1418 5289,'7'-18'4902,"-7"18"-387,0 0 0,0 0-3612,0 8-387,0 8 129,0-16 129,-3 36-258,-5-13-258,3 7 0,-2-3 0,-1 6 0,-1-3-129,1 3 0,-2 0-129,0 0 0,1-7 0,-1 5 129,1-7-258,4-3 258,0-1-258,4-5 258,1-15-258,1 26 258,-1-26-129,21 13 0,-7-12 0,5-1-129,0 0 129,-1-3-258,5-1-258,-8-10-387,7 14-1032,-22 0-2193,18-19-516,-18 19-516,0 0 258</inkml:trace>
  <inkml:trace contextRef="#ctx0" brushRef="#br0" timeOffset="38163.8462">2935 1385 3870,'-4'18'4773,"4"-18"-129,-6 24-387,6-24-2967,-10 28-516,3-13 0,7 10-129,-8-4-387,2 4 0,-1 0-129,1 3 129,0-2-258,0 0 129,2-3-129,-2 0 0,3-2 0,-1-3 0,3-2 0,1 1 0,0-17 0,0 24 0,0-24 0,8 16 0,-8-16 0,17 9 0,-17-9 0,24 2 0,-24-2 0,28 0 0,-15 0 129,2 0-129,-2 0 0,2 0 0,-1 0 0,-14 0-129,25 0-387,-25 0-516,25 0-1935,-25 0-1548,15 0-258,-15 0-258</inkml:trace>
  <inkml:trace contextRef="#ctx0" brushRef="#br0" timeOffset="38479.8864">3178 1601 4128,'0'0'5031,"0"0"-258,0 0-258,0 0-2967,0 19-516,0-19 129,0 25-387,0-25-258,0 29-258,0-29 0,0 29 0,0-13-129,0-16-129,-2 25-129,2-25-258,0 21-645,0-21-1161,0 0-2322,0 0-387,0 0-258,0 0 0</inkml:trace>
  <inkml:trace contextRef="#ctx0" brushRef="#br0" timeOffset="38695.4137">3185 1438 5160,'0'-26'5031,"0"26"-129,0-13-516,0 13-3096,0 0-387,0-17 0,0 17-516,0 0-387,15 2-258,-15-2-903,6 16-1935,-6-16-1548,14 18-258,-14-18-387</inkml:trace>
  <inkml:trace contextRef="#ctx0" brushRef="#br0" timeOffset="39440.0083">3310 1613 4902,'0'0'5031,"0"0"-387,14 5-129,3 1-3225,-17-6-387,29 0 258,-29 0-516,32-6-129,-32 6-129,28-7 0,-28 7-129,22-5-129,-22 5-516,15-3-516,1 3-3096,-16 0-774,0 0-129,10 19-645</inkml:trace>
  <inkml:trace contextRef="#ctx0" brushRef="#br0" timeOffset="39147.471">3378 1414 3483,'0'0'5031,"0"0"-129,0 0-258,0 0-1935,16 22-1806,-16-22-129,3 26 0,-3-9-387,0 4-129,0-2-129,0 5 0,-3 1 0,-1 1-129,1 2 0,-1-1 0,-1 1 0,1-3 0,0-3-129,2-1 129,1-2 0,1-3 0,0 0 0,0-16 0,10 24 0,-10-24 0,21 19 0,-9-12 0,2 2 0,1-4 0,1 2 0,-3-7-129,2 0 0,-1 0-258,2 0-258,-16 0-516,26-9-1290,-26 9-2322,16-12 129,-16 12-774,9-17 1033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28.4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-292 3971 1419,'10'-19'3483,"-10"19"516,20 0-1806,-20 0 0,19 0-129,-19 0-645,25 11-387,-25-11 0,26 20-387,-26-20-129,29 24-129,-29-24-129,25 30 0,-25-30 0,25 25-129,-25-25-129,24 21 129,-24-21-129,20 16-129,-20-16-258,19 5-903,-7-5-2709,-12 0-258,0 0-258,0 0 0</inkml:trace>
  <inkml:trace contextRef="#ctx0" brushRef="#br0" timeOffset="-948.1204">-511 4021 774,'-6'-16'2451,"6"16"-645,0 0 129,0 0-258,0 0-258,0 0-258,-10-14 0,10 14-258,0 0-129,0 0-129,0 0-129,11-10 0,-11 10-129,17-7 0,-17 7 0,17-11-258,-17 11 129,19-9-129,-19 9 0,20-13 0,-20 13 0,17-18-129,-17 18-129,15-18 258,-15 18-258,13-18 258,-13 18-258,7-17 129,-7 17-129,0 0 258,0 0-129,3-18 129,-3 18-129,0 0 0,0 0 129,-9-12-129,9 12 0,-12-3 0,12 3 0,-17 0 0,17 0 0,-17 0 0,17 0 0,-20 6 0,20-6 0,-18 16 0,18-16 129,-15 23-129,10-6 387,5-17-387,-11 31 129,7-10-129,3 0 258,-1 0-258,0-4 0,2 2 0,0-2 0,0 2 0,0-19 0,5 27 0,-5-27 0,10 21 129,-10-21 0,17 15 0,-17-15 0,21 11 129,-21-11-129,22 3 129,-8-3-129,1-3 0,-15 3-129,25-14-258,-10 10-516,-15 4-1161,16-21-1935,-16 21-258,13-16-258,-13 16 129</inkml:trace>
  <inkml:trace contextRef="#ctx0" brushRef="#br0" timeOffset="-356.0452">-122 3846 1935,'0'0'2193,"0"0"0,0 0-258,0 0-129,-5 14-129,5-14-387,-12 25 0,6 0-258,-4-5-129,1 6-129,-4-1-129,2 4-258,1-8 0,-2 4-129,3-5-258,0-4 129,9-16-129,-13 25 129,13-25-258,0 0 0,-1 22-903,1-22-1032,0 0-1806,0 0-258,0 0-129</inkml:trace>
  <inkml:trace contextRef="#ctx0" brushRef="#br0" timeOffset="328.0417">50 3915 1161,'0'0'4128,"0"0"129,18 9-258,-11 12-2322,-7-21-387,7 38-129,-7-18-129,4 13-516,-2-7-129,2 11 0,-4-8-258,3 3 129,-3-1-129,2-1 0,1-4-129,-1-2-129,2-3-129,-4-21-258,11 28-387,-11-28-774,0 0-1677,14 0-1032,-14 0 0,0-20 129</inkml:trace>
  <inkml:trace contextRef="#ctx0" brushRef="#br0" timeOffset="832.1057">61 3969 258,'-1'-31'3612,"1"16"0,0 15-903,0-31-645,0 31 0,10-29-774,3 22-258,-6-11-387,9 11 0,-16 7 0,29-14-258,-13 6-129,4 5 0,-3 0 0,2 1-129,-1 2 129,-2 0-129,-1 5-129,0 4 129,-15-9-129,19 29 129,-13-6 129,-2 4-129,-2 0 0,-2 1 0,0-2 0,-6 2-129,-4-3 129,-4-1-129,-2-8 0,-1-2 0,-2-4-129,-1-2 129,1-4 0,0-2 0,0-2 0,6 0 0,-2-5 0,15 5 129,-20-15-129,20 15 0,-13-15 0,13 15 0,0 0 0,0 0 0,0 0-258,0 0-129,15-3-774,-15 3-2709,16 2-387,-3 4 0,-13-6-516</inkml:trace>
  <inkml:trace contextRef="#ctx0" brushRef="#br0" timeOffset="1652.2098">450 3904 903,'0'-19'3999,"0"19"129,0 0-1419,0 0-903,0 0 129,0 0-774,0 0-258,0 0 129,15 9-516,-13 5 129,5 8-258,-4-7 129,4 9-258,-1-5 129,-1-1-258,-5-18-129,7 28 0,-7-28 129,0 0-129,7 18 0,-7-18 0,0 0 0,0 0 0,0-8 0,-3-7 0,3 15 0,-7-34 0,3 11-258,1-1 258,3 0-129,-1 4 0,1 0 0,0 20 0,4-25-129,-4 25 258,15-10 0,-15 10 0,21-5 0,-8 5 0,0 0 0,2 0 0,-2-1 0,1 1 0,2-1 0,-16 1 0,22-4 0,-22 4 0,0 0 0,13-7 0,-13 7 0,0 0 0,-3-14 0,3 14 129,-13-11-129,13 11 0,-13-10 0,13 10 0,0 0 0,-15-8 0,15 8 0,0 0 0,0 0-129,0 0 129,-1 9 0,1-9 0,0 0 0,9 10 0,-9-10 0,12 2 0,-12-2 0,14 0 0,-14 0 0,0 0 0,15-10 0,-15 10 0,0 0-129,0-16 0,0 16-129,0 0-645,0 0-2193,-10-6-1161,10 6-129,-14 2-516</inkml:trace>
  <inkml:trace contextRef="#ctx0" brushRef="#br0" timeOffset="35315.4845">1443 3788 645,'-8'-7'1935,"8"7"129,0 0-387,0 0 258,0 0-645,0 0 258,0 0-258,0 0-129,0 0-258,0 0-129,0 0-129,14 0 0,-14 0-129,0 0 0,18 0-258,-18 0 0,16 7 129,-16-7-129,20 9-129,-20-9 0,20 10 0,-20-10 0,20 10 0,-20-10 0,24 11 129,-24-11-129,25 15 129,-25-15-258,22 16 258,-22-16-258,23 11 258,-23-11-258,20 14 0,-20-14 0,17 6 0,-17-6 0,15 9 0,-15-9 0,14 7 0,-14-7 0,8 15 0,-8-15 0,0 0 0,7 21 0,-7-21 0,0 0 0,3 18 0,-3-18 129,0 0-129,0 0 0,0 0 0,0 15 0,0-15 0,0 0 0,0 0 0,-12 13 0,12-13 0,0 0 129,0 0-129,-18 7 0,18-7 0,-13 8 0,13-8 0,-16 11 0,16-11 0,-23 15 0,23-15 0,-20 18 0,20-18 129,-18 15-129,18-15 0,-13 11 0,13-11 0,0 0 0,0 0 0,0 0 0,0 0 0,0 0 0,0 0 0,0 0 0,0 0 0,0 0 0,0 0-129,0-8-258,0 8-1032,0 0-2580,0 0-645,9-3 0,-9 3-129</inkml:trace>
  <inkml:trace contextRef="#ctx0" brushRef="#br0" timeOffset="36563.6429">2303 3875 1419,'0'0'3741,"0"0"387,0 0-2322,0 0-516,13-5 129,-13 5-387,17-10-387,-17 10-258,18-16-129,-18 16 258,17-16-387,-17 16 129,17-15-258,-17 15 258,13-12-129,-13 12 0,0 0 0,15-18 0,-15 18-129,5-16 0,-5 16 129,0-14-129,0 14 0,0-17 0,0 17 0,-10-14 0,10 14 0,-17-14 0,17 14 0,-24-9 0,10 8 0,1 1 0,-2 0 0,0 6 0,1 6 0,1 1 0,1 3 0,2 2 0,0 5 258,2-3 0,2 2-129,4-1 0,0-2 129,2 5-258,0-3 258,5 1-129,4-8-129,2 6 129,-11-20-129,22 26 129,-22-26 0,25 17 0,-25-17 0,22 7 129,-22-7-129,24 2 129,-24-2-129,22 0 0,-22 0 0,25-8 0,-12 1-129,1-1-129,2 2-129,-5-11-387,9 14-774,-12-13-1806,-8 16-1290,25-15-516,-25 15 258</inkml:trace>
  <inkml:trace contextRef="#ctx0" brushRef="#br0" timeOffset="37427.7527">2525 3767 3612,'-10'-18'4515,"10"18"-903,0 0-1548,0 0-129,0 0-387,0 0-387,0 0-387,16 16-129,-16-16-129,21 21-129,-14-4-129,9-3 0,-5 2 0,4 2-129,-4-3 258,3 1-387,-1-3 258,0 0-258,2-6 258,-15-7-387,24 15 129,-24-15-129,23 8 0,-23-8-129,18 6-387,-18-6-516,17 5-1290,-17-5-1935,0 0-387,0 0-258</inkml:trace>
  <inkml:trace contextRef="#ctx0" brushRef="#br0" timeOffset="37043.704">2656 3736 1935,'0'0'2967,"11"-14"-516,-11 14-645,0 0-129,0 0-387,0 0-129,0 0-258,0 0-258,0 0 0,0 0-258,0 0-129,0 0-129,0 0 129,0 0 0,0 12-129,-3 3 129,-6 3 0,5 1 129,-8 2 0,4 5 129,-2-3 0,5-1-129,-1-5 0,2 5-129,4-22 129,-4 24-258,4-24-129,0 15 0,0-15 0,0 0 0,0 15-258,0-15-258,0 0-516,0 0-903,0 0-2580,0 0 129,0 0-516</inkml:trace>
  <inkml:trace contextRef="#ctx0" brushRef="#br0" timeOffset="38283.3612">2819 3783 1548,'-4'-24'4128,"4"-8"387,0 16-1677,0 16-1032,0-25-129,0 25-516,9-15-258,-9 15-258,16-12-258,-16 12-129,19-5 0,-19 5 0,21 0-129,-21 0 0,21 5 0,-21-5-129,16 18 129,-16-18-129,21 25 129,-14-8-129,-2-2 0,1 1 0,-4-1 0,3-1 0,-5 4-129,0-18 129,0 28 258,0-28-387,-2 24 387,2-24-258,-11 18 129,11-18-129,-16 8 258,3-3-258,13-5 0,-24 1 0,8-1 0,1 0 258,1 0-258,14 0 0,-18 0 0,18 0 129,0 0-129,0 0-129,0 0-258,0 0-774,13 0-3096,0 0-516,-13 0-129,24-6-129</inkml:trace>
  <inkml:trace contextRef="#ctx0" brushRef="#br0" timeOffset="37787.7985">2816 3759 3354,'0'0'4257,"0"0"-516,0 0-1548,6 15-387,-6-15-129,4 32-645,-4-15 0,8 11-516,-6-4 0,6 5-129,-3-3 0,2 4-258,-2-9 0,0 5-129,3-5 0,-2-3 129,-2-2-258,-4-16 129,7 22-258,-7-22-129,0 0-387,0 0-774,0 0-1161,0 0-1677,0 0-645,0 0 516</inkml:trace>
  <inkml:trace contextRef="#ctx0" brushRef="#br0" timeOffset="39079.9626">3103 3638 2709,'0'0'4257,"0"0"-129,12-11-2322,-12 11-387,16 7-129,-16-7-387,17 22-387,-7-6-258,-10-16 0,11 30 0,-7-13-129,-1-1 0,-1 1 0,-1-2 129,-1-15-258,0 21 129,0-21-129,0 0 0,-3 15 0,3-15 0,0 0 0,0 0 0,-15-11 0,15 11 0,-6-18 0,6 18 0,-1-24 0,1 24 0,0-23 129,0 23-129,6-28 0,-6 28 0,13-21 0,-13 21 129,16-14-129,-16 14 129,16-8 0,-16 8-129,16-2 129,-16 2 0,17 0-129,-17 0 129,15 2-129,-15-2 129,15 3-129,-15-3 0,0 0 0,17 0 0,-17 0 0,0 0 0,9-17 0,-9 17 0,0-15 0,0 15 0,0-16 0,0 16 0,0 0 129,-8-20-129,8 20 0,0 0 0,0 0 0,-1-14 0,1 14 129,0 0-129,0 0 0,0 0 129,0 11-129,0-11 0,0 0 129,0 16-129,0-16 0,0 0 0,0 0 0,0 0 0,14 7-258,-14-7-387,0 0-2064,0 0-1806,0 0-129,0 0-258</inkml:trace>
  <inkml:trace contextRef="#ctx0" brushRef="#br0" timeOffset="60807.7208">2686 4404 903,'0'0'2193,"0"0"-387,0 0 0,0 0-258,0 0-387,0 0-129,0 0 0,0 0-129,0 0-129,0 0-129,0-14-129,0 14-129,0 0 0,0 0 0,0 0 0,-5-15 0,5 15 0,0 0 0,0 0-129,0 0 0,0 0 0,0 0 0,0 0 129,0 0-258,0 0 129,0 0-129,0 0 129,0 0-129,0 0 129,-1 20-129,1 1 129,0 3-129,5 8 129,-1 0-129,2 5 0,0 3 0,-1 1-129,1-1 129,1 3-129,-1-4 0,-1 4 129,1-4-129,-1-3 129,0 1-129,0-8 129,-1 1-129,0-9 0,-1 2 129,0-4-129,-1-2 0,1-1 0,-3-16 0,4 23 0,-4-23 0,2 21 0,-2-21 0,1 16 0,-1-16 0,4 15 0,-4-15 0,0 0 0,1 19-129,-1-19 129,0 0-258,0 15-258,0-15-1548,8 18-2193,-8-18-129,0 0-516,0 0 129</inkml:trace>
  <inkml:trace contextRef="#ctx0" brushRef="#br0" timeOffset="64763.724">2834 5446 774,'0'33'3354,"0"-33"258,-2 35-2064,2-9-129,0-2-387,7 2-258,-6-4-129,3 2-387,-3-3 129,3 0-387,-3-6 129,0 2-129,-1-17 0,1 23 129,-1-23-129,4 14 0,-4-14 129,0 0 0,0 0-129,15 10 129,-15-10 0,0 0 0,13 0 0,-13 0 129,13 0-258,-13 0 0,15-7 129,-15 7-129,21-9 0,-21 9-129,22-9-258,-22 9-258,21-9-516,-21 9-1290,5-16-1290,-5 16-258</inkml:trace>
  <inkml:trace contextRef="#ctx0" brushRef="#br0" timeOffset="63707.5899">2305 5432 1806,'-3'-21'3483,"3"21"-1290,0 0-387,0 0 0,-4-14-129,4 14-387,0 0-129,0 0-387,0 0 129,0 0-258,0 0 0,-11 15 0,11 8-258,0 0-129,0 9 0,0 0 129,4 6-129,-4-1-129,2-1 129,-2-2-129,2-2 0,-2-6-129,0-1 129,0-6-129,0-1 0,0-2 0,0-16-258,0 25-129,0-25-258,0 18-645,0-18-1161,0 0-1548,0 0-645,0 0 129</inkml:trace>
  <inkml:trace contextRef="#ctx0" brushRef="#br0" timeOffset="65067.2625">2749 5581 1677,'0'0'3999,"0"0"-129,8 6-1548,-8-6-1032,24-5 129,-24 5-258,30-12-258,-15 3-387,3 8-129,-3-2 0,0 3-129,-15 0 0,20 0-258,-20 0-387,16 9-516,-16-9-1419,23 21-1677,-23-21-387,13 6 129</inkml:trace>
  <inkml:trace contextRef="#ctx0" brushRef="#br0" timeOffset="64335.6695">2485 5564 1161,'16'4'2967,"-16"-4"-387,0 26-258,0-26-258,5 37-645,-5-18 0,3 10-645,-3-8-129,3 7-129,-3-6-258,3 0-129,-2-5 129,0 0-129,-1-17-129,7 17 0,-7-17 129,0 0-129,13 2 0,-13-2 0,0 0 0,20-17 0,-20 17 0,15-29 0,-7 11-129,1-4 129,-2 3 0,1-2 0,-1 3 0,1-1 0,-8 19-129,11-24 129,-11 24 0,14-11 0,-14 11 0,0 0 129,16 1-129,-16-1 0,9 22 0,-6-5 0,1-1 0,0 5 0,0 0 0,-2 0 129,-1-2-129,3-1 0,-1-1 0,-3-17 0,3 23-129,-3-23 0,0 0-516,0 0-903,15 0-1677,-15 0-645,9-15-258</inkml:trace>
  <inkml:trace contextRef="#ctx0" brushRef="#br0" timeOffset="65635.3347">3121 5384 3225,'8'-21'4128,"-8"21"-774,0 0-1677,0 0 129,0 0-387,15 0-387,-15 0-258,6 19-258,-6-4 129,4 6-258,-4 0-129,1 5 0,-1 2-129,0 1-129,0 3 129,-2-4-129,-1 1 0,-1-2 0,3-4 0,1-1 0,0-5 0,0-17 0,1 23 0,-1-23 0,0 0 0,23 15 129,-23-15-129,24 0 0,-12 0 129,4-2-129,-1-2 129,3 0-129,-2-1 0,0 4 129,-1-2-129,2 1 0,-4 2-129,-13 0 0,22 0-258,-22 0-774,21 0-1032,-21 0-2064,0 0-129,15 0-258</inkml:trace>
  <inkml:trace contextRef="#ctx0" brushRef="#br0" timeOffset="65943.3738">3453 5535 1935,'14'-10'3999,"-14"10"-516,0 0-1032,0 0-516,0 0-387,0 0-258,0 22-258,0-22-129,0 40-258,-2-23-129,2 10-129,0-6-129,0 6 0,-1-6-258,1-2 0,0-2-129,0-17-516,0 21-1161,0-21-2322,0 0-387,0 0-258,0-7 258</inkml:trace>
  <inkml:trace contextRef="#ctx0" brushRef="#br0" timeOffset="66155.4007">3497 5299 1161,'-5'-17'4128,"5"17"129,0 0-387,-19-4-2451,19 4-774,0 0-129,0 0-774,0 0-903,0 8-2580,0-8-387,5 18 0</inkml:trace>
  <inkml:trace contextRef="#ctx0" brushRef="#br0" timeOffset="66807.4834">3610 5498 3870,'-15'-5'4644,"15"5"0,0 0-387,-11-16-2838,11 16-645,0 0-129,9-5-258,-9 5-129,16-5-258,-16 5 0,24 0 0,-10 3-258,-14-3-645,35 4-2838,-18 4-774,-4-4 0,3 5-258</inkml:trace>
  <inkml:trace contextRef="#ctx0" brushRef="#br0" timeOffset="66547.4504">3665 5242 1548,'0'8'3999,"0"-8"0,-5 32-129,-2-5-2580,3-3-903,4 10 0,0-1 0,0 3-129,0 2 129,0-1-258,0-1 0,0-3 0,0-2 0,0-6 0,1-3 0,2-2 129,-3-20-129,10 22 129,-10-22 0,19 7 129,-19-7-258,26-2 0,-11-7 0,1-1-129,0 0 0,-2-4-387,7 9-645,-21 5-1677,14-26-1290,-14 26-516,0 0 0</inkml:trace>
  <inkml:trace contextRef="#ctx0" brushRef="#br0" timeOffset="67363.5541">3856 5543 3483,'18'-8'4644,"-4"3"-258,-14 5-129,21-24-3096,2 21 0,-8-12-387,7 12-258,-3-8-129,-1 9-258,-1-5 0,-1 7 0,-16 0 0,23-3-129,-23 3 129,0 0-129,14-7 0,-14 7 129,0 0-129,-5-16 0,5 16 0,-20-10-129,5 8 129,-3-6 0,-2 7 0,1 0-129,-2 1 129,2 1 0,1 9 0,1 1 0,1 8 129,4 3-129,2 2 0,3 2 129,5 4 0,2-2-129,0-4 258,2 2-129,7-6 129,4-2-129,-13-18 129,27 22-129,-12-20 129,4 2-129,2-4 129,-2 0-129,1-2-129,0-2 0,1-1-129,-5-2-387,4 7-258,-11-15-1161,11 11-2580,-7-2-258,-13 6-387,17-11 129</inkml:trace>
  <inkml:trace contextRef="#ctx0" brushRef="#br0" timeOffset="67911.1236">4182 5542 1,'7'-17'4385,"-7"17"259,0 0-129,7-14-1806,-7 14-774,0 0-516,22 24-645,-22-24-258,13 35-129,-10-12-129,4 2-258,-4 2 129,1-1-129,-3-4-129,-1-1 129,0-6-129,0-15-129,0 18 0,0-18 0,0 0 0,-2-15-129,2-3 129,0-7 0,0 0 129,0-3 0,0 4 129,2 0 0,3 3 0,0 3 129,-5 18-129,13-26 129,-13 26-129,13-9 129,-13 9-129,16-1 129,-16 1-129,15 0 0,-15 0 129,14 3-129,-14-3 0,0 0 0,12 0 0,-12 0 0,6-10 129,-6 10-129,2-20 0,-2 20 0,0-19 0,0 19 0,-3-14 129,3 14-129,0 0 0,-14 0 0,14 0-129,0 0-258,-7 21-1032,7-21-2451,-4 18-516,4-18-387,4 14 258</inkml:trace>
  <inkml:trace contextRef="#ctx0" brushRef="#br0" timeOffset="68575.708">4587 5480 2709,'0'0'4644,"-11"-1"-258,11 1-1419,-18 0-903,18 0-387,-13 0-774,13 0-129,-14 1-387,14-1 0,0 0-129,-18 23-129,18-23 0,-15 22 129,9-7-258,0 2 258,0 1-129,2 0 0,-1 1-129,4 0 129,1-4 0,0 1-129,0 0 129,0-16-129,10 21 0,-10-21 129,18 13-129,-18-13 129,24 0-129,-9 0 0,-1-5 129,-2-3-129,2-5 0,-3-2 0,2-4 0,-6 3 0,0-5 0,-5 0 0,-2 2 0,0-2 0,-2 6 0,2 15 0,-17-23 0,17 23 0,-16-6 0,16 6 129,-14 1-129,14-1 0,-7 21 0,7-6 129,0-15-129,0 28 129,6-12 0,2 2-129,-1-3 129,2-1 0,0 0-129,-9-14 129,18 26-129,-18-26 0,19 18-129,-19-18-129,19 8-129,-19-8-387,19 0-903,-19-15-903,13 7-1419,-9-9-903,1-2-129</inkml:trace>
  <inkml:trace contextRef="#ctx0" brushRef="#br0" timeOffset="68875.7459">4723 5318 3870,'2'-31'4515,"-2"31"-516,0 0-1161,0-17-645,0 17-645,0 0-516,1 20-258,-1-20-129,0 38 0,0-18-258,0 9-129,0 0 0,4 6 0,-4-2-129,2 6 129,2-6-129,2-1 0,2-3 0,2-3-129,1-7 129,-11-19-129,24 22-129,-12-22-387,6 7-903,-18-7-3225,17-10 0,-17 10-645,8-21 129</inkml:trace>
  <inkml:trace contextRef="#ctx0" brushRef="#br0" timeOffset="73743.3642">3071 6070 2967,'0'0'2193,"0"0"258,0 0-129,0 0-387,0 0-516,0 0 0,0 0-129,0 0-129,0 0-258,0 0 0,0 0-258,0 0-129,0 0 0,0 0-129,0 0 0,-1 17 129,1 1-129,-5-2 0,5 10-129,-2-4 129,2 2-258,-3 1 129,3-1-129,-2-1 0,2 2 0,0-1-129,0-1 129,2-1 0,1 3-129,-2-7 0,4 2 258,-3-5-258,-2-15 0,7 21 0,-7-21-258,0 0-129,0 0-129,11 21-1290,-11-21-2451,0 0-387,0 0-387,0 0-129</inkml:trace>
  <inkml:trace contextRef="#ctx0" brushRef="#br0" timeOffset="74675.4819">3126 6637 1677,'-15'0'3612,"15"0"-258,-13 2-903,0 3-387,13-5-387,-22 18-258,15 2-129,-8-11-387,7 12-129,-6-8-129,6 9-129,-7-2 0,9 6-129,-8-5-129,11 4 258,-5-4-258,8 5-129,-1-2 0,1 3 0,0 1 0,7 2-129,3-7 129,0 4-129,4-4 129,1-2 0,0-6-129,4-1 129,-3-8 0,4-3 0,0-3 0,0-3-129,1-9 129,1-6-129,0-3 0,-1-4 0,-1-2 0,0-4 0,-3 1 0,-4-2 0,-1 0 0,-7 3 0,-2 3 0,-3 0 0,-1 0 0,-9 3 0,-1 3 0,-4 2 0,-4 3 0,-2 4 0,-3 4 0,-1 4 0,-1 3 0,-3 0 0,0 9 0,2 0 0,2 3 0,4-1-129,4 3-129,2-6-516,15 10-1677,0-18-1935,0 16-258,0-16-516,18 10 258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09.94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201 832 2451,'0'0'1419,"0"0"-129,-9 1 258,9-1 0,0 0-516,0 0 0,0 0-129,0 0 129,-17 10-258,17-10 129,0 0-387,-10 16 258,10-16-258,-9 16 0,9-16 129,-8 29-258,2-10 129,1 5-129,0 5 258,0 6-387,-2 3 129,2 5-258,-5 4 258,0 4-258,0 0 0,0 6 0,-4-1 0,4 1 0,-3 1 0,3-5 0,0-2-129,4-4 129,-3-6-129,4-5 129,3-7-129,-1-8 0,0-4 0,3-17 0,-4 19 129,4-19-129,0 0 0,0 0 0,0 0-129,0-9-258,0 9-258,2-21-1290,-2 21-2322,15-18-387,-15 18-258</inkml:trace>
  <inkml:trace contextRef="#ctx0" brushRef="#br0" timeOffset="2532.3215">126 2079 3225,'9'-26'4773,"-9"26"-516,18-17-387,-11-1-2451,15 17-129,-7-9-516,9 10-129,-4 0-258,4 3-129,-2 4 0,0 4-129,-1 2 0,-4 3-129,2 6 129,-4 4-129,-1-2 0,-4 2 0,-3 2 0,-4 0 129,-3 0-258,-1 1 258,-9-6-129,-5 0 0,-3-2-129,-3 0 258,-2-2-129,0 0 0,-1-5 0,1 1 258,3-2-129,2-3 0,1-2 0,17-8 129,-21 10-129,21-10 0,0 0 129,-15 3-129,15-3-129,0 0 0,0 0 0,0 0-129,0 0-258,0 0-645,7 0-1806,-7 0-1677,0 0-387,18 9-258</inkml:trace>
  <inkml:trace contextRef="#ctx0" brushRef="#br0" timeOffset="2036.2586">96 2139 1677,'11'-18'4128,"-11"18"258,0 0-258,0 0-2967,9 16-387,-9-16 258,7 42-258,-5-18-129,4 10-258,-5-3-258,3 6 0,-3-2 0,3-3-129,-3-1 0,0-5-129,3-1-129,-4-25-774,9 28-2193,-9-28-903,0 0-516,0 0 258</inkml:trace>
  <inkml:trace contextRef="#ctx0" brushRef="#br0" timeOffset="1728.2194">-122 2163 1161,'-15'-13'2838,"15"13"-129,0 0-387,0 0-387,0 0-387,0 0 129,0 0-516,0 0 0,0 0-258,0 0-258,0 0 258,0 0-387,0 0 0,0 12-129,3 8 0,-3-6 0,5 13-129,-5-5 0,2 12 129,0-8-129,0 4-129,-1 0 0,2-1-129,-2-1 129,3-4-129,-2-1 0,1-4-129,2-4-129,-5-15-387,10 25-516,-10-25-1806,0 0-1548,0 0-258,0 0-387</inkml:trace>
  <inkml:trace contextRef="#ctx0" brushRef="#br0" timeOffset="3252.413">175 2761 1161,'0'-18'4386,"0"18"0,0 0-129,-9-6-2580,9 15-258,0-9-258,-1 32-516,-4-8-129,5 10 0,0-3-129,0 10 0,0-5 0,6 3-129,-4-5 258,6-3-258,-3-3 0,0-7-129,0-5 129,-5-16-129,7 15 0,-7-15-129,0 0 0,0 0-258,0-15-258,0-1-645,0 16-1548,0 0-1806,3-18-387,-3 18-258</inkml:trace>
  <inkml:trace contextRef="#ctx0" brushRef="#br0" timeOffset="3839.9876">377 3253 3225,'0'0'4515,"0"0"-258,0 0 0,0 0-3096,0 0-129,0 18-129,-8-7-258,0 13-129,-7-5-129,1 9 0,-3-2-129,2 4 129,-3-4-258,2 6 129,0-9-129,3 4 0,0-8-129,3-2 0,10-17 0,-17 22 0,17-22 0,0 0-258,-11 18-387,11-18-903,0 0-2709,0 0-387,0-13-129,0 13-129</inkml:trace>
  <inkml:trace contextRef="#ctx0" brushRef="#br0" timeOffset="4208.0342">112 3298 4128,'0'0'4902,"0"0"-129,13 0-516,3 13-2580,-16-13-645,35 26 129,-18-11-516,12 8-129,-2-2-258,3 3 0,-3 1 0,3-3-129,-5 0 0,0-3 0,-1-2-129,-3-6 129,-1-3-129,-2-1 0,-6-7 0,-12 0 0,24 0-387,-24 0-387,20 0-1935,-20 0-1806,0 0-258,0 0-516,0 0 258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43.1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2672 3256 4257,'0'0'4644,"0"0"-129,0 0-258,-2-14-2838,2 14-387,0 0-129,9-11 0,-9 11-258,0 0-129,8-20 0,-8 20-129,0 0 0,14-13 129,-14 13-258,0 0-129,6-14 129,-6 14-129,0 0 0,14-17 129,-14 17-129,13-17-129,-13 17 129,10-15 0,-10 15 0,0 0-129,11-18 129,-11 18-129,0 0 129,0 0-129,0 0 0,0 0 129,0 0-129,0 0 0,0 0 129,14 7-129,-14-7 129,2 21-129,-2-21 129,8 29-129,-3-5 0,-2-1 129,4 5-258,0 1 129,2 0 0,1 2 0,0-1 0,1-1 0,-1-5 0,0 0 0,-1-8-129,-2-2 129,-7-14 0,9 21 0,-9-21 0,0 0-129,0 0 0,0 0 0,0 0-129,0 0 0,0 0-387,0 0-387,0 0-1290,0 0-2322,-9 0-258,9 0-387,-12 0 0</inkml:trace>
  <inkml:trace contextRef="#ctx0" brushRef="#br0" timeOffset="533.5669">2726 3546 4257,'8'0'4644,"-8"0"-258,0 0-774,0 0-2064,18 0-516,-18 0 0,14 0-258,-14 0 0,14 0-129,-14 0-129,22-7 0,-22 7 0,30-11 0,-13 1-258,4 2 0,0-2 0,4 0-129,-2 2 0,2 1 0,-4 1 0,0 1 0,-2 4 0,-3 1 0,-16 0-129,23 0 129,-23 0-129,0 0 0,14 3 129,-14-3-129,0 0 0,0 0 0,0 0 0,0 0 0,0 0-258,-10 13-129,10-13-387,0 0-1677,-14 0-2451,14 0 0,0 0-387,-15-4-129</inkml:trace>
  <inkml:trace contextRef="#ctx0" brushRef="#br0" timeOffset="-1887.7397">2726 2110 4386,'0'0'4902,"0"0"0,0 0-387,-12 1-3225,12-1-387,-3 15 387,3 1-387,0-16-129,-4 28-258,1-13 129,1 11-258,-3-1 0,3 5-129,-3 4-129,1 4 0,-1 6 0,3 1 0,-1 1-258,-1 2 258,3 0-129,0-6 0,1-2 0,0-8 0,0-8-129,0-4 129,0-6 0,0-14-129,0 15 0,0-15 0,0 0 0,0 0-129,0 0-258,0 0-258,0 0-387,-13-18-1806,13 18-1677,0 0-258,0 0-516,0 0 258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33:17.87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16423 8180 1,'-1'15'2321,"-6"0"-386,7-15 774,4 14-1032,8-2-129,3-7-258,10 5 129,6-6-387,11 6-387,6-3 0,12 1-387,7-2-129,13 1 0,7-2 0,9 2-129,10-3 129,4 1-129,5-1 0,5-1 0,4 0 0,1 0 129,-2-1-258,1 3 129,-4-5 129,-1 2-129,-5-1 0,-4 0 0,-8 0 0,-2 1 0,-8 0 0,-4 0 129,-1 1-129,-6 3 258,-2 0-258,0 1 129,-4-4 0,0 6-129,-9-5 0,-4-3-258,-6-1-3483,-10-1-387,-22-13-258,-5 1 130</inkml:trace>
  <inkml:trace contextRef="#ctx0" brushRef="#br0" timeOffset="7067.4042">3820 8041 3225,'85'-21'4515,"-17"7"-258,19-7-903,19 3-774,19-10-774,24 8-645,14-2-516,25 4-129,15 3-258,15 5-258,20 7 0,14 3-129,12 15-516,3-3-1419,12 7-2193,-2 2-258,-5-5-516,-10-1 0</inkml:trace>
  <inkml:trace contextRef="#ctx0" brushRef="#br0" timeOffset="8943.5115">14930 9358 2709,'10'0'4128,"-10"0"-1161,4 11-258,-4 2-387,4 12-645,-4-2-516,3 11-129,-1 2-387,3 7-258,-2-3-129,4 7-258,0-1 0,2-4 0,4 2 0,3-7 129,-2-2-129,6-4 129,1-7-129,9 0 129,2-7-129,13-3 129,8-4-129,8-1 129,11-4-129,7-2 0,8-3 0,6 0 0,6 0 0,4 0 0,2-5 0,6 2 0,-1-2 0,3 3 0,4 1 0,1 1 0,-2 0 0,3 0 0,-1 0 0,0 2 129,0 3-129,-4-3 0,0-1 0,0-1 0,-1 0 0,-2 0-129,-4 0 129,-3-3 0,-3-1 0,-3 2 0,-7 1 0,-6 0 0,-7 0 0,-7-2 0,-10 2 0,-9-1 129,-11-4 0,-5 1 129,-11-4 129,-6 0 0,-8-3 0,-2-1 0,-2-4 0,-2 3 0,-1-3-129,1 1 0,0-6 0,0 5-129,-1-4 258,-1 0-258,-2-4 129,1 3-129,-2 0 0,-2 1-129,2 21-1419,0-24-3096,0 24-516,-7-14-387,7 14-516</inkml:trace>
  <inkml:trace contextRef="#ctx0" brushRef="#br0" timeOffset="15387.88">5524 13196 1548,'-2'57'2709,"-3"-18"387,3 10-2193,-1 16-129,-1 19 0,1 12-129,3 8 129,-2 15-258,1 4-129,1 8 0,1 12-129,4-3-129,-1-6 129,6-9-387,0-2 129,1-5 0,0-13 0,0-7 0,1-16 258,3-12-258,-4-12 129,2-6 258,4-17-129,4-8 0,0-12 129,9-9 0,5-6-129,9-10 0,11-8 0,8 3 0,8-10-129,10 4 258,11 1-258,9 1 0,5 0 129,8 5 0,0-4 0,6 1 129,5 3 129,6 3-258,-3-3 129,6 8-129,1-3 0,6 2 0,1 2-258,0 2 129,4 3-129,0-1 129,-2 1-129,0 0 0,-5 0-129,-4 1 258,-7 4-129,-8-1 0,-13 2-129,-8-1 129,-12 0 0,-10-1 0,-11 0 0,-12-3 0,-11-1 0,-6 0 0,-8-7 0,-7-4 129,-5-8 0,-6-3-129,-1-8 129,-3-7 0,0-10-129,0-9 0,1-11 0,-1-15 129,2-7-129,1-11 0,0-6 0,1-7 129,-1-4 0,2-8-129,-2 5 129,-1 1 0,-1 5 0,-5 6 0,-1 4 0,-2 6-129,-5 6 387,-5 7-387,-4 8 258,-3 3-258,-5 6 129,-1 8 0,-6 4-129,0 8 0,-3 3 129,-3 10-258,0 7 129,-3 5 0,-4 2 0,1 6 0,-3 0 0,-4 6 0,-4 2 0,-6 0 0,0 2 0,-2 4 0,-3 1 0,-3 0 0,-2 3 0,-1 4 0,-5 2 0,-2 0 0,0 5 0,-3-3 0,-2 2 0,1-3 129,-2 1-129,1-3 0,0 0 0,-1-1 0,3-2 0,-1-4 0,1-1 129,2 1-129,-2-1 0,3 0 0,0 0 0,1-1 129,1 1-129,1 0 0,1 1 0,0 3 0,3 1 0,0-1-129,0 6 129,2-1 0,0 5 0,2-1 0,3-4 0,2 3 0,2 0 0,5-1 0,7-3 0,6-2 0,-1-6 0,2 1 0,3-1 0,1 0 0,-2-3 0,2-5 0,-2 1 0,4-2 0,-3 3 0,2 0 0,1 1 0,2 2 0,1-1 0,4 3 0,-3 1-129,8 0 129,-3 0 0,4 2 0,4 2 0,-2 2 0,0 0-129,4 3 129,-2-2 0,-2 2 0,1 2 0,-2 3 0,2-2 0,-4-2 0,4 1 0,2-4 0,3 1 0,2-1-129,10-7 129,-12 17 0,12-17 0,-4 22-129,3-7 129,0 1 0,1 5-129,-1 3 129,1 7-774,-6 2-3096,5 7-387,-1 5-129,-2 4-645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2:09.40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166 0 129,'0'0'1419,"0"0"-258,0 0-258,0 0-129,0 0-129,0 0 0,0 0-258,0 0 0,0 0 0,0 0-258,0 0 258,0 0-258,0 0-129,-4 8 0,4-8 0,0 0 129,-4 18-129,4-18 0,0 0 129,-4 18-129,4-18 258,-5 14-258,5-14 129,-2 15-129,2-15 129,-5 15-129,5-15 0,-3 17 129,3-17-129,-3 15 0,3-15 0,0 22 129,0-22-129,-3 24 129,3-24-258,-1 25 258,0-9 129,-1-1-129,2 0-129,0-15 0,-2 25 0,2-25 0,0 28 129,0-13-129,0-15 0,0 28 0,0-28 0,0 26 0,0-26 0,-3 27 0,3-27 0,-5 27 0,5-27 0,-3 28 0,1-13 0,2-15 0,-5 28 0,3-13 0,1 0 0,-3-1 0,1 2 0,3-16 0,-6 26 0,6-26 0,-7 29 0,7-29 0,-8 22 0,8-22 0,-6 25 0,6-25 0,-8 23 0,8-23 0,-3 23 0,3-23 0,-4 26 0,4-26 0,-5 28 0,5-28 0,-4 28 129,1-14-129,-1 1 0,0 0 0,4-15 0,-5 28 129,5-28-129,-6 29 0,6-29 129,-5 29-129,5-14 0,-1-1 258,1 1-258,-2 0 129,2-15-129,-1 26 129,1-26 0,-1 22 0,1-22-129,-4 21 129,4-21 129,-2 14 0,2-14-129,0 0 0,-5 15 129,5-15 0,0 0 0,0 0 0,0 0 258,0 0-129,0 0-129,0 0 258,0 0-258,0 0 0,0 0-129,0 0 0,0 0-258,0 0-129,0 0-258,0 0-129,0 0-258,-13 14 0,13-14-129,0 0-645,0 0-1806,0 29 0</inkml:trace>
  <inkml:trace contextRef="#ctx0" brushRef="#br0" timeOffset="1595.7027">-138 1224 1419,'0'0'2451,"0"0"-516,0 0-258,0 0-258,0 0-387,0 0 0,0 0-129,0 0 0,0 0-129,0 0 0,-9 9 0,9-9-129,0 0-129,0 0 129,0 0-129,0 0 0,-14 0 0,14 0-129,0 0 0,0 0-129,-15 11 0,15-11-129,-5 14 0,5-14 0,-5 18 0,5-18-129,-5 15 129,5-15-129,-3 20 129,3-20 0,-4 22 0,4-22-129,-5 23 129,5-23 0,-5 23 0,5-23 0,-2 20 0,2-20 0,-3 20-129,3-20 129,-3 20 129,3-20-258,0 23 129,0-23 0,-2 24-129,2-24 129,0 23-129,0-8 129,0-15 0,5 26-129,-5-26 129,8 25 0,-8-25-129,9 21 129,-9-21 0,10 22 0,-10-22 0,13 21 0,-13-21 129,18 20-129,-18-20 0,21 20 129,-21-20-129,21 19 129,-21-19-129,18 15-129,-18-15 129,17 14-129,-17-14 129,14 7 0,-14-7-129,15 6 0,-15-6 129,12 1-129,-12-1 0,0 0 129,19 1-129,-19-1 0,0 0 0,19 3 0,-19-3 129,0 0-129,19 2 0,-19-2 0,0 0 129,13 0-129,-13 0 0,0 0 129,0 0-129,0 0 129,0-12-129,0 12 0,0 0 129,-7-12-258,7 12 129,0 0-258,-14-9-258,14 9-1161,-14-10-2838,14 10-129,0 0-516,-18-6-129</inkml:trace>
  <inkml:trace contextRef="#ctx0" brushRef="#br0" timeOffset="4199.5332">1218-42 903,'0'0'903,"0"0"0,0 0-129,0 0 129,0 0-129,0 0-129,0 0 0,0 0 129,0 0-258,0 0 129,0 0 0,11 9-129,-11-9 129,15 15 0,-15-15-258,19 21 258,-19-21-258,22 27 129,-22-27-258,24 28 129,-10-13 0,0 3 0,1-3-129,1 3 0,0 0 129,4-1 0,-2 0-258,0-2 129,-3 1 0,3-3-129,-3 4 258,2-5-258,-2 1 129,1 2-258,-1-1 129,-1 0 0,2-1 0,1 2 0,-1-2 0,3 1-129,-2-1 0,-1-1 129,4 1-129,1 1 0,-2-2 0,2 2 0,1 1 0,-1 0 129,1 1-129,1 1 0,-1 2 0,1-1 0,0 4 0,-1-1 0,-1 2 0,3-1 0,-2 2 0,1 2 0,-1-2 0,3 0 0,0-1 0,0 2 0,-1-1 0,-1-1 0,0-2 0,-3-2 0,0 2 0,-1-1 0,-2-1-129,-2 1 129,3-3 0,-2 3 0,0-5 0,1 5-129,1-3 129,-2 1 0,0-3 0,1 1-129,-2 0 129,1-1 0,-2-1 0,-14-14 0,25 27-129,-25-27 258,23 26-258,-10-13 129,-13-13 0,21 21 0,-11-6 0,-10-15 0,17 21 0,-17-21 0,14 15 0,-14-15 0,0 0 0,0 0-258,15 14-387,-15-14-2451,-5-9-903,5 9-387,-12-15 129</inkml:trace>
  <inkml:trace contextRef="#ctx0" brushRef="#br0" timeOffset="7311.9285">2372 1298 774,'0'0'903,"0"0"0,0 0 129,0 0 129,0 0 0,0 0 258,0 0-258,0 0 258,0 0-258,0 0-129,0 0 0,-14 0-129,14 0-387,0 0 129,0 0-129,0 0-129,0 0 129,0 0-129,0 0-129,0 0 129,0 0 0,0 0 129,0 0-129,0 0 0,7 0 0,-7 0 0,0 0 0,0 0 0,19 4 0,-19-4-129,13 5 129,-13-5-129,13 10 0,-13-10-129,17 9 0,-17-9 0,15 11 0,-15-11-129,12 11 129,-12-11-129,14 6 129,-14-6-129,0 0 129,17 12-129,-17-12 0,0 0 0,18 14 129,-18-14 0,0 0-129,13 19 129,-13-19-129,0 0 129,12 19-129,-12-19 258,6 15-258,-6-15 0,4 17 0,-4-17 0,3 19 0,-3-19 0,0 19 0,0-19 0,0 21 0,0-21 0,2 22 0,-2-22 0,1 19 0,-1-19 0,4 18 0,-4-18 0,1 19 0,-1-19 0,0 21 0,0-21 0,0 18 0,0-18 0,0 17 0,0-17 0,-1 16 0,1-16 0,0 15 0,0-15 0,-3 15 0,3-15 0,0 0 0,-7 20 0,7-20 0,-7 14 0,7-14 129,0 0-129,-11 15 0,11-15 0,0 0 0,0 0 0,0 0 0,-14 16 0,14-16 0,0 0 0,0 0 0,-14 17 0,14-17 0,0 0 0,0 0 0,-14 10 0,14-10 0,0 0 0,0 0 0,0 0 0,0 0 0,0 0 129,0 0-129,0 0 0,0 0 0,0 0 0,0-10 0,0 10 258,0 0-258,14-21 0,-14 21 0,11-19 0,-11 19 0,12-17 0,-12 17 0,10-12 129,-10 12-129,9-16 0,-9 16 0,0 0 0,16-18 0,-16 18 0,0 0 0,14-18 0,-14 18 0,0 0 0,9-20 0,-9 20 0,3-15 0,-3 15 0,5-16 0,-5 16 0,2-15 0,-2 15 0,0 0 0,1-19 0,-1 19 0,0 0 0,1-17 0,-1 17 0,0 0 0,0-15 0,0 15 0,0 0 0,0-16 0,0 16 0,0 0 0,-7-19 0,7 19 0,0 0 0,-12-18 0,12 18 0,0 0 0,-18-18 0,18 18 0,-15-12 129,15 12-129,-20-9 0,20 9 0,-20-8 0,20 8 0,-18-5 0,18 5 0,-17-3 0,17 3 0,0 0 0,-15-3 0,15 3 0,0 0 0,0 0 0,0 0 0,0 0 0,0 0 0,0 0 0,0 0 0,0 0 0,0 0 0,0 0 0,0 0 0,0 0-129,-14-9 129,14 9-129,0 0 129,0 0-258,0 0 258,0 0-129,0 0 129,0 0 0,0 0 0,0 0 0,0 0 0,-12-6 0,12 6 0,0 0 0,0 0-129,0 0 129,0 0 0,0 0 0,0 0 0,0 0 0,0 0 0,0 0 0,0 0 0,0 0 0,0 0 0,6-7 0,-6 7 0,0 0 0,0 0 0,0 0 0,0 0 0,0 0 0,0 0 0,4-14 0,-4 14 0,0 0 0,0 0 0,0 0 0,0 0 0,0 0 0,0 0 0,0 0 0,0 0 0,0 0 0,0 0 0,0 0-129,0 0 129,0 0 0,0 0 0,0 0 0,0 0 0,0 0 0,0 0 0,0 0 0,0 0-129,0 0 129,0 0 0,0 0 0,0 0 0,0 0 0,0 0 0,0 0 0,0 0 0,0-16 0,0 16 0,0 0 0,0 0 0,-2-14 0,2 14 0,0 0 0,0 0 0,0 0 0,0 0 0,0 0 0,0 0 0,0 0 0,0 0-129,0 0 0,0 0-258,0 0-645,0 0-3612,0 0 0,0 0-516,0 0-129</inkml:trace>
  <inkml:trace contextRef="#ctx0" brushRef="#br0" timeOffset="30183.8329">4873 1686 129,'-2'9'645,"2"-9"0,0 0-129,0 0 129,0 0-129,0 0 0,0 0 129,0 0-129,7 14-129,-7-14 0,0 0 0,13 14 0,-13-14 0,14 12-258,-14-12 258,16 16-258,-16-16 0,19 13 129,-19-13 129,23 14-258,-10-10 129,4 2 129,-2 0-258,2 0 129,3 0-129,0 3 0,0-3 129,-1 4-258,2 0 129,-3 0-129,1 2 0,-1-1 0,-4 4 0,5-5 129,-5 2 0,2 1 0,-1-2 0,2-1 129,-2-1-129,2 4 0,0-6 129,3 4-129,0-4 258,1 4-258,4-3 0,-1 2 0,2-3 0,1 5 0,3-4 0,-4 4-129,2-5 0,0 5 0,-3-2 0,2 0 258,-1-3-258,-1 4 0,-3-4 0,2 4 0,-5-5 129,2 2-129,-3 0 0,-1-1 129,-1-1-129,-1 2 0,0-1 129,0 0-129,-2 0 0,-13-7 0,24 11 0,-24-11 129,22 11-129,-22-11 0,18 10 0,-18-10 0,14 6 0,-14-6 129,0 0-129,0 0 129,0 0-129,0 0 0,7 17 0,-7-17-129,0 0-258,-7 16-903,7-16-2193,0 0-516,-20 15 387</inkml:trace>
  <inkml:trace contextRef="#ctx0" brushRef="#br0" timeOffset="31375.9843">5848 2547 516,'0'0'1677,"0"0"-258,-7-11 0,7 11-387,0 0 258,0 0-387,0 0-258,0 0-129,0 0 129,0 0-258,0 0 0,0 0 0,0 0 129,0 0-129,3-18 258,-3 18-258,15-10 387,-15 10-387,19-11 129,-19 11 0,23-11-258,-23 11-129,23-9 129,-23 9-129,22-5-129,-22 5 129,22-1-129,-22 1 258,20-3-129,-20 3 0,22-4 0,-22 4 0,22-7 0,-22 7 0,25-6 0,-25 6-129,26-4 129,-11 0-129,0 2 0,-1 0 129,1 2-129,1-3 0,-16 3 0,27-3 129,-27 3-129,22-3 0,-22 3 0,19-3 129,-19 3-129,15-4 0,-15 4 0,0 0 129,17-8-129,-17 8 0,0 0 0,15-12 0,-15 12 0,0 0 0,0 0 0,0 0 0,14-4 0,-14 4-258,0 0-258,0 10-774,0-10-1161,0 23-1548,0-23-387,-14 21 258</inkml:trace>
  <inkml:trace contextRef="#ctx0" brushRef="#br0" timeOffset="32603.6402">5927 2735 903,'0'0'1032,"0"0"129,0 0-387,-1-8 129,1 8-129,0 0 0,0 0 129,0 0-129,0 0-129,0 0 129,0 0-129,8-15 258,-8 15-129,0 0-129,22-11 0,-22 11-129,20-12 129,-20 12-258,20-15-129,-20 15 129,21-9-258,-21 9 0,18-7 0,-18 7 0,21-7 0,-21 7 0,20-6 0,-20 6 0,19-5 129,-19 5-129,23-4 0,-23 4 0,20-5 0,-20 5 0,22-5 0,-22 5-129,23-5 129,-23 5 0,23-3-129,-23 3 0,22-2 129,-22 2-129,22-3 0,-22 3 0,20-4 0,-20 4 0,16-5 0,-16 5 0,15-2 0,-15 2 129,14-5-129,-14 5 0,13-4 0,-13 4 0,14-1 0,-14 1 0,0 0 0,13-4 0,-13 4 0,0 0 0,0 0 0,0 0 129,0 0-129,0 0 0,0 0 0,0 0 0,0 0-129,0 0-387,0 0-903,-12 4-2580,12-4-129,-15 11-387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8T08:31:14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4641 9359 129,'0'0'1677,"9"-3"0,-9 3 0,0 0 129,8 0-129,-8 0 129,0 0-258,0 0-129,0 0 0,0 0 0,0 0-129,0 0-258,0 0-129,0 0-258,0 0 0,0 0-129,0 0 129,0 0-258,0 0-129,0 0 0,0 0 0,0 0-129,-3 9 0,3-9-129,-11 8 129,11-8-129,-11 15 0,11-15 0,-14 14 0,14-14 0,-14 16 0,9-4 0,-1-1 0,-1 3 0,1 0 0,1 3-129,-2-1 129,2 2 0,0-1 0,0 3-129,3-2 129,-2 2-129,1-3-129,1 7-645,-3-10-2451,1 6-1161,0-4-129,0-6-387</inkml:trace>
  <inkml:trace contextRef="#ctx0" brushRef="#br0" timeOffset="1180.6498">5532 9448 645,'0'0'3612,"0"-10"258,0 10-903,0 0-129,0 0-258,-2-11-645,2 11-387,0 0-387,0 0-129,0 0-387,0 17-129,-2-4-129,2 3-129,0 4-129,0 3-129,0 5-387,0-8-1290,0 3-2709,0-3-129,2-2-387,1-4-258</inkml:trace>
  <inkml:trace contextRef="#ctx0" brushRef="#br0" timeOffset="1991.7529">5958 9540 2709,'0'0'4515,"0"0"-258,-8 0-387,8 0-1548,0 0-387,0 0-645,0 0-258,0 0-516,0 0 0,-3-6-129,3 6 0,0 0-129,0 0 0,0 0 129,0-12-258,0 12 0,0 0 0,0 0 0,0 0-129,4-13 129,-4 13 0,0 0 129,-1-11-129,1 11 129,-7-11 0,7 11 0,-10-17 129,10 17-129,-15-19 129,15 19-129,-15-22 0,6 9 129,0 2-129,-2 2 0,2 0-129,9 9 0,-12-16 0,12 16 0,0 0-129,-10-12 0,10 12 0,0 0 0,0 0-258,0 0-516,13 7-3999,-13-7-129,2 11-516,-2-11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38:18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 13630 3096,'-9'5'2193,"9"-5"0,-8 0-516,8 0-516,-11 0-129,11 0-387,-12-1-258,5-1 0,-3 2-258,-2 0-129,2 0 0,-3 2 129,0 2 0,-1-4 129,14 0 387,0 0 0,-46 9 129,46-9 0,0 0 0,-55 1 0,55-1 0,-36 5-258,36-5-258,0 0-129,-56 8 0,56-8 0,-41 14-129,41-14 0,-39 21 0,39-21 0,0 0 0,-46 36 0,46-36 129,0 0-258,-34 49 129,34-49 0,-14 57 129,14-57-258,-7 78 129,3-26 0,3 2 0,1 2 0,0 1-129,1 1 129,3-4 0,1 1 129,-1-2-258,-4-53 258,10 94-129,-3-45 0,-2 2 129,-5-51-129,10 99 129,-10-99 0,2 97 0,0-48 0,-2-49-129,-2 83 258,2-83-258,-9 68 129,9-68-129,-8 56 0,8-56 0,0 0-129,-7 73 129,7-73 0,-5 63 0,5-63-129,-9 70 129,9-70 0,-9 64 0,9-64 0,-7 55 0,7-55 0,0 0 0,0 0 0,1 55 129,-1-55-129,0 0 0,0 0 0,34 51 0,-34-51 0,0 0 129,33 54-258,-33-54 129,0 0 0,29 56 0,-29-56 0,0 0 0,0 0 0,49 45 129,-49-45 0,41 8 0,-14-6-129,4 2 0,4-3-129,-4 1 129,4-1 0,-4 3-129,2 3-129,-8-6-903,2 6-2967,-6 1-645,-1-6-129,-6 2-387</inkml:trace>
  <inkml:trace contextRef="#ctx0" brushRef="#br0" timeOffset="10471.599">6151 6656 3999,'98'11'5160,"-31"-11"-129,15-3-258,16-1-2709,3-15-258,16 6-774,2-9-258,5 5-387,-1 2-129,-6 4-129,-11 0-129,-10 5 0,-7 2 0,-15 3 0,-9 1-129,-11 1 129,-12 2-129,-6 1 0,-9 3-129,-11-3-387,-2 10-774,-14-14-2193,0 0-1161,-14 6-258,2-6-258</inkml:trace>
  <inkml:trace contextRef="#ctx0" brushRef="#br0" timeOffset="10804.618">7744 6364 5805,'0'0'5160,"0"0"-258,0 0-387,0 0-2580,0 0-774,8 14-387,-8-14 0,24 22-516,-5-9 129,2 4-258,3 1 129,0 1-258,1 0 0,-2 1 0,-1-2-129,-6 4 258,-5-1-258,-4-1 258,-7 2-129,0-1 0,-12 0 0,-3-1-129,-5 3 0,-5-4-129,6 5-1032,-8-8-3354,6-3-258,1-6-258,6-4-387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54:56.46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7442 5966 20,'-25'-21'16,"-10"-4"-2,-1 3-1,-4 1-2,-3 1-2,-7-1-1,-5 2-4,-7 1-1,-5 3-1,-9 1-1,-8 5 1,-6 1-1,-7 3 1,-6 7 0,-3 2 0,1 3 0,-3 4-1,5 7 1,0 1 0,8 7 0,4 4 0,6 5-1,6 4 1,7 4-1,6 2 1,7 2-1,4 3 1,5 2-1,4 1 0,6 1 1,3 1 0,4 0 0,2 2 0,6 0 0,4-2 0,4-1 0,8-3 0,5 3 0,8-1 0,7 0 0,5 0 0,4 0-1,4-1 0,5-1 1,2-2-1,5-6 0,3 0 0,3-3-1,6-6 1,6-2-1,5-3 1,6-2-1,7-4 1,5-4-1,6-3 1,5-5-1,0-1 0,4-1 0,3-4 0,-4 0-1,1 1 1,-3-3-1,-2-1 1,-3-1-1,-3-1 1,-3-1 0,-6-2-1,-1-2 1,-2-3 0,-4-1-1,-4-2 1,0-5 0,-3-1-1,1-5 0,1-2 0,-3-3 1,-2-2-1,-2-4 2,-4-2-2,-4-3 1,0-5 0,-7-2 0,-5-4 1,-4-5-1,-6-3 1,-3-6-1,-5-2 0,-6-1 1,-9-2 0,-8 3-1,-9-1 1,-7 2 0,-9 2 0,-8 6-1,-12 3 1,-7 4 0,-9 4-1,-2 2-1,-9 4-2,-6 3-1,-2 8-4,-11 0-11,-4 5-13,3 8-1,-12-1 1,3 15 1</inkml:trace>
  <inkml:trace contextRef="#ctx0" brushRef="#br0" timeOffset="1224.07">6414 7296 1,'-64'-7'7,"0"5"0,-5 1-1,1 6-1,-5 4-1,0 4-1,-3 4 1,2 3 0,-3 5 0,4 6 0,1 3 0,8 7 0,4 0 0,6 8-1,5 2-1,8 3 0,8 1 0,5 1-2,6 0 1,3-2-1,5 1 1,4-3-1,6-1 0,4 1 0,4-1 0,7-1 0,6 0 1,10-2-1,9-2 1,14-4 0,11-2-1,15-7 1,11-5-1,12-9 1,12-4-1,10-6 0,7-6 0,2-4 0,5-3-1,1-4 1,-4-3 0,-2-1 0,-9-3 1,-10-1-1,-9-3 2,-13 0 2,-14-5 2,-13-2-1,-9-3 2,-14-5 0,-7-4 0,-8-8 0,-7-6-1,-7-10-2,-1-6-1,-9-9-1,-5-6 0,-8-5-2,-10 0-1,-10 2 0,-12 4-1,-13 12-1,-22 5-3,-13 15-2,-17 14-5,-14 14-7,-6 20-9,-22 3 2,1 21 0</inkml:trace>
  <inkml:trace contextRef="#ctx0" brushRef="#br0" timeOffset="2187.1251">5358 8754 12,'-49'42'10,"12"7"-1,0-2 0,5 8 0,4-1-1,6 5 0,4 1-2,4 2 0,6 1 0,2 2-1,4-3-1,9 1-1,2-2-2,8-2 0,5-5 0,7-4-1,6-6 1,7-8-2,5-4 2,7-7-2,5-8 1,2-5 0,2-7 0,3-7-1,0-6 1,-1-7 1,-2-8-1,-2-5 1,-4-6-1,-2-5 0,-4-8 1,-6-7-1,-4-5 1,-8-7-1,-8-4 1,-8-7 1,-8-3 0,-9-4 1,-8 1 0,-10-1 0,-8 4 0,-11 3-1,-5 8 0,-12 9-2,-6 10-2,-8 13-5,-11 12-4,-10 15-5,-1 19-10,-16 9-1,7 22 1</inkml:trace>
  <inkml:trace contextRef="#ctx0" brushRef="#br0" timeOffset="3308.1891">7292 10033 0,'-14'-19'14,"4"5"-3,-12-5-1,-2 0-1,-8-1-3,-3 1 0,-8 0-1,-5 2 0,-10-1-2,-4 2-1,-4 2-1,-4 3 0,-7 2 0,-2 2-1,-4 2 1,-3 4 0,-2 4-1,1 3 1,-2 3-1,-1 0 0,0 6 0,1 5 1,-2 4-1,2 2 1,4 4-1,3 4 0,3 6-1,7 6 0,4 2 0,8 6-1,9 4 0,13 3 0,10 3 1,12 3 0,14 3 1,13 2-1,11 2 1,14-2 0,11-2 0,10-2 0,9-2 1,9-7 0,3-6 1,7-9 1,3-7 0,4-10 1,3-3 1,-2-7-1,0-6 0,0-6 0,0-4-1,2-5 0,-2-5-1,0-6 0,-2-2-1,-2-7 1,2-3-1,-4-1 1,-3-5 0,-1 0 0,-2-3 0,-6-3 0,-2 0 1,-2-4 0,-7-2 0,-7-4 0,-6-2 0,-10-7 0,-9-5 0,-14-8-1,-10-5-1,-13-8 0,-13-4 0,-14-2-2,-15 1-1,-12 5-3,-16 8-5,-13 11-7,-12 18-14,-26 7 1,-7 20 0</inkml:trace>
  <inkml:trace contextRef="#ctx0" brushRef="#br0" timeOffset="4270.2442">5639 11045 7,'-25'-7'11,"2"7"-4,-6 0 0,-1 7-1,-5 3 0,-1 5 1,-3 5 1,-2 6 0,3 5 0,-1 5-1,3 5 1,3 6-2,4 3-1,6 5-1,5 5-1,7 1-1,1 4-1,8-2-1,2-1 1,5 1-1,0-3 0,3-3 1,5-3-1,0-5 1,7-1 0,1-3 0,6-3 0,5-6 0,7-5 1,3-4-1,4-8-1,5-7 1,1-8 0,3-8-1,-2-8 1,1-7 0,0-8-1,-5-5 1,-1-5-1,-4-5 0,-4-3 1,-2-7 0,-5-2 2,-6-7-1,-6-6 0,-8-9 1,-7-5-1,-8-5 1,-7 1-1,-10 1-1,-3 5 0,-10 10-1,-5 8-1,-7 16-1,-6 7-5,-3 18-10,-2 16-13,-15 2-1,-1 16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4:41:39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17011 13256 3,'0'0'21,"0"0"-3,0 0-1,0 0-1,0 0 2,0 0-4,2 9-2,-2-9-1,0 0-2,0 0-2,0 0-2,0 0-2,0 0-2,-1 13 0,1-13 0,-1 12-1,2-3 1,-1 4-1,1 1 1,-1 5-1,1 1 1,0 2-1,-1 3 1,1 2-1,-1 1 0,1 1 0,-1-1 0,0-1 0,0-4 0,0 0-1,0-6 1,-1-3-1,1-5-1,0-9-1,-1 11-1,1-11-3,0 0-3,0 0-7,0 0-7,0 0-6,0 0 1,-9-17 0</inkml:trace>
  <inkml:trace contextRef="#ctx0" brushRef="#br0" timeOffset="528.03">16872 13461 14,'0'0'24,"-12"-13"-4,12 13-3,0 0-2,0 0-1,0 0-4,0 0-1,0 0-3,0 0-1,0 0 0,0 0-1,0 0 0,0 0-1,15 6 1,-15-6 0,18 6 0,-9-5-1,4 2 2,-2-2-3,3 2 1,-2-2-1,2 1-1,0-1 1,1-1-1,4 0-1,0 1 1,-2-1 0,2 0-1,-1 0 0,1-1 1,-3-1-1,1 2-1,-4-1 1,-1 0-1,-1 0 0,-11 1-2,18-1-2,-18 1-4,13-2-7,-13 2-17,0 0-2,13-4 2,-14-7 1</inkml:trace>
  <inkml:trace contextRef="#ctx0" brushRef="#br0" timeOffset="2392.1367">17190 13167 8,'-14'-3'20,"14"3"-6,-9-1-2,9 1-2,-10-2-1,10 2-1,-14-3 1,14 3-3,-16-4 1,6 1-2,1 1 0,-1-2 0,-2 2-1,0-1-1,-2 0 1,0 0-1,2 0 0,-3-1-1,2 2 1,-2 0-1,3 0 0,0-1-1,1 0 1,1 2-1,-1 0 0,1 0 0,1 1 0,-1-1 0,1 3-1,0-1 1,0 0-1,-1 3 0,1-1 0,0 0 0,-2 1 1,2 0-2,0 0 1,-2 1 0,1 2 0,0 0 0,-3 0 0,3 0 0,0 2 0,-2 2 1,3-1-1,0 4 0,-2-1 0,2 0 0,1 1 0,-1-1 0,1 2 0,2-3 0,-1 2 0,2-2-1,0-1 1,2 3 0,2-3 0,1 3-1,0-1 1,2 1 0,-1-1 0,4 2-1,-1 0 1,0 1-1,0 0 1,2 2-1,0-1 0,2 2 0,1-2-1,-1 3 0,0-2 1,3 0-1,-2 0 0,2-2 1,0 0 0,1-1 0,0 0 1,0-2-1,1 0 1,1-2 0,0 1 0,0-1 0,-1-1 0,1 0-1,-1 0 1,0-2-1,0 0 1,1-2-1,0 2 1,-1-1 0,1-1 0,1 0 0,1 0 0,-1 1 0,0-2 0,1 0 1,0 0 0,-1-2-1,1 0 1,-3-2 0,2-1-1,-2 0 1,0-2 0,0 0-1,-1-1 0,1-1 0,-1 1 0,0-1 0,1 0 1,0-3-1,0 2 0,0-1 0,0-1 0,1-1 1,-2-2-1,2 0 0,-1-2 0,1 0 0,-1 0 0,1-1 0,-2 0-1,-1 1 1,1-2 0,0 1-1,-2-1 1,0 1 0,0-1 0,-1 1-1,-1 1 1,-1-2 0,-2 3 0,-2-3 0,0 3 0,-1 0 1,-2-3-1,-2 2 0,1-3 1,-3 1-1,0-2 1,-1 1 0,0-1 1,-3 0-1,0 0 1,-1-1 1,1 2-1,-4 0 0,2 1 1,-4 0-1,3 1 1,-2 0-1,1 2 0,-1-2 0,-2 1 0,2 0 0,-1 1-1,1-1 0,0 1 0,-1 0-1,3 1 1,-1-1-1,2 3 0,-1-1 0,1 1 0,0 1 1,-1-1-1,-1 1 0,1-1 0,0 1 0,-1 0 0,0 1 0,-3 0-1,3 1 0,-1 1-2,-1 4-3,-2-3-2,2 6-6,-6 1-9,-3 1-9,4 7-1,-9-3 2</inkml:trace>
  <inkml:trace contextRef="#ctx0" brushRef="#br0" timeOffset="4490.2568">15292 15029 13,'-10'-5'23,"10"5"-6,0 0 0,-13-4-1,13 4-3,-12-5-1,12 5-2,-15-5-1,15 5-2,-15-5-2,15 5 0,-17-7-3,17 7 0,-17-7 0,17 7-1,-18-7 1,9 6-1,0-2 0,9 3 0,-17-1 0,17 1-1,-14 0 1,14 0-1,-14 8 0,14-8 0,-12 13 0,6-4 1,0 1-2,0 3 1,2 0 0,2 1 0,0 1 0,2 3-1,2 2 1,0 0 0,4 3 0,4 0-1,-2 2 1,2 0-2,1 1 0,0 0 0,-1-2-1,2 2-2,-2 0 0,-3-2 0,2 5-3,-5-5-1,2 4-2,-4-5-2,0-2-5,-1 2-5,-7-12-3,7 8 1</inkml:trace>
  <inkml:trace contextRef="#ctx0" brushRef="#br0" timeOffset="4804.2746">15015 15371 0,'0'0'18,"0"0"-1,0 0-5,0 0 1,0 0-2,17 3 0,-17-3 0,20 0-2,-2-2-1,-1-3-1,4 0-2,-1-2-3,5-2-2,-1 0-4,3-3-4,-2-2-14,5 9-6,-10-11 1,9 12 1</inkml:trace>
  <inkml:trace contextRef="#ctx0" brushRef="#br0" timeOffset="5426.3104">15543 15199 5,'-12'4'21,"9"9"0,-10-4-5,5 3-3,-3 3-1,-1 0-3,1 4-2,2-3-1,2 3-2,2 1-2,4-1-1,3 2-1,6-3 0,2 0 0,3-3 0,2-2 0,2-4 0,1-1 0,3-4-1,-3-3 1,0-3 0,-2-5 0,1 1 0,-4-3 0,1 0 0,-3-5 0,-1 2 1,-1-4 1,-3 3 0,-2-3 0,-1 4 1,-2-5 1,-3 5 0,-4-2 0,0 0 0,-5 1-1,-1 2 1,-5-1-2,1 2 1,-3 1-2,0 4 1,1 2-3,1 2 1,1 3-2,2 0-1,3 3-2,0 1-3,11-6-5,-12 11-5,12-11-13,-2 9 1,2-9 1</inkml:trace>
  <inkml:trace contextRef="#ctx0" brushRef="#br0" timeOffset="6201.3547">15847 15284 8,'0'23'12,"-1"-13"-1,5 5-1,-2-2-1,4 5-2,0-2-1,2 4-2,-1-3-2,2 3-1,1-3 0,2 0-1,-2-3 0,3-3 1,-2-2-1,4-5 1,-3-3 0,2-4 1,0-2 1,-3-4 0,5-4 2,-4-2 0,2-2 0,-4-3 1,0 2 1,-2-5 0,-2 5 0,-2-5 0,-1 5 0,-5-2 1,2 4-1,-7-2-1,1 4 0,-7 1-1,1 0 0,-7 5-2,1 4-1,-6 0 0,0 4-1,-1 1 0,0 5-2,2-1 0,1 3-3,4 2-4,0-6-10,5-1-16,13-3 1,-12 10-3,12-10 3</inkml:trace>
  <inkml:trace contextRef="#ctx0" brushRef="#br0" timeOffset="7992.4571">16146 14933 30,'0'0'28,"-12"-7"1,12 7-9,-15-9-3,3 1-4,2 5-3,-4-9-3,2 7-1,-3-4-1,0 3-2,-2-5 1,1 2-2,-3-1 0,0-1 0,-2 1-1,0-3 1,-3 0 0,0 1-1,-2-1 0,-1 1 0,-1-1 0,-1 2 0,0 1 0,1 1 0,-1 0-1,1 3 1,-1 0 0,2 2-1,0-2 1,-1 2-1,-2 0 0,-3 1 1,0 1-1,-2-1 0,1 1 0,1 0 0,-1 1 0,3 1 0,1 1 0,4 2 0,1 0 0,2 2 0,1 1-1,-2 2 1,2 0 0,-1 2 0,1 4 0,0 0 0,-2 2-1,1 1 1,2 3 0,0 0 0,3 2 0,-2-2 0,2 0-1,0 3 1,1 0-1,2-2 1,0 1 0,3 0-1,-2 3 1,2 1-1,2-1 1,0-1-1,2 3 1,2 3-1,0 0 0,2 0 1,2 0 0,5 1-1,1 1 1,1 1 0,3-2 0,2 0 0,5-1 0,0 1 0,4 0 0,3-1 0,0 0-1,5-2 1,2 0 0,3-2 0,1-1 0,3-2 1,0-2-1,0 0 0,2-4 0,-1 1 0,2-4 0,0 1 0,0-3 0,1-1 1,2-1-1,-1-2 0,-2-1 0,3 0 0,-3-3 0,-1-1 0,-2-2 0,2 0 0,-3-1 0,0-2 0,-1-2 0,-1-2 0,-1 1 0,0-2 0,-1-1 1,-1 0-1,1-2 0,-2 0 0,1 0 0,-2-3 0,2 1 1,-1-2-1,1 0 0,-2-1-1,-1-1 1,1-2 0,-3 1 1,3-1-1,-4 0 0,-1-1 0,0 2 0,-2-2 0,-1 0 0,-2 1 0,0-1 0,-2 0 0,-2 1 0,-1-2 0,-1-1 0,-3 2 0,-1-2 0,0 2 0,-2-2 0,-2 1 0,0 0 0,-1-3 1,-2-1-1,-3 2 1,0 0-1,-2-1 1,-3-2-1,-2 2 1,-1 2-1,-5-1 1,0 1 0,-1 1-1,-2-1 1,0 1 0,0 1 0,-1-2 0,-2 0 0,1 3 0,-3-2-1,-3 0 0,-1 0 1,-3 0-1,-3 0 1,-2 3-1,0-1 1,-2 2-1,0 2 0,1 1 0,0 3 0,3-1-1,2 5-4,-3-4-9,3 5-24,6 6 2,-1-6-1,3 6 1</inkml:trace>
  <inkml:trace contextRef="#ctx0" brushRef="#br0" timeOffset="9669.553">16833 13811 14,'3'-9'15,"-3"9"-1,0 0 1,0 0-1,0 0 1,9-9-3,-9 9-1,0 0-1,0 0-2,0 0-1,0 0-1,0 0-1,0 0-1,0 0-1,0 0 0,0 0-2,0 0 1,-5 14-1,0-5 0,-3 3 0,-1 2 0,-3 6 0,-2 3-1,-2 4 1,0 2 0,-3 1-1,0 3 0,1 3 0,-2 2 1,1-3-1,1 1 0,-2 1 0,2 0 0,0 0 0,2-2 0,-1-3 0,3-1 0,0-4 0,3-3 0,0-3 0,1-2 0,1-3 0,1 0 0,-1 1 1,2-3-1,0 1 2,0 1-4,-1-1 4,-2 1-4,3-1 4,-2 2-4,-2-5 2,1 4 0,-1-2 0,1-1 0,0-1 2,2 0-2,-2-1 0,3-2 1,1 0-1,6-9 1,-13 18-1,7-9 1,-1 1-1,0-1 0,1 0 1,-2 0-1,1 1 0,7-10 0,-13 15 0,13-15 1,-12 12-1,12-12 0,-10 11 1,10-11 0,0 0 0,-9 13 0,9-13 1,0 0-1,-10 9 1,10-9-1,0 0 0,0 0-1,-7 9 0,7-9 0,0 0-2,0 0 1,-9 13-1,9-13-3,-4 12-6,4-12-12,0 0-11,-4 12 0,4-12 0</inkml:trace>
  <inkml:trace contextRef="#ctx0" brushRef="#br0" timeOffset="12863.7357">19335 14931 3,'0'0'18,"0"0"-2,0 0 1,0 0-2,0 0 1,0 0-2,0 0-1,0 0-2,0 0-1,0 0-2,0 0 0,0 0-2,0 0-1,0 0 0,0 0 0,0 0-2,0 0 0,0 0-1,0 0-1,-12 13 0,12-13-1,-18 13 1,6-6-1,1 4 0,-4 0 0,1 3 0,-2 0 0,0 2 0,-2 0 0,0 2 0,0 0 0,0 1 0,-2 4-1,1-3 1,-3 1 0,3 0 0,0-2 0,1 0 0,3-3 0,0-1 0,4-5 0,0 2 0,11-12 0,-13 12 1,13-12 0,-8 9 0,8-9 0,0 0 1,-10 5-1,10-5 0,0 0 1,0 0-1,0 0-1,0 0 0,0 0-1,-10-2-2,10 2-5,0 0-10,-3-9-17,3 9 0,8-10-1,-8 10 1</inkml:trace>
  <inkml:trace contextRef="#ctx0" brushRef="#br0" timeOffset="14962.8554">19619 14775 12,'0'0'15,"0"0"-1,-1-11 1,1 11-1,-6-10-1,6 10 0,-8-14-2,8 14-2,-11-15-2,11 15 0,-17-17-2,17 17 0,-20-16-1,10 9 1,-4-1-2,1 1 1,-2-2 0,-1 1-1,-2 0 0,-1 1-1,-2-1 1,1 0-2,-2-1 1,0 2-1,-2 0 0,1-2-1,-2 3 1,2 2 0,0-1-1,1 0 1,-2 3 0,1-2-1,0 3 1,0 2-1,-1 2 0,-2-3-1,0 4 1,-2 2 0,-1 1-1,-1 3 1,0 1 0,0 2-1,0 2 0,1 2 1,-2 3-1,1 0 1,1 2 0,1 1-1,1 1 1,1 0 0,2-2-1,3 1 1,2 1 0,0-1-1,4 0 0,0 0 1,3 1-1,2-1 0,0 2 1,2 1-2,2-1 1,1 1 1,1-2-1,1 0 1,0 2 0,3-1 0,2 0 0,2-1-1,1-2 1,1 2-1,4-1 1,0 0 0,6-2 0,0 0-1,0 1 1,6-2 0,-2 1 0,1-2 1,2-1-1,2-1 0,-2-4 0,1 3 0,2-4 0,-1 2 1,2-5-1,1 0 0,0-2 1,-2 2-1,3-1 0,-1-2 0,-1 0 1,-1-1-1,-2 1 0,0-1 0,-3-1 1,2 0-1,-3-3 0,-2 1 2,2-2-2,-1-1 0,1-2 0,0 2 1,0-3-1,0-1 0,1 1 1,-1-2-1,1 0 0,0-1 0,-1-1 1,1-2-1,-1 0 0,0 1 0,0-2 0,0 1 0,-2-1 1,0 0-2,-1 1 2,0 0-1,-2 0 0,-1 0 0,-2-1 0,0 0 0,-1 1 1,-1-1-1,0-2 0,-2 2 0,1-1 0,0-1 0,1 1 0,-2-1 0,1 1 0,2 1 0,-2-2 0,1 0 1,0 0-1,-2 0 1,-2 3-1,2-4 1,-2 1-1,-2 0 0,-1 1 0,-2 1 1,0-2-1,0 2 0,-2-4 0,0 3-1,-1-2 2,-1 2-1,0-1 0,-2 0 0,0 0 0,-2 0 0,1 1 0,-3-1 1,-1-1-1,1 2 0,0 0 0,-1 1 0,2 0 0,2-2 0,-1 4 1,1-2-1,1 1 0,5 10 0,-9-19 0,9 19 0,-8-18 0,8 18 0,-10-15 1,10 15-1,-9-15 0,5 6 0,4 9 0,-9-17 1,9 17-1,-11-17 0,6 6 0,0 2 0,0-2 0,0 0 0,-2 0-1,1-1 1,0 0-2,-1-1-2,2 2-11,2-1-18,-10-7-2,6 5 1,-9-11 1</inkml:trace>
  <inkml:trace contextRef="#ctx0" brushRef="#br0" timeOffset="16853.964">17369 13716 19,'0'0'24,"0"0"-3,0 0-5,0 0 0,0 0-4,0 0-2,0 0-2,0 0-3,0 0-2,10 4 0,-10-4-1,10 10-1,-1-1 1,3-1 0,2 3 0,4 2 0,0 2-1,4 0 0,2 1 1,1 3-2,2 2 1,-1-2-1,1 2 1,3-2-1,1 2 1,0 0-1,0-1 0,0-2 0,-2 1 0,0 0 1,-1 1-1,-2 2 0,-2-2 1,1 1-1,-3 1 0,0-1 0,-1 0 0,-1 1 0,0-1 0,0 0 0,-1-1 0,-1-1 0,-2-1 1,1-1-1,0-2 0,-2-1 0,-1-1 0,0-1 0,-2 0 0,0-1 1,0-1-1,-1 2 0,0-3 0,0 0 0,0 0 0,1 0 0,-1-1 0,-1 0 0,1 0 0,-1 0 0,-10-8 0,19 15 0,-19-15 0,17 17 0,-17-17 0,17 17 0,-11-7 0,4-1 0,1 1 0,-11-10 0,18 19-1,-8-12 1,0 3 0,-1-3 0,2-1-1,-11-6 1,15 12 0,-15-12 1,14 12-2,-14-12 1,12 10 0,-12-10 0,14 13-1,-14-13 1,15 13 0,-6-5-1,-9-8 1,17 17 0,-8-9 0,0-1-1,-9-7 1,17 17 0,-17-17-1,16 14 1,-16-14 0,14 13-1,-14-13 1,12 10 0,-12-10 0,10 5-1,-10-5 1,0 0 0,10 4 0,-10-4-1,0 0-1,10 8 0,-10-8-1,11 10 0,-11-10-4,16 10-4,-16-10-6,12 5-13,1 4 2,-13-9 0</inkml:trace>
  <inkml:trace contextRef="#ctx0" brushRef="#br0" timeOffset="20072.148">17821 16651 6,'0'0'24,"0"0"0,0 0-5,0 0-1,0 0-4,0 0 0,0 0-2,0 0-2,0 0-2,0 0-2,0 0-2,0 0-1,0 0-1,0 0 0,0 0-2,-4 16 1,4-16-1,-1 17 1,0-4-1,0 3 0,-1 3 0,-1 5 2,1-2-2,0 0 0,0 2 0,-2 0-2,1-1 2,0-1 0,0-2-1,1-5 0,-1 2 1,2-2-1,-1-4 1,1-2 0,1-9-1,-1 11 1,1-11 0,0 0 0,4 10-1,-4-10 1,0 0 0,12 6 0,-12-6 0,14 2 0,-5 0 0,1 0 0,3 1 0,1 0 0,2-2 0,2-2 0,2 3 0,3 1 0,-2-3 1,1 1-1,-2 0 0,0-1 0,-2 0 0,0 0 0,-3-3 0,-4-1 0,0 0 0,-2-2 0,-9 6 0,15-18 0,-11 9 0,0-2 0,0-2-1,-1 2 1,0-2 0,0 1 0,0 1-1,2-2 2,-2 1-1,1 2 0,-4 10 0,5-13 0,-5 13 0,0 0 1,3-13-1,-3 13 1,0 0 0,0 0 0,0 0 2,0 0-2,0-12 0,0 12 1,0 0-1,-2-12 0,2 12 0,0 0 0,0 0 0,0 0 0,-7-9-1,7 9 1,0 0 0,0 0-1,0 0 0,-9-11 1,9 11-1,0 0 0,0 0 0,-5-9 0,5 9 0,0 0 0,0 0 0,-4 11-1,3-1 1,2 0 0,0 5 0,1 5-1,1 2 1,0 2 0,3 3 0,-2 2 0,0 0-1,0 1 1,0-1 0,-1-2-1,-1-2 1,-2-1 0,3-5-1,-2-2 1,0 0-1,1-4 0,-1-3 0,-1-10 1,2 15-2,-2-15 2,0 0-1,2 10 1,-2-10-1,0 0 0,0 0-2,0 0 0,0 0-4,0 0-6,0 0-16,-3-11-5,3 11 2,1-17 1</inkml:trace>
  <inkml:trace contextRef="#ctx0" brushRef="#br0" timeOffset="21750.244">18410 16868 7,'0'0'13,"-1"-11"-2,1 11 1,-2-13 0,2 13 0,-2-14 2,1 5-1,1 9-2,-2-17 0,2 17-2,-1-19 0,1 19-2,1-21 0,-1 21-2,4-16 0,-4 16-1,6-14-1,-6 14 0,10-13 0,-10 13-1,11-11-1,-11 11 0,17-12 1,-7 7 0,1-2-1,3 3 0,-1 0 0,3 2 0,-1 0 0,2 1-1,-1 3 0,1 1 0,-1 2 1,0 1-1,-1 6 0,-1-2 0,-2 1 0,-2 5-1,-3 2 1,-1 0 0,-1 2-1,-3 2 0,-2-2 0,-4 4-1,0 2 1,-3-3 0,1-1 0,-4 2-1,0 0 1,-3-2 1,2 0-1,-1-2 1,0-5-1,1 4 1,-1-2 0,2-5 0,0 1 0,0-2 0,2-2 0,8-9 0,-14 21 0,14-21-1,-8 9 1,8-9 0,-5 9 0,5-9-2,-1 10 2,1-10 0,0 0 2,0 0 0,0 0 0,12 7-1,-12-7 0,10-1 2,0-5-2,0 1 2,2 1-2,3 0 0,2-3 0,0 4 1,0 1-2,3-4 1,-4 1-1,4 6 0,-1 1 1,-1 0-1,0 1 0,-1-2 1,-1 1-1,-1 1 0,-1 5 1,-5-6-2,-9-2 2,12-1-1,-12 1 0,0 0 0,0 0-1,0 0-1,0 0-5,-3-12-4,3 12-18,0 0-6,-10-7-1,10 7 1</inkml:trace>
  <inkml:trace contextRef="#ctx0" brushRef="#br0" timeOffset="24223.3855">19092 16806 25,'0'0'24,"-1"-16"-4,0 5 0,-1 2-3,-3-4-1,5 13-3,-10-22-2,5 12-2,-4-4-3,3 4-1,-5-5 0,1 4-2,-1-5 0,0 3 0,-3-4-1,3 3 1,-6-4-2,2-1 1,-3-1-1,0 1 1,-2-1-1,0 3 0,-1 0 0,-1 1-1,-1 0 1,-1 5 0,3 1 0,-1 1 0,0 1 0,1-1-1,-1 2 1,0 0-1,1 2 1,0-1-1,-2 1 0,1 0 0,1 0 0,-1 1 0,1 1 0,1 0 0,-1 1 0,-1-1 0,0 2 0,-1-1 0,0 2 0,1 0 0,-1-1 0,1 1 0,-2 0 0,2 1 0,1 1 0,-3-1 0,-1 2-1,-2 0 1,0 1 0,1-3 0,-1 2-1,0 1 1,0 0-1,0 0 1,0 0 0,1 2 0,2 1-1,-1 1 1,1 1-1,3 0 1,1 0-1,2 2 1,3 0-1,0-1 1,2 1 0,-1-1-1,1 0 1,0 0 0,0 2 0,0-4 0,1 4 0,-1 1-1,0 0 1,2 1-1,-1 0 2,0 2-2,0-3 1,1 5 0,0-3 0,1 0 0,1-1-1,0 2 1,3 0-1,1 1 1,1 1 0,0 0 0,1-1 0,1 3-1,3 3 2,1-4-1,3 4-1,-1 0 1,2-1 0,1 1 0,1 2 0,4-2 0,-2 0 0,3 1 0,-1-3 0,0 0 0,1-3 0,-1 1 0,2 4 1,-1-2-2,2 0 1,-2 1-1,1-3 1,1 0-1,1 3 1,1-3-1,-3-4 2,2-1-2,-2-3 2,1-1-1,-1 2 0,1 1 0,-2-6 1,1 2 0,0 1 0,1-1 0,-1 0-1,4 0 2,-2-3-1,2 4 1,1 0-1,3-2-1,-1-2 0,0 2 1,0-3 0,0 2 0,1 0-1,-1-4 0,0-3 0,0 5 0,-1-4 0,2-2 1,2 2-1,-2-2 0,1-3 0,0 1 0,0 2-1,0-7 2,0 3-1,0 1-1,-1-1 1,1 0 1,0 1-2,1-4 2,-1 2-1,-2 1-1,3 0 1,-2-3-1,-3 0 1,1 1-2,0 1 2,-3-1-2,1-4 1,0 4 0,-2-2 0,1 3 1,0-1 0,0-2 0,-1-1 0,2 2-1,-2 0 1,1-1 0,-2 4 1,0-4-1,-1 0 0,-1 3 0,-2 1 0,-2-2 0,1-1 0,-2-1 0,1-2 0,-1-1 1,0 2-1,-1-2 2,1 0-3,0 1 3,1 2-2,-9 9 1,15-18-1,-15 18 0,15-14 0,-15 14 0,14-10 0,-14 10 0,13-12 0,-13 12-1,11-11 1,-11 11 0,10-12 0,-10 12 1,10-13-1,-10 13 0,8-13 0,-8 13 0,8-14 0,-8 14 0,8-15 0,-8 15 0,7-15 0,-7 15 0,5-16 0,-5 16 0,5-10 0,-5 10 1,3-12-1,-3 12 0,2-12 0,-2 12 0,2-13 1,-2 13-1,-2-18 0,2 18 0,-1-17 0,0 7 1,1 10-1,-5-17 0,1 3-1,0 3 1,-1-3-1,-1-5-1,1 3-2,-3-5-2,5 2-11,-3-1-19,-1-6 1,6 1-2,-2-8 2</inkml:trace>
  <inkml:trace contextRef="#ctx0" brushRef="#br0" timeOffset="25998.487">18909 15579 11,'0'0'11,"3"-11"-2,-3 11 0,0 0-1,0 0-1,0 0 0,0 0-2,0 0 1,0 0 0,0 0 1,0 0-1,0 0 0,0 0 1,0 0-1,0 0 2,0 16-1,-5-6-1,2 6 0,-5 1-1,2 4 0,-5 0-1,1 5-1,-3 1-1,-2 3 0,0 1-1,-2 2 0,-1-1 0,0 2-1,-2 1 1,1-1-1,0 1 0,3-3-1,-2 0 1,3-3 0,0 0 0,1-3-1,1-1 1,2-3 0,0 1-1,2-6 1,1-1 0,2-2 0,0-2 0,0-2 0,1-1 1,5-9-1,-7 13 0,7-13 0,-5 9 0,5-9-1,0 0-1,0 0-1,0 0-2,0 0-1,-1 12-2,1-12-3,0 0 0,0 0-2,5 14 2,-5-14-1,1 10 4,-1-10 2,1 14 1,-1-14 3,-1 10-4,3 0-11,-2-10-2</inkml:trace>
  <inkml:trace contextRef="#ctx0" brushRef="#br0" timeOffset="27976.6002">20721 16332 5,'0'0'24,"0"0"2,-9 5-6,9-5-1,-9-2-3,9 2-2,-10-2-2,10 2-1,-10 1-2,10-1-2,0 0-2,-6 14 0,4-4-2,4 4-1,1 5-1,0 3 0,3 7-1,0 3 1,3 3-1,-1 1 1,0 3-1,-1-1-1,2 3 1,-3-3-1,1-1 1,-2-4-1,0 0 0,0-5-2,0-3-1,-4-9-3,5 2-6,-6-18-3,2 11-8,-2-11-10,0 0 1,0 0 3</inkml:trace>
  <inkml:trace contextRef="#ctx0" brushRef="#br0" timeOffset="28458.6277">20732 16778 11,'-7'-22'27,"7"22"3,-9-24-2,6 5-7,3 6-4,-1-7-3,6 9-3,-2-7 0,6 7-4,0-6-1,5 7-3,0 1-1,3 2-1,2 3-1,2 3 0,0 2-1,2 3 1,1 4 0,-2 0 0,4 2-1,-3 3 1,-3-1-1,-2 3 1,-2 1-1,-5-2 1,-3 3-1,-4 1 0,-4 1 0,-7-2 0,-2 2-1,-5 0 2,-3-1-1,-4 1 1,-1-2 0,0-4 1,-5-2 1,3 0 0,0-6 0,6-1 0,-1-2 0,6-3 0,1-2-1,12 3-1,-12 0-1,12 0-2,0 0-2,-2-14-6,11 10-16,4 5-9,-4-8 0,9 5 2</inkml:trace>
  <inkml:trace contextRef="#ctx0" brushRef="#br0" timeOffset="29494.687">21560 16616 21,'0'0'25,"0"0"-1,-12-8-6,2 5-3,-2 4-2,-3-6-3,-1 5 0,-3-4-4,-2 5 0,-2-2-1,1 5-2,-2-2-1,0 2-1,0 3-1,3 1 0,1 4 1,3-2-2,2 3 1,1 2 0,5 1 0,3 3 0,4 1 0,2-1 0,3 3 0,3-1 0,4-2 0,2 1 0,2-5 0,3 1 0,0-5 1,1 0-1,1-7 1,-1-1 0,-1-5 0,1-2 0,-1-5 0,-1-2 0,-1-4 1,0-2 0,-1-3-1,0 3 0,-1-2 0,0 0 1,-4 0 0,2 3 0,-4-3 0,1 3 0,-4 2 1,1-1-1,-5 0 0,1 5 0,-2-4-1,-2 4 1,3 10-1,-6-15 1,6 15-2,-6-9 1,6 9-1,0 0 0,0 0 0,-9 12 0,8-1 0,0 2 0,2 4 0,-1 2 0,2 3 0,2 1 0,1 5 0,0-3-1,1 1 0,1-2 0,2-2-1,-4-6-3,5 4-3,-10-20-14,6 11-15,-6-11 2,11-3-2,-5-7 3</inkml:trace>
  <inkml:trace contextRef="#ctx0" brushRef="#br0" timeOffset="30502.7446">21764 16567 29,'0'17'28,"0"-17"2,2 13-5,0 0-12,-2-1-5,4 6-2,-3-3-1,5 6-1,-3 0-2,1 0-1,1 3-1,0-2-2,2 2-2,-3-5 1,4 4-3,-5-9-1,2 1 0,-3-5-1,-2-10 2,4 11 0,-4-11 3,0 0-1,-5-13 3,3 3 2,-3 1 0,0-8 2,-2-3 1,3 3-1,-2-4 2,3 4-1,-1-4 1,3 6-1,0-5 0,4 7-1,0 3 0,3 1-1,1-1 0,3 6-1,1-1 0,1 2-1,4 3 0,-2 0 0,3 1 1,0 2-1,0 1 0,-2-3 0,-3 1 1,0-1 1,-12-1-1,17-1 1,-17 1 0,9-10 0,-10 1 1,1 9-1,0-19-1,-2 6 1,-1 0-2,-1 1 1,0 2-1,-1 0 1,5 10-1,-7-14 0,7 14-1,0 0 0,0 0-2,0 0-3,-7 12-3,7-12-7,0 0-15,-3 20-2,3-20 2,1 10 1</inkml:trace>
  <inkml:trace contextRef="#ctx0" brushRef="#br0" timeOffset="31928.8262">22002 16545 14,'0'0'14,"0"0"0,0 0-3,0 0-2,0 0-2,0 0-1,0 0-1,-9 12 2,9-12-1,-5 13 1,5-13 1,-7 12 1,7-12 0,-8 16-1,8-16 0,-5 12-2,5-12-1,0 0-2,-4 11 0,4-11-1,0 0 0,0 0 0,11-1-1,-11 1 1,0 0 0,13-12 0,-13 12-2,0 0 1,11-10 0,-11 10-1,0 0-1,0 0 0,0 0-1,0 0-2,-12-6-3,12 6-6,-12 0-11,12 0-8,-11 4-1,11-4 2</inkml:trace>
  <inkml:trace contextRef="#ctx0" brushRef="#br0" timeOffset="41043.3475">22388 16426 3,'0'0'20,"0"0"-5,0 0-3,0 0-1,0 0-1,0 0 0,-6-10-2,6 10-1,0 0-2,0 0-1,0 0-1,-11-13-2,11 13 1,0 0-1,-12-9 0,12 9 1,-11-8 1,11 8-1,-14-11 1,14 11 0,-17-11 0,17 11 0,-19-17 0,19 17-1,-19-16 0,9 5 0,-1 2 0,1 0 0,-2-1 0,2 0 0,-2 0 0,0 1 0,0-1 0,0 3-1,0-1 1,2-1-1,-3 1-1,1 0 1,-1 0-1,-2-1 0,0 0 1,-4 1-1,0 0 0,-1-1 0,-4 2 0,0 0 0,-1 2 0,1 0 0,-2-1 0,2 2 1,-2-1-1,2 1 0,1-1 0,0 1 0,0-3 0,0 1 0,0 0 0,-1 0 0,1 0 0,0-1 0,1 1 0,-1 1 0,1-1 0,1 1 0,1 1 0,-2-1 0,1 2 0,-1 0 0,-3 0 0,0 0 0,-1 0 0,-2 0 0,-2 1 0,-1-1 0,-1 0-1,0 0 1,0 2 0,-1-1-1,1 3 1,-1 0 0,1 0-1,1 2 1,1 1-1,0-1 1,2 1 0,0 0 0,1 0 0,2 0 0,-1 0 0,-1 1 1,1-1-1,-2 2 0,0 0 0,0 0 0,-1 2 0,0 0 0,1 0 1,4 0-1,-2 1 1,2 0-1,1 1 0,3 1 0,0-1 0,1 0 0,2 2 0,-2 1 0,4-1 0,-2 1 0,4 0-1,-3 1 1,1 0 0,0 1 0,0-1 0,3 0 0,-2-1 0,3 1 0,-2-1 0,5-1 0,0 0 0,1 1 0,1-1 0,2 2 0,1 0 0,-1 1 0,2 0 0,0 2 0,1 3 0,0-2 0,1 3 0,1 2 0,1 0 0,0 4 0,3 0 0,0 0 0,1-2 1,2 1-1,0-1 0,0-1 0,0 1 0,2-3 0,0 0 0,-1 1 0,3 1 0,-3-3 1,4 0-1,1-1 0,-1-2 0,2 1 0,-2-2 0,4 0 0,-2-3 1,4 2-1,-3-1 0,2 0 0,2 2 0,-1-5 0,2 1 0,0 0 0,-2 5 0,3-6-1,-1 2 1,-2 0-1,1-3 1,2 2-1,-2-2 1,1 1-1,3-3 0,-3 3 1,3-6 0,0 5 0,1-3 0,-1 4 0,1-4 1,0-1-2,1-1 2,1 0-1,-1-2 0,2 3 1,0-2-1,0-4 0,0 1 0,3 0 0,-1 0 1,2-2-1,0 3 0,0-5 0,3-1-1,-1 4 1,0-3 0,-1-1 0,0 1 0,0 0-1,-2-4 1,0 1 0,1 0 1,-2-2-1,-2 2 0,-1-1 0,-2-2 0,-2 3 0,0 1 0,-1-1 0,-3 1 0,2-1 0,-1 0 0,0-4 0,-1 6 0,2-5 0,-4 2 0,3-2 0,-4 6 0,3-5 0,-3 6 0,-1-2 0,1-1 0,-2 0 0,3-3 0,-5 4 1,2-5-1,-1 3 2,1-3-2,-2-1 1,0 2-1,0 1 1,0 1 0,0-2-1,1 2 0,-1-2 0,0 2 0,1 0 0,-1-2 0,-1 2 1,-1-2-1,0 1 0,-10 6 0,18-11 0,-18 11 1,12-14 1,-12 14-1,12-13-1,-12 13 1,10-13 0,-10 13-1,8-13 0,-8 13 1,11-16-1,-11 16 0,8-17 0,-8 17 0,10-20 0,-3 9 0,-1-1 0,1 2 1,-1 0-1,0-1 1,-6 11-1,12-14 0,-8 5 1,-4 9-1,7-13 1,-7 13-1,4-13 0,-4 13 0,3-17 0,-3 8 0,0 9 0,3-17 1,-2 8-2,1 0 1,-2 9 0,3-17 0,-3 17 0,6-16 0,-6 16 0,3-16-1,-3 16 1,5-12 1,-5 12-1,4-15 0,-4 15 0,4-14 0,-4 14 0,3-15 0,-3 15 0,3-16 0,-3 16-1,2-9 2,-2 9-1,3-12 0,-3 12 0,1-9 0,-1 9 1,0 0-1,3-14 0,-3 14-1,3-11 1,-3 11-1,2-14 1,-2 14 0,0-15 0,0 15 0,2-15 0,-2 15 0,0-17 0,-1 8 0,1 9 0,-1-13 0,1 13 0,-1-13 0,1 13 1,-2-11-1,2 11 0,0 0 0,-1-13 0,1 13 0,-2-11-1,2 11 1,-1-11 0,1 11 0,-2-13 0,2 13 0,-5-14-1,5 14 1,-5-16 0,5 16 0,-8-19-1,8 19 0,-16-18-2,16 18-4,-23-23-11,3 8-15,6 5-1,-11-10 1,5 3 0</inkml:trace>
  <inkml:trace contextRef="#ctx0" brushRef="#br0" timeOffset="43169.469">19689 15403 13,'9'0'13,"-9"0"1,0 0-1,0 0 1,0 0-1,0 0 0,0 0-2,0 0-1,0 0-1,0 0-2,0 0-1,0 0 0,0 0-2,0 0 0,0 0-2,0 0 0,0 0-1,0 0 0,0 0 0,0 0 1,0 0-1,0 0 0,10 4 0,-10-4 1,12 8 0,-12-8-1,14 10 0,-3-2 2,-11-8-2,20 17-1,-10-5 1,1-1 0,0 0-1,1 4 0,1-2 0,2 2 1,-1-1-1,0 2 0,2 0 1,-1 2-1,1-2 1,0 2-1,0-2 1,0 2-1,-3-1 1,1-2-1,0 0 0,-1 0 1,1-2-1,-1 1 0,0 0 1,1-1-1,2-1 0,-3 1 0,1-3 0,0 0 0,-2 2 0,0-4 0,-3 2 1,0 1-1,0-2 0,-9-9 0,14 17 0,-6-7-1,-8-10 1,15 16-1,-15-16 1,13 14-1,-13-14 1,15 14 0,-15-14 0,16 16 0,-16-16-1,17 16 1,-8-7 0,-9-9 0,17 19-1,-9-10 1,-1 1 0,1-1 0,2 0-1,-2 1 1,1-1-1,0 0 1,1 1-1,-1-3 0,0 3 0,-9-10 0,16 17-2,-16-17 1,14 14 0,-14-14-1,15 15 0,-15-15 1,14 13-2,-14-13-1,16 13-4,-16-13-8,9 11-14,2-2 0,-11-9 1,11 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6:14:24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17511 13353 1,'0'0'8,"0"0"0,-13 0 0,13 0-1,0 0 0,0 0 0,0 0 1,0 0-1,0 0 2,0 0-1,0 0 1,0 0-1,0 0 0,0 0-1,0 0-1,15-6 0,-1 0-1,1-4 1,7 1-2,5-5 1,8-2-1,2-3-1,6-2 0,4-1-1,4 0 0,2 0-1,5-1 0,-1 1-2,2 1 2,1 1-1,0-1 1,1 3 0,1-3 0,-1 2 0,0 1 1,-1-1-1,-2 3 1,2 1 1,1 2-2,-3-1 1,1 5-1,2-1 1,0 1-1,-2 0 1,4 1 0,-3-2 0,3-1-1,-1 1 0,1 0 1,0-4-1,0 3-1,-1-1 1,-1 2-1,1 0 1,-3 2-1,-3 0 1,-1 1-1,-4 1 1,-2 0-1,-3-1 1,-4 3-1,-4-1 0,-3 0 0,-3 2 1,-5 0-1,-4 0 0,-4 1 0,-4 0-1,-6 0-1,-9 2-2,0 0-6,0 0-17,-2 17-6,-15-11-2,0 7 3</inkml:trace>
  <inkml:trace contextRef="#ctx0" brushRef="#br0" timeOffset="2078.1187">20826 12172 11,'4'15'17,"-4"-15"2,2 24-8,-1-8-1,3 4-1,-1 4 1,1 2-1,0 3-1,-1 3-1,3 1-1,-3 4-1,1 5-2,0-2-1,0 1-1,-1 1-1,-2-2-1,-1-1 1,-2-4-1,0-4 0,-1-6 1,-1-3-2,0-6-1,1-2-1,3-14-3,-6 9-5,6-9-8,0 0-4,-2-11 0,-5-7 1</inkml:trace>
  <inkml:trace contextRef="#ctx0" brushRef="#br0" timeOffset="2426.1387">20639 12644 4,'-13'-15'20,"13"15"1,-1-11-3,1 11-2,4-9-1,-4 9-2,16-8-2,-3 6-1,9 2-2,3-1-1,8 4-1,0-2-2,8 2-1,3-4 0,3-1-2,-1-4 0,0-4-1,-2 0-2,-4-4-2,-1 0-7,-5 5-18,-13-8 0,-1 12-1,-17-5 1</inkml:trace>
  <inkml:trace contextRef="#ctx0" brushRef="#br0" timeOffset="3502.2003">20954 12165 12,'0'0'18,"-15"-18"-5,15 18 0,-13-12-1,13 12-1,-17-14-1,8 8-1,0 0-1,-3-1-1,-1 3-1,-1 0-1,-1 1-2,-2 1 0,-2 1-1,-3 1 1,0 2-1,0 1 0,-2 1-1,-1 2 0,-1 3 0,-1 1 0,2 4 0,-2 0-1,0 5 0,-1 2 0,2 4 0,-1 2-1,1 3 1,3 3 0,-1 3 0,2 3-1,2-1 1,5 3-1,0 2-1,8-2 1,4 0 0,9 1 1,9-4-1,5 2 1,8-1 0,6-1 1,7-3-1,3 0 1,6-2-1,2-2 0,2-2 0,3-5-1,2-4 1,4-6 0,0-3 0,1-6 0,-1-6 0,0-5 0,-3-5 1,-1-7 0,-2-3 1,-5-4 1,-4-6 0,-5-5 0,-5-1 1,-11-7 1,-3-2 1,-12-9 0,-4-2-1,-11-10-1,-4-1 0,-9-7 0,-5 2-1,-5-1-1,-6 8-1,-7 6 1,-6 10-1,-6 13-1,-7 13 0,-7 14-1,-1 11 0,-3 13-2,-3 5-1,6 13-3,0-1-7,12 4-14,10 6-5,6-9-1,16 1 2</inkml:trace>
  <inkml:trace contextRef="#ctx0" brushRef="#br0" timeOffset="10220.5846">21447 12954 21,'0'0'17,"0"0"1,0 0-2,0 0-1,0 0-2,0 0-2,0 0-2,11 5-2,-11-5-2,21 14 0,-6-4-2,5 5 1,3 1-1,5 5 0,3 1-1,4 2 1,0 0-1,3 3 0,0 1 0,3 2 0,-1 0 0,0 0-1,-3-2 1,-1 1-2,-3 0 2,-1-1-1,-2-4-1,-4-1 0,-4-3 0,-2-4 1,-5-1-1,0-4 0,-6-1 0,-9-10-2,13 13-3,-13-13-3,0 0-10,0 0-11,0 0-2,0 0 1,0 0 0</inkml:trace>
  <inkml:trace contextRef="#ctx0" brushRef="#br0" timeOffset="11431.6538">22620 14011 8,'0'0'22,"-14"-18"-2,14 18-1,-16-15-2,16 15-4,-19-11-2,7 5-2,0 2-2,-1 0-1,1 3-1,-4-1-1,4 4-1,-5 1-1,2 4 0,-2 1 0,0 5-1,0 1 0,0 4-1,5 2 1,-1 2-1,4 3 0,2 0 0,5 0 0,4-1 0,4 0-1,4-4 1,0-2-1,5-6 1,2-3 0,2-5 0,-1-6 0,3-5 1,0-5-1,-2-3 0,2-6 1,-5 0-1,0-5 1,-2-1 1,-3 1-1,-4 0 1,-2 0 0,-3 4 0,-4 1 0,2 1-1,-3 6 1,1 1-2,2 13 2,-5-10-2,5 10-2,2 10 2,4 3 0,0 5-1,3 4 0,1 3 0,4 4 0,-1 0-1,2 1-1,0-2 0,0-1-2,-1-6-1,1 1-3,-6-7-7,-9-15-9,19 16-4,-19-16 2,0 0 1</inkml:trace>
  <inkml:trace contextRef="#ctx0" brushRef="#br0" timeOffset="11878.6794">22779 13973 10,'12'7'18,"-12"-7"0,13 10-4,-8 0-6,5 8-1,2-1-2,0 6 0,0-1-2,0 2 0,-3-3-1,0-2 0,-1-5-1,-2-1 0,-6-13 0,4 12 0,-4-12 0,0 0 0,1-15 0,-2 2 1,-1-3 0,0-6-1,1 0 2,1-4 1,1 5 1,1-3 0,1 4 0,2 2 0,1 4-1,3 2 0,0 2-1,1 2-1,3 2-1,-1 3 0,-2 2-2,2 1 1,-3 0-2,1 3-3,-10-3-6,11 5-10,-2 5-6,-9-10-1,0 0 2</inkml:trace>
  <inkml:trace contextRef="#ctx0" brushRef="#br0" timeOffset="12700.7264">23446 13939 9,'-11'1'21,"11"-1"1,-15-3 2,15 3-11,-15-3-1,15 3-2,-11-4-2,0 4-1,11 0-1,-13-1-1,13 1-2,-18 2 0,18-2-1,-19 6 0,8-1 0,1-1 0,-4 4 0,0-1 0,0 3 0,3 3 0,-4 1 0,2 5-1,2 1 1,0 4-1,5 2 0,5 2-1,2 0 1,3 1-1,5-2 0,4-3 0,0-3 0,2-4 0,4-6 1,-5-6-1,3-6 0,1-7 2,-2-4-2,0-6 1,2-5 0,0-3-1,-3-3 1,1-2 0,-3 3 0,-4-3 1,0 5-1,-3 0 1,-3 6 0,-4 4 1,3 3-2,-2 13 0,-1-11 0,1 11 0,0 0-1,0 20 0,4-3-1,2 7 1,-1 6-1,2 7 0,1 3 1,1 9-2,2-1 0,0 6-2,-5-3-1,3 5-2,-6-8 2,0-2 0,-5-8 1,-2-5 2,-5-6 0,-1-8 2,-4-1 2,-2-12 1,-1-2-1,-4-5 1,0-5-2,-1 0-1,1-5-3,2-1-9,0 1-14,-7-10-3,10 7-2,-7-12 2</inkml:trace>
  <inkml:trace contextRef="#ctx0" brushRef="#br0" timeOffset="13241.7574">22932 13886 20,'0'0'20,"0"0"-2,0 0 0,0 0-2,0 0-4,5 15-1,-5-4-3,1-1-2,-1 5-2,1-2-1,2 2 0,2-4-2,1 2 1,-6-13 0,13 7 0,-13-7 0,16-4 0,-16 4 1,11-14-1,-11 14 0,6-16-1,-6 16-1,-1-18-3,1 18-10,0 0-13,-8-17-3,8 17-1,-3-12 0</inkml:trace>
  <inkml:trace contextRef="#ctx0" brushRef="#br0" timeOffset="14558.8327">23702 13809 8,'0'0'20,"0"0"2,-1-14-5,1 14-2,-10-16 0,10 16-1,-15-16-3,5 9 1,-7-3-3,1 2-1,-6-3-2,1 2-1,-6-3-2,-5-1 2,-2-1-2,0 0 1,-5 0-1,-1-2 0,-5 1 0,-1 1-1,-4-1 1,1 1-2,-2 0 0,-2 2-1,1-1 0,0 2 1,-2 0-1,1 2 0,3 4 0,0 2 0,2 3 1,4 3 0,1 2-1,2 2 0,3 0 1,3 4-1,-1-1 0,-1 2 0,0 0 0,-1 5 0,0 0 0,-1 4 0,-1 6-1,1 0 1,2 5 0,3 1 1,3 5-1,3 2 0,5 2 1,3 2-1,7 2 0,3 1 0,7 2 0,6 0 0,4 1 0,6-1 0,4 2-1,6-2 1,2-3 0,4 0 0,2-4 0,2-2 0,6-6 0,3-1 0,4-6 0,4-2-1,6-4 1,7-1-1,7-5 0,3-2 0,3 1 1,2-4-1,0 1 0,1-3 0,-2 0 1,-6-2-1,-3-2 0,-3 0 1,-3-2-2,-4-3 1,-3 0 1,-5-3-1,-1-1 1,1 0 1,-3-3-1,-3-1 0,-2-3 1,-1-1-1,-2-3 1,3-2 0,-3-3-1,-1-2 0,-3-2 0,4 1 0,-5-2 0,-3-2 0,-3 1 0,-2 1 0,-5-1 1,0 1-1,-6 0 1,-3 1 0,-2-2 0,-2 2 0,-2 0 0,-1 2 0,-6-1-1,-3 1 1,-1 0 0,-2 0-1,-4-1 1,-7-2 0,-5-3 0,-1-3 1,-8-1-1,-6-2 0,-3-1 0,-7 0 0,0 1 0,-5 2 0,-2 2-1,-5 5 0,2 3 1,-2 2-1,1 2-1,-3 3-1,5 5-3,-5-3-11,2 7-20,6 5 2,-6-5-2,9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52:39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 8244 4644,'-48'41'4773,"48"-41"0,-39 52-903,39-52-1290,0 0-645,-38 67-516,38-67-258,-33 66-516,33-66-129,-41 73-129,41-73-258,-41 79 129,41-79-258,-32 79 258,32-79-129,-12 76 129,12-76-129,9 62 0,-9-62 129,41 45-129,-41-45 129,66 30-129,-28-24 0,7-3-258,1-3 0,-2 0-129,0-3 129,-7-2-129,-1-5-258,-5 4-129,-9-7-516,-3 11-1548,-5-14-2193,-1 0-129,-2-5-387,-2 1-387</inkml:trace>
  <inkml:trace contextRef="#ctx0" brushRef="#br0" timeOffset="295.0168">1062 8623 4902,'-18'16'5418,"18"-16"-258,-1 19 0,11 3-2967,4-20-258,5 13-774,5-11-258,0 13-258,1-7-258,1 5 0,0-2-258,-2 0 0,1 0-129,-4 2 129,-2 1-129,-7-2 0,-1 4 0,-5-1 0,-6 0 0,-7-1 0,-7 7 0,-4-5-258,-1 4-258,-2-12-1290,-3 9-3354,4-9 0,9 0-387,11-10-387</inkml:trace>
  <inkml:trace contextRef="#ctx0" brushRef="#br0" timeOffset="4923.2816">743 9731 3354,'0'0'4128,"0"0"-645,0 0-645,0 0-645,-26-44-645,26 44-129,0 0-516,0 0-129,0 0-387,9-51 0,-9 51-387,0 0 0,0 0 0,0 0 0,-41 16 0,41-16 129,-42 36-129,42-36 0,-41 48 129,41-48-129,-43 65 258,43-65-258,-25 70 0,25-70 0,-5 69 0,5-69 0,20 63 258,-20-63-258,53 38 129,-15-25 0,10-4 129,7-7-387,5-1 0,4-1 0,-3-3-129,-1-3-129,-8-1-129,-4 3-387,-11-6-258,-4 9-645,-13-15-903,-4 8-903,-4-1-1032,-2-7 129</inkml:trace>
  <inkml:trace contextRef="#ctx0" brushRef="#br0" timeOffset="5183.2965">1160 9852 516,'-9'0'1935,"-3"8"258,12-8 387,1 12-258,13 3 129,-3-14 0,11 15-258,3-13-387,6 13-516,1-10-258,0 6-387,1-3-387,-6 4 129,-6 3-387,-6 1 0,-9-2 0,-6 3-129,-8 7-387,-12-8-1032,-4 4-2709,2-1-516,-3-11-387,4 1 129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8T08:37:39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16333 7253 3612,'0'-11'4386,"0"11"-1419,0 0-1677,0 0 0,0 6-129,0 4 0,0 11-258,-3 2-258,1 9-258,0 3 0,2 2 129,-5 1-387,5 2 129,-1-3-258,0-6 0,1 0 0,-1-4-129,1 0-129,-2-9-645,2 6-1290,0-6-2193,0-8 0,0-10-258</inkml:trace>
  <inkml:trace contextRef="#ctx0" brushRef="#br0" timeOffset="503.5639">16309 7229 258,'0'0'3741,"0"0"-129,-2 16-1161,-6-10-645,2 7-903,-5 1-516,1 2-129,-1 1 129,0-1-258,-2 1 129,6-2-129,7-15 129,-10 20 0,10-20 129,0 0-129,14-6-129,-1-4 129,5-13 129,5 5 0,-2-7-129,0 1-129,1 1 0,-5 8 0,-3 0 129,-1 5-129,-13 10 129,9 0-129,-9 0 0,7 17 129,-4 1-516,2 2-2838,3 3-1161,5 7-645,-1-6 129</inkml:trace>
  <inkml:trace contextRef="#ctx0" brushRef="#br0" timeOffset="14047.2837">17254 6067 774,'-2'-11'2451,"2"11"-129,0 0-258,8 11-516,-7 0 0,7 16-129,-6 0-129,9 22-258,-6 11-129,4 18-258,-4 9 0,2 17-258,-5 8 0,1 8-258,-1 4 0,-2-2-129,0-7 0,0-3 129,-2-12-129,2-12 0,0-7-129,0-9 258,2-12 0,2-9 0,1-11 0,2-5-129,1-7 387,-1-4-387,0-9 129,-2-3-387,-5-12-258,9 9-645,-9-9-3096,0 0 0,0 0-516</inkml:trace>
  <inkml:trace contextRef="#ctx0" brushRef="#br0" timeOffset="29475.2428">24662 6342 1677,'0'0'4128,"0"0"-1032,0 0-774,0 0-258,0 0-516,0 0-129,0 0-387,0 0-258,12 49-129,-12-49-258,0 0-129,0 0-129,36 55 0,-36-55-129,0 0 129,43 39-129,-43-39 0,0 0 0,48 31-129,-48-31 129,0 0 0,0 0 0,39 47 0,-39-47 0,0 0 0,0 0 0,0 53 129,0-53-129,0 0 129,0 0 0,-20 61 0,20-61-129,0 0 129,0 0 0,-33 51 0,33-51-129,0 0 0,0 0 0,0 0-129,0 0-258,-30 58-903,30-58-2838,0 0-258,0 0-645,0 0 387</inkml:trace>
  <inkml:trace contextRef="#ctx0" brushRef="#br0" timeOffset="29911.7983">25037 6515 1032,'0'0'3999,"0"0"-1419,0 0-258,14 48-258,-14-48 0,-12 50-516,12-50-387,-22 56-645,22-56-258,-17 56-129,17-56-258,-10 49 0,10-49 0,0 0 129,12 48 0,-12-48 0,0 0 0,41 9 258,-41-9 0,0 0 0,51-29 129,-51 29 0,22-48 0,-22 48 129,0-65-129,0 65-129,-15-70 129,15 70-129,-38-59 0,38 59-387,-50-24-903,50 24-3354,-37 10-258,37-10-645,-62 44 129</inkml:trace>
  <inkml:trace contextRef="#ctx0" brushRef="#br0" timeOffset="30647.8917">15333 5839 2451,'-64'128'4902,"30"-42"-258,-1 15-387,10 15-3096,2-1-387,15 5-258,8 1-645,13-8-3870,19-7-387,17-16-516,14-19 129</inkml:trace>
  <inkml:trace contextRef="#ctx0" brushRef="#br0" timeOffset="31639.5177">25082 6222 3354,'48'24'4128,"-3"20"-774,-45-44-645,46 72-387,-46-72-1032,46 107-387,-18-45-258,-1 6-258,-5 7-129,2-1-258,2 6-1161,-21 1-2967,-5-17-129,-21 3-516,-9-13 516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05.1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6605 7298 18,'10'9'15,"-10"-9"0,13-1 0,-13 1 0,22-5 0,-9 2-4,3-4-1,0 1-1,1-3-2,2 2-2,-1-7-1,1 5-1,-3-5-1,3 1 0,-4-1-1,2-1 1,-4-1-1,-1 0 0,-3 1 0,-2-2-1,-5 0 1,-2 0-1,-5 1 1,-3 3-1,-5 3 0,-2 0 0,-3 5 0,-2 4 0,-2 4 0,-1 6 0,-2 3 0,3 3 0,-1 1-1,2 5 1,0-1 0,4 2 0,1 0 0,5 1 1,3 0 1,3 3-1,2-1 2,5 1-1,1-2 1,5 1 0,2-1 1,5 0-1,1-6 0,5-1-1,1-6 1,3-2-1,3-4 0,3-3 0,0-6-1,0 1 0,-2-3-1,-2-4-2,1 2-4,-7-3-14,-6-3-14,4 5 1,-10-6-3,3 5 3</inkml:trace>
  <inkml:trace contextRef="#ctx0" brushRef="#br0" timeOffset="403.0229">7322 7103 11,'0'0'26,"-6"11"0,-5-4 1,2 6-12,-2 6-2,-2 5-4,-1 2-2,-1-1-3,-1 3-1,2-3 0,0-2-2,2-4 0,1-5-2,11-14-4,-16 13-4,16-13-5,0 0-5,-13-17-6,13 8-3,-9-11 0</inkml:trace>
  <inkml:trace contextRef="#ctx0" brushRef="#br0" timeOffset="644.0368">7042 7097 11,'0'0'25,"0"0"3,15 0-6,-6 5-3,5 3-1,4 6-3,-1 0-3,6 4-2,-3-1-3,5 4-1,-1-2-3,1 0-1,-3-1-2,0-3-2,2 1-3,-5-6-6,4 1-9,-2 0-12,-6-7-1,3 4 1,-18-8 1</inkml:trace>
  <inkml:trace contextRef="#ctx0" brushRef="#br0" timeOffset="946.0541">7522 7132 21,'1'11'28,"9"10"1,-8-3 1,3 8-16,0 7-2,-2-1-2,3 3-4,-2 0-3,2 0-2,1-2 0,-2-3-1,0-4-3,-2-6-1,0-3-4,-2-3-4,1-5-5,-2-9-6,0 0-7,0 0 2,-13-14 1</inkml:trace>
  <inkml:trace contextRef="#ctx0" brushRef="#br0" timeOffset="1351.0773">7478 7174 10,'-2'-23'28,"12"10"1,-7-9 2,5 5-10,5 3-3,-2-2-5,8 8-3,-5 0-2,6 6-2,-3 0-2,4 7-1,-2 2-1,0 3 0,-2 3-1,0 1 0,-2 3-1,-3 0 0,-3 2-1,-1-1 1,-4 0-2,-2 0 1,-3 1 1,-3-3-1,-2-1-1,-5-2 1,-1-2 1,-3-4-1,-2-1 1,-2-4 0,0-4-1,-3-1 1,3 0 0,2 0 0,2 0-2,3-2-1,12 5-7,0 0-13,-6-11-8,17 10-3,-3-10 3</inkml:trace>
  <inkml:trace contextRef="#ctx0" brushRef="#br0" timeOffset="1967.1125">7874 7051 14,'17'1'26,"-17"-1"1,11 11 2,-7 2-14,2 1-1,0 8-4,0-2-3,1 4-2,-2-1-3,2 3 0,-3-3 0,0-4-2,-2-3 1,1-6-1,-3-10-1,1 9 0,-1-9 1,0-11-2,0-5 1,-3 0-1,1-5-1,-2-4 1,2 2 0,-3 0 0,3 3 0,-2 2 0,4 4 1,1 2 1,-1 12-1,12-10 1,-1 8 1,3 1-1,2 0 1,2 0 0,0-1 0,3 0 1,0-1 0,-2-3 0,-2-2 0,-3 0 0,-4 0 0,-4-1 1,-3-1-2,-4 1 1,1 9-1,-16-13 0,3 11 1,2 2-1,-4 1 0,5 4 0,0 2-1,3 2 1,3 2-1,5 0-1,3 0-6,4 4-18,-8-15-5,18 18-2,-18-18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24.0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7232 7635 6,'0'0'22,"0"0"-3,0 0-2,0 0-1,-5 10-2,5-10-2,-4 10-3,3 1-1,-1-1-1,2 4 0,-2 0-2,3 7 0,-2-2-1,1 7 0,-2-1-1,2 4 0,-4 2-1,2 5 0,-2-1-1,1-1 0,0 0 0,0 0-1,1 0 2,2-3-2,1-4 0,0-2 1,2-3-1,0 0 0,-1-5 0,0-3 1,0-3-1,-2-11 1,2 13-1,-2-13 1,0 0 0,0 0-1,0 0-1,-2-15-5,2 15-5,-1-12-13,-2-1-8,3 13-1,-3-15 1</inkml:trace>
  <inkml:trace contextRef="#ctx0" brushRef="#br0" timeOffset="882.0505">7117 8742 10,'0'-11'22,"11"6"-3,-1-5 0,3 0-1,4-5-3,-2-3-2,5 1-1,-2-4-3,7 1-1,-2 0-2,2 0-2,-2-2-1,2 6 0,0-1-1,-1 2-1,-3 1 0,-3 3 0,-5 3 0,-1 2 0,-12 6-1,0 0-1,0 0-3,0 0-11,-21 13-16,9 1 0,-11-8-1,4 6 0</inkml:trace>
  <inkml:trace contextRef="#ctx0" brushRef="#br0" timeOffset="2077.1187">6512 7692 18,'0'0'24,"0"0"-5,-12 9-1,12-9-1,0 0-4,-13 10-2,13-10-3,-12 14-1,6-4-2,-3-1-2,-1 2 0,-3 1-1,0 3-1,-3 3 1,-2 1-1,-2-1-1,-2 5 1,-4 1 0,-2 3-1,-3-1 1,-2 1 0,-1-1 1,0 3-1,-1-3 1,1 1 0,1-4-1,2 0 1,2-3 0,4 0 1,0-4-2,5-1 1,3-4-1,3-2 1,3-1 0,11-8-1,-13 7 0,13-7 0,0 0 0,0 0-1,0 0 0,0 0-1,0 0-3,9-11-3,0 8-14,3 1-12,-12 2-1,14-13 1,-13 1 0</inkml:trace>
  <inkml:trace contextRef="#ctx0" brushRef="#br0" timeOffset="4257.2432">4862 8657 11,'19'2'23,"-3"-10"-4,2 2-2,0-2 0,0-1-5,0-1 0,-2-3-3,0 4-1,-3-6-3,0 5 0,-3-3-2,0-1 1,-4 2-2,0 0 1,-3 2-1,-2 1 0,-3-2-1,2 11 1,-11-15-2,2 12 1,-3 0 0,-3 1-1,-2 1 0,0 3 0,-2 2 0,-1 3 0,2 3-1,-1 4 1,3 1 0,-1 5 0,5 5 0,1 0 0,4 0 0,5 2 0,3-3 1,5 0-1,4-3 1,3-2 0,2-5 1,5-1-1,-1-3 1,1-2 0,-1-2 0,2-1 0,-3-2-1,3 0-1,-1-3-1,-3-3-5,7 0-9,-1 1-15,-5-11-3,7 5 1,-6-7-1</inkml:trace>
  <inkml:trace contextRef="#ctx0" brushRef="#br0" timeOffset="4566.2612">5511 8495 7,'12'0'23,"-12"0"2,0 0-8,0 0-1,-8 13-3,2-2-2,-8 4-3,3 2-1,-8 3-2,2 4-2,-6 0 0,0-1-2,-2 1 1,3-2-2,2-5 0,1-1-1,5-6-4,2-4-6,12-6-6,-11 4-10,7-14-2,4 10 2</inkml:trace>
  <inkml:trace contextRef="#ctx0" brushRef="#br0" timeOffset="4813.2752">5275 8531 15,'0'0'26,"0"0"1,0 0-6,14 2-4,-4 5-2,4 4-2,2 2-3,6 5-3,-4 1-2,6 3-2,-1-1-1,-2 0-3,3 0-2,-4-3-4,3 0-4,-7-7-8,-1-6-12,3 4-1,-6-12 2</inkml:trace>
  <inkml:trace contextRef="#ctx0" brushRef="#br0" timeOffset="5100.2918">5685 8506 28,'11'14'27,"-11"-14"1,1 24-8,-1-1-5,0 3-2,0 6-4,-2 0-3,2 5-2,-3-1-1,1 1 0,0-2-2,-1-5 0,1-2-2,1-4-1,1-2-2,-2-8-4,3 0-6,-2-4-9,1-10-8,0 0 1,0 0 1</inkml:trace>
  <inkml:trace contextRef="#ctx0" brushRef="#br0" timeOffset="5534.3166">5642 8551 22,'1'-18'30,"8"6"0,-4-5 2,2 2-14,5 6-4,0-3-3,4 4-3,-1-2-2,3 5-3,2 0 0,4 4-1,-2 2 0,0 3-1,0 2-1,-3 4 0,-1 3 0,-4 2 0,-4 3-1,-4 0 0,-3 3 0,-4 0 0,-2 0 0,-4-3 0,-3-1 1,-3-3-1,-3 0 1,-1-3 0,-1-4 0,1-2-1,-1-4 1,2 0 0,1-2 0,5-2-1,10 3-2,-13-9-5,13 9-8,0 0-16,4-19-1,7 12 1,-4-9 1</inkml:trace>
  <inkml:trace contextRef="#ctx0" brushRef="#br0" timeOffset="6093.3486">6018 8458 47,'0'0'30,"10"7"1,-10-7-5,3 16-14,3 0-3,-3 0-3,3 4-2,-2 3-1,1 2-1,-1 1-1,-2-2-1,0-2-1,-2-4-2,1 0 2,-3-6-2,2-12 0,-2 10 1,2-10-1,0 0 1,-7-17 0,4 2 0,4-3 0,0-1 1,2 0 0,2-1 0,2 0 0,2 2 1,0 0 0,6 6 2,-3 1 0,1 1 0,1 2 0,2 2 0,-2 0 0,2 2-1,-1-1 1,-2 1-1,-1-2 0,0 0-1,-12 6 1,17-15 0,-13 4-1,-2 2 1,-3-1-1,1 10 0,-8-15 0,-3 10 1,0 2-1,-1 4 0,-1 2-1,1 0 0,3 5-3,-2-2-11,2-3-15,11 8-2,-2-11 1,0 0 0</inkml:trace>
  <inkml:trace contextRef="#ctx0" brushRef="#br0" timeOffset="6976.3991">8059 7543 11,'7'19'25,"-6"-9"1,8 7-7,3 3-1,6 4-3,8 6-1,1 1-3,8 7-3,1-1-3,5 10 0,2-2-2,1 3 0,-4-2-1,0 2-1,-3-4 1,-3-2-2,-2-3 2,-4-6-1,-5-7-1,-3-5 0,-2-4-3,-6-8-3,2-2-10,-3-5-15,-9-11-2,-2 9 2,3-20 0</inkml:trace>
  <inkml:trace contextRef="#ctx0" brushRef="#br0" timeOffset="7712.4412">8709 8628 7,'29'-4'21,"-7"-10"2,8 6-9,-3-3-1,1-1-1,-1 3-3,-2-4-1,-2 1-3,-4 0-1,-1-2 0,-6 0 0,-3 2-1,-5-2 0,-3 2 0,-6-1 0,-5 3 0,-7 2-1,-3 4 0,-7 2 0,-2 6 1,-2 0-1,-1 9 1,0 3 0,3 5 1,2 4 0,8 5-1,4-2 2,7 2-3,5-2 1,7-2 0,4-3-1,6-3 0,7-5-1,3-5 0,2-3 0,3-1 0,0-4-2,0-3 0,2 0-2,-4-4-4,2 2-9,-4-2-9,-4-5-9,5 3 0,-7-9 1</inkml:trace>
  <inkml:trace contextRef="#ctx0" brushRef="#br0" timeOffset="8006.458">9352 8429 25,'0'0'27,"1"19"-1,-10-10 4,0 7-18,1 5-1,-5 1-2,2 6-3,-6 0 0,4 3-1,-6-4 0,5 4-1,-5-5 1,2 0-3,0-7-2,2-3-2,3-5-6,-1-7-6,13-4-11,-10-6-7,2-9-1,8 1 1</inkml:trace>
  <inkml:trace contextRef="#ctx0" brushRef="#br0" timeOffset="8258.4724">9073 8445 35,'0'0'30,"10"0"3,0 8 0,2 4-16,0-3-3,7 7-2,-1-2-6,6 7-1,-2-1-1,5 2-2,-2 0 0,2-2-1,0 1-1,0 0-2,-1-1 0,-4-3-4,3-1-5,-9-4-8,1-4-14,0 2-1,-17-10-1,19 4 3</inkml:trace>
  <inkml:trace contextRef="#ctx0" brushRef="#br0" timeOffset="8555.4894">9611 8485 36,'1'12'31,"7"8"0,-6 1 1,0 4-18,5 9-1,-3-1-3,3 6-3,-3 1-2,3 3-2,-1-2-1,2 0 0,-3-2-2,0-5 0,0-2-2,-2-7-1,2-4-4,-6-11-4,4-1-7,-3-9-11,-7-10-6,4-1 3,-8-14 0</inkml:trace>
  <inkml:trace contextRef="#ctx0" brushRef="#br0" timeOffset="8934.5111">9497 8535 25,'6'-17'30,"-4"-3"2,11 2 1,2 2-13,2-4-3,9 6-2,-4-1-6,9 6-2,0 0-2,5 7-2,-5 4-1,1 6 0,-3 2-1,-4 5-1,-3 4 0,-3 3 0,-9 1 0,-4-2 1,-5 3-2,-5-1 1,-4-5 0,-7 1 0,-2-4 1,-4-2-1,-3-5 1,1-2-2,-1-4 2,0-5-1,3 2-2,4-5 0,5 3-3,-1-5-6,13 8-14,0 0-9,1-13-2,-1 13 0,14-10 2</inkml:trace>
  <inkml:trace contextRef="#ctx0" brushRef="#br0" timeOffset="9541.5458">9975 8376 37,'7'-11'32,"5"9"1,-12 2-3,16-7-9,-7 14-11,-3 3-1,6 6-3,-3 3-4,3 7 0,1 1 0,-1 9-2,-1 0 0,-1-1 0,-3-3 0,-1-1 0,-2-5 0,-4-7 0,-1-5-1,1-14 1,0 0-1,-10-6 0,4-11 0,-2-7-1,-1-4-2,0-5 1,2 0-1,-2-3 2,8 3-1,-2 2 0,5 5 2,4 5 0,3 4 1,4 5 1,3 2 0,3 6 0,1 1 0,2 2 0,-2 2 1,3 1-1,-2-1 0,-3 1 1,-2-3 0,-3-1-1,-2-3 1,-11 5-1,14-16 0,-10 5 0,-3-1-1,-1 1 1,-1-1 0,1 12-1,-8-16 1,8 16-1,-12-6 0,12 6-1,-12 6-2,12-6-9,-11 7-20,10 3 0,1-10-2,-6 17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8:35:51.76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3980 2940 645,'-13'-33'3741,"1"21"774,-3 4-387,3 8-1677,-9-9-516,7 9 0,-8-2-903,7 8-258,-5 4-258,2 14 0,1 7-129,0 16 0,0 7-258,1 11-129,2 7 129,1 5 0,1 6-129,5-1 129,2-5-258,3-4-129,2-4 258,2-8-129,3-4-129,2-12 0,5-1-516,-10-16-258,8 5-1677,-10-9-1419,0-3-516,-3-9-258,3-12 646</inkml:trace>
  <inkml:trace contextRef="#ctx0" brushRef="#br0" timeOffset="264.015">3567 3839 3870,'-13'32'4386,"11"-10"-129,2 3 0,9 9-3225,-2-12 258,13 9-258,-4-11 0,10 2-129,-2-12 0,7 1-387,-6-11 0,6-8 129,-7-10-387,3-3 129,-6-11-387,-1-1-129,4 0-4257,-9-5 129,1 2-774,-5 1-516</inkml:trace>
  <inkml:trace contextRef="#ctx0" brushRef="#br0" timeOffset="2051.1173">3527 1929 8385,'0'0'4515,"13"-1"129,3-5-516,13 5-2838,0-8-387,14 3 258,-5-3-387,7 1-258,-4-1-129,1-1-258,-4 2-387,-9 0-516,0 4-2580,-14-1-1161,-4 5 0,-11 0-516,0 0-258</inkml:trace>
  <inkml:trace contextRef="#ctx0" brushRef="#br0" timeOffset="2232.1277">3618 2090 9030,'-38'42'5031,"38"-24"-258,0-18-129,19 14-3096,1-14-516,16-2 0,1 0-387,7-5-258,1 2-903,-6-5-3741,11 3-387,-11-5-516,4 5-387</inkml:trace>
  <inkml:trace contextRef="#ctx0" brushRef="#br0" timeOffset="3156.1805">3393 943 10449,'0'0'4902,"0"0"-258,36 16 387,-36-16-3999,67 1 0,-26-1-129,7 0-387,1 0-129,3 0 258,-5-1-387,1 1-258,-5 0 129,-3-4-516,-40 4 258,59-3-645,-59 3-129,0 0-2709,45-14-1161,-45 14-129,0 0-516,0 0 258</inkml:trace>
  <inkml:trace contextRef="#ctx0" brushRef="#br0" timeOffset="3436.1966">3885 845 11352,'0'0'5160,"0"0"-516,0 0 258,0 0-4257,0 0 129,0 0 0,0 0-258,0 0-129,48 7 0,-48-7-129,48 29-129,-48-29-129,41 33 0,-41-33 0,0 0 0,0 0 0,31 60 0,-31-60-129,0 0 129,0 0-258,-29 50-1032,29-50-3483,0 0-258,-36 24-129,36-24-774</inkml:trace>
  <inkml:trace contextRef="#ctx0" brushRef="#br0" timeOffset="28419.6255">5208 4988 2451,'8'-11'2580,"-8"11"-129,3-16-516,-3 16-258,0-16-258,0 16-129,0-13-258,0 13-129,-9-13-387,9 13 129,-17-6-258,6 6-129,-4 0 0,-2 0 0,-1 4 129,-2 5-258,-2 1 129,0 7-129,1-2 0,-1 5 129,5 1-129,1 5 0,3 0-129,6-1 129,5 1 0,2-3 0,9-4-129,7 0 129,5-7 0,3-5-129,2-4 129,3-2-129,1-1 0,-2-3 0,-1-3 129,-2-2-258,-4 3 129,-5 1 129,-5 1-129,-11 3 0,0 0 0,0 0 0,-10 0 0,-7 12 0,-7 4 0,-4 3 129,-1 3-129,0 5 258,1-1-129,1 2 0,10-3 129,6 0 0,7-7 0,5 2 129,9-3-258,7-7 129,7-4 0,7-2-129,2-4 0,3 0 0,2-4-129,1-4-129,4 2-387,-8-5-3354,3 10-387,-8-5-774,-2-2-129</inkml:trace>
  <inkml:trace contextRef="#ctx0" brushRef="#br0" timeOffset="37475.1435">18620 5578 2967,'-11'1'4257,"1"5"-1032,10-6-387,5-1-516,6-11-645,14 8-387,1-7-645,20 4-129,14-4-129,21 2-258,17 3-129,23 5 129,20 1 129,19 7-258,19 5 258,8 7-258,3 5 129,-2-2-129,-6 1 129,-16-4-258,-21 2-516,-29-11-2064,-29-2-1806,-30-6-258,-36-6-645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00.61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5382 9036 1,'0'0'9,"0"0"-1,0 0-1,0 0 2,0 0 0,0 0 1,0 0-1,9-6 1,-9 6-1,0 0 1,0 0-2,0 0-2,0 0 0,0 0-1,5 10-1,-5-10 1,-1 12-1,2-1 0,-2 0 0,2 6 0,-2 0 0,2 7-1,-3 2 1,3 6 0,-2-2-1,2 3 0,-2-2-1,1 2 0,0-2 0,0-3 0,0-5-2,0-1 0,1-5 1,0-2-1,-1-4 1,0-11 0,1 12 0,-1-12-1,0 0 1,0 0-3,0 0-3,-2-10-5,2 10-14,0 0-8,3-14-2,-3 14 2</inkml:trace>
  <inkml:trace contextRef="#ctx0" brushRef="#br0" timeOffset="991.0567">5421 9761 19,'0'0'27,"0"0"3,0 0-5,0 0-6,5-12-4,-5 12-2,0 0-5,0 0-3,0 0-1,0 0-1,5 13 0,-5-13-2,3 19 0,-1-4 0,0 3 0,-1 4 0,-1 3 0,1 2-1,1 1 1,-1 0-1,0-1 1,-1 0-1,2-3 0,0-1 0,-3-7 0,3-3 0,-2-1-1,0-12-1,1 15 0,-1-15-5,0 0-2,0 0-8,0 0-12,-4-12-4,-3 0 1,7 12 1</inkml:trace>
  <inkml:trace contextRef="#ctx0" brushRef="#br0" timeOffset="1330.0761">5269 9944 16,'0'0'27,"0"0"2,16-1-6,-5-2-4,4-4-2,8 4-1,1-7-4,9 6-4,0-7-1,6 6-2,-2-3-2,3 4-1,-3 1 0,-2 0-2,-4 2 0,-4-1 0,-4 1 0,-5 1-1,-4 1 0,-5-2 0,-9 1-2,0 0-3,9 4-9,-9-4-18,-10 1 0,10-1-1,-17-4 1</inkml:trace>
  <inkml:trace contextRef="#ctx0" brushRef="#br0" timeOffset="2560.1463">4864 9057 21,'0'0'23,"0"0"-2,0 0-1,0 0-3,0 0-2,0 0-4,2 9-1,-2-9-3,-12 18-1,0-9-1,1 6-2,-7 1 0,-1 3-1,-6 0 0,-1 3 0,-5 2 1,1 2-1,-2-3-1,2 1 0,1 0 1,0-1-1,1-4 1,6 0-1,3-7 0,4 0 0,3-5 0,3-1 0,9-6 0,0 0-1,0 0 0,0 0-1,10 5-1,-10-5-3,14 0-7,-14 0-12,11-4-10,-2 5 0,-9-1 0</inkml:trace>
  <inkml:trace contextRef="#ctx0" brushRef="#br0" timeOffset="3497.2">3682 9823 12,'0'0'24,"19"-1"1,-19 1-8,11-8-2,-1 5-2,0 0-3,4-1-2,0-3-2,1 3 0,1-5-2,2 1-1,-3-2 0,1-1-1,-4-1 0,-1 0 0,-3-1 1,-1 0-2,-5-1 2,-3 1-1,-3 0-1,-6 1 1,-2 2 0,-4 1-1,-3 1 0,-2 4-1,-3 4 2,1 4-2,-3 5 0,2 4 1,0 4-1,3 5 1,0 4-1,4 3 1,3 1 1,6 1-1,1 1 0,8-3 1,3-1-1,5-1 0,3-4 0,3-3 0,1-3 0,2-3 0,-2-5 0,1 2-1,-3-5 1,1-3-1,-3 0 1,1-3-2,-1-2-1,-1-2-1,5 0-4,-2-10-5,6 7-9,1-1-13,-2-11 0,7 4 0,-4-9 2</inkml:trace>
  <inkml:trace contextRef="#ctx0" brushRef="#br0" timeOffset="3770.2157">4256 9737 21,'0'0'27,"0"0"0,-5 13-7,-5-3-3,-5 4-3,-6 0-2,3 4-4,-7 0-1,1 4-2,-3 2-1,5 1-2,-2-2 0,6-2-1,3-2-2,2-6-5,6 0-4,7-13-9,0 0-10,0 0-4,-1-26 1,8 11 2</inkml:trace>
  <inkml:trace contextRef="#ctx0" brushRef="#br0" timeOffset="4006.2292">4006 9739 20,'0'0'28,"0"0"2,11-6-4,-1 11-7,-1 0-4,7 9-2,-1-2-4,7 9-2,-2-1-2,4 4-1,-2 1-2,1 4 0,-2-2-2,-1-3-2,0 1-2,-7-7-8,3-1-7,-4-2-10,-3-13-5,4 0 1,-13-2 1</inkml:trace>
  <inkml:trace contextRef="#ctx0" brushRef="#br0" timeOffset="4271.2442">4388 9780 34,'0'0'30,"0"0"2,0 0-3,4 18-11,-7-2-7,3 10-4,-3 3-2,3 7-1,-1 1-1,2 2-1,-1-2 1,1 1-2,1-4 0,-1-7-1,1-4-1,0-9-2,-2-14-2,0 0-4,0 0-4,0-13-6,-5-11-8,3-1-6,-8-14 2,4 2 0</inkml:trace>
  <inkml:trace contextRef="#ctx0" brushRef="#br0" timeOffset="4577.2618">4321 9730 11,'-1'-32'29,"10"10"1,-2 1-4,6 3-4,5 6-4,2-1-3,7 12-5,-2 1-3,4 8-1,-3 4-3,2 5-1,-5 4 0,0 0-2,-8 4 1,-4-1 0,-5-1-1,-5-2 0,-4-1 0,-4-4 1,-5-3-1,-5-2 0,-2-3 0,0-3 0,-1-3 0,2-3 0,1-3-1,1-2-1,5 1-2,2-5-6,9 10-7,-2-13-11,3 1-6,9 5 0,-4-5 2</inkml:trace>
  <inkml:trace contextRef="#ctx0" brushRef="#br0" timeOffset="4905.2806">4625 9668 44,'0'0'31,"23"6"0,-15 3-8,2 0-10,3 9-4,-4 1-3,1 4-2,-1 2-2,-4 0-1,-2-2-1,-3-1 0,-1-4 1,-2-6-1,3-12 0,0 0 1,-12 4-1,10-14 1,2-6 0,1-4 1,4-5 0,3 0 1,1-2 0,6 0-1,-1 1 1,5 4-1,-2 4 0,3 3-4,1 11-9,-3 4-23,-9-4 0,4 7-1,-13-3 0</inkml:trace>
  <inkml:trace contextRef="#ctx0" brushRef="#br0" timeOffset="5607.3207">6154 9014 18,'17'5'28,"-17"-5"2,22 15 1,-5 0-13,-1 0-4,10 11-1,-3 0-4,9 11-2,-3 1 0,3 2-4,0 0 0,-1 1-1,-5-4 0,-1-2-1,-5-3 0,-3-7-1,-4-4-1,-4-7-2,-3 0-5,-6-14-10,0 0-16,0 0 0,-2-17 0,2 17 0</inkml:trace>
  <inkml:trace contextRef="#ctx0" brushRef="#br0" timeOffset="6136.351">6522 9747 43,'17'0'30,"-7"-6"2,6-3-9,1 0-7,-2-3-4,5 3-5,-3-4-2,3 2-1,-2 0-2,0 0 0,-2 0-1,-3 1 1,-4 0-1,-9 10 0,6-15 0,-6 15 1,-13-11-1,0 6-1,-7 1 1,-1 1-1,-4 1 0,-1 2 0,0 4 0,-1 3 1,2 4-1,3 4 1,5 5 0,5 3 0,6 2 1,7 2 0,4-2-1,9 2 1,2-2 0,6 0 0,1-4-1,3 0 0,-1-4-1,-2-1 0,0 1-1,-2-9-3,0 3-5,-4-10-12,-3-4-15,5-1 1,-5-8-1,4-3 0</inkml:trace>
  <inkml:trace contextRef="#ctx0" brushRef="#br0" timeOffset="6389.3655">7083 9620 53,'0'0'30,"-4"25"2,-7-11-5,-1 3-18,2 6 0,-9-2-1,3 7-1,-4-4-3,1 0 0,0-5-2,2 0 0,2-5-2,1-5-4,14-9-4,-16 3-11,16-3-9,1-18-6,-2 1-1,4-2 2</inkml:trace>
  <inkml:trace contextRef="#ctx0" brushRef="#br0" timeOffset="6578.3763">6840 9612 26,'0'0'30,"0"0"3,5 13 0,7 4-11,0-2-6,10 9-2,-5-3-5,8 8-2,-3-5-2,2 3-3,0-2-4,-4-5-3,2 0-9,-7-5-18,1-8-2,4 0-3,-5-10 2</inkml:trace>
  <inkml:trace contextRef="#ctx0" brushRef="#br0" timeOffset="6831.3907">7258 9723 65,'0'0'35,"0"0"-1,7 12-1,-7 5-20,-5 1-6,3 8-2,-2 5-1,1 4-2,0 1 0,0 2-1,0 0 0,0-1-1,1-3 0,0-5-3,3-6-3,-4-11-7,3-12-12,6 10-10,-6-10-2,1-21 2,-5-5 1</inkml:trace>
  <inkml:trace contextRef="#ctx0" brushRef="#br0" timeOffset="7158.4094">7219 9715 47,'4'-26'33,"6"8"3,-2-4 0,-1 0-16,12 12-6,-5-2-3,9 8-4,-3 1-1,3 8-3,1 1 0,-1 5-2,-3 3 0,-4 2-1,-3 3-1,-5 2 0,-4 2 0,-7 0 0,-7 0 0,-3-1 1,-5-1-1,-2-1 0,-2-4 1,0-3 1,1-6-2,1-2 1,6-4 0,2-4-2,12 3-4,-7-17-6,13 5-19,3 1-6,1-6 1,4 2-2</inkml:trace>
  <inkml:trace contextRef="#ctx0" brushRef="#br0" timeOffset="7606.4351">7571 9682 63,'16'-3'36,"-16"3"-1,17-1 1,-7 5-24,-10-4-4,13 15-3,-7-4-3,0 4 0,-3 3-2,0 0 0,-2-1 0,-1-1-1,-1-4 1,1-12-1,-5 13 1,5-13-1,0 0 1,-7-12 0,6-1 0,0-5 0,2-2 0,2-1-1,2-2 2,2-1-1,3 4 0,2 0 0,2 3 1,2 5-1,0 4 1,1 2-1,2 3 0,0 3 1,-3 0-1,-3 4 0,-2-2 0,-1 1 0,-10-3 0,9 2 0,-9-2-3,0 0-7,-12-3-26,12 3 1,-19-9-1,19 9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31.74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9497 9079 13,'0'0'16,"0"-12"0,0 12-1,0 0 0,2-11-2,-2 11-1,0 0-2,0 0-2,0 0-2,0 0-1,3 12-1,-1 0 0,-2 1-1,1 7 0,-1 2 1,2 5-1,-3 4 0,3 4 0,-1 1 0,4 1-1,-4-1-1,2-3 1,-1-4-2,0-2 1,1-9 0,-1-3-1,-1-5 1,-1-10-2,0 0-1,0 0-6,0 0-9,0 0-14,3-18-1,-3 18 1,0-18-1</inkml:trace>
  <inkml:trace contextRef="#ctx0" brushRef="#br0" timeOffset="467.0266">9765 9552 13,'10'0'27,"-10"-9"0,0 9 2,0 0-12,1 18-4,-3 1-3,-4 4-3,3 5-2,-2 2-2,5 9 1,-5-1-2,7 0 1,1-1-1,1 2 0,1-8-1,-1-2 0,1-8-1,-2-3-2,2-6-2,-5-12-4,4 11-7,-4-11-10,-10-15-7,9 6 1,-11-8 1</inkml:trace>
  <inkml:trace contextRef="#ctx0" brushRef="#br0" timeOffset="722.0413">9640 9810 9,'5'-9'28,"-5"9"1,12-9 3,-12 9-12,21-11-2,-8 4-3,6 4-4,2-3-2,3 3-4,-1-2-1,3 1-2,-1 1-1,-1 0-1,-2 2-2,-3-4-4,-1 5-8,-9 0-13,-9 0-6,9 0-1,-9 0 1</inkml:trace>
  <inkml:trace contextRef="#ctx0" brushRef="#br0" timeOffset="1477.0845">9168 9017 8,'0'0'11,"0"0"1,0 0 1,0-12-1,0 12 1,0 0-1,-6 13 1,0-1-3,0 3-2,-1 8-2,-6 2-1,2 8-2,-7 4 0,3 5 0,-5-2-1,3 1 0,-3-4 0,4-2 0,2-5 0,2-5-1,3-7 0,3-5-2,3-3-2,3-10-5,0 0-7,5 10-8,-5-10-6,0 0 1,0 0 0</inkml:trace>
  <inkml:trace contextRef="#ctx0" brushRef="#br0" timeOffset="2191.1253">8494 9976 5,'2'-10'23,"-2"10"1,10-5-7,-1-1-1,1-4-4,0-2-2,0 3-2,3-4-3,-1 0 0,0-2-2,1 2 1,-3 0 0,0 1 0,-2 0-1,-3 1 1,-4 0-2,-1 11 0,-3-16 0,3 16-1,-15-16-1,6 11 1,-4 1-1,0 2 1,-1 3-1,-2 1 0,3 3 0,-3 5 0,5 4 0,0 2 0,2 5 0,2 2 0,4 4 1,4 2 0,0-1 1,5-1-1,0-1 1,4-1 0,-2-3-1,3-4 1,-1-6-2,0-3 2,-1-4-2,1-3-2,0-3-1,-1-5-3,4 1-6,-2-5-6,2-6-10,6 5-3,-2-11 0,7 4 1</inkml:trace>
  <inkml:trace contextRef="#ctx0" brushRef="#br0" timeOffset="2411.1379">8912 9799 23,'0'0'26,"0"0"-3,-12 20-3,1 0-4,-6 4-4,-4 4-4,2 5-2,-4-1-1,3 2-2,-1-4 0,4-1-1,0-7-1,6-4-3,3-3-4,8-15-5,-10 6-7,10-6-8,0-14-4,9 2 2</inkml:trace>
  <inkml:trace contextRef="#ctx0" brushRef="#br0" timeOffset="2639.151">8711 9828 4,'-1'-17'24,"1"17"2,11 6-3,-1 5-5,2 2-3,3 7-2,4 8-3,-1 0-2,4 4-3,-3 1 0,1 1-2,-2-3-1,-2-1-4,-1-4-6,-6-9-6,-1-6-12,3 0-5,-11-11 1,10-5 0</inkml:trace>
  <inkml:trace contextRef="#ctx0" brushRef="#br0" timeOffset="3174.1816">8970 9905 2,'0'0'25,"12"7"1,-12-7 1,13 19-9,-5 2-5,-1 4-1,3 5-5,-3 2-1,1 2-2,-4-3-2,2 0-1,-1-6-2,-3-6-1,1-1-3,-3-8-2,0-10-2,0 0-2,0 0 0,-10-21-1,3 3-1,-2-6 3,-2-7 3,-1-1 3,1-1 3,0 0 5,4 0 3,3 1 4,4 1 2,5 2 1,4 2 0,5 3-1,0 0-1,6 5-3,1 1-3,2 9-2,-4 3-1,1 8-1,-4 5 0,-3 6-1,-6 4-1,-6 4 1,-6 2-1,-4 1 1,-5 0 0,-1-1-1,-3-5 2,0-1-2,1-6 1,2-5 0,4 0-2,0-8-2,11 2-3,-11-18-4,13 9-7,3-3-10,1-6-6,8 7 1,-2-9 2</inkml:trace>
  <inkml:trace contextRef="#ctx0" brushRef="#br0" timeOffset="3493.1998">9224 9782 11,'18'3'25,"-18"-3"2,15 10-7,-7 1-1,-1 4-6,-1 1-2,-2 3-5,0 1-2,0 1-2,-3 0-1,-1-4 1,-1-5-1,0-3 1,1-9-2,0 0 0,-6-9 1,4-6-1,1-3 0,2-3 0,2 0 2,0-4-1,5 2 1,0-1 1,2 5-1,3 4 0,1 0-2,3 7-5,-2 4-14,-2 0-11,7 9-1,-20-5 0,24 9 1</inkml:trace>
  <inkml:trace contextRef="#ctx0" brushRef="#br0" timeOffset="4249.2429">10209 8975 5,'26'29'25,"-3"-2"2,10 11 1,-2-2-13,4 4-1,2 2-2,-4-2-3,0 3-4,-5-3-1,-1-3-2,-6-3-1,-3-3-2,-3-6-5,-7-7-7,-2-9-16,3 1 0,-9-10 0,0 0 0</inkml:trace>
  <inkml:trace contextRef="#ctx0" brushRef="#br0" timeOffset="4752.2716">10594 9789 34,'15'-1'27,"13"4"-1,-7-4-8,6-4-6,-1-1-1,3-1-5,-1 1-2,-2-2-1,-2-2-1,-4-1 0,-4 1-1,-3-1 0,-5-1-1,-6 1 0,-7 0-1,-7 1 0,-4-1 0,-5 6-1,-6 1 1,-1 5-1,-2 4 1,-1 4 1,4 5 0,2 3 1,4 4 1,4 2 0,7 4 1,2-3 0,8 2 1,2-5 0,7 4 0,4-4 0,3 0 1,4-4-1,1-4-1,3-2 0,0-6-2,3-1-1,-2-7-4,3-3-9,-4-6-11,-1-5-9,5 2-1,-8-8 1</inkml:trace>
  <inkml:trace contextRef="#ctx0" brushRef="#br0" timeOffset="5072.2901">11196 9704 34,'0'0'29,"-6"13"-4,0 1-3,-3 1-3,-3 6-3,-5-2-5,1 6-3,-4-2-2,4 3-2,-2-1-1,4-2-1,-1-3-1,6-3-3,3-4-3,6-13-6,0 0-8,0 0-12,-9-5-2,13-5 0,-5-11 1</inkml:trace>
  <inkml:trace contextRef="#ctx0" brushRef="#br0" timeOffset="5298.3031">10960 9694 29,'0'0'31,"0"0"2,8 12-1,0 0-12,0-1-6,10 9-1,-4-2-5,7 8-3,1-4-1,3 4-1,-2 0-2,1 0 0,0-3-1,-2-6-3,0 1-5,-5-13-13,-2-5-13,3-1-2,-6-11 1,3-3 1</inkml:trace>
  <inkml:trace contextRef="#ctx0" brushRef="#br0" timeOffset="5559.318">11431 9718 54,'1'11'34,"4"8"-2,-4-1 1,-7 5-23,7 10-1,-4 0-3,4 5-3,-3 0-1,2 2-1,-1-1 0,2-3 0,-1-4-1,-2-9-1,4-4-3,-3-9-3,1-10-5,0 0-5,0 0-7,1-21-8,-8-4-2,3-2 3</inkml:trace>
  <inkml:trace contextRef="#ctx0" brushRef="#br0" timeOffset="5881.3364">11339 9761 27,'1'-23'31,"-1"-5"3,8 6-1,2 2-11,2-5-5,11 8-3,-3-3-5,9 9-3,-1 1-1,3 8-2,-2 2-1,0 7-1,-2 4 0,-5 2-1,-6 4-1,-4 0 1,-4 2-1,-6 1 0,-7 0 0,-6-3 1,-5-1-1,-5-1 1,-4-2 0,-4-4 0,-1-2 0,4-2 0,2-3-1,2-2-1,5 1-2,6-7-4,11 6-14,0 0-13,13-9 0,0 4-1,0-5 1</inkml:trace>
  <inkml:trace contextRef="#ctx0" brushRef="#br0" timeOffset="6300.3604">11685 9614 43,'10'-2'33,"-10"2"1,17-1 0,-8 7-16,1-1-6,5 11-5,-4 0-4,3 8-1,-3 1-1,1 1-1,-3-1-1,-1 0 0,-5-4 1,-2-5-1,-1-4 0,0-12 0,0 0 1,0 0-1,-10-7 1,8-9 0,2-3 0,2 0 0,2-4 1,4-2 0,5-1 1,2 4 0,3-1 0,4 4 1,-3 3 0,3 4 0,-2 3-1,-2 7-1,-4 2 1,-4 5-1,-4 5-2,-6-10-3,1 24-11,-2-11-22,1-13 2,-15 12-2,3-15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8:00.9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4093 10260 4,'0'0'10,"0"0"0,0 0 0,0 0 0,0-9 1,0 9-1,0 0-1,-2-10 0,2 10 1,0 0-3,0 0 0,0 0 0,-1 17-2,2-2 0,-2 5-1,1 5-1,-2 3 0,2 4 1,-3 1-2,0 2 1,-1-2-1,2-2 0,-1-4 0,0-4 0,1-5 0,2-5 0,-1-4 0,1-9-1,0 0-2,0 0-3,6-15-6,-6 15-15,1-25-5,5 15-2,-10-5 1</inkml:trace>
  <inkml:trace contextRef="#ctx0" brushRef="#br0" timeOffset="21780.2458">3356 10783 17,'0'0'25,"5"17"1,-11-1-5,4 4-8,-1 3-1,-1 3-2,1 6-2,-2-3-1,4 3-2,-2-6 0,3-1-1,-2-6-2,2-1-1,-1-6-2,1-12-2,0 12-6,0-12-9,-8-12-13,8 12-1,-4-26 2,3 8 0</inkml:trace>
  <inkml:trace contextRef="#ctx0" brushRef="#br0" timeOffset="21966.2564">3340 10569 26,'1'-18'28,"-1"18"0,0 0 0,0 0-15,-2 13-15,1-3-8,2 7-9,-4-6-9,10 8 1,-7-8-1</inkml:trace>
  <inkml:trace contextRef="#ctx0" brushRef="#br0" timeOffset="22535.289">3619 10572 44,'6'-19'30,"-6"19"2,0 0-2,0 0-20,0 0-3,1 13-2,2 7-3,0 4 0,3 6-1,-1 5 0,3 5 0,0 0 0,0 3-1,1-2 0,0-6 0,-1-1-1,-2-6-1,1-7 1,-3-6 0,-1-6-1,-3-9 1,0-9 0,-4-2 0,-1-7 0,-3-3 1,-2 0 0,-4-2 0,0 1 0,-3 4 0,1 2 1,-3 3-1,0 4 1,2 5 0,-1 4 0,3 5 0,-1 6 1,6 4 0,0 3-1,3 6 1,4 1 1,5 2-1,2 1 0,5 0 0,1-4 0,5-1-1,0-5 1,5-2-1,0-7 1,3-2-1,-1-4-1,-1-4-2,4 1-7,-5-7-15,0-5-10,1 3-1,-5-6 1</inkml:trace>
  <inkml:trace contextRef="#ctx0" brushRef="#br0" timeOffset="23016.3164">3887 10949 27,'16'-2'29,"-16"2"2,20-10-1,-8 4-14,-1-6-6,6 7-2,-3-5-3,3 1-2,-2 0 0,1 0 0,-3 0 0,-2 0 0,-2 0-1,-3-1 0,-6-2 0,0 12-1,-8-19 0,-2 10 1,-4 1-1,-1 1 0,-3 0 0,0 4 0,1 2 0,0-1 1,2 6 0,2 4-1,3 2 1,3 6 0,2 1 0,5 6 1,0 3-2,6 5 1,1 0 0,2 1-1,3-1 0,1-1 0,0-2 0,1-4 0,1-6-2,-1-4 0,2-4-3,-4-10-4,7 1-8,-6-8-18,1-8-3,3-2-1,-5-9 2</inkml:trace>
  <inkml:trace contextRef="#ctx0" brushRef="#br0" timeOffset="23430.3402">4176 10855 48,'9'25'31,"-11"-15"1,7 6-8,0 9-11,-5-4-3,7 6-2,-3-4-2,7 2-2,-4-5 0,4 0 0,0-8-1,3-4-1,-1-7 0,2-6-1,1-7 0,-1-5 0,1-7 0,0-3 0,-1-2-1,-1 0 1,-3 1-1,0 3 1,-4 5 0,-1 7-1,-6 13 1,0 0 0,0 0 0,3 17 0,-4 3 0,1 6-1,1 3 1,1 1-1,2 0 0,2 0 0,0 0-1,0-9-1,2-3-4,-8-18-7,16 7-20,-16-7-4,13-20 0,-4-2 1</inkml:trace>
  <inkml:trace contextRef="#ctx0" brushRef="#br0" timeOffset="23731.3574">4600 10584 53,'6'11'33,"-2"9"-1,-5 1-3,1 1-15,2 11-7,-2 1 0,4 9-3,-1 0-1,2 0 0,-1-1-1,3-1 1,1-6-1,0-3-1,1-9 0,1-4 0,2-6 0,1-5-1,3-4-1,-4-7-3,4 2-5,-5-11-11,-2-2-15,3 0 0,-8-8-1,-2 3 1</inkml:trace>
  <inkml:trace contextRef="#ctx0" brushRef="#br0" timeOffset="23945.3694">4481 10797 63,'-6'10'35,"6"-10"1,-1 11 0,17-6-24,-5-10-3,13 3-3,1-5-1,6 1-2,1-1-3,0-4-5,2 2-30,-7 3-1,-9-1-2,-2 3 1</inkml:trace>
  <inkml:trace contextRef="#ctx0" brushRef="#br0" timeOffset="25962.485">6986 10144 14,'0'0'27,"12"1"2,-12-1 1,-2-11-11,2 11-5,0-10-2,0 10-3,0 0-2,0 0-2,0 0 0,0 0-1,0 15-1,1-2-1,-2 4-1,2 5 1,-2 5-1,2 9 1,-1 1 0,0 3-1,1 0 1,0 2-1,-1-1 0,3-5 0,-2-5-1,0-5 1,1-6-1,0-7-1,-1-3-1,-1-10-5,0 0-10,5-11-19,-9-2 2,3 1-2,-6-3 2</inkml:trace>
  <inkml:trace contextRef="#ctx0" brushRef="#br0" timeOffset="27782.5891">6126 10875 27,'0'0'28,"0"0"0,3 12-3,-4-1-10,2 5-4,-4 2-1,3 5-3,-4 2-2,3 2-1,-3-1-2,4 0 1,-2-6-2,2 0-2,1-5-2,-1-6-3,0-9-6,8 10-14,-9-19-5,1 9-2,2-26 2</inkml:trace>
  <inkml:trace contextRef="#ctx0" brushRef="#br0" timeOffset="27955.599">6103 10721 29,'0'0'24,"0"0"0,12 17 0,-12-17-26,6 16-14,3-1-8,-9-15 0,7 23-1</inkml:trace>
  <inkml:trace contextRef="#ctx0" brushRef="#br0" timeOffset="28370.6227">6343 10856 32,'3'13'26,"5"11"2,-8 3-5,0-3-14,3 5-1,-2 0-2,1 0-1,0-3-2,2-2 0,-1-6-1,1-5 0,-4-13-1,0 0 1,14 4-1,-8-16 0,2-4 0,-1-5-1,3-3 1,0-1-1,1 1 0,-2 1 0,2 3 0,-4 6-1,1 4 1,-8 10 0,10-1 0,-10 1 0,11 22 0,-5-4 0,-2 1 0,2 1-1,0 1-1,1-1-4,0-1-4,-2-4-10,-5-15-9,10 12-2,-10-12 2</inkml:trace>
  <inkml:trace contextRef="#ctx0" brushRef="#br0" timeOffset="28682.6406">6666 10705 56,'13'19'29,"-12"-6"-2,7 14-7,-6 2-17,-1 4 0,2 5-1,-1 3-1,1-1 0,0-2 0,4-2 0,-1-7 0,2-3 0,-1-6 0,5-6 0,-3-5 0,2-4 0,1-4 1,1-4-2,1-3 0,-2-5-5,4 2-6,-5-4-10,-5-4-9,6 5-1,-13-8 1</inkml:trace>
  <inkml:trace contextRef="#ctx0" brushRef="#br0" timeOffset="28896.6528">6614 10927 30,'-14'7'27,"14"-7"2,0 0 0,19-3-17,-5 2-4,5-6-2,2 7-1,2-2-3,2-2-6,1 1-14,4 5-11,-12-9-2,7 9 2,-10-10-1</inkml:trace>
  <inkml:trace contextRef="#ctx0" brushRef="#br0" timeOffset="29365.6794">7056 10659 59,'0'0'32,"0"0"-2,-1 23 0,5-8-24,-6 3-2,4 3-2,-1 7 0,1 4-1,0 2-1,1 3 0,-1-1 0,0-1 1,0-2-2,1-3 1,-1-6 0,0-5-1,1-3 1,1-6 0,-4-10 0,12 11 0,-2-11 1,1 0 0,-1-2-1,4-1 0,-1-1 0,2-1-1,-3 1-3,3-4-5,-1 1-11,1 2-11,-5-6-1,3 5 1,-7-10 0</inkml:trace>
  <inkml:trace contextRef="#ctx0" brushRef="#br0" timeOffset="29586.6923">7362 10855 43,'5'26'30,"-6"-11"1,7 9 0,-5 0-20,-1-2-4,3 3-2,-2-4-3,2 1-2,2-3-2,-2-6-3,2-2-7,-5-11-12,0 0-6,0 0-2,0-10 2</inkml:trace>
  <inkml:trace contextRef="#ctx0" brushRef="#br0" timeOffset="29771.7029">7368 10707 62,'0'0'30,"9"6"0,-9-6-9,0 0-21,-1 14-8,1-14-18,12 20-4,-12-20 0,9 22 1</inkml:trace>
  <inkml:trace contextRef="#ctx0" brushRef="#br0" timeOffset="30107.7221">7589 10687 50,'-1'-10'32,"1"10"2,0 0-1,0 0-18,-3 21-5,1-9-4,5 8-3,-1 2-1,1 4 0,0 2-1,2 4-1,-2 2 0,1 0 0,0-1 0,-1-2 0,1-1-1,0-4 0,1-4 0,0-4 0,0-5-1,-1-3-1,-4-10-1,11 6-8,-11-6-13,16-5-8,-15-9-1,3 4 2</inkml:trace>
  <inkml:trace contextRef="#ctx0" brushRef="#br0" timeOffset="30326.7346">7508 10896 53,'1'13'33,"-1"-13"-1,16 5 1,1-4-23,-5-5-3,9 3-1,-3-1-4,2-4-7,2 4-14,0 2-13,-7-7-1,2 5-1,-7-6 0</inkml:trace>
  <inkml:trace contextRef="#ctx0" brushRef="#br0" timeOffset="30794.7614">7848 10918 37,'0'0'31,"17"8"2,-17-8 1,12-5-17,-2 3-4,-10 2-1,17-13-5,-9 1-1,3 3-2,-3-1-2,2-3 0,-3 2-1,-2 1-1,-1-1 0,-4 11 0,3-17-1,-5 7 1,2 10-1,-11-16 0,11 16-1,-19-16 1,7 9-1,-2 3 1,1 3-1,-2 4 1,3 5 1,-2 5-1,3 4 1,2 5 0,4 4 1,0 1 0,5 3 1,2 1-1,2-3 0,4 0 1,-1-5-1,5-1 1,-3-4 0,6-3-1,-3-4 0,0-3-1,2-5-1,-2-4-1,4 0-5,-6-11-7,3 0-22,1 0 0,-6-8 0,2 0 0</inkml:trace>
  <inkml:trace contextRef="#ctx0" brushRef="#br0" timeOffset="31121.7801">8082 10872 58,'5'20'34,"-2"-9"-2,7 1 0,-4 6-22,-2-2-2,4 3-4,1-1-2,-2 1 0,0-1-2,-4-3-1,1-3 1,-2-2-1,-2-10-1,0 0 1,0 0 0,0 0 0,-8-14 0,4 3 1,3-3 0,-1-2 0,2 1 0,2-1 0,2 4-1,1 2-4,5 4-4,-10 6-14,15-17-9,0 17-1,-15 0 1</inkml:trace>
  <inkml:trace contextRef="#ctx0" brushRef="#br0" timeOffset="31542.8042">8326 10909 57,'0'0'31,"-7"18"-2,-4-12-4,0 2-18,4 3-2,0 3-2,2-3-1,0 2 1,6 1-1,0-3 1,5 2 1,-6-13-1,13 15-1,-13-15 0,18 3 0,-9-5-1,1-3 0,-10 5 0,16-20 0,-10 8-1,-1-2 1,-1 1-1,-1-1 0,-2 1 0,-1 13 0,1-15 0,-1 15 0,0 0 0,0 0 0,0 0 0,-1 16 0,2-4 0,0 0 0,1 3-1,0-1-1,3 2-2,-3-6-4,4 1-9,-1 0-16,-5-11 0,9 0-1,-9-11 1</inkml:trace>
  <inkml:trace contextRef="#ctx0" brushRef="#br0" timeOffset="31790.8184">8498 10785 51,'-2'9'32,"6"12"1,-4-3 0,1 4-18,2 10-7,-1-2-2,5 5-1,-3-2-1,4 1-1,-2-4-1,0-3-2,1-4-4,-3-7-6,6-7-23,-1 0-2,-9-9 0,10-2 0</inkml:trace>
  <inkml:trace contextRef="#ctx0" brushRef="#br0" timeOffset="32598.8646">9224 10392 45,'0'0'31,"4"14"1,-4-14 0,-1 21-17,7 2-5,-4 2-2,6 8-2,-2 2-2,2 5 0,-1 0-1,1 1-1,-3-2 0,-1-2 0,-3-6-2,-1-3 1,-1-6-1,-2-5 0,1-4 0,2-13-1,-6 12-2,6-12-7,-3-9-26,3 9 2,-5-9-2,5 9 1</inkml:trace>
  <inkml:trace contextRef="#ctx0" brushRef="#br0" timeOffset="34691.9843">9159 10977 26,'-3'13'27,"11"10"1,-12-7 1,3 4-15,-2 5-6,1-3-2,1 1-3,0-5-3,0-1-4,2-3-7,2-1-15,-3-13-3,0 0 0,1-16 1</inkml:trace>
  <inkml:trace contextRef="#ctx0" brushRef="#br0" timeOffset="34864.9942">9091 10779 45,'0'0'28,"0"0"2,0 0-3,-8 12-24,8-2-8,0-10-15,16 26-8,-13-16 0,11 6 0</inkml:trace>
  <inkml:trace contextRef="#ctx0" brushRef="#br0" timeOffset="35419.0248">9512 10905 27,'0'0'29,"12"-7"2,-12 7-1,0 0-14,-4 16-3,0 1-3,5 5-3,-4 3-2,4 5-1,0 2-1,2 0-1,1-3 0,1-3-1,1-5 0,-1-4-1,2-4 0,-7-13 0,0 0-1,11 2 0,-9-12 1,-2-2-1,-1-2 0,-2-4 1,-3-1-1,-5 2 0,-1 1 1,-5 3 0,0 5 0,-4 4 0,-1 7 0,-1 5 0,1 2 1,2 7 0,1 1 1,4 4 0,1-2 1,5 0-1,2-3 0,8-1 0,4-4 0,5-3 0,4-4-1,6-4 0,4-3-2,3-5-3,5 1-4,-3-7-16,-2 0-10,3 0-1,-7-5-1,1 4 2</inkml:trace>
  <inkml:trace contextRef="#ctx0" brushRef="#br0" timeOffset="35841.05">9699 11095 53,'0'0'33,"12"6"0,-12-6-3,13-9-16,2 5-3,-2-8-3,7 5-1,-2-6-2,2 0-2,-3-1 0,0-1-1,-2-1 0,-3 0-1,-5 2 0,-4-1 0,-5 3 0,-3 0-1,-3 0 0,-5 4 1,-4 3-1,0 2 0,-3 2 0,1 6 0,2 3 0,0 6 0,3 5 0,4 3 1,4 4-1,3 2 1,3 2 0,3-2 0,4-1 0,3-1 0,4-2-1,3-5 0,0-3-2,0-5-1,2-1-5,-4-10-9,4-3-21,-1-4 0,-5-7 1,2-2 0</inkml:trace>
  <inkml:trace contextRef="#ctx0" brushRef="#br0" timeOffset="36241.0729">10039 10957 65,'-4'12'34,"4"10"0,-5-1-2,-2 1-18,6 8-7,-3-4-1,4 5-2,0-5-1,3-2 0,0-6 0,3-5-1,-6-13-1,17 6 0,-9-16 0,4-5-1,-1-6 0,1-4 0,2-2 0,-2-2 0,2 3 0,-4 1 0,0 5 0,-1 7 0,-9 13 0,9-7 1,-9 7-1,2 19 0,-3 0 0,2 2 1,0 6-1,0 0 0,2 1-1,1-2 0,3 0-3,-2-10-2,6 1-7,-11-17-17,13 0-6,-1-9-2,-4-14 2</inkml:trace>
  <inkml:trace contextRef="#ctx0" brushRef="#br0" timeOffset="36483.0867">10350 10741 67,'5'10'35,"-6"4"-1,4 10 2,-1 6-24,-6 1-6,5 8-1,-2 3-1,1 3-2,-1 1-1,1-3 0,0-3-1,0-6-2,3-2-1,-1-13-2,5-3-7,-7-16-18,10 1-5,-1-9-2,-5-10 3</inkml:trace>
  <inkml:trace contextRef="#ctx0" brushRef="#br0" timeOffset="36676.0968">10308 10917 72,'-11'7'37,"11"-7"0,0 0 1,21 7-20,-6-4-14,3-2-3,0-3-4,7 7-10,-2 0-24,-3-5 1,-3 2-2,-7-4 1</inkml:trace>
  <inkml:trace contextRef="#ctx0" brushRef="#br0" timeOffset="38489.2008">11689 10124 22,'0'0'30,"4"-10"1,-4 10 4,7 14-12,-7-14-7,2 28 0,-4-5-6,5 11-2,-6 3-2,5 6-1,-4-1-3,1 4 0,-2-3-2,0-1 0,0-4-3,-1-10-3,4-1-8,-3-7-23,3-20 1,0 12-1,0-12 2</inkml:trace>
  <inkml:trace contextRef="#ctx0" brushRef="#br0" timeOffset="38929.2265">11345 10867 51,'0'0'32,"12"25"2,-8-9-1,3-2-17,-3 13-9,-3-2-3,3 2 0,-3-1-3,1-5-2,1-3-2,-3-8-8,0-10-14,11 4-9,-11-16 0,4-1 1</inkml:trace>
  <inkml:trace contextRef="#ctx0" brushRef="#br0" timeOffset="39111.2368">11345 10637 55,'0'0'32,"0"0"-1,16 2 0,-19 7-20,8 1-11,0-1-7,3 3-14,5 4-9,-3-6-3,6 5 3</inkml:trace>
  <inkml:trace contextRef="#ctx0" brushRef="#br0" timeOffset="39670.2688">11842 10689 58,'13'5'32,"-13"-5"-2,4 16 2,-4-1-26,-4 2 0,4 7 0,-4 1-4,4 6 1,-1 0-1,1 1 0,0-2 0,1-2-1,-1-4-1,2-5 0,0-3 0,-1-7-1,-1-9 0,0 0 0,0 0-1,1-9 0,-3-1 0,-3-4 1,0-2-1,-2 1 0,-2 1 1,-4 0 0,-1 3 1,-2 7 1,-1 2 0,-1 4 1,-2 6 0,-1 4 0,-1 4 0,5 5 1,-2 0-1,5 1 1,1 0 0,7 0 0,5-3 0,6-1 0,4-7 0,8-3-1,5-5 0,3-1 0,3-4-1,1-2-1,0-1-2,-2-2-4,3 5-5,-9-7-13,-5 3-12,1 1 0,-7-3-1,2 4 2</inkml:trace>
  <inkml:trace contextRef="#ctx0" brushRef="#br0" timeOffset="40113.2928">11989 11012 65,'10'-3'34,"5"0"-1,-2 0-7,1-7-13,7 3-2,-3-4-3,6 3-3,-6-3-2,1 1 0,-4 0-1,1-1-1,-6-1 0,0 1 0,-5-2 0,-3 1-1,-4 0 1,-2-1-1,-5 1 1,-3 0-1,-3 2 0,0 4 0,-3 2 0,-1 4 0,0 4 0,-1 5 0,3 2 0,1 7 1,3 3 0,2 2 1,2 2-1,5 2 0,4-2 1,5 0-1,5-3 0,3-1 0,4-3 0,4-4-1,3-4-1,1-2-2,2-3-3,-5-9-5,6 4-13,-1-6-15,-3-7 1,-2-1 0,-6-8 2</inkml:trace>
  <inkml:trace contextRef="#ctx0" brushRef="#br0" timeOffset="40520.3177">12371 10833 64,'0'0'35,"2"19"-1,-6-3-1,0 0-18,4 11-8,-2-2-2,4 6 0,0-3-2,3 0 0,0-6 0,4-1-1,0-10 1,4-7-1,0-9-1,1-6 0,1-7 0,0-3-1,1-5 1,-1-2-1,-1-1 0,-1 3 1,-2 3-1,-2 4 0,-2 6 1,-7 13-1,13-7 1,-13 7-1,6 18 1,-3-3-1,0 6 1,-1 3-1,1 2 0,-2-2 0,1 1-1,1-2-1,0-4-1,-3-6-4,7-2-6,-7-11-14,4-9-12,2-3 1,-1-9 0</inkml:trace>
  <inkml:trace contextRef="#ctx0" brushRef="#br0" timeOffset="40828.3353">12749 10583 60,'0'0'36,"10"19"0,-6-1 0,1 3-11,-1 12-19,-5-1 1,4 11-3,-4-1-1,2 4-1,0 0-1,-1-2 0,1-2-1,2-6 1,0-6-2,2-5 2,1-7-1,2-5 0,4-6 0,0-5 0,3-4 0,-1-3-3,4 0-3,-6-11-9,3-1-23,-1 1 0,-8-6 0,-2 3 1</inkml:trace>
  <inkml:trace contextRef="#ctx0" brushRef="#br0" timeOffset="41021.3463">12638 10774 77,'0'0'38,"-7"11"0,7-11 1,22 4-24,-1 0-8,6-5-2,4 3-2,3-2-4,-3-4-9,3 0-27,-3-2-2,-8-6 1,-2-1-2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8T08:40:14.0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19204 8895 3612,'22'-3'4902,"-11"-2"-129,1-2-258,-5-9-2838,10 13-387,-5-14-129,7 6-645,-4-3-129,2 2-258,-2-4 129,3 3-129,-3-4 0,-1 3 0,-2 1 0,-1-2 0,-5 2 0,-1-2-129,-5 4 0,-2-1 129,-8 3-129,-2-2-129,-3 3 129,-4 0 0,-1 3 0,0 5 129,-2 0-258,0 11 258,0 5-129,3 9 0,0 1 129,4 5-129,3 3 129,3 6 129,4-2-129,5-1 0,0-6 129,6 1-129,2-5 129,2-5-129,1-4 129,1-3-129,1-4 0,-3-4 0,2 0-129,-1-5 0,2-2-129,-3 0-387,8 1-1419,-3-7-2838,2-4-129,-1-4-516,2 0 0</inkml:trace>
  <inkml:trace contextRef="#ctx0" brushRef="#br0" timeOffset="292.037">19659 8793 5160,'8'-7'5031,"-8"7"-129,0 0-645,-6-2-2967,6 2 0,-14 13-387,5 3-258,-8-2-258,0 9 0,-6-1 129,-1 3-258,0 1-129,-5-1 129,5-4-129,0 0-129,3-4 0,3-4-129,9-3-387,-1-10-774,10 0-3225,0 0-387,10-12-258,-1-9-387</inkml:trace>
  <inkml:trace contextRef="#ctx0" brushRef="#br0" timeOffset="532.5673">19489 8729 7224,'0'-11'5160,"0"11"0,0 0-387,8 7-3225,3 9-387,-4-3-387,8 9 0,-3-2-387,2 4-129,-2 1-129,3 1 129,-3-6-258,-2 2 129,1-3-258,0-3-129,0-1-258,-11-15-903,22 13-3483,-22-13-129,19 6-387,-19-6-387</inkml:trace>
  <inkml:trace contextRef="#ctx0" brushRef="#br0" timeOffset="796.1011">19742 8833 7611,'7'-16'5289,"-7"16"-258,0 0-129,14 0-3483,-14 0-387,5 17-258,-3 6-387,0 4-129,0 2-129,-1 5 0,0 1-129,-1 1 0,0 0 0,0-2 0,-2-5 0,0 2-129,0-3-258,-3-10-258,5 8-1419,-2-14-2709,2 0-258,0-12-516,0 0 129</inkml:trace>
  <inkml:trace contextRef="#ctx0" brushRef="#br0" timeOffset="1128.6429">19742 8853 7353,'0'-42'5160,"6"27"0,-3 1-258,11 8-3483,-1-7-387,6 11-258,-3-2-129,7 4-258,-2 1-129,0 5-129,-3 1-129,-4 6 129,-4 3-129,-3 0 0,-5 1-129,-2 3 0,-9 2 0,-1-2 0,-3 1 0,-2-3 129,-3-1-129,1-5 129,0-1 0,3-6-129,4 0-129,0-5-387,10 0-2709,0 0-1548,0 0-258,10-21-516,2 10 129</inkml:trace>
  <inkml:trace contextRef="#ctx0" brushRef="#br0" timeOffset="1576.2002">19977 8775 10320,'5'-23'5547,"5"11"-516,-1 12-129,-9 0-4386,19 2 0,-7 7-258,-2 10 0,-1 5-258,1 0 0,-3 2-129,-2 1-129,-3-3 0,-2 0 129,0 0-129,-5-12 0,5-12 0,-7 11 0,7-11 129,-7-13 129,6-7 0,1-1 0,1-4 129,8 0 0,-1-4 0,4 7 129,0-1 0,6 8 0,0 4 129,-1 4-129,1 0 0,-1 6-129,-3 1 0,-1-2 0,-2 2 0,-3 0 0,-8 0 0,0 0-129,0 0 0,0 0-129,3 12-516,-8-12-3612,5 0-903,-9 11-129,9-11-645</inkml:trace>
  <inkml:trace contextRef="#ctx0" brushRef="#br0" timeOffset="3900.4953">19605 9384 2451,'5'12'4902,"-5"-12"-258,0 21 0,3 3-3225,-3-3 0,1 16-129,-1 0 0,2 11-387,-2 3-387,5 5 129,-2-3-387,3 2 129,-2-7-258,0 0 0,1-3-129,0-6 0,1-6 0,0-5 0,0-4 129,0-8-129,-1-3 0,-5-13 0,9 5-129,-9-5 0,5-7-645,-5-11-1290,0 7-2580,-2-4-516,2 15-129,-3-11-258</inkml:trace>
  <inkml:trace contextRef="#ctx0" brushRef="#br0" timeOffset="4364.0542">19900 10290 2451,'9'14'5289,"-9"-14"0,0 0-387,-6 4-2193,6-4-903,-8 7-387,8-7-387,-16 14-516,7-3 0,-7 0-258,2 9 0,-6-1-129,-1 6 0,0 5 0,-3-2 0,2 0-129,2 0 129,4-1-129,2-7-129,4 0-129,2-11-1161,8-9-3612,0 0-129,0 0-516,0 0-258</inkml:trace>
  <inkml:trace contextRef="#ctx0" brushRef="#br0" timeOffset="5056.6421">19046 9415 4257,'4'6'5031,"-4"19"-129,-2 1-387,-10 3-3225,5 21 0,-15-1 0,3 16-258,-12 0-387,-1 5 129,-4 4-258,-2 0-129,-1-7 0,-1-2-258,2-9 129,3-7-129,6-5-129,4-8 0,7-7-258,2-20-1419,16-9-3225,0 0-258,19 0-258,5-17-516</inkml:trace>
  <inkml:trace contextRef="#ctx0" brushRef="#br0" timeOffset="5580.2086">19984 9362 6837,'-31'0'5418,"31"0"-129,-5 14-258,21 3-3870,0-3-258,14 15 0,6 0-129,10 13-258,0 8-129,8 1-129,-2 3-129,0 3 0,-4 1-129,-5-4 0,-3-1 0,-6-3 0,-3-8 0,-4-4-129,-5-7 258,-5-6-129,-2-6-129,-8-7-387,6-1-3612,-13-11-1161,-6-4-129,-8-10-774</inkml:trace>
  <inkml:trace contextRef="#ctx0" brushRef="#br0" timeOffset="6772.36">18049 10657 1419,'26'0'4128,"-8"-1"516,3-4-645,9 2-2451,-9-13 0,8 8-129,-9-8-387,5 3-258,-11-2-129,1-2-258,-8 0 129,-2 1-258,-5-1-129,-8-1 0,-4 5-129,-4 4 0,-4 2 0,-3 7 129,-3 1 0,2 14 0,-4 6 0,4 5 258,3 1-129,4 6 129,1-3-129,8 5 258,5-7-129,3 0-129,6-7 129,6 2-258,0-4 258,6-5-387,-3-1 129,1-1-258,2-2-258,-5-10-774,10 8-3354,-8-9-258,3-4-645,-1-2-129</inkml:trace>
  <inkml:trace contextRef="#ctx0" brushRef="#br0" timeOffset="7023.892">18530 10602 3483,'0'0'5031,"-8"12"-129,-1-1-387,-1 12-2322,-9-10-903,4 10-258,-7-6-129,4 11-387,-4-6 0,5 1-129,-2-2-129,4-1-387,4-1-387,-1-17-1032,12-2-3225,0 0 0,0 0-516,-3-9-258</inkml:trace>
  <inkml:trace contextRef="#ctx0" brushRef="#br0" timeOffset="7236.4189">18354 10588 9159,'0'0'5031,"0"11"-129,0-1-1032,9 9-3225,-1-3 0,7 10 0,-2-4-258,2 3-129,2 2-129,-1-5-258,2 1-258,-4-14-1161,7 7-2967,-6-13-387,2-3-387,-3-3-387</inkml:trace>
  <inkml:trace contextRef="#ctx0" brushRef="#br0" timeOffset="7452.4464">18622 10657 6450,'0'0'5289,"0"0"-258,0 0-516,0 13-2709,-4 0-903,4 15-258,0 1-258,2 5-129,-2 3-129,4-1 0,-3 0 0,1-1-258,0 0 0,-2-12-387,6 2-1290,-4-11-2838,-2-14-387,0 0-129,0 0-516</inkml:trace>
  <inkml:trace contextRef="#ctx0" brushRef="#br0" timeOffset="7760.4855">18599 10683 5547,'-3'-41'5676,"3"22"-387,10 8-387,0-8-1548,9 14-2580,-3 2-258,4 3-129,1 2-129,-1 7-258,-1 6 0,-6 2 0,-4 4 0,-4 0-129,-5-1 129,-1-2 0,-9 2-129,-3-3 129,-3-4 129,-3 1-129,1-6 0,1-3 0,2-4 0,3-1-129,12 0-258,-17-10-1419,17 10-2967,4-19-387,7 9-129,1-4-516</inkml:trace>
  <inkml:trace contextRef="#ctx0" brushRef="#br0" timeOffset="8108.0296">18779 10640 8385,'10'3'5160,"-10"-3"-129,14 25-903,-14-25-3225,16 25-129,-11-3-129,4 2-516,-3-2 129,-1-1-387,-1-3 258,-1-3-258,-1-4 258,-2-11-387,0 0 0,1-11 258,-1-4-258,0-4 258,-1-2-387,1 0 516,0-3-129,1 7 387,3 1-129,6 4 129,3 2-129,5 6 129,1 2-129,3 2-129,-1 3-258,-3-2-2451,3 11-2193,-7-5-387,-1 2-516,-13-9-258</inkml:trace>
  <inkml:trace contextRef="#ctx0" brushRef="#br0" timeOffset="8948.1363">20620 10460 8514,'12'7'5547,"4"-7"-387,-1-7-774,11 0-3225,-4-7-258,9 0-387,-1 0-258,-2-1 0,-1-1-129,-3 1 0,-5-3 0,-5 2-129,-6 1 0,-7 2 0,-2 2 0,-12 2 0,-6 5-129,-4 4 129,-8 0 0,0 10-129,-2 6 129,2 5 0,3 6 0,6 0 0,5 5 0,7 0 0,8-2 129,3-1-129,10-3 0,1-4 129,7 0-129,1-8-129,3-5-129,1-5-645,9 0-4128,-10-6 0,11-6-516,-4-8-387</inkml:trace>
  <inkml:trace contextRef="#ctx0" brushRef="#br0" timeOffset="9176.6652">21116 10389 10191,'0'-12'5418,"-10"14"-258,2 10-129,-2 3-4773,-2 4 0,-3 3-129,3 2 129,-1 4-258,0 0 0,1 1-129,0-4-129,5-2-258,-5-12-1161,8 2-3225,4-13-258,0 0-387,0 0-387</inkml:trace>
  <inkml:trace contextRef="#ctx0" brushRef="#br0" timeOffset="9368.6897">20985 10377 11481,'0'6'5418,"11"24"-258,-4-15-1548,6 10-2967,1 1 0,3 6-387,0-1-129,0-3-258,2-2-258,-3-8-1032,5 1-3612,-7-8-129,2-2-645,-1-9-129</inkml:trace>
  <inkml:trace contextRef="#ctx0" brushRef="#br0" timeOffset="9596.2186">21289 10433 9288,'0'0'5547,"3"13"-258,0 10-129,-3 3-4386,0 8-387,2 0 0,-2 6-129,2-1-129,-2-1-129,0-3 129,0-3-387,0 1-129,0-18-1548,0 4-3096,0-19-129,2 11-258,-2-11-645</inkml:trace>
  <inkml:trace contextRef="#ctx0" brushRef="#br0" timeOffset="9903.7575">21256 10479 9417,'-5'-58'5805,"5"38"-516,4-3 129,14 6-4515,-3 7-258,6 9-129,1 1-258,3 14-129,0 5-129,-2 3 0,-4 8-258,-4-1 129,-7 1 0,-3-1-129,-5-3 129,-6-4 0,-7-3-129,-2-5 258,-3-6-129,0-4 129,1-4 0,2-2 0,3-4-129,4-6-129,8 12-1161,-6-16-3612,6 16 0,10-25-774,2 16-129</inkml:trace>
  <inkml:trace contextRef="#ctx0" brushRef="#br0" timeOffset="10284.3056">21513 10394 8901,'10'-25'5676,"0"17"-258,-10 8-129,21 2-3612,-8 6-1290,0 11 0,-1 6-258,-2 6 0,-3 4-258,0 2 0,-3-1 0,-3-5 0,-1-5-129,0-7 129,-4-4-129,4-15 129,0 0 129,-8-6 0,8-14 0,2-4 0,6-7 258,2 1-129,1-9 129,3 8 129,1-1 0,-1 6 0,-2 5-129,-1 7 129,-11 14-129,14-2-129,-10 9-387,-4-7-774,7 34-4128,-8-8-258,-4 5-516,-4-2-516</inkml:trace>
  <inkml:trace contextRef="#ctx0" brushRef="#br0" timeOffset="14540.8465">18486 11322 1806,'7'11'2451,"-7"-11"645,0 0 0,0 0 0,0 0 0,0 0-645,0 0-516,0 0-129,0 0-645,0 0-129,0 0-387,0 0-129,0 0-129,0 0-129,0 0 0,7 21-129,-4-3 0,-3 7 0,0 4 0,0 5 0,2 8 0,-2 2 129,1 2-258,0 0 129,0 1-129,0 0 129,3-3-129,-3-3 0,2-6 0,0-8-129,-2-3 258,1-5-129,-1-8 0,-1-11 0,0 0 129,0 0-129,6-12 0,-6 12-258,2-28-387,-2 28-3096,8-18-1161,-8 18-516,4-12-129</inkml:trace>
  <inkml:trace contextRef="#ctx0" brushRef="#br0" timeOffset="15452.4622">18503 12302 3483,'-5'10'5031,"5"-10"-129,-4 15-129,6 0-2193,-2-15-645,3 13-516,-3-13 0,7 17-645,-7-17-258,7 20 129,-5-10-387,2 5 129,-3 3-258,-1 2 0,0 2-129,0-2 0,0 0 0,-1 0 0,1-3-129,0-1-129,0-1 0,0-15-129,1 22-258,-1-22-645,3 20-1419,-3-20-2193,0 0 0,0 0-387,-4 4-129</inkml:trace>
  <inkml:trace contextRef="#ctx0" brushRef="#br0" timeOffset="15752.5003">18378 12539 8256,'-8'0'5160,"8"0"-129,0 0-387,18 0-3096,-7-3-387,11 1-129,0-7-387,4 6-129,1-3-129,0 2-129,-2 1-129,-5 1-129,-3 2-129,-3 0-258,0 9-1290,-14-9-3225,10 9-129,-10-9-516,0 0-387</inkml:trace>
  <inkml:trace contextRef="#ctx0" brushRef="#br0" timeOffset="17452.7162">18120 11226 4386,'1'-15'4902,"-1"15"-258,-5 0-129,2 20-2967,-8 4-516,1 15 0,-7 4-387,3 13 0,-7 2-129,-1 11-129,-1-3 258,-3 4-387,-2-1 0,1-1-129,2-3 0,-3-2 0,5-7-258,1-6 129,6-6-258,4-11-129,9 0-1548,3-20-2580,5-7-129,9-9-645,5-13 0</inkml:trace>
  <inkml:trace contextRef="#ctx0" brushRef="#br0" timeOffset="17972.2822">18827 11360 8514,'-13'-14'5418,"13"14"-387,-11-4-258,11 4-3483,0 0-774,4 16 0,11 6-129,7 6-129,6 6 0,6 6 0,5 7 0,2 5-129,0 0-129,-1 4 129,-4 0 0,-5 0 0,-7 3-129,-4-8 0,-6-5 0,-7-7 0,-2-8 129,-3-12-129,-2-8 0,0-11-129,0 0-387,2-16-4257,-4-4-258,-1 2-387,-5-6-516</inkml:trace>
  <inkml:trace contextRef="#ctx0" brushRef="#br0" timeOffset="19720.5042">17525 12468 3612,'-13'-7'4515,"-7"7"-387,6 0 129,4 2-2709,-13-2 0,8 7-129,-7-5-129,6 12-258,-7-5 0,9 11 0,-2 1-387,5 7-129,2 0-129,5 7-129,4 1 0,0 8-129,1-1-129,5 2 0,0-2-129,0-4 0,1 1-387,-4-14-516,6 9-2580,-9-19-1161,1-1-129,-1-15-258</inkml:trace>
  <inkml:trace contextRef="#ctx0" brushRef="#br0" timeOffset="19924.0301">17230 12775 9804,'0'0'5289,"11"-12"-645,3 12 0,-2-3-3096,8 3-1032,0 0 0,4 2-516,1 12-903,-7-8-3741,7 5 129,-4-6-387,1 4-387</inkml:trace>
  <inkml:trace contextRef="#ctx0" brushRef="#br0" timeOffset="20316.0798">17536 12818 9288,'-10'-3'5031,"10"3"-387,-10-1-258,-1 1-3483,11 0-129,-6 14-129,6 2-258,0-2-129,3 5 0,1 0-129,4-2 0,1-3-129,4-1 0,2-3 0,-1-4 0,1-2 0,1-4-129,0-1 129,-1-8 0,-3-3-129,-4-5 129,-2-1 0,-6-4-129,0 1 129,-7 0 0,-7 0 129,-1 1-258,-2 6 258,-2 5-129,-1 7 0,4 2 0,-1 1 0,5 8-387,10 12-903,-1-5-3354,5 3 129,8-5-516,7 0-387</inkml:trace>
  <inkml:trace contextRef="#ctx0" brushRef="#br0" timeOffset="20692.1276">17836 12795 8514,'-32'12'4902,"17"-3"-258,6 6-129,0-4-3483,9 6-387,7-4 129,7 7-387,3-3-129,8-2-129,-1-4 0,0 0-129,-1-4 129,-1-5-129,-3-2 0,-4 0 0,-4-8 0,-4-5 0,-3-2 129,-4-4 0,-2-3-129,-9-2 129,-3 0 0,-1 3 0,-6 0 0,2 7 0,0 2-129,2 5-258,7 12-2322,1-1-1935,8 8-387,1-12-387,3 16-258</inkml:trace>
  <inkml:trace contextRef="#ctx0" brushRef="#br0" timeOffset="21763.7637">19027 12314 2451,'9'7'4902,"-9"-7"-129,10 5 129,-10-5-2709,11 0-129,-11 0-516,10 0-258,-10 0-258,0 0-387,0 0-258,7 8-129,-7-8 129,-1 20-258,-4-6 129,-1 2-129,-1 2 129,-3 2-129,-1 3 0,-3 1 0,-1-2-258,2 0 258,2 1-258,0-3 129,2-2 0,5-4-129,4-3 129,0-11 0,9 18 0,6-13 0,1-2 0,1-3 0,5 0 0,0 0 0,2 0 0,-5-5 0,1-2 0,-2 1 129,-2-3-129,-3-1 0,-3 1 0,-1-4 129,-4 1 0,-5 12-129,3-19 129,-3 19 0,0-18 0,0 18-129,0 0 129,0 0-129,0 0 0,0 8 0,0 11 0,0 2 0,0 6 0,2 2 0,0 3-129,1 1 129,-1-2-129,2-3 0,3-4-516,-7-24-1290,13 19-3096,-13-19-129,15-4-258,-9-12-516</inkml:trace>
  <inkml:trace contextRef="#ctx0" brushRef="#br0" timeOffset="22276.3288">19382 12464 7482,'-8'-11'5547,"-4"-11"-129,12 22-516,-4-27-2451,4 27-1419,4-24-129,11 14-258,-3-4-258,7 5 0,0 1-258,2 4 129,0 4-129,-1 3 0,-5 7 0,-2 5-129,-6 8 0,-4 4 0,-3 2 0,-9 3-129,-5 0 129,-1 1-129,-2-2 0,-1 2 129,1-8-129,2-1 129,3-5 0,5-3 0,4-2 0,3-14 129,6 12 0,7-10 0,5-2 129,6 0-129,2 0 0,0-1 0,1-2 0,-3 3 0,0 0-387,-7 0-387,5 10-3612,-22-10-1161,10 19-129,-10-19-645</inkml:trace>
  <inkml:trace contextRef="#ctx0" brushRef="#br0" timeOffset="27095.9408">21199 11046 3999,'8'0'5418,"-8"0"-129,0 0-258,0 0-1806,5 14-2322,-4-3 0,9 10-258,-6 2-129,4 6-258,-1 6 0,2 1-129,-2 5 0,-2 1-129,0 2 0,-4-1 0,-1-3 0,0-4 0,0-3-258,-1-7 0,1 1-129,-5-14-1032,7-1-3354,-2-12-516,0 0 0,0 0-516</inkml:trace>
  <inkml:trace contextRef="#ctx0" brushRef="#br0" timeOffset="27528.4957">21369 11918 6837,'0'-12'5160,"0"12"-129,0 7-516,5 11-3354,-5 0-387,2 13 0,-2 1-258,3 5-258,-1 1-129,-1 2-129,1 0 129,-1-4-129,-1-4-129,1-8-129,3-1-387,-4-8-516,2 0-2838,-2-15-1032,0 10 0,0-10-645</inkml:trace>
  <inkml:trace contextRef="#ctx0" brushRef="#br0" timeOffset="27764.0256">21269 12237 7224,'-8'-2'5289,"8"2"-129,7-15-129,-1-2-3483,14 5-645,-1-2-129,8 4-129,-3-2-258,4 4-258,-3-1 0,-1 2-258,-5 7-774,-8-4-4128,3 4 0,-14 0-387,11-2-516</inkml:trace>
  <inkml:trace contextRef="#ctx0" brushRef="#br0" timeOffset="28272.0901">20944 11134 5160,'11'-15'5289,"-11"15"-387,0 0-387,0 0-3612,-6 7-258,-4 14 258,1 19-258,-6 2-258,3 11 0,-6 5-129,0 5 129,-3-1 129,-1 2-258,-2-8 0,3-4-129,-1-8-129,2-6-516,10 1-2193,-4-16-2064,5-8-387,0-11-258,9-4-387</inkml:trace>
  <inkml:trace contextRef="#ctx0" brushRef="#br0" timeOffset="29007.6835">20380 12257 6450,'-2'41'5418,"2"-17"-516,0 3-387,0 10-2580,2-7-1677,0 4 0,1-2-129,0 2 129,1-5-258,0-6 129,-3-3-129,1-3 0,-2-17-129,2 11 0,-2-11 0,-2-9 0,0-5 0,0-1 0,-1-5 0,0 0 0,3-2 258,0 3 0,3 0 129,4 4 129,2-2 129,6 7-129,-1-2 0,6 9 0,0 0-129,1 3 0,3 7-129,-2 7 0,-1 2-129,-4 4-129,-3 1 129,-5 3 0,-6-2 0,-3 1 0,-7-1 0,-5 0 0,-8-5 0,-1-1 0,0-5 0,-1-4 129,1-4 0,3-3-129,3 0 129,5-6 0,2-3-129,8 9-129,-2-17-129,2 4-516,14 13-2451,-2-9-1677,7 4-387,0-4-258,8 5-387</inkml:trace>
  <inkml:trace contextRef="#ctx0" brushRef="#br0" timeOffset="29475.743">20884 12524 9030,'-14'-12'5418,"-1"12"-387,-6-8-645,5 8-3225,-7 0-387,4 0-258,-3 6-129,5 6-258,3 1 0,2 1-129,7 3 129,3 3-129,2 1 0,7-1 0,6 0-129,3-4 129,3 0 0,3-8 0,2-4-129,0-4 129,-2-4 0,-1-10-129,-4-4 129,-3-4 0,-2-1 0,-4-3-129,-6 1 258,-2 2-129,-2 4 0,-6 4 0,-2 5 129,-2 7 0,1 3 0,1 2 0,0 9 0,6 5-129,-1 3 129,5 2-129,0 1 0,5 1-129,4-1-129,1-4-387,7 10-1032,-8-17-3354,11 0-129,-6-11-387,3 0-258</inkml:trace>
  <inkml:trace contextRef="#ctx0" brushRef="#br0" timeOffset="29784.2822">21038 12524 10707,'9'-15'5289,"1"10"-258,-2 8-387,-8-3-4128,14 13-129,-8-1-258,-1 2 0,0 3-129,-2 2 0,-1-4-129,0 1 129,-2-5-129,0-11 129,-3 11 0,3-11 0,-9-3 0,9 3 129,-11-21 0,8 5 0,3 0 0,0 0 129,3-2-129,6 3-129,3 3-258,4-4-774,11 9-3870,-6-5-258,6 5-258,-3-3-645</inkml:trace>
  <inkml:trace contextRef="#ctx0" brushRef="#br0" timeOffset="30438.3652">21634 11008 8643,'-10'-11'5547,"10"11"-258,0 0-129,4 8-3870,13 15-516,6 1-258,7 14 0,8 7-129,5 7-129,5 1-129,4 3 0,-1-2-129,0-3 129,-5-2-129,-5-6 129,-6-10 129,-6-3-258,-6-9 258,-7-3-258,-5-7 0,-11-11-258,5 18-387,-12-17-3999,7-1-516,-14 7-387,4 1-387</inkml:trace>
  <inkml:trace contextRef="#ctx0" brushRef="#br0" timeOffset="31059.9441">22325 12175 6966,'-18'0'5160,"8"0"0,-4 0-387,14 0-3354,-24 7-645,13-1 129,-4-4-258,1 4-129,-3 2-258,4 2 0,-3 1 0,1 3-129,4 0 0,4 3 0,4-1-129,3 2 0,5-4 129,4-3-258,8-1 258,4-6-129,1-4 129,1 0-258,0-11 129,1-3 0,-3-5 0,-3-6 129,-4-3-129,-3-1 0,-4 1 0,-6 4 0,-1 2 0,-5 8 129,-4 7-129,1 7 0,-3 7 0,3 11 129,3 4-129,1 2 129,3 5-129,1 0 0,3-2 129,4 1-258,5-5 129,-2 0-129,4-2-258,-1-16-1548,5 5-3225,-4-10-129,3 0-129,-4-10-774</inkml:trace>
  <inkml:trace contextRef="#ctx0" brushRef="#br0" timeOffset="31451.9939">22480 12167 9804,'0'-18'5676,"0"18"-387,7-6 0,3 8-3741,-1 2-1032,5 8 0,-4 3-258,-2 5-129,2 2-129,-4 2 0,1-1-129,-5 1 0,0-2 0,-2-2-129,0-6 129,0-14-129,-4 15 129,4-15 0,0 0 0,-3-10 258,3-2-129,3-7 0,1-1 129,3-4 0,0-1 129,3 3 0,4-4 0,0 2-129,3 2 129,-1 5 0,2 7-258,-4 5 0,0 5-516,-14 0-2322,17 11-2322,-14 0-129,6 10-387,-9-9-774</inkml:trace>
  <inkml:trace contextRef="#ctx0" brushRef="#br0" timeOffset="32076.0732">22893 12190 7998,'25'-20'5160,"-12"14"-129,-13 6-258,17-7-3483,-17 7-387,0 0-129,0 0-258,-4-1-129,-9 1-129,-1 7 0,-7 1 129,1 2-129,-2 2-129,3 4 0,-1-2 0,6 2 0,5-1 0,4 1-129,5-2 0,2 0 0,8-3-129,3-3 129,5-3 0,2 0-129,2-5 129,-2 0-129,3-5 129,-2-2-129,-2-4 129,-1-4-129,-5 0 129,-5-3 0,-1-1 0,-5-1 0,-2 0 129,0 5-129,-4 2 0,4 13 129,-10-12-129,10 12 0,-7 10 0,7 4 0,0 7 0,0 2 0,0 5 0,2 5-129,0 0 129,1 2 0,-3-1 0,0-2-129,0 0 129,-4-3 0,-2-4 0,-5-4 129,-4-4-129,-1-4 0,-4-4 258,0 0 0,-1-5 0,1-1 0,0-1-129,6-2-129,5 7-903,-5-7-4128,14 0-258,0 0-516,7 2-645</inkml:trace>
  <inkml:trace contextRef="#ctx0" brushRef="#br1" timeOffset="54243.8881">20327 13785 4257,'0'0'4644,"7"13"-129,-7-13-2451,8 1-129,-8-1-387,14 0-516,-14 0-387,22-9-129,-11-3-129,2 4 0,0-5-129,0 1-129,-1-1 129,-2-2-258,-3 0 129,0 0 0,-3 1 0,0 0-129,-4-1 129,0 1-129,0-2 0,-4 2 0,-3 1 0,0-1 0,-2 5 0,-2 4 0,-2 2 0,-2 3 0,1 6 0,-3 7 0,2 7 0,1 4 0,0 2 0,2 2 129,4-2-129,4 4 129,2-4 0,2 0 0,4-2 0,3-2 129,2-1 0,4-2 129,-3-4-129,3-1 0,0-4 0,1-2-129,-1-5 129,2-1-258,1-2-129,-2 0-258,5-3-774,-6-10-3225,5 4-258,-2-8-903,5 3 129</inkml:trace>
  <inkml:trace contextRef="#ctx0" brushRef="#br1" timeOffset="54531.4246">20791 13614 6450,'12'-27'5031,"-12"27"-258,3-13-129,-3 13-3870,-8 0-129,0 11-129,-3 10-258,-4 7-129,-4 4 0,0-1 0,-5 4 0,2-1 0,0-1 0,3-4 0,-1-2 0,4-4 0,6-6-258,6 0-645,4-17-2451,0 0-1548,0 0-387,7 0-129</inkml:trace>
  <inkml:trace contextRef="#ctx0" brushRef="#br1" timeOffset="54787.4572">20598 13584 6708,'-5'-17'5289,"1"6"-387,4 18-645,0-7-3096,12 28-258,-3-10-258,7 12-129,2 1-129,1 2-129,3-1-129,-1-3 0,0-3-129,-1-4-129,-1 1-129,-4-9-387,1 6-387,-16-20-1806,16 11-2064,-16-11-387,16 7 0</inkml:trace>
  <inkml:trace contextRef="#ctx0" brushRef="#br1" timeOffset="55071.9933">20879 13705 2451,'6'-53'5031,"-2"31"-129,-4 4-129,0 18-2322,7-13-903,-7 13-258,7 13-645,0 10 0,-4 4-387,3 7 0,-2 4-129,0 1 129,-1 2-129,0 0 0,-1 0-129,0-2 0,0-4 0,-2-4-258,1-3 0,-1-7-129,0 0-258,0-21-516,0 18-645,-6-19-1419,6 1-1806,-7-19-129,3-1-129</inkml:trace>
  <inkml:trace contextRef="#ctx0" brushRef="#br1" timeOffset="55432.039">20886 13587 6837,'0'-31'5160,"5"20"-129,5 8-903,2-4-2838,8 9-387,-4-1-129,6 9-258,-1 5-258,-2 2 0,0 4-129,-5 3 0,-4 0-129,-5 4 129,-3 0-258,-2 1 129,0-4 0,-7 1 0,-4-4 0,1-3 0,-4-5-129,-1-4 129,0-3 0,0-4 0,-1-3 0,2-1 0,0-6 0,4-3-129,10 10 0,-13-19-645,13 19-2322,0-16-1548,7 6-516,2-5-516,8 6 258</inkml:trace>
  <inkml:trace contextRef="#ctx0" brushRef="#br1" timeOffset="56039.6162">21138 13629 8256,'10'-36'5289,"-7"16"-129,4 9-387,-3-5-3999,-4 16-129,13 0-129,-13 0-387,9 24 0,-6 1 0,-1 4-129,2 3 0,-3-1 0,1-1 129,-2 1-258,0-5 258,0-2-258,0-5 129,-3-10 0,3-9-129,0 0 129,0 0-129,0 0 129,-6-21 0,6-3 0,2-2 0,3-2 0,0-2 0,4 0 0,1 1 129,2 1-129,2 7-129,0 2 258,1 4-129,-1 5 0,1 3 129,2 2-129,-3 4 0,-2 1 0,2 0 129,-4 2-129,-2 2 0,-8-4 0,12 3 0,-12-3 0,0 0 0,0 0 0,-4-7 0,4 7 0,-16-14 0,6 7 0,1-1 0,0 1 129,9 7-129,-13-9 0,13 9 0,0 0 0,0 0 0,0 0-129,-2 8 129,2-8-258,2 19-387,7-1-3870,-9-7-387,0 7-516,0-6-387</inkml:trace>
  <inkml:trace contextRef="#ctx0" brushRef="#br1" timeOffset="80051.1652">20195 14066 1548,'9'-13'3741,"-9"13"-645,12-11-387,-12 11-516,11-10 129,-11 10-1032,0 0-258,0 0 0,0 0-387,0 0 0,0 0-129,0 0-258,-3 14 129,-7-8-129,3 7 129,-8 0-258,-2 7 129,-6 1-258,-3 6 129,-6 0-129,-4 5 0,-1 4 0,0 0 129,0 2-129,1-2 0,6-2 129,3-2 0,6-4-129,4-3 129,3-9 0,6-3 129,8-13-129,-5 13-129,5-13 129,0 0-129,5 0-387,-3-10-903,-2 10-3225,10-8-516,-10 8 129,10-8-774</inkml:trace>
  <inkml:trace contextRef="#ctx0" brushRef="#br1" timeOffset="83859.6489">20544 14116 3225,'4'-15'5031,"-4"15"-129,0 0-1548,2-20-1161,-2 20-258,2 7-516,1 11-516,-3 0-387,0 11-258,-2 7 0,1 4-129,0 5-129,1 0 0,0-2 0,0 0 0,4-4-129,2-7-129,5-1-1161,-4-15-3225,3-1-129,-10-15-387,11 6-258</inkml:trace>
  <inkml:trace contextRef="#ctx0" brushRef="#br1" timeOffset="84807.7692">20454 14794 5289,'0'0'5418,"0"0"-645,0 0-129,0 0-3612,0 8-129,0 9-129,0-2-387,4 6-129,-1 1 0,0 4-129,-1 1 0,0-1-129,2-1 0,-2-1 0,0-2-129,-1-5 129,1-2-258,-2-15-516,4 24-1935,-4-24-1935,0 0-387,0 0-387,-4-4 388</inkml:trace>
  <inkml:trace contextRef="#ctx0" brushRef="#br1" timeOffset="85075.8033">20358 15002 3096,'-4'-28'5160,"4"28"-129,0-18-129,9 17-2838,-2-11-774,10 7 129,-2-7-645,9 6-129,-3-2 0,8 0-387,-2 3 0,-1 2-129,-1-2 0,0 4-387,1 1-645,-12 0-3870,6 6-387,-8-6-258,0 1-387</inkml:trace>
  <inkml:trace contextRef="#ctx0" brushRef="#br1" timeOffset="85963.9157">21088 14159 5547,'-9'7'5289,"9"-7"-387,0 0-129,9 20-3225,3-13-516,13 7-129,1-4-129,10 10-258,2-2-129,4 4-129,0 3 0,-3 2-129,-3-3-129,-6 1 0,-3 1-129,-11-5-129,-1 6-903,-10-12-3741,0-2-258,-5-13-387,0 0-516</inkml:trace>
  <inkml:trace contextRef="#ctx0" brushRef="#br1" timeOffset="86931.5389">21392 14862 2967,'0'0'5289,"7"7"-129,-7-7-387,13 0-2193,2 0-1419,-3-1-387,4-4-258,2-2-258,2-1 0,0-5 0,0 2-129,-2-5 0,-2 2 0,-3 1 129,-4-3-129,-3 0-129,-6 1 258,-1 0-516,-8 2 258,-3 3-129,-7 4 129,-1 5 0,-1 1 0,-5 13 0,0 4-258,4 8 645,3 7-387,3 0 129,7 6 0,5-6 0,4 6-129,6-5 129,8-4-129,2-6 129,3 0-129,0-9 129,0 1-129,-2-4-129,0-5 0,2 0-387,-9-10-1161,8 2-2967,-3-10-516,2 1-387,-1-12 0</inkml:trace>
  <inkml:trace contextRef="#ctx0" brushRef="#br1" timeOffset="87275.5826">21807 14787 3096,'9'0'5418,"-9"0"-387,0 0 0,12 5-3096,-12-5-258,0 0-645,-12 9-387,3 4-129,-5-3-129,0 7-129,-4 0-129,1 3 0,0 0 0,-1 4 129,2-3-258,4 0 0,3-3 129,4-4-258,3 0 0,2-14-258,4 14-645,-4-14-1161,12-4-2709,-7-6-258,5 2-387,-6-7 0</inkml:trace>
  <inkml:trace contextRef="#ctx0" brushRef="#br1" timeOffset="87519.6136">21674 14752 7482,'-11'-10'5031,"-2"10"129,13 10-387,-2 1-3870,6 7-258,3 1 0,9 7-129,0-1-258,5 2-129,-2 4-129,3-2 129,0-3-129,-3 2 0,3-1-258,-4-8-129,1 3-516,-6-17-516,11 4-3483,-10-9-129,5 0-516,-7-9-129</inkml:trace>
  <inkml:trace contextRef="#ctx0" brushRef="#br1" timeOffset="87768.1452">21990 14845 3999,'0'-19'5289,"0"2"-129,0 17-387,0 0-2967,2 12-387,-1 1-645,5 12-258,-1 4-129,1 4-258,0 3 0,0 5 129,-1 0-258,-1 3 0,-1-5-258,-1-2 129,-1-5-129,-1-6-258,2 0-645,-2-26-2193,-3 11-1548,3-11-258,-12-14-387</inkml:trace>
  <inkml:trace contextRef="#ctx0" brushRef="#br1" timeOffset="88087.6857">21948 14844 3225,'1'-46'5418,"4"26"0,6 6-387,0-5-2838,8 16-516,-4-7-387,9 10-387,-5 0-258,3 6-129,-1 7-258,-3 2 0,-2 2-129,-5 3-129,-5 5 0,-4 2 129,-2 0-258,-3-1-129,-6-1 129,-3-2 0,-5-5 129,1 0-258,-1-7 258,2-4-129,0-5 0,4-2 0,11 0-516,-14-21-1548,14 21-2838,2-29-129,10 16-387,-2-8-516</inkml:trace>
  <inkml:trace contextRef="#ctx0" brushRef="#br1" timeOffset="88619.2531">22206 14740 7611,'11'-7'5289,"-11"7"-387,9 5-258,-9-5-3999,9 25-258,-6-5-129,4 2-129,-1 5-129,0 0 129,-2-1-258,0 2 129,-2-5 0,-1-4 0,-1-7 0,0-12-129,0 0 129,0 0 0,0-7 0,0-15 0,0-3 0,2-6 0,3 1 0,2-2 0,0 4 129,-1 3 0,2 7-129,1 4 0,-1 7 129,1 6-129,0 1 129,1 4-129,-3 4 0,8 2 0,-3 0 0,0 2 129,-1-4-129,2-3 0,-4-3 258,-9-2-258,13-2 0,-13 2 0,4-21 129,-4 7-129,-5-1 0,-2 4 258,-2 0-129,2 2 0,-3 1 0,3 7 0,-3 1-258,10 0-903,0 0-3741,-11 12-387,11 0-387,0 1-387</inkml:trace>
  <inkml:trace contextRef="#ctx0" brushRef="#br1" timeOffset="92299.7206">270 4495 2322,'-38'-18'4386,"38"18"0,0 0-129,0 0-1548,0 0-645,0 0-645,0 0-387,0 0-387,0 0-258,0 0-129,0 0-129,49 0 129,-49 0 129,56 0-258,-56 0 129,64 0 0,-64 0-129,57-2-387,-57 2 0,43 0-387,-43 0-129,0 0-516,0 0-1032,0 0-1935,0 0-258,0 0-129,0 0 129</inkml:trace>
  <inkml:trace contextRef="#ctx0" brushRef="#br1" timeOffset="92583.7567">522 4420 3354,'0'0'4128,"0"0"-258,0 0 0,0 0-1935,0 0-645,0 0-516,0 0-129,0 0-129,0 0 0,50 25-258,-50-25 129,40 39 0,-40-39-129,38 38-129,-38-38 129,0 0 0,25 55-129,-25-55 129,0 0-129,-28 62 0,28-62-258,-41 51-129,41-51-1290,-43 56-2451,43-56-516,-9 47-387,9-47-258</inkml:trace>
  <inkml:trace contextRef="#ctx0" brushRef="#br1" timeOffset="120555.3086">21554 15357 3096,'0'0'4902,"4"-19"-516,-4 19-2193,-2-13-903,2 13 0,0-19-258,0 19 0,0-11-516,0 11-129,0 0 129,0 0-129,0 0 0,-12 0-129,0 10 129,-2 9-129,-10 4-129,-2 10 0,-8-1 0,-7 9-129,-3-3 129,-4 6-129,0 1 258,-2-1-258,6 0 129,3-5 0,4-1 0,4-6 0,7-3-129,7-8 0,4-5 129,5-5-129,10-11 0,0 0 0,0 0-258,0 0-516,7 0-3870,-7 0-258,14-14-516,-4 1-387</inkml:trace>
  <inkml:trace contextRef="#ctx0" brushRef="#br1" timeOffset="128618.8325">22060 15463 903,'0'0'5031,"0"-14"0,0 14 0,0-11-2967,0 11-516,0 0-516,6 18-129,-6-18 0,0 25-516,0-5 0,0 6-129,-1-2 129,-3 7-387,1 0 258,-1 3-258,0 3 0,0-2 129,2 1-258,-1-4 129,1 2-129,2-7 0,0 2-516,0-29-1935,0 28-2322,0-28-387,7 17-387</inkml:trace>
  <inkml:trace contextRef="#ctx0" brushRef="#br1" timeOffset="139619.2293">22416 15285 129,'0'0'4515,"0"0"0,0 0-129,0 0-2580,11 0-516,-11 0-129,20 18-129,-9-9-129,11 10-258,-3-1 0,12 9-258,-2-2 258,5 5-387,2-2 129,0 3-258,2 3 129,-1 1-258,-2-2 129,-4 1 0,-1-1-129,-3-2-129,-4-5 129,-6-1-129,-2-4-129,-6-7 0,-2 4-387,-7-18-2580,0 0-1677,-5 3-258,5-3-387</inkml:trace>
  <inkml:trace contextRef="#ctx0" brushRef="#br1" timeOffset="149066.9289">22139 16166 2451,'5'20'4257,"-5"-20"-1032,5-6-1290,6 6-258,-9-10-129,9 10-516,-9-11 0,8 11-387,-10 0 129,0 0-129,7-10 0,-7 10-129,0 0 0,0 0 0,-2 6 129,-1 8-258,-8 0-129,1 6 0,-5-1 0,-2 4-129,-1 2 0,-2 0-129,-1 3 129,0-5-258,3-6 258,2 1-258,1-3 258,3 1-258,3-8 129,9-8 0,-10 12 0,10-12 0,0 0-129,0 0-516,0 12-2193,0-12-1935,0 0-774,0 0 129</inkml:trace>
  <inkml:trace contextRef="#ctx0" brushRef="#br1" timeOffset="151879.2862">20541 16058 1,'-3'-13'2579,"3"13"-257,0 0 0,0 0-387,-2-12 0,2 12 0,0 0-387,0 0-258,0-12-129,0 12-387,0 0 0,0 0-387,0 0 0,0 0 0,0 9-129,0-9 0,0 17 0,-2-1-129,-1-2 0,-1 3 0,-4 1-129,1 7 129,-2-4-258,1 3 129,-3-2 0,1-3 0,1-2 0,1 0-129,2-1 129,6-16 0,-6 11-129,6-11 129,0 0 0,9 4 0,1-4 0,2-1 0,2-4 0,1 1 0,2-2 0,-1 0 0,-1 3 129,-1-2-129,-1 3 0,0-2 0,-5 4-129,-8 0 258,14 0-129,-14 0 129,0 0-129,8 6 0,-8-6 0,3 24 129,-3-9 0,0 4-258,0 1 258,0 1-258,1 1 129,2-4 0,0 1 0,1-5-129,0-2 0,-4-12-387,13 19-2580,-13-19-1677,0 0-258,7-13-129</inkml:trace>
  <inkml:trace contextRef="#ctx0" brushRef="#br1" timeOffset="152590.8766">20879 16211 1419,'0'0'5289,"0"0"-516,1-7 387,-2-13-3354,1 20-774,1-26 0,-1 26-258,11-24-129,-3 15-129,-2-5-129,5 7 0,-2-3 0,3 4-129,-2 1 0,1 3-129,-1 2 0,1 5 129,-11-5-129,13 22-129,-10-1 0,-3 1 0,0 4-129,-3 0 129,-4-2-258,-3 3 129,0-3 0,-4-1-129,2-5 129,-2-3-129,3-1 258,0-2-258,2-5 258,9-7-129,-10 13 258,10-13-129,0 0 129,0 0 0,7 3 0,2-3 129,4 0 0,4 0 0,0 0 129,1 0-129,2 1 0,-3 2-129,0 1 0,-3 2 0,-2 2-129,-12-8 0,14 18-645,-14-18-2322,5 12-2322,-5-12-129,0 0-903</inkml:trace>
  <inkml:trace contextRef="#ctx0" brushRef="#br1" timeOffset="172179.3639">22748 16257 3483,'8'0'4902,"-8"0"129,15-18-2451,0 17-645,-11-18-516,10 17-516,-6-11-258,4 4-258,-1-7-129,1 12 258,-2-10-387,2 8 129,0-1-129,-2 1 0,-1-2-129,1-1 129,-10 9 0,8-19-129,-8 19 0,0-20 0,0 20 129,-11-21-258,1 14 129,-1-1 0,1 4 0,-3 3 0,1 1 0,-1 6 0,1 6 0,0 5 0,2 10 0,2 2-129,2 1 129,3 5 0,3 0-129,0-2 0,7-1 258,3 3-258,5-10 258,1-4-129,1-1 129,3-3-129,0-7 129,-1-4-387,4 6-1032,-13-12-3225,5 0-903,-4-7 0,3-4-129</inkml:trace>
  <inkml:trace contextRef="#ctx0" brushRef="#br1" timeOffset="172478.9021">23179 16170 3225,'0'13'5160,"0"-13"-258,-7 18-258,7-3-3870,-7-9-129,7 15 0,-11-12 0,11 14-258,-9-10 0,5 8-129,-3-3 0,0 3-129,0-4 0,-1 0-258,2 2 129,-1-7-516,7 3-516,-11-7-2709,11-8-1548,0 0-129,0 0 0</inkml:trace>
  <inkml:trace contextRef="#ctx0" brushRef="#br1" timeOffset="172718.9325">23048 16141 3870,'-9'-13'5418,"9"13"-129,-7 7-258,15 15-3483,-4-6-516,10 8-258,-3-5-129,5 9-258,-2-4-129,4 0-129,-2 3 129,-4-6-516,4-2 129,-5-3-258,3 4-387,-14-20-1677,24 18-2451,-24-18-516,21 5-516</inkml:trace>
  <inkml:trace contextRef="#ctx0" brushRef="#br1" timeOffset="172990.9671">23293 16105 6450,'0'0'5418,"0"0"-387,12 14-1032,-10 2-2967,9 11-516,-6 0 0,4 8-129,-4 0-129,5 4-258,-6 0 129,0-8-258,-1 6 129,1-7-258,-1-1 0,-3-6-516,3 8-1161,-5-19-2193,1-1-1161,1-11-129,0 0-128</inkml:trace>
  <inkml:trace contextRef="#ctx0" brushRef="#br1" timeOffset="173327.0098">23289 16173 2967,'-7'-51'5160,"7"33"129,0 5-516,14 10-2838,-7-8-774,13 11 129,-6 0-516,7 7-258,-1 3-258,4 5 0,0 5-258,-1 1 0,-3 2-258,-7 0 129,-4-2-129,-7 1 129,-2-2-129,-7-2 129,-7-8 0,-3 1 129,-2-1 0,3-4 0,-2-1 129,3-3-129,3-2 0,3 0 0,9 0-387,-8-21-1161,14 12-3096,-4-9-645,7 4-258,-1-6-129</inkml:trace>
  <inkml:trace contextRef="#ctx0" brushRef="#br1" timeOffset="173831.0738">23522 16075 4257,'12'8'5547,"2"5"-645,-4-3 0,-10 2-3870,10 12-516,-6-4-129,6 6-258,-5-3-129,0 4-129,-1-1 0,-2-4 0,0-9 129,-2-13-129,3 16 129,-3-16-129,0 0 129,0 0 0,3-16 0,-3-5 0,3-3 0,1-4 129,2 3-129,2-1 258,-1 0-258,3 6 258,2 3-258,3 7 258,-3 4-129,2 4-129,1 2 0,-1 0 0,0 2 129,1 2-129,-5 0 0,0-1 129,-10-3 0,13 1-129,-13-1 129,0 0 0,3-12 0,-3 12 129,0-20-129,0 20 129,-7-18-129,7 18-129,-10-12-258,1 3-1677,9 9-2838,-15 0-774,15 0-258</inkml:trace>
  <inkml:trace contextRef="#ctx0" brushRef="#br1" timeOffset="176198.8743">22831 16651 1935,'0'0'4902,"0"0"129,9 0-774,-12-12-2838,3 12-129,0 0-387,-2 8-258,2-8-258,-11 27 129,0-2-258,-1 4 129,-4 4-129,-3 9-129,-3-6-129,-2 9 129,-2-3-258,0-2 129,-1-5-129,4 3 129,0-8-129,4-4 129,2-5 0,3-6 0,6-2-516,-3-9-645,11-4-3483,0 0-387,0 0-516,-9-10 388</inkml:trace>
  <inkml:trace contextRef="#ctx0" brushRef="#br1" timeOffset="176730.942">22003 17351 5805,'12'-4'5160,"-12"4"129,0 0-645,8 9-3612,-8 11-387,0 8 0,-5 5-258,3 6-129,-2 13 258,2-9-1290,2-8 1161,0-7-516,0 1 516,3-10-1290,1 2 1161,1-10-645,-5-11 0,12 1 129,-2 13-1548,-10-14-2064,0 0-1677,9 7 129,-9-7-258</inkml:trace>
  <inkml:trace contextRef="#ctx0" brushRef="#br1" timeOffset="177082.9863">22015 17648 5031,'0'-21'5934,"1"2"-903,8 18-903,-9 1-2838,20-8-129,-10 8-645,8 0-129,-2 12-258,1-2-129,0 2 258,-3-3-258,0 7 0,-3-1-258,0-13 258,-11-2-129,0 0 129,10 26 258,-10-26-516,-2 14 0,2-14 129,-16 9-387,2-1 258,2-1 258,-2-7-129,-1 0-1032,-1 0 1161,1-6 129,2 5-129,2-5 774,11 6-1290,-11-7 0,11 7-1806,0 0-2193,4-3-645,-4 3-516</inkml:trace>
  <inkml:trace contextRef="#ctx0" brushRef="#br1" timeOffset="177563.0477">22394 17603 5676,'-5'-20'5031,"-5"8"129,-4-5-1677,0 7-2967,-3 9-387,3 1 387,-1 0 129,3 5-258,2 14 258,3 2-516,1-4 258,5 1-129,1 1 0,0 2-516,10-6 258,0-2-129,-10-13 258,31 26 129,-13-15-258,3-4 0,2-6 0,-4-1 129,1 0-129,-4-8 0,-2-12-129,-7 6 0,-1-6 258,-6 0-129,0 1 129,-8 3-258,1 0 0,7 16 258,-15-12-129,15 12 129,-11 6 0,11-6-129,0 24 129,0-10-645,4 1 774,3 3-129,3-3-516,-10-15-387,23 24-2967,-12-14-1677,0-6-129,-1-4 516</inkml:trace>
  <inkml:trace contextRef="#ctx0" brushRef="#br1" timeOffset="178007.6041">22582 17525 6063,'6'-13'5418,"3"13"129,-9 0-645,16 13-4386,-9 14 0,0-7-387,0 7 258,-2-4-387,0 1 129,1-2-258,-1-7-258,-1-1 129,-4-14-129,5 11 129,-5-11-258,0 0 129,0 0 129,0-8 0,0 8 258,-6-22-129,2 9 129,3-3 129,-1-1 0,2-4 258,1 9 0,7-4 258,0 1-387,2 7 129,-1-5-129,3 6 129,-1 4-258,-1 2 129,0-5-258,-10 6 0,10-4 129,-10 4-129,2-12 0,-2 12-258,0-10-387,-9 7-3096,9 3-1290,-6-14-516,6 3-129</inkml:trace>
  <inkml:trace contextRef="#ctx0" brushRef="#br1" timeOffset="178646.6853">23232 16708 2580,'12'-32'5805,"-12"32"-258,4-12-258,3 28-2322,-7-2-2451,8 14 129,-8 6-258,2 12 0,4 1 129,0 8-129,1-1-258,-5-3 0,4-4 0,-4-3-516,2-4-258,-4-5-774,8-7-3483,-7-7-645,3-1 0,-2-7-645</inkml:trace>
  <inkml:trace contextRef="#ctx0" brushRef="#br1" timeOffset="179111.2443">23296 17589 7998,'5'11'5805,"-5"8"-129,0-19-516,10 14-4128,-10-14-258,0 0-516,0 41 0,0-41-387,0 0 129,1 40-129,-1-40 387,0 0-774,0 0 387,4 14 129,-4-14-516,0 0-258,1 51-1419,-1-51-3225,0 0-258,0 0-516</inkml:trace>
  <inkml:trace contextRef="#ctx0" brushRef="#br1" timeOffset="179410.7823">23130 17719 5934,'0'14'6063,"15"-14"-774,-3-4-645,-12 4-3999,46 0 258,-18 0-258,-6 0 258,7 0-258,-3 0-387,0 0 258,-2 0-387,-4-6-387,-8 6 0,-3 0-258,-9 0-3483,20 35-1290,-20-35-903,0 0 0</inkml:trace>
  <inkml:trace contextRef="#ctx0" brushRef="#br1" timeOffset="180394.4072">23291 17628 4386,'0'0'5547,"0"0"-258,10-12-2709,-10 12-645,0 0-387,0-18-129,7 17-258,-7 1-645,0 0 258,0 0-258,0 0-129,-2 13-129,2-13 0,0 24-258,0-8 129,1-3 129,-1-13-774,1 48 516,-1-48 0,11 22 129,-11-22-645,0 0 516,11 49-129,-11-49 129,0 0 258,0 0-387,0 0-129,21 49-129,-21-49 129,0 0-903,0 0-3096,0 0-1290,-7 20-129,5-45-387</inkml:trace>
  <inkml:trace contextRef="#ctx0" brushRef="#br1" timeOffset="181207.0104">23585 16475 2451,'0'0'5547,"6"0"-516,-6 0-258,9 18-2838,-9-18-645,14 30 0,-2-6-387,11 18-129,2 0 0,9 9-387,2 4 0,9 9-129,0-3-129,3 3 129,0-7 0,0-4 0,-4-6 0,-4-6-258,-4-9 129,-7-5-129,-8-5 129,-5-11-258,-16-11-129,0 0-387,4 13-516,-11-13-4257,-9-1 0,-2-14-645,1 0-129</inkml:trace>
  <inkml:trace contextRef="#ctx0" brushRef="#br1" timeOffset="182114.6256">24086 17626 6837,'-7'8'5547,"-5"-10"-387,3 0-1419,-11-8-2451,6 0-387,-2-1-258,3 1-129,0 1 0,3 1-516,-3 8 129,1 0 0,-2 3-129,1 7 129,-1 3 0,2 7-387,0-4 258,5 0 129,2-1-129,5 0-387,2-2 516,8-4-516,8 0 645,-18-9 0,42 13 0,-15-7-387,1-5 258,1 0 0,-6-1 0,-3-1 516,-5-2-774,-3-14 516,-9 1-258,-3-6 387,-7 3-387,-4-1 258,-1 4-258,1 3 0,-4 1-129,7 8 0,8 4 0,0 0 129,-1 18-129,5-4-258,7-1 258,5 2-387,2-3 387,-1-1-387,1 7 258,0-6-258,1-6 258,-4 0-258,-15-6-516,0 0-1161,30 49-3225,-30-49-387,17 2-645,-17-2 1032</inkml:trace>
  <inkml:trace contextRef="#ctx0" brushRef="#br1" timeOffset="182515.1765">24301 17626 6708,'6'-14'5805,"-6"3"-129,0 0-516,0 11-3612,12-4-903,-12 4-258,5 18-258,0-3-129,0 2 0,-2 0-516,2 1 516,-2-1-129,0-5 0,1 0-387,-4-12 516,-4 19-387,4-19 387,0 0 0,0 0 0,0 0-129,-6-10 258,5-3 645,5-9-645,3 1 387,-4 5-129,4 0 387,0-5-258,3 12-258,-6-11 0,2 9-129,-6 11 0,15-8-258,-15 8-129,13-3-258,-13 3-645,0 0-2709,36 19-1419,-36-19-258,5 19-774</inkml:trace>
  <inkml:trace contextRef="#ctx0" brushRef="#br1" timeOffset="183223.2664">24608 17616 2451,'0'0'5547,"0"0"-258,0 0 0,0 0-1806,0 0-1806,0 0 0,0 0-516,0 0-258,0 0-258,0 0-258,-33-36 0,33 36-258,0 0 0,0 0-129,-40 20-387,40-20 516,0 0-129,-39 32 129,39-32-516,0 0 387,0 0-387,-26 57 387,26-57 0,0 0-129,0 0-258,0 0 387,0 0-129,44 40 129,-44-40 0,0 0 0,47-11 0,-47 11 129,0 0 258,0 0-387,44-30 645,-44 30-516,0 0 258,0 0-387,5-52 645,-5 52-645,0 0 129,0 0-129,0 0 0,-2-48-129,2 48 258,0 0-258,0 0-387,2 62 387,-2-62 0,0 55 0,0-55-387,0 0 387,2 66-129,-2-66 387,0 0-129,-13 66 0,13-66-258,0 0 387,-37 78 0,37-78-258,0 0 0,-46 56 129,46-56 387,0 0-387,0 0 129,-37-25-129,37 25-258,0 0-903,0 0-3354,0 0-1032,0 0-645,0 0-387</inkml:trace>
  <inkml:trace contextRef="#ctx0" brushRef="#br1" timeOffset="208550.9826">18961 14979 3354,'0'0'3612,"11"-2"-1419,-11 2-258,12 0 129,-12 0-645,18 0 0,-18 0-129,25-5-129,-14-4-258,6 9-129,-5-6 0,5 6-129,-5-6 0,2 5-129,-2-4-129,3 3 0,-4-4-129,1-1 0,0-2 0,-1-3-129,0-1 129,-3 0-129,-2-3 0,-1 1-129,-5-2 129,0 3-129,-2 0 0,-5 1 0,-3 0 0,-2 2 129,-3 0-129,-1 1 0,-3 6 0,-1 1 129,0 3 0,-3 7-129,4 9 0,0 6-129,2 7 129,2 8 0,4-1 0,4 3-129,4-1 258,3 2-129,3-6 0,4 0 0,2-7 129,3-6-129,2-4 129,1-2-129,-2-7 0,2-3 0,1-4-129,-5-1-516,5 1-1806,-4-7-2451,4 1-258,-5-13-258,4 5-387</inkml:trace>
  <inkml:trace contextRef="#ctx0" brushRef="#br1" timeOffset="208843.0197">19433 14937 7224,'11'-8'5289,"-11"8"-258,0 0-258,-9 0-3741,1 7-645,-4 2 129,0 8-129,-2 2-258,2 2 129,-5 2-258,3 3 129,-2-1 0,0-1-129,-1-1 0,1 0 0,1-4-129,3-8-129,5 3-645,-5-17-1419,12 3-2322,-4-20-516,7 1-387,-1-9 0</inkml:trace>
  <inkml:trace contextRef="#ctx0" brushRef="#br1" timeOffset="209062.5476">19243 14927 5547,'0'0'5418,"6"17"-258,-6-17-258,19 26-3354,-9-15-516,9 7 0,-7-4-258,4 7-387,-3-2-129,0 0-129,-4 2 0,-2-1-258,1 1-129,-3-6-258,4 5-774,-9-20-2709,11 12-1032,-11-12-258,17 1-516</inkml:trace>
  <inkml:trace contextRef="#ctx0" brushRef="#br1" timeOffset="209330.5813">19522 15015 7224,'11'-12'5289,"-11"12"-129,0 0-258,12 0-3870,-12 0-258,7 23 0,-3-5-387,4 5-129,-4 5-129,3 4 0,-1 2-129,-2-3 129,0 1-129,-3-2-129,0-1 0,-1-6 0,0 2-387,-1-10-387,1 10-1032,0-25-2967,-7 12-258,7-12-387,-12-11 129</inkml:trace>
  <inkml:trace contextRef="#ctx0" brushRef="#br1" timeOffset="209662.6238">19516 15046 7224,'1'-43'5289,"4"21"0,8 6-387,-5-4-3741,13 6-129,-1-3-258,6 6-129,-4 3-258,3 7 0,-4 1-258,-3 2 0,-4 10 0,-4 4 0,-8 3-129,-2 1-129,0 4 129,-8-1 0,-3-1 0,-3-1 0,-3-3-129,-1-3 129,0-4 0,1-3 0,1-6-129,1-2 0,3-1-129,4-10-129,8 11-774,-9-21-2580,9 21-1290,7-25-516,5 16-258</inkml:trace>
  <inkml:trace contextRef="#ctx0" brushRef="#br1" timeOffset="210031.6707">19726 14974 5676,'18'-8'5547,"-18"8"-129,14-8-645,-14 8-2580,10-1-1161,-10 1-129,10 6-387,-10-6-258,7 24-129,-4-8 0,1 4-129,-2-2-129,0 1 129,-2-3 0,0-2-129,0-2 0,0-12 129,0 0-129,0 0 0,0 0 129,-4-16 0,4-3 0,2-4 0,3-3 0,2-1 129,4 1 0,2 4 0,0 1 0,2 7-129,1 0 129,0 8-129,-1 5-129,0-1-903,10 9-3741,-15-1-258,3 13-516,-6-6-387</inkml:trace>
  <inkml:trace contextRef="#ctx0" brushRef="#br1" timeOffset="210563.2382">19172 15451 9159,'0'0'5547,"-14"4"-516,10 16 0,-2 2-4386,4 10-258,-2 0 0,4 8-129,0-1-129,2 5 0,1-5 0,1 0-129,1-5 129,0-8-129,-1-4-258,-2-11 0,0 0-645,-4-21-3612,2 10-516,-5-30-516,1 11-645</inkml:trace>
  <inkml:trace contextRef="#ctx0" brushRef="#br1" timeOffset="213110.5613">18848 16060 129,'8'-8'4773,"-8"8"-129,0 0 129,2-19-2838,-2 19-129,2-12-258,-2 12-645,0 0-129,0-13 0,0 13-258,-12-9-129,1 1 129,1 7-258,-5-1 0,1 2 0,-2 0 129,0 5-129,1 2-129,1 4 0,2 1-129,3 4 129,2 4-129,5 2 129,2 3-129,0 11 0,5 2 0,4 1 0,1 6 129,0-2-258,0-3 258,-1 0-258,-2-4 129,0-10-129,-2-4 129,-2-4-387,-3-5-387,0-13-774,0 0-3483,-8 0-129,8 0-516,-17-21 0</inkml:trace>
  <inkml:trace contextRef="#ctx0" brushRef="#br1" timeOffset="213335.0901">18609 16318 5676,'0'0'5289,"0"0"0,0 0-645,16 0-3612,-1-4-258,2 4 0,1 0-258,7 0-258,-2 0-129,1 0-387,1 0-258,-5-13-774,8 13-2580,-11 0-1290,1 0 0,-5 0-645</inkml:trace>
  <inkml:trace contextRef="#ctx0" brushRef="#br1" timeOffset="213770.6455">19041 16229 5289,'-16'-7'5160,"3"14"129,-4-10-1161,3 14-2967,-8-9-129,10 17-258,-4-2-129,8 5-387,3 0 0,5-7-258,4 12 258,9-12-258,4 0 129,4-4-258,3-2 258,2-5-129,-1-4 0,0-1 258,0-9-516,-6-6 516,1-2-516,-9 0 258,-1-11 0,-7 0 0,-3 1 258,-6 1-258,-5 3 0,-6 0 0,-2 8 0,-3 4 129,-3 10-129,1 2 0,1 5-129,4 10-129,2 5-129,4-4-645,13 12-2580,0-14-1548,12 9 0,3-8-645</inkml:trace>
  <inkml:trace contextRef="#ctx0" brushRef="#br1" timeOffset="214170.6963">19343 16161 4902,'-27'4'5031,"15"2"129,-4 9-645,4 8-3612,0-6-516,7 11 129,0-5 129,5 4-258,0-4 0,10 4-258,1-12 129,4 0-129,0-5-129,7-7 0,-2 0 0,0-3 0,2-9 0,-5-3 0,-1-5 0,-5 2 129,-7-11-129,-4 0 129,-4 2-129,-9 1 129,-6 1 0,-2 6-129,-4 2 0,2 1-129,3 19-1032,-3-4-3741,9 13 0,0-4-645,7 8-258</inkml:trace>
  <inkml:trace contextRef="#ctx0" brushRef="#br1" timeOffset="341058.3086">3918 7167 645,'-9'1'3999,"9"-1"387,0 0-387,-7-3-1677,7 3-774,0 0-258,0 0 0,0 0-387,0 0 0,-10-14 0,10 14-258,0 0 0,0 0-129,0 0-129,0 0 129,0 0-258,0 0 0,0 0-129,0 0 0,0 7 0,0-7 0,0 18 0,0-2 0,0-2 0,1 7-129,-1 0 129,2 2 0,-2 3-129,2 4 0,-2 1 0,1 1 0,-1-2 0,0 4 129,0-1-258,0 1 258,0-5-258,0-1 258,0-3-129,0-1 0,0 0 0,0-3 0,1-1 0,0-3 0,1 1 0,-2-3 0,2 1 129,-1-4-129,0 0 129,-1-12-129,3 19 129,-3-19-129,0 13 129,0-13-129,3 12 0,-3-12 0,0 0 0,0 10 0,0-10 0,0 0 0,0 0 0,0 0 0,0 0 0,0 0 0,0 0 0,0 0 0,0 0-129,0 11 129,0-11 0,0 0 0,0 0-129,0 10 129,0-10 0,0 0 0,0 0 0,0 12 0,0-12 0,0 0 0,0 0 0,0 0 0,0 0 129,1-11-129,-1 11 129,1-22-129,-1 8 0,0-3 0,0-4 0,0 2 0,0-5-129,0-1 129,0 0-129,-1 0 129,0-2 129,-2-1-129,3 1 129,-2 2 0,2 0-129,0-3 129,0 2 0,0-1 0,0 0 0,2 1-129,-2 0 129,0 3-129,0-2 129,3 4 0,-3 1 0,0 1-129,0 1 129,0 0 0,0 2 0,0-2 0,0 2-129,0 2 129,-3 2-129,3 2 129,0-3-129,0 13 129,0-12 0,0 12-129,0 0 0,0 0 0,0 0 129,0 0-129,0 0 0,0 0 0,-3 8-129,3 9 258,0 2-129,0 8 0,0 6 0,0 3 0,0 4 0,0 5 129,0-1-129,0-3 0,1-1-129,1-1 129,-2-2 0,0-4 0,0-2 129,0-2-258,0-7 129,0 4 0,0-4 0,0-2 0,-2-3 0,1-1 129,-1-4-258,2-12 129,-2 21 129,2-21-129,0 0 258,-3 14-258,3-14 0,0 0 0,0 0 129,0 13-258,0-13 0,0 0 0,0 0-258,0 0-387,10 15-3612,-10-15-645,0 0-516,0 0-258</inkml:trace>
  <inkml:trace contextRef="#ctx0" brushRef="#br2" timeOffset="372281.7738">4663 7092 2580,'-8'0'4773,"8"0"-129,0 0-1032,-12 0-516,12 0-774,-10 2-129,10-2-645,-14 7-645,14-7 0,-17 12-258,8-1-129,-4-1-129,1 2 0,1 2-258,0 2 129,-2 3-129,1 0-129,2 0 129,1 5 0,-1 2-129,1 2 0,1-1 0,3 4 129,-1 0-129,0 2 129,4 1-129,-3-2 0,4 0 0,0-1 0,1-3 0,0-2 0,0 0 0,1 2 0,3-3 0,-1-1 129,1-1 0,1 0-129,0-1 129,1 0-129,0-3 129,-1-4-129,4-2 129,-4 1-129,-5-14 0,12 17 0,-12-17 0,9 9 0,-9-9-387,0 0-774,0 0-3870,5-17 0,-5 5-516,-2-11-516</inkml:trace>
  <inkml:trace contextRef="#ctx0" brushRef="#br2" timeOffset="373053.3716">4667 7112 3225,'0'0'4773,"0"0"0,0 0-1677,0 0-387,0 0-516,0 0-258,0 0-645,-4 0-129,4 0-387,0 0-258,-12 14 129,4-7-258,4 7 0,-5-2-258,2 2 129,-1 3-129,1-2 0,-1 4-129,1 1 258,0 0-258,-3 1 129,3 0-129,0 4 129,2-3-129,-4 4 129,4-3-129,-2 3 0,3-1 129,0-2-129,-1 3 0,3-1 129,1-1-129,-1 1 129,0-2-129,2-2 0,-2 1 0,2 2 0,0-2 0,0-3 129,0 1 0,2 0-129,0 0 129,1-4 0,2 0 0,-3-2 0,3 0 0,-2-4-129,-3-10 129,5 15-129,-5-15 0,0 0 0,4 12-129,-4-12 0,0 0-129,0 0-387,0 0-1032,0 0-3225,0 0-387,1-19-258,3 5-387</inkml:trace>
  <inkml:trace contextRef="#ctx0" brushRef="#br2" timeOffset="373573.4378">4650 7127 1548,'0'0'4257,"-9"0"258,9 0-129,0 0-1806,-13 0-387,13 0-645,-14 8-129,8 8-258,-7-6 0,5 9-387,-5 0-129,5 10-129,-1 1-129,2 7 0,0 0 0,3 4-129,1 1-129,3 5 129,0-4-129,0 1 129,0-5-258,4 0 129,1-2 0,0-7 0,2-3 0,-2-3 0,2-3 0,2-7 0,-1 0 129,4-9-129,-5-3-129,3-1 0,-1-1-129,-9 0-645,19-6-4128,-19 6-129,0 0-516,0-17-516</inkml:trace>
  <inkml:trace contextRef="#ctx0" brushRef="#br2" timeOffset="375429.6735">4646 7781 1,'-4'14'3869,"2"-4"1,2-10-129,0 0-2451,0 19-3612,0-19-774,0 12-258,0-12-516</inkml:trace>
  <inkml:trace contextRef="#ctx0" brushRef="#br2" timeOffset="377117.8876">6804 7177 9546,'0'0'5289,"-1"-16"-129,1 16-258,0-12-3741,8 12-129,-8 0-387,19 0-129,-9 0-258,1 4 0,1 6-129,-1 5 0,0 4-129,-1 5 0,-3 3 0,2 1 129,-4 8-129,3-3 0,-3 3 0,-3-2 0,0 4 0,-2-6 0,0 3 0,-2-5 0,-3-2 0,-3 2 0,-1-4 0,0-2 0,1-4 0,-3-3 0,1-3-129,0-3 258,0-1-129,1-5 0,0 0 0,2-3 0,7-2-129,-13 3-129,13-3-387,-9-3-2064,9 3-2193,0 0-258,2-11-258,1-4-516</inkml:trace>
  <inkml:trace contextRef="#ctx0" brushRef="#br2" timeOffset="377757.9692">6835 7122 4902,'-9'1'5289,"9"-1"-387,-9 0-129,9 0-2451,0 0-774,0 7 0,0-7-645,9 18-129,-2-7-129,2 6-258,-1 3 0,1 7 0,2 0-387,-2 6 129,0 0-129,-2-2 129,0 7-129,-2-6 0,0 3 0,-4-6 0,0 0 0,-1-3 0,-1-2 0,-5-3 0,1-1 0,-4 1 0,1-5-129,-1 0 129,-1-4 0,3 2 0,-1-2-129,8-12 258,-14 18-258,14-18 258,-11 14-258,11-14 129,-10 13-387,10-13-129,0 0-645,-15 5-3870,15-5 129,0 0-516,0 0-258</inkml:trace>
  <inkml:trace contextRef="#ctx0" brushRef="#br2" timeOffset="378325.5413">6861 7105 5934,'-10'4'5160,"10"-4"-258,0 0-258,-1 22-2709,1-22-516,0 14-129,0-14-258,4 15-387,-4-15 0,7 21-258,-5-10 0,1 5-129,-1 2 0,2 2-129,0 4 0,-1 3 0,1 2 0,-1 4-129,-1 1 0,2 1 129,-4 2-129,0-3 0,0 2 0,-2-4 0,-3-2 0,-1-2 0,-1-2 0,-1-4 129,0-2-129,-1-5 129,-1-2-129,1 0 129,-2-2-258,0-4 129,1-3 0,1 0 0,9-4-129,-13 6-129,13-6 0,0 0-387,0 0-516,-11 6-3870,11-6 0,0 0-387,7-4-387</inkml:trace>
  <inkml:trace contextRef="#ctx0" brushRef="#br2" timeOffset="378725.5921">6833 7146 7740,'0'0'5160,"0"0"-387,11 0-129,-11 0-3483,7 25-387,-6-5 129,6 13-258,-5 1-129,3 7-129,-5 1-129,2 4 0,-2-2 0,0 1-129,-7-1-129,0-5 129,0 0-129,-4-4 129,-1-2 0,-1-6-129,3-6 0,1-4 129,0-2-258,9-15 0,-12 16-258,12-16-1161,0 0-3354,0 0-129,-6-7-129,6 7-774</inkml:trace>
  <inkml:trace contextRef="#ctx0" brushRef="#br3" timeOffset="383161.6554">5059 7444 7482,'-5'-15'5031,"5"15"0,0 0-258,0 0-2709,0 0-774,5-1-387,4 1-258,4 2-129,1-1-129,3 5-129,1-6 0,2 0-129,-3 0 0,2-8 0,-2-5-129,-1 2 129,-3-7 0,-2-3-129,-3-1 0,-6 2 0,-2-2 129,0 1-129,-9 2 0,-1 2 0,-5 6 0,1 5 0,-3 5 0,0 1 0,1 8 0,-1 13 0,2 8 0,1 5 0,2 5 0,1 2 0,3 1 0,2 1 129,5-1-129,1-10 0,1-3 0,8-6 0,0-4 129,3-7-129,0-4 0,1 1 0,3-7-129,1-2 0,3 0-516,-2-11-1161,3 3-3096,1-8-258,4 4-387,1-11-516</inkml:trace>
  <inkml:trace contextRef="#ctx0" brushRef="#br3" timeOffset="383445.1914">5637 7311 10191,'10'-5'5289,"-10"5"-387,0 9 129,-7-4-3870,0 13-516,-6 0-129,2 7-129,-6 1-129,-3 7 0,-3 0-129,0 2 129,0-1-258,1-3 129,2-2-129,2 1 0,6-6 0,2-6-258,8-6-129,2-12-645,0 0-3096,4 0-774,6-8-387,-5-16-387</inkml:trace>
  <inkml:trace contextRef="#ctx0" brushRef="#br3" timeOffset="383685.2219">5443 7392 10320,'-7'-23'5418,"7"23"-258,0 0-129,0 0-3483,0 12-516,4 5-258,3 1-258,5 10-129,2 0 0,4 2-258,-1 2 0,7 1 0,-3 2-129,-2-3-129,1 0 0,-3-5-258,1 1-258,-5-15-1806,1 7-2580,-3-13-258,5-3-258,-7-7-516</inkml:trace>
  <inkml:trace contextRef="#ctx0" brushRef="#br3" timeOffset="383949.2554">5844 7446 11223,'0'0'5547,"0"0"-387,0 0-129,0 9-3870,-2 8-645,1 7 0,-1 7-258,-1 8 129,-1 4-258,0 3 129,0 1-129,-1 3 0,1-5 0,-1 0-129,4-6-129,-1-8-258,2-1-387,-5-13-3483,6-2-903,-1-15-258,0 0-129</inkml:trace>
  <inkml:trace contextRef="#ctx0" brushRef="#br3" timeOffset="384309.3011">5787 7502 9288,'-5'-78'5547,"5"46"-129,3-4-129,7 11-2322,-2-3-2064,8 10-129,4 6-387,-1 8 0,4 4-129,-2 9-129,0 8-129,0 8 0,-6 3 0,-2 7-129,-6-3 129,-5 7 0,-2-4-129,-6-3 0,-4-5 129,-3-5 0,1-2 0,-5-8 0,2-6 0,-1-6 0,2-2 0,-1-5 0,5 0 0,0-5 0,10 12-258,-11-18-387,11 18-2709,4-7-1935,8 5-129,-2-6-258,10 1-516</inkml:trace>
  <inkml:trace contextRef="#ctx0" brushRef="#br3" timeOffset="384917.8784">6107 7276 10320,'1'-12'5547,"7"12"-387,0 12-129,0 6-3483,1 7-1032,1 3-258,1 9 0,-3 1-129,2 2-129,-5-1 0,-3-3 0,-2-4-129,-2-6 129,-2-6 0,-3-10-129,7-10 129,-9 4 0,9-4 0,-4-16-129,4-3 258,7-4-129,1-3 0,5-2 0,0 0 129,3-1-129,-1-1 0,3 5 129,-5 1-129,0 1 0,-2 5 129,-4 6-129,-7 12 0,10-15 0,-10 15 129,0 0-129,0 0 0,8-8 0,-8 8 0,0 0 0,0 0 0,6 8 0,-6-8 0,2 18 0,0-8 0,0 3 129,2-2-129,-4-11 129,9 16-129,-9-16 129,15 0-129,-6 0 129,-3-11 0,0-4-129,-3 0 129,-2-1-129,-1 0 0,-4 0 129,-4 2-129,8 14 129,-12-11-258,5 7-903,7 4-3999,-2 8 0,2 4-645,-2 1-129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4:59:5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16455 10323 2,'0'0'4,"0"0"-1,-12-13 0,12 13 1,-6-9-1,6 9 0,-5-9 0,5 9 0,0 0-2,-2-9 1,2 9-2,0 0 1,0 0-1,0 0 1,0 0 1,0 0 0,0 0 1,0 0 1,0 0 1,0 0 1,0 0 1,0 0 0,0 0 1,0 0 0,0 0-1,0 0 0,0 0 0,0 0-2,0 0 0,0 0-1,-6 12-1,6-12 0,-2 13-1,1-3-1,1 2-1,-1 2 1,2-1-1,-1 4 1,4 1-1,-1 2 1,2 4-1,-2-2 1,3 2-1,-1 1 1,1-1-1,-3 0 1,0 0-1,0-2 0,0-1 0,0-2 0,0-1 0,0-4 0,1 0 0,-2-4 1,-2-10-1,4 14 0,-4-14 0,0 0 0,2 11-1,-2-11-1,0 0-2,0 0-3,0 0-4,0 0-11,0 0-6,0 0 1,0 0 0</inkml:trace>
  <inkml:trace contextRef="#ctx0" brushRef="#br0" timeOffset="806.0459">16212 10555 10,'0'0'9,"0"0"1,0 0-1,0 0-2,0 0 2,0 0-1,0 0-1,0 0 0,0 0 2,0 0-2,13-1 0,-13 1-1,19 1 0,-8-3-2,3 2 0,1-1 0,3 2-2,3-2 0,-2 2-1,4-2-1,1 2 1,-1 0 0,2 0-1,0-2 1,0 1-1,-1-1 1,-1 1-1,1-1 0,-1 0 0,2 0 0,-4 1 1,0 0-1,-1 0 0,-3 0 0,0-1 0,-3 1 0,-2 1 0,-12-1 0,15 0-1,-15 0 0,12 0 0,-12 0-1,0 0-3,10 0-3,-10 0-9,0 0-10,0 0-1,0 0 2</inkml:trace>
  <inkml:trace contextRef="#ctx0" brushRef="#br0" timeOffset="2358.1349">15393 11365 5,'0'0'17,"0"0"-3,-6 9 0,6-9-2,0 0 1,-9 1 0,9-1-2,0 0-1,0 0-2,-13-1-2,13 1-2,-10-3-1,10 3-1,-11-3-1,11 3 0,-18-3-1,9 1 0,9 2 0,-19-3 0,9 3 0,0-2 0,0 2-1,1 0 1,9 0-1,-15 3 0,15-3 1,-14 3-1,14-3 1,-9 5 0,9-5-1,0 0 1,-12 12 0,12-12 0,-6 16 0,6-16 0,-6 16 0,5-4 0,-1-1 0,1 4 1,2 2-1,0 1 0,1 2 0,1 4 0,0 2 0,2 2 0,2 2 0,-1 0 0,-1 1 0,1-1 0,0-1 0,0-4 0,0 1 0,-3 0-1,1-4 1,-2-1 0,0-1 0,0-2 0,-1-1-1,0 0 1,-1-3-1,0-2-1,-2 0-2,2-3-1,0-9-1,-2 14-3,2-14-1,0 0-8,-3 13-6,3-13 0,0 0 1</inkml:trace>
  <inkml:trace contextRef="#ctx0" brushRef="#br0" timeOffset="2739.1567">15033 11783 12,'0'0'24,"0"0"-3,-10-11-3,10 11-2,0 0-2,0 0-1,8-9-3,-8 9-1,22-8-2,-5 5-2,5 1-2,1 0 0,8 1-2,2 1 0,4 1-1,-3 0 0,0 1 0,0-1-1,-3-1 0,-1 0-1,-6-1-1,-2 2-4,-8-4-5,-2-1-13,0 7-6,-12-3 1,0 0 1</inkml:trace>
  <inkml:trace contextRef="#ctx0" brushRef="#br0" timeOffset="3353.1918">15676 11764 13,'-14'-1'25,"14"1"-1,-19 10-6,19-10-4,-18 10-5,18-10-3,-17 14-2,17-14-2,-14 19-1,9-5 0,4 0 0,-1 3 0,4 2 0,1 2 0,3 1-1,2-2 0,4 2-1,0-3-1,0-3-1,6-2 1,-4-6-1,5-5 1,-3-5 0,2-4 1,0-8 2,0-2 0,0-5 1,-4-4 1,2 0 0,-5-5 1,3 2 1,-7-2-1,-2 5 1,-4-1-1,-1 3 1,-6 3-2,-1 5 1,-8 3-2,-2 5 0,-5 3 0,-1 5-2,-3 5-1,1 3-1,1 5-1,-1 0-3,6 3-3,2-2-4,6-2-6,7 5-12,4-18 2,2 18 1</inkml:trace>
  <inkml:trace contextRef="#ctx0" brushRef="#br0" timeOffset="4100.2342">16054 11779 16,'-1'14'27,"1"-14"1,0 0-1,-13 14-8,13-14-5,-13 12-3,3-5-2,3 3-2,-3 0-2,2 4-2,-3 2 1,3 4-4,2 2 0,1 1-2,4 4 2,2 0-2,6 1 0,2-1 1,5-1-1,1-6 1,4 0 0,1-9 0,1-4 0,1-7 1,-1-8 1,-1-4-1,0-6 1,-1-4 0,-6-5 1,1-1 0,-5-4 1,-3 1 1,-6-1-2,-2 3 1,-6 0 0,-2 4 0,-3 2 0,-4 7-1,-2 3-1,-1 7 0,-2 7-1,0 2-1,0 8-2,-1 0 0,5 9-4,-4-6-7,9 6-11,5-2-9,8-18 0,-6 18 1</inkml:trace>
  <inkml:trace contextRef="#ctx0" brushRef="#br0" timeOffset="5820.3329">17342 11522 6,'0'0'8,"-13"-11"-1,13 11-1,-10-8 2,10 8 0,0 0 2,0 0 0,-9-8-1,9 8 1,0 0 1,0 0-2,0 0-1,0 0-2,0 0-1,0 0 0,0 0-1,0 0 0,0 0-1,0 0 1,1 11 0,-1-11 0,0 0 0,0 0-1,0 0 0,0 0 0,1 13-1,-1-13 0,0 0 0,-5 12 1,5-12-2,-3 16 0,1-5 0,-1 1-1,1 3 0,1 0 0,-1 4 0,2 1 0,0-2 0,0 2 0,1-2-1,0 0 1,0-1 0,-1-2 0,0-2 0,-1-1 0,0-3 0,1-9 0,-2 15 0,2-15 0,0 0 0,-2 9 0,2-9 0,0 0 0,0 0 0,14 0-1,-4 0 1,1-1 1,3-1-1,2 0 0,4 0 0,2-2 0,1 1-1,1-1 1,-1 0 0,0-1 0,-1 1 0,-2 0 0,-4-1 0,-2-1 0,-3-1 1,-11 7-1,16-13 1,-16 13 0,8-15-1,-7 6 1,-1 9 0,0-14 0,0 14 0,-2-10 0,2 10 0,0 0 0,0 0-1,0 0 1,0 0-1,-6 11 1,5 1-1,0 3 0,1 5 0,0 4 0,0 4 0,1 2 0,1 4 0,0 0 0,1-1 0,-1-2 0,0-2 0,0-4 0,0-6 0,-1-3 0,0-6 1,-1-10-1,-1 11 0,1-11-1,0 0-1,0 0-2,-1-17-9,4 7-16,-3 10-5,3-20 0,2 10 0</inkml:trace>
  <inkml:trace contextRef="#ctx0" brushRef="#br0" timeOffset="8299.4747">17902 11633 5,'0'0'11,"0"0"0,0 0 1,-4-9 0,4 9 0,0 0 1,0 0 1,0 0-2,-10-12-2,10 12-1,0 0-2,0 0 0,-3-15-2,3 15 0,1-12-1,-1 12 0,6-15 1,-6 15-2,12-18 1,-3 9-1,-9 9 1,20-14-1,-9 9-2,3 1 0,-1 2 0,5 3 0,-3 3-1,3 1 0,-2 2 0,1 4 0,-2 1 1,0 0-1,-2 4-1,-5 1 1,0 2 0,-3 2-1,-3 2 0,-3 1 1,-2 0-1,-5 1 0,1 0 0,-2-3 1,-1 0-1,0-1 0,1-1 1,1-1 0,-2-1 0,4-3 0,-1-1 0,2-1-1,1-3 2,-1 1-1,5-11 0,-6 11 0,6-11 1,-2 9-1,2-9 1,0 0-1,0 0 1,0 0 0,-6 10-1,6-10 1,0 0-1,0 0-1,-13 12 0,13-12 0,-14 9-1,14-9 0,-15 11-1,5-7 2,10-4-1,-11 6 1,11-6 1,0 0 1,0 0 1,0 0 0,0 0 2,19 7-1,-9-9 0,5 3-1,1-3 1,3 2-1,1-2-1,1 2 0,0 0 0,-1 0 0,2 0-1,0 0 1,-2 1-1,0 1 0,-1-1 0,-1 1 1,-2 1-1,-2-1 0,-1 0 0,-2 2 0,-11-4-1,14 4 1,-14-4-1,0 0-2,11 8-2,-11-8-8,0 0-20,0 0-1,-16-10-1,7 3 1</inkml:trace>
  <inkml:trace contextRef="#ctx0" brushRef="#br0" timeOffset="9320.5331">16191 10953 5,'0'0'20,"0"0"-3,0 0-2,0 0-1,0 0-2,-10 6 1,10-6-3,-7 11 0,7-11-1,-10 14-2,10-14-1,-10 18-2,5-9-1,1 5-1,-2-3 0,-1 2-1,-1 1 0,1 0-1,-2 1 1,-2 0 0,-2 1-1,0-1 1,-1 2-1,-2 0 0,1 4 1,-2 1-1,0 0 0,0-2 0,2 0 1,1-1-1,0-1 1,2-2 0,2-6 0,4-1 0,6-9 0,-11 13 0,11-13-1,0 0 0,0 0-1,0 0-2,0 0-4,0 0-5,0 0-18,17-9-2,-11-2 1,11 4 1</inkml:trace>
  <inkml:trace contextRef="#ctx0" brushRef="#br0" timeOffset="10609.6068">16926 10827 7,'0'0'17,"0"0"-2,0 0-1,0 0-1,0 0-1,0 0 1,0 0-1,0 0-2,-6 10 0,6-10-2,0 0 0,0 0-2,0 0 1,0 0-2,0 0 0,0 0-1,7 13 1,-7-13-3,7 14 1,1-3-1,1 2-1,2 3-1,4 2 1,4 1-1,3 2 0,1-1 0,3 1 0,1 1 0,-1-2 0,2-1 0,-2-2 0,-1 0 0,-1 0 0,-2-2 0,0-1 0,-1-1 0,-4-2 0,-2-1-1,-2-3 1,-2-1-2,-11-6 0,12 6-1,-12-6-2,0 0 0,0 0-3,0 0-5,0 0-11,0 0-7,0 0-2,0 0 3</inkml:trace>
  <inkml:trace contextRef="#ctx0" brushRef="#br0" timeOffset="13879.7939">18335 9085 0,'2'-12'3,"-2"12"2,0 0 1,1-11 0,-1 11 2,0 0 1,0 0-1,0 0 2,11-7-1,-11 7 0,0 0 0,0 0 1,0 0-2,0 0 0,0 0 0,0 0-2,0 0 0,-8 14-1,8-14-1,-8 16-1,3-5 0,0 5-1,-1 0-1,-1 6 0,-1 3 0,-2 3 0,0 0-1,0 2 0,-2 1 1,1-1-1,0 0 0,0-1 0,2-4 0,0-2 0,0-2 0,1-4 0,2 0 0,-1-3 0,-1 1 1,1-2-1,0 0 0,0 0 0,-1-1 0,-1 1 0,1-1 0,-1 0 0,1 0 0,0-2 0,8-10 0,-14 16 0,14-16 0,-10 10-2,10-10-2,0 0-4,0 0-12,0 0-10,-7-19 0,7 19 0</inkml:trace>
  <inkml:trace contextRef="#ctx0" brushRef="#br0" timeOffset="16510.9444">17027 10054 14,'9'-9'18,"-9"9"-2,12-12-3,-12 12-1,18-11 1,-7 4-3,-2-1-1,5 0-1,-3-1 0,7-1-2,-5-1-2,7 0 0,-2-1-2,4-1 0,3 1-1,1-2 0,3-1 0,0 2-1,6-4 1,-2 1 0,2-2 0,2-3 0,-2 0 1,1 0-1,-1 0 0,-2-2 0,-3 3 0,-2 0 0,-5 1 0,0 3 0,-5-1 0,-2 4 0,-3 0 0,-2 1-1,-4 3 1,0 0-2,-7 9-1,9-13-1,-9 13-5,0 0-5,4-9-14,-4 9-4,0 0 1,0 0 0</inkml:trace>
  <inkml:trace contextRef="#ctx0" brushRef="#br0" timeOffset="18163.0389">18578 9583 23,'0'0'24,"0"0"1,0 0-8,0 0-5,0 0-4,0 0-2,0 0-2,0 0-1,15 10-1,-3-5-1,3 5-1,4 1 1,5 6-1,5-2 1,2 4-1,2 0 0,1 2 1,1 1 0,-2-2 0,1 1 0,-1-1 1,-2 1-1,-1 4 0,0-1 0,-4 1-1,-1 3 0,-5 1-1,-1-1 0,-6 0 0,0 1 0,-4-2-1,-4 0 0,2 0 0,-3-6 0,2-1-3,-2-3 1,2-3-3,0-4-4,-6-10-11,20 11-3,-20-11-1,18-6 2</inkml:trace>
  <inkml:trace contextRef="#ctx0" brushRef="#br0" timeOffset="20382.1658">19012 10504 14,'0'0'25,"0"0"-1,0 0-5,2 12-3,-2-12-2,3 16-4,0-5-1,0 2-3,2 6-2,0 1-1,4 3-1,-2 2-2,3 3 0,0-1-2,1 0 1,-3 1-1,2-4 0,-2 0-1,-2-4 0,0 0-1,-3-6 0,0 0-1,-1-5 1,-2-9 0,0 9 0,0-9 1,0 0 1,0 0 2,-8-13 1,8 13 1,-7-20 2,2 5 1,2 1 0,-1-4 0,3 0 0,0-3 0,5 4-1,0-3 0,5 4-1,3-1-1,4 5 0,4 1-1,3 4 0,6 4 0,2 2-2,1 1 1,1 3-1,1 3 1,-2-1-1,-5 2 0,-3 0-1,-6 2 0,-7 0 0,-4 4-1,-7-2 0,-4 5 0,-6 1 0,-6 4 0,-3-2 0,-2 1 2,-4 0 0,1-2 1,1 1 2,-1-4 1,2-4 2,3-6-1,2 2 1,1-5-1,3 0 0,1-5-1,2 1-1,10 2-2,-15-4-1,15 4-3,0 0-3,0 0-5,0 0-12,0 0-7,0 0 1,11-7 0</inkml:trace>
  <inkml:trace contextRef="#ctx0" brushRef="#br0" timeOffset="21483.2288">19895 10708 23,'0'0'25,"-10"8"-2,10-8-5,-14 3-3,4-4-3,10 1-1,-18-1-2,18 1-1,-21-3-2,12 2-1,-4-2-1,3 4 0,-3-1-2,0 5 0,1-1-1,-3 4 1,0 4-2,-1 3 0,1 0 0,-1 3 0,2 1 0,-1-2 0,3 1-2,3-5 2,2-4-1,2 2 1,5-11-1,-5 11 1,5-11-1,0 0 0,7 10 0,-7-10 0,15 12 0,-15-12 0,22 9 0,-12-5-1,3 0 1,1-6 0,0-1 0,0-4 1,-2-1-1,1-6 1,0-1-1,2-3 1,0 0 0,-1 0 0,1 2 0,-2-1 0,0 2 0,-4 1 0,0 3 0,-2-1 1,-2 2 0,-5 10 0,6-17 0,-6 17 0,2-12 1,-2 12 0,-1-13 0,1 13 0,-7-12 0,7 12 2,-9-10-2,9 10 0,0 0 0,-8-10-1,8 10 0,0 0 1,0 0-2,0 0 0,0 0 1,0 0 0,0 0 0,0 0 0,0 0 0,0 0 0,-3 9 0,4 0-1,-1 4 1,0 4-1,-1 4 0,-1 4 0,0 4 1,-1 1-1,1 0 0,1-1 0,2 0 1,2-3-1,3-2-1,2-4 1,4-6-2,-1-6-1,4 0-5,-5-12-14,-3-9-12,6 1-1,-6-14 0,4 1 1</inkml:trace>
  <inkml:trace contextRef="#ctx0" brushRef="#br0" timeOffset="22318.2766">20059 10713 6,'0'0'23,"-11"-10"2,11 10-5,0 0-2,0 0-2,0 0 0,0 0-2,12 6-2,-12-6-1,9 10-1,-9-10-3,12 18-2,-5-5-1,2 3-2,-1 4-1,3 1 0,-3-1-1,0 2-1,-1-1 0,-1-3 0,-2 0 0,-2-6-1,-1 0 1,-1-12 0,-1 15 0,1-15 1,0 0-1,0 0 2,0 0-1,0 0 1,0 0 0,-4-11 0,4 1-1,0 10 1,2-18 0,2 6-1,1 0 1,2 1-2,1-2 2,3 1-2,1-1 1,2 1-1,1 1 0,0-1 0,1 2-1,-1 0 0,-2 1 1,-2 2-1,-1 0 0,-10 7 0,9-11 0,-9 11-1,0 0 0,-11-12-1,11 12-6,-18-1-13,5-3-9,13 4 0,-22-7 0</inkml:trace>
  <inkml:trace contextRef="#ctx0" brushRef="#br0" timeOffset="23523.3455">18921 9120 10,'0'0'13,"11"1"-1,-11-1 1,0 0 0,0 0 1,0 0 1,0 0-1,0 0-2,0 0-1,0 0-1,11-2-2,-11 2-1,0 0-2,10-6 0,-10 6-2,19-9 0,-1 3 0,1-3-1,5 0 0,5-3 0,6-3-1,4-3 1,5 1-1,4-3 0,3 1 0,4 2 0,1-1-1,-1 0 1,-1 5 0,-7 1 0,-3 2 1,-6 3-1,-4 2 1,-7 1-1,-5 4 0,-5 0 0,-3 2 0,-1-1 0,-3 3-1,-10-4 1,13 6-1,-13-6-1,10 3 0,-10-3-2,11 1-4,-1 2-12,-1-1-16,-9-2-1,15-9 0,-8-2 1</inkml:trace>
  <inkml:trace contextRef="#ctx0" brushRef="#br0" timeOffset="24350.3928">20380 8622 23,'0'0'27,"10"-11"-4,-10 11-1,5-10-3,-5 10-4,0 0-2,0 0-3,3-12-3,-3 12-1,0 0-1,0 0-2,0 0 0,-4 10-2,5 0 0,2 8 0,1 5 0,3 3-2,1 8 1,5 4-1,-1 3-1,1-2 0,-1 5-1,-3-5 0,1-1 0,-5-4 0,0-2 1,-4-7 0,-1-4 0,-2-1-1,-1-6 0,-1-3-1,2-1-1,2-10-3,-8 11-2,8-11-6,-9 0-11,9 0-1,0 0 1</inkml:trace>
  <inkml:trace contextRef="#ctx0" brushRef="#br0" timeOffset="24991.4294">20211 8847 12,'0'0'16,"0"0"0,0 0-2,6 12-2,-6-12-1,0 0-1,0 0-2,-3 13 0,3-13-1,0 0-1,1 10 1,-1-10-1,0 0 0,0 0 1,5 13-1,-5-13 0,9 6 0,-9-6 1,22 7-2,-7-5 0,8 4-1,2-2-1,6 4 0,3-3 0,3 0-1,2-1-1,2 0 0,-2-1 0,-3-3 0,-3-2 0,-3 0 0,-5 0-1,-4 0 1,-7 0-1,-3-1-1,-11 3 0,10-3-1,-10 3-3,0 0-7,0-11-24,0 11 0,-5-13 0,7 4 0</inkml:trace>
  <inkml:trace contextRef="#ctx0" brushRef="#br0" timeOffset="25954.4845">21002 9320 33,'0'0'28,"0"0"-2,0 0-6,-4 12-2,4-12-4,-4 13-1,4-13-3,-5 18 0,5-18-3,-2 19 0,2-19-2,11 20-2,-1-10 1,3 2-2,3-3 0,5 3 0,3 1-1,2 0 0,0 1 0,1-1-1,2 3 0,0-1 0,-2 1 0,0-3 0,-2 2-1,-2 0 1,-3 0 0,-3-2-1,-3 0 0,-4-2 0,-1 0-2,-7-1 0,1 2-3,-3-12-5,0 0-17,-4 15-8,4-15-1,0 0 2</inkml:trace>
  <inkml:trace contextRef="#ctx0" brushRef="#br0" timeOffset="28059.6049">21760 9901 1,'0'0'22,"0"0"2,0 0-6,0 0 0,0 0-1,1 10-3,-1-10-2,0 0-2,0 0-2,0 0-2,0 0-3,2-10-1,-2 10-2,0-10 1,0 10 1,-1-9-1,1 9 1,-2-10 0,2 10 0,0 0 1,-10-6-1,10 6 0,-13-1 0,3 1-1,-3 2 0,-1-1-1,-2-1 1,-1 2-1,0 1 1,1 1-1,-1 2 1,3 1-1,-2 1 0,3 2 0,0 3 0,0-2 0,2 2 1,0 0-2,2 0 1,2 1 0,1-1 0,5 1 0,2 1 0,1 2 0,3 0 0,1 1 0,0-1 0,3-1 0,-1 0 1,1-4-1,1-2 0,3-2 0,1-3 0,3-3 0,3-4 0,2-3 0,1-4 0,0-1-1,-2-6 1,0 0 0,-3-4 0,-2-1 1,-3-3 0,-5-1 0,-2-3 1,0 2 0,-5-1 0,0 6 1,-2 0-1,-1 5 0,-2 3-1,4 13 1,-10-10-1,10 10 0,-12 1 0,12-1-1,0 0 0,-10 7 0,10-7-1,0 10 1,1 0 0,1 3-1,2 4 1,-1 1 0,3 5 0,0 1-1,2 3 2,1-1-2,4-1 1,-1-1 0,5-2 0,0-2 0,2-1 0,-3-6-1,1-2-2,-7-9-8,1-10-26,-11 8 2,8-27-1,-6 4 1</inkml:trace>
  <inkml:trace contextRef="#ctx0" brushRef="#br0" timeOffset="29469.6856">22066 9850 17,'0'0'28,"0"0"0,0 0 1,0 0-11,0 0-4,-2 10-3,2-10-3,10 17-1,-2-3-3,0-2-1,1 4-2,0 1 1,3 2-2,-1 1-2,0-1 1,0-1-1,-1-3 1,-2 1-1,-1-6 1,-7-10 0,8 15 0,-8-15 1,0 0 0,0 0 0,-11 6 0,11-6 0,-13-3 0,13 3 0,-13-5-1,13 5 1,-11-9-1,11 9 1,-2-13-1,2 13 1,6-20 0,1 7 0,1-4 0,1 2 1,2-4 1,0-1-1,1 4 1,-3 0 1,2 4-1,-4 1 2,2 5-2,-9 6 0,15-10 1,-15 10-1,15-3 0,-4 1-1,-2 1 1,1 1-1,0 1-1,0 2 1,1 1-1,1 3 0,-3 0 0,-2 2 0,3-2-1,-10-7 1,13 13 0,-13-13 0,0 0 1,9 9-1,-9-9 0,0 0 0,0 0 0,-5-11 1,5 11-2,-13-15 0,2 8 0,0-2-1,-1-1 0,0 1-1,-1 0-2,13 9-6,-19-12-5,19 12-15,-9-7-3,9 7 2,0 0-1</inkml:trace>
  <inkml:trace contextRef="#ctx0" brushRef="#br0" timeOffset="30564.7482">22818 9914 11,'0'0'11,"0"0"-5,0 0-2,-1 10 0,1-10 1,0 0 2,-9 7 1,9-7 0,0 0 2,-1 12 1,1-12-2,0 0 0,2 11-2,-2-11 2,0 0-1,0 0 0,0 0 0,0 0-1,0 0-1,0 0 0,0 0-1,-18-11 0,10 1-2,-5-2-1,-3 3 0,-2-2-1,-1 3 0,-1 1 0,-1 6-1,1 2 1,-1 6 0,0 1 0,2 4-1,1 1 1,0 5-1,1 0 1,5 3-1,2-2 1,3 2-1,4 1 0,4 1 0,5 0 0,5-1-1,3 0 1,2-4-1,2-1 1,3-4-1,1-1 1,-3-5 0,1-3-1,-2-3 2,-2-4-1,1-1 1,-1-3-1,-2-3 0,-3-1 1,1 0 0,-4-4 0,0 1 1,-4-3-1,-1 1 1,-5-2-1,2 0 0,-2 3 1,-1 2-1,1-1 0,-1 4-1,3 10 0,-4-13 0,4 13 0,0 0 0,0 0 0,0 0 0,-1 14 0,3-3-1,1 3 1,1 4 0,1 5 0,3 4 0,0 6 0,-2 0-1,1 4 0,-1 0 0,1 3 0,-1-4-1,-2 0 0,-4-2 0,2-2 0,-2-3 0,-2-2 0,-4-6 0,-4-2 1,-3-1 1,-3-4 0,-3-2-1,-4-2 2,-2-5-2,2 0-3,-3-9-11,-3-5-18,10-1 0,-4-16-1,11 0 1</inkml:trace>
  <inkml:trace contextRef="#ctx0" brushRef="#br0" timeOffset="31667.8113">22368 9890 5,'16'4'22,"-16"-4"2,0 0-5,0 0-2,0 0-5,0 0-1,0 0-1,0 0 0,0 0 0,0 0-1,0 0-1,0 0-1,0 0 0,0 0-3,0 0-1,0 0 0,0 0-2,0 0 0,0 0-1,0 0 0,0 0 1,-10 7-2,10-7 2,-2 16-2,2-7 1,0-9-3,6 13-4,-6-13-9,0 0-17,14 6 0,-12-16-1,8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57:43.8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9:57:53.805"/>
    </inkml:context>
  </inkml:definitions>
  <inkml:trace contextRef="#ctx0" brushRef="#br0">810 3368 3612,'0'0'4644,"-43"0"-129,43 0-387,0 0-1677,0 0-645,-48 35-387,48-35-516,-37 34-258,37-34-129,-40 55-129,40-55-129,-40 78-129,20-28-129,3 1 129,3-2-129,2 2 0,5-1 0,7-50 0,-3 82 0,3-82-129,14 56 258,-14-56-129,38 36 129,-38-36 0,59 17 0,-23-12 0,7-5 129,1 0-129,1 0-258,0-3 0,-1-3 0,-6 2-129,0-1 0,-10 0-129,-7 5-387,-7-7-129,-6 7-1032,-8 0-2580,0 0-387,0 0 0,0 0-387</inkml:trace>
  <inkml:trace contextRef="#ctx0" brushRef="#br0" timeOffset="376.0214">865 3810 3612,'0'0'4515,"0"0"-129,0 0 0,0 0-2322,0 0-516,30-10-516,-9 16-129,7-3-387,-1 7-129,0-4-129,-1 7-129,3-4-129,-4 4 258,-2-4-129,-2 3 0,-4-1 0,0 4 129,-6-2-129,-3 3 0,-3 0 0,-3-1-129,-2 1 129,-4 1-129,-4-2 129,-3 2-258,-1-3 129,-1-3-129,3 2-129,-1-8-387,3 6-516,-4-10-2580,12-1-1032,0 0-258,0 0-258</inkml:trace>
  <inkml:trace contextRef="#ctx1" brushRef="#br0">20981 9168 0,'0'0'0,"0"0"0,0 0 0,0 0 0,0 0 0,0 0 0</inkml:trace>
  <inkml:trace contextRef="#ctx0" brushRef="#br0">9403 14466 2322,'0'0'3612,"0"0"516,0 0-1935,0 0-258,0 0-387,9 3-258,-9-3 129,15 2-387,-15-2 0,20 6-129,-13-6 0,10 2-387,-3-1 0,3 3 0,0-2-129,4 2 0,2-4-129,0 2-129,3 0 0,1-2 0,2 0 0,-2 1-129,5-1 129,-2 0-129,2 0 0,2 1 0,0 1 0,0-1 0,1 2 0,0 0 0,2 1 0,2-3 0,-3 2 0,3-3 0,-4 0 0,1 0 0,-1 0 0,-3 0 0,0 0 0,-3 0 0,1 0 0,-3 0-129,1 0 258,-1 0-258,1 0 129,0 0 0,2-1 0,-1 1 0,-1 0 0,4 0 0,0-3 0,-1-1-129,0 2 129,3 0 0,-2-3 0,1 3 0,0-2 0,0 0 0,-2 3 0,1 0 129,-1 0-129,0 1 0,1 0 0,-1 0 0,1 0 129,0 0-129,0-3 0,2 2-129,0-1 129,-1-5 0,3 3 0,0-2 0,-1 1 0,-2 2 0,4 2 0,-3-1 0,0-1 0,2 3 0,-2 0 129,-1 0-129,3 0 0,0 0 0,2 0 0,-1 0 0,1 0 0,0 2 0,2 1 0,-1 0 0,-2-1 0,3 2 0,-7-2 0,4 2 0,-1-1 0,-2 0 129,-2-3-129,1 2 0,0 3 0,-4-3 129,3 2-129,-1-3 0,-1 0 0,-1-1-129,2 4 129,0-4 0,1 0 0,-1 3 0,2-3 0,-2 0 0,-1 0 0,2 0 129,-3 0-129,3 0 0,-2 0 0,0 0 129,1 0-129,0 0 0,0 0 129,1 0-129,-1 0 0,3 0 0,0 0 129,1 4-129,2-4 0,4 0 0,4 1-129,-1 1 129,3-1 129,4 4-129,-1-4 129,1 1-129,3 1 129,-1 0 0,1-2-129,1 2 129,-3 1-129,3 1 0,-3-1 0,2 1 0,-4-4 0,1 2 0,-3-1 129,-1-1-129,-1-1 0,-1 0 0,4 0 129,-6 0-129,0 0 0,2 0 0,-2 0 0,-1 1 0,-1-1 0,2 2 0,-2 2-129,0-3 129,-3 1 129,0-1-129,1 1-129,2-1 129,-4 1 0,0-2 0,1 0 0,-2 0 0,-2-1 0,-1 0 0,-4 1 0,-3 0 0,0 0 0,-5 0 0,-2 1 0,-4 2 0,-1 2 0,-3-3 0,0 2 0,-11-4 0,14 11 0,-14-11-129,9 7-387,-9-7-4386,0 0 129,-7-1-645,7 1-387</inkml:trace>
  <inkml:trace contextRef="#ctx1" brushRef="#br0" timeOffset="49408.8261">15161 17267 0,'0'0'0</inkml:trace>
  <inkml:trace contextRef="#ctx0" brushRef="#br0" timeOffset="62902.5978">18507 12854 1806,'8'11'3870,"4"-5"258,-4 1-516,-8-7-1548,23 0-129,-12-4-387,7 3-258,-4-13-258,5 8 129,1-9-516,-1 2 0,-3-3-258,4 0 129,-8-1-258,2 2 0,-1 1 0,-4-1-129,-5 3 129,1-1-129,-5-3 129,0 3-129,0-3 0,0 2-129,-1-3-129,-4 2 129,-2-4-129,-1 3 129,-3 2-129,-2 4 129,-1 2-129,-2 2 129,-4 5 0,3 1 0,-7 3 129,2 8 0,0 0 0,-2 6-258,-1 4 258,0-1-129,1 3 129,0 1-129,3-1 0,1 4 0,3 1 0,3-2 129,4 2-129,5 0 0,3-1 0,2 0 129,5 0-129,4-4 129,5 1-129,0 1 129,2-5 0,3 2 0,0 0 0,2-3 0,0-3 0,1-3 0,3-3 0,-2 1 0,2-4 0,1-5-129,-1-2 129,1-3 0,-1-1-129,-3-7 0,-1 2 129,-1 0-129,-3-2 129,-4 4 0,-2-2 0,-3 5-129,-8 4 0,14-7 129,-14 7-129,10-5 0,-10 5 0,10-2 0,-10 2 0,9-6 0,-9 6 0,0 0 0,9-1-129,-9 1 0,0 0-129,0 0-387,0 0-1032,0 0-3225,8 9 129,-8-9-645,0 0-387</inkml:trace>
  <inkml:trace contextRef="#ctx0" brushRef="#br0" timeOffset="63726.645">18459 12861 1419,'-6'12'1806,"6"-12"-129,0 0-645,-10 6-258,10-6-258,0 0 0,-13 8 129,13-8 0,-11 4-129,11-4 258,-10 1 0,10-1 258,-10 1 0,10-1 0,0 0 0,0 0-129,-10 0 129,10 0 0,0 0-129,6 0-129,-6 0 0,14-1-258,-5-1 0,7 2 0,0-3-129,3 2-129,1 0-129,3 1 0,-1 0 0,2 0-258,-1 5-903,-1-5-3096,4 0-258,-1-8-258,3-6-387</inkml:trace>
  <inkml:trace contextRef="#ctx0" brushRef="#br0" timeOffset="65078.7222">19508 11546 645,'8'-4'3354,"-13"4"-645,5 0-129,-15 9-645,7 7-258,-8-2-387,5 11-258,-9 0-129,4 9 0,-8 4-387,0 6-129,-3 3 129,0 1-387,-1 0 129,-2 4 0,2-5-129,1 2 129,2-12-129,3-1 129,3-7-129,3-1 129,2-8-129,3-4 0,4-7 0,7-9 0,-10 12 0,10-12-129,0 0 0,0 0 0,0 0 0,0 0-129,0 0-129,0 0-258,3 14-1032,-3-14-2580,9 1-129,-9-1-516,14 0 258</inkml:trace>
  <inkml:trace contextRef="#ctx0" brushRef="#br0" timeOffset="66214.7873">20206 11707 1806,'-9'0'4515,"0"0"-129,9 0-258,-11-1-2193,11 1-645,0 0-258,4 15-387,-4-15 129,14 26-258,-2-8 0,8 9 129,-1-1-258,8 12 0,-1-2 0,5 10-129,0 1-129,5 7 129,-2 3-129,1 1 0,-1 1 0,2-1 129,-5-3-129,1-3 0,-1-7-129,-7-4 129,-4-9-129,-2-4 0,-6-8 129,-3-5-129,-9-15 129,9 18-129,-9-18 0,0 0-129,0 0-258,0 0-903,0-9-3096,0 9-387,0-14-258,0 14-387</inkml:trace>
  <inkml:trace contextRef="#ctx0" brushRef="#br0" timeOffset="67002.8324">20715 12925 3096,'35'10'4257,"-17"-10"-1548,6 4-387,-5-5-129,8 1-516,-8-7-129,6 5-258,-8-9-387,4 3-258,-7-7-129,-2 2-129,-5-3 129,-2 4-258,-5-4 0,0 1-129,-4 3 129,-6 0-258,-4 4 129,-8 2-129,0 4 0,-5 2 0,-3 5 0,-1 6 0,-1 7 0,3 6 129,1 1-129,4 8 129,4 2 0,8 3 0,3-1 129,9 2-129,0-9 0,12 7 0,7-9 0,3-4 129,4-5-129,3-5 0,0-4 0,1-6-129,-2 0-129,-2-4 0,0-1-1032,-9-11-3354,2 2-129,-5-10-387,0 4-387</inkml:trace>
  <inkml:trace contextRef="#ctx0" brushRef="#br0" timeOffset="67362.853">21234 12568 8643,'8'-7'4902,"-6"24"-258,-4 0-258,-3 9-4128,1 3 129,3 12 0,-3 2-129,3 4 0,1 0 0,0 3 0,0-2-129,3-2 0,-1-1-129,0-3 0,-1-8-129,1-2 0,0-6-516,-2-10-129,8 3-1419,-8-19-2193,8 6-387,-8-6-387,16-21-129</inkml:trace>
  <inkml:trace contextRef="#ctx0" brushRef="#br0" timeOffset="67670.8706">21608 12534 6063,'11'0'4902,"-7"27"-387,-4 2-129,-10 2-3612,6 14-258,-6 0 258,3 11-258,-2-3-258,4 5 258,-1-8-387,1 1 129,0-9-129,1-3-129,2-8-129,-3-7-129,5-5-387,0-19-387,-7 11 0,0-18-387,7 7-774,-10-31-1677,-1 5-774,-2-3 0</inkml:trace>
  <inkml:trace contextRef="#ctx0" brushRef="#br0" timeOffset="67910.8843">21273 12717 5289,'-48'-36'4902,"31"28"0,8 8-516,-1-1-2451,12 8-387,3 3-645,11 12-129,5 2-387,7 9 0,6-3-129,4 6-129,3-3-129,-1 5 0,-1-7-129,0 3 0,-6-3-258,-5-5-129,-1 4-645,-10-13-1419,2 4-1806,-5-7-774,-1 0 129,-2-10-258</inkml:trace>
  <inkml:trace contextRef="#ctx0" brushRef="#br0" timeOffset="68438.9144">21778 12998 8643,'0'0'4902,"11"-4"-258,-11 4-258,12-12-3870,0 7-129,0-6 0,0 6-129,2-3 0,1 1 129,1-5-129,1 2 0,-3-3 0,2 0-129,-4 0 0,1-4 0,-4 1 0,-3-2-129,-6 2 129,-1-2-129,-9 4 0,0-2 0,-3 2 0,-3 5 0,-2 4 0,-1 4 0,-1 1-129,4 9 258,2 9-129,-2 5 0,6 6 0,2 4 0,4 5 0,4-1 0,2 2 129,5-1-129,2-4 0,4-2 129,1-6 0,0-5-129,2-5 129,0-4 0,1-3-129,1-7-129,-1-2 0,-2-4-258,5-1-516,-8-18-1032,8 8-2709,-8-9-516,3 1 0,-7-3-258</inkml:trace>
  <inkml:trace contextRef="#ctx0" brushRef="#br0" timeOffset="68830.9368">22134 12752 5805,'12'2'5031,"-7"11"-387,-1 2-258,1 7-3354,-3 1-258,4 9 0,-3 2-516,-1 5 0,0-4-129,1 1 0,0-4-129,-1-3 258,2-3-129,-1-9 0,-3-17 129,11 16 0,-11-16 129,18-3-258,-8-14 129,4-5 0,-1-6 0,3-5-129,0-3 129,1-1-129,0 0 0,-1 1 0,-2 8-129,-1 3-129,1 8-258,-9 1-1161,4 10-2967,-9 6-387,0 0-129,0 0-516</inkml:trace>
  <inkml:trace contextRef="#ctx0" brushRef="#br0" timeOffset="69182.9571">22289 12771 4902,'0'0'5160,"0"0"-129,0 11-387,0-11-1548,15 33-1935,-7-11-258,4 9-387,-2 3-129,0 4-129,0 0-129,1-1 129,-1-6-129,-3-3 0,0-6 0,0-8 129,-7-14-129,16 8 0,-5-12 0,-2-13 0,0-7 0,4-9-129,1-2 129,1-3-129,-1-1 0,-3 0-258,1 8-516,-12 0-3870,7 4-387,-6 2-129,2 4-774</inkml:trace>
  <inkml:trace contextRef="#ctx0" brushRef="#br0" timeOffset="71111.0674">20342 10535 516,'43'-50'4257,"-19"18"0,9-9-1032,7 4-903,-3-15-645,12 9-258,-2-7-516,5 5-258,-6-2-258,-1 1 0,-5 7 0,-6 4-129,-7 7 0,-7 4 0,-10 6-129,-5 5 129,-5 13-258,0-10 0,0 10-387,-15-4-1161,15 4-2709,0 0-258,0 0-516,0 0 0</inkml:trace>
  <inkml:trace contextRef="#ctx0" brushRef="#br0" timeOffset="71915.1133">21672 10022 2967,'0'0'4644,"13"11"0,2 10-258,9 8-2967,-2 1-129,11 16-387,1-4-129,7 7-258,0-1 0,4 1-129,-4 1 0,2-1-129,-6-9 0,1-1-129,-7-6 0,-6-1 0,-5-5-129,-3-5 0,-3-5 0,-3-2-258,-2 1-1032,-9-16-3225,11 9-129,-11-9-258,6-11-258</inkml:trace>
  <inkml:trace contextRef="#ctx0" brushRef="#br0" timeOffset="72691.1577">22221 8659 1,'16'-3'3611,"-16"3"130,-9 17-387,-10 4-2838,-3 13-258,-14 4 0,-5 14 0,-10 5-129,-1-1 0,-4 1 0,6-4-129,3-4-645,9-7-2709,7-17-258,14-4-129</inkml:trace>
  <inkml:trace contextRef="#ctx0" brushRef="#br0" timeOffset="73254.1899">22837 8754 3870,'4'15'4644,"7"10"0,4 4-387,6 6-3096,14 16-387,3 6-258,12 4 0,3-1-387,2 0 129,-2-5-129,2-3 258,-5-9 0,-4-3 129,-9-6 0,-5-4 0,-9-5-129,-4-6-387,-4 2-387,-8-8-2709,-1-2-1419,-6-11-387,0 0-645</inkml:trace>
  <inkml:trace contextRef="#ctx0" brushRef="#br0" timeOffset="78606.496">15562 13559 1935,'10'0'2838,"14"-5"-258,-7 5-1548,3 0-129,11 0 129,0 1 0,8 7 0,1-6 0,6 4-129,-1-5-129,3 4-129,-4-5-129,-4 2 129,-7-2-258,-3 3 0,-9-1 129,-6 5 0,-12 3-129,-3 9-129,-8 8 0,-3 11 129,-2 13-258,0 11 0,4 9 0,2 7-129,7 11 129,0 6-129,7 8-129,6 0 129,0 4 0,1-2 0,1 2-129,-2 0 0,-4-3 129,0-6-129,-1-3 129,-6-8 0,1-7 0,-1-5 0,-2-8 0,0-10 129,-2-8-129,-1-4 258,-5-15 0,1-4 129,-6-8-129,-2-6 129,-5-3 129,0-6-129,-8-3-129,0 1 0,-3-2-129,2 2-129,0 4-129,2-5-1935,9 0-1935,6 0-645,12 0-258,0-23-387</inkml:trace>
  <inkml:trace contextRef="#ctx1" brushRef="#br0" timeOffset="95987.4901">23451 12907 0,'0'0'0,"0"0"0,0 0 0,0 0 0,0 0 0,0 0 0,0 0 0,0 0 0,0 0 0,0 0 0,0 0 0,0 0 0,0 0 0,0 0 0,0 0 0,0 0 0,0 0 0,0 0 0,0 0 0,0 0 0,0 0 0</inkml:trace>
  <inkml:trace contextRef="#ctx0" brushRef="#br0" timeOffset="114810.5667">14084 6706 645,'-28'42'1677,"10"-7"0,-3-3-129,-1 11 129,-2 4-258,5 13-129,-3 2-258,4 14-258,0 9-258,6 6 129,3 4-387,7 1 0,2-4-258,4-5-129,13-3-1419,12-13-2064,4-20-387,13-5 387</inkml:trace>
  <inkml:trace contextRef="#ctx0" brushRef="#br0" timeOffset="115522.6075">18159 6620 1806,'34'21'3870,"-19"3"258,4 14-2838,8 19-387,-4 12 0,4 18-258,-6 5 0,-2 8-258,-9 7-129,-3 0 0,-7 0-645,-10-3-387,-5-5-2709,-5 2-516,-7-15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6:53.1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BF8C24-FC9F-4D08-BE8D-15E12BD60156}" emma:medium="tactile" emma:mode="ink">
          <msink:context xmlns:msink="http://schemas.microsoft.com/ink/2010/main" type="writingRegion" rotatedBoundingBox="11076,10824 11143,14434 9053,14473 8986,10863"/>
        </emma:interpretation>
      </emma:emma>
    </inkml:annotationXML>
    <inkml:traceGroup>
      <inkml:annotationXML>
        <emma:emma xmlns:emma="http://www.w3.org/2003/04/emma" version="1.0">
          <emma:interpretation id="{E2189148-C937-4E39-B9BE-D8BBCF4279D8}" emma:medium="tactile" emma:mode="ink">
            <msink:context xmlns:msink="http://schemas.microsoft.com/ink/2010/main" type="paragraph" rotatedBoundingBox="11076,10824 11143,14434 10692,14442 10625,10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C4532F-AB0E-43B4-A90D-8EF5302DC0A0}" emma:medium="tactile" emma:mode="ink">
              <msink:context xmlns:msink="http://schemas.microsoft.com/ink/2010/main" type="line" rotatedBoundingBox="11076,10824 11143,14434 10692,14442 10625,10833">
                <msink:destinationLink direction="with" ref="{8C94236E-09AD-4836-A821-4EA06D436D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61B6ACC-0CF5-4709-AA7F-7EC6DAA519CB}" emma:medium="tactile" emma:mode="ink">
                <msink:context xmlns:msink="http://schemas.microsoft.com/ink/2010/main" type="inkWord" rotatedBoundingBox="11076,10824 11143,14434 10692,14442 10625,10833"/>
              </emma:interpretation>
              <emma:one-of disjunction-type="recognition" id="oneOf0">
                <emma:interpretation id="interp0" emma:lang="en-US" emma:confidence="0">
                  <emma:literal>'is</emma:literal>
                </emma:interpretation>
                <emma:interpretation id="interp1" emma:lang="en-US" emma:confidence="0">
                  <emma:literal>s,</emma:literal>
                </emma:interpretation>
                <emma:interpretation id="interp2" emma:lang="en-US" emma:confidence="0">
                  <emma:literal>S,</emma:literal>
                </emma:interpretation>
                <emma:interpretation id="interp3" emma:lang="en-US" emma:confidence="0">
                  <emma:literal>Six,</emma:literal>
                </emma:interpretation>
                <emma:interpretation id="interp4" emma:lang="en-US" emma:confidence="0">
                  <emma:literal>six,</emma:literal>
                </emma:interpretation>
              </emma:one-of>
            </emma:emma>
          </inkml:annotationXML>
          <inkml:trace contextRef="#ctx0" brushRef="#br0">420 73 3225,'0'0'2838,"0"0"0,0 0-516,2-18-258,-2 18-258,0 0-645,0 0 0,0-16-387,0 16 0,0 0-258,0 0-129,-17-7-129,17 7 0,-14-5-129,14 5 129,-17-1-129,17 1-129,-24-6 129,11 3 0,-1 2 0,-3 1-129,0-3 129,-4 0-129,5-2 0,-1 2 0,-2 2 0,-1 1 0,1-1 0,1 1 0,1 0 0,3 2 0,-4 6 0,1-1 129,1 3-258,1 0 129,3-2 0,12-8 0,-24 24 0,24-24 0,-17 18 0,17-18 0,-8 16 0,8-16 0,0 21 0,0-21 129,0 0-129,5 19 0,-5-19 0,13 16 0,-13-16 129,17 13-129,-17-13 258,22 11-129,-8-9-129,-14-2 129,25 9 0,-11-4 0,3-4-129,-2 5 129,1-3-129,2 2 129,0 1-129,-1 1 0,-1 2 129,3-2-129,-4 3 0,4-1 0,-4 1 0,0-1 0,-15-9 0,26 24 0,-26-24 0,24 26-129,-24-26 129,20 23 0,-20-23 129,18 22-129,-18-22 129,14 19-129,-14-19 0,12 17 0,-12-17 129,6 14-129,-6-14 0,4 14 0,-4-14 0,0 13 0,0-13 129,-5 13-129,5-13 0,-13 19 0,13-19 0,-21 16 0,21-16 0,-24 14 0,8-10 0,1 5 129,-1-6-129,-3-2 0,1 1 129,-2-2-129,-1 0 129,2 0 0,1-2 129,2-3-129,-4-1 0,3-1 0,1-4 129,3 2-129,-5-1 0,18 10 0,-26-18 0,26 18 0,-25-13 0,25 13-129,-17-8 129,17 8-129,0 0 129,0 0-129,-14-9 0,14 9 0,0 0 0,0 0 0,0 0 0,0 0 0,0 0 0,0 0 0,0 0 0,0 0 0,8 7-129,-8-7-129,0 0-1161,6 13-2967,-6-13-516,0 0-129,0 0-516</inkml:trace>
          <inkml:trace contextRef="#ctx0" brushRef="#br0" timeOffset="4160.0283">376 1618 3483,'0'0'3483,"0"-13"-516,0 13-516,0 0-258,0 0-129,-16-16-645,16 16 0,-21-3-387,21 3 0,-32 0 0,18 1-258,-14-1-129,6 3 0,-4 0-258,3 4 0,-3-4-129,4 3-129,1-1 0,3 2 0,4 4-129,14-11 0,-25 13 0,25-13 0,-18 17 0,18-17 0,-14 16 0,14-16 0,-4 16 0,4-16 0,0 15 0,0-15 0,12 15 0,-12-15 0,28 16 0,-12-7 0,3 4 0,2-2 0,3 1 0,2-1 0,1-2 0,2 1 0,-1 1 0,-1 1 0,-1-3 0,2 5 129,-6-2-129,-1 4 0,-4 5 0,-4-1 0,-4-1 0,-2 4 0,-1-1 0,-6-1-129,0-4 258,-7 2-129,-3-1-129,-3-4 258,-3 0-129,-3-4 0,-4-4 0,-2-2 0,-6-2 129,-1-2-129,-2 0 258,2-3-258,0-3 258,3 2-129,4-4 0,5 1 0,3 2 0,17 5-129,-21-9 0,21 9-129,0 0-645,-17-8-2838,17 8-1161,0 0-387,0 0-258</inkml:trace>
          <inkml:trace contextRef="#ctx0" brushRef="#br0" timeOffset="6683.8488">252 825 2193,'0'0'4257,"0"0"129,0 0-1677,0 0-387,0 0-645,-8-16-258,8 16-645,0 0-129,0 0-129,0 0-129,0 0-129,-5 12 129,5-12-129,0 23-129,4-6 129,-2 4-129,5 7 0,-3 2 0,3 8 0,-2-1 0,1 4 0,-2-3-129,1-1 129,-3-2-129,1-9 0,-2-2 0,-1-10 0,0-14 0,4 16-129,-4-16-129,0 0-516,0 0-1806,0 0-1935,0 0-258,0 0-387,0 0 129</inkml:trace>
          <inkml:trace contextRef="#ctx0" brushRef="#br0" timeOffset="48812.1982">311 2370 2709,'0'0'4128,"0"-19"-516,0 19-903,0 0-387,0 0-387,0 0-516,0 0-387,-14 0-258,14 15-258,0 1-129,0 12 0,0 0-129,0 10 0,0-2-129,2 6 0,-2-2 0,0 2 0,0-3 0,0-3 0,0-2-129,0-3 129,0-11-129,0-4 0,4-1-258,-4-15-516,0 0-3612,17 0-129,-17 0-387,3-13-258</inkml:trace>
          <inkml:trace contextRef="#ctx0" brushRef="#br0" timeOffset="50307.8883">449 3152 1032,'8'-16'4257,"-8"16"258,0 0-387,0-13-1935,0 13-129,0 0-645,0 0-387,-8-17-258,8 17-129,-13-3-258,13 3 0,-23-1-129,8 1-129,-2 0 0,-3 0 0,-4 3 0,-2 1 0,0 0 0,-3 4-129,1 1 129,3 0-129,7-2 129,-1 5-129,5-4 0,14-8 0,-15 24 0,15-24 0,0 22 0,0-22 129,13 21-129,0-11 129,5-2-129,2 0 258,4-3-258,3 1 0,-1 0 129,2 4-258,-4-1 129,1 5 0,-6 0 0,-1 4-258,-2-1 258,-3 5-129,-5-1 129,-5 4-129,-3-4 129,0 3-129,-7 0 129,-5-4 0,-6 2 0,-4-2 0,-1-4 0,-2-1 0,-4-3 129,-2-5-129,0-5 129,0-2 258,3 0-258,0-5 129,2-3-129,4-1 129,2-5 0,7 5-129,13 9-129,-21-19 129,21 19-258,-4-16 0,4 16-645,0 0-3870,18-1-258,-2 1-387,2 0-387</inkml:trace>
        </inkml:traceGroup>
      </inkml:traceGroup>
    </inkml:traceGroup>
    <inkml:traceGroup>
      <inkml:annotationXML>
        <emma:emma xmlns:emma="http://www.w3.org/2003/04/emma" version="1.0">
          <emma:interpretation id="{8DD2D494-F992-4619-AA36-04B76A6350CC}" emma:medium="tactile" emma:mode="ink">
            <msink:context xmlns:msink="http://schemas.microsoft.com/ink/2010/main" type="paragraph" rotatedBoundingBox="10533,11730 9409,13191 8943,12833 10067,11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7349C2-E3FF-4B87-8403-BB5928C9F9D5}" emma:medium="tactile" emma:mode="ink">
              <msink:context xmlns:msink="http://schemas.microsoft.com/ink/2010/main" type="line" rotatedBoundingBox="10533,11730 9409,13191 8943,12833 10067,11372"/>
            </emma:interpretation>
          </emma:emma>
        </inkml:annotationXML>
        <inkml:traceGroup>
          <inkml:annotationXML>
            <emma:emma xmlns:emma="http://www.w3.org/2003/04/emma" version="1.0">
              <emma:interpretation id="{E8870375-4BEB-45A0-AFC3-A6C07A50FE9C}" emma:medium="tactile" emma:mode="ink">
                <msink:context xmlns:msink="http://schemas.microsoft.com/ink/2010/main" type="inkWord" rotatedBoundingBox="10533,11730 9409,13191 8943,12833 10067,11372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{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7427.9432">-354 718 2967,'0'0'4386,"0"0"-516,-17 5-645,17-5-774,0 0-645,-14 27-516,0-18-387,5 11-129,-13-3-129,4 11-258,-9-2-129,-4 6-129,-5 5 0,-7 3 0,-6 2-129,-2 1 129,1 5-129,-3-6 129,0-1-129,5-3 0,5-5 129,3-5-129,9-4 129,2-7-129,6-5 129,9-2 0,14-10-129,-15 6 129,15-6-129,0 0 0,0 0-129,11-6-258,2 3-258,-13 3-2064,19-12-1677,-19 12-387,17 0-387,-17 0 129</inkml:trace>
          <inkml:trace contextRef="#ctx0" brushRef="#br0" timeOffset="8240.0464">-1308 1773 516,'0'0'3870,"0"-13"387,0 13 0,-23-6-1806,23 6-645,-38 0-258,21 9-516,-9-7-129,5 9-129,-7-5 0,8 6-129,-10-8 0,12 8-129,-5-4-129,6 5 129,0 3-258,4 4 0,0-1-129,4 8 0,7 2 0,-2 0 0,4 2-129,4-1 129,6-5 0,4 0 0,6-6-129,3-3 129,0-7 0,4-3-129,0-6 258,2-12-258,0-7 129,0-7 0,1-6-129,-1-8 0,1-1 129,-3-1-129,-1-2 0,-7 1 0,1 6 0,-7 6 0,-4 3 129,-6 11-129,-3 17 129,0-17-129,0 17 129,-14 18-129,6 1 129,5 10-129,-3 7 0,5 4 129,1 1-129,0 2 129,8-7-129,2-1 129,2 0-129,2-9 0,0-8 0,0-4 0,2-7 129,-2-4-258,0-2 129,1-1-258,3-3-387,-7-15-1032,9 14-3096,-5-11-258,2 4-258,0-7-387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7:54.7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C8603EE-6660-409E-9FE5-0D4852326F8E}" emma:medium="tactile" emma:mode="ink">
          <msink:context xmlns:msink="http://schemas.microsoft.com/ink/2010/main" type="writingRegion" rotatedBoundingBox="11433,15923 9207,17201 8912,16688 11138,15410"/>
        </emma:interpretation>
      </emma:emma>
    </inkml:annotationXML>
    <inkml:traceGroup>
      <inkml:annotationXML>
        <emma:emma xmlns:emma="http://www.w3.org/2003/04/emma" version="1.0">
          <emma:interpretation id="{8B0EC7FF-F6E5-4BE1-B4ED-9EF9AF447850}" emma:medium="tactile" emma:mode="ink">
            <msink:context xmlns:msink="http://schemas.microsoft.com/ink/2010/main" type="paragraph" rotatedBoundingBox="11433,15923 9207,17201 8912,16688 11138,15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B2077-9883-43BE-BDAB-4365C1CB750B}" emma:medium="tactile" emma:mode="ink">
              <msink:context xmlns:msink="http://schemas.microsoft.com/ink/2010/main" type="line" rotatedBoundingBox="11433,15923 9207,17201 8912,16688 11138,15410"/>
            </emma:interpretation>
          </emma:emma>
        </inkml:annotationXML>
        <inkml:traceGroup>
          <inkml:annotationXML>
            <emma:emma xmlns:emma="http://www.w3.org/2003/04/emma" version="1.0">
              <emma:interpretation id="{076F4571-6FA0-4D6B-8F67-9E1FAB6FF013}" emma:medium="tactile" emma:mode="ink">
                <msink:context xmlns:msink="http://schemas.microsoft.com/ink/2010/main" type="inkWord" rotatedBoundingBox="11433,15923 9207,17201 8912,16688 11138,15410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ass</emma:literal>
                </emma:interpretation>
                <emma:interpretation id="interp2" emma:lang="en-US" emma:confidence="0">
                  <emma:literal>airs</emma:literal>
                </emma:interpretation>
                <emma:interpretation id="interp3" emma:lang="en-US" emma:confidence="0">
                  <emma:literal>ors</emma:literal>
                </emma:interpretation>
                <emma:interpretation id="interp4" emma:lang="en-US" emma:confidence="0">
                  <emma:literal>ads</emma:literal>
                </emma:interpretation>
              </emma:one-of>
            </emma:emma>
          </inkml:annotationXML>
          <inkml:trace contextRef="#ctx0" brushRef="#br0">538 4708 3096,'3'-17'4257,"-3"17"-774,0 0-774,0 0-129,0-20-903,0 20-258,0 0-387,0 0-258,-18-3-129,18 3 0,-22 0-129,22 0-258,-32 0 129,14 6-129,-8-3 129,1 1-129,-6 2 0,-1 2 0,-6 2 0,4 0-129,3 5 0,2-1 0,5-1-129,4 5 0,10-1 129,9 1-129,3-5-129,14 5 258,4-5-258,8 3 129,3 3 0,3 2 0,1-4 0,3 3 129,-5 1-258,0-2 129,-5-1 0,-2 1 129,-4-5-258,-4 1 129,-3 2 0,-3-2 0,-7 0 0,-2-2 0,-3 0 0,-7 0 0,-4 3 0,-6-3 0,-5-3 129,-4-2-129,-2-2 0,-3 0 129,-2 0-129,2-5 129,-2-1 0,4 0-129,4-1 0,3-2 129,6 1-129,16 2 129,-15-11-258,15 11 0,14-6-516,-14 6-1161,33-10-2967,-12 6-258,6 4-387,-5 0-516</inkml:trace>
          <inkml:trace contextRef="#ctx0" brushRef="#br0" timeOffset="2704.3434">-780 5663 2967,'33'-34'3999,"-11"8"-1161,7 17-774,-10-27 129,19 26-387,-13-30-129,18 27-258,-11-18-387,15 16-129,-14-10-129,9 12-129,-7-1-258,2 2 0,-6 3-258,-3 2 129,-4-2-129,-5 1-129,-3 6 129,-16 2-129,18-8-387,-18 8-258,0 0-3225,0 0-774,0 0-387,0 0-258</inkml:trace>
          <inkml:trace contextRef="#ctx0" brushRef="#br0" timeOffset="3764.9781">-1471 5901 1677,'10'-17'4257,"-10"17"258,0-19-129,-3 3-2580,3 16-516,-15-6-258,15 6-258,-27 0-129,13 2-129,-5 1-129,2 8 0,-5-1 129,4 6-129,-2-1-129,6 9 129,1-4-129,8 3 0,4-1-129,1 1 129,11-7-129,10 1 0,1-8 129,6-5-129,1-2 0,2-2 0,-3-12-129,1-3 129,0-3-129,-7-5 129,0 1-129,-6-1 0,-3-2 129,-2 1-129,-5 7 0,-1 4 0,-5 13 129,0-20-129,0 20 0,0 0 129,0 0-129,-11 20 0,6-1 0,5 6 129,0 0-129,0 3 129,5-1-129,8 3 0,3-4 0,4-6 0,1 1 0,1 0 0,1-8 0,1-6-129,1 9-129,-7-16 0,6 15-1032,-24-15-3225,32 10-387,-17-20-387,2 5-387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8:01.0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5A4C5D-373D-4F7C-88D4-4E0E7B82087F}" emma:medium="tactile" emma:mode="ink">
          <msink:context xmlns:msink="http://schemas.microsoft.com/ink/2010/main" type="writingRegion" rotatedBoundingBox="11462,15522 13453,16481 12359,18751 10368,17792"/>
        </emma:interpretation>
      </emma:emma>
    </inkml:annotationXML>
    <inkml:traceGroup>
      <inkml:annotationXML>
        <emma:emma xmlns:emma="http://www.w3.org/2003/04/emma" version="1.0">
          <emma:interpretation id="{7E2AC74F-508C-48F8-ABBA-DB546644D064}" emma:medium="tactile" emma:mode="ink">
            <msink:context xmlns:msink="http://schemas.microsoft.com/ink/2010/main" type="paragraph" rotatedBoundingBox="11692,15633 13453,16481 13221,16962 11460,16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CEF71-D448-4AA5-9DB7-3351E65E7F28}" emma:medium="tactile" emma:mode="ink">
              <msink:context xmlns:msink="http://schemas.microsoft.com/ink/2010/main" type="line" rotatedBoundingBox="11692,15633 13453,16481 13221,16962 11460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0D0BB4CF-E927-43E7-A79A-6BEB58BEF910}" emma:medium="tactile" emma:mode="ink">
                <msink:context xmlns:msink="http://schemas.microsoft.com/ink/2010/main" type="inkWord" rotatedBoundingBox="11692,15633 13453,16481 13221,16962 11460,16113"/>
              </emma:interpretation>
              <emma:one-of disjunction-type="recognition" id="oneOf0">
                <emma:interpretation id="interp0" emma:lang="en-US" emma:confidence="0">
                  <emma:literal>-b</emma:literal>
                </emma:interpretation>
                <emma:interpretation id="interp1" emma:lang="en-US" emma:confidence="0">
                  <emma:literal>\ b</emma:literal>
                </emma:interpretation>
                <emma:interpretation id="interp2" emma:lang="en-US" emma:confidence="0">
                  <emma:literal>• b</emma:literal>
                </emma:interpretation>
                <emma:interpretation id="interp3" emma:lang="en-US" emma:confidence="0">
                  <emma:literal>"b</emma:literal>
                </emma:interpretation>
                <emma:interpretation id="interp4" emma:lang="en-US" emma:confidence="0">
                  <emma:literal>' b</emma:literal>
                </emma:interpretation>
              </emma:one-of>
            </emma:emma>
          </inkml:annotationXML>
          <inkml:trace contextRef="#ctx0" brushRef="#br0">12 31 1548,'0'0'4386,"0"-19"-774,0 19-387,0 0-645,0 0-258,-13-13-645,13 13-387,0 0-258,2 8-129,-2-8-258,21 20-129,-3-7-129,9 10 129,9-2-258,11 2 0,6 1 0,7 5-129,2-1 0,4-2-129,-3 2 129,6 0-129,-11 0 258,-1-1-129,-9-1-129,-2-2 129,-5 0-129,-4-4 0,-5-1 129,-9 2-129,-5-2-129,-6-3-258,1 8-258,-13-24-645,7 24-3483,-7-8-387,-3 2-387,3-18-258</inkml:trace>
          <inkml:trace contextRef="#ctx0" brushRef="#br0" timeOffset="600.0762">1336 292 1806,'13'0'5031,"-13"0"129,0 0-387,-6-12-2193,10 20-774,-4-8-387,0 18-258,0-5-516,0 23 129,0-3-387,0 12-129,2 6-129,0 3-129,0 3 0,0-1 0,-2-4 0,0-9 0,0-3-129,0-7 129,0-4-258,0-14-258,1 0-645,-1-15-1677,0 0-2064,0 0-258,0-13-516,2-3 388</inkml:trace>
          <inkml:trace contextRef="#ctx0" brushRef="#br0" timeOffset="1016.129">1355 706 2709,'0'-15'5289,"0"-2"-387,0 17 0,20-9-2709,-15-7-645,20 16-258,-11-13-387,14 13 0,-6 0-387,9 1-129,0 2-129,-1 3 0,2 4-258,3 6 129,-1 2-129,-3-2 0,-4 5 0,-3-4 0,-7 3 0,-6 1 0,-11 4-129,-3-7 129,-12-1-129,-5-1 129,-7-3 0,-3-3 0,-2 0 0,-2-4 129,2-6 0,3 0 0,1 0 0,4 0 0,2 0 0,6-6 0,16 6 0,-14-10-258,14 10 0,0 0-387,17 0-903,-17 0-3741,21 0 0,-21 0-645,22 5-129</inkml:trace>
        </inkml:traceGroup>
      </inkml:traceGroup>
    </inkml:traceGroup>
    <inkml:traceGroup>
      <inkml:annotationXML>
        <emma:emma xmlns:emma="http://www.w3.org/2003/04/emma" version="1.0">
          <emma:interpretation id="{67299E9D-73C1-4EBD-83C6-B2AF0EFD8303}" emma:medium="tactile" emma:mode="ink">
            <msink:context xmlns:msink="http://schemas.microsoft.com/ink/2010/main" type="paragraph" rotatedBoundingBox="11330,16454 11470,18104 10835,18157 10695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A09FC-FA2E-4149-8938-89A33D8D4E5B}" emma:medium="tactile" emma:mode="ink">
              <msink:context xmlns:msink="http://schemas.microsoft.com/ink/2010/main" type="line" rotatedBoundingBox="11330,16454 11470,18104 10835,18157 10695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95359327-FBCA-4B42-8EDA-100A0C32C863}" emma:medium="tactile" emma:mode="ink">
                <msink:context xmlns:msink="http://schemas.microsoft.com/ink/2010/main" type="inkWord" rotatedBoundingBox="11330,16454 11470,18104 10835,18157 10695,16507"/>
              </emma:interpretation>
              <emma:one-of disjunction-type="recognition" id="oneOf1">
                <emma:interpretation id="interp5" emma:lang="en-US" emma:confidence="1">
                  <emma:literal>k</emma:literal>
                </emma:interpretation>
                <emma:interpretation id="interp6" emma:lang="en-US" emma:confidence="0">
                  <emma:literal>L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2119.7691">-550 550 4644,'0'0'5160,"10"8"-258,-10 8-258,0-16-3354,-5 31 0,-3-15-387,8 18-129,0-9-258,0 9 0,0 1-258,0 5 0,3 2-129,2 8 0,-4 0-129,4 0 258,-2-3-258,-2-3 129,1-3-258,0-8 258,-2-2-129,1-13 129,-1-18-129,0 16-129,0-16 0,0 0-258,0 0-258,0 0-1290,0 0-2838,-9-13-387,9 13-129,-14-15-516</inkml:trace>
          <inkml:trace contextRef="#ctx0" brushRef="#br0" timeOffset="3711.9713">-354 1541 1935,'0'0'4128,"-6"13"516,6-13-2322,-21-1-516,21 1-129,-31 0-645,17 0 129,-13 0-387,6 7 0,-9-7-258,4 13 0,-6-8-129,5 1 0,-5-1 0,5 10-129,-3-1 0,9 2 0,-2 4 0,9 2 0,1 6 0,8 0-129,5-2 129,5 1 0,10-3-129,9 4 129,5-14-258,6-1 129,5-5 0,3 0 0,-2-8-129,2 0 0,-6-6 0,-4 3 0,-5-7 0,-7 1 0,-7 2-129,-14 7 129,0 0 129,0 0-129,0 0 0,-8 0 0,-13 6 0,-3 8 129,-6-7-129,-2 4 0,-2 6 0,-1 3 0,2 3 0,3-4 0,4 4 0,8-1 129,8 6-129,10-8 129,0 8-129,12-3 129,8-10 129,7 7 0,6-5-129,3-1 129,3-12 0,-1 4-129,5-7 0,2-1 0,-1 0-129,-1-3 0,-5-1-258,-1-8-516,6 12-3483,-14-10-903,-3-3-387,-15 0-258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7:03.21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9409B0-914C-4F04-92F3-C0E4E855A4A6}" emma:medium="tactile" emma:mode="ink">
          <msink:context xmlns:msink="http://schemas.microsoft.com/ink/2010/main" type="writingRegion" rotatedBoundingBox="9335,11317 20116,11763 19958,15586 9176,15139"/>
        </emma:interpretation>
      </emma:emma>
    </inkml:annotationXML>
    <inkml:traceGroup>
      <inkml:annotationXML>
        <emma:emma xmlns:emma="http://www.w3.org/2003/04/emma" version="1.0">
          <emma:interpretation id="{DA2B7153-EE93-41F6-882B-C17025ABC560}" emma:medium="tactile" emma:mode="ink">
            <msink:context xmlns:msink="http://schemas.microsoft.com/ink/2010/main" type="paragraph" rotatedBoundingBox="11555,11409 20116,11763 20051,13337 11489,129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74A487-907C-4EB4-AEBF-32D650F70583}" emma:medium="tactile" emma:mode="ink">
              <msink:context xmlns:msink="http://schemas.microsoft.com/ink/2010/main" type="line" rotatedBoundingBox="11554,11409 20116,11763 20051,13337 11489,12982"/>
            </emma:interpretation>
          </emma:emma>
        </inkml:annotationXML>
        <inkml:traceGroup>
          <inkml:annotationXML>
            <emma:emma xmlns:emma="http://www.w3.org/2003/04/emma" version="1.0">
              <emma:interpretation id="{17F0207B-1069-4790-96C8-B4C47ED12F29}" emma:medium="tactile" emma:mode="ink">
                <msink:context xmlns:msink="http://schemas.microsoft.com/ink/2010/main" type="inkWord" rotatedBoundingBox="11555,11409 13403,11485 13348,12813 11500,12737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2317 1435 5934,'9'-16'5160,"-9"16"-387,0 0 0,0 0-2967,4 14-516,0 12-129,-4-7-387,0 16 0,0-1-387,0 5 0,0 7-258,0-6 129,0 4-258,0 2 0,0-6 0,0 0 0,0-6-129,0-7 0,0-3-129,1-9-258,5-1-387,-6-14-903,0 0-2580,4-16-645,-3 3-258,-1-6-258</inkml:trace>
          <inkml:trace contextRef="#ctx0" brushRef="#br0" timeOffset="460.5585">2317 1725 4386,'4'-22'5160,"9"4"-258,-13 18 0,24-11-2709,-19-2-387,17 13-387,-8-5-516,11 5-129,-6 0-129,8 11-258,3-6-129,1 7 0,-2-2-129,-1 5 0,0 1-129,-2-3 0,-5 6 0,-3-3 129,-5 0-129,-7 5 0,-3-3 0,-3 2 0,-3-1 0,-8 0 0,-7 0 0,-3 0 0,-2-4 0,-4-5 129,-3-3-129,0-2 0,-1-5 129,-1 0 0,5 0 0,2-2 0,5-2 0,0 2 0,20 2 0,-20-3 0,20 3-129,0 0-129,9 0-129,-9 0-516,34 9-2967,-14-9-1419,2 6-129,-7-5-516,3 8-258</inkml:trace>
          <inkml:trace contextRef="#ctx0" brushRef="#br0" timeOffset="-727.5924">921 583 3870,'-16'-4'4515,"16"4"0,0 0-1806,0 0-645,0 0-258,7 12-516,-7-12-129,37 29-387,-11-13 0,13 13 0,2 1 0,9 9-258,2-2-129,7 10 0,0-4 0,3 6-258,1-5 129,3 4-129,-5-9 0,-3 3-129,-3-9 129,2-1-129,-11-2 0,0-7 0,-4-4 0,-7-2 0,-4-2-129,-5-6-387,2 10-1032,-13-13-3483,-1 0 129,-14-6-645,0 0-258</inkml:trace>
        </inkml:traceGroup>
        <inkml:traceGroup>
          <inkml:annotationXML>
            <emma:emma xmlns:emma="http://www.w3.org/2003/04/emma" version="1.0">
              <emma:interpretation id="{DB210BD3-163C-488A-9F63-50F55CB1A231}" emma:medium="tactile" emma:mode="ink">
                <msink:context xmlns:msink="http://schemas.microsoft.com/ink/2010/main" type="inkWord" rotatedBoundingBox="15470,11865 20104,12057 20051,13337 15417,13145"/>
              </emma:interpretation>
              <emma:one-of disjunction-type="recognition" id="oneOf1">
                <emma:interpretation id="interp5" emma:lang="en-US" emma:confidence="0">
                  <emma:literal>aaabbb</emma:literal>
                </emma:interpretation>
                <emma:interpretation id="interp6" emma:lang="en-US" emma:confidence="0">
                  <emma:literal>aaablsb</emma:literal>
                </emma:interpretation>
                <emma:interpretation id="interp7" emma:lang="en-US" emma:confidence="0">
                  <emma:literal>aceabbb</emma:literal>
                </emma:interpretation>
                <emma:interpretation id="interp8" emma:lang="en-US" emma:confidence="0">
                  <emma:literal>aoeabbb</emma:literal>
                </emma:interpretation>
                <emma:interpretation id="interp9" emma:lang="en-US" emma:confidence="0">
                  <emma:literal>aceablsb</emma:literal>
                </emma:interpretation>
              </emma:one-of>
            </emma:emma>
          </inkml:annotationXML>
          <inkml:trace contextRef="#ctx0" brushRef="#br1" timeOffset="103403.1306">5249 1998 2580,'0'0'3870,"-16"-21"-1290,16 21-387,-21-18-258,21 18-258,-27-12-387,11 10-129,-8-9-387,7 10 0,-10-5-387,5 6 0,-10 0-129,5 2 0,-8 5-129,2 9 129,-1 4-129,0 8 129,2 0 0,5 8 0,1-2 0,10 4 0,6-4 0,10 1 0,0-6 0,13-1-129,7-6 258,6-1-258,7-11 0,0-4 0,3-6 0,4-3-129,-1-12 129,1-8-129,-5-4 0,0-3 0,-7-7 129,-5-5-129,-6 1 129,-4-5-258,-9 5 258,-4 4-129,0 4 0,-1 7 0,-3 11 0,4 15 0,0 0 0,-14 12 0,14 16 0,0 4 0,5 9-129,5 2 258,4 2-258,4 0 129,3-4 0,2-5-129,4-2-258,-2-12-516,14 0-3612,-12-12 0,1-5-387,-2-5-516</inkml:trace>
          <inkml:trace contextRef="#ctx0" brushRef="#br1" timeOffset="103967.2021">6140 1880 1548,'6'-15'4128,"-10"-2"129,-13 7-129,-14 5-2580,-7-5-645,5 10 129,-16-4-387,4 4 129,-12 7-129,6 15 0,-8 3-258,7 10 129,-3 2 0,14 6 129,3 3-258,14 3 0,12-4-129,12-3 129,13-8-129,18-5 0,6-10-129,14-6-129,5-7 258,5-6-258,2-11 0,1-7 0,-4-9 0,-2-4 0,-7-12 0,-10-4 0,-10-6 0,-10 4 0,-8 3 129,-12 2-258,-1 7 258,-13 13-129,-4 5 0,-3 16 0,3 10 0,-1 12 0,4 10 129,6 11-129,5 2 129,3 4-129,9 3 129,11 3 0,2-11-129,2 1 0,5-5-387,-1-13-258,9 9-903,-7-17-3096,10-3 0,-4-12-516,11-1-129</inkml:trace>
          <inkml:trace contextRef="#ctx0" brushRef="#br1" timeOffset="104483.2677">7055 1791 3999,'-12'-31'4515,"-10"22"-129,-14 4-258,-6-3-2967,2 10-258,-11 1-258,10 16 129,-8-3-258,5 14 129,0 3-129,9 6 0,1 5-129,12 3 0,6 0 0,13 1-129,3-5 0,12-1 129,10-13-129,7-1-129,5-10 0,7-10 0,-1-8-129,3-1 129,1-18-129,1-7 129,-5-10-129,2-7 0,-12-10 129,-1-1-129,-8-1 129,-9 2-129,-5 8 0,-7 7 0,0 9 0,-12 13 0,-2 13 0,0 6 0,2 17 0,2 12 129,2 5 0,4 8-129,4 2 129,8 4 0,6 1 0,4-2 0,2-9-129,2-4 0,4-3-387,-6-15-387,15 2-3870,-17-16-387,4-3 0,-5-4-774</inkml:trace>
          <inkml:trace contextRef="#ctx0" brushRef="#br1" timeOffset="105055.3404">7648 1327 1677,'4'-45'4644,"-4"27"-129,0 2 0,-8 3-2451,8 13-387,0 7-516,0 20-258,0 3 0,0 19-129,0 5-129,0 14-129,-3 1 129,2 7-387,-3 2 129,0-1-258,2-6 0,2-9-129,0-6-129,-2-10-258,2-6-645,0-19-774,4-2-2838,-4-19-129,0 0-387,0 0-129</inkml:trace>
          <inkml:trace contextRef="#ctx0" brushRef="#br1" timeOffset="105431.3881">7645 1877 1677,'10'-39'4644,"1"17"129,4 4-129,-7-7-1677,22 22-1161,-16-11-258,18 14-516,-7 0-387,8 7-129,-8 3 0,2 9-258,-4 5-129,-3 4 0,-8 2-129,-3 4 129,-6 0-129,-3-1 0,-6-2 0,-10 0 0,-3-5 0,-7-6 0,-2-3 0,-5-5 0,-2-7 0,2-3 0,1-2 0,4 0 0,5-3 0,5-1 0,18 4 0,-19-6 0,19 6-258,0 0-129,0 0-387,13 4-645,14 8-2967,-7-6-516,9 5 0,2-9-516</inkml:trace>
          <inkml:trace contextRef="#ctx0" brushRef="#br1" timeOffset="105767.9307">8381 1298 5547,'19'-42'4902,"-19"42"-129,0 0-387,0 0-3225,3 13-387,-3 17 258,0 15-387,-8 1 0,2 13-129,-2-1 0,3 8-258,1-2 0,-1 0-129,4-2-129,-1-3-129,2-4-129,0-6-129,2-6-645,-2-14-129,9 8-1677,-9-18-1677,0-3-516,0-16-129,0 0 258</inkml:trace>
          <inkml:trace contextRef="#ctx0" brushRef="#br1" timeOffset="106135.4774">8391 1930 1419,'9'-62'4386,"-1"35"258,0-4-258,10 15-1290,-11-16-774,18 17-903,-9-2-129,8 11-516,-4-5-129,7 11-129,-3 3-129,4 8-258,-4 3 0,1 5-129,-3 0 129,-3 6-129,-4 2 0,-4 2 0,-6 0 0,-5-1 0,-1 0 0,-14-4 0,-4 1 0,-6-4 0,-3-5 0,-3-4 0,-1-7 0,1 0 0,0-4 0,4-1 0,5 0 0,4 0 129,18 0-258,-21 0 0,21 0-387,0 0-774,21 9-3096,-7-8-516,9 5-129,2-6-516</inkml:trace>
          <inkml:trace contextRef="#ctx0" brushRef="#br1" timeOffset="106527.5273">8983 1239 2580,'0'-31'4902,"0"31"-258,0 0 0,0 0-2322,18 11-774,-15 9-258,11 20-387,-9-2 0,7 17-258,-7-4 129,1 8-516,-2 1 129,0 3-258,-4-1 129,0-1-258,-1-4 0,-6-4 0,1-7-129,-1-4-129,5-10-129,-6-9-258,8-2-645,0-21-1032,0 0-2064,1-11-645,8-3 0,-4-11-258</inkml:trace>
          <inkml:trace contextRef="#ctx0" brushRef="#br1" timeOffset="106859.5695">9075 1747 4128,'6'-31'4773,"3"15"-258,4 12-903,-5-14-1161,23 18-774,-13-1-258,15 6-387,-2 0-258,7 11 0,-5 2-387,2 4 0,-4 1-258,-4 6 0,-9 4-129,-3 0 0,-13 3 0,-2 1 129,-10-3-129,-9 1 0,-11-6 0,-5-5 0,-8-3 0,-2-5 129,-7-5 0,0-3 0,-1-8 0,9 0 0,4 0 0,11 0-129,14-2-387,8-11-1677,20 10-2709,12-5-387,12 4-387,7-5-516</inkml:trace>
        </inkml:traceGroup>
      </inkml:traceGroup>
    </inkml:traceGroup>
    <inkml:traceGroup>
      <inkml:annotationXML>
        <emma:emma xmlns:emma="http://www.w3.org/2003/04/emma" version="1.0">
          <emma:interpretation id="{900D2CD2-14C3-4BD4-90A7-B6FFDC62F10B}" emma:medium="tactile" emma:mode="ink">
            <msink:context xmlns:msink="http://schemas.microsoft.com/ink/2010/main" type="paragraph" rotatedBoundingBox="9141,14339 13198,14114 13252,15090 9195,15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01811-7F97-452C-AC70-095D016EBF4D}" emma:medium="tactile" emma:mode="ink">
              <msink:context xmlns:msink="http://schemas.microsoft.com/ink/2010/main" type="line" rotatedBoundingBox="9141,14339 13198,14114 13252,15090 9195,15315">
                <msink:destinationLink direction="with" ref="{8C94236E-09AD-4836-A821-4EA06D436D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4A071D-277D-4034-85C2-DB1F37997704}" emma:medium="tactile" emma:mode="ink">
                <msink:context xmlns:msink="http://schemas.microsoft.com/ink/2010/main" type="inkWord" rotatedBoundingBox="9153,14316 10987,14247 11023,15214 9190,15283"/>
              </emma:interpretation>
              <emma:one-of disjunction-type="recognition" id="oneOf2">
                <emma:interpretation id="interp10" emma:lang="en-US" emma:confidence="0">
                  <emma:literal>at</emma:literal>
                </emma:interpretation>
                <emma:interpretation id="interp11" emma:lang="en-US" emma:confidence="0">
                  <emma:literal>at,</emma:literal>
                </emma:interpretation>
                <emma:interpretation id="interp12" emma:lang="en-US" emma:confidence="0">
                  <emma:literal>a,</emma:literal>
                </emma:interpretation>
                <emma:interpretation id="interp13" emma:lang="en-US" emma:confidence="0">
                  <emma:literal>as,</emma:literal>
                </emma:interpretation>
                <emma:interpretation id="interp14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50203.8751">327 3882 903,'0'0'3741,"0"0"-645,0 0-387,0 0-387,0 0-516,0 0-387,0 0-258,0 0-258,0 13 0,0-13-258,1 22 0,-1-6-129,0 7-129,0 1 0,0 2 129,0 2-258,0 5 0,0-1-129,0 3 129,0-1 0,0-2-129,0 0 0,0 0 0,0-4 0,1-2-129,0-4 0,2-3 0,-2-4 0,-1-15-258,11 11-129,-11-11-387,16 0-3870,-16 0 0,0 0-387,12-16-387</inkml:trace>
          <inkml:trace contextRef="#ctx0" brushRef="#br0" timeOffset="43179.4831">-1248 4050 1,'0'0'2450,"0"0"-257,3-15 0,-3 15-129,0 0-516,0 0 0,0 0-258,0 0-258,-14-15-129,14 15-258,-16-6 129,16 6-258,-20-8-129,20 8 0,-25-5 129,25 5-129,-26-6 0,26 6-129,-23 0 0,23 0-129,-23 4 129,12 9 0,-3 3 0,5 6-129,-2 1 129,0 3 0,2 0 0,3 5 129,1-2-258,5-1 129,0-5 0,7 2 0,6-9 0,2-3 0,4-4-129,2-3 129,0-6 0,5-7-129,1-6-129,1-5 129,-3-8 0,1-2-129,-1-4 258,-3-3-129,-4-2-129,-8 3 0,-1-1 129,-4 6 0,-5-2 0,0 12-129,-6 4 0,6 15 0,-21-9 0,21 9 129,-22 15-129,14 10 0,2 4 0,3 3 129,3 4-129,0 0 129,8 1-129,3 0 129,3-10 0,3-1-129,1-6 129,2-6-129,2-6 0,0-7-129,1 2-516,-23-3-3612,38-4-645,-23-5-387,2 2-516</inkml:trace>
          <inkml:trace contextRef="#ctx0" brushRef="#br0" timeOffset="45487.7763">-930 3762 3354,'40'-10'4386,"-13"-2"129,9 5-1935,-3-19-387,24 7-387,-10-17-645,19 11-258,-6-14-129,5 7-129,-8-3-258,-1 9-129,-10-1-129,-11 8-387,-3 15-2967,-32 4-1161,16-5-645,-16 5-129</inkml:trace>
        </inkml:traceGroup>
        <inkml:traceGroup>
          <inkml:annotationXML>
            <emma:emma xmlns:emma="http://www.w3.org/2003/04/emma" version="1.0">
              <emma:interpretation id="{257B6A4B-91A1-4152-A46B-4D82BE5DD4D0}" emma:medium="tactile" emma:mode="ink">
                <msink:context xmlns:msink="http://schemas.microsoft.com/ink/2010/main" type="inkWord" rotatedBoundingBox="11546,13756 13411,14389 13192,15034 11327,14401"/>
              </emma:interpretation>
              <emma:one-of disjunction-type="recognition" id="oneOf3">
                <emma:interpretation id="interp15" emma:lang="en-US" emma:confidence="1">
                  <emma:literal>-b</emma:literal>
                </emma:interpretation>
                <emma:interpretation id="interp16" emma:lang="en-US" emma:confidence="0">
                  <emma:literal>-p</emma:literal>
                </emma:interpretation>
                <emma:interpretation id="interp17" emma:lang="en-US" emma:confidence="0">
                  <emma:literal>Ibo</emma:literal>
                </emma:interpretation>
                <emma:interpretation id="interp18" emma:lang="en-US" emma:confidence="0">
                  <emma:literal>-ps</emma:literal>
                </emma:interpretation>
                <emma:interpretation id="interp19" emma:lang="en-US" emma:confidence="0">
                  <emma:literal>Mb</emma:literal>
                </emma:interpretation>
              </emma:one-of>
            </emma:emma>
          </inkml:annotationXML>
          <inkml:trace contextRef="#ctx0" brushRef="#br0" timeOffset="46487.9033">732 3410 3483,'0'0'4644,"0"0"0,-3 16-2064,3-16-645,20 10-258,-20-10-387,42 11-129,-16-5-129,21 9-387,-1-5 0,15 10 0,5-9-129,13 5-129,-5-1-129,12 2-129,-2-2 129,0 4-129,-4-4-129,-6-2 129,-10 0-129,-7-2 0,-12 4-129,-10-2-387,-4 5-903,-31-18-3354,21 22-258,-21-22-258,-4 19-645</inkml:trace>
          <inkml:trace contextRef="#ctx0" brushRef="#br0" timeOffset="44219.6152">2405 3452 1161,'0'-13'4644,"0"13"0,0 0 129,-4 13-2451,4-13-516,-9 43-516,0-14-387,7 17 0,-7 4-258,5 10-129,-2 0-129,2 5-129,2-6-129,-4 1 258,4-9-516,0-6-129,2-7-129,0-18-387,10 9-1677,-10-29-2322,7 13-129,-7-13-516,9-8 258</inkml:trace>
          <inkml:trace contextRef="#ctx0" brushRef="#br0" timeOffset="44555.6579">2381 3924 3870,'21'-26'5160,"-9"13"-387,4 4 0,-7-7-3225,19 17-258,-13-1-258,12 14-258,-10-4-387,5 13 0,-8-1-258,0 4 0,-6 6-129,-4-3 0,-4-5 0,0 3 0,-12-2 0,-3-6 129,-6-3-129,-3-3 0,-5-5 258,2-4-129,0-4-129,2 0 129,4-1-129,6-7 129,15 8-387,-14-19-387,23 13-3612,-9 6-774,26-12 0,-11 5-645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19.emf"/><Relationship Id="rId21" Type="http://schemas.openxmlformats.org/officeDocument/2006/relationships/image" Target="../media/image101.emf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47" Type="http://schemas.openxmlformats.org/officeDocument/2006/relationships/image" Target="../media/image23.emf"/><Relationship Id="rId7" Type="http://schemas.openxmlformats.org/officeDocument/2006/relationships/image" Target="../media/image310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9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50.emf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18.emf"/><Relationship Id="rId40" Type="http://schemas.openxmlformats.org/officeDocument/2006/relationships/customXml" Target="../ink/ink38.xml"/><Relationship Id="rId45" Type="http://schemas.openxmlformats.org/officeDocument/2006/relationships/image" Target="../media/image22.emf"/><Relationship Id="rId5" Type="http://schemas.openxmlformats.org/officeDocument/2006/relationships/image" Target="../media/image210.emf"/><Relationship Id="rId15" Type="http://schemas.openxmlformats.org/officeDocument/2006/relationships/image" Target="../media/image70.emf"/><Relationship Id="rId23" Type="http://schemas.openxmlformats.org/officeDocument/2006/relationships/image" Target="../media/image11.emf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10" Type="http://schemas.openxmlformats.org/officeDocument/2006/relationships/customXml" Target="../ink/ink23.xml"/><Relationship Id="rId19" Type="http://schemas.openxmlformats.org/officeDocument/2006/relationships/image" Target="../media/image91.emf"/><Relationship Id="rId31" Type="http://schemas.openxmlformats.org/officeDocument/2006/relationships/image" Target="../media/image15.emf"/><Relationship Id="rId44" Type="http://schemas.openxmlformats.org/officeDocument/2006/relationships/customXml" Target="../ink/ink40.xml"/><Relationship Id="rId4" Type="http://schemas.openxmlformats.org/officeDocument/2006/relationships/customXml" Target="../ink/ink20.xml"/><Relationship Id="rId9" Type="http://schemas.openxmlformats.org/officeDocument/2006/relationships/image" Target="../media/image49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130.emf"/><Relationship Id="rId30" Type="http://schemas.openxmlformats.org/officeDocument/2006/relationships/customXml" Target="../ink/ink33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8" Type="http://schemas.openxmlformats.org/officeDocument/2006/relationships/customXml" Target="../ink/ink22.xml"/><Relationship Id="rId3" Type="http://schemas.openxmlformats.org/officeDocument/2006/relationships/image" Target="../media/image111.emf"/><Relationship Id="rId12" Type="http://schemas.openxmlformats.org/officeDocument/2006/relationships/customXml" Target="../ink/ink24.xml"/><Relationship Id="rId17" Type="http://schemas.openxmlformats.org/officeDocument/2006/relationships/image" Target="../media/image81.emf"/><Relationship Id="rId25" Type="http://schemas.openxmlformats.org/officeDocument/2006/relationships/image" Target="../media/image121.emf"/><Relationship Id="rId33" Type="http://schemas.openxmlformats.org/officeDocument/2006/relationships/image" Target="../media/image16.emf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20" Type="http://schemas.openxmlformats.org/officeDocument/2006/relationships/customXml" Target="../ink/ink28.xml"/><Relationship Id="rId41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5.emf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41.emf"/><Relationship Id="rId4" Type="http://schemas.openxmlformats.org/officeDocument/2006/relationships/customXml" Target="../ink/ink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120.emf"/><Relationship Id="rId7" Type="http://schemas.openxmlformats.org/officeDocument/2006/relationships/image" Target="../media/image90.emf"/><Relationship Id="rId12" Type="http://schemas.openxmlformats.org/officeDocument/2006/relationships/customXml" Target="../ink/ink52.xml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110.emf"/><Relationship Id="rId5" Type="http://schemas.openxmlformats.org/officeDocument/2006/relationships/image" Target="../media/image80.emf"/><Relationship Id="rId15" Type="http://schemas.openxmlformats.org/officeDocument/2006/relationships/image" Target="../media/image250.emf"/><Relationship Id="rId10" Type="http://schemas.openxmlformats.org/officeDocument/2006/relationships/customXml" Target="../ink/ink51.xml"/><Relationship Id="rId9" Type="http://schemas.openxmlformats.org/officeDocument/2006/relationships/image" Target="../media/image100.emf"/><Relationship Id="rId14" Type="http://schemas.openxmlformats.org/officeDocument/2006/relationships/customXml" Target="../ink/ink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7.emf"/><Relationship Id="rId3" Type="http://schemas.openxmlformats.org/officeDocument/2006/relationships/image" Target="../media/image630.emf"/><Relationship Id="rId7" Type="http://schemas.openxmlformats.org/officeDocument/2006/relationships/image" Target="../media/image65.emf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670.emf"/><Relationship Id="rId5" Type="http://schemas.openxmlformats.org/officeDocument/2006/relationships/image" Target="../media/image640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NFA A, find first(L(A))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symbols of words accepted by non-deterministic finite state machine with epsilon transitions</a:t>
            </a:r>
          </a:p>
          <a:p>
            <a:r>
              <a:rPr lang="en-US" dirty="0" smtClean="0"/>
              <a:t>Give general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32" y="3966220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56680" y="3145680"/>
              <a:ext cx="7653960" cy="1932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2640" y="3132360"/>
                <a:ext cx="7682400" cy="19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45873"/>
          </a:xfrm>
        </p:spPr>
        <p:txBody>
          <a:bodyPr/>
          <a:lstStyle/>
          <a:p>
            <a:r>
              <a:rPr lang="en-US" dirty="0" smtClean="0"/>
              <a:t>Grammars for Natural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86" y="924994"/>
            <a:ext cx="8229600" cy="33641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Statement = Sentence </a:t>
            </a:r>
            <a:r>
              <a:rPr lang="en-US" sz="2800" dirty="0" smtClean="0">
                <a:solidFill>
                  <a:schemeClr val="tx1"/>
                </a:solidFill>
              </a:rPr>
              <a:t>"."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Sentence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rgbClr val="00B050"/>
                </a:solidFill>
              </a:rPr>
              <a:t>Simple</a:t>
            </a:r>
            <a:r>
              <a:rPr lang="en-US" sz="2800" dirty="0">
                <a:solidFill>
                  <a:schemeClr val="tx1"/>
                </a:solidFill>
              </a:rPr>
              <a:t> | </a:t>
            </a:r>
            <a:r>
              <a:rPr lang="en-US" sz="2800" dirty="0">
                <a:solidFill>
                  <a:srgbClr val="00B050"/>
                </a:solidFill>
              </a:rPr>
              <a:t>Belief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Simple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rgbClr val="00B050"/>
                </a:solidFill>
              </a:rPr>
              <a:t>Person liking Person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liking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chemeClr val="tx1"/>
                </a:solidFill>
              </a:rPr>
              <a:t>"likes" | "does" "not" "like"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Person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"Barack" | </a:t>
            </a:r>
            <a:r>
              <a:rPr lang="en-US" sz="2800" dirty="0" smtClean="0">
                <a:solidFill>
                  <a:schemeClr val="tx1"/>
                </a:solidFill>
              </a:rPr>
              <a:t>"Helga" </a:t>
            </a:r>
            <a:r>
              <a:rPr lang="en-US" sz="2800" dirty="0">
                <a:solidFill>
                  <a:schemeClr val="tx1"/>
                </a:solidFill>
              </a:rPr>
              <a:t>| "John" </a:t>
            </a:r>
            <a:r>
              <a:rPr lang="en-US" sz="2800" dirty="0" smtClean="0">
                <a:solidFill>
                  <a:schemeClr val="tx1"/>
                </a:solidFill>
              </a:rPr>
              <a:t>| </a:t>
            </a:r>
            <a:r>
              <a:rPr lang="en-US" sz="2800" dirty="0">
                <a:solidFill>
                  <a:schemeClr val="tx1"/>
                </a:solidFill>
              </a:rPr>
              <a:t>"Snoopy"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Belief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rgbClr val="00B050"/>
                </a:solidFill>
              </a:rPr>
              <a:t>Person believing</a:t>
            </a:r>
            <a:r>
              <a:rPr lang="en-US" sz="2800" dirty="0">
                <a:solidFill>
                  <a:schemeClr val="tx1"/>
                </a:solidFill>
              </a:rPr>
              <a:t> "that" </a:t>
            </a:r>
            <a:r>
              <a:rPr lang="en-US" sz="2800" dirty="0">
                <a:solidFill>
                  <a:srgbClr val="00B050"/>
                </a:solidFill>
              </a:rPr>
              <a:t>Sentence b</a:t>
            </a:r>
            <a:r>
              <a:rPr lang="en-US" sz="2800" dirty="0" smtClean="0">
                <a:solidFill>
                  <a:srgbClr val="00B050"/>
                </a:solidFill>
              </a:rPr>
              <a:t>ut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believing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"believes" | "does" "not" "believe"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but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"" | "," "but" </a:t>
            </a:r>
            <a:r>
              <a:rPr lang="en-US" sz="2800" dirty="0">
                <a:solidFill>
                  <a:srgbClr val="00B050"/>
                </a:solidFill>
              </a:rPr>
              <a:t>Sentence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3042" y="4887764"/>
            <a:ext cx="8229600" cy="19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Exercise: draw the </a:t>
            </a:r>
            <a:r>
              <a:rPr lang="en-US" sz="2800" dirty="0">
                <a:solidFill>
                  <a:srgbClr val="0070C0"/>
                </a:solidFill>
              </a:rPr>
              <a:t>derivation </a:t>
            </a:r>
            <a:r>
              <a:rPr lang="en-US" sz="2800" dirty="0" smtClean="0">
                <a:solidFill>
                  <a:srgbClr val="0070C0"/>
                </a:solidFill>
              </a:rPr>
              <a:t>tree for: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John </a:t>
            </a:r>
            <a:r>
              <a:rPr lang="en-US" sz="2800" dirty="0">
                <a:solidFill>
                  <a:schemeClr val="tx1"/>
                </a:solidFill>
              </a:rPr>
              <a:t>does not believe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Barack believes that Helga </a:t>
            </a:r>
            <a:r>
              <a:rPr lang="en-US" sz="2800" dirty="0">
                <a:solidFill>
                  <a:schemeClr val="tx1"/>
                </a:solidFill>
              </a:rPr>
              <a:t>likes Snoopy,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but </a:t>
            </a:r>
            <a:r>
              <a:rPr lang="en-US" sz="2800" dirty="0">
                <a:solidFill>
                  <a:schemeClr val="tx1"/>
                </a:solidFill>
              </a:rPr>
              <a:t>Snoopy believes that </a:t>
            </a:r>
            <a:r>
              <a:rPr lang="en-US" sz="2800" dirty="0" smtClean="0">
                <a:solidFill>
                  <a:schemeClr val="tx1"/>
                </a:solidFill>
              </a:rPr>
              <a:t>Helga likes Barack.	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65705" y="960172"/>
            <a:ext cx="3768760" cy="7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sym typeface="Wingdings"/>
              </a:rPr>
              <a:t> can also be used to automatically generate essays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5440" y="1849680"/>
              <a:ext cx="7098120" cy="4572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60" y="1846440"/>
                <a:ext cx="7108920" cy="45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6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Parentheses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73849" cy="465517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Sequence </a:t>
            </a:r>
            <a:r>
              <a:rPr lang="en-US" dirty="0">
                <a:solidFill>
                  <a:schemeClr val="tx1"/>
                </a:solidFill>
              </a:rPr>
              <a:t>of balanced parentheses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( ( () )  ())	- balanced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	( </a:t>
            </a:r>
            <a:r>
              <a:rPr lang="en-US" dirty="0">
                <a:solidFill>
                  <a:schemeClr val="tx1"/>
                </a:solidFill>
              </a:rPr>
              <a:t>) ) ( ( )  	- not balanced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Exercise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 smtClean="0">
                <a:solidFill>
                  <a:srgbClr val="0070C0"/>
                </a:solidFill>
              </a:rPr>
              <a:t>give the grammar and example derivation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0200" y="1136160"/>
              <a:ext cx="8674920" cy="429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200" y="1133640"/>
                <a:ext cx="8686440" cy="42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87630"/>
          </a:xfrm>
        </p:spPr>
        <p:txBody>
          <a:bodyPr/>
          <a:lstStyle/>
          <a:p>
            <a:r>
              <a:rPr lang="en-US" dirty="0" smtClean="0"/>
              <a:t>Balanced </a:t>
            </a:r>
            <a:r>
              <a:rPr lang="en-US" dirty="0" err="1" smtClean="0"/>
              <a:t>Parantheses</a:t>
            </a:r>
            <a:r>
              <a:rPr lang="en-US" dirty="0" smtClean="0"/>
              <a:t> Grammar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6840" y="1188864"/>
              <a:ext cx="7617960" cy="535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60" y="1177344"/>
                <a:ext cx="7647480" cy="53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4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Grammar Defines 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3921"/>
            <a:ext cx="8686801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Grammar G:		S ::= ""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defines language L(G)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Theorem: L(G) =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where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sz="4000" dirty="0" smtClean="0">
                <a:solidFill>
                  <a:schemeClr val="tx1"/>
                </a:solidFill>
              </a:rPr>
              <a:t>{</a:t>
            </a:r>
            <a:r>
              <a:rPr lang="en-US" dirty="0" smtClean="0">
                <a:solidFill>
                  <a:schemeClr val="tx1"/>
                </a:solidFill>
              </a:rPr>
              <a:t> w | for every pair </a:t>
            </a:r>
            <a:r>
              <a:rPr lang="en-US" i="1" dirty="0" err="1" smtClean="0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,</a:t>
            </a:r>
            <a:r>
              <a:rPr lang="en-US" i="1" dirty="0" err="1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of words such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that </a:t>
            </a:r>
            <a:r>
              <a:rPr lang="en-US" i="1" dirty="0" err="1" smtClean="0">
                <a:solidFill>
                  <a:schemeClr val="tx1"/>
                </a:solidFill>
              </a:rPr>
              <a:t>uv</a:t>
            </a:r>
            <a:r>
              <a:rPr lang="en-US" i="1" dirty="0" smtClean="0">
                <a:solidFill>
                  <a:schemeClr val="tx1"/>
                </a:solidFill>
              </a:rPr>
              <a:t>=w,</a:t>
            </a:r>
            <a:r>
              <a:rPr lang="en-US" dirty="0" smtClean="0">
                <a:solidFill>
                  <a:schemeClr val="tx1"/>
                </a:solidFill>
              </a:rPr>
              <a:t> the number of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symbols in </a:t>
            </a:r>
            <a:r>
              <a:rPr lang="en-US" i="1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is greater or equal than the number of </a:t>
            </a:r>
            <a:r>
              <a:rPr lang="en-US" b="1" dirty="0" smtClean="0">
                <a:solidFill>
                  <a:schemeClr val="tx1"/>
                </a:solidFill>
              </a:rPr>
              <a:t>)   	</a:t>
            </a:r>
            <a:r>
              <a:rPr lang="en-US" dirty="0" smtClean="0">
                <a:solidFill>
                  <a:schemeClr val="tx1"/>
                </a:solidFill>
              </a:rPr>
              <a:t>symbols in </a:t>
            </a:r>
            <a:r>
              <a:rPr lang="en-US" i="1" dirty="0" smtClean="0">
                <a:solidFill>
                  <a:schemeClr val="tx1"/>
                </a:solidFill>
              </a:rPr>
              <a:t>u . </a:t>
            </a:r>
            <a:r>
              <a:rPr lang="en-US" dirty="0" smtClean="0">
                <a:solidFill>
                  <a:schemeClr val="tx1"/>
                </a:solidFill>
              </a:rPr>
              <a:t>These numbers are equal in w </a:t>
            </a:r>
            <a:r>
              <a:rPr lang="en-US" sz="40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3762"/>
            <a:ext cx="8229600" cy="53476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L(G)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 If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L(G), then it has a parse tree. We show </a:t>
            </a:r>
            <a:r>
              <a:rPr lang="en-US" sz="2400" dirty="0" err="1" smtClean="0">
                <a:solidFill>
                  <a:schemeClr val="tx1"/>
                </a:solidFill>
              </a:rPr>
              <a:t>w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by induction on size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the parse tree deriving w using G.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tree has one node, it is "", and ""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b="1" baseline="-25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 so we are done.</a:t>
            </a:r>
            <a:endParaRPr lang="en-US" sz="2400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Suppose property holds for trees up size n. Consider tree of size n. The root of the tree is given by rule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S . The derivation of sub-trees for the first and second S belong to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by induction hypothesis. The derived word w is of the form  (p)q where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Let us check if (p)q L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Let (p)q =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uv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and count the number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in u. If u then it satisfies the property. If it is shorter than |p|+1 then it has at least one more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than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Otherwise it is of the form (p)q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where 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is a prefix of q. Because the parentheses balance out in p and thus in (p), the difference in the number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is equal to the one in 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which is a prefix of q so it satisfies the property. Thus u satisfies the property as well.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6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210064"/>
            <a:ext cx="8711513" cy="5841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 </a:t>
            </a:r>
            <a:r>
              <a:rPr lang="en-US" sz="2400" dirty="0">
                <a:solidFill>
                  <a:schemeClr val="tx1"/>
                </a:solidFill>
              </a:rPr>
              <a:t>L(G</a:t>
            </a:r>
            <a:r>
              <a:rPr lang="en-US" sz="2400" dirty="0" smtClean="0">
                <a:solidFill>
                  <a:schemeClr val="tx1"/>
                </a:solidFill>
              </a:rPr>
              <a:t>): If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, we need to show that it has a parse tree. We do so by induction on |w|. If w="" then it has a tree of size one (only root). Otherwise, suppose all words of length &lt;n have parse tree using G. Let 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|w|=n&gt;0. (Please refer to the figure counting the difference between the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We split w in the following way: let 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be the shortest non-empty prefix of w such that the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equals to the number of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Such prefix always exists and is non-empty, but could be equal to w itself. Note that it must be that 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for some p because p</a:t>
            </a:r>
            <a:r>
              <a:rPr lang="en-US" sz="2400" baseline="-25000" dirty="0" smtClean="0">
                <a:solidFill>
                  <a:schemeClr val="tx1"/>
                </a:solidFill>
              </a:rPr>
              <a:t>1 </a:t>
            </a:r>
            <a:r>
              <a:rPr lang="en-US" sz="2400" dirty="0" smtClean="0">
                <a:solidFill>
                  <a:schemeClr val="tx1"/>
                </a:solidFill>
              </a:rPr>
              <a:t>is a prefix of a word in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, so the first symbol must be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and, because the final counts are equal, the last symbol must be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Therefore, w =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q for some shorter words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. Because we chose p to be the shortest, prefixes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 always have at least one more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. Therefore, prefixes of p always have at greater or equal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so p is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Next, for prefixes of the form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v the difference between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equals this difference in v itself, since (p) is balanced. Thus, v has at least as many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as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We have thus shown that w is of the form (p)q where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 are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By IH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 have parse trees, so there is parse tree for w.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While Syntax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/>
          <a:p>
            <a:pPr marL="0" indent="0" algn="ctr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program ::=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println</a:t>
            </a:r>
            <a:r>
              <a:rPr lang="en-US" sz="2600" dirty="0" smtClean="0">
                <a:solidFill>
                  <a:schemeClr val="tx1"/>
                </a:solidFill>
              </a:rPr>
              <a:t>( </a:t>
            </a:r>
            <a:r>
              <a:rPr lang="en-US" sz="2600" dirty="0" err="1" smtClean="0">
                <a:solidFill>
                  <a:schemeClr val="tx1"/>
                </a:solidFill>
              </a:rPr>
              <a:t>stringConst</a:t>
            </a:r>
            <a:r>
              <a:rPr lang="en-US" sz="2600" dirty="0" smtClean="0">
                <a:solidFill>
                  <a:schemeClr val="tx1"/>
                </a:solidFill>
              </a:rPr>
              <a:t> ,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       |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=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b="1" dirty="0" smtClean="0">
                <a:solidFill>
                  <a:schemeClr val="tx1"/>
                </a:solidFill>
              </a:rPr>
              <a:t>if</a:t>
            </a:r>
            <a:r>
              <a:rPr lang="en-US" sz="2600" dirty="0" smtClean="0">
                <a:solidFill>
                  <a:schemeClr val="tx1"/>
                </a:solidFill>
              </a:rPr>
              <a:t> (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(else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b="1" dirty="0" smtClean="0">
                <a:solidFill>
                  <a:schemeClr val="tx1"/>
                </a:solidFill>
              </a:rPr>
              <a:t>while</a:t>
            </a:r>
            <a:r>
              <a:rPr lang="en-US" sz="2600" dirty="0" smtClean="0">
                <a:solidFill>
                  <a:schemeClr val="tx1"/>
                </a:solidFill>
              </a:rPr>
              <a:t> (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)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   | {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}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intLiteral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|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(&amp;&amp; | &lt; | == | + | - | * | / | % )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| ! </a:t>
            </a:r>
            <a:r>
              <a:rPr lang="en-US" sz="2600" dirty="0" err="1">
                <a:solidFill>
                  <a:schemeClr val="tx1"/>
                </a:solidFill>
              </a:rPr>
              <a:t>e</a:t>
            </a:r>
            <a:r>
              <a:rPr lang="en-US" sz="2600" dirty="0" err="1" smtClean="0">
                <a:solidFill>
                  <a:schemeClr val="tx1"/>
                </a:solidFill>
              </a:rPr>
              <a:t>xpr</a:t>
            </a:r>
            <a:r>
              <a:rPr lang="en-US" sz="2600" dirty="0" smtClean="0">
                <a:solidFill>
                  <a:schemeClr val="tx1"/>
                </a:solidFill>
              </a:rPr>
              <a:t> | -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616080" y="1134000"/>
              <a:ext cx="2201760" cy="1625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1760" y="1123560"/>
                <a:ext cx="2221920" cy="16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4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Additional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Grouping alternatives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 ::= P | Q    instead of		s ::= 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		s ::= Q</a:t>
            </a:r>
          </a:p>
          <a:p>
            <a:r>
              <a:rPr lang="en-US" dirty="0" smtClean="0"/>
              <a:t>Parenthesis notation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expr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&amp;&amp;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==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%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Kleene</a:t>
            </a:r>
            <a:r>
              <a:rPr lang="en-US" dirty="0" smtClean="0"/>
              <a:t> star within grammars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{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rgbClr val="0070C0"/>
                </a:solidFill>
              </a:rPr>
              <a:t>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Optional parts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if </a:t>
            </a:r>
            <a:r>
              <a:rPr lang="en-US" dirty="0">
                <a:solidFill>
                  <a:srgbClr val="0070C0"/>
                </a:solidFill>
              </a:rPr>
              <a:t>( </a:t>
            </a:r>
            <a:r>
              <a:rPr lang="en-US" dirty="0" err="1">
                <a:solidFill>
                  <a:schemeClr val="tx1"/>
                </a:solidFill>
              </a:rPr>
              <a:t>expr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else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30000" dirty="0" smtClean="0">
                <a:solidFill>
                  <a:schemeClr val="tx1"/>
                </a:solidFill>
              </a:rPr>
              <a:t>?</a:t>
            </a:r>
            <a:endParaRPr lang="en-US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2080" y="2098080"/>
              <a:ext cx="7746840" cy="405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1280" y="2086560"/>
                <a:ext cx="7761600" cy="40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6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166916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Compiler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3861650" y="3537172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Recursive Descent Parsing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7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automaton or regular expression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open and closed parentheses of even length?</a:t>
            </a: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 as a sequence of </a:t>
            </a:r>
            <a:r>
              <a:rPr lang="en-US" dirty="0" err="1" smtClean="0">
                <a:solidFill>
                  <a:schemeClr val="tx1"/>
                </a:solidFill>
              </a:rPr>
              <a:t>space,LF,TAB</a:t>
            </a:r>
            <a:r>
              <a:rPr lang="en-US" dirty="0" smtClean="0">
                <a:solidFill>
                  <a:schemeClr val="tx1"/>
                </a:solidFill>
              </a:rPr>
              <a:t>, and comments 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5400" y="358200"/>
              <a:ext cx="8876880" cy="580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720" y="343800"/>
                <a:ext cx="8893080" cy="58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is Decent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6821"/>
            <a:ext cx="8454572" cy="5220094"/>
          </a:xfrm>
        </p:spPr>
        <p:txBody>
          <a:bodyPr wrap="square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i="1" dirty="0" smtClean="0"/>
              <a:t>descent</a:t>
            </a:r>
            <a:r>
              <a:rPr lang="en-US" dirty="0" smtClean="0"/>
              <a:t> = a movement downward</a:t>
            </a:r>
          </a:p>
          <a:p>
            <a:pPr marL="457200" lvl="1" indent="0">
              <a:buNone/>
            </a:pPr>
            <a:r>
              <a:rPr lang="en-US" i="1" dirty="0" smtClean="0"/>
              <a:t>decent</a:t>
            </a:r>
            <a:r>
              <a:rPr lang="en-US" dirty="0" smtClean="0"/>
              <a:t> = adequate, good </a:t>
            </a:r>
            <a:r>
              <a:rPr lang="en-US" dirty="0"/>
              <a:t>enough</a:t>
            </a:r>
          </a:p>
          <a:p>
            <a:pPr marL="0" indent="0">
              <a:buNone/>
            </a:pPr>
            <a:r>
              <a:rPr lang="en-US" dirty="0" smtClean="0"/>
              <a:t>Recursive descent is a decent parsing technique</a:t>
            </a:r>
          </a:p>
          <a:p>
            <a:pPr lvl="1"/>
            <a:r>
              <a:rPr lang="en-US" dirty="0" smtClean="0"/>
              <a:t>can be easily implemented manually</a:t>
            </a:r>
            <a:r>
              <a:rPr lang="en-US" dirty="0"/>
              <a:t> </a:t>
            </a:r>
            <a:r>
              <a:rPr lang="en-US" dirty="0" smtClean="0"/>
              <a:t>based on the grammar (which may require transformation)</a:t>
            </a:r>
          </a:p>
          <a:p>
            <a:pPr lvl="1"/>
            <a:r>
              <a:rPr lang="en-US" dirty="0" smtClean="0"/>
              <a:t>efficient (linear) in the size of the token sequence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Correspondence between grammar and code</a:t>
            </a:r>
            <a:endParaRPr lang="en-US" dirty="0"/>
          </a:p>
          <a:p>
            <a:pPr lvl="1"/>
            <a:r>
              <a:rPr lang="en-US" dirty="0" smtClean="0"/>
              <a:t>concatenation		</a:t>
            </a:r>
            <a:r>
              <a:rPr lang="en-US" dirty="0" smtClean="0">
                <a:sym typeface="Wingdings" pitchFamily="2" charset="2"/>
              </a:rPr>
              <a:t> ; </a:t>
            </a:r>
            <a:endParaRPr lang="en-US" dirty="0" smtClean="0"/>
          </a:p>
          <a:p>
            <a:pPr lvl="1"/>
            <a:r>
              <a:rPr lang="en-US" dirty="0" smtClean="0"/>
              <a:t>alternative (|)		</a:t>
            </a:r>
            <a:r>
              <a:rPr lang="en-US" dirty="0" smtClean="0">
                <a:sym typeface="Wingdings" pitchFamily="2" charset="2"/>
              </a:rPr>
              <a:t>  if</a:t>
            </a:r>
          </a:p>
          <a:p>
            <a:pPr lvl="1"/>
            <a:r>
              <a:rPr lang="en-US" dirty="0" smtClean="0"/>
              <a:t>repetition (*)		</a:t>
            </a:r>
            <a:r>
              <a:rPr lang="en-US" dirty="0" smtClean="0">
                <a:sym typeface="Wingdings" pitchFamily="2" charset="2"/>
              </a:rPr>
              <a:t>  while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nonterminal		 recursive procedure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9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Rule of While Language Syntax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905065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70C0"/>
                </a:solidFill>
              </a:rPr>
              <a:t>::= </a:t>
            </a:r>
          </a:p>
          <a:p>
            <a:pPr marL="0" indent="0">
              <a:buNone/>
            </a:pP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              </a:t>
            </a:r>
            <a:r>
              <a:rPr lang="en-US" sz="2600" i="1" dirty="0" err="1" smtClean="0">
                <a:solidFill>
                  <a:srgbClr val="000000"/>
                </a:solidFill>
              </a:rPr>
              <a:t>println</a:t>
            </a:r>
            <a:r>
              <a:rPr lang="en-US" sz="2600" i="1" dirty="0" smtClean="0">
                <a:solidFill>
                  <a:srgbClr val="000000"/>
                </a:solidFill>
              </a:rPr>
              <a:t> ( </a:t>
            </a:r>
            <a:r>
              <a:rPr lang="en-US" sz="2600" i="1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i="1" dirty="0" smtClean="0">
                <a:solidFill>
                  <a:srgbClr val="000000"/>
                </a:solidFill>
              </a:rPr>
              <a:t> , </a:t>
            </a:r>
            <a:r>
              <a:rPr lang="en-US" sz="2600" i="1" dirty="0" err="1" smtClean="0">
                <a:solidFill>
                  <a:srgbClr val="000000"/>
                </a:solidFill>
              </a:rPr>
              <a:t>ident</a:t>
            </a:r>
            <a:r>
              <a:rPr lang="en-US" sz="2600" i="1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chemeClr val="tx1"/>
                </a:solidFill>
              </a:rPr>
              <a:t>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</a:rPr>
              <a:t>ident</a:t>
            </a:r>
            <a:r>
              <a:rPr lang="en-US" sz="2600" i="1" dirty="0" smtClean="0">
                <a:solidFill>
                  <a:srgbClr val="000000"/>
                </a:solidFill>
              </a:rPr>
              <a:t> = </a:t>
            </a:r>
            <a:r>
              <a:rPr lang="en-US" sz="2600" i="1" dirty="0" err="1" smtClean="0"/>
              <a:t>expr</a:t>
            </a:r>
            <a:endParaRPr lang="en-US" sz="2600" i="1" dirty="0" smtClean="0"/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if ( </a:t>
            </a:r>
            <a:r>
              <a:rPr lang="en-US" sz="2600" i="1" dirty="0" err="1" smtClean="0"/>
              <a:t>expr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)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 (</a:t>
            </a:r>
            <a:r>
              <a:rPr lang="en-US" sz="2600" i="1" dirty="0" smtClean="0">
                <a:solidFill>
                  <a:srgbClr val="000000"/>
                </a:solidFill>
              </a:rPr>
              <a:t>else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)</a:t>
            </a:r>
            <a:r>
              <a:rPr lang="en-US" sz="2600" i="1" baseline="300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while ( </a:t>
            </a:r>
            <a:r>
              <a:rPr lang="en-US" sz="2600" i="1" dirty="0" err="1" smtClean="0"/>
              <a:t>expr</a:t>
            </a:r>
            <a:r>
              <a:rPr lang="en-US" sz="2600" i="1" dirty="0" smtClean="0">
                <a:solidFill>
                  <a:srgbClr val="000000"/>
                </a:solidFill>
              </a:rPr>
              <a:t> )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0000"/>
                </a:solidFill>
              </a:rPr>
              <a:t/>
            </a:r>
            <a:br>
              <a:rPr lang="en-US" sz="2600" i="1" dirty="0" smtClean="0">
                <a:solidFill>
                  <a:srgbClr val="000000"/>
                </a:solidFill>
              </a:rPr>
            </a:b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{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*</a:t>
            </a:r>
            <a:r>
              <a:rPr lang="en-US" sz="2600" i="1" dirty="0" smtClean="0">
                <a:solidFill>
                  <a:srgbClr val="000000"/>
                </a:solidFill>
              </a:rPr>
              <a:t> }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88120" y="2830680"/>
              <a:ext cx="1588680" cy="177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9480" y="2820240"/>
                <a:ext cx="1599840" cy="17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for the </a:t>
            </a:r>
            <a:r>
              <a:rPr lang="en-US" dirty="0" err="1" smtClean="0">
                <a:solidFill>
                  <a:srgbClr val="008000"/>
                </a:solidFill>
              </a:rPr>
              <a:t>statmt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rule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tx1"/>
                </a:solidFill>
              </a:rPr>
              <a:t>code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4"/>
            <a:ext cx="8229600" cy="54653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skip(t : Token) =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t)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error(“Expected”+ t)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sz="2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statmt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 err="1" smtClean="0">
                <a:solidFill>
                  <a:srgbClr val="7F7F7F"/>
                </a:solidFill>
              </a:rPr>
              <a:t>println</a:t>
            </a:r>
            <a:r>
              <a:rPr lang="en-US" sz="2600" i="1" dirty="0" smtClean="0">
                <a:solidFill>
                  <a:srgbClr val="7F7F7F"/>
                </a:solidFill>
              </a:rPr>
              <a:t> ( </a:t>
            </a:r>
            <a:r>
              <a:rPr lang="en-US" sz="2600" i="1" dirty="0" err="1">
                <a:solidFill>
                  <a:srgbClr val="7F7F7F"/>
                </a:solidFill>
              </a:rPr>
              <a:t>stringConst</a:t>
            </a:r>
            <a:r>
              <a:rPr lang="en-US" sz="2600" i="1" dirty="0">
                <a:solidFill>
                  <a:srgbClr val="7F7F7F"/>
                </a:solidFill>
              </a:rPr>
              <a:t> ,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skip(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); skip(comma);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skip(identifier);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>
                <a:solidFill>
                  <a:srgbClr val="7F7F7F"/>
                </a:solidFill>
              </a:rPr>
              <a:t>|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=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==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skip(equality); </a:t>
            </a:r>
            <a:r>
              <a:rPr lang="en-US" sz="2600" dirty="0" err="1" smtClean="0"/>
              <a:t>expr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| </a:t>
            </a:r>
            <a:r>
              <a:rPr lang="en-US" sz="2600" i="1" dirty="0">
                <a:solidFill>
                  <a:srgbClr val="7F7F7F"/>
                </a:solidFill>
              </a:rPr>
              <a:t>if (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)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>
                <a:solidFill>
                  <a:srgbClr val="7F7F7F"/>
                </a:solidFill>
              </a:rPr>
              <a:t> (else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  <a:r>
              <a:rPr lang="en-US" sz="2600" i="1" baseline="30000" dirty="0" smtClean="0">
                <a:solidFill>
                  <a:srgbClr val="7F7F7F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baseline="300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ifKeyword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elseKeyword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</a:t>
            </a:r>
            <a:r>
              <a:rPr lang="en-US" sz="2600" i="1" dirty="0">
                <a:solidFill>
                  <a:srgbClr val="7F7F7F"/>
                </a:solidFill>
              </a:rPr>
              <a:t>| while (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)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endParaRPr lang="en-US" sz="2600" i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Continuing Parser for the Rule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353429"/>
            <a:ext cx="8229600" cy="553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| while ( </a:t>
            </a:r>
            <a:r>
              <a:rPr lang="en-US" sz="2600" i="1" dirty="0" err="1" smtClean="0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)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endParaRPr lang="en-US" sz="2600" i="1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5097" y="3244985"/>
            <a:ext cx="8229600" cy="5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| </a:t>
            </a:r>
            <a:r>
              <a:rPr lang="en-US" sz="2600" i="1" dirty="0">
                <a:solidFill>
                  <a:srgbClr val="7F7F7F"/>
                </a:solidFill>
              </a:rPr>
              <a:t>{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>
                <a:solidFill>
                  <a:srgbClr val="7F7F7F"/>
                </a:solidFill>
              </a:rPr>
              <a:t>* } </a:t>
            </a:r>
            <a:endParaRPr lang="en-US" sz="2600" i="1" dirty="0" smtClean="0">
              <a:solidFill>
                <a:srgbClr val="7F7F7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5097" y="1910778"/>
            <a:ext cx="8229600" cy="13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} </a:t>
            </a:r>
            <a:r>
              <a:rPr lang="en-US" sz="2600" b="1" dirty="0" smtClean="0">
                <a:solidFill>
                  <a:srgbClr val="000000"/>
                </a:solidFill>
              </a:rPr>
              <a:t>else if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>
                <a:solidFill>
                  <a:srgbClr val="000000"/>
                </a:solidFill>
              </a:rPr>
              <a:t>w</a:t>
            </a:r>
            <a:r>
              <a:rPr lang="en-US" sz="2600" dirty="0" err="1" smtClean="0">
                <a:solidFill>
                  <a:srgbClr val="000000"/>
                </a:solidFill>
              </a:rPr>
              <a:t>hileKeyword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endParaRPr lang="en-US" sz="2600" dirty="0" smtClean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5097" y="3979061"/>
            <a:ext cx="8229600" cy="14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openBrace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smtClean="0">
                <a:solidFill>
                  <a:srgbClr val="000000"/>
                </a:solidFill>
              </a:rPr>
              <a:t>while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b="1" dirty="0" err="1" smtClean="0">
                <a:solidFill>
                  <a:srgbClr val="000000"/>
                </a:solidFill>
              </a:rPr>
              <a:t>isFirstOfStatmt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}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closedBrace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457" y="5613013"/>
            <a:ext cx="8016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} 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{ error(“Unknown 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statement, found token ” + 		            </a:t>
            </a:r>
            <a:r>
              <a:rPr lang="en-US" sz="2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 }</a:t>
            </a:r>
            <a:endParaRPr lang="en-US" sz="2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15680" y="2914920"/>
              <a:ext cx="158760" cy="34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4880" y="2901600"/>
                <a:ext cx="173880" cy="3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5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Symbols for Non-terminals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if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74" y="3286726"/>
            <a:ext cx="8889749" cy="32446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Consider a grammar G and non-terminal 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L</a:t>
            </a:r>
            <a:r>
              <a:rPr lang="en-US" sz="2600" baseline="-25000" dirty="0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(N) = { set of strings that N can derive }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e.g. L(</a:t>
            </a:r>
            <a:r>
              <a:rPr lang="en-US" sz="2400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) – all statements of while language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first(N) = { a | aw in L</a:t>
            </a:r>
            <a:r>
              <a:rPr lang="en-US" sz="2600" baseline="-25000" dirty="0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(N), a – terminal,  w – string of terminals}</a:t>
            </a:r>
            <a:endParaRPr lang="en-US" sz="2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first(</a:t>
            </a:r>
            <a:r>
              <a:rPr lang="en-US" sz="2400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) = { </a:t>
            </a:r>
            <a:r>
              <a:rPr lang="en-US" sz="2400" dirty="0" err="1" smtClean="0">
                <a:solidFill>
                  <a:srgbClr val="000000"/>
                </a:solidFill>
              </a:rPr>
              <a:t>println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/>
              <a:t>ident</a:t>
            </a:r>
            <a:r>
              <a:rPr lang="en-US" sz="2400" dirty="0" smtClean="0">
                <a:solidFill>
                  <a:srgbClr val="000000"/>
                </a:solidFill>
              </a:rPr>
              <a:t>, if, while, {  }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(we will see how to compute first in general)</a:t>
            </a:r>
          </a:p>
        </p:txBody>
      </p:sp>
    </p:spTree>
    <p:extLst>
      <p:ext uri="{BB962C8B-B14F-4D97-AF65-F5344CB8AC3E}">
        <p14:creationId xmlns:p14="http://schemas.microsoft.com/office/powerpoint/2010/main" val="3587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75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0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381775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211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076145" y="4418398"/>
            <a:ext cx="1260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155370"/>
            <a:ext cx="8752113" cy="1143000"/>
          </a:xfrm>
        </p:spPr>
        <p:txBody>
          <a:bodyPr/>
          <a:lstStyle/>
          <a:p>
            <a:r>
              <a:rPr lang="en-US" dirty="0" smtClean="0"/>
              <a:t>Parse Tree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Abstract Syntax Tree (AST)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30" y="1578569"/>
            <a:ext cx="3292608" cy="52685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(x &gt; 0) x = x - 1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44779" y="2740024"/>
            <a:ext cx="2350800" cy="2117880"/>
            <a:chOff x="6344779" y="2740024"/>
            <a:chExt cx="2350800" cy="21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6905659" y="2740024"/>
                <a:ext cx="641880" cy="2354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93779" y="2730304"/>
                  <a:ext cx="660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/>
                <p14:cNvContentPartPr/>
                <p14:nvPr/>
              </p14:nvContentPartPr>
              <p14:xfrm>
                <a:off x="6344779" y="3077704"/>
                <a:ext cx="815760" cy="9943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339" y="3065464"/>
                  <a:ext cx="83772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/>
                <p14:cNvContentPartPr/>
                <p14:nvPr/>
              </p14:nvContentPartPr>
              <p14:xfrm>
                <a:off x="7608019" y="3561904"/>
                <a:ext cx="743760" cy="7156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94699" y="3551824"/>
                  <a:ext cx="77040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/>
                <p14:cNvContentPartPr/>
                <p14:nvPr/>
              </p14:nvContentPartPr>
              <p14:xfrm>
                <a:off x="7469419" y="3094264"/>
                <a:ext cx="435960" cy="4514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56819" y="3082024"/>
                  <a:ext cx="4626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/>
                <p14:cNvContentPartPr/>
                <p14:nvPr/>
              </p14:nvContentPartPr>
              <p14:xfrm>
                <a:off x="6787219" y="3534904"/>
                <a:ext cx="270720" cy="5641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78219" y="3529144"/>
                  <a:ext cx="2944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/>
                <p14:cNvContentPartPr/>
                <p14:nvPr/>
              </p14:nvContentPartPr>
              <p14:xfrm>
                <a:off x="7973419" y="3845944"/>
                <a:ext cx="434520" cy="95472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63339" y="3834064"/>
                  <a:ext cx="457560" cy="9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/>
                <p14:cNvContentPartPr/>
                <p14:nvPr/>
              </p14:nvContentPartPr>
              <p14:xfrm>
                <a:off x="8406859" y="4431304"/>
                <a:ext cx="288720" cy="4266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97139" y="4421584"/>
                  <a:ext cx="31104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/>
          <p:cNvGrpSpPr/>
          <p:nvPr/>
        </p:nvGrpSpPr>
        <p:grpSpPr>
          <a:xfrm>
            <a:off x="665059" y="2446084"/>
            <a:ext cx="4640760" cy="2657160"/>
            <a:chOff x="1356619" y="2100304"/>
            <a:chExt cx="4640760" cy="265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/>
                <p14:cNvContentPartPr/>
                <p14:nvPr/>
              </p14:nvContentPartPr>
              <p14:xfrm>
                <a:off x="1356619" y="2100304"/>
                <a:ext cx="2718720" cy="95544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4019" y="2088424"/>
                  <a:ext cx="274428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0" name="Ink 99"/>
                <p14:cNvContentPartPr/>
                <p14:nvPr/>
              </p14:nvContentPartPr>
              <p14:xfrm>
                <a:off x="2872579" y="2379304"/>
                <a:ext cx="527040" cy="38556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1779" y="2368504"/>
                  <a:ext cx="551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9" name="Ink 108"/>
                <p14:cNvContentPartPr/>
                <p14:nvPr/>
              </p14:nvContentPartPr>
              <p14:xfrm>
                <a:off x="1815259" y="2395144"/>
                <a:ext cx="253440" cy="401760"/>
              </p14:xfrm>
            </p:contentPart>
          </mc:Choice>
          <mc:Fallback xmlns="">
            <p:pic>
              <p:nvPicPr>
                <p:cNvPr id="109" name="Ink 10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3379" y="2386144"/>
                  <a:ext cx="2743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3" name="Ink 112"/>
                <p14:cNvContentPartPr/>
                <p14:nvPr/>
              </p14:nvContentPartPr>
              <p14:xfrm>
                <a:off x="2438779" y="2392264"/>
                <a:ext cx="49680" cy="35748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7538" y="2381824"/>
                  <a:ext cx="72163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4" name="Ink 113"/>
                <p14:cNvContentPartPr/>
                <p14:nvPr/>
              </p14:nvContentPartPr>
              <p14:xfrm>
                <a:off x="2198299" y="3091384"/>
                <a:ext cx="123840" cy="37692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7859" y="3084544"/>
                  <a:ext cx="141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0" name="Ink 139"/>
                <p14:cNvContentPartPr/>
                <p14:nvPr/>
              </p14:nvContentPartPr>
              <p14:xfrm>
                <a:off x="2041339" y="3781144"/>
                <a:ext cx="252000" cy="913320"/>
              </p14:xfrm>
            </p:contentPart>
          </mc:Choice>
          <mc:Fallback xmlns="">
            <p:pic>
              <p:nvPicPr>
                <p:cNvPr id="140" name="Ink 139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9099" y="3771424"/>
                  <a:ext cx="27576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/>
                <p14:cNvContentPartPr/>
                <p14:nvPr/>
              </p14:nvContentPartPr>
              <p14:xfrm>
                <a:off x="2838379" y="3068704"/>
                <a:ext cx="249120" cy="36936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8299" y="3059704"/>
                  <a:ext cx="266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/>
                <p14:cNvContentPartPr/>
                <p14:nvPr/>
              </p14:nvContentPartPr>
              <p14:xfrm>
                <a:off x="2686099" y="3110104"/>
                <a:ext cx="19080" cy="353880"/>
              </p14:xfrm>
            </p:contentPart>
          </mc:Choice>
          <mc:Fallback xmlns="">
            <p:pic>
              <p:nvPicPr>
                <p:cNvPr id="149" name="Ink 148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3139" y="3100384"/>
                  <a:ext cx="45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3" name="Ink 172"/>
                <p14:cNvContentPartPr/>
                <p14:nvPr/>
              </p14:nvContentPartPr>
              <p14:xfrm>
                <a:off x="3801739" y="3074464"/>
                <a:ext cx="462960" cy="869400"/>
              </p14:xfrm>
            </p:contentPart>
          </mc:Choice>
          <mc:Fallback xmlns="">
            <p:pic>
              <p:nvPicPr>
                <p:cNvPr id="173" name="Ink 17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93819" y="3064384"/>
                  <a:ext cx="4845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5" name="Ink 174"/>
                <p14:cNvContentPartPr/>
                <p14:nvPr/>
              </p14:nvContentPartPr>
              <p14:xfrm>
                <a:off x="4125739" y="2950264"/>
                <a:ext cx="574560" cy="169200"/>
              </p14:xfrm>
            </p:contentPart>
          </mc:Choice>
          <mc:Fallback xmlns="">
            <p:pic>
              <p:nvPicPr>
                <p:cNvPr id="175" name="Ink 174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21059" y="2941624"/>
                  <a:ext cx="583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1" name="Ink 190"/>
                <p14:cNvContentPartPr/>
                <p14:nvPr/>
              </p14:nvContentPartPr>
              <p14:xfrm>
                <a:off x="4713619" y="3198664"/>
                <a:ext cx="1283760" cy="711720"/>
              </p14:xfrm>
            </p:contentPart>
          </mc:Choice>
          <mc:Fallback xmlns="">
            <p:pic>
              <p:nvPicPr>
                <p:cNvPr id="191" name="Ink 190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01019" y="3186064"/>
                  <a:ext cx="130032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5" name="Ink 194"/>
                <p14:cNvContentPartPr/>
                <p14:nvPr/>
              </p14:nvContentPartPr>
              <p14:xfrm>
                <a:off x="1920019" y="3480904"/>
                <a:ext cx="1935720" cy="1276560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9939" y="3468664"/>
                  <a:ext cx="195156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" name="Ink 212"/>
                <p14:cNvContentPartPr/>
                <p14:nvPr/>
              </p14:nvContentPartPr>
              <p14:xfrm>
                <a:off x="4664659" y="3531304"/>
                <a:ext cx="238320" cy="987480"/>
              </p14:xfrm>
            </p:contentPart>
          </mc:Choice>
          <mc:Fallback xmlns="">
            <p:pic>
              <p:nvPicPr>
                <p:cNvPr id="213" name="Ink 212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52059" y="3523024"/>
                  <a:ext cx="263520" cy="10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4" name="Ink 213"/>
                <p14:cNvContentPartPr/>
                <p14:nvPr/>
              </p14:nvContentPartPr>
              <p14:xfrm>
                <a:off x="5670139" y="3989944"/>
                <a:ext cx="151560" cy="516240"/>
              </p14:xfrm>
            </p:contentPart>
          </mc:Choice>
          <mc:Fallback xmlns="">
            <p:pic>
              <p:nvPicPr>
                <p:cNvPr id="214" name="Ink 213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57899" y="3977704"/>
                  <a:ext cx="179280" cy="54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8" name="Ink 217"/>
              <p14:cNvContentPartPr/>
              <p14:nvPr/>
            </p14:nvContentPartPr>
            <p14:xfrm>
              <a:off x="1429699" y="2731384"/>
              <a:ext cx="2365920" cy="9997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6379" y="2724544"/>
                <a:ext cx="2390400" cy="1011240"/>
              </a:xfrm>
              <a:prstGeom prst="rect">
                <a:avLst/>
              </a:prstGeom>
            </p:spPr>
          </p:pic>
        </mc:Fallback>
      </mc:AlternateContent>
      <p:sp>
        <p:nvSpPr>
          <p:cNvPr id="226" name="Rectangle 225"/>
          <p:cNvSpPr/>
          <p:nvPr/>
        </p:nvSpPr>
        <p:spPr>
          <a:xfrm>
            <a:off x="458855" y="5464958"/>
            <a:ext cx="81580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Pretty printer: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takes abstract syntax tree (AST) and outputs the </a:t>
            </a:r>
            <a:b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leaves of one possible (concrete) parse tree.</a:t>
            </a:r>
          </a:p>
          <a:p>
            <a:pPr algn="ctr"/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parse(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prettyPrint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)) 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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/>
              <p14:cNvContentPartPr/>
              <p14:nvPr/>
            </p14:nvContentPartPr>
            <p14:xfrm>
              <a:off x="1629360" y="3368160"/>
              <a:ext cx="515880" cy="12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23240" y="3354120"/>
                <a:ext cx="53316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6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55370"/>
            <a:ext cx="8600303" cy="1143000"/>
          </a:xfrm>
        </p:spPr>
        <p:txBody>
          <a:bodyPr/>
          <a:lstStyle/>
          <a:p>
            <a:r>
              <a:rPr lang="en-US" dirty="0"/>
              <a:t>Parse Tree </a:t>
            </a:r>
            <a:r>
              <a:rPr lang="en-US" dirty="0" err="1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Abstract Syntax Tree (AST)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Each node in parse tree has children corresponding precisely to right-hand side of grammar rules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Nodes in abstract syntax tree contain only useful information and usually omit e.g. the punctuation signs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 for Statements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if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35" y="3616895"/>
            <a:ext cx="8621486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abstract class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err="1" smtClean="0">
                <a:solidFill>
                  <a:srgbClr val="000000"/>
                </a:solidFill>
              </a:rPr>
              <a:t>PrintlnS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msg</a:t>
            </a:r>
            <a:r>
              <a:rPr lang="en-US" sz="2200" dirty="0" smtClean="0">
                <a:solidFill>
                  <a:srgbClr val="000000"/>
                </a:solidFill>
              </a:rPr>
              <a:t> : String, </a:t>
            </a:r>
            <a:r>
              <a:rPr lang="en-US" sz="2200" dirty="0" err="1" smtClean="0">
                <a:solidFill>
                  <a:srgbClr val="000000"/>
                </a:solidFill>
              </a:rPr>
              <a:t>var</a:t>
            </a:r>
            <a:r>
              <a:rPr lang="en-US" sz="2200" dirty="0" smtClean="0">
                <a:solidFill>
                  <a:srgbClr val="000000"/>
                </a:solidFill>
              </a:rPr>
              <a:t> : Identifier)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Assignment(left : Identifier, right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If(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trueBr</a:t>
            </a:r>
            <a:r>
              <a:rPr lang="en-US" sz="2200" dirty="0" smtClean="0">
                <a:solidFill>
                  <a:srgbClr val="000000"/>
                </a:solidFill>
              </a:rPr>
              <a:t> :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                               </a:t>
            </a:r>
            <a:r>
              <a:rPr lang="en-US" sz="2200" dirty="0" err="1" smtClean="0">
                <a:solidFill>
                  <a:srgbClr val="000000"/>
                </a:solidFill>
              </a:rPr>
              <a:t>falseBr</a:t>
            </a:r>
            <a:r>
              <a:rPr lang="en-US" sz="2200" dirty="0" smtClean="0">
                <a:solidFill>
                  <a:srgbClr val="000000"/>
                </a:solidFill>
              </a:rPr>
              <a:t> : Option[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While(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body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>
                <a:solidFill>
                  <a:srgbClr val="000000"/>
                </a:solidFill>
              </a:rPr>
              <a:t>case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Block(</a:t>
            </a:r>
            <a:r>
              <a:rPr lang="en-US" sz="2200" dirty="0" err="1" smtClean="0">
                <a:solidFill>
                  <a:srgbClr val="000000"/>
                </a:solidFill>
              </a:rPr>
              <a:t>sts</a:t>
            </a:r>
            <a:r>
              <a:rPr lang="en-US" sz="2200" dirty="0" smtClean="0">
                <a:solidFill>
                  <a:srgbClr val="000000"/>
                </a:solidFill>
              </a:rPr>
              <a:t> : List[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2560" y="2291040"/>
              <a:ext cx="2636280" cy="333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040" y="2278440"/>
                <a:ext cx="2661480" cy="33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3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 for Statements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b="1" dirty="0" smtClean="0">
                <a:solidFill>
                  <a:srgbClr val="000000"/>
                </a:solidFill>
              </a:rPr>
              <a:t>if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b="1" dirty="0" smtClean="0">
                <a:solidFill>
                  <a:srgbClr val="000000"/>
                </a:solidFill>
              </a:rPr>
              <a:t>while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35" y="3616895"/>
            <a:ext cx="8621486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abstract class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err="1" smtClean="0">
                <a:solidFill>
                  <a:srgbClr val="000000"/>
                </a:solidFill>
              </a:rPr>
              <a:t>PrintlnS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msg</a:t>
            </a:r>
            <a:r>
              <a:rPr lang="en-US" sz="2200" dirty="0" smtClean="0">
                <a:solidFill>
                  <a:srgbClr val="000000"/>
                </a:solidFill>
              </a:rPr>
              <a:t> : String, </a:t>
            </a:r>
            <a:r>
              <a:rPr lang="en-US" sz="2200" dirty="0" err="1" smtClean="0">
                <a:solidFill>
                  <a:srgbClr val="000000"/>
                </a:solidFill>
              </a:rPr>
              <a:t>var</a:t>
            </a:r>
            <a:r>
              <a:rPr lang="en-US" sz="2200" dirty="0" smtClean="0">
                <a:solidFill>
                  <a:srgbClr val="000000"/>
                </a:solidFill>
              </a:rPr>
              <a:t> : Identifier)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Assignment(left : Identifier, right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If(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trueBr</a:t>
            </a:r>
            <a:r>
              <a:rPr lang="en-US" sz="2200" dirty="0" smtClean="0">
                <a:solidFill>
                  <a:srgbClr val="000000"/>
                </a:solidFill>
              </a:rPr>
              <a:t> :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                               </a:t>
            </a:r>
            <a:r>
              <a:rPr lang="en-US" sz="2200" dirty="0" err="1" smtClean="0">
                <a:solidFill>
                  <a:srgbClr val="000000"/>
                </a:solidFill>
              </a:rPr>
              <a:t>falseBr</a:t>
            </a:r>
            <a:r>
              <a:rPr lang="en-US" sz="2200" dirty="0" smtClean="0">
                <a:solidFill>
                  <a:srgbClr val="000000"/>
                </a:solidFill>
              </a:rPr>
              <a:t> : Option[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While(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body :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>
                <a:solidFill>
                  <a:srgbClr val="000000"/>
                </a:solidFill>
              </a:rPr>
              <a:t>case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Block(</a:t>
            </a:r>
            <a:r>
              <a:rPr lang="en-US" sz="2200" dirty="0" err="1" smtClean="0">
                <a:solidFill>
                  <a:srgbClr val="000000"/>
                </a:solidFill>
              </a:rPr>
              <a:t>sts</a:t>
            </a:r>
            <a:r>
              <a:rPr lang="en-US" sz="2200" dirty="0" smtClean="0">
                <a:solidFill>
                  <a:srgbClr val="000000"/>
                </a:solidFill>
              </a:rPr>
              <a:t> : List[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398494" y="2566467"/>
            <a:ext cx="6831106" cy="33809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9635" y="5700272"/>
            <a:ext cx="6831106" cy="33809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Automaton that Claims to Recognize</a:t>
            </a:r>
            <a:br>
              <a:rPr lang="en-US" dirty="0" smtClean="0"/>
            </a:br>
            <a:r>
              <a:rPr lang="en-US" dirty="0" smtClean="0"/>
              <a:t>{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| n &gt;= 0 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86"/>
            <a:ext cx="8229600" cy="465517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Make the automaton deterministic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Let the resulting DFA have K states, |Q|=K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Feed it a, </a:t>
            </a:r>
            <a:r>
              <a:rPr lang="en-US" sz="2600" dirty="0" err="1" smtClean="0">
                <a:solidFill>
                  <a:schemeClr val="tx1"/>
                </a:solidFill>
              </a:rPr>
              <a:t>aa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aaa</a:t>
            </a:r>
            <a:r>
              <a:rPr lang="en-US" sz="2600" dirty="0" smtClean="0">
                <a:solidFill>
                  <a:schemeClr val="tx1"/>
                </a:solidFill>
              </a:rPr>
              <a:t>, …. </a:t>
            </a:r>
            <a:r>
              <a:rPr lang="en-US" sz="2600" dirty="0" smtClean="0"/>
              <a:t>L</a:t>
            </a:r>
            <a:r>
              <a:rPr lang="en-US" sz="2600" dirty="0" smtClean="0">
                <a:solidFill>
                  <a:schemeClr val="tx1"/>
                </a:solidFill>
              </a:rPr>
              <a:t>et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be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q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, q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 smtClean="0"/>
              <a:t>q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, ... ,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K</a:t>
            </a:r>
            <a:r>
              <a:rPr lang="en-US" sz="2600" baseline="-25000" dirty="0"/>
              <a:t> </a:t>
            </a:r>
            <a:r>
              <a:rPr lang="en-US" sz="2600" dirty="0" smtClean="0"/>
              <a:t> 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 smtClean="0"/>
              <a:t>This sequence has length K+1 -&gt; a state must repeat</a:t>
            </a:r>
            <a:br>
              <a:rPr lang="en-US" sz="2600" dirty="0" smtClean="0"/>
            </a:br>
            <a:r>
              <a:rPr lang="en-US" sz="2600" dirty="0" smtClean="0"/>
              <a:t>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=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i+p</a:t>
            </a:r>
            <a:r>
              <a:rPr lang="en-US" sz="2600" baseline="-25000" dirty="0" smtClean="0"/>
              <a:t>			</a:t>
            </a:r>
            <a:r>
              <a:rPr lang="en-US" sz="2600" dirty="0" smtClean="0"/>
              <a:t>p &gt; 0</a:t>
            </a:r>
            <a:endParaRPr lang="en-US" sz="2600" baseline="-25000" dirty="0"/>
          </a:p>
          <a:p>
            <a:pPr marL="457200" lvl="1" indent="0">
              <a:buNone/>
            </a:pPr>
            <a:r>
              <a:rPr lang="en-US" sz="2600" dirty="0" smtClean="0"/>
              <a:t>Then the automaton should accept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dirty="0" smtClean="0"/>
              <a:t> .</a:t>
            </a:r>
          </a:p>
          <a:p>
            <a:pPr marL="457200" lvl="1" indent="0">
              <a:buNone/>
            </a:pPr>
            <a:r>
              <a:rPr lang="en-US" sz="2600" dirty="0" smtClean="0"/>
              <a:t>But then it must also accept</a:t>
            </a:r>
          </a:p>
          <a:p>
            <a:pPr marL="457200" lvl="1" indent="0" algn="ctr">
              <a:buNone/>
            </a:pP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baseline="30000" dirty="0"/>
              <a:t> </a:t>
            </a:r>
            <a:r>
              <a:rPr lang="en-US" sz="2600" dirty="0" smtClean="0"/>
              <a:t> </a:t>
            </a:r>
          </a:p>
          <a:p>
            <a:pPr marL="457200" lvl="1" indent="0">
              <a:buNone/>
            </a:pPr>
            <a:r>
              <a:rPr lang="en-US" sz="2600" dirty="0" smtClean="0"/>
              <a:t>because it is in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as after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/>
              <a:t>.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So it does not accept the given language.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4680" y="1528560"/>
              <a:ext cx="8167680" cy="448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760" y="1523880"/>
                <a:ext cx="8188920" cy="44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Parser Produced Nothing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4"/>
            <a:ext cx="8229600" cy="5465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skip(t : Token) : unit =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t)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error(“Expected”+ t)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sz="2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statmt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/>
              <a:t>statmt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: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unit = {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 err="1" smtClean="0">
                <a:solidFill>
                  <a:srgbClr val="7F7F7F"/>
                </a:solidFill>
              </a:rPr>
              <a:t>println</a:t>
            </a:r>
            <a:r>
              <a:rPr lang="en-US" sz="2600" i="1" dirty="0" smtClean="0">
                <a:solidFill>
                  <a:srgbClr val="7F7F7F"/>
                </a:solidFill>
              </a:rPr>
              <a:t> ( </a:t>
            </a:r>
            <a:r>
              <a:rPr lang="en-US" sz="2600" i="1" dirty="0" err="1">
                <a:solidFill>
                  <a:srgbClr val="7F7F7F"/>
                </a:solidFill>
              </a:rPr>
              <a:t>stringConst</a:t>
            </a:r>
            <a:r>
              <a:rPr lang="en-US" sz="2600" i="1" dirty="0">
                <a:solidFill>
                  <a:srgbClr val="7F7F7F"/>
                </a:solidFill>
              </a:rPr>
              <a:t> ,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skip(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); skip(comma);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skip(identifier);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>
                <a:solidFill>
                  <a:srgbClr val="7F7F7F"/>
                </a:solidFill>
              </a:rPr>
              <a:t>|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=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==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skip(equality); </a:t>
            </a:r>
            <a:r>
              <a:rPr lang="en-US" sz="2600" dirty="0" err="1" smtClean="0"/>
              <a:t>expr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9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Returning a Tree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384" y="1118294"/>
            <a:ext cx="8739050" cy="5465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expect(t : Token) </a:t>
            </a:r>
            <a:r>
              <a:rPr lang="en-US" sz="2600" b="1" dirty="0" smtClean="0">
                <a:solidFill>
                  <a:srgbClr val="000000"/>
                </a:solidFill>
              </a:rPr>
              <a:t>: Token </a:t>
            </a:r>
            <a:r>
              <a:rPr lang="en-US" sz="2600" dirty="0" smtClean="0">
                <a:solidFill>
                  <a:srgbClr val="000000"/>
                </a:solidFill>
              </a:rPr>
              <a:t>=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t)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lexer.next;t</a:t>
            </a:r>
            <a:r>
              <a:rPr lang="en-US" sz="2600" dirty="0" smtClean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error(“Expected”+ t)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r>
              <a:rPr lang="en-US" sz="2600" i="1" dirty="0" smtClean="0">
                <a:solidFill>
                  <a:srgbClr val="7F7F7F"/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/>
              <a:t>statmt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0000"/>
                </a:solidFill>
              </a:rPr>
              <a:t>: </a:t>
            </a:r>
            <a:r>
              <a:rPr lang="en-US" sz="2600" b="1" dirty="0" err="1" smtClean="0">
                <a:solidFill>
                  <a:srgbClr val="000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</a:t>
            </a:r>
            <a:r>
              <a:rPr lang="en-US" sz="2600" i="1" dirty="0" err="1" smtClean="0">
                <a:solidFill>
                  <a:srgbClr val="7F7F7F"/>
                </a:solidFill>
              </a:rPr>
              <a:t>println</a:t>
            </a:r>
            <a:r>
              <a:rPr lang="en-US" sz="2600" i="1" dirty="0" smtClean="0">
                <a:solidFill>
                  <a:srgbClr val="7F7F7F"/>
                </a:solidFill>
              </a:rPr>
              <a:t> ( </a:t>
            </a:r>
            <a:r>
              <a:rPr lang="en-US" sz="2600" i="1" dirty="0" err="1">
                <a:solidFill>
                  <a:srgbClr val="7F7F7F"/>
                </a:solidFill>
              </a:rPr>
              <a:t>stringConst</a:t>
            </a:r>
            <a:r>
              <a:rPr lang="en-US" sz="2600" i="1" dirty="0">
                <a:solidFill>
                  <a:srgbClr val="7F7F7F"/>
                </a:solidFill>
              </a:rPr>
              <a:t> ,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s = </a:t>
            </a:r>
            <a:r>
              <a:rPr lang="en-US" sz="2600" dirty="0" err="1" smtClean="0">
                <a:solidFill>
                  <a:srgbClr val="000000"/>
                </a:solidFill>
              </a:rPr>
              <a:t>getString</a:t>
            </a:r>
            <a:r>
              <a:rPr lang="en-US" sz="2600" dirty="0" smtClean="0">
                <a:solidFill>
                  <a:srgbClr val="000000"/>
                </a:solidFill>
              </a:rPr>
              <a:t>(expect(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));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skip(comma);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id = </a:t>
            </a:r>
            <a:r>
              <a:rPr lang="en-US" sz="2600" dirty="0" err="1" smtClean="0">
                <a:solidFill>
                  <a:srgbClr val="000000"/>
                </a:solidFill>
              </a:rPr>
              <a:t>getIdent</a:t>
            </a:r>
            <a:r>
              <a:rPr lang="en-US" sz="2600" dirty="0" smtClean="0">
                <a:solidFill>
                  <a:srgbClr val="000000"/>
                </a:solidFill>
              </a:rPr>
              <a:t>(expect(identifier));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PrintlnS</a:t>
            </a:r>
            <a:r>
              <a:rPr lang="en-US" sz="2600" dirty="0" smtClean="0">
                <a:solidFill>
                  <a:srgbClr val="000000"/>
                </a:solidFill>
              </a:rPr>
              <a:t>(s, id)</a:t>
            </a: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>
                <a:solidFill>
                  <a:srgbClr val="7F7F7F"/>
                </a:solidFill>
              </a:rPr>
              <a:t>// |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=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  } </a:t>
            </a:r>
            <a:r>
              <a:rPr lang="en-US" sz="2600" b="1" dirty="0">
                <a:solidFill>
                  <a:srgbClr val="000000"/>
                </a:solidFill>
              </a:rPr>
              <a:t>else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if</a:t>
            </a:r>
            <a:r>
              <a:rPr lang="en-US" sz="2600" dirty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lexer.token.class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== </a:t>
            </a:r>
            <a:r>
              <a:rPr lang="en-US" sz="2600" dirty="0" err="1">
                <a:solidFill>
                  <a:srgbClr val="000000"/>
                </a:solidFill>
              </a:rPr>
              <a:t>Ident</a:t>
            </a:r>
            <a:r>
              <a:rPr lang="en-US" sz="2600" dirty="0">
                <a:solidFill>
                  <a:srgbClr val="000000"/>
                </a:solidFill>
              </a:rPr>
              <a:t>) {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lhs = </a:t>
            </a:r>
            <a:r>
              <a:rPr lang="en-US" sz="2600" dirty="0" err="1" smtClean="0">
                <a:solidFill>
                  <a:srgbClr val="000000"/>
                </a:solidFill>
              </a:rPr>
              <a:t>getIdent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     </a:t>
            </a:r>
            <a:r>
              <a:rPr lang="en-US" sz="2600" dirty="0" smtClean="0">
                <a:solidFill>
                  <a:srgbClr val="000000"/>
                </a:solidFill>
              </a:rPr>
              <a:t>skip(equality</a:t>
            </a:r>
            <a:r>
              <a:rPr lang="en-US" sz="2600" dirty="0">
                <a:solidFill>
                  <a:srgbClr val="000000"/>
                </a:solidFill>
              </a:rPr>
              <a:t>);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e = </a:t>
            </a:r>
            <a:r>
              <a:rPr lang="en-US" sz="2600" dirty="0" err="1" smtClean="0"/>
              <a:t>expr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Assignment(lhs, e)</a:t>
            </a:r>
          </a:p>
        </p:txBody>
      </p:sp>
    </p:spTree>
    <p:extLst>
      <p:ext uri="{BB962C8B-B14F-4D97-AF65-F5344CB8AC3E}">
        <p14:creationId xmlns:p14="http://schemas.microsoft.com/office/powerpoint/2010/main" val="1519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Tree for ‘if’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3"/>
            <a:ext cx="8477794" cy="3035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expr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</a:t>
            </a:r>
            <a:r>
              <a:rPr lang="en-US" sz="2400" i="1" dirty="0" err="1" smtClean="0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statmt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// </a:t>
            </a:r>
            <a:r>
              <a:rPr lang="en-US" sz="2400" i="1" dirty="0">
                <a:solidFill>
                  <a:srgbClr val="7F7F7F"/>
                </a:solidFill>
              </a:rPr>
              <a:t>if (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 )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>
                <a:solidFill>
                  <a:srgbClr val="7F7F7F"/>
                </a:solidFill>
              </a:rPr>
              <a:t> (else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>
                <a:solidFill>
                  <a:srgbClr val="7F7F7F"/>
                </a:solidFill>
              </a:rPr>
              <a:t>)</a:t>
            </a:r>
            <a:r>
              <a:rPr lang="en-US" sz="2400" i="1" baseline="30000" dirty="0">
                <a:solidFill>
                  <a:srgbClr val="7F7F7F"/>
                </a:solidFill>
              </a:rPr>
              <a:t>?</a:t>
            </a:r>
            <a:r>
              <a:rPr lang="en-US" sz="2400" i="1" dirty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//</a:t>
            </a:r>
            <a:r>
              <a:rPr lang="en-US" sz="2400" i="1" dirty="0" smtClean="0">
                <a:solidFill>
                  <a:srgbClr val="7F7F7F"/>
                </a:solidFill>
              </a:rPr>
              <a:t> case </a:t>
            </a:r>
            <a:r>
              <a:rPr lang="en-US" sz="2400" i="1" dirty="0">
                <a:solidFill>
                  <a:srgbClr val="7F7F7F"/>
                </a:solidFill>
              </a:rPr>
              <a:t>class If(</a:t>
            </a:r>
            <a:r>
              <a:rPr lang="en-US" sz="2400" i="1" dirty="0" err="1">
                <a:solidFill>
                  <a:srgbClr val="7F7F7F"/>
                </a:solidFill>
              </a:rPr>
              <a:t>cond</a:t>
            </a:r>
            <a:r>
              <a:rPr lang="en-US" sz="2400" i="1" dirty="0">
                <a:solidFill>
                  <a:srgbClr val="7F7F7F"/>
                </a:solidFill>
              </a:rPr>
              <a:t> :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, </a:t>
            </a:r>
            <a:r>
              <a:rPr lang="en-US" sz="2400" i="1" dirty="0" err="1" smtClean="0">
                <a:solidFill>
                  <a:srgbClr val="7F7F7F"/>
                </a:solidFill>
              </a:rPr>
              <a:t>trueBr</a:t>
            </a:r>
            <a:r>
              <a:rPr lang="en-US" sz="2400" i="1" dirty="0" smtClean="0">
                <a:solidFill>
                  <a:srgbClr val="7F7F7F"/>
                </a:solidFill>
              </a:rPr>
              <a:t>: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, </a:t>
            </a:r>
            <a:r>
              <a:rPr lang="en-US" sz="2400" i="1" dirty="0" err="1" smtClean="0">
                <a:solidFill>
                  <a:srgbClr val="7F7F7F"/>
                </a:solidFill>
              </a:rPr>
              <a:t>falseBr</a:t>
            </a:r>
            <a:r>
              <a:rPr lang="en-US" sz="2400" i="1" dirty="0" smtClean="0">
                <a:solidFill>
                  <a:srgbClr val="7F7F7F"/>
                </a:solidFill>
              </a:rPr>
              <a:t>: </a:t>
            </a:r>
            <a:r>
              <a:rPr lang="en-US" sz="2400" i="1" dirty="0">
                <a:solidFill>
                  <a:srgbClr val="7F7F7F"/>
                </a:solidFill>
              </a:rPr>
              <a:t>Option[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])</a:t>
            </a:r>
            <a:endParaRPr lang="en-US" sz="2400" i="1" baseline="30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} </a:t>
            </a:r>
            <a:r>
              <a:rPr lang="en-US" sz="2400" b="1" dirty="0" smtClean="0">
                <a:solidFill>
                  <a:srgbClr val="000000"/>
                </a:solidFill>
              </a:rPr>
              <a:t>else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if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lexer.token</a:t>
            </a:r>
            <a:r>
              <a:rPr lang="en-US" sz="2400" dirty="0" smtClean="0">
                <a:solidFill>
                  <a:srgbClr val="000000"/>
                </a:solidFill>
              </a:rPr>
              <a:t> == </a:t>
            </a:r>
            <a:r>
              <a:rPr lang="en-US" sz="2400" dirty="0" err="1" smtClean="0">
                <a:solidFill>
                  <a:srgbClr val="000000"/>
                </a:solidFill>
              </a:rPr>
              <a:t>ifKeyword</a:t>
            </a:r>
            <a:r>
              <a:rPr lang="en-US" sz="2400" dirty="0" smtClean="0">
                <a:solidFill>
                  <a:srgbClr val="000000"/>
                </a:solidFill>
              </a:rPr>
              <a:t>) { </a:t>
            </a:r>
            <a:r>
              <a:rPr lang="en-US" sz="2400" dirty="0" err="1" smtClean="0">
                <a:solidFill>
                  <a:srgbClr val="000000"/>
                </a:solidFill>
              </a:rPr>
              <a:t>lexer.next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326" y="4157883"/>
            <a:ext cx="8281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skip(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openParen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 = 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skip(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closedParen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trueBr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statmt</a:t>
            </a: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lexer.token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== 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elseKeyword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{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lexer.next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Some(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} 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None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If(c, </a:t>
            </a:r>
            <a:r>
              <a:rPr lang="en-US" b="1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trueBr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b="1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elseBr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 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// made a tree node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en-US" kern="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b="1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Constructing Tree for ‘while’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3"/>
            <a:ext cx="8477794" cy="3035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expr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</a:t>
            </a:r>
            <a:r>
              <a:rPr lang="en-US" sz="2400" i="1" dirty="0" err="1" smtClean="0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statmt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…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7F7F7F"/>
                </a:solidFill>
              </a:rPr>
              <a:t>// while (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 )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endParaRPr lang="en-US" sz="2400" i="1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</a:t>
            </a:r>
            <a:r>
              <a:rPr lang="en-US" sz="2400" i="1" dirty="0">
                <a:solidFill>
                  <a:srgbClr val="7F7F7F"/>
                </a:solidFill>
              </a:rPr>
              <a:t>case class While(</a:t>
            </a:r>
            <a:r>
              <a:rPr lang="en-US" sz="2400" i="1" dirty="0" err="1">
                <a:solidFill>
                  <a:srgbClr val="7F7F7F"/>
                </a:solidFill>
              </a:rPr>
              <a:t>cond</a:t>
            </a:r>
            <a:r>
              <a:rPr lang="en-US" sz="2400" i="1" dirty="0">
                <a:solidFill>
                  <a:srgbClr val="7F7F7F"/>
                </a:solidFill>
              </a:rPr>
              <a:t> :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, body :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) extends </a:t>
            </a:r>
            <a:r>
              <a:rPr lang="en-US" sz="2400" i="1" dirty="0" err="1" smtClean="0">
                <a:solidFill>
                  <a:srgbClr val="7F7F7F"/>
                </a:solidFill>
              </a:rPr>
              <a:t>Statmt</a:t>
            </a:r>
            <a:endParaRPr lang="en-US" sz="2400" i="1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} </a:t>
            </a:r>
            <a:r>
              <a:rPr lang="en-US" sz="2400" b="1" dirty="0" smtClean="0">
                <a:solidFill>
                  <a:srgbClr val="000000"/>
                </a:solidFill>
              </a:rPr>
              <a:t>else if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lexer.token</a:t>
            </a:r>
            <a:r>
              <a:rPr lang="en-US" sz="2400" dirty="0">
                <a:solidFill>
                  <a:srgbClr val="000000"/>
                </a:solidFill>
              </a:rPr>
              <a:t> == </a:t>
            </a:r>
            <a:r>
              <a:rPr lang="en-US" sz="2400" dirty="0" err="1" smtClean="0">
                <a:solidFill>
                  <a:srgbClr val="000000"/>
                </a:solidFill>
              </a:rPr>
              <a:t>WhileKeyword</a:t>
            </a:r>
            <a:r>
              <a:rPr lang="en-US" sz="2400" dirty="0" smtClean="0">
                <a:solidFill>
                  <a:srgbClr val="000000"/>
                </a:solidFill>
              </a:rPr>
              <a:t>) {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} </a:t>
            </a:r>
            <a:r>
              <a:rPr lang="en-US" sz="2400" b="1" dirty="0" smtClean="0">
                <a:solidFill>
                  <a:srgbClr val="000000"/>
                </a:solidFill>
              </a:rPr>
              <a:t>else</a:t>
            </a:r>
            <a:endParaRPr lang="en-US" sz="2400" b="1" i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614"/>
            <a:ext cx="8229600" cy="1143000"/>
          </a:xfrm>
        </p:spPr>
        <p:txBody>
          <a:bodyPr/>
          <a:lstStyle/>
          <a:p>
            <a:r>
              <a:rPr lang="en-US" dirty="0" smtClean="0"/>
              <a:t>Here each alternative started with different token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143" y="2137165"/>
            <a:ext cx="6296298" cy="28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=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7835" y="5633145"/>
            <a:ext cx="39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if this is not the case?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37800" y="2543580"/>
              <a:ext cx="992520" cy="2335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0240" y="2535300"/>
                <a:ext cx="1011600" cy="23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Factoring Example: Function Calls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0" y="1087059"/>
            <a:ext cx="8229600" cy="29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=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smtClean="0">
                <a:solidFill>
                  <a:srgbClr val="008000"/>
                </a:solidFill>
              </a:rPr>
              <a:t>,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4687448"/>
            <a:ext cx="6701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code to parse the grammar: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b="1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lexer.token.class</a:t>
            </a:r>
            <a:r>
              <a:rPr lang="en-US" dirty="0">
                <a:solidFill>
                  <a:srgbClr val="000000"/>
                </a:solidFill>
              </a:rPr>
              <a:t> == </a:t>
            </a:r>
            <a:r>
              <a:rPr lang="en-US" dirty="0" err="1">
                <a:solidFill>
                  <a:srgbClr val="000000"/>
                </a:solidFill>
              </a:rPr>
              <a:t>Ident</a:t>
            </a:r>
            <a:r>
              <a:rPr lang="en-US" dirty="0">
                <a:solidFill>
                  <a:srgbClr val="000000"/>
                </a:solidFill>
              </a:rPr>
              <a:t>) {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???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48640" y="2174965"/>
            <a:ext cx="731520" cy="222068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48640" y="3992124"/>
            <a:ext cx="731520" cy="222068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7401" y="1455002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foo = 42 + 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foo ( u , v 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Factoring Example: Function Calls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1703" y="1087059"/>
            <a:ext cx="8229600" cy="29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</a:rPr>
              <a:t>assignmentOrCall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assignmentOrCall</a:t>
            </a:r>
            <a:r>
              <a:rPr lang="en-US" sz="2600" dirty="0" smtClean="0">
                <a:solidFill>
                  <a:srgbClr val="000000"/>
                </a:solidFill>
              </a:rPr>
              <a:t> ::=    “=“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| (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smtClean="0">
                <a:solidFill>
                  <a:srgbClr val="008000"/>
                </a:solidFill>
              </a:rPr>
              <a:t>,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4687448"/>
            <a:ext cx="670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code to parse the grammar: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b="1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lexer.token.class</a:t>
            </a:r>
            <a:r>
              <a:rPr lang="en-US" dirty="0">
                <a:solidFill>
                  <a:srgbClr val="000000"/>
                </a:solidFill>
              </a:rPr>
              <a:t> == </a:t>
            </a:r>
            <a:r>
              <a:rPr lang="en-US" dirty="0" err="1">
                <a:solidFill>
                  <a:srgbClr val="000000"/>
                </a:solidFill>
              </a:rPr>
              <a:t>Ident</a:t>
            </a:r>
            <a:r>
              <a:rPr lang="en-US" dirty="0">
                <a:solidFill>
                  <a:srgbClr val="000000"/>
                </a:solidFill>
              </a:rPr>
              <a:t>) {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id = </a:t>
            </a:r>
            <a:r>
              <a:rPr lang="en-US" dirty="0" err="1" smtClean="0">
                <a:solidFill>
                  <a:srgbClr val="000000"/>
                </a:solidFill>
              </a:rPr>
              <a:t>getIdentifier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); </a:t>
            </a:r>
            <a:r>
              <a:rPr lang="en-US" dirty="0" err="1" smtClean="0">
                <a:solidFill>
                  <a:srgbClr val="000000"/>
                </a:solidFill>
              </a:rPr>
              <a:t>lexer.next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assignmentOrCall</a:t>
            </a:r>
            <a:r>
              <a:rPr lang="en-US" dirty="0" smtClean="0">
                <a:solidFill>
                  <a:srgbClr val="000000"/>
                </a:solidFill>
              </a:rPr>
              <a:t>(id)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48640" y="2174965"/>
            <a:ext cx="731520" cy="222068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7558" y="6232933"/>
            <a:ext cx="6838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// Factoring pulls common parts from alternatives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Statements:</a:t>
            </a:r>
            <a:br>
              <a:rPr lang="en-US" dirty="0" smtClean="0"/>
            </a:br>
            <a:r>
              <a:rPr lang="en-US" dirty="0" smtClean="0"/>
              <a:t>Parsing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01" y="155370"/>
            <a:ext cx="8759798" cy="1143000"/>
          </a:xfrm>
        </p:spPr>
        <p:txBody>
          <a:bodyPr/>
          <a:lstStyle/>
          <a:p>
            <a:r>
              <a:rPr lang="en-US" dirty="0" smtClean="0"/>
              <a:t>While Language with Simple Expressions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3955" y="4384009"/>
            <a:ext cx="4049485" cy="1219957"/>
          </a:xfrm>
          <a:noFill/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( + | 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  <a:r>
              <a:rPr lang="en-US" sz="2600" dirty="0" smtClean="0"/>
              <a:t> </a:t>
            </a:r>
            <a:r>
              <a:rPr lang="en-US" sz="2600" dirty="0" err="1" smtClean="0"/>
              <a:t>expr</a:t>
            </a:r>
            <a:r>
              <a:rPr lang="en-US" sz="2600" dirty="0" smtClean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0" y="1478944"/>
            <a:ext cx="8229600" cy="29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=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</p:txBody>
      </p:sp>
    </p:spTree>
    <p:extLst>
      <p:ext uri="{BB962C8B-B14F-4D97-AF65-F5344CB8AC3E}">
        <p14:creationId xmlns:p14="http://schemas.microsoft.com/office/powerpoint/2010/main" val="11743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 for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6" y="2586446"/>
            <a:ext cx="8229600" cy="1985554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abstract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class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IntLiteral</a:t>
            </a:r>
            <a:r>
              <a:rPr lang="en-US" dirty="0" smtClean="0">
                <a:solidFill>
                  <a:srgbClr val="000000"/>
                </a:solidFill>
              </a:rPr>
              <a:t>(x : </a:t>
            </a: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Variable(id : Identifier)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Plus(e1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, e2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Divide(e1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, e2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306287"/>
            <a:ext cx="4800189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|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2596" y="5345766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5309640" y="4718880"/>
              <a:ext cx="2768040" cy="1573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040" y="4707720"/>
                <a:ext cx="2792880" cy="15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99280" y="4329360"/>
              <a:ext cx="2408040" cy="97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0280" y="4316040"/>
                <a:ext cx="2430360" cy="9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90440" y="2967840"/>
              <a:ext cx="317160" cy="679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560" y="2963520"/>
                <a:ext cx="340920" cy="68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4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automaton can be made deterministic</a:t>
            </a:r>
          </a:p>
          <a:p>
            <a:r>
              <a:rPr lang="en-US" dirty="0" smtClean="0"/>
              <a:t>Automaton has finite memory, cannot count</a:t>
            </a:r>
          </a:p>
          <a:p>
            <a:r>
              <a:rPr lang="en-US" dirty="0" smtClean="0"/>
              <a:t>Deterministic automaton from a given state behaves always the same</a:t>
            </a:r>
          </a:p>
          <a:p>
            <a:r>
              <a:rPr lang="en-US" dirty="0" smtClean="0"/>
              <a:t>If a string is too long, deterministic automaton will repeat its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That Follows the Grammar?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0" y="2795452"/>
            <a:ext cx="8229600" cy="30436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</a:t>
            </a:r>
            <a:r>
              <a:rPr lang="en-US" dirty="0" err="1" smtClean="0">
                <a:solidFill>
                  <a:srgbClr val="000000"/>
                </a:solidFill>
              </a:rPr>
              <a:t>IntLiteral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getInt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Variable(</a:t>
            </a:r>
            <a:r>
              <a:rPr lang="en-US" dirty="0" err="1" smtClean="0">
                <a:solidFill>
                  <a:srgbClr val="000000"/>
                </a:solidFill>
              </a:rPr>
              <a:t>getIdent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e1 =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op =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e2 = </a:t>
            </a:r>
            <a:r>
              <a:rPr lang="en-US" dirty="0" err="1" smtClean="0"/>
              <a:t>expr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op </a:t>
            </a:r>
            <a:r>
              <a:rPr lang="en-US" b="1" dirty="0" smtClean="0">
                <a:solidFill>
                  <a:srgbClr val="000000"/>
                </a:solidFill>
              </a:rPr>
              <a:t>match</a:t>
            </a:r>
            <a:r>
              <a:rPr lang="en-US" dirty="0" smtClean="0">
                <a:solidFill>
                  <a:srgbClr val="000000"/>
                </a:solidFill>
              </a:rPr>
              <a:t> Plus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PlusToken</a:t>
            </a:r>
            <a:r>
              <a:rPr lang="en-US" dirty="0" smtClean="0">
                <a:solidFill>
                  <a:srgbClr val="000000"/>
                </a:solidFill>
              </a:rPr>
              <a:t> =&gt; Plus(e1, e2)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DividesToken</a:t>
            </a:r>
            <a:r>
              <a:rPr lang="en-US" dirty="0" smtClean="0">
                <a:solidFill>
                  <a:srgbClr val="000000"/>
                </a:solidFill>
              </a:rPr>
              <a:t> =&gt; Divides(e1, e2)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} 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13507" y="5863718"/>
            <a:ext cx="860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should parser enter the recursive case?!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5686" y="1529895"/>
            <a:ext cx="33762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input: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51840" y="2102040"/>
              <a:ext cx="3692160" cy="71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040" y="2098440"/>
                <a:ext cx="3711600" cy="7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9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Grammars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80" y="5094788"/>
            <a:ext cx="6307993" cy="1577884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Ambiguous grammar: if some token sequence has multiple parse trees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(then it is has multiple abstract trees).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192" y="4069822"/>
            <a:ext cx="6038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Each node in parse tree is given by </a:t>
            </a:r>
          </a:p>
          <a:p>
            <a:r>
              <a:rPr lang="en-US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one grammar alternative.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69520" y="2515680"/>
              <a:ext cx="559800" cy="194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8000" y="2504160"/>
                <a:ext cx="582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742040" y="2715480"/>
              <a:ext cx="1968480" cy="52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0880" y="2712600"/>
                <a:ext cx="19922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291680" y="3245040"/>
              <a:ext cx="1527120" cy="410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440" y="3240360"/>
                <a:ext cx="155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051360" y="3231000"/>
              <a:ext cx="1267200" cy="443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0200" y="3228480"/>
                <a:ext cx="12916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194480" y="3641040"/>
              <a:ext cx="3458160" cy="401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8000" y="3632040"/>
                <a:ext cx="34700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83520" y="1591200"/>
              <a:ext cx="8777160" cy="487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60" y="1579680"/>
                <a:ext cx="8804880" cy="4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4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attempt to rewrite the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0" y="2233750"/>
            <a:ext cx="8229600" cy="44152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simpleExpr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e = </a:t>
            </a:r>
            <a:r>
              <a:rPr lang="en-US" dirty="0" err="1" smtClean="0"/>
              <a:t>simpleExpr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PlusToken</a:t>
            </a:r>
            <a:r>
              <a:rPr lang="en-US" dirty="0" smtClean="0">
                <a:solidFill>
                  <a:srgbClr val="000000"/>
                </a:solidFill>
              </a:rPr>
              <a:t> ||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DividesToken</a:t>
            </a:r>
            <a:r>
              <a:rPr lang="en-US" dirty="0" smtClean="0">
                <a:solidFill>
                  <a:srgbClr val="000000"/>
                </a:solidFill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op =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/>
              <a:t>simpleExpr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op </a:t>
            </a:r>
            <a:r>
              <a:rPr lang="en-US" b="1" dirty="0" smtClean="0">
                <a:solidFill>
                  <a:srgbClr val="000000"/>
                </a:solidFill>
              </a:rPr>
              <a:t>match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TokenPlus</a:t>
            </a:r>
            <a:r>
              <a:rPr lang="en-US" dirty="0" smtClean="0">
                <a:solidFill>
                  <a:srgbClr val="000000"/>
                </a:solidFill>
              </a:rPr>
              <a:t> =&gt; { e = Plus(e,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)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TokenDiv</a:t>
            </a:r>
            <a:r>
              <a:rPr lang="en-US" dirty="0" smtClean="0">
                <a:solidFill>
                  <a:srgbClr val="000000"/>
                </a:solidFill>
              </a:rPr>
              <a:t> =&gt; { e = Divide(e,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)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136472"/>
            <a:ext cx="7341326" cy="992775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>
                <a:solidFill>
                  <a:srgbClr val="000000"/>
                </a:solidFill>
              </a:rPr>
              <a:t>( + </a:t>
            </a:r>
            <a:r>
              <a:rPr lang="en-US" sz="2600" dirty="0" smtClean="0">
                <a:solidFill>
                  <a:srgbClr val="000000"/>
                </a:solidFill>
              </a:rPr>
              <a:t>| 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</a:p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>
                <a:solidFill>
                  <a:srgbClr val="000000"/>
                </a:solidFill>
              </a:rPr>
              <a:t>intLiteral</a:t>
            </a:r>
            <a:r>
              <a:rPr lang="en-US" sz="2600" dirty="0">
                <a:solidFill>
                  <a:srgbClr val="000000"/>
                </a:solidFill>
              </a:rPr>
              <a:t> | </a:t>
            </a:r>
            <a:r>
              <a:rPr lang="en-US" sz="2600" dirty="0" err="1">
                <a:solidFill>
                  <a:srgbClr val="000000"/>
                </a:solidFill>
              </a:rPr>
              <a:t>ident</a:t>
            </a: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408280" y="3092040"/>
              <a:ext cx="2813040" cy="1276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9280" y="3079800"/>
                <a:ext cx="2835000" cy="1299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2811678" y="621030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 ambiguous, but gives wrong tree.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0440" y="1212480"/>
              <a:ext cx="8256240" cy="5004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760" y="1200960"/>
                <a:ext cx="8279280" cy="50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8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888"/>
            <a:ext cx="8229600" cy="4655172"/>
          </a:xfrm>
        </p:spPr>
        <p:txBody>
          <a:bodyPr/>
          <a:lstStyle/>
          <a:p>
            <a:r>
              <a:rPr lang="en-US" dirty="0" smtClean="0"/>
              <a:t>Each finite language is regular (why?)</a:t>
            </a:r>
          </a:p>
          <a:p>
            <a:r>
              <a:rPr lang="en-US" dirty="0" smtClean="0"/>
              <a:t>To prove that an </a:t>
            </a:r>
            <a:r>
              <a:rPr lang="en-US" i="1" dirty="0" smtClean="0"/>
              <a:t>infinite</a:t>
            </a:r>
            <a:r>
              <a:rPr lang="en-US" dirty="0" smtClean="0"/>
              <a:t> L is not regular:</a:t>
            </a:r>
          </a:p>
          <a:p>
            <a:pPr lvl="1"/>
            <a:r>
              <a:rPr lang="en-US" dirty="0" smtClean="0"/>
              <a:t>suppose it is regular</a:t>
            </a:r>
          </a:p>
          <a:p>
            <a:pPr lvl="1"/>
            <a:r>
              <a:rPr lang="en-US" dirty="0" smtClean="0"/>
              <a:t>let the automaton recognizing it have </a:t>
            </a:r>
            <a:r>
              <a:rPr lang="en-US" b="1" i="1" dirty="0"/>
              <a:t>K</a:t>
            </a:r>
            <a:r>
              <a:rPr lang="en-US" dirty="0" smtClean="0"/>
              <a:t> states</a:t>
            </a:r>
          </a:p>
          <a:p>
            <a:pPr lvl="1"/>
            <a:r>
              <a:rPr lang="en-US" dirty="0" smtClean="0"/>
              <a:t>long words will make the automaton loop</a:t>
            </a:r>
          </a:p>
          <a:p>
            <a:pPr lvl="1"/>
            <a:r>
              <a:rPr lang="en-US" dirty="0" smtClean="0"/>
              <a:t>shortest cycle has length </a:t>
            </a:r>
            <a:r>
              <a:rPr lang="en-US" b="1" i="1" dirty="0"/>
              <a:t>K</a:t>
            </a:r>
            <a:r>
              <a:rPr lang="en-US" dirty="0" smtClean="0"/>
              <a:t> or less</a:t>
            </a:r>
          </a:p>
          <a:p>
            <a:pPr lvl="1"/>
            <a:r>
              <a:rPr lang="en-US" dirty="0" smtClean="0"/>
              <a:t>if adding or removing a loop changes if </a:t>
            </a:r>
            <a:r>
              <a:rPr lang="en-US" b="1" i="1" dirty="0" smtClean="0"/>
              <a:t>w</a:t>
            </a:r>
            <a:r>
              <a:rPr lang="en-US" dirty="0" smtClean="0"/>
              <a:t> is in L, we have contradiction, e.g. </a:t>
            </a:r>
            <a:r>
              <a:rPr lang="en-US" dirty="0" err="1" smtClean="0"/>
              <a:t>uvw</a:t>
            </a:r>
            <a:r>
              <a:rPr lang="en-US" dirty="0" smtClean="0"/>
              <a:t> in L, </a:t>
            </a:r>
            <a:r>
              <a:rPr lang="en-US" dirty="0" err="1" smtClean="0"/>
              <a:t>uw</a:t>
            </a:r>
            <a:r>
              <a:rPr lang="en-US" dirty="0" smtClean="0"/>
              <a:t> not in L</a:t>
            </a:r>
          </a:p>
          <a:p>
            <a:r>
              <a:rPr lang="en-US" dirty="0" smtClean="0"/>
              <a:t>Pumping lemma: a way to do proofs as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888"/>
            <a:ext cx="8229600" cy="3902516"/>
          </a:xfrm>
          <a:ln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>
                <a:latin typeface="cmsy10"/>
                <a:ea typeface="cmsy10"/>
                <a:cs typeface="cmsy10"/>
              </a:rPr>
              <a:t>L</a:t>
            </a:r>
            <a:r>
              <a:rPr lang="en-US" dirty="0" smtClean="0"/>
              <a:t> is a regular language, then there exists a positive integer </a:t>
            </a:r>
            <a:r>
              <a:rPr lang="en-US" i="1" dirty="0" smtClean="0"/>
              <a:t>p</a:t>
            </a:r>
            <a:r>
              <a:rPr lang="en-US" dirty="0" smtClean="0"/>
              <a:t> (the pumping length) such that every string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L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r>
              <a:rPr lang="en-US" i="1" dirty="0" smtClean="0"/>
              <a:t>|s| ≥ p</a:t>
            </a:r>
            <a:r>
              <a:rPr lang="en-US" dirty="0" smtClean="0"/>
              <a:t>, can be partitioned into three pieces, </a:t>
            </a:r>
            <a:r>
              <a:rPr lang="en-US" i="1" dirty="0" smtClean="0"/>
              <a:t>s = x y z</a:t>
            </a:r>
            <a:r>
              <a:rPr lang="en-US" dirty="0" smtClean="0"/>
              <a:t>, such that</a:t>
            </a:r>
          </a:p>
          <a:p>
            <a:r>
              <a:rPr lang="en-US" i="1" dirty="0" smtClean="0"/>
              <a:t>|y| &gt; 0</a:t>
            </a:r>
          </a:p>
          <a:p>
            <a:r>
              <a:rPr lang="en-US" i="1" dirty="0" smtClean="0"/>
              <a:t>|</a:t>
            </a:r>
            <a:r>
              <a:rPr lang="en-US" i="1" dirty="0" err="1" smtClean="0"/>
              <a:t>xy</a:t>
            </a:r>
            <a:r>
              <a:rPr lang="en-US" i="1" dirty="0" smtClean="0"/>
              <a:t>| ≤ p</a:t>
            </a:r>
          </a:p>
          <a:p>
            <a:r>
              <a:rPr lang="en-US" dirty="0" smtClean="0"/>
              <a:t>∀</a:t>
            </a:r>
            <a:r>
              <a:rPr lang="en-US" i="1" dirty="0" err="1" smtClean="0"/>
              <a:t>i</a:t>
            </a:r>
            <a:r>
              <a:rPr lang="en-US" i="1" dirty="0" smtClean="0"/>
              <a:t> ≥ 0. </a:t>
            </a:r>
            <a:r>
              <a:rPr lang="en-US" i="1" dirty="0" err="1" smtClean="0"/>
              <a:t>xy</a:t>
            </a:r>
            <a:r>
              <a:rPr lang="en-US" i="1" baseline="30000" dirty="0" err="1" smtClean="0"/>
              <a:t>i</a:t>
            </a:r>
            <a:r>
              <a:rPr lang="en-US" i="1" dirty="0" err="1" smtClean="0"/>
              <a:t>z</a:t>
            </a:r>
            <a:r>
              <a:rPr lang="en-US" i="1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>
                <a:latin typeface="cmsy10"/>
                <a:ea typeface="cmsy10"/>
                <a:cs typeface="cmsy10"/>
              </a:rPr>
              <a:t> 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8556" y="6060439"/>
            <a:ext cx="67215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try again: { </a:t>
            </a:r>
            <a:r>
              <a:rPr lang="en-US" sz="3200" dirty="0" err="1"/>
              <a:t>a</a:t>
            </a:r>
            <a:r>
              <a:rPr lang="en-US" sz="3200" baseline="30000" dirty="0" err="1"/>
              <a:t>n</a:t>
            </a:r>
            <a:r>
              <a:rPr lang="en-US" sz="3200" dirty="0" err="1"/>
              <a:t>b</a:t>
            </a:r>
            <a:r>
              <a:rPr lang="en-US" sz="3200" baseline="30000" dirty="0" err="1"/>
              <a:t>n</a:t>
            </a:r>
            <a:r>
              <a:rPr lang="en-US" sz="3200" baseline="30000" dirty="0"/>
              <a:t> </a:t>
            </a:r>
            <a:r>
              <a:rPr lang="en-US" sz="3200" dirty="0"/>
              <a:t> | n &gt;= 0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75200" y="2826360"/>
              <a:ext cx="5653440" cy="2715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240" y="2814120"/>
                <a:ext cx="5659920" cy="27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7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 </a:t>
            </a:r>
            <a:r>
              <a:rPr lang="en-US" dirty="0" smtClean="0">
                <a:solidFill>
                  <a:schemeClr val="tx1"/>
                </a:solidFill>
              </a:rPr>
              <a:t> - terminals</a:t>
            </a:r>
          </a:p>
          <a:p>
            <a:r>
              <a:rPr lang="en-US" dirty="0" smtClean="0"/>
              <a:t>Symbols with recursive </a:t>
            </a:r>
            <a:r>
              <a:rPr lang="en-US" dirty="0" err="1" smtClean="0"/>
              <a:t>defs</a:t>
            </a:r>
            <a:r>
              <a:rPr lang="en-US" dirty="0" smtClean="0"/>
              <a:t> 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nonterminals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Rules are of form</a:t>
            </a:r>
            <a:br>
              <a:rPr lang="en-US" dirty="0" smtClean="0"/>
            </a:br>
            <a:r>
              <a:rPr lang="en-US" dirty="0" smtClean="0"/>
              <a:t>  N ::= v</a:t>
            </a:r>
            <a:br>
              <a:rPr lang="en-US" dirty="0" smtClean="0"/>
            </a:br>
            <a:r>
              <a:rPr lang="en-US" dirty="0" err="1" smtClean="0"/>
              <a:t>v</a:t>
            </a:r>
            <a:r>
              <a:rPr lang="en-US" dirty="0" smtClean="0"/>
              <a:t> is sequence of terminals and non-terminals</a:t>
            </a:r>
          </a:p>
          <a:p>
            <a:r>
              <a:rPr lang="en-US" dirty="0" smtClean="0"/>
              <a:t>Derivation starts from a starting symbol</a:t>
            </a:r>
          </a:p>
          <a:p>
            <a:r>
              <a:rPr lang="en-US" dirty="0" smtClean="0"/>
              <a:t>Replaces non-terminals with right hand side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terminals and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non-terminals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::= "" | a S b				(</a:t>
            </a:r>
            <a:r>
              <a:rPr lang="en-US" dirty="0"/>
              <a:t>for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/>
              <a:t>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Example of a derivation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S =&gt;                                                       =&gt; </a:t>
            </a:r>
            <a:r>
              <a:rPr lang="en-US" dirty="0" err="1" smtClean="0"/>
              <a:t>aaabbb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Corresponding derivation tree: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21480" y="304200"/>
              <a:ext cx="6299640" cy="174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320" y="289080"/>
                <a:ext cx="631440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::= "" | a S b				(</a:t>
            </a:r>
            <a:r>
              <a:rPr lang="en-US" dirty="0"/>
              <a:t>for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/>
              <a:t>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Example of a derivation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S =&gt; </a:t>
            </a:r>
            <a:r>
              <a:rPr lang="en-US" dirty="0" err="1" smtClean="0"/>
              <a:t>aSb</a:t>
            </a:r>
            <a:r>
              <a:rPr lang="en-US" dirty="0" smtClean="0"/>
              <a:t> =&gt; a </a:t>
            </a:r>
            <a:r>
              <a:rPr lang="en-US" dirty="0" err="1" smtClean="0"/>
              <a:t>aSb</a:t>
            </a:r>
            <a:r>
              <a:rPr lang="en-US" dirty="0" smtClean="0"/>
              <a:t> b =&gt;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aSb</a:t>
            </a:r>
            <a:r>
              <a:rPr lang="en-US" dirty="0" smtClean="0"/>
              <a:t> bb =&gt; </a:t>
            </a:r>
            <a:r>
              <a:rPr lang="en-US" dirty="0" err="1" smtClean="0"/>
              <a:t>aaabbb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Corresponding derivation tree: leaves give result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3248245" y="3898932"/>
              <a:ext cx="749520" cy="13003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3125" y="3885972"/>
                <a:ext cx="77724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3240325" y="5580132"/>
              <a:ext cx="791640" cy="540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5925" y="5566092"/>
                <a:ext cx="8208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3886885" y="5735652"/>
              <a:ext cx="910080" cy="789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2485" y="5722692"/>
                <a:ext cx="93960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3305845" y="4108812"/>
              <a:ext cx="3922200" cy="1369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2165" y="4096932"/>
                <a:ext cx="3951360" cy="13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2936125" y="4604892"/>
              <a:ext cx="2210040" cy="2199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3885" y="4594812"/>
                <a:ext cx="2227680" cy="22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0" y="1030320"/>
              <a:ext cx="8096760" cy="578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2960" y="1019160"/>
                <a:ext cx="8114040" cy="57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6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26051</TotalTime>
  <Words>2573</Words>
  <Application>Microsoft Office PowerPoint</Application>
  <PresentationFormat>On-screen Show (4:3)</PresentationFormat>
  <Paragraphs>418</Paragraphs>
  <Slides>42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cmsy10</vt:lpstr>
      <vt:lpstr>Calibri</vt:lpstr>
      <vt:lpstr>Symbol</vt:lpstr>
      <vt:lpstr>Wingdings</vt:lpstr>
      <vt:lpstr>Default Design</vt:lpstr>
      <vt:lpstr>Given NFA A, find first(L(A))</vt:lpstr>
      <vt:lpstr>More Questions</vt:lpstr>
      <vt:lpstr>Automaton that Claims to Recognize { anbn  | n &gt;= 0 }</vt:lpstr>
      <vt:lpstr>Limitations of Regular Languages</vt:lpstr>
      <vt:lpstr>Pumping Lemma</vt:lpstr>
      <vt:lpstr>Pumping Lemma</vt:lpstr>
      <vt:lpstr>Context-Free Grammars</vt:lpstr>
      <vt:lpstr>Context Free Grammars</vt:lpstr>
      <vt:lpstr>Context Free Grammars</vt:lpstr>
      <vt:lpstr>Grammars for Natural Language</vt:lpstr>
      <vt:lpstr>Balanced Parentheses Grammar</vt:lpstr>
      <vt:lpstr>Balanced Parantheses Grammar</vt:lpstr>
      <vt:lpstr>Proving Grammar Defines a Language</vt:lpstr>
      <vt:lpstr>PowerPoint Presentation</vt:lpstr>
      <vt:lpstr>PowerPoint Presentation</vt:lpstr>
      <vt:lpstr>Remember While Syntax</vt:lpstr>
      <vt:lpstr>Eliminating Additional Notation</vt:lpstr>
      <vt:lpstr>PowerPoint Presentation</vt:lpstr>
      <vt:lpstr>Recursive Descent Parsing</vt:lpstr>
      <vt:lpstr>Recursive Descent is Decent</vt:lpstr>
      <vt:lpstr>A Rule of While Language Syntax</vt:lpstr>
      <vt:lpstr>Parser for the statmt (rule -&gt; code)</vt:lpstr>
      <vt:lpstr>Continuing Parser for the Rule</vt:lpstr>
      <vt:lpstr>First Symbols for Non-terminals</vt:lpstr>
      <vt:lpstr>PowerPoint Presentation</vt:lpstr>
      <vt:lpstr>Parse Tree vs Abstract Syntax Tree (AST)</vt:lpstr>
      <vt:lpstr>Parse Tree vs Abstract Syntax Tree (AST)</vt:lpstr>
      <vt:lpstr>Abstract Syntax Trees for Statements</vt:lpstr>
      <vt:lpstr>Abstract Syntax Trees for Statements</vt:lpstr>
      <vt:lpstr>Our Parser Produced Nothing </vt:lpstr>
      <vt:lpstr>Parser Returning a Tree </vt:lpstr>
      <vt:lpstr>Constructing Tree for ‘if’</vt:lpstr>
      <vt:lpstr>Task: Constructing Tree for ‘while’</vt:lpstr>
      <vt:lpstr>Here each alternative started with different token</vt:lpstr>
      <vt:lpstr>Left Factoring Example: Function Calls</vt:lpstr>
      <vt:lpstr>Left Factoring Example: Function Calls</vt:lpstr>
      <vt:lpstr>Beyond Statements: Parsing Expressions</vt:lpstr>
      <vt:lpstr>While Language with Simple Expressions</vt:lpstr>
      <vt:lpstr>Abstract Syntax Trees for Expressions</vt:lpstr>
      <vt:lpstr>Parser That Follows the Grammar?</vt:lpstr>
      <vt:lpstr>Ambiguous Grammars</vt:lpstr>
      <vt:lpstr>An attempt to rewrite the grammar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3203</cp:revision>
  <dcterms:created xsi:type="dcterms:W3CDTF">2005-06-07T20:03:32Z</dcterms:created>
  <dcterms:modified xsi:type="dcterms:W3CDTF">2013-10-01T22:07:54Z</dcterms:modified>
</cp:coreProperties>
</file>