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</p:sldMasterIdLst>
  <p:notesMasterIdLst>
    <p:notesMasterId r:id="rId21"/>
  </p:notesMasterIdLst>
  <p:sldIdLst>
    <p:sldId id="680" r:id="rId2"/>
    <p:sldId id="681" r:id="rId3"/>
    <p:sldId id="682" r:id="rId4"/>
    <p:sldId id="685" r:id="rId5"/>
    <p:sldId id="686" r:id="rId6"/>
    <p:sldId id="687" r:id="rId7"/>
    <p:sldId id="688" r:id="rId8"/>
    <p:sldId id="647" r:id="rId9"/>
    <p:sldId id="689" r:id="rId10"/>
    <p:sldId id="690" r:id="rId11"/>
    <p:sldId id="691" r:id="rId12"/>
    <p:sldId id="692" r:id="rId13"/>
    <p:sldId id="648" r:id="rId14"/>
    <p:sldId id="679" r:id="rId15"/>
    <p:sldId id="678" r:id="rId16"/>
    <p:sldId id="693" r:id="rId17"/>
    <p:sldId id="694" r:id="rId18"/>
    <p:sldId id="695" r:id="rId19"/>
    <p:sldId id="697" r:id="rId2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77273" autoAdjust="0"/>
  </p:normalViewPr>
  <p:slideViewPr>
    <p:cSldViewPr>
      <p:cViewPr>
        <p:scale>
          <a:sx n="62" d="100"/>
          <a:sy n="62" d="100"/>
        </p:scale>
        <p:origin x="-2285" y="-950"/>
      </p:cViewPr>
      <p:guideLst>
        <p:guide orient="horz" pos="2112"/>
        <p:guide pos="2928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2-11T07:21:49.78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1" timeString="2013-12-11T07:22:37.540"/>
    </inkml:context>
  </inkml:definitions>
  <inkml:trace contextRef="#ctx0" brushRef="#br0">16708 12397 0</inkml:trace>
  <inkml:trace contextRef="#ctx1" brushRef="#br0">8573 6400 1935,'12'-2'2193,"-7"-14"-1032,-5 16-129,0 0 0,7-7-129,-7 7-129,0 0-258,11 7-129,0 1-387,1 0 0,7-2 0,5-1 258,6-2-258,9-3 129,4 0 0,5-2 129,-1-4-258,3-2-645,0 2-1677,-8-10-1419,10 8 258</inkml:trace>
  <inkml:trace contextRef="#ctx1" brushRef="#br0" timeOffset="687.0393">6748 6453 3483,'2'12'4257,"24"-12"129,-1 0-2580,0-5-516,13 4-258,0-11 0,13 6-387,-1-8-129,5 3-387,-2-2-645,-5-6-516,2 2-1806,-6 3-1419,-11-5-516,-7 5 387</inkml:trace>
  <inkml:trace contextRef="#ctx1" brushRef="#br0" timeOffset="1532.0876">4117 6365 903,'6'25'3483,"-6"-25"258,0 0-2322,3 21-516,-3-21 129,16 21 0,-2-14 258,8 2-387,2-9 129,7 5 0,-2-5-387,7 0-258,1-2-387,-2-7-387,4 1-2322,1 1-1548,-6-6-387,1 5 0</inkml:trace>
  <inkml:trace contextRef="#ctx1" brushRef="#br0" timeOffset="25481.4575">15745 6385 258,'9'-4'4128,"1"-3"-387,-10 7-774,0 0-903,10 4-129,-10-4-774,0 0-129,0 0-129,9 12-129,-9-12-258,10 8-129,-10-8 0,16 6 0,-5-6 129,8 1 0,2-1 0,5 0-258,3-1 129,5-1-129,2-2 0,2-2-129,-1 3-129,-1-4 129,-3 0-258,1-1 129,-5 4-387,-8-4 0,6 6-774,-15-9-774,8 6-2580,-4 2-645,-4-1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2-11T07:42:06.3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11520 7042 0</inkml:trace>
  <inkml:trace contextRef="#ctx0" brushRef="#br0" timeOffset="13995.8005">21402 7260 0,'0'0'0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11T07:44:06.75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2-11T07:45:08.291"/>
    </inkml:context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12713 5859 1935,'0'0'4386,"-11"-16"129,11 16-2193,-15-1-645,15 1-387,-12 6-387,7 9-258,-4 6-258,6 4 129,-1 4-258,1 6 129,2-4-129,2 3 0,6-4 0,3-3 0,4-11-129,8-2 0,-1-13 129,3-1-129,2-7 0,1-8 129,-3-10 0,1-5-129,-7-6 258,-5-1-129,-9-1 0,-4 1-129,-7 4-129,-9 6 129,-9 12-129,-1 3-129,-5 11 0,1 6-129,4 16-645,3 2-3483,12 6-516,9-8-387,12-8-129</inkml:trace>
  <inkml:trace contextRef="#ctx0" brushRef="#br0" timeOffset="776.0444">15509 5864 258,'-31'-4'4515,"13"8"0,1 5-258,2 11-1935,-4-8-774,14 11-258,-7-4-516,12 7-129,0-8-129,7 7 0,5-9 0,5 0 129,3-11-129,3-1 0,2-5-129,1-7 0,-2-8 129,-2-4-258,-4-8 129,-1 1-258,-7-7 129,-6 4-129,-4 0 0,-8 8-129,-7 8-129,-9 8-387,2 18-3354,-11 3-774,3 16-774,2 5-258</inkml:trace>
  <inkml:trace contextRef="#ctx0" brushRef="#br0" timeOffset="1780.1018">12593 9361 2709,'4'15'4257,"-4"-15"258,-9 12-1806,5 5-387,-6-8-774,5 14-129,-6-9-258,10 11-516,-3-8 258,4 6-258,0-5 0,9 3-258,0-7 129,5 1 0,1-4-129,5-1 0,-3-8 0,4-1-129,1-3-129,0-8 129,-4-6-129,2-3 0,-6-5 129,-2-4-129,-7 1 0,-5-3-129,-4 2 129,-8 5-129,-6 2 0,-3 6 0,-2 5-129,0 9 0,4 8-387,-1-2-1419,13 18-3096,1-2 0,8 1-516,7 0-387</inkml:trace>
  <inkml:trace contextRef="#ctx0" brushRef="#br0" timeOffset="3440.1968">12711 6480 1032,'0'0'4128,"0"-19"-258,0 19-1032,0 0-387,0 0-774,-7-10-258,7 10-387,0 0-258,-8 16-258,4-3-258,1 6 129,-1 2-129,1 7 0,-1 4 0,1 7 0,3 1-129,0 10 0,0-4 129,0 7-129,0 5 0,3 0 129,1 2-129,-1-2 0,1 1 129,-2 3-129,1-2 129,-3 0-258,0-4 258,0 4-258,-1 0 0,-1-4 0,0 1 0,-2-4 129,1 5-258,1-3 387,2-5-129,-2 0-129,1-1 258,-1 0-258,0-2 387,-1 0-387,-1-4 129,1 1-129,-2 0 0,1-1 0,1-2-129,0 1 129,0-2 0,1 0 0,0-4 0,0-3 0,2 2-258,0-2 258,0-1 0,-1 0 0,1-6 0,0 5 0,1 0 258,-1-4-258,0-1 129,-1 2-129,1-6 129,0 1-129,0-1 129,0 0-129,0 0 0,0 2 0,1-3 0,-1 0-129,1-1 129,0 1 0,2-4 0,-3-3-129,2 0-387,-2-14-2967,0 0-1161,0 0-387,0-13-516</inkml:trace>
  <inkml:trace contextRef="#ctx0" brushRef="#br0" timeOffset="4600.2631">13071 6052 3612,'10'-3'4128,"-10"3"-1677,0 0-387,16 0-387,-16 0-387,20 0-258,-11-1 0,12 1-129,-3 0 0,6 2-258,3-2 0,2 5-129,4-2 0,7 6 0,-3-3-129,8 5-129,2 0 0,5 0-129,3 4 0,3-3 129,-2 0-129,0-2 0,-1 1 0,3-3 0,-3-1 0,-3 3 0,2-6 0,-1 0 0,2 0-129,0 0 258,0-1-258,-2 1 129,0-3-129,-3 1 0,-2 0 0,0-1 0,-5 0 0,-2-1 0,-1 0 0,-1 0 0,1 0 0,0-2 0,3-2 0,-6 3 0,2-1 0,-1-2 0,-1 2 0,-4-1 0,-2 1 0,-5 1 0,-3 1 0,-2-2 0,-4 0 0,-5 1-129,4 1-516,-16 0-3096,15-4-903,-15 4-645,0 0-258</inkml:trace>
  <inkml:trace contextRef="#ctx0" brushRef="#br0" timeOffset="5920.3386">15194 6474 3999,'0'8'4386,"0"-8"129,-11 20-1935,-5-14-774,7 10-516,-9-3-387,1 6-258,-4 0 0,1 4 0,-6 0-129,4 5-129,-6 0-129,1 3 0,-3-1 0,-2 5-129,-2-2-129,1 6 129,-5-1-258,1 5 258,0-2-129,0 5 0,-2 0 129,1 0-129,2 3 129,-2 0-129,-1 4 129,-1-4-129,-2 4 0,-3-2 0,1 5 0,-1-2 0,1-2-129,-1 0 129,2-2 0,2 3 0,0-3 258,4-2-258,1 0 258,1-1-129,-1 1 0,3 0 129,-1 2-129,-4-4 0,5 0-129,-2 5 0,0-6 0,-2 2 0,3-1-129,-1-3 129,1 2 0,4-5 0,1-2 0,2-2 0,0 2 129,2-4-129,-2 0 129,3-1-129,0-2 129,2 0-129,-2 0 0,3-2 0,-3 0 0,7 4 0,-5-7 0,3 2 0,1-1 0,0-3 0,-1 1 0,3-1 0,0-6 0,2 0 0,4 1 0,0-6 0,0 1 0,10-14 0,-11 15 129,11-15 0,0 0-129,-9 11 129,9-11-129,0 0 0,0 0-129,-9 5-129,9-5-516,0 0-3741,-8 16-258,8-16-516,0 0-387</inkml:trace>
  <inkml:trace contextRef="#ctx0" brushRef="#br0" timeOffset="7424.4246">15544 6434 903,'0'0'3999,"-9"0"0,9 0-1032,-2 15-774,2-15-387,-4 29-516,-3-13 0,6 14-258,-6 1-258,5 13 0,-4 3-258,2 10 0,2-4-129,0 12 0,0 2-258,2 2 0,0 0 129,4 1-129,-2 2 0,2 4 0,-3 2-129,1 0 0,-2-1 129,0 4-129,-2 1 129,0-2 0,-2 2 0,1-4-129,-1 4 129,1-3 129,0 0-129,0 3 0,1-7-258,0 0 129,1 2-129,-1-5 258,0-3 0,0-1-129,-1-4 129,1-3-129,0 1 129,-1-1 0,3-3-129,-4-5 129,3 0-258,-1-3 258,0-3-258,1-4 129,1-4 0,0-9-129,0-3 0,0-7-258,0 4-903,0-24-3225,1 14-258,-1-14-387,0 0-258</inkml:trace>
  <inkml:trace contextRef="#ctx0" brushRef="#br0" timeOffset="8000.4576">15398 9651 5031,'-18'29'4902,"8"-13"-387,3-5-903,2 11-1935,-9-8-516,12 8-129,-6-7-387,8 6-258,3-8 129,3 4-258,1-4 0,7 1 0,1-7 129,5-4-258,-1-3 129,3-2 0,-3-6 0,0-5-129,-1-6 129,-5-1-129,-1-3 129,-4-3-129,-6-1 0,-3-1-129,0 3 129,-8 2-129,-2 3 0,-2 5-129,-3 8-258,-3-1-516,9 8-3999,-6 1 129,4 5-645,2 1-129</inkml:trace>
  <inkml:trace contextRef="#ctx0" brushRef="#br0" timeOffset="9264.5299">13225 9564 2193,'0'0'4128,"-9"-7"258,9 7-2193,0 0-516,-8-11 0,8 11-387,0 0-129,5 0-258,-5 0 0,17-3-258,-4-3 258,9 6-129,2-1-129,7 1-129,3 0-129,8 0 129,2 0-258,9 3 0,3 1-258,4-1 129,2 2 0,0-1 0,4-1 0,-4 0 0,0 1 0,-3-3 0,-4 0 0,1 4 0,-2-4 0,-4 2-129,-1 1 0,-3 0 0,0 2 129,-5 1-129,0 0 129,-4-3-129,-3 2 0,-2-1 129,2-2 0,-3-2-129,0-1 129,3 0-129,-3-1 129,3-2-129,2-2 0,-1 2 129,3-1-129,-1 1 0,0 3 0,-1-2 0,-2 1 0,-6 1 0,-2 0 129,-4 0-129,-6 0 129,-4 1-129,-5-1 129,-7 0-129,9 0 0,-9 0-387,0 0-3612,0 0-774,-9-1-774,-2-5-129</inkml:trace>
  <inkml:trace contextRef="#ctx0" brushRef="#br0" timeOffset="10480.5994">16604 10885 903,'-2'10'4644,"2"-10"129,-12 16-258,10-2-1677,-9-2-774,9 11-774,-9-6-129,6 11-387,-3 0-129,4 7 0,4 0 258,0 4-387,2-6 129,10 6-129,2-5-129,10 0 0,2-8-129,3-2-129,3-7 0,-1-7 129,3-9-129,-6-1-129,2-11 129,-5-9 0,-5-9 0,-6-1 0,-7-7-129,-5-7 0,-4-3-129,-12 2 129,-7-1-129,-6 2 0,-8 11-129,-4-1 0,-1 13-387,-2 6-516,6 8-3741,-3 2-258,8 5-129,5 0-645</inkml:trace>
  <inkml:trace contextRef="#ctx0" brushRef="#br0" timeOffset="11352.6493">15624 10048 129,'-8'0'4515,"8"0"129,-7-10 129,4-4-2193,3 14-516,-3-13-516,3 13-387,0 0-129,0 0-387,5 3 0,4 8-129,1 2 0,6 9 0,4-4-129,2 7 129,2-3-129,4 10 0,1-2-129,4-1 0,-1 1 0,2 2 0,2-5 0,0 3-129,0-1 0,0-6 0,0 1 129,-3 3-129,1-5-129,-2 0 0,-6 2 129,0-3-129,-5-4 0,-4-1 129,-1-3-129,-5-4 0,-4 3-258,-7-12-387,16 11-3741,-16-11-645,0 0-516,0-16-258</inkml:trace>
  <inkml:trace contextRef="#ctx0" brushRef="#br0" timeOffset="25812.4764">12492 9913 1806,'-2'15'4257,"-3"-2"387,3-3-1806,2-10-516,-7 15-645,-1-9-387,7 10-516,-6-3-258,4 7-129,-3-2-129,2 6 0,-1-1-258,3 11 129,-3-1 129,3 4-258,-1 5 258,3 0-258,2 3 258,-2 7-129,3 1 0,3 4-129,1 1 0,2 5 0,5-1 0,-2 4 0,2 2 129,5-1-129,3 0 129,2-2-129,2-1 129,4 2 0,2-3 0,5 5 0,2-4 0,4-1 129,2-1-258,5 0 258,6-2-129,4-4-129,2-1 258,3-3-129,5-5 129,3-3 0,3 0 0,5-6-129,-2-1 129,6-1-129,2-7 0,0 0 129,0-7-129,4 4 0,3-8-129,-1-2 129,-1 1 0,4-5 0,-6-4-129,2-3 129,4-2 0,-1-3 0,-3 0 0,-2 0 0,1-7 0,-1 0 0,4-5-129,0-2 0,-1-3 129,1-4-129,-4-2 129,-1-3-129,-2 2 0,-1-6 0,-6 1 129,-5 1-129,-7 0 129,-7 1-129,-8 3 129,-7 1 0,-8 2 0,-9 2 0,-9 7 0,-4-1 0,-7 3 0,-9 10 0,9-17 0,-9 17-129,3-13 0,-3 13 0,3-15 0,-3 15 0,7-11 0,-7 11 0,17-16-129,-6 8 129,1 1 0,3-1 0,-1-1-129,1 1 129,-1 0 0,-1-2 0,-4 7-387,-7-8-1419,-2 11-3225,0 0 0,-9-6-516,-6-8-645</inkml:trace>
  <inkml:trace contextRef="#ctx0" brushRef="#br0" timeOffset="27784.5892">15737 5702 2451,'-7'5'2838,"7"-5"0,0 0-516,0 0 0,0 0-516,2 15-387,-2-15 0,12 1-129,-12-1-258,20 0-129,-11-5-258,7 4-258,1-4 129,3 2-387,1-2 0,2 3 0,8-1-129,-1 1 0,5 1 129,4 1-129,1 0 0,4 3 0,-4 5 129,5 3-129,-3 3 0,3 4 0,-6-2 129,2 9-129,0 2 0,3 2 129,2 4-129,4 3 129,-1 4-129,1 4 129,0 8-129,2-1 129,-3 1 0,-1 5 0,-4 1 0,-3 3 0,-1 2 129,-2 4-129,0-1 129,-1 3-129,-3 1-129,1 3 0,-3 3 0,1-1 129,-4 1-129,2 0 129,-2 3-129,0-1 0,-2 4 129,-3 1-129,0-2 129,-3 2-129,-3 4 0,-2-3 0,-2 0 129,-5 4 0,-2-3 0,-2 7 0,0 0-129,-2 0 129,-1-1-129,1 4 0,-2-2 0,0 0 0,-1 0 129,0 1-129,0 1 129,-2 0-129,-3-3 0,0 3 0,0-3 129,0-3-129,-2 2 0,0 0 0,0-2 0,-2-1 0,0-3 0,0-2 129,0-1-258,0 3 129,-1-8 0,0-3 129,-1-6-129,-2 0 0,1-5 0,-3 1 129,-3-3-129,1-11 129,-5-1-129,3-3 0,0-5-129,-1-8 129,6-5 0,0-7 0,4-7 0,10-14 0,-12 18-129,12-18 258,0 0-129,0 0 129,0 0-129,0 0 129,0 0-129,0 0 129,-10-4-129,10 4 0,0 0 0,-12 0 0,12 0 0,-12 7 0,12-7-129,-15 20 129,15-20 0,-14 21 0,7-5 0,0-2 0,0 2 0,-1 1 0,-1-2 129,2 6-129,0-1 129,0-1-129,2 2 129,-1-7-129,2 1 258,2-5-258,2-10-129,-4 14 129,4-14 0,0 0 129,0 0-129,0 0 0,0 0 0,0 0 0,0 0 0,0 0-129,0 0-258,-3-14-1419,3 14-3096,0 0 0,0-13-645,0 13-258</inkml:trace>
  <inkml:trace contextRef="#ctx0" brushRef="#br0" timeOffset="31555.8049">12300 6118 1548,'-9'-5'1161,"1"-3"0,8 8-129,-8-8 387,8 8 0,-10-10 0,10 10 129,-8-8-258,-2 1 0,10 7-258,-16-4 0,7 4-387,-6 0 129,0 3-387,-2 0-129,-1 7 129,-4 1-258,3 0 0,-8 7 0,3-1-129,-4 2 258,0 6-258,-5 2 129,-3-1 0,2 5 0,-4 4-129,0 2 258,-1 4-258,-2 3 129,-1 8-129,1 1 129,0 8-129,-2 4-129,2 1 258,0 2-258,-3 3 258,3 2 0,0 1-129,1 1 129,1 1-129,2 8 129,1 2-129,0 5 129,7-2-129,0 6 129,0 2 0,3 3 0,2 3 0,0 1 0,2 2 0,0 3 0,2 1 0,0 0 0,3 4 0,-2 1 0,2 3-129,3-4 129,2 4 0,-1-2 258,3 6-258,3 0 0,3-1 0,-1 0-129,5-2 129,0-1 129,3 1-129,4-4-129,6 3 129,1-2 0,3-1 0,1-3-129,4 5 129,1-6 0,3 1 0,1 4-129,1-1 129,2-4 0,2 3 129,4-6 0,2 0 0,2-2-129,2 2 0,3-3 0,0 0 0,2-4 0,2-2 0,-2 0 0,3-3 0,0-3 0,3-7 129,-2 0-129,4-3 0,4-3 0,-1 0 0,2-5-258,5 0 258,-3-5-129,3 0 129,0-6-129,2-5 129,3-1-129,2-5 129,0-3-129,4 4 0,1-6 0,1-1 0,5 1 0,1 0 0,1-4 0,1 3 0,4-6 129,-1-4-129,5-1 0,4-4 129,1-9-129,-3-1 0,3-6 0,1-5 129,-2-4-129,5-2 0,-2-4 0,-2-1 0,-3-7 0,2-4 0,1-5 0,1-2 0,0-5 0,-2-5 0,-2-4 0,2-3 0,-4 1 129,0-2-258,-1-4 258,-7 4-129,-1-1 0,-3 0 0,-6 4 0,1-2 0,-8-3 129,0 1-129,-5 0 0,-4 1 0,-3 0 129,-3-2-129,-5 1 129,-2 2-129,-5-2 129,-4 6-129,-5-5 129,-3 0-258,-3-3 258,-4 4-129,-1 0 0,-2 0 0,-4 0 0,1 2 0,-2 0 129,-1 3-258,0 4 258,0-3-129,1 0 0,0 4 0,1 0 0,0-2 0,1 5 129,-2 0-129,-1-1-129,1 5 129,-4-1-129,2-1 0,-3 2 129,-2 1 0,0-1-129,1 1 129,-1-1 129,0 0-129,-1-1 0,1 2 129,-2-2-129,1 2 0,1-2 0,-3-2 0,1 1 129,-1 1-129,-1-2 129,2-4-129,-1 4 0,-1 2 0,2-1 0,0-2 0,2 0 0,-1 0 0,-2 3 0,1-3 0,0 1 0,0-1 0,-1-1 129,0 1-129,-1 2 0,-1 1 0,2 2 0,-2-1 0,0 1 0,1 3 129,-4-2-129,2 3 0,1 1 0,-1 1 0,0-2 0,-2 13 0,2-20 0,-2 20-129,3-17 129,-3 17 129,0-19-258,0 19 258,0-18-258,0 7 258,-2 0-258,2 11 129,-2-20 0,2 10 0,0 10 0,-1-18 0,1 18 0,-2-16 129,2 16-129,0-21 0,0 21 0,0-18 129,0 18-129,0-20 0,0 10 0,0-3 0,0 13 129,2-18-129,-2 18 0,2-14 0,-2 14 0,0 0-129,0 0-645,1 12-2193,3 7-2064,-4 2-258,0 0-387,-5 2-387</inkml:trace>
  <inkml:trace contextRef="#ctx0" brushRef="#br0" timeOffset="33191.8985">16369 10733 1548,'0'0'2451,"0"0"258,0 0-258,0 0-129,0 0-258,0 0-387,0 0-387,0 9-387,0-9-129,0 0 0,0 0-258,0 0 0,0 0 0,0 0 0,0 0-129,0 0 258,0 0-258,0 0 0,0 0 0,-3-5-129,3 5 0,-12-12 0,3 5 129,9 7 0,-19-15-258,9 5 129,0 0 0,-4-2-129,0-1 0,1-1-129,-1 6-387,-5-4-4257,9 3-129,1-3-387,5-10-645</inkml:trace>
  <inkml:trace contextRef="#ctx1" brushRef="#br0">20569 6059 0,'0'0'0,"0"0"0,0 0 0,0 0 0,0 0 0,0 0 0</inkml:trace>
  <inkml:trace contextRef="#ctx1" brushRef="#br0" timeOffset="1100.0629">23443 12264 0,'0'0'0,"0"0"0,0 0 0,0 0 0,0 0 0,0 0 0,0 0 0,0 0 0,0 0 0,0 0 0,0 0 0,0 0 0,0 0 0,0 0 0,0 0 0,0 0 0,82 133 0,-82-133 0,0 0 0,0 0 0,0 0 0,36 62 0,-8-26 0,-28-36 0,18 49 0,-8-14 0,-1 14 0,-1-12 0,2-1 0,-10 0 0,0-36 0,9 48 0,0-10 0,-9-38 0,-9 36 0,9-36 0,0 0 0,0 0 0,0 0 0,0 0 0,0 0 0,0 0 0,0 0 0,0 0 0,0 0 0,0 0 0,0 0 0,0 0 0,0 0 0,0 0 0,0 0 0,0 0 0,-55 37 0,55-37 0,-109 36 0,109 0 0,0-36 0,0 0 0,0 0 0,0 0 0,27 12 0,-27-12 0,0 0 0,0 0 0,0 0 0,0 0 0,0 0 0,0 0 0,0 0 0</inkml:trace>
  <inkml:trace contextRef="#ctx0" brushRef="#br0" timeOffset="65599.7521">12938 5435 516,'0'0'2709,"0"0"-1032,0 0-129,3-13 129,-3 13-516,11-24-129,0 9-258,1-8 129,8-6 0,3-10 129,9-3-258,-1-10 129,9 0-258,-4-11 129,9 4-258,-3-10-129,6 6 129,-3-4-258,3 2 129,3-3-258,4-2 129,0-2-129,4 4 129,-4 2 0,1-1-129,-4 5 0,-3 7 0,-3 4 0,-7 7 0,-6 9-129,-1 1-129,-9 7 129,0 7 129,-8 3-129,-3 1 129,-12 16-129,15-14 129,-15 14-258,0 0 258,0 0-387,-7 9-387,3 9-516,-7-5-1935,4 7-903,0-5-387,2 3 0</inkml:trace>
  <inkml:trace contextRef="#ctx0" brushRef="#br0" timeOffset="66171.7848">14302 3857 903,'0'-13'3354,"0"13"387,-10-9-516,10 9-1548,-11-3-516,11 3-516,0 0-129,-5 10-387,5-10 0,0 22-129,2-9 0,7 1 129,-2 0 0,4-1 0,0-1 129,2-3 129,1-4 0,4 1-129,-4-7 129,2-1 0,-1-7 129,-1 0-129,-3-8 0,2-1-129,-5-4 129,1-3-129,-4-3 0,-1 3-129,-4-4 0,0 2 0,-6 1 0,-6 1-129,-1 10 0,-6 3 0,0 8 0,-6 4-129,3 8-129,-3 4-129,6 18-903,-2-5-2451,13 4-258,5-4-387,7-2-129</inkml:trace>
  <inkml:trace contextRef="#ctx0" brushRef="#br0" timeOffset="68163.8987">14592 4136 2451,'-9'-12'3354,"9"12"129,0-11-903,-5-2-387,5 13-516,0-13-258,0 13-516,0 0 0,0 0-387,0 0-129,0 0-129,0 0-258,0 0 129,3 12-129,3-1 0,3 3 129,3 6-129,2 5 129,2 6-129,6 7 0,2 6 129,2 5-129,2 3 129,2 7-129,4-1 129,-1 8-129,3 0 0,-1-2 258,-1 4-258,2-1 258,1 2-129,2-1 0,1 2 129,1-4-129,2-4 0,2-1-129,2-7 129,0-5-129,-1-3 129,-3-10-129,-3 0 129,-6-6-129,-2-1 129,-6-5 0,-4 0-129,-5-6 258,-4-2-387,-4-4 387,-3-2-258,-6-10 258,0 0-387,10 10 129,-10-10-387,0 0-3999,0-8-258,0 8-645,-11-25-129</inkml:trace>
  <inkml:trace contextRef="#ctx1" brushRef="#br0" timeOffset="15262.873">22051 15179 0</inkml:trace>
  <inkml:trace contextRef="#ctx0" brushRef="#br0" timeOffset="207226.8527">17519 8264 645,'0'0'4257,"0"0"129,0 0-1161,-14-9-516,14 9-645,-10-1-516,10 1-516,-10 0-258,10 0-129,-12-1 0,12 1-387,-9 0 129,9 0-129,-12 0 0,12 0-129,-12 8 0,12-8 0,-11 15-129,11-15 129,-11 15-129,11-15 129,-9 20-129,9-20 0,-6 18 0,6-6 0,-2-1 129,2 2-129,0-2 0,0 3 129,0-1-129,0-1 0,0-12 129,0 19-129,0-19 0,2 17 129,-2-17-129,5 14 129,-5-14-129,5 16 258,-5-16-129,11 14-129,-11-14 129,11 9 0,-11-9 0,14 7 0,-14-7 0,15 5 0,-7-5 0,4 0 129,-1 0-258,3 0 129,-2-4 0,3 2 0,-3-6 0,0 1-129,2-1 129,-2 0 0,-2-1 0,0 0 0,-1-2 0,-2 2 0,-7 9 129,15-20-129,-12 10 0,-1-3 0,0-1 129,-2 3-129,0-2 0,-4-2 0,-4-2 0,-2 8 0,-2-2 0,-2 1 0,-7 5-129,0 5 0,-5 1 0,-2 11 0,1 3-258,-6-7-1548,4 16-3225,-3-2-258,2 0-516,2-1-387</inkml:trace>
  <inkml:trace contextRef="#ctx0" brushRef="#br1" timeOffset="275870.7789">13551 4033 645,'7'55'3225,"1"-25"129,8 9-774,6 4-1548,2 4 0,14 6-129,2-4-129,14 3 129,6-11-258,14-5 0,15-14-258,17-5 0,16-15-258,15-9-129,15-16 0,8-13-2322,3-11-1290,5-7-387,-12-11-258</inkml:trace>
  <inkml:trace contextRef="#ctx0" brushRef="#br1" timeOffset="287275.4312">14681 2997 4644,'-6'33'4386,"3"-10"129,-5 0-516,2 13-2709,-5-11-258,2 9-129,-5-4-258,6 1 0,-6-2-258,4-1-387,1-10 129,2 0 129,7-18-258,-10 18 129,10-18-129,0 0 0,-9 0 0,9 0 0,0-15 0,3-6 0,3-1 0,1-9 258,3-6-258,2 1 0,0-6 129,2 3 129,-2-1 0,-1 10 129,-1-1 0,0 11-387,-5 5 387,-5 15 0,14-8-129,-14 8-129,16 15 0,-6 4 387,-1 10-387,3 5 387,2 3-387,1 7 0,1 1 0,1-1 0,0-2-258,-3-3-387,4 2-516,-8-20-2580,5 7-1032,-12-16-258,4 2-258,-7-14-258</inkml:trace>
  <inkml:trace contextRef="#ctx0" brushRef="#br1" timeOffset="287446.441">14662 3260 10836,'-11'-3'5031,"11"3"-258,18 4-129,-8-4-4128,19 4-258,2 9-1419,7-11-3225,4 4-387,-4-3-258,3 0-645</inkml:trace>
  <inkml:trace contextRef="#ctx0" brushRef="#br1" timeOffset="287987.4719">12199 5342 7353,'18'36'4902,"-16"-7"-129,2 10-645,-4 4-3741,0 7-258,0 2 258,0 2-387,1-4 0,1-8-516,5 3-516,-7-17-2709,4-6-1161,-3-8-258,-1-14-129</inkml:trace>
  <inkml:trace contextRef="#ctx0" brushRef="#br1" timeOffset="288423.4969">12132 5395 9546,'-4'-65'5289,"11"41"-387,11 20-1419,0-9-2580,8 13-258,0 0-129,4 15-258,-4 6-129,3 6 0,-7 3-258,-11 6 129,-1-1-129,-9 0-129,-2-3 129,-10-10-129,-3 0 129,-2-6-258,-1-4 387,3-8-258,0-4 387,6 0 0,8 0 129,0 0 0,3-9-258,13 8 129,1 1-129,6 3 129,1 9-129,1 5-129,-3 7 129,-4 8-129,-5-3 129,-8 6 0,-5 1 0,-11-1 129,-7-3-129,-4-2 129,-5-7 0,-1-7 0,-3-4 0,5-6-387,9 4-2709,3-13-1935,14 3-387,0-26-516,18 8-258</inkml:trace>
  <inkml:trace contextRef="#ctx0" brushRef="#br1" timeOffset="289194.541">16106 6182 5934,'3'-16'5160,"-7"-6"-258,-5 13-258,-13-2-3612,6 8-258,-12-1 129,2 6-258,-10 7 129,5 15-258,-3 3-129,6 8 129,4 1-129,3 8-129,10-2 0,7 1-129,6-4 129,14-4-258,7-4-129,6-16-1806,8 5-3096,0-10-129,3 1-516,-2-9-387</inkml:trace>
  <inkml:trace contextRef="#ctx0" brushRef="#br1" timeOffset="289747.5726">11772 9223 5547,'-1'-18'5547,"10"17"-516,0 4-129,-9-3-1290,18 30-2967,-9 1 0,3 14 0,-5 4-258,2 3 0,0 3-258,-3-3 0,1-1-387,-2-10-387,6 4-2064,-8-22-2064,2-4-516,-5-19-258,0 0-258</inkml:trace>
  <inkml:trace contextRef="#ctx0" brushRef="#br1" timeOffset="290039.5893">11724 9246 9933,'3'-44'5289,"13"35"-129,4 3-258,15 6-3999,-1 7-387,8 12 0,3 8-258,-1 14 0,1 3-129,-6 6 0,-4 0 0,-8 5-129,-11-1 0,-9 2 129,-6-2-129,-11-5 0,-12-5 0,-6-6 129,-4-7-129,0-7 0,-1-10-129,2-13-645,17-1-3999,5-5-387,11-10-387,17-10-516</inkml:trace>
  <inkml:trace contextRef="#ctx0" brushRef="#br1" timeOffset="290722.6284">15750 9252 7998,'11'-6'5289,"-11"6"-387,3 16 129,-5-4-2709,0 18-1677,-3-4-129,4 9-258,-3 5 129,2 0-258,1 4 129,1-4-129,0-2 0,0-1-129,3-2 0,1-4 0,3-3 0,1-3 129,1-5-258,7-2 129,-1-8 0,3-4 0,6-4 0,-3-2-129,6-2-129,-3-10-516,9 11-2193,-11-15-1935,-2 8-129,-9-4-516,-4 0-258</inkml:trace>
  <inkml:trace contextRef="#ctx0" brushRef="#br1" timeOffset="290911.6392">15766 9630 8901,'0'0'5289,"1"-11"-387,13 1-258,8 6-3612,1-7-387,6 3-387,-2 2-387,-1-6-1419,-1 6-3096,-6-3-129,-5-1-516,-7-1-129</inkml:trace>
  <inkml:trace contextRef="#ctx0" brushRef="#br1" timeOffset="291074.6485">15785 9402 5676,'-32'-33'5547,"29"21"-129,4-2-645,17 10-903,2-6-2709,15 7-387,6-2-516,2-5-2838,8 10-2193,-1 0-516,2 0-258,-4 0-645</inkml:trace>
  <inkml:trace contextRef="#ctx0" brushRef="#br1" timeOffset="292275.7172">17175 11506 6063,'3'-11'5418,"-1"-1"-387,-2 12-387,0 0-1806,5 12-1290,-5 7-645,0 13-258,0 1-258,0 10 0,1-1 0,5 11-129,-2-3-129,0 0 0,1 0 0,-1-6-129,1-2 129,1-7-129,0 1-129,-2-19-387,4 5-903,-8-22-3483,0 0-129,0 0-258,5-18-645</inkml:trace>
  <inkml:trace contextRef="#ctx0" brushRef="#br1" timeOffset="292515.7309">17149 11524 10836,'15'-36'5289,"0"22"-129,-1-2-129,13 7-3999,-7 1-387,5 6-129,-1 2-258,-1 1 0,2 8-516,-4 2-129,-2 7-516,-8-8-3354,3 10-516,-10-5-645,-2 2-129</inkml:trace>
  <inkml:trace contextRef="#ctx0" brushRef="#br1" timeOffset="292694.7412">17173 11700 10707,'-17'24'5289,"17"-24"-258,17 15 0,9-14-3999,11 4-387,3-5-129,6 0-258,4 0-516,-9-5-3741,7 1-903,-10-4-387,-3-3-387</inkml:trace>
  <inkml:trace contextRef="#ctx0" brushRef="#br1" timeOffset="293786.8036">18356 8079 6966,'-43'-6'5160,"15"6"-129,-1 11-1290,-11-3-1935,8 20-516,-7-4-258,6 15-387,0 0-258,8 10 0,5-1-129,6 1-129,10 1 0,4-3 0,11 1-129,9-7 129,5-4-129,6-9 129,4-6 129,5-5-129,-2-9-129,2-7 0,-4-5 0,-3-8 129,-8-2-129,-7-7 0,-9 0-129,-8-1 0,-6-3 129,-11 6 129,-6 0-129,-5 2-129,-1 1 129,-1 4 0,2 4 0,4 2 0,6 4-129,5 1 129,12 1 0,-8 0 0,8 0 0,5 0 0,4 0 0,-1 1 0,4 1 0,-1-1 129,1-1-129,2 2 129,-1 0 0,0-2-129,1 0 129,0 0 0,-1 0 0,1 0 0,-3 0-129,0-2 129,-2 0 0,1 1-129,-10 1 129,14-1 0,-14 1 0,0 0 0,7 15 0,-4 2 0,-3 4 0,0 1 0,0 7 0,0 4 0,-3 2 129,3 1-129,0-4 129,0 0-258,0 0-129,0-15-1290,10 5-3612,-10-7-258,0-1-516,0-14-387</inkml:trace>
  <inkml:trace contextRef="#ctx0" brushRef="#br1" timeOffset="295286.8894">2298 1815 11481,'11'-7'5289,"-11"7"-516,0 0 0,3 21-3612,-9-3-387,1 9-387,-11 8 0,1 7-387,-1 4 258,-2 4-387,1-3 387,3-1-387,2-6 387,1-6-387,5-9 129,3-8 0,1-5-129,2-12 258,0 0-129,0 0 0,5-25 0,1-4 0,0-11 0,4-6 129,1-6-258,-1-8 258,2 1-258,0-1 258,-2 10-129,-1 8 258,-2 10-258,-2 7 129,-5 25 0,14-4 0,-6 13 129,5 15-129,0 7 0,7 7-129,-1 6 129,5 13-258,0-4 258,0-1-129,0 2 0,-1-1-129,0-6 129,-4-10-387,0-4 129,-6-11-645,7 2-3096,-20-24-1032,11 18-387,-11-18 0</inkml:trace>
  <inkml:trace contextRef="#ctx0" brushRef="#br1" timeOffset="295490.9011">2228 2162 10191,'-12'-1'5418,"12"1"-516,10-15 129,19 15-3096,4-10-1290,13 5-258,6-1-1032,-4-4-3741,1 9-516,-8-5-258,-5 6-774</inkml:trace>
  <inkml:trace contextRef="#ctx0" brushRef="#br1" timeOffset="302899.3248">2509 2971 1032,'0'0'3870,"0"0"516,0-16-1290,0 16-387,0 0-258,0 0-1032,-6-24-387,6 24-129,-5-14-258,5 14 0,-13-12-258,4 10 0,-5-4-129,-1 6-129,-5-1 129,-1 1-258,-3 0 129,2 7 0,-2 0 0,-2 2 0,0 2 129,2 6 0,0 3-129,2 5 129,1 5 0,-1 7 0,1 2 0,7 5-129,1 4 0,4-1 129,4 0-129,2-1 0,3-5 0,0 2-129,10-11 0,7 2 0,4-6 0,3-4-129,6-7 129,0-5 0,6-10 0,2-2 0,4-3 0,-3-13 0,0-3 129,-2-2 0,-3-1 0,-4 1 129,-6-1-129,-7 3-129,-6-1 129,-8 1 0,-5 3 0,-10 3-129,-5-3 0,-5 1 129,-4 2-129,0 3 0,0-1 0,-1 3 0,4 0-129,3 0 129,6 0 0,1 2 129,4-3-129,0 5 129,9 4-129,-10-11 258,10 11-387,0 0 387,0 0-387,0 0 129,0 0 0,0 0-129,0 0 0,0 0 129,0 0 0,0 0 0,7-6 0,-7 6 0,11 0 0,-3-3 129,-8 3-129,13-2 0,-4 0 0,-1-3 0,-8 5 129,17-10-129,-17 10-129,11-9 129,-1 4 0,-1 2 129,2-2-129,0 2 0,1 1 0,1-1 0,-1 1 0,-1 1 0,-2 1 0,-9 0 0,12 0-129,-12 0 129,0 0 0,0 0 0,7 8 0,-7-8 0,3 21 0,1-6-129,-1 5 129,0 3-258,1 5 258,0 4-129,-1 6 129,0-4-129,0 5 129,-2 1 0,-1-5-129,1 1 258,-1-6-258,0-4 258,0-5-129,0-5 0,0-4 0,0-12 129,0 13-129,0-13 129,0 0 0,0 0-129,0 0-129,0 0-129,7 10-1161,-7-10-3354,9 6 129,-9-6-903,9 13-387</inkml:trace>
  <inkml:trace contextRef="#ctx0" brushRef="#br1" timeOffset="304214.4001">17526 7241 1935,'-99'112'4128,"42"-32"516,-4 16-2064,-2 10-258,12 28-516,-1 8-387,18 15-387,8-2-129,20 11-129,8 1 0,25 2-258,11-6-258,11-8 129,10-6-129,8-7-258,15-3-1419,6-14-3096,9-15-129,6-12-387,3-17-387</inkml:trace>
  <inkml:trace contextRef="#ctx0" brushRef="#br1" timeOffset="335322.1793">2783 7877 903,'0'0'4386,"-12"-3"387,12 3-387,-7-1-1677,-5-2-903,12 3-774,-15 2-258,15-2-387,-14 19 129,7-4-258,2 4 0,-1 3-129,1-2 129,2 5-129,3-4 129,0 3-129,5-5-129,4-2 129,3-4-129,5-5 129,0-5 0,2-3-129,1-5 129,0-4 0,-3-7-129,0-3 129,-5-3 0,-5 1-129,-4-1 0,-3 1 0,-5 0-129,-7 5 129,-6 10-129,-2-1 129,-2 7-129,0 4 129,4 7-258,-2 4-3096,8 4-1032,8-4-387,5-1-516</inkml:trace>
  <inkml:trace contextRef="#ctx0" brushRef="#br1" timeOffset="336151.2267">2498 7065 1935,'2'-11'4773,"6"-3"-129,-8 14-258,8-7-1935,-8 7-516,0 0-645,0 0-258,8 27-258,-6-4-129,5 10-129,-3 2 129,5 6-387,-2 4 129,0-1-258,0-2 0,0-1-129,3-4-258,-3-5-129,7 2-903,-11-11-3225,5-7-258,-8-16-387,8 15-258</inkml:trace>
  <inkml:trace contextRef="#ctx0" brushRef="#br1" timeOffset="336666.2562">2478 7129 6837,'-4'-42'5160,"10"22"-258,12 7-129,-2-6-3354,16 15-387,-4-6 0,10 10-387,-1 0-129,4 3-129,-5 7-258,-3 5 0,-4 2-258,-8 4 0,-6 2 0,-8 6-129,-7 0 129,-12 0 0,-5 0 129,-7-2-129,-1-3 258,-1-2-129,1-5 129,4-5 0,6-5-129,7-2 129,8-5 0,0 0 0,7-2 0,8-1 0,4 0 129,3 3-129,3 0-129,0 10 129,-1 6-258,-3 3 129,-4 4-129,-2 6 0,-6 4 0,-8 0 0,-4 2 129,-9-3 0,-7 1 129,-2-8 0,-6-3 0,-2-6 129,-2-8 0,2-3 0,3-5 0,1-1-258,7-5 0,4-7-903,14 13-3870,0-19-387,11 11-258,6-3-774</inkml:trace>
  <inkml:trace contextRef="#ctx0" brushRef="#br1" timeOffset="337578.3084">5750 7939 5289,'-7'1'5031,"-7"6"-129,14-7-387,-18 5-2193,16 7-774,-8-7-258,6 7-387,-6-1-129,6 4-258,-4-1-258,3 6 129,1 0-129,1-1-129,3 0 0,0 1 0,3-3-129,8-1 129,4-5 0,0-2 0,1-5 0,3-4 0,-4 0 0,4-7 0,-6-6 0,-2-1 0,-6-1-129,-3-3 129,-2-1 0,0 4-129,-10-1 0,1 2 0,-6 1 0,3 2-129,-1 6-129,1 4-387,12 1-516,-14 5-3483,14-5-387,0 0-129,13 16-387</inkml:trace>
  <inkml:trace contextRef="#ctx0" brushRef="#br1" timeOffset="338006.3328">6298 7475 3483,'28'-23'5160,"-16"13"-387,-7-2 0,-5 12-1806,0-18-645,0 18-774,-23-10-516,8 9-258,-9 1-258,0 1 0,-8 10-258,3 9 129,-3 3-258,4 6 129,4 9-258,6 2 258,8 2-129,7 1 129,8-3-129,10-7 0,14-1 129,5-12-129,4-5 0,5-6 0,0-7 0,-2-2-258,-6 0-645,-10-11-2709,0 6-1677,-16-1-258,-9 6-258,0 0-645</inkml:trace>
  <inkml:trace contextRef="#ctx0" brushRef="#br1" timeOffset="339282.4058">2658 11427 5031,'-26'21'4902,"14"-5"-258,1 0-258,0 8-2064,-1-5-1290,10 9-129,-1-3-387,6 4 129,3-6 0,9-1-258,0-9 129,9-2 0,-5-10 0,4-1 0,-3-5-129,0-11-129,-6-7 129,-2-3-129,-5-4-129,-5-6 0,-2 0-129,-7 0-387,-1 10-903,-11 0-3483,4 14-258,-7 1-387,-1 11-387</inkml:trace>
  <inkml:trace contextRef="#ctx0" brushRef="#br1" timeOffset="339674.4283">1520 11581 11223,'15'25'5031,"-5"4"-129,-3-3-129,1 13-4386,1 2 0,5 6-129,-2-4-129,2 4 0,-1-5-129,1-6-258,0 1-258,-4-13-129,4 2-903,-11-13-2967,-3-13-129,9 9-516,-9-9-387</inkml:trace>
  <inkml:trace contextRef="#ctx0" brushRef="#br1" timeOffset="339983.4459">1495 11683 9417,'-13'-65'5031,"15"43"129,5-2-387,11 21-2967,1-6-774,12 9-387,0 8-387,5 10 0,5 10-129,4 7-129,-3 1-129,1 7 129,-7 2 0,-7-1-129,-9 4 129,-8-1-129,-12 1 129,-9-2-258,-12-5 258,-8-3-129,-2-9 0,-5-8 129,1-4 258,4-7-129,6-4-516,3-9-3096,22 3-1290,-2-22-387,16 2-516,20-7-258</inkml:trace>
  <inkml:trace contextRef="#ctx0" brushRef="#br1" timeOffset="340823.494">5543 11504 5934,'-26'-9'4902,"11"11"-258,-5 4-258,2 12-1935,-5-8-903,12 12-516,-3-5-387,9 5-258,5-2 0,3 1-129,9-3 0,7-1 0,-2-10 129,7 1-129,-5-8 0,2 0 0,-1-8 0,-8-6 0,-1-8 0,-3 0 0,-7-5-258,-1-1 0,-4-1 0,-6 3-258,2 8-516,-7-7-2709,6 16-1419,-2-4-258,11 13-258,0 0-387</inkml:trace>
  <inkml:trace contextRef="#ctx0" brushRef="#br1" timeOffset="341666.5422">6586 11472 6321,'9'-3'4386,"-9"3"-645,0 0 0,-5-21-516,5 21-645,0 0-645,0 0-645,-13-2-258,13 7-258,-1 8-258,1 9-129,0 5-258,0 3 0,1 8 0,0 4 0,-1-1-129,0 5 0,0 1 0,-2-2 0,3-2 0,-1-4 0,1-3 0,4-3 0,4-6-129,1-7 258,6-6-129,0-2 0,3-4 0,3-7 0,2-1 129,0 0-129,1-7 129,1-2-129,-1 2 0,0-1 0,1 2-129,-5-4-129,-1 7-387,-6-5-387,5 8-3612,-19 0-258,9-9-129,-9 9-516</inkml:trace>
  <inkml:trace contextRef="#ctx0" brushRef="#br1" timeOffset="341874.5541">6621 11845 10836,'-29'-16'4902,"27"2"-129,9 8 129,1-9-3483,18 11-258,-2-4-387,8 6-129,-2-4-129,2 4-258,-3 1-258,-5-3-387,-2 4-258,-9-6-645,4 2-3225,-17 4-258,5-12-387,-10-1-129</inkml:trace>
  <inkml:trace contextRef="#ctx0" brushRef="#br1" timeOffset="342070.5653">6597 11528 9030,'-48'-64'5031,"36"36"-129,12 10-129,10-13-2193,14 18-903,2-7-516,8 10-387,-1-3-129,8 6-129,-3 1-258,-1 3-258,-4 3-645,-11 0-3096,2 4-1290,-7-1 0,-1 4-645,-8-5-387</inkml:trace>
  <inkml:trace contextRef="#ctx0" brushRef="#br1" timeOffset="343122.6255">6519 13928 9546,'-6'-9'4902,"-3"5"-258,9 4-258,-17-2-2322,8 4-1419,-2 4-129,5 10-258,-4-1 129,8 6-129,0-2-129,2 5 129,2-1 0,5 1-129,5-6 129,5-2-129,-1-9 129,5-4-129,1-3 0,2-6 129,-4-11-258,-1-4 129,-3-3 0,-6-5-129,-5 1 129,-5-2-129,-9 0 0,-7 4 0,-2 8-129,-5 4-129,1 12-387,-2-7-1806,4 16-2451,4 5 129,8 7-645,2-5-387</inkml:trace>
  <inkml:trace contextRef="#ctx0" brushRef="#br1" timeOffset="344062.6793">6936 14507 12255,'0'-41'5031,"0"29"-387,0 12 0,0 10-3999,0 16-387,2 10-129,1 8 0,2 10-129,-1 6 129,3 2-129,0-1 0,2 1 0,-1-5-129,-2-11 129,0-2-129,-3-9 129,-1-9-387,-1-5 0,-1-21-387,0 22-1548,0-22-2193,-5-7-387,-3-11-258,4 1-387</inkml:trace>
  <inkml:trace contextRef="#ctx0" brushRef="#br1" timeOffset="344338.695">6905 14438 13287,'6'-36'5418,"-1"15"-516,10 9 0,-1-5-3999,8 6-387,-1 0-129,6 2-129,1 4-129,-1 1-129,4 1 0,-1 2 0,-2 1-129,-4 1-129,-3 7-258,-9-1-129,1 10-645,-13-17-2322,-3 30-1419,-11-13-129,-1 8-258,-10-5 0</inkml:trace>
  <inkml:trace contextRef="#ctx0" brushRef="#br1" timeOffset="344510.7049">7016 14622 10191,'-28'49'5289,"19"-35"-387,9 3 129,0-17-3354,20 11-387,-4-11-258,10 5-258,-4-5-387,7 2 0,-1-2-387,-1 4-129,2 4-774,-10-7-3483,2 12-645,-7-7-258,-1 6-516</inkml:trace>
  <inkml:trace contextRef="#ctx0" brushRef="#br1" timeOffset="347678.8861">2774 8269 1548,'4'47'4257,"-1"-15"129,-3 10-1290,-3-2-516,3 21-516,0-5-258,0 22-645,0 2-129,3 15-387,-3 7-258,4 11-258,0 3 258,1 6-258,-1 2-129,0 4 0,-1-1 0,1-8 129,-1-3-129,-1-2 129,1-8-129,-1-4 0,2-3 0,-3-4 129,1-7-129,1-3 0,-3-8 0,0 1 0,0-3-129,0-7 129,-3-6 129,1-6-258,0-6 258,1-7-129,1-3 0,0-4 0,0-9 129,0-3-129,1-5-258,1-4-129,7 1-3870,-9-16-258,9 13-258,-9-13-516</inkml:trace>
  <inkml:trace contextRef="#ctx0" brushRef="#br1" timeOffset="348342.9241">2929 11608 2709,'-4'17'3225,"4"-17"0,13 11-129,5-11-129,17 2-387,4-7-258,23 5-516,8-10-516,20 2-258,12-8 0,15 3-258,7-4-129,11 5-129,6-2 0,5 6-258,0 1 0,-4 2-129,-7 3-129,-7 2 129,-11 2-129,-12 5 0,-21 0-129,-11 2 0,-17 5-387,-15-6-258,1 9-3741,-16-6-387,-2-2-129,-6-7-258</inkml:trace>
  <inkml:trace contextRef="#ctx0" brushRef="#br1" timeOffset="348918.957">5546 8632 1419,'-5'33'4128,"3"-18"387,2 1-1032,0-16-387,-3 31-516,-3-17-387,6 22-516,-4-1-387,4 26-129,0 14-387,-2 22-129,-1 20-129,3 25-129,-4 17-129,3 15-129,0 7 129,1 6-129,0-3 0,0-2 0,0-6 0,0-15 0,1-16 0,-5-12 0,-3-13-387,-7-24-258,-1-7-1290,-6-29-2967,4-22-258,-8-27-258,5-14-645</inkml:trace>
  <inkml:trace contextRef="#ctx0" brushRef="#br1" timeOffset="349610.9966">2894 8099 2322,'17'9'4386,"8"-5"-129,14-4-1161,16 5-903,10-7 129,19 2-774,16-8-129,24 4-129,13-10-387,19 5 129,7-8-387,14 5 0,3-1-129,7 1-258,-12 0 0,-6 3-129,-18 1 0,-20 4-129,-20 2 129,-19 2-258,-25 0 129,-19 6 0,-20 5-129,-10 3-258,-9 12-1161,-9-6-3096,-5 2-129,-7 0-387,0 1-645</inkml:trace>
  <inkml:trace contextRef="#ctx1" brushRef="#br1" timeOffset="288661.5105">10330 18688 0,'0'0'0,"0"0"0,0 0 0</inkml:trace>
  <inkml:trace contextRef="#ctx0" brushRef="#br1" timeOffset="350934.0723">5219 8595 2580,'13'-11'4386,"-6"-1"-258,-7 12-516,0-13-1032,0 13-774,0 0-516,0 0-258,-10 9-129,0 10-387,-9 6 0,-3 9-258,-9 8 129,-5 12-258,-9 15 0,-5 10-129,-11 7 0,-6 7 129,-8 10-129,-8 11 0,-12 5-129,-7 7 129,-7-3 0,-5 3 129,2 0 129,-5-1-129,3-4 0,4-1-129,8-5 129,8-7 129,8-8-129,14-8 129,6-11-258,14-1 258,7-11-129,11-12 129,8-12 0,6-8-258,7-8 129,4-4 0,3-9 0,6-16-129,-7 10 129,7-10-258,0 0-258,-13-2-3870,13 2-516,-13-10-387,3 6-516</inkml:trace>
  <inkml:trace contextRef="#ctx0" brushRef="#br1" timeOffset="354430.2722">2831 11959 1032,'0'0'3870,"0"0"258,0 0-129,0 0-1806,0 14-645,0-14-387,10 22-129,-3-7-129,8 11 0,-1-4-258,7 16 0,1 3-129,12 5-129,2 6-129,6 1 129,4 5 0,4 0-129,3 7 258,2-5-387,0-2 129,0 1 0,-1-4-129,3 1 0,4 2-129,3-2 129,2-1 0,1 1 0,5-7 0,2 2 129,-1-6-129,3-4 129,-1-4-129,-1-4 0,0-6 0,2-4 0,0-3 0,-2-3 0,0-1 0,0-1 129,-2-1-129,3-1-129,-3 2 129,0 1-129,0 1 0,-2 0 0,1-2 0,-1 1-129,2 2 129,-3-1 129,-1 0-258,-1-2 129,-1 4 129,-1 0-129,-4-3 0,-8-1 0,-5-1 0,-9-1-129,-4 1-258,-6-13-2064,-4 9-2322,-6-10 0,0 0-516,-4-11-258</inkml:trace>
  <inkml:trace contextRef="#ctx0" brushRef="#br1" timeOffset="355210.3169">5625 12075 2709,'-3'-20'4257,"3"20"-129,0 0 129,0 0-1677,0 0-645,13 24-516,-4-1-258,8 13-258,-3 2-129,10 11 258,-4 0-387,7 8 0,-2-3-129,6 3-129,1-4 0,1 3-129,-1-2 0,2-2-129,1 4 0,4-2-129,-5 2 129,0 0 0,-4-1-129,1-1 129,-6-1-129,-1-2 129,-3-1-129,-4-6 0,-2-4 129,-1-6-129,-2-1 0,0-1 129,0-3-129,0-3 0,0-4 0,-1 1 0,4-2 0,-3-3 0,0-3-129,-5-5-645,10 1-3870,-17-11 0,9 4-516,-9-4-387</inkml:trace>
  <inkml:trace contextRef="#ctx0" brushRef="#br1" timeOffset="355886.3555">5830 13578 1935,'0'0'3870,"0"0"129,-8-8-387,8 8-1419,0 0-516,0 0-774,0 0-258,0 0-129,0 14 0,0-14 129,10 16 129,-10-16 0,19 17-258,-5-9 0,3 4 0,0-4-258,1 2 0,2-3 0,1 1 129,2-1-258,1-1 129,2-1-129,0 2 129,1-5 0,-1 3-129,0-4 0,-5 1 129,-2-2 0,-3 0-129,-6 0 129,-10 0-129,0 0 0,0 0 0,0 0-129,0 0-516,-5 0-3225,-5 0-774,10 0-516,-17 0-129</inkml:trace>
  <inkml:trace contextRef="#ctx0" brushRef="#br1" timeOffset="360542.6219">2500 8162 3225,'-11'-7'4386,"11"7"-903,-11-10-645,0 0-516,11 10-516,-15-9-387,15 9-387,-19-6-387,12 6-258,-6 4 0,2 5-258,-4 2 0,1 2 0,-3 6-129,-3 6 129,-4-1 0,-2 6 129,-5 2-129,0 3 129,-4 1-129,-1 2 129,-4 0-258,0 0 129,0 0 0,-2-1-258,1 4 258,-4 1-258,4 1 258,-3 3-258,2 1 129,0 6 129,3 1 0,4 7 0,-1 1-129,5 4 258,0 3-258,0 4 387,-2 2-258,3 3-129,-2 3 0,-3 3 0,1 2 0,0 2 0,0 2 0,1-1 129,0 0-258,4 2 129,-2-1-129,5 0 129,-1-1 0,-2 4 0,0 0 129,-4 1 129,0 0 0,2 0-129,-2 1 0,3 1 129,1-4-129,3 5 129,1 2-258,6 1-129,2 0 129,3 1 0,3 0 0,5 0 0,-1 2 0,7-2 0,3-1 0,8 0 0,2-4 129,7 1-129,5 0 129,4-4-387,1 1 129,5 0 0,1 0-129,0-5 129,2 3-258,0 0 258,1-4 0,-6-3 258,6-3 0,5-3 0,-1 1 0,2-3 0,2-1 0,2 0 0,2-3-258,4-2 0,-3-3 129,2-2-129,3-5 129,7-7 0,0 0 0,4-7-129,0 2 258,4-5 0,-1 1-258,3-4 129,-4-1 0,3 0 0,-1-5 0,3 0 0,1-4 0,0-2 0,-3-5 0,4-1 0,-3-2 0,1-5 0,-1 2 0,-1-5 0,-2 0 0,1-2 129,2 0-129,-5-4 0,4 0 0,-6 0 0,3-5 0,-3-1 0,0-1 129,-2 0-129,-3-2 0,1-4 129,-4-1-129,-1-1 0,-1 1 0,0-1 129,2-3-129,-1 2 0,0 0 0,-1-1 0,0 2 0,0 1 0,0-1 129,-5 2-129,3-1 0,-2-1 0,1 0 0,0 1 0,2-2 129,-1 1-129,0-4 0,1 1 0,-1-5 129,-3 5-129,1-4 0,-2-2 129,2 2-129,1-3 0,2 0 129,1 1-129,-2-2 0,0 1 129,1-4 0,-1 3 0,-7 1 0,0 2-129,-5-1 129,2 3 0,-5 1-129,1 1 0,-1 3 0,-1 1 0,-1-1 129,-2 2-129,2-2 0,-4 0 0,0 3 0,-1-2 0,-2-2 0,-2 4 129,0-4-129,-5 2 0,-2 0 0,-4-2 129,-3 2 0,-6 4 0,-9 4-129,0 0 129,0 0-129,0 0 129,0 0-129,-7 0-258,7 7-1032,0-7-3354,-7 12-258,7-12-258,0 0-774</inkml:trace>
  <inkml:trace contextRef="#ctx0" brushRef="#br1" timeOffset="401471.9629">2294 4382 6450,'0'0'4644,"1"13"-129,-1-2-774,0 16-2322,0 1-516,0 9-129,-1 2-258,1 10 0,-3-3-129,3 8-129,-1-6 0,-1 1-258,2-4 258,-2-6-129,2-3-129,0-8 0,0-5-387,0-10-129,2 6-2064,-2-19-1806,0 0-516,0-7-129,0-10-258</inkml:trace>
  <inkml:trace contextRef="#ctx0" brushRef="#br1" timeOffset="401935.9894">2277 4429 3999,'0'0'5031,"0"0"-258,0 0-387,0 0-1548,4-13-1290,9 11-516,-4-8-387,10 6 129,2-6-258,11 5 0,2-5-129,7 4 0,0-2-129,1 2-129,-1 4-129,0-2-387,-5 5-645,-13-1-3612,1 8 0,-10-8-516,-5 11-387</inkml:trace>
  <inkml:trace contextRef="#ctx0" brushRef="#br1" timeOffset="402168.0027">2305 4701 8514,'22'17'5031,"5"-17"129,0-1-645,10 1-3096,-2-6-387,8-1-903,4 3-4257,-6-3-387,-3 4-516,-6-1-774</inkml:trace>
  <inkml:trace contextRef="#ctx0" brushRef="#br1" timeOffset="403252.0647">6912 12747 1806,'-21'-6'3225,"6"6"258,-11 0 0,-2 0-2064,-5 7-387,-10 1 0,-4 10-258,-9-1 129,-6 16-129,-8 14-129,-2 18-129,-13 19-129,4 23 258,-3 25-129,5 29 129,2 20 129,12 27-129,10 9-129,16 5-129,13 4-129,15-3-387,18-7-2064,12-25-2193,17-22-387,5-29-258,9-27-516</inkml:trace>
  <inkml:trace contextRef="#ctx0" brushRef="#br1" timeOffset="404423.1317">1646 4718 5676,'-9'6'5160,"9"-6"-516,-8 8 0,-2-8-2709,10 10-516,0-10-516,0 11-258,0-11-129,10 16-258,-10-16 0,17 8-129,-8-8 0,3-3 0,-1-8 0,-1 0 129,-1-4 0,-1 2-129,-5-4 0,-2 5 0,-1 12 0,-4-13-129,4 13 0,-17 0 0,8 0 0,0 7 0,9-7-129,-13 24 129,11-13 129,0 0-129,2-11 0,4 9 129,-4-9 0,15 0 0,-15 0 0,16-8 0,-16 8 0,10-18-129,-10 18-258,0-15-2709,0 15-1806,-13 10-516,4 4-645,0 2-645</inkml:trace>
  <inkml:trace contextRef="#ctx0" brushRef="#br1" timeOffset="423366.2152">5257 1446 1419,'0'0'4386,"6"-49"129,-6 49-516,0 0-645,0 0-258,0 0-645,0 0-903,0 0-774,0 0 0,0 40-258,0-2-258,2 9 0,0 6-387,1 10 258,-2 6-258,-1 1 387,0-3-645,0-4 387,-1-11-129,-2-10-129,3-6-516,-2-16-3741,4-2 258,-2-18-516,0 0-129</inkml:trace>
  <inkml:trace contextRef="#ctx0" brushRef="#br1" timeOffset="424649.2885">5280 1272 5160,'0'0'4644,"0"0"-387,0 0-258,0 0-1548,0 0-516,0 0-645,0 0-258,0 0 0,37-31 0,-37 31-129,46-11-387,-46 11 129,50-4-387,-50 4-129,49 2 258,-49-2-258,40 32-516,-40-32 387,22 54-387,-22-54 387,6 80-387,-6-37 258,-8 4-387,-4 5 387,-2-7 0,-4 1 0,-1-11 0,-4-4 0,3-6 129,3 1 129,-1-12-129,1-9 129,2-2 0,6-1 0,9-2 129,-10-3-129,10 3 0,3-15 0,8 8 0,8 1 0,4 2 0,4 4-129,5 1 0,-2 6 0,0 5 0,1 7 0,-5 2-129,-3 2 129,-9 2-129,-4 0 0,-6-3-129,-4 6 258,-7 3-129,-5-1 0,-8-2 129,-4 1 0,-7 0 258,-2-1-129,-3-4 129,0-3 0,1-10 129,3-4 0,1-2-129,7-5 0,3-6-258,6-2 258,6-3-387,9 11 0,-8-13-387,8 13-1290,0 0-2838,5-8-387,8 11-387,-1 3-387</inkml:trace>
  <inkml:trace contextRef="#ctx0" brushRef="#br1" timeOffset="427713.4638">2087 8165 2322,'-6'52'4128,"6"-22"129,6 2-2064,-2-6-387,9 10-387,2-4-387,9 4-387,0-8 0,9 3-258,3-8-129,9 3 0,8-4 0,8-2-129,-2-4 129,6-4 0,4-2-129,4-6-129,3-4 129,4-11-129,6-16 0,-2-17 129,7-16-258,3-11 129,0-13 0,1-15 129,-3-7-258,-13-8-3354,-11-4-774,-8 14-387,-22 4-516</inkml:trace>
  <inkml:trace contextRef="#ctx0" brushRef="#br1" timeOffset="429593.5713">4709 12034 2451,'-8'-49'3999,"12"11"0,10-13-645,11-5-1806,2-21 129,18-5-516,8-15 129,20 3-387,8-7-129,17 8 0,15-1-387,7 10-387,14 18-903,1 11-3096,4 13-258,0 11-516,-13 13-129</inkml:trace>
  <inkml:trace contextRef="#ctx0" brushRef="#br1" timeOffset="430561.6267">5193 2773 5547,'0'-13'4644,"0"13"-387,0 0-516,0 0-2193,10 12-387,-8 3-387,3 17 0,-3-1-387,2 11 0,-3-1-258,1 8 258,-2-5-258,0 1 258,0-1-387,0-3 0,0-2 129,0-5-129,0-2 258,0-4-645,4-5 387,2-3-129,5-3 129,3-6 129,4-5-129,4-3 129,4-3 129,5 0-258,-1 0 129,3-5-129,0 0-387,-6-5-645,1 7-3096,-8-6-258,-6 8-387,-14 1-387</inkml:trace>
  <inkml:trace contextRef="#ctx0" brushRef="#br1" timeOffset="430798.6403">5253 3183 8643,'-24'-28'4644,"18"10"0,6 18-258,9-31-3354,13 20-258,1-8 0,5 10-516,3 1 129,3 2-258,0 1-129,-6-1-516,1 7-1032,-14-1-2838,2 3-258,-17-3-387,0 0-129</inkml:trace>
  <inkml:trace contextRef="#ctx0" brushRef="#br1" timeOffset="430990.6512">5239 2740 9417,'0'-41'5031,"12"28"-258,11 13-774,5-8-2838,10 7-258,3-4-387,5 5-258,1 1-1161,-5-1-3612,0 5-129,-6-4-516,-4 0-645</inkml:trace>
  <inkml:trace contextRef="#ctx0" brushRef="#br1" timeOffset="439945.1634">2482 12117 3096,'0'0'4386,"0"0"-387,6-17-774,-6 17-774,0 0-516,0 0-516,0-14 0,0 14-516,0 0 0,0 0-258,0 0 0,0 0-129,0 0-129,0 0-129,0 0-129,0 0 129,0 0-129,-1 10 0,-1 1 0,2-1-129,0 8 129,0 3-129,-2 2 129,0 4-129,-1 4 0,-1-1 0,-1 6 0,3 0 0,-1-3 0,-2-2 0,3-2-129,-1-2 129,2-7 0,1 0 0,-1-6 0,1-14 0,0 16 0,0-16 0,0 0 258,0 0-258,0 0 0,0 0 129,0 0-129,0-17 0,0 2 0,0-6 0,0-7-129,0-5 129,1-7 0,0-2 129,2 2-129,-3-1 0,2 3 0,0 6 129,-2 4-129,0 5 0,0 9 129,0 14-258,1-14 258,-1 14-129,0 0 0,2 15 0,0 6 0,-1 4 129,0 3-129,0 9 0,-1 0 0,0 2 129,0-3-129,0 2 0,-2-6 0,-1-4 0,0-3 0,-1-6 0,1-2 0,2-2 0,1-15 0,-3 13 0,3-13-129,0 0-1290,0 0-3354,0 0-258,-5-6-387,5-12-774</inkml:trace>
  <inkml:trace contextRef="#ctx0" brushRef="#br1" timeOffset="444317.4135">6717 7487 7353,'-9'16'5160,"8"1"0,1-17-387,0 14-2838,0-14-1032,0 0-387,0 0-774,0 0-4257,0 0 0,0 0-645,7 13-516</inkml:trace>
  <inkml:trace contextRef="#ctx0" brushRef="#br1" timeOffset="444481.4229">6737 7737 9546,'6'15'4902,"1"-12"-1419,-7-3-3354,0 0-4257,8-10-774,-8 10-258</inkml:trace>
  <inkml:trace contextRef="#ctx0" brushRef="#br1" timeOffset="444993.4522">6982 7469 9804,'-1'-29'5418,"-1"16"-387,2 13-129,0-22-3870,5 16-258,4-5-129,6 7-258,4-3 0,2 3-129,4 4-129,1 0 0,1 3-129,-3 7 129,-3 3-129,-2 3 0,-7 8-129,-5 3 129,-7 4-129,-9 5 0,-6 2 0,-9 1 129,0 2-129,-7 0 0,3-6 0,-1 1 129,7-4 0,3-5 129,5-6-129,8-1 129,5-6-129,1-14 129,12 17 0,6-14 258,4-2-258,3-1 129,5 0 0,0 0-129,0 0 0,-3 0-129,-1 5-387,-9-5-3483,2 5-1161,-10-2-258,-9-3-258</inkml:trace>
  <inkml:trace contextRef="#ctx0" brushRef="#br1" timeOffset="445745.4952">2116 11885 12513,'0'0'5418,"0"0"-129,0 0-258,0 0-4386,0 0-258,0 0-129,0 0-387,5 12-1161,-5-12-3612,0 0-258,7 14-387,-2-3-258</inkml:trace>
  <inkml:trace contextRef="#ctx0" brushRef="#br1" timeOffset="445917.505">2164 12171 13803,'0'0'5547,"0"0"-258,0 0-387,0 0-4644,0 0-1419,0 0-3741,-9 15-258,8 1-516,-3-2-774</inkml:trace>
  <inkml:trace contextRef="#ctx0" brushRef="#br1" timeOffset="449653.7187">7126 11569 11739,'5'-11'4515,"-5"11"0,0 0-258,9-2-3483,-9 2-258,0 0-387,7 8-645,-7-8-3870,0 17 129,0-17-258,3 22-516</inkml:trace>
  <inkml:trace contextRef="#ctx0" brushRef="#br1" timeOffset="449833.729">7161 11771 10449,'0'19'5289,"0"-19"-129,-7 12-129,7-12-2838,0 0-1161,-7 2-387,7-2-516,0 0-774,0 0-3870,0 0-387,4 0-258,-4 0-387</inkml:trace>
  <inkml:trace contextRef="#ctx0" brushRef="#br1" timeOffset="453885.9608">7435 11460 7740,'-12'5'5031,"1"-1"-258,11-4-129,-8 0-2451,3-8-903,5 8-258,0-22-258,9 10-258,-2-5 0,6 3-258,1-2-129,3 4 0,0 7 0,2 1 0,-3 4-129,0 2 0,0 13 0,-6 3 0,-3 6-129,-5 0 258,-2 3-258,0 3 129,-5-3 0,-5-2-129,-1-2 129,-2-2 129,-1-6-129,0-1 0,0-5 0,1-2 129,3-3 0,2-1 0,8-3 0,0 0 0,0 0-129,0 0 129,15-2-129,1 2 0,0 2 0,3 3 0,1 4 0,-1 3 0,-2 4 0,-4 2-129,-5 2 0,-5 0 0,-1 3 0,-2 3 0,-5-2 0,-3-1 0,-4-3 129,-1-4 129,-2 1 0,-3-5 129,0-3 0,0-4 129,-5-3 0,4-1-129,0-1 129,2 0-129,6-1-258,3-8-903,8 9-3870,0 0-387,5-5-258,7-1-516</inkml:trace>
  <inkml:trace contextRef="#ctx0" brushRef="#br1" timeOffset="461065.3714">5911 2955 2967,'8'31'3870,"1"-13"387,-2-3-516,5 8-1935,0-13-516,10 7-129,-3-10-387,8 5-129,0-12 0,5 0-129,-3-7 0,6-9-129,0-12-387,-2-17-1161,0 0-2580,-1-13-645,-3-2 0,-2-7-903</inkml:trace>
  <inkml:trace contextRef="#ctx0" brushRef="#br1" timeOffset="461929.4208">6095 1603 5676,'0'0'4257,"0"0"-258,0-29-516,0 29-1419,0 0-774,0 20-774,8-5-129,-1 4-387,4 7 387,2 0-129,4 2 387,2-3-387,3-7 0,3-7 129,5-11-129,1-10 0,-31 10 129,70-62-129,-32 10-516,4-12-1419,-9-5-2193,2-3 0,-8 7-774,-1 3-258</inkml:trace>
  <inkml:trace contextRef="#ctx0" brushRef="#br1" timeOffset="466425.678">3112 7113 5160,'-2'-12'5547,"-5"-4"-645,7 16-129,-8-13-2709,8 13-774,0 0-258,0 16-645,0-4 129,0 1-387,5 4-258,-2-1-774,8 0-3741,-4-3-129,2 3-387,-3-5-387</inkml:trace>
  <inkml:trace contextRef="#ctx0" brushRef="#br1" timeOffset="466637.6901">3121 7394 8127,'-7'32'5160,"7"-16"-387,-2-3-129,2 1-3870,0-1-258,7 1-258,-2 0-387,-5-14-903,13 16-3354,-13-16-258,13 4-387,-13-4-516</inkml:trace>
  <inkml:trace contextRef="#ctx0" brushRef="#br1" timeOffset="467453.7368">3383 7009 6708,'-12'-5'4773,"0"-4"387,10-3-1935,9 9-1548,-5-10-258,13 9-645,0-8 129,5 6-387,0-2-129,4 4-129,-7 2 0,3 2 0,-4 6-129,0 5 0,-3 3-129,-6 3 129,-5 6-129,-2 0 0,0 1 0,-7 3 0,-3-5 129,0-1-129,-1-2 129,1-3-129,-1-5 129,2-3 0,9-8 0,-13 7 0,13-7-129,0 0 129,0 0-129,0 0 129,0 0-129,11 0 0,0 0 0,1 2 0,2 4 129,0 3-129,-2 2-129,1 3 129,-4 1 0,-1 4 0,-4-1 0,-3 5-129,-1-2 129,-6 0 0,-4 0 0,-4-1 0,-4-3 129,-3-4 0,-5 1 129,-1-4 0,0-5 0,2 1 0,1-6 0,3 0-258,8 8-1032,1-8-3870,12 0-387,15-11-387,6 3-645</inkml:trace>
  <inkml:trace contextRef="#ctx0" brushRef="#br1" timeOffset="487190.8657">7512 14592 9030,'4'-14'5031,"-4"1"-258,0 13-129,-2-23-3096,2 23-645,0-16-258,0 16-258,0 0-129,0 0-258,0 0-258,0 0-645,5 23-1806,-5-11-1806,4 10-387,-3-4-387,2 7 0</inkml:trace>
  <inkml:trace contextRef="#ctx0" brushRef="#br1" timeOffset="487370.876">7509 14875 6321,'-4'26'5160,"4"-26"-387,-3 14-129,3-14-1677,0 0-1677,0 0-516,0 0-387,0 0-1677,0 0-3225,7-5-129,-7 5-387,0 0-903</inkml:trace>
  <inkml:trace contextRef="#ctx0" brushRef="#br1" timeOffset="489102.9751">7509 14910 258,'0'0'3999,"3"-12"129,-3 12-129,0 0-1548,0 0-645,0 0-516,0 0 0,-3 8-516,3-8-129,0 0-129,-9 13 0,9-13 0,0 0-129,0 14 0,0-14-258,0 0 129,5 4 0,-5-4 0,0 0 0,11-1-129,-11 1 258,0 0-129,0-15-129,0 15 0,0 0 0,0-11-129,0 11-387,-7-8-1806,7 8-2322,0 0-258,0 0-258,0 0-387</inkml:trace>
  <inkml:trace contextRef="#ctx0" brushRef="#br1" timeOffset="491695.1233">7888 14528 8127,'-7'-8'4644,"4"-10"0,-1-3-903,4 21-2064,-2-30-387,2 17-129,0-5-387,3 4-258,1-4 0,3 6-129,1-2 0,1 3-129,3 2 0,1 1-129,1-2 129,2 7-129,1 3 0,3 0-129,-2 7 0,4 6 129,-5 3-258,0 8 129,-3 8-129,-6 3 0,-2 8-129,-6 3 129,-9 2-129,-3 3 0,-5 1 0,-4-5 0,-1 5 0,-2-9 0,-3-5 129,4-5 0,2-4 129,1-6-258,5-4 387,1-3-258,6-6 387,8-10-258,0 17 258,8-12 0,9-3 0,6 0 129,4-2 0,7 0-129,2-1-129,2 0 129,-1-1-258,-3 2-129,-4 3-516,-10 0-3870,-1 9-387,-12 1-387,-5 5-516</inkml:trace>
  <inkml:trace contextRef="#ctx0" brushRef="#br1" timeOffset="506481.9691">6038 8223 2322,'-2'-11'1806,"2"11"-387,0 0-129,0 0-387,0 0 0,0 0-129,4 4 0,-4-4-129,17 14 258,-5-1-258,8 3 0,-2 2-129,7 4-129,1 5-129,5 2-129,3 5 0,4 6 0,5-1-129,3 6 258,7 1 258,2 6-387,3-3 258,4 6-129,-2-1 129,3 6-129,-3-1 258,3 8-387,-6-1 129,2 1 129,-3 0-258,3 3 258,-3-2 0,5 2 0,-2-3-129,2 1 0,-2 0 0,3 3-129,-1 1 129,1 2-129,-2-4-129,2 0 129,-1 2-258,1-3 258,-4-3 0,-2-3-129,-1-1 0,-2-2 0,-2 3-516,-8 2-3354,0-12-258,1 6-258,-12-6-516</inkml:trace>
  <inkml:trace contextRef="#ctx0" brushRef="#br1" timeOffset="507386.0208">6964 13623 2322,'48'-90'3483,"-16"35"258,2-10-1032,4-10-1161,10 0-129,-1-15 129,9 6-258,0-10 0,10 8-258,-4-6-129,10 5 0,-2-3-387,2 6 0,0-3-387,0 0 129,-2 0-258,-2-2 0,-4-3 0,-1-1 0,-8-1 0,-3-1 0,-1 3 129,-5 3-129,-5 3 129,-8 9 0,-7 9 129,-6 11-258,-9 9 129,-8 12-129,-3 11-129,-10 4-387,0 18-1161,-5-3-2580,-1 3-129,5-1-387,1 2-258</inkml:trace>
  <inkml:trace contextRef="#ctx0" brushRef="#br1" timeOffset="508311.0737">8371 10881 1161,'0'-16'3612,"0"16"-774,1-15-258,-1 2-387,0 13-258,-3-15-387,3 15-387,-11-1-258,11 1 0,-18 8-258,9 6-129,-5 0-258,3 9 129,1-3-129,3 4 0,3 2 258,4 1-129,0-7 0,7 1-129,9-6 129,4-5-129,2-10 0,5 0 0,-2-10-387,-1-2 387,-2-5-387,-2 0 258,-8-5-129,-4 7 0,-8-3 129,0 3-129,-9 1 0,-4 1-258,1 8-258,-6-8-1806,4 10-1806,1 1-516,13 2-129,-7 0-387</inkml:trace>
  <inkml:trace contextRef="#ctx0" brushRef="#br1" timeOffset="509174.1231">9110 10278 5160,'15'-37'4773,"-10"15"-387,-2 4-1290,-4-7-1290,1 13-516,-9-7-387,-2 11-129,-5 0-387,-5 5 0,-8 3-258,-4 11 129,-5 9-129,-4 6 0,-4 6 129,1 9-129,-1 6 129,5 6 129,4 4-129,7 8 0,7-4 0,9 1-129,10-2-129,7-6 129,12-7-129,8-6 129,11-9-129,5-12 0,7-10 0,2-5 0,1-5 129,-2-5-129,-3-5 129,-2-6-129,-9-3 129,-7-1-129,-6-4 0,-9 0 0,-4-2 129,-7-2-129,-2 6 129,-10 0-129,-3 5 0,-4 3 0,-5 8 0,0 5 0,-3 1 0,2 8 0,3 4 0,3 1 0,4-1 0,6 2 0,5-2-129,4-12 129,9 17-129,5-13 0,2 1-129,0-5-258,5 4-387,-5-6-129,8 5-903,-14-4-1548,1 1-1161,-11 0-258,0 0-258</inkml:trace>
  <inkml:trace contextRef="#ctx0" brushRef="#br1" timeOffset="509783.1579">9046 10668 3612,'20'-36'4902,"-11"20"0,-3 2-387,-6 14-2193,4-16-516,-4 16-516,0 0-516,7 22 129,-7-1-516,0 5-129,-3 2 0,2 3-129,-1 0-129,1-4 0,1-4-387,0-10-1032,4-1-2967,-4-12-258,18 5-387,-7-10-387</inkml:trace>
  <inkml:trace contextRef="#ctx0" brushRef="#br1" timeOffset="510142.1785">9405 10260 9417,'0'-16'4902,"-4"2"0,4 14-645,0 0-3741,0 0-774,0 0-1032,0 17-2193,0-6-1161,2 9-258,3-3-387</inkml:trace>
  <inkml:trace contextRef="#ctx0" brushRef="#br1" timeOffset="510294.1872">9432 10436 6450,'0'30'5289,"-2"-16"-387,2-14-1290,-3 14-1161,-6-14-903,9 0-387,0 11-645,0-11-1032,0 0-4128,0 0-129,9 17-387,-9-17-645</inkml:trace>
  <inkml:trace contextRef="#ctx0" brushRef="#br1" timeOffset="512534.3153">9681 10481 3225,'0'0'4515,"0"0"0,1-8-129,-1-8-2451,9 11-516,-7-10-258,11 4-129,-7-8-258,7 4-129,-4-5 0,4 2-129,-3-4-129,2 4-129,-3-7 0,0 6 0,-4-1-129,2 6 0,-7 14 0,5-9-129,-5 9 129,0 0 0,0 16 0,0 6-129,-1 9 129,0 4-129,-2 5 129,3 6-129,0 3 129,0 4-129,0-1-129,0 0 0,0-4-129,3-8-258,3-1-774,-6-17-1806,1 3-1548,-1-8-387,0-5-258,0-12-258</inkml:trace>
  <inkml:trace contextRef="#ctx0" brushRef="#br1" timeOffset="512738.3269">9708 10837 3999,'-9'3'5160,"9"-3"-129,0 0-129,7 16-1806,3-18-1419,11 2-387,0-3-258,6 3-387,-3-1-258,5-1-387,3 2-1935,-4-1-2967,0-3-129,1-3-516,-2-3-387</inkml:trace>
  <inkml:trace contextRef="#ctx0" brushRef="#br1" timeOffset="521002.7996">2954 7838 645,'7'0'2580,"17"-14"-903,-4 0 129,5-6-129,12 4-129,1-11-258,8 3-387,6-7-129,5-2-258,3-6-129,5 0-258,5-4 0,1-8-258,5-3 0,0-12-129,2 1 129,3-9 129,1-7 0,2-8 0,-2-5 0,-2-2 129,-2-3 129,-6 4-516,-2 1-129,-8 1-387,-5 12-774,-7 14-2064,-12 4-516</inkml:trace>
  <inkml:trace contextRef="#ctx0" brushRef="#br1" timeOffset="521777.844">5005 6531 2193,'-2'-25'3870,"2"25"516,0 0-387,0 0-2580,15 20-387,2 20-387,7 20 0,5 13 0,8 20 129,2 10-258,9 14 0,1 2-258,6 3 0,-3-8-129,1-7 0,-3-11-129,-4-18-387,0-11-3225,-6-20-774,-14-26-258,-6-19-387</inkml:trace>
  <inkml:trace contextRef="#ctx0" brushRef="#br1" timeOffset="522325.8753">4772 6172 774,'0'0'3870,"-11"-9"387,0 9-1935,11 0-516,-20 17-516,14-1 0,-3 0-387,7 7-129,2-5-129,3 3 129,6-6-387,6 1 129,4-14-129,7 0-129,-2-7 129,5-8-387,-5-5 258,0-5-258,-5-5 258,-7 2-258,-6-3 129,-6 2-129,-7 5 0,-9 2 0,-6 4 0,1 5-258,-3 11-903,-2 0-3225,5 4-258,2 6-387,9 2 129</inkml:trace>
  <inkml:trace contextRef="#ctx0" brushRef="#br1" timeOffset="522985.9131">5052 5274 7998,'5'14'4773,"-5"1"-258,-6 3-1548,-1 14-2064,-7 1-516,0 13 0,-3 2 0,-1 8-258,0-3 0,3-4-129,3-5 129,2-5-129,6-8 0,1-10 0,3-9 0,0-12 129,10 0-129,0-13 0,1-10 0,2-13 129,-2-8-129,4-7 129,-1-6-129,-2-4 129,-2-1-129,1 3 129,-2 5-129,0 6 0,-2 10 129,0 10-129,0 13 0,3 15 129,0 7 0,0 18 0,1 8 0,5 13 129,-1 10 129,2 6-258,0 5 129,3 1-129,-2-4-129,2-2 0,-1-5 129,1-7-387,1-9 258,-3-13-645,0 2-129,-18-30-2838,15 13-1032,-15-13-516,-3-11-258</inkml:trace>
  <inkml:trace contextRef="#ctx0" brushRef="#br1" timeOffset="523190.9248">5008 5645 3354,'-12'7'5031,"10"7"-258,7-10 0,12 8-3096,2-10-516,10 11 0,-3-8-387,7-1-387,1 2-774,-3-6-2064,5-1-2064,-4-7-129,-3-2-645,-4-7 129</inkml:trace>
  <inkml:trace contextRef="#ctx0" brushRef="#br1" timeOffset="523397.9366">5558 5345 8514,'13'7'4644,"-13"-7"-129,0 0-258,0 0-3999,6 16-774,-6-16-2193,0 0-1548,0 15-516,0-3-129,1-1-128</inkml:trace>
  <inkml:trace contextRef="#ctx0" brushRef="#br1" timeOffset="523558.9459">5577 5680 8385,'-5'27'5160,"5"-27"-129,0 15-774,0-15-3741,0 0-4257,9 9-774,-9-9-516,15 13-774</inkml:trace>
  <inkml:trace contextRef="#ctx0" brushRef="#br1" timeOffset="525446.0538">5782 5468 4386,'0'11'5031,"0"-11"-387,11-9-1032,-4-12-2193,8 4-258,-4-10-129,11 4 0,-7-6-387,4 5-129,-5 1-129,-1 5-129,-4 4 0,-1 8 129,-8 6-258,7 9 0,-7 12-129,0 5 0,0 9 0,-2 4 129,0 7-129,1 2 0,1 3 129,0 0-258,1-3 258,3-6-387,3-3-129,-5-12-1161,10-3-2967,-9-5-258,1-6-516,-4-13-129</inkml:trace>
  <inkml:trace contextRef="#ctx0" brushRef="#br1" timeOffset="525663.0662">5828 5842 8256,'6'-7'5289,"10"0"-129,-1-10-387,16 6-3612,1-3-258,10 3-516,7 11-3225,1-4-1548,5-1-903,-1-2-387,4-7-516</inkml:trace>
  <inkml:trace contextRef="#ctx0" brushRef="#br1" timeOffset="550296.4752">1630 4774 1032,'-11'-6'3612,"-3"6"258,4 1-1161,10-1-387,-14 5-129,14-5-387,-7 4 129,7 7-645,0-11 0,-5 11-387,5-11 0,-3 17-129,3-17-387,0 14 0,0-14-258,0 0 129,10 12 0,1-12-258,0 0 0,3-4 0,-2-4 0,2-2 0,-2-6 0,0 1 0,-5-1-129,-5-1 258,-2 0 0,0 2 0,-8 4 129,-2 1 0,-3 8 0,-1 2 0,0 4-129,2 5 129,1 1-129,5 7 0,3 0-129,3-1-129,3-2 129,8-3-129,2-1 0,-1-5-129,4 0 129,-2-5 129,-1-7-129,-3-1 0,-1-5 0,-4 0 258,-3-1-129,-2 3 129,-5-1 0,5 12 0,-16-17 129,6 10 0,0 4 0,-1 2 0,11 1-129,-12 0 0,12 9-1290,0-9-3612,6 11-129,-6-11-903,21 8-258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11T10:10:16.66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4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2-11T10:10:16.675"/>
    </inkml:context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12713 5859 1935,'0'0'4386,"-11"-16"129,11 16-2193,-15-1-645,15 1-387,-12 6-387,7 9-258,-4 6-258,6 4 129,-1 4-258,1 6 129,2-4-129,2 3 0,6-4 0,3-3 0,4-11-129,8-2 0,-1-13 129,3-1-129,2-7 0,1-8 129,-3-10 0,1-5-129,-7-6 258,-5-1-129,-9-1 0,-4 1-129,-7 4-129,-9 6 129,-9 12-129,-1 3-129,-5 11 0,1 6-129,4 16-645,3 2-3483,12 6-516,9-8-387,12-8-129</inkml:trace>
  <inkml:trace contextRef="#ctx0" brushRef="#br0" timeOffset="1">15509 5864 258,'-31'-4'4515,"13"8"0,1 5-258,2 11-1935,-4-8-774,14 11-258,-7-4-516,12 7-129,0-8-129,7 7 0,5-9 0,5 0 129,3-11-129,3-1 0,2-5-129,1-7 0,-2-8 129,-2-4-258,-4-8 129,-1 1-258,-7-7 129,-6 4-129,-4 0 0,-8 8-129,-7 8-129,-9 8-387,2 18-3354,-11 3-774,3 16-774,2 5-258</inkml:trace>
  <inkml:trace contextRef="#ctx0" brushRef="#br0" timeOffset="2">12593 9361 2709,'4'15'4257,"-4"-15"258,-9 12-1806,5 5-387,-6-8-774,5 14-129,-6-9-258,10 11-516,-3-8 258,4 6-258,0-5 0,9 3-258,0-7 129,5 1 0,1-4-129,5-1 0,-3-8 0,4-1-129,1-3-129,0-8 129,-4-6-129,2-3 0,-6-5 129,-2-4-129,-7 1 0,-5-3-129,-4 2 129,-8 5-129,-6 2 0,-3 6 0,-2 5-129,0 9 0,4 8-387,-1-2-1419,13 18-3096,1-2 0,8 1-516,7 0-387</inkml:trace>
  <inkml:trace contextRef="#ctx0" brushRef="#br0" timeOffset="3">12711 6480 1032,'0'0'4128,"0"-19"-258,0 19-1032,0 0-387,0 0-774,-7-10-258,7 10-387,0 0-258,-8 16-258,4-3-258,1 6 129,-1 2-129,1 7 0,-1 4 0,1 7 0,3 1-129,0 10 0,0-4 129,0 7-129,0 5 0,3 0 129,1 2-129,-1-2 0,1 1 129,-2 3-129,1-2 129,-3 0-258,0-4 258,0 4-258,-1 0 0,-1-4 0,0 1 0,-2-4 129,1 5-258,1-3 387,2-5-129,-2 0-129,1-1 258,-1 0-258,0-2 387,-1 0-387,-1-4 129,1 1-129,-2 0 0,1-1 0,1-2-129,0 1 129,0-2 0,1 0 0,0-4 0,0-3 0,2 2-258,0-2 258,0-1 0,-1 0 0,1-6 0,0 5 0,1 0 258,-1-4-258,0-1 129,-1 2-129,1-6 129,0 1-129,0-1 129,0 0-129,0 0 0,0 2 0,1-3 0,-1 0-129,1-1 129,0 1 0,2-4 0,-3-3-129,2 0-387,-2-14-2967,0 0-1161,0 0-387,0-13-516</inkml:trace>
  <inkml:trace contextRef="#ctx0" brushRef="#br0" timeOffset="4">13071 6052 3612,'10'-3'4128,"-10"3"-1677,0 0-387,16 0-387,-16 0-387,20 0-258,-11-1 0,12 1-129,-3 0 0,6 2-258,3-2 0,2 5-129,4-2 0,7 6 0,-3-3-129,8 5-129,2 0 0,5 0-129,3 4 0,3-3 129,-2 0-129,0-2 0,-1 1 0,3-3 0,-3-1 0,-3 3 0,2-6 0,-1 0 0,2 0-129,0 0 258,0-1-258,-2 1 129,0-3-129,-3 1 0,-2 0 0,0-1 0,-5 0 0,-2-1 0,-1 0 0,-1 0 0,1 0 0,0-2 0,3-2 0,-6 3 0,2-1 0,-1-2 0,-1 2 0,-4-1 0,-2 1 0,-5 1 0,-3 1 0,-2-2 0,-4 0 0,-5 1-129,4 1-516,-16 0-3096,15-4-903,-15 4-645,0 0-258</inkml:trace>
  <inkml:trace contextRef="#ctx0" brushRef="#br0" timeOffset="5">15194 6474 3999,'0'8'4386,"0"-8"129,-11 20-1935,-5-14-774,7 10-516,-9-3-387,1 6-258,-4 0 0,1 4 0,-6 0-129,4 5-129,-6 0-129,1 3 0,-3-1 0,-2 5-129,-2-2-129,1 6 129,-5-1-258,1 5 258,0-2-129,0 5 0,-2 0 129,1 0-129,2 3 129,-2 0-129,-1 4 129,-1-4-129,-2 4 0,-3-2 0,1 5 0,-1-2 0,1-2-129,-1 0 129,2-2 0,2 3 0,0-3 258,4-2-258,1 0 258,1-1-129,-1 1 0,3 0 129,-1 2-129,-4-4 0,5 0-129,-2 5 0,0-6 0,-2 2 0,3-1-129,-1-3 129,1 2 0,4-5 0,1-2 0,2-2 0,0 2 129,2-4-129,-2 0 129,3-1-129,0-2 129,2 0-129,-2 0 0,3-2 0,-3 0 0,7 4 0,-5-7 0,3 2 0,1-1 0,0-3 0,-1 1 0,3-1 0,0-6 0,2 0 0,4 1 0,0-6 0,0 1 0,10-14 0,-11 15 129,11-15 0,0 0-129,-9 11 129,9-11-129,0 0 0,0 0-129,-9 5-129,9-5-516,0 0-3741,-8 16-258,8-16-516,0 0-387</inkml:trace>
  <inkml:trace contextRef="#ctx0" brushRef="#br0" timeOffset="6">15544 6434 903,'0'0'3999,"-9"0"0,9 0-1032,-2 15-774,2-15-387,-4 29-516,-3-13 0,6 14-258,-6 1-258,5 13 0,-4 3-258,2 10 0,2-4-129,0 12 0,0 2-258,2 2 0,0 0 129,4 1-129,-2 2 0,2 4 0,-3 2-129,1 0 0,-2-1 129,0 4-129,-2 1 129,0-2 0,-2 2 0,1-4-129,-1 4 129,1-3 129,0 0-129,0 3 0,1-7-258,0 0 129,1 2-129,-1-5 258,0-3 0,0-1-129,-1-4 129,1-3-129,0 1 129,-1-1 0,3-3-129,-4-5 129,3 0-258,-1-3 258,0-3-258,1-4 129,1-4 0,0-9-129,0-3 0,0-7-258,0 4-903,0-24-3225,1 14-258,-1-14-387,0 0-258</inkml:trace>
  <inkml:trace contextRef="#ctx0" brushRef="#br0" timeOffset="7">15398 9651 5031,'-18'29'4902,"8"-13"-387,3-5-903,2 11-1935,-9-8-516,12 8-129,-6-7-387,8 6-258,3-8 129,3 4-258,1-4 0,7 1 0,1-7 129,5-4-258,-1-3 129,3-2 0,-3-6 0,0-5-129,-1-6 129,-5-1-129,-1-3 129,-4-3-129,-6-1 0,-3-1-129,0 3 129,-8 2-129,-2 3 0,-2 5-129,-3 8-258,-3-1-516,9 8-3999,-6 1 129,4 5-645,2 1-129</inkml:trace>
  <inkml:trace contextRef="#ctx0" brushRef="#br0" timeOffset="8">13225 9564 2193,'0'0'4128,"-9"-7"258,9 7-2193,0 0-516,-8-11 0,8 11-387,0 0-129,5 0-258,-5 0 0,17-3-258,-4-3 258,9 6-129,2-1-129,7 1-129,3 0-129,8 0 129,2 0-258,9 3 0,3 1-258,4-1 129,2 2 0,0-1 0,4-1 0,-4 0 0,0 1 0,-3-3 0,-4 0 0,1 4 0,-2-4 0,-4 2-129,-1 1 0,-3 0 0,0 2 129,-5 1-129,0 0 129,-4-3-129,-3 2 0,-2-1 129,2-2 0,-3-2-129,0-1 129,3 0-129,-3-1 129,3-2-129,2-2 0,-1 2 129,3-1-129,-1 1 0,0 3 0,-1-2 0,-2 1 0,-6 1 0,-2 0 129,-4 0-129,-6 0 129,-4 1-129,-5-1 129,-7 0-129,9 0 0,-9 0-387,0 0-3612,0 0-774,-9-1-774,-2-5-129</inkml:trace>
  <inkml:trace contextRef="#ctx0" brushRef="#br0" timeOffset="9">16604 10885 903,'-2'10'4644,"2"-10"129,-12 16-258,10-2-1677,-9-2-774,9 11-774,-9-6-129,6 11-387,-3 0-129,4 7 0,4 0 258,0 4-387,2-6 129,10 6-129,2-5-129,10 0 0,2-8-129,3-2-129,3-7 0,-1-7 129,3-9-129,-6-1-129,2-11 129,-5-9 0,-5-9 0,-6-1 0,-7-7-129,-5-7 0,-4-3-129,-12 2 129,-7-1-129,-6 2 0,-8 11-129,-4-1 0,-1 13-387,-2 6-516,6 8-3741,-3 2-258,8 5-129,5 0-645</inkml:trace>
  <inkml:trace contextRef="#ctx0" brushRef="#br0" timeOffset="10">15624 10048 129,'-8'0'4515,"8"0"129,-7-10 129,4-4-2193,3 14-516,-3-13-516,3 13-387,0 0-129,0 0-387,5 3 0,4 8-129,1 2 0,6 9 0,4-4-129,2 7 129,2-3-129,4 10 0,1-2-129,4-1 0,-1 1 0,2 2 0,2-5 0,0 3-129,0-1 0,0-6 0,0 1 129,-3 3-129,1-5-129,-2 0 0,-6 2 129,0-3-129,-5-4 0,-4-1 129,-1-3-129,-5-4 0,-4 3-258,-7-12-387,16 11-3741,-16-11-645,0 0-516,0-16-258</inkml:trace>
  <inkml:trace contextRef="#ctx0" brushRef="#br0" timeOffset="11">12492 9913 1806,'-2'15'4257,"-3"-2"387,3-3-1806,2-10-516,-7 15-645,-1-9-387,7 10-516,-6-3-258,4 7-129,-3-2-129,2 6 0,-1-1-258,3 11 129,-3-1 129,3 4-258,-1 5 258,3 0-258,2 3 258,-2 7-129,3 1 0,3 4-129,1 1 0,2 5 0,5-1 0,-2 4 0,2 2 129,5-1-129,3 0 129,2-2-129,2-1 129,4 2 0,2-3 0,5 5 0,2-4 0,4-1 129,2-1-258,5 0 258,6-2-129,4-4-129,2-1 258,3-3-129,5-5 129,3-3 0,3 0 0,5-6-129,-2-1 129,6-1-129,2-7 0,0 0 129,0-7-129,4 4 0,3-8-129,-1-2 129,-1 1 0,4-5 0,-6-4-129,2-3 129,4-2 0,-1-3 0,-3 0 0,-2 0 0,1-7 0,-1 0 0,4-5-129,0-2 0,-1-3 129,1-4-129,-4-2 129,-1-3-129,-2 2 0,-1-6 0,-6 1 129,-5 1-129,-7 0 129,-7 1-129,-8 3 129,-7 1 0,-8 2 0,-9 2 0,-9 7 0,-4-1 0,-7 3 0,-9 10 0,9-17 0,-9 17-129,3-13 0,-3 13 0,3-15 0,-3 15 0,7-11 0,-7 11 0,17-16-129,-6 8 129,1 1 0,3-1 0,-1-1-129,1 1 129,-1 0 0,-1-2 0,-4 7-387,-7-8-1419,-2 11-3225,0 0 0,-9-6-516,-6-8-645</inkml:trace>
  <inkml:trace contextRef="#ctx0" brushRef="#br0" timeOffset="13">12300 6118 1548,'-9'-5'1161,"1"-3"0,8 8-129,-8-8 387,8 8 0,-10-10 0,10 10 129,-8-8-258,-2 1 0,10 7-258,-16-4 0,7 4-387,-6 0 129,0 3-387,-2 0-129,-1 7 129,-4 1-258,3 0 0,-8 7 0,3-1-129,-4 2 258,0 6-258,-5 2 129,-3-1 0,2 5 0,-4 4-129,0 2 258,-1 4-258,-2 3 129,-1 8-129,1 1 129,0 8-129,-2 4-129,2 1 258,0 2-258,-3 3 258,3 2 0,0 1-129,1 1 129,1 1-129,2 8 129,1 2-129,0 5 129,7-2-129,0 6 129,0 2 0,3 3 0,2 3 0,0 1 0,2 2 0,0 3 0,2 1 0,0 0 0,3 4 0,-2 1 0,2 3-129,3-4 129,2 4 0,-1-2 258,3 6-258,3 0 0,3-1 0,-1 0-129,5-2 129,0-1 129,3 1-129,4-4-129,6 3 129,1-2 0,3-1 0,1-3-129,4 5 129,1-6 0,3 1 0,1 4-129,1-1 129,2-4 0,2 3 129,4-6 0,2 0 0,2-2-129,2 2 0,3-3 0,0 0 0,2-4 0,2-2 0,-2 0 0,3-3 0,0-3 0,3-7 129,-2 0-129,4-3 0,4-3 0,-1 0 0,2-5-258,5 0 258,-3-5-129,3 0 129,0-6-129,2-5 129,3-1-129,2-5 129,0-3-129,4 4 0,1-6 0,1-1 0,5 1 0,1 0 0,1-4 0,1 3 0,4-6 129,-1-4-129,5-1 0,4-4 129,1-9-129,-3-1 0,3-6 0,1-5 129,-2-4-129,5-2 0,-2-4 0,-2-1 0,-3-7 0,2-4 0,1-5 0,1-2 0,0-5 0,-2-5 0,-2-4 0,2-3 0,-4 1 129,0-2-258,-1-4 258,-7 4-129,-1-1 0,-3 0 0,-6 4 0,1-2 0,-8-3 129,0 1-129,-5 0 0,-4 1 0,-3 0 129,-3-2-129,-5 1 129,-2 2-129,-5-2 129,-4 6-129,-5-5 129,-3 0-258,-3-3 258,-4 4-129,-1 0 0,-2 0 0,-4 0 0,1 2 0,-2 0 129,-1 3-258,0 4 258,0-3-129,1 0 0,0 4 0,1 0 0,0-2 0,1 5 129,-2 0-129,-1-1-129,1 5 129,-4-1-129,2-1 0,-3 2 129,-2 1 0,0-1-129,1 1 129,-1-1 129,0 0-129,-1-1 0,1 2 129,-2-2-129,1 2 0,1-2 0,-3-2 0,1 1 129,-1 1-129,-1-2 129,2-4-129,-1 4 0,-1 2 0,2-1 0,0-2 0,2 0 0,-1 0 0,-2 3 0,1-3 0,0 1 0,0-1 0,-1-1 129,0 1-129,-1 2 0,-1 1 0,2 2 0,-2-1 0,0 1 0,1 3 129,-4-2-129,2 3 0,1 1 0,-1 1 0,0-2 0,-2 13 0,2-20 0,-2 20-129,3-17 129,-3 17 129,0-19-258,0 19 258,0-18-258,0 7 258,-2 0-258,2 11 129,-2-20 0,2 10 0,0 10 0,-1-18 0,1 18 0,-2-16 129,2 16-129,0-21 0,0 21 0,0-18 129,0 18-129,0-20 0,0 10 0,0-3 0,0 13 129,2-18-129,-2 18 0,2-14 0,-2 14 0,0 0-129,0 0-645,1 12-2193,3 7-2064,-4 2-258,0 0-387,-5 2-387</inkml:trace>
  <inkml:trace contextRef="#ctx0" brushRef="#br0" timeOffset="14">16369 10733 1548,'0'0'2451,"0"0"258,0 0-258,0 0-129,0 0-258,0 0-387,0 0-387,0 9-387,0-9-129,0 0 0,0 0-258,0 0 0,0 0 0,0 0 0,0 0-129,0 0 258,0 0-258,0 0 0,0 0 0,-3-5-129,3 5 0,-12-12 0,3 5 129,9 7 0,-19-15-258,9 5 129,0 0 0,-4-2-129,0-1 0,1-1-129,-1 6-387,-5-4-4257,9 3-129,1-3-387,5-10-645</inkml:trace>
  <inkml:trace contextRef="#ctx1" brushRef="#br0">20569 6059 0,'0'0'0,"0"0"0,0 0 0,0 0 0,0 0 0,0 0 0</inkml:trace>
  <inkml:trace contextRef="#ctx1" brushRef="#br0" timeOffset="5">22051 15179 0</inkml:trace>
  <inkml:trace contextRef="#ctx0" brushRef="#br1" timeOffset="32">12199 5342 7353,'18'36'4902,"-16"-7"-129,2 10-645,-4 4-3741,0 7-258,0 2 258,0 2-387,1-4 0,1-8-516,5 3-516,-7-17-2709,4-6-1161,-3-8-258,-1-14-129</inkml:trace>
  <inkml:trace contextRef="#ctx0" brushRef="#br1" timeOffset="33">12132 5395 9546,'-4'-65'5289,"11"41"-387,11 20-1419,0-9-2580,8 13-258,0 0-129,4 15-258,-4 6-129,3 6 0,-7 3-258,-11 6 129,-1-1-129,-9 0-129,-2-3 129,-10-10-129,-3 0 129,-2-6-258,-1-4 387,3-8-258,0-4 387,6 0 0,8 0 129,0 0 0,3-9-258,13 8 129,1 1-129,6 3 129,1 9-129,1 5-129,-3 7 129,-4 8-129,-5-3 129,-8 6 0,-5 1 0,-11-1 129,-7-3-129,-4-2 129,-5-7 0,-1-7 0,-3-4 0,5-6-387,9 4-2709,3-13-1935,14 3-387,0-26-516,18 8-258</inkml:trace>
  <inkml:trace contextRef="#ctx0" brushRef="#br1" timeOffset="34">16106 6182 5934,'3'-16'5160,"-7"-6"-258,-5 13-258,-13-2-3612,6 8-258,-12-1 129,2 6-258,-10 7 129,5 15-258,-3 3-129,6 8 129,4 1-129,3 8-129,10-2 0,7 1-129,6-4 129,14-4-258,7-4-129,6-16-1806,8 5-3096,0-10-129,3 1-516,-2-9-387</inkml:trace>
  <inkml:trace contextRef="#ctx0" brushRef="#br1" timeOffset="35">11772 9223 5547,'-1'-18'5547,"10"17"-516,0 4-129,-9-3-1290,18 30-2967,-9 1 0,3 14 0,-5 4-258,2 3 0,0 3-258,-3-3 0,1-1-387,-2-10-387,6 4-2064,-8-22-2064,2-4-516,-5-19-258,0 0-258</inkml:trace>
  <inkml:trace contextRef="#ctx0" brushRef="#br1" timeOffset="36">11724 9246 9933,'3'-44'5289,"13"35"-129,4 3-258,15 6-3999,-1 7-387,8 12 0,3 8-258,-1 14 0,1 3-129,-6 6 0,-4 0 0,-8 5-129,-11-1 0,-9 2 129,-6-2-129,-11-5 0,-12-5 0,-6-6 129,-4-7-129,0-7 0,-1-10-129,2-13-645,17-1-3999,5-5-387,11-10-387,17-10-516</inkml:trace>
  <inkml:trace contextRef="#ctx0" brushRef="#br1" timeOffset="37">15750 9252 7998,'11'-6'5289,"-11"6"-387,3 16 129,-5-4-2709,0 18-1677,-3-4-129,4 9-258,-3 5 129,2 0-258,1 4 129,1-4-129,0-2 0,0-1-129,3-2 0,1-4 0,3-3 0,1-3 129,1-5-258,7-2 129,-1-8 0,3-4 0,6-4 0,-3-2-129,6-2-129,-3-10-516,9 11-2193,-11-15-1935,-2 8-129,-9-4-516,-4 0-258</inkml:trace>
  <inkml:trace contextRef="#ctx0" brushRef="#br1" timeOffset="38">15766 9630 8901,'0'0'5289,"1"-11"-387,13 1-258,8 6-3612,1-7-387,6 3-387,-2 2-387,-1-6-1419,-1 6-3096,-6-3-129,-5-1-516,-7-1-129</inkml:trace>
  <inkml:trace contextRef="#ctx0" brushRef="#br1" timeOffset="39">15785 9402 5676,'-32'-33'5547,"29"21"-129,4-2-645,17 10-903,2-6-2709,15 7-387,6-2-516,2-5-2838,8 10-2193,-1 0-516,2 0-258,-4 0-645</inkml:trace>
  <inkml:trace contextRef="#ctx0" brushRef="#br1" timeOffset="40">17175 11506 6063,'3'-11'5418,"-1"-1"-387,-2 12-387,0 0-1806,5 12-1290,-5 7-645,0 13-258,0 1-258,0 10 0,1-1 0,5 11-129,-2-3-129,0 0 0,1 0 0,-1-6-129,1-2 129,1-7-129,0 1-129,-2-19-387,4 5-903,-8-22-3483,0 0-129,0 0-258,5-18-645</inkml:trace>
  <inkml:trace contextRef="#ctx0" brushRef="#br1" timeOffset="41">17149 11524 10836,'15'-36'5289,"0"22"-129,-1-2-129,13 7-3999,-7 1-387,5 6-129,-1 2-258,-1 1 0,2 8-516,-4 2-129,-2 7-516,-8-8-3354,3 10-516,-10-5-645,-2 2-129</inkml:trace>
  <inkml:trace contextRef="#ctx0" brushRef="#br1" timeOffset="42">17173 11700 10707,'-17'24'5289,"17"-24"-258,17 15 0,9-14-3999,11 4-387,3-5-129,6 0-258,4 0-516,-9-5-3741,7 1-903,-10-4-387,-3-3-387</inkml:trace>
  <inkml:trace contextRef="#ctx1" brushRef="#br1" timeOffset="53">10330 18688 0,'0'0'0,"0"0"0,0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2013-12-11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Idea of Register Allocation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3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Simplify:</a:t>
            </a:r>
            <a:endParaRPr lang="en-US" b="1" dirty="0"/>
          </a:p>
          <a:p>
            <a:r>
              <a:rPr lang="en-US" dirty="0"/>
              <a:t>If there is a node with less than K neighbors, we will always be able to color it! </a:t>
            </a:r>
          </a:p>
          <a:p>
            <a:r>
              <a:rPr lang="en-US" dirty="0" smtClean="0"/>
              <a:t>So </a:t>
            </a:r>
            <a:r>
              <a:rPr lang="en-US" dirty="0"/>
              <a:t>we can remove </a:t>
            </a:r>
            <a:r>
              <a:rPr lang="en-US" dirty="0" smtClean="0"/>
              <a:t>such node from </a:t>
            </a:r>
            <a:r>
              <a:rPr lang="en-US" dirty="0"/>
              <a:t>the </a:t>
            </a:r>
            <a:r>
              <a:rPr lang="en-US" dirty="0" smtClean="0"/>
              <a:t>graph (if it exists, otherwise remove other node)</a:t>
            </a:r>
            <a:endParaRPr lang="en-US" dirty="0"/>
          </a:p>
          <a:p>
            <a:r>
              <a:rPr lang="en-US" dirty="0" smtClean="0"/>
              <a:t>   This </a:t>
            </a:r>
            <a:r>
              <a:rPr lang="en-US" dirty="0"/>
              <a:t>reduces graph </a:t>
            </a:r>
            <a:r>
              <a:rPr lang="en-US" dirty="0" smtClean="0"/>
              <a:t>size. It </a:t>
            </a:r>
            <a:r>
              <a:rPr lang="en-US" dirty="0"/>
              <a:t>is </a:t>
            </a:r>
            <a:r>
              <a:rPr lang="en-US" dirty="0" smtClean="0"/>
              <a:t>useful, even though incomplete </a:t>
            </a:r>
            <a:br>
              <a:rPr lang="en-US" dirty="0" smtClean="0"/>
            </a:br>
            <a:r>
              <a:rPr lang="en-US" dirty="0" smtClean="0"/>
              <a:t>    (e.g. planar can be colored by at most 4 colors, yet can have nodes with many neighbors)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1000" y="2949770"/>
            <a:ext cx="2578191" cy="1774630"/>
            <a:chOff x="5646131" y="4671971"/>
            <a:chExt cx="2578191" cy="1774630"/>
          </a:xfrm>
        </p:grpSpPr>
        <p:sp>
          <p:nvSpPr>
            <p:cNvPr id="27" name="Rectangle 2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57902" y="5277348"/>
              <a:ext cx="2664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r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60018" y="2972021"/>
            <a:ext cx="2371780" cy="1774630"/>
            <a:chOff x="5646131" y="4671971"/>
            <a:chExt cx="2371780" cy="1774630"/>
          </a:xfrm>
        </p:grpSpPr>
        <p:sp>
          <p:nvSpPr>
            <p:cNvPr id="47" name="Rectangle 4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xz</a:t>
              </a:r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96856" y="2895600"/>
            <a:ext cx="1924173" cy="1774630"/>
            <a:chOff x="5646131" y="4671971"/>
            <a:chExt cx="1924173" cy="1774630"/>
          </a:xfrm>
        </p:grpSpPr>
        <p:sp>
          <p:nvSpPr>
            <p:cNvPr id="67" name="Rectangle 6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3836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</a:t>
              </a:r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23051" y="5055455"/>
            <a:ext cx="1578533" cy="1503726"/>
            <a:chOff x="5646131" y="4671971"/>
            <a:chExt cx="15785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8"/>
              <a:ext cx="1073848" cy="892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267015" cy="1405332"/>
            <a:chOff x="5646131" y="4671971"/>
            <a:chExt cx="1267015" cy="1405332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399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xy</a:t>
              </a:r>
              <a:endParaRPr lang="en-US" b="1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985477" cy="753097"/>
            <a:chOff x="5646131" y="5324206"/>
            <a:chExt cx="985477" cy="753097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y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327959" cy="428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 rot="7021662">
            <a:off x="7678670" y="4955024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</a:p>
          <a:p>
            <a:r>
              <a:rPr lang="en-US" dirty="0"/>
              <a:t>Assign colors backwards, adding nodes that were removed </a:t>
            </a:r>
            <a:endParaRPr lang="en-US" dirty="0" smtClean="0"/>
          </a:p>
          <a:p>
            <a:r>
              <a:rPr lang="en-US" dirty="0" smtClean="0"/>
              <a:t>If the node was removed because it had &lt;K neighbors, we will always find a color</a:t>
            </a:r>
          </a:p>
          <a:p>
            <a:r>
              <a:rPr lang="en-US" dirty="0"/>
              <a:t>	</a:t>
            </a:r>
            <a:r>
              <a:rPr lang="en-US" dirty="0" smtClean="0"/>
              <a:t>if there are multiple possibilities, we can choose any color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563982" y="2921727"/>
            <a:ext cx="2648955" cy="1824924"/>
            <a:chOff x="5550095" y="4621677"/>
            <a:chExt cx="2648955" cy="1824924"/>
          </a:xfrm>
        </p:grpSpPr>
        <p:sp>
          <p:nvSpPr>
            <p:cNvPr id="47" name="Rectangle 46"/>
            <p:cNvSpPr/>
            <p:nvPr/>
          </p:nvSpPr>
          <p:spPr>
            <a:xfrm>
              <a:off x="6270731" y="5281350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5578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62913" y="5806365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50095" y="5683438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xz:3</a:t>
              </a:r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478842" y="4621677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948513" y="5901789"/>
              <a:ext cx="949236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553200" y="2878182"/>
            <a:ext cx="2248969" cy="1792048"/>
            <a:chOff x="5502475" y="4654553"/>
            <a:chExt cx="2248969" cy="1792048"/>
          </a:xfrm>
        </p:grpSpPr>
        <p:sp>
          <p:nvSpPr>
            <p:cNvPr id="67" name="Rectangle 66"/>
            <p:cNvSpPr/>
            <p:nvPr/>
          </p:nvSpPr>
          <p:spPr>
            <a:xfrm>
              <a:off x="6264475" y="5281571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yz:2</a:t>
              </a:r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867687" y="5814971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02475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84366" y="4654553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793839" y="5910395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087291" y="5055455"/>
            <a:ext cx="1895433" cy="1503726"/>
            <a:chOff x="5510371" y="4671971"/>
            <a:chExt cx="18954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281080" y="5272734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x:1</a:t>
              </a:r>
              <a:endParaRPr lang="en-US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510371" y="5656693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9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448155" cy="1372090"/>
            <a:chOff x="5646131" y="4671971"/>
            <a:chExt cx="1448155" cy="1372090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74729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xy:4</a:t>
              </a:r>
              <a:endParaRPr lang="en-US" b="1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1166617" cy="693728"/>
            <a:chOff x="5646131" y="5324206"/>
            <a:chExt cx="1166617" cy="693728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y:2</a:t>
              </a:r>
              <a:endParaRPr lang="en-US" b="1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51181" y="5587642"/>
              <a:ext cx="542570" cy="1569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z:3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 rot="7021662">
            <a:off x="7677070" y="489312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12244" y="2948114"/>
            <a:ext cx="2726227" cy="1815819"/>
            <a:chOff x="5646131" y="4630782"/>
            <a:chExt cx="2726227" cy="1815819"/>
          </a:xfrm>
        </p:grpSpPr>
        <p:sp>
          <p:nvSpPr>
            <p:cNvPr id="131" name="Rectangle 130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xz:3</a:t>
              </a: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r:4</a:t>
              </a:r>
              <a:endParaRPr lang="en-US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Arc 148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Arrow 107"/>
          <p:cNvSpPr/>
          <p:nvPr/>
        </p:nvSpPr>
        <p:spPr>
          <a:xfrm>
            <a:off x="1319746" y="55842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Arrow 108"/>
          <p:cNvSpPr/>
          <p:nvPr/>
        </p:nvSpPr>
        <p:spPr>
          <a:xfrm>
            <a:off x="3547698" y="54841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Arrow 115"/>
          <p:cNvSpPr/>
          <p:nvPr/>
        </p:nvSpPr>
        <p:spPr>
          <a:xfrm rot="10800000">
            <a:off x="6003065" y="3613132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Arrow 116"/>
          <p:cNvSpPr/>
          <p:nvPr/>
        </p:nvSpPr>
        <p:spPr>
          <a:xfrm rot="18026976">
            <a:off x="7460158" y="4773912"/>
            <a:ext cx="465455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Arrow 118"/>
          <p:cNvSpPr/>
          <p:nvPr/>
        </p:nvSpPr>
        <p:spPr>
          <a:xfrm>
            <a:off x="5771188" y="53317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Arrow 119"/>
          <p:cNvSpPr/>
          <p:nvPr/>
        </p:nvSpPr>
        <p:spPr>
          <a:xfrm rot="10800000">
            <a:off x="3126653" y="36079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Computed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72" y="2683376"/>
            <a:ext cx="3200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x = m[0]</a:t>
            </a:r>
          </a:p>
          <a:p>
            <a:pPr marL="0" indent="0">
              <a:buNone/>
            </a:pPr>
            <a:r>
              <a:rPr lang="en-US" sz="2400" dirty="0"/>
              <a:t>y = m[1]</a:t>
            </a:r>
          </a:p>
          <a:p>
            <a:pPr marL="0" indent="0">
              <a:buNone/>
            </a:pPr>
            <a:r>
              <a:rPr lang="en-US" sz="2400" dirty="0"/>
              <a:t>xy = x * y</a:t>
            </a:r>
          </a:p>
          <a:p>
            <a:pPr marL="0" indent="0">
              <a:buNone/>
            </a:pPr>
            <a:r>
              <a:rPr lang="en-US" sz="2400" dirty="0"/>
              <a:t>z = m[2]</a:t>
            </a:r>
          </a:p>
          <a:p>
            <a:pPr marL="0" indent="0">
              <a:buNone/>
            </a:pPr>
            <a:r>
              <a:rPr lang="en-US" sz="2400" dirty="0"/>
              <a:t>yz = y*z</a:t>
            </a:r>
          </a:p>
          <a:p>
            <a:pPr marL="0" indent="0">
              <a:buNone/>
            </a:pPr>
            <a:r>
              <a:rPr lang="en-US" sz="2400" dirty="0"/>
              <a:t>xz = x*z</a:t>
            </a:r>
          </a:p>
          <a:p>
            <a:pPr marL="0" indent="0">
              <a:buNone/>
            </a:pPr>
            <a:r>
              <a:rPr lang="en-US" sz="2400" dirty="0" smtClean="0"/>
              <a:t>r </a:t>
            </a:r>
            <a:r>
              <a:rPr lang="en-US" sz="2400" dirty="0"/>
              <a:t>= xy + yz</a:t>
            </a:r>
          </a:p>
          <a:p>
            <a:pPr marL="0" indent="0">
              <a:buNone/>
            </a:pPr>
            <a:r>
              <a:rPr lang="en-US" sz="2400" dirty="0"/>
              <a:t>m[3] = res1 + </a:t>
            </a:r>
            <a:r>
              <a:rPr lang="en-US" sz="2400" dirty="0" smtClean="0"/>
              <a:t>xz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12573" y="2146581"/>
            <a:ext cx="2726227" cy="1815819"/>
            <a:chOff x="5646131" y="4630782"/>
            <a:chExt cx="2726227" cy="1815819"/>
          </a:xfrm>
        </p:grpSpPr>
        <p:sp>
          <p:nvSpPr>
            <p:cNvPr id="5" name="Rectangle 4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xz:3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r:4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791200" y="2827980"/>
            <a:ext cx="3200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R1 = m[0]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R2 = m[1]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R4 = R1*R2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R3 = m[2]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R2 = R2*R3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R3 = R1*R3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R4 = R4 + R2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m[3] = R4 + R3</a:t>
            </a:r>
            <a:endParaRPr lang="en-US" sz="2400" dirty="0"/>
          </a:p>
        </p:txBody>
      </p:sp>
      <p:sp>
        <p:nvSpPr>
          <p:cNvPr id="25" name="Right Arrow 24"/>
          <p:cNvSpPr/>
          <p:nvPr/>
        </p:nvSpPr>
        <p:spPr>
          <a:xfrm>
            <a:off x="2667000" y="4176813"/>
            <a:ext cx="2895599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Heuristic </a:t>
            </a:r>
            <a:r>
              <a:rPr lang="en-US" dirty="0"/>
              <a:t>for </a:t>
            </a:r>
            <a:r>
              <a:rPr lang="en-US" dirty="0" smtClean="0"/>
              <a:t>Coloring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Simplify (forward, safe):</a:t>
            </a:r>
            <a:endParaRPr lang="en-US" sz="2000" b="1" dirty="0"/>
          </a:p>
          <a:p>
            <a:r>
              <a:rPr lang="en-US" sz="2000" dirty="0"/>
              <a:t>If there is a node with less than K neighbors, we will always be able to color it! </a:t>
            </a:r>
          </a:p>
          <a:p>
            <a:r>
              <a:rPr lang="en-US" sz="2000" dirty="0"/>
              <a:t>so we can remove it from the graph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Potential Spill (forward, speculative):</a:t>
            </a:r>
            <a:endParaRPr lang="en-US" sz="2000" b="1" dirty="0"/>
          </a:p>
          <a:p>
            <a:r>
              <a:rPr lang="en-US" sz="2000" dirty="0"/>
              <a:t>If every node has K or more neighbors, we </a:t>
            </a:r>
            <a:r>
              <a:rPr lang="en-US" sz="2000" dirty="0" smtClean="0"/>
              <a:t>still remove </a:t>
            </a:r>
            <a:r>
              <a:rPr lang="en-US" sz="2000" dirty="0"/>
              <a:t>one of them </a:t>
            </a:r>
          </a:p>
          <a:p>
            <a:r>
              <a:rPr lang="en-US" sz="2000" dirty="0"/>
              <a:t>we mark it as node for </a:t>
            </a:r>
            <a:r>
              <a:rPr lang="en-US" sz="2000" b="1" dirty="0"/>
              <a:t>potential </a:t>
            </a:r>
            <a:r>
              <a:rPr lang="en-US" sz="2000" dirty="0" smtClean="0"/>
              <a:t>spilling. Then </a:t>
            </a:r>
            <a:r>
              <a:rPr lang="en-US" sz="2000" dirty="0"/>
              <a:t>remove it and continue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Select (backward):</a:t>
            </a:r>
            <a:endParaRPr lang="en-US" sz="2000" b="1" dirty="0"/>
          </a:p>
          <a:p>
            <a:r>
              <a:rPr lang="en-US" sz="2000" dirty="0"/>
              <a:t>Assign colors backwards, adding nodes that were removed </a:t>
            </a:r>
          </a:p>
          <a:p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we find a node that was spilled, we check if we are </a:t>
            </a:r>
            <a:r>
              <a:rPr lang="en-US" sz="2000" dirty="0" smtClean="0"/>
              <a:t>lucky, </a:t>
            </a:r>
            <a:r>
              <a:rPr lang="en-US" sz="2000" dirty="0"/>
              <a:t>that we can color </a:t>
            </a:r>
            <a:r>
              <a:rPr lang="en-US" sz="2000" dirty="0" smtClean="0"/>
              <a:t>it.</a:t>
            </a:r>
            <a:endParaRPr lang="en-US" sz="2000" dirty="0"/>
          </a:p>
          <a:p>
            <a:r>
              <a:rPr lang="en-US" sz="2000" dirty="0"/>
              <a:t>if yes, continue</a:t>
            </a:r>
          </a:p>
          <a:p>
            <a:endParaRPr lang="en-US" sz="2000" dirty="0" smtClean="0"/>
          </a:p>
          <a:p>
            <a:r>
              <a:rPr lang="en-US" sz="2000" dirty="0" smtClean="0"/>
              <a:t>if not, </a:t>
            </a:r>
            <a:r>
              <a:rPr lang="en-US" sz="2000" dirty="0"/>
              <a:t>insert instructions to save and load values from </a:t>
            </a:r>
            <a:r>
              <a:rPr lang="en-US" sz="2000" dirty="0" smtClean="0"/>
              <a:t>memory (</a:t>
            </a:r>
            <a:r>
              <a:rPr lang="en-US" sz="2000" b="1" dirty="0" smtClean="0"/>
              <a:t>actual spill</a:t>
            </a:r>
            <a:r>
              <a:rPr lang="en-US" sz="2000" dirty="0" smtClean="0"/>
              <a:t>).</a:t>
            </a:r>
            <a:endParaRPr lang="en-US" sz="2000" dirty="0"/>
          </a:p>
          <a:p>
            <a:r>
              <a:rPr lang="en-US" sz="2000" dirty="0" smtClean="0"/>
              <a:t>   Restart with new graph (a graph is now easier </a:t>
            </a:r>
            <a:r>
              <a:rPr lang="en-US" sz="2000" dirty="0"/>
              <a:t>to </a:t>
            </a:r>
            <a:r>
              <a:rPr lang="en-US" sz="2000" dirty="0" smtClean="0"/>
              <a:t>color as we killed a variable)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8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Conservative </a:t>
            </a:r>
            <a:r>
              <a:rPr lang="en-US" dirty="0" smtClean="0"/>
              <a:t>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variables </a:t>
            </a:r>
            <a:r>
              <a:rPr lang="en-US" dirty="0"/>
              <a:t>tmp1 and tmp2 are both assigned to the same register R and the program has an instruction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tmp2 = </a:t>
            </a:r>
            <a:r>
              <a:rPr lang="en-US" dirty="0" smtClean="0"/>
              <a:t>tmp1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moves the value of tmp1 into tmp2. This instruction then </a:t>
            </a:r>
            <a:r>
              <a:rPr lang="en-US" dirty="0" smtClean="0"/>
              <a:t>becomes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 = </a:t>
            </a:r>
            <a:r>
              <a:rPr lang="en-US" dirty="0" smtClean="0"/>
              <a:t>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can be simply </a:t>
            </a:r>
            <a:r>
              <a:rPr lang="en-US" dirty="0" smtClean="0"/>
              <a:t>omitted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How to force a register allocator to assign tmp1 and tmp2 to same register?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merge the nodes for tmp1 and tmp2 in the interference </a:t>
            </a:r>
            <a:r>
              <a:rPr lang="en-US" dirty="0" smtClean="0"/>
              <a:t>graph!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this is called </a:t>
            </a:r>
            <a:r>
              <a:rPr lang="en-US" b="1" dirty="0"/>
              <a:t>coalescing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But: if </a:t>
            </a:r>
            <a:r>
              <a:rPr lang="en-US" dirty="0"/>
              <a:t>we </a:t>
            </a:r>
            <a:r>
              <a:rPr lang="en-US" dirty="0" smtClean="0"/>
              <a:t>coalesce </a:t>
            </a:r>
            <a:r>
              <a:rPr lang="en-US" dirty="0"/>
              <a:t>non-interfering nodes when there are assignments, then our graph may become more difficult to color, and we may in fact need more registers!</a:t>
            </a:r>
          </a:p>
          <a:p>
            <a:pPr marL="0" indent="0">
              <a:buNone/>
            </a:pPr>
            <a:r>
              <a:rPr lang="en-US" b="1" dirty="0" smtClean="0"/>
              <a:t>Conservative </a:t>
            </a:r>
            <a:r>
              <a:rPr lang="en-US" b="1" dirty="0"/>
              <a:t>coalescing:</a:t>
            </a:r>
            <a:r>
              <a:rPr lang="en-US" dirty="0"/>
              <a:t> coalesce only if merged node of tmp1 and tmp2 will have a small degree so that we are sure that we will be able to color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(e.g. resulting node has degree &lt; 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581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endParaRPr lang="en-US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s = s + </a:t>
            </a:r>
            <a:r>
              <a:rPr lang="en-US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i + </a:t>
            </a:r>
            <a:r>
              <a:rPr lang="en-US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s </a:t>
            </a:r>
            <a:r>
              <a:rPr lang="en-US" dirty="0">
                <a:latin typeface="Courier" pitchFamily="49" charset="0"/>
              </a:rPr>
              <a:t>= s + j + </a:t>
            </a:r>
            <a:r>
              <a:rPr lang="en-US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j + 1</a:t>
            </a:r>
          </a:p>
        </p:txBody>
      </p:sp>
    </p:spTree>
    <p:extLst>
      <p:ext uri="{BB962C8B-B14F-4D97-AF65-F5344CB8AC3E}">
        <p14:creationId xmlns:p14="http://schemas.microsoft.com/office/powerpoint/2010/main" val="16163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3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1242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s = s + i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i + b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i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{s,j,b}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s </a:t>
            </a:r>
            <a:r>
              <a:rPr lang="en-US" dirty="0">
                <a:latin typeface="Courier" pitchFamily="49" charset="0"/>
              </a:rPr>
              <a:t>= s + j + b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{j}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j + </a:t>
            </a:r>
            <a:r>
              <a:rPr lang="en-US" dirty="0" smtClean="0">
                <a:latin typeface="Courier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urier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32005" y="1752600"/>
            <a:ext cx="1750292" cy="1602432"/>
            <a:chOff x="5122107" y="1778727"/>
            <a:chExt cx="1750292" cy="1602432"/>
          </a:xfrm>
        </p:grpSpPr>
        <p:sp>
          <p:nvSpPr>
            <p:cNvPr id="5" name="Rectangle 4"/>
            <p:cNvSpPr/>
            <p:nvPr/>
          </p:nvSpPr>
          <p:spPr>
            <a:xfrm>
              <a:off x="5122107" y="1778727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525136" y="1828800"/>
              <a:ext cx="1396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72446" y="2819400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j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2931" y="2857939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527764" y="2007327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27764" y="3124200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344684" y="2312127"/>
              <a:ext cx="0" cy="4058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655910" y="2346084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Arrow 19"/>
          <p:cNvSpPr/>
          <p:nvPr/>
        </p:nvSpPr>
        <p:spPr>
          <a:xfrm rot="5400000">
            <a:off x="4696752" y="3683051"/>
            <a:ext cx="1018499" cy="48557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810000" y="4574422"/>
            <a:ext cx="2532601" cy="1602432"/>
            <a:chOff x="5122107" y="1778727"/>
            <a:chExt cx="2174995" cy="1602432"/>
          </a:xfrm>
        </p:grpSpPr>
        <p:sp>
          <p:nvSpPr>
            <p:cNvPr id="23" name="Rectangle 22"/>
            <p:cNvSpPr/>
            <p:nvPr/>
          </p:nvSpPr>
          <p:spPr>
            <a:xfrm>
              <a:off x="5122107" y="1778727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66416" y="1828800"/>
              <a:ext cx="9306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72931" y="2857939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527764" y="2004905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ight Arrow 31"/>
          <p:cNvSpPr/>
          <p:nvPr/>
        </p:nvSpPr>
        <p:spPr>
          <a:xfrm>
            <a:off x="6050658" y="5159197"/>
            <a:ext cx="751968" cy="36185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48787" y="3505200"/>
            <a:ext cx="142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coalesce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019800" y="5484356"/>
            <a:ext cx="813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color</a:t>
            </a:r>
            <a:endParaRPr lang="en-US" sz="1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6400800" y="4495800"/>
            <a:ext cx="2743201" cy="1602432"/>
            <a:chOff x="5122107" y="1778727"/>
            <a:chExt cx="2355858" cy="1602432"/>
          </a:xfrm>
        </p:grpSpPr>
        <p:sp>
          <p:nvSpPr>
            <p:cNvPr id="44" name="Rectangle 43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s:1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i,j:2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b:3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147200" y="2535120"/>
              <a:ext cx="3557880" cy="78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4680" y="2532600"/>
                <a:ext cx="3562920" cy="8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91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4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35814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i </a:t>
            </a:r>
            <a:r>
              <a:rPr lang="en-US" sz="2800" b="1" dirty="0">
                <a:latin typeface="Courier" pitchFamily="49" charset="0"/>
              </a:rPr>
              <a:t>= </a:t>
            </a:r>
            <a:r>
              <a:rPr lang="en-US" sz="2800" b="1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s </a:t>
            </a:r>
            <a:r>
              <a:rPr lang="en-US" sz="2800" b="1" dirty="0">
                <a:latin typeface="Courier" pitchFamily="49" charset="0"/>
              </a:rPr>
              <a:t>= s + </a:t>
            </a:r>
            <a:r>
              <a:rPr lang="en-US" sz="2800" b="1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i </a:t>
            </a:r>
            <a:r>
              <a:rPr lang="en-US" sz="2800" b="1" dirty="0">
                <a:latin typeface="Courier" pitchFamily="49" charset="0"/>
              </a:rPr>
              <a:t>= i + </a:t>
            </a:r>
            <a:r>
              <a:rPr lang="en-US" sz="2800" b="1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j </a:t>
            </a:r>
            <a:r>
              <a:rPr lang="en-US" sz="2800" b="1" dirty="0">
                <a:latin typeface="Courier" pitchFamily="49" charset="0"/>
              </a:rPr>
              <a:t>= </a:t>
            </a:r>
            <a:r>
              <a:rPr lang="en-US" sz="2800" b="1" dirty="0" smtClean="0">
                <a:latin typeface="Courier" pitchFamily="49" charset="0"/>
              </a:rPr>
              <a:t>i  // puf!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s </a:t>
            </a:r>
            <a:r>
              <a:rPr lang="en-US" sz="2800" b="1" dirty="0">
                <a:latin typeface="Courier" pitchFamily="49" charset="0"/>
              </a:rPr>
              <a:t>= s + j + </a:t>
            </a:r>
            <a:r>
              <a:rPr lang="en-US" sz="2800" b="1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j </a:t>
            </a:r>
            <a:r>
              <a:rPr lang="en-US" sz="2800" b="1" dirty="0">
                <a:latin typeface="Courier" pitchFamily="49" charset="0"/>
              </a:rPr>
              <a:t>= j + 1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00400" y="3553027"/>
            <a:ext cx="1600200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0" y="2590800"/>
            <a:ext cx="3801291" cy="3047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0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R1 = R1 + R2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R2 + R3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R1 = R1 + R2 + R3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R2 + 1</a:t>
            </a:r>
            <a:endParaRPr lang="en-US" sz="2800" b="1" dirty="0">
              <a:latin typeface="Courier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62200" y="1828800"/>
            <a:ext cx="2743201" cy="1602432"/>
            <a:chOff x="5122107" y="1778727"/>
            <a:chExt cx="2355858" cy="1602432"/>
          </a:xfrm>
        </p:grpSpPr>
        <p:sp>
          <p:nvSpPr>
            <p:cNvPr id="7" name="Rectangle 6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s:1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i,j:2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b:3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7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Color Using 3 colors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70000" y="441360"/>
              <a:ext cx="8248680" cy="6286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320" y="426240"/>
                <a:ext cx="8264880" cy="630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43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sub-graph, each node has at least 3 neighbors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718800" y="1904040"/>
              <a:ext cx="4219920" cy="4824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6280" y="1890720"/>
                <a:ext cx="4224960" cy="483984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/>
          <p:cNvSpPr/>
          <p:nvPr/>
        </p:nvSpPr>
        <p:spPr>
          <a:xfrm>
            <a:off x="2438400" y="5257800"/>
            <a:ext cx="649517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potential spill inevitable</a:t>
            </a:r>
          </a:p>
          <a:p>
            <a:r>
              <a:rPr lang="en-US" sz="4400" dirty="0" smtClean="0">
                <a:solidFill>
                  <a:prstClr val="black"/>
                </a:solidFill>
              </a:rPr>
              <a:t>but the graph is 3-colorable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0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R1</a:t>
            </a:r>
          </a:p>
          <a:p>
            <a:r>
              <a:rPr lang="en-US" dirty="0" smtClean="0"/>
              <a:t>R2</a:t>
            </a:r>
          </a:p>
          <a:p>
            <a:r>
              <a:rPr lang="en-US" dirty="0" smtClean="0"/>
              <a:t>R3</a:t>
            </a:r>
          </a:p>
          <a:p>
            <a:r>
              <a:rPr lang="en-US" dirty="0" smtClean="0"/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58674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Each color denotes a register</a:t>
            </a:r>
          </a:p>
          <a:p>
            <a:r>
              <a:rPr lang="en-US" sz="2400" dirty="0" smtClean="0"/>
              <a:t>4 registers are enough for this program</a:t>
            </a:r>
          </a:p>
        </p:txBody>
      </p:sp>
    </p:spTree>
    <p:extLst>
      <p:ext uri="{BB962C8B-B14F-4D97-AF65-F5344CB8AC3E}">
        <p14:creationId xmlns:p14="http://schemas.microsoft.com/office/powerpoint/2010/main" val="329203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417 0.31666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28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 -0.00278 L 0.0052 0.18598 " pathEditMode="fixed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43000" y="4702939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4944602"/>
            <a:ext cx="2969619" cy="592182"/>
            <a:chOff x="5096691" y="3657600"/>
            <a:chExt cx="2969619" cy="59218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57600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R1</a:t>
            </a:r>
          </a:p>
          <a:p>
            <a:r>
              <a:rPr lang="en-US" dirty="0" smtClean="0"/>
              <a:t>R2</a:t>
            </a:r>
          </a:p>
          <a:p>
            <a:r>
              <a:rPr lang="en-US" dirty="0" smtClean="0"/>
              <a:t>R3</a:t>
            </a:r>
          </a:p>
          <a:p>
            <a:r>
              <a:rPr lang="en-US" dirty="0" smtClean="0"/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58674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Each color denotes a register</a:t>
            </a:r>
          </a:p>
          <a:p>
            <a:r>
              <a:rPr lang="en-US" sz="2400" dirty="0" smtClean="0"/>
              <a:t>4 registers are enough for this 7-variable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4738" y="476742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07187" y="4733987"/>
            <a:ext cx="37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yz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54138" y="451827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69184" y="5051673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854388" y="5047318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xz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83552" y="535211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011882" y="5356473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495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How to assign colors to variables?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</a:t>
            </a:r>
            <a:r>
              <a:rPr lang="en-US" b="1" dirty="0" smtClean="0"/>
              <a:t>{y,z,x,xy}</a:t>
            </a:r>
            <a:r>
              <a:rPr lang="en-US" dirty="0" smtClean="0"/>
              <a:t>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</a:p>
        </p:txBody>
      </p:sp>
      <p:sp>
        <p:nvSpPr>
          <p:cNvPr id="3" name="Oval 2"/>
          <p:cNvSpPr/>
          <p:nvPr/>
        </p:nvSpPr>
        <p:spPr>
          <a:xfrm>
            <a:off x="4267200" y="2316539"/>
            <a:ext cx="342900" cy="141726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646131" y="4671971"/>
            <a:ext cx="2626397" cy="1563095"/>
            <a:chOff x="5646131" y="4671971"/>
            <a:chExt cx="2626397" cy="1563095"/>
          </a:xfrm>
        </p:grpSpPr>
        <p:sp>
          <p:nvSpPr>
            <p:cNvPr id="43" name="Rectangle 42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6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482120" y="2275200"/>
              <a:ext cx="4533120" cy="2188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7800" y="2271960"/>
                <a:ext cx="4539960" cy="219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01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Edges between members of each set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</a:p>
        </p:txBody>
      </p:sp>
      <p:sp>
        <p:nvSpPr>
          <p:cNvPr id="3" name="Oval 2"/>
          <p:cNvSpPr/>
          <p:nvPr/>
        </p:nvSpPr>
        <p:spPr>
          <a:xfrm>
            <a:off x="5289080" y="2339369"/>
            <a:ext cx="342900" cy="147063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39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Final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5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Coloring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46949" y="4691446"/>
            <a:ext cx="55812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Need to assign colors (register numbers) to</a:t>
            </a:r>
            <a:br>
              <a:rPr lang="en-US" sz="2400" dirty="0" smtClean="0"/>
            </a:br>
            <a:r>
              <a:rPr lang="en-US" sz="2400" dirty="0" smtClean="0"/>
              <a:t>nodes such that: </a:t>
            </a:r>
            <a:br>
              <a:rPr lang="en-US" sz="2400" dirty="0" smtClean="0"/>
            </a:br>
            <a:r>
              <a:rPr lang="en-US" sz="2400" b="1" dirty="0" smtClean="0"/>
              <a:t>if there is an edge between nodes, </a:t>
            </a:r>
            <a:br>
              <a:rPr lang="en-US" sz="2400" b="1" dirty="0" smtClean="0"/>
            </a:br>
            <a:r>
              <a:rPr lang="en-US" sz="2400" b="1" dirty="0" smtClean="0"/>
              <a:t>then those nodes have different colors.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standard graph vertex coloring problem</a:t>
            </a:r>
            <a:endParaRPr lang="en-US" sz="24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30782"/>
            <a:ext cx="2726227" cy="1815819"/>
            <a:chOff x="5646131" y="4630782"/>
            <a:chExt cx="2726227" cy="1815819"/>
          </a:xfrm>
        </p:grpSpPr>
        <p:sp>
          <p:nvSpPr>
            <p:cNvPr id="26" name="Rectangle 25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y:2</a:t>
              </a:r>
              <a:endParaRPr lang="en-US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yz:2</a:t>
              </a:r>
              <a:endParaRPr lang="en-US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x:1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z:3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xz:3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xy:4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r:4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68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 Interference Graph (RIG):</a:t>
            </a:r>
          </a:p>
          <a:p>
            <a:pPr lvl="1"/>
            <a:r>
              <a:rPr lang="en-US" dirty="0" smtClean="0"/>
              <a:t>indicates whether there exists a point of time where both variables are live</a:t>
            </a:r>
          </a:p>
          <a:p>
            <a:pPr lvl="1"/>
            <a:r>
              <a:rPr lang="en-US" dirty="0" smtClean="0"/>
              <a:t>look at the sets of live variables at all progrma points after running live-variable analysis</a:t>
            </a:r>
          </a:p>
          <a:p>
            <a:pPr lvl="1"/>
            <a:r>
              <a:rPr lang="en-US" dirty="0" smtClean="0"/>
              <a:t>if two variables occur together, draw an edge</a:t>
            </a:r>
          </a:p>
          <a:p>
            <a:pPr lvl="1"/>
            <a:r>
              <a:rPr lang="en-US" dirty="0" smtClean="0"/>
              <a:t>we aim to assign different registers to such these variables</a:t>
            </a:r>
          </a:p>
          <a:p>
            <a:pPr lvl="1"/>
            <a:r>
              <a:rPr lang="en-US" dirty="0" smtClean="0"/>
              <a:t>finding assignment of variables to K registers: corresponds to coloring graph using K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we need to do is </a:t>
            </a:r>
            <a:br>
              <a:rPr lang="en-US" dirty="0" smtClean="0"/>
            </a:br>
            <a:r>
              <a:rPr lang="en-US" dirty="0" smtClean="0"/>
              <a:t>solve graph coloring problem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4572000"/>
            <a:ext cx="85344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NP hard</a:t>
            </a:r>
          </a:p>
          <a:p>
            <a:r>
              <a:rPr lang="en-US" dirty="0" smtClean="0"/>
              <a:t>In practice, we have heuristics that work for typical graphs</a:t>
            </a:r>
          </a:p>
          <a:p>
            <a:r>
              <a:rPr lang="en-US" dirty="0" smtClean="0"/>
              <a:t>If we cannot fit it all variables into registers, </a:t>
            </a:r>
            <a:br>
              <a:rPr lang="en-US" dirty="0" smtClean="0"/>
            </a:br>
            <a:r>
              <a:rPr lang="en-US" dirty="0" smtClean="0"/>
              <a:t>perform a </a:t>
            </a:r>
            <a:r>
              <a:rPr lang="en-US" b="1" dirty="0" smtClean="0"/>
              <a:t>spill:</a:t>
            </a:r>
          </a:p>
          <a:p>
            <a:pPr marL="0" indent="0">
              <a:buNone/>
            </a:pPr>
            <a:r>
              <a:rPr lang="en-US" dirty="0" smtClean="0"/>
              <a:t>	store variable into memory and load later when needed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24749" y="1828800"/>
            <a:ext cx="3521998" cy="2223219"/>
            <a:chOff x="5665472" y="4671971"/>
            <a:chExt cx="2607056" cy="1691993"/>
          </a:xfrm>
        </p:grpSpPr>
        <p:sp>
          <p:nvSpPr>
            <p:cNvPr id="5" name="Rectangle 4"/>
            <p:cNvSpPr/>
            <p:nvPr/>
          </p:nvSpPr>
          <p:spPr>
            <a:xfrm>
              <a:off x="6411692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65472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16736" y="4798192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39463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5860351" y="586864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33989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02122" y="5569664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61139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795013" y="503165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775078" y="4793748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4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16990</TotalTime>
  <Words>1425</Words>
  <Application>Microsoft Office PowerPoint</Application>
  <PresentationFormat>On-screen Show (4:3)</PresentationFormat>
  <Paragraphs>337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Courier</vt:lpstr>
      <vt:lpstr>Office Theme</vt:lpstr>
      <vt:lpstr>Idea of Register Allocation</vt:lpstr>
      <vt:lpstr>Color Variables Avoid Overlap of Same Colors</vt:lpstr>
      <vt:lpstr>Color Variables Avoid Overlap of Same Colors</vt:lpstr>
      <vt:lpstr>How to assign colors to variables?</vt:lpstr>
      <vt:lpstr>Edges between members of each set</vt:lpstr>
      <vt:lpstr>Final interference graph</vt:lpstr>
      <vt:lpstr>Coloring interference graph</vt:lpstr>
      <vt:lpstr>Idea of Graph Coloring</vt:lpstr>
      <vt:lpstr>All we need to do is  solve graph coloring problem</vt:lpstr>
      <vt:lpstr>Heuristic for Coloring with K Colors</vt:lpstr>
      <vt:lpstr>Heuristic for Coloring with K Colors</vt:lpstr>
      <vt:lpstr>Use Computed Registers</vt:lpstr>
      <vt:lpstr>Summary of Heuristic for Coloring</vt:lpstr>
      <vt:lpstr>Conservative Coalescing</vt:lpstr>
      <vt:lpstr>Run Register Allocation Ex.3 use 3 registers, coallesce j=i</vt:lpstr>
      <vt:lpstr>Run Register Allocation Ex.3 use 3 registers, coallesce j=i</vt:lpstr>
      <vt:lpstr>Run Register Allocation Ex.3 use 4 registers, coallesce j=i</vt:lpstr>
      <vt:lpstr>Color Using 3 colors</vt:lpstr>
      <vt:lpstr>In this sub-graph, each node has at least 3 neighbors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kuncak</cp:lastModifiedBy>
  <cp:revision>1302</cp:revision>
  <dcterms:created xsi:type="dcterms:W3CDTF">2009-12-16T09:41:49Z</dcterms:created>
  <dcterms:modified xsi:type="dcterms:W3CDTF">2013-12-11T10:16:13Z</dcterms:modified>
</cp:coreProperties>
</file>