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53"/>
  </p:notesMasterIdLst>
  <p:sldIdLst>
    <p:sldId id="658" r:id="rId2"/>
    <p:sldId id="671" r:id="rId3"/>
    <p:sldId id="649" r:id="rId4"/>
    <p:sldId id="650" r:id="rId5"/>
    <p:sldId id="651" r:id="rId6"/>
    <p:sldId id="662" r:id="rId7"/>
    <p:sldId id="652" r:id="rId8"/>
    <p:sldId id="663" r:id="rId9"/>
    <p:sldId id="664" r:id="rId10"/>
    <p:sldId id="625" r:id="rId11"/>
    <p:sldId id="665" r:id="rId12"/>
    <p:sldId id="666" r:id="rId13"/>
    <p:sldId id="667" r:id="rId14"/>
    <p:sldId id="655" r:id="rId15"/>
    <p:sldId id="669" r:id="rId16"/>
    <p:sldId id="660" r:id="rId17"/>
    <p:sldId id="670" r:id="rId18"/>
    <p:sldId id="624" r:id="rId19"/>
    <p:sldId id="591" r:id="rId20"/>
    <p:sldId id="592" r:id="rId21"/>
    <p:sldId id="672" r:id="rId22"/>
    <p:sldId id="623" r:id="rId23"/>
    <p:sldId id="673" r:id="rId24"/>
    <p:sldId id="674" r:id="rId25"/>
    <p:sldId id="675" r:id="rId26"/>
    <p:sldId id="626" r:id="rId27"/>
    <p:sldId id="627" r:id="rId28"/>
    <p:sldId id="628" r:id="rId29"/>
    <p:sldId id="613" r:id="rId30"/>
    <p:sldId id="629" r:id="rId31"/>
    <p:sldId id="644" r:id="rId32"/>
    <p:sldId id="631" r:id="rId33"/>
    <p:sldId id="632" r:id="rId34"/>
    <p:sldId id="633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641" r:id="rId43"/>
    <p:sldId id="642" r:id="rId44"/>
    <p:sldId id="645" r:id="rId45"/>
    <p:sldId id="646" r:id="rId46"/>
    <p:sldId id="647" r:id="rId47"/>
    <p:sldId id="648" r:id="rId48"/>
    <p:sldId id="676" r:id="rId49"/>
    <p:sldId id="677" r:id="rId50"/>
    <p:sldId id="679" r:id="rId51"/>
    <p:sldId id="678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 varScale="1">
        <p:scale>
          <a:sx n="33" d="100"/>
          <a:sy n="33" d="100"/>
        </p:scale>
        <p:origin x="-56" y="-82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8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134 0 3612,'0'0'2838,"0"0"-129,0 0-774,-34 32-129,34-32-516,0 0-387,0 34-258,0-34 129,0 34-387,0-34 0,0 32 0,0 3-129,0-1 258,0-2-258,0-32 129,0 34-258,0 0 258,0 32-258,0-32-129,0-1 129,0 1-129,0 0 129,0 32-129,0-32 0,0-2 0,0 36 129,0-35-129,0 1 0,0 32 0,0-32 129,0 0-258,0 32 129,0-31 0,0-3 129,0 2-129,0 32 0,0-32 129,0 32-129,0-31 258,0-3-258,0 36 129,0-36-129,0 36 129,0-36-129,0 37 0,0-37 129,0 36-129,0-2 0,0-32 0,0 33 129,0-33-129,0 32 0,0-32 0,0 32 0,0-32 129,0 33-129,0-33 129,0 32-129,-33 0 129,33-32-129,0 33 129,0-1-129,0-32 0,0 32 0,0-32 0,0 33 0,0 1 0,-33-36 0,33 36 0,0-36 0,0 37 0,0-3 0,0-32 0,0-2 0,0 36 0,0-36 258,0 3-258,0 31 129,0-32-129,0 0 0,0 32 0,0-32 0,0 33 129,0-33-258,0 32 258,0-32-129,0 32-129,0-31 258,0-3-129,0 34 0,0-32 0,0 0 0,0-2-129,0 2 129,0 1 0,-34-35 0,34 0-129,0 32 129,0-32 0,0 0-258,0 0 258,0 0 0,0 0-129,0 0 0,0 0 0,0 0-129,0 0-387,0 0-516,0 0-2451,0 0-903,0 0-129,0 0-129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8A92589-379F-47E1-B983-08AF0C590CC4}" emma:medium="tactile" emma:mode="ink">
          <msink:context xmlns:msink="http://schemas.microsoft.com/ink/2010/main" type="inkDrawing"/>
        </emma:interpretation>
      </emma:emma>
    </inkml:annotationXML>
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<inkml:trace contextRef="#ctx0" brushRef="#br0" timeOffset="1120.1416">2841 774 2451,'0'0'4257,"0"0"0,0 35-129,0-35-2064,0 0-516,0 34-516,0-34-258,0 32-387,0 2-129,33-34 0,-33 34-258,0-34-129,0 32-387,0-32-774,0 0-2580,0 0-516,0 0 0,0 0-258</inkml:trace>
    <inkml:trace contextRef="#ctx0" brushRef="#br0" timeOffset="1336.1697">2874 608 8901,'0'-32'4386,"0"32"-258,-33 0-1290,33 0-2838,0 0-1806,0 0-2193,0 0-258,33 32-258,-33-32-129</inkml:trace>
    <inkml:trace contextRef="#ctx0" brushRef="#br0" timeOffset="1916.2433">3009 843 7224,'0'0'4773,"0"0"0,0 0-516,0 0-2838,0-34-516,0 34-258,33 0 0,1 0-387,-1 0-258,-33 0-516,33 0-645,0 0-3096,-33 0-387,34 0-129,-34 0-387</inkml:trace>
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7.708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DA01452-0596-4E39-AC42-B271D645D8A8}" emma:medium="tactile" emma:mode="ink">
          <msink:context xmlns:msink="http://schemas.microsoft.com/ink/2010/main" type="inkDrawing"/>
        </emma:interpretation>
      </emma:emma>
    </inkml:annotationXML>
    <inkml:trace contextRef="#ctx0" brushRef="#br0">32 32 2322,'0'0'4386,"0"0"0,0 0-1161,0 0-774,0 0-645,0 0-516,0 0-258,-33-32-516,33 32 129,0 0-258,0 0-129,0 0 0,0 0 0,0 32 0,0 2-129,0-34 0,33 34 129,-33-2-129,0 3 0,0-1 0,0-2-129,0 36 0,0-36 258,0 36-258,33-35 0,-33 1 0,0 32 0,0-32 0,0 0 0,0-34 0,0 32 0,0 2 0,0-34 0,0 0-258,0 35 129,0-35-258,0 0-387,0 0-3483,0-35-387,0 35-258,0-34-387</inkml:trace>
    <inkml:trace contextRef="#ctx0" brushRef="#br0" timeOffset="5400.1857">-538 367 2322,'0'0'4386,"0"0"-129,0 0-903,0 0-903,0 0-516,0 0-645,0 0-258,0 0-129,0 0-258,0 0 0,0 0-258,35 0 0,-35 0-129,0 0-129,0 0 258,34 34-258,-1-34 0,-33 0-129,33 33 129,-33-33-129,34 0 0,-1 34 0,-33-34 0,33 0 0,-33 34 0,33-34 0,1 0 0,-34 32 0,0-32 0,33 0 0,-33 0-129,0 34 129,0-34 129,0 0-129,0 0-129,0 34 129,0-34 0,-33 32 0,-1-32-129,34 0 129,-33 34 0,0-34 0,33 35-129,-33-35 258,33 32-129,-34-32 0,34 0-129,0 34 129,0-34 0,0 0 0,0 0-387,0 0-129,0 0-903,0 0-3096,0 0-129,0 0-387,34 0-129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D56AFC3-9BA7-4F42-A3B0-EA21301A05EF}" emma:medium="tactile" emma:mode="ink">
          <msink:context xmlns:msink="http://schemas.microsoft.com/ink/2010/main" type="inkDrawing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01.2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B0BFBE0-6B2E-4C5D-83F2-1E3BE70C714F}" emma:medium="tactile" emma:mode="ink">
          <msink:context xmlns:msink="http://schemas.microsoft.com/ink/2010/main" type="inkDrawing" rotatedBoundingBox="1410,13565 14910,13036 14926,13446 1426,13974" semanticType="strikethrough" shapeName="Other">
            <msink:sourceLink direction="with" ref="{42330864-159B-44D9-9C45-CBD598CAFB55}"/>
            <msink:sourceLink direction="with" ref="{14FABC9F-82A4-4190-B9C6-21D232E0EEA0}"/>
            <msink:sourceLink direction="with" ref="{8A0A70C7-C157-4EB2-876E-A3A7E8478CDF}"/>
            <msink:destinationLink direction="with" ref="{FAB5DDC3-444E-4240-858F-031AC84853FC}"/>
          </msink:context>
        </emma:interpretation>
      </emma:emma>
    </inkml:annotationXML>
    <inkml:trace contextRef="#ctx0" brushRef="#br0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<inkml:trace contextRef="#ctx0" brushRef="#br0" timeOffset="22539.8622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<inkml:trace contextRef="#ctx0" brushRef="#br0" timeOffset="-3276.416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<inkml:trace contextRef="#ctx0" brushRef="#br0" timeOffset="34559.888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0.66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7BB0E29-C2BD-476C-BBB2-0632F1A70765}" emma:medium="tactile" emma:mode="ink">
          <msink:context xmlns:msink="http://schemas.microsoft.com/ink/2010/main" type="inkDrawing" rotatedBoundingBox="24546,16672 24553,15468 24587,15469 24580,16673" semanticType="callout" shapeName="Other">
            <msink:sourceLink direction="with" ref="{E32FA0B5-8BE2-46BB-9D3B-EA796C810539}"/>
          </msink:context>
        </emma:interpretation>
      </emma:emma>
    </inkml:annotationXML>
    <inkml:trace contextRef="#ctx0" brushRef="#br0">33 0 129,'0'0'2580,"0"0"0,0 0 129,0 0-516,0 0-258,0 0-129,0 0-516,0 0 0,0 0-516,0 0 129,0 0-129,0 0-129,0 0 0,0 0-129,0 34-129,0 0 0,0-2 129,0 3-129,0-1 0,0 32-129,0 0 0,0 0-129,0 3 0,0-3 0,0 34 0,0-34-129,0 35 0,0-1-129,0-32 129,0-1 0,0-1 0,0 2 0,0-36 129,0 2-129,0-34 0,0 0 0,0 0-129,0 0-129,0-34 0,0 34-387,0 0-2064,0-32-1806,0-2-516,-33 34-258,33-34 259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2.7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DD71815-7B9E-41DB-9AAC-F12C4604B24F}" emma:medium="tactile" emma:mode="ink">
          <msink:context xmlns:msink="http://schemas.microsoft.com/ink/2010/main" type="inkDrawing" rotatedBoundingBox="20536,16150 24047,16274 24044,16338 20534,16215" semanticType="callout" shapeName="Other">
            <msink:sourceLink direction="with" ref="{9D6292B6-0CDF-4645-AC5A-EC2474147902}"/>
            <msink:sourceLink direction="with" ref="{398B25A9-EAAB-45B2-8B51-5333AD44BEEF}"/>
          </msink:context>
        </emma:interpretation>
      </emma:emma>
    </inkml:annotationXML>
    <inkml:trace contextRef="#ctx0" brushRef="#br0">0 34 774,'0'0'3870,"0"0"129,0 0-1548,33 0-387,-33 0 129,0 0-516,0 0-516,33-34-129,0 34-387,3 0-129,-3 0-129,0 0-129,1 0-129,32 0 0,-33 0 0,34 0 0,0 34 0,-1-34 129,3 0-129,31 0 0,-34 0 0,1 32-129,33-32 129,-32 0-129,32 0 129,-33 0-129,-1 0 0,1 0 0,33 0 129,-32 0-129,-1 0 129,-1 34-129,34-34 129,-33 0 0,-1 0-129,36 0 0,-35 0 129,-1 0-129,1 0 0,0 0 0,-1 0-129,3 0 129,-3 0 0,1 0 0,-34 0 0,34 0 0,-34 0 0,34 0 0,-34 0 0,35 0 0,-34 0 0,-1 34 0,0-34 0,34 0 0,-34 0 0,1 0 0,-1 0 0,0 0 0,0 0 0,1 0 0,-1 0 0,0 0 0,3 0 0,-36 0 0,33-34 0,0 34 0,0 0 0,-33 0 0,34 0-129,-34 0 129,0 0 0,33 0-129,-33 0 129,33 0 0,-33 0 0,0 0 0,0 34 0,0-34 0,34 0 0,-34 0 0,0 0 0,0 0 0,33 0-129,-33 0 0,0 0-903,0 0-3225,0 0-516,0 0-129,0 0-258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3.7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D0616E0-7745-4E3E-B46E-8A0943687630}" emma:medium="tactile" emma:mode="ink">
          <msink:context xmlns:msink="http://schemas.microsoft.com/ink/2010/main" type="writingRegion" rotatedBoundingBox="3174,13528 3757,13528 3757,14028 3174,14028"/>
        </emma:interpretation>
      </emma:emma>
    </inkml:annotationXML>
    <inkml:traceGroup>
      <inkml:annotationXML>
        <emma:emma xmlns:emma="http://www.w3.org/2003/04/emma" version="1.0">
          <emma:interpretation id="{50456AD1-BAF3-47E5-A245-7394D7C3AC67}" emma:medium="tactile" emma:mode="ink">
            <msink:context xmlns:msink="http://schemas.microsoft.com/ink/2010/main" type="paragraph" rotatedBoundingBox="3174,13528 3757,13528 3757,14028 3174,14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5FA05-CAF9-4EE6-BA0B-96E509FCCCA8}" emma:medium="tactile" emma:mode="ink">
              <msink:context xmlns:msink="http://schemas.microsoft.com/ink/2010/main" type="line" rotatedBoundingBox="3174,13528 3757,13528 3757,14028 3174,14028"/>
            </emma:interpretation>
          </emma:emma>
        </inkml:annotationXML>
        <inkml:traceGroup>
          <inkml:annotationXML>
            <emma:emma xmlns:emma="http://www.w3.org/2003/04/emma" version="1.0">
              <emma:interpretation id="{5EF300B6-66B9-4701-A8EE-CEA298C37A09}" emma:medium="tactile" emma:mode="ink">
                <msink:context xmlns:msink="http://schemas.microsoft.com/ink/2010/main" type="inkWord" rotatedBoundingBox="3174,13528 3757,13528 3757,14028 3174,14028"/>
              </emma:interpretation>
              <emma:one-of disjunction-type="recognition" id="oneOf0">
                <emma:interpretation id="interp0" emma:lang="en-US" emma:confidence="0">
                  <emma:literal>70</emma:literal>
                </emma:interpretation>
                <emma:interpretation id="interp1" emma:lang="en-US" emma:confidence="0">
                  <emma:literal>30</emma:literal>
                </emma:interpretation>
                <emma:interpretation id="interp2" emma:lang="en-US" emma:confidence="0">
                  <emma:literal>10</emma:literal>
                </emma:interpretation>
                <emma:interpretation id="interp3" emma:lang="en-US" emma:confidence="0">
                  <emma:literal>20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42643.4151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6.1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B5DDC3-444E-4240-858F-031AC84853FC}" emma:medium="tactile" emma:mode="ink">
          <msink:context xmlns:msink="http://schemas.microsoft.com/ink/2010/main" type="inkDrawing" rotatedBoundingBox="6129,13260 6321,13661 6154,13741 5962,13341" semanticType="callout" shapeName="Other">
            <msink:sourceLink direction="with" ref="{AB0BFBE0-6B2E-4C5D-83F2-1E3BE70C714F}"/>
          </msink:context>
        </emma:interpretation>
      </emma:emma>
    </inkml:annotationXML>
    <inkml:trace contextRef="#ctx0" brushRef="#br0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8.5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01B70DE-09C7-4107-83AA-DFEF676C2FD3}" emma:medium="tactile" emma:mode="ink">
          <msink:context xmlns:msink="http://schemas.microsoft.com/ink/2010/main" type="writingRegion" rotatedBoundingBox="8842,12989 24729,13282 24708,14417 8821,14125"/>
        </emma:interpretation>
      </emma:emma>
    </inkml:annotationXML>
    <inkml:traceGroup>
      <inkml:annotationXML>
        <emma:emma xmlns:emma="http://www.w3.org/2003/04/emma" version="1.0">
          <emma:interpretation id="{C6C675D7-7EF8-4597-B2F7-32AD8A90FD99}" emma:medium="tactile" emma:mode="ink">
            <msink:context xmlns:msink="http://schemas.microsoft.com/ink/2010/main" type="paragraph" rotatedBoundingBox="8842,12989 24729,13282 24708,14417 8821,14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AF4F5-2335-4A41-9D17-A53D2B011CD9}" emma:medium="tactile" emma:mode="ink">
              <msink:context xmlns:msink="http://schemas.microsoft.com/ink/2010/main" type="line" rotatedBoundingBox="8842,12989 24729,13282 24708,14417 8821,14125"/>
            </emma:interpretation>
          </emma:emma>
        </inkml:annotationXML>
        <inkml:traceGroup>
          <inkml:annotationXML>
            <emma:emma xmlns:emma="http://www.w3.org/2003/04/emma" version="1.0">
              <emma:interpretation id="{42330864-159B-44D9-9C45-CBD598CAFB55}" emma:medium="tactile" emma:mode="ink">
                <msink:context xmlns:msink="http://schemas.microsoft.com/ink/2010/main" type="inkWord" rotatedBoundingBox="8839,13194 9643,13209 9631,13821 8827,13807">
                  <msink:destinationLink direction="with" ref="{AB0BFBE0-6B2E-4C5D-83F2-1E3BE70C714F}"/>
                </msink:context>
              </emma:interpretation>
              <emma:one-of disjunction-type="recognition" id="oneOf0">
                <emma:interpretation id="interp0" emma:lang="en-US" emma:confidence="0">
                  <emma:literal>30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20</emma:literal>
                </emma:interpretation>
                <emma:interpretation id="interp3" emma:lang="en-US" emma:confidence="0">
                  <emma:literal>60</emma:literal>
                </emma:interpretation>
                <emma:interpretation id="interp4" emma:lang="en-US" emma:confidence="0">
                  <emma:literal>30,</emma:literal>
                </emma:interpretation>
              </emma:one-of>
            </emma:emma>
          </inkml:annotationXML>
          <inkml:trace contextRef="#ctx0" brushRef="#br0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1507.6908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</inkml:traceGroup>
        <inkml:traceGroup>
          <inkml:annotationXML>
            <emma:emma xmlns:emma="http://www.w3.org/2003/04/emma" version="1.0">
              <emma:interpretation id="{14FABC9F-82A4-4190-B9C6-21D232E0EEA0}" emma:medium="tactile" emma:mode="ink">
                <msink:context xmlns:msink="http://schemas.microsoft.com/ink/2010/main" type="inkWord" rotatedBoundingBox="12047,13276 12637,13287 12628,13779 12037,13768">
                  <msink:destinationLink direction="with" ref="{AB0BFBE0-6B2E-4C5D-83F2-1E3BE70C714F}"/>
                </msink:context>
              </emma:interpretation>
              <emma:one-of disjunction-type="recognition" id="oneOf1">
                <emma:interpretation id="interp5" emma:lang="en-US" emma:confidence="0">
                  <emma:literal>30</emma:literal>
                </emma:interpretation>
                <emma:interpretation id="interp6" emma:lang="en-US" emma:confidence="0">
                  <emma:literal>so</emma:literal>
                </emma:interpretation>
                <emma:interpretation id="interp7" emma:lang="en-US" emma:confidence="0">
                  <emma:literal>30,</emma:literal>
                </emma:interpretation>
                <emma:interpretation id="interp8" emma:lang="en-US" emma:confidence="0">
                  <emma:literal>30.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3363.9272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4184.0313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</inkml:traceGroup>
        <inkml:traceGroup>
          <inkml:annotationXML>
            <emma:emma xmlns:emma="http://www.w3.org/2003/04/emma" version="1.0">
              <emma:interpretation id="{8A0A70C7-C157-4EB2-876E-A3A7E8478CDF}" emma:medium="tactile" emma:mode="ink">
                <msink:context xmlns:msink="http://schemas.microsoft.com/ink/2010/main" type="inkWord" rotatedBoundingBox="14756,13151 15099,13157 15086,13906 14742,13900">
                  <msink:destinationLink direction="with" ref="{AB0BFBE0-6B2E-4C5D-83F2-1E3BE70C714F}"/>
                  <msink:destinationLink direction="with" ref="{BD45D4CC-A35A-4517-883E-284F8F20E5B1}"/>
                </msink:context>
              </emma:interpretation>
              <emma:one-of disjunction-type="recognition" id="oneOf2">
                <emma:interpretation id="interp10" emma:lang="en-US" emma:confidence="0">
                  <emma:literal>so</emma:literal>
                </emma:interpretation>
                <emma:interpretation id="interp11" emma:lang="en-US" emma:confidence="0">
                  <emma:literal>30</emma:literal>
                </emma:interpretation>
                <emma:interpretation id="interp12" emma:lang="en-US" emma:confidence="0">
                  <emma:literal>3,</emma:literal>
                </emma:interpretation>
                <emma:interpretation id="interp13" emma:lang="en-US" emma:confidence="0">
                  <emma:literal>So</emma:literal>
                </emma:interpretation>
                <emma:interpretation id="interp14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25687.7619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26355.3467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</inkml:traceGroup>
        <inkml:traceGroup>
          <inkml:annotationXML>
            <emma:emma xmlns:emma="http://www.w3.org/2003/04/emma" version="1.0">
              <emma:interpretation id="{73FFA9BE-3154-4FEC-8FFC-0D818DB48BA9}" emma:medium="tactile" emma:mode="ink">
                <msink:context xmlns:msink="http://schemas.microsoft.com/ink/2010/main" type="inkWord" rotatedBoundingBox="17258,13193 17803,13203 17791,13868 17245,13858">
                  <msink:destinationLink direction="with" ref="{BD45D4CC-A35A-4517-883E-284F8F20E5B1}"/>
                </msink:context>
              </emma:interpretation>
              <emma:one-of disjunction-type="recognition" id="oneOf3">
                <emma:interpretation id="interp15" emma:lang="en-US" emma:confidence="0">
                  <emma:literal>so</emma:literal>
                </emma:interpretation>
                <emma:interpretation id="interp16" emma:lang="en-US" emma:confidence="0">
                  <emma:literal>To</emma:literal>
                </emma:interpretation>
                <emma:interpretation id="interp17" emma:lang="en-US" emma:confidence="0">
                  <emma:literal>30.</emma:literal>
                </emma:interpretation>
                <emma:interpretation id="interp18" emma:lang="en-US" emma:confidence="0">
                  <emma:literal>So</emma:literal>
                </emma:interpretation>
                <emma:interpretation id="interp19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95059.071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95755.1594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9D6292B6-0CDF-4645-AC5A-EC2474147902}" emma:medium="tactile" emma:mode="ink">
                <msink:context xmlns:msink="http://schemas.microsoft.com/ink/2010/main" type="inkWord" rotatedBoundingBox="19647,13189 24729,13282 24708,14417 19626,14324">
                  <msink:destinationLink direction="with" ref="{B158BB15-FA6E-4377-8CF7-5E84BBEB30A2}"/>
                  <msink:destinationLink direction="with" ref="{3DD71815-7B9E-41DB-9AAC-F12C4604B24F}"/>
                </msink:context>
              </emma:interpretation>
              <emma:one-of disjunction-type="recognition" id="oneOf4">
                <emma:interpretation id="interp20" emma:lang="en-US" emma:confidence="0">
                  <emma:literal>bisections.</emma:literal>
                </emma:interpretation>
                <emma:interpretation id="interp21" emma:lang="en-US" emma:confidence="0">
                  <emma:literal>bisections,</emma:literal>
                </emma:interpretation>
                <emma:interpretation id="interp22" emma:lang="en-US" emma:confidence="0">
                  <emma:literal>unseasoned,</emma:literal>
                </emma:interpretation>
                <emma:interpretation id="interp23" emma:lang="en-US" emma:confidence="0">
                  <emma:literal>inseams.</emma:literal>
                </emma:interpretation>
                <emma:interpretation id="interp24" emma:lang="en-US" emma:confidence="0">
                  <emma:literal>inseams,</emma:literal>
                </emma:interpretation>
              </emma:one-of>
            </emma:emma>
          </inkml:annotationXML>
          <inkml:trace contextRef="#ctx0" brushRef="#br0" timeOffset="102486.5141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100998.8252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101391.3751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101818.9294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  <inkml:trace contextRef="#ctx0" brushRef="#br0" timeOffset="100047.2044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  <inkml:trace contextRef="#ctx0" brushRef="#br0" timeOffset="103478.6401">17154-161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        <inkml:trace contextRef="#ctx0" brushRef="#br0" timeOffset="103934.698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104858.8154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105470.8931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105882.9454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107106.6008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4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9C19EB0-897F-40A0-B644-91ED7D8B1F3F}" emma:medium="tactile" emma:mode="ink">
          <msink:context xmlns:msink="http://schemas.microsoft.com/ink/2010/main" type="inkDrawing" rotatedBoundingBox="1253,13867 1373,14141 1181,14225 1061,13951" semanticType="enclosure" shapeName="Other"/>
        </emma:interpretation>
      </emma:emma>
    </inkml:annotationXML>
    <inkml:trace contextRef="#ctx0" brushRef="#br0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7.0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B188E28-5243-4B81-A6D4-525076D0BAE8}" emma:medium="tactile" emma:mode="ink">
          <msink:context xmlns:msink="http://schemas.microsoft.com/ink/2010/main" type="inkDrawing" rotatedBoundingBox="6429,13679 6722,13699 6707,13919 6414,13899" shapeName="Other"/>
        </emma:interpretation>
      </emma:emma>
    </inkml:annotationXML>
    <inkml:trace contextRef="#ctx0" brushRef="#br0">2916 2 774,'0'0'2580,"0"42"-258,0-42 0,0 0-516,0 0-258,0 0-387,-42 43 129,42-43-516,0 0 129,0 0-258,0 39 129,0-39-258,0 42 0,0-42 0,42 43-129,-42-43-129,0 0 0,41 0 0,1 0-129,-42 0 0,41 0 0,-41 0-129,42 0 129,-1-43-129,-41 43 0,0-42 0,42 42 0,-42-39 129,0 39-129,0-43 0,0 43 0,-42 0 0,1-42 0,41 42 0,-42 0 0,1 0 0,41 0 0,-42 0 0,42 0-129,0 0-258,-41 0-645,41 0-2322,0 0-903,0 0-129,0 42-129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5.74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3F08E28-7409-4F65-8F21-485FA9B9B112}" emma:medium="tactile" emma:mode="ink">
          <msink:context xmlns:msink="http://schemas.microsoft.com/ink/2010/main" type="writingRegion" rotatedBoundingBox="1108,16005 1676,16005 1676,16840 1108,16840"/>
        </emma:interpretation>
      </emma:emma>
    </inkml:annotationXML>
    <inkml:traceGroup>
      <inkml:annotationXML>
        <emma:emma xmlns:emma="http://www.w3.org/2003/04/emma" version="1.0">
          <emma:interpretation id="{D5FE0A12-A859-4C4D-BBAA-DE8D8B299482}" emma:medium="tactile" emma:mode="ink">
            <msink:context xmlns:msink="http://schemas.microsoft.com/ink/2010/main" type="paragraph" rotatedBoundingBox="1108,16005 1676,16005 1676,16840 1108,16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BC827-FDBF-4623-828D-95896E1840CC}" emma:medium="tactile" emma:mode="ink">
              <msink:context xmlns:msink="http://schemas.microsoft.com/ink/2010/main" type="line" rotatedBoundingBox="1108,16005 1676,16005 1676,16840 1108,16840"/>
            </emma:interpretation>
          </emma:emma>
        </inkml:annotationXML>
        <inkml:traceGroup>
          <inkml:annotationXML>
            <emma:emma xmlns:emma="http://www.w3.org/2003/04/emma" version="1.0">
              <emma:interpretation id="{66F397A6-3502-48F9-A932-4E4CC55BFD79}" emma:medium="tactile" emma:mode="ink">
                <msink:context xmlns:msink="http://schemas.microsoft.com/ink/2010/main" type="inkWord" rotatedBoundingBox="1108,16005 1676,16005 1676,16840 1108,16840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-2441 2314 2322,'0'0'3612,"0"0"258,0 0-1290,0 0-258,0 0-516,0 0-516,0 0-258,0 0-258,0 0-258,0 32-129,0-32 0,0 34-129,0 0-129,0 32 0,0-32 0,0 33-129,0-1 0,33-32 0,-33 32 129,0 2-258,0-36 129,0 36 0,0-35 0,0 1 0,0 32 0,0-66-129,0 34 129,0-34 0,34 34 0,-34-34 0,0 0 0,0 0-129,0 0 0,0 0-645,0-34-2580,0 34-903,0-34-258,0 2-387</inkml:trace>
          <inkml:trace contextRef="#ctx0" brushRef="#br0" timeOffset="6107.7756">-1906 2747 645,'0'0'1032,"0"0"-258,0 0-258,0 0-387,0 0-129,0 0 129,33-32-129,-33 32 258,0 0 258,0 0 258,0 0 258,0 0 387,0 0-129,0 0 258,0 0 258,0 0-387,0 0 0,0 0-129,0 0-258,0 0-129,0 0-129,0 0-258,0 0-129,0 0-129,0 0 129,-33 0-129,33 0 0,0 32 0,0-32 0,-34 0-129,34 0 0,-33 0 0,33 34 129,-35-34-129,35 0-129,-34 0 129,34 34-129,-33-34 129,33 0-129,0 32 0,0-32 0,-33 0 0,33 0 0,-33 0 0,33 0 0,0 0 0,0 34 0,0-34 129,-34 0-129,34 0 0,0 0 0,0 0 129,-33 0-129,33 0 129,0 0-129,0 0 0,0 34 129,0-34-129,0 0 0,0 0 129,0 0 0,0 33-129,0-33 258,33 34-129,-33-34 0,34 0 0,-34 34 129,33-34-129,-33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4.9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4672C74-179F-4A66-AA87-9C47ABF672AB}" emma:medium="tactile" emma:mode="ink">
          <msink:context xmlns:msink="http://schemas.microsoft.com/ink/2010/main" type="writingRegion" rotatedBoundingBox="16780,13872 21143,14499 20820,16742 16458,16115"/>
        </emma:interpretation>
      </emma:emma>
    </inkml:annotationXML>
    <inkml:traceGroup>
      <inkml:annotationXML>
        <emma:emma xmlns:emma="http://www.w3.org/2003/04/emma" version="1.0">
          <emma:interpretation id="{C088D400-7FF2-45E9-A8D7-024A88A991B6}" emma:medium="tactile" emma:mode="ink">
            <msink:context xmlns:msink="http://schemas.microsoft.com/ink/2010/main" type="paragraph" rotatedBoundingBox="16724,14063 18662,14066 18661,14567 16723,14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4A99E4-D7B0-4B9A-A704-96DF5EA95EBE}" emma:medium="tactile" emma:mode="ink">
              <msink:context xmlns:msink="http://schemas.microsoft.com/ink/2010/main" type="line" rotatedBoundingBox="16724,14063 18662,14066 18661,14567 16723,14564"/>
            </emma:interpretation>
          </emma:emma>
        </inkml:annotationXML>
        <inkml:traceGroup>
          <inkml:annotationXML>
            <emma:emma xmlns:emma="http://www.w3.org/2003/04/emma" version="1.0">
              <emma:interpretation id="{506ACA6D-3630-4210-AFE5-1D9F0F3AFDCC}" emma:medium="tactile" emma:mode="ink">
                <msink:context xmlns:msink="http://schemas.microsoft.com/ink/2010/main" type="inkWord" rotatedBoundingBox="16724,14063 18662,14066 18661,14567 16723,14564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writer</emma:literal>
                </emma:interpretation>
                <emma:interpretation id="interp2" emma:lang="en-US" emma:confidence="0">
                  <emma:literal>Write</emma:literal>
                </emma:interpretation>
                <emma:interpretation id="interp3" emma:lang="en-US" emma:confidence="0">
                  <emma:literal>writes</emma:literal>
                </emma:interpretation>
                <emma:interpretation id="interp4" emma:lang="en-US" emma:confidence="0">
                  <emma:literal>rewrite</emma:literal>
                </emma:interpretation>
              </emma:one-of>
            </emma:emma>
          </inkml:annotationXML>
          <inkml:trace contextRef="#ctx0" brushRef="#br0">-3593-1413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452.0574">-3294-1479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871.6107">-2826-1413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1079.6371">-2524-1379 5160,'0'0'4902,"0"0"-129,33 0-1032,-33 0-2064,0 32-258,0-32-258,0 0-516,0 34-129,0 0-258,0-34-258,0 0-387,0 32-1419,0-32-2838,0 35 0,0-35-645,0 0 0</inkml:trace>
          <inkml:trace contextRef="#ctx0" brushRef="#br0" timeOffset="1284.1625">-2358-1614 5160,'0'-32'5289,"-33"32"-387,33 0-387,-33 0-1806,33 0-2838,0 0-1419,0 0-2580,0 0-516,0 0-258,33 0-387</inkml:trace>
          <inkml:trace contextRef="#ctx0" brushRef="#br0" timeOffset="1575.7001">-2223-1646 7482,'0'0'5031,"0"0"129,34 0-387,-34 0-3612,0 32 0,0 2-516,0 0-129,0-2-129,0 3-129,0-1-129,0-2-129,0 2 0,0 32 0,0-32 0,0-2-129,0 3-258,0-35-258,0 34-903,0-2-3096,0-32-387,0 0-258,0 0-258</inkml:trace>
          <inkml:trace contextRef="#ctx0" brushRef="#br0" timeOffset="1795.7281">-2256-1313 8643,'0'-34'5289,"0"34"-258,0 0-387,33 0-3870,1 0 129,-34 0-387,33 0-387,0 0-258,1 0-387,-34 0-1032,33 0-3096,0 0-258,-33 0-258,0 0-516</inkml:trace>
          <inkml:trace contextRef="#ctx0" brushRef="#br0" timeOffset="2252.2859">-1956-1313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</inkml:traceGroup>
      </inkml:traceGroup>
    </inkml:traceGroup>
    <inkml:traceGroup>
      <inkml:annotationXML>
        <emma:emma xmlns:emma="http://www.w3.org/2003/04/emma" version="1.0">
          <emma:interpretation id="{D5550E56-24A5-4DF5-9C53-460D7710364C}" emma:medium="tactile" emma:mode="ink">
            <msink:context xmlns:msink="http://schemas.microsoft.com/ink/2010/main" type="paragraph" rotatedBoundingBox="16932,15209 20957,15788 20820,16742 16794,16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20E9AC-4391-4312-A52A-0EC82D617A5E}" emma:medium="tactile" emma:mode="ink">
              <msink:context xmlns:msink="http://schemas.microsoft.com/ink/2010/main" type="inkBullet" rotatedBoundingBox="16890,15498 17274,15553 17230,15860 16846,15805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1" timeOffset="1.89573E6">-3427-175 1419,'0'0'1548,"0"0"129,0-34 129,0 34 129,0 0-129,0 0 0,0 0 0,0 0-387,0 0-129,0 0-129,0 0-129,0 0-258,0 0 0,0 0-258,0 0-129,0 0 0,0 0 129,33 0-258,-33 0 129,34 34-258,-1-34 129,-33 0-129,33 0 0,1 0 0,-1 32-129,-33-32 129,35 0-129,-2 0 0,-33 0 129,34 35-258,-1-35 129,-33 0 0,0 0 129,33 34-129,-33-34 0,0 0 0,0 0 129,0 32-129,0-32 0,0 0 129,0 0-129,0 0 0,0 0 0,-33 34 0,33-34 129,0 0-129,-33 0 0,-1 32 0,34-32 0,-33 34 0,33-34 0,0 0 0,-35 34-129,35-34 129,0 32 0,0-32 0,-33 0 0,33 0-129,0 0-387,0 0-2451,0 0-1677,0 0-258,0 0-387,33 0-257</inkml:trace>
      </inkml:traceGroup>
      <inkml:traceGroup>
        <inkml:annotationXML>
          <emma:emma xmlns:emma="http://www.w3.org/2003/04/emma" version="1.0">
            <emma:interpretation id="{67AA4543-42A9-47E4-9DB3-D232D27D7449}" emma:medium="tactile" emma:mode="ink">
              <msink:context xmlns:msink="http://schemas.microsoft.com/ink/2010/main" type="line" rotatedBoundingBox="17493,15290 20957,15788 20820,16742 17356,16244"/>
            </emma:interpretation>
          </emma:emma>
        </inkml:annotationXML>
        <inkml:traceGroup>
          <inkml:annotationXML>
            <emma:emma xmlns:emma="http://www.w3.org/2003/04/emma" version="1.0">
              <emma:interpretation id="{A9104F19-4923-46F2-8742-B07D154121FB}" emma:medium="tactile" emma:mode="ink">
                <msink:context xmlns:msink="http://schemas.microsoft.com/ink/2010/main" type="inkWord" rotatedBoundingBox="17458,15537 17538,15548 17458,16105 17377,16093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l</emma:literal>
                </emma:interpretation>
                <emma:interpretation id="interp10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1.88803E6">-2859-175 516,'0'0'1419,"0"0"129,0 0 0,0 0 129,0 0 0,0 0-129,0 0 0,0 0-258,0 0 129,0 32-258,0 3 129,0-1-387,0-2 129,0 2-387,0 32-129,0-32 0,0-2-129,0 37 0,0-37-258,0 2 129,0 0-129,0-2 0,0-32-129,0 34 0,0-34 0,0 0 0,0 34 0,0-34-129,0 0-129,0 0-258,0 0-774,0-34-3096,0 34-258,0 0-258,0 0 0</inkml:trace>
        </inkml:traceGroup>
        <inkml:traceGroup>
          <inkml:annotationXML>
            <emma:emma xmlns:emma="http://www.w3.org/2003/04/emma" version="1.0">
              <emma:interpretation id="{398B25A9-EAAB-45B2-8B51-5333AD44BEEF}" emma:medium="tactile" emma:mode="ink">
                <msink:context xmlns:msink="http://schemas.microsoft.com/ink/2010/main" type="inkWord" rotatedBoundingBox="20367,15704 20957,15788 20820,16742 20230,16657">
                  <msink:destinationLink direction="with" ref="{3DD71815-7B9E-41DB-9AAC-F12C4604B24F}"/>
                </msink:context>
              </emma:interpretation>
              <emma:one-of disjunction-type="recognition" id="oneOf3">
                <emma:interpretation id="interp11" emma:lang="en-US" emma:confidence="0">
                  <emma:literal>¢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4</emma:literal>
                </emma:interpretation>
                <emma:interpretation id="interp15" emma:lang="en-US" emma:confidence="0">
                  <emma:literal>$</emma:literal>
                </emma:interpretation>
              </emma:one-of>
            </emma:emma>
          </inkml:annotationXML>
          <inkml:trace contextRef="#ctx0" brushRef="#br1" timeOffset="1.85353E6">51 24 1032,'0'0'3354,"0"-32"-258,0 32-645,0 0-258,0 0-258,0 0-387,0 0-258,0 0-387,0 0-129,0 32-129,0-32-258,0 34 0,0 0-129,0-2 0,0 3 0,0-1 0,-33 32-129,33 0 129,0 2-258,0-1 258,0-1-258,0 2 0,0-2 0,0-32 258,0 33-258,0-1 0,0-32 129,0 0 0,0-2-129,0 2 129,0-34-129,0 0 0,0 0 0,0 0-129,0 0-387,0 0-1161,0 0-2580,0-34-258,0 34-387,0-32-258</inkml:trace>
          <inkml:trace contextRef="#ctx0" brushRef="#br1" timeOffset="48967.7182">552 325 2967,'0'-32'3741,"34"32"-387,-34 0-645,0 0-645,0 0-129,0 0-645,0 0-129,0 0-387,0 0-129,0 0-129,0 0-129,0 0 129,0 0-258,-34 0 0,34 0 0,-33 32-129,33-32 0,-33 0-129,0 34 129,-1-34-129,34 0 0,-33 34 0,0-34 129,-3 0-258,3 32 258,0-32-129,33 0 0,-33 0 129,33 0 0,0 35 0,0-35-129,-34 0 129,34 0 0,34 34 0,-34-34 129,0 0 0,33 32-129,-33-32 0,33 34 0,-33-34-129,33 34 0,3-34 0,-36 32 0,33-32 0,-33 0 0,33 34 0,-33-34-129,34 0-129,-1 0-258,-33 0-516,33 0-3483,-33 0-258,33 34-387,-33-34-258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5.197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02220F1-823E-4980-B1C4-19EAEA16F8FD}" emma:medium="tactile" emma:mode="ink">
          <msink:context xmlns:msink="http://schemas.microsoft.com/ink/2010/main" type="writingRegion" rotatedBoundingBox="24012,16137 24380,16137 24380,16507 24012,16507"/>
        </emma:interpretation>
      </emma:emma>
    </inkml:annotationXML>
    <inkml:traceGroup>
      <inkml:annotationXML>
        <emma:emma xmlns:emma="http://www.w3.org/2003/04/emma" version="1.0">
          <emma:interpretation id="{E5AFA8CB-4A7E-4743-8393-5FD6F718FA90}" emma:medium="tactile" emma:mode="ink">
            <msink:context xmlns:msink="http://schemas.microsoft.com/ink/2010/main" type="paragraph" rotatedBoundingBox="24012,16137 24380,16137 24380,16507 24012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D349F-E963-4234-8CBA-686B0E6D72D2}" emma:medium="tactile" emma:mode="ink">
              <msink:context xmlns:msink="http://schemas.microsoft.com/ink/2010/main" type="line" rotatedBoundingBox="24012,16137 24380,16137 24380,16507 24012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E32FA0B5-8BE2-46BB-9D3B-EA796C810539}" emma:medium="tactile" emma:mode="ink">
                <msink:context xmlns:msink="http://schemas.microsoft.com/ink/2010/main" type="inkWord" rotatedBoundingBox="24012,16137 24380,16137 24380,16507 24012,16507">
                  <msink:destinationLink direction="with" ref="{87BB0E29-C2BD-476C-BBB2-0632F1A70765}"/>
                </msink:context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-1 0 645,'0'0'3741,"0"0"-387,0 0-387,0 0-516,0 0-387,0 0-516,0 0-387,0 0-129,0 35-258,0-35-129,0 0-129,0 0 0,33 0 129,-33 0-258,33 0-129,-33 0 0,0 0 0,0 0-129,33 0 0,1 0 0,-34 34 0,33-34-129,2 0 129,-35 0-129,34 32 129,-1-32-129,-33 0 0,33 34 0,0-34 129,-33 0-129,0 0 0,34 0 0,-34 0 0,0 0 129,0 34-129,0-34 0,0 0 0,0 0 0,0 0 0,0 0 0,0 0 0,0 32 0,0-32 0,-34 0 0,34 0 0,0 0 0,0 0 0,-33 34 0,33-34 0,-33 34 0,33-34 0,-33 33 0,33-33 129,-34 34-258,-1-34 129,35 0 0,-33 34 129,33-34-129,-34 0 0,34 0 0,-33 0 0,33 0 0,0 0 0,0 0 0,0 0 0,0 0-129,0 0 0,0 0-258,0 0-387,0 0-3096,0 0-903,0 0-387,0 0-387</inkml:trace>
          <inkml:trace contextRef="#ctx0" brushRef="#br0" timeOffset="1352.1715">-1 201 1,'0'0'3869,"0"0"-515,0 0-774,0 0-258,0-32-387,0 32-387,33 0-258,-33 0-387,0 0-129,33 0-258,-33 0 0,33 0-258,-33 0 0,0 0-129,0 0 0,34 0 0,-34 0 0,33 0 0,-33 0-129,0 0 0,0 0 129,35 0-258,-35 0 0,0 0-516,0 0-1935,0 0-1806,0 0-258,0 0-387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25.90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129F9F0-66D5-40D8-B6B6-7B2FDA88B389}" emma:medium="tactile" emma:mode="ink">
          <msink:context xmlns:msink="http://schemas.microsoft.com/ink/2010/main" type="writingRegion" rotatedBoundingBox="12405,13712 13623,15744 12771,16255 11553,14223"/>
        </emma:interpretation>
      </emma:emma>
    </inkml:annotationXML>
    <inkml:traceGroup>
      <inkml:annotationXML>
        <emma:emma xmlns:emma="http://www.w3.org/2003/04/emma" version="1.0">
          <emma:interpretation id="{C0CD7F06-B5F6-43FE-8FF8-3D8540523AB1}" emma:medium="tactile" emma:mode="ink">
            <msink:context xmlns:msink="http://schemas.microsoft.com/ink/2010/main" type="paragraph" rotatedBoundingBox="12405,13712 13623,15744 12771,16255 11553,1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7DC44-6A82-4DCB-A9E2-9FF848149586}" emma:medium="tactile" emma:mode="ink">
              <msink:context xmlns:msink="http://schemas.microsoft.com/ink/2010/main" type="line" rotatedBoundingBox="12405,13712 13623,15744 12771,16255 11553,14223"/>
            </emma:interpretation>
          </emma:emma>
        </inkml:annotationXML>
        <inkml:traceGroup>
          <inkml:annotationXML>
            <emma:emma xmlns:emma="http://www.w3.org/2003/04/emma" version="1.0">
              <emma:interpretation id="{8AE252BE-E74B-4DC4-B569-7DC731505EFF}" emma:medium="tactile" emma:mode="ink">
                <msink:context xmlns:msink="http://schemas.microsoft.com/ink/2010/main" type="inkWord" rotatedBoundingBox="12405,13712 13623,15744 12771,16255 11553,14223"/>
              </emma:interpretation>
              <emma:one-of disjunction-type="recognition" id="oneOf0">
                <emma:interpretation id="interp0" emma:lang="en-US" emma:confidence="0">
                  <emma:literal>we.</emma:literal>
                </emma:interpretation>
                <emma:interpretation id="interp1" emma:lang="en-US" emma:confidence="0">
                  <emma:literal>wee.</emma:literal>
                </emma:interpretation>
                <emma:interpretation id="interp2" emma:lang="en-US" emma:confidence="0">
                  <emma:literal>hie.</emma:literal>
                </emma:interpretation>
                <emma:interpretation id="interp3" emma:lang="en-US" emma:confidence="0">
                  <emma:literal>vie.</emma:literal>
                </emma:interpretation>
                <emma:interpretation id="interp4" emma:lang="en-US" emma:confidence="0">
                  <emma:literal>hie,</emma:literal>
                </emma:interpretation>
              </emma:one-of>
            </emma:emma>
          </inkml:annotationXML>
          <inkml:trace contextRef="#ctx0" brushRef="#br0">-8611-1545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564.0716">-7974-1513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  <inkml:trace contextRef="#ctx0" brushRef="#br0" timeOffset="1156.1468">-7841-1412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1" timeOffset="1.89984E6">-7539-375 2967,'0'-35'3354,"0"35"-516,0 0-645,0 0-258,0 0-387,0 0-258,0 0-129,0 0-387,0 0 0,0 67-129,0-33-258,0 0 129,0 32-129,0 0 0,0-31 0,0 31 129,0 0-258,0 2 0,0-36-129,0 3 0,0-1-129,0-2 0,0-32 129,0 0-129,0 0 0,0 0-129,33 0-387,-33 0-258,0 0-1806,0 0-2064,33-32-129,-33 32-516</inkml:trace>
          <inkml:trace contextRef="#ctx0" brushRef="#br1" timeOffset="1.90349E6">-7105-74 903,'0'0'2709,"0"0"129,0 0-258,0 0-258,0 0-387,0 0 0,0 0-387,0 0-258,0 0-129,0 0-258,0 0-258,-33 0-129,33 0-129,0 0 0,-33 32-129,33-32-129,-33 0 0,33 0 0,-36 34-129,36-34 129,-33 0 0,33 32-129,-33-32 0,-1 34 129,34-34-129,0 0 129,-33 0-129,33 0 0,0 34 0,0-34 129,0 0-129,0 0 0,0 32 129,0-32-129,33 0 129,1 0-129,-34 35 129,33-35 0,-33 0 0,33 0 0,3 34-129,-36-34 129,0 0-129,0 0 0,33 32 0,-33-32 0,33 0-258,-33 0-387,33 34-1806,-33-34-2322,34 0-129,-34 0-516,0 0-129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08:08.176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ECAD756-46A4-4933-978E-DD804594CF1B}" emma:medium="tactile" emma:mode="ink">
          <msink:context xmlns:msink="http://schemas.microsoft.com/ink/2010/main" type="inkDrawing" rotatedBoundingBox="13009,15763 17122,15614 17125,15679 13011,15827" shapeName="Other"/>
        </emma:interpretation>
      </emma:emma>
    </inkml:annotationXML>
    <inkml:trace contextRef="#ctx0" brushRef="#br0">0 162 1935,'0'0'3354,"0"0"-129,0 0-903,0 0-258,0 0-516,0 0-129,0 0-258,33 0-258,-33 0 0,33 0-129,3 0-129,-3 0 0,0 0-129,0 0 0,34-34-129,0 34-129,-34 0 0,33 0-129,1 0 129,2 0-129,-3 0 0,1 0 0,-1 0 0,1 0-129,-1 0 129,1 0-129,2 0 129,-3 0-129,1 0 0,-1 0 0,1 0 129,0 0-129,1 0 129,-35 0-129,34 0 0,0 0 129,-1-34-129,1 34 0,-1 0 0,3 0 0,-3 0 0,1 0 0,0 0 0,-1-32 0,1 32 258,-1 0-258,3 0 0,31 0 0,-34 0 129,1-34-129,33 34 0,-34 0 0,36 0 0,-2 0 0,-33 0 0,32 0-129,-32 0 129,2 0 129,30 0-129,-32 0 0,0 0 0,-34 0 0,34 0 0,-34 0 0,35 0 0,-34 0 0,-1 0 0,0 0 0,1 0 0,-1 0 0,0 0 0,0 0 0,-33 0 0,34 0 0,-34 0 0,33 0 0,-33 0 0,33 0 0,-33 0 0,34 0 0,-34 0 0,33 0-129,-33 0-129,0 0-516,35 0-3225,-35 0-903,0 0 0,0 0-645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3.8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CCB97B-D6F5-4B37-AE3A-9FE1AC14F054}" emma:medium="tactile" emma:mode="ink">
          <msink:context xmlns:msink="http://schemas.microsoft.com/ink/2010/main" type="writingRegion" rotatedBoundingBox="7539,4309 14036,4835 13844,7202 7347,6676"/>
        </emma:interpretation>
      </emma:emma>
    </inkml:annotationXML>
    <inkml:traceGroup>
      <inkml:annotationXML>
        <emma:emma xmlns:emma="http://www.w3.org/2003/04/emma" version="1.0">
          <emma:interpretation id="{89BB254C-9C61-46FE-89A5-E54D7BD922D6}" emma:medium="tactile" emma:mode="ink">
            <msink:context xmlns:msink="http://schemas.microsoft.com/ink/2010/main" type="paragraph" rotatedBoundingBox="9981,4421 14063,4844 13905,6373 9823,5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563BB8-057A-4CA4-9509-A49517D4D2EA}" emma:medium="tactile" emma:mode="ink">
              <msink:context xmlns:msink="http://schemas.microsoft.com/ink/2010/main" type="inkBullet" rotatedBoundingBox="10426,4912 10826,4915 10824,5115 10425,5113"/>
            </emma:interpretation>
            <emma:one-of disjunction-type="recognition" id="oneOf0">
              <emma:interpretation id="interp0" emma:lang="en-US" emma:confidence="0">
                <emma:literal>^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4</emma:literal>
              </emma:interpretation>
              <emma:interpretation id="interp4" emma:lang="en-US" emma:confidence="0">
                <emma:literal>N</emma:literal>
              </emma:interpretation>
            </emma:one-of>
          </emma:emma>
        </inkml:annotationXML>
        <inkml:trace contextRef="#ctx0" brushRef="#br0">-1504-807 129,'0'0'3354,"0"0"-129,0 0-774,0 0-258,0 0-258,0 0-387,-34 0-129,34 0-258,0 0 0,0 0-387,-33 0 0,33 0-129,-33 35-129,33-1 129,-33-34-258,33 0 0,-34 32 0,1-32-258,33 34 129,0-34-129,-33 0 129,33 0-129,0 0 129,0 0-129,0 0 129,0 0-129,0 0-129,0 0 129,0 0 0,33-34 0,-33 34-258,33 0 258,-33-32-129,34 32 0,-34-34 129,33 34-129,-33-35 129,33 35-129,-33 0 129,0 0-129,33-32 129,-33 32 0,0 0 0,0 0 0,0 0 0,0 0 0,0 0 129,34 32-129,-34-32 0,0 35 129,0-1-129,33-34 0,-33 32 0,33 2 0,-33-34 0,34 34-129,-34-34 129,33 0-258,-33 0 129,0 0-258,33 0-258,-33 0-3096,0 0-1290,0 0-645,0 0-516,0 0 0</inkml:trace>
      </inkml:traceGroup>
      <inkml:traceGroup>
        <inkml:annotationXML>
          <emma:emma xmlns:emma="http://www.w3.org/2003/04/emma" version="1.0">
            <emma:interpretation id="{4B667DBF-EDDB-4755-87FB-0E6CD65D848E}" emma:medium="tactile" emma:mode="ink">
              <msink:context xmlns:msink="http://schemas.microsoft.com/ink/2010/main" type="line" rotatedBoundingBox="12499,4807 13769,4814 13765,5520 12495,5513"/>
            </emma:interpretation>
          </emma:emma>
        </inkml:annotationXML>
        <inkml:traceGroup>
          <inkml:annotationXML>
            <emma:emma xmlns:emma="http://www.w3.org/2003/04/emma" version="1.0">
              <emma:interpretation id="{69AF93FC-764C-4CCA-A55B-38B9E0F08C46}" emma:medium="tactile" emma:mode="ink">
                <msink:context xmlns:msink="http://schemas.microsoft.com/ink/2010/main" type="inkWord" rotatedBoundingBox="12499,4807 13769,4814 13765,5520 12495,5513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Far</emma:literal>
                </emma:interpretation>
                <emma:interpretation id="interp8" emma:lang="en-US" emma:confidence="0">
                  <emma:literal>FAM</emma:literal>
                </emma:interpretation>
                <emma:interpretation id="interp9" emma:lang="en-US" emma:confidence="0">
                  <emma:literal>Tr</emma:literal>
                </emma:interpretation>
              </emma:one-of>
            </emma:emma>
          </inkml:annotationXML>
          <inkml:trace contextRef="#ctx0" brushRef="#br0" timeOffset="-10859.8787">1071-271 1677,'0'0'4773,"0"0"0,0 0-1548,0 0-645,0 0-774,0 0-387,0-34-258,0 34-129,33-32-258,-33-2 0,34 34 0,-34-34-387,33 2 129,0-2-129,-33 0-129,33-33 0,1 33-258,-1 2 258,0-2-258,3 0 258,-3-32-258,-33 31 129,33 3-129,0-2 0,-33 34 129,0-34 0,0 34-129,0 0 0,0 0 0,0 0 0,0 0-129,0 0 129,0 0-258,0 0-129,0 34-774,0-34-3999,0 34 0,0-34-516,-33 0-387</inkml:trace>
          <inkml:trace contextRef="#ctx0" brushRef="#br0" timeOffset="-10011.7713">1304-772 2967,'-33'0'4257,"33"0"-1419,0 0-516,0 0-129,0 0-258,0 0-516,-34 0-129,34 0-258,0 0-258,0 0 129,0 0-258,0 0-129,0 0 0,34 0-129,-34 0 0,0 0 129,0 0-129,33-35-129,0 35 0,-33 0 0,36-32 0,-3-2-258,0 34 129,-33-34 0,33 34-129,1 0 0,-1-32 0,-33 32 0,33 0 0,-33 0 0,34 0 0,-34 0 0,0 0 0,0 32 129,0 2-129,0-34 129,0 34 0,-34-2 0,34 3 0,0-1 0,0-34 0,0 32 0,0 2 0,0-34-129,0 0 0,0 0-258,0 0-258,0 0-1032,0 0-3612,0-34-387,0 34-129,0 0-774</inkml:trace>
          <inkml:trace contextRef="#ctx0" brushRef="#br0" timeOffset="-11940.0162">335-738 4386,'0'0'4773,"0"0"-1161,0 0-903,0 0-516,0 0-516,0 32-645,0-32-258,0 34-258,0-34 258,0 34-516,0-34 129,0 32-258,0-32 129,0 34-129,0-34 0,0 0 0,0 0-129,33 0 129,-33-34-258,0 2 258,0 32-258,0-34 387,0 0-387,0 2 258,0-2-129,0-1 129,0 35 258,0-32-387,0 32 258,0-34-129,0 34 0,0 0 129,0 0-129,0 0 0,0 0 129,33 0-129,-33 0 0,33 0 0,3 34-129,-36-34 0,33 0-129,0 0-129,1 32-903,-1-32-3870,0 0-129,0 0-516,1 35-258</inkml:trace>
          <inkml:trace contextRef="#ctx0" brushRef="#br0" timeOffset="-12731.6167">401-772 2580,'0'-35'5160,"0"35"-387,0 0-1419,-33-32-774,33 32-774,0 0-387,0 0-387,0 0-258,0 0-129,0 0 0,33 32-258,-33 3 0,33-1-129,3-2 129,-3 36-258,0-36 129,1 36-129,-1-35 129,0 35-258,0-36 129,1 2-129,-34 0 0,33-2 0,0 2 0,-33-34-129,34 34-258,-34-34 0,0 0-129,0 0-774,0 0-2580,0 0-1290,0 0-258,-34 0-387</inkml:trace>
        </inkml:traceGroup>
      </inkml:traceGroup>
      <inkml:traceGroup>
        <inkml:annotationXML>
          <emma:emma xmlns:emma="http://www.w3.org/2003/04/emma" version="1.0">
            <emma:interpretation id="{FBA8E7DD-4974-40FF-8664-43C448C91EF8}" emma:medium="tactile" emma:mode="ink">
              <msink:context xmlns:msink="http://schemas.microsoft.com/ink/2010/main" type="line" rotatedBoundingBox="9945,4768 14027,5191 13905,6373 9823,5950"/>
            </emma:interpretation>
          </emma:emma>
        </inkml:annotationXML>
        <inkml:traceGroup>
          <inkml:annotationXML>
            <emma:emma xmlns:emma="http://www.w3.org/2003/04/emma" version="1.0">
              <emma:interpretation id="{D5CAFA7A-3BA0-4234-8EE9-7D02D1F2EEF7}" emma:medium="tactile" emma:mode="ink">
                <msink:context xmlns:msink="http://schemas.microsoft.com/ink/2010/main" type="inkWord" rotatedBoundingBox="9945,4768 10698,4846 10576,6028 9822,5950"/>
              </emma:interpretation>
              <emma:one-of disjunction-type="recognition" id="oneOf2">
                <emma:interpretation id="interp10" emma:lang="en-US" emma:confidence="0">
                  <emma:literal>,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]</emma:literal>
                </emma:interpretation>
                <emma:interpretation id="interp13" emma:lang="en-US" emma:confidence="0">
                  <emma:literal>J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1075.6366">-1471-873 2322,'0'0'3225,"0"0"129,0 0-903,0 0-258,0 0-129,0 0-516,0-34-129,0 34-258,0 0-258,0 0-258,0 0 129,0 0-258,0 34-129,0-34 0,0 0-129,0 34 0,-33-2 0,33-32 0,0 35 129,0-1-258,0-2 129,0-32-129,0 34 129,-34 32-129,34-32 0,0 0-129,0-1 129,-33 35-129,33-36 0,0 2 129,-33 32-129,33-32 0,-33 0 0,-1 33 0,34-35 0,-33 2 129,0 0-258,-3-2 129,3 2 0,0 0 129,0-1-258,-34-33 258,34 34-129,-1 0 0,-32-34 0,33 32 0,-1-32 0,-34 34 129,34-34-129,1 0 0,0 0 129,33 0-129,-33 0 129,33 0-129,0 0 129,0 0-129,0 0 0,0 0 0,0 0-129,0 0-129,33 0-129,-33 0-387,33 0-1290,-33 0-3096,33-34 0,-33 2-645,34 32 0</inkml:trace>
        </inkml:traceGroup>
        <inkml:traceGroup>
          <inkml:annotationXML>
            <emma:emma xmlns:emma="http://www.w3.org/2003/04/emma" version="1.0">
              <emma:interpretation id="{FCE265A0-F36D-4D69-B3C5-81C75CA2ADBD}" emma:medium="tactile" emma:mode="ink">
                <msink:context xmlns:msink="http://schemas.microsoft.com/ink/2010/main" type="inkWord" rotatedBoundingBox="12211,5313 13995,5498 13913,6287 12129,6102"/>
              </emma:interpretation>
              <emma:one-of disjunction-type="recognition" id="oneOf3">
                <emma:interpretation id="interp15" emma:lang="en-US" emma:confidence="1">
                  <emma:literal>read</emma:literal>
                </emma:interpretation>
                <emma:interpretation id="interp16" emma:lang="en-US" emma:confidence="0">
                  <emma:literal>road</emma:literal>
                </emma:interpretation>
                <emma:interpretation id="interp17" emma:lang="en-US" emma:confidence="0">
                  <emma:literal>mead</emma:literal>
                </emma:interpretation>
                <emma:interpretation id="interp18" emma:lang="en-US" emma:confidence="0">
                  <emma:literal>Read</emma:literal>
                </emma:interpretation>
                <emma:interpretation id="interp19" emma:lang="en-US" emma:confidence="0">
                  <emma:literal>tread</emma:literal>
                </emma:interpretation>
              </emma:one-of>
            </emma:emma>
          </inkml:annotationXML>
          <inkml:trace contextRef="#ctx0" brushRef="#br0" timeOffset="-16707.6216">0 30 2451,'35'-34'5160,"-35"34"-258,0 0-129,0 34-3096,0-34-387,0 33-387,0 1 0,33-34-516,-33 66-129,0-32 0,0 0 0,34-34-129,-34 32 0,0 2-129,0 1 129,0-35-129,0 0 0,0 0 0,0 32 0,0-32 0,0 0-129,0-32 129,0 32 0,0-35 0,0 1-129,0 34 129,-34-32 0,34-2 0,0 34 0,0-34 0,34 34 0,-34-32 129,0 32-129,33-34 258,-33 34-129,33-34 0,0 34 0,-33 0 0,34 0 258,-1-33-387,-33 33 129,0 0-129,33 0 0,-33 0 0,0 0 0,0 0 0,0 0 0,0 0-129,0 0-258,0 0 0,0 0-516,0 0-3354,0 0-1032,0 0 129,0 0-516</inkml:trace>
          <inkml:trace contextRef="#ctx0" brushRef="#br0" timeOffset="-15876.016">503 163 903,'0'0'4902,"0"0"258,33 0-516,1 0-2451,-34 0-516,33 0-774,-33 0-258,33 0-258,-33 0 129,33-32-387,-33 32 129,34 0 0,-34 0-129,33 0 0,-33 0 0,0-34 0,0 34 0,0 0-129,0 0 0,0-34 0,0 34 129,0-33-129,0 33 0,-33 0 0,33 0 0,-34 0 0,34 0 0,-33 0 0,33 0 0,-33 0 0,0 33 0,33-33 0,-34 34 0,1-34 129,33 34 0,-33-34 0,33 32 129,0 2 0,-36-34-129,36 34 258,36-34-129,-36 32 0,0-32-129,33 34 129,-33-34-129,33 35 129,1-35-129,-1 0 0,0 0 0,-33 0-129,33 0 0,1 0 0,-1 0-258,-33 0-129,33 0-516,-33 0-3483,34 0-645,-34 0-516,0 0-258</inkml:trace>
          <inkml:trace contextRef="#ctx0" brushRef="#br0" timeOffset="-15003.9052">1237 63 1806,'0'0'4902,"0"0"-129,0 0-1677,0 0-774,0 0-516,0-33-645,0 33-129,-33 0-387,33 0 129,-33 0-258,33 0-129,-33 33-129,33-33 0,-34 0-129,1 34 129,0-34-129,33 34 0,-34-34 129,1 32-129,33 2 0,0-34 129,0 34-129,0-2 129,0-32-129,33 34 0,1-34 0,-34 35 0,33-35-129,0 0 129,1-35-129,-1 35-129,0-34 129,-33 34 0,33-32 0,-33-2-129,0 34 258,34-34-387,-34 2 258,0 32 0,0-34 129,0 0-129,0 34-129,0 0 129,0 0 129,0 0-129,0 0 0,-34 0 0,34 0 0,0 34-129,0-34 129,0 34 129,0-2-258,0-32 129,34 34 0,-34 0 129,33-34-129,-33 32 129,0-32-387,0 0 0,33 34-645,-33-34-2709,0 0-1419,36 0-516,-36 0-129</inkml:trace>
          <inkml:trace contextRef="#ctx0" brushRef="#br0" timeOffset="-14291.3148">1672-271 7998,'0'0'5418,"0"0"-129,0 0-1161,0 34-3225,0-34 0,0 33-258,0 1-129,0-2-129,33 2-129,-33 32 0,0-32-129,0 0 0,34-1-129,-34 35 129,0-36-129,0 2 129,0 0-129,33-2 129,-33-32-258,0 34 258,0-34-258,0 0 129,0 0-129,0 0-129,0-34 129,0 34 0,0-32 0,-33-2-129,33 34 258,-34-34-258,34 2 258,-33 32 0,33 0 0,-33 0 0,0-34 0,33 34 0,-34 0 129,1 0-129,33 34 0,-33-34 129,-1 0-129,34 32 0,-33-32 129,33 34-129,0 0 0,-33-2 258,33-32-129,33 34 0,-33-34-129,33 35 258,-33-35-258,34 0 258,-1 32-129,0-32-129,1 0 258,-1 0-258,0 0 129,0 0-129,-33 0 129,34 0-129,-34-32 0,33 32 0,-33 0-258,0 0 0,0 0-387,0-35-2709,0 35-1677,0 0-645,0 0-129,-33 0-516</inkml:trace>
        </inkml:traceGroup>
      </inkml:traceGroup>
    </inkml:traceGroup>
    <inkml:traceGroup>
      <inkml:annotationXML>
        <emma:emma xmlns:emma="http://www.w3.org/2003/04/emma" version="1.0">
          <emma:interpretation id="{3CC3DD8A-0CE2-4BB2-84B4-91EC7195271B}" emma:medium="tactile" emma:mode="ink">
            <msink:context xmlns:msink="http://schemas.microsoft.com/ink/2010/main" type="paragraph" rotatedBoundingBox="7423,5742 13675,6248 13600,7182 7347,6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E82EE-50BE-4EDD-BD54-01F62CC58CCB}" emma:medium="tactile" emma:mode="ink">
              <msink:context xmlns:msink="http://schemas.microsoft.com/ink/2010/main" type="line" rotatedBoundingBox="7423,5742 13675,6248 13600,7182 7347,6676"/>
            </emma:interpretation>
          </emma:emma>
        </inkml:annotationXML>
        <inkml:traceGroup>
          <inkml:annotationXML>
            <emma:emma xmlns:emma="http://www.w3.org/2003/04/emma" version="1.0">
              <emma:interpretation id="{E5F05A39-178D-4744-A3A7-84FE94E21D98}" emma:medium="tactile" emma:mode="ink">
                <msink:context xmlns:msink="http://schemas.microsoft.com/ink/2010/main" type="inkWord" rotatedBoundingBox="7423,5742 9905,5943 9829,6877 7347,6676"/>
              </emma:interpretation>
              <emma:one-of disjunction-type="recognition" id="oneOf4">
                <emma:interpretation id="interp20" emma:lang="en-US" emma:confidence="1">
                  <emma:literal>written</emma:literal>
                </emma:interpretation>
                <emma:interpretation id="interp21" emma:lang="en-US" emma:confidence="0">
                  <emma:literal>writhen</emma:literal>
                </emma:interpretation>
                <emma:interpretation id="interp22" emma:lang="en-US" emma:confidence="0">
                  <emma:literal>Kurten</emma:literal>
                </emma:interpretation>
                <emma:interpretation id="interp23" emma:lang="en-US" emma:confidence="0">
                  <emma:literal>Written</emma:literal>
                </emma:interpretation>
                <emma:interpretation id="interp24" emma:lang="en-US" emma:confidence="0">
                  <emma:literal>unwritten</emma:literal>
                </emma:interpretation>
              </emma:one-of>
            </emma:emma>
          </inkml:annotationXML>
          <inkml:trace contextRef="#ctx0" brushRef="#br0" timeOffset="1688.2144">-4747 532 2580,'-34'0'5418,"34"0"-129,0 0-387,0-34-1806,0 34-1419,0 0-516,0 0-258,0 34-258,34-34-258,-34 0 0,0 32-258,0 3 0,0-1 0,0-2 0,0 2-129,0 0 0,0 32 129,0-32-258,33-2 258,-33 3-129,0-35 0,0 0 0,33 34 0,-33-34 0,0 0 0,34-34 0,-34-1 0,33 3 0,-33-2 0,33 0 0,-33 2 0,0-2 129,33 0-258,-33 34 258,34-32-129,-34-2 0,33 34-129,-33 0 0,33-35-387,-33 35-387,0 0-3354,0 0-774,0 0-387,0 35-516</inkml:trace>
          <inkml:trace contextRef="#ctx0" brushRef="#br0" timeOffset="2216.2814">-4614 564 6063,'0'0'5418,"0"0"-258,0 0-387,0 35-3483,0-35-387,33 34-258,-33-34 0,0 32-387,33 2-129,-33 0 0,0-2-129,34 2 0,-34-34 0,0 34 0,0-34 0,33 32 0,-33-32 0,0 0 0,0 0 0,33 0 129,3-32-129,-36 32 0,33-34 129,-33 0-129,0 2 129,33-2-129,-33 0 129,0 34 0,0-32-129,33-2 129,-33 34-129,0 0 0,0 0-258,0 0-387,34 0-2322,-34 0-1935,0 34-387,0-34-387,0 32 0</inkml:trace>
          <inkml:trace contextRef="#ctx0" brushRef="#br0" timeOffset="2687.8413">-4146 532 4902,'0'0'5418,"33"0"-387,-33 0-258,0 32-2967,0-32-1032,0 35-129,0-1-129,34-2-258,-34 2-129,0 0 0,0-34-129,0 32 258,0 2-258,0-34 0,0 0 0,0 0-258,0 0 258,0 0 0,0 0 0,0 0 0,0-34-129,0 2 129,0-2 0,0 34 0,0-34 129,33 2 129,-33-2-129,0 34 0,0 0 0,33-35 129,-33 35-129,33 0 0,-33-32 0,36 32-258,-36 0-129,0 0-903,33 0-3612,-33 0-258,33 0-387,-33 0-258</inkml:trace>
          <inkml:trace contextRef="#ctx0" brushRef="#br0" timeOffset="2995.8804">-3811 532 8514,'33'0'5676,"-33"0"-516,0 0-129,0 32-3999,0-32-387,33 35-129,-33-1-258,0-2 0,0 2-129,0-34-129,0 34 0,0-2 0,0 2-129,0-34 0,0 0-387,0 34-129,0-34-1806,0 0-2451,0 0-516,0 0-258,0-34-129</inkml:trace>
          <inkml:trace contextRef="#ctx0" brushRef="#br0" timeOffset="4424.0618">-3711 398 3870,'0'0'5418,"0"0"-387,0 0 129,0 0-2967,0 0-645,0 0-645,66-34 129,-32 34-387,-1 0-129,0 0 0,2 0-129,-1 0-129,-1 0-129,34 0 0,-67 0 0,33 0-129,0 0 0,-33 0-129,0 0-129,0 0-129,0 0-258,33 0-1677,-33 0-2838,0 0-258,-33 0-516,33 0 129</inkml:trace>
          <inkml:trace contextRef="#ctx0" brushRef="#br0" timeOffset="3535.949">-3510 163 7482,'0'0'5418,"0"0"-258,-35 0-258,35 34-3870,0 0-258,0-2-258,0 2 0,0 33-129,0 1 0,0-36-129,0 36 0,0-1-129,0-33 129,0-2-258,0 2-129,0 0 129,0-2-258,0-32-129,35 34-129,-35-34-645,0 0-2193,0 0-1677,0-34-516,0 2-258,0-2 517</inkml:trace>
          <inkml:trace contextRef="#ctx0" brushRef="#br0" timeOffset="3851.9892">-3410 163 5934,'0'-32'5547,"0"32"-258,0-34-516,0 34-3354,0 0-387,0 34-258,0-2-258,0 2-129,0 0 129,34-2-258,-34 37 129,0-37-258,0 36 129,0-2-129,0-32 0,0-2-129,0 37 0,0-37 0,0-32-129,0 34-129,0-34-129,0 0-258,0 0-1161,0 0-3225,0 0-258,0 0-258,0-34-387</inkml:trace>
          <inkml:trace contextRef="#ctx0" brushRef="#br0" timeOffset="5347.6791">-3177 599 4902,'0'0'5418,"0"0"-129,34 0-1161,-34 0-2193,33 0-258,-33-35-645,35 35-129,-2-32-387,1 32-129,-34 0-129,33-34 0,0 34-129,-33-34-129,0 34-129,0-32 129,0 32-129,0 0 129,0 0-129,0-34 129,-33 34-258,0 0 258,33 0 258,-34 0-387,1 0 387,-2 34-387,2-34 258,33 32-129,-34 2 258,1 0-129,33-2 0,-33 3 0,33-1 0,0-2 129,33 2-129,-33-34 129,33 34-129,1-34 129,-1 0-129,2 0 129,-2 0-129,1 0-129,-1 0 0,-33 0-129,33 0-387,-33-34-645,34 34-3999,-34 0-258,0 0-387,0-34-258</inkml:trace>
          <inkml:trace contextRef="#ctx0" brushRef="#br0" timeOffset="6419.8152">-2742 464 2580,'0'0'5160,"0"0"258,0 0-645,0-32-2193,0 32-903,0 0-516,0 32-258,0-32-129,33 0-258,-33 34-129,0 0-129,0-2 0,0 3 0,0-1-258,0-2 129,0 2 0,0 0-129,0-2 0,0-32 129,0 0-129,34 34 0,-34-34-129,33 0 129,-33-34 0,0 34 0,35-32 0,-35-2 0,0 0 0,33 2 0,-33-2 0,0 34 0,0-35 0,34 3 0,-34 32 129,0 0-129,33-34 0,0 34 0,-33 0 129,0 0-129,34 34 0,-34-34 129,33 32-129,-33 3 129,33-35-129,-33 34 0,0-2 129,0 2-129,34 0 0,-34-34 0,0 32 0,0-32 0,0 34 0,0-34-129,0 0 0,0 0-387,33 0-2322,-33 0-2064,0-34-645,0 34-258,0 0-258</inkml:trace>
        </inkml:traceGroup>
        <inkml:traceGroup>
          <inkml:annotationXML>
            <emma:emma xmlns:emma="http://www.w3.org/2003/04/emma" version="1.0">
              <emma:interpretation id="{B8E44427-3320-41F8-B1F3-26EC5B51FA25}" emma:medium="tactile" emma:mode="ink">
                <msink:context xmlns:msink="http://schemas.microsoft.com/ink/2010/main" type="inkWord" rotatedBoundingBox="12010,6301 12633,6352 12577,7033 11955,6982"/>
              </emma:interpretation>
              <emma:one-of disjunction-type="recognition" id="oneOf5">
                <emma:interpretation id="interp25" emma:lang="en-US" emma:confidence="0">
                  <emma:literal>J</emma:literal>
                </emma:interpretation>
                <emma:interpretation id="interp26" emma:lang="en-US" emma:confidence="0">
                  <emma:literal>b</emma:literal>
                </emma:interpretation>
                <emma:interpretation id="interp27" emma:lang="en-US" emma:confidence="0">
                  <emma:literal>S</emma:literal>
                </emma:interpretation>
                <emma:interpretation id="interp28" emma:lang="en-US" emma:confidence="0">
                  <emma:literal>s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8012.0174">-100 1034 7224,'0'0'5160,"0"0"-129,0 0-1806,0 0-1677,0 0-387,-33 0-387,33 0 0,0 32-387,-34-32-129,34 34 0,0-34 129,-33 34-258,33-34 0,0 33 0,0 1 0,0-34 0,0 0-129,33 0 129,-33 0-129,0 32 0,34-32 0,-34 0 129,33 0-129,-33-32 0,33 32 0,0 0 0,1 0-129,-34 0-258,35-34-645,-2 34-3999,1 0-129,-1 0-387,-33 0-645</inkml:trace>
          <inkml:trace contextRef="#ctx0" brushRef="#br0" timeOffset="-8480.0767">434 599 3999,'0'0'4644,"36"0"-903,-36 0-774,0 0-774,0 0-387,0 0-516,0 0-258,0 0-129,0 0-387,0 0-129,0 0 0,-36 0-129,36 0 0,-33 34 0,33-34-129,-33 32-129,33 2 129,-33 0 0,-1-2-129,1 2 0,0 0 129,-1 33-129,1-33 0,0-2 0,0 2 0,-1 0 0,1-2 0,-2 2 0,35-34 0,0 0 0,-34 34 129,34-34-258,0 0 129,0 0 0,0 0 0,0 0 0,0 0-129,0 0 0,0 0 0,0 0-516,0 0-258,0 0-2580,0 0-1677,34-34 0,-34 34-387</inkml:trace>
        </inkml:traceGroup>
        <inkml:traceGroup>
          <inkml:annotationXML>
            <emma:emma xmlns:emma="http://www.w3.org/2003/04/emma" version="1.0">
              <emma:interpretation id="{32E908A9-1C5C-4543-B74A-36AE9BE24DD0}" emma:medium="tactile" emma:mode="ink">
                <msink:context xmlns:msink="http://schemas.microsoft.com/ink/2010/main" type="inkWord" rotatedBoundingBox="13239,6312 13667,6346 13615,6997 13186,6963"/>
              </emma:interpretation>
              <emma:one-of disjunction-type="recognition" id="oneOf6">
                <emma:interpretation id="interp30" emma:lang="en-US" emma:confidence="0">
                  <emma:literal>to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¥</emma:literal>
                </emma:interpretation>
                <emma:interpretation id="interp33" emma:lang="en-US" emma:confidence="0">
                  <emma:literal>tv</emma:literal>
                </emma:interpretation>
                <emma:interpretation id="interp34" emma:lang="en-US" emma:confidence="0">
                  <emma:literal>¥1</emma:literal>
                </emma:interpretation>
              </emma:one-of>
            </emma:emma>
          </inkml:annotationXML>
          <inkml:trace contextRef="#ctx0" brushRef="#br0" timeOffset="-6891.8751">1138 633 2580,'0'-34'5160,"0"34"0,0-35-903,0 35-1806,0 0-774,0 0-387,0 0-387,0 0-258,0 0 0,0 0-387,0 35 129,33-1-129,-33-34-129,0 32 0,0 36 0,33-36 0,-33 36-129,33-1 129,-33-33-129,34 32 0,-34-32 0,33-2 0,-33 2 0,0 0 0,33-1 0,-33-33 0,0 0-129,0 0 129,0 0-258,0 0 0,0 0-258,0 0-516,0 0-1419,0 0-2451,0-33-387,-33 33-516,33 0 387</inkml:trace>
          <inkml:trace contextRef="#ctx0" brushRef="#br0" timeOffset="-6263.7954">1071 1066 1032,'0'0'5031,"0"0"387,0 0-258,0 0-2451,-33-32-903,33 32-258,0 0-516,0 0-129,0 0-387,0 0 0,0 0-129,33 0-129,-33 0 0,33 32 0,1-32-129,-34 34 0,33-34-129,-33 34 129,33-34-129,0 33 0,-33 1-129,34-34 258,-1 32-129,-33-32 0,33 0 0,-33 0 0,0 0 0,36 0 0,-36 0 0,33-32 0,-33 32 129,0-34-129,33 1 0,-33-1 0,0 0 129,0 34-129,0-32 129,33-2-129,-33 0 129,0 34-129,0 0 0,0-32 0,0 32-258,0 0-258,0 0-903,0 32-3870,0-32 129,0 0-774,0 34-129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7.0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 59 6966,'0'-32'5418,"0"32"-387,0-35-258,0 35-3870,0 0-387,0 0-387,0 0-645,0 0-2193,0 0-2064,0 0-258,0 35-516,0-35 388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4:16.5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48938BC-4CB2-42E0-B795-8D97EE85C862}" emma:medium="tactile" emma:mode="ink">
          <msink:context xmlns:msink="http://schemas.microsoft.com/ink/2010/main" type="writingRegion" rotatedBoundingBox="3427,10790 3362,17912 2892,17908 2958,10786"/>
        </emma:interpretation>
      </emma:emma>
    </inkml:annotationXML>
    <inkml:traceGroup>
      <inkml:annotationXML>
        <emma:emma xmlns:emma="http://www.w3.org/2003/04/emma" version="1.0">
          <emma:interpretation id="{3787723B-971A-4F94-B15C-80DEC4D88A72}" emma:medium="tactile" emma:mode="ink">
            <msink:context xmlns:msink="http://schemas.microsoft.com/ink/2010/main" type="paragraph" rotatedBoundingBox="3427,10790 3362,17912 2892,17908 2958,10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777C2-C159-47B8-A1F4-7E7BB07EC612}" emma:medium="tactile" emma:mode="ink">
              <msink:context xmlns:msink="http://schemas.microsoft.com/ink/2010/main" type="line" rotatedBoundingBox="3427,10790 3362,17912 2892,17908 2958,10786"/>
            </emma:interpretation>
          </emma:emma>
        </inkml:annotationXML>
        <inkml:traceGroup>
          <inkml:annotationXML>
            <emma:emma xmlns:emma="http://www.w3.org/2003/04/emma" version="1.0">
              <emma:interpretation id="{A2BA2D49-3C33-44BF-B639-CD477A540284}" emma:medium="tactile" emma:mode="ink">
                <msink:context xmlns:msink="http://schemas.microsoft.com/ink/2010/main" type="inkWord" rotatedBoundingBox="3281,14399 3248,17911 2892,17908 2924,14396"/>
              </emma:interpretation>
              <emma:one-of disjunction-type="recognition" id="oneOf0">
                <emma:interpretation id="interp0" emma:lang="en-US" emma:confidence="0">
                  <emma:literal>ini.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ini: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199 1806 2967,'0'0'3870,"0"0"-258,0 0-774,0 0-645,-33 0-516,33 0-258,0 0-258,-34-34-387,34 34-129,0 0-129,0 0 129,0 0-387,-33 0 129,33 0-129,0 34 0,0-34-129,0 32 129,0-32 0,-33 35-129,33-35 258,0 34-258,0-34-129,0 32 129,0-32 0,33 0-129,-33 0 129,33 34-129,-33-34 0,0 0 129,34 0-129,-1 0 0,-33 0 0,33 0 0,-33 0 0,33-34 0,-33 34 129,34-32-129,-34 32 0,0 0 0,0-34 129,0-1-129,0 35 0,0-32 0,0 32 0,-34 0 0,34 0 0,-33-34-129,33 34-516,-33 0-1161,33 0-2580,0 0-258,-33 34-258,33-34-516</inkml:trace>
          <inkml:trace contextRef="#ctx0" brushRef="#br0" timeOffset="22519.859">166 2140 1806,'0'0'3999,"0"0"258,0 0-387,-34 0-1677,34 0-258,0 0-387,0 0-387,0 0-387,0 0 0,0 0-129,0 0-258,0 0 0,0 34-129,0-34 0,0 34 129,0-34-129,-33 0-129,33 32 0,0-32 0,0 34 0,0 0-129,0-34 129,0 32-129,0 2 0,0 0 0,0-1 0,0 1 0,0 0 0,0-2 0,0-32 0,0 34 0,0 0 0,0-2 0,0 2 0,0 1 0,0-35 0,0 32 0,0 2 0,0-34 0,0 34 0,0-2 129,0-32-258,-33 34 129,33 0 0,0-34 0,0 32 0,0 3 0,0-35 0,0 34 0,0-34 0,0 32 0,0-32 0,0 34 0,0-2 0,0-32 0,0 34 0,0-34 0,0 34 0,0-34 0,0 0 0,0 0 0,0 0 0,0 32 0,0-32 0,0 0 0,0 0 0,0 0 0,0 0-129,0 0-258,0 0-645,0-32-2193,0 32-1032,0-34-774,0 34 0,0-34-258</inkml:trace>
          <inkml:trace contextRef="#ctx0" brushRef="#br0" timeOffset="23171.4424">-67 2942 2967,'0'0'4515,"0"0"0,0 0-387,0 0-1161,0 0-1806,0 35-258,0-35-129,33 34-129,-33-34-258,0 32-129,0 2 0,33-2 0,-33 2-129,0-34-129,0 34 129,33-2-129,-33-32 0,0 0 129,34 35 0,-34-35-129,0 0 129,0 0 129,33-35-129,0 3 0,-33 32 0,0-34 0,34 0-129,-34 2 129,0 32 0,33-34-129,-33 2 0,0-2-258,33 34-903,-33-35-3225,0 35-129,0 0-387,33-32-387</inkml:trace>
          <inkml:trace contextRef="#ctx0" brushRef="#br0" timeOffset="24344.0913">132 3444 2193,'0'0'4128,"0"0"258,0 0-645,0 0-1419,-33-34-387,33 34-516,0 0-387,0 0-129,-33 0-258,33 0-258,0 0-129,0 34 0,0-34-129,0 0 0,-34 34-129,34-34 129,0 0 0,0 32-129,0 3 129,0-35-129,0 34 129,34-34 129,-34 0-258,0 32 129,0-32-129,33 0 129,-33 0 0,0 0 0,0 0-129,33 0 0,-33 0 0,34 0 129,-34 0-129,0 0 0,0 0 0,33 0 0,-33 0 0,33-32 129,-33-2-129,0 34 0,0 0 0,0-35 0,0 35 0,0 0 129,0-32-129,0 32 0,0-34 0,0 34-129,-33-34 0,33 34-516,0 0-2709,0 0-1032,0 0-387,0 0-387,-33 34-258</inkml:trace>
          <inkml:trace contextRef="#ctx0" brushRef="#br0" timeOffset="43603.0369">132 3779 1548,'0'0'3483,"0"0"387,0 0-1677,0 0-258,0 0-258,0 0-258,0 0-387,0 0-129,0 0 0,0 0-129,0 33-129,0-33-129,0 0 0,0 0-258,0 34 258,0 0-258,0-34 129,0 32-129,0 2-129,0 0 129,0-2 0,0 2-129,-33 33 0,33-33 0,0 32 0,0-32-129,0 0 0,0 33 129,0-33-129,0 32 0,0-34 0,0 2 0,0 32 0,0-32 0,0 33 0,0-33 0,0 0 0,0-2 0,0 2 0,0 0-129,0-2 258,0-32-129,0 35 0,0-35 0,0 0 0,0 0 0,0 34 0,0-34 0,0 0 0,0 0 0,0 0 0,0 0 0,0 0-129,0 0-129,0-34-516,0 34-1806,0-35-1806,0 35-387,0-32-258,33 32 0</inkml:trace>
          <inkml:trace contextRef="#ctx0" brushRef="#br0" timeOffset="44111.6015">-34 4681 4386,'0'0'4902,"0"0"-258,0 0-387,0 0-2580,0 0-516,0 0-129,0 0-387,0 0-387,33 0 0,-33 34-129,0 0 0,0-2 0,33 2 0,-33-34-129,34 34 129,-34-34-129,0 32 0,0-32 0,33 0 0,-33 0 0,33 0 129,-33 0-129,0 0 0,0 0 0,0 0 0,34 0 129,-34 0-129,0-32 0,33-2 0,-33 34 0,0-34-129,33 2-1032,-33 32-3096,33-34-387,-33 0-129,0 34-516</inkml:trace>
          <inkml:trace contextRef="#ctx0" brushRef="#br0" timeOffset="45179.2368">166 5150 774,'0'0'3354,"-34"-34"0,34 34-516,0 0-774,0 0-258,0 0-516,0 0 0,0-34-516,0 34 129,0 0-129,-33 0-258,33 0 0,0 0-129,0 0 0,-33 0 0,33 0 129,0 0-258,0 0 0,-34 34-129,34-34 0,0 34 129,0-34-258,0 33 129,0-33 0,0 0 0,0 34 0,0-34 0,0 0-129,0 34 129,0-34 0,34 0-129,-34 0 0,33 32 129,-33-32-129,0 0 0,33-32 0,-33 32 0,34 0 0,-34-34 0,0 34 129,33-34-129,-33 34 0,0 0 0,0 0 0,0-33 0,0 33 129,0 0-129,0 0 0,0 0 0,0-34 0,0 34 0,0 0-129,-33 0-129,33 0-645,0-34-3354,0 34-387,0 0-258,-34 0-387</inkml:trace>
          <inkml:trace contextRef="#ctx0" brushRef="#br0" timeOffset="-13108.1645">132 0 2322,'0'0'2838,"0"0"-516,-33 34-645,33-34-516,0 0 0,0 0-129,0 0-129,0 0-129,-33 0 129,33 0-258,0 34 129,0-34-129,-34 0-129,34 0 0,0 0 0,0 0-129,0 32 0,0-32 0,-33 0 0,33 0-129,0 34 129,0-34-129,0 0 129,0 0 0,33 34 0,-33-34-129,0 0-129,0 0 0,34 32 0,-34-32 0,33 0 0,-33 0-129,0 0 0,33 0 129,-33 0-129,34 0 0,-34 0 129,33 0-129,-33 0-129,0-32 258,0 32-258,0 0 258,0 0-258,0-34 129,0 34 0,0-34 0,0 34 0,0 0 0,0 0 0,0-32 0,0 32 0,-33 0 0,33 0 0,-34-34 0,34 34 0,0 0-129,0 0-129,-33 0-516,33 0-2451,0 0-1290,0 34 0,0-34-516</inkml:trace>
          <inkml:trace contextRef="#ctx0" brushRef="#br0" timeOffset="-25596.2503">132-1773 2709,'0'0'2838,"0"-32"-387,0 32-129,0 0-516,0 0-129,0 0-258,0 0-129,0 0-387,0 0-258,0 0 129,0 0-387,-33 0 0,33 0-129,0 0 0,-33 0 0,33 0 0,0 32-129,0-32 129,0 34-129,0-34 129,0 0-129,0 0 0,0 35 258,0-35-258,33 0 129,-33 0-129,0 32 0,0-32 0,33 0 0,1-32 0,-34 32 0,33 0 0,-33 0-129,0-35 129,0 35 0,33 0-129,-33 0 0,0-34 0,0 34 129,0 0-129,0 0 0,0-32 0,0 32 129,-33 0-129,33 0 0,0 0 0,0 0 0,-33-34 0,33 34-129,0 0-258,-34 0-1548,34 0-2322,0 0-387,0 0-258,0 0-129</inkml:trace>
          <inkml:trace contextRef="#ctx0" brushRef="#br0" timeOffset="-10616.348">99-1437 1806,'0'0'1806,"0"0"129,0 0-129,0 0-258,0 0-129,0 0 0,0 0-258,33 0-129,-33 0-258,0 0 129,0 0 0,0 0-387,0-35 129,0 35-129,0 0 129,0 0-258,0 0 0,0 0 0,0 0 0,0 0 0,0 0-129,0 0 0,0 35 0,0-35 129,0 34-129,0-34-129,0 32 0,0-32 129,0 34-129,0-34 0,0 34 0,0-2 0,0 2 0,0 0 0,0-1 0,34 1 0,-34-2-129,0 2 129,0 0-129,0-2 0,0 2 129,0 32 0,0-31 0,0-1-129,0-2 129,0 2-129,0-34 258,0 34-258,33-2 0,-33 2 0,0-34 0,0 34 0,0-34 0,0 33 0,0-33 0,0 34 0,0-34 0,0 0 0,0 34 0,0-2 0,0-32 0,0 0 0,0 0 0,0 34 0,0-34 0,0 0 0,0 0 0,0 0 0,0 0 0,0 0 0,0 0 0,0 0 0,0 34 0,0-34 0,0 0 0,0 0 0,0 0 0,0 32 0,0-32 0,0 0 0,0 0 0,0 34 0,0-34 0,0 0 0,0 0 0,0 0 0,0 0 0,0 35 0,0-35 0,0 32-258,0-32 258,0 0 0,0 34 0,0-34 258,-33 0-258,33 0-258,0 0 258,0 0 0,0 0 0,0 0 0,0 0 0,0 0 0,0 0 0,0 0 0,0 0 0,0 0 0,0 34 0,0-34 0,0 0-129,0 0 0,0 0-129,0 0-258,0 0-516,0 0-2064,0-34-1290,0 34-387,0 0-258,0-34 129</inkml:trace>
          <inkml:trace contextRef="#ctx0" brushRef="#br0" timeOffset="-9840.2496">-1-534 2580,'0'0'4257,"0"0"-387,0 0-1032,0 0-258,0 32-516,0-32-387,0 0-387,33 34-258,-33-34-258,0 34-258,0-2-129,34 2-258,-34 1 0,0-3 0,33 2 0,-33 0-129,33-2 258,-33 2-258,0-34 0,34 34 0,-34-34 0,0 0 0,0 0 0,0 0 129,33 32-129,-33-32 0,0 0 129,0 0-129,0 0 129,0 0-129,0-32 129,0 32-129,33-34 129,-33 34 0,0-34 0,33 2 0,1-2-129,-34 34 129,33-34-129,-33 2 0,35-3 0,-35 1-387,34 34-1032,-34 0-2967,0-32-387,33 32-129,-33 0-387</inkml:trace>
          <inkml:trace contextRef="#ctx0" brushRef="#br0" timeOffset="-2080.2641">132 401 2451,'0'0'3354,"0"0"-258,0 0-645,0 0-258,0 0-387,0 0-129,0 0-258,-33 0-258,33 0-258,0 0-129,0 0 129,0 0-516,0 34 0,0-34 0,0 32-129,0-32 0,0 35-129,0-1 0,0-2 0,0 2 0,0 0 258,0-2-387,0 36 129,0-1-129,33-33 129,-33 32-129,0 0 129,0-32-258,0 33 129,0-33 129,0 32-129,0-32 129,34 0-129,-34-2 129,0 2-258,0 1 258,0-35-129,0 32 0,0-32 0,0 0 0,33 34 0,-33-34 0,0 0 0,0 34 0,0-34 0,0 0 0,0 0 0,0 0 0,0 0 0,0 0-129,0 0-258,0 0-903,0 0-2967,0 0-387,0 0-129,0 0-387</inkml:trace>
          <inkml:trace contextRef="#ctx0" brushRef="#br0" timeOffset="-1088.138">32 1339 5031,'0'0'4515,"0"0"0,0 0-387,0 0-2322,0 0-387,0 0-258,0 32-387,0-32-129,34 34-258,-34-34 129,0 34-258,33-34 0,-33 32-129,0-32 0,0 0-129,0 0 129,33 34-129,-33-34 0,0 34 0,0-34 0,34 0 129,-34 0-129,0 0 0,0 0 129,0 0-129,33-34 129,-33 0-129,0 34 129,33-32 0,-33-2 0,0 0-129,33 34 129,-33-32-129,34-3 0,-34 35-129,0 0-1032,0-34-3354,0 34-129,0 0-258,0 0-516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8:06.95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0575CBF-D21E-4F7F-AB60-405DC8312D8D}" emma:medium="tactile" emma:mode="ink">
          <msink:context xmlns:msink="http://schemas.microsoft.com/ink/2010/main" type="writingRegion" rotatedBoundingBox="2913,10788 6156,10495 6836,18022 3593,18315"/>
        </emma:interpretation>
      </emma:emma>
    </inkml:annotationXML>
    <inkml:traceGroup>
      <inkml:annotationXML>
        <emma:emma xmlns:emma="http://www.w3.org/2003/04/emma" version="1.0">
          <emma:interpretation id="{280A6AEF-D5AF-48D1-9CD9-FBAA47005872}" emma:medium="tactile" emma:mode="ink">
            <msink:context xmlns:msink="http://schemas.microsoft.com/ink/2010/main" type="paragraph" rotatedBoundingBox="3535,10726 4593,10685 4620,11392 3562,11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18D85-1A50-47F0-8BB3-E1EA147F460B}" emma:medium="tactile" emma:mode="ink">
              <msink:context xmlns:msink="http://schemas.microsoft.com/ink/2010/main" type="line" rotatedBoundingBox="3535,10726 4593,10685 4620,11392 3562,11433"/>
            </emma:interpretation>
          </emma:emma>
        </inkml:annotationXML>
        <inkml:traceGroup>
          <inkml:annotationXML>
            <emma:emma xmlns:emma="http://www.w3.org/2003/04/emma" version="1.0">
              <emma:interpretation id="{2B7A713B-B992-4A08-AFF6-BDF243FBE401}" emma:medium="tactile" emma:mode="ink">
                <msink:context xmlns:msink="http://schemas.microsoft.com/ink/2010/main" type="inkWord" rotatedBoundingBox="3535,10726 4593,10685 4620,11392 3562,11433"/>
              </emma:interpretation>
              <emma:one-of disjunction-type="recognition" id="oneOf0">
                <emma:interpretation id="interp0" emma:lang="en-US" emma:confidence="0">
                  <emma:literal>{2}</emma:literal>
                </emma:interpretation>
                <emma:interpretation id="interp1" emma:lang="en-US" emma:confidence="0">
                  <emma:literal>{z }</emma:literal>
                </emma:interpretation>
                <emma:interpretation id="interp2" emma:lang="en-US" emma:confidence="0">
                  <emma:literal>{Z }</emma:literal>
                </emma:interpretation>
                <emma:interpretation id="interp3" emma:lang="en-US" emma:confidence="0">
                  <emma:literal>{z}</emma:literal>
                </emma:interpretation>
                <emma:interpretation id="interp4" emma:lang="en-US" emma:confidence="0">
                  <emma:literal>{2 }</emma:literal>
                </emma:interpretation>
              </emma:one-of>
            </emma:emma>
          </inkml:annotationXML>
          <inkml:trace contextRef="#ctx0" brushRef="#br0">734-1873 516,'0'0'2838,"0"0"-258,0-32 0,0 32-258,0 0-645,0 0-129,0 0-258,0 0-129,0 0-387,0 0-129,0 0 0,0 0-129,0 0-129,0 0-129,-34 0 0,34 0 0,0 0 0,0 0 0,0 0 0,-33 0-129,33 0 129,0 0-129,0 0 258,-33 32-129,33-32-129,0 34 0,0-34 0,0 0 0,0 0-129,0 34 129,0-2 0,0-32-129,33 0 0,-33 34 0,0 1 129,33-35-129,-33 32 0,0-32 129,0 34-129,0-34 0,0 0 0,0 34 0,0-34 0,0 32 129,0-32-258,0 0 129,0 0 129,-33 0-129,33 0 0,-33 0 0,33 0 0,-34 0 0,34 0 0,0 0 0,-33 0 0,33 0 0,0-32 0,0 32 0,0 0 0,0 0 0,0 0 0,0 0 0,0 0 0,33 0 0,-33 32 0,0-32 0,34 34 0,-34-34 129,33 34-258,-33-2 258,0-32-258,0 35 129,33-1 0,-33-2 0,0 2 0,0-34 0,0 34 0,0-2 0,0-32 0,0 34 0,0-34 0,0 34 0,0-34 0,0 0-129,0 0 129,0 0 129,0 0-129,0 0 0,34 0 0,-34 0 0,0 0-129,0 0-258,68 0-1806,-68 0-2193,33 0-129,-33 0-516,34-34 0</inkml:trace>
          <inkml:trace contextRef="#ctx0" brushRef="#br0" timeOffset="847.6076">935-1773 3483,'0'34'4257,"34"-34"0,-34 0-2193,0 0-129,33 0-387,0-34-387,0 34-387,-33 0-258,34 34-129,-34-34-258,33 0 129,0 0-258,-33 0 0,0 0 0,34 35 129,-34-35-129,0 0 0,0 0 0,0 0 0,35 32 0,-35-32 0,0 0 0,0 0 0,0 0 0,-35 34 0,35-34 0,-34 0 0,34 0 0,-33 34 0,33-2 0,0-32 0,-33 34 0,33-34 0,0 34 0,-34-34 0,34 32 0,0-32 0,0 0 0,0 35 0,0-35 0,0 34 0,0-34-129,0 0 258,34 32-129,-34-32 0,0 0 0,0 0 0,33 0 0,-33 0 0,33 0 129,-33 0-129,34 0 0,-34 0 0,35 0-129,-35 0 0,33 0-387,-33 0-903,0 0-2709,0 0-258,33 0-258,-33 0 0</inkml:trace>
          <inkml:trace contextRef="#ctx0" brushRef="#br0" timeOffset="1188.1507">935-1504 129,'0'0'3999,"0"0"387,0 0-387,34 0-1935,-34 0-774,33-34 129,0 34-258,-33 0-645,33 0-129,1 0-129,-1 0-387,0 0-1419,-33 0-2322,34 0-387,-34 0-387,0 0 129</inkml:trace>
          <inkml:trace contextRef="#ctx0" brushRef="#br0" timeOffset="2539.8225">1337-1905 1,'33'0'3869,"-33"0"-257,0 0-774,0 0-258,33 0-645,-33 0-258,34 0-516,-34 0-129,33 0-258,-33 0-258,0 0-129,0 0 0,33 32-129,-33-32 0,33 0-129,-33 0 0,0 34-129,0 0 129,0-34-129,0 32 0,0-32 258,0 34-258,0-34 0,0 0 0,0 0 129,-33 35-129,33-35 0,0 32 0,0-32 0,0 0 0,0 0 129,0 0-129,0 0 129,0 34-129,0-34 129,0 0-129,0 0 129,0 0-129,33 0 129,-33 0-129,0 0 0,0 0 0,34 0 129,-34 0-129,0 0 0,0 0 0,0 0 0,33 0 0,-33 0 0,0 0 0,0 0 0,0 0 0,0 0 0,0 0 0,0 0 0,0 0-129,0 0 129,0 34 0,0-34 0,0 0 0,0 0-129,0 32 129,0 2 0,0-34 0,0 34 0,0-34 0,0 32 0,0-32 0,0 35 0,0-35 0,0 34 0,0-34 0,0 0 0,0 32 0,0-32 0,33 34 0,-33-34 0,0 0 0,0 0 0,0 0 0,0 0 0,0 0 0,-33 0 0,33 0 129,0 0-129,0 0 0,-33 34 0,33-34 0,-34 0 0,34 0-516,0 0-3483,0 0-258,0 0-516,0 0-258</inkml:trace>
        </inkml:traceGroup>
      </inkml:traceGroup>
    </inkml:traceGroup>
    <inkml:traceGroup>
      <inkml:annotationXML>
        <emma:emma xmlns:emma="http://www.w3.org/2003/04/emma" version="1.0">
          <emma:interpretation id="{B25D6A76-89D7-4065-ABBA-E5F8D0698895}" emma:medium="tactile" emma:mode="ink">
            <msink:context xmlns:msink="http://schemas.microsoft.com/ink/2010/main" type="paragraph" rotatedBoundingBox="3741,11696 5535,11508 5592,12058 3798,122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E8B34E-13A3-47A2-8023-FBF736C03D9F}" emma:medium="tactile" emma:mode="ink">
              <msink:context xmlns:msink="http://schemas.microsoft.com/ink/2010/main" type="line" rotatedBoundingBox="3741,11696 5535,11508 5592,12058 3798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2E6101DB-D39F-42F9-AC88-EC492D33CA57}" emma:medium="tactile" emma:mode="ink">
                <msink:context xmlns:msink="http://schemas.microsoft.com/ink/2010/main" type="inkWord" rotatedBoundingBox="3741,11696 5535,11508 5592,12058 3798,12245"/>
              </emma:interpretation>
              <emma:one-of disjunction-type="recognition" id="oneOf1">
                <emma:interpretation id="interp5" emma:lang="en-US" emma:confidence="0">
                  <emma:literal>X=42</emma:literal>
                </emma:interpretation>
                <emma:interpretation id="interp6" emma:lang="en-US" emma:confidence="0">
                  <emma:literal>¥ = 42</emma:literal>
                </emma:interpretation>
                <emma:interpretation id="interp7" emma:lang="en-US" emma:confidence="0">
                  <emma:literal>Xe 42</emma:literal>
                </emma:interpretation>
                <emma:interpretation id="interp8" emma:lang="en-US" emma:confidence="0">
                  <emma:literal>k = 42</emma:literal>
                </emma:interpretation>
                <emma:interpretation id="interp9" emma:lang="en-US" emma:confidence="0">
                  <emma:literal>*F 42</emma:literal>
                </emma:interpretation>
              </emma:one-of>
            </emma:emma>
          </inkml:annotationXML>
          <inkml:trace contextRef="#ctx0" brushRef="#br1" timeOffset="-237386.6443">767-869 2451,'0'0'4515,"0"0"0,35 0 0,-35 34-2322,0-34-516,33 32-258,-33-32-258,34 34-258,-1 0-258,-33-2-258,33 2 129,1 0-258,-1-34 0,-33 33-129,33 1 0,0-34-129,1 34 0,-34-34 0,33 0-387,0 0-903,-33 0-3096,34 0-129,-34 0-387,35 0-387</inkml:trace>
          <inkml:trace contextRef="#ctx0" brushRef="#br1" timeOffset="-237706.685">1135-970 3870,'0'0'4257,"0"0"-129,0 0-1806,0 0 0,0 0-774,0 34-258,0-2-387,-33-32-129,-1 35 0,34-1-129,-33-2-129,33 2-129,-33 32 0,33-32-129,-33-34 0,33 34-129,0-1-129,-34-33 129,34 34-129,0-34 0,0 0-129,0 0-258,0 34 0,0-34-645,0 0-1677,0 0-1677,0 0-258,0 0-516,0 0 258</inkml:trace>
          <inkml:trace contextRef="#ctx0" brushRef="#br1" timeOffset="-236670.5533">1403-635 4902,'0'0'4902,"0"0"-516,0 0 129,34 0-2838,-34 0-387,33 0-129,0-34-516,-33 34-258,33 0-129,1 0-129,-1 0-258,-33 0-516,33 0-2322,1 0-1419,-34 0-258,0 0-129,35-34-387</inkml:trace>
          <inkml:trace contextRef="#ctx0" brushRef="#br1" timeOffset="-236950.0889">1437-803 3999,'0'0'4644,"0"-32"0,0 32-387,33 0-2193,-33 0-903,33-34 0,0 34-645,1 0-129,-34-35-258,33 35-129,0 0-387,-33 0-1032,34 0-2580,-34 0-774,0 0 387,0 0-903</inkml:trace>
          <inkml:trace contextRef="#ctx0" brushRef="#br1" timeOffset="-235669.9263">1905-1036 1806,'0'0'4257,"0"0"516,0 0-516,0 0-2322,0 0-258,0 32-387,0-32-258,0 34-387,0-34-258,0 34 0,0-34 0,0 32-258,0 3 129,0-35-258,0 34 129,0-2 0,0 2 0,0-34-129,0 0 0,-34 34 0,34-34 0,0 0 0,0 0 0,0 0 0,34 0 0,-34 0 0,0 0 0,0 0 0,33 0 0,-33 0 0,33 0 0,-33 0 0,33 0 0,-33 0 129,34 0-129,-34-34 0,0 34 0,33 0 0,-33 0 0,33 0 0,-33 0 129,0-34-129,0 34 0,0-32 0,0 32-129,0 0 258,0 0-387,0-34 258,0 34-129,0 0 129,0 0 129,0 0-129,0 0 258,0 34-258,0-34 258,0 32-258,0 2 258,0 0-258,0-34 0,0 32 0,0 2 0,0 0 0,0-34 0,0 33 0,0-33-129,0 0-645,0 34-3096,0-34-516,0 0-387,36-34-129</inkml:trace>
          <inkml:trace contextRef="#ctx0" brushRef="#br1" timeOffset="-234710.8043">2306-904 3870,'-33'-32'4257,"33"32"129,0 0-1290,0 0-903,0-34-645,0 34-258,33-34-258,-33 34-129,0 0-387,33 0 0,1 0-129,-34-32 0,33 32 0,0 0-258,-33 0 0,34 0 0,-34 0 0,0 32 0,0-32-129,33 34 0,-33 0 0,0-34 0,0 32 129,0 3 0,0-1 0,0-34-129,-33 32 129,33 2-129,-34 0 258,34-2-258,-33-32-129,33 34 129,-33-34-129,-1 34 129,34-34 0,0 33 0,0-33 0,-33 0 0,33 0 0,0 0 0,0 34 0,0-34 0,0 0 0,33 0 129,-33 0-129,34 0 0,-34 0 129,33 0 0,-33 0 0,33 0 129,1 0-129,-34 0 129,33 0-129,0 0 0,-33 0 0,35 0-129,-35 0 129,0 0-258,34-34 0,-34 34-516,0 0-3870,0 0-258,0 0-258,0 34-129</inkml:trace>
          <inkml:trace contextRef="#ctx0" brushRef="#br1" timeOffset="-222946.8107">836-434 1,'0'0'1805,"0"0"-128,0 0-258,0 0-387,0 0 0,0 0-387,0 0 129,0 0 0,0 0 0,0 0 0,0 0-129,0 0 129,0 0 129,0 0-387,0 0 129,0 32-129,0-32 0,0 0-129,0 0 0,0 0 129,0 0-129,0 0 0,0 0 129,0 0 258,0 0-258,0 0 129,0 0-129,0 0 0,0 0 0,0 0 129,0 0-258,0 0-129,0 0 0,33-32 129,-33 32-258,0-34 129,0 34-129,0 0 0,34-34 0,-34 2-258,0 32-129,34 0-1032,-34-34-2967,0 34-258,0 0-129,33 0-387</inkml:trace>
          <inkml:trace contextRef="#ctx0" brushRef="#br1" timeOffset="-221926.6811">1004-602 645,'-34'0'3225,"34"0"-258,0 0-258,0 0-387,0 0-387,0 0-516,0 0-129,0 0-258,0 0 129,34 0-258,-34 0-129,0 34-129,0-34-129,33 0 129,-33 0-258,34 34 0,-34-34-129,34 0 0,-1 0 0,-33 0-129,34 32 0,-34-32 0,34 0 0,-34 0-129,0 0 129,0 0-129,35 34 0,-35-34 258,0 0-258,0 0 0,0 0 129,34 0-129,-34 0 0,0 0 129,0 0-129,0 0 0,0 0 0,0 0 0,0 0-516,0 0-516,33 0-3225,-33 0-258,0 0-258,0 0-387</inkml:trace>
        </inkml:traceGroup>
      </inkml:traceGroup>
    </inkml:traceGroup>
    <inkml:traceGroup>
      <inkml:annotationXML>
        <emma:emma xmlns:emma="http://www.w3.org/2003/04/emma" version="1.0">
          <emma:interpretation id="{74E6248F-C740-458D-B154-8285DD08E9B2}" emma:medium="tactile" emma:mode="ink">
            <msink:context xmlns:msink="http://schemas.microsoft.com/ink/2010/main" type="paragraph" rotatedBoundingBox="3555,12543 5256,12389 5313,13025 3612,131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B616D0-44CD-42D1-BC1B-72DD428E4ABE}" emma:medium="tactile" emma:mode="ink">
              <msink:context xmlns:msink="http://schemas.microsoft.com/ink/2010/main" type="line" rotatedBoundingBox="3555,12543 5256,12389 5313,13025 3612,13178"/>
            </emma:interpretation>
          </emma:emma>
        </inkml:annotationXML>
        <inkml:traceGroup>
          <inkml:annotationXML>
            <emma:emma xmlns:emma="http://www.w3.org/2003/04/emma" version="1.0">
              <emma:interpretation id="{749FF596-266B-419A-B18E-93AF06BE969F}" emma:medium="tactile" emma:mode="ink">
                <msink:context xmlns:msink="http://schemas.microsoft.com/ink/2010/main" type="inkWord" rotatedBoundingBox="3555,12543 5256,12389 5313,13025 3612,13178"/>
              </emma:interpretation>
              <emma:one-of disjunction-type="recognition" id="oneOf2">
                <emma:interpretation id="interp10" emma:lang="en-US" emma:confidence="0">
                  <emma:literal>{X,Z}</emma:literal>
                </emma:interpretation>
                <emma:interpretation id="interp11" emma:lang="en-US" emma:confidence="0">
                  <emma:literal>{xyz}</emma:literal>
                </emma:interpretation>
                <emma:interpretation id="interp12" emma:lang="en-US" emma:confidence="0">
                  <emma:literal>{Xyz}</emma:literal>
                </emma:interpretation>
                <emma:interpretation id="interp13" emma:lang="en-US" emma:confidence="0">
                  <emma:literal>Ext}</emma:literal>
                </emma:interpretation>
                <emma:interpretation id="interp14" emma:lang="en-US" emma:confidence="0">
                  <emma:literal>Exit}</emma:literal>
                </emma:interpretation>
              </emma:one-of>
            </emma:emma>
          </inkml:annotationXML>
          <inkml:trace contextRef="#ctx0" brushRef="#br0" timeOffset="-7308.4281">869-101 1677,'0'0'3483,"0"0"-129,0 0-903,0 0 129,-34 0-903,34 0-387,0 0-387,-33 0-129,33 0-129,0 0-129,0 0-129,-35 0-129,35 0-129,0 0 0,0 0 0,-33 35-129,33-35 129,0 0 0,0 0 0,-34 34 0,34-34 0,0 32 129,0-32 0,0 0 129,0 0-258,0 34 129,0-34-129,0 0 0,0 0 0,0 34 0,0-34-129,0 32 129,0-32 0,0 0-129,0 0 129,34 34-129,-34-34 129,0 34-129,0-34 129,0 0-129,0 0 129,0 32-129,0-32 0,-34 0 0,34 0 129,-33 35-129,33-35 0,0 0 0,0 0 129,-33 0-129,33 0 0,-34-35 0,34 35 0,0 0 0,0 0 0,0 0 0,0 0 0,0 0 0,0 0 129,0 0-129,0 0 0,34 0 0,-34 0 0,33 35 0,-33-35 0,0 0 0,33 34-129,-33-34 129,0 32 0,0 2 0,34-34 0,-34 32-129,0-32 129,0 34 0,0-34 0,0 0 0,0 34 0,0-34 0,-34 32 0,34-32 0,0 0 0,0 0 0,0 0 0,0 0 0,0 0 129,0 35-129,0-35 0,0 0 0,34 0 0,-34 0 0,33 0 0,-33 0 0,0 0-387,0 0-1161,35 0-2709,-35 0-258,33 0-258,-33 0-258</inkml:trace>
          <inkml:trace contextRef="#ctx0" brushRef="#br0" timeOffset="-4876.6193">935 100 2322,'0'34'4386,"0"-34"-129,0 0 0,0 0-2709,34 34-258,-34-34 129,33 0-387,0 32-258,0-32-129,-33 0-129,34 35-258,-1-35 129,0 34-258,1-34 0,-34 32 0,35-32-258,-2 0-258,-33 34-387,0-34-1161,33 0-2451,-33 0-129,34 0-387,-34 0 129</inkml:trace>
          <inkml:trace contextRef="#ctx0" brushRef="#br0" timeOffset="-5211.6618">1270 68 1161,'0'0'3870,"0"0"258,0 0-1548,0 0-387,0 0-258,0 0-258,0 32-387,0-32-516,0 0 0,-33 34-258,33-34 0,-35 34 0,35-34-258,-34 32 0,34 3 0,-33-35-258,0 34 129,33-2 0,-34-32-129,34 34 0,0-34 0,-33 32 0,33-32-129,0 0 0,0 0-258,-33 34-387,33-34-1032,0 0-2322,0 0-258,0 0-387,0 0 129</inkml:trace>
          <inkml:trace contextRef="#ctx0" brushRef="#br0" timeOffset="-4595.5836">1503 335 3483,'0'0'4644,"33"0"-258,-33 0 0,0 32-2838,0-32-129,0 0-387,0 34 0,0-34-645,0 34-129,0-34-258,0 0-387,34 32-1806,-34-32-1935,0 0-387,0 0-129,0 0-258</inkml:trace>
          <inkml:trace contextRef="#ctx0" brushRef="#br0" timeOffset="-3602.9576">1670 0 2451,'0'0'4257,"0"0"0,0 0-129,0 0-2193,0 0-387,0 0-387,35-32-258,-35 32-258,0 0 0,33 0-258,0 0 0,-33 0 0,34 0-129,-1 0-129,-33 0 129,33 0-129,1 0-129,-34 0 129,33 0 0,-33 0-129,0 0 0,0 0 129,33 0-129,-33 0 0,0 32 0,0-32 0,0 0 0,0 0 0,0 0 0,0 34 129,0-34-129,0 0 0,0 0 0,0 34 0,0-34 0,-33 32 258,0-32-258,33 34-258,0-34 516,-34 34-516,34-34 516,-33 0-516,33 0 258,-33 32 0,33 3 0,0-35 0,0 0-129,0 0 129,0 34 129,0-34-129,0 0 0,0 0 0,0 32 0,0-32 0,33 0 0,-33 0 0,33 0 258,-33 0-258,0 0 0,34 0 0,-1-32 0,-33 32-258,33 0-129,-33 0-645,0 0-1935,0 0-1419,0 0-387,33 0-258,-33 0 0</inkml:trace>
          <inkml:trace contextRef="#ctx0" brushRef="#br0" timeOffset="-3183.9043">1738 168 3225,'0'0'4386,"0"0"-258,0 0-1677,0 0-129,0-34-387,33 34-516,-33 0-516,0 0-258,0 0 0,34 0-258,-1 0-129,0 0-129,-33 0-258,34 0-516,-1 34-2193,-33-34-1290,0 0-645,33 0 0,-33 0-129</inkml:trace>
          <inkml:trace contextRef="#ctx0" brushRef="#br0" timeOffset="-1968.25">2104-133 2193,'0'0'3741,"0"0"258,0 0-1419,0 0-387,0 0-258,0 0-645,0 0 0,36 0-387,-36 0-129,0-34-129,0 34 0,33 0-258,-33 0 0,0 34-129,0-34-129,33 0 0,-33 0 0,0 32 0,0-32-129,0 0 0,0 35 129,0-35-129,0 34 0,0-34 0,0 32 129,0-32-129,0 0 129,0 34-129,0-34 129,-33 34-129,33-34 387,0 32-258,0-32 0,0 0 0,0 0 0,0 0 0,0 0-129,33 34 129,-33-34-129,0 0 129,0 0-129,33 0 0,-33 0 129,34 0-129,-34 0 0,0 0 0,0 0 0,0 0 0,33-34 0,-33 34 0,0 0 129,0 0-129,0 0 0,0 0 0,0 0 0,0 0 0,0 0 0,0 0 0,0 0-129,0 34 258,0-34-258,0 0 129,0 0-129,0 34 129,0-2 0,0-32 0,0 35 0,0-35 0,0 34 0,0-34 0,0 32 0,0-32 0,0 34 0,0-34 0,0 0 0,0 0 0,0 0 0,0 32 0,0-32 0,0 0 0,0 0 0,0 0 0,0 0 129,-33 0-129,33 0 0,-34 0 0,34 0-129,0 34-1419,0-34-2709,0 0-387,0 0-387,0 0-387</inkml:trace>
        </inkml:traceGroup>
      </inkml:traceGroup>
    </inkml:traceGroup>
    <inkml:traceGroup>
      <inkml:annotationXML>
        <emma:emma xmlns:emma="http://www.w3.org/2003/04/emma" version="1.0">
          <emma:interpretation id="{D62C3272-7368-4517-9D9A-790F222F68AF}" emma:medium="tactile" emma:mode="ink">
            <msink:context xmlns:msink="http://schemas.microsoft.com/ink/2010/main" type="paragraph" rotatedBoundingBox="3768,13380 6286,13069 6365,13707 3847,14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7FBAD6-CDFB-4E51-8835-B3A74FB88B2D}" emma:medium="tactile" emma:mode="ink">
              <msink:context xmlns:msink="http://schemas.microsoft.com/ink/2010/main" type="line" rotatedBoundingBox="3768,13380 6286,13069 6365,13707 3847,14019"/>
            </emma:interpretation>
          </emma:emma>
        </inkml:annotationXML>
        <inkml:traceGroup>
          <inkml:annotationXML>
            <emma:emma xmlns:emma="http://www.w3.org/2003/04/emma" version="1.0">
              <emma:interpretation id="{B23E7924-82A6-4261-BBF7-2FCAD7D1599B}" emma:medium="tactile" emma:mode="ink">
                <msink:context xmlns:msink="http://schemas.microsoft.com/ink/2010/main" type="inkWord" rotatedBoundingBox="3768,13380 6286,13069 6365,13707 3847,14019"/>
              </emma:interpretation>
              <emma:one-of disjunction-type="recognition" id="oneOf3">
                <emma:interpretation id="interp15" emma:lang="en-US" emma:confidence="0">
                  <emma:literal>y=x+3</emma:literal>
                </emma:interpretation>
                <emma:interpretation id="interp16" emma:lang="en-US" emma:confidence="0">
                  <emma:literal>y=x + 3</emma:literal>
                </emma:interpretation>
                <emma:interpretation id="interp17" emma:lang="en-US" emma:confidence="0">
                  <emma:literal>y=x +3</emma:literal>
                </emma:interpretation>
                <emma:interpretation id="interp18" emma:lang="en-US" emma:confidence="0">
                  <emma:literal>y=X + 3</emma:literal>
                </emma:interpretation>
                <emma:interpretation id="interp19" emma:lang="en-US" emma:confidence="0">
                  <emma:literal>y=X +3</emma:literal>
                </emma:interpretation>
              </emma:one-of>
            </emma:emma>
          </inkml:annotationXML>
          <inkml:trace contextRef="#ctx0" brushRef="#br1" timeOffset="-215502.3654">802 803 3096,'0'-34'4257,"0"34"-129,0 0-1032,0 0-903,0 0-516,0 0-258,0 0-258,0 0-258,0 0-129,0 34-258,0 0 0,0-2 0,34 2-129,-34-34 0,33 34-258,-33-2 129,0-32-129,34 34 0,-34-34-129,34 0 129,-34 0 0,33 0-129,-33 0 0,34 0 0,-34-34 129,33 34-129,-33-32 129,34-2-129,-34 0 0,34 34 0,-34-32 0,0-2 0,0 34 0,0-34 0,0 34 129,0 0-129,0 0 0,0 0 0,0 0 0,0 34 0,0 0 0,0-2 0,-34 2 0,34 0 129,0 32-258,0 1 258,-34-33 0,34 0-258,0 32 258,0-32-129,0-2 129,0 2-129,0 1 0,0-35 0,0 0 0,0 32 0,0-32 0,0 0 0,0 0 0,0 0-129,0 0-258,0-32-387,0 32-1677,0 0-1935,34 0-387,-34 0-129,0-35-645</inkml:trace>
          <inkml:trace contextRef="#ctx0" brushRef="#br1" timeOffset="-214578.7481">1443 1003 6063,'0'0'4902,"0"0"-129,0 0-258,0 0-2451,0 0-645,0-34-258,0 34-387,0 0-258,0 0-129,34 0-129,-1 0 0,-33 0-129,34 0 0,-1 0 0,-33 0-129,34 0 0,-34 0-258,34 0-645,-1 0-3225,-33 0-645,36 0-258,-36 0-387</inkml:trace>
          <inkml:trace contextRef="#ctx0" brushRef="#br1" timeOffset="-214894.7882">1443 803 6063,'0'0'4773,"0"-34"-129,0 34-387,0 0-2709,0 0-258,0 0-258,0 0-258,34 0-129,-34-33-258,33 33-129,1 0 129,-34 0-258,33 0 0,1 0 0,-34 0-129,34 0 129,-34 0-129,33 0-129,-33 0 0,0 0-387,36 0-516,-36 0-1677,0 33-1806,0-33-258,0 0-387,0 0-129</inkml:trace>
          <inkml:trace contextRef="#ctx0" brushRef="#br1" timeOffset="-213414.6002">1938 636 2967,'0'0'4773,"0"0"-129,33 0 129,-33 0-1677,0 32-1419,0-32-258,33 34-129,-33 0-645,34-34 0,-1 33-258,0 1-129,-33 0 0,36-2 0,-3-32-129,0 34-129,-33-34 129,33 34-129,-33-34 0,34 0-258,-34 32-645,0-32-3741,0 0 258,33-32-774,-33 32 0</inkml:trace>
          <inkml:trace contextRef="#ctx0" brushRef="#br1" timeOffset="-213782.647">2273 602 3354,'0'0'4902,"0"0"-129,0 0-258,0 34-1290,0-34-1419,0 0-645,-34 32-129,34-32-387,-33 34-258,33 0 0,-33-1-129,33 1-129,-33 0 0,33-2 0,-36 2 0,36 0 0,0-2-129,-33-32 0,33 34-129,0-34 129,0 0-258,0 0-258,0 0-258,0 0-903,0 0-2193,0 0-774,0 0-258,-33 35-258</inkml:trace>
          <inkml:trace contextRef="#ctx0" brushRef="#br1" timeOffset="-212530.9879">2473 837 9288,'0'0'5031,"0"-34"-387,0 34-129,0 0-3354,33 0-387,0-34 0,2 34-387,-35 0 0,34-33-129,-1 33 0,0 0-129,1 0 0,-34 0-129,33 0 0,-33 0-387,33 0-903,-33 0-3354,33 33 0,-33-33-645,0 0-258</inkml:trace>
          <inkml:trace contextRef="#ctx0" brushRef="#br1" timeOffset="-212858.5293">2674 568 8127,'0'0'4773,"0"0"-258,0 0-516,0 0-2322,0 34-387,0-34-387,0 34-129,0-34-387,0 32 0,0-32 0,0 34-129,0 0-129,0-1 129,0 1-258,0 0 129,0-2-129,0 2 0,0 0 0,0-34-129,0 32-129,0-32-387,34 0-1419,-34 0-2709,0 0 0,0 0-516,0 0-129</inkml:trace>
          <inkml:trace contextRef="#ctx0" brushRef="#br1" timeOffset="-211266.8273">3007 568 3870,'0'0'4515,"0"0"0,0 0-129,0-32-2322,0 32-516,0 0 0,0 0-387,35-34-387,-35 34 0,34 0-258,-34 0-129,33-35 0,-33 35-129,33 0-129,1 0 129,-34 0-129,33 0 0,-33 0-129,0 0 0,33 35 129,-33-35-129,0 0 0,0 34 0,0-2 0,0-32 0,0 34-129,-33 0 129,33-34-129,0 32 129,0-32-129,-33 0 129,33 0 0,-34 34-129,34-34 129,0 0 0,0 0 129,0 0-129,0 0 0,0 0 0,0 0 0,0 0 0,0-34 129,0 34-129,34 0 0,-34 0 129,33 0-129,-33 0 0,33 0 0,-33 0 0,33 34 0,-33-34 0,34 0 0,-34 34 0,33-34 0,-33 33 0,0-33 0,0 34 0,0 0 0,0-34 0,0 32 0,0-32 0,-33 34 0,33-34 0,-34 34 0,34-34 0,-33 0 0,33 32 129,-33-32-129,0 0 129,33 0 0,-34 0 0,34 0 0,0-32-129,0 32 0,-33 0 0,33 0-129,0 0-645,0 0-3741,0 0-258,33 0-258,-33 0-387</inkml:trace>
        </inkml:traceGroup>
      </inkml:traceGroup>
    </inkml:traceGroup>
    <inkml:traceGroup>
      <inkml:annotationXML>
        <emma:emma xmlns:emma="http://www.w3.org/2003/04/emma" version="1.0">
          <emma:interpretation id="{52DD3D84-41C7-4A60-8BEC-C2858DA94791}" emma:medium="tactile" emma:mode="ink">
            <msink:context xmlns:msink="http://schemas.microsoft.com/ink/2010/main" type="paragraph" rotatedBoundingBox="3930,14183 6468,13949 6526,14583 3988,148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7AF9A4-AEFA-4472-BDDE-713CBF6978B0}" emma:medium="tactile" emma:mode="ink">
              <msink:context xmlns:msink="http://schemas.microsoft.com/ink/2010/main" type="line" rotatedBoundingBox="3930,14183 6468,13949 6526,14583 3988,14816"/>
            </emma:interpretation>
          </emma:emma>
        </inkml:annotationXML>
        <inkml:traceGroup>
          <inkml:annotationXML>
            <emma:emma xmlns:emma="http://www.w3.org/2003/04/emma" version="1.0">
              <emma:interpretation id="{A83AF394-CA9F-4C33-81E8-61BB48A18A4E}" emma:medium="tactile" emma:mode="ink">
                <msink:context xmlns:msink="http://schemas.microsoft.com/ink/2010/main" type="inkWord" rotatedBoundingBox="3930,14183 6468,13949 6526,14583 3988,14816"/>
              </emma:interpretation>
              <emma:one-of disjunction-type="recognition" id="oneOf4">
                <emma:interpretation id="interp20" emma:lang="en-US" emma:confidence="0">
                  <emma:literal>{x,7,Z}</emma:literal>
                </emma:interpretation>
                <emma:interpretation id="interp21" emma:lang="en-US" emma:confidence="0">
                  <emma:literal>{X, 7, Z}</emma:literal>
                </emma:interpretation>
                <emma:interpretation id="interp22" emma:lang="en-US" emma:confidence="0">
                  <emma:literal>{X, 7,Z}</emma:literal>
                </emma:interpretation>
                <emma:interpretation id="interp23" emma:lang="en-US" emma:confidence="0">
                  <emma:literal>{X, 7, z}</emma:literal>
                </emma:interpretation>
                <emma:interpretation id="interp24" emma:lang="en-US" emma:confidence="0">
                  <emma:literal>{X, 7.2}</emma:literal>
                </emma:interpretation>
              </emma:one-of>
            </emma:emma>
          </inkml:annotationXML>
          <inkml:trace contextRef="#ctx0" brushRef="#br0" timeOffset="-21755.2626">1202 1571 2322,'0'0'3354,"0"0"-129,0 0-1032,0 0-129,0 0-387,0-32 0,0 32-516,0 0-129,0 0-258,0 0-129,0 0 0,0 0-258,0 0 0,-34 0 0,34 0-129,0 0 0,0 0 129,-33 0-258,33 0 129,-33 32-129,33-32 0,0 0 0,0 0 0,-34 0-129,34 0 0,0 35 0,0-35 0,0 34 0,0-34 129,0 0-129,0 0 0,0 32 0,0-32 0,34 0 0,-34 0 129,0 34-258,0-34 258,33 0-129,-33 0 0,0 0 0,0 32 0,0-32 0,0 0 0,0 0 0,0 0 129,-33 34-129,33-34 0,-34 0 0,34 0 0,-33 0 0,33 0 129,0 0-129,-33 0 0,33 0 0,-33 0 0,33 0 0,0 0 0,0 0 0,0 0 0,0 0 0,0 0 0,0 0 0,33 0 0,-33 0 0,0 0 0,0 0 0,33 34 0,-33-34 0,33 32 0,-33-32-129,0 35 129,0-35 0,34 34 0,-34-34 0,0 32 0,0 2 0,0-34 0,0 0 0,-34 34 0,34-34 0,0 0 0,0 0 0,0 32 0,0-32 129,0 0-129,0 0 0,0 0 129,0 0-129,34 0 258,-34 0-258,33 0 0,-33 0 0,33 0-258,-33 34-645,0-34-3354,34 0-258,-34 0-258,0 0-387</inkml:trace>
          <inkml:trace contextRef="#ctx0" brushRef="#br0" timeOffset="-18847.3934">1403 1606 4902,'0'0'4515,"0"0"-129,0 34-387,0-34-2580,0 0-387,34 32-129,-1 2-129,0-2-258,-33-32-129,33 34-258,1-34 129,-1 34-129,0-2-129,-33-32-258,34 35-516,-34-35-2322,35 34-1290,-35-34-129,33 0-258</inkml:trace>
          <inkml:trace contextRef="#ctx0" brushRef="#br0" timeOffset="-19131.9294">1670 1606 1419,'0'0'3870,"0"-35"258,0 35-1032,0 0-774,0 0 0,0 0-645,0 0-516,0 0-129,0 0-387,0 35 129,0-1-258,-34-2 0,34-32-258,0 34-129,-33-2 0,33 2 0,-33 0-129,33-34 129,-34 32-129,34 3 0,-33-35 0,33 34 129,0-34-129,-33 0 0,33 0-129,-33 32-129,33-32-258,0 0-387,0 0-2064,0 0-1290,0 0-387,0 0-387,0 0 258</inkml:trace>
          <inkml:trace contextRef="#ctx0" brushRef="#br0" timeOffset="-18567.8579">1905 1838 5547,'33'0'4515,"-33"0"-129,0 35-387,0-35-2838,0 34-258,0-2-258,0 2-258,0 0 0,-33-34-258,33 32-129,0 2-387,0-34-516,0 34-2838,0-34-516,0 0-258,-34 0-258</inkml:trace>
          <inkml:trace contextRef="#ctx0" brushRef="#br0" timeOffset="-17879.7705">2038 1539 2451,'33'0'4386,"-33"0"129,0 0-129,0 0-1677,0 0-1290,0 0 0,33 32-258,-33-32-516,0 35-129,0-35-129,36 34-129,-36-34-129,33 0 258,-33 0-387,33 0 129,-33 0 0,33 0-129,-33 0 0,34 0 129,-34 0-129,0 0 0,33-34 129,-33 34-129,33 0 0,-33-35 0,34 35 0,-34 0 129,0 0 0,33-32-129,-33 32 129,0 0 0,0 0-129,0 0 129,0 0 0,0 32 0,0 3-129,0-35 0,-33 34 129,33-2-129,0 34 0,-34-32 0,34 0 0,-33-2 129,33 3-129,0-1 0,0-2 0,0 2 0,0-34 0,0 0-129,-33 34 0,33-34-258,0 0-387,0 0-1419,0-34-2193,0 34-516,0 0 0,0 0-387</inkml:trace>
          <inkml:trace contextRef="#ctx0" brushRef="#br0" timeOffset="-17607.7359">2574 1772 5031,'0'0'4902,"0"0"-387,0 0 129,0 0-2709,0 0-516,0 34-387,0-34-387,0 32 0,0-32-387,-35 35-129,35-1 0,0-34-387,0 32-387,0-32-903,-33 34-2709,33-34-387,0 0-258,0 0-258</inkml:trace>
          <inkml:trace contextRef="#ctx0" brushRef="#br0" timeOffset="-16752.1273">2741 1471 5676,'33'0'4644,"-33"0"-129,0 0-129,0 0-2967,0 0-129,33 0-387,-33 0-258,34 0-129,-34-32-129,33 32 129,0 0-258,-33 0 0,34 0-129,-34 0 0,33 0 0,-33 0-129,33 32 129,-33-32-129,0 0 0,0 0 0,35 0 0,-35 0 0,0 0 0,0 0 129,0 34-129,0-34 0,0 0-129,0 0 129,0 34 0,0-34 0,-35 32 0,2-32 0,33 35 0,0-35 0,-33 0 0,33 34 0,-34-34 0,1 32 0,33-32 0,0 34 0,-33-34 0,33 32 0,0-32 0,-34 34 0,34-34 0,0 0 0,0 0 0,0 34 0,0-34 0,34 32 129,-34-32-129,0 0 0,33 0 0,-33 0 0,33 0 0,1 0 0,-34 0 129,33 0-129,0 0 0,-33 0 0,35 0-129,-35 0 0,0 0-387,0 0-1161,34 0-2709,-34 0-387,0 0-258,0 0-258</inkml:trace>
          <inkml:trace contextRef="#ctx0" brushRef="#br0" timeOffset="-16360.0775">2774 1672 3225,'0'0'4515,"0"0"0,0 0-129,0 0-2193,0 0-387,0 0-387,33 0-387,1 0-516,-34 0-129,33 0-129,0 0-258,-33 0-387,34 0-1548,-34 0-2322,33 0-387,-33 0-129,33 0-387</inkml:trace>
          <inkml:trace contextRef="#ctx0" brushRef="#br0" timeOffset="-15075.9144">3242 1371 2322,'0'0'4128,"0"0"258,0 0-1290,0 0-774,0 0-387,0 0-258,0 0-645,0 0 0,33 0-387,-33 0 0,0 0 0,0 0-258,34 0 129,-34 0-129,33 0-258,-33 0 129,0 0-129,0 0 0,0 0-129,33 0 129,-33 0-129,0 0 0,0 0 0,0 34 0,0 0 0,-33-34 0,33 32 0,0-32 0,0 34 0,0-34 0,0 34 0,0-34 0,0 0 0,0 32 129,0-32-129,0 0 0,0 0 0,0 35 129,0-35-129,33 0 129,-33 0-129,34 0 0,-34 0 0,33 0 129,-33 0-129,0 0 0,35-35 0,-35 35 0,33 0 0,-33 0 0,0 0 0,0 0 129,0 0-129,0 0-129,0 0 129,0 0 0,0 0 0,-33 0 0,33 0 0,0 35 0,-35-1 0,35-34 0,0 32 0,0-32 0,0 34 0,0-34-129,0 32 258,0-32-258,0 34 129,0-34 0,0 0 0,0 34 0,0-2 0,0-32 0,0 0 0,0 0-129,0 35 258,0-35-258,0 0 258,0 0-129,0 0-129,0 34 258,0-34-129,-33 0 0,33 0 0,0 0 0,0 0-129,0 0 0,-34 0-258,34 0-1032,0 0-2967,0 0-258,0 0-387,0 0-387</inkml:trace>
        </inkml:traceGroup>
      </inkml:traceGroup>
    </inkml:traceGroup>
    <inkml:traceGroup>
      <inkml:annotationXML>
        <emma:emma xmlns:emma="http://www.w3.org/2003/04/emma" version="1.0">
          <emma:interpretation id="{6587BBD1-056C-42F1-AF82-F7A6A1502AE6}" emma:medium="tactile" emma:mode="ink">
            <msink:context xmlns:msink="http://schemas.microsoft.com/ink/2010/main" type="paragraph" rotatedBoundingBox="3814,15015 6453,14813 6504,15475 3865,15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AC6E67-7AB5-47CC-A782-7671A0C30629}" emma:medium="tactile" emma:mode="ink">
              <msink:context xmlns:msink="http://schemas.microsoft.com/ink/2010/main" type="line" rotatedBoundingBox="3814,15015 6453,14813 6504,15475 3865,15677"/>
            </emma:interpretation>
          </emma:emma>
        </inkml:annotationXML>
        <inkml:traceGroup>
          <inkml:annotationXML>
            <emma:emma xmlns:emma="http://www.w3.org/2003/04/emma" version="1.0">
              <emma:interpretation id="{31DB583E-0F28-4031-BC7D-365CF58F0937}" emma:medium="tactile" emma:mode="ink">
                <msink:context xmlns:msink="http://schemas.microsoft.com/ink/2010/main" type="inkWord" rotatedBoundingBox="3814,15015 6453,14813 6504,15475 3865,15677"/>
              </emma:interpretation>
              <emma:one-of disjunction-type="recognition" id="oneOf5">
                <emma:interpretation id="interp25" emma:lang="en-US" emma:confidence="0">
                  <emma:literal>Z~y+z</emma:literal>
                </emma:interpretation>
                <emma:interpretation id="interp26" emma:lang="en-US" emma:confidence="0">
                  <emma:literal>z = 4+ z</emma:literal>
                </emma:interpretation>
                <emma:interpretation id="interp27" emma:lang="en-US" emma:confidence="0">
                  <emma:literal>z = 4+Z</emma:literal>
                </emma:interpretation>
                <emma:interpretation id="interp28" emma:lang="en-US" emma:confidence="0">
                  <emma:literal>z = Yt z</emma:literal>
                </emma:interpretation>
                <emma:interpretation id="interp29" emma:lang="en-US" emma:confidence="0">
                  <emma:literal>z = y+Z</emma:literal>
                </emma:interpretation>
              </emma:one-of>
            </emma:emma>
          </inkml:annotationXML>
          <inkml:trace contextRef="#ctx0" brushRef="#br1" timeOffset="-202530.2181">869 2408 2193,'-34'0'4257,"34"0"258,0 0-258,0 0-2064,0 0-387,0 0-387,0 0-129,0 0-516,0 0-129,0 0-129,0 0 0,0 0 129,34 0-258,-34 0-129,33 0 0,-33 0-129,33 0 0,-33 0 0,34 0 0,-1 0-129,0 0 129,-33 0-129,33 0 0,1 0 0,-34 0 0,33 33 0,-33-33 0,0 0 0,33 0 0,-33 0 0,0 0 0,0 0 0,0 0 0,0 34 0,0-34 0,0 0 0,0 0 0,-33 34 0,33-34 0,-33 32-129,33-32 129,-34 34 0,34-34-129,-33 34 129,33-34 0,-33 32 0,33 2-129,-33-34 129,33 35 0,0-35 0,-34 32-129,34-32 129,0 0 0,0 34 0,0-34 0,0 34 0,0-34 0,0 0 0,0 0 0,0 0 0,0 32 0,0-32 0,0 0 0,0 0 129,0 0-129,34 0 0,-1 0 0,-33 0 129,33 0-129,-33 0 0,33 0 0,-33 0 0,34 0 0,-34 0 0,33 0-129,-33 0 0,33 0-258,-33 0-387,0 0-1290,0 0-2322,0 34-516,0-34 0,0 0-387</inkml:trace>
          <inkml:trace contextRef="#ctx0" brushRef="#br1" timeOffset="-201982.6486">902 2609 5031,'0'0'4773,"0"0"-387,0 0-774,0 0-1677,0-34-387,33 34-258,-33 0-387,34 0-129,-34 0-129,0 0-129,33 0-258,0 0-129,-33 0 129,33 0-258,-33 0-129,34 0-387,-34 34-1290,33-34-2580,0 0-387,-33 0-258,34 0-387</inkml:trace>
          <inkml:trace contextRef="#ctx0" brushRef="#br1" timeOffset="-201434.579">1470 2509 6837,'0'32'4902,"0"-32"-387,0 0-129,0-32-2967,0 32-258,0 0-258,33 0-258,-33 0-258,33 0 0,-33-34-258,34 34 0,-1 0 0,-33 0 0,33 0-258,-33 0 0,0 0-516,0 0-1290,34 0-2451,-34 0-387,0 0-258,0 0-387</inkml:trace>
          <inkml:trace contextRef="#ctx0" brushRef="#br1" timeOffset="-200959.0186">1503 2675 3354,'0'0'4773,"0"0"-387,0 0-387,0 0-1548,0 0-645,0 0-258,0-34-516,0 34-129,0 0-258,33 0-129,-33 0-258,0 0 129,0 0-258,34 0 129,-1 0-129,-33 0 0,33 0-129,-33 0-258,34 0-516,-34 0-3741,35 0-129,-2 0-387,-33 0-516</inkml:trace>
          <inkml:trace contextRef="#ctx0" brushRef="#br1" timeOffset="-194050.6413">2071 2340 129,'-33'0'4128,"33"0"258,0-32 129,0 32-1677,0 0-645,0 0-258,0 0-516,0 0-258,0 0-387,0 0-258,0 0 129,0 32-387,0-32 0,0 34 0,33 0-129,-33-1 0,33 1 0,-33 0-129,0-34 0,36 32 129,-36 2-129,33-34 129,-33 0-129,0 34 0,33-34 0,-33 0 0,33 0 0,-33-34 129,34 34-129,-34-34 0,33 34 0,-33-32 0,0 32 129,33-34-129,-33 34 0,0 0 0,0-34 129,0 34-258,0 0 258,0 0-129,0 0 0,0 0-129,0 34 258,0 0-129,0-34-129,0 66 258,0-32-258,0-2 129,-33 2 0,33 33 0,0-33 0,0 0 0,0-2 0,0 2 0,0-34 0,0 34 0,0-2 0,0-32 0,0 0-258,0 0 0,0 0-645,0 0-1677,0 0-1935,0 0-258,0 0-258,33-32-387</inkml:trace>
          <inkml:trace contextRef="#ctx0" brushRef="#br1" timeOffset="-193570.5803">2774 2274 6837,'0'-34'4902,"0"34"-387,0 0-516,0 0-2322,0 0-516,0 0-258,0 0-129,0 0-258,0 34-258,0 0 129,0-34-258,0 32 129,0 2-258,0 33 129,0-33 0,0 0-129,0-2 129,0 2-129,0-34 0,0 34-129,0-2 129,33-32-387,-33 0 0,0 34-1032,0-34-1806,0 0-1290,0 0-258,0 0-387,0-34-129</inkml:trace>
          <inkml:trace contextRef="#ctx0" brushRef="#br1" timeOffset="-193242.5387">2608 2509 5547,'0'-34'4902,"0"34"-129,0 0-258,0 0-2709,0 0-387,33 0-258,-33 0-258,0 0-387,0 0-258,33 0 129,1 0-258,-1 0 0,-33 0 0,33 0-129,-33-34-129,33 34-516,1 0-3999,-34 0 129,33 0-645,-33 0-258</inkml:trace>
          <inkml:trace contextRef="#ctx0" brushRef="#br1" timeOffset="-190507.1913">3142 2240 3483,'0'0'4902,"0"0"-258,0 0-258,0 0-2193,34 0-774,-34 0-258,0 0-258,0 0-387,33 0-129,0 0-129,0 0 129,-33 0-258,34 0 0,-1 0 0,-33 0-129,33 0 0,1 0 129,-34 0-129,33 0 0,2 0 0,-35 0 129,0 0-129,0 0 0,0 0 0,0 0 0,0 0 0,0 34-129,0-34 258,0 0-258,-35 34 129,35-34 0,-33 32 0,33-32-129,-34 34 129,34-34 0,-33 34-129,0-1 129,33-33 0,0 34 0,-34-34 0,34 34 0,-33-34 0,33 32 0,0-32 0,0 34 129,0-34-129,0 0 0,0 0-129,0 34 258,0-34-129,0 0 0,0 0 0,33 32 0,-33-32 0,34 0 0,-34 0 0,33 0 0,0 0 0,-33 0 0,34 0 0,-34-32-387,33 32-516,-33 0-1548,0 0-1935,0 0-387,35 0-129,-35 0-129</inkml:trace>
          <inkml:trace contextRef="#ctx0" brushRef="#br1" timeOffset="-190062.6349">3209 2475 258,'0'-34'4386,"0"34"129,0 0-129,0 0-1161,0 0-1290,0 0-129,0 0-258,33 0-516,-33 0-258,0 0 0,0 0-387,33-33 0,1 33-129,-1 0-129,-33 0-129,33 0-129,1 33-1290,-1-33-2967,-33 0-258,35 0-387,-35 0-387</inkml:trace>
        </inkml:traceGroup>
      </inkml:traceGroup>
    </inkml:traceGroup>
    <inkml:traceGroup>
      <inkml:annotationXML>
        <emma:emma xmlns:emma="http://www.w3.org/2003/04/emma" version="1.0">
          <emma:interpretation id="{E90E06AF-6355-48B8-8C70-F833F29C7831}" emma:medium="tactile" emma:mode="ink">
            <msink:context xmlns:msink="http://schemas.microsoft.com/ink/2010/main" type="paragraph" rotatedBoundingBox="3700,15777 4775,15728 4800,16303 3726,16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0AE14D-6E3E-4954-8DF2-53A5B652E32F}" emma:medium="tactile" emma:mode="ink">
              <msink:context xmlns:msink="http://schemas.microsoft.com/ink/2010/main" type="line" rotatedBoundingBox="3700,15777 4775,15728 4800,16303 3726,16351"/>
            </emma:interpretation>
          </emma:emma>
        </inkml:annotationXML>
        <inkml:traceGroup>
          <inkml:annotationXML>
            <emma:emma xmlns:emma="http://www.w3.org/2003/04/emma" version="1.0">
              <emma:interpretation id="{797E31E3-7F41-4BFD-8D23-036796DA2276}" emma:medium="tactile" emma:mode="ink">
                <msink:context xmlns:msink="http://schemas.microsoft.com/ink/2010/main" type="inkWord" rotatedBoundingBox="3700,15777 4775,15728 4800,16303 3726,16351"/>
              </emma:interpretation>
              <emma:one-of disjunction-type="recognition" id="oneOf6">
                <emma:interpretation id="interp30" emma:lang="en-US" emma:confidence="0">
                  <emma:literal>{x}</emma:literal>
                </emma:interpretation>
                <emma:interpretation id="interp31" emma:lang="en-US" emma:confidence="0">
                  <emma:literal>{X}</emma:literal>
                </emma:interpretation>
                <emma:interpretation id="interp32" emma:lang="en-US" emma:confidence="0">
                  <emma:literal>Ex}</emma:literal>
                </emma:interpretation>
                <emma:interpretation id="interp33" emma:lang="en-US" emma:confidence="0">
                  <emma:literal>EX}</emma:literal>
                </emma:interpretation>
                <emma:interpretation id="interp34" emma:lang="en-US" emma:confidence="0">
                  <emma:literal>{xy</emma:literal>
                </emma:interpretation>
              </emma:one-of>
            </emma:emma>
          </inkml:annotationXML>
          <inkml:trace contextRef="#ctx0" brushRef="#br0" timeOffset="-53319.7708">969 3209 3483,'0'0'3870,"0"0"0,0 0-1677,0 0-258,0 0-516,0 0-258,0 0-387,0 0-129,0 0-129,0 0-129,0-32 0,0 32 0,0 0-129,0 0-129,0 0 129,-34 0 0,34 0-129,0 0 0,-33 0 0,33 0-129,0 0 129,0 0 0,-33 0 0,33 0-129,0 0 129,0 32-129,0-32 129,0 0-129,0 0 129,-34 0-129,34 0 129,0 0-129,0 0 0,0 35 129,0-35 0,0 0-129,34 0 0,-34 0 129,0 34-129,0-34 0,0 0 129,0 0-129,33 32 129,-33-32-129,0 0 129,0 0-129,0 34 0,0-34 0,0 34 0,0-34 0,0 32 0,-33-32 0,33 0 0,0 34 0,0-34 0,-34 34-129,1-34 258,33 0-258,-35 0 129,35 0 0,0 0 0,0 0 0,-33 0 0,33 0 0,0 0 0,0 0-129,0 0 129,0 0 0,0 0 0,0 0 0,0 0 0,0 0 0,0 0 0,33 0 0,-33 0 0,35 32 0,-35-32 0,0 0 0,0 0 0,33 35 0,-33-35-129,0 34 129,0-34 0,0 32 0,0-32 0,0 34 0,0-34 0,0 0 0,0 34-129,0-34 258,0 0-258,0 0 129,0 0 0,0 32 0,0-32 0,0 0 129,0 0-258,0 0 129,0 0 0,0 0 0,0 0-258,34 0-129,-34 0-1032,0 0-2709,0 0-387,33 0-258,-33 0-258</inkml:trace>
          <inkml:trace contextRef="#ctx0" brushRef="#br0" timeOffset="-52368.1498">1102 3278 3870,'0'0'4644,"0"0"0,33 0-387,-33 0-2322,0 0-645,33 32 0,-33-32-387,34 34-258,1-34-129,-35 0-258,33 34 258,0-34-258,1 32-129,-34-32 0,33 34-129,0-34 0,-33 34-129,34-34-129,-34 32-516,0-32-1032,33 0-2709,-33 0-129,0 0-258,0 0-258</inkml:trace>
          <inkml:trace contextRef="#ctx0" brushRef="#br0" timeOffset="-52703.6925">1437 3244 2580,'0'0'4386,"0"0"-387,0 0-774,0 0-1161,0 0-129,0 0-516,0 34-387,0-34-258,-34 0-129,34 32-129,0-32-258,-33 34 129,33-34-258,-33 34 0,-1-2-129,34 2 129,-33-34-129,33 34 0,-33-2 0,33-32 0,-35 35 0,35-35-129,0 0 0,0 0-258,0 0-387,0 34-2064,0-34-1677,0 0 0,0-34-516,0 34 387</inkml:trace>
          <inkml:trace contextRef="#ctx0" brushRef="#br0" timeOffset="-51091.4878">1636 3109 3999,'0'0'4644,"0"0"-258,0 0-129,0 0-2580,34 0-387,-34 0-258,0 0-129,0 0-387,35 0-258,-35 0 129,0 0-258,0 0 129,33 0-129,-33 0 0,0 0-129,0 0 129,33 34-129,-33-34 0,0 34 129,0-34-258,0 0 258,0 0-258,-33 32 258,33-32-129,0 35 0,0-35 0,-33 0 0,33 0 129,0 34-258,0-34 258,-35 32-129,35-32 0,0 34 0,0-34 258,35 0-258,-35 0 0,0 34 0,0-34 129,33 0-129,-33 0 129,0 32-129,0-32 0,33 0 129,-33 0-129,34 0 0,-34 0 0,0-32 129,0 32-129,0 0 0,0 0 0,0 0 0,0-34 0,0 34 0,0 0 0,0 0 0,0 0 0,0 0 0,0 34 0,-34-34 0,34 0 0,0 32 0,0 2-129,0-34 129,0 34 0,0-2 0,0-32-129,0 35 129,0-35 0,0 34 0,0-34 0,0 32-129,0-32 129,0 0 0,0 34 0,0-34 0,0 34 0,0-34 129,0 0-129,-33 0 0,33 0 0,0 0 0,0 0 0,-33 0-129,33 0-258,-35 0-1677,35 0-2322,0 0-258,0 0-387,0 0-516</inkml:trace>
        </inkml:traceGroup>
      </inkml:traceGroup>
    </inkml:traceGroup>
    <inkml:traceGroup>
      <inkml:annotationXML>
        <emma:emma xmlns:emma="http://www.w3.org/2003/04/emma" version="1.0">
          <emma:interpretation id="{73CA438B-A2E0-4EE4-B937-68E6D47C127E}" emma:medium="tactile" emma:mode="ink">
            <msink:context xmlns:msink="http://schemas.microsoft.com/ink/2010/main" type="paragraph" rotatedBoundingBox="3771,16739 6217,16537 6273,17221 3828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03B00-2C87-4958-9DCB-AEF3D57B6996}" emma:medium="tactile" emma:mode="ink">
              <msink:context xmlns:msink="http://schemas.microsoft.com/ink/2010/main" type="line" rotatedBoundingBox="3771,16739 6217,16537 6273,17221 3828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C201BF65-E06E-473E-9089-16CEC86424F8}" emma:medium="tactile" emma:mode="ink">
                <msink:context xmlns:msink="http://schemas.microsoft.com/ink/2010/main" type="inkWord" rotatedBoundingBox="3771,16739 6217,16537 6273,17221 3828,17423"/>
              </emma:interpretation>
              <emma:one-of disjunction-type="recognition" id="oneOf7">
                <emma:interpretation id="interp35" emma:lang="en-US" emma:confidence="0">
                  <emma:literal>4=3+X</emma:literal>
                </emma:interpretation>
                <emma:interpretation id="interp36" emma:lang="en-US" emma:confidence="0">
                  <emma:literal>4=3 TX</emma:literal>
                </emma:interpretation>
                <emma:interpretation id="interp37" emma:lang="en-US" emma:confidence="0">
                  <emma:literal>4=3 +X</emma:literal>
                </emma:interpretation>
                <emma:interpretation id="interp38" emma:lang="en-US" emma:confidence="0">
                  <emma:literal>y=3+x</emma:literal>
                </emma:interpretation>
                <emma:interpretation id="interp39" emma:lang="en-US" emma:confidence="0">
                  <emma:literal>4=3 +x</emma:literal>
                </emma:interpretation>
              </emma:one-of>
            </emma:emma>
          </inkml:annotationXML>
          <inkml:trace contextRef="#ctx0" brushRef="#br1" timeOffset="-180710.9474">802 4181 2451,'0'0'4386,"0"0"129,0 0-1032,0 0-1032,0 0-645,0 0-387,0 32-516,0-32 0,0 34-258,33-34-258,-33 34 0,0-2 0,0-32-129,0 35 0,34-1 0,-34-2-258,0-32 258,33 34-258,-33-34 129,0 0-129,0 0 0,33 0 0,-33 0 0,34 0 129,-34 0-258,0-34 258,33 2-129,-33 32 0,33-34 0,-33-1 0,33 3 129,-33-2-129,34 0 0,-34 2 0,0 32 129,0 0 0,0-34 0,0 34-129,0 0 129,0 34 0,0-2-129,-34 2 0,34 0 129,0-2-258,0 37 129,0-37 0,-33 2 0,33 32 0,0-32 0,0 32-129,0-31 129,0-3 0,0 2-129,0 0 129,0-34 0,0 0-129,0 32 0,0-32-129,0 0-129,0 0-516,0 0-516,0 0-3225,0 0-129,0-32-129,0 32-387</inkml:trace>
          <inkml:trace contextRef="#ctx0" brushRef="#br1" timeOffset="-180274.892">1370 4181 8127,'0'0'4773,"0"0"-129,0 0-258,0 0-3483,0 0 0,33 0-258,-33 0-129,34 0-258,-1 0 0,-33 0-129,33 0 0,-33 0-129,33 0 0,1 0-129,-34 0-129,0 0-258,33 0-903,-33 0-2967,0 0-258,0 0-387,0 0-129</inkml:trace>
          <inkml:trace contextRef="#ctx0" brushRef="#br1" timeOffset="-179966.8529">1370 4348 6450,'0'34'4902,"0"-34"-129,0 0-258,0 0-2967,0 0-516,0 0-258,0 0 0,33 0-387,1 0-129,-34 0-129,33 0 129,0 0-258,-33 0 129,33 0-129,-33 32 129,0-32-258,34 0-129,-34 0-1548,33 0-2709,-33 0-258,0 0-258,0 0-516</inkml:trace>
          <inkml:trace contextRef="#ctx0" brushRef="#br1" timeOffset="-178547.1726">1938 4081 1548,'0'0'4386,"0"0"129,0 0-129,0-35-1677,0 35-774,0 0-258,33 0-387,-33 0-387,33-34-258,-33 34 0,0 0-387,34 0 0,-34 0-129,33 0 0,-33 0-129,33 34 0,-33-34 0,36 35 0,-36-35 0,0 32 129,0 2-258,0-34 129,0 34 0,0-2-129,0 2 129,-36-34-129,36 34 129,0-34-129,-33 32 129,33-32 0,-33 0 0,33 0 0,0 0 129,0 0-129,0 0 0,-34 0 0,34 0 0,0 0 0,0 0 0,0 0 0,0 0 0,34 35 0,-34-35 0,33 0 0,-33 0 0,33 0 0,-33 0 0,36 34 0,-36-34 0,33 0 0,-33 32-129,0-32 129,0 34-129,0-34 129,0 32-258,0-32 258,0 34-258,0-34 258,-33 0-129,33 0 129,-36 34 0,36-34 0,-33 0 0,33 32 0,-33-32 129,33 0-129,-34 0 258,34 0-258,0 0 0,0 0 0,0 0 0,0 0 0,-33-32-387,33 32-645,0 0-2709,33 0-903,-33 0-129,34-34-516</inkml:trace>
          <inkml:trace contextRef="#ctx0" brushRef="#br1" timeOffset="-177819.0802">2339 4281 4128,'0'0'5031,"0"0"-258,0 0 0,0 0-2193,0 0-1161,0 0-387,34 0 0,-1 0-516,0 0-129,1 0-129,-1 0-129,0 0 0,2 0 0,-1 0-258,-1-34 0,-33 34-387,33 0-1290,-33 0-2580,0 0-516,34 0-129,-34 0-387</inkml:trace>
          <inkml:trace contextRef="#ctx0" brushRef="#br1" timeOffset="-178118.6182">2539 4046 7998,'0'-34'5031,"0"34"-258,0 0-129,0 0-3483,0 0-387,0 0 129,0 0-516,0 34-129,0-34-129,0 35 0,0-3-129,0 2 129,0 0-129,0 32 0,0-32 0,0-2 0,0 3 0,0-1 0,0-34-258,35 32-258,-35-32-645,0 0-2451,0 0-1161,0 0-258,0 0-387</inkml:trace>
          <inkml:trace contextRef="#ctx0" brushRef="#br1" timeOffset="-176646.9313">2907 4046 7353,'0'0'4902,"0"0"0,34 35-387,-34-35-2967,33 32-645,-33-32 129,33 34-387,2 0-258,-1-2-129,-1 2 0,0 0-129,-33-2 0,34-32 0,-1 35 0,0-1-387,-33-34 0,0 0-2193,33 0-2193,-33 0-387,0 0-387,0 0-387</inkml:trace>
          <inkml:trace contextRef="#ctx0" brushRef="#br1" timeOffset="-176954.9705">3242 4046 258,'0'-34'4644,"0"34"-129,0 0 129,0 0-1548,0 0-774,0 0-645,0 0-258,0 34-516,-33-34-258,33 35 0,-33-3-258,33 2 0,-34 0-129,1-2-129,33 2 129,-33 0-258,-1-2 0,34-32 129,-35 35-129,35-1 0,-33-34 0,33 32 0,0-32-258,0 0 129,0 0-516,0 0-1677,0 0-2451,0 0-129,0 0-129,0 0-258</inkml:trace>
        </inkml:traceGroup>
      </inkml:traceGroup>
    </inkml:traceGroup>
    <inkml:traceGroup>
      <inkml:annotationXML>
        <emma:emma xmlns:emma="http://www.w3.org/2003/04/emma" version="1.0">
          <emma:interpretation id="{599ECF0B-E074-4AE3-9895-0AD80A7B569A}" emma:medium="tactile" emma:mode="ink">
            <msink:context xmlns:msink="http://schemas.microsoft.com/ink/2010/main" type="paragraph" rotatedBoundingBox="3581,17777 4049,17777 4049,18311 3581,18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506170-CAE1-4259-8F81-53ACFA38A1B7}" emma:medium="tactile" emma:mode="ink">
              <msink:context xmlns:msink="http://schemas.microsoft.com/ink/2010/main" type="inkBullet" rotatedBoundingBox="3469,18197 3891,17654 4223,17912 3801,18455"/>
            </emma:interpretation>
            <emma:one-of disjunction-type="recognition" id="oneOf8">
              <emma:interpretation id="interp40" emma:lang="en-US" emma:confidence="0">
                <emma:literal>•</emma:literal>
              </emma:interpretation>
              <emma:interpretation id="interp41" emma:lang="en-US" emma:confidence="0">
                <emma:literal>&amp;</emma:literal>
              </emma:interpretation>
              <emma:interpretation id="interp42" emma:lang="en-US" emma:confidence="0">
                <emma:literal>*</emma:literal>
              </emma:interpretation>
              <emma:interpretation id="interp43" emma:lang="en-US" emma:confidence="0">
                <emma:literal>$</emma:literal>
              </emma:interpretation>
              <emma:interpretation id="interp44" emma:lang="en-US" emma:confidence="0">
                <emma:literal>¢</emma:literal>
              </emma:interpretation>
            </emma:one-of>
          </emma:emma>
        </inkml:annotationXML>
        <inkml:trace contextRef="#ctx0" brushRef="#br0" timeOffset="-65771.852">1068 5150 2580,'0'0'4257,"0"0"0,0 0-1032,0 0-1032,0 33-516,-33-33-258,33 34-258,-33-34-387,0 66 0,33-66-258,-34 68 129,1-36-258,0 2-258,-1 1 129,1-3-129,33 2 258,-35 32-387,2-32 129,-1-34-129,34 34 0,-33-2 0,33-32 0,0 0 0,0 0 0,0 0-258,0 0-129,0 0-129,0 0-516,-33 0-3483,33 0-258,0 0-129,0 0-516</inkml:trace>
        <inkml:trace contextRef="#ctx0" brushRef="#br0" timeOffset="-66479.4417">902 5251 1548,'0'0'4386,"0"0"0,0 0 0,0 0-2193,0 0-516,-33 0-516,33 0-258,0 0-258,0 0 0,-34 0-129,34 0-129,0 0-129,0 0 0,-33 0 0,33 0-129,-35 0 0,35 0 0,0 32-129,-33-32 0,33 34 129,-34-34-129,34 34 0,-33-34 258,33 32-258,-33-32 258,33 34-129,0-34 0,-34 35-129,34-35 0,0 32 0,0-32-129,0 34 258,0 0-258,0-34 129,34 32-129,-34-32 258,33 34 0,-33-34-129,33 34 129,1-34-129,-34 0 0,33 0 0,2 0 0,-2 0 129,1 0-129,-1 0 0,0-34 0,1 34-129,-34 0 129,33-34-129,-33 2 258,33 32-258,-33-34 258,0 0-129,0 2 129,0-3-129,0 35 0,-33-34 129,0 2-258,33 32 129,-34-34-258,1 34 0,0 0-774,-1 0-1548,34 0-1806,-33 0-387,33 0-387,0 0 0</inkml:trace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0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2679908-11C3-4263-9E35-788033EC0A18}" emma:medium="tactile" emma:mode="ink">
          <msink:context xmlns:msink="http://schemas.microsoft.com/ink/2010/main" type="inkDrawing" rotatedBoundingBox="10110,9315 10167,6138 10226,6139 10169,9317" semanticType="callout" shapeName="Other">
            <msink:sourceLink direction="with" ref="{5C73BB06-AA43-4C6C-A442-081E2AC212F3}"/>
            <msink:sourceLink direction="with" ref="{04049A50-8325-4017-BB73-83153F0489C9}"/>
          </msink:context>
        </emma:interpretation>
      </emma:emma>
    </inkml:annotationXML>
    <inkml:trace contextRef="#ctx0" brushRef="#br0">76 0 3096,'0'0'2838,"0"0"-129,0 0-387,0 0-516,0 0-387,0 34-129,0-34-258,0 0-258,0 0-129,0 34 0,0-1-258,0 1 0,0 0-129,0-2 129,0 2-258,0 0 258,0-2 0,0 37-129,0-37 129,0 36 0,0-2-129,0-32-129,0 33 129,0-1-258,0 2 0,0-36 0,0 36 0,0-1 0,0-1 0,0 2 0,0-36 0,0 36 0,-32-1-129,32-1 258,0-32 0,0 32 0,0 1-129,0-33 129,0 32 0,0 2-129,0-36 129,0 37-129,-32-37 0,32 36 0,0-2 0,0-32 0,0 32 0,0 1 0,0 1-129,0-36 258,0 36-258,0-36 129,0 37 129,0-37-258,0 36 258,0-36-129,0 36 129,32-35-129,-32 1 129,0 32 0,0-32-129,0-2 0,0 2 0,0 33 129,0-33-258,0 0 258,0-2-258,0 36 258,0-68-129,0 32 0,0 2 0,0-34 0,0 0 0,0 35 0,0-35 0,0 0 0,0 0 0,0 0-129,0 0 129,0 32 0,0-32 0,0 0-258,0 0 0,0 34-387,0-34-2193,0 0-1935,0 0 0,0 0-645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97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CEC358-711E-4A98-924F-EC1C8EA13EC4}" emma:medium="tactile" emma:mode="ink">
          <msink:context xmlns:msink="http://schemas.microsoft.com/ink/2010/main" type="writingRegion" rotatedBoundingBox="10094,8842 12037,10124 11655,10704 9712,9421"/>
        </emma:interpretation>
      </emma:emma>
    </inkml:annotationXML>
    <inkml:traceGroup>
      <inkml:annotationXML>
        <emma:emma xmlns:emma="http://www.w3.org/2003/04/emma" version="1.0">
          <emma:interpretation id="{D9A9C919-7C56-49B3-A431-020D0D141CFC}" emma:medium="tactile" emma:mode="ink">
            <msink:context xmlns:msink="http://schemas.microsoft.com/ink/2010/main" type="paragraph" rotatedBoundingBox="10094,8842 12037,10124 11655,10704 9712,9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47B56-09EE-4EC5-B46F-3F3D48F7AD06}" emma:medium="tactile" emma:mode="ink">
              <msink:context xmlns:msink="http://schemas.microsoft.com/ink/2010/main" type="line" rotatedBoundingBox="10094,8842 12037,10124 11655,10704 9712,9421"/>
            </emma:interpretation>
          </emma:emma>
        </inkml:annotationXML>
        <inkml:traceGroup>
          <inkml:annotationXML>
            <emma:emma xmlns:emma="http://www.w3.org/2003/04/emma" version="1.0">
              <emma:interpretation id="{5C73BB06-AA43-4C6C-A442-081E2AC212F3}" emma:medium="tactile" emma:mode="ink">
                <msink:context xmlns:msink="http://schemas.microsoft.com/ink/2010/main" type="inkWord" rotatedBoundingBox="10094,8842 12037,10124 11655,10704 9712,9421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822</emma:literal>
                </emma:interpretation>
                <emma:interpretation id="interp1" emma:lang="en-US" emma:confidence="0">
                  <emma:literal>VoL 2</emma:literal>
                </emma:interpretation>
                <emma:interpretation id="interp2" emma:lang="en-US" emma:confidence="0">
                  <emma:literal>You 2</emma:literal>
                </emma:interpretation>
                <emma:interpretation id="interp3" emma:lang="en-US" emma:confidence="0">
                  <emma:literal>¥.22</emma:literal>
                </emma:interpretation>
                <emma:interpretation id="interp4" emma:lang="en-US" emma:confidence="0">
                  <emma:literal>Yo 2</emma:literal>
                </emma:interpretation>
              </emma:one-of>
            </emma:emma>
          </inkml:annotationXML>
          <inkml:trace contextRef="#ctx0" brushRef="#br0">-10 32 516,'0'0'4386,"0"-34"129,0 34-903,0 0-1290,0 0-516,0 0-774,0 0-129,0 0-258,0 0-258,0 0 0,0 0-129,0 34 0,0-34 0,33 34 0,-33-2 129,0-32-258,0 35 0,34 31 0,-34-32 0,33 0-129,-33-34 129,34 32-129,-34 2 0,0 1 0,34-35 0,-34 0 0,0 0 129,0 0 0,0 0-129,33 0 129,-33 0 0,0-35-129,0 35 129,34-34 0,-34 2-129,0-2 0,0 0 129,34 2-129,-34-37 0,0 69 0,33-32-129,-33-2-129,0 34-645,0-34-3741,0 34-129,0 0-387,0 0-258</inkml:trace>
          <inkml:trace contextRef="#ctx0" brushRef="#br0" timeOffset="1188.1507">191 568 2322,'0'0'3612,"0"0"-1161,0 0-516,0-34-258,0 34-387,0 0-129,0 0-258,-33 0-258,33 0 129,0 0-258,0 34-129,0-34 0,-34 0 129,34 0-258,0 33 129,0-33-129,0 34 129,0-34-129,0 0 0,0 0-129,0 34 0,0-34 0,34 32 0,-34-32 0,0 0-129,0 0 129,33 0-129,-33 0 129,34 0-129,-34 0 129,34 0-129,-34 0-129,0-32 258,33 32-129,-33-34-129,0 34 129,0-34-129,0 34 258,-33 0-258,33-33 258,0 33-258,0-34 129,0 34 0,-34 0 0,34 0-258,0 0-1419,-34 0-2838,34 0-129,0 0-516,0 0 259</inkml:trace>
          <inkml:trace contextRef="#ctx0" brushRef="#br1" timeOffset="47863.5778">724 534 2322,'0'0'5031,"0"-34"0,0 34-258,0 0-2709,0 0-516,0 0-129,0 0-516,0 0-129,0 0-258,0 0 129,0 0-258,33 34-129,-33-34 0,0 35 0,0-3 0,0 2-129,0 32 0,0-32 0,0 32 0,0-31-129,0 31 0,0-32 129,0 0-258,-33-2 258,33 2-258,0 0 129,0-1 0,0-33 0,0 0 0,0 0 0,0 0 0,33 34 0,-33-34 0,34 0 0,-34-34 129,33 34-129,0 0 0,-33 0 129,35 0 0,-1 0 0,-1-33-129,0 33 129,1 0-129,-1 0 0,0 0 0,1 0-129,-1 0-129,-33 0-516,33 0-4257,0 0-129,-33 0-387,0 0-387</inkml:trace>
          <inkml:trace contextRef="#ctx0" brushRef="#br1" timeOffset="51672.0608">1460 1103 2580,'0'0'5031,"0"0"129,0 0-516,0-33-2580,0 33-645,0 0-129,0 0-516,0 0 0,0-34-129,0 34 0,34 0-258,-34 0 0,33-34 0,-33 34-129,0 0-129,33-32 129,-33 32-129,34 0 0,-34 0-129,33 0 129,-33 0-129,33 32 0,-33-32 0,0 34 129,0 0-129,0-34 0,0 33 0,0 1 0,0-2 0,0 36-129,-33-36 129,33 2-129,-33 0 129,-1-1-129,34-33 129,-33 34-129,33-34 129,0 0 0,-33 34 0,33-34 0,0 0 0,0 0 0,0 0 0,0 0 0,0 0 0,0 0 0,0 0 0,0 0 0,0-34 129,33 34 0,-33 0-129,33 0 129,1 0-129,-34 0 129,33 0 0,0 0-129,0 0 129,1 34-129,1-34 0,-35 0 0,33 0 0,1 0-129,-34 0-258,0 0-1677,0 0-3096,0 0-258,0 0-387,0 0-258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27.0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FB12D4-3F55-4402-A7B0-19804E42964B}" emma:medium="tactile" emma:mode="ink">
          <msink:context xmlns:msink="http://schemas.microsoft.com/ink/2010/main" type="writingRegion" rotatedBoundingBox="18586,4406 24732,4211 24923,10230 18777,10425"/>
        </emma:interpretation>
      </emma:emma>
    </inkml:annotationXML>
    <inkml:traceGroup>
      <inkml:annotationXML>
        <emma:emma xmlns:emma="http://www.w3.org/2003/04/emma" version="1.0">
          <emma:interpretation id="{493D8B06-7D9E-4233-8FA5-2E37F795FF2F}" emma:medium="tactile" emma:mode="ink">
            <msink:context xmlns:msink="http://schemas.microsoft.com/ink/2010/main" type="paragraph" rotatedBoundingBox="18638,4565 24708,4146 24780,5194 18710,5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207FD2-6815-4E39-A6EA-0A584AB18340}" emma:medium="tactile" emma:mode="ink">
              <msink:context xmlns:msink="http://schemas.microsoft.com/ink/2010/main" type="inkBullet" rotatedBoundingBox="18682,5207 18927,5190 18942,5399 18696,541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66 39 2967,'0'0'2580,"0"0"0,0 0-258,0 0-645,0 0-258,0 0-258,0 0 0,0 0-258,-33-34-258,33 34-129,0 0 129,0 34-258,0-34-129,-33 0 129,33 32-129,0-32 129,0 34-258,0-34 258,0 34-129,0-2 129,0-32-258,0 35 258,0-35-258,33 0 129,0 0-129,-33 0 0,34 0-129,-1 0 129,-33 0-129,33 0 0,2-35 129,-35 35-129,34-32 0,-34 32 0,0-34 0,0 0 0,0 34 0,0-32-129,0 32 129,-34-34-129,34 34 0,-35 0-129,35 0-387,-33 0-387,33 0-2967,-33 0-1032,33 34-129,0-34-258</inkml:trace>
      </inkml:traceGroup>
      <inkml:traceGroup>
        <inkml:annotationXML>
          <emma:emma xmlns:emma="http://www.w3.org/2003/04/emma" version="1.0">
            <emma:interpretation id="{8438E193-3F27-4716-A3BB-8DA456DAB73A}" emma:medium="tactile" emma:mode="ink">
              <msink:context xmlns:msink="http://schemas.microsoft.com/ink/2010/main" type="line" rotatedBoundingBox="19358,4515 24708,4146 24780,5194 19430,5564"/>
            </emma:interpretation>
          </emma:emma>
        </inkml:annotationXML>
        <inkml:traceGroup>
          <inkml:annotationXML>
            <emma:emma xmlns:emma="http://www.w3.org/2003/04/emma" version="1.0">
              <emma:interpretation id="{5C42EBF3-6C6D-485C-96E8-496CFC269638}" emma:medium="tactile" emma:mode="ink">
                <msink:context xmlns:msink="http://schemas.microsoft.com/ink/2010/main" type="inkWord" rotatedBoundingBox="21974,4334 24708,4146 24780,5194 22047,5383"/>
              </emma:interpretation>
              <emma:one-of disjunction-type="recognition" id="oneOf1">
                <emma:interpretation id="interp1" emma:lang="en-US" emma:confidence="0">
                  <emma:literal>Lo=Liu{x,4}</emma:literal>
                </emma:interpretation>
                <emma:interpretation id="interp2" emma:lang="en-US" emma:confidence="0">
                  <emma:literal>Lo=L,u{x,43</emma:literal>
                </emma:interpretation>
                <emma:interpretation id="interp3" emma:lang="en-US" emma:confidence="0">
                  <emma:literal>Lo=Liu{x,43</emma:literal>
                </emma:interpretation>
                <emma:interpretation id="interp4" emma:lang="en-US" emma:confidence="0">
                  <emma:literal>Lo=hu{x,43</emma:literal>
                </emma:interpretation>
                <emma:interpretation id="interp5" emma:lang="en-US" emma:confidence="0">
                  <emma:literal>20=2.09×14}</emma:literal>
                </emma:interpretation>
              </emma:one-of>
            </emma:emma>
          </inkml:annotationXML>
          <inkml:trace contextRef="#ctx0" brushRef="#br1" timeOffset="132299.2999">3345-798 1032,'0'-32'4644,"0"32"-129,0 0-1290,0 0-645,0 0-516,0 0-774,0 0-258,0 0-258,0 0 0,0 0-258,0 32-129,0-32 0,0 34-258,0 0 129,0-34-129,-34 32 0,34 2-258,0 1 258,0-3-129,0 34 0,0-32 0,0 0 0,0-2 0,0 2 0,34 0 129,-1-34-129,0 33 129,-33-33-129,33 0 129,1 0-129,-1 0 0,0 0 129,34-33-129,-34 33 258,-33-34-258,33 34 129,1-34-129,1 2 129,-35-2-129,33 0 129,-33 2-129,0-2 129,0 2-129,0-3 0,0 1 129,-33 2-258,33-2 387,0 34-387,0 0 129,-35-34-129,35 34 0,0 0-516,0 0-1548,0 34-2709,0-34-387,35 0-387,-35 0 129</inkml:trace>
          <inkml:trace contextRef="#ctx0" brushRef="#br1" timeOffset="133275.4238">4380-864 2709,'-33'0'4773,"33"0"-387,0-34-1419,0 34-1161,0 0-516,0 0-129,0 0-516,0 0 0,0 0-129,-33-33 0,33 33 0,-33 0 0,33 0-129,-34 0-129,34 0 129,0 33-129,0-33 0,-33 0-129,33 0 0,-33 34 0,33 0 129,0-34-129,0 32-258,0-32 258,0 34-258,33-34 258,-33 34-129,0-2 0,33-32 0,-33 34 0,0-34 0,0 35 0,0-35 0,0 0 0,0 32 0,0-32 0,0 34 0,-33-34 0,33 32 0,-33-32 0,-3 34 0,36-34 0,-33 0 0,0 34 0,33-34 0,0 0 0,-33 0 0,33 0 0,0 0 0,0 0 0,0 0 0,0 0 0,33 0 0,-33 0 0,33 0 0,0 0 0,-33 0 0,36 32 0,-36-32-129,33 34 129,-33 0 0,0-34 0,0 33-258,0 1 258,0 0-129,0-2 129,0 2 0,-33-34-129,33 34 129,0-2 0,0-32 0,0 0 0,0 0 0,0 0 0,0 34 0,0-34 0,33 0 0,-33 0 129,0 0-129,33 0 0,-33 0-129,34 0-387,-34 0-516,33 0-3741,-33 0-258,33 0-387,-33 0-258</inkml:trace>
          <inkml:trace contextRef="#ctx0" brushRef="#br1" timeOffset="134019.0182">4615-597 7224,'0'0'5160,"-35"0"-129,35 0-1032,0 0-2838,35 34-258,-35-34-258,34 32 0,-34 2-258,33-34-129,0 34-129,1-2 0,-1 2 0,-33 0 0,33-34-129,1 33 0,-1-33-129,-33 34-387,33-34-774,-33 0-3483,33 34-387,-33-34-387,34 0-387</inkml:trace>
          <inkml:trace contextRef="#ctx0" brushRef="#br1" timeOffset="133726.9809">4915-563 2580,'0'0'5160,"0"-34"0,0 34-387,0 0-2193,0 0-1677,0 0 0,0 0-258,0 0-258,0 0 0,0 34-129,-33-2-129,33-32 129,-33 34-129,-1 0 0,34-2 129,-33 2-258,0 0 0,33-34 0,-34 33 0,34 1 0,0-34 0,0 34 0,0-34-258,-33 32-129,33-32-387,0 0-1032,0 0-2967,0 0-387,0 0-387,0-32 129</inkml:trace>
          <inkml:trace contextRef="#ctx0" brushRef="#br1" timeOffset="134307.0543">5117-330 5676,'0'0'5418,"0"0"0,33 0-645,-33 0-3225,0 34-645,0-34 0,33 34-258,-33-2-387,0 2 0,34-34-258,-34 34 129,0-2-258,0-32 0,0 34-258,0-34-258,0 35-1032,-34-35-3225,34 0-258,0 0-387,0 0-258</inkml:trace>
          <inkml:trace contextRef="#ctx0" brushRef="#br1" timeOffset="134874.6269">5350-698 6450,'0'0'5547,"0"0"-387,0 0-258,0 34-4128,0-34 0,33 35-129,-33-35 0,0 32-258,0 2-258,0-2 129,0-32-129,33 34-129,-33 0 129,0-34-129,34 0 0,-34 32 0,33-32 129,2-32-258,-35 32 258,34 0-129,-34-34 129,33 34-129,-33-34 129,33 34-129,-33-32 0,0 32 129,33-34-129,-33 34 0,0 0 129,0 0-129,0 0 129,0 34-129,0-2 129,-33 2-129,33-34 129,0 66 0,0-32-129,-33 0 0,33-1 129,0 1-129,-33 0 0,33-2 0,0 2 0,0-34-129,0 34 0,0-34-387,0 32-1290,0-32-3354,0 0-129,0 0-516,0 0-258</inkml:trace>
          <inkml:trace contextRef="#ctx0" brushRef="#br1" timeOffset="136047.2758">5751-931 2193,'0'0'5160,"0"0"-129,0 0-129,0 0-2322,0 0-1161,34-34-129,-34 34-387,33 0-129,-33 0-129,33 0-129,0 0-258,-33 0 129,34 0-129,-34 0-129,0 0 0,35 0 0,-35 0-129,0 34 129,0-1-129,0-33 0,33 34 0,-33 0 0,-33-2 129,33 2-258,0-34 258,-35 34-258,35-2 129,-34 2 0,34 1 0,0-3 0,-33 2 0,33-2 0,0 2 0,0-34 0,0 34 0,0-34 0,0 32 0,0-32 0,33 0 0,1 0 0,-34 0 0,35 0 0,-2 0 0,-33 0 0,34 0 0,-34 0 0,0 0 0,33 0 0,-33 0 0,0 0 0,0 0 129,0 0-129,0 0 0,0-32 0,0 32 0,0 0 0,0 0 0,0 0 0,0 0 0,0 0 0,0 32-129,0-32 258,-33 34-129,33-34 0,0 34-129,0-1 129,0-33 0,0 34 0,0 0 0,0-2 0,0 2-129,0 0 258,0-34-129,0 32 0,0 2 0,0-34 0,0 35 0,0-3 0,0-32 0,0 0 0,0 0 0,-34 0 0,34 0 0,-33 34 0,33-34 0,-35 0 129,35 0-129,-34 0 0,34 0-129,0 0 0,0 0-903,0 0-3483,0 0-645,0 0-516,0-34-258</inkml:trace>
          <inkml:trace contextRef="#ctx0" brushRef="#br1" timeOffset="128711.3443">669-629 4128,'0'0'5160,"0"0"0,0 0-387,0 0-3354,34 0-387,-34 0-129,33 32-258,-33 2-258,0-2-129,0 2-129,0 32 0,0-32-129,0 0 0,-33 33 0,33-33 0,0 32 0,0-32 0,0-2-129,0 2 258,0-34-258,33 35 129,-33-35 129,33 32-129,-33-32 129,34 0 0,-34 0 129,33 0-258,0 0 258,0-32-129,-33 32 0,34 0-129,-1 0 0,-33 0-258,33 0-387,-33 0-387,34 0-3741,-34 0-387,0 0-387,0 0 0</inkml:trace>
          <inkml:trace contextRef="#ctx0" brushRef="#br1" timeOffset="129191.4052">1204-196 774,'0'66'4773,"-33"-66"0,33 34-258,0-34-2322,0 35-1161,0-35 0,0 32-258,0-32-387,33 34 0,0-34 0,-33 0-129,34 0-129,-1 0 0,-33 0 0,33 0 129,1 0-129,-34-34 0,0 34-129,33-32 0,-33 32 129,0 0-129,0-35 129,-33 35-129,33-34 0,-34 34 0,34 0 0,-33-32 0,33 32 0,-33 0-258,-1 0-258,34 0-516,0 0-3612,0 0-258,0 32-258,0-32-129</inkml:trace>
          <inkml:trace contextRef="#ctx0" brushRef="#br1" timeOffset="129566.9529">1572-463 4773,'0'0'5547,"0"0"-129,34 0-516,-34 0-2838,33 0-1290,0-34 0,0 34 0,1 0-516,-1-34 0,-33 34-129,33 0-258,-33 0 0,0 0-387,34 0-387,-34 0-1677,0 0-2193,0 0-516,0 0-387,-34 0 1</inkml:trace>
          <inkml:trace contextRef="#ctx0" brushRef="#br1" timeOffset="129779.4799">1639-296 5805,'-33'34'5289,"33"-34"-258,33 0-903,-33 0-2967,33 0 0,0 0-387,1 0-129,-34 0-387,33-34-129,0 34-516,1 0-645,-1 0-3741,0 0-258,0 0-387,-33 0-387</inkml:trace>
          <inkml:trace contextRef="#ctx0" brushRef="#br1" timeOffset="130310.5473">2240-730 8643,'0'0'5547,"33"0"-387,-33-34-1032,0 34-3354,0 0 0,0 34-258,0-34 0,0 32-387,34 2 0,-34 1-129,0-3 129,0 2-129,0-2 0,0 2 0,0 32 0,0-32 0,0 0 0,0-1 0,0 1 0,0 0 0,0-34-129,0 32 129,0-32 0,33 34 0,-33-34 0,0 0 0,33 0 0,-33 0 0,35 0 0,-1 0 129,-34 0-129,33 0 0,0 0-129,-33 0 129,34 0-387,-1 0-258,0 0-903,-33 0-3354,33 0-387,-33 0-258,34 0-258</inkml:trace>
          <inkml:trace contextRef="#ctx0" brushRef="#br1" timeOffset="130655.0911">2775-363 5805,'0'0'5547,"33"0"-387,-33 0-387,0 0-3612,0 0-387,0 33 0,0-33-129,0 34-258,0 0-129,0-2-129,0 2 0,0-34 0,0 34 0,0-34-129,0 0 0,0 32 129,0-32-258,0 0-129,35 34-516,-35-34-3354,0 0-903,33-34-516,-33 34-258</inkml:trace>
        </inkml:traceGroup>
      </inkml:traceGroup>
    </inkml:traceGroup>
    <inkml:traceGroup>
      <inkml:annotationXML>
        <emma:emma xmlns:emma="http://www.w3.org/2003/04/emma" version="1.0">
          <emma:interpretation id="{89D76C28-6356-42B2-901B-B0D471C17285}" emma:medium="tactile" emma:mode="ink">
            <msink:context xmlns:msink="http://schemas.microsoft.com/ink/2010/main" type="paragraph" rotatedBoundingBox="18771,5472 23224,5331 23267,6669 18814,6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6E7B2-537F-420B-BFA6-18278E217773}" emma:medium="tactile" emma:mode="ink">
              <msink:context xmlns:msink="http://schemas.microsoft.com/ink/2010/main" type="line" rotatedBoundingBox="18771,5472 23224,5331 23267,6669 18814,6810"/>
            </emma:interpretation>
          </emma:emma>
        </inkml:annotationXML>
        <inkml:traceGroup>
          <inkml:annotationXML>
            <emma:emma xmlns:emma="http://www.w3.org/2003/04/emma" version="1.0">
              <emma:interpretation id="{CAD402FF-95CD-4564-B01E-09CA8BE8A47B}" emma:medium="tactile" emma:mode="ink">
                <msink:context xmlns:msink="http://schemas.microsoft.com/ink/2010/main" type="inkWord" rotatedBoundingBox="18771,5472 18829,5471 18871,6808 18814,6810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'</emma:literal>
                </emma:interpretation>
                <emma:interpretation id="interp10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724.0919">133 272 1032,'0'0'4515,"0"0"258,0 0-1935,0 0-516,0 0-774,0 0-387,0 0-129,0 34-516,-33-34 258,33 34-516,0-2 258,0 2-258,0 0 258,0 33-387,0-33 0,0 32 0,0 0-129,0 2 129,0 31-258,0-31 258,0-2-258,0 1 258,33 33 0,-33-32-129,0-36 129,0 37 0,0-3 0,0-32 0,0 32 0,0-32-129,0-2 0,0 3 129,0-35-258,0 34 129,0-34 0,0 0 0,0 0-129,0 0-129,0 0-387,0 0-1032,0 0-2967,0 0-387,0 0-387,0 0 0</inkml:trace>
        </inkml:traceGroup>
        <inkml:traceGroup>
          <inkml:annotationXML>
            <emma:emma xmlns:emma="http://www.w3.org/2003/04/emma" version="1.0">
              <emma:interpretation id="{082939B6-2B39-4D61-A27D-786145671E4B}" emma:medium="tactile" emma:mode="ink">
                <msink:context xmlns:msink="http://schemas.microsoft.com/ink/2010/main" type="inkWord" rotatedBoundingBox="19821,5584 21390,5535 21409,6146 19841,6196"/>
              </emma:interpretation>
              <emma:one-of disjunction-type="recognition" id="oneOf3">
                <emma:interpretation id="interp11" emma:lang="en-US" emma:confidence="1">
                  <emma:literal>read</emma:literal>
                </emma:interpretation>
                <emma:interpretation id="interp12" emma:lang="en-US" emma:confidence="0">
                  <emma:literal>Read</emma:literal>
                </emma:interpretation>
                <emma:interpretation id="interp13" emma:lang="en-US" emma:confidence="0">
                  <emma:literal>mead</emma:literal>
                </emma:interpretation>
                <emma:interpretation id="interp14" emma:lang="en-US" emma:confidence="0">
                  <emma:literal>Lead</emma:literal>
                </emma:interpretation>
                <emma:interpretation id="interp15" emma:lang="en-US" emma:confidence="0">
                  <emma:literal>Head</emma:literal>
                </emma:interpretation>
              </emma:one-of>
            </emma:emma>
          </inkml:annotationXML>
          <inkml:trace contextRef="#ctx0" brushRef="#br0" timeOffset="3583.9551">1137 741 1,'0'-34'4643,"0"34"130,34 0-1677,-34 0-258,0 0-774,0-34-516,0 34-516,0 0-258,33 34-258,-33-34 129,33 34-258,-33-34-129,34 33 0,-34 1-258,0-2 129,33 2-129,-33 0 0,0-34 0,0 32 0,0-32 0,0 0 0,0 34 0,0-34 0,0 0 0,0 0 129,0-34-129,0 2 0,0 32 0,0-34 0,33 0 0,-33 2 0,0-2 129,0 1-129,0-1 0,34 34 0,-34-34 0,33 34 0,-33 0 0,33-32-387,0 32-387,-33 0-2193,0 32-1935,34-32-258,-34 0-387</inkml:trace>
          <inkml:trace contextRef="#ctx0" brushRef="#br0" timeOffset="4096.0201">1606 840 4644,'33'0'4773,"0"0"129,-33 0-2709,33 0-903,1-32-129,-1 32-387,-33 0-258,33-34-129,-33 34-129,34 0 0,-34 0-129,33-33 0,-33 33 0,0 0-129,0 0 129,0-34-129,0 34 258,0-34-258,0 34 0,-33 0 129,-1 0-258,34 0 129,-33 0 0,33 0 0,-33 0 0,-1 0 0,34 34 0,-33-34 129,33 34-129,-33-1 129,33-33 0,0 34 129,0-2-129,0 2 129,0-34-129,33 34 129,-33-2-129,33-32 0,1 0 0,-34 34-129,33-34 0,0 0-258,1 0-516,-34 0-1419,33 0-2580,0-34-516,0 34-129</inkml:trace>
          <inkml:trace contextRef="#ctx0" brushRef="#br0" timeOffset="4660.0917">2207 707 1935,'0'-34'5031,"0"34"0,0-32-258,-34 32-3096,34 0-516,0-34-129,0 34-258,-33 0-129,33 0-129,-33 34-129,33-34 0,-33 32-258,-1-32 129,34 34-129,-33 0 129,33-1-258,0 1 129,0-34 0,0 32-129,0 2 258,33-34-258,-33 0 0,34 34 0,-1-34 0,0 0 129,-33 0-129,33-34 0,1 34 0,-34 0 0,0-34 0,33 2 0,-33 32 0,0-34 0,0 1 0,0 33 0,0-34 0,0 34 0,0 0 0,-33-34 0,33 34 0,0 0 0,0 34 0,-34-34 0,34 34-129,0-1 129,0-33 0,34 34 0,-34-2 0,0 2 0,33-34-258,-33 34 0,33-34-258,-33 0-645,34 0-3741,-34 0-258,33 0-258,-33 0-387</inkml:trace>
          <inkml:trace contextRef="#ctx0" brushRef="#br0" timeOffset="5248.1664">2575 372 5160,'0'-32'5547,"0"32"-516,0 0-129,0 0-3612,0 32-516,0-32 0,33 34-258,-33 0 129,0 33-387,0-33 0,33-2-129,-33 36 0,0-36 0,0 36 0,34-35-129,-34 1 0,0-2 129,0-32-258,0 0 129,33 34 0,-33-34 0,0 0 0,0-34-129,0 2 129,0 32-129,0-34 0,-33 1 0,33-1 129,-34 34-129,34-34 0,-33 34 0,0 0 129,0 0 0,-1 0 0,1 0-129,33 34 129,-33-34 0,-1 34 0,34-1 0,0 1 0,0-34 0,0 32 0,0-32 129,0 34-129,0 0 129,34-34 0,-1 0 0,-33 0 0,33 0-129,1 0 129,-1 0 0,0 0-129,0-34-129,1 34-129,-1-34-774,-33 34-3741,0 0-387,0 0-387,0 0-387</inkml:trace>
        </inkml:traceGroup>
        <inkml:traceGroup>
          <inkml:annotationXML>
            <emma:emma xmlns:emma="http://www.w3.org/2003/04/emma" version="1.0">
              <emma:interpretation id="{6C25A654-B8D9-4A13-A0AB-5A0529A5EB0E}" emma:medium="tactile" emma:mode="ink">
                <msink:context xmlns:msink="http://schemas.microsoft.com/ink/2010/main" type="inkWord" rotatedBoundingBox="21691,5575 23230,5526 23253,6251 21714,6300"/>
              </emma:interpretation>
              <emma:one-of disjunction-type="recognition" id="oneOf4">
                <emma:interpretation id="interp16" emma:lang="en-US" emma:confidence="0">
                  <emma:literal>(tin)</emma:literal>
                </emma:interpretation>
                <emma:interpretation id="interp17" emma:lang="en-US" emma:confidence="0">
                  <emma:literal>(thin)</emma:literal>
                </emma:interpretation>
                <emma:interpretation id="interp18" emma:lang="en-US" emma:confidence="0">
                  <emma:literal>(tins)</emma:literal>
                </emma:interpretation>
                <emma:interpretation id="interp19" emma:lang="en-US" emma:confidence="0">
                  <emma:literal>[tin)</emma:literal>
                </emma:interpretation>
                <emma:interpretation id="interp20" emma:lang="en-US" emma:confidence="0">
                  <emma:literal>{try)</emma:literal>
                </emma:interpretation>
              </emma:one-of>
            </emma:emma>
          </inkml:annotationXML>
          <inkml:trace contextRef="#ctx0" brushRef="#br0" timeOffset="6224.2904">3143 372 4257,'0'0'5289,"-33"34"-258,33-34-774,-34 34-2967,1-34-129,33 33-129,-33 1-387,33 32 0,0-32-258,0 0 0,0 32 0,0-32-129,0 33-129,0-35-129,33 2 129,-33 32-129,33-66 0,1 34-129,-34 0-258,33-34-645,0 0-3225,0 33-903,-33-33-129,0 0-645</inkml:trace>
          <inkml:trace contextRef="#ctx0" brushRef="#br0" timeOffset="6859.8711">3209 673 7224,'0'0'5289,"0"0"-129,0 0-1806,0 0-2064,34 34-387,-1-34-129,2 34 0,-35-34-387,34 0-129,-1 33 0,0-33-258,0 34-129,1-34-258,-1 0-645,-33 0-2451,33 32-1548,-33-32-387,34 34-516</inkml:trace>
          <inkml:trace contextRef="#ctx0" brushRef="#br0" timeOffset="6599.8381">3511 573 3999,'0'-32'5289,"0"32"-258,0 0-129,0 0-3612,0 32-387,0-32 0,0 34-258,-33 0-129,-1-2 0,34 2-258,-33 0 129,0-1-129,33 1-129,-33-2 0,33 2-129,-34-34 0,34 34-129,0-34-516,0 0-387,0 32-3354,0-32-774,0 0-387,0 0-129</inkml:trace>
          <inkml:trace contextRef="#ctx0" brushRef="#br0" timeOffset="7095.9011">3813 874 4773,'0'0'5547,"0"0"-258,33 0-258,-33 0-3483,0 34-516,0-34-129,0 32-129,0 2-516,0-34 0,0 34-258,0-34 0,0 33-516,0-33-516,0 34-3483,0-34-774,0 0-258,0 0-258</inkml:trace>
          <inkml:trace contextRef="#ctx0" brushRef="#br0" timeOffset="7569.4612">3946 607 5805,'0'0'5676,"0"0"-387,0 0-516,0 34-3354,0-34-774,33 32 0,-33 2-129,0 0-129,0-34-258,33 33 0,-33-33 0,34 34-129,-34-34 129,33 0 0,-33 0-129,33-34 129,0 1-129,-33 33 0,36-34 129,-3 0 0,-33 34 0,33-32-129,-33 32 129,34 0 0,-34 0 0,0 0-129,0 0 129,0 0-129,0 32 0,0 2 129,0 0-129,-34-1 129,34 1-129,0 32 0,-33-32 0,33-2 0,0 2-258,0 0-258,0-34-516,0 0-3870,-33 33-258,33-33-516,0 0-387</inkml:trace>
          <inkml:trace contextRef="#ctx0" brushRef="#br0" timeOffset="7867.9991">4314 406 7224,'33'0'5547,"-33"34"-258,33-34-258,1 33-3999,-1 1 0,-33 0-387,33 32 0,1-32-387,-1 32 0,-33-32-258,0 33 0,0-35-129,0 2-516,0 0-903,-33-2-3612,-1 2-129,1-34-516,33 0-129</inkml:trace>
        </inkml:traceGroup>
      </inkml:traceGroup>
    </inkml:traceGroup>
    <inkml:traceGroup>
      <inkml:annotationXML>
        <emma:emma xmlns:emma="http://www.w3.org/2003/04/emma" version="1.0">
          <emma:interpretation id="{3116F325-C4DB-42A9-A437-2CBDBC295E53}" emma:medium="tactile" emma:mode="ink">
            <msink:context xmlns:msink="http://schemas.microsoft.com/ink/2010/main" type="paragraph" rotatedBoundingBox="18658,6651 23790,6518 23814,7442 18682,7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E4981-E8CB-41D4-9F2C-8F8D99A8A373}" emma:medium="tactile" emma:mode="ink">
              <msink:context xmlns:msink="http://schemas.microsoft.com/ink/2010/main" type="line" rotatedBoundingBox="18658,6651 23790,6518 23814,7442 18682,7575"/>
            </emma:interpretation>
          </emma:emma>
        </inkml:annotationXML>
        <inkml:traceGroup>
          <inkml:annotationXML>
            <emma:emma xmlns:emma="http://www.w3.org/2003/04/emma" version="1.0">
              <emma:interpretation id="{C7631A4F-EAF3-403E-8749-4903C76304CB}" emma:medium="tactile" emma:mode="ink">
                <msink:context xmlns:msink="http://schemas.microsoft.com/ink/2010/main" type="inkWord" rotatedBoundingBox="22466,6610 23792,6575 23814,7442 22488,7476"/>
              </emma:interpretation>
              <emma:one-of disjunction-type="recognition" id="oneOf5">
                <emma:interpretation id="interp21" emma:lang="en-US" emma:confidence="0">
                  <emma:literal>8.4=221×3}</emma:literal>
                </emma:interpretation>
                <emma:interpretation id="interp22" emma:lang="en-US" emma:confidence="0">
                  <emma:literal>8.4=229×3}</emma:literal>
                </emma:interpretation>
                <emma:interpretation id="interp23" emma:lang="en-US" emma:confidence="0">
                  <emma:literal>8.4=2211×3}</emma:literal>
                </emma:interpretation>
                <emma:interpretation id="interp24" emma:lang="en-US" emma:confidence="0">
                  <emma:literal>8.4=2219×3}</emma:literal>
                </emma:interpretation>
                <emma:interpretation id="interp25" emma:lang="en-US" emma:confidence="0">
                  <emma:literal>8.4=2214×3}</emma:literal>
                </emma:interpretation>
              </emma:one-of>
            </emma:emma>
          </inkml:annotationXML>
          <inkml:trace contextRef="#ctx0" brushRef="#br1" timeOffset="125835.4791">3946 1476 3225,'0'0'4386,"0"0"-1032,0-34-774,0 34-258,0 0-645,0 0-258,0 0-516,0 0 0,0 0-258,0-32 129,0 32-387,0 0 0,0 0 0,-34 0-258,1 0 0,33 0 0,-33 0 0,33 0-129,-33 0 129,33 32-129,-34-32 129,34 34-129,0-34 129,0 34-129,0-2 129,0-32-129,0 35 258,34-1-129,-34-34-129,33 32 0,-33-32 129,33 34-129,-33-34 129,0 34-129,0-34 0,33 0 0,-33 0 0,0 0 0,-33 32 0,33-32 0,-33 0 0,33 0 0,-33 0 0,33 0 129,0 0-129,-34 0-129,34 0 129,0 0 0,0 0 0,0 0 0,0 0 0,0 0 0,0 0 0,34 34 0,-1-34 0,-33 0 0,33 34 0,-33-34 0,0 32 0,0 3-129,0-1 258,0-34-258,0 32 129,0 2 0,0 0 0,0-34 0,-33 32 0,33-32 0,0 0 0,0 34 0,0-34 0,0 0 0,0 0 129,0 0-129,33 0 0,-33 0 0,0 0 0,33 0 0,1 0-387,-1 0-1290,-33 0-3225,33 0-129,1 0-516,-1 0-258</inkml:trace>
          <inkml:trace contextRef="#ctx0" brushRef="#br1" timeOffset="126479.0608">4181 1711 5031,'0'0'5418,"0"0"-129,0 0-387,0 0-3354,33 0-516,0 32-129,1-32 0,-1 34-387,0-34-258,0 34 0,1-2-129,-1-32 0,0 35-129,1-35 0,-1 34-387,-33-34-387,33 0-2709,-33 0-1419,35 32-645,-35-32-387,0 0 646</inkml:trace>
          <inkml:trace contextRef="#ctx0" brushRef="#br1" timeOffset="126219.0278">4514 1643 5547,'0'0'5289,"0"0"-129,0 0-258,0 0-3612,0 0-387,0 0-129,0 34 129,-34-34-516,34 34 0,-33-2-129,33-32 0,-33 34-129,33 0 0,-34-2-129,1 3 129,33-35-129,0 34 0,-33-2 0,33-32-129,0 0 129,0 34-258,0-34-387,0 0-516,0 34-2193,0-34-1806,0 0-258,0-34-258</inkml:trace>
          <inkml:trace contextRef="#ctx0" brushRef="#br1" timeOffset="127494.6898">4715 1442 2451,'0'0'5031,"0"0"-129,0 0-774,34 0-1548,-34 0-774,0-32-258,0 32-516,33 0-129,0 0-129,-33 0-129,34 0-258,-1 0 0,-33 32-129,33-32-129,-33 0 0,0 0 0,33 34-129,-33-34 129,0 34-129,0-34 0,0 32 0,0 3 0,-33-35 0,33 34 0,-33-2 0,33 2 0,-33-34 0,33 34 0,0-2 0,0 2 0,-34 0 0,34-34 0,34 32 0,-34 3 0,33-35 0,-33 0 129,33 34-129,0-34 0,-33 0 0,34 0 0,-1 0 0,-33-34 0,33 34 0,-33 0 0,0-35 0,0 35 0,0 0 0,36 0 0,-36 0 0,0 0 0,0 0-129,0 0 129,0 0 0,-36 35 0,36-35 0,0 34 0,0-2 0,0-32 0,0 34 0,0 0 0,0-34 0,0 32 0,0 2-129,36-34 129,-36 34 0,0-1 0,0-33 0,33 34 0,-33-34 0,0 0 0,-33 32 0,33-32 0,-36 34 0,3-34 0,0 0 0,33 0 0,-34 0-387,1 0-1161,0 0-3483,33 0-387,0 0 0,0 0-774</inkml:trace>
          <inkml:trace contextRef="#ctx0" brushRef="#br0" timeOffset="1171.6488">-34 1476 3354,'0'0'5289,"0"34"-387,0-34 0,0 32-3612,0-32-645,0 35 129,34-1-387,-34-2 258,33 2-387,0 0 129,-33-2-129,34 2 0,-34-34 0,33 34 0,-33-34 0,33 0 0,2 0 0,-35 0 0,34-34-129,-34 0 0,33 34 0,-33-32-129,33-36 129,-33 36-129,0-2 0,0 34 0,34-35 0,-34 3-129,0-2 0,0 34-645,0 0-2451,0 0-1806,33-34-258,-33 34-516</inkml:trace>
          <inkml:trace contextRef="#ctx0" brushRef="#br0" timeOffset="9108.1564">166 2179 129,'0'0'4644,"0"-34"129,0 34-1032,0 0-1290,0 0-645,0 0-387,0 0-516,0 0-258,-33-33-129,33 33 0,-33 33 0,33-33-258,0 0 0,0 34 0,0-34 0,0 0-129,0 0 129,0 32-129,33-32-129,0 0 129,2 0 0,-35 0-129,34 0 0,-1 0 129,-33 0-129,33-32 0,-33 32 0,0-34 0,0 34 0,0 0 0,-33-33 0,33 33 0,-33-34-129,33 34-258,-34 0-258,34 0-1032,0 0-2967,-35 0-645,2 0-129,33 34-129</inkml:trace>
          <inkml:trace contextRef="#ctx0" brushRef="#br1" timeOffset="36323.6125">836 1743 903,'0'0'4386,"0"0"516,0 0-2193,0-32-258,0 32-645,0 0-516,0 0-258,0 0-258,0 0-129,0 0 0,0 32 0,0-32-258,0 0-129,0 34 0,0 0 0,0-2-129,0 3 0,0-1-129,0-2 0,0 2 0,0 32 0,0-32 0,0 0 0,0-34 0,0 33 0,0 1 0,0-34 0,0 0 0,0 32 0,0-32 0,0 0 0,0 0 0,33 0 129,-33 0-129,33 0 0,1 0 129,-1 0-129,-33 0 0,33 0 129,1 0-129,-34 0 0,35 0-387,-35 0-258,33 0-2193,-33 0-2064,0 0-258,0 0-516</inkml:trace>
          <inkml:trace contextRef="#ctx0" brushRef="#br1" timeOffset="122409.044">1337 2078 2580,'34'-34'5547,"-34"34"-258,0 0-129,0 0-2193,0 0-1935,0 0-129,0 0-258,0 0 0,0 34-387,0-34 0,0 34-129,33-34 0,-33 33-129,0-33 0,0 34 0,0-34-258,0 0-258,0 32-1032,0-32-3225,0 0-387,0 0-516,0 0 0</inkml:trace>
          <inkml:trace contextRef="#ctx0" brushRef="#br1" timeOffset="122822.5964">1606 1743 5934,'0'0'5805,"0"0"-645,0-32-129,0 32-3741,0 0-387,0 0 0,33 0-258,0 0-258,-33 0-129,33-34-129,1 34 0,-34 0-129,33 0-129,-33 0-258,33 0-387,-33 0-774,0 34-3483,0-34-258,0 0-387,0 0-258</inkml:trace>
          <inkml:trace contextRef="#ctx0" brushRef="#br1" timeOffset="123055.126">1606 1912 6321,'0'0'5418,"0"0"-258,-34 32-1677,34-32-1935,34 0-387,-34 0-129,33 0-258,-33 0-258,33 0-258,0 0 0,-33 0-258,34 0-258,-1-32-516,0 64-2451,-33-32-1677,34 0-516,-34 0-387,33 0 259</inkml:trace>
          <inkml:trace contextRef="#ctx0" brushRef="#br1" timeOffset="123542.6879">2140 1577 4644,'33'0'5547,"-33"0"-129,0 0-387,0 0-2451,0-35-1548,0 35-129,0 35-387,0-35 0,0 34-258,0-2-129,34-32 0,-34 34-129,0 0 129,0-2-129,0 2 0,0 0-129,0-2 129,0 3 0,0-1 0,0-2 0,0-32 0,0 34 0,0-34 0,33 0 0,0 34 0,1-34 0,-34 0 0,33 0 0,0 0 0,2-34-129,-35 34-129,34 0-258,-1 0-516,-33 0-3999,0 0-258,33 0-258,-33 0-387</inkml:trace>
          <inkml:trace contextRef="#ctx0" brushRef="#br1" timeOffset="124135.2631">2675 1878 6450,'0'0'5676,"0"0"-387,0-35-387,33 35-3741,-33 0-258,33 0 0,-33 0-387,34-32 0,-34 32-258,33 0-129,-33 0 0,0 32-129,0-32 0,0 35 0,0-1 0,0-34 0,0 32-129,-33 2 129,33-34-129,0 34 129,-34-34 0,34 0-129,-33 32 129,33-32 0,0 34 0,0-34 0,0 0-129,0 0 129,0 0 0,33 0 129,-33 0-129,34 0 0,-34 0 0,33 0 0,-33 0 0,35 0-129,-2 0-129,-33 0-516,34 34-2064,-1-34-2322,-33 0-129,0 0-645,33 0 387</inkml:trace>
          <inkml:trace contextRef="#ctx0" brushRef="#br1" timeOffset="124503.3099">2976 1510 7998,'0'0'5418,"0"0"0,0 0-387,0 0-4128,34 0-129,-1 0-129,-33 32-129,33 3-129,1-1-129,-1-2-129,0 36 0,-33-36 0,33 2 0,1 0-129,-1-2 0,-33 3 0,35-1 0,-35-34-129,0 0-645,67 32-3612,-67-32-903,0 0-258,0-32-645</inkml:trace>
        </inkml:traceGroup>
      </inkml:traceGroup>
    </inkml:traceGroup>
    <inkml:traceGroup>
      <inkml:annotationXML>
        <emma:emma xmlns:emma="http://www.w3.org/2003/04/emma" version="1.0">
          <emma:interpretation id="{36D4DCE7-D54E-4F55-B85F-38AD564B1C86}" emma:medium="tactile" emma:mode="ink">
            <msink:context xmlns:msink="http://schemas.microsoft.com/ink/2010/main" type="paragraph" rotatedBoundingBox="18702,7519 23238,7248 23308,8424 18772,8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EAD56-933D-4BB4-BD4E-7F95EB67D860}" emma:medium="tactile" emma:mode="ink">
              <msink:context xmlns:msink="http://schemas.microsoft.com/ink/2010/main" type="line" rotatedBoundingBox="18702,7519 23238,7248 23308,8424 18772,8695"/>
            </emma:interpretation>
          </emma:emma>
        </inkml:annotationXML>
        <inkml:traceGroup>
          <inkml:annotationXML>
            <emma:emma xmlns:emma="http://www.w3.org/2003/04/emma" version="1.0">
              <emma:interpretation id="{54D083CE-6734-4A84-9725-3E9A99CF4179}" emma:medium="tactile" emma:mode="ink">
                <msink:context xmlns:msink="http://schemas.microsoft.com/ink/2010/main" type="inkWord" rotatedBoundingBox="18702,7519 19005,7501 19075,8677 18772,8695"/>
              </emma:interpretation>
              <emma:one-of disjunction-type="recognition" id="oneOf6">
                <emma:interpretation id="interp26" emma:lang="en-US" emma:confidence="0">
                  <emma:literal>}</emma:literal>
                </emma:interpretation>
                <emma:interpretation id="interp27" emma:lang="en-US" emma:confidence="0">
                  <emma:literal>d</emma:literal>
                </emma:interpretation>
                <emma:interpretation id="interp28" emma:lang="en-US" emma:confidence="0">
                  <emma:literal>l</emma:literal>
                </emma:interpretation>
                <emma:interpretation id="interp29" emma:lang="en-US" emma:confidence="0">
                  <emma:literal>1</emma:literal>
                </emma:interpretation>
                <emma:interpretation id="interp30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0076.7796">66 3214 6321,'0'0'5418,"0"0"-516,0 0-129,0 0-3870,0 35-258,0-35 0,0 34-129,0-2 0,34 2-129,-34 0 0,33-2-129,-33-32 129,33 34-258,-33 0 258,35-34-258,-1 0 129,-34 0-129,33 0-129,0 0 129,-33-34-129,34 34 0,-34-34-129,33 2 129,-33-2-129,0 34-387,0 0-1161,0-66-3612,0 66 129,0 0-516,0 0-258</inkml:trace>
          <inkml:trace contextRef="#ctx0" brushRef="#br0" timeOffset="9699.7317">166 2345 1,'0'-34'4901,"0"34"130,0 0-258,0 0-1935,0 0-903,0 0-516,0 0-258,0 34-516,0-34 129,0 67-258,0-33 258,35 32-387,-35-32 0,0 32-258,0 3 129,0 31-129,0-34-129,0 0 129,0 3-129,0-3 0,0 0 0,0-32 129,0 0-129,0 33 0,0-67 0,0 34 0,0-2 0,0-32 0,34 0-129,-34 0-129,0 0-258,0 0-258,0 0-2451,0-32-1677,0 32-387,0-34-387,0 34 130</inkml:trace>
        </inkml:traceGroup>
        <inkml:traceGroup>
          <inkml:annotationXML>
            <emma:emma xmlns:emma="http://www.w3.org/2003/04/emma" version="1.0">
              <emma:interpretation id="{8C53BB38-1402-4E3C-B8AA-0A3EC97645AF}" emma:medium="tactile" emma:mode="ink">
                <msink:context xmlns:msink="http://schemas.microsoft.com/ink/2010/main" type="inkWord" rotatedBoundingBox="19713,7527 21763,7404 21809,8172 19758,8295"/>
              </emma:interpretation>
              <emma:one-of disjunction-type="recognition" id="oneOf7">
                <emma:interpretation id="interp31" emma:lang="en-US" emma:confidence="1">
                  <emma:literal>write</emma:literal>
                </emma:interpretation>
                <emma:interpretation id="interp32" emma:lang="en-US" emma:confidence="0">
                  <emma:literal>writes</emma:literal>
                </emma:interpretation>
                <emma:interpretation id="interp33" emma:lang="en-US" emma:confidence="0">
                  <emma:literal>writer</emma:literal>
                </emma:interpretation>
                <emma:interpretation id="interp34" emma:lang="en-US" emma:confidence="0">
                  <emma:literal>Write</emma:literal>
                </emma:interpretation>
                <emma:interpretation id="interp35" emma:lang="en-US" emma:confidence="0">
                  <emma:literal>•write</emma:literal>
                </emma:interpretation>
              </emma:one-of>
            </emma:emma>
          </inkml:annotationXML>
          <inkml:trace contextRef="#ctx0" brushRef="#br0" timeOffset="10767.8666">1036 2646 6966,'0'0'5289,"0"0"-258,0 0-258,35 35-4128,-35-35-129,0 32-129,0 2-129,33 0 0,-33-2-129,0 36 0,0-36-129,33 2 258,-33 1-258,34-3 0,-34 2 0,33-34 129,-33 0-129,33-34 0,-33 2 0,34-3 0,-1 1 129,0 2-129,-33-36 0,34 36 0,-34-36-129,0 36-387,33-3-516,-33 35-3612,0 0-516,-33-34-129,33 34-516</inkml:trace>
          <inkml:trace contextRef="#ctx0" brushRef="#br0" timeOffset="11203.9227">1237 2681 6450,'0'0'5418,"0"0"-387,0 0-258,34 32-3870,-34 2-387,33 0 0,-33-2-129,33 2 0,1 0-129,-34-2-129,33 2-129,0 1 0,-33-3 0,33-32 0,-33 0 0,34 0 129,-34 0-129,35-32 129,-35-3-129,0 1 0,33 2 129,-33-36-129,0 36 129,34-2-258,-34 0 258,0 2-258,0-3 0,0 35-258,0 0-774,0 0-3225,0 0-645,0 0-387,0 35-258</inkml:trace>
          <inkml:trace contextRef="#ctx0" brushRef="#br0" timeOffset="11631.9767">1739 2681 7353,'33'0'5547,"-33"0"-516,0 0 0,33 32-4128,-33 2-129,34 0-258,-34-2-258,0 2-129,33 0-129,-33-2 0,0 2 0,0 1 129,0-35-258,0 0 129,0 32 0,0-32-129,0-32 129,0 32-129,0-35 129,0 1 0,33 2 0,-33-2 0,0-32 129,0 32-129,0 0 129,33 2 0,-33 32-129,0-35 0,0 35 0,36 0-129,-3 0-645,-33 0-2709,0 0-1290,0 0-645,33 35-387,-33-35 517</inkml:trace>
          <inkml:trace contextRef="#ctx0" brushRef="#br0" timeOffset="11899.511">2140 2681 7224,'0'0'5547,"0"0"-258,0 0-258,0 0-3483,33 32-774,-33-32-129,0 34-258,0-34-129,0 34-129,0-2 0,0-32-258,34 34 0,-34 0-387,0-34-387,0 0-1548,0 0-2709,-34 0-129,34 0-387,0 0-258</inkml:trace>
          <inkml:trace contextRef="#ctx0" brushRef="#br0" timeOffset="12078.0337">2173 2512 8643,'0'-66'5547,"-33"66"-387,33-34-903,0 34-3225,0 0-774,0 0-129,0 0-774,0 0-2709,0 0-1548,0 0-387,33 0-387</inkml:trace>
          <inkml:trace contextRef="#ctx0" brushRef="#br0" timeOffset="12592.099">2408 2713 7482,'0'0'5547,"0"0"-516,0-32 0,34 32-4128,-34 0-129,33-35-387,0 35-645,1 0-1419,-1 0-3354,0 0 0,0 0-516,-33 0-387</inkml:trace>
          <inkml:trace contextRef="#ctx0" brushRef="#br0" timeOffset="12391.5735">2408 2245 5934,'0'0'5547,"0"0"-258,0 0-387,0 0-3612,34 34-387,-34-2 0,0 36-387,0-35 0,0 1-258,0 32 0,0 2 0,0-36-129,0 37-129,0-37 0,0 2 0,33 32 0,-33-32 0,0 0-129,0-34-258,33 32-645,-33-32-2709,34 0-1161,-34 0-645,0 0-387</inkml:trace>
          <inkml:trace contextRef="#ctx0" brushRef="#br0" timeOffset="13035.6549">2741 2747 7224,'0'0'5547,"34"0"-516,-34 0 0,33 0-3999,2-34-129,-2 34-258,1-32-387,-1 32 0,-33-35-129,33 35 0,-33-34 0,34 34-129,-34-32 0,0 32 0,0 0 129,0 0-129,-34-34 0,1 34 0,33 0 0,-33 0 0,-1 34 0,1-34 0,-2 32 0,2 2 129,33 1 0,-34-3 0,34 2 129,-33 0-129,33-2 129,33 36 0,-33-36-129,34 2 129,-1-34-129,2 35-129,-2-35 0,1 0-129,32 0-774,-66 0-3225,67-35-1161,-34 35-387,1-34-387</inkml:trace>
        </inkml:traceGroup>
        <inkml:traceGroup>
          <inkml:annotationXML>
            <emma:emma xmlns:emma="http://www.w3.org/2003/04/emma" version="1.0">
              <emma:interpretation id="{B52F041C-DE5E-4A19-B3C4-F69F62485F8B}" emma:medium="tactile" emma:mode="ink">
                <msink:context xmlns:msink="http://schemas.microsoft.com/ink/2010/main" type="inkWord" rotatedBoundingBox="22077,7656 23258,7586 23305,8371 22124,8441"/>
              </emma:interpretation>
              <emma:one-of disjunction-type="recognition" id="oneOf8">
                <emma:interpretation id="interp36" emma:lang="en-US" emma:confidence="0">
                  <emma:literal>(x)</emma:literal>
                </emma:interpretation>
                <emma:interpretation id="interp37" emma:lang="en-US" emma:confidence="0">
                  <emma:literal>(4)</emma:literal>
                </emma:interpretation>
                <emma:interpretation id="interp38" emma:lang="en-US" emma:confidence="0">
                  <emma:literal>(X)</emma:literal>
                </emma:interpretation>
                <emma:interpretation id="interp39" emma:lang="en-US" emma:confidence="0">
                  <emma:literal>(t)</emma:literal>
                </emma:interpretation>
                <emma:interpretation id="interp40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3556.2214">3611 2446 4128,'0'0'5418,"-33"0"258,33 34-645,-34-34-2064,1 32-1806,33 2 0,-33 32-258,-1-32-387,34 33-129,-33 1-129,33-2-129,0-32 0,0 32 0,33 1-129,-33-33 0,34 0-129,-1-2 0,0 2-645,1-34-1032,-1 0-3483,-33 0-129,33 0-387,-33 0-258</inkml:trace>
          <inkml:trace contextRef="#ctx0" brushRef="#br0" timeOffset="13883.763">4181 2646 7998,'33'0'5418,"-33"0"0,0 0-516,0 0-3999,-33 35-258,-3-3-129,36 2-258,-33 0 0,0-2-129,-34 2 0,34 32 0,0-32 0,-1 1 0,1-3-129,33 2 0,-33-34-258,33 34-516,0-34-1419,0 0-2838,0-34-387,0 34-258,0-34-258</inkml:trace>
          <inkml:trace contextRef="#ctx0" brushRef="#br0" timeOffset="14131.7945">3813 2713 7224,'0'0'5547,"0"0"-258,0 0-129,0 0-3999,33 34 0,0-34-387,0 34-258,-33-34-129,34 32-129,-1 2-258,0-34 129,1 34-129,-1-34-129,0 32-258,-33-32-387,33 34-2580,3-34-1806,-3 0-387,-33 0-258,33 0-129</inkml:trace>
          <inkml:trace contextRef="#ctx0" brushRef="#br0" timeOffset="14463.8367">4347 2412 7998,'0'0'5805,"33"0"-516,-33 0-129,34 0-3870,-34 34-387,33 0-258,0-2 129,1 2-516,-1 0 0,-33 32 0,33-31-129,-33 31 0,0 0-129,0 2 129,-33-36-258,33 37 258,-33-3-129,-1-32 0,34-2-129,-33 2-129,33 0-645,-33-34-3096,33 0-1161,0 0-516,0 0-387</inkml:trace>
        </inkml:traceGroup>
      </inkml:traceGroup>
    </inkml:traceGroup>
    <inkml:traceGroup>
      <inkml:annotationXML>
        <emma:emma xmlns:emma="http://www.w3.org/2003/04/emma" version="1.0">
          <emma:interpretation id="{6BCEB6B3-C342-4994-87FD-86823CB74724}" emma:medium="tactile" emma:mode="ink">
            <msink:context xmlns:msink="http://schemas.microsoft.com/ink/2010/main" type="paragraph" rotatedBoundingBox="18992,8867 20194,10241 19779,10604 18577,9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6F5D81-F426-4325-AF2A-76CE66E3B0E5}" emma:medium="tactile" emma:mode="ink">
              <msink:context xmlns:msink="http://schemas.microsoft.com/ink/2010/main" type="line" rotatedBoundingBox="18992,8867 20194,10241 19779,10604 18577,9231"/>
            </emma:interpretation>
          </emma:emma>
        </inkml:annotationXML>
        <inkml:traceGroup>
          <inkml:annotationXML>
            <emma:emma xmlns:emma="http://www.w3.org/2003/04/emma" version="1.0">
              <emma:interpretation id="{6CCE09A3-83AA-403A-8626-322C09CE1677}" emma:medium="tactile" emma:mode="ink">
                <msink:context xmlns:msink="http://schemas.microsoft.com/ink/2010/main" type="inkWord" rotatedBoundingBox="18992,8867 20194,10241 19779,10604 18577,9231"/>
              </emma:interpretation>
              <emma:one-of disjunction-type="recognition" id="oneOf9">
                <emma:interpretation id="interp41" emma:lang="en-US" emma:confidence="0">
                  <emma:literal>wiz</emma:literal>
                </emma:interpretation>
                <emma:interpretation id="interp42" emma:lang="en-US" emma:confidence="0">
                  <emma:literal>on 2</emma:literal>
                </emma:interpretation>
                <emma:interpretation id="interp43" emma:lang="en-US" emma:confidence="0">
                  <emma:literal>or 2</emma:literal>
                </emma:interpretation>
                <emma:interpretation id="interp44" emma:lang="en-US" emma:confidence="0">
                  <emma:literal>chizz</emma:literal>
                </emma:interpretation>
                <emma:interpretation id="interp45" emma:lang="en-US" emma:confidence="0">
                  <emma:literal>oh 2</emma:literal>
                </emma:interpretation>
              </emma:one-of>
            </emma:emma>
          </inkml:annotationXML>
          <inkml:trace contextRef="#ctx0" brushRef="#br0" timeOffset="17300.1968">201 3817 2451,'0'0'2709,"0"0"-129,0 0-129,0 0-129,0-34-387,0 34-387,0 0-258,0 0-129,0 0-258,0 0-129,0 0-129,0 0 0,-35 0 129,35 0-129,0 0-129,0 0 0,-33 34 0,33-34 0,-33 34-129,33-34-129,0 32 0,0 2-129,0 0 129,0-2-129,0-32 0,0 34 0,33 1-129,0-35 129,2 0-129,-35 0 129,34 0-129,-1-35 0,0 35 129,-33-34-258,34 2 258,-34-2-129,0 34 0,0-34 0,0 2 129,0-2-258,0 34 129,-34 0-129,34 0-645,-33-34-3096,0 34-1161,33 0-387,0 0-516</inkml:trace>
          <inkml:trace contextRef="#ctx0" brushRef="#br0" timeOffset="16460.0902">201 3917 903,'0'0'3870,"0"0"0,0 0-1419,0 0-1032,0 0-645,0-34-129,0 34-516,0 0 0,0 0-387,0 0-774,0 0-774,0 0-1032,0 0-1161,0 0 0</inkml:trace>
          <inkml:trace contextRef="#ctx0" brushRef="#br1" timeOffset="33963.8128">601 4385 1677,'0'0'4644,"0"0"129,0 0-129,0 0-2193,0 0-645,35 0-387,-35 0-258,0 34-258,0-34-129,0 34-129,0-34 0,0 32-387,0 2 129,0 0-387,0-2 258,0 3-258,-35-1 129,35-2-129,0 2 0,0 0 0,0-2 0,0 2 0,0-34 0,0 34 0,0-34 0,0 0 0,0 0 0,35 0 0,-35 0 0,0 0-129,33 0 129,-33 0 129,34 0-129,-1 0 0,-33 0 129,33 0-129,1 0 0,-1 0 0,0 0 0,0-34 0,-33 34-129,34 0-516,-1 0-1032,-33 0-3096,33 0-516,-33 0-258,0 0-129</inkml:trace>
          <inkml:trace contextRef="#ctx0" brushRef="#br1" timeOffset="34735.9109">1137 4854 7224,'0'0'5160,"0"0"-258,0-34-1161,34 34-2451,-34-34-129,33 34-387,-33 0 0,33 0-258,-33 0-258,34 0 0,-34 0-129,0 34 0,33-34-129,-33 34 0,0-34 0,0 33 0,-33 1 0,33-2 0,0 2-129,-34 0 129,1-2-129,33 2 129,-33 0-129,33-34 129,-34 33 0,34-33-129,0 0 129,0 0 0,0 0 0,-33 34 129,33-34-129,0 0 0,0 0 129,33 0 0,-33 0 0,0 0 129,34 0 0,-1 0-129,-33 0 129,33 0-129,1 0 0,-1 0 0,-33 0-129,33-34-129,-33 34-258,0 0-516,34 0-4128,-34 0-129,0 0-387,0 0-258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10.74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F98442-7749-4D63-BED6-C5905734B0DD}" emma:medium="tactile" emma:mode="ink">
          <msink:context xmlns:msink="http://schemas.microsoft.com/ink/2010/main" type="writingRegion" rotatedBoundingBox="811,12062 14076,11477 14312,16834 1048,17418"/>
        </emma:interpretation>
      </emma:emma>
    </inkml:annotationXML>
    <inkml:traceGroup>
      <inkml:annotationXML>
        <emma:emma xmlns:emma="http://www.w3.org/2003/04/emma" version="1.0">
          <emma:interpretation id="{6E9D4C71-AA37-4196-B53E-F6A5A6078978}" emma:medium="tactile" emma:mode="ink">
            <msink:context xmlns:msink="http://schemas.microsoft.com/ink/2010/main" type="paragraph" rotatedBoundingBox="1864,11968 13192,11662 13230,13072 1902,13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AB1570-1447-427C-B636-D3E05B6E0126}" emma:medium="tactile" emma:mode="ink">
              <msink:context xmlns:msink="http://schemas.microsoft.com/ink/2010/main" type="inkBullet" rotatedBoundingBox="1872,12259 2760,12235 2781,13027 1893,13051"/>
            </emma:interpretation>
            <emma:one-of disjunction-type="recognition" id="oneOf0">
              <emma:interpretation id="interp0" emma:lang="en-US" emma:confidence="0">
                <emma:literal>L.</emma:literal>
              </emma:interpretation>
              <emma:interpretation id="interp1" emma:lang="en-US" emma:confidence="0">
                <emma:literal>L,</emma:literal>
              </emma:interpretation>
              <emma:interpretation id="interp2" emma:lang="en-US" emma:confidence="0">
                <emma:literal>L"</emma:literal>
              </emma:interpretation>
              <emma:interpretation id="interp3" emma:lang="en-US" emma:confidence="0">
                <emma:literal>L;</emma:literal>
              </emma:interpretation>
              <emma:interpretation id="interp4" emma:lang="en-US" emma:confidence="0">
                <emma:literal>La.</emma:literal>
              </emma:interpretation>
            </emma:one-of>
          </emma:emma>
        </inkml:annotationXML>
        <inkml:trace contextRef="#ctx0" brushRef="#br0">-3 133 2451,'0'-34'4773,"0"0"0,0 2-516,0 32-1548,0 0-645,0-35-387,0 35-387,0 0-258,0 0-258,0 0-258,0 0 0,0 35-129,0-3-129,33 2 0,-33 32 0,0-32-258,0 32 129,0 3-129,0-37 129,0 36-129,0-2 129,0-32 0,0 33-129,0-33 0,0-2 0,0 2 129,33-2-129,-33-32 0,0 0-129,0 34 129,0-34 129,34 0-129,1 0 129,-35 0 0,33-34-129,0 34 129,-33 0-129,34 0 129,-1-32-129,0 32 129,1 0-129,-1 0-129,0 0-129,-33 0-645,33 0-2322,1 0-1806,-34 0-129,0 0-387,0 0-258</inkml:trace>
        <inkml:trace contextRef="#ctx0" brushRef="#br0" timeOffset="464.559">733 566 5547,'0'35'4902,"0"-35"-258,0 34-258,0-2-2580,0-32-645,0 34-129,0-34-129,0 32-258,0-32-129,0 34 0,0-34-129,33 0 0,1 0 0,-34 0-129,33 0 0,0 0-129,-33 0 0,33-34 129,-33 34-258,0-32 129,0 32 0,0-34-129,0 2 0,0 32 0,-33-34 0,0 34 0,33-35 0,-33 35 0,-1 0-129,1 0 0,33 0-258,-33 0-387,33 0-3870,0 0-258,0 0-387,0 35-129</inkml:trace>
      </inkml:traceGroup>
      <inkml:traceGroup>
        <inkml:annotationXML>
          <emma:emma xmlns:emma="http://www.w3.org/2003/04/emma" version="1.0">
            <emma:interpretation id="{9F701F6F-87AE-4376-8AA7-D67CDC4EFC6A}" emma:medium="tactile" emma:mode="ink">
              <msink:context xmlns:msink="http://schemas.microsoft.com/ink/2010/main" type="line" rotatedBoundingBox="3230,11931 13192,11662 13230,13072 3268,13341"/>
            </emma:interpretation>
          </emma:emma>
        </inkml:annotationXML>
        <inkml:traceGroup>
          <inkml:annotationXML>
            <emma:emma xmlns:emma="http://www.w3.org/2003/04/emma" version="1.0">
              <emma:interpretation id="{CBA85786-8CC6-46F4-8000-EE7223865930}" emma:medium="tactile" emma:mode="ink">
                <msink:context xmlns:msink="http://schemas.microsoft.com/ink/2010/main" type="inkWord" rotatedBoundingBox="3244,12431 3642,12420 3649,12687 3251,12698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867.6102">1367 233 8385,'0'0'5418,"0"0"-387,34 0-258,-34 0-2580,33 0-1290,-33-34 0,35 34-258,-1 0-129,-1 0-258,0-34 0,0 34-129,1 0-258,-34 0-129,33 0-645,-33 0-2193,0 0-1806,0 0-387,0 34-129,0-34-387</inkml:trace>
          <inkml:trace contextRef="#ctx0" brushRef="#br0" timeOffset="1112.6407">1434 400 10191,'-33'0'5418,"33"0"-516,0 0 258,0 0-3999,33 34-129,2-34-258,-1 0 0,-1-34-387,0 34-129,34 0 0,-34 0-258,0-34-258,1 34-1032,-34 0-3612,33 0-258,-33 0-258,0 0-516</inkml:trace>
        </inkml:traceGroup>
        <inkml:traceGroup>
          <inkml:annotationXML>
            <emma:emma xmlns:emma="http://www.w3.org/2003/04/emma" version="1.0">
              <emma:interpretation id="{003835A2-943D-4513-AD81-DB61753B013F}" emma:medium="tactile" emma:mode="ink">
                <msink:context xmlns:msink="http://schemas.microsoft.com/ink/2010/main" type="inkWord" rotatedBoundingBox="4429,11898 6695,11837 6733,13247 4467,13308"/>
              </emma:interpretation>
              <emma:one-of disjunction-type="recognition" id="oneOf2">
                <emma:interpretation id="interp10" emma:lang="en-US" emma:confidence="0.5">
                  <emma:literal>(42)</emma:literal>
                </emma:interpretation>
                <emma:interpretation id="interp11" emma:lang="en-US" emma:confidence="0">
                  <emma:literal>(221</emma:literal>
                </emma:interpretation>
                <emma:interpretation id="interp12" emma:lang="en-US" emma:confidence="0">
                  <emma:literal>(421</emma:literal>
                </emma:interpretation>
                <emma:interpretation id="interp13" emma:lang="en-US" emma:confidence="0">
                  <emma:literal>(42</emma:literal>
                </emma:interpretation>
                <emma:interpretation id="interp14" emma:lang="en-US" emma:confidence="0">
                  <emma:literal>(621</emma:literal>
                </emma:interpretation>
              </emma:one-of>
            </emma:emma>
          </inkml:annotationXML>
          <inkml:trace contextRef="#ctx0" brushRef="#br0" timeOffset="2424.3079">3173 33 9804,'0'0'5031,"0"0"-129,0 0-258,0 0-3225,0 0-516,0 0-129,0 0-129,0 32-258,0 2-129,0 0 0,0-2-129,0 2-129,0 0 129,0 33 0,0-33-129,0 32-129,0-32 258,0-2-129,0 36-129,0-36 129,0 3 0,0-1 0,0-34 0,0 32 0,0-32 0,33 34 0,-33-34 0,36 0 0,-3 0 0,0 0 129,0 0-129,1-34 129,-1 34-129,34 0 0,-34 0 129,0-32-129,1 32-129,-34 0-258,33 0-516,-33 0-3870,0 0-258,0 0-129,0 0-516</inkml:trace>
          <inkml:trace contextRef="#ctx0" brushRef="#br0" timeOffset="3208.4075">3876 566 7482,'0'0'5289,"0"0"-258,-33-32 0,33-2-2064,0 34-1806,0 0-258,0 0-129,33-34-129,-33 34-258,33 0-129,-33 0 0,34 0-129,-34 0 0,33 0 0,-33 0-129,0 34 0,33-34-129,-33 34 258,0-2-258,0-32 0,0 35 129,0-1-129,-33-2 0,33 2 129,0-2-129,-33-32 0,33 34 129,-34-34 0,34 0-129,0 34 129,0-34 129,-33 0-258,33 0 258,0 0-129,0 0 0,0 32 0,0-32 129,0 0-129,0 0 129,33 0 0,1 0 0,-34 0 0,33 0-129,0 0 129,-33 0-129,34 0 0,-1 0 0,-33 0 0,33 0-258,-33 35-645,0-35-3225,0 0-1032,0 0-129,0 0-387</inkml:trace>
          <inkml:trace contextRef="#ctx0" brushRef="#br0" timeOffset="9492.7055">4444 65 1161,'0'0'4128,"0"0"387,0 0-774,0 0-1161,0 0-645,0 0-258,0 0-645,0 0-129,0 0 0,0 0-387,0 34-129,0-34 129,0 34-129,0-2 258,33 2-258,-33 32 0,34-31-129,-1-1 129,2 32-129,-2-32 0,1-2 0,-1 2-129,0 0 0,1-2 0,-1 3-129,-33-35 0,33 34 129,-33-2-129,0-32 0,33 0 129,-33 0-129,0 0 0,0 0-258,0 0-258,0 0-1935,0 0-2322,0 0-258,0-32-258,0 32-387</inkml:trace>
          <inkml:trace contextRef="#ctx0" brushRef="#br0" timeOffset="13264.1844">2807-369 5805,'-69'66'5160,"36"1"-387,0 1-129,-1-2-2322,1 0-1032,33 35 129,-33-33-387,33 32-258,0 1-129,0-1-129,33-34-258,0 35-129,1-35-129,32 34-387,3-34-2193,-3 3-2193,34-37-258,-33 36-258,-1-36-645</inkml:trace>
        </inkml:traceGroup>
        <inkml:traceGroup>
          <inkml:annotationXML>
            <emma:emma xmlns:emma="http://www.w3.org/2003/04/emma" version="1.0">
              <emma:interpretation id="{9D1164C7-2D37-4CEF-B602-08486E3E79DF}" emma:medium="tactile" emma:mode="ink">
                <msink:context xmlns:msink="http://schemas.microsoft.com/ink/2010/main" type="inkWord" rotatedBoundingBox="7104,11969 9121,11915 9152,13043 7135,13098"/>
              </emma:interpretation>
              <emma:one-of disjunction-type="recognition" id="oneOf3">
                <emma:interpretation id="interp15" emma:lang="en-US" emma:confidence="0.5">
                  <emma:literal>{x})</emma:literal>
                </emma:interpretation>
                <emma:interpretation id="interp16" emma:lang="en-US" emma:confidence="0">
                  <emma:literal>[x})</emma:literal>
                </emma:interpretation>
                <emma:interpretation id="interp17" emma:lang="en-US" emma:confidence="0">
                  <emma:literal>{X})</emma:literal>
                </emma:interpretation>
                <emma:interpretation id="interp18" emma:lang="en-US" emma:confidence="0">
                  <emma:literal>{x}}</emma:literal>
                </emma:interpretation>
                <emma:interpretation id="interp19" emma:lang="en-US" emma:confidence="0">
                  <emma:literal>{X}}</emma:literal>
                </emma:interpretation>
              </emma:one-of>
            </emma:emma>
          </inkml:annotationXML>
          <inkml:trace contextRef="#ctx0" brushRef="#br0" timeOffset="10891.883">5515-68 3483,'0'-34'4773,"0"34"-129,0 0-387,0 0-2193,-33-34-516,33 34-258,0 0-387,0 0-129,-33 0-129,33 0 0,-36-32-129,36 32 0,-33 0-129,33 0-129,-33 0 0,33 0-129,0 32 0,0-32 129,-34 34-258,34-34 129,-33 34 0,33-2 0,0-32-129,0 34 129,0 1 0,33-3-129,-33 2 0,0 0 129,34-2-129,-34 2 129,33 0-129,-33-34 0,33 32 0,-33 3 0,0-1 0,0-2 0,0 2 0,0 0 0,0-34 0,-33 32 0,33-32 0,-33 34 129,33-34-258,-34 0 129,34 0 0,-33 0 0,33 0 0,0 0 0,-33 0 0,33 0 0,0 0 0,0 0 0,0 0 0,0-34 0,0 34 0,0 0 0,0 0 0,0 0 0,33 0 0,-33 34-129,33-34 129,-33 0 0,34 34 0,-34-2 0,0-32 0,33 35 0,-33-1 0,0-2 0,0 2-129,0-2 258,0-32-129,0 34-129,0 0 129,0-34 0,0 0 0,0 0 0,0 0 0,0 0 0,0 32 0,0-32 129,33 0-258,3-32 0,-36 32-258,33 0-387,0 0-1677,-33 0-2193,33 0-516,1-34-129,-1 34-387</inkml:trace>
          <inkml:trace contextRef="#ctx0" brushRef="#br0" timeOffset="11271.9314">6150 233 7611,'0'-34'4902,"0"34"-129,0 0-129,-34 0-3483,34 34-129,0-34 0,-33 32-387,33-32-129,-33 35 0,33-1-129,-33-2-129,33 2-129,-34 0 129,34-34-129,-33 32-129,33 2 0,0-34 0,0 34-129,0-34-258,-33 0-129,33 0-645,0 0-3354,0 0-258,0 0-516,0 0-258</inkml:trace>
          <inkml:trace contextRef="#ctx0" brushRef="#br0" timeOffset="11579.9705">5815 265 8385,'-33'0'5160,"33"0"-258,0 0-258,0 0-3483,33 35 0,-33-35-258,33 0-258,0 34-129,-33-2-258,36-32 0,-3 34-129,0-34 0,1 34 0,-34-2-129,33-32 0,0 34-129,0-34-387,-33 0-516,0 0-3612,34 34-129,-34-34-516,33 0-258</inkml:trace>
          <inkml:trace contextRef="#ctx0" brushRef="#br0" timeOffset="12536.0919">6351-102 7611,'0'0'4902,"0"0"-129,0-34 0,0 34-3612,0 0-129,34 0 0,-34 0-258,0-32-258,0 32-129,33 0 0,0 0-129,-33 0 0,0 0-129,34 32 0,-34 2 0,33-34-129,-33 34 0,0-34 129,0 32-129,0 2 0,0 1 0,-33-3 0,33 2 0,-34 0 129,34-2-258,0 2 129,-33 0 129,33-34-129,0 32 0,0-32 0,0 35 0,0-35 0,0 0 129,33 34-129,-33-34 0,34 0 129,-1 0-129,0 0 129,-33 0-129,33 0 129,1-34-129,-34 34 0,33 0 0,-33-35 0,0 35 129,33 0-258,-33 0 129,0 0 0,0 0 0,0 0 0,-33-32 0,33 32 0,0 32 0,0 3 0,-33-35 0,33 34 0,0-2-129,0 2 129,0 0 0,0-2 0,0 2 0,0 0-129,0-2 129,0 3 0,0-1 0,33-2 0,-33 2 0,0-34 129,0 32-129,-33-32 0,33 0 0,-34 34 129,34-34-129,-33 0 0,33 0 0,-33 0 129,33 34-129,-33-34-129,33 0-516,-34 0-2064,34 0-2451,0 0 129,0 0-387,0 0-516</inkml:trace>
          <inkml:trace contextRef="#ctx0" brushRef="#br0" timeOffset="14043.7834">6919-337 8127,'0'0'5031,"0"0"-129,0 0-129,0 0-3225,34 0-516,-1 0-129,0 34-129,0 0-129,1-1-258,-1 1 0,0 32-129,1 2-258,-1-2 129,2 1-129,-35 33 0,0-32-129,0 33 258,0-35-129,-35 0 0,2 2 0,-1-1 129,34-33-129,-33 32 0,0-34-258,33-32-129,0 34-516,0-34-3870,0 0-258,0 0-387,33-34-387</inkml:trace>
        </inkml:traceGroup>
        <inkml:traceGroup>
          <inkml:annotationXML>
            <emma:emma xmlns:emma="http://www.w3.org/2003/04/emma" version="1.0">
              <emma:interpretation id="{C89C1A74-96F4-4430-AFF5-FF557375C99C}" emma:medium="tactile" emma:mode="ink">
                <msink:context xmlns:msink="http://schemas.microsoft.com/ink/2010/main" type="inkWord" rotatedBoundingBox="9691,12194 10198,12180 10214,12756 9706,12769"/>
              </emma:interpretation>
              <emma:one-of disjunction-type="recognition" id="oneOf4">
                <emma:interpretation id="interp20" emma:lang="en-US" emma:confidence="0.5">
                  <emma:literal>U</emma:literal>
                </emma:interpretation>
                <emma:interpretation id="interp21" emma:lang="en-US" emma:confidence="0">
                  <emma:literal>u</emma:literal>
                </emma:interpretation>
                <emma:interpretation id="interp22" emma:lang="en-US" emma:confidence="0">
                  <emma:literal>v</emma:literal>
                </emma:interpretation>
                <emma:interpretation id="interp23" emma:lang="en-US" emma:confidence="0">
                  <emma:literal>V</emma:literal>
                </emma:interpretation>
                <emma:interpretation id="interp24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5171.9266">7889-36 3354,'0'0'5031,"0"0"-258,0 0-129,0-32-2451,0 32-645,0 0-129,0 0-387,0 0-258,0 0-129,0 0-129,-34 0-258,34 32 0,0 2 0,-33 1-129,33-3 0,0 2 129,0 0-129,0 32-129,0-32 258,0-2-258,0 3 129,33 31 0,-33-32 0,34-34-129,-1 34 0,0-2 129,-33-32-129,34 0 0,-1 34 0,0-34 0,0 0 0,-33 0 0,36 0 0,-3 0 0,-33-34 0,33 34 0,-33-32 0,34 32 0,-34-34 0,33 0 0,-33 34 0,0-32 0,33-2 0,-33-1 0,0-31 0,0 32 0,0 2 0,0-2 129,0 0-129,0 2 0,0-3 0,0 35 0,0-34 0,0 34 0,0 0 0,0 0-129,0 0-258,0 0-2451,0 0-2193,0 34-129,0 1-387,33-35-516</inkml:trace>
        </inkml:traceGroup>
        <inkml:traceGroup>
          <inkml:annotationXML>
            <emma:emma xmlns:emma="http://www.w3.org/2003/04/emma" version="1.0">
              <emma:interpretation id="{20F456EF-046A-4465-9F5C-61FC178114C3}" emma:medium="tactile" emma:mode="ink">
                <msink:context xmlns:msink="http://schemas.microsoft.com/ink/2010/main" type="inkWord" rotatedBoundingBox="10687,12030 11988,11995 12014,12961 10713,12996"/>
              </emma:interpretation>
              <emma:one-of disjunction-type="recognition" id="oneOf5">
                <emma:interpretation id="interp25" emma:lang="en-US" emma:confidence="0.5">
                  <emma:literal>{X,</emma:literal>
                </emma:interpretation>
                <emma:interpretation id="interp26" emma:lang="en-US" emma:confidence="0">
                  <emma:literal>EX,</emma:literal>
                </emma:interpretation>
                <emma:interpretation id="interp27" emma:lang="en-US" emma:confidence="0">
                  <emma:literal>{x,</emma:literal>
                </emma:interpretation>
                <emma:interpretation id="interp28" emma:lang="en-US" emma:confidence="0">
                  <emma:literal>Ex,</emma:literal>
                </emma:interpretation>
                <emma:interpretation id="interp29" emma:lang="en-US" emma:confidence="0">
                  <emma:literal>ax,</emma:literal>
                </emma:interpretation>
              </emma:one-of>
            </emma:emma>
          </inkml:annotationXML>
          <inkml:trace contextRef="#ctx0" brushRef="#br0" timeOffset="19443.9691">9193-168 1548,'0'0'4515,"0"0"387,0 0-258,0 0-2193,-33 0-645,33 0-387,0 0-387,0 0-258,0-34-129,0 34-129,-34 0 129,34 0-258,0 0 0,0 0-129,-33 0 0,33 0-129,-33-34 129,33 34-129,-34 0 0,34 34 129,-35-34-258,35 0 129,0 34-129,-33-2 129,33-32-129,0 34 0,0 0 129,33-34-129,-33 32 0,0 2 0,35 1 0,-35-3 129,34 2-129,-34 0 0,0-2 0,0-32 0,0 34 0,0 0-129,-34-2 129,34 3 0,-35-35 0,35 34 129,-33-34-129,0 0 0,-1 32-129,34-32 258,-33 0-129,33 0 0,0 0 0,-33 0 0,33 0 0,0 0 0,0 0 0,33 0 0,-33-32 0,33 32 0,-33 0 0,34 0 0,-34 32 0,33-32 0,-33 0 0,33 34 0,-33-34 0,0 34 0,35-2 0,-35 2 0,0-34 0,0 34 0,0-2 129,0 3-129,0-1 129,0-34-129,0 32-129,34-32 258,-34 0-129,0 34 0,0-34 0,33 0-129,-33 0 0,0 0-774,33 0-3870,-33 0-258,34-34-516,-34 34-129</inkml:trace>
          <inkml:trace contextRef="#ctx0" brushRef="#br0" timeOffset="21916.2831">9426 99 6321,'0'0'5031,"0"0"129,0 0-516,0 34-3096,0-34-387,35 32 0,-1-32-387,-34 34-129,33 0-129,0-34-258,0 32 0,1 3-129,-34-35 0,33 34-129,0-2 0,-33-32 0,34 34-516,-34-34-258,33 34-2064,-33-34-2193,33 0-129,-33 0-516,33 0-129</inkml:trace>
          <inkml:trace contextRef="#ctx0" brushRef="#br0" timeOffset="21608.2439">9794 65 8127,'0'-32'5031,"0"32"-129,0 0-1419,0 0-2322,0 0-258,0 0-129,-33 32-129,33-32-258,-33 34-258,33 0 129,-34-2-129,1 2 0,33 0 0,-33-2 0,-1 3-129,1-1 129,33-34 0,-33 32-129,33 2 129,-33 0-129,33-34 0,0 0 0,0 32-129,0-32-258,0 0-129,0 0-387,0 0-1161,-34 0-2709,34 0-258,0-32-258,0 32-387</inkml:trace>
          <inkml:trace contextRef="#ctx0" brushRef="#br0" timeOffset="22183.817">10029 434 7482,'33'0'5289,"-33"0"-258,34 0-129,-34 32-3870,0-32 258,33 0-516,-33 0-129,0 34-258,0 0-129,0-34-129,0 32 0,0-32-129,0 35 0,0-1-258,0-2-258,0-32-387,0 34-1419,0-34-2451,-33 0-516,33 0 0,0 0-516</inkml:trace>
        </inkml:traceGroup>
        <inkml:traceGroup>
          <inkml:annotationXML>
            <emma:emma xmlns:emma="http://www.w3.org/2003/04/emma" version="1.0">
              <emma:interpretation id="{FC122A25-261A-4BE4-95E5-F39F904D86EC}" emma:medium="tactile" emma:mode="ink">
                <msink:context xmlns:msink="http://schemas.microsoft.com/ink/2010/main" type="inkWord" rotatedBoundingBox="12201,12009 13200,11982 13227,12957 12227,12984"/>
              </emma:interpretation>
              <emma:one-of disjunction-type="recognition" id="oneOf6">
                <emma:interpretation id="interp30" emma:lang="en-US" emma:confidence="0.5">
                  <emma:literal>4}</emma:literal>
                </emma:interpretation>
                <emma:interpretation id="interp31" emma:lang="en-US" emma:confidence="0">
                  <emma:literal>43</emma:literal>
                </emma:interpretation>
                <emma:interpretation id="interp32" emma:lang="en-US" emma:confidence="0">
                  <emma:literal>Y}</emma:literal>
                </emma:interpretation>
                <emma:interpretation id="interp33" emma:lang="en-US" emma:confidence="0">
                  <emma:literal>y}</emma:literal>
                </emma:interpretation>
                <emma:interpretation id="interp34" emma:lang="en-US" emma:confidence="0">
                  <emma:literal>7}</emma:literal>
                </emma:interpretation>
              </emma:one-of>
            </emma:emma>
          </inkml:annotationXML>
          <inkml:trace contextRef="#ctx0" brushRef="#br0" timeOffset="22731.8866">10331 65 7998,'0'0'5160,"33"0"-129,-33 0-129,0 34-3999,0 0 0,0-2-129,0-32-129,33 34-258,-33 0-129,34-2 0,-34-32-129,33 35 0,-33-35-129,33 34 129,-33-34-129,33 0 0,1 0 129,-1-34-129,-33 34 0,33-35 129,1 35-129,-34-32 0,33-2 0,-33 0 0,0 34 0,33-32 0,-33 32 129,0 0-129,0 0 0,0 0 0,0 32 0,-33 2 129,33 0-258,0-2 258,-33 3-129,33 31 0,-34-32 0,34 32 0,0-32 129,-33 32-129,33-31 0,0-1 129,0-2-129,0-32-258,0 34-258,0-34-645,0 0-3870,0-34-129,0 34-258,0-32-516</inkml:trace>
          <inkml:trace contextRef="#ctx0" brushRef="#br0" timeOffset="23868.0308">10965-236 3483,'0'0'5031,"0"0"0,0 0-129,0-33-2967,0 33-258,0 0-516,34 0-258,-34 0-129,0 0-129,33 0-258,0 0 129,-33 0-129,33 0-129,-33 0-129,34 0 129,-34 0-258,33 33 129,-33-33-129,0 0 129,33 34-129,-33 0 0,0-34 0,0 32 0,0 2 0,-33 0 0,33-34 0,0 32 0,-33 2 0,33 1 0,0-3 0,0-32 0,0 34 0,0 0 0,0-34 129,0 0-129,0 0 0,0 32 129,0-32-129,33 34 0,-33-34 0,33 0 129,-33 0-129,36 0 0,-36 0 0,33 0 0,-33 0 0,0 0 0,33-34 0,-33 34 0,0-32 0,0 32 0,33 0 0,-33 0 0,0 0 0,0 0 0,0 0 0,-33 0 0,33 0 0,0 32 0,0 2-129,-33-34 129,33 34 0,0-2 129,0 3-258,0-1 129,0-2 0,0 2 0,0 0 129,0-2-129,0 2 0,0 0 0,0-2 129,0 3-129,0-35 129,0 34-129,0-34 0,-33 32 0,33-32 0,0 0 129,-36 34-129,36-34 0,0 0 0,-33 0 0,33 0-129,-33 0-387,33 0-2709,0 0-1806,0 0-387,0 0-387,0 0-258</inkml:trace>
        </inkml:traceGroup>
      </inkml:traceGroup>
    </inkml:traceGroup>
    <inkml:traceGroup>
      <inkml:annotationXML>
        <emma:emma xmlns:emma="http://www.w3.org/2003/04/emma" version="1.0">
          <emma:interpretation id="{A5D9323D-87FF-49C8-9948-4A4BA9AEFC50}" emma:medium="tactile" emma:mode="ink">
            <msink:context xmlns:msink="http://schemas.microsoft.com/ink/2010/main" type="paragraph" rotatedBoundingBox="915,14421 4998,14241 5043,15265 961,1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4A206D-C85B-439E-BAFD-1D82FC4D9946}" emma:medium="tactile" emma:mode="ink">
              <msink:context xmlns:msink="http://schemas.microsoft.com/ink/2010/main" type="line" rotatedBoundingBox="915,14421 4998,14241 5043,15265 961,15445"/>
            </emma:interpretation>
          </emma:emma>
        </inkml:annotationXML>
        <inkml:traceGroup>
          <inkml:annotationXML>
            <emma:emma xmlns:emma="http://www.w3.org/2003/04/emma" version="1.0">
              <emma:interpretation id="{5CE5C3DB-7026-46AF-BC79-2C240A450DED}" emma:medium="tactile" emma:mode="ink">
                <msink:context xmlns:msink="http://schemas.microsoft.com/ink/2010/main" type="inkWord" rotatedBoundingBox="915,14421 4998,14241 5043,15265 961,15445"/>
              </emma:interpretation>
              <emma:one-of disjunction-type="recognition" id="oneOf7">
                <emma:interpretation id="interp35" emma:lang="en-US" emma:confidence="1">
                  <emma:literal>Generally</emma:literal>
                </emma:interpretation>
                <emma:interpretation id="interp36" emma:lang="en-US" emma:confidence="1">
                  <emma:literal>Gene rally</emma:literal>
                </emma:interpretation>
                <emma:interpretation id="interp37" emma:lang="en-US" emma:confidence="0">
                  <emma:literal>General y</emma:literal>
                </emma:interpretation>
                <emma:interpretation id="interp38" emma:lang="en-US" emma:confidence="0">
                  <emma:literal>Gener ally</emma:literal>
                </emma:interpretation>
                <emma:interpretation id="interp39" emma:lang="en-US" emma:confidence="0">
                  <emma:literal>General) y</emma:literal>
                </emma:interpretation>
              </emma:one-of>
            </emma:emma>
          </inkml:annotationXML>
          <inkml:trace contextRef="#ctx0" brushRef="#br0" timeOffset="28263.5891">-505 2339 1548,'0'0'4257,"0"0"258,0-34-258,0 34-1677,-33 0-774,33 0-258,-33-32-387,33 32-129,-34 0-258,1 0-129,0 0 0,0 0-129,-1 32 0,1-32-258,-2 34 0,1 0 0,1-2-258,0 2 258,0 33-129,33-33-129,0 32 0,0 2 129,0-36 0,33 36-129,0-35 129,0 1-129,1 0 0,34-2 0,-1-32 129,-34 34-129,34-34 0,-34-34 129,34 34-129,-34 0 0,0-32 129,0 32-129,-33-34 129,0 34-129,0-34 0,0 34 129,0-33-129,-33 33 0,33-34 0,-33 34 129,0 0-129,-1-34 0,1 34 0,33 0 129,-33 0-258,33 0 0,0 0-129,-34 0-516,34 0-2451,34 0-1419,-34 0-387,33 0-387,0 0-258</inkml:trace>
          <inkml:trace contextRef="#ctx0" brushRef="#br0" timeOffset="28843.6627">-203 2640 7353,'0'0'4773,"33"34"-258,-33-34-1161,33 0-2193,-33-34 129,34 34-387,-1 0-258,0 0 0,1 0-258,-1-34-129,0 34 0,1-32 0,-34 32-129,0 0 0,0-34 0,0 34 0,0 0 0,0 0-129,-34 0 129,1-34-129,0 34 0,33 0 0,-34 34 0,1-34 0,0 34 0,33-34 0,-34 32 129,34 2-129,-33 0 129,33-2 0,0 2 0,0 0-129,33-1 129,1-33-129,-34 34 129,33-34-129,0 34 0,1-34-258,-1 0-258,0 0-1032,1-34-3225,1 34 129,-2 0-645,-33-34-129</inkml:trace>
          <inkml:trace contextRef="#ctx0" brushRef="#br0" timeOffset="29295.7201">332 2540 8514,'0'0'4902,"0"0"-129,0 0-258,0 34-3096,0-2-645,0-32-129,0 34-129,33 0-258,-33-2 0,0 2-129,33-34-129,-33 34 0,33-34 129,-33 0-129,0 0 129,34 0-129,-34 0 0,33-34 129,-33 0-129,0 2 129,33-2-129,-33 34 0,0-34 0,36 2 0,-36-2 0,0 34 0,0 0 0,33 0 0,-33 0 0,33 34 0,-33-34 129,0 32-258,0 2 258,0 0-258,33-2 129,-33 2-258,0-34-258,0 34-774,34-1-3483,-34-33 129,0 0-645,0 0-129</inkml:trace>
          <inkml:trace contextRef="#ctx0" brushRef="#br0" timeOffset="29835.7887">966 2574 10320,'0'0'4773,"0"32"-129,0-32-516,33 0-3354,3-32 0,-3 32-258,-33 0 0,33 0-258,0-34 0,1 34-129,-34-34-129,33 34 129,-33 0-129,0-33 129,0 33-129,0 0 0,0 0 0,-33-34 0,33 34 0,-34 0 0,34-34 0,-33 34 0,0 0 0,0 34 0,33-34 0,-36 0 0,3 34-129,33-1 129,-33 1 129,33 0-129,0-34 0,0 32 0,0 2 129,0 0 0,33-34 0,-33 32-129,33-32 129,3 34-129,-3-34 129,0 0-129,0 0 0,1 0-129,-1 0-387,0 0-1935,1-34-2451,-34 34 129,33 0-645,-33-32-129</inkml:trace>
          <inkml:trace contextRef="#ctx0" brushRef="#br0" timeOffset="30347.8537">1434 2405 10320,'0'0'5160,"0"34"-516,35-34 0,-35 34-3999,0-34-129,34 33 0,-34 1-258,33 0-129,-33-2-129,0 2-129,0 0-129,33-2 129,-33-32-129,0 0-129,0 34 129,0-34 0,0 0 129,0-34-129,0 2 258,0-2-129,0 34 258,0-34 0,0 2 129,0-2-129,0 0 0,0 34 129,0-33-129,0 33 129,33 0-129,-33 0 0,34-34 0,-34 34 0,33 0-129,-33 0 129,33 0 0,-33 0-129,0 0 129,0 0-129,0 0 129,0 0-129,0 0 0,0-34-387,0 34-1032,0 0-3096,0-32-258,0 32-129,0 0-645</inkml:trace>
          <inkml:trace contextRef="#ctx0" brushRef="#br0" timeOffset="30912.4254">2170 2439 10836,'0'-34'5160,"-33"34"-387,33 0 129,-33-32-3999,33 32-129,-33 0-258,-1 0-129,34 0-129,-33 0-129,0 32 0,33-32-129,-34 34 129,34 0-129,-33-1 0,33 1 0,0 0 129,0-2-129,0 2 0,0-34 0,33 34 0,-33-2 0,34-32 0,-1 0 0,0 0 129,1 0-129,-34-32 0,33 32 0,0-34 129,-33 0-129,33 2 129,-33-2-129,0 0 0,0 34 129,0-33-129,0-1 129,0 0-129,-33 34 0,33 0 0,0 0 0,0 0-129,-33 34 258,33-34-258,0 34 129,0-1 0,0 1 0,33 0-129,-33-2 129,33 2-129,-33-34-258,34 34-516,-34-34-3741,33 0-258,-33 0-387,33 0-258</inkml:trace>
          <inkml:trace contextRef="#ctx0" brushRef="#br0" timeOffset="31211.4634">2372 2104 10707,'0'0'5160,"0"0"-258,0 0 129,-33 34-3870,33-34-258,0 66-258,0-31 0,0-1-387,33 32 0,-33-32-129,0 32 0,0 1-129,0-33 129,0 0-129,33 32-129,-33-32-129,0-34-387,34 32-516,-34-32-3612,33 0-387,-33 0 0,0 0-258</inkml:trace>
          <inkml:trace contextRef="#ctx0" brushRef="#br0" timeOffset="31471.9965">2539 2006 11739,'0'0'5289,"0"32"-387,0 2-387,0-2-3741,0 36 129,0-36-258,0 37-258,33-3-129,-33 0-129,0-32 0,33 33-129,-33-33 0,0 32-258,33-32-258,-33-34-516,34 34-3870,-34-34-129,33 0-387,-33 0-129</inkml:trace>
          <inkml:trace contextRef="#ctx0" brushRef="#br0" timeOffset="31887.5493">2840 2339 10965,'-33'66'5160,"33"-66"-258,0 34-129,0 0-3870,0-1-258,33 1 0,-33 0-387,33-34 0,1 32-129,-1-32 0,-33 0 0,33 0 0,1-32 0,-1 32-129,0-34 129,0 0 0,-33 34 129,34-33-129,-34-1-129,0 34 129,0 0 0,0 0 0,0 0 0,0 34-129,0-1 0,-34 1 129,34 32-129,0-32 0,0 32-129,0-32 129,0 33 0,0-33 0,0 0-258,0 32-516,0-32-2967,0-34-1419,0 32 0,0-32-645</inkml:trace>
        </inkml:traceGroup>
      </inkml:traceGroup>
    </inkml:traceGroup>
    <inkml:traceGroup>
      <inkml:annotationXML>
        <emma:emma xmlns:emma="http://www.w3.org/2003/04/emma" version="1.0">
          <emma:interpretation id="{7D6E1427-83AC-477F-A8B2-08F1BC5DCF12}" emma:medium="tactile" emma:mode="ink">
            <msink:context xmlns:msink="http://schemas.microsoft.com/ink/2010/main" type="paragraph" rotatedBoundingBox="2217,15890 14241,15302 14314,16792 2290,17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C66E32-87AC-40F5-992A-4C6905798577}" emma:medium="tactile" emma:mode="ink">
              <msink:context xmlns:msink="http://schemas.microsoft.com/ink/2010/main" type="line" rotatedBoundingBox="2217,15890 14241,15302 14314,16792 2290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010AE924-0172-42A8-A5EF-ED2A5CAC3A6F}" emma:medium="tactile" emma:mode="ink">
                <msink:context xmlns:msink="http://schemas.microsoft.com/ink/2010/main" type="inkWord" rotatedBoundingBox="7125,15850 9744,15722 9803,16930 7184,17058"/>
              </emma:interpretation>
              <emma:one-of disjunction-type="recognition" id="oneOf8">
                <emma:interpretation id="interp40" emma:lang="en-US" emma:confidence="0">
                  <emma:literal>hotheadedness</emma:literal>
                </emma:interpretation>
                <emma:interpretation id="interp41" emma:lang="en-US" emma:confidence="0">
                  <emma:literal>hotheadedness)</emma:literal>
                </emma:interpretation>
                <emma:interpretation id="interp42" emma:lang="en-US" emma:confidence="0">
                  <emma:literal>hotheadedness))</emma:literal>
                </emma:interpretation>
                <emma:interpretation id="interp43" emma:lang="en-US" emma:confidence="0">
                  <emma:literal>Lowlanders(s)</emma:literal>
                </emma:interpretation>
                <emma:interpretation id="interp44" emma:lang="en-US" emma:confidence="0">
                  <emma:literal>LU.=l,tdefuselstnst)</emma:literal>
                </emma:interpretation>
              </emma:one-of>
            </emma:emma>
          </inkml:annotationXML>
          <inkml:trace contextRef="#ctx0" brushRef="#br1" timeOffset="202726.243">5582 3676 2580,'0'-32'4644,"0"32"-129,0 0-645,-34-34-1290,34 34-258,0 0-645,0 0-387,0 0-387,0 0 0,0 0-387,0 0-258,0 34 129,0-2-258,0 2 129,0 0-129,0-2 0,0 36-129,0-36 129,34 37-129,-34-3 0,0-32 0,0 32-129,0 1 258,33-33-258,-33 0 129,0-2 0,0 2 0,0 0 0,0-34 0,33 0 0,-33 0-129,0 0 129,0-34-129,0 34 129,0-34-129,0 2 0,0 32 0,0-34 129,-33 0-129,33 1 129,-33 33-129,33-34 0,-34 34 129,1-34-129,33 34 129,-33-32 0,0 32 0,-3 0 0,36 0 0,-33 32 0,0-32 0,33 0 0,-34 34 0,34 0 0,0-34 0,-33 33 129,33 1-129,0 0 0,0-2 129,0-32-129,33 34 0,-33 0 129,0-34-129,34 32 129,-1-32 0,-33 34-129,33-34 0,3 0 129,-36 0-129,33 0 0,0 0-129,-33 0-258,33-34-1032,-33 34-3225,34-32-129,-34 32-258,0 0-645</inkml:trace>
          <inkml:trace contextRef="#ctx0" brushRef="#br1" timeOffset="204106.9183">5848 4212 645,'0'0'4386,"0"0"387,0 0-258,0 0-1548,0 0-1161,33 0-258,-33 0-129,36 0-516,-36 0-258,33 0-129,-33 0 0,33-34-258,1 34 0,-34 0-129,33-33 0,-33 33-129,0-34 129,33 34-129,-33-34 129,0 34-129,0 0 0,0 0 0,0-32 129,0 32-129,0-34 0,0 34 0,-33 0 0,0 0 0,33 0 0,-34 0 0,34 0-129,-33 0 129,33 0 129,-33 0-129,33 34 0,-36-34 129,36 32-129,-33 2 129,33 0 0,0-1 0,0 1 0,0 0 0,0-2 0,0 2 0,0 0 0,33-2 0,-33-32 0,0 34 0,36-34-129,-36 35 0,33-35 129,0 0-129,-33 0 0,34 0 0,-1 0-129,-33-35-129,33 35-129,-33 0-903,33 0-3483,-33 0-258,34 0-129,-34 0-516</inkml:trace>
          <inkml:trace contextRef="#ctx0" brushRef="#br1" timeOffset="205146.5503">6150 4246 5160,'-34'-34'5160,"34"34"0,0 0-516,0 0-2193,0-34-903,34 34-387,-1 0-387,0-33-258,1 33-129,-1 0-129,-33 0 0,33 0-129,2-34-129,-1 34-129,-1 0-258,-33 0-2064,33 0-2451,-33 0-258,34 0-258,-34 0-516</inkml:trace>
          <inkml:trace contextRef="#ctx0" brushRef="#br1" timeOffset="204874.5158">6618 3744 5289,'0'-34'4902,"-34"34"-258,34 0-1419,-33-34-1419,33 34-387,-33-32-258,33 32-387,-33 0-258,-1 0-129,34 0-129,-33 0 129,0 0-129,33 0-129,-34 32 129,34-32-258,0 34 258,-35 0-258,35-2 258,0 2-258,0 0 129,0-2 0,0 3 0,0-1-129,0-2 129,0 2 0,0 0-129,0-2 129,0 36-129,35-35 0,-35 1 0,0-34 0,0 34 0,34-2 0,-34-32 0,0 0-129,0 34 0,0-34-129,0 34-258,0-34-774,0 0-2451,0 0-1032,0 0-258,0 0-516</inkml:trace>
          <inkml:trace contextRef="#ctx0" brushRef="#br1" timeOffset="208830.5182">6853 3744 2709,'0'32'4515,"0"2"0,-34 0-258,1-34-2451,33 32 0,-35 3-387,35 31-129,-33-32-387,33 32-258,0-32-129,0 0 0,0 33-387,0-33 0,33-2-129,-33 2-258,35 0-387,-35-34-1161,33 32-2709,-33-32-258,34 0-129,-34 0-645</inkml:trace>
          <inkml:trace contextRef="#ctx0" brushRef="#br1" timeOffset="209354.584">7052 3911 6063,'0'0'4902,"0"0"-258,0 0-387,0 0-3354,0 0-129,-33 0 129,33 0-516,-33 34 0,33-34-129,0 32-129,-33-32 0,33 0 129,-34 34-129,34 0-129,0-34 129,0 0 0,0 32 129,0-32-258,34 34 0,-34-34 0,33 0 129,-33 0-129,33 34 0,0-34 0,-33 0 0,34 33 0,-34-33 0,0 34-129,33-34 129,-33 34-258,0-34 258,-33 32 0,33-32 0,0 34 0,-34-34 0,34 34-129,0-34 129,-33 0 0,33 0 0,0 32-129,0-32-258,0 0-258,-33-32-1032,33 32-2580,0 0-516,0 0-129,0-34-129</inkml:trace>
          <inkml:trace contextRef="#ctx0" brushRef="#br1" timeOffset="209902.6543">7186 4077 6063,'0'0'4902,"0"0"-516,33 0-129,-33 0-3483,35-32-516,-35 32-1161,33 0-3096,1 0-516,-34 0-258,33 0 0</inkml:trace>
          <inkml:trace contextRef="#ctx0" brushRef="#br1" timeOffset="209686.6269">7219 3776 7224,'0'0'4902,"0"0"-129,0 0-645,0 34-2967,0 0-645,0-2 0,0 3-129,0-1-129,0-2-129,0 36 0,0-36 0,0 2-129,0 0 129,35-1-129,-35 1 0,0-34 0,33 34 0,-33-34 258,0 32-516,34-32-129,-34 0-1032,33-32-2967,-33 32-387,33 0-129,-33-34-516</inkml:trace>
          <inkml:trace contextRef="#ctx0" brushRef="#br1" timeOffset="210182.6899">7354 3744 7611,'33'0'5160,"-33"32"-387,34 2-258,-34-34-3354,33 66-516,-33-31 129,33 31-516,-33 2 0,0-36-258,34 36 0,-34-1 0,0-33-258,0-2-516,0 2-3225,0 0-645,-34-34-387,34 32-387</inkml:trace>
          <inkml:trace contextRef="#ctx0" brushRef="#br0" timeOffset="49627.802">7587 3475 7482,'33'34'5031,"-33"0"-129,34-2-129,1-32-3741,-2 69 0,1-37 0,-1 36-516,0-2 0,0 0-387,1 3 0,-34 31-129,0-34 0,0 35-129,0-35 129,0 2 0,-34-2 0,34 1 0,-33 1 0,0-36 0,0 2 0,-1 0-129,34-2-258,-33-32-258,33 0-3999,0 0-129,0 0-258,0-32-774</inkml:trace>
          <inkml:trace contextRef="#ctx0" brushRef="#br0" timeOffset="50659.933">8390 3876 645,'33'-32'4257,"-33"-2"0,0 0-1032,0 34-258,0-32-774,0 32-258,0-34-645,0 34 0,-33-34-387,33 34-129,0 0-129,0 34-129,0 0-129,0-2-258,-33 2 258,33 0-258,0-2 129,0 37-129,0-3 0,33 0 0,-33 2 0,0-35 0,33 35-129,-33-2 0,34-32 0,-1-2 0,0 2 0,2 1 129,-1-35-129,-1 32 0,0-32 0,1 0 0,-1 0 0,0-32 0,34-3 0,-67 35 0,33-66 0,0 32 0,1 0 129,-34-32-129,0 32 0,33-33 0,-33 33 0,0-32 129,0 32-129,0-32 129,-33 31-129,33-31 258,0 32-258,-34 2 258,34 32-258,0-34 129,0 34-129,0 0 129,0 0-258,0 0-387,34 34-2709,-34-34-1677,33 32-387,-33-32-387,33 34-258</inkml:trace>
          <inkml:trace contextRef="#ctx0" brushRef="#br0" timeOffset="32795.6645">365 4178 8385,'33'-67'5160,"-33"67"0,0-34-516,0 34-2838,0 0-903,33 34-129,-33-34-258,0 34 0,0 33-258,0-33-129,34 32 0,-34 34 0,0-33-129,0 1 129,33-2 0,-33 0-129,0 3 0,0-3 0,0-34 0,33 2-129,-33 0 258,0-34-129,0 32 0,0-32-129,36 0 129,-36 0 129,33 0-129,-33 0 129,33 0-129,0 0 0,1-32 0,-34 32 129,33 0-129,0 0 0,1 0 0,-1 0-258,0 0-516,0 0-1935,1 0-2322,-34 0 0,33 0-774,-33 0 0</inkml:trace>
          <inkml:trace contextRef="#ctx0" brushRef="#br0" timeOffset="33328.2322">1268 4748 10707,'0'0'5031,"0"0"-258,-34 32-1161,34-32-2838,-33 0-129,33 34-129,0-2 0,0-32-387,0 34 129,33 0-258,-33-34 129,34 32-129,-1-32 129,0 0-129,0 0 129,1 0-129,-34-32 129,33 32-129,2-34 129,-35 34-129,0-34 0,0 2 129,0 32-129,0-34 129,-35 2-258,2 32 258,33 0-258,-34-34 129,1 34 0,33 0-387,0 0-516,-66 0-3999,66 0 258,0 34-774,0-34 0</inkml:trace>
          <inkml:trace contextRef="#ctx0" brushRef="#br0" timeOffset="33659.7743">1937 4312 10836,'0'34'5160,"0"-34"-258,0-34 0,34 34-4257,-1 0 0,0-34-129,1 34-129,-1-32-258,0 32-129,0 0-645,1 0-516,-34 0-3741,0 32 129,0-32-645,0 0-129</inkml:trace>
          <inkml:trace contextRef="#ctx0" brushRef="#br0" timeOffset="33907.8058">1971 4513 9933,'0'34'5289,"-34"-2"-258,34-32 0,0 0-3612,34 0-516,-34 0-129,33 0-129,0-32-258,1 32-129,-1 0-129,0 0-129,-33-34 0,33 34-387,1 0-774,-1 0-3741,-33 0-258,33 0-129,-33 0-774</inkml:trace>
          <inkml:trace contextRef="#ctx0" brushRef="#br0" timeOffset="34711.9079">3140 3945 6321,'0'-69'5418,"0"69"-258,0 0-387,0 0-2064,0-32-1161,0 32-516,0 0-129,0 32-258,0-32-258,0 35-129,0-1-129,0-2 0,0 36 0,0-36 0,0 36-129,0-1 0,0-1 0,33 34 0,-33-31 0,0-3 0,0-32 0,0 32-129,0-32 129,33-2 0,-33 3 0,36-35 0,-36 0 0,33 0 0,0 0 0,0 0 129,1 0-129,-1-35 0,0 35 0,1-32-129,-1 32-129,0 0-516,1 0-2709,-1-34-1677,-33 34 0,33 0-516,-33 0-387</inkml:trace>
          <inkml:trace contextRef="#ctx0" brushRef="#br0" timeOffset="35235.9744">3909 4579 10965,'0'-32'5547,"0"32"-645,34 0 0,-34-34-3870,33 34-645,-33 0 0,33 0-129,1 0-129,-34 34-258,33-34 129,-33 32 0,0 2-129,0 0 129,0-2-129,0 3 129,-33 31-129,-1-32 129,34-34-129,-33 32 0,0 2 129,33 0 0,-34-34-129,34 0 258,0 32-129,0-32 0,0 0 129,0 0 0,34 0 0,-1 0 0,-33-32 0,33 32 0,1 0 0,-1 0-129,0 0 129,2 0-258,-35 0-387,34 0-1935,-34 0-2451,0 0-258,0 0-387,0 0-645</inkml:trace>
          <inkml:trace contextRef="#ctx0" brushRef="#br0" timeOffset="35843.5516">4477 3911 8256,'-33'-35'5160,"33"35"-129,0 0-258,0 0-2967,0 0-645,0 0-129,33 35-258,1-35-129,-1 66-129,2-32-129,-2 0-129,1 32-129,32-32 0,-32 33 0,-1-33 0,0-2-129,0 2 0,1 0 0,-1-2 129,-33 2-258,33-34 129,-33 0-258,34 35-516,-34-35-3096,0 0-1419,0 0-129,0-35-387</inkml:trace>
          <inkml:trace contextRef="#ctx0" brushRef="#br0" timeOffset="48743.6896">2807 3509 2322,'-35'34'4644,"35"-2"-258,-34 3 129,1-35-1806,33 66-1161,-33-32 0,33 32-258,-34 2-387,34-1 0,0 33-258,0 0-129,0-33-129,0 33 0,34 0-258,32 1 0,-32-1 0,34-32-129,-1-1-387,-1-1-1290,34-32-3096,-33-2-129,35 2-516,-36 0-516</inkml:trace>
          <inkml:trace contextRef="#ctx0" brushRef="#br1" timeOffset="206414.7114">9393 3945 1677,'0'0'4644,"33"0"129,-33 0-1548,0-34-516,0 34-645,0 0-516,0 0-258,0 0-516,0 0-129,0 0-258,0 0 0,0 34-129,0-2 129,-33 2-258,33 0 129,0-2-129,0 36 129,0-35-129,0 35 0,33-36 0,-33 2 0,35 0-129,-1-2 129,-34-32-129,33 0 0,0 0 0,0-32 0,1-2 0,-1 0 0,0 2 0,1-36 0,-1 35 0,-33-1 129,0 0-129,0-32 0,0 32 0,0 34 0,0-32 0,0 32 0,0 0 0,0 0 129,0 0-129,0 0 0,0 32 129,0 2-129,0-34 0,0 66 0,0-32 0,33 0 0,-33-1 0,33 1 0,-33-34 0,34 34 0,-34-2-258,35-32-258,-2 34-1419,-33-34-2838,0 0-258,0 0-387,34 0-258</inkml:trace>
          <inkml:trace contextRef="#ctx0" brushRef="#br1" timeOffset="206998.2855">10295 3945 5805,'0'0'5160,"0"0"-387,-33-34-129,33 34-3741,0 0 0,0 0-258,0 0-129,0 0-129,0 0-258,-33 0 129,0 0-129,33 0 258,-34 34-258,34-34 0,-33 32 0,33-32 0,-33 34 129,33-34-129,0 0 0,0 34 0,0-34-129,0 0 129,33 0-129,-33 0 129,33 32-129,1-32 0,-1 0 0,-33 0 0,33 34 0,0-34 129,-33 0-258,0 34 258,0-34-258,0 33 129,0 1 0,0-34 0,0 34 0,-33-2-129,33-32 129,-33 34 0,0-34 0,33 34 129,-34-34-129,1 0 0,33 0 0,0 0 0,-33 0 0,33 0-129,0 0-129,0-34-258,0 34-1677,33 0-2709,-33 0-129,0 0-387,33-34-258</inkml:trace>
          <inkml:trace contextRef="#ctx0" brushRef="#br1" timeOffset="207622.364">10497 4145 3870,'33'0'5160,"-33"0"-258,34 0-258,-1 0-2838,-33-34-645,33 34-129,1 0-387,-34-34-129,33 34-258,-33-32 0,0 32-129,33 0 258,-33-34-258,0 34 0,34 0-129,-34 0 129,0-34-129,0 34 129,-34-32-129,1 32 0,33-34 129,-33 34-129,-1 0 0,1 0 129,33 0 0,-33 0 0,-1 0 0,1 34 0,33-2 0,-33 2 129,33 0-129,-33-2 0,33 2 129,0 0-129,0 33 0,33-33 129,0-2-129,-33-32 129,33 34-129,1 0 129,-1-34-129,34 0 129,-34 0-129,0 0-129,1-34 129,1 34-129,-35-34-258,33 2-645,0 32-3999,-33-34-387,0 34-258,0 0-516</inkml:trace>
          <inkml:trace contextRef="#ctx0" brushRef="#br1" timeOffset="211014.7955">11267 3710 6450,'0'0'5289,"0"0"-516,-33 0-129,33 34-3612,-36-2 0,36 36-258,-33-36 0,33 3-258,-33 31-129,33 2-129,0-36 0,0 36-129,33-1 0,-33-33-129,33-2-129,3 36-387,-3-36-1419,0-32-2838,0 34-258,1-34-516,-1 0-258</inkml:trace>
          <inkml:trace contextRef="#ctx0" brushRef="#br1" timeOffset="211474.8532">11633 3844 7998,'-33'0'5031,"-1"0"-129,34 0-258,-33 32-3870,0-32-129,33 0 0,-33 0-387,33 0 129,0 35-258,0-1 0,0-34-129,0 0 0,0 32 0,33-32 0,-33 34 129,33-34-258,-33 34 129,33-34 0,1 32 0,-1-32 0,-33 34 0,35-34-129,-35 34 129,34-34-129,-34 33 0,0 1 129,-34-34-129,34 34 129,-35-34-129,35 32 129,-33-32 0,-1 34 0,34-34 0,-33 0 0,33 0-258,0-34-774,0 34-3354,0 0-516,0 0-258,0-32-387</inkml:trace>
          <inkml:trace contextRef="#ctx0" brushRef="#br1" timeOffset="211790.8939">11968 3610 6708,'0'0'5289,"0"34"-516,0-2-129,0-32-2451,0 68-1935,0-36 129,-33 36 0,33-36-129,0 37-258,0-3 129,0-32-129,33 32 0,-33 1 0,0-33 0,33 0 0,0-2 0,-33 2-129,0 0-129,0-34-903,34 0-3354,-34 0-387,33-34-258,-33 34-387</inkml:trace>
          <inkml:trace contextRef="#ctx0" brushRef="#br1" timeOffset="211986.4189">11835 4111 8256,'0'0'5289,"0"0"-129,33-34-258,0 34-3612,1 0-645,-1-32-129,0 32-258,0 0-645,1 0-3999,-1 0-387,2 0-645,-35 0-258</inkml:trace>
          <inkml:trace contextRef="#ctx0" brushRef="#br1" timeOffset="216122.4441">12269 3644 7482,'0'0'5289,"0"32"-387,0-32 129,34 0-3096,-34 34-1032,33-34 0,-33 34-258,33-2-129,-33 2-129,0 0 0,34-2-258,-34 37 0,0-37-129,0 36-129,0-2-129,-34 1-129,34-33-903,0 32-3870,-33-32 0,33 0-387,0-2-516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07.661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6C6C807-17B3-440C-9595-C24D87F6A6A4}" emma:medium="tactile" emma:mode="ink">
          <msink:context xmlns:msink="http://schemas.microsoft.com/ink/2010/main" type="writingRegion" rotatedBoundingBox="10120,5341 11629,5404 11603,6032 10094,5969"/>
        </emma:interpretation>
      </emma:emma>
    </inkml:annotationXML>
    <inkml:traceGroup>
      <inkml:annotationXML>
        <emma:emma xmlns:emma="http://www.w3.org/2003/04/emma" version="1.0">
          <emma:interpretation id="{7548FC15-61EF-40C9-B2BF-2E8B735DB68E}" emma:medium="tactile" emma:mode="ink">
            <msink:context xmlns:msink="http://schemas.microsoft.com/ink/2010/main" type="paragraph" rotatedBoundingBox="10120,5341 11629,5404 11603,6032 10094,5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450C5-E8C4-496D-AEF5-746D37D525C6}" emma:medium="tactile" emma:mode="ink">
              <msink:context xmlns:msink="http://schemas.microsoft.com/ink/2010/main" type="line" rotatedBoundingBox="10120,5341 11629,5404 11603,6032 10094,5969"/>
            </emma:interpretation>
          </emma:emma>
        </inkml:annotationXML>
        <inkml:traceGroup>
          <inkml:annotationXML>
            <emma:emma xmlns:emma="http://www.w3.org/2003/04/emma" version="1.0">
              <emma:interpretation id="{04049A50-8325-4017-BB73-83153F0489C9}" emma:medium="tactile" emma:mode="ink">
                <msink:context xmlns:msink="http://schemas.microsoft.com/ink/2010/main" type="inkWord" rotatedBoundingBox="10120,5341 11629,5404 11603,6032 10094,5969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old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oleo</emma:literal>
                </emma:interpretation>
                <emma:interpretation id="interp3" emma:lang="en-US" emma:confidence="0">
                  <emma:literal>oho</emma:literal>
                </emma:interpretation>
                <emma:interpretation id="interp4" emma:lang="en-US" emma:confidence="0">
                  <emma:literal>olio</emma:literal>
                </emma:interpretation>
              </emma:one-of>
            </emma:emma>
          </inkml:annotationXML>
          <inkml:trace contextRef="#ctx0" brushRef="#br0">791-3613 1806,'0'0'4902,"0"0"258,0 0-387,33 35-2709,-33-35-387,0 34-387,0-34-129,33 0-387,-33 0-129,0 32-129,0 2 0,0 0-387,0-2 129,0 2-129,0 0 0,0-1-258,0 1 258,-33 0-258,33-2 129,0 36 0,0-36-129,0-32 129,0 34 0,0 0 0,33-34 0,-33 0 0,0 33 0,35-33 0,-35 0 0,34 0 0,-1 0 0,-33 0 0,33 0 129,1-33-129,-1 33 0,0 0 0,1 0 129,-1-34-258,-33 34 129,33 0-258,-33 0-258,0 0-645,33 34-3612,-33-34-387,0 0-387,0 0-387</inkml:trace>
          <inkml:trace contextRef="#ctx0" brushRef="#br0" timeOffset="557.5708">1460-3143 2322,'0'0'5031,"0"0"-258,0 0-129,0 0-3225,-33 0-129,33 32-645,0-32-129,0 34-129,0-34 0,0 34-129,0-34 258,0 33-258,0-33 0,33 34 0,1-34 0,-34 0-129,33 0 129,-33 0-129,33-34 0,-33 34 0,34-33 0,-34 33 0,0-34 0,0 0-129,0 34 258,0-32-258,0 32 129,-34-34-129,1 34 0,33 0 0,-33 0 0,-1 0-129,34 0-516,-33 0-1161,33 34-3096,0-34-258,-33 0-516,33 0 129</inkml:trace>
          <inkml:trace contextRef="#ctx0" brushRef="#br1" timeOffset="-63287.0364">156-3243 2451,'0'0'2838,"-33"32"-129,33-32-774,-33 0-516,33 34 0,0-34-387,0 34-129,0-34 129,0 32-258,0-32-129,0 34-129,0-34 0,33 35 0,-33-35-258,33 0 0,-33 32-129,33-32 129,1-32-129,-34 32 129,33 0-129,0-35 0,-33 1 0,34 34 0,-34-32-129,0 32 129,0-34-129,0 34 129,0 0-129,-34-34 0,34 34 129,-33 0-129,0 0-129,33 0 0,-34 0-516,1 0-3612,33 0-387,0 34-387,0-34-129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5:19.94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FCAB6BA-3E18-41DF-87A8-C4CEF6D32B7F}" emma:medium="tactile" emma:mode="ink">
          <msink:context xmlns:msink="http://schemas.microsoft.com/ink/2010/main" type="writingRegion" rotatedBoundingBox="1374,4163 11709,3651 11769,4869 1435,5381"/>
        </emma:interpretation>
      </emma:emma>
    </inkml:annotationXML>
    <inkml:traceGroup>
      <inkml:annotationXML>
        <emma:emma xmlns:emma="http://www.w3.org/2003/04/emma" version="1.0">
          <emma:interpretation id="{2C8B7A75-376C-4F92-8730-0513625199CC}" emma:medium="tactile" emma:mode="ink">
            <msink:context xmlns:msink="http://schemas.microsoft.com/ink/2010/main" type="paragraph" rotatedBoundingBox="1374,4163 11709,3651 11769,4869 1435,5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11B2F9-EB8F-4114-B623-2D92E9472747}" emma:medium="tactile" emma:mode="ink">
              <msink:context xmlns:msink="http://schemas.microsoft.com/ink/2010/main" type="line" rotatedBoundingBox="1374,4163 11709,3651 11769,4869 1435,5381"/>
            </emma:interpretation>
          </emma:emma>
        </inkml:annotationXML>
        <inkml:traceGroup>
          <inkml:annotationXML>
            <emma:emma xmlns:emma="http://www.w3.org/2003/04/emma" version="1.0">
              <emma:interpretation id="{EFA31742-AA3A-49A1-8ED5-263DDAACDBBE}" emma:medium="tactile" emma:mode="ink">
                <msink:context xmlns:msink="http://schemas.microsoft.com/ink/2010/main" type="inkWord" rotatedBoundingBox="1374,4163 2525,4106 2585,5324 1435,5381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Let</emma:literal>
                </emma:interpretation>
                <emma:interpretation id="interp2" emma:lang="en-US" emma:confidence="0">
                  <emma:literal>Lot</emma:literal>
                </emma:interpretation>
                <emma:interpretation id="interp3" emma:lang="en-US" emma:confidence="0">
                  <emma:literal>Lee</emma:literal>
                </emma:interpretation>
                <emma:interpretation id="interp4" emma:lang="en-US" emma:confidence="0">
                  <emma:literal>Lit</emma:literal>
                </emma:interpretation>
              </emma:one-of>
            </emma:emma>
          </inkml:annotationXML>
          <inkml:trace contextRef="#ctx0" brushRef="#br0">37 88 2709,'-33'-34'4773,"33"34"0,0-34-258,0 34-2580,0-33-516,0 33-387,0 0 0,0 0-387,0 0 0,0 0-258,0 33-129,0 1-129,0 0 258,0-1-258,0 35 0,0-1-258,0 0 258,0 1-129,0-1 0,0-35-129,0 37 258,0-3-258,0-31 129,33 31 0,-33-66 0,0 35 0,0-35 0,33 0 0,-33 0 0,33 0 129,1 0-129,-34-35 0,35 35 0,-2 0 0,1-34 0,-1 34 129,0 0-129,0 0 0,34 0 0,-34 0 0,1 0 0,-1 0-258,0 0-516,-33 0-774,34 0-3225,1 0 0,-2 34-645,-33-34-129</inkml:trace>
          <inkml:trace contextRef="#ctx0" brushRef="#br0" timeOffset="340.0432">840 391 5031,'0'0'5289,"0"0"-387,0 0-129,0 0-3483,33-34-258,0 34-387,-33 0-258,34 0 129,-1-34-387,0 34 0,3 0-387,-3 0-258,0 0-2451,-33 0-1548,33 0-258,-33 0-774,0 0 258</inkml:trace>
          <inkml:trace contextRef="#ctx0" brushRef="#br0" timeOffset="5180.6579">840 928 1806,'0'0'5031,"0"0"-129,0 0 0,-33 0-2451,-1 34-903,1-34-258,33 32-387,0 2-258,0-34-129,-33 35-258,66-3 258,-33 2-387,33-34-129,1 34-258,-34-34-774,66 0-3483,-33 0-516,1-34 0,-34 34-774</inkml:trace>
          <inkml:trace contextRef="#ctx0" brushRef="#br0" timeOffset="5324.1761">840 727 5676,'0'-35'4515,"0"35"-4386,0 0-129,33 0-4386,-33 0-387</inkml:trace>
        </inkml:traceGroup>
        <inkml:traceGroup>
          <inkml:annotationXML>
            <emma:emma xmlns:emma="http://www.w3.org/2003/04/emma" version="1.0">
              <emma:interpretation id="{DBC1A567-E52D-4644-85AB-F78156D15C29}" emma:medium="tactile" emma:mode="ink">
                <msink:context xmlns:msink="http://schemas.microsoft.com/ink/2010/main" type="inkWord" rotatedBoundingBox="2933,4200 3969,4149 3997,4728 2962,4779"/>
              </emma:interpretation>
              <emma:one-of disjunction-type="recognition" id="oneOf1">
                <emma:interpretation id="interp5" emma:lang="en-US" emma:confidence="1">
                  <emma:literal>set</emma:literal>
                </emma:interpretation>
                <emma:interpretation id="interp6" emma:lang="en-US" emma:confidence="0">
                  <emma:literal>Set</emma:literal>
                </emma:interpretation>
                <emma:interpretation id="interp7" emma:lang="en-US" emma:confidence="0">
                  <emma:literal>get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bet</emma:literal>
                </emma:interpretation>
              </emma:one-of>
            </emma:emma>
          </inkml:annotationXML>
          <inkml:trace contextRef="#ctx0" brushRef="#br0" timeOffset="948.1204">1643 256 3354,'33'-34'4386,"-33"1"0,-33 33-1806,33 0-516,0-34-774,0 34-258,-34 0-258,34 0-387,-33 0 0,33 0 0,0 0-258,0 0 129,-33 34-258,33-1 129,0-33-129,0 0 129,0 34-129,0-34 258,0 0-129,0 34-258,33-1 258,0-33-258,-33 0 258,34 34-129,-1-34 0,-33 34-129,33-34-129,-33 32 258,0 3 0,0-35 0,0 32 0,0 2 0,0-34-129,0 35 129,0-35 0,-33 0 129,0 0-129,33 0-129,-34 0-129,34 0-387,0 0-2838,0-35-774,0 35-516,34-34-258</inkml:trace>
          <inkml:trace contextRef="#ctx0" brushRef="#br0" timeOffset="1444.1827">1909 357 4902,'35'-34'4902,"-35"34"-387,0 0-387,0 0-3096,34 0-129,-1-33-516,0 33 129,-33 0-387,33 0 0,-33-34-129,34 34 129,-34 0 129,0 0-258,0 0 129,33-34-129,-33 34 129,0 0-129,0 0 0,-33-33 0,33 33 0,-34 0-129,1 0 129,33 0 0,-33 0 0,0 0 0,-1 33 129,-1 1-129,2-34 258,33 34-258,-34-1 258,34 1-129,0 0 258,34-2-258,-1 3 0,2-35 129,-1 32-258,-1-32 129,0 34 0,0-34-129,1 0-387,-1 0-645,0 0-3612,1 0 0,-34 0-516,0 0-258</inkml:trace>
          <inkml:trace contextRef="#ctx0" brushRef="#br0" timeOffset="2699.8429">2277 323 4128,'0'0'4902,"0"0"-516,0 0 129,0-33-3096,34 33-645,-1 0-387,2-34 0,-2 34-903,1 0-3354,-1 0-516,0 0-387,34 0-129</inkml:trace>
          <inkml:trace contextRef="#ctx0" brushRef="#br0" timeOffset="2496.317">2311 54 4128,'0'-67'4902,"0"67"-387,0 0 0,0 0-2967,0 0-387,0 0-387,33 33-129,-33 1-387,0 33 129,35-33 0,-35 33-387,0-33 129,0 33-129,33 1 129,-33-36-129,0 35 0,0-33-129,0-34 129,34 35 0,-34-35 0,33 0-258,-33 0-129,33-35-1161,-33 35-2838,34-34-258,-34 34-516,0-32-129</inkml:trace>
        </inkml:traceGroup>
        <inkml:traceGroup>
          <inkml:annotationXML>
            <emma:emma xmlns:emma="http://www.w3.org/2003/04/emma" version="1.0">
              <emma:interpretation id="{A4246119-FE49-4E4D-8E39-1A99947F293C}" emma:medium="tactile" emma:mode="ink">
                <msink:context xmlns:msink="http://schemas.microsoft.com/ink/2010/main" type="inkWord" rotatedBoundingBox="4425,4020 5098,3987 5129,4598 4455,4632"/>
              </emma:interpretation>
              <emma:one-of disjunction-type="recognition" id="oneOf2">
                <emma:interpretation id="interp10" emma:lang="en-US" emma:confidence="1">
                  <emma:literal>of</emma:literal>
                </emma:interpretation>
                <emma:interpretation id="interp11" emma:lang="en-US" emma:confidence="0">
                  <emma:literal>oof</emma:literal>
                </emma:interpretation>
                <emma:interpretation id="interp12" emma:lang="en-US" emma:confidence="0">
                  <emma:literal>oft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oaf</emma:literal>
                </emma:interpretation>
              </emma:one-of>
            </emma:emma>
          </inkml:annotationXML>
          <inkml:trace contextRef="#ctx0" brushRef="#br0" timeOffset="3180.4039">3113 225 5805,'-33'34'5160,"33"-34"-516,0 0-129,-33 0-3483,33 34-516,0-34 129,0 33-516,0-33 258,0 34-516,33-34 258,0 34-258,1-34 129,-34 0 0,33 0 129,0 0-129,1 0 0,1 0 129,-35-34-258,33 34 258,-33-34-258,0 1 258,0 33-258,0-34 129,0 34-129,-33-34 0,33 34 258,-35-33-258,-32 33 129,34 0 0,-1 0 0,1 0 0,33 0-129,-33 33-129,33-33-645,0 0-2580,0 34-903,0-34-516,33 0-129</inkml:trace>
          <inkml:trace contextRef="#ctx0" brushRef="#br0" timeOffset="3675.9668">3415 326 5676,'0'-33'5289,"33"33"-645,1 0 0,-1 0-3741,0-34 0,0 34-1290,1 0-3612,-1 0-387,0 0-645,3 0-129</inkml:trace>
          <inkml:trace contextRef="#ctx0" brushRef="#br0" timeOffset="3487.9429">3581-111 3612,'0'-68'5031,"0"68"-129,0 0 0,-33 0-2967,0 0-645,33 0-387,0 34-258,-33 0-258,33-1-129,0 35 0,0-35-129,33 35-129,-33-35 129,0 1 129,33 33-258,0-33 129,-33 0-516,34-1-129,-34 1-774,33 0-3225,-33-34-387,33 32-516,-33-32 129</inkml:trace>
        </inkml:traceGroup>
        <inkml:traceGroup>
          <inkml:annotationXML>
            <emma:emma xmlns:emma="http://www.w3.org/2003/04/emma" version="1.0">
              <emma:interpretation id="{94781029-B20D-40F8-8864-4E4EB5CD4228}" emma:medium="tactile" emma:mode="ink">
                <msink:context xmlns:msink="http://schemas.microsoft.com/ink/2010/main" type="inkWord" rotatedBoundingBox="5700,3997 7200,3922 7230,4531 5730,4606"/>
              </emma:interpretation>
              <emma:one-of disjunction-type="recognition" id="oneOf3">
                <emma:interpretation id="interp15" emma:lang="en-US" emma:confidence="0">
                  <emma:literal>Live</emma:literal>
                </emma:interpretation>
                <emma:interpretation id="interp16" emma:lang="en-US" emma:confidence="0">
                  <emma:literal>live</emma:literal>
                </emma:interpretation>
                <emma:interpretation id="interp17" emma:lang="en-US" emma:confidence="0">
                  <emma:literal>five</emma:literal>
                </emma:interpretation>
                <emma:interpretation id="interp18" emma:lang="en-US" emma:confidence="0">
                  <emma:literal>hive</emma:literal>
                </emma:interpretation>
                <emma:interpretation id="interp19" emma:lang="en-US" emma:confidence="0">
                  <emma:literal>Lire</emma:literal>
                </emma:interpretation>
              </emma:one-of>
            </emma:emma>
          </inkml:annotationXML>
          <inkml:trace contextRef="#ctx0" brushRef="#br0" timeOffset="6308.3011">4318-179 4773,'0'0'5031,"0"0"-387,0 0 0,0 0-3225,0 34-387,0-34-129,0 34-258,0-2-129,0 3-129,0-1-129,0 32-129,0-32 129,0 33-258,0-33 129,0 33-129,33-33 0,-33-2 0,0 2 129,0 0-387,33-1-129,-33-33-387,34 0-2193,-1 0-1677,0-33-258,1 33-387,-1-34-129</inkml:trace>
          <inkml:trace contextRef="#ctx0" brushRef="#br0" timeOffset="6732.3549">4653-42 5289,'-34'-35'4902,"34"35"-516,0 0 0,0 0-3612,0 0-645,0 0-1161,0 0-3225,34 35-129,-1-35-258,-33 34 0</inkml:trace>
          <inkml:trace contextRef="#ctx0" brushRef="#br0" timeOffset="6536.33">4686 92 4902,'0'0'5031,"0"0"-387,-33 0-258,33 33-3225,0-33-258,0 34-387,0-34 0,0 34-387,0-2 0,0-32-387,33 35-645,-33-35-2838,0 34-774,0-34-387,0 0 0</inkml:trace>
          <inkml:trace contextRef="#ctx0" brushRef="#br0" timeOffset="7108.4027">4919 58 5289,'0'0'4773,"33"0"-129,-33 0-516,0 34-3354,0-1-258,0 1-129,34-34 0,-34 66-258,33-66 0,-33 35-129,35-1 129,-2-2-258,-33-32 258,34 34-129,-34-34-129,0 0 129,33-34 0,-33 34 129,0-32-258,33-2 258,-33-1-258,0 3 258,0-2-258,0 0 129,34 1 0,-34-1-258,0 34-516,0-34-2709,0 34-903,33 0-387,-33 0-129</inkml:trace>
          <inkml:trace contextRef="#ctx0" brushRef="#br0" timeOffset="7596.4647">5489 159 1806,'0'0'5031,"33"0"-387,-33 0 0,33-34-1935,1 34-1677,-34 0-129,33-33-387,-33 33 129,33-34-258,-33 34-129,0 0-129,0-34 129,0 34-129,34 0 0,-34 0-129,-34-32 129,34 32 0,0 0-129,-33-34 0,0 34 0,-1 0 0,34 34 129,-33-34-129,0 32 0,-2 2 0,35 0 129,-34-1 129,34 1 0,0 0 129,0-2 0,34 3-129,-34-35 258,35 34-258,-2-2 0,34-32 0,-34 0-129,0 0 0,34 0-387,-34 0-774,0 0-3870,1-32-258,-34 32-258,0-34-645</inkml:trace>
        </inkml:traceGroup>
        <inkml:traceGroup>
          <inkml:annotationXML>
            <emma:emma xmlns:emma="http://www.w3.org/2003/04/emma" version="1.0">
              <emma:interpretation id="{20D5A771-013F-4C1A-9A43-FF2EF559AF91}" emma:medium="tactile" emma:mode="ink">
                <msink:context xmlns:msink="http://schemas.microsoft.com/ink/2010/main" type="inkWord" rotatedBoundingBox="7778,3881 11711,3686 11748,4432 7815,4627"/>
              </emma:interpretation>
              <emma:one-of disjunction-type="recognition" id="oneOf4">
                <emma:interpretation id="interp20" emma:lang="en-US" emma:confidence="1">
                  <emma:literal>variables</emma:literal>
                </emma:interpretation>
                <emma:interpretation id="interp21" emma:lang="en-US" emma:confidence="0">
                  <emma:literal>variable S</emma:literal>
                </emma:interpretation>
                <emma:interpretation id="interp22" emma:lang="en-US" emma:confidence="0">
                  <emma:literal>variable s</emma:literal>
                </emma:interpretation>
                <emma:interpretation id="interp23" emma:lang="en-US" emma:confidence="0">
                  <emma:literal>variable g</emma:literal>
                </emma:interpretation>
                <emma:interpretation id="interp24" emma:lang="en-US" emma:confidence="0">
                  <emma:literal>variable 8</emma:literal>
                </emma:interpretation>
              </emma:one-of>
            </emma:emma>
          </inkml:annotationXML>
          <inkml:trace contextRef="#ctx0" brushRef="#br0" timeOffset="8608.0931">6392 58 5934,'0'0'5160,"33"0"-258,-33 0-387,33 0-3096,-33 0-516,34 34-129,-34-2-258,0 2-258,33-34 129,-33 35-387,33-3 129,-33 2-129,33 0 0,-33-34-129,34 32 258,-34-32-258,0 0 129,33 0 129,-33 0-129,33 0 0,-33-32 0,34 32 129,-34-34-129,0 0 129,0-33-129,33 33 0,-33 2 129,0-2-129,33 0 0,-33 2-387,0 32-387,0-35-3096,0 35-903,0 0-516,35 35-129</inkml:trace>
          <inkml:trace contextRef="#ctx0" brushRef="#br0" timeOffset="9324.184">7261 92 2967,'0'-34'4644,"0"34"129,-35-34-129,35 34-2709,-33 0-516,33 0-387,-34 0 0,34 0-387,-33 0-258,0 0 0,33 0-129,-34 0 0,1 34 0,33 0-129,-33-2 0,33 2-129,0 1 129,-33-3-258,33-32 258,33 34-129,-33 0 129,33-2-258,0-32 258,1 0-258,-1 0 258,0 0 0,1 0-258,-1-32 387,2-2-258,-35 34 129,33-34-129,-33 2 129,34-3-129,-34 1 0,0 2 129,0 32-129,0-34 0,0 0 0,0 34 0,0 0 0,-34 0 0,34 0 0,0 34 0,0 0 0,0-34 0,0 32 0,0 2 0,0 1-129,0-3 129,34 2-258,-34 0-129,0-34-774,66 32-2193,-66-32-1548,34 0-387,-34 0-258</inkml:trace>
          <inkml:trace contextRef="#ctx0" brushRef="#br0" timeOffset="9872.7537">7494 24 5160,'0'-32'5160,"0"32"-258,0 0-258,0 0-3225,0 32-387,33-32-516,-33 34 0,0 0-258,0-2 0,34 2-129,-34 1-129,0-3-129,0-32 0,33 34-258,-33-34 0,0 34 0,0-34 0,0 0-258,0-34 258,0 34 0,0-34 129,0 2 129,0-3 0,0 1 258,0 2 0,0-2 0,0 34 129,0-34 0,0 34 129,0 0 0,33-32 0,1 32 0,-34 0-129,33 0 0,2 0 0,-35 0-129,33 0 0,-33 0 0,0 0 0,0 0 0,34 0-129,-34 0 129,0-35-129,0 35 129,0 0 129,-34-34-258,34 34 0,0 0 129,-33-32-129,33 32-129,0 0-387,0 0-258,-35 0-2451,35 0-1419,0 32-516,0 2-129</inkml:trace>
          <inkml:trace contextRef="#ctx0" brushRef="#br0" timeOffset="10368.3164">7929-278 6708,'0'-32'5031,"0"-2"-258,0 34-516,0 0-3354,0 0-645,0 34-903,0-34-3483,33 32-645,-33-32-129,34 34-258</inkml:trace>
          <inkml:trace contextRef="#ctx0" brushRef="#br0" timeOffset="10165.7909">7962-43 8127,'0'0'5289,"0"0"0,0 0-516,0 35-3483,0-35-516,0 32-129,0 2-258,0 0 0,34-2-258,-34 2-129,0 1 0,33-3-129,-33-32-258,0 34-645,33 0-2580,-33-34-1548,0 0-129,0 0-516</inkml:trace>
          <inkml:trace contextRef="#ctx0" brushRef="#br0" timeOffset="11003.8972">8497 58 4902,'0'-34'5031,"0"34"-129,0 0-258,0 0-3354,-33-32 0,33 32-516,0 0 0,0 0-258,-34 0 129,34 0-258,-33 0-129,33 0-129,-33 0 129,-1 0-129,1 0 0,0 32 0,33-32 0,-33 34-129,33 0 129,0-2-129,0-32 0,0 34 129,0 1-258,33-3 258,0 2-129,0-34-129,1 0 129,-34 34 0,33-34 0,0 0 0,1-34 0,-1 34 0,0-34 0,-33 2 129,33-3-129,-33 1 0,0 34 0,0-32 129,0-2-129,0 0 0,0 34 0,0 0 0,0-32 0,0 32 0,-33 0-129,33 32 258,0 2-129,0-34 0,0 34 0,0-2 0,33 2 0,-33 1-129,0-3 0,36 2-387,-36 0-258,0-34-2193,33 0-2064,0 0-387,-33 0-258,0 0 258</inkml:trace>
          <inkml:trace contextRef="#ctx0" brushRef="#br0" timeOffset="11284.433">8732-378 6837,'0'0'5418,"0"-32"-258,0 32-129,0 0-3612,33 32-129,-33 2-387,0 0-258,33 32-258,-33-31 0,0 31-129,34 0-129,-34 3-129,0-3-129,33-32-258,-33-2-516,33 37-2064,-33-37-2322,34 2 0,-34-34-645,0 0 129</inkml:trace>
          <inkml:trace contextRef="#ctx0" brushRef="#br0" timeOffset="11661.4808">8832 24 6966,'33'-32'5418,"-33"32"-258,0-35-258,33 35-3483,1 0-129,-1 0-387,0 0-387,2 0-129,-1 35 0,-1-35-258,-33 32-129,33 2 0,-33 0 0,0-2-129,0 2 0,0 1 0,-33-3-129,33-32 0,-33 34 129,33-34-129,-34 34 258,-1-34-129,35 0 129,-33 0 129,0 0-129,33 0 129,0-34-129,0 34 0,0 0-258,0-34-516,0 34-1806,0 0-2451,0 0-129,33 0-387,-33 0-258</inkml:trace>
          <inkml:trace contextRef="#ctx0" brushRef="#br0" timeOffset="11960.5188">9300-410 5547,'0'0'5676,"-34"0"-258,34 0-516,0 0-1548,0 66-2580,0-32-129,0 32-129,0-31-258,0 31 0,0 0-258,0 3 129,34-3-129,-34-32 0,33 32-129,-33-31-258,33-3-645,1 2-3870,-1-34-258,-33 0-516,33 0-129</inkml:trace>
          <inkml:trace contextRef="#ctx0" brushRef="#br0" timeOffset="12483.5852">9568 60 6966,'0'-34'5289,"33"34"0,-33 0-387,0-32-3354,34 32-645,-34 0-258,0 0-129,33-35-129,-33 35-129,33-34-258,-33 34 129,34 0-129,-34 0 0,0-32 0,0 32 129,0 0-129,0-34 0,0 34 0,0-34 0,0 34 0,-34 0 129,1-32-129,33 32 0,-33 32 0,-1-32 0,34 34 0,-33 0 129,33-2 0,-33 2-129,33 1 258,-34-3-129,34 2 0,0 0 0,34-2 129,-34 2-129,33-34 0,-33 35 0,33-35-129,1 32 0,-1-32 0,34 0-258,-34 0-258,0 0-2322,0 0-2451,1 0-129,-1-32-516,2 32-129</inkml:trace>
          <inkml:trace contextRef="#ctx0" brushRef="#br0" timeOffset="13280.1864">10236-107 4902,'0'0'5418,"0"-34"-258,0 34-387,0-34-3096,0 34-516,-33 0-258,33 0-129,-34 0-387,1 0-129,33 0 0,-33 34-129,-1-34 0,34 0 0,0 0-129,-33 34 0,33-34 0,0 0 0,0 0 0,33 32 0,-33-32 0,34 34 0,-34-34 0,33 35 129,0-35-129,1 0 0,-1 32 129,0 2-129,-33-34 129,33 34 0,1-34-129,-34 32 129,0 2-129,0-34 129,0 35-129,0-3 0,-34-32 129,1 34-258,0-34 129,0 0 0,33 0 129,-34 0-129,1 0-129,33 0-258,0 0-2709,0 0-1677,0 0-645,0-34-258,0 34-387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18.2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DD6C1A-F3FA-42EA-878D-88778725AA4C}" emma:medium="tactile" emma:mode="ink">
          <msink:context xmlns:msink="http://schemas.microsoft.com/ink/2010/main" type="writingRegion" rotatedBoundingBox="11005,7239 14115,7277 14100,8574 10990,8537"/>
        </emma:interpretation>
      </emma:emma>
    </inkml:annotationXML>
    <inkml:traceGroup>
      <inkml:annotationXML>
        <emma:emma xmlns:emma="http://www.w3.org/2003/04/emma" version="1.0">
          <emma:interpretation id="{04D6BFF0-EA20-484F-B8E7-66E3CE4BC257}" emma:medium="tactile" emma:mode="ink">
            <msink:context xmlns:msink="http://schemas.microsoft.com/ink/2010/main" type="paragraph" rotatedBoundingBox="11005,7239 14115,7277 14100,8574 10990,8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6CB2C-585E-46C7-8B2C-E4B84B2CA131}" emma:medium="tactile" emma:mode="ink">
              <msink:context xmlns:msink="http://schemas.microsoft.com/ink/2010/main" type="line" rotatedBoundingBox="11005,7239 14115,7277 14107,7947 10997,7909"/>
            </emma:interpretation>
          </emma:emma>
        </inkml:annotationXML>
        <inkml:traceGroup>
          <inkml:annotationXML>
            <emma:emma xmlns:emma="http://www.w3.org/2003/04/emma" version="1.0">
              <emma:interpretation id="{CFCE307B-A724-436B-9872-E7046F94A970}" emma:medium="tactile" emma:mode="ink">
                <msink:context xmlns:msink="http://schemas.microsoft.com/ink/2010/main" type="inkWord" rotatedBoundingBox="12409,7256 14115,7277 14107,7947 12401,7926"/>
              </emma:interpretation>
              <emma:one-of disjunction-type="recognition" id="oneOf0">
                <emma:interpretation id="interp0" emma:lang="en-US" emma:confidence="0">
                  <emma:literal>x=x+</emma:literal>
                </emma:interpretation>
                <emma:interpretation id="interp1" emma:lang="en-US" emma:confidence="0">
                  <emma:literal>X=x+</emma:literal>
                </emma:interpretation>
                <emma:interpretation id="interp2" emma:lang="en-US" emma:confidence="0">
                  <emma:literal>X=X+</emma:literal>
                </emma:interpretation>
                <emma:interpretation id="interp3" emma:lang="en-US" emma:confidence="0">
                  <emma:literal>X=xt</emma:literal>
                </emma:interpretation>
                <emma:interpretation id="interp4" emma:lang="en-US" emma:confidence="0">
                  <emma:literal>x=xt</emma:literal>
                </emma:interpretation>
              </emma:one-of>
            </emma:emma>
          </inkml:annotationXML>
          <inkml:trace contextRef="#ctx0" brushRef="#br0">2396-1641 2709,'0'0'5418,"0"0"-258,0 0 0,0-32-3096,34 32-645,-34 0-258,33 32-258,-33-32 0,33 34-387,1-2-129,-1-32-129,0 35-129,-33-1 129,34-2-129,1 2 0,-2-34 129,0 35-129,-33-3 0,34-32 0,-34 34-129,33-34-129,-33 0-258,0 0-774,33 0-3999,-33 0 0,0 0-645,0 0-258</inkml:trace>
          <inkml:trace contextRef="#ctx0" brushRef="#br0" timeOffset="-335.5426">2731-1670 1677,'0'0'5160,"0"0"-129,0 0 0,0 0-2838,0 0-903,-33 32-387,33-32 129,-33 34-516,33-2 129,-35 3-258,1-1 0,34-2 0,-33 3-129,0-1 0,33-2-129,-34-32 0,34 34 0,0-34 0,0 35-258,0-35-129,0 0-387,-33 0-1032,33 0-3225,0 0-258,0 0-258,0 0-387</inkml:trace>
          <inkml:trace contextRef="#ctx0" brushRef="#br0" timeOffset="1377.1742">2998-1438 2193,'-34'-34'5289,"34"34"-258,0 0 129,34-32-2580,-34 32-1290,0 0-129,33 0-387,0 0-129,3 0 0,-3 0-258,0 0-258,0 0 129,1 0-258,32-35 129,-32 35-129,-1 0-129,0 0-129,-33 0-645,0 0-1935,33 0-2064,-33 0-645,0 0 0</inkml:trace>
          <inkml:trace contextRef="#ctx0" brushRef="#br0" timeOffset="1044.6326">3166-1706 774,'0'0'4515,"0"0"258,0 0-1677,0 0-387,0 0-774,0 0-516,0 0-387,0 35-129,0-35-129,0 32-129,0 2-258,33-2 129,-33 2-258,0 1 0,0 31 0,0-32-129,0-1 129,0 1-129,0 0 0,0-2-258,34-32-258,-34 0-387,0 35-774,0-35-3354,0 0-258,-34-35-387,34 35 0</inkml:trace>
          <inkml:trace contextRef="#ctx0" brushRef="#br0" timeOffset="-1787.727">992-1673 1806,'0'0'5031,"0"0"0,0 0-129,0 0-3096,0 32-387,0-32-258,34 34 0,-1-2-258,0-32-258,1 35 129,-1-1-387,0-2 0,0 2-129,1-34 0,-1 35-129,2-3 129,-35-32-129,34 34 0,-34-34-129,33 0 129,-33 0-129,33 35 129,-33-35-258,0 0 0,0 0-258,0 0-258,0 0-645,33 0-3483,-33 0-387,0 0-516,0 0 0</inkml:trace>
          <inkml:trace contextRef="#ctx0" brushRef="#br0" timeOffset="-2167.2752">1361-1607 4257,'0'-34'4902,"0"34"-129,0 0-2709,0 0-387,0 0-258,0 0-516,0 0-258,0 0 0,0 0-258,0 0 258,-34 0-387,34 34 0,-35-2 0,35 3 0,-33-1 129,-1-2-129,1 2 0,33 1-129,-33-3 258,33 2-258,-33 1 129,33-3-129,-34-32-129,34 0 0,0 34 0,0-34 0,0 0 0,0 0-129,0 0 0,0 0-129,0 0-387,0 0-129,0 0-1032,0 0-2838,0 0-516,0 0-516,0-34 387</inkml:trace>
          <inkml:trace contextRef="#ctx0" brushRef="#br0" timeOffset="-951.1208">1762-1440 2580,'-35'35'5031,"35"-35"129,0 0-516,0 0-2451,0 0-1032,35 0 129,-35 0-645,33 0 129,1 0-258,-1 0-129,0 0 129,0 0-387,1 0 0,-1-35-129,0 35-258,-33 0-516,34 0-1032,-34 0-3096,0 0-258,0 0-387,0 0 0</inkml:trace>
          <inkml:trace contextRef="#ctx0" brushRef="#br0" timeOffset="-1235.6569">1762-1575 3483,'0'0'5418,"0"0"-774,0 0 387,0 0-3741,33-32-387,1 32-129,-1 0-129,-33 0-129,33 0-129,0-34-129,1 34-129,-1 0-129,0 0-129,-33 0-258,0 0-258,34 34-774,-34-34-1935,0 0-1419,-34 0-516,34 0-258</inkml:trace>
        </inkml:traceGroup>
        <inkml:traceGroup>
          <inkml:annotationXML>
            <emma:emma xmlns:emma="http://www.w3.org/2003/04/emma" version="1.0">
              <emma:interpretation id="{F954F798-AC69-43DF-8D0E-A1D9636BBBEE}" emma:medium="tactile" emma:mode="ink">
                <msink:context xmlns:msink="http://schemas.microsoft.com/ink/2010/main" type="inkWord" rotatedBoundingBox="14071,7141 14299,7855 13864,7993 13637,7280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7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2488.316">3634-1671 4128,'0'0'5418,"0"0"-258,0 0-129,0-35-3741,0 35-129,0 0-387,0 35-129,0-35-129,33 32 0,1 2-258,-34-34 0,33 32-129,0 2 0,-33-34-129,34 35 0,-1-35 129,0 0-129,-33 0 0,33 0 0,1 0 0,-1 0 129,-33 0-129,35-35 0,-1 35 0,-34-34 0,33 2 129,-33 32-129,33-34 0,-33 2 129,0 32 0,0-35-129,0 35 129,0 0 0,0 0 0,0 0 0,0 0 0,0 0-129,0 35 0,-33-3 129,33 2-129,0 32 0,-33-31 258,33 31-258,0 1 258,-34 1-129,34-1 0,0-33 0,0 32 0,0-32-129,0-1 0,0-33 0,0 0 0,0 34 0,0-34 0,0 0 0,0-34 0,0 1-387,0 33-1677,0-34-3096,0 34-387,0-34-129,0 2-645</inkml:trace>
        </inkml:traceGroup>
      </inkml:traceGroup>
      <inkml:traceGroup>
        <inkml:annotationXML>
          <emma:emma xmlns:emma="http://www.w3.org/2003/04/emma" version="1.0">
            <emma:interpretation id="{9116BB6C-B63C-4C02-B281-CDD4861AA257}" emma:medium="tactile" emma:mode="ink">
              <msink:context xmlns:msink="http://schemas.microsoft.com/ink/2010/main" type="line" rotatedBoundingBox="11762,7933 12837,7902 12855,8546 11780,8577"/>
            </emma:interpretation>
          </emma:emma>
        </inkml:annotationXML>
        <inkml:traceGroup>
          <inkml:annotationXML>
            <emma:emma xmlns:emma="http://www.w3.org/2003/04/emma" version="1.0">
              <emma:interpretation id="{FCBC2EE7-62B0-4661-A6EE-7143E87FA30B}" emma:medium="tactile" emma:mode="ink">
                <msink:context xmlns:msink="http://schemas.microsoft.com/ink/2010/main" type="inkWord" rotatedBoundingBox="11762,7933 12837,7902 12855,8546 11780,8577"/>
              </emma:interpretation>
              <emma:one-of disjunction-type="recognition" id="oneOf2">
                <emma:interpretation id="interp10" emma:lang="en-US" emma:confidence="1">
                  <emma:literal>(st)</emma:literal>
                </emma:interpretation>
                <emma:interpretation id="interp11" emma:lang="en-US" emma:confidence="0">
                  <emma:literal>{st)</emma:literal>
                </emma:interpretation>
                <emma:interpretation id="interp12" emma:lang="en-US" emma:confidence="0">
                  <emma:literal>(St)</emma:literal>
                </emma:interpretation>
                <emma:interpretation id="interp13" emma:lang="en-US" emma:confidence="0">
                  <emma:literal>(st}</emma:literal>
                </emma:interpretation>
                <emma:interpretation id="interp14" emma:lang="en-US" emma:confidence="0">
                  <emma:literal>[st)</emma:literal>
                </emma:interpretation>
              </emma:one-of>
            </emma:emma>
          </inkml:annotationXML>
          <inkml:trace contextRef="#ctx0" brushRef="#br0" timeOffset="265694.739">1829-1035 516,'0'34'4257,"0"-2"387,-34-32-258,1 35-2838,33 31-129,0-32-516,0 0-129,0 33-387,0-1 129,0-31-258,0-1 129,33 32-258,-33-31 0,34-3-129,-1-32-387,-33 34-2064,33-34-1935,0 0-258,-33 0-387</inkml:trace>
          <inkml:trace contextRef="#ctx0" brushRef="#br0" timeOffset="266294.8152">2230-834 903,'0'0'4902,"0"0"0,0 0-258,0-34-2838,0 34-258,-33 0-387,33 0-387,0 0-258,0 0-258,-36 0 258,36 0-387,-33 34 129,33-34-129,-33 0 0,33 34-129,0-34 0,0 33 129,0-33-129,0 34 0,0-34 0,0 0 0,0 0 0,33 34 0,0-34 0,-33 0 0,36 32 0,-36-32 0,33 0 0,-33 0 0,33 35-129,-33-35 0,0 34 129,0-34 0,-33 32-129,33-32 129,0 0 0,-33 34 0,33-34 0,-36 0 0,36 0 0,-33 0 0,33 0-129,0 0-129,0 0-387,0 0-645,0 0-3096,0 0-516,0 0-258,0 0-129</inkml:trace>
          <inkml:trace contextRef="#ctx0" brushRef="#br0" timeOffset="266918.8944">2363-667 3999,'0'0'5289,"0"0"-387,0 0 0,0-32-3354,33 32-903,1 0-258,-1 0-387,0 0-1032,-33 0-3483,34 0-258,-1 0-645,0 0 387</inkml:trace>
          <inkml:trace contextRef="#ctx0" brushRef="#br0" timeOffset="266691.3655">2496-1069 5289,'0'0'5418,"0"0"-516,0 34-387,0-34-3612,0 34-387,0-2 129,0 3-258,0-1-258,0 32 0,0-32-129,0 33 129,0-33-129,0-2 129,0 3-129,0-1 0,0-2 0,0 2 0,0-34 0,34 35 0,-34-35 0,0 0 0,0 0-129,33 0-258,0 0-1161,-33 0-3225,0 0 0,0 0-645,34 0 258</inkml:trace>
          <inkml:trace contextRef="#ctx0" brushRef="#br0" timeOffset="267234.9345">2698-1035 6450,'0'0'5547,"33"0"-258,-33 0-258,34 34-3741,-34-34-258,33 32-387,-33 3-129,0-1-258,33 32 0,-33-32 0,0 33-258,0-1 0,0-31-258,0 31-129,0-32-645,-33 1-3870,33-3 0,0 2-903,0-34 0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8:2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10023 9873 1161,'0'0'1806,"0"0"-645,10-12 0,-10 12-129,0 0 0,6-10-258,-6 10-258,0 0 0,0 0-129,7-12-129,-7 12 0,0 0-129,0 0-129,0 0 129,0 0-129,-7-11 0,7 11 0,0 0 0,-12-2 0,12 2 0,0 0 0,-14 0 0,14 0 0,-11 0-129,11 0 258,0 0-129,-13 2 0,13-2 0,0 0 0,-13 4 129,13-4-129,0 0 0,-10 8 258,10-8-258,0 0 129,0 0-129,-12 11 129,12-11 0,0 0 0,0 0 0,-8 10 0,8-10 258,0 0-258,0 0 0,-7 12 0,7-12 0,0 0 0,-1 12 129,1-12-129,0 0 0,0 13 0,0-13 0,6 12 0,-6-12 0,0 0 129,16 14-129,-16-14-129,13 12 129,-13-12-129,11 6 0,-11-6 129,13 8-129,-13-8 0,12 9 0,-12-9 0,15 9 0,-15-9 0,15 9 0,-15-9 0,16 5 0,-16-5 0,13 0 0,-13 0 0,12 0 0,-12 0 0,0 0 0,8-14 0,-8 14 0,1-12 0,-1 12 0,0-17 0,0 17 129,-2-15-129,2 15 0,-12-16 129,12 16-129,-12-18 129,12 18-129,-16-12 129,16 12-129,-14-10 0,14 10 129,-14-7-129,14 7 0,-16-4 0,16 4-258,-13-2-903,13 2-2451,0 0-516,-16 0 258</inkml:trace>
  <inkml:trace contextRef="#ctx0" brushRef="#br0" timeOffset="2704.1547">10171 9271 1161,'0'0'2193,"0"0"0,0 0-129,0 0-387,0 0-258,0-10-387,0 10-258,0 0 0,-13-4-129,3 1-258,10 3 0,-23 0 0,23 0 0,-24-3-129,12 3 0,-3 0 0,3-1 0,-2 1 0,2 0-129,0 0 0,0 0 0,1 0-129,11 0 129,-22 1 0,22-1-129,-17 10 129,17-10 0,-16 13 0,16-13-129,-11 13 258,11-13-258,-9 15 129,9-15-129,-4 14 258,4-14-258,0 13 129,0-13-129,3 15 129,-3-15-129,14 12 129,-2-6 0,-12-6-129,23 10 129,-12-4-129,3 1 0,-4-2 0,4 4 0,-3-4 0,-11-5 0,16 16 0,-16-16 0,12 19 0,-12-19 0,4 18 0,-4-18 0,0 22 0,0-22 0,-3 22 0,3-22 0,-8 19 0,8-19 0,-14 17 0,14-17 0,-15 13 0,15-13 0,-21 12 0,9-6 129,0-3-129,0 1 0,0-1 129,0-3 0,-1 0 0,0 0 0,-1 0 0,2-3 129,-2-1-129,14 4 0,-18-14 0,18 14 0,-13-13 0,13 13-129,-4-14 129,4 14-129,-5-15 0,5 15 0,0 0-129,-2-14 129,2 14-129,0 0 129,0 0-258,0 0 0,0 0-258,0 0-387,10 17-1290,-4-7-2193,-6-10-129,20 16-129</inkml:trace>
  <inkml:trace contextRef="#ctx0" brushRef="#br0" timeOffset="7076.4048">13207 9881 1419,'0'0'1290,"0"0"129,0 0-258,0 0 258,-17-3-516,17 3 0,-11 0-129,11 0 0,-14 0 0,14 0-129,-13 0-129,13 0 0,-14 0 129,14 0-258,-13 1 129,13-1-129,-14 5-129,14-5 129,0 0-129,-13 9-129,13-9 129,0 0-129,-13 14 0,13-14 0,-6 11 0,6-11 258,-1 12-258,1-12 0,0 14 129,0-14-129,1 12 129,-1-12-129,9 12 0,-9-12 129,0 0-129,18 13 129,-18-13-129,16 4-129,-16-4 0,17 0 129,-17 0-129,13 0 0,-13 0-129,16 0 129,-16 0 0,16-6 0,-16 6 0,0 0-129,16-8 129,-16 8 0,0 0 0,9-12 0,-9 12 0,0 0 0,0-10 0,0 10 0,0 0 0,0-13 0,0 13 0,0 0 0,0-12 0,0 12 0,0 0 0,-6-12 0,6 12-258,0 0 258,-16-9-387,16 9-387,-17-2-645,7 1-2193,10 1-387,-14-4-645</inkml:trace>
  <inkml:trace contextRef="#ctx0" brushRef="#br0" timeOffset="8519.4872">13359 9307 1032,'0'0'1290,"13"-11"-258,-13 11 258,0 0-387,4-10 258,-4 10-258,0 0 0,0 0-129,-11-12 0,11 12-129,-20-3 0,10 3 0,-7 0-129,3 0 129,-6 0 0,5 3-129,-5-3 258,3 4-387,0-4 129,4 3 0,-1-1-258,14-2 129,-19 3-129,19-3-129,0 0 0,-12 7-129,12-7 129,0 0 0,2 14-129,-2-14 0,12 12 0,-12-12-129,21 13 258,-11-6-258,4 2 129,-2-1-129,2 1 129,2 3 0,-2-3 0,1 2 129,-3 2-258,0-1 129,-1-1 0,0 3 0,-3-1 0,0-1 0,-2 2 0,-1-3 0,-2 1 0,-3-1 129,0 0-129,0 0 0,0-1 0,0-10 0,-14 17 129,14-17-129,-20 15 0,7-9 129,-1-3-129,-4 0 129,0-2-129,2 0 258,-4-1-129,2-1 0,-2-3 0,4-3 0,0 0 0,2-1-129,0-2 129,2 0-129,12 10 129,-16-16-258,16 16 129,-8-12 0,8 12-129,0 0-129,0 0-129,0 0-903,5 0-2064,-5 0-1032,17 7-129,-7 2 129</inkml:trace>
  <inkml:trace contextRef="#ctx0" brushRef="#br0" timeOffset="18232.0428">10316 9950 903,'0'0'1419,"0"0"-129,0 0 0,14-2-129,-14 2 129,0 0-387,0 0-129,16 0 0,-16 0-258,13 0 0,-13 0-129,19 0 129,-8 0-258,1 2 0,2-1 0,0 1 129,3 1-258,2-1 0,-2 1 0,2-1-129,0 0 0,2 0 129,-4-1-129,3 2 0,-1 0 0,-2 0 0,0-1 0,0-1 0,1 0 0,0 0 0,0 2 0,1 2 0,-1-1 0,1-4-129,-3 3 129,2-1 0,2-2 0,-5 0 0,4 0 0,-3-2 129,4 2-258,0 0 258,-1-3-258,1 3 258,0 0-129,1-2 0,0 2-129,0 0 258,3-2-129,-2 1 0,1-1 0,1 2 0,2 0 129,-3 0-258,3 0 258,-1 2-129,-2-2 0,1 1 0,-4 3 0,2-4 0,-3 0 258,-2 0-258,1 0 0,-2 0 0,2 3 0,-2-3 0,3 0 129,-1 0-129,-1-1 0,0 1 0,-3 0 0,3 0 0,-1 0 0,0 0 0,-1 1 0,2-1 0,-2 6 0,0-3 0,4 0 0,0 0 0,1-1 0,-1-2 0,0 4 0,1-3 0,0 0 0,1-1 0,1 1 0,-2 1 0,-1-2 0,1 0 0,-1 0 0,0 0 0,2 0 0,-2 0 0,2 0 129,-1 0-129,1 0 0,2 0 0,1 0 0,2 0 0,-3 0 0,4 0 129,0 0-129,0 0 0,0-4 129,-2 3-129,1 1 0,-7 0 0,3-2 0,-4 2 0,0 0 0,0 0-129,-4 0 129,2-2 0,0-1 0,0 3 0,-1-4 0,2 3 129,-2-1-129,0 2 0,2 0 0,1 0 0,-1 0 0,0 0-129,1 0 129,-2 2 0,2-2 0,-2 0 0,1 5 0,-2-5 0,0 3 0,0-1 0,0-2 0,-2 2 0,1-2 0,-4 0 0,2 0-129,-12 0 129,13 2 0,-13-2-129,0 0 129,0 0-129,0 0 129,0 0-258,0 0 258,0 0 0,0 0 0,0 0-129,12 3 0,-12-3 0,0 0-645,0 0-903,7-7-1806,-7 7-387,0 0 517</inkml:trace>
  <inkml:trace contextRef="#ctx0" brushRef="#br0" timeOffset="19712.1275">12658 9901 129,'0'0'1806,"0"0"-129,0 0-129,0 0 0,0 0-258,0 0-387,0 0 129,0 0-258,0 0-129,0 0 258,0 0-129,7 1 0,-7-1-129,13 5-258,-3-4 129,-10-1-129,21 4-129,-8-2-129,-2 1 0,0-1-129,-11-2 258,22 7-258,-12-3 0,-10-4 0,20 7 0,-20-7 0,20 9 129,-20-9-129,19 8 0,-19-8 0,16 8 0,-16-8 129,18 6-129,-18-6 0,15 7 0,-15-7 0,13 4 0,-13-4 129,12 2-129,-12-2 0,0 0 0,10 4 0,-10-4 0,0 0-129,0 0 129,0 0 0,0 0 0,0 0 0,0 0 0,7 11 0,-7-11 0,0 0 0,0 0 0,0 0 0,0 0 0,0 12 0,0-12 0,0 0 0,0 0 0,-3 15 0,3-15 0,0 0 0,-6 10 0,6-10 0,0 0 129,0 0-129,-13 12 0,13-12 129,-12 12-129,12-12 258,-15 15-258,15-15 129,-22 14-129,10-7 258,-2 3-258,0-2 129,-1 0 0,-2 0 0,2 0 0,0 0 129,2-2-129,0-1 0,13-5-129,-19 7 129,19-7-129,0 0 129,-12 5-129,12-5 129,0 0-129,0 0 0,0 0 129,0 0-129,0 0 0,0 0 129,0 0-129,0 0 0,0 0 0,6 0-129,-6 0 129,0 0 129,0 0-258,0 0 129,0 0 0,0 0 0,0 0 0,-7 0 0,7 0-387,0 0-2451,0 0-1161,0 0-387,10-2 0</inkml:trace>
  <inkml:trace contextRef="#ctx0" brushRef="#br0" timeOffset="23031.3173">11588 9369 1,'17'0'1418,"-17"0"-257,0 0 129,12 0-258,-12 0 0,0 0 0,11 0 0,-11 0-129,0 0 0,0 0-387,0 0 258,12 16-387,-12-16 129,0 0-129,6 17 0,-6-17 0,5 14-129,-5-14 258,3 17-258,2-6 129,-4 1-129,0 0 258,-1-12-258,2 23 129,-2-11-129,0 3 129,0-3-129,0 2-129,0-3 129,0 5-129,0-4 0,0-2 0,0 2-129,0-1 129,0-1 0,0-10-129,0 18 0,0-18 0,-2 14 129,2-14-129,-2 15 0,2-15 0,-4 12 0,4-12 0,-2 11 0,2-11 0,-1 11 0,1-11-129,0 0 129,0 11-129,0-11-129,0 0-516,0 0-1290,0 0-1935,8 0-258,-8 0 129</inkml:trace>
  <inkml:trace contextRef="#ctx0" brushRef="#br0" timeOffset="24375.3942">11622 9344 774,'14'-3'1161,"-14"3"129,13-1-129,-13 1-258,11 0 129,-11 0 0,12 0-258,-12 0 0,15 0-129,-15 0 129,19 0 0,-19 0-129,25 0-387,-15 0 258,7 0 0,-6 0-129,6 0 0,-5 0-129,3 0-129,-5 1 129,3 2-129,-13-3 0,19 5-129,-19-5 129,14 7-129,-14-7 0,14 9 258,-14-9-129,12 9 0,-12-9 0,12 11-129,-12-11 129,10 12 0,-10-12 0,7 14-129,-7-14 129,8 13-129,-8-13 129,4 12-129,-4-12 129,1 11-129,-1-11 258,0 0-258,0 13 0,0-13 129,0 0-129,-10 9 129,10-9-129,-11 5 0,11-5 129,-14 6-129,14-6 0,-18 2 0,8 2 0,-2-4 0,0 3 0,-2 0 0,4 1 0,-2-2 0,0 1 0,12-3 0,-17 7 0,17-7 0,-16 7 0,16-7 0,-11 7 0,11-7 0,-14 8 0,14-8 0,-16 5 0,16-5 0,-17 2 0,17-2 0,-18 1 0,18-1 0,-18 0 0,18 0 0,-14 0 0,14 0 0,-15-3 0,15 3 0,-10 0 0,10 0 0,-12 0 0,12 0 0,0 0-129,-11 2 0,11-2-516,0 0-1935,0 0-1419,0 13-129,0-13 0</inkml:trace>
  <inkml:trace contextRef="#ctx0" brushRef="#br0" timeOffset="35488.0292">13628 9576 1032,'0'0'1161,"0"0"-387,0 0-258,0 0 129,0 0 0,0 0-129,0 0 129,0 0 129,-1 7 129,1-7-129,0 0 258,-2 12 0,2-12 0,0 12-129,0-12 129,0 10-129,0-10-129,1 14-129,-1-14-129,2 14 0,-2-14-129,0 15 0,0-15-129,0 17-129,0-17 129,0 14 0,0-14 0,0 16-129,0-16 0,0 12 0,0-12 0,-2 12 0,2-12 0,0 0 0,-4 13-129,4-13 129,0 0-129,0 0 0,-9 12 0,9-12-129,0 0-387,0 0-1419,0 0-2193,0 0-258,0 0-258</inkml:trace>
  <inkml:trace contextRef="#ctx0" brushRef="#br0" timeOffset="40675.3265">10220 9510 129,'0'0'2322,"0"0"-516,0 0 0,0 0 129,0 0-387,0 0 0,0 0-258,0 0-129,0 0-258,0 0 0,0 0-387,0 0-129,0 0 129,0 0-129,0 0-129,0 0 0,0 0 0,0 0-129,-7 10 258,7-10-129,-8 15 0,8-15 0,-11 19 0,5-9-129,2 4 129,-2-2-129,1 2 129,0-3-129,2 1 0,0 0 0,1 2 0,2-14 0,0 21 0,0-21 0,13 15 0,-13-15 0,19 10 0,-5-7-129,0-2 129,2-1-129,-3 0 0,3-4 0,-2-1 0,0-3 0,-3-1 0,-1-3 0,1 0 0,-5 2 0,1-1 0,-2-2 0,-4 2 0,-1-1 0,0 12 0,-1-18 0,1 18 0,-16-17 0,5 8 0,-4 4 0,1-2 0,1 5 0,-1-1-129,4 3 0,-3 0-774,13 0-3354,-12 4-129,12-4-258,-9 15-387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9:32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9921 12158 903,'0'0'1677,"0"0"-258,0 0-387,0 0-129,0 0-129,-8 9-129,8-9 0,0 0 0,0 0 129,0 0 0,0 0 0,0 0 0,0 0-129,-9 11-129,9-11-129,0 0 129,0 0-129,-11 11-129,11-11 129,0 0 0,0 0-129,-8 15 129,8-15-129,0 0 129,-7 12-129,7-12 0,0 0 0,-4 14 0,4-14 0,0 0 0,0 10-129,0-10 258,0 0-258,0 0 129,5 11-129,-5-11-129,13 5 129,-13-5 0,17 4-129,-17-4 129,23 4-129,-11-3 129,1-1-129,-1 0 129,0 0-129,1 0 0,-13 0 0,20 0 0,-20 0 129,15 0-258,-15 0 129,13-1 0,-13 1 0,0 0 0,14-10 0,-14 10 0,0 0 0,8-12 0,-8 12 129,3-12-129,-3 12 0,0-11 0,0 11 0,-4-12 0,4 12 0,-13-15 0,13 15-129,-14-16 129,14 16 0,-12-14 0,12 14 0,0 0 0,-12-12 0,12 12 0,0 0 0,-12-2 0,12 2 0,-13 0 0,13 0 0,-19 5 0,19-5 0,-20 9 0,20-9 0,-19 10-516,19-10-1419,-8 15-2064,8-15-129,0 0-387,-15 9 129</inkml:trace>
  <inkml:trace contextRef="#ctx0" brushRef="#br0" timeOffset="2625.1501">10075 12594 1,'0'0'1934,"0"0"130,0 0 258,0 0-258,0-5-387,0 5-387,0 0-129,0 0-129,0 0-258,0 0-258,-12-11 129,12 11-258,0 0-129,-13 0 129,13 0 0,-11 0-129,11 0 0,-16 1 0,16-1 129,-18 7 0,7-4-258,11-3 129,-22 9-129,10-4 129,-3 0-129,3 1 129,-3-2 0,4 0 0,-5 1 0,4 2 0,-1-4 129,13-3-129,-20 10 0,20-10 129,-16 12-129,16-12 0,-12 13 0,12-13 0,-7 16 0,7-16 0,-4 16 0,4-6 129,0-10-129,2 19 0,-2-19-129,9 20 129,-3-8-129,0-1-129,2 0 129,0 1-129,-8-12 129,15 19-129,-15-19 0,20 16 129,-9-13-129,2 2 0,-1 0 0,3-2 0,-1-3 0,0 3 0,1-3 0,2 0 0,-6 0 0,1 0 129,1 0-129,-2 0-129,-11 0 129,21-5 0,-21 5-129,14-2-129,-14 2-516,11-5-903,-11 5-2580,0 0-387,0 0-258,0 0-387</inkml:trace>
  <inkml:trace contextRef="#ctx0" brushRef="#br0" timeOffset="3636.2079">10270 12864 2709,'-14'7'2580,"14"-7"129,-13 5-516,13-5-258,-15 3-129,15-3-387,0 0-516,-11 14 129,11-14-258,0 0 129,-12 10-387,12-10 0,-1 10-258,1-10 129,0 12-129,0-12 129,8 15-129,-8-15 129,12 14-129,-12-14 0,16 15 0,-16-15-129,17 11 0,-17-11 0,16 10-129,-16-10 0,14 3 0,-14-3 129,16 1-129,-16-1 0,14 0 0,-14 0 0,14-1 0,-14 1 0,16-5 0,-16 5 0,17-8 0,-17 8 0,14-9 0,-14 9 0,11-10 0,-11 10 0,9-12 0,-9 12 0,6-10 0,-6 10 0,2-16 0,-2 16 0,0-14-129,0 14 129,-2-13 0,2 13 0,-10-15 0,10 15 0,-14-12 0,14 12 129,-14-7-129,14 7 0,-18-9 0,18 9 0,-17-3 0,17 3-129,-19 0 129,19 0 0,-17 3 0,17-3-129,-13 11-129,13-11-516,-8 12-2064,8-12-1548,-7 11 0,7-11-645,0 0 387</inkml:trace>
  <inkml:trace contextRef="#ctx0" brushRef="#br0" timeOffset="5922.3386">13037 12455 129,'0'0'1548,"0"0"-129,0 0-258,0 0-129,0 0 0,0 0 0,0 0-258,0 0 258,7 0-129,-7 0 129,0 0 0,0 0 0,0 0 0,0 0 129,0 0-387,0 0 129,0 0-258,0 0 129,0 0-129,-4 10-258,4-10 0,0 0 0,-6 13-129,6-13 0,0 0 0,-8 13-129,8-13 129,-3 12-129,3-12 258,0 10-258,0-10 0,0 0 0,5 15 0,-5-15-129,0 0 129,16 10-129,-16-10 0,15 9 0,-15-9 129,15 0-129,-15 0 0,18 0 0,-6 0 129,-12 0-129,18-9 0,-18 9 0,19-10 0,-19 10-129,15-15 129,-15 15 0,5-17-129,-5 17 129,0-19 0,0 19 0,-9-19 0,9 19 0,-17-12 0,17 12 0,-19-13 0,19 13 0,-21-7 0,21 7 0,-20 0 0,20 0 0,-20 0-129,20 0-258,-18 0-387,15 12-1032,3-12-2322,-15 17-387,15-17-258,-9 20 129</inkml:trace>
  <inkml:trace contextRef="#ctx0" brushRef="#br0" timeOffset="7064.404">13438 12818 1806,'-13'-11'2193,"0"-1"-516,13 12 387,-14-11-258,14 11 0,-16-12 0,6 6-516,10 6 0,-17-4-258,17 4-258,-22 0 129,22 0-129,-25 6-129,12 2 0,-4-2 0,3 4-129,-3-2 129,1 4-258,0-3 0,3 7 0,-1-3 0,5 2-129,-2-1-129,4 0 258,2 0-258,3 1 0,0-1-129,2-2 129,0-1 0,0 1-129,0-12 129,0 22-129,0-22 129,7 16-129,-7-16 0,11 17 129,-11-17-129,19 13 0,-7-9 0,3 0 0,0 0 0,2 0 0,1-1 0,-2-2 0,3 2 0,-3-2 0,0 1-129,-1 0 0,-1-1 0,-4-1-129,0 2-258,-10-2-258,21 1-645,-21-1-3225,0 0 129,0 0-516,9-3 0</inkml:trace>
  <inkml:trace contextRef="#ctx0" brushRef="#br0" timeOffset="7656.4376">13595 13023 2580,'0'0'3741,"0"0"-774,0 0-1032,12 0 258,-12 0-387,0 0-258,0 0-387,10 12 129,-10-12-258,6 17-258,-6-17 129,4 25-258,-4-10-129,2 6 0,-2-4-129,0 3-129,0-4 129,0 2-258,0-4 0,0 0 0,0-14 0,-2 13 0,2-13-129,0 0 0,0 0 0,0 0 0,0 0 0,0 0-258,0 0-516,-11 0-1806,11 0-1935,0 0-258,0 0-258,-17-7-387</inkml:trace>
  <inkml:trace contextRef="#ctx0" brushRef="#br0" timeOffset="9820.5617">10280 12205 1548,'0'0'1806,"5"11"387,-5-11-129,12 3 129,-12-3-516,13 5 129,-13-5-516,21 6-258,-21-6 0,22 6-258,-22-6-129,25 9 129,-12-7-258,4 3 0,-2-2-129,7 3 0,-6-3-129,6 2 0,-2-1 0,6 1-129,-1-3 0,3 3 129,0-2-258,4-1 129,1 1-129,-1-3 0,3 4 129,-3 0-129,1-2 129,2 2-129,-4-1 129,-1 0-129,-2-1 129,1 2-129,-2-3 129,1 1 0,-3-2-129,-1 3 129,0-3-129,-2 0 0,3 0 129,-1 0-129,1 0 0,-1 0 0,0 0 0,2 0 0,-2 0 0,1 0 0,-3 0 0,0 0 129,-1 0-129,0 2 0,-1 1 0,0-2 0,-1 2 129,2 0-129,1 2 129,-1-3-129,1 1 129,1 1-129,1-1 129,0-2-129,-1 3 0,-2-3 0,1 0 0,1-1 0,-1 2 0,-3 1 0,2-3 0,-1 0 0,-2 0 0,0 0 0,0 0 0,1 2 0,-6 1 0,7-2 0,-5 2 0,0 1 0,4 0 0,0 0 0,-1 1 0,2 0 0,1-2 0,-3 1 0,4 0 0,-2 0 0,-2-2 0,-2 1 0,2 0 0,-3-2 0,3 2 0,-3-2 0,0 0-129,4-1 129,-3 0 0,2 0 0,-1 0 0,0 0-129,0 0 129,-1 0 0,-1 0-129,0 0 129,0 0 0,0 0 0,-1 0 0,1 0-129,0 0 129,1 0 0,-1 0 0,-1 0-129,1 0 129,-1 3 0,-1-2-129,1 0 129,-1 1-129,0-2 129,-1 0 0,0 0 0,-1 0-129,0 0 129,-1 1-129,2-1 129,-12 0 0,19 0-129,-19 0 129,18 2 0,-18-2-129,16 2 129,-16-2 0,15 1 0,-15-1 0,17 0 0,-17 0 0,14 2 0,-14-2-129,15 0 129,-15 0-129,12 0 0,-12 0 129,0 0-258,18 2 129,-18-2 0,13 0 0,-13 0-129,13 5-387,-13-5-1290,0 0-2193,12-2-129,-12 2-516,0 0 258</inkml:trace>
  <inkml:trace contextRef="#ctx0" brushRef="#br0" timeOffset="11436.6541">12524 12268 1548,'0'0'1677,"0"0"387,7 0 0,-7 0-258,0 0-258,16 5-258,-16-5 0,0 0-129,11 6-129,-11-6 0,12 6-387,-1-1 0,-11-5 0,17 7-129,-17-7-129,21 6-129,-21-6 129,25 7-129,-14-4-129,3 2 0,-3-1 129,3 0-129,-3 0 129,-11-4-258,17 11 258,-6-6-258,-11-5 258,14 10-258,-14-10 258,17 10-258,-17-10 0,19 6 129,-19-6-129,17 8 0,-7-5 0,-10-3 129,15 5-258,-15-5 258,13 4-129,-13-4 0,0 0 0,16 4 0,-16-4-129,0 0 129,10 0 0,-10 0 0,0 0 0,0 0 0,0 0 0,0 0 0,0 0 0,0 0 0,0 0 0,0 0 0,0 0 0,0 0 129,0 0-129,0 0 0,-4 13 0,4-13 0,0 0 0,-14 9 0,14-9 0,-16 8 0,16-8 129,-16 11-129,16-11 0,-21 9 0,8-4 0,3-1 0,-2 3 0,12-7 0,-21 13 0,21-13 0,-18 12 0,18-12 129,-19 10-129,19-10 0,-18 10 129,18-10-129,-14 7 129,14-7-129,-14 4 0,14-4 0,0 0 0,-14 8 0,14-8 0,0 0 0,0 0 0,0 0-129,-7 14 129,7-14-129,0 0-258,0 0-516,0 12-774,0-12-1806,0 0-1032,0 0 0,-14 3-129</inkml:trace>
  <inkml:trace contextRef="#ctx0" brushRef="#br0" timeOffset="14988.8572">11349 12741 1419,'0'0'3225,"0"0"-129,3-12-774,-3 12-516,8-12-258,-8 12-258,8-11 0,-8 11-258,9-12-129,-9 12 0,0 0-258,10-11 0,-10 11-129,0 0 0,0 0 0,0 0 129,10 6-258,-10-6 0,2 25 129,-2-10-129,1 10 0,-1 0 129,0 4-129,0 3-129,-1 4 0,-3-7 0,2 5-129,-2-5 0,2-2 0,-3-4 0,3-2-129,-1-5 0,2-1 0,1-15 0,-1 17 0,1-17-129,0 0 129,0 0-258,0 0-258,0 0-387,0 0-1032,8-3-2451,-6-6-516,2-4 0,-3-6-387</inkml:trace>
  <inkml:trace contextRef="#ctx0" brushRef="#br0" timeOffset="15579.8911">11311 12660 903,'-3'-12'3741,"3"12"129,0-14-1548,0 14-258,0 0-129,19 0 0,-19 0-516,15 0-129,-15 0-387,23 3-258,-9-3 0,6 5 0,-5-3-387,8 3 129,-2-3-258,2 3 129,-3-1-258,1 2 129,-5 1-129,-3 0 129,-1 1-129,-12-8 0,17 21 0,-12-6 0,-1 0 0,-2 1 129,2 0-129,-4 0 0,0-2 0,0 3 0,0-1 129,-4-3-129,4-13 0,-16 18 129,3-12-129,0 2 129,-4-4-129,1-1 129,0-3 0,-1 0 129,-2 0-258,5-2 129,-1-1-129,5 0 129,10 3 0,-16-7-129,16 7 0,0 0-129,0 0 129,0 0-258,0 0-258,0 0-516,0 0-1806,9 5-1548,-9-5-258,13 11-516,-13-11 258</inkml:trace>
  <inkml:trace contextRef="#ctx0" brushRef="#br0" timeOffset="16520.9449">11796 13043 3096,'0'0'3354,"0"0"-1290,0 0-129,0 0 387,0 0-387,0 0 0,0 0-645,0 0-258,0 0-258,0 0-129,0 0-258,0 0 0,-6-7 0,6 7 0,-12-2-129,12 2 0,-16-1 0,16 1 0,-18 0 0,18 0 0,-22 2 0,11 3 0,-1-2 0,0 4 129,0-2-129,12-5-129,-20 13 258,20-13-258,-15 16 129,15-16-129,-9 21 129,8-8-129,-4 2 0,5 2-129,0-2 129,0 2-129,0 0 129,3 0-129,2-1 0,-2-3 0,5-1 0,-8-12 129,16 17-129,-5-9 0,-1-4 0,3-2 0,-1 2 0,3-4 0,-1 0 0,-3 0 0,4 0-129,-15 0-258,22 0-387,-22 0-903,13-2-2838,-13 2-258,0 0-387,0 0-129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0:1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10104 10202 1032,'16'-5'1161,"-16"5"-129,0 0-129,0 0 0,0 0-129,10 0 129,-10 0-258,0 0 129,3 10-258,-3-10 129,1 15-129,-1-15 0,0 19 0,1-7 0,-1 0 129,1 2-129,-1-3 129,2 6 0,-2-3-129,5 5 0,-5-6 129,3 3-258,-3 0-129,4 2 258,-4-7-258,0 5 0,0-2-129,0-1 129,0 0-129,-1 2 0,1-15 129,-4 22-129,2-10-129,2-1 258,-1 1-129,1-3 0,0-9 0,-4 20 0,4-20-129,-1 21 129,1-21-129,-1 22 0,1-22 129,-3 21-129,0-10 0,2 1 0,0 1 0,-2-1 129,1 0-129,-1-2 0,0 3 0,2-2 0,-1 1 258,-2 0-258,1 3 258,2-3-129,-2 4 129,1-1-258,-1 1 258,2 1-129,0-2-129,1 1 0,-1-6 129,1 5-129,-1-4 0,1 1 0,0-1 0,0 1 129,-1-1-129,1 0 0,0 2 0,-3-1 0,3 0 0,0 0 129,-1 1-258,-1 0 129,-1 0 0,1 0 0,-3-1 0,3 3 0,0-1 0,0-1 0,0 3 0,2-2 0,0-2 0,0 3 0,0-1 0,0 1 0,-1-1 0,1 1 0,-5-2 129,2 1-129,0 1 0,3-2 0,-2 0 0,2-1 0,-2 0 0,2-12 0,0 21-129,0-21 129,1 20 0,-1-20 129,0 18-129,0-18 0,0 18-129,0-18 258,-1 20-129,1-20 0,-6 18 0,6-18-129,-2 18 129,2-18 0,-2 16 0,2-16 129,0 15-129,0-15 0,0 20 129,0-20-129,0 16 129,0-16-129,0 18 129,0-18-129,-6 17 0,6-17 0,-4 21 0,4-21 0,-4 17 0,4-17 0,-2 18 0,1-9 0,1-9 0,0 20 0,0-20 0,-4 17 0,4-17 0,-7 17 0,7-17 0,-6 16 0,6-16 129,-4 16-129,4-16-129,-3 17 129,3-17 0,0 14 0,0-14 0,0 15 0,0-15 0,4 12 0,-4-12 0,2 11 0,-2-11 0,0 11 0,0-11 0,0 13 0,0-13 0,0 0 0,-3 14 0,3-14 0,0 0 0,0 0 0,0 0 0,0 0-129,0 0 129,0 0-129,0 0 0,0 0 0,0 0 0,0 0-258,-4 14-387,4-14-645,0 0-2580,0 0-129,0 0-387,0 0 0</inkml:trace>
  <inkml:trace contextRef="#ctx0" brushRef="#br0" timeOffset="1359.0778">9885 11526 774,'0'0'2322,"0"0"-129,0 0 129,0 0-387,0 0-258,0 9-129,0-9-258,0 11-258,0-11-129,1 14-129,-1-14-129,2 20 0,-2-20 0,4 21-129,-4-11-129,4 5 0,-2-4 0,1 2 0,-3-13-129,4 21 0,-4-21-129,2 21 0,-2-21 0,4 16 129,-4-16-258,1 14 0,-1-14 129,5 17-129,-5-17 0,4 15 0,-4-15 129,5 11-129,-5-11 0,0 0 0,8 13 0,-8-13 0,0 0 0,0 0 0,0 0-129,8 11 129,-8-11 0,0 0 129,0 0-258,0 0 129,0 0 0,0 0 129,11 3-129,-11-3 0,0 0 0,0 0 0,0 0 0,13 0 0,-13 0 0,0 0 0,0 0 0,0 0 0,13-3 0,-13 3-129,0 0 129,0 0 0,11-9 0,-11 9 0,0 0 0,0 0 0,0 0 0,0 0 0,11-4 0,-11 4-129,0 0 129,0 0 0,12-8 0,-12 8 0,0 0 0,13-14 0,-13 14 0,8-11 0,-8 11 129,12-17-258,-3 7 129,-2-3 129,0 0-258,4-1 129,-1 0 0,2-1 129,0 1-129,-3-1-129,1 2 129,-10 13 0,16-21 0,-16 21 129,11-15-258,-11 15 129,12-11-258,-12 11 258,10-11 0,-10 11 0,0 0-129,0 0 129,12-11 0,-12 11 0,0 0 0,0 0-258,0 0-645,0 0-2064,5-13-1161,-5 13-516,0 0 129</inkml:trace>
  <inkml:trace contextRef="#ctx0" brushRef="#br0" timeOffset="2403.1375">9236 10799 1806,'0'0'2322,"0"0"-387,12-1 516,-12 1-516,0 0-129,16 0-258,-16 0-258,10 14-387,-10-14 129,5 27-258,-5-15 129,3 10-129,-3-5-258,0 7 0,0-3 0,0 4-129,-5-5 129,4 4-129,-5-1-129,3-3 0,0 1-129,0-1 0,-2-4 0,5-1-129,-1-1 129,1-14-258,-1 18 0,1-18-387,0 0-645,-11 4-903,11-4-2064,-11-4-387,4-7-387,2-1 129</inkml:trace>
  <inkml:trace contextRef="#ctx0" brushRef="#br0" timeOffset="3388.1938">9211 10799 774,'0'0'1548,"0"0"129,0 0 258,0 0 129,15-9-774,-4 7 129,-11 2-387,27-10 258,-16 2-387,7 7 0,-2-7-258,5 8 0,-6-1 0,5 1-258,-6 0 0,4 5-129,-2-1 129,-2 3-129,-1 2 129,0 0-258,-4 2 129,0 2-129,-2-2 129,0 2-129,-5-2-129,3 1 129,-5-12-129,1 20 129,-1-20 0,-2 16-129,2-16 129,-16 16-129,5-9 129,-1 0-129,-3 0 0,1-2 0,-2 2 0,0-2 129,1 0-129,-1-2 0,-1 1 0,1-2 0,-1 1 0,2 0 129,-2-3-129,5 1 129,-2-1 129,14 0-129,-15 0 0,15 0 129,0 0-129,0 0 258,0 0-129,0 0-129,0 13 0,0-13 129,12 10-129,0-6 0,-2 1-129,4 4 129,0-1-129,0-1 129,4 1-129,-3 2 129,1-2-129,-4 2 0,1-2 129,0 1-129,-13-9 0,19 15 0,-19-15 129,13 11-129,-13-11 0,14 8 0,-14-8 0,11 4 0,-11-4 0,10 6 0,-10-6-129,0 0 0,17 10 0,-17-10-258,7 9 0,-7-9-258,12 17-1677,-12-17-1935,11 17-258,-7-5-387,-4-12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1:09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13433 9979 1161,'19'2'2193,"-8"-2"-516,-11 0 0,17-4-645,-6 2 129,-11 2-129,23-4-129,-11 3 0,3 1-258,-3 0 258,9 1-129,-5 0-129,9 5 129,-4-5-258,7 2 0,-2-3-129,8 3 0,0-1-258,1 1 129,3-1-129,2 0 0,2 4-129,0-2 0,3 3 0,0-4 0,-1 4 0,2-3 0,1 2 129,1-4-129,-2-2 129,1 2 129,-3-2-129,3 1 0,-4 0 0,3 0 0,-5-1 0,2 2 0,-1-2-129,0 0 0,-1 0 0,3 0 129,-3 0-129,0 0 129,0 0 0,-1 0-129,-3 0 129,0 0 0,1 0 0,0 0 0,-3 0-129,0 0 0,-1 0 0,3 0 129,-4 0-129,-1 0 0,-2 0 0,-1 2 0,-3-1 0,1-1 0,-1 1 0,-3 0 0,2 1 0,-2-1 0,0 0 0,-3 0 0,-1 2-129,-6-3-258,5 4-516,-18-4-3225,0 0 129,12 0-774,-12 0 516</inkml:trace>
  <inkml:trace contextRef="#ctx0" brushRef="#br0" timeOffset="591.0338">15365 9902 2322,'13'1'3354,"-13"-1"258,0 0-2193,17 7-129,-17-7 129,18 7-129,-18-7-129,23 7 0,-23-7-258,28 10 0,-13-7-258,6 3-258,-2 0 0,4 1 0,-2-1-258,0 0 0,1 3 0,0-3 0,-4 7-129,0-5 0,-4 4 129,-1 3-129,-3-3 129,-4 5 0,-3-3 0,-3 1-129,-3-5 258,-6 6-258,-8-7 129,-3 2-129,-1-2 129,-3-1 0,-2-1-129,3-2 129,1-3-129,1 1 129,2 0-258,5-3-129,14 0-645,-22-3-1677,22 3-1806,0 0-129,0-13-387,0 13 1</inkml:trace>
  <inkml:trace contextRef="#ctx0" brushRef="#br0" timeOffset="1239.0708">15862 10002 1677,'0'7'2322,"-20"3"-258,20-10 129,-20 12-387,20-12-387,-21 16 0,14-2-258,7-14-129,-12 21-258,12-21 0,-1 19-258,1-19 0,7 18-258,-7-18 0,23 9 129,-6-6-258,3-2 0,0-1-129,2 0 129,-1 0-129,-2-2 0,0-4 0,-6-3 0,-13 9 0,15-17 0,-15 17-129,-1-22 129,-8 10-129,-5-2 129,-3 2-129,-1 5 129,-1-3-129,-2 3-129,2 5 258,-1 1-903,7-1-2838,1 2-387,0 0-129,12 0 0</inkml:trace>
  <inkml:trace contextRef="#ctx0" brushRef="#br0" timeOffset="2824.1615">16152 9451 516,'20'-7'2838,"-20"7"-645,22-6 0,-10 3-645,-12 3-387,20-7-129,-20 7-129,13-6-129,-13 6 0,0 0-129,0 0 0,9-11-129,-9 11-258,0 0 0,-13-8 129,2 8-258,-6-4 129,1 4-129,-7 0 129,1 0-129,-5 0 0,5 0 129,-4 0-129,4 2 0,0 1 129,5 3-129,-1-2-129,7 4 129,11-8 0,-14 14 129,14-14-129,0 20 129,5-7-129,8 0 129,3 2-129,2 1 0,3-1 0,2 4 0,0-2 0,0 2-129,-2-4 0,-4 4 129,-1-3-258,-6 0 129,-1-2 0,-4-2 0,-5-12 0,0 19 129,0-19-129,-21 13 0,6-9 129,-4-4-129,-3 0 0,1 0 129,-2 0-129,0-3 0,1-1 0,-1-1 129,4 0-129,2-2 129,4 5-129,0-4 0,13 6-129,-15-6-258,15 6-774,0 0-1806,0 0-1419,0 0-129,14 0-387</inkml:trace>
  <inkml:trace contextRef="#ctx0" brushRef="#br0" timeOffset="4236.2423">16369 9768 645,'18'-3'3483,"11"-2"129,-8 2-2064,-3 1 129,5 2-258,-6-5 0,7 5-387,-10 0-129,5 0-129,-8 2-387,3 3 0,-14-5-129,13 12-129,-13-12 0,1 17 0,-1-17-129,-7 21 129,-5-10-129,-1 2 0,-4-2 0,-1-2 129,-2 0-129,1-2 0,2-1 0,-1 0 0,3-1-129,5-3 129,10-2 129,-13 6-129,13-6 0,0 0 258,0 0-129,13 5 129,-1-2-129,2-1 0,3 1 0,0 0 129,-2-1-129,3 1-129,-4 1 0,1-2 0,-2 1-258,-13-3-129,23 4-645,-23-4-903,10 0-2193,-10 0-258,17 4 0</inkml:trace>
  <inkml:trace contextRef="#ctx0" brushRef="#br0" timeOffset="20235.1573">16224 10066 129,'10'6'2451,"-10"-6"-387,17 4-387,-17-4 0,23 2-258,-11-2-129,6 4-129,-1-4-129,8 7 0,-4-7-258,7 6-129,-2-3-129,5 5-129,-1-7 129,7 7-387,-1-5 129,7 1-129,0-2 0,3 1 129,3 0-129,2-1-129,3 1 129,1-1 0,1 3-129,1-3 0,-1 1 129,-2-3-129,0 2 258,0-2-258,-3 0 129,-2 2-129,-4-2 129,1 0 0,-3 0-129,0 0 129,-4 0-129,0 0 129,-3 0-129,-2 0 129,-4 0-129,-2 1 0,-3-1 0,-5 2 129,-5-2-129,0 0 0,-15 0 0,19 0 0,-19 0 129,0 0-129,0 0 0,0 0 0,0 0 0,0 0 0,11 0 0,-11 0-129,0 0-258,15-2-387,0 2-645,-15 0-1290,24-1-1548,-4 1-258,-4-2 129</inkml:trace>
  <inkml:trace contextRef="#ctx0" brushRef="#br0" timeOffset="21159.2101">17810 10026 1548,'0'0'3354,"-5"12"-258,5-12-774,0 0-129,13 12-258,-13-12-516,26 12-129,-12-10-387,7 8 0,-2-6-387,6 7-129,-4-7 0,3 6-129,-4-5 0,3 2 0,-6 0 0,3 2-129,-3-4 129,-2 3 0,-3-3-129,-1 1 0,-11-6-129,13 11 0,-13-11 129,5 12-129,-5-12 129,0 11-129,0-11 129,-14 13-129,3-8 129,-4 5-129,-1-2 0,-3 1 129,-1-1-129,0 1 0,-1-1 0,1-2 0,3 1 0,1 0 0,4-3-258,-1-4-645,13 0-2064,0 0-1548,0 0-258,0 0-258</inkml:trace>
  <inkml:trace contextRef="#ctx0" brushRef="#br0" timeOffset="22235.2717">18402 10147 129,'0'0'2322,"-11"0"0,11 0 129,-11 2-516,11-2-129,-12 3-516,12-3 0,0 0-258,-17 5-129,17-5-258,0 0 0,-4 14-129,4-14-129,0 10 129,0-10-129,0 0 0,4 14-258,-4-14 129,14 10 0,-14-10 0,20 7-129,-7-2 129,-3-3-129,3-2 129,1 0-129,1 0-129,0-2 129,-1-3-129,0 0 0,1-2 0,-1-3 129,-3 4-129,-2-5 0,-9 11 0,11-19 129,-11 19-129,0-19 0,0 19 0,-18-13 0,4 9 0,-6 1 0,-2 2 0,-3 1 0,2 0 0,-1 0 0,2 0-129,8 1-645,-5-1-1419,9 0-2064,10 0-387,0 0-258</inkml:trace>
  <inkml:trace contextRef="#ctx0" brushRef="#br0" timeOffset="23391.3379">18530 9456 129,'12'0'3225,"-12"0"774,0 0-2064,0 0-129,17 0-129,-17 0-129,0 0-387,0 0 0,0 0-258,-6 0-258,6 0-129,-18 1-129,18-1-129,-26 4-129,12 0 129,-3-1-129,2-2 129,-2 4-129,4 0 0,-1-2-129,14-3 129,-18 11-129,18-11 129,-7 17-129,7-6 0,4 0 129,5 1-129,3 0 129,4 0-129,1 3 129,4-3-129,2 0 129,1 0-129,-3 1 0,1-1 0,-2 0 0,-3 0 0,-4 2 0,-3-2 129,-6-2-258,-2 4 258,-2-4-129,0-10 0,-14 17 0,0-9 0,-4-1 0,1-3 0,-4-2 0,-1 0 129,0-2-129,2 0 0,1 0 0,2-3 0,3-1 129,1 0-129,13 4 0,-16-5 0,16 5-129,0 0 0,0 0-258,0 0-258,0 0-1161,0 0-2451,12 3-387,0-1-129,2 1 1</inkml:trace>
  <inkml:trace contextRef="#ctx0" brushRef="#br0" timeOffset="24263.3877">18769 9777 3096,'0'0'3741,"16"-3"-1935,-2 3-129,-3 0 0,9 0-258,-7 0-129,10 4-129,-8-4-258,8 8-258,-6-4-129,1 4 0,-4 0-258,-3 0-129,-11-8 0,11 18-129,-11-18 0,0 15 129,0-15-129,-16 13 129,2-9-129,-3-1 129,-1-3-129,-1 1 129,1-1-129,2 0 129,2 0-129,14 0 0,-16 0 0,16 0 129,0 0-129,0 0-129,14 4 258,-1 0-129,0 1 0,4 0 0,-3 2 0,-1 1 0,0 1 0,-13-9 0,17 16 0,-17-16 0,8 18 0,-8-18 0,0 17 0,0-17 129,-15 14-129,15-14 129,-24 10-129,8-5 129,-1-3 0,-1 2 0,-3-4 0,0 1 129,0-1-129,-1 0 0,0 0 0,4 0-129,2 0 129,2-3-516,14 3-645,-14 0-3225,14 0-129,0 0-774,0 0 516</inkml:trace>
  <inkml:trace contextRef="#ctx0" brushRef="#br0" timeOffset="25820.4768">19637 10168 3612,'0'0'4515,"0"0"-516,16 10-129,-16-10-3225,0 0-645,11 6-129,1-4-387,-12-2-774,23 0-2580,-2 0-129,-3-2-258</inkml:trace>
  <inkml:trace contextRef="#ctx0" brushRef="#br0" timeOffset="26016.488">20086 10200 645,'20'10'3741,"-4"-5"129,-16-5-774,16 0-1677,-16 0-2838,17-5-2322,0 5 0,-6-7-128</inkml:trace>
  <inkml:trace contextRef="#ctx0" brushRef="#br0" timeOffset="26195.4982">20539 10231 774,'25'12'3354,"-4"1"-258,-21-13-774,16 0-2967,-5 0-2193,-11 0-645</inkml:trace>
  <inkml:trace contextRef="#ctx0" brushRef="#br0" timeOffset="26908.539">21133 10237 5547,'18'7'4515,"0"-3"-387,-18-4-774,16 3-4773,-16-3-2580,14 0-387,-14 0 0</inkml:trace>
  <inkml:trace contextRef="#ctx0" brushRef="#br0" timeOffset="28059.6049">21978 10214 2322,'0'0'2322,"0"0"-516,0 0 258,0 0-258,0 0-258,0 0-258,0 0-258,-12 3-387,12-3 0,-10 5-129,10-5 0,-13 9-129,13-9-129,-13 10 0,13-10-129,-10 15 0,10-15 0,-1 12 0,1-12-129,1 17 129,-1-17-129,16 14 0,-2-8 129,-1 0-129,2-3 0,2 1 0,2-1 0,0 0 0,0-2 0,-3-1 0,1 0-129,-4-1 129,-2-3 0,-11 4-129,13-12 129,-13 12 0,3-20 0,-3 20 0,-3-21 0,-5 7 0,-3 3 0,-3-2 129,0 3-258,-2 3 0,-2-2-258,2 7-387,-8-3-1290,8 2-2193,2 3-129,-1-4 0</inkml:trace>
  <inkml:trace contextRef="#ctx0" brushRef="#br0" timeOffset="29223.6714">22305 9740 1161,'13'0'2451,"-13"0"-129,14 0-258,-14 0-258,0 0-516,16 3 0,-16-3-387,0 0 0,0 0-258,0 0-129,-6-5-258,6 5 0,-18-5-129,5 3-129,-2-1 129,-1 1-129,-2 1 129,-1 1-129,1 0 258,0 0-258,1 0 129,4 1-129,13-1 129,-15 11 0,15-11-129,-2 15 129,2-15 0,9 17 0,-1-5 0,8 0 0,-3 1-129,3-1 129,-1 1-129,2 0 0,-2 0 0,0 1 0,-2-2 0,-1 0 0,-3 0 0,-1-1 0,-4 0 0,-4-11 0,2 20 0,-2-20 129,-3 14-129,3-14 0,-20 12 0,8-7 0,-2-3 129,-2-1-129,-4-1 0,4 0 129,-1 0-129,-1 0 129,2-3-129,-1-3 258,4 0-258,0 1 129,2-2-129,11 7 0,-14-13 0,14 13-129,0 0-387,-2-12-387,8 12-1290,4 0-1935,4 2-516,1 1 258</inkml:trace>
  <inkml:trace contextRef="#ctx0" brushRef="#br0" timeOffset="30155.7248">22471 9943 1032,'0'0'2580,"14"-2"-129,-14 2-258,13 0-387,-13 0-516,0 0 129,0 0-387,16 0-258,-16 0 0,0 0-258,0 0-258,4 12 258,-4-12-258,0 14 0,0-14-129,0 13 129,0-13-129,0 12 0,0-12 0,-1 16-129,1-16 129,0 0-129,0 13 129,0-13-129,0 0 258,0 11-258,0-11 129,0 0 0,0 0-129,12-1 129,-12 1-129,11-11 129,-11 11 0,17-13-129,-17 13 0,21-11 0,-10 4 0,1 0 0,-1 2 0,1-2 0,-1 2 0,1 2 0,-2 0 0,-10 3 0,17-1 0,-17 1 129,13 0-129,-13 0 129,0 0 0,11 14 0,-11-14 0,6 15 0,-5-3 0,-1-12 0,5 21 0,-4-8 0,-1-2-129,1 0 0,-1-11 0,0 19 0,0-19-258,0 0-387,3 16-1419,-3-16-2322,0 0-129,0 0-645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2:03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12437 258,'0'0'1419,"-10"0"-129,10 0-258,0 0 129,0 0 129,0 0 258,0 0-258,0 0-129,0 0 129,0 0-258,0 0 129,0 0 0,0 0-258,5 1 0,-5-1-129,17 5 258,-17-5-387,27 6 0,-10-5-129,10 3 0,-1-3-258,6 2 0,1-3 129,3 4-387,5-3 129,1 3 0,1-1-129,4-1 0,4 3 0,1-2 129,3 2-129,0 0 0,1 1-129,2 1 129,-2-3 0,0 2 129,-5 0-129,3 0 0,-5 2 0,2-4 0,-1 1 129,-3 1-129,1-1 0,-1-1 0,3 0 0,-4-1 0,0-1 0,1 2 129,-3 0-129,0-2 0,-2 1 0,0-1 129,-3 0-129,0 1 0,-2 1 129,-2-1-129,-2-2 0,-2 1 0,-3 0 0,-3 1 0,-3 1 0,-4-4 0,-3 2 0,-4-2 0,-11 0-387,0 0-1161,0 0-2580,0 0-387,0 0-258,1-6-129</inkml:trace>
  <inkml:trace contextRef="#ctx0" brushRef="#br0" timeOffset="788.045">15254 12441 1806,'0'0'3483,"0"0"-774,0 0-258,0 0-129,0 0-387,18 9-387,-18-9-258,10 4 0,-10-4-387,20 4-129,-20-4-129,25 8-129,-10-6 129,3 2-387,0 1 0,1 0 0,-1 0-129,1 0 0,-4 2-129,0 0 129,-2-1-129,-1 1 0,-12-7 0,14 16 129,-14-16-129,2 13 129,-2-13-129,-2 18 0,2-18 0,-19 22 129,4-12-129,0 2 0,-2 0 0,-1 0 0,0-2 0,2 0 0,1-1 0,3-1 0,12-8 0,-18 7 0,18-7-129,-12 5-129,12-5-129,0 0-516,0 0-1290,0 0-2193,8-3-258,-8 3-387,17-12 129</inkml:trace>
  <inkml:trace contextRef="#ctx0" brushRef="#br0" timeOffset="1420.0809">15741 12537 1032,'11'-11'1548,"-11"11"129,0 0 0,0 0 387,0 0-516,-10-3 0,10 3-258,-18 2-129,18-2 0,-25 13 0,15-1-258,-5-5-258,7 5 0,8-12 129,-13 22-258,10-10 0,3 2-129,3-2 0,7 1-129,3-2 0,1-1-129,3-2-129,2-2 129,-3-5-129,3 1 0,-2-2 0,-1-7 0,-3 0 0,-1-3 0,-5-3 0,-4-1 0,-3-1 0,0 1 0,-7-1 0,-6 2 0,-1 0 0,-3 1-129,-2 5 129,-3 0 0,2 3-129,0 1 0,3 3-645,-5 0-2322,10 7-1161,12-7-258,-17 14-258</inkml:trace>
  <inkml:trace contextRef="#ctx0" brushRef="#br0" timeOffset="2344.134">15788 13011 1161,'4'-11'3870,"-4"11"387,0-17-1677,0 17-258,0-12-645,0 12-129,-8-11-387,8 11-387,-15-9-129,15 9-129,-23-5-129,9 5 0,-4 0 0,2 0 129,-4 5-129,1 3-129,-1 1 0,4 5 129,-1-1-129,4 6 0,3-3 0,3 6-129,-1-2 258,7 1-387,1 2 258,0-2-129,4 0-129,9-3 129,-1-1-129,4-2 0,2-3 129,2-3-129,1-1-129,-1-6-129,1 0-387,-4-2-387,7 0-2322,-10 0-1161,0-2-516,-14 2-258</inkml:trace>
  <inkml:trace contextRef="#ctx0" brushRef="#br0" timeOffset="2945.1683">15867 13217 129,'5'-5'3999,"9"0"516,-14 5-258,18-6-2064,4 10-387,-22-4-258,30 10-516,-19-7-387,7 8-258,-18-11 0,23 17-258,-23-17 0,9 20-129,-9-9 0,0-1 129,0-10-129,-20 20 0,5-11 0,-5 1 0,1-2 0,0-2 0,-1 0 0,4-2 0,0-1 129,16-3-129,-18 4 0,18-4 129,0 0 0,0 0 129,0 13 0,0-13-129,14 11 129,-1-3-129,2-1 129,4 1-129,-2-3-129,3 2 0,1 3-129,-4-7-516,10 3-3096,-7-3-645,-4-3-387,1 0-387</inkml:trace>
  <inkml:trace contextRef="#ctx0" brushRef="#br0" timeOffset="4279.2446">16103 12589 3354,'10'7'3999,"5"-7"-1290,0 2-516,-1-2 0,11 2-516,-6-2-129,13 0-129,-3 0-387,15 0-387,-4-2-129,5 2-129,3 0 0,3 0-258,-1 0 0,3 0 0,0 0-129,0 4 129,-2-1 0,2 0 0,0-1-129,1 3 129,-2-1 0,0-1-129,1 0 129,-3 2-129,-1-1 129,-3 1-129,-2-1 0,-2 2 129,1 0-129,-1 2 0,-3 0 129,3-3-129,-1 2 129,3 2-129,0-4 129,3 3 0,-4-6-129,1 3 129,1-5-129,-1 4 129,-1-4-129,-2 0 0,-2 0 129,-3 0-129,-2 1 0,-3-1 0,-4 0 0,-5 0 0,-4 0-129,-6 0 0,-12 0-387,0 0-645,14-5-3096,-14 5-129,-7-5-387,7 5-258</inkml:trace>
  <inkml:trace contextRef="#ctx0" brushRef="#br0" timeOffset="5015.2868">18081 12542 2322,'0'0'3612,"0"0"516,8 6-1677,-8-6-387,0 0-129,12 0-516,-12 0-258,13 0-387,-13 0-129,15 6-129,-15-6 0,14 11-129,-14-11 0,17 15-129,-8-4-129,-9-11 129,21 19-129,-10-7 0,2-2 0,0-3 0,-2 2 0,1-2-129,-1-1 129,-11-6-129,15 14 0,-15-14 129,0 0-129,0 17 0,0-17 0,-11 9 0,11-9 129,-21 13-129,9-9 129,-2 4-129,-1-3 0,1 2 0,0-2 0,1 5 0,-1-5 0,2 3-129,-3-3 0,15-5-516,-21 6-903,21-6-2580,0 0-387,-14 10-129,14-10-387</inkml:trace>
  <inkml:trace contextRef="#ctx0" brushRef="#br0" timeOffset="5571.3186">18438 12637 3096,'-6'0'3612,"6"0"0,-11 14-2193,0-11-129,5 8 258,-9-5-129,10 8 0,-7-6-258,10 8-258,-6-4-258,8 5-129,0-2-129,0 2-129,8-3 0,1-3-129,2-2-129,4 0 258,0-6-258,4-3 129,0 0-129,-1-7 0,4-2 0,-6-2 0,2-6 0,-5 3 0,-3-3 0,-5 1 0,-4 0 0,-1 1-129,-11 1 129,-4 2 0,-5 4 0,-2 1-387,-2 7-129,-5-4-1161,3 4-2322,3 6-387,2 3-258,3 3-129</inkml:trace>
  <inkml:trace contextRef="#ctx0" brushRef="#br0" timeOffset="6256.3578">18492 13137 3483,'13'-3'4257,"-11"-9"0,-2 12-1548,-5-17-1419,5 17-129,-15-16-129,15 16 0,-24-14-387,24 14-129,-25-8-129,12 5 0,-2-1 0,3 4 129,-5 0 0,6 3-258,-5 4 0,4 4 0,0 0 0,1 9-129,2-2 129,2 5-258,2 0 129,4 0 129,1 0 0,1-1-129,6-2-129,7-4 129,-1-2 0,5-2-129,0-3-129,0-2 0,6-1-516,-6-6 0,6 6-645,-9-6-1806,7 0-1548,-6-5-258,1 4-258</inkml:trace>
  <inkml:trace contextRef="#ctx0" brushRef="#br0" timeOffset="6999.4003">18678 13283 2193,'0'0'4128,"11"-6"258,-11 6-1161,0 0-1548,28-4-129,-28 4 0,28-2-516,-17 2-258,9 0-258,-7 0-129,4 9-258,-5-4 0,1 4 129,-13-9-258,12 18 129,-12-18-258,0 19 129,0-19 0,-7 19 0,-5-12 0,-1 0 0,-2-2 0,-2 1 0,1-2 0,-2-1 0,3-1 0,4 1 0,11-3 0,-15 4-258,15-4 258,0 0 0,4 10 0,-4-10 0,21 13 0,-6-5 0,3 0 0,-2 4 258,0-4-258,0 4 0,-2 1 0,-1-2 0,-6 2 0,-1-1 0,-3 2 0,-3-2 0,0 5 0,-7-7 129,-3 2-129,-3 0 0,-3-3 129,-1-4-129,-1-2 0,-2-1 0,1-2 129,-1 0-129,3-4 0,-1-2-129,3 1-129,0-7-1032,15 12-2709,-13-14-516,13 14-129,-7-15-387</inkml:trace>
  <inkml:trace contextRef="#ctx0" brushRef="#br0" timeOffset="7905.4521">19376 12665 2322,'12'7'3741,"3"4"387,-15-11-129,20 13-2709,-20-13-516,20 11 0,-20-11-387,20 10 0,-8-5-387,-12-5-645,27 9-1290,-7-5-2064,-7-4 129,7 3-387</inkml:trace>
  <inkml:trace contextRef="#ctx0" brushRef="#br0" timeOffset="8257.4723">20039 12717 2322,'13'7'4515,"-13"-7"0,13 2-129,-13-2-2193,19 0-774,-19 0-387,15 0-258,-15 0-387,17 0 0,-17 0-387,17 5-258,-6 3-129,-11-8-387,24 11-774,-24-11-2064,19 8-774,-3-4-258,-2-1 0</inkml:trace>
  <inkml:trace contextRef="#ctx0" brushRef="#br0" timeOffset="8968.5129">20768 12743 645,'0'0'4128,"0"0"129,0 0-129,0 0-2451,0 0-387,0 0-258,13 3-516,-13-3-516,15 4-645,-2 4-1032,-13-8-2322,19 4 0,-6 0-258</inkml:trace>
  <inkml:trace contextRef="#ctx0" brushRef="#br0" timeOffset="9309.5324">21237 12714 2451,'19'0'4257,"-3"4"0,-16-4-129,0 0-2967,11 0-129,-11 0-516,0 0-387,12 3-1161,-12-3-2838,0 0-258,14 4-387,-14-4 130</inkml:trace>
  <inkml:trace contextRef="#ctx0" brushRef="#br0" timeOffset="10420.596">21679 12619 1161,'-8'12'3741,"8"-12"-1161,0 16-516,0-16 129,0 19-516,0-19-258,9 24-258,-9-24-258,10 24-387,-10-24-129,18 20 0,-18-20 129,19 17-258,-8-13 0,4 0 0,0-1-129,0-3-129,3 0 129,-2-2 0,1-3-129,-1-2 0,-2 0 0,-2-5 0,-3 1 0,1 0 0,-6-4 0,-1 0 0,-3-1 0,-3-2 0,-5 0 0,-5 2 0,-1 0 0,-5 3 0,-2 2 0,0 4 0,0 0 0,-1 6 0,2 1-258,-3 0-258,8 13-1161,-2-2-2322,0-1-387,4 5-258,0-1 259</inkml:trace>
  <inkml:trace contextRef="#ctx0" brushRef="#br0" timeOffset="11328.6479">22093 13229 516,'9'-11'3870,"-9"-4"387,0 15-1677,-6-16-774,-5 1-129,11 15-258,-24-15-129,14 11-258,-10-6-258,4 9-129,-6-6 0,1 7-129,-5 2-129,6 8 129,-4 0-129,3 4-129,2 1 0,2 6 0,3-1-129,5 4 0,5-2 0,4 2 0,0 0 0,6 1 0,6-2-129,2 1 0,2-1 129,3-2-129,1-1 0,1-3-129,-1-3 0,0-6-258,5 5-387,-12-13-1419,9 0-2322,-2-4-258,-1-2-516,-1-5 129</inkml:trace>
  <inkml:trace contextRef="#ctx0" brushRef="#br0" timeOffset="11971.6847">22257 13391 2967,'4'-11'4257,"-4"11"-1548,0 0-387,0 0-129,0 0-387,0 0-516,11 2-387,-11-2-258,4 22-129,-3-8-129,5 3 0,-4 3-129,4 1 0,-1 1-129,2 0 0,-1-1 0,1-3 0,-1-2-129,0-3 0,-6-13 0,9 14 0,-9-14 0,14 0 0,-14 0 0,13-19 0,-6 5 0,2-3-129,-1 2 129,1-1 0,1-1 0,-1 2 0,0 5 0,-9 10-129,18-15 258,-18 15-129,15-2 0,-15 2 0,16 4 129,-16-4 0,17 20 0,-9-6 129,-3 2-129,-1 2 0,1 0-129,-3 1 129,0 0-129,-1 0 0,-1-2-129,0-17-774,0 25-2967,0-25-774,0 19-129,0-19-645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11T21:12:51.6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11T21:12:51.893"/>
    </inkml:context>
  </inkml:definitions>
  <inkml:trace contextRef="#ctx0" brushRef="#br0">24516 16488 0</inkml:trace>
  <inkml:trace contextRef="#ctx1" brushRef="#br0">13207 10186 1161,'0'0'1419,"0"0"0,0 0-258,0 0 129,8 7-129,-8-7-387,0 14 0,0-2-129,0 0-387,0 3 0,1 0-129,-1 1 129,0 3-129,0-3-129,0 1 0,0 0-129,0 1 129,0-3-516,0-1-387,0-14-1677,0 22-774,0-22 129</inkml:trace>
  <inkml:trace contextRef="#ctx1" brushRef="#br0" timeOffset="615.035">13250 10652 1806,'0'0'2322,"0"0"-516,0 0 0,0 0-387,10 10-387,-10-10-129,0 22 0,0-5-129,0 3-258,0 1 129,0 5-387,0-4 0,0 3-129,-2-1 129,2 2-387,0-6 0,0 1-258,0-1-645,2-7-1032,-2-13-1548,4 23-258,-4-23 259</inkml:trace>
  <inkml:trace contextRef="#ctx1" brushRef="#br0" timeOffset="1104.0628">13217 11209 1419,'-3'31'2580,"3"-11"-258,0 1-258,1 2-258,-1-4-645,0 8 0,-3-9-387,3 6 0,-4-6-258,4 4 0,-6-4-129,5 3-129,-1-5-129,2 1-129,0 2-129,0-4-516,0 2-1032,0-5-1032,0-12-1161,0 19 0</inkml:trace>
  <inkml:trace contextRef="#ctx1" brushRef="#br0" timeOffset="1524.0872">13186 11651 129,'-4'39'3096,"2"-24"-516,-2 6 0,-3-3-258,6 2-645,-7 1-129,7-1-387,-6-2-516,4 5-129,-3-6 0,4 2-387,-1-3 0,0 1-129,3-2-258,-2-2-645,2 3-903,1-4-2064,-1-12-258,4 22 387</inkml:trace>
  <inkml:trace contextRef="#ctx1" brushRef="#br0" timeOffset="2343.134">12981 11877 1032,'0'0'3741,"0"0"387,3 12-1935,-3-12-387,7 12-129,-7-12-258,12 21-129,-12-21-387,13 28 0,-8-12-387,5 3-129,-4 1-129,2 0 129,-3-2-129,3 2-129,-2-4 0,-1 1 0,0-4-129,0-1 0,-5-12 129,12 15-129,-12-15 0,0 0 0,15 7 0,-15-7 0,12-6 0,-12 6 0,12-20 0,-3 7 0,1-3 0,2-1 0,0 0 0,3-3 0,0 3 0,0 1 0,1 0-258,-1 0-258,4 7-774,-11-3-2709,3 3-387,0 0-516,-11 9 387</inkml:trace>
  <inkml:trace contextRef="#ctx1" brushRef="#br0" timeOffset="4176.2386">12534 10885 1548,'12'3'3483,"-12"8"516,0 1-2193,0-1-387,0 10 258,-2-4-258,2 10-258,-8-2-387,6 5-129,-5-1 0,3 3-258,-3-4-258,1 1 129,-1-4-387,2-6 0,3 3-516,2-22-1290,-10 14-2193,10-14 0,0 0-516</inkml:trace>
  <inkml:trace contextRef="#ctx1" brushRef="#br0" timeOffset="4687.2681">12473 10938 3870,'26'-21'4257,"-26"21"-387,20-16 0,-3 15-3225,-4-2 0,8 3-129,-5 0 0,5 0 0,-4 5-258,3 4 129,-4 1-258,0 2 0,0 1 0,-5 3 0,-1-2-129,-2 3 129,-5-1 0,-1-1-129,-2 0 0,-5-2 129,-6-1-129,0-1 0,-6-1 0,0-1 0,-2-1 129,-1 0-129,1-4 129,1 0 0,4 0 0,14-4 129,-17 3 0,17-3 0,0 0 258,14 11-258,1-7 129,7 4-129,3 2 0,4 5 0,0-1 0,3 3-129,-1 0 0,-1 0 0,-1 0-258,-6-4-129,4 8-1419,-6-12-2838,-1-2-129,-7-2-516,-2-5-129</inkml:trace>
  <inkml:trace contextRef="#ctx1" brushRef="#br0" timeOffset="5979.342">15901 10267 1935,'0'15'2322,"0"-15"129,-7 14-516,5-2-129,2-12-387,-4 29-387,-1-11 0,4 6-387,-1 2 0,2 4-258,-4-4-129,3 6-129,-2-6-129,1 2-129,1-3-387,-2-3-645,2-4-1935,1 3-645,-3-11-258</inkml:trace>
  <inkml:trace contextRef="#ctx1" brushRef="#br0" timeOffset="6536.3736">15836 10917 1677,'0'6'2193,"0"-6"0,-2 15 258,2-15-645,-2 15-129,2-15-516,-2 24-258,1-9-258,1 2 0,0 1-258,0 1-129,-1 4 0,1-4-258,0 3 0,0-3-129,0 3-387,0-8-645,0 1-2451,0 2-387,0-17 129</inkml:trace>
  <inkml:trace contextRef="#ctx1" brushRef="#br0" timeOffset="7187.4111">15817 11486 2451,'-5'15'3225,"2"-2"-645,-1 1-129,1 1-645,-1 2-258,2-1-387,-2 0-516,1 5 0,-1-4-387,1 3-129,1-6-129,0 2 0,2 0-645,-3-4-129,3 5-1161,0-5-1677,0-12-516,0 21 129</inkml:trace>
  <inkml:trace contextRef="#ctx1" brushRef="#br0" timeOffset="7795.4459">15822 11882 516,'0'8'3354,"0"-8"-258,0 14-774,0 0-387,0-14-387,-1 25-387,-3-12-258,4 4 0,-3 1-129,1 3-258,-1-6 0,2 6-129,-1-3-129,2-1 0,0 0-258,-1-5-645,1 2-516,0-14-1419,0 15-1419,0-15-387,0 0 258</inkml:trace>
  <inkml:trace contextRef="#ctx1" brushRef="#br0" timeOffset="8823.5047">15647 12093 1032,'0'0'3870,"0"0"258,0 0-2064,0 0 0,16 0 0,-16 0-645,0 0-387,9 12-129,2 3-258,-8-4-258,5 6 0,-2-2-129,1 4 0,-2 0-129,0-2 0,-2 0 0,1-2 0,0-1-129,-1-2 129,-3-12 0,6 17-129,-6-17 0,0 0 0,11 0 0,-11 0 0,12-9 0,-4-2 0,1-3-129,1-2 129,2 1 0,0 0 0,2-1-129,-3-1 0,6 4-387,-8-5-387,12 8-2064,-7-3-1419,-1 1 0,-2 0-387</inkml:trace>
  <inkml:trace contextRef="#ctx1" brushRef="#br0" timeOffset="10486.5998">15152 11050 1032,'13'-10'3999,"-13"10"258,0 0-1677,0 0-645,0 0 0,0 0-258,0 0-387,6 7-645,0 8-129,-3 4-129,2 4-129,-3 4-129,1 5 129,-3 2-258,0 2 129,0-2-129,0-3 129,0-3-129,-3-3-129,3-3-129,-2-9-387,2 1-903,0-14-2580,0 0-258,0 0-387,0 0 258</inkml:trace>
  <inkml:trace contextRef="#ctx1" brushRef="#br0" timeOffset="10975.6278">15144 11047 1935,'11'-26'4386,"-8"11"0,7 5 0,5 6-3225,-15 4 0,24-13 0,-11 9-258,6 4-258,-2 1-129,4 7-258,-5 2-129,-1 5 0,-3 0 0,-4 2-129,-2 2 129,-5 1-129,-1-1 0,-7 0 0,-3-1 0,-3-1 0,-4-1 0,1-5 0,-2-1 0,1-2 129,0-2-129,4-1 129,13-5 129,-15 5-129,15-5 0,0 0 129,0 0 0,10 12 0,2-7 0,7 4 0,1-2 0,4 3 0,1-2-129,3 3 129,-2-1-258,4 1 258,-4-2-258,-1 2 0,-1-1-387,-5-4-387,11 11-2451,-12-12-1419,0 1-129,-5-3-516</inkml:trace>
  <inkml:trace contextRef="#ctx1" brushRef="#br0" timeOffset="12775.7307">19760 11329 5934,'20'-3'4515,"-20"3"-387,16 0-258,-16 0-3483,12 9-645,-12-9-645,28 11-1290,-11-6-1806,-3-2-129,7 3-258</inkml:trace>
  <inkml:trace contextRef="#ctx1" brushRef="#br0" timeOffset="12943.7404">20272 11361 2967,'29'6'2967,"-29"-6"129,14 3-3225,-3 7-3096,-11-10 258,21 9 259</inkml:trace>
  <inkml:trace contextRef="#ctx1" brushRef="#br0" timeOffset="23775.359">22018 10460 2709,'0'0'3612,"0"14"-1290,0-14 0,0 14-774,0-14 0,0 12-387,0-12-129,0 11-129,0-11-129,0 13-129,0-13-129,0 18-258,0-7 0,-3 1-129,1 0 0,-3 3-129,2-2 0,1 1 129,-2-2-258,1 0 129,2-1-258,1-11 0,-2 17-258,2-17-516,-1 14 0,1-14-903,0 0-387,0 0-774,-2 13-1161,2-13 129</inkml:trace>
  <inkml:trace contextRef="#ctx1" brushRef="#br0" timeOffset="24364.3936">22005 10914 1032,'-6'8'3999,"2"5"129,4-13-1548,0 17-774,0-17 0,-1 19-516,1-19-516,-2 21-129,2-21 0,0 23-129,0-23-258,-1 24 0,1-13-129,0 1 0,0 1-129,0-2 129,0-11-129,-1 17-129,1-17-129,-4 13-129,4-13-387,0 0-516,0 17-516,0-17-1677,0 0-903,-6 11-129</inkml:trace>
  <inkml:trace contextRef="#ctx1" brushRef="#br0" timeOffset="24716.4137">21958 11364 774,'0'22'1935,"0"-22"-516,0 21-645,0-10-387,0 0-129,0 0-258,0-11 0,0 20-387,0-20-516,-2 22-903,2-22-644</inkml:trace>
  <inkml:trace contextRef="#ctx1" brushRef="#br0" timeOffset="25203.4416">21925 11664 1806,'-1'17'3225,"1"-17"-516,-1 20-645,1-8-774,0-12-258,0 21-129,0-21-387,0 20 258,0-20-258,0 22 129,0-11-258,0 3-129,0 0 129,-2 1-129,1-1 0,0-1-258,-2-2 129,3-11-129,-3 21-129,3-21-129,-1 9 0,1-9-258,0 0-258,0 0-387,-7 15-1677,7-15-903,0 0-387,-7 17 775</inkml:trace>
  <inkml:trace contextRef="#ctx1" brushRef="#br0" timeOffset="25863.4793">21881 12083 2322,'0'13'3483,"0"-13"-258,-8 16-1161,8-3-258,0-13-387,-1 28-129,-3-16-258,4 9-129,-4-6-387,4 5 0,-5-4 0,4 3-258,-3-7-129,1 0 0,3-12 0,-3 16-258,3-16-129,0 0-516,0 11-2322,0-11-1032,0 0-258,0 0-129</inkml:trace>
  <inkml:trace contextRef="#ctx1" brushRef="#br0" timeOffset="26735.5291">21741 12015 1548,'12'0'4257,"-12"0"0,4 16-1161,-4-16-774,6 19-516,-6-19-516,5 25-387,-5-12-258,2 8-129,-2-4-129,4 5 0,-4-4-129,2 5 0,-2-5 0,4 3-129,-3-2 0,2-2-129,1-1 0,1 0 0,-3-2 0,6-2 129,-3-2-129,-5-10 0,15 12 0,-15-12 0,18 3 0,-18-3 129,19-6-129,-19 6 0,23-22 0,-10 8 0,2-2 0,0-2 129,2-2-129,3-1 129,0-3 0,1 1 0,0-5 129,0 4-129,-3 0 0,0 2 0,-4 3 0,-1 4-258,-2 5-129,-6-5-645,7 11-3096,-12 4-516,0 0-387,4-12-258</inkml:trace>
  <inkml:trace contextRef="#ctx1" brushRef="#br0" timeOffset="27403.5674">22500 11168 3999,'0'0'5031,"0"0"-129,0 0-258,5 25-2322,-6-11-1548,1 15 258,-6-2-516,1 7-129,-4 2 0,3 2-129,-4-4 129,0 1-129,3-4 0,2-2 0,0-3-129,2-5 0,3-1 0,-1-5-387,1 1-258,0-16-903,3 17-1677,-3-17-1548,0 0-387,0 0-258,0-11-129</inkml:trace>
  <inkml:trace contextRef="#ctx1" brushRef="#br0" timeOffset="27915.5967">22467 11186 4644,'21'-38'5289,"-7"23"-129,-2-2-387,7 8-2064,-6-8-1677,11 12 0,-5-5-387,6 9-129,0-1-387,-1 2 0,1 4 0,-3 5-129,-3 3 129,-3 2-129,-4 4 0,-6 4 0,-6 0-129,0 5 129,-11 1 0,-6-1-129,-3 0 129,-7-1-129,-3-1 129,1 0 0,-3-7 0,3 2 0,2-6 129,3-2-129,5-1 0,3-1 129,16-10-129,-14 13 0,14-13 129,0 0 0,10 13-129,5-4 129,4-1 0,4 4 0,4-1 129,4 2 0,2 3-129,-1 1 0,5-3 129,-4 2-258,1 0 0,-8-6-387,2 9-774,-28-19-3096,24 14-774,-24-14-129,13 8-774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7:51.4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12T09:31:56.963"/>
    </inkml:context>
  </inkml:definitions>
  <inkml:trace contextRef="#ctx0" brushRef="#br0">10000 8477 2322,'7'-2'4128,"4"-9"258,-2 7-1677,-4-8-516,9 8-645,-5-7-387,4 8-387,-3-5-129,4 5-387,-2 1-129,2 2 0,2 0 0,-1 0-129,5 3 0,1 3 0,5 0 129,3 3 0,4-2 0,2-1 0,4 1 0,2 3 0,4-1 0,3-1-129,-1-1 258,4 0-387,1 2 258,2-3-258,-1 1 258,1-3-258,1-1 258,1 0-129,-3 1 0,3-2 0,-1 0 0,-1 1 0,0-2 0,3 0 0,-3 2 0,2 0 0,-1-1 0,3 0 258,-2 1-258,2-1 129,3 0-129,-1 1 129,3-1 0,1-1-129,3 0 129,-1-1-129,3 0 0,2 0 0,-2-4 0,4 0 0,0 1 0,3-4 129,0 1-129,0 2 0,3-4 0,1 2 129,2 2-129,1-2 129,2 1-258,-1-1 129,5 2-129,-2 1 258,5 3-129,1-2 0,2-2-129,1 4 129,1-1 0,3 1 0,3-1 129,1 1-129,-1 0 0,3 0 0,0 0 0,2 0 0,1 0 0,1 0 129,0 0-129,0 0 0,3 0 0,1-3 0,0-1 129,3 3-129,-4-6 0,3 2 0,0 2 0,3-3 0,-1 0 129,-1 2-258,0 1 258,1 0-129,-1 2 0,1 0 129,-2-1-129,0 0 0,0 2 0,1 0 0,0-1 0,-1 1 129,1 0-129,2 0 0,3 0 0,0 2 129,-2 2-129,2-2 129,4 0 0,0-2 0,0 2-129,1-2 0,2 0 129,3 0-129,2 0 129,0 0-258,2 0 258,2 0-129,2-2 0,1 2 0,0-2 0,0 1 0,2 0 0,-1 0 0,-1-1 0,-1 1 0,-2 0 0,-3 1 0,-1 0 0,-3 0 0,-2 2 0,1 3 0,-6 2 0,0-5 0,-1 5 129,-1 0-129,-2-1 129,-3 2-129,-1-1 258,-4-3-129,-4-1-129,-3 4 0,-5-3 129,-4-1-258,-5-1 258,-1-1-129,-5-1-129,-4 0 129,-4 0 0,1 0 129,-6 0 0,-2 0-129,-2-3 129,-3 0 0,1 0 0,-3 0 0,0 0-129,-3 1-129,1-3 129,-2 3 0,-2 1 129,2-2-129,-5 2 129,1 1 0,0 0 0,-3 0 0,-1 1 0,-3 2-129,-3 0-129,-6 1 0,-2-2 0,-8 1 0,-8 4-387,-9-7-774,-2 2-3483,-10-2-129,-13 3-645,-8-3 129</inkml:trace>
  <inkml:trace contextRef="#ctx1" brushRef="#br0">12040 12505 0,'0'0'0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8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67 0 1,'0'0'3482,"0"0"-902,0 0-258,0 0-645,0 0-387,0 0-258,-34 35-258,34-35 0,0 32-387,-33-32 0,33 34 258,0-34-258,0 32 0,0 2 129,0-34-129,0 0 129,33 34-129,-33-34 129,0 0-258,0 0 129,34 0-129,-34 0-129,33-34 0,-33 34 0,33-34 0,-33 34 0,0 0-129,0-32 129,0 32-129,0 0 0,0-34 0,0 34 129,-33-32-129,33 32-129,-33 0 129,33 0-258,0 0-387,0 0-645,-34 32-2322,34-32-903,-33 0-387,33 0 258</inkml:trace>
  <inkml:trace contextRef="#ctx0" brushRef="#br0" timeOffset="1">-1090-519 4257,'0'0'4902,"34"0"-129,-34 0-774,0 0-2709,0 34-387,0-34 0,0 32-258,33 3 129,-33-1-516,0-2 129,33 34-387,-33-32 129,33 0 0,-33-2-129,34 3 0,-34-1 0,33-2 0,-33-32 0,33 0 0,1 0 0,-34 0 0,33 0 0,-33-32 0,33-2 0,0-1 0,-33 3 129,34-2 0,1-32-258,-35 32 258,33 2-258,-33-37 129,34 37-387,-34 32-258,0 0-2064,0-34-1935,0 34-387,0 0-258</inkml:trace>
  <inkml:trace contextRef="#ctx0" brushRef="#br0" timeOffset="2">-489-51 903,'0'0'4128,"0"0"645,0 0-1806,0-34-1161,34 34-129,-34-32 0,0 32-387,0-34-258,33-1-258,-33 35-258,0 0 129,0-32-258,0 32-129,0 0-129,0 0 129,0 0-129,0 0 0,0 0-129,33 0 129,-33 0-129,0 32 129,0 3-129,0-1 0,0-2 0,0-32 0,0 34 0,0 0 0,0-2-129,0 2-129,0-34-258,0 0-903,34 34-1419,-34-34-1935,0 33-516,0-33 0</inkml:trace>
  <inkml:trace contextRef="#ctx0" brushRef="#br0" timeOffset="3">-489 150 1548,'0'0'4902,"0"0"0,0 0-129,0 0-2709,34 0-516,-1 0-258,0-34-258,-33 34-387,34 0-387,-1-33-129,0 33-1032,1-34-3612,-34 34-258,33 0-387,-33 0-258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69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9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-268 4246 3225,'0'0'4515,"0"0"-129,0 0-903,0 0-1806,0 34-258,0-34-516,0 34-129,33-2-387,-33 2 0,0 1-129,33-3 0,-33 2 0,34 0 0,-34-2-258,33-32 258,-33 34-129,33 0 0,2-34 0,-35 0 0,34 0-129,-34 0 129,0 0 0,33 0 0,0 0 0,-33-34 0,0 0 0,0 34-129,0-32 129,34-2-129,-34 34 0,0-34 0,0 2-129,0 32-129,0 0-387,0-35-1032,0 35-2709,33 0-387,-33 0-387,0 0 0</inkml:trace>
  <inkml:trace contextRef="#ctx0" brushRef="#br0" timeOffset="1">-67 4916 2580,'0'0'3741,"0"0"-903,0 0-516,0 0-387,0 0-258,0 0-645,0 0 0,0 0-258,0 32 0,0-32-129,0 0-129,0 0-129,0 35 0,0-1 0,0-34 0,0 0-129,34 32 129,-34-32-129,33 34 0,-33-34-129,33 0 129,-33 0-258,0 0 129,0 0 0,34 0-129,-34-34 129,0 34-129,33-32 129,-33 32-129,0-34 0,0 34 0,0-35 129,0 35-129,-33 0 0,-1 0 0,34-32 0,-33 32 0,33 0-129,-33 0 129,33 0-387,-34 32-774,34-32-3225,0 0-129,0 0-387,0 0-258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4.7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B3C4A42-D75D-4ADF-8D83-EDB250D1D717}" emma:medium="tactile" emma:mode="ink">
          <msink:context xmlns:msink="http://schemas.microsoft.com/ink/2010/main" type="writingRegion" rotatedBoundingBox="19360,5279 20189,5203 20264,6017 19435,6093"/>
        </emma:interpretation>
      </emma:emma>
    </inkml:annotationXML>
    <inkml:traceGroup>
      <inkml:annotationXML>
        <emma:emma xmlns:emma="http://www.w3.org/2003/04/emma" version="1.0">
          <emma:interpretation id="{06B8681A-2CA9-4328-98C4-78B2E3A7BDA1}" emma:medium="tactile" emma:mode="ink">
            <msink:context xmlns:msink="http://schemas.microsoft.com/ink/2010/main" type="paragraph" rotatedBoundingBox="19360,5279 20189,5203 20264,6017 19435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54C4E-E46A-43DC-B337-DD564F448217}" emma:medium="tactile" emma:mode="ink">
              <msink:context xmlns:msink="http://schemas.microsoft.com/ink/2010/main" type="line" rotatedBoundingBox="19360,5279 20189,5203 20264,6017 19435,6093"/>
            </emma:interpretation>
          </emma:emma>
        </inkml:annotationXML>
        <inkml:traceGroup>
          <inkml:annotationXML>
            <emma:emma xmlns:emma="http://www.w3.org/2003/04/emma" version="1.0">
              <emma:interpretation id="{402CDCB2-2264-4A38-8BA2-BFB998B96F9B}" emma:medium="tactile" emma:mode="ink">
                <msink:context xmlns:msink="http://schemas.microsoft.com/ink/2010/main" type="inkWord" rotatedBoundingBox="19360,5279 20189,5203 20264,6017 19435,6093"/>
              </emma:interpretation>
              <emma:one-of disjunction-type="recognition" id="oneOf0">
                <emma:interpretation id="interp0" emma:lang="en-US" emma:confidence="0">
                  <emma:literal>By</emma:literal>
                </emma:interpretation>
                <emma:interpretation id="interp1" emma:lang="en-US" emma:confidence="0">
                  <emma:literal>C Y</emma:literal>
                </emma:interpretation>
                <emma:interpretation id="interp2" emma:lang="en-US" emma:confidence="0">
                  <emma:literal>c Y</emma:literal>
                </emma:interpretation>
                <emma:interpretation id="interp3" emma:lang="en-US" emma:confidence="0">
                  <emma:literal>My</emma:literal>
                </emma:interpretation>
                <emma:interpretation id="interp4" emma:lang="en-US" emma:confidence="0">
                  <emma:literal>[ Y</emma:literal>
                </emma:interpretation>
              </emma:one-of>
            </emma:emma>
          </inkml:annotationXML>
          <inkml:trace contextRef="#ctx0" brushRef="#br0">7701 716 258,'0'0'4515,"0"0"-903,0 0-903,0-32-516,0 32-387,0 0-645,0 0-129,-33-35-387,33 35 129,0 0-387,0 0 0,-35-34-258,35 34 129,-34 0 0,34 0-129,-33 0 129,33 0-258,-33 0 129,0 0-129,33 0 129,-34 34-129,34 1 0,-33-35 0,0 32 0,33 2 0,-34-2 0,34 2 0,-33 0 0,33-2 0,0 2 129,0 1 0,0-3 0,0-32 0,33 34 129,-33 0 129,34-34-129,-1 0 0,0 32 0,1-32-129,-1 0 129,0 0-129,0 0 0,1 0 0,-34 0-129,35 0 129,-35 0-258,33-32-129,-33 32-258,0 0-645,0 0-2193,0 0-1677,0 0-387,0 0-129</inkml:trace>
          <inkml:trace contextRef="#ctx0" brushRef="#br0" timeOffset="2979.8784">7933 951 3225,'0'0'4257,"0"0"-1290,0 0-258,0 0-645,0 0-774,0 0-387,0 0-258,0 0 0,0 0-258,0 0-129,0 0 0,0 0-129,0 0 129,0 32-129,0-32 0,0 34 0,0-34 0,34 34-129,-34-34 129,0 0-129,0 0 129,33 32-129,-33-32 0,33 0 129,-33 0-129,0 0 0,33 0 0,-33 0 0,36 0 0,-36-32 0,0 32 129,33 0-129,-33 0 129,0-34-129,0 34 129,33-34-129,-33 34 129,0 0 0,0 0 0,0 0-129,0 0 258,0 0-258,0 0 129,-33 34-129,33 0 129,0-2 0,-33 2-129,33 0 129,0 33 129,-36-33-129,36-2 0,0 2 0,0 0 0,-33-34-129,33 0 258,0 32-258,0-32 0,0 0 0,0 0-129,0 0-129,33 0-516,-33-32-3870,0 32-516,0-34 0,36 34-645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4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AC8857-F98E-465B-96B0-2A41337980B1}" emma:medium="tactile" emma:mode="ink">
          <msink:context xmlns:msink="http://schemas.microsoft.com/ink/2010/main" type="inkDrawing" rotatedBoundingBox="7148,9737 7241,5692 7300,5693 7207,9739" semanticType="callout" shapeName="Other">
            <msink:sourceLink direction="with" ref="{0AE006E1-D93A-4DA4-B569-7ABB2DD50461}"/>
            <msink:sourceLink direction="with" ref="{8FA6B339-3EA1-4503-81B6-994A87F06C00}"/>
          </msink:context>
        </emma:interpretation>
      </emma:emma>
    </inkml:annotationXML>
    <inkml:trace contextRef="#ctx0" brushRef="#br0">134 0 3612,'0'0'2838,"0"0"-129,0 0-774,-34 32-129,34-32-516,0 0-387,0 34-258,0-34 129,0 34-387,0-34 0,0 32 0,0 3-129,0-1 258,0-2-258,0-32 129,0 34-258,0 0 258,0 32-258,0-32-129,0-1 129,0 1-129,0 0 129,0 32-129,0-32 0,0-2 0,0 36 129,0-35-129,0 1 0,0 32 0,0-32 129,0 0-258,0 32 129,0-31 0,0-3 129,0 2-129,0 32 0,0-32 129,0 32-129,0-31 258,0-3-258,0 36 129,0-36-129,0 36 129,0-36-129,0 37 0,0-37 129,0 36-129,0-2 0,0-32 0,0 33 129,0-33-129,0 32 0,0-32 0,0 32 0,0-32 129,0 33-129,0-33 129,0 32-129,-33 0 129,33-32-129,0 33 129,0-1-129,0-32 0,0 32 0,0-32 0,0 33 0,0 1 0,-33-36 0,33 36 0,0-36 0,0 37 0,0-3 0,0-32 0,0-2 0,0 36 0,0-36 258,0 3-258,0 31 129,0-32-129,0 0 0,0 32 0,0-32 0,0 33 129,0-33-258,0 32 258,0-32-129,0 32-129,0-31 258,0-3-129,0 34 0,0-32 0,0 0 0,0-2-129,0 2 129,0 1 0,-34-35 0,34 0-129,0 32 129,0-32 0,0 0-258,0 0 258,0 0 0,0 0-129,0 0 0,0 0 0,0 0-129,0 0-387,0 0-516,0 0-2451,0 0-903,0 0-129,0 0-129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3.3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065AD1-59D5-44D8-9E3F-CC6442F9440F}" emma:medium="tactile" emma:mode="ink">
          <msink:context xmlns:msink="http://schemas.microsoft.com/ink/2010/main" type="writingRegion" rotatedBoundingBox="6214,4580 7470,5161 7232,5675 5977,5093"/>
        </emma:interpretation>
      </emma:emma>
    </inkml:annotationXML>
    <inkml:traceGroup>
      <inkml:annotationXML>
        <emma:emma xmlns:emma="http://www.w3.org/2003/04/emma" version="1.0">
          <emma:interpretation id="{79E02553-E9E8-4904-88D2-D41CCA443D7B}" emma:medium="tactile" emma:mode="ink">
            <msink:context xmlns:msink="http://schemas.microsoft.com/ink/2010/main" type="paragraph" rotatedBoundingBox="6214,4580 7470,5161 7232,5675 5977,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0BA70-0A52-4FBE-9C07-6FEEF021B764}" emma:medium="tactile" emma:mode="ink">
              <msink:context xmlns:msink="http://schemas.microsoft.com/ink/2010/main" type="line" rotatedBoundingBox="6214,4580 7470,5161 7232,5675 5977,5093"/>
            </emma:interpretation>
          </emma:emma>
        </inkml:annotationXML>
        <inkml:traceGroup>
          <inkml:annotationXML>
            <emma:emma xmlns:emma="http://www.w3.org/2003/04/emma" version="1.0">
              <emma:interpretation id="{0AE006E1-D93A-4DA4-B569-7ABB2DD50461}" emma:medium="tactile" emma:mode="ink">
                <msink:context xmlns:msink="http://schemas.microsoft.com/ink/2010/main" type="inkWord" rotatedBoundingBox="6214,4580 7470,5161 7232,5675 5977,5093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to v</emma:literal>
                </emma:interpretation>
                <emma:interpretation id="interp2" emma:lang="en-US" emma:confidence="0">
                  <emma:literal>10 v</emma:literal>
                </emma:interpretation>
                <emma:interpretation id="interp3" emma:lang="en-US" emma:confidence="0">
                  <emma:literal>Vero</emma:literal>
                </emma:interpretation>
                <emma:interpretation id="interp4" emma:lang="en-US" emma:confidence="0">
                  <emma:literal>100 v</emma:literal>
                </emma:interpretation>
              </emma:one-of>
            </emma:emma>
          </inkml:annotationXML>
          <inkml:trace contextRef="#ctx0" brushRef="#br0">67 1 1,'0'0'3482,"0"0"-902,0 0-258,0 0-645,0 0-387,0 0-258,-34 35-258,34-35 0,0 32-387,-33-32 0,33 34 258,0-34-258,0 32 0,0 2 129,0-34-129,0 0 129,33 34-129,-33-34 129,0 0-258,0 0 129,34 0-129,-34 0-129,33-34 0,-33 34 0,33-34 0,-33 34 0,0 0-129,0-32 129,0 32-129,0 0 0,0-34 0,0 34 129,-33-32-129,33 32-129,-33 0 129,33 0-258,0 0-387,0 0-645,-34 32-2322,34-32-903,-33 0-387,33 0 258</inkml:trace>
          <inkml:trace contextRef="#ctx0" brushRef="#br0" timeOffset="613211.368">-1090-519 4257,'0'0'4902,"34"0"-129,-34 0-774,0 0-2709,0 34-387,0-34 0,0 32-258,33 3 129,-33-1-516,0-2 129,33 34-387,-33-32 129,33 0 0,-33-2-129,34 4 0,-34-2 0,33-2 0,-33-32 0,33 0 0,1 0 0,-34 0 0,33 0 0,-33-32 0,33-2 0,0-2 0,-33 4 129,34-2 0,1-32-258,-35 32 258,33 2-258,-33-37 129,34 37-387,-34 32-258,0 0-2064,0-34-1935,0 34-387,0 0-258</inkml:trace>
          <inkml:trace contextRef="#ctx0" brushRef="#br0" timeOffset="613959.9631">-489-50 903,'0'0'4128,"0"0"645,0 0-1806,0-34-1161,34 34-129,-34-32 0,0 32-387,0-34-258,33-2-258,-33 36-258,0 0 129,0-32-258,0 32-129,0 0-129,0 0 129,0 0-129,0 0 0,0 0-129,33 0 129,-33 0-129,0 32 129,0 4-129,0-2 0,0-2 0,0-32 0,0 34 0,0 0 0,0-2-129,0 2-129,0-34-258,0 0-903,34 34-1419,-34-34-1935,0 33-516,0-33 0</inkml:trace>
          <inkml:trace contextRef="#ctx0" brushRef="#br0" timeOffset="614199.9935">-489 151 1548,'0'0'4902,"0"0"0,0 0-129,0 0-2709,34 0-516,-1 0-258,0-34-258,-33 34-387,34 0-387,-1-33-129,0 33-1032,1-34-3612,-34 34-258,33 0-387,-33 0-258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07.1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2AFBEAE-3180-4D7C-A75F-B224AF163EF4}" emma:medium="tactile" emma:mode="ink">
          <msink:context xmlns:msink="http://schemas.microsoft.com/ink/2010/main" type="inkDrawing" rotatedBoundingBox="16089,10465 16184,5282 16878,5295 16783,10478" semanticType="callout" shapeName="Other">
            <msink:sourceLink direction="to" ref="{524FCC8F-03DD-4537-AB03-CDC123447C6B}"/>
            <msink:sourceLink direction="from" ref="{FD198218-0004-4533-B0DD-8862103480FB}"/>
          </msink:context>
        </emma:interpretation>
      </emma:emma>
    </inkml:annotationXML>
    <inkml:trace contextRef="#ctx0" brushRef="#br0">135 0 258,'0'0'2322,"0"0"129,0 0-129,0 0-258,0 0-129,0 0-129,0 35-258,0-35-258,0 66-129,-33-66-387,33 66 0,0-32-129,0 32-129,0-31-258,0 65 129,0-34 0,0 35-129,0-35 0,0 68-129,-33-33 0,33 33 129,0-1-129,0 1 0,0 1-129,0-3 129,0 35-129,0-33 129,0 1 0,0-3-129,0 37 258,0-37-258,0 3 129,0 31-129,0-31 0,0-3 0,0 3 129,0-1-129,0-1 0,0 1 0,0 1 0,0-35 129,-34 33-129,34-33 0,0 34 0,-33-33 0,33-1-129,0 1 258,0-1-258,0 0 129,0 1 0,0-35-129,0 0 129,0 34 0,0-31 0,33-37-258,-33 36 0,0-36-516,0 2-2064,34-34-1935,-34 0-258,0 0-387</inkml:trace>
    <inkml:trace contextRef="#ctx0" brushRef="#br0" timeOffset="332129.6752">-531 37 2967,'0'0'4386,"0"0"-258,0 32-1806,0-32-1548,0 34 258,34-34-129,-34 34-129,33-34-258,-33 32-258,0-32 129,33 34-258,-33-34 0,35 0-129,-35 0 129,34 0-129,-34 0 0,33 0 0,0 0 0,-33 0 0,0-34 0,34 34 0,-34-32 0,33 32 0,-33-34 0,0 0 129,0 34-129,0 0 258,0 0-129,0 0 129,0 0-129,0 0 129,0 34 0,-33 0 0,33-2 0,0 2-129,-34 32 0,34-31 0,-33 31 0,33-32-129,0 32 0,-33-32-387,33-2-1032,0-32-2967,0 35-387,0-35-258,0 0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1.6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9C61109-A91C-4FBE-A184-BA01C97578DE}" emma:medium="tactile" emma:mode="ink">
          <msink:context xmlns:msink="http://schemas.microsoft.com/ink/2010/main" type="inkDrawing" rotatedBoundingBox="15512,6345 22434,6330 22435,6559 15513,6574" shapeName="Other">
            <msink:destinationLink direction="with" ref="{9FE666C5-E840-4CEB-BBEF-DE3822B65550}"/>
          </msink:context>
        </emma:interpretation>
      </emma:emma>
    </inkml:annotationXML>
    <inkml:trace contextRef="#ctx0" brushRef="#br0">0 168 1161,'0'0'2193,"33"-34"0,-33 34 0,0 0-387,33 0-258,0 0-258,1 0-258,-34 0-129,33 0-129,2-34-129,-1 34-258,32 0 258,-33 0-387,1 0 0,32 0 0,-32 0 0,32 0-129,-32 0 0,34 0 0,-1 0-129,-1 0 258,-32 0-258,32 0 129,1 0-129,-34 0 129,34 0-129,1 0 129,-35 0 0,34 0-129,-34 0 129,34 34 0,-1-34-129,-32 0 129,32 0-129,-32 0 129,34 0-129,-35 0 0,34 0 0,0 0 0,-34 0 0,33 34 0,-32-34 0,32 0 0,3 0 0,-36 0 0,34 0 0,-1 0 0,1 0 0,0 0 0,-34 0 0,33 0 0,3 0 0,-36 0 0,34 0 0,-34 0 0,0 0 0,34 0 0,-34 32 0,34-32 0,-34 0 0,36 0 0,-3 0 0,-32 0 0,32 0 0,1 0 0,-1 0 0,1 0 0,1 0 0,-34 0 0,32 0 0,1 0 0,-1 0 0,-32 0 0,32 0 0,-32 34 0,34-34 0,-35 0 0,34 0 0,0 0 0,-34 0 0,34 0 0,-34 0 0,33-34 0,-32 34 0,1 0 0,31 0 0,-32 0 0,32 0 0,-32 0-129,32 0 129,-32 0 129,-1 0-129,33 0-129,-30 0 129,30 0 129,-32 0-129,-1 0 0,33 0 0,-32 0 0,32 0 0,-32 0 0,32 0 0,3 0 0,-36 0 0,34 0 0,-1 0 0,1-32 0,-34 32 0,34 0 0,-1 0 0,3 0 0,-36 0 0,34 0 0,-1 0 0,-33 0 0,34 0 0,-34-34 129,34 34-129,-32 0 0,-2 0 0,34 0 0,-34 0 0,1 0 0,32-34 0,-32 34 0,-1 0 0,0 0 0,34 0 0,-32 0 129,-2-33-129,34 33 0,-34 0 0,0 0 0,1 0 0,-1 0 0,0 0 0,1-34 0,-1 34 0,0 0 0,-33 0 129,33 0-129,3 0 0,-36 0 0,33 0 0,-33 0 0,0-34 0,0 34-258,33 0-516,-33 0-3612,0 0-258,0 0-516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2.9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7E42C1C-F3CE-493A-B775-10D438058399}" emma:medium="tactile" emma:mode="ink">
          <msink:context xmlns:msink="http://schemas.microsoft.com/ink/2010/main" type="writingRegion" rotatedBoundingBox="16518,7074 16058,8821 15551,8688 16011,6940"/>
        </emma:interpretation>
      </emma:emma>
    </inkml:annotationXML>
    <inkml:traceGroup>
      <inkml:annotationXML>
        <emma:emma xmlns:emma="http://www.w3.org/2003/04/emma" version="1.0">
          <emma:interpretation id="{E5A0786C-6E45-407F-91CB-3155C975EC91}" emma:medium="tactile" emma:mode="ink">
            <msink:context xmlns:msink="http://schemas.microsoft.com/ink/2010/main" type="paragraph" rotatedBoundingBox="16518,7074 16058,8821 15551,8688 16011,6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AF69FA-B8EC-4DAA-BA0E-65E1A9B92724}" emma:medium="tactile" emma:mode="ink">
              <msink:context xmlns:msink="http://schemas.microsoft.com/ink/2010/main" type="line" rotatedBoundingBox="16518,7074 16058,8821 15551,8688 16011,6940"/>
            </emma:interpretation>
          </emma:emma>
        </inkml:annotationXML>
        <inkml:traceGroup>
          <inkml:annotationXML>
            <emma:emma xmlns:emma="http://www.w3.org/2003/04/emma" version="1.0">
              <emma:interpretation id="{E1AA01CC-8C87-4218-A237-E84150CCBA66}" emma:medium="tactile" emma:mode="ink">
                <msink:context xmlns:msink="http://schemas.microsoft.com/ink/2010/main" type="inkWord" rotatedBoundingBox="15551,8688 16011,6940 16518,7074 16058,8821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31 0 2580,'0'0'2709,"0"0"0,0 0-258,0 0-516,0 0-129,0 0-645,0 0-258,0 0 0,-33 0-387,33 0 258,0 32-516,0-32 129,0 34-129,0 0 0,0-2 0,0 2-129,33 0 0,-33-2 0,0 3-129,0-1 129,0-2-129,0-32 129,0 34-129,0 0 0,35-34-129,-35 0 129,0 32-129,0-32-129,0 0-258,0 0-1548,0 0-2322,0 0-387,0 0-258</inkml:trace>
          <inkml:trace contextRef="#ctx0" brushRef="#br0" timeOffset="479.5609">-202 501 2580,'0'0'3225,"0"0"-387,0 0-387,0-34-387,0 34-129,33 0-516,-33 0-387,0 0 0,33 0-387,-33 0-129,34 0 0,-34 0-129,33 0-129,0 34 0,1-34 0,-1 0-129,2 0 0,-2 0 129,1 0-258,-1 0 129,0-34-129,1 34 0,-34 0 0,33 0 0,0 0-129,-33 0-129,0 0-387,33 0-2967,-33 0-1290,0 0-129,0 34-258</inkml:trace>
          <inkml:trace contextRef="#ctx0" brushRef="#br0" timeOffset="1788.227">-2 1336 1032,'0'-34'2322,"0"2"0,0 32-258,-34 0 0,34 0-516,-33 0-129,33 0-258,-33-34-258,33 34 0,-34 0-129,34 0-129,-33 0-258,0 34 129,-1-34 0,1 32-258,0 2 0,0-34 0,-1 35 0,-1 31 0,35-32-129,-33-2 129,-1 2-129,34 0 0,0-2 0,0 37 0,34-69 0,-34 32 0,33 2-129,2-34 129,-1 34 0,-1-34-129,0 0 129,0 0-129,1 0 0,-1 0-258,0-34-129,-33 34-774,34 0-2838,-34 0-774,0 0-387,33 0 129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1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92BA9F7-8F3E-4191-8292-E293A328EAB8}" emma:medium="tactile" emma:mode="ink">
          <msink:context xmlns:msink="http://schemas.microsoft.com/ink/2010/main" type="inkDrawing" rotatedBoundingBox="21800,5129 21800,5562 21785,5562 21785,5129" semanticType="callout" shapeName="Other">
            <msink:sourceLink direction="with" ref="{12CBE052-F656-4318-81EB-174859DC9FEA}"/>
          </msink:context>
        </emma:interpretation>
      </emma:emma>
    </inkml:annotationXML>
    <inkml:trace contextRef="#ctx0" brushRef="#br0">9740 483 3999,'0'0'4902,"0"0"-2064,0 0-387,0 0-516,0 0-516,0 0-387,0 0-387,0 32-129,0 2-258,0 0 129,0-2-129,0 2 0,0 1-129,0 31 129,0-34-258,0 2 129,0 0-129,0-2 129,0-32-258,0 34 129,0-34-129,0 0-258,0 0-774,0 0-3354,0 0-387,0 0-387,0 0 259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6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CBE052-F656-4318-81EB-174859DC9FEA}" emma:medium="tactile" emma:mode="ink">
          <msink:context xmlns:msink="http://schemas.microsoft.com/ink/2010/main" type="inkDrawing" rotatedBoundingBox="21598,5107 22331,5073 22333,5128 21601,5163" shapeName="Other">
            <msink:destinationLink direction="with" ref="{392BA9F7-8F3E-4191-8292-E293A328EAB8}"/>
          </msink:context>
        </emma:interpretation>
      </emma:emma>
    </inkml:annotationXML>
    <inkml:trace contextRef="#ctx0" brushRef="#br0">9540 483 2709,'0'0'4773,"0"0"-258,0 0-2451,0 0-387,0 0-129,33 0-258,-33 0-387,34 0-258,-1 0 0,0 0-129,1 0-129,32 0 129,-33-34-129,36 34-129,-37 0-129,35 0 0,-1 0 0,-32 0 0,-1 0-129,34 0 0,-67 0 0,33 0 0,0 0 0,-33 0-258,0 0-258,0 0-387,33 34-3741,-33-34-387,0 0-516,0 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1.0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5D96BA7-536C-447F-91E6-1B37482F815B}" emma:medium="tactile" emma:mode="ink">
          <msink:context xmlns:msink="http://schemas.microsoft.com/ink/2010/main" type="writingRegion" rotatedBoundingBox="15483,5799 15750,5799 15750,6201 15483,6201"/>
        </emma:interpretation>
      </emma:emma>
    </inkml:annotationXML>
    <inkml:traceGroup>
      <inkml:annotationXML>
        <emma:emma xmlns:emma="http://www.w3.org/2003/04/emma" version="1.0">
          <emma:interpretation id="{9D74265A-B830-4AE9-96AD-9C2180B26254}" emma:medium="tactile" emma:mode="ink">
            <msink:context xmlns:msink="http://schemas.microsoft.com/ink/2010/main" type="paragraph" rotatedBoundingBox="15483,5799 15750,5799 15750,6201 15483,6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FA80EC-BF95-41D2-8332-32187DC35FEA}" emma:medium="tactile" emma:mode="ink">
              <msink:context xmlns:msink="http://schemas.microsoft.com/ink/2010/main" type="line" rotatedBoundingBox="15483,5799 15750,5799 15750,6201 15483,6201"/>
            </emma:interpretation>
          </emma:emma>
        </inkml:annotationXML>
        <inkml:traceGroup>
          <inkml:annotationXML>
            <emma:emma xmlns:emma="http://www.w3.org/2003/04/emma" version="1.0">
              <emma:interpretation id="{524FCC8F-03DD-4537-AB03-CDC123447C6B}" emma:medium="tactile" emma:mode="ink">
                <msink:context xmlns:msink="http://schemas.microsoft.com/ink/2010/main" type="inkWord" rotatedBoundingBox="15483,5799 15750,5799 15750,6201 15483,6201">
                  <msink:destinationLink direction="to" ref="{82AFBEAE-3180-4D7C-A75F-B224AF163EF4}"/>
                  <msink:destinationLink direction="with" ref="{9FE666C5-E840-4CEB-BBEF-DE3822B65550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-4 67 3999,'0'0'4902,"0"0"-258,0 0-1161,0-35-2322,0 35 0,0 0-258,33-32-129,-33 32-258,33 0 0,0 0-258,1 0-129,-34 0 0,33 0-129,-33 32 129,33-32-129,-33 35-129,0-1 129,34-34 0,-34 32 0,-34 2 0,34-34-129,0 34 129,-33-2 0,33 2-129,-33-34 129,-1 34 0,34-34 0,-33 33 0,33-33 0,0 0 129,0 34-129,0-34 0,-33 0 0,33 0 0,0 0 0,33 34 0,-33-34 0,33 0 129,-33 0-129,34 0 0,-1 0-258,-33 0-129,0 0-774,33 0-258,-33 0-2064,0 0-1290,0 0-516,0 0 387</inkml:trace>
          <inkml:trace contextRef="#ctx0" brushRef="#br0" timeOffset="220.028">-4 267 4386,'-34'-34'4902,"34"34"-258,0 0-1677,0 0-1419,34 0-516,-34 0-258,33 0-387,-33 0-258,33 0-645,0 0-2193,1 0-1806,-1 0-258,0 0-387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2.1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FE666C5-E840-4CEB-BBEF-DE3822B65550}" emma:medium="tactile" emma:mode="ink">
          <msink:context xmlns:msink="http://schemas.microsoft.com/ink/2010/main" type="inkDrawing" rotatedBoundingBox="15636,5475 16723,6429 16685,6472 15598,5517" semanticType="callout" shapeName="Other">
            <msink:sourceLink direction="with" ref="{C9C61109-A91C-4FBE-A184-BA01C97578DE}"/>
            <msink:sourceLink direction="with" ref="{524FCC8F-03DD-4537-AB03-CDC123447C6B}"/>
          </msink:context>
        </emma:interpretation>
      </emma:emma>
    </inkml:annotationXML>
    <inkml:trace contextRef="#ctx0" brushRef="#br0">0 0 903,'34'0'4128,"-34"34"129,33-34-2322,0 32-129,1 3-387,-1-1-129,0-2-258,2 2-258,-1 32-258,32-32 0,-32-2-258,32 37 129,-33-37-129,34 36 0,-34-36 0,34 2 0,-34 0-129,2-1 258,-1 1-258,32 0 129,-32-2-129,-1 2 0,0 0 0,0-2 0,1-32 129,-34 34-258,33-34 129,0 0-258,1 35-387,-34-35-774,0 0-3096,0 0-258,33 32-645,-33-32 387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90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-1258 4799 2709,'0'0'4773,"0"0"-129,0 0 0,0 0-2967,0 0-258,0 0-258,0 66-129,0-66-258,33 34-258,-33-2-258,33 2 0,1 32-258,-34-31 129,33-1 0,2-2-129,-35 2 0,34 32 0,-34-66 0,33 34 0,0-2 0,-33-32 0,33 0 0,-33 0 0,34-32 0,-34 32 0,33-34 0,-33-32 0,33 32 0,1 2 0,-34-37 129,33 37-258,-33-36 258,0 36-129,0-2-129,0 0-516,0 34-1548,0 0-2064,0 0-516,0 0-129,0 34-516</inkml:trace>
  <inkml:trace contextRef="#ctx0" brushRef="#br0" timeOffset="8.625">-655 5232 3225,'0'0'4386,"0"0"-129,0-32-1032,0 32-1419,0 0 0,0 0-387,0-34-387,0 34-129,0 0-129,33 0-129,-33 0-129,0 0-129,0 0 0,34 0-258,-34 0 129,0 0-129,0 0-129,33 0 129,-33 0-129,0 34 0,0-34 0,33 0 0,-33 32 0,0-32 0,0 34-129,0-2 129,-33-32-129,33 34 0,0 1 129,-33-35-129,33 32 129,0 2-129,-34-34 129,34 0 0,-33 34 0,33-34 0,0 0 0,0 0 0,0 0 129,0 0-129,0 0 129,0 0-129,0 0 129,0 0 0,0 0 0,33 0 0,-33 0 0,34 0 129,-1 0-129,-33 0 0,33 0 0,0 32-129,-33-32 0,34 0-387,-1 34-1935,-33-34-2322,33 0-258,1 0-516,-34 0-129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5.80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6FA2FC3-FC02-4965-A931-C5F4C61601C0}" emma:medium="tactile" emma:mode="ink">
          <msink:context xmlns:msink="http://schemas.microsoft.com/ink/2010/main" type="writingRegion" rotatedBoundingBox="6948,9537 7316,9537 7316,10374 6948,10374"/>
        </emma:interpretation>
      </emma:emma>
    </inkml:annotationXML>
    <inkml:traceGroup>
      <inkml:annotationXML>
        <emma:emma xmlns:emma="http://www.w3.org/2003/04/emma" version="1.0">
          <emma:interpretation id="{4AE83895-FE76-404E-BF7A-DF44100CAD08}" emma:medium="tactile" emma:mode="ink">
            <msink:context xmlns:msink="http://schemas.microsoft.com/ink/2010/main" type="paragraph" rotatedBoundingBox="6948,9537 7316,9537 7316,10374 6948,10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959A9D-8D03-4745-9770-25BB9C74F1C6}" emma:medium="tactile" emma:mode="ink">
              <msink:context xmlns:msink="http://schemas.microsoft.com/ink/2010/main" type="line" rotatedBoundingBox="6948,9537 7316,9537 7316,10374 6948,10374"/>
            </emma:interpretation>
          </emma:emma>
        </inkml:annotationXML>
        <inkml:traceGroup>
          <inkml:annotationXML>
            <emma:emma xmlns:emma="http://www.w3.org/2003/04/emma" version="1.0">
              <emma:interpretation id="{8FA6B339-3EA1-4503-81B6-994A87F06C00}" emma:medium="tactile" emma:mode="ink">
                <msink:context xmlns:msink="http://schemas.microsoft.com/ink/2010/main" type="inkWord" rotatedBoundingBox="7260,9455 7484,10321 7156,10406 6931,9541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Yo</emma:literal>
                </emma:interpretation>
                <emma:interpretation id="interp1" emma:lang="en-US" emma:confidence="0">
                  <emma:literal>You</emma:literal>
                </emma:interpretation>
                <emma:interpretation id="interp2" emma:lang="en-US" emma:confidence="0">
                  <emma:literal>too</emma:literal>
                </emma:interpretation>
                <emma:interpretation id="interp3" emma:lang="en-US" emma:confidence="0">
                  <emma:literal>Yom</emma:literal>
                </emma:interpretation>
                <emma:interpretation id="interp4" emma:lang="en-US" emma:confidence="0">
                  <emma:literal>Y:</emma:literal>
                </emma:interpretation>
              </emma:one-of>
            </emma:emma>
          </inkml:annotationXML>
          <inkml:trace contextRef="#ctx0" brushRef="#br0">-268 4246 3225,'0'0'4515,"0"0"-129,0 0-903,0 0-1806,0 34-258,0-34-516,0 34-129,33-2-387,-33 2 0,0 1-129,33-3 0,-33 2 0,34 0 0,-34-2-258,33-32 258,-33 34-129,33 0 0,2-34 0,-35 0 0,34 0-129,-34 0 129,0 0 0,33 0 0,0 0 0,-33-34 0,0 0 0,0 34-129,0-32 129,34-2-129,-34 34 0,0-34 0,0 2-129,0 32-129,0 0-387,0-35-1032,0 35-2709,33 0-387,-33 0-387,0 0 0</inkml:trace>
          <inkml:trace contextRef="#ctx0" brushRef="#br0" timeOffset="1095.6389">-67 4916 2580,'0'0'3741,"0"0"-903,0 0-516,0 0-387,0 0-258,0 0-645,0 0 0,0 0-258,0 32 0,0-32-129,0 0-129,0 0-129,0 35 0,0-1 0,0-34 0,0 0-129,34 32 129,-34-32-129,33 34 0,-33-34-129,33 0 129,-33 0-258,0 0 129,0 0 0,34 0-129,-34-34 129,0 34-129,33-32 129,-33 32-129,0-34 0,0 34 0,0-35 129,0 35-129,-33 0 0,-1 0 0,34-32 0,-33 32 0,33 0-129,-33 0 129,33 0-387,-34 32-774,34-32-3225,0 0-129,0 0-387,0 0-258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8.9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EFD091D-95B7-4E1C-9FAF-47D87D2E1F8F}" emma:medium="tactile" emma:mode="ink">
          <msink:context xmlns:msink="http://schemas.microsoft.com/ink/2010/main" type="writingRegion" rotatedBoundingBox="5958,10090 6861,10090 6861,10824 5958,10824"/>
        </emma:interpretation>
      </emma:emma>
    </inkml:annotationXML>
    <inkml:traceGroup>
      <inkml:annotationXML>
        <emma:emma xmlns:emma="http://www.w3.org/2003/04/emma" version="1.0">
          <emma:interpretation id="{CA94EFDB-F391-4037-829F-B3C803CB301A}" emma:medium="tactile" emma:mode="ink">
            <msink:context xmlns:msink="http://schemas.microsoft.com/ink/2010/main" type="paragraph" rotatedBoundingBox="5958,10090 6861,10090 6861,10824 5958,10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A6869-45F0-413A-9211-EE4CE0E1D7DC}" emma:medium="tactile" emma:mode="ink">
              <msink:context xmlns:msink="http://schemas.microsoft.com/ink/2010/main" type="line" rotatedBoundingBox="5958,10090 6861,10090 6861,10824 5958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1C4DF0E9-3E21-4326-B4BA-33339B759314}" emma:medium="tactile" emma:mode="ink">
                <msink:context xmlns:msink="http://schemas.microsoft.com/ink/2010/main" type="inkWord" rotatedBoundingBox="5958,10090 6861,10090 6861,10824 5958,10824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2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-1258 4799 2709,'0'0'4773,"0"0"-129,0 0 0,0 0-2967,0 0-258,0 0-258,0 66-129,0-66-258,33 34-258,-33-2-258,33 2 0,1 32-258,-34-31 129,33-1 0,2-2-129,-35 2 0,34 32 0,-34-66 0,33 34 0,0-2 0,-33-32 0,33 0 0,-33 0 0,34-32 0,-34 32 0,33-34 0,-33-32 0,33 32 0,1 2 0,-34-37 129,33 37-258,-33-36 258,0 36-129,0-2-129,0 0-516,0 34-1548,0 0-2064,0 0-516,0 0-129,0 34-516</inkml:trace>
          <inkml:trace contextRef="#ctx0" brushRef="#br0" timeOffset="1051.6335">-655 5232 3225,'0'0'4386,"0"0"-129,0-32-1032,0 32-1419,0 0 0,0 0-387,0-34-387,0 34-129,0 0-129,33 0-129,-33 0-129,0 0-129,0 0 0,34 0-258,-34 0 129,0 0-129,0 0-129,33 0 129,-33 0-129,0 34 0,0-34 0,33 0 0,-33 32 0,0-32 0,0 34-129,0-2 129,-33-32-129,33 34 0,0 1 129,-33-35-129,33 32 129,0 2-129,-34-34 129,34 0 0,-33 34 0,33-34 0,0 0 0,0 0 0,0 0 129,0 0-129,0 0 129,0 0-129,0 0 129,0 0 0,0 0 0,33 0 0,-33 0 0,34 0 129,-1 0-129,-33 0 0,33 0 0,0 32-129,-33-32 0,34 0-387,-1 34-1935,-33-34-2322,33 0-258,1 0-516,-34 0-129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2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2D65A6-105D-4FCF-AA3A-14E863B31B0F}" emma:medium="tactile" emma:mode="ink">
          <msink:context xmlns:msink="http://schemas.microsoft.com/ink/2010/main" type="inkDrawing" rotatedBoundingBox="17955,5293 17967,5662 17931,5663 17920,5295" shapeName="Other"/>
        </emma:interpretation>
      </emma:emma>
    </inkml:annotationXML>
    <inkml:trace contextRef="#ctx0" brushRef="#br0">5860 649 129,'0'0'4128,"0"0"-774,0 0-774,0 0-516,0 0-387,0 0-516,0 0-387,35 0-129,-35 0-129,0 35 0,0-35-129,0 32 129,0 2-258,0-2 0,0 2 0,0 0-129,0-34 0,0 32 0,0 2-129,0 1 129,0-3-129,0-32 0,0 0 0,0 34-129,0-34-129,0 0-387,0 0-1419,0 0-2580,0 0-129,0 0-516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7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6E9FC3F-2771-4022-BB8B-DD28B94E9CD0}" emma:medium="tactile" emma:mode="ink">
          <msink:context xmlns:msink="http://schemas.microsoft.com/ink/2010/main" type="inkDrawing" rotatedBoundingBox="17720,5692 18253,5645 18256,5676 17723,5722" shapeName="Other"/>
        </emma:interpretation>
      </emma:emma>
    </inkml:annotationXML>
    <inkml:trace contextRef="#ctx0" brushRef="#br0">5661 1051 4257,'0'0'4773,"0"0"-387,0 0-3096,0 0 0,0 0 0,0 0-516,33 0 0,0 0-258,1 0-129,-1 0 0,0 0 0,0 0-129,35 0 0,-35 0-129,1-34 0,-1 34 0,0 0-129,0 0 129,1 0-129,-1 0 0,-33 0 0,0 0 0,33 0 129,-33 0-129,0 0 0,0 0-129,0 0 0,0 0-129,0 0-258,0 0-1548,0 0-2967,0 0 129,0 0-516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9:23.5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234CD25-6BC5-4282-A345-157DA21399A8}" emma:medium="tactile" emma:mode="ink">
          <msink:context xmlns:msink="http://schemas.microsoft.com/ink/2010/main" type="writingRegion" rotatedBoundingBox="16153,8648 16388,8648 16388,9050 16153,9050"/>
        </emma:interpretation>
      </emma:emma>
    </inkml:annotationXML>
    <inkml:traceGroup>
      <inkml:annotationXML>
        <emma:emma xmlns:emma="http://www.w3.org/2003/04/emma" version="1.0">
          <emma:interpretation id="{96167B7A-842D-4290-9CD1-304229B36CB5}" emma:medium="tactile" emma:mode="ink">
            <msink:context xmlns:msink="http://schemas.microsoft.com/ink/2010/main" type="paragraph" rotatedBoundingBox="16153,8648 16388,8648 16388,9050 16153,9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D60D6-C11E-4287-A3C8-91FBF0D0CC3A}" emma:medium="tactile" emma:mode="ink">
              <msink:context xmlns:msink="http://schemas.microsoft.com/ink/2010/main" type="line" rotatedBoundingBox="16153,8648 16388,8648 16388,9050 16153,9050"/>
            </emma:interpretation>
          </emma:emma>
        </inkml:annotationXML>
        <inkml:traceGroup>
          <inkml:annotationXML>
            <emma:emma xmlns:emma="http://www.w3.org/2003/04/emma" version="1.0">
              <emma:interpretation id="{FD198218-0004-4533-B0DD-8862103480FB}" emma:medium="tactile" emma:mode="ink">
                <msink:context xmlns:msink="http://schemas.microsoft.com/ink/2010/main" type="inkWord" rotatedBoundingBox="16153,8648 16388,8648 16388,9050 16153,9050">
                  <msink:destinationLink direction="from" ref="{82AFBEAE-3180-4D7C-A75F-B224AF163EF4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0 0 774,'0'0'2838,"0"0"-387,0 0 0,0 0-774,0 0-129,0 0-387,0 0-258,0 0-258,0 0 0,0 0-258,0 0 0,0 0 258,0 0-258,0 0 0,0 0 129,33 32-129,-33-32 129,0 0-258,0 0 129,33 0 0,-33 0-258,34 0 129,-34 0-129,35 0 0,-35 0 0,0 0-129,0 0 129,33 35-129,-33-35 0,0 0 0,0 0 0,0 34 129,0-34-129,0 0 0,0 32 0,0-32 0,0 34 0,0 0 0,-33-34 0,33 32 0,-35 2 0,35-34 0,0 34 0,-34-34 0,34 33 0,0-33 0,-33 0 0,33 0 0,0 34 0,0-34-129,0 0 129,0 0 129,33 0-129,-33 0 0,0 0 129,0 0-129,34 0 0,-34 0 0,35 0 0,-35 0 0,33 34-129,-33-34 129,0 0-129,0 0-129,34 0-387,-34 0-1419,0-34-2451,0 34-258,33 0-258</inkml:trace>
          <inkml:trace contextRef="#ctx0" brushRef="#br0" timeOffset="512.0649">66 201 3870,'0'0'4515,"0"0"-1677,0 0-129,0 0-645,0 32-387,0-32-516,34 0-387,-34 0-258,35 0-258,-35 0-129,33 0-129,-33 0-1161,34 0-3354,-34 0-129,33 0-387,-33 0 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7.3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8DCEFD0-2343-4E7B-A33F-07FF20419132}" emma:medium="tactile" emma:mode="ink">
          <msink:context xmlns:msink="http://schemas.microsoft.com/ink/2010/main" type="inkDrawing" rotatedBoundingBox="15578,9840 16380,9763 16384,9799 15582,9877" shapeName="Other">
            <msink:destinationLink direction="with" ref="{442C8119-5001-4B10-8CFA-5931E62178A7}"/>
          </msink:context>
        </emma:interpretation>
      </emma:emma>
    </inkml:annotationXML>
    <inkml:trace contextRef="#ctx0" brushRef="#br0">-504 2874 258,'0'0'4128,"0"0"645,0 0-2064,33 0-387,-33 0-516,34 0-258,-1 0-387,2 0-258,-35 0-258,67 0-129,-34 0-129,0 0 0,34 0 0,-34 0-258,34-32 0,0 32 0,-34 0 0,35 0-129,-34 0 129,-1-34-258,0 34 129,1 0-258,-1 0-903,-33 0-3225,33 0-516,-33 0-387,0 0-129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6.6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2C8119-5001-4B10-8CFA-5931E62178A7}" emma:medium="tactile" emma:mode="ink">
          <msink:context xmlns:msink="http://schemas.microsoft.com/ink/2010/main" type="inkDrawing" rotatedBoundingBox="15979,9774 15997,10277 15963,10278 15945,9776" semanticType="callout" shapeName="Other">
            <msink:sourceLink direction="with" ref="{28DCEFD0-2343-4E7B-A33F-07FF20419132}"/>
          </msink:context>
        </emma:interpretation>
      </emma:emma>
    </inkml:annotationXML>
    <inkml:trace contextRef="#ctx0" brushRef="#br0">-136 2842 645,'0'-34'4386,"0"34"129,0 0-1806,0 0-387,34 34-258,-34-34-774,0 0-129,0 0-516,0 32-129,0 2 0,0 0-129,0-34-129,0 32 0,0 2 0,0 33-129,0-33 129,0 0-129,0-2 0,0 2 0,0 0-129,0-2 0,0-32-129,0 0-258,0 35-645,0-35-2580,0 0-1419,0 0 129,0 0-387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5271 1419,'126'-19'2580,"-46"5"-645,11 1-387,7-3-774,17 0 0,6-3-258,9 1 258,4-3-258,10 1-129,-8 0 129,10-1-387,-16 1 129,2-1-129,-6 4-129,-11 1 0,-5 2 0,-17 2-129,-2 2-129,-17 1-1419,-13 2-1806,2 4 0,-22-3 259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1806,'34'6'2580,"-1"-2"258,14 1-645,5-1-258,21 7-387,4-3-258,20 6-258,5 0-516,15 5 0,-1-1-129,16 3-258,3 2 0,7-1 0,4 0-129,1 0 129,-2-1-129,4-1 129,-7-1-129,-4 1 129,-12-1-129,-10-2-258,-2 3-903,-11-3-2838,-13-3-258,-8-3-258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5717 1419,'0'0'2967,"0"0"-129,1-10-258,-1 10-516,0 0-129,0 0-387,0 0-387,0 0-258,-12-7-258,12 7-129,-14-2-129,14 2-129,-21 0 0,11 0-129,-3 0 129,1 1-129,-2 1-129,2 1 129,-1-1-129,13-2 0,-19 6 129,19-6-129,-13 5 129,13-5-129,0 0 0,0 0 129,0 0 0,0 0-129,0 0 129,-9 8-129,9-8 129,-1 7 0,1-7-129,-1 16 129,1-5-129,0 4 129,0 0-129,0 3 0,0 4 0,0 1 129,0 2-129,0-1 129,1-1 0,-1 1-129,0-1 0,0-2 0,0-1 258,-2-4-516,-2 0 516,1-4-516,0-1 129,1-2 129,-1-2 0,3-7-129,-1 9 129,1-9 0,0 0-129,0 0 129,6 3 0,-6-3 0,14 0 0,-14 0 0,21 0 0,-8-2 0,0 1 129,0 0-129,1 1 0,-1 0 0,-1 0 0,-2 0-129,1 1-258,-11-1-903,14 0-2967,-14 0-129,0 0-645,13 0 258</inkml:trace>
  <inkml:trace contextRef="#ctx0" brushRef="#br0" timeOffset="1">15901 5924 3225,'0'0'3225,"0"0"-258,0 0-645,0 0-258,-2-4-645,2 4-387,0 0 0,5-2-387,-5 2 0,17-1-129,-17 1-258,21-2 0,-10 2-129,6 0 0,-6 0-129,4 0 129,-2 0-129,0 0-129,0 2 129,-2-2-129,1 1 0,-12-1-387,24 0-774,-24 0-1290,14-4-1677,-14 4-387,13-7 129</inkml:trace>
  <inkml:trace contextRef="#ctx0" brushRef="#br0" timeOffset="2">16201 5805 2967,'17'-9'4515,"-6"5"-129,-11 4-1935,0 0-258,0 0-774,15 6-387,-13 1-516,1 6-129,-3-2-129,4 4-129,-4 2 0,1 1 129,-1-3-258,4 1 129,-3-1-258,0-1 258,1-3-387,-1-1 129,4-2-258,-5-8-903,11 8-2322,-11-8-1032,0 0 129,0 0-387</inkml:trace>
  <inkml:trace contextRef="#ctx0" brushRef="#br0" timeOffset="3">16395 5812 3612,'13'-8'4773,"-13"8"-387,14-8-1548,-11-1-1290,13 9 129,-9-7-774,9 4-258,-5 0-258,4 3 0,-2 0-129,1 0-129,-2 2 0,-1 2-129,-11-4 258,20 14-258,-15-7 0,1 3 0,-4 0-258,-2 0 258,0 1 0,-2 1 0,-4 0-129,-1-1 129,-2 1 0,-3-1 0,0-2-129,0 0 129,2-2-129,-1 1 129,11-8-129,-16 10 129,16-10 0,0 0-129,-6 9 129,6-9 0,0 0 0,15 8 129,-3-8-129,3 1 0,3 1 129,1-2-129,-3 1 0,4 0-129,-2 0-129,-6-1-1161,6 0-2580,-5-1-645,-13 1-129,16-4-129</inkml:trace>
  <inkml:trace contextRef="#ctx0" brushRef="#br0" timeOffset="4">16708 5774 5031,'17'-7'4902,"-17"7"-387,22-7-1548,-14 1-1677,13 4 0,-6-3-645,5 4-129,-1-2-129,1 3 129,-4 0-387,3 0 129,-5 0-129,2 0 0,-5 3 0,-1 0 0,-10-3-129,19 10 129,-19-10 0,10 12-129,-6-5 0,-1 2 129,-2 2-129,-1-1 0,0 2 0,0 0 0,-4 0 0,-1 3 0,3-2 0,-1 0 129,2-2-258,0 0 258,1 0-258,0-2 258,0 0-258,0-2 129,0 0-258,0-7-258,2 13-516,-2-13-1935,0 0-1548,-6 5-516,6-5 0</inkml:trace>
  <inkml:trace contextRef="#ctx0" brushRef="#br0" timeOffset="5">16789 5883 1677,'9'-6'4644,"14"0"0,-8 3-129,0-4-2709,9 7-258,-5-4-516,6 4-387,-2 0-387,-1 0-129,0 1-516,-3-1-645,5 3-2709,-8 1-903,-2-1-129,-1 0 0</inkml:trace>
  <inkml:trace contextRef="#ctx0" brushRef="#br0" timeOffset="6">17214 5925 3354,'18'11'4386,"-18"-11"129,10 8-1935,1 2-387,-11-10-1032,5 14-258,-5-7-516,0 1-258,0 2-387,0-10-1806,-17 12-2193,17-12-258,-14 9 0</inkml:trace>
  <inkml:trace contextRef="#ctx0" brushRef="#br0" timeOffset="7">18779 5609 1548,'0'0'4515,"0"0"387,-2 6-1032,2-6-1419,0 0-516,0 0-903,0 0-129,0 0-387,13-2 129,-13 2-258,19-2-129,-9-1 0,4 3 0,-3-1 0,6 1-129,-4 0-129,5 1 129,-6 1-129,4 1 0,-3-1 129,1 2-129,-1-3 0,-2 1 0,0 0 0,0 0 0,-11-2 0,16 6 0,-16-6 0,11 9 0,-11-9 0,6 10 0,-6-2-129,0-1 129,0 3 0,0 1 0,0 0 0,0 2 0,-3 2 0,2 1 0,0-1-129,0 4 258,0 0-258,1 0 129,0 2 0,0 0 0,0 0 0,3-1 0,1 0 0,0-2 0,4 1 129,-1-5-129,-1 0 129,0-4-129,-2 0 0,-4-4-129,0-6 129,0 8-129,0-8 0,-18 2 0,7 0 129,-4-2 0,0 0 0,2 0 0,-1 0 0,3 0 0,11 0-258,-17 0-1161,17 0-3096,0 0-129,0-5-516,0 5-129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7354 516,'40'-19'3096,"-13"4"-258,6-1-258,6-6-645,3 0-516,13-4-258,0-2-258,9-2-129,-1-4-258,7 1 0,-3-2 0,3 5-258,-8-2-129,-2 5 0,-10 1-258,-4 4 129,-7 9-387,-13 0-387,-3 9-1677,-9 1-1548,-14 3 0,6 4-129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1419,'34'10'2451,"-7"-2"129,6 2-129,10 2-645,1-4-258,13 5-387,1-2-129,10 3-258,-5-2-129,5 4-258,-6 0 129,-1 0-387,-8 3 0,0-1-129,-6 3 0,-3 1 0,-2-1-129,0-1-516,3 2-2322,1-2-1032,-5-5-387,6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7226 258,'33'-19'2709,"-10"9"-387,3-3 129,6 1-387,0-4-387,5 1-129,1-5-387,6 3-258,-4-3-258,8 1-129,-2-3 129,6 3-387,-1-3 129,7 3-129,-3-2 0,1 2 258,1 0-516,3 0 387,-7 2-387,0-2 258,-5 2-258,0 0 129,-2 2-129,2 0 0,-5-1 0,0 3 0,1-2 0,0 3-129,-2 0 258,-1 3-258,-1-3 258,-3 2-258,-5 1 129,-3 0-516,-2 4-1290,-4-3-2580,-6 0 129,-2 3-516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2451,'11'7'2709,"7"2"-387,0 2-258,0-3-258,7 5-387,-2-1-258,12 5-387,-5-3 129,9 7-387,-2-6 129,6 5-258,2 1-129,3 1 129,-3 0-129,4-1 129,0 1-258,-1 0-129,-2 0 129,-2 0-258,-3-1-258,-7-5-1548,-2 1-2193,1 3-387,-8-4-129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7720 3096,'0'0'4386,"0"0"-387,0 0-903,0 0-903,0 0-903,0 0-129,-8-5-516,8 5 0,0 0-387,0 0 0,-17-5-129,17 5 0,-12 0-129,12 0 129,-19 0-129,8 0 0,0 0 129,0 0-129,0 1 387,11-1-387,-17 2 258,17-2-258,-13 4 129,13-4-129,-5 8 0,5-8 0,0 13 0,0-2 0,0 1 0,2 3 0,1 3 0,0 1 0,0 2 0,0 1 129,0 2-258,-2 0 258,-1 1-129,0-2 0,0-1-129,0-1 258,-3-1-258,-1-5 129,3-1 0,-2-3-129,2-3 0,1-8 129,-1 9 0,1-9-129,0 0 129,0 0 0,9-1 0,-9 1 0,18-8 0,-9 3 0,5 1 0,0 0 129,1 1-129,0 2 0,-1-1 0,0 2 0,0 0 0,-3 0-129,1 1-387,-12-1-774,12 1-2967,-12-1-387,0 0-129,0 0-258</inkml:trace>
  <inkml:trace contextRef="#ctx0" brushRef="#br0" timeOffset="1">18164 7797 1419,'0'0'2193,"0"0"-129,0 0-258,0 0-258,0 0-258,-6-5-258,6 5 0,0 0-258,0 0-387,-11 0 129,11 0-129,0 0-129,-16 7 129,16-7-129,-17 9 0,6-3 0,0 4 129,-2-2 129,2 4-258,-3 0 129,5 2 0,-1 0 0,5 3 258,2-1-258,3 2-129,1-2 129,9 2-129,0-5 0,4 2 0,2-5-129,2-2 129,0-2-129,2-2 0,-1-4-129,1 0 129,2 0-129,-1-5 0,-2 0 0,-2-3 0,1-1 129,-2 0-129,-3-1 0,0-2-129,-3-1 258,-5-1-129,0 0 0,-2-3 0,-3 0 0,0-2 0,-5-1 0,-5 2 0,-3 0 0,-2 3 0,-1 0 0,-3 4-129,-2 2 129,1 5 0,-2 3-258,1 1 129,1 4-258,-3 1-258,7 8-516,-7-4-1419,7 3-1806,7 2-258,-1-1-129</inkml:trace>
  <inkml:trace contextRef="#ctx0" brushRef="#br0" timeOffset="2">18478 7953 3096,'15'9'4515,"-15"-9"-129,12 8-516,-6 3-2451,-6-4-258,0 4-645,-4 0-258,-1 2 0,-4-4-258,0 2-129,0 0-516,-3-5-1161,12-6-2322,-17 12-387,17-12-129</inkml:trace>
  <inkml:trace contextRef="#ctx0" brushRef="#br0" timeOffset="3">20176 7681 3612,'10'-6'5031,"-10"6"-258,19-8-129,-13 1-3096,14 7-516,-6-6-129,7 4-387,-1 0-129,6 1-258,-4-1 129,4 0-258,-3 0 129,2 1-129,-4 0 129,0 1-129,-1-2 0,-3 2 0,-5-1 0,-1 1 129,-11 0-129,15 0 0,-15 0 129,0 0-129,6 9 129,-6-9-129,0 13 0,0-3 258,0 2-129,-2 1 0,-2 1 129,-2 3-258,3 0 387,-1 0-258,2 0 0,2 1-129,-1 0-129,1 1 258,0 1-129,0-3 0,3 2-129,1-1 129,0-1 0,4-1 0,-1-1 0,-2-3 0,1 1-129,1-4 129,-3-2 0,-1 0 0,-3-7 0,3 8 0,-3-8 0,0 0 0,-10 7 0,10-7 0,-22 6 0,10-4 129,-1 1-129,0 1 0,2-1 0,11-3 0,-17 6 0,17-6-129,0 0-516,0 0-645,0 0-3354,0 0-258,0 0-129,0 0-516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1 129,-21-1-258,21 2-258,-21-2-258,26 5 0,-15-5-258,6 4-129,-1-2-129,5 2-516,-2-1 387,4 1-387,-2 0 387,5 2-387,-1-1 129,5 1-258,-1 1 258,4 1 0,0-1-129,-1 1 129,2 1-258,0 1 258,-2-1-129,0 0 0,0 0 0,-1 0 0,0 1 0,0 2 0,-1 0 129,0-2-129,-1 6 0,-1-3 0,-1 4 0,1-3 129,-1 2-129,-2-1 129,1 0-129,0 0 129,-3-3-129,2 1 129,-5-3 0,3 2-129,3-2 0,0 1 129,-2-2 0,0 2-129,2-2 0,-2-1 129,2 3-129,1 0 129,-5 0-129,-1 0 0,2 2 0,3-2 129,-3 1-129,1 0 0,-1-3 0,0 2 0,-1-1 0,1-2 0,2 1 129,0 1-129,1 0 129,0-2-129,2 6 129,0-5-129,2 5 0,-2 0 129,-2 0-129,-2-1 0,1 3 129,-2 2-129,0-2 0,-3 3 0,3-2 0,1 2 0,-3-6 0,2 3 0,2-4 129,-2 0-645,8 2-1548,-3-3-2580,-28-11-258,46 16-645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4-258,3 8-129,-3-12-129,0 21-387,0-9 258,1 8-258,-1-2 0,1 2-258,3 5 258,-1 0-516,0 6 129,1 2 129,0 1-258,0 2 258,0 0-258,2 3 129,0-2-129,0 1 129,1-6-258,-1 3 258,-3-3-129,3 1 129,-3-2-129,0 2 0,-1-2-129,1-3 129,1 0-903,-4-1-3354,4-14 0,4-6-645,-8-7 387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17153 1161,'0'0'2322,"0"0"-258,0 0-129,0 0 0,17-29-387,-4 15-258,-4 1-129,7 5-645,-1 1 0,4-9 387,1 2-387,6 5-258,-2-2 129,7-3 0,3-1-387,3-6 516,4 2-645,3-5 258,1-1-129,2-7 0,1 8 0,1-3 0,1 1 0,2-4 0,-3 4 0,4 2 0,0 3 0,2-4-129,-2 3 258,2-1-129,-1 2 0,0 0 0,1-1 129,-2 2-129,-2 1 0,0-2 0,-2-1 129,-1 2-129,0 0 129,-3 2-129,-3-1 129,1-1 0,-3 1 0,4 4-129,-6-1 258,2 1-258,4-1 129,-1 1 0,1 2-129,1-1 129,-1 0 0,2 0 0,-4 0-129,1 0 0,-3 1 0,-1 0 129,-4 2-129,3-6 0,-7 1 0,4 0 129,-3 1-129,1 1 129,-3-2 0,0 2-129,3-1 0,-4 5 129,-1 3-129,-2-1 0,-3 2 0,-4 0 0,-2 5-129,-17 1-516,24-2-2838,-24 2-1032,0 0-129,0 6-129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41-129,-2-41 258,0 0-258,4 50 129,-4-50 0,0 40-129,0-40-129,0 41 129,0-41-129,0 39 0,0-39-129,0 0 0,-4 30-129,4-30-645,0 0-2193,0 0-1548,0 0-129,0 0-258</inkml:trace>
  <inkml:trace contextRef="#ctx0" brushRef="#br0" timeOffset="1">11307 18135 2580,'0'0'3870,"0"0"-516,0 0-774,0 0-387,0 0-258,0 0-645,0 0-129,0 0-258,0 0-129,0 0-258,0 0 0,0 0 129,46 3-258,-46-3 0,0 0 0,60-6-129,-60 6-129,51 0 129,-51 0-129,57 6-129,-57-6 129,57 1-129,-57-1-129,55 1 129,-55-1-129,0 0-258,71-4-1161,-71 4-3096,0 0-387,0 0-129,49-24-387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9144 1032,'0'0'1161,"-16"-2"-258,16 2-129,0 0-258,-15 6 0,15-6-258,-15 13 129,6-4-258,-1 5 129,1-1 129,-1 5-258,-2 2 258,-3 7-258,4 1 129,-4 5-258,0 3 129,-1 3 0,1 3-129,-4 1 0,0 0 129,-1 0 0,0-2 129,0-1-129,-2-7 129,0 1 0,4-5 258,-2-3-129,6-2 258,0-7-129,3-3 0,2-3-258,5-1 258,4-10-387,0 0 0,0 0 0,0 0-129,0 0 0,0 0-129,10 0-645,-10 0-516,14-16-1677,-14 16-129,19-17-129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0 645,'28'20'1290,"-9"-5"258,15 1-129,3 6 0,13 1-129,1 3-387,16-2-129,-1 4 0,3-2-129,4 0-129,-11 1 129,4-1-258,-8 1 129,-1-1 0,-7-2-258,3-1 258,-10-4-258,1-1-129,-9-5 129,0-1-129,-5-5-129,-5 1 258,-9-4-258,-16-4 129,24 7-129,-24-7 129,0 0-129,14 8-129,-14-8-258,0 0-129,0 0-774,15 10-1806,-15-10-774,0 0 258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0 688 516,'22'-8'1290,"-22"8"0,34-15-129,-12 5-129,5-4 387,5 0-516,5-4 0,8-6-258,5-1 129,10-4-387,6-4 129,9-4-258,10-4 0,6-1-129,8-2 258,4 4-258,0-4 0,-1 2 0,-1 1-129,-4 4 129,-12 4-129,-8 4 0,-15 5 0,-7 4 0,-11 6-129,-10 4 129,-11 9 0,-23 1 0,22 8-774,-22 2-1677,-1 1-1032,-5 4 129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1419,'0'0'1677,"-3"5"-387,3-5 258,0 18 129,7-4-129,1 5 0,14 9-258,-3 1 0,12 12-258,-2 3 0,12 9-387,-2 4 0,10 7-258,-4-4-129,4 1 129,-4-4-258,-2-6 0,-2-5 0,-7-9 258,-6-10-258,-1-4 0,-8-8 0,-6-3 0,-13-12 0,16 11 0,-16-11-129,0 0 129,0 0-129,18 4-129,-18-4-129,0 0-645,25 3-1419,-25-3-1677,26 2-258,-26-2-129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9677 516,'-15'10'1161,"2"1"-129,13-11 129,-16 13-129,16-13 0,-12 11-129,12-11-129,0 0-129,0 0 0,0 0-258,0 0 129,0 0-129,-2-6-129,2-5 129,11-2 0,0-1-129,8-4 258,2-6-129,6-1 258,2-6-258,8-1 258,1-4-258,8-4 0,2-1 129,5 1-129,1-2-129,3 7 0,-5 1 0,-2 6-129,-5 0 0,-3 9-129,-10 2 129,-6 4-129,-2 3 0,-6 4-129,-18 6 258,23-10-129,-23 10-129,16-1 129,-16 1-516,0 0-387,21 1-903,-21-1-1290,0 0-645,20 3-258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4312 2322,'0'-7'2322,"0"7"-258,0 0-129,0 0-258,0 0-129,-16-3-258,16 3-129,0 0-258,-12 0-129,12 0-129,-15 0-258,15 0 0,-16 0-129,16 0 0,-20 0-129,9 0 258,-1 0-258,0 0 129,1 0-129,-1 0 129,1 1 0,0-1-129,11 0 129,-16 0-129,16 0 129,0 0-129,-13 5 0,13-5-129,0 0 129,0 9 0,0-2-129,3 0 0,2 3 129,-1 4-258,1 1 258,-1 2-258,-1 2 129,0 4 129,-1 1-387,-2 2 258,0 0-129,0-1 129,0 1-129,-3-1 0,1-1 0,1-6 0,-2 0 129,3-4-129,0-2 0,0-4 129,0 0-129,0-8 129,0 0 0,0 0 0,10 3 129,-10-3-129,13 0 0,-13 0 129,17-3 0,-5 0-129,0 3 0,-2 0 129,3 0-129,-1 0 0,1 0-129,-2 1-387,-11-1-1161,18 0-2193,-18 0-258,17-3-516,-17 3 258</inkml:trace>
  <inkml:trace contextRef="#ctx0" brushRef="#br0" timeOffset="1">10256 4364 1,'0'9'2708,"0"-9"-515,0 14-258,0-2-129,-1 1-258,1 4-258,-2-1 129,2 6-387,-3-4-258,3 4 0,-1-3-129,-1 1-129,1-3-129,1 0 0,0-3-258,0-2 0,0-2 0,1 0-129,2-3 0,0 0 0,-3-7-129,3 9-387,-3-9-774,3 7-2451,-3-7-258,0 0-258,0 0 388</inkml:trace>
  <inkml:trace contextRef="#ctx0" brushRef="#br0" timeOffset="2">10521 4494 516,'15'0'2838,"-15"0"-387,11-4-129,-11 4-516,14-3-258,-14 3-129,17-2-387,-17 2-258,20 0-129,-20 0-258,23 6 0,-12-2 0,3 1-258,0 0 0,-2-1-258,6 0-774,-18-4-2709,17 5-387,-5-4-258</inkml:trace>
  <inkml:trace contextRef="#ctx0" brushRef="#br0" timeOffset="3">11387 4584 1032,'12'0'4128,"2"-4"258,-14 4-129,0 0-2451,17-1-387,-17 1 0,0 0-645,10 7-258,-7 1 0,-3 3-129,4-1-129,-4 2-129,0 1 0,-3-3-258,0 0-258,3 3-2193,0-13-1677,-6 10-387,6-10-258</inkml:trace>
  <inkml:trace contextRef="#ctx0" brushRef="#br0" timeOffset="4">12708 4287 2451,'5'7'4386,"-5"-7"0,11 3-129,-11-3-2451,0 0-258,13-3-387,-1 3-387,-12 0-129,25 0-129,-12 0-129,2 0-258,-1 0 129,0 0-258,1 0 129,-1 0 0,-14 0-129,20 0 129,-20 0-129,14 0 129,-14 0-129,0 0 129,11 6 0,-11-6 0,1 8-129,-1-8 129,0 12-129,0-4 129,0-1-129,0 1 0,0 2 0,0 1 129,1 1-129,3 1 0,-1 1 0,1-1 0,0 3 0,1 0-129,1 0 129,1-2-129,-1 3 258,-1-3-258,1 0 129,-2 0 0,1-2 0,-1-1 0,-2 0 0,0-2 0,-2-2 0,0 0 0,0-7-129,-3 11 129,3-11 0,-19 3-129,9-2 129,-5-1 0,0 2 0,1-1 0,0 1 129,0 0-129,2 0 0,12-2 0,-14 6-258,14-6-903,0 0-3225,0 0-258,12-2-258,0-3-387</inkml:trace>
  <inkml:trace contextRef="#ctx0" brushRef="#br0" timeOffset="5">5880 5332 3096,'0'0'3225,"0"0"-129,0 0-774,0 0-645,0 0-258,0 0-387,0 0-129,0 0-258,-7-1-258,7 1 0,-11 0 0,11 0-258,-17 0 129,5 1-129,0 1-129,1-2 129,-6 4-129,5-1 0,-3 1 129,4-1-129,-2 0 0,0-1 0,13-2 129,-18 7 0,18-7 0,-16 8 0,16-8-129,-12 9 258,12-9-258,-6 14 258,3-6-258,3 1 129,-2 3 0,2 0-129,0 2 258,0 3-258,0 0 129,0 3-129,0 2 129,-1-1-258,-2 2 258,-1 0-258,1-3 129,-1 0 0,-1-1-129,3-5 129,0 0 0,-1-3 0,2-2 0,1-9-129,0 11 129,0-11 0,0 0 0,4 7 0,-4-7 0,0 0 0,16 0 0,-16 0 129,19-1-129,-7 0 129,-1 0 0,3 1-129,-2 0 129,3 0 0,1-1-129,0 1 0,-2 0-129,0-1-387,4 1-1548,-3-3-2193,-2-2-258,2-2-387,-4-2 129</inkml:trace>
  <inkml:trace contextRef="#ctx0" brushRef="#br0" timeOffset="6">5919 5499 3483,'0'0'4515,"0"0"-387,0 0-1419,0 0-903,8 0-258,5 3-258,-13-3-516,24 0-129,-10 0-258,2 0-129,3 0 129,-1 1-387,1 1 129,0-2-129,-1 1 0,-2 0 0,0 0-129,0-1-129,-1 2 0,-4-2-258,5 3-1548,-16-3-2193,16 1-258,-16-1-387,16 0 0</inkml:trace>
  <inkml:trace contextRef="#ctx0" brushRef="#br0" timeOffset="7">7026 5549 2193,'11'6'4773,"-11"-6"0,5 10-258,-4 0-1677,-1-10-1548,0 16-258,-5-8-387,3 5-258,-4-1-129,2 1-129,-1 0-129,1-1 0,-1 0-258,5-12-1290,-7 13-2709,7-13-516,0 7-387,0-7 0</inkml:trace>
  <inkml:trace contextRef="#ctx0" brushRef="#br0" timeOffset="8">7406 5376 903,'9'-8'4128,"-9"8"258,0 0-1419,0 0-645,0 0-258,0 0-774,0 0-387,4 3-387,-2 7-129,-2 0-129,0 5 129,-2 0-258,1 3 0,-2 0 129,0 0-258,1-2 258,1-2-387,-1-1 258,2-1-129,0-3 129,0-1-258,2-2 0,-2-6-387,6 11-774,-6-11-2709,0 0-516,0 0-387,0 0 129</inkml:trace>
  <inkml:trace contextRef="#ctx0" brushRef="#br0" timeOffset="9">7578 5412 3096,'6'-7'4644,"3"-4"-258,-9 11-258,5-10-2580,7 8-129,-12 2-387,20-6-516,-20 6 0,23-3-129,-10 3 0,5 0 0,-3 0-258,2 3 0,1 1 0,-2 1 0,0 0 0,-1 3-129,-2-2 0,-3 1 0,-5 2 0,-4-2 0,-1 0 0,-4 2 0,-8-1 0,-3 0 0,-2 1 129,-2 0-258,-3 0 258,1 1-258,1-1 258,0 0-258,5 0 129,2-1 0,2 0-129,2-2 129,7 2 0,2-8 0,0 10 0,0-10 0,14 7 0,-4-4 129,4 1-129,4-1 0,1-3 129,0 3-129,0-2 129,1 1-129,-3-1 0,2-1-129,-4 2-129,-2-2-645,7 2-2967,-9-2-774,2 0-258,-13 0-258</inkml:trace>
  <inkml:trace contextRef="#ctx0" brushRef="#br0" timeOffset="10">8002 5422 2451,'5'-8'4773,"-5"8"-516,12-5 258,-12 5-3096,17-4 0,-17 4-387,24-4-387,-11 1-129,6 3-129,-3-2 129,3 2-258,-2 0 0,0-1-129,0 1 129,0-1-129,-2 1 0,3-1 0,-7-1 0,2 2-129,-2 0 0,1 0 0,-12 0 0,15 2 129,-15-2-258,8 6 129,-8-6 0,0 12 129,0-5-129,-5 2 0,-1 1 0,-1 1 0,-2 2 129,1 0-129,-1 1 129,2-1-258,0 1 258,0-1-129,3 0 0,-3-1 0,5 0 0,-2-1 0,0-1 0,1-1 0,0-1-129,-2-2 0,4 2-129,1-8-258,-8 11-258,8-11-1032,0 0-2580,-10 2-387,10-2-387,-10-1 258</inkml:trace>
  <inkml:trace contextRef="#ctx0" brushRef="#br0" timeOffset="11">8062 5549 2967,'0'-8'4386,"9"2"258,4 6-2064,-5-8-387,14 8-387,-8-5-645,9 4-387,-6-3-258,3 4-129,-2-2-258,-2 2 0,1 0-258,-6-1-387,7 2-1677,-5-1-2064,-13 0-516,20-4-258,-20 4 259</inkml:trace>
  <inkml:trace contextRef="#ctx0" brushRef="#br0" timeOffset="12">8459 5318 1806,'13'-2'3354,"-13"2"-258,0 0-645,14 0-387,-14 0-387,17 0-258,-17 0-129,20 2-258,-20-2-129,28 2-129,-15-2-258,4 3 0,-4-3-129,4 1 0,-5-1 0,1 1-129,-2-1 0,1 2-129,-12-2 0,15 1 0,-15-1 0,13 1 0,-13-1-129,0 0 129,0 0-129,10 5 0,-10-5 129,0 0-129,0 8 0,0-8 0,-4 8 0,1-1 129,-3 2-129,0 2 0,1 0 0,-2 2 0,1 0 0,2 0 0,1 1 129,-3 0-129,3-1 129,1 1-258,1-2 258,0 2-129,1-1 129,0 0-129,0 0-129,0-1 129,0 0 0,0 0 0,0-4 0,0 2 0,0-2 0,-2-1 0,2-7-129,-6 11 258,6-11-129,-12 10 0,12-10 0,-16 11 0,5-8 0,-2 0 129,-1-1-129,0 0 0,1-1 0,-1-1 0,3 0 0,11 0 0,-16 0 0,16 0-258,0 0-258,0 0-2967,0 0-1161,6-5-387,-6 5-258</inkml:trace>
  <inkml:trace contextRef="#ctx0" brushRef="#br0" timeOffset="13">3425 6651 2193,'0'0'2580,"0"0"-516,0 0 0,0 0-645,0 0 0,0 0-258,-2-7 0,2 7-387,0 0 129,0 0-129,-14-1-387,14 1 0,0 0-129,-14 0 129,14 0-258,-14 0 0,14 0 258,-18 0-258,8 0 0,10 0 0,-20 0 0,20 0 0,-19 0 0,19 0 0,-17 0 0,17 0 0,-10 0 0,10 0 0,0 0-129,-11 8 129,11-8 0,-1 11 0,1-2-129,0 2 129,0 2-129,1 2 129,3 2-129,-2 1 0,0 4 129,1-1 0,-2 2 0,-1 0-129,0-1 0,0 0 0,0-1 0,0 0 0,-1-6-129,-2-1 0,2-3 0,0 0 129,1-2 0,0-9 0,0 7-129,0-7 258,0 0-129,11 3 0,-11-3 0,14 0 129,-14 0-129,19-5 129,-19 5-129,21-5 0,-11 3 0,1 2 129,2-1-258,-1 0 0,4 1-903,-16 0-2838,23 0-258,-9-1-258,-3-3-387</inkml:trace>
  <inkml:trace contextRef="#ctx0" brushRef="#br0" timeOffset="14">3588 6784 3483,'9'-3'4515,"-9"3"-516,14 0-1161,-14 0-1032,19 0-387,-19 0-258,25 0-387,-11 0-387,5 0-129,-2 0-129,1 0-129,0 0-258,-4 0-774,6 0-2451,-4 0-774,-4 0 0,0 0-516</inkml:trace>
  <inkml:trace contextRef="#ctx0" brushRef="#br0" timeOffset="15">4498 6859 3096,'20'0'4515,"-1"3"0,-19-3-387,5 8-1677,4 2-774,-9-10-387,1 17-387,-1-10-387,0 4-129,-1-2-129,0 1 0,-2-1-258,1-2-129,2 2-387,0-9-1419,-5 11-2322,5-11-129,0 0-645,-2 7 0</inkml:trace>
  <inkml:trace contextRef="#ctx0" brushRef="#br0" timeOffset="16">5028 6666 1032,'0'0'2967,"-8"0"-258,8 0-387,-16 6-516,9 2-129,-5-1-129,5 6-258,-5-1-387,6 4 0,-2 0-387,4 3 0,3-1 129,1 3-129,3-3 0,7 0-258,2-5 258,5 0-258,1-6 129,3 0-129,-1-6-129,1-1 129,-1-3-258,0-4 258,-6-1-387,1-4 129,-4 0 0,-4-2 0,-3 0-129,-4-3-129,0 0 258,-6 2-129,-7-3 258,-5 2-258,-1 0 129,-5 3 0,0 1-129,0 3 129,1 5-258,3 2 0,5 3-258,1 2-387,13 7-1419,1-1-1935,0-2-129,7 1-129,5-3 517</inkml:trace>
  <inkml:trace contextRef="#ctx0" brushRef="#br0" timeOffset="17">5291 6564 3225,'0'0'4386,"0"0"-129,17-7-129,0 7-2709,-2-6-258,11 6-258,-4-2-258,5 2-129,-2-2-129,3 2 0,-5 0-129,1 1 129,-4 0-258,-3 4 0,-1 0 0,-4-1 0,-12-4 0,16 13-129,-12-4 129,-2-1-129,-2 1 0,0-1 129,0 1-129,0 2 129,0 0-129,-1 0 0,0 3 0,-1-1 129,1 2-129,1 1 0,0 1 0,5 0 0,0-1 0,0 1 0,5 1 129,-2 0 0,2 3 0,-1-3-129,-1 1 258,-3-1-258,1 0 129,-3 0-129,-2-3 0,-1-3 0,0-1 0,-4 0 0,-6-1 0,0-3 0,-4 0 0,0-1 0,-2-2 0,2-1 129,-1-1-129,2-2 0,13 0 0,-16 0-129,16 0-387,0 0-2193,0 0-1548,0 0-387,2-7-387,-2 7-129</inkml:trace>
  <inkml:trace contextRef="#ctx0" brushRef="#br0" timeOffset="18">9231 6461 1419,'11'2'3483,"-11"-2"-387,0 0-645,0 0-387,14 0-258,-14 0-387,0 0-258,0 0-387,-6 0 0,6 0-387,-15-1 0,3 0-258,0 1 0,-3 0 0,2 0-129,-4 0 0,1 0 0,-2 3 0,1-2 0,0 2 0,2 0 0,1 0 0,3 1 0,11-4 0,-17 14 0,13-6 0,1 3 0,2 1 0,1 2 129,0 5-258,2 1 258,2 2-129,-1 3 0,0 0-129,1 1 129,-1 1 0,-2 0 0,0 0 129,-1 1-258,0-3 129,0-2-129,0 0 258,0-3-258,0-2 129,-1-3-129,1-3 129,0-4-129,0-8 129,3 11 0,-3-11 0,15 4 0,-15-4 0,18 0 0,-7 0 129,2 0-129,-3 0 129,2 0-129,1 0 0,-2 0 129,0 0-258,-11 0 129,20 0-129,-20 0-645,19 0-3096,-19 0-129,13 0-774,-13 0 387</inkml:trace>
  <inkml:trace contextRef="#ctx0" brushRef="#br0" timeOffset="19">9336 6773 2580,'10'-1'4773,"4"-1"-258,-1-1 129,-13 3-3225,32-4-129,-17 0-129,10 4-516,-9-2-129,5 2-129,-3-1-129,0 1-387,-1 0 0,-4 0-516,5 2-774,-18-2-2967,19 0-129,-7 0-516,-12 0 258</inkml:trace>
  <inkml:trace contextRef="#ctx0" brushRef="#br0" timeOffset="20">9824 6604 3096,'0'0'4257,"15"-2"-129,-15 2-2193,7 8 0,-1 4-516,-6-1-387,5 7 0,-5-2-387,3 5-129,-3-2-129,3 2 0,-3-2-387,0-2 129,0-1-258,0-4-258,1 2-774,-1-5-2709,0-9-516,0 9-645,0-9 516</inkml:trace>
  <inkml:trace contextRef="#ctx0" brushRef="#br0" timeOffset="21">10056 6667 2580,'0'-13'4902,"0"13"-129,7-13-129,1-2-2580,10 9-645,-11-5-258,13 4-258,-7-1-387,8 3-129,-6 0-129,4 4-129,-5 1 0,0 4-129,-2 2 0,-2 3 0,-2 4 0,-4-1 0,0 4-129,-4-1 129,0 1-129,-5 1 0,-2-1 0,-5-1 0,1 0-129,-4-2 129,3 1-129,-1-3 129,0 1 0,1-4 0,5 2 0,-1-4 129,8-6 0,-2 9 0,2-9 129,5 6 0,7-4 0,2 0 129,2-2 0,4 0 0,0 0-129,4-2 0,-3 0 0,-2-1-129,2 2-258,-8-4-774,8 1-3354,-10 2-387,-11 2 0,17-5-516</inkml:trace>
  <inkml:trace contextRef="#ctx0" brushRef="#br0" timeOffset="22">10524 6541 4773,'0'0'5031,"0"0"-387,0 0-129,6-9-3225,9 9-129,-9-8 0,7 5-645,-1 1-129,1 1-129,0 1-129,0 0-129,0 0 129,-2 2-129,1 4 0,-1-1 129,-1 1-129,-2 2 0,2 1 0,-4 0 0,-3 3-129,0 1 129,-3 1 0,0 3 0,0-1 0,0 2 0,-3 1 0,0 0 0,-1-2 0,2 1 0,-1-2 0,1 1 0,1-3-129,1 0 129,0-4-129,0-1 0,0 2-516,0-11-387,6 6-3354,-6-6-387,0 0 0,0 0-645</inkml:trace>
  <inkml:trace contextRef="#ctx0" brushRef="#br0" timeOffset="23">10500 6732 1806,'0'0'4644,"9"-3"129,3 1-258,14 2-2451,-10-5-516,17 3-387,-8-2-387,4 2-387,1 1-387,-3-2-774,8 3-1290,-12 0-2451,-1 0-258,-3 2-129,-1 0 259</inkml:trace>
  <inkml:trace contextRef="#ctx0" brushRef="#br0" timeOffset="24">10931 6785 3225,'12'10'4515,"-12"-10"258,3 11-1677,4 0-645,-7-4-645,2 6-774,-2-3-258,0 2-387,-2-1-774,-8-2-3096,8-1-774,-2 0-516,4-8-387</inkml:trace>
  <inkml:trace contextRef="#ctx0" brushRef="#br0" timeOffset="25">11450 6469 2580,'10'-2'4773,"-10"2"-387,4 9-258,2 4-2580,-6-2-387,8 9-129,-8 1-387,4 3-129,-4 0-129,3 0-129,-1 0-129,1-4 0,1 1-387,-3-5-387,7 0-774,-8-6-3096,5-2 0,-1-1-258,-4-7 0</inkml:trace>
  <inkml:trace contextRef="#ctx0" brushRef="#br0" timeOffset="26">11691 6526 3354,'7'-9'4902,"-7"9"-258,21-11-129,-1 9-2967,-7-7-387,9 6-129,-6-3-258,7 4-258,-8 0-129,4 2-258,-6 0 0,1 5 0,-6 1-129,-3 5 0,-5 0 0,0 3 0,-7 2-129,-7 1 129,1 2-129,-7-1 0,1 2 129,-2-2-129,2-2 0,1 0 129,3-1-129,5-3 129,3-4 0,5 1 0,2-3 129,0-6-129,12 9 0,0-5 129,3-2 0,2-1 0,-1 1 0,4-1 0,-4 0 0,1 2 0,-1-3-129,-2 2-387,5 1-258,-19-3-2064,21 0-1806,-8 0-387,-1-3-258,-2-2 1</inkml:trace>
  <inkml:trace contextRef="#ctx0" brushRef="#br0" timeOffset="27">12118 6501 5547,'13'-10'5289,"-13"10"-516,17-9-129,-10 1-3483,8 7 0,-4-5-258,6 6-258,-2-3-129,0 3-258,5 0 0,0 0-129,-2 0 0,2 3-129,-4-1 0,3 3 129,-3 0-258,-2 1 258,-2 1-129,-4 2 0,-2 0 0,-4 2 0,-2 2 0,0 2 0,-4 1 0,-6 3 0,2 1 0,-1-1 0,-2 2-129,1-2 129,3 3 0,0-3 0,1-1 0,0-3-129,3 0 0,2-6-129,1 2-645,0-11-1161,0 0-2580,0 0-387,0 0 0,0 0-645</inkml:trace>
  <inkml:trace contextRef="#ctx0" brushRef="#br0" timeOffset="28">12139 6665 1806,'0'0'4902,"16"-7"-258,0 1 0,5-3-2709,8 7-516,-5-6-129,7 3-645,0 0-387,0-2-387,6 7-1161,-11-3-3096,2-1-258,-2-1-387,-2 1 129</inkml:trace>
  <inkml:trace contextRef="#ctx0" brushRef="#br0" timeOffset="29">12614 6423 3354,'7'-1'4902,"5"-2"-129,2-1-387,4 1-2322,-3-3-1419,8 5 258,-5-2-387,1 3 0,-1 0-129,1 0-129,-3 0 129,-1 4-387,-2-1 387,0 2-387,-2 0 258,-11-5-258,17 11 258,-17-11-258,13 14 0,-10-7 0,0 2 0,-1-1 0,-1 3 0,0 0 0,-1 1 0,0 2 0,0-1 0,0 1 0,0 3 0,1-1 0,-1 2 0,3 1 0,-1 0 0,2 0-129,0 0 129,2 0 0,0 1 0,1-3 0,1-1-129,0-2 129,-1-1 0,-2-2 0,-2-3 0,-3-1 0,0-7 0,-5 10 0,5-10 0,-24 5 0,9-4 129,-4 1-129,1 0 0,1-2 0,2 2 0,3-1-129,12-1-516,-14 0-3225,14 0-774,0 0-387,15-5-129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8T14:32:32.419"/>
    </inkml:context>
  </inkml:definitions>
  <inkml:trace contextRef="#ctx0" brushRef="#br0">2061 10698 774,'0'0'1806,"0"0"-129,-5-7 0,5 7 0,0 0-387,0 0 0,0 0-258,-13-8 0,13 8-129,0 0-129,0 0-129,-16-3 0,16 3-258,-11-2 0,11 2 129,-15 0-129,15 0-129,-17 0 0,6 2 0,-1-2 129,1 2-258,-3-1 258,3 1-258,0-1 129,11-1-129,-20 5 0,20-5 0,0 0-129,-13 5 129,13-5-129,0 0 0,0 7 0,0-7 0,7 10 0,-1-3 0,1 1 0,-1 4 0,3 0 0,-2 3 0,-2 4 0,2 0 0,-2 4 0,-2 0-129,1 2 129,-3-1 0,-1 0 0,0-2 0,0-2 0,-5-2 0,4-5-129,0 0 129,1-2 0,0-4 0,0-7 129,1 10-129,-1-10 0,0 0 0,12 8 129,-12-8-129,10 0 0,-10 0 0,14 1-129,-14-1 129,18 0 129,-5 0-129,-1 0 0,3 0 0,-1 0 129,2 0-129,1 0 129,1 0-129,-1 0 0,0 0 129,-1 0-129,-2 0 129,-1 0-258,-13 0 129,21 2-258,-21-2-1806,0 0-1677,12 5-258,-12-5-774,0 0 516</inkml:trace>
  <inkml:trace contextRef="#ctx0" brushRef="#br0" timeOffset="1">2388 10783 2451,'0'0'3612,"0"0"-258,0 0-774,-15-1-387,15 1-516,0 0-258,0 0-516,6-3 0,4 3-258,-10 0-258,26 0 0,-11 0 0,4 0-129,1 0 0,2 0-129,-3 1-129,5 1 129,-3-2-129,-1 0 0,1 0 0,-3 0-129,3 1-387,-8-1-903,4 0-2580,-2 2-387,-4 0-129,2 0-258</inkml:trace>
  <inkml:trace contextRef="#ctx0" brushRef="#br0" timeOffset="2">3452 10828 3483,'19'11'4644,"-11"-4"-258,-3 4-129,1 3-1677,-6-4-1161,8 5-516,-8-3-258,1 1-258,-1 0-129,1-1-129,-1-4-258,0 0-258,3 0-2064,-3-8-1806,1 10-129,-1-10-258,0 0-258</inkml:trace>
  <inkml:trace contextRef="#ctx0" brushRef="#br0" timeOffset="3">3853 10748 5676,'-16'0'4644,"16"0"-129,0 0-129,-15-3-2709,22 3-129,-7 0-516,24-5-387,-6 1 0,7 3-129,-2-1-258,3 1 129,1 0-258,-1 1 0,-3 0 0,0 2-258,-2 0-129,-5-1-516,5 5-2709,-8-4-903,0 1-516,-13-3 0,20 0-387</inkml:trace>
  <inkml:trace contextRef="#ctx0" brushRef="#br0" timeOffset="4">4384 10611 8256,'6'-8'4644,"-6"8"-129,0 0-387,0 0-2967,0 12-387,-3-1-258,3 5-129,0 0 0,-1 6-129,-1-1-129,1 0 129,-4-1-258,4 0 129,-1 0-129,-2-4-129,4 1-387,-5-9-1677,5 2-2064,0-10-387,0 0-129,0 0-387</inkml:trace>
  <inkml:trace contextRef="#ctx0" brushRef="#br0" timeOffset="5">4534 10669 8385,'10'-9'4773,"-10"9"-258,12-13-258,0 11-3096,-4-6-129,11 3-258,-6 0-387,9 1-129,-1 2 0,1 2-129,0 0 0,0 1 0,-1 3 0,-3 3-129,-3 0 0,-2 3 0,-6 0 0,-3 0 0,-4 2-129,-3 1 129,-7-1 0,-4 1-129,-5 1 129,-3 2 0,-1-1-129,2-1 0,1 1 129,4-2 0,2 0 0,7-2 0,6-2 0,1-2 0,0-7 129,17 10-129,1-6 129,0-2-129,1 0 0,2-1 0,0 0 0,-2 0-258,5 4-903,-10-5-3225,6 0-129,-4 0-258,1-2-387</inkml:trace>
  <inkml:trace contextRef="#ctx0" brushRef="#br0" timeOffset="6">5103 10598 9804,'-7'0'4902,"7"0"-258,0 0-258,17 4-3741,-17-4 0,27 0 0,-14 0-387,5 0 129,1 0-258,1 0 129,-1 1-129,1 3 0,-1-1 0,0 2 0,-2-1 0,-1 0-129,-5 3 129,-11-7-129,19 11 129,-19-11-129,6 13 129,-5-4-129,-1 0 0,0 2 129,-6 2-129,1 2 0,-3 2 0,1 2 129,-3 0-129,-2 2 0,1 2 0,0-1 0,2-1 0,2-3 0,1-1-258,0-5-129,6 0-516,0-12-1935,0 0-1677,-14 2-258,14-2-387,-10-8-129</inkml:trace>
  <inkml:trace contextRef="#ctx0" brushRef="#br0" timeOffset="7">5136 10807 7740,'0'0'4773,"4"-9"0,-4 9-387,19-9-2580,0 7-516,-7-3-258,12 2-387,-7-2-258,4 3-129,-2 0-129,1-1-387,-1 3-516,-19 0-2322,23 0-1419,-23 0-258,20 0-387,-20 0-258</inkml:trace>
  <inkml:trace contextRef="#ctx0" brushRef="#br0" timeOffset="8">5501 10568 9288,'11'-1'5031,"-11"1"-387,17-2-129,-17 2-3354,26-5-387,-11 3-258,6 1-129,-2-1-129,3 1-129,-1-1 0,-2 1 0,-1 1-129,-4 0 0,-1 0 0,-13 0 129,14 6-129,-14-6 0,6 8 0,-6-8 129,0 14 0,0-6 0,-2 1 129,-2 2-258,-1 0 129,2 1-129,0 1 258,1 1-258,0-1 0,1 0 0,1 4 0,0-1 0,-2 1 0,2 1 0,0 2 0,0 1 0,0 0-129,0 1 129,0 0 0,0 0 0,-2-1 0,-3-2 0,1-1 0,-1-4 0,-2-3 0,-1-2 129,-4-2-129,12-7 0,-21 8 0,9-7 0,2-1 129,10 0-258,-18 0-129,18 0-645,-5-8-3612,5 8-258,0-7-129,0 0-516</inkml:trace>
  <inkml:trace contextRef="#ctx0" brushRef="#br0" timeOffset="9">7168 10517 516,'-7'-3'2967,"7"3"0,0 0-516,0 0-387,-10-2-258,10 2-258,0 0-387,-11-3-387,11 3 129,-14-1-387,14 1-129,-18 0 129,18 0-129,-20 0-129,10 0-129,10 0 129,-21 0-129,21 0 0,-19 2-129,19-2 0,-16 5 0,16-5 129,-15 6-129,15-6 0,-10 8 129,8 0 0,-2 0-129,3 3 129,-1 3 258,2 3-258,2 3 129,2 0-129,-1 1 129,1 1-258,-1 0 387,0 1-258,-1-4-258,-1 0 258,-1 0-258,0-2 258,0-2-258,-3-1 129,1 0-258,1-4 258,1-1 0,0-9-129,0 9 129,0-9 0,0 0 0,13 6 0,-13-6 129,17 0-129,-17 0 0,22 0 258,-10 2-258,2-1 0,-1 0 129,2 2-129,-3 0 0,2 0 0,-2 3-645,-12-6-1806,19 0-1419,-19 0-258,17 0-387,-17 0 0</inkml:trace>
  <inkml:trace contextRef="#ctx0" brushRef="#br0" timeOffset="10">7265 10693 3870,'0'0'4515,"0"0"-387,0 0 0,15 0-2064,-15 0-645,26-1-387,-11 0-516,3 1-129,2 0-258,-3 1-129,2 3 0,0 0 0,-2-1-129,1-1-516,0 4-1419,-3-4-1806,-3-2-516,0 0 129,-12 0-387</inkml:trace>
  <inkml:trace contextRef="#ctx0" brushRef="#br0" timeOffset="11">7715 10545 2967,'11'0'3870,"-5"9"129,-5-1-129,-1 5-2709,0 6-129,0 1-129,0 3 0,0 0-258,0 0-258,0-3 0,0 2-258,0-4-129,1-5-258,5 1-2064,2-6-1419,-8-8-387,0 0-129,0 0-258</inkml:trace>
  <inkml:trace contextRef="#ctx0" brushRef="#br0" timeOffset="12">7910 10565 1419,'11'-3'4386,"-4"-5"129,-7 8 0,10-11-1935,3 11-774,-13 0-387,20-8-516,-20 8-258,27-1-258,-14 1-258,2 1 0,-2 3 0,0 0-129,-1 2 0,-3 2 0,-1 2 258,-3 2-258,-4 0 129,-1-1-129,-2 2 129,-5-1-129,-5 1 129,0-1-258,-2-3 129,-1 0-129,0-1 129,1 0 0,-1-2 0,4 2 0,3-2 0,8-6 0,-11 10 0,11-10 129,0 9-129,0-9 129,11 8 0,0-5 0,0 0-129,3 1 129,-1 0 0,2-1-129,-2 1 0,2-1 0,-2-1-129,0-2-258,6 7-2064,-1-7-1806,-4 0-258,1 0-258,-2-5-258</inkml:trace>
  <inkml:trace contextRef="#ctx0" brushRef="#br0" timeOffset="13">8282 10545 3096,'8'-8'4386,"-8"8"129,17-2-387,-3 2-2451,-14 0-129,29 0-387,-14 0-387,11 0 0,-5 0-387,4 0 0,0 2-129,-1 1-129,0-1 0,-2 1 0,-4 1-129,-2-1 129,-2 0-129,0-1 129,-14-2-129,17 6 0,-17-6 129,9 9-129,-9-1 387,0 1-387,0 2 387,-4 2-387,-3 2 258,-1 0-129,-2 2 0,-1 0-129,0-2 0,1 0 0,2 0 0,-1-1 0,4-3 0,1 0 0,1-2-129,2-1 129,1-1-258,0-7-258,0 10-129,0-10-1032,0 0-2709,0 0-129,0 0-258,0 0-258</inkml:trace>
  <inkml:trace contextRef="#ctx0" brushRef="#br0" timeOffset="14">8375 10675 5805,'0'0'4902,"0"0"-258,14-3-387,-14 3-2709,26-1-258,-13 0-387,10 1-258,-2 0 0,0 0-387,3 1-129,-1 1 0,-3 0-129,1 0-129,0 1-129,-5-1-516,5 7-1161,-7-5-2451,1 1-258,-2-2-258,0 1-258</inkml:trace>
  <inkml:trace contextRef="#ctx0" brushRef="#br0" timeOffset="15">8855 10740 5160,'9'10'4902,"-4"1"-129,-4-3-387,-1-8-2451,0 14-387,-3-6-645,3 4-387,0 0 0,0 1-258,-3 0-258,2 0 0,0 2-516,-4-6-645,3 2-3096,0-4-387,2-7-258,-2 10-258</inkml:trace>
  <inkml:trace contextRef="#ctx0" brushRef="#br0" timeOffset="16">10368 10424 5160,'0'0'5031,"5"-9"-387,-5 9-258,22-6-3225,-22 6-516,26-8 0,-13 5-129,6 3-258,-4-1-129,3 1-129,-3 0 129,4 2 0,-2 1-129,1 1 0,-3-2 129,-3 2-129,-1 1 129,-11-5-129,16 9 0,-11-2 0,-5-7 0,2 12 0,-2-3 0,0-1 129,-5 2-129,0 1 0,0 2 0,0-1 0,-2 2 0,2 1 0,-1 2 258,3 2-258,0 0 129,2 0-129,0 3 258,1-1-258,0 0 129,0 2-129,0-3 0,0 1 0,0-2-129,0 1 258,0-2-258,0-2 129,-3 0 0,-4-4 0,0-2 0,-4-2 0,11-8 129,-22 7-129,8-7 129,-1 0-129,1-2 129,0-2-129,4 0-129,-3-4-1032,13 8-3096,-7-7-387,7 7-387,5-11-516</inkml:trace>
  <inkml:trace contextRef="#ctx0" brushRef="#br1" timeOffset="17">9590 10463 645,'-7'6'3354,"7"-6"129,-19 5-1032,19-5-387,0 0-129,-19 4-516,19-4-258,0 0-258,0 0-129,-25 10 0,25-10-387,-11 13 0,11-13-129,-13 20 0,6-6 0,-2 0 0,4 7-129,-2-2-129,6 0 129,-1 2 0,2-3 0,2-1-129,6-1 0,4-2 129,4-3-129,1-2 0,5-1 129,-3-3-129,1-3 129,1-1-129,0-1 258,-2 0-129,1-1-129,-2-5 129,1-1-129,-1-1 0,1-2 0,-5-1 129,3-4-129,-6-2 0,3-1 0,-6-3 0,0-2 0,-4-1 129,-2 1-129,-2 1 0,-2-1 0,-10 2 0,-4 0 0,-3 2 0,-3 5 0,-3 5 0,-1-2-129,2 7 129,-1 4 0,3 3-129,1 4-129,7 11-774,-8-6-1032,4 9-2064,6 2-129,1-1-387,3 2 258</inkml:trace>
  <inkml:trace contextRef="#ctx0" brushRef="#br0" timeOffset="18">13315 10436 1677,'0'0'2193,"0"0"-129,0 0 258,10-5-129,-10 5-258,0 0-129,0 0-387,0 0-258,-9-7-258,9 7-129,-13 0-387,13 0 0,-22 0 0,9 0-129,-5 0 0,3 1-129,-4 1 129,2 0-129,-2 0 129,1 0-129,3 1 0,1 0 0,1-2-129,1 4 129,12-5 0,-13 7-129,13-7 129,-3 13-129,3-5 0,3 3 258,3 2-258,4 2 0,-2 6 129,0 0-129,-2 2 129,-3 2-129,-1 0 0,-2-2 0,0 3 0,-5-2 0,0-2 0,-1-2 0,0-3 0,1 0-129,2-2 129,3-3 0,0-1 0,3-2 0,4-2 0,-7-7-129,16 10 129,-4-7 0,-1-1 129,2-1-129,3 0 0,-2-1 0,1 0 129,0 0-129,-1-1 0,0 0 0,-1 1 0,-2 0 129,-11 0-258,20-2-387,-6 4-2064,-14-2-1806,14 0-129,-14 0-516,0 0 129</inkml:trace>
  <inkml:trace contextRef="#ctx0" brushRef="#br0" timeOffset="19">13648 10548 129,'-11'1'3483,"-1"0"387,12-1-1419,-12 4-387,0-4-516,12 0-387,-18 11-129,13-3-129,-6 0-129,6 4-129,-2 0 129,7 5-387,0-3 129,3 4-129,7-4-129,8 3 0,0-6 0,6-1-129,1-3 129,5-2-129,0-4 129,1-1 0,-1-3-129,-2-3 0,0-2 0,-1-2-129,-6 0 129,-1-3-129,-6-2-129,-3 0 258,-6-1-258,-5 0 258,-2-1-258,-11 0 258,-3 1-258,-6-1 129,-1 5 0,-5 1 0,2 2 0,-1 3 0,0 3 0,7 2 0,0 2-129,5 5 0,6 4-387,0-3-258,9 8-1806,3-3-1677,6 1-387,2 0-387</inkml:trace>
  <inkml:trace contextRef="#ctx0" brushRef="#br0" timeOffset="20">14128 10683 2709,'36'5'4257,"-18"-1"129,-8 0-387,1-2-2193,-1 5-1161,-7 2 0,0 2-129,-3 0-258,-1 3-129,-6 0 0,-1 0 0,1 0-258,-3-3-516,8 3-1548,-1-5-2064,3-9 0,-6 9-387</inkml:trace>
  <inkml:trace contextRef="#ctx0" brushRef="#br0" timeOffset="21">14533 10434 903,'0'0'3225,"14"6"-1032,-10 4-258,-2 2-258,2 6-129,-4 1 0,4 6-387,-4-2 129,3 3-516,-3-3 129,2 1-387,-2-4-129,1 1-258,-1-5 129,0-2-258,0 0-258,0-3 0,2-1-774,-2-10-1419,0 10-1677,0-10-129,0 0 0</inkml:trace>
  <inkml:trace contextRef="#ctx0" brushRef="#br0" timeOffset="22">14787 10510 1935,'-1'-7'3870,"8"-1"-645,-2 2-774,10 0-129,-7-3-516,11 3-258,-6-4-129,8 5-516,-4-1-387,5 1 0,-7 2-129,6 3-258,-3 0 0,-4 4 0,-2 3-129,-1 4 0,-4 1 0,-3 4 129,-4 0-129,0 2 0,-6 2 0,-5 2 0,-3-2 0,-1 0 0,-1-1 0,-3-3-129,1-1 0,0-2 129,1-5 0,1-1 0,4-1-129,12-6 129,-18 6 0,18-6 0,0 0 0,0 0 129,6 0-129,6 0 0,1 0 0,2 0 0,2 0 129,1 1-129,0 3-129,1-1 129,1 0-129,-5-1-645,6 3-2580,-4-2-774,-4-3-387,1 0-258</inkml:trace>
  <inkml:trace contextRef="#ctx0" brushRef="#br0" timeOffset="23">15190 10489 1548,'0'0'1677,"0"0"0,7-5 258,-7 5-258,0 0-129,17-4 129,-17 4-258,13-2-129,-13 2-258,18-3 0,-18 3-387,21-2-129,-9 0 0,2 2 0,0-1-129,0 1-129,1 0 0,0 0-129,1-2 0,-2 2 129,3-1-258,-2-1 129,-1 2 0,-3-1-129,-11 1 129,19 0-129,-19 0 0,0 0 0,11 7 0,-11 0 129,0 2-129,0 1 0,-6 2 0,1 2 0,-2 3 129,1 2-129,-1-1 0,1 1 0,0 0 129,1 1-258,0-1 258,1-3-258,1-3 258,1 0-129,0-1 0,0-2 0,1 0-129,0 0 129,-1-3-129,1 0-129,1 2-387,0-9-1032,0 0-2322,-6 9-258,6-9-387,0 0 258</inkml:trace>
  <inkml:trace contextRef="#ctx0" brushRef="#br0" timeOffset="24">15260 10619 2709,'20'-5'4773,"-6"3"-387,0-2 0,-2-3-2838,10 7-258,-4-3-129,9 3-129,-6-2-645,2 2 0,1 0-387,-4 0-1032,8-1-2967,-7 1-516,-5-4-258,0 4-258</inkml:trace>
  <inkml:trace contextRef="#ctx0" brushRef="#br0" timeOffset="25">15779 10415 1935,'0'0'4773,"13"2"-258,-13-2 0,14-3-2193,1 3-903,-15 0-129,21-3-387,-6-1-258,4 3-129,-1 0-129,4 1-129,-2-2-129,1 2 0,-2 0 0,0 0 0,-3 1-129,0 2 0,-16-3 129,18 10-129,-12-2 0,-4 0 0,0 1 0,-2 2 129,0 0-129,-5 1 0,0 1 0,-1 1 0,0-2 0,1 3 0,-1 1 129,2 2-129,1-2 258,1 2-258,0-1 129,2 1-258,0-1 258,0 0-129,0-4-129,2 1 258,2 0-258,0-3 129,-1 1 0,0-1 129,-2-1-129,-1-1 0,0 1 0,0-3-129,-5 0 258,-2 0-129,7-7 0,-20 11 0,7-7 129,0 0 0,-2-1-129,1 0 129,-1-3-129,2 2 0,13-2 0,-17 4-129,17-4-516,0 0-2709,0 0-1161,0 0-516,12-1-129</inkml:trace>
  <inkml:trace contextRef="#ctx0" brushRef="#br1" timeOffset="26">18416 10341 1677,'4'-8'2451,"-4"8"-516,0 0 0,0 0-516,0 0-129,-10-5-258,10 5-258,-19 0 129,19 0-258,-24 2 0,24-2 0,-29 4-258,29-4 0,-33 7 129,19-4-258,-5-2 0,2 1 0,0 1 0,2 1-129,-1-3 0,16-1 129,-24 7 0,24-7-129,-17 10 0,17-10 0,-9 11-129,9-11 129,-5 13-129,5-4 0,0 2 129,0 0-129,3 5 0,0 3 0,0 3 0,2 3 0,-4 3 0,1 0 0,-2 1 0,0 3 0,0-4 0,0-2 0,0-1 0,-2-4 0,1-3 129,1-4-129,0 0 0,0-4 0,0-10 129,0 13-129,0-13 129,0 0-129,0 0 0,13 5 0,-13-5 0,19 0 129,-19 0-129,26 0 0,-11 0 0,1 1 0,2 1 129,0 1-129,-2-1 0,-16-2-129,34 8-774,-34-8-1806,20 1-1290,-20-1 0,19 2-645</inkml:trace>
  <inkml:trace contextRef="#ctx0" brushRef="#br1" timeOffset="27">18739 10440 1677,'0'0'1806,"0"0"0,-14-4 129,14 4-258,0 0-129,0 0-129,0 0-129,0 0-258,0 0 0,0 0-258,0 0 0,-2 12-258,-1-2-129,3 5-129,0 2 258,0 2-258,0 4-129,0 0 129,0 1-258,0 2 258,-1-5-129,1 2-129,0-4 129,0-2-129,0-5 129,0-2-129,0-10 0,0 11 0,0-11-129,0 0 0,1 10-129,-1-10-387,0 0-1032,0 0-2322,0 0 0,0 0-516,18-3 258</inkml:trace>
  <inkml:trace contextRef="#ctx0" brushRef="#br1" timeOffset="28">18966 10448 2193,'-2'-12'3354,"2"12"-516,0 0-258,0-13-387,0 13-516,0 0-258,13-7-387,-13 7-258,0 0-129,20-8-258,-20 8-129,20-3 0,-20 3 0,21 0-129,-21 0 0,22 3 129,-22-3-129,19 14-129,-13-3 129,0 1 0,-3 4-129,-3 4 0,0 0 0,0 2 0,-8-1 0,1 0 0,-5-1-129,-1-2 129,1-2 0,-3-3 0,1-2 0,14-11 0,-27 14 0,27-14 0,-17 11 0,17-11 0,0 0 0,0 0 129,0 0-129,0 0 129,0 0 129,17 6-129,-17-6 0,28 1 0,-10 2 258,-3 1-258,2 0-129,2-1 129,2 3-129,-3-2 0,1 0 0,0 3-129,-2-3 0,4 0-516,-21-4-516,35 4-2322,-35-4-1032,25 0 0,-25 0-387</inkml:trace>
  <inkml:trace contextRef="#ctx0" brushRef="#br1" timeOffset="29">19397 10384 1935,'16'-9'4128,"-16"9"258,0 0-129,17-5-2322,-17 5-516,18-6-129,-18 6-516,30-2-258,-13 1 0,10 1-129,-7 0 129,8 0-258,-3 0 0,3 0-129,-1 1 129,-1 1-129,-4 0 0,0 1 0,-1 0-129,-4 2 129,-17-5-129,25 6 129,-25-6-129,0 0 0,20 14 0,-20-14 129,2 15-129,-2-15 0,0 21 129,0-6-129,-4 3 0,-2 4 0,-3 0 0,2 0 0,0 2 0,-1 2 0,-1-3 0,2 0 0,3-4 0,-2-1 0,1 0 0,1-1 0,3-3-129,1-2 129,0-1-129,0-11 129,0 18-387,0-18 129,0 12-387,0-12-774,0 0-2064,0 0-1032,0 0 0,0 0-516</inkml:trace>
  <inkml:trace contextRef="#ctx0" brushRef="#br1" timeOffset="30">19480 10588 3870,'3'-12'4515,"-3"12"-129,20-9-129,-20 9-2709,29-5-387,-14 0-258,13 5-387,-2 0-258,5 0 0,-2 2 0,2 2-258,-1 0 129,-2-1-258,1 4-129,-4-2-258,4 7-645,-29-12-1548,31 17-1419,-15-7-516,-2 1 129</inkml:trace>
  <inkml:trace contextRef="#ctx0" brushRef="#br1" timeOffset="31">20055 10680 903,'21'0'4257,"-5"0"129,-16 0 129,0 0-1935,22 15-516,-22-15-645,11 16-516,-11-6-387,5 5 129,-5-4-258,0 4-258,0 2 0,-2-1-129,-4-1-258,-3-3-387,9 5-774,-13-8-2580,13-9-645,-11 13 129,11-13-387</inkml:trace>
  <inkml:trace contextRef="#ctx0" brushRef="#br1" timeOffset="32">21954 10278 4773,'16'-8'4644,"-16"8"-258,0 0-129,25 0-2709,-25 0-645,24 0 129,-24 0-129,37 0-258,-18 0 0,9 1-258,-5-1 129,4 1-258,-2 1 0,-2 0 0,-1 1-129,2 0 0,-4-2-129,-1 2 129,-2 0-129,-3 1 129,-14-4 0,22 5-129,-22-5 0,17 9 0,-17-9 0,8 12 0,-8-12 0,3 18 0,-3-5 129,0-1-129,0 3 0,0 3 0,0-2 0,-3 2 0,2 4 0,-1 0 0,0 1 0,2 3 0,0 0-129,-2 0 129,2 4 0,0-2 129,0-5-258,0 2 258,0-5-129,0-2 0,0-5 0,0-1 0,0-12 0,-12 15 0,12-15 0,-19 6 0,19-6 0,-28 4 129,28-4-129,-29 3 0,29-3 0,-27 1-129,27-1 0,-19 1-129,19-1-387,0 0-903,0 0-2838,0 0-387,-6-5-129,6 5-387</inkml:trace>
  <inkml:trace contextRef="#ctx1" brushRef="#br1">25818 11074 0,'0'0'0</inkml:trace>
  <inkml:trace contextRef="#ctx0" brushRef="#br0" timeOffset="34">8254 13778 3225,'19'5'4386,"-19"-5"0,14 8-1290,-1 1-774,-13-9-516,9 13-516,-9-13-516,2 13-129,-2-2-387,0-4-129,0 5-903,0-12-3225,-8 15-387,8-15-258,0 0-387</inkml:trace>
  <inkml:trace contextRef="#ctx0" brushRef="#br0" timeOffset="35">8499 13625 1806,'0'0'3741,"0"0"-645,0-7-387,0 7-516,0 0-387,12-3-387,-12 3-645,12-1 129,-12 1-516,23 0-129,-11 0-129,3 0 0,0 2-129,3 0 0,0-2-129,0 0-129,3 5-1548,-4-5-2064,-1 0-387,0 0-129,-2-1-129</inkml:trace>
  <inkml:trace contextRef="#ctx0" brushRef="#br0" timeOffset="36">8869 13515 2580,'0'0'3483,"0"0"-1032,0 0-645,14 10-129,-14-1-387,2 6-258,-2 1-129,0 5-258,0 0-258,0 1 258,0-1-516,0 0 129,0-2-258,0-2-129,4-4-387,-3-3-774,6-2-2709,-2-2 129,-5-6-387</inkml:trace>
  <inkml:trace contextRef="#ctx0" brushRef="#br0" timeOffset="37">9048 13568 1806,'8'-9'4257,"7"-1"387,-15 10-774,10-14-2322,4 14-387,-14 0-387,21-1-129,-11 1-387,3 3-129,-13-3 0,17 15-129,-10-6 0,-4 3 0,-3 1 0,0 3 129,-4 0-258,-5-1 129,-2 0 0,-2 0-129,-1-3 129,1 0-129,0-4 129,3-1 0,0 1-129,10-8 129,-11 8 0,11-8 0,-3 8 0,3-8 0,0 0 0,11 9 0,-11-9 129,19 6-129,-8-3 0,3-1 0,-1 0 0,3 0-258,0 1-1161,-2-3-2580,-1 0-258,1 0-129,1-2-129</inkml:trace>
  <inkml:trace contextRef="#ctx0" brushRef="#br0" timeOffset="38">9333 13535 3483,'15'-4'4257,"-15"4"-129,21-7-1935,-4 7-774,-17 0 0,31 0-387,-21-1-258,11 1-129,-5 0-258,2 0 0,-3 0-129,3 0-129,-4 0 0,0 1 0,-2-1-129,0 2 0,-12-2 0,16 4 129,-16-4-129,9 10 0,-9-2 0,0 1 0,-3 4 0,-1 0 0,-4 3 0,1 0 0,-2 2-129,2 0 129,0-1 0,1 1 0,0-3 0,0-2-129,4-1 129,0-2-129,2-1 0,0-9-258,0 12-516,0-12-903,0 0-2451,0 0-258,0 0-129</inkml:trace>
  <inkml:trace contextRef="#ctx0" brushRef="#br0" timeOffset="39">9412 13660 1032,'8'3'4515,"9"-3"0,-3 0-129,-14 0-2322,29 0-645,-17-4-129,9 4-645,-7-2-387,4 2-129,-3 0-516,-3-8-1548,2 6-2193,0-4-387,-1 3-387,-1-3 517</inkml:trace>
  <inkml:trace contextRef="#ctx0" brushRef="#br0" timeOffset="40">9682 13437 1161,'0'0'4128,"0"0"129,0 0-903,0 0-1419,16 0 0,-16 0-774,21 0-129,-21 0-258,27 0-387,-15 0 129,7 0-258,-5 0-258,2 0 129,1 0 0,-2 0-129,2-1 0,-4 1 0,1-1-129,-4 1 258,-10 0-129,13 1-129,-13-1 258,1 8-258,-1-8 258,-1 13-258,-4-4 258,0 1-258,-2 0 129,3 2 129,-2 0-258,2 2 258,2 2-258,1 1 129,0 0 0,1 1 0,0 1-129,0 0 129,0 0 0,1 0 0,0-2 0,-1-1 0,1-2-129,-1 0 129,0-1-129,0-1 129,0-3 0,-1 1-129,-3-2 129,0-2 0,4-6 0,-13 9 0,13-9 0,-18 4 0,18-4 0,-18 3 0,18-3 0,-18 0-516,18 0-2580,0 0-1419,0 0 129,0 0-645</inkml:trace>
  <inkml:trace contextRef="#ctx0" brushRef="#br0" timeOffset="41">6576 13771 1677,'0'0'3999,"0"0"387,0 0-258,8-4-2193,-8 4-645,25-6-258,-11 3-387,7 2-258,0-1-258,4 0-129,-1 2-258,-4 0-1161,9 0-2322,-7 0-387,-1 0-258,-5-1 129</inkml:trace>
  <inkml:trace contextRef="#ctx0" brushRef="#br0" timeOffset="42">7011 13646 2322,'12'-7'3612,"-12"7"387,13-3-1419,-4 10-1032,-9-7-129,7 18-387,-6-7-258,4 9 0,-5-4-129,6 4-129,-6-3-258,5-1 129,-4-1-258,5 0 0,-4-5-129,4-3-516,5 7-1935,-11-14-1548,13 7-129,-13-7-516,10 0 259</inkml:trace>
  <inkml:trace contextRef="#ctx0" brushRef="#br0" timeOffset="43">7289 13670 4257,'-4'-11'4644,"4"11"-387,0-15 0,13 11-2838,-8-8-258,13 6-258,-5-2-387,7 4 0,-5 1-258,4 3-129,-6 4-129,0 5 129,-5 2-258,-3 2 129,-5 0 0,0 2 0,-3 0-129,-5-1 258,-2-1-258,-1-2 258,1 0-129,-1-1 0,1-1 0,3-1 0,-1-2 0,7 1-129,1-7 129,0 9 129,0-9-258,7 9 129,-7-9 129,20 7-129,-7-5 129,1 0 0,1 1-129,1 0 129,-1-1 0,-1-1-129,2 1-387,-5-2-2322,6 0-1548,-4 0-258,3-1-516,-5-3 129</inkml:trace>
  <inkml:trace contextRef="#ctx0" brushRef="#br0" timeOffset="44">7646 13590 1806,'14'0'3354,"3"-10"-1161,-3 8-258,-1-5-129,3 7-387,-4-7 129,5 7-516,-6-4-258,4 4-129,-4-3-129,3 3 0,-14 0-129,21 0 129,-21 0-129,19 3-129,-19-3 0,16 7 129,-16-7-258,12 7 129,-12-7 0,7 12 0,-7-5-129,1 3 129,-1 1-129,0 0 0,-1 0-129,-3 1 129,2-1-129,0 2 129,-1 0-129,0-2 0,0 3 0,2-2 129,0 1-258,0-2 129,1 0 0,0-2 0,0 0-129,0-3 129,0-6-258,-1 8-258,1-8-516,0 0-1677,0 0-1419,0 0-387,0 0-258</inkml:trace>
  <inkml:trace contextRef="#ctx0" brushRef="#br0" timeOffset="45">7675 13686 774,'5'0'4257,"-5"0"258,20-3 0,-6-3-1677,8 6-1032,-7-5-387,13 5-516,-10-4-387,6 4-129,0-1-258,-1 1-258,-1 1-774,-7-1-1548,6 1-1806,-3 1-258,0 2-387,1-2 129</inkml:trace>
  <inkml:trace contextRef="#ctx0" brushRef="#br0" timeOffset="46">6410 13577 129,'0'0'3225,"0"0"-129,-7 0-903,7 0-387,0 0-129,0 0-387,0 0-129,0 0-258,-12-4-258,12 4 0,0 0-258,-16 0 0,16 0-129,-17-3-129,5 3 129,-1 0 0,0 0-129,-2 0 0,3 0 0,-1 0 129,3 2-129,10-2 129,-18 2-129,18-2 129,0 0-129,-6 11 0,6-3 0,3 3-129,3 2 129,2 3 0,-1 1 0,0 4 0,-1 0-129,1 1 129,-4-1-129,-2-2 0,0 0 0,-1-1 0,0-3-129,0 1 129,0-1 0,-2-5 0,1 3 0,0-6 129,1 2-258,0-9 258,1 9-129,-1-9 129,13 0 0,-2 0-129,0-7 129,3 7-129,0-7 258,0 7-258,2 0 387,-1 1-258,1 4-129,0-4 0,-2 5 0,0-5 0,2 6-645,-5-7-645,8 1-1935,-7-3-1161,5 1 0,-7-2-387</inkml:trace>
  <inkml:trace contextRef="#ctx0" brushRef="#br0" timeOffset="47">11200 13426 129,'0'0'3096,"0"0"-1161,0 0-129,0 0-387,-6-1 0,6 1-258,-13-3-258,2 2-258,11 1 258,-17-3-258,17 3-129,-18-2 129,18 2-258,-17-2-129,17 2 0,-15-2 129,15 2-258,-14 0 0,14 0 0,-12 0-129,12 0 129,0 0 0,-12 4-129,12-4 258,-7 10-129,7-10 129,-4 14-258,2-4 387,0 2-387,2 3 258,-2 2-258,2 1 0,0 2 0,0 3 0,-1-1 0,-1 2 0,0-3 0,1 0 0,-1-3-258,-1-2 258,1-1 0,-2-4 0,3-1 0,1-10-129,-2 10 129,2-10 0,0 0 0,3 7 0,-3-7 0,16 0 129,-16 0-129,22 0 0,-8 0 0,0 0 0,1 0 0,-1 0 0,-1 0 0,5 3-129,-5-1-129,4 1-774,-17-3-2580,24 0-516,-11-2-516,1-1 387</inkml:trace>
  <inkml:trace contextRef="#ctx0" brushRef="#br0" timeOffset="48">11367 13535 3870,'-19'35'3741,"12"-19"-1032,7 6-516,-1-7-258,5 5-516,5-8-387,7 1-387,-2-7-129,6-1 0,1-5-258,3-2-129,-3-5 0,1-4 0,-2-1 0,-3-2-129,-2 1 129,-5-3-129,-5 1 0,-2 0 0,-3 0 129,-9 4-129,-4-2 0,-4 2 0,-3 4 0,0 2 0,-2 3 0,2 2 0,2 5-258,1 1 0,11 10-645,-3-5-1290,9 4-1935,1 2-258,10-1-387</inkml:trace>
  <inkml:trace contextRef="#ctx0" brushRef="#br0" timeOffset="49">11726 13667 3225,'12'5'4257,"-8"5"0,-2 0-1935,-2-10-903,0 16-387,-4-7-645,0 2-129,0-1-258,-2-2-645,6 3-1419,-2-2-2064,2-9-129,-8 10-129</inkml:trace>
  <inkml:trace contextRef="#ctx0" brushRef="#br0" timeOffset="50">11909 13563 3870,'-23'31'4257,"14"-10"-1548,0-5-387,9 7-387,-2-10-774,5 6-129,5-8-387,5 0-129,4-5-258,0-2-129,6-4 129,2 0-258,-1-3 129,-3-2 0,-1-5-129,1 0 129,-6-2-129,-1 0 129,-8-2-129,-3 0 0,-3-2 129,-4 1-129,-4 0 0,-9 1 0,0 1 0,-2 3 0,-2 1 0,1 5-129,2 2 0,3 2 0,15 0-645,-20 5-1806,20 1-1677,0-6-129,6 11-516</inkml:trace>
  <inkml:trace contextRef="#ctx0" brushRef="#br0" timeOffset="51">12173 13450 1806,'15'3'4515,"10"-4"0,-13-3-258,2-3-2838,7 5-258,-4-4-258,3 5-387,-4-3-258,0 2-129,-5 1 0,-1 1-129,-10 0 129,14 0 0,-14 0 129,0 6-258,0-6 258,0 12-258,-2-5 129,-1 4-129,1 0 129,0 1-129,2 1 0,0 0 0,0 2 0,7 0 0,-1 2 0,0-3 0,1 2-129,1 0 258,-2 1-129,-2-2 0,0 1-129,-4 0 258,0 0-258,0 0 129,-7-2 0,0-3 0,-2 0 0,0-1 0,-1-3 0,10-7 0,-20 9 129,8-4-129,12-5 0,-19 2 0,19-2 0,-14 1-129,14-1-774,0 0-3354,0 0-258,0 0-387,0 0 0</inkml:trace>
  <inkml:trace contextRef="#ctx0" brushRef="#br0" timeOffset="52">14042 13362 2709,'0'0'2580,"0"0"-516,0 0-387,-12-6-258,12 6-129,-15-1-516,15 1 258,-21 0-258,21 0 129,-22 0-258,10 0 0,-3 0-258,5 0 0,-4 0 0,4 0-129,10 0 0,-18 1 0,18-1-129,-12 4 129,12-4-129,-8 7 129,8-7-129,-2 12 0,0-2 129,2 1-129,0 4 129,0 1-258,0 2 258,0 1-258,0 3 0,0 0 0,0 0 0,0-1 0,0 0-129,-5-1 129,3-1-129,-2-2 129,2-2-129,-1-2 129,2-2 0,1-4-129,0 0 129,0-7 0,4 7 0,-4-7 0,16 3 0,-1-3 129,-1 0 0,5 0 0,1 0 0,1 0 0,2 0 0,0 0 0,2 0 0,-3 0-258,1 0-258,-4-5-1161,0 4-2709,0-3-129,-3 1-516,-3-5 258</inkml:trace>
  <inkml:trace contextRef="#ctx0" brushRef="#br0" timeOffset="53">14340 13379 1,'0'0'4127,"0"5"130,-2 3-129,-5 0-1935,7 8-774,1-2 0,6 5-387,-5-1-387,3 2-258,1-2-129,-4-1-129,2 0-129,-1-4-129,0 2-645,-3-8-2322,0 2-1032,0-9-387,2 7-258</inkml:trace>
  <inkml:trace contextRef="#ctx0" brushRef="#br0" timeOffset="54">14506 13398 2322,'9'-10'4515,"-9"10"-258,12-8 129,-3 2-2580,4 6-1032,-13 0 0,26 0-516,-14 5 0,2-1-129,0 2-129,-2 2 0,-1 0 0,-4 0 129,-2 1 0,-5 0-129,0-1 0,-2 1-129,-5-1 258,-7 1-258,4 0 129,1 0-129,-2 0 129,4-1-129,1 1 129,3-1 0,2 0 0,1-8 0,0 12 0,0-12 129,15 11 0,-3-7 0,-2-1 129,2 1-129,2-1 0,-2-1 0,1 1-258,0-3-645,6 0-3225,-4 0-258,0-4-258,-1-1-258</inkml:trace>
  <inkml:trace contextRef="#ctx0" brushRef="#br0" timeOffset="55">14848 13375 3612,'0'0'4773,"0"0"-645,16-3 129,-6-1-3354,12 4 129,-4 0-516,7 0-129,-7 0-129,4 0-129,-6 0 0,2 2 0,-7 0 129,1 1-129,-12-3 0,13 8 0,-13-8 0,6 9-129,-5-3 129,-1 3 0,0 0 0,0 1 0,-1 3 0,-3-2-129,0 4 387,-1 0-387,-1 0 129,-1-1-129,1 2-129,0-1 258,3-2-129,-2 1 0,4-3-129,-1-1 0,2 0-387,0-10-1161,0 0-2580,0 0-129,0 0-645,0 0 387</inkml:trace>
  <inkml:trace contextRef="#ctx0" brushRef="#br0" timeOffset="56">14902 13497 3483,'12'-7'5031,"0"4"-387,1 0-258,5 3-2451,-4-5-645,8 5-387,-6-1-387,4 1-258,-2 0-258,-3 0-258,2 6-903,-17-6-2193,19 6-1032,-19-6-258,18 10-387</inkml:trace>
  <inkml:trace contextRef="#ctx0" brushRef="#br0" timeOffset="57">15243 13570 516,'15'15'4257,"-13"-8"258,4 1-258,-4 5-1806,-2-13-516,3 16-645,-3-7-774,0 2-129,-3-2-387,3-9-516,0 14-2967,0-14-645,0 8-387,0-8-258</inkml:trace>
  <inkml:trace contextRef="#ctx0" brushRef="#br0" timeOffset="58">15530 13422 5805,'8'-11'4515,"-8"11"0,0 0-258,0 0-3354,0 0-129,0 0-129,0 9 129,0 2-387,-1 2 129,0 2-129,-4 2 129,2 2-258,-4-2 129,5 1-258,-1 0-129,2-3-129,1 2-387,0-9-516,4 3-3354,-4-11-258,12 11-387,-12-11-129</inkml:trace>
  <inkml:trace contextRef="#ctx0" brushRef="#br0" timeOffset="59">15711 13432 5547,'13'-9'4773,"-13"9"0,18-7-645,-1 6-2709,-17 1-516,23-4-129,-11 4-387,0 0-129,-12 0-129,16 9 0,-11-3 129,-3 4-258,-1 0 129,-1 0-129,-1 0 129,-3 2-258,-2 0 258,-4-1-258,2 0 0,-1-1 129,-1 1-129,0-1 0,4-1 129,0-1 0,0 0 0,3 0 0,3-8 0,0 10 0,0-10 0,8 11 0,-8-11 0,18 8 129,-7-5-129,0-1 0,2 1 0,0-3-258,2 5-1677,-3-5-2193,2-1-516,-4-5 0,3 0-516</inkml:trace>
  <inkml:trace contextRef="#ctx0" brushRef="#br0" timeOffset="60">15987 13390 6063,'0'0'4902,"0"0"-387,0 0-387,21-2-3354,-10-2 0,12 4-387,-7 0 129,5 0-258,-2 1 0,0 3 0,-3-1-129,2 2 129,-4 0-129,-1 1 0,-13-6 0,21 12 0,-21-12 0,14 13 0,-11-6 129,0 1-258,-3 0 129,0 3-129,-5 0 258,-2 1-258,0 0 129,-1 3-258,-2-1 129,1 0 0,2 0 0,1 0 0,0-2 0,4 1 0,-1-3-258,1-1 129,2 0-387,0-9-645,0 0-3354,0 0 0,0 0-387,0 0-258</inkml:trace>
  <inkml:trace contextRef="#ctx0" brushRef="#br0" timeOffset="61">16055 13546 5676,'0'-7'4773,"8"2"0,0-3-1161,12 8-1935,-11-6-129,14 6-645,-7-5-387,6 4-129,-4-2-129,2 1-387,-1 2-516,-19 0-3225,25-4-774,-14 0 0,1 1-645</inkml:trace>
  <inkml:trace contextRef="#ctx0" brushRef="#br0" timeOffset="62">16304 13322 5160,'0'0'4773,"9"-1"-129,1-1-258,11 2-2838,-8-2-516,13 2 0,-6 0-387,8 0-258,-4 0 0,0 0-258,-1-1 0,-2 1 0,-2 0 129,-2 0-258,-2 0 0,-2 0 0,-2 0 0,-11 0 0,14 6 0,-14-6 0,3 12 0,-3-5 0,0 2 0,0 1 0,-2 2 0,-1 1 0,-2 0 0,5 2 0,-1-2 129,0 3-129,1 0 258,0 0-387,0 0 387,0 1-387,0 0 258,1 1-129,0-2 0,5 2 0,-4-2-129,0 0 129,1-2 0,-3-1 0,0-2-129,0 0 129,0-2 0,-6-3 0,6-6 129,-14 10-129,14-10 129,-17 5-129,17-5 0,-18 1 129,18-1-129,-19 1-129,19-1-129,-14 0-774,14 0-3354,0 0-258,0 0-258,-1-6-645</inkml:trace>
  <inkml:trace contextRef="#ctx1" brushRef="#br0" timeOffset="30">14898 13272 0</inkml:trace>
  <inkml:trace contextRef="#ctx1" brushRef="#br0" timeOffset="31">15081 12983 0,'0'0'0,"0"0"0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-9-6 258,'-17'0'1290,"17"0"-129,0 0 129,0 0-129,0 0 0,19 16 129,-2-1 0,13 7-387,7 5 258,13 10-129,7 5-129,11 12 0,1 3-258,13 10 129,1 1-258,9 6 258,-6 3-258,8 7 0,-5-6-129,8 5 129,-2-7-129,4 0-129,-5-9 0,-3 1 129,-2-11-129,-4-3 0,-10-4-129,-3-4-129,-4-4 0,-6 1-129,-6-1 0,-6-4-129,-6 2 258,-3-6-129,-4-2 129,-3-5 0,-12-2 129,-3-4-129,-3-3 129,-4-1-129,-2-5 0,-1 0 129,-4 0-258,0-1 129,-5-11 0,8 12 0,-8-12 0,0 0-129,0 0 0,0 0-387,0 0-645,10-11-2451,-7-1-129,-2-2-516,4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0 516,'0'0'1419,"-15"5"0,15-5-387,-7 10 129,7-10-258,-9 21 258,6-9-258,-1 8 0,-1-2-129,4 12 0,-1 1-258,2 13 258,0 4-129,0 10-129,0 8 0,5 6-129,1 5 0,2 6 0,-2-1 0,3 4-129,-3-2 0,3 0-129,-6-5 258,4 3-258,-5-2 0,2-1 0,-4-2 0,0 0-129,0-4 0,0-3 0,-2-3 0,-2-9-129,-2-5 258,2-9-129,-2-10 0,3-7 0,1-8 129,0-8-129,2-11 0,0 0-129,0 0 129,0 0-129,17 3-516,-9-9-1161,-8 6-1548,27-12-258,-16 1-387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1161,'-3'7'1935,"3"4"-258,7 0-129,3 8-129,9 6 129,6 4-129,9 7-129,4 6-258,11 8-129,-1 3-258,13 10 129,-4-2-258,6 9 129,-5 0-258,4 5-129,-2-5 0,2 1 0,-5 0-258,5-2 0,-3-4 129,0-1-258,1-5 129,2 0 0,-2 0 0,0-1 0,5-3 129,-5-3 0,-1-2-129,-1 0 0,-7-3 0,-2-4-129,-9-4 0,-2-3 0,-7-5 129,-3-3-129,-3-1 129,-3-4 0,-1-2 0,-1-2 0,1-2 0,-4-2 129,7-1-129,-5 0 0,-3-3 0,0 0 0,1-3 0,-17-8 0,20 13 0,-20-13-129,0 0 129,22 6-129,-22-6-129,0 0 0,22 4 0,-22-4-258,16 1 0,-16-1-258,18 3-516,-18-3-645,0 0-1806,0 0 129,0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1792 0 1161,'0'5'1548,"0"-5"-129,-10 19-258,1-7 258,2 1-387,-7 4 129,4 6-129,-8 0-129,1 6-258,-5 0 0,0 7 129,-11 5-387,2 7 129,-6 0-129,-1 8 0,-5 2 129,-4 6-129,-6 7-258,-1 6 129,-3-1-129,-8 2-129,-1 5 0,-5 1 0,-4 2-129,0-3 0,-3 0 129,3-1-129,-2-1 129,8-3 0,-5-5 0,8-2 129,3-4-129,1-3 129,3-9-129,6 2 129,1-10 0,5-6 258,7-7-258,4-9 0,9-2 0,4-9 0,23-14 0,-18 7-129,18-7-258,9-10-1161,10-1-2322,9-3-258,-3-8-258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9-129,0-9-129,-3 19 0,0-3 129,1 7-387,0 4 0,2 9 0,0 5 129,0 9-387,0 10 0,5 7 129,0 5-258,1 2 0,0 4 0,3 2-129,-5 2 0,4-3-129,-2-3 129,3-2-129,1-3 129,-1-2-129,2-7 129,-1-2-129,-1-6 0,-4-5 0,1-7 0,-5-4 129,-1-5-129,0-3 0,0-5 0,-4 1 0,-3-2 0,1-1 258,2 1-516,-2-2 516,3 2-258,0-1-258,0 1 258,2 0-129,1 1 129,0-2-129,-2-1 258,2 1-258,0-3 129,0-2 129,-1-4-129,1-3 0,0-11 0,0 0 0,0 0-258,0 0-1032,0-8-2193,4-3 0,-4-8-258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1810 1161,'33'-26'2451,"-13"9"-387,2-2-129,1-3-258,5 2-258,5-4-258,2 1-258,3-5-258,8 0 0,-1-8-129,7 2 0,-2-6-129,9 0-129,-5-7-129,5 4 0,4-7 129,3 1 0,-1-4-129,7-1 0,3-1 0,4-5 0,7-3 129,6-1 0,1 0-129,3 2 0,-5 0 258,4 0-129,-3 1 129,0 8-258,-9 2 0,-3 3 0,-5-1 0,0 4 0,-5 3 0,-4 1-129,-2 2 129,-5 2-129,2 5 129,-6-1-129,-3 7 129,-4 0-129,0 4 0,-6 6 129,-8 1-129,-5 2-129,-4 4 0,-5 0-645,2 4-3096,-22 5-258,20 0-258,-20 0-387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37.428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 contextRef="#ctx0" brushRef="#br0">10 29 5289,'-7'-16'5031,"1"0"0,6 16-1548,0 0-1935,0 8-387,13 17 0,-3-3-516,6 10-129,1 0-129,7 4 0,5-5-129,7 6 0,-1-1-129,3 0 0,-1-5 0,4 3-129,-2-4-129,-4-9-258,2 9-1032,-17-11-3225,9-5-387,-8-10-387,-2 1-387</inkml:trace>
  <inkml:trace contextRef="#ctx0" brushRef="#br0" timeOffset="-296.0376">385-58 1677,'18'-11'4644,"-18"11"0,0 0-129,0 0-2580,0 0-516,-10 6-129,2 21-258,-9-10-129,6 12-258,-11-1-129,1 7-129,-6 2-129,2 3-129,-3-4-129,0 7 0,1-7 0,0 0-129,3-2 129,5-2 0,4-6-129,1-9-129,9 3-516,5-20-1419,-16 5-2451,16-5-258,0 0-516,0-18 129</inkml:trace>
  <inkml:trace contextRef="#ctx0" brushRef="#br0" timeOffset="1575.7001">234-1084 3870,'0'0'5160,"14"9"-129,-14-9-387,11 42-2709,-11-21-516,7 19-387,-7-1-258,5 10-387,-5-3 258,4 6-516,-4 0 0,1-4 0,0-1 0,-1-6-258,0-5-129,-1-11-129,1 13-903,-18-23-2064,17 2-1419,1-17-387,-20 17-258</inkml:trace>
  <inkml:trace contextRef="#ctx0" brushRef="#br0" timeOffset="448.0569">726 390 3870,'-11'5'4644,"11"-5"0,-22 6-1935,22 17-1032,-18-12 0,18 14-516,-7-11-387,7 12 129,8-4-516,11 0 0,2-7-129,9-1 0,3-6-129,3-5 0,-1-3 0,1-4-129,-8-11 0,-5 0 0,-8-7 129,-8-2-129,-7 3 0,-10-1 0,-14 5 0,-5 3 0,-9 0-129,-3 6-129,4 10-1032,-4-1-3225,9 5-387,2 4-258,12-2-516</inkml:trace>
  <inkml:trace contextRef="#ctx0" brushRef="#br0" timeOffset="2168.2753">298-1986 3354,'21'0'5031,"-21"0"-387,13 14 0,-22-9-2838,9 20-387,-16-9-129,5 21-516,-14-8-258,1 7-129,-7 1-129,2 4-129,-2-4 0,-2 3-129,1-2 0,1-3 0,5 0-129,2-4 129,6 1-516,-6-15-645,21 10-2064,3-27-1548,-15 19 0,15-19-645</inkml:trace>
  <inkml:trace contextRef="#ctx0" brushRef="#br0" timeOffset="2440.3099">-85-1875 5160,'-4'-22'5289,"4"22"-258,0 0-387,17 8-3096,-17-8-258,28 31-516,-14-12 129,12 10-387,-2-1-129,5 3-258,-1-1 0,7 4-129,-3-1 0,-2-4-129,5 0-387,-11-8-774,12 5-2838,-12-5-774,-3 3-129,-3-12-516</inkml:trace>
  <inkml:trace contextRef="#ctx0" brushRef="#br0" timeOffset="2688.3414">567-1582 4644,'10'-15'4902,"-10"15"0,0 0-258,0 0-2709,11 26-903,-11-10-258,7 15-129,-4 0-258,7 0-129,-3-3-129,0-3-258,9 12-1548,-6-19-2967,-10-18-129,0 0-516,0 0-129</inkml:trace>
  <inkml:trace contextRef="#ctx0" brushRef="#br0" timeOffset="4656.0912">191-2738 3870,'0'0'4515,"0"0"129,-19 0-1935,19 0-645,0 0-387,0 0-516,0-22-387,0 22-258,0 0-1419,8-19-3096,-8 19-645,12-28 0,-9 9-645</inkml:trace>
  <inkml:trace contextRef="#ctx0" brushRef="#br0" timeOffset="13860.7601">155-2427 3870,'0'0'4515,"0"0"-516,7 8-1290,-7-8-774,4 21-387,-4-21-387,8 38-258,-6-15-258,8 11-258,-4-4 0,-3 1-129,-3 0-258,0 0 0,0-4-645,0-27-1677,-15 29-2193,15-29-129,-10 14-516,10-14 130</inkml:trace>
  <inkml:trace contextRef="#ctx0" brushRef="#br0" timeOffset="5032.139">237-3708 2967,'-8'-43'4386,"-2"17"-516,10 6-387,0-2-3741,0-5-3225,6 10-258,-6-10-774</inkml:trace>
  <inkml:trace contextRef="#ctx0" brushRef="#br0" timeOffset="5392.1847">311-4778 1,'19'-34'515,"-12"10"-515</inkml:trace>
  <inkml:trace contextRef="#ctx0" brushRef="#br0" timeOffset="6316.3021">493-5894 2451,'0'0'5289,"0"0"-258,-15 16-258,11 12-2709,-23-12-516,12 20-387,-11-1-516,3 13-258,-7-4-129,0 5 0,0 0-258,-1-3 129,6 1-258,-1-11 0,3 1-387,2-19-645,19 1-3483,2-19-387,-17 17-129,17-17-516</inkml:trace>
  <inkml:trace contextRef="#ctx0" brushRef="#br0" timeOffset="6571.8345">24-5776 3225,'0'0'5418,"15"0"-258,-15 0-258,28 25-2967,-13-15-645,19 19-129,-6-7-516,8 4-129,-1 0 0,7 4-387,-9 1 0,5-2-258,-5 0-387,-6-9-645,13 5-3483,-21-2-516,0 2-129,-8-8-387</inkml:trace>
  <inkml:trace contextRef="#ctx0" brushRef="#br0" timeOffset="7135.9061">732-5443 5676,'14'11'5160,"-14"-11"-387,4 23-1548,10 2-1806,-14-25-258,11 35-129,-8-20-645,6 6 0,-9-21-258,20 24 129,-20-24-129,25 3-129,-25-3 129,29-9-129,-12-6 0,-2-3 129,1-8-129,0-1 0,2 5 129,-4-1-129,-2-2 129,0 7 0,-12 18 129,24-18-129,-24 18 0,19 2 0,-19-2 129,20 30-129,-9-8-129,1 2 129,-2 1 0,1 0-129,1-4 129,-3 0-258,4-1-516,-13-20-4257,5 19 129,-5-19-645,0 0-387</inkml:trace>
  <inkml:trace contextRef="#ctx0" brushRef="#br0" timeOffset="9343.6865">343-5062 3225,'0'-20'2838,"0"20"258,0 0-1032,0 0 0,0 0-258,0 0-258,-8 0-387,8 0 0,0 17-258,5 5-129,-3-6 0,7 9-129,-9-1-129,7 6-258,-5 2 258,-1 4-387,-1-5 0,0 6 0,-3-1-129,-2 3 129,1-5-129,-2-1 0,0-4 0,6 0 0,0-3 0,0-8 0,0-4 0,5 2 129,0-1-258,-5-15 129,10 20 0,-10-20 0,0 0 0,4 16 0,-4-16-516,0 0-2838,0 0-1419,0 0-258,0 0-516</inkml:trace>
  <inkml:trace contextRef="#ctx0" brushRef="#br0" timeOffset="10535.8378">240-3273 1806,'0'0'4644,"0"0"258,0 0-1419,11 14-1032,-11-14-387,0 0-645,0 0-516,0 0 0,0 0-387,0 0-129,0 0-258,0 0-903,11-11-3612,-11 11-645,0 0-129,4-20-516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2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82 1935,'0'-26'3870,"2"4"-129,-2 22-1419,0 0-5676,4-34-516,-4 34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6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85 1,'0'-62'773,"0"39"-644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A9E2106-D853-47A9-9723-E88B5FC42585}" emma:medium="tactile" emma:mode="ink">
          <msink:context xmlns:msink="http://schemas.microsoft.com/ink/2010/main" type="inkDrawing" rotatedBoundingBox="3896,13453 6107,13242 6134,13523 3922,13734" semanticType="strikethrough" shapeName="Other">
            <msink:sourceLink direction="with" ref="{631C4CE8-AC28-4A79-81B8-1940E490654A}"/>
          </msink:context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076E16C-9FF0-4CBB-9DBF-E1365E44F25A}" emma:medium="tactile" emma:mode="ink">
          <msink:context xmlns:msink="http://schemas.microsoft.com/ink/2010/main" type="inkDrawing" rotatedBoundingBox="15284,13339 17393,13107 17429,13433 15320,13665" semanticType="strikethrough" shapeName="Other"/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F44FC8D-B819-43DB-BD96-558A85F73BEA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E81ADDAE-8B93-45F8-9AC8-3FB1B30A2A81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2.0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803C50B-8826-4687-8E35-306ABC108289}" emma:medium="tactile" emma:mode="ink">
          <msink:context xmlns:msink="http://schemas.microsoft.com/ink/2010/main" type="inkDrawing" rotatedBoundingBox="20712,13314 22283,13382 22273,13597 20703,13530" shapeName="Other"/>
        </emma:interpretation>
      </emma:emma>
    </inkml:annotationXML>
    <inkml:trace contextRef="#ctx0" brushRef="#br0">0 166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F682A0-0185-4B59-B153-631384FD352C}" emma:medium="tactile" emma:mode="ink">
          <msink:context xmlns:msink="http://schemas.microsoft.com/ink/2010/main" type="writingRegion" rotatedBoundingBox="5510,14290 7069,14210 7094,14698 5536,14778"/>
        </emma:interpretation>
      </emma:emma>
    </inkml:annotationXML>
    <inkml:traceGroup>
      <inkml:annotationXML>
        <emma:emma xmlns:emma="http://www.w3.org/2003/04/emma" version="1.0">
          <emma:interpretation id="{06637446-E82A-41EB-A744-D3B10E0A0B9F}" emma:medium="tactile" emma:mode="ink">
            <msink:context xmlns:msink="http://schemas.microsoft.com/ink/2010/main" type="paragraph" rotatedBoundingBox="5510,14290 7069,14210 7094,14698 5536,14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EE3155-8A57-48B3-BAC0-12A3EAF5AC78}" emma:medium="tactile" emma:mode="ink">
              <msink:context xmlns:msink="http://schemas.microsoft.com/ink/2010/main" type="line" rotatedBoundingBox="5510,14290 7069,14210 7094,14698 5536,14778"/>
            </emma:interpretation>
          </emma:emma>
        </inkml:annotationXML>
        <inkml:traceGroup>
          <inkml:annotationXML>
            <emma:emma xmlns:emma="http://www.w3.org/2003/04/emma" version="1.0">
              <emma:interpretation id="{C9A73509-372F-49B0-835A-CE2FE19BB02B}" emma:medium="tactile" emma:mode="ink">
                <msink:context xmlns:msink="http://schemas.microsoft.com/ink/2010/main" type="inkWord" rotatedBoundingBox="5510,14290 7069,14210 7094,14698 5536,14778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we rite</emma:literal>
                </emma:interpretation>
                <emma:interpretation id="interp2" emma:lang="en-US" emma:confidence="0">
                  <emma:literal>W rite</emma:literal>
                </emma:interpretation>
                <emma:interpretation id="interp3" emma:lang="en-US" emma:confidence="0">
                  <emma:literal>writer</emma:literal>
                </emma:interpretation>
                <emma:interpretation id="interp4" emma:lang="en-US" emma:confidence="0">
                  <emma:literal>who rite</emma:literal>
                </emma:interpretation>
              </emma:one-of>
            </emma:emma>
          </inkml:annotationXML>
      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  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  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      <inkml:trace contextRef="#ctx0" brushRef="#br0" timeOffset="1120.1416">2841 774 2451,'0'0'4257,"0"0"0,0 35-129,0-35-2064,0 0-516,0 34-516,0-34-258,0 32-387,0 2-129,33-34 0,-33 34-258,0-34-129,0 32-387,0-32-774,0 0-2580,0 0-516,0 0 0,0 0-258</inkml:trace>
          <inkml:trace contextRef="#ctx0" brushRef="#br0" timeOffset="1336.1697">2874 608 8901,'0'-32'4386,"0"32"-258,-33 0-1290,33 0-2838,0 0-1806,0 0-2193,0 0-258,33 32-258,-33-32-129</inkml:trace>
          <inkml:trace contextRef="#ctx0" brushRef="#br0" timeOffset="1916.2433">3009 843 7224,'0'0'4773,"0"0"0,0 0-516,0 0-2838,0-34-516,0 34-258,33 0 0,1 0-387,-1 0-258,-33 0-516,33 0-645,0 0-3096,-33 0-387,34 0-129,-34 0-387</inkml:trace>
      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  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6D5342-13FD-4AE7-9665-AEADC5019C24}" emma:medium="tactile" emma:mode="ink">
          <msink:context xmlns:msink="http://schemas.microsoft.com/ink/2010/main" type="inkDrawing" rotatedBoundingBox="1374,16533 6223,16540 6222,16639 1373,16632" semanticType="callout" shapeName="Other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6.37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BBFA984-4AE7-4F64-9B24-A305E36AD4EC}" emma:medium="tactile" emma:mode="ink">
          <msink:context xmlns:msink="http://schemas.microsoft.com/ink/2010/main" type="writingRegion" rotatedBoundingBox="1047,13352 20122,12966 20193,16464 1118,16850"/>
        </emma:interpretation>
      </emma:emma>
    </inkml:annotationXML>
    <inkml:traceGroup>
      <inkml:annotationXML>
        <emma:emma xmlns:emma="http://www.w3.org/2003/04/emma" version="1.0">
          <emma:interpretation id="{FF275312-9430-4ED6-A6E4-1A5687B0F828}" emma:medium="tactile" emma:mode="ink">
            <msink:context xmlns:msink="http://schemas.microsoft.com/ink/2010/main" type="paragraph" rotatedBoundingBox="1115,13351 20122,12966 20140,13816 1132,14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62E18-0A05-4CBE-8599-B937E257254A}" emma:medium="tactile" emma:mode="ink">
              <msink:context xmlns:msink="http://schemas.microsoft.com/ink/2010/main" type="line" rotatedBoundingBox="1115,13351 20122,12966 20140,13816 1132,14201"/>
            </emma:interpretation>
          </emma:emma>
        </inkml:annotationXML>
        <inkml:traceGroup>
          <inkml:annotationXML>
            <emma:emma xmlns:emma="http://www.w3.org/2003/04/emma" version="1.0">
              <emma:interpretation id="{0BD039B1-BCB3-4659-8CDC-24F2FE93DC73}" emma:medium="tactile" emma:mode="ink">
                <msink:context xmlns:msink="http://schemas.microsoft.com/ink/2010/main" type="inkWord" rotatedBoundingBox="1120,13569 3753,13516 3766,14142 1132,14195"/>
              </emma:interpretation>
              <emma:one-of disjunction-type="recognition" id="oneOf0">
                <emma:interpretation id="interp0" emma:lang="en-US" emma:confidence="0">
                  <emma:literal>onto</emma:literal>
                </emma:interpretation>
                <emma:interpretation id="interp1" emma:lang="en-US" emma:confidence="0">
                  <emma:literal>obo</emma:literal>
                </emma:interpretation>
                <emma:interpretation id="interp2" emma:lang="en-US" emma:confidence="0">
                  <emma:literal>oho</emma:literal>
                </emma:interpretation>
                <emma:interpretation id="interp3" emma:lang="en-US" emma:confidence="0">
                  <emma:literal>orzo</emma:literal>
                </emma:interpretation>
                <emma:interpretation id="interp4" emma:lang="en-US" emma:confidence="0">
                  <emma:literal>Oto</emma:literal>
                </emma:interpretation>
              </emma:one-of>
            </emma:emma>
          </inkml:annotationXML>
          <inkml:trace contextRef="#ctx0" brushRef="#br0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  <inkml:trace contextRef="#ctx0" brushRef="#br0" timeOffset="-571.572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        <inkml:trace contextRef="#ctx0" brushRef="#br0" timeOffset="-42643.4151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-1503.6905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      </inkml:traceGroup>
        <inkml:traceGroup>
          <inkml:annotationXML>
            <emma:emma xmlns:emma="http://www.w3.org/2003/04/emma" version="1.0">
              <emma:interpretation id="{631C4CE8-AC28-4A79-81B8-1940E490654A}" emma:medium="tactile" emma:mode="ink">
                <msink:context xmlns:msink="http://schemas.microsoft.com/ink/2010/main" type="inkWord" rotatedBoundingBox="6004,13252 17777,13013 17794,13863 6021,14102">
                  <msink:destinationLink direction="with" ref="{BA9E2106-D853-47A9-9723-E88B5FC42585}"/>
                </msink:context>
              </emma:interpretation>
              <emma:one-of disjunction-type="recognition" id="oneOf1">
                <emma:interpretation id="interp5" emma:lang="en-US" emma:confidence="0">
                  <emma:literal>Tolono??</emma:literal>
                </emma:interpretation>
                <emma:interpretation id="interp6" emma:lang="en-US" emma:confidence="0">
                  <emma:literal>Pocono??</emma:literal>
                </emma:interpretation>
                <emma:interpretation id="interp7" emma:lang="en-US" emma:confidence="0">
                  <emma:literal>Tolono!?</emma:literal>
                </emma:interpretation>
                <emma:interpretation id="interp8" emma:lang="en-US" emma:confidence="0">
                  <emma:literal>Pocono!?</emma:literal>
                </emma:interpretation>
                <emma:interpretation id="interp9" emma:lang="en-US" emma:confidence="0">
                  <emma:literal>Solomon??</emma:literal>
                </emma:interpretation>
              </emma:one-of>
            </emma:emma>
          </inkml:annotationXML>
          <inkml:trace contextRef="#ctx0" brushRef="#br0" timeOffset="-36319.612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  <inkml:trace contextRef="#ctx0" brushRef="#br0" timeOffset="-34463.3763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-33643.2722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  <inkml:trace contextRef="#ctx0" brushRef="#br0" timeOffset="-12591.599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      <inkml:trace contextRef="#ctx0" brushRef="#br0" timeOffset="-12139.5416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-35131.4612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      <inkml:trace contextRef="#ctx0" brushRef="#br0" timeOffset="-11471.9561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  <inkml:trace contextRef="#ctx0" brushRef="#br0" timeOffset="-37827.3035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-40207.1055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        <inkml:trace contextRef="#ctx0" brushRef="#br0" timeOffset="-39296.49">2916 2 774,'0'0'2580,"0"42"-258,0-42 0,0 0-516,0 0-258,0 0-387,-42 43 129,42-43-516,0 0 129,0 0-258,0 40 129,0-40-258,0 42 0,0-42 0,42 43-129,-42-43-129,0 0 0,41 0 0,1 0-129,-42 0 0,41 0 0,-41 0-129,42 0 129,-1-43-129,-41 43 0,0-42 0,42 42 0,-42-40 129,0 40-129,0-43 0,0 43 0,-42 0 0,1-42 0,41 42 0,-42 0 0,1 0 0,41 0 0,-42 0 0,42 0-129,0 0-258,-41 0-645,41 0-2322,0 0-903,0 0-129,0 42-129</inkml:trace>
          <inkml:trace contextRef="#ctx0" brushRef="#br0" timeOffset="-38407.8772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      <inkml:trace contextRef="#ctx0" brushRef="#br0" timeOffset="57231.7675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57927.8559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E81ADDAE-8B93-45F8-9AC8-3FB1B30A2A81}" emma:medium="tactile" emma:mode="ink">
                <msink:context xmlns:msink="http://schemas.microsoft.com/ink/2010/main" type="inkWord" rotatedBoundingBox="19866,13195 20127,13190 20137,13663 19875,13668">
                  <msink:destinationLink direction="with" ref="{FF44FC8D-B819-43DB-BD96-558A85F73BEA}"/>
                </msink:context>
              </emma:interpretation>
              <emma:one-of disjunction-type="recognition" id="oneOf2">
                <emma:interpretation id="interp10" emma:lang="en-US" emma:confidence="0">
                  <emma:literal>]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62219.9009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</inkml:traceGroup>
      </inkml:traceGroup>
    </inkml:traceGroup>
    <inkml:traceGroup>
      <inkml:annotationXML>
        <emma:emma xmlns:emma="http://www.w3.org/2003/04/emma" version="1.0">
          <emma:interpretation id="{607DD1B3-3E5F-4025-BE7E-F795AD4E17D9}" emma:medium="tactile" emma:mode="ink">
            <msink:context xmlns:msink="http://schemas.microsoft.com/ink/2010/main" type="paragraph" rotatedBoundingBox="1274,15878 1872,16665 1356,17057 758,16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812A7-E017-4CE0-A1CB-DD86E6AFE0AD}" emma:medium="tactile" emma:mode="ink">
              <msink:context xmlns:msink="http://schemas.microsoft.com/ink/2010/main" type="line" rotatedBoundingBox="1274,15878 1872,16665 1356,17057 758,16270"/>
            </emma:interpretation>
          </emma:emma>
        </inkml:annotationXML>
        <inkml:traceGroup>
          <inkml:annotationXML>
            <emma:emma xmlns:emma="http://www.w3.org/2003/04/emma" version="1.0">
              <emma:interpretation id="{68B11A63-1A16-4D72-9771-79A7B9E512B3}" emma:medium="tactile" emma:mode="ink">
                <msink:context xmlns:msink="http://schemas.microsoft.com/ink/2010/main" type="inkWord" rotatedBoundingBox="1274,15878 1872,16665 1356,17057 758,16270"/>
              </emma:interpretation>
              <emma:one-of disjunction-type="recognition" id="oneOf3">
                <emma:interpretation id="interp15" emma:lang="en-US" emma:confidence="0">
                  <emma:literal>k</emma:literal>
                </emma:interpretation>
                <emma:interpretation id="interp16" emma:lang="en-US" emma:confidence="0">
                  <emma:literal>6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"</emma:literal>
                </emma:interpretation>
              </emma:one-of>
            </emma:emma>
          </inkml:annotationXML>
          <inkml:trace contextRef="#ctx0" brushRef="#br1" timeOffset="89367.3481">-2441 2314 2322,'0'0'3612,"0"0"258,0 0-1290,0 0-258,0 0-516,0 0-516,0 0-258,0 0-258,0 0-258,0 32-129,0-32 0,0 34-129,0 0-129,0 33 0,0-33 0,0 32-129,0 0 0,33-32 0,-33 33 129,0 1-258,0-36 129,0 36 0,0-36 0,0 2 0,0 33 0,0-67-129,0 34 129,0-34 0,34 34 0,-34-34 0,0 0 0,0 0-129,0 0 0,0 0-645,0-34-2580,0 34-903,0-34-258,0 2-387</inkml:trace>
          <inkml:trace contextRef="#ctx0" brushRef="#br1" timeOffset="95475.1238">-1906 2748 645,'0'0'1032,"0"0"-258,0 0-258,0 0-387,0 0-129,0 0 129,33-33-129,-33 33 258,0 0 258,0 0 258,0 0 258,0 0 387,0 0-129,0 0 258,0 0 258,0 0-387,0 0 0,0 0-129,0 0-258,0 0-129,0 0-129,0 0-258,0 0-129,0 0-129,0 0 129,-33 0-129,33 0 0,0 33 0,0-33 0,-34 0-129,34 0 0,-33 0 0,33 34 129,-35-34-129,35 0-129,-34 0 129,34 34-129,-33-34 129,33 0-129,0 32 0,0-32 0,-33 0 0,33 0 0,-33 0 0,33 0 0,0 0 0,0 34 0,0-34 129,-34 0-129,34 0 0,0 0 0,0 0 129,-33 0-129,33 0 129,0 0-129,0 0 0,0 34 129,0-34-129,0 0 0,0 0 129,0 0 0,0 32-129,0-32 258,33 34-129,-33-34 0,34 0 0,-34 35 129,33-35-129,-33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5.66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2674E9-5909-418D-AC69-4032940FE62E}" emma:medium="tactile" emma:mode="ink">
          <msink:context xmlns:msink="http://schemas.microsoft.com/ink/2010/main" type="inkDrawing" rotatedBoundingBox="6823,16509 24313,16363 24315,16513 6824,16659" shapeName="Other"/>
        </emma:interpretation>
      </emma:emma>
    </inkml:annotationXML>
    <inkml:trace contextRef="#ctx0" brushRef="#br0">-19 168 1548,'0'34'2580,"0"-34"-1161,0 0 0,0 0-129,0 0-129,0-34-258,0 34 0,0 0 0,0 0-129,0 0-129,0 0 0,0 0-129,0 0 129,0 0-258,34 0 129,-34 0 0,35 0 0,-35 0-258,33 0 0,-33 0-129,33 0 129,-33 0 0,34 0-129,-34 0 0,33 0-129,-33 0 0,33 0 129,-33 0 0,34 0-129,-34 0 129,33 0-129,0 0 129,-33-32-129,0 32 129,33 0-129,-33 0 129,34 0-129,-1 0 0,-33 0 0,33 0 0,-33 0 0,36 32 0,-36-32 0,33 0 0,0 0 129,-33 0-129,33 0-129,1 0 129,-34 0 0,33 0 129,0 0-129,1 0 0,-1 0 0,0 0-129,1 0 129,-1-32 0,0 32 0,0 0 0,3 0 0,-36 0 0,33 0 0,0 0 0,1 0 0,-1 0 0,0 0-129,0 0 129,1 0 0,-1 0 0,0 0-129,1 0 129,-1 0-129,0 0 129,2 0 0,-1 0 0,-1 0 0,34 0 0,-34 0 0,0 0 0,34 0 0,-1 0 0,1 0 0,-32 0 0,32 0 0,-1 0 0,-32 0 0,32 0 0,-33 0 0,34 0-129,0 0 129,-34 0 0,35 0-129,-34 0 129,32 0-129,1 32 129,-34-32 0,34 0 0,-1 0 0,3 0-129,-2 0 129,-1 0 0,1 0 0,-1 0-129,-32 0 129,32 0 0,3 0-258,-3-32 258,1 32 0,-34 0-129,34 0 129,-1 0-129,1 0 129,1 0-129,-34 0 0,32 0 0,1 0 129,-1 32-129,1-32 0,0 0 129,-1 0-129,3 0 129,-3 0 0,34 0-129,-33 0 129,-1 0 0,1 34-129,2-34 129,-3 0-129,1 0 0,33 0 129,-34 0-129,36 0 129,-35 0-258,-1 0 258,34 0 0,-33 34 0,-1-34 0,36 0 0,-35 0 0,-1 0 0,1 0 0,-1 0 0,1 0 0,0 0 0,1 0 0,-1 0 0,-1 0 0,1 0 0,-1 0 0,1 0 0,2 0 0,-36 0 0,33-34 0,1 34 0,-34 0 258,34 0-258,-1 0 0,-32 0 0,34 0 0,-1 0 0,-34 0 0,34 0-258,-1-34 258,-32 34 0,32 0 0,1 0 0,1 0 0,-1 0 0,-34 0 0,34 0 0,-1-32 258,1 32-258,-34 0 0,34 0 0,1 0 0,-1 0 0,0 0 0,-1 0 0,1 0 0,-1 0 0,36 0 0,-35-34 0,-1 34 0,1 0 0,-1 0 0,34 0 0,-31 0 0,-3 0 0,1 0 129,0 0-129,32 0 0,-32 0 0,2 0 0,30 0 0,-32 0 0,33-34 0,-34 34 0,36 0 0,-35 0 0,33 0 0,-34 0 129,1 0-129,0 0 0,1 0 0,32 0 129,-33 0-129,-1 0 0,1 0 0,-1 0 0,1 0 0,1 0 0,-34 0 0,32 0 0,1 0 0,-1 0 0,1 34 0,-34-34 0,36 0 0,-3 0 0,1 0 129,-34 0-129,34 0 0,-1 0 0,-32 0 129,32 0-129,3 0 0,-3 0 0,1 0 0,-34-34 0,34 34 0,0 0 0,-1 0 0,-31 0 0,32 0 0,0 0 0,-34 0 0,33 0 0,-32 0 0,32 0 0,1 0 0,-34 0 0,36 0 0,-36 0 0,34 0 0,-1 0 0,-33 0 0,34 0 0,0 0 0,1 0 0,-1 0 0,-34 0 0,34 0 0,-1 0 0,1 0 129,-34 0-258,34 0 129,1 0 0,-1 0 0,-1 0 0,1 0 0,0 0 129,-1 0-129,1 0 0,1 0 0,-1 0 0,-1 0 0,1 0 0,0 0 0,-1 0 0,3 0 0,-36 0 0,34 0 0,-34 0 0,33 0 0,-32-33 0,32 33 0,-32 0 0,-1 0 0,35 0 0,-34 0 0,32 0 0,-32 0 0,-1 0 0,33 0 0,-32 0 0,-1 0 0,34 0 0,-34 0 0,2 0 0,-2 0 0,1 0 0,-1 0 0,0 0-129,1 0 129,-1 0 0,0 0 0,1 0-129,-1 0 129,33 0 0,-32 0 0,-1 0 0,2 0 0,-1 0 0,-1 0 0,0 0 0,0 0 0,34 0 0,-34 0 0,1 0 0,-1 0 0,33 0 0,-32 0 0,1 0 0,-2 0 0,1 0 0,-1 0 0,33 0-129,-32 0 129,-1 33 0,0-33 0,1 0 0,-1 0 0,0 0-129,0 0 129,3 0 0,-3 0 0,0 0 0,1 0 0,-1 0-129,0 0 129,0 0 0,1 0 0,-1 0 0,0 0 0,1 0 0,32 0 0,-31 0 0,-1 0 0,-1 0 0,0 0 0,1 0 0,-1 0 0,0 0-129,1 0 129,-1 0 0,0 0 0,0 0 0,1 0-258,-1 0 258,-33 0 0,33 0 0,3 0 0,-36 0 0,33 0 0,-33 0 0,33 0 0,0 0-129,-33 0 129,34 0 0,-1 0 0,-33 0-129,33 0 129,1 0 0,-34 0 0,33 0 0,-33 0 129,0-33-129,0 33 0,33 0 0,-33 0 0,0 0 0,0 0 129,0 0-129,0 0 0,0 0 0,0 0 0,0 0 0,0 0 258,0 0-258,33 0 0,-33 0 0,0-34 0,0 34 129,34 0-129,-34 0 0,0 0 0,0 0 0,33 0 0,-33 0 0,0 0 0,0 0 129,35 0-129,-35 0 0,0 0 0,0 0 0,34 0 129,-34 0-129,33 0 0,-33 0 129,0 0-129,0 0 129,33 0-129,-33 0 129,0 0-129,0 0 129,0 0-129,0 0 129,0 0-129,0 0 0,0 0 0,0 0-645,0 0-3096,0 0-258,0 0-387,0 0 129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7.494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F55A17D3-65B8-4158-A563-5C42A2BF23B5}" emma:medium="tactile" emma:mode="ink">
          <msink:context xmlns:msink="http://schemas.microsoft.com/ink/2010/main" type="writingRegion" rotatedBoundingBox="24812,16317 23918,17115 23343,16470 24237,15673"/>
        </emma:interpretation>
      </emma:emma>
    </inkml:annotationXML>
    <inkml:traceGroup>
      <inkml:annotationXML>
        <emma:emma xmlns:emma="http://www.w3.org/2003/04/emma" version="1.0">
          <emma:interpretation id="{D36D39A3-B177-452A-9F92-02F8FDDF21AB}" emma:medium="tactile" emma:mode="ink">
            <msink:context xmlns:msink="http://schemas.microsoft.com/ink/2010/main" type="paragraph" rotatedBoundingBox="24812,16317 23918,17115 23343,16470 24237,15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4E14B-7E81-4B87-9E33-204D6C3D81CB}" emma:medium="tactile" emma:mode="ink">
              <msink:context xmlns:msink="http://schemas.microsoft.com/ink/2010/main" type="line" rotatedBoundingBox="24812,16317 23918,17115 23343,16470 24237,15673"/>
            </emma:interpretation>
          </emma:emma>
        </inkml:annotationXML>
        <inkml:traceGroup>
          <inkml:annotationXML>
            <emma:emma xmlns:emma="http://www.w3.org/2003/04/emma" version="1.0">
              <emma:interpretation id="{77111171-B2C1-4CA6-8A97-23587C85F9CD}" emma:medium="tactile" emma:mode="ink">
                <msink:context xmlns:msink="http://schemas.microsoft.com/ink/2010/main" type="inkWord" rotatedBoundingBox="24812,16317 23918,17115 23343,16470 24237,15673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36 63 258,'0'-32'3096,"0"32"-645,0 0 129,0 0-258,0-34-258,0 34-387,0 0-258,0 0 0,0 0-516,0 0 0,0 0-258,0 34-258,0-34 0,-33 32-258,33-32 258,0 34-258,0 0 129,0-2 0,0 2 129,0 0-258,0-2 129,0 3 0,0 31-129,0-32 0,0 0 0,0-2 0,0 36-129,0-35 0,0 1 0,0 0 0,0-2 0,33 2 0,-33-34-129,0 34 0,0-2-258,0-32-516,0 34-3225,0-34-516,0 0-129,0 0-387</inkml:trace>
          <inkml:trace contextRef="#ctx0" brushRef="#br0" timeOffset="5795.736">-64 565 129,'0'0'3483,"0"0"-387,0 0-645,0 0-258,0 0-387,0 0-516,0 0 0,0 0-129,0 0-129,0 0-129,0 0-129,0 0-258,0 0 0,0 0 0,-33 0-258,33 0 258,0 0-258,0 0-129,-33 0 129,-1 34-129,34-34 0,-35 0 0,35 34-129,-33-34 129,-1 32-129,1-32 129,0 34-129,0 0 129,-1-34 0,-32 32 0,32 2-129,1 1 129,0-35 0,0 32 0,-3 2-129,3-34 0,0 0 129,33 34-129,0-34 0,-34 0 0,34 0 0,0 0 0,0 0-516,0 0-2580,0-34-1419,0 34-258,34 0-516</inkml:trace>
          <inkml:trace contextRef="#ctx0" brushRef="#br0" timeOffset="4788.108">-700 298 1419,'0'0'3741,"0"0"258,0 0-1290,0 0-258,0 0-774,33 0-129,-33 0-387,0 0-129,0 0-258,33 0-129,-33 0 129,36 34-258,-36-34-129,33 0-129,-33 32 0,33-32-129,0 0 0,-33 0-129,34 34 0,-1-34 0,0 0 0,-33 34 0,34-34 0,-1 0 0,-33 32 0,33-32 0,-33 0 0,0 34 0,33-34 0,-33 0 0,34 34 0,-34-34 0,33 0 0,-33 0 0,0 0 0,35 33-129,-35-33-516,0 0-1806,0 0-2064,0 0-258,0 0-387,0 0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3.1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8A7040A-26A0-4169-BBE2-97DE63E04E48}" emma:medium="tactile" emma:mode="ink">
          <msink:context xmlns:msink="http://schemas.microsoft.com/ink/2010/main" type="writingRegion" rotatedBoundingBox="5977,16021 7251,15982 7276,16807 6002,16846"/>
        </emma:interpretation>
      </emma:emma>
    </inkml:annotationXML>
    <inkml:traceGroup>
      <inkml:annotationXML>
        <emma:emma xmlns:emma="http://www.w3.org/2003/04/emma" version="1.0">
          <emma:interpretation id="{E0D059D8-31C5-4648-8DF9-2E71ECE7120B}" emma:medium="tactile" emma:mode="ink">
            <msink:context xmlns:msink="http://schemas.microsoft.com/ink/2010/main" type="paragraph" rotatedBoundingBox="5977,16021 7251,15982 7276,16807 6002,16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80ABD3-E881-4C8A-8782-BEC8BF39192A}" emma:medium="tactile" emma:mode="ink">
              <msink:context xmlns:msink="http://schemas.microsoft.com/ink/2010/main" type="line" rotatedBoundingBox="5977,16021 7251,15982 7276,16807 6002,16846"/>
            </emma:interpretation>
          </emma:emma>
        </inkml:annotationXML>
        <inkml:traceGroup>
          <inkml:annotationXML>
            <emma:emma xmlns:emma="http://www.w3.org/2003/04/emma" version="1.0">
              <emma:interpretation id="{5FC3756A-BED0-4D89-9830-8CBEAC8F6B3C}" emma:medium="tactile" emma:mode="ink">
                <msink:context xmlns:msink="http://schemas.microsoft.com/ink/2010/main" type="inkWord" rotatedBoundingBox="5977,16021 7251,15982 7276,16807 6002,16846"/>
              </emma:interpretation>
              <emma:one-of disjunction-type="recognition" id="oneOf0">
                <emma:interpretation id="interp0" emma:lang="en-US" emma:confidence="0">
                  <emma:literal>3K</emma:literal>
                </emma:interpretation>
                <emma:interpretation id="interp1" emma:lang="en-US" emma:confidence="0">
                  <emma:literal>ilk</emma:literal>
                </emma:interpretation>
                <emma:interpretation id="interp2" emma:lang="en-US" emma:confidence="0">
                  <emma:literal>tie,</emma:literal>
                </emma:interpretation>
                <emma:interpretation id="interp3" emma:lang="en-US" emma:confidence="0">
                  <emma:literal>tin</emma:literal>
                </emma:interpretation>
                <emma:interpretation id="interp4" emma:lang="en-US" emma:confidence="0">
                  <emma:literal>tin,</emma:literal>
                </emma:interpretation>
              </emma:one-of>
            </emma:emma>
          </inkml:annotationXML>
          <inkml:trace contextRef="#ctx0" brushRef="#br0">2439 2681 2322,'0'0'4386,"0"0"-129,0 0-903,0 0-903,0 0-516,0 0-645,0 0-258,0 0-129,0 0-258,0 0 0,0 0-258,36 0 0,-36 0-129,0 0-129,0 0 258,33 34-258,0-34 0,-33 0-129,34 33 129,-34-33-129,33 0 0,1 34 0,-34-34 0,33 0 0,-33 34 0,33-34 0,1 0 0,-34 32 0,0-32 0,33 0 0,-33 0-129,0 34 129,0-34 129,0 0-129,0 0-129,0 34 129,0-34 0,-33 32 0,-1-32-129,34 0 129,-33 34 0,0-34 0,33 35-129,-34-35 258,34 32-129,-33-32 0,33 0-129,0 34 129,0-34 0,0 0 0,0 0-387,0 0-129,0 0-903,0 0-3096,0 0-129,0 0-387,33 0-129</inkml:trace>
          <inkml:trace contextRef="#ctx0" brushRef="#br0" timeOffset="-5400.1857">3011 2346 2322,'0'0'4386,"0"0"0,0 0-1161,0 0-774,0 0-645,0 0-516,0 0-258,-33-32-516,33 32 129,0 0-258,0 0-129,0 0 0,0 0 0,0 32 0,0 2-129,0-34 0,33 34 129,-33-2-129,0 3 0,0-1 0,0-2-129,0 36 0,0-36 258,0 36-258,34-35 0,-34 1 0,0 32 0,0-32 0,0 0 0,0-34 0,0 32 0,0 2 0,0-34 0,0 0-258,0 35 129,0-35-258,0 0-387,0 0-3483,0-35-387,0 35-258,0-34-387</inkml:trace>
          <inkml:trace contextRef="#ctx0" brushRef="#br0" timeOffset="426661.1791">3145 2848 516,'0'0'2451,"0"0"-387,0 0 258,0 0-516,0 0 0,0 0-258,0 0 0,0 0-129,0 0-258,0 0-387,0 0-129,0 0 129,0 0-258,0 0-129,0 0 0,0 0 0,0 0-129,0 0 129,0 0-129,0 0 258,33-32-129,-33 32 0,34 0 0,-34 0 0,33-34-129,-33 34 0,34 0 0,-34-34-129,33 34 129,2 0-129,-1-33 0,-1 33 0,1-34-129,-1 34 0,1-34 0,-34 34 129,33-32-129,0 32 0,1-34 129,-1 34-129,1 0 0,-34-34 0,33 34 0,-33 0 0,0 0 0,0 0 0,0 0-129,0 0-129,0 0-903,0 0-3225,0 0-129,0 0-258,0 34-516</inkml:trace>
          <inkml:trace contextRef="#ctx0" brushRef="#br0" timeOffset="427460.7806">3178 2882 1677,'0'0'3612,"0"0"0,0 0-645,0 0-258,0-34-516,0 34-258,0 0-645,0 0-258,0 0 0,0 0-387,0 0 0,0 0-129,0 0-129,34 0 129,-1 0-258,-33 34 129,34 0-258,-1-34 129,2 32-129,-1 2-129,-1 1 129,1-35 0,-1 32-129,1-32 0,-1 34 0,0-34 0,-33 0 0,34 0 0,-1 0 0,-33 0 0,0 0 0,34 34-129,-34-34 0,0 0-258,33 0-3483,-33 0-645,0 0-387,0 0-516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1.0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85F929B-BBD4-4211-821C-E0E1BC30705F}" emma:medium="tactile" emma:mode="ink">
          <msink:context xmlns:msink="http://schemas.microsoft.com/ink/2010/main" type="writingRegion" rotatedBoundingBox="11617,13922 24679,13273 24729,14261 11666,14910"/>
        </emma:interpretation>
      </emma:emma>
    </inkml:annotationXML>
    <inkml:traceGroup>
      <inkml:annotationXML>
        <emma:emma xmlns:emma="http://www.w3.org/2003/04/emma" version="1.0">
          <emma:interpretation id="{16723383-873A-4E4D-9BF1-DBE49DAC55EB}" emma:medium="tactile" emma:mode="ink">
            <msink:context xmlns:msink="http://schemas.microsoft.com/ink/2010/main" type="paragraph" rotatedBoundingBox="11617,13922 24679,13273 24729,14261 11666,14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D83453-82AA-4CE8-8055-63D9B91F3875}" emma:medium="tactile" emma:mode="ink">
              <msink:context xmlns:msink="http://schemas.microsoft.com/ink/2010/main" type="line" rotatedBoundingBox="11617,13922 24679,13273 24729,14261 11666,14910"/>
            </emma:interpretation>
          </emma:emma>
        </inkml:annotationXML>
        <inkml:traceGroup>
          <inkml:annotationXML>
            <emma:emma xmlns:emma="http://www.w3.org/2003/04/emma" version="1.0">
              <emma:interpretation id="{945EAA01-452D-41C2-9BCA-29E900CC5E0A}" emma:medium="tactile" emma:mode="ink">
                <msink:context xmlns:msink="http://schemas.microsoft.com/ink/2010/main" type="inkWord" rotatedBoundingBox="11628,14135 12762,14079 12780,14442 11646,14499"/>
              </emma:interpretation>
              <emma:one-of disjunction-type="recognition" id="oneOf0">
                <emma:interpretation id="interp0" emma:lang="en-US" emma:confidence="1">
                  <emma:literal>use</emma:literal>
                </emma:interpretation>
                <emma:interpretation id="interp1" emma:lang="en-US" emma:confidence="0">
                  <emma:literal>us</emma:literal>
                </emma:interpretation>
                <emma:interpretation id="interp2" emma:lang="en-US" emma:confidence="0">
                  <emma:literal>Use</emma:literal>
                </emma:interpretation>
                <emma:interpretation id="interp3" emma:lang="en-US" emma:confidence="0">
                  <emma:literal>wise</emma:literal>
                </emma:interpretation>
                <emma:interpretation id="interp4" emma:lang="en-US" emma:confidence="0">
                  <emma:literal>rise</emma:literal>
                </emma:interpretation>
              </emma:one-of>
            </emma:emma>
          </inkml:annotationXML>
          <inkml:trace contextRef="#ctx0" brushRef="#br0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-15135.422">8157 476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-14571.3504">8794 508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</inkml:traceGroup>
        <inkml:traceGroup>
          <inkml:annotationXML>
            <emma:emma xmlns:emma="http://www.w3.org/2003/04/emma" version="1.0">
              <emma:interpretation id="{C8CEB015-B9B4-4368-B88D-22505313BAA8}" emma:medium="tactile" emma:mode="ink">
                <msink:context xmlns:msink="http://schemas.microsoft.com/ink/2010/main" type="inkWord" rotatedBoundingBox="14335,14207 15370,14156 15387,14501 14352,14552"/>
              </emma:interpretation>
              <emma:one-of disjunction-type="recognition" id="oneOf1">
                <emma:interpretation id="interp5" emma:lang="en-US" emma:confidence="1">
                  <emma:literal>use</emma:literal>
                </emma:interpretation>
                <emma:interpretation id="interp6" emma:lang="en-US" emma:confidence="0">
                  <emma:literal>uses</emma:literal>
                </emma:interpretation>
                <emma:interpretation id="interp7" emma:lang="en-US" emma:confidence="0">
                  <emma:literal>used</emma:literal>
                </emma:interpretation>
                <emma:interpretation id="interp8" emma:lang="en-US" emma:confidence="0">
                  <emma:literal>user</emma:literal>
                </emma:interpretation>
                <emma:interpretation id="interp9" emma:lang="en-US" emma:confidence="0">
                  <emma:literal>wise</emma:literal>
                </emma:interpretation>
              </emma:one-of>
            </emma:emma>
          </inkml:annotationXML>
          <inkml:trace contextRef="#ctx0" brushRef="#br0" timeOffset="-13979.2752">8927 609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0" timeOffset="-10043.2754">10833 542 2580,'0'0'4128,"-34"0"-129,34 0-2193,0 0 258,0 0-516,0 35-258,0-35-258,0 32-258,0-32-258,0 35 129,0-3-258,0-32 129,0 34-258,0-34 129,0 35-129,0-3 0,0-32 0,34 0-129,-34 0 0,0 0 0,0 0 0,33 0 0,2 0-129,-35-32 0,33-3 129,-33 35-129,0-34 0,34 2 129,-34 32-129,0-35 0,33 3 258,-33 32-129,0-35 0,0 35 129,0 0 0,0 0-129,0 0 129,0 0-129,0 0 129,0 35-129,0-35-129,0 32 129,0 3 129,0-35-258,0 32 129,0 2 0,0-34-129,0 35 0,33-35-129,-33 0-387,0 32-387,0-32-1161,34 0-2580,-34 0-387,33 0-129,-33 0-258</inkml:trace>
          <inkml:trace contextRef="#ctx0" brushRef="#br0" timeOffset="-9563.2144">11369 542 5676,'0'0'5031,"0"0"-387,0-34-774,0 34-2580,-33 0-258,33 0 129,0 0-516,0 0-129,-35 0 0,35 0-129,-34 34-129,34-34 0,0 0-129,0 0 0,-33 35-129,33-35 129,0 32-129,0-32 0,33 0 0,1 35 0,-34-35 0,35 0 0,-2 32-129,-33-32 129,0 0 0,33 34 0,-33-34-129,0 35 129,0-35 0,0 32 0,0-32-129,-33 0 129,0 35 0,33-35 0,-35 0 0,35 0 0,-34 0-129,34 0 0,0 0-129,0 0-387,0 0-129,-33-35-1032,33 35-2709,0 0-387,33-32-258,-33 32 0</inkml:trace>
        </inkml:traceGroup>
        <inkml:traceGroup>
          <inkml:annotationXML>
            <emma:emma xmlns:emma="http://www.w3.org/2003/04/emma" version="1.0">
              <emma:interpretation id="{852D6921-C1CC-4863-A69F-4284B12C7FFF}" emma:medium="tactile" emma:mode="ink">
                <msink:context xmlns:msink="http://schemas.microsoft.com/ink/2010/main" type="inkWord" rotatedBoundingBox="16715,14124 18640,14028 18666,14562 16741,14658"/>
              </emma:interpretation>
              <emma:one-of disjunction-type="recognition" id="oneOf2">
                <emma:interpretation id="interp10" emma:lang="en-US" emma:confidence="0">
                  <emma:literal>write</emma:literal>
                </emma:interpretation>
                <emma:interpretation id="interp11" emma:lang="en-US" emma:confidence="0">
                  <emma:literal>wrote</emma:literal>
                </emma:interpretation>
                <emma:interpretation id="interp12" emma:lang="en-US" emma:confidence="0">
                  <emma:literal>writer</emma:literal>
                </emma:interpretation>
                <emma:interpretation id="interp13" emma:lang="en-US" emma:confidence="0">
                  <emma:literal>writes</emma:literal>
                </emma:interpretation>
                <emma:interpretation id="interp14" emma:lang="en-US" emma:confidence="0">
                  <emma:literal>invite</emma:literal>
                </emma:interpretation>
              </emma:one-of>
            </emma:emma>
          </inkml:annotationXML>
          <inkml:trace contextRef="#ctx0" brushRef="#br0" timeOffset="-9087.154">11502 644 4644,'34'0'4902,"-34"0"-129,33 0-129,0 0-3225,-33-35-129,33 35-258,-33 0-387,34 0-129,-1-32-129,-33 32-258,0 0 258,33-35-258,-33 35-129,0-34 129,0 34-129,0 0 129,0 0-129,0-32 0,0 32 0,0 0 0,0 0 0,-33 0 0,0 0 0,33 0 0,-34 0 0,34 0 129,-33 0-129,33 0 129,-33 32 0,33 2 129,-33-34-129,33 35 129,0-3-129,0 3 129,0-3-129,33 2 0,-33 1 129,33-3-129,0-32-129,1 35 129,-1-35-258,-33 0-129,33 0-1032,3 0-3612,-3 0 0,-33-35-516,33 35-258</inkml:trace>
          <inkml:trace contextRef="#ctx0" brushRef="#br0" timeOffset="-6099.2746">13175 608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-5647.2172">13474 542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-5227.6639">13942 608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-5019.6375">14244 642 5160,'0'0'4902,"0"0"-129,33 0-1032,-33 0-2064,0 32-258,0-32-258,0 0-516,0 34-129,0 0-258,0-34-258,0 0-387,0 32-1419,0-32-2838,0 35 0,0-35-645,0 0 0</inkml:trace>
          <inkml:trace contextRef="#ctx0" brushRef="#br0" timeOffset="-4815.1115">14410 407 5160,'0'-32'5289,"-33"32"-387,33 0-387,-33 0-1806,33 0-2838,0 0-1419,0 0-2580,0 0-516,0 0-258,33 0-387</inkml:trace>
          <inkml:trace contextRef="#ctx0" brushRef="#br0" timeOffset="-4523.5745">14545 375 7482,'0'0'5031,"0"0"129,34 0-387,-34 0-3612,0 32 0,0 2-516,0 0-129,0-2-129,0 3-129,0-1-129,0-2-129,0 2 0,0 32 0,0-32 0,0-2-129,0 3-258,0-35-258,0 34-903,0-2-3096,0-32-387,0 0-258,0 0-258</inkml:trace>
          <inkml:trace contextRef="#ctx0" brushRef="#br0" timeOffset="-4303.5465">14512 708 8643,'0'-34'5289,"0"34"-258,0 0-387,33 0-3870,1 0 129,-34 0-387,33 0-387,0 0-258,1 0-387,-34 0-1032,33 0-3096,0 0-258,-33 0-258,0 0-516</inkml:trace>
        </inkml:traceGroup>
        <inkml:traceGroup>
          <inkml:annotationXML>
            <emma:emma xmlns:emma="http://www.w3.org/2003/04/emma" version="1.0">
              <emma:interpretation id="{F249B90A-A920-476E-921A-4BE1C83D7997}" emma:medium="tactile" emma:mode="ink">
                <msink:context xmlns:msink="http://schemas.microsoft.com/ink/2010/main" type="inkWord" rotatedBoundingBox="19603,13600 20710,13545 20749,14330 19642,14385"/>
              </emma:interpretation>
              <emma:one-of disjunction-type="recognition" id="oneOf3">
                <emma:interpretation id="interp15" emma:lang="en-US" emma:confidence="1">
                  <emma:literal>use</emma:literal>
                </emma:interpretation>
                <emma:interpretation id="interp16" emma:lang="en-US" emma:confidence="0">
                  <emma:literal>rise</emma:literal>
                </emma:interpretation>
                <emma:interpretation id="interp17" emma:lang="en-US" emma:confidence="0">
                  <emma:literal>vise</emma:literal>
                </emma:interpretation>
                <emma:interpretation id="interp18" emma:lang="en-US" emma:confidence="0">
                  <emma:literal>wise</emma:literal>
                </emma:interpretation>
                <emma:interpretation id="interp19" emma:lang="en-US" emma:confidence="0">
                  <emma:literal>Use</emma:literal>
                </emma:interpretation>
              </emma:one-of>
            </emma:emma>
          </inkml:annotationXML>
          <inkml:trace contextRef="#ctx0" brushRef="#br0" timeOffset="-3846.9886">14812 708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  <inkml:trace contextRef="#ctx0" brushRef="#br0" timeOffset="-1487.6887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-1095.1389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-667.5848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</inkml:traceGroup>
        <inkml:traceGroup>
          <inkml:annotationXML>
            <emma:emma xmlns:emma="http://www.w3.org/2003/04/emma" version="1.0">
              <emma:interpretation id="{0C4437C3-DD80-40A4-BA3F-181BF1CD5042}" emma:medium="tactile" emma:mode="ink">
                <msink:context xmlns:msink="http://schemas.microsoft.com/ink/2010/main" type="inkWord" rotatedBoundingBox="22207,13396 24679,13273 24720,14094 22247,14217"/>
              </emma:interpretation>
              <emma:one-of disjunction-type="recognition" id="oneOf4">
                <emma:interpretation id="interp20" emma:lang="en-US" emma:confidence="0">
                  <emma:literal>Joto</emma:literal>
                </emma:interpretation>
                <emma:interpretation id="interp21" emma:lang="en-US" emma:confidence="0">
                  <emma:literal>Joto,</emma:literal>
                </emma:interpretation>
                <emma:interpretation id="interp22" emma:lang="en-US" emma:confidence="0">
                  <emma:literal>bono</emma:literal>
                </emma:interpretation>
                <emma:interpretation id="interp23" emma:lang="en-US" emma:confidence="0">
                  <emma:literal>Pongo</emma:literal>
                </emma:interpretation>
                <emma:interpretation id="interp24" emma:lang="en-US" emma:confidence="0">
                  <emma:literal>bongo</emma:literal>
                </emma:interpretation>
              </emma:one-of>
            </emma:emma>
          </inkml:annotationXML>
          <inkml:trace contextRef="#ctx0" brushRef="#br0" timeOffset="1448.1831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2372.3012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2984.3789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3396.4312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4620.0866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7:33.5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72672DD-080F-4B34-BAA0-CB98D93153AC}" emma:medium="tactile" emma:mode="ink">
          <msink:context xmlns:msink="http://schemas.microsoft.com/ink/2010/main" type="writingRegion" rotatedBoundingBox="18011,8365 17860,10382 17520,10356 17670,8340"/>
        </emma:interpretation>
      </emma:emma>
    </inkml:annotationXML>
    <inkml:traceGroup>
      <inkml:annotationXML>
        <emma:emma xmlns:emma="http://www.w3.org/2003/04/emma" version="1.0">
          <emma:interpretation id="{19A2F4AD-DF54-489C-B68B-EF93989A7D71}" emma:medium="tactile" emma:mode="ink">
            <msink:context xmlns:msink="http://schemas.microsoft.com/ink/2010/main" type="paragraph" rotatedBoundingBox="18011,8365 17860,10382 17520,10356 17670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FDDF6-9EE0-4AEA-81B9-A03291B7DE77}" emma:medium="tactile" emma:mode="ink">
              <msink:context xmlns:msink="http://schemas.microsoft.com/ink/2010/main" type="line" rotatedBoundingBox="18011,8365 17860,10382 17520,10356 17670,8340"/>
            </emma:interpretation>
          </emma:emma>
        </inkml:annotationXML>
        <inkml:traceGroup>
          <inkml:annotationXML>
            <emma:emma xmlns:emma="http://www.w3.org/2003/04/emma" version="1.0">
              <emma:interpretation id="{2B2373F3-D7EF-43FF-A60B-474152F807E5}" emma:medium="tactile" emma:mode="ink">
                <msink:context xmlns:msink="http://schemas.microsoft.com/ink/2010/main" type="inkWord" rotatedBoundingBox="18011,8365 17860,10382 17520,10356 17670,8340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227 41 1548,'0'0'2322,"0"0"-129,0 0 387,0 0-903,0 0-129,-38-37-387,38 37-129,0 0-258,0 0 0,0 0-258,0 0 0,0 0-129,0 0 0,-41 0 0,41 0-129,0 0 129,0 0-258,-38 0 0,38 0 0,0 37 0,0-37-129,-38 0 129,38 0-129,0 0 129,0 0 0,0 0-129,-38 39 129,38-39 0,0 0 129,0 0-129,0 38 0,0-38 0,0 0 0,0 0 0,0 37 0,0-37 0,38 0 0,-38 0 0,0 39 0,0-39-129,38 0 129,0 0-129,-38 0 0,0 0 129,41 0-129,-41 0 129,38-39-129,-38 39 0,38 0 0,-38 0 0,0-37 129,0 37-129,38 0 0,-38 0 0,0-38 0,0 38 0,0 0 0,0 0 0,0-39 0,0 39-129,0-37 129,0 37 0,-38 0-129,38 0-258,-38 0-516,38 0-3483,0 0-258,-38 0-645,38 0 387</inkml:trace>
          <inkml:trace contextRef="#ctx0" brushRef="#br0" timeOffset="9132.1595">189 347 903,'0'0'2709,"0"0"0,0 0-387,0 0-516,0 0-258,0 0-258,0 0-258,0 0-129,0 0-258,0 0 0,0 36 0,0 3-129,-41-39 0,41 39 0,0-39 0,0 36-129,0 3-129,0 0 129,0-3-129,0 3 0,-38 36-129,38-36 0,0 36 0,0-36 129,0 37-129,0-38 0,-38 1 129,38 36-129,0-36 0,0-2-129,0 38 129,38-36-258,-38 0 129,0-3 0,0 3 0,0 0 129,0-3-129,0 3 0,0 0 0,0-39 0,0 0 0,-38 36 0,38-36-387,0 0-1032,0 0-3096,38-36-129,-38 36-387,0 0-258</inkml:trace>
          <inkml:trace contextRef="#ctx0" brushRef="#br0" timeOffset="10107.7835">-119 1410 1677,'0'0'4644,"0"0"0,0 0-1677,0 39-645,0-39-516,0 0-258,0 0-516,39 36-258,-39 3-129,0-39-129,0 39-258,0-3 0,0 3-129,38-39-129,-38 39 129,0-3-129,0-36 0,0 39 0,0-39 0,38 39 0,-38-39 0,38 0 129,-38 0-129,0-39-129,0 39 129,38-39 0,0 39 129,-38-36-129,0-3 0,38 39 0,3-39-129,-41 39-129,38-36-258,-38-3-1161,0 39-2967,0 0-258,38 0-387,-38 0 258</inkml:trace>
          <inkml:trace contextRef="#ctx0" brushRef="#br0" timeOffset="11423.9504">34 2056 2193,'0'0'4257,"0"0"258,-38 0-2064,38 0-387,0 0-387,0 0-645,0 0 0,0 0-387,0 0 0,0 0-258,0 0-129,0 0 0,-38 0 0,38 0 0,0 0-129,0 0-129,0 0 129,0 0 0,0 38-129,0-38 129,0 39 0,0-39 0,-38 0 0,38 37 129,0-37-258,0 39 129,0-39-129,0 38 129,0-38-129,38 0 129,-38 0-129,0 37 0,0-37 129,38 0-129,-38 0 0,38 0 0,-38 0 0,38 0 0,-38 0 0,0 0 129,38 0-258,-38 0 129,0-37 0,0 37 0,38 0 129,-38 0-129,0-38 0,0 38-129,0-39 129,0 39 0,0-37 0,0 37-129,-38 0 129,38 0-129,0-39 129,0 39 0,-38 0 0,38 0-387,0 0-1290,0 0-2709,0 0-387,0 0-387,0 0-129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09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C59E5E7-0D61-4B8A-A246-58DD8BA04C62}" emma:medium="tactile" emma:mode="ink">
          <msink:context xmlns:msink="http://schemas.microsoft.com/ink/2010/main" type="writingRegion" rotatedBoundingBox="18410,9164 21430,8910 21618,11146 18598,11400"/>
        </emma:interpretation>
      </emma:emma>
    </inkml:annotationXML>
    <inkml:traceGroup>
      <inkml:annotationXML>
        <emma:emma xmlns:emma="http://www.w3.org/2003/04/emma" version="1.0">
          <emma:interpretation id="{B79903C8-472B-4AE3-9627-D3BB01681129}" emma:medium="tactile" emma:mode="ink">
            <msink:context xmlns:msink="http://schemas.microsoft.com/ink/2010/main" type="paragraph" rotatedBoundingBox="18410,9164 20759,8966 20804,9505 18455,9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E6FD5-4DBF-40C7-ADA6-0D0641C59844}" emma:medium="tactile" emma:mode="ink">
              <msink:context xmlns:msink="http://schemas.microsoft.com/ink/2010/main" type="line" rotatedBoundingBox="18410,9164 20759,8966 20804,9505 18455,9702"/>
            </emma:interpretation>
          </emma:emma>
        </inkml:annotationXML>
        <inkml:traceGroup>
          <inkml:annotationXML>
            <emma:emma xmlns:emma="http://www.w3.org/2003/04/emma" version="1.0">
              <emma:interpretation id="{B2408B4B-C0F7-4F7E-BEF8-A68201A282E4}" emma:medium="tactile" emma:mode="ink">
                <msink:context xmlns:msink="http://schemas.microsoft.com/ink/2010/main" type="inkWord" rotatedBoundingBox="18410,9164 20759,8966 20804,9505 18455,9702"/>
              </emma:interpretation>
              <emma:one-of disjunction-type="recognition" id="oneOf0">
                <emma:interpretation id="interp0" emma:lang="en-US" emma:confidence="0">
                  <emma:literal>PIP-I</emma:literal>
                </emma:interpretation>
                <emma:interpretation id="interp1" emma:lang="en-US" emma:confidence="0">
                  <emma:literal>PEP-I</emma:literal>
                </emma:interpretation>
                <emma:interpretation id="interp2" emma:lang="en-US" emma:confidence="0">
                  <emma:literal>Pep-I</emma:literal>
                </emma:interpretation>
                <emma:interpretation id="interp3" emma:lang="en-US" emma:confidence="0">
                  <emma:literal>pep-I</emma:literal>
                </emma:interpretation>
                <emma:interpretation id="interp4" emma:lang="en-US" emma:confidence="0">
                  <emma:literal>PEEP-I</emma:literal>
                </emma:interpretation>
              </emma:one-of>
            </emma:emma>
          </inkml:annotationXML>
          <inkml:trace contextRef="#ctx0" brushRef="#br0">1986 865 6966,'0'-36'5289,"0"36"0,0-39-387,38 39-3741,-38-39 0,38 39-387,3 0-258,-3 0-129,0 0-129,1 0 0,-1 0-258,0 0 0,1 39 0,-39-39-129,0 39 0,0-3 0,0 3 0,-39-39 0,39 39 129,-38-3-129,38-36 129,-38 0 0,-1 39 129,39-39 0,-38 0-129,38 0 0,0-39 0,0 39-258,0 0-129,0 0-774,38-36-2967,-38 36-903,0 0-129,0 0-774</inkml:trace>
          <inkml:trace contextRef="#ctx0" brushRef="#br0" timeOffset="-724.0919">1523 1057 5934,'0'36'5289,"0"-36"0,0 0-516,0 0-3096,0 0-516,0 0-129,41 0-258,-3-36-387,1 36 0,-39 0-387,38 0 0,0 0-387,-38-39-645,39 39-3999,-39 0 129,38 0-645,-38 0-129</inkml:trace>
          <inkml:trace contextRef="#ctx0" brushRef="#br0" timeOffset="-964.1224">1485 904 5547,'0'0'5418,"0"0"-516,0 0 0,0 0-3354,0 0-645,0 0-129,38-39-129,3 39-129,-41 0-258,38 0-129,1-36 0,-39 36-258,38 0-129,-38 0-387,0 0-1032,38 0-3096,-38 0-258,0 0-387,0 0-387</inkml:trace>
          <inkml:trace contextRef="#ctx0" brushRef="#br0" timeOffset="-383.5487">2024 829 6966,'0'-39'5160,"0"39"0,0 0-258,38 39-3741,-38-39-387,0 36-129,0 3 0,0 0-258,0-3 0,0 3-258,0 36 129,41-36-258,-41-2 129,0 1-258,0 1-258,0-2-387,0 1-1548,0-38-2580,0 0-258,0 0-387,0 0-258</inkml:trace>
          <inkml:trace contextRef="#ctx0" brushRef="#br0" timeOffset="432.555">2718 865 5547,'0'0'5418,"0"0"-129,-38 0-258,38 0-2838,0 0-903,0 0-387,0 0-258,0 0-129,0 0-129,0 0-129,38 0 0,1 0-129,-39-36 0,38 36 0,-38 0-129,38 0 0,1 0 0,-39 0 129,38 0-258,0 0 0,-38 0-129,39 0 0,-39 0-387,0 0-903,38 0-3612,-38 0-258,0 0 0,0 0-645</inkml:trace>
          <inkml:trace contextRef="#ctx0" brushRef="#br0" timeOffset="-1616.2052">716 865 3870,'0'-36'5289,"0"36"-387,0 0-129,0 0-3225,38 0-258,-38 0-129,39 0-516,-1 0-129,0 0-129,1 0 0,-1 0-258,0 0 0,1 0 0,1 36-258,-40-36 258,39 39-258,-39-39 258,0 39 0,0-39-129,0 36 0,0 3 0,-39 0 129,-1-39-258,1 36 387,1-36-387,0 0 129,-1 39 0,39-39 129,-38 0-129,38 0-129,-38 0-129,38 0-1032,0 0-3225,38 0-516,-38-39-129,38 39-645</inkml:trace>
          <inkml:trace contextRef="#ctx0" brushRef="#br0" timeOffset="-2023.7569">754 943 1161,'0'-39'4902,"0"39"258,0 0-258,0-39-2193,0 39-903,0 0-258,0 0-645,0 39-258,0-39-258,0 39 258,39-39-387,-39 36 129,0 3-258,0 36 129,0-36-258,0-2 129,0 1 129,0 38-258,38-38-129,-38 1 129,0-2-129,0-37-129,0 0 0,0 38-258,0-38-645,0 0-1677,0 0-2064,0-38-129,0 38-645,0-37 388</inkml:trace>
          <inkml:trace contextRef="#ctx0" brushRef="#br0" timeOffset="2560.3252">3372 676 3612,'0'-39'4902,"0"39"-1032,0 0-774,0 0-645,0 0-516,0 0-516,0 0-129,0 0-387,0 0-258,0 39 0,0-39-258,0 39 0,0-3-129,0 3 0,0-39-129,0 39-129,0 36 129,0-36 0,0-39 0,39 36 0,-39 3 0,0-39-129,0 0 129,0 0-129,0 39-258,0-39-129,0 0-1032,0-39-3483,38 39-258,-38-39-387,0 39-387</inkml:trace>
        </inkml:traceGroup>
      </inkml:traceGroup>
    </inkml:traceGroup>
    <inkml:traceGroup>
      <inkml:annotationXML>
        <emma:emma xmlns:emma="http://www.w3.org/2003/04/emma" version="1.0">
          <emma:interpretation id="{5EAA5427-1BF6-442B-B011-E7A7DC1777BF}" emma:medium="tactile" emma:mode="ink">
            <msink:context xmlns:msink="http://schemas.microsoft.com/ink/2010/main" type="paragraph" rotatedBoundingBox="19306,10508 21553,10356 21606,11151 19360,11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17FC56-7857-4382-BD80-131EBC9B33CA}" emma:medium="tactile" emma:mode="ink">
              <msink:context xmlns:msink="http://schemas.microsoft.com/ink/2010/main" type="inkBullet" rotatedBoundingBox="19306,10508 19993,10461 20043,11189 19355,11236"/>
            </emma:interpretation>
            <emma:one-of disjunction-type="recognition" id="oneOf1">
              <emma:interpretation id="interp5" emma:lang="en-US" emma:confidence="0">
                <emma:literal>EP</emma:literal>
              </emma:interpretation>
              <emma:interpretation id="interp6" emma:lang="en-US" emma:confidence="0">
                <emma:literal>CP</emma:literal>
              </emma:interpretation>
              <emma:interpretation id="interp7" emma:lang="en-US" emma:confidence="0">
                <emma:literal>[P</emma:literal>
              </emma:interpretation>
              <emma:interpretation id="interp8" emma:lang="en-US" emma:confidence="0">
                <emma:literal>Ep</emma:literal>
              </emma:interpretation>
              <emma:interpretation id="interp9" emma:lang="en-US" emma:confidence="0">
                <emma:literal>[p</emma:literal>
              </emma:interpretation>
            </emma:one-of>
          </emma:emma>
        </inkml:annotationXML>
        <inkml:trace contextRef="#ctx0" brushRef="#br0" timeOffset="15752.0003">1986 2387 2322,'0'0'4902,"0"0"0,0 0-258,0-39-2580,0 39-645,-39 0-129,39 0-258,-38 0-258,38 0-387,-38 0 0,-1 39 129,39-39-258,0 0 0,-38 0-129,38 0 0,-38 0 0,38 0-129,0 0 129,0 36-129,0-36 0,0 0 0,0 39 129,0 0-129,38-39 129,-38 36-129,0 3 0,0 0 0,38 36 0,-38-39 0,0 3 0,0 0 0,0 36-129,0-36 129,-38-2 0,38 1 0,0-38-129,0 39 129,0-39 0,0 0 0,0 37 0,0-37 0,38 0 0,-38 0 0,39 0 0,-39 0 0,38-37 0,-38 37 0,38 0-129,1 0-129,-39 0-645,38-39-2322,-38 39-1419,38 0-645,-38 0-258,0 0 0</inkml:trace>
        <inkml:trace contextRef="#ctx0" brushRef="#br0" timeOffset="16376.0795">2256 2690 5934,'0'-39'5418,"0"39"-129,0-36-516,0 36-3096,0 0-645,77-39 0,-77 39-516,38 0 0,0 0-258,1 0-129,-1 39 0,0-3-129,-38-36 0,39 39 129,-39-3-258,0 3 129,0 0 0,-39-39-129,39 36 129,-38-36 0,0 0 0,-1 39 0,39-39 0,-38 0 0,0 0 0,38-39 0,0 39-129,-39 0-387,39 0-1548,0 0-2580,39 0-516,-1 0-387,-38 0 0</inkml:trace>
        <inkml:trace contextRef="#ctx0" brushRef="#br0" timeOffset="16020.5344">2333 2651 8514,'0'0'5418,"0"0"-387,0 0-387,0 39-3612,-39-3-387,39 3-258,0 0 0,0 36-129,0-36-129,0 36-129,0-36-129,0-2 0,39 1-516,-39-38-1290,0 39-2838,0-39-258,38 0-516,-38 0-129</inkml:trace>
      </inkml:traceGroup>
      <inkml:traceGroup>
        <inkml:annotationXML>
          <emma:emma xmlns:emma="http://www.w3.org/2003/04/emma" version="1.0">
            <emma:interpretation id="{E3329160-3839-4DEE-B8F3-9E801DB6BCAC}" emma:medium="tactile" emma:mode="ink">
              <msink:context xmlns:msink="http://schemas.microsoft.com/ink/2010/main" type="line" rotatedBoundingBox="20318,10472 21555,10388 21606,11151 20370,11235"/>
            </emma:interpretation>
          </emma:emma>
        </inkml:annotationXML>
        <inkml:traceGroup>
          <inkml:annotationXML>
            <emma:emma xmlns:emma="http://www.w3.org/2003/04/emma" version="1.0">
              <emma:interpretation id="{5D10A316-3B46-4BA3-98C5-E5E8509DD5C3}" emma:medium="tactile" emma:mode="ink">
                <msink:context xmlns:msink="http://schemas.microsoft.com/ink/2010/main" type="inkWord" rotatedBoundingBox="20318,10472 21555,10388 21606,11151 20370,11235"/>
              </emma:interpretation>
              <emma:one-of disjunction-type="recognition" id="oneOf2">
                <emma:interpretation id="interp10" emma:lang="en-US" emma:confidence="0">
                  <emma:literal>£0]</emma:literal>
                </emma:interpretation>
                <emma:interpretation id="interp11" emma:lang="en-US" emma:confidence="0">
                  <emma:literal>€0]</emma:literal>
                </emma:interpretation>
                <emma:interpretation id="interp12" emma:lang="en-US" emma:confidence="0">
                  <emma:literal>50]</emma:literal>
                </emma:interpretation>
                <emma:interpretation id="interp13" emma:lang="en-US" emma:confidence="0">
                  <emma:literal>20]</emma:literal>
                </emma:interpretation>
                <emma:interpretation id="interp14" emma:lang="en-US" emma:confidence="0">
                  <emma:literal>to]</emma:literal>
                </emma:interpretation>
              </emma:one-of>
            </emma:emma>
          </inkml:annotationXML>
          <inkml:trace contextRef="#ctx0" brushRef="#br0" timeOffset="17140.1766">2987 2879 9288,'-39'0'5289,"39"0"-258,0 0-1677,39 0-2322,-1 0 0,-38 0-387,38 0-258,3 0-129,-3 0-129,1 0-129,-39 0-387,38 0-1290,0 0-3225,-38 0-129,0 0-387,39 0-387</inkml:trace>
          <inkml:trace contextRef="#ctx0" brushRef="#br0" timeOffset="16908.6472">3257 2423 3096,'0'0'5031,"0"0"-129,0 0-129,0 0-2193,0 0-1419,0 0-129,-38 0-387,38 0-129,-38 39-258,38-39 0,-39 39 129,1-39-129,-3 36-258,41-36 258,-38 39-258,0-39 129,38 39 0,0-39 0,0 36 0,0-36 0,0 0 0,0 0-129,0 0 129,38 0-129,0 0 129,3 0-129,-41 0 129,38 0-129,1 0-129,-1 39-129,-38-39-387,0 0-1161,38 0-2838,-38 0-387,0 0-516,0 36-129</inkml:trace>
          <inkml:trace contextRef="#ctx0" brushRef="#br0" timeOffset="17676.2446">3681 2462 5676,'0'0'5289,"-38"0"-387,38 39-258,0-3-3483,-41-36-258,41 39-129,0 0-258,0-3 0,0 3-129,0-3-129,0 3-129,41 0 129,-3-3-129,-38-36 0,38 0 0,1 0 0,-1 0-129,-38 0 129,38-36-129,1-3 0,-39 0 129,38 3-129,-38-3 129,0 3-129,0-3 0,-38 0 0,-1 3 0,39-3 0,-38 39-129,0 0 129,-1 0-258,1 0-129,38 0-258,-38 39-2580,38-39-1548,-41 36-387,41-36-516,0 0 258</inkml:trace>
          <inkml:trace contextRef="#ctx0" brushRef="#br0" timeOffset="18344.3294">3911 2273 5676,'0'0'5418,"0"0"-258,0 0-387,0 0-2451,38 0-1548,1 0 0,-1 0-129,-38 0-258,38 0 0,1 0-258,1-39 129,-1 39-258,-1 0 258,-38 0-258,38 0 129,1 0-129,-39 0 129,0 0-129,0 0 129,0 0-129,38 0-129,-38 0 258,0 0-129,0 39 0,0-39-129,0 0 258,-38 36-129,38-36 129,0 39-129,0 0 0,0-3 0,0 3 0,0 0 0,0-3 0,0 3 0,0 0 0,0 36 0,0-39 0,0 3 0,0 0 0,0-3 0,38 3 0,-38 0 0,0-2-129,38 1 129,-38-38 0,0 39 129,0-39-129,0 0-129,0 0 129,-38 37 129,38-37-129,-38 0 129,-1 0-129,39 0 0,-38 0 0,0 0-258,38 0-1290,-39 0-3483,39 0-129,-40 38-387,40-38-387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8.3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75D200D-4EE1-4E32-90E4-2057739490DF}" emma:medium="tactile" emma:mode="ink">
          <msink:context xmlns:msink="http://schemas.microsoft.com/ink/2010/main" type="writingRegion" rotatedBoundingBox="18059,10347 19440,11674 19193,11932 17812,10605"/>
        </emma:interpretation>
      </emma:emma>
    </inkml:annotationXML>
    <inkml:traceGroup>
      <inkml:annotationXML>
        <emma:emma xmlns:emma="http://www.w3.org/2003/04/emma" version="1.0">
          <emma:interpretation id="{8BF1F900-2251-43AF-BCA1-792B838534CF}" emma:medium="tactile" emma:mode="ink">
            <msink:context xmlns:msink="http://schemas.microsoft.com/ink/2010/main" type="paragraph" rotatedBoundingBox="18059,10347 19440,11674 19193,11932 17812,10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DF9BFB-7C98-4C2B-9336-4224831A09CB}" emma:medium="tactile" emma:mode="ink">
              <msink:context xmlns:msink="http://schemas.microsoft.com/ink/2010/main" type="line" rotatedBoundingBox="18059,10347 19440,11674 19193,11932 17812,10605"/>
            </emma:interpretation>
          </emma:emma>
        </inkml:annotationXML>
        <inkml:traceGroup>
          <inkml:annotationXML>
            <emma:emma xmlns:emma="http://www.w3.org/2003/04/emma" version="1.0">
              <emma:interpretation id="{BC103A5E-3261-4273-B33B-B9CA65408CBC}" emma:medium="tactile" emma:mode="ink">
                <msink:context xmlns:msink="http://schemas.microsoft.com/ink/2010/main" type="inkWord" rotatedBoundingBox="18059,10347 19440,11674 19193,11932 17812,10605">
                  <msink:destinationLink direction="with" ref="{49610936-6B48-47AF-BCA2-6A9116480660}"/>
                </msink:context>
              </emma:interpretation>
              <emma:one-of disjunction-type="recognition" id="oneOf0">
                <emma:interpretation id="interp0" emma:lang="en-US" emma:confidence="0">
                  <emma:literal>2%</emma:literal>
                </emma:interpretation>
                <emma:interpretation id="interp1" emma:lang="en-US" emma:confidence="0">
                  <emma:literal>3%</emma:literal>
                </emma:interpretation>
                <emma:interpretation id="interp2" emma:lang="en-US" emma:confidence="0">
                  <emma:literal>3%.</emma:literal>
                </emma:interpretation>
                <emma:interpretation id="interp3" emma:lang="en-US" emma:confidence="0">
                  <emma:literal>J.</emma:literal>
                </emma:interpretation>
                <emma:interpretation id="interp4" emma:lang="en-US" emma:confidence="0">
                  <emma:literal>S.</emma:literal>
                </emma:interpretation>
              </emma:one-of>
            </emma:emma>
          </inkml:annotationXML>
          <inkml:trace contextRef="#ctx0" brushRef="#br0">217 2182 774,'0'0'3870,"0"0"-387,0 0-516,0 0-516,0-39-129,0 39-516,0 0-258,0 0-387,0 0-129,0 0-129,0 0-129,0 0-258,0 39 0,38-39 129,-38 0-258,39 36 0,-1 3-129,0 0 0,1-2-129,-1 1 129,39 1-129,-39 36-129,40-38 129,-40 41 0,39-42-129,-39 42 0,1-42 129,37 3 0,-37 36-129,-1-36 0,39 0 0,-39-2 129,2 1-129,-1-38 0,-1 39 0,-38-39 0,38 0 0,-38 0 0,0 0-129,0 0-129,0 0-258,0 0-258,0 0-2709,0 0-1548,0-39-258,0 39-645,0 0 258</inkml:trace>
          <inkml:trace contextRef="#ctx0" brushRef="#br0" timeOffset="924.1174">1370 2903 3870,'0'0'5289,"0"0"-387,0 0 0,-38 0-3225,38 0-129,0 0-516,0 39-258,0-39 0,0 0-258,0 37-129,0-37 0,38 0-129,-38 0-129,0 38 0,39 1 129,-39-39-258,0 37 129,0-37-129,37 38 129,-37 1-129,0-39 0,0 37 0,0-37 0,38 39 129,-38-39 0,0 0-129,0 0 0,0 0 129,0 38-129,0-38 0,-38 0 0,38 0 0,-37 0 0,-2 0 0,1 0 0,38 0 0,-38 0 0,-1 0 129,1 0 0,0 0-258,38 0 258,0 0-258,-39-38 129,39 38-129,0 0-774,39 0-4128,-1 0 0,-38 0-645,38 0-258</inkml:trace>
          <inkml:trace contextRef="#ctx0" brushRef="#br0" timeOffset="14515.8433">1678 3549 1806,'0'0'4257,"0"0"516,0 0-1806,0 0-645,0 0-387,0 0-387,0 0-387,-38 0-258,38 0 0,0 0-387,0 0 0,-41 39-258,41-39-129,0 0-129,0 0 129,0 39 0,0-3 0,0-36-129,0 0 0,41 39 258,-41-39-258,38 0 129,-38 0-129,39 0 129,-1-39-129,-38 39 0,38-36 0,1 36 0,-39-39 0,0 0 129,0 39-129,0-36-129,0 36 129,-39-39-129,1 39-516,38 0-1161,-38 0-2838,38 0-258,0 0-387,-39 0-387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7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6A4D11D-138D-4DC1-8000-E391EC8807AD}" emma:medium="tactile" emma:mode="ink">
          <msink:context xmlns:msink="http://schemas.microsoft.com/ink/2010/main" type="writingRegion" rotatedBoundingBox="17608,10631 16091,12158 15787,11856 17305,10330"/>
        </emma:interpretation>
      </emma:emma>
    </inkml:annotationXML>
    <inkml:traceGroup>
      <inkml:annotationXML>
        <emma:emma xmlns:emma="http://www.w3.org/2003/04/emma" version="1.0">
          <emma:interpretation id="{F9B9BE93-C814-4346-B2DB-4CF6C6636872}" emma:medium="tactile" emma:mode="ink">
            <msink:context xmlns:msink="http://schemas.microsoft.com/ink/2010/main" type="paragraph" rotatedBoundingBox="17608,10631 16091,12158 15787,11856 17305,10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2E45F-7061-4726-A943-0992315411D3}" emma:medium="tactile" emma:mode="ink">
              <msink:context xmlns:msink="http://schemas.microsoft.com/ink/2010/main" type="line" rotatedBoundingBox="17608,10631 16091,12158 15787,11856 17305,10330"/>
            </emma:interpretation>
          </emma:emma>
        </inkml:annotationXML>
        <inkml:traceGroup>
          <inkml:annotationXML>
            <emma:emma xmlns:emma="http://www.w3.org/2003/04/emma" version="1.0">
              <emma:interpretation id="{4D1278AC-1481-4416-8FDE-FEB6E3A1F98C}" emma:medium="tactile" emma:mode="ink">
                <msink:context xmlns:msink="http://schemas.microsoft.com/ink/2010/main" type="inkWord" rotatedBoundingBox="17608,10631 16091,12158 15787,11856 17305,10330">
                  <msink:destinationLink direction="with" ref="{FA6946F6-B61D-4C3D-8D2E-76B128C69B9B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Ir.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-1256 3017 3483,'39'0'4773,"-39"0"-1032,0 0-645,0 0-1032,0 0-387,0 0-387,0 0-258,0 0-129,0 38-129,0-1-258,-39-37-129,39 39 0,0-1-129,-38-1 129,38 2-258,-38-1 129,38-1-258,-39 2 129,39-39-129,-38 38 0,38-1 0,0-37 129,0 0-129,0 39 0,0-39 0,0 0 0,0 0 129,38 0 0,1 0-129,-39 0 129,38 0 0,0 0-129,1-39 129,-1 39-129,0 0 0,3 0-129,-41-37-516,76 37-3096,-37 0-1032,-1 0-645,-38 0-258</inkml:trace>
          <inkml:trace contextRef="#ctx0" brushRef="#br0" timeOffset="14671.363">-1601 3701 774,'0'0'4257,"-38"0"258,38 0-1677,0-39-387,0 39-387,0 0-774,-41 0-129,41 0-258,0 0-129,0 0-258,-38 0 129,38 0-258,0 39-129,0-39 0,-38 38-129,38-38 0,0 37-129,0-37 0,0 39 129,0-1-129,38-38 0,-38 37 0,0-37 0,38 0 0,-38 0 129,41 0-129,-41 0 0,0 0 0,0 0 0,38-37 0,-38-1 0,39 38 0,-39-39 0,0 39 0,0-37 129,0 37-258,0 0 258,-39-38-258,39 38 0,-38 0-129,38 0-1290,0 0-2838,0 0-645,0 0-258,0 0-129</inkml:trace>
          <inkml:trace contextRef="#ctx0" brushRef="#br0" timeOffset="-848.1077">-61 2182 3354,'0'0'3354,"39"0"-516,-39 0-387,0-39-258,0 39-387,0 0-258,38 0-258,-38 0-387,0 0-129,0 0 0,0 0-129,-38 0-129,38 0-129,0 0 0,0 0 0,-39 39-129,1-39 129,38 36-258,-41 3 258,3-39-129,0 75-129,-1-36 0,1 0-129,0-3 129,-39 40 0,39 1-129,-39-40 129,0 40-129,-2-2 129,3 1-129,-1-38 129,39 38-129,-39-37 129,0-1-129,39-1 0,0 2 0,-3-1 0,41-1 0,-38-37 129,38 0-129,0 39-129,0-39 129,0 0 0,0 0 0,0 0 0,0 0-258,0-39-258,0 39-1032,0 0-3354,38-37-129,3 37-645,-41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22.2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E557BD0-5CDB-4339-B2E4-CEADB9E5BF18}" emma:medium="tactile" emma:mode="ink">
          <msink:context xmlns:msink="http://schemas.microsoft.com/ink/2010/main" type="writingRegion" rotatedBoundingBox="14568,10439 16294,10279 16367,11063 14641,11223"/>
        </emma:interpretation>
      </emma:emma>
    </inkml:annotationXML>
    <inkml:traceGroup>
      <inkml:annotationXML>
        <emma:emma xmlns:emma="http://www.w3.org/2003/04/emma" version="1.0">
          <emma:interpretation id="{F0EDB214-407C-4FA6-BF35-90DA89B74AEB}" emma:medium="tactile" emma:mode="ink">
            <msink:context xmlns:msink="http://schemas.microsoft.com/ink/2010/main" type="paragraph" rotatedBoundingBox="14568,10439 16294,10279 16367,11063 14641,11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A7C3C-E4D7-459A-A1E2-CE334E3A06DC}" emma:medium="tactile" emma:mode="ink">
              <msink:context xmlns:msink="http://schemas.microsoft.com/ink/2010/main" type="line" rotatedBoundingBox="14568,10439 16294,10279 16367,11063 14641,11223"/>
            </emma:interpretation>
          </emma:emma>
        </inkml:annotationXML>
        <inkml:traceGroup>
          <inkml:annotationXML>
            <emma:emma xmlns:emma="http://www.w3.org/2003/04/emma" version="1.0">
              <emma:interpretation id="{78B2FC71-E6DA-4F48-927F-82AEC5080D8D}" emma:medium="tactile" emma:mode="ink">
                <msink:context xmlns:msink="http://schemas.microsoft.com/ink/2010/main" type="inkWord" rotatedBoundingBox="14568,10439 16294,10279 16367,11063 14641,11223"/>
              </emma:interpretation>
              <emma:one-of disjunction-type="recognition" id="oneOf0">
                <emma:interpretation id="interp0" emma:lang="en-US" emma:confidence="0">
                  <emma:literal>[pro]</emma:literal>
                </emma:interpretation>
                <emma:interpretation id="interp1" emma:lang="en-US" emma:confidence="0">
                  <emma:literal>[poo]</emma:literal>
                </emma:interpretation>
                <emma:interpretation id="interp2" emma:lang="en-US" emma:confidence="0">
                  <emma:literal>[2&gt;0]</emma:literal>
                </emma:interpretation>
                <emma:interpretation id="interp3" emma:lang="en-US" emma:confidence="0">
                  <emma:literal>[pro}</emma:literal>
                </emma:interpretation>
                <emma:interpretation id="interp4" emma:lang="en-US" emma:confidence="0">
                  <emma:literal>{pro]</emma:literal>
                </emma:interpretation>
              </emma:one-of>
            </emma:emma>
          </inkml:annotationXML>
          <inkml:trace contextRef="#ctx0" brushRef="#br0">-2827 2124 2322,'0'0'4644,"0"0"258,0 0-1935,0 0-774,0 0-516,0 0-387,0 0-387,0-37-129,0 37-258,0 0 0,-39 0-129,39 0-129,0 0 0,-38 0-129,38 0 0,-38 0 0,38 0 0,-41 0 0,41 0 0,0 0 129,0 0-258,-38 0 129,38 0 0,-39 0-129,39 0 129,0 0-129,0 0 0,0 37 129,0 1-129,0 1 0,0-2 0,0 2 0,0-1 0,0-1 0,0 41 0,39-42-129,-39 39 129,0 3 0,0-41 0,-39 1-129,39 1 129,0-2-129,0 2 129,0-1 0,0-38 0,0 0-129,0 37 129,0-37 0,0 0 0,39 0 0,-39 0 0,38 0 0,-38 0 0,41 0 129,-41 0-129,38 0 0,-38 0 0,38 0 0,-38 0 0,39 0-516,-39 0-258,38 0-1935,-38 0-2064,0-37-258,0 37-645,0 0 388</inkml:trace>
          <inkml:trace contextRef="#ctx0" brushRef="#br0" timeOffset="296.0376">-2597 2505 4644,'0'-39'5289,"0"39"-387,0 0-129,38 39-3354,-38-39-516,0 36-258,-38 3-258,38 0 0,0-2-387,0 40 129,0-40-129,0 2 0,0-1-129,0-1 0,0-37-516,0 0-1032,38 39-2709,-38-39-774,0 0-129,0 0 129</inkml:trace>
          <inkml:trace contextRef="#ctx0" brushRef="#br0" timeOffset="624.0793">-2597 2505 4128,'0'0'5160,"0"0"-129,38-39-258,-38 39-3354,39 0-258,-39-36-258,38 36-258,2 0-258,-1 36-129,-39-36-129,38 0 0,-38 39-129,0-3 0,0-36 0,0 39-129,0-39 129,-38 39 0,38-39 0,-39 37 0,39-37 0,0 0 0,0 0-129,-40 0 129,40 0-387,0 0-516,0 0-3741,0 0-258,0 0-387,0 0-129</inkml:trace>
          <inkml:trace contextRef="#ctx0" brushRef="#br0" timeOffset="1180.1498">-2135 2315 6837,'0'0'5289,"0"0"-129,0 0-258,0 0-3999,0 0-258,39 0-129,-39 0 129,38 37-387,0-37 0,1 0-129,-39 0 0,40 39-129,-1-39 0,-39 39 0,38-39 0,-38 36 0,0-36 0,38 0 0,-38 39 0,0-39-129,0 36 129,0-36 0,0 39 0,-38-39 0,38 39 0,0-39 0,-38 37 0,-1-37 0,39 0 0,-40 38 0,40-38 0,-39 0 0,39 0 0,0 39 0,0-39 0,0 0-129,0 0-129,0 0-516,0 0-1161,0 0-2838,0-39-387,39 39-387,-39 0 0</inkml:trace>
          <inkml:trace contextRef="#ctx0" brushRef="#br0" timeOffset="1588.2017">-1557 2352 5934,'0'39'5289,"-39"0"-387,39-3-129,0-36-3999,0 39 129,0-3-387,0-36-129,39 39 0,-39-39-258,38 0 0,0 0 0,-38 0 0,41 0-129,-41 0 0,38-39 0,-38 39 258,0-36-258,0-3 0,0 3 0,0 36 0,0-39 0,-38 0 0,-3 39 0,41 0-258,-38 0 129,0 0-387,38 0-774,-39 0-3483,39 39-129,0-39-387,0 0-387</inkml:trace>
          <inkml:trace contextRef="#ctx0" brushRef="#br0" timeOffset="2335.7965">-1325 2124 6063,'0'0'5676,"0"0"-516,0 0-129,-38-37-3483,38 37-645,0 0 0,38-39-387,-38 39 0,38 0-258,1 0 129,-39-39-258,38 39 129,-38 0-129,0 0-258,38 0 129,-38 0 0,0 39 0,0-39-129,39 0 129,-39 0-129,0 39 129,0-39 0,0 37 0,0-37 0,0 0 0,0 0 0,0 38 0,0-38 0,-39 39 0,39-39 0,0 37 0,0-37 0,0 39 0,0-1 0,0-1-129,0-37 129,0 39 0,0 0 0,0-3 0,39 39 0,-39-36 0,0 0 0,0-39-129,0 37 129,0 1 0,0 1 0,0-2 0,0-37 0,0 0 0,0 39 0,0-39-129,-39 0 258,39 0-129,0 0 0,-38 0 0,38 0-129,0 0-129,-38 0-645,38 0-4128,0 0 0,0 0-387,0 0-645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4.1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96CCEBD-8404-4234-915E-CFE4759C346B}" emma:medium="tactile" emma:mode="ink">
          <msink:context xmlns:msink="http://schemas.microsoft.com/ink/2010/main" type="writingRegion" rotatedBoundingBox="14598,12875 21399,12551 21560,15929 14759,16252"/>
        </emma:interpretation>
      </emma:emma>
    </inkml:annotationXML>
    <inkml:traceGroup>
      <inkml:annotationXML>
        <emma:emma xmlns:emma="http://www.w3.org/2003/04/emma" version="1.0">
          <emma:interpretation id="{34850FB4-2C8F-4577-BB57-565A68247303}" emma:medium="tactile" emma:mode="ink">
            <msink:context xmlns:msink="http://schemas.microsoft.com/ink/2010/main" type="paragraph" rotatedBoundingBox="14598,12875 20979,12571 21015,13313 14633,13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BBFAF-060E-4B2A-AE11-148AFEDBAE55}" emma:medium="tactile" emma:mode="ink">
              <msink:context xmlns:msink="http://schemas.microsoft.com/ink/2010/main" type="line" rotatedBoundingBox="14598,12875 20979,12571 21015,13313 14633,13616"/>
            </emma:interpretation>
          </emma:emma>
        </inkml:annotationXML>
        <inkml:traceGroup>
          <inkml:annotationXML>
            <emma:emma xmlns:emma="http://www.w3.org/2003/04/emma" version="1.0">
              <emma:interpretation id="{6A66D8E3-493D-4A93-BC59-2824D26D94F4}" emma:medium="tactile" emma:mode="ink">
                <msink:context xmlns:msink="http://schemas.microsoft.com/ink/2010/main" type="inkWord" rotatedBoundingBox="14598,12875 16202,12798 16223,13241 14619,13317"/>
              </emma:interpretation>
              <emma:one-of disjunction-type="recognition" id="oneOf0">
                <emma:interpretation id="interp0" emma:lang="en-US" emma:confidence="0">
                  <emma:literal>h~.00</emma:literal>
                </emma:interpretation>
                <emma:interpretation id="interp1" emma:lang="en-US" emma:confidence="0">
                  <emma:literal>hat 00</emma:literal>
                </emma:interpretation>
                <emma:interpretation id="interp2" emma:lang="en-US" emma:confidence="0">
                  <emma:literal>NH 00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hail 00</emma:literal>
                </emma:interpretation>
              </emma:one-of>
            </emma:emma>
          </inkml:annotationXML>
          <inkml:trace contextRef="#ctx0" brushRef="#br0">-2846-440 3354,'0'37'4902,"0"-37"-258,0 0-1032,38 77-1677,-38-77-516,0 37-258,0 2-129,39-1-387,-39-1-258,0 2 0,0 0-258,0-39 0,0 36-129,0-36 0,0 0 129,0 39-129,0-39 0,0 0 0,0 0 0,0 0 0,38-39 0,-38 39 0,0-36 0,0 36 0,41-39 0,-41 0 0,38 2 0,-38-1 0,0 38 0,38-39 0,-38 39 129,39 0-129,-39 0 0,0 0 129,38 39-129,-38-39 0,0 38 0,38-1 129,-38 2-129,0 0 0,0-39-129,0 36 0,0 3-258,0-39-645,39 0-3483,-39 0-387,0 0-129,0 39-387</inkml:trace>
          <inkml:trace contextRef="#ctx0" brushRef="#br0" timeOffset="308.039">-2345-250 6708,'0'0'5031,"38"0"-129,-38 0-516,0-39-3483,39 39-258,-39 0-129,38 0-258,-38 0-129,41-37-129,-3 37-258,-38 0-387,38 0-1419,-38 0-2451,0 0-387,0 0-387,0 37 258</inkml:trace>
          <inkml:trace contextRef="#ctx0" brushRef="#br0" timeOffset="532.5669">-2268-175 4128,'0'39'5031,"0"-39"-129,0 0-258,0 39-2967,0-39-516,38 0-258,-38 0-258,41 0-258,-41 0-129,38-39 0,-38 39-387,38 0-258,1 0-1419,-39 0-2709,38 0-387,-38 0-387,38 0 0</inkml:trace>
          <inkml:trace contextRef="#ctx0" brushRef="#br0" timeOffset="1248.6585">-1650-403 5676,'0'77'5160,"0"-40"-387,0-37-258,-39 39-3741,78-1-129,-39-1 0,0 2-258,38 0-258,0-39 0,-38 36 0,39-36-129,-1 0 129,-38 0-129,38-36 129,1-3-129,-39 39 0,0-39 0,38 2 129,-38-40-129,-38 40 0,38-2 0,0 1 129,-39 38-129,1-37 0,0 37 0,38 0 0,-39 0 0,1 0-129,38 0-516,-38 37-3354,38 1-774,0 1-258,0-39-387</inkml:trace>
          <inkml:trace contextRef="#ctx0" brushRef="#br0" timeOffset="1713.2175">-1188-403 6837,'0'38'5031,"0"-38"-258,0 0-1677,0 76-2193,0-76 0,0 39-129,0-1-387,0-38 0,0 37-129,38 2-129,-38-39 129,39 0 0,-39 0-129,0 0 129,38 0-258,-38 0 258,38-39-129,-38 2-129,39-1 129,-39-1-129,0 2 0,0-2 0,0 1 0,0 1 0,-39 37 0,39-39 129,-38 39-258,0-39 0,38 39-387,-39 0-1806,39 39-2451,-38-39-258,38 39-258,-41-2-387</inkml:trace>
          <inkml:trace contextRef="#ctx0" brushRef="#br0" timeOffset="3064.3891">-1883-440 2580,'0'-39'4773,"0"39"0,0 0-1806,0 0-774,0 0-387,0 0-645,0 0-258,0 0-387,0 0-129,0 0-129,0 0-129,0 0 129,0 0-258,0 39 258,0-2 0,0-37-129,0 38 129,0 1 0,0-2 0,0 40 0,0-40 0,0 2-129,0 0 0,0-3 0,39 3-129,-39-39 0,0 39 0,0-39-129,0 0-516,0 0-2451,0 0-1419,0 0-774,0 0-129,0 0-258</inkml:trace>
        </inkml:traceGroup>
        <inkml:traceGroup>
          <inkml:annotationXML>
            <emma:emma xmlns:emma="http://www.w3.org/2003/04/emma" version="1.0">
              <emma:interpretation id="{B25A5561-91E3-4D36-9034-3A6154A73F1F}" emma:medium="tactile" emma:mode="ink">
                <msink:context xmlns:msink="http://schemas.microsoft.com/ink/2010/main" type="inkWord" rotatedBoundingBox="16960,13018 18194,12959 18217,13446 16983,13505">
                  <msink:destinationLink direction="with" ref="{FA6946F6-B61D-4C3D-8D2E-76B128C69B9B}"/>
                  <msink:destinationLink direction="with" ref="{49610936-6B48-47AF-BCA2-6A9116480660}"/>
                </msink:context>
              </emma:interpretation>
              <emma:one-of disjunction-type="recognition" id="oneOf1">
                <emma:interpretation id="interp5" emma:lang="en-US" emma:confidence="0">
                  <emma:literal>Hot</emma:literal>
                </emma:interpretation>
                <emma:interpretation id="interp6" emma:lang="en-US" emma:confidence="0">
                  <emma:literal>tot</emma:literal>
                </emma:interpretation>
                <emma:interpretation id="interp7" emma:lang="en-US" emma:confidence="0">
                  <emma:literal>toe</emma:literal>
                </emma:interpretation>
                <emma:interpretation id="interp8" emma:lang="en-US" emma:confidence="0">
                  <emma:literal>tote</emma:literal>
                </emma:interpretation>
                <emma:interpretation id="interp9" emma:lang="en-US" emma:confidence="0">
                  <emma:literal>toke</emma:literal>
                </emma:interpretation>
              </emma:one-of>
            </emma:emma>
          </inkml:annotationXML>
          <inkml:trace contextRef="#ctx0" brushRef="#br0" timeOffset="-2215.2814">-110 92 516,'0'0'4644,"0"0"258,0 0-129,0 0-2322,0 0-516,0 0-516,0 0-129,0 0-387,38 0-258,-38 0 0,39-39-129,-39 39-129,38 0 0,0 0-129,-38 0-129,39 0 129,-1 0-258,1 0 129,-39 0-129,38 0 0,0 0 0,-38 0-258,0 0-258,39 39-1548,-39-39-2838,0 0-129,0 0-387,0 0-387</inkml:trace>
          <inkml:trace contextRef="#ctx0" brushRef="#br0" timeOffset="-2727.3464">120-289 3870,'0'0'5031,"0"0"-387,0 0-774,0 0-1935,0 0-516,0 0-129,0 0-516,0 0-129,0 0-129,39 39-129,-39-1 0,0-1 0,38 2-258,-38-39 0,0 39 0,38-3-129,-38-36 0,0 39 129,0-39-258,0 0 0,39 39-129,-39-39-258,0 0-903,0 0-3225,0 0-387,0 0-258,0 0-258</inkml:trace>
          <inkml:trace contextRef="#ctx0" brushRef="#br0" timeOffset="-5698.7236">621 92 3870,'-38'0'3741,"38"0"-645,0 0-645,0 0-258,-39 0-645,39 0-258,0 0-258,0 0-258,-38 0 0,38 0-258,-38 39 129,38-39-258,0 0-129,0 0 129,-39 37-129,39-37-129,0 38 258,0-38-258,0 0 129,0 0-129,39 39 0,-39-39-129,38 0 387,-38 0-258,38 0-258,1 0 258,-39-39-258,38 39 258,-38 0-129,0 0 0,38-38 0,-38 38 0,0 0 0,0 0 0,0-37-129,0 37 129,0 0-129,0 0-129,0 0-129,-38-39-129,38 39-1548,-38 0-2580,38 0-258,0 0-516,0 0 0</inkml:trace>
          <inkml:trace contextRef="#ctx0" brushRef="#br0" timeOffset="6000.762">1007-250 129,'38'-39'4257,"-38"39"387,0-37-1677,0 37-516,0 0-129,0 0-387,0 0-387,0 0-516,0 0 0,0 0-387,0 0-129,0 0-129,0 37-129,0-37-129,0 39 258,-38-1-258,38-1-129,0 2 129,0-39-129,-39 39 0,39-3 0,0 3 0,0 0 0,-38-39 0,38 36 0,0-36 0,0 0 0,0 39 129,0-39-129,38 0 129,-38 0 0,39 39-129,-39-39 129,38 0 0,0 0-129,1-39 129,-39 39-129,38 0 0,0 0-129,-38 0-387,39 0-1548,-1 0-2709,-38 0-129,38-39-645,-38 39 129</inkml:trace>
        </inkml:traceGroup>
        <inkml:traceGroup>
          <inkml:annotationXML>
            <emma:emma xmlns:emma="http://www.w3.org/2003/04/emma" version="1.0">
              <emma:interpretation id="{BA6796F7-B183-42BD-8BFB-65C269D05FCF}" emma:medium="tactile" emma:mode="ink">
                <msink:context xmlns:msink="http://schemas.microsoft.com/ink/2010/main" type="inkWord" rotatedBoundingBox="18866,12729 20982,12629 21001,13021 18884,13122"/>
              </emma:interpretation>
              <emma:one-of disjunction-type="recognition" id="oneOf2">
                <emma:interpretation id="interp10" emma:lang="en-US" emma:confidence="0">
                  <emma:literal>n=-100</emma:literal>
                </emma:interpretation>
                <emma:interpretation id="interp11" emma:lang="en-US" emma:confidence="0">
                  <emma:literal>u=-100</emma:literal>
                </emma:interpretation>
                <emma:interpretation id="interp12" emma:lang="en-US" emma:confidence="0">
                  <emma:literal>4=-100</emma:literal>
                </emma:interpretation>
                <emma:interpretation id="interp13" emma:lang="en-US" emma:confidence="0">
                  <emma:literal>m=-100</emma:literal>
                </emma:interpretation>
                <emma:interpretation id="interp14" emma:lang="en-US" emma:confidence="0">
                  <emma:literal>U=-100</emma:literal>
                </emma:interpretation>
              </emma:one-of>
            </emma:emma>
          </inkml:annotationXML>
          <inkml:trace contextRef="#ctx0" brushRef="#br0" timeOffset="7352.9336">2085-518 4644,'0'-36'4902,"0"36"-387,0 0-1548,0 0-516,0 0-774,0 0-516,0 0-387,0 36-258,0 3-129,0-39 0,0 39-129,0-2-129,0 1 0,0 1 0,0-39-129,0 37 129,0 2-129,38-39 0,-38 0 0,0 0 129,0 0-129,38 0 0,-38 0 0,0-39-129,39 39 129,-39-37 0,0-2 0,38 39 0,-38-38 0,0 1 0,38 37 0,-38-39 0,39 39 0,-39-39 129,0 39-129,0 0 129,0 0-129,0 0 129,38 0-129,-38 0 129,0 39 0,0 0-129,0-39 0,41 37 129,-41 1-129,0 1 0,0-2 0,0-37 0,0 39-129,0-1 0,0-38-129,0 0-129,38 37-1032,-38-37-3225,0 0-258,0 0-516,0 0 0</inkml:trace>
          <inkml:trace contextRef="#ctx0" brushRef="#br0" timeOffset="8344.5595">2662-326 4902,'-38'0'5289,"38"0"-258,0 0-387,0 0-3096,0 0-129,0 0-258,38 0-258,-38 0-258,0 0-258,0 0 0,39 0-129,-39 0 0,38 0 0,0 0-129,-38 0-129,39 0 129,-39 0-129,0-39 0,0 39-129,38 0-258,-38 0-258,0 0-1161,0 0-3096,0 0-258,0 0-258,0 0-387</inkml:trace>
          <inkml:trace contextRef="#ctx0" brushRef="#br0" timeOffset="8000.5159">2624-518 5031,'0'0'5160,"0"0"-258,0 0-1032,0 0-2193,0 0-129,0 0-516,38 0-387,-38 0-129,0 0 129,0 0-258,39-36-129,-39 36 129,38 0-258,-38 0 129,38 0-129,-38 0 0,0 0-129,39 0 0,-39 0-258,38 0-129,-38 0-258,0 0-774,0 0-3096,0 0-516,0 0-258,0 36-387</inkml:trace>
          <inkml:trace contextRef="#ctx0" brushRef="#br0" timeOffset="8864.6256">3125-440 3612,'0'0'5289,"0"0"-258,0 0-258,0-39-1548,0 39-2322,38 0 0,-38 0-387,38 0 129,-38 0-387,39 0 0,-39 0 0,38 0 0,-38 0-129,0 0 0,38 0 0,-38 0-129,0 0 0,0 0-129,39 0-129,-39 0-387,0 0-1806,0 0-2322,0 0-258,0 0-387,0 0-258</inkml:trace>
          <inkml:trace contextRef="#ctx0" brushRef="#br0" timeOffset="9256.1752">3587-668 7353,'0'0'5160,"0"0"-129,0 0-258,0 0-3483,0 0-258,0 0-258,0 0-258,0 36-129,0 3-129,0-39 0,0 39 0,0-3-129,0 3 0,0 0 0,0-2 0,0 1-129,0-38 0,0 39 0,0-39-129,0 0-129,38 37-258,-38-37-1161,0 0-3225,0 0-129,0 0-516,0-37-129</inkml:trace>
          <inkml:trace contextRef="#ctx0" brushRef="#br0" timeOffset="9788.2429">3817-668 5547,'0'0'5160,"0"0"-387,0 0-129,-38 36-3483,38-36-129,0 39-129,0 0-258,0-3-129,0 3 0,0 0-258,0-2-129,0 1 129,0-38-129,0 39 0,38-2 0,-38-37 0,38 0 0,1 0-129,-39 0 129,40 0-129,-40-37 129,39-2-129,-39 39 0,0-38 0,38 1 129,-38-2-129,0 0-129,0 3 129,0 36 0,0-39 0,0 0 0,0 39 0,-38-36-129,-1 36 129,39 0 0,-40 0 0,1 0 0,39 0-129,-38 36 129,38-36-258,0 39-129,0-39-903,-38 39-3354,38-3-258,0-36-387,38 39-258</inkml:trace>
          <inkml:trace contextRef="#ctx0" brushRef="#br0" timeOffset="10336.3125">4241-668 3999,'0'0'5031,"0"0"-129,0 0-129,0-39-2967,0 39-258,-38 39-387,38-39-258,0 0-129,0 36-258,-39 3-129,39-39 0,0 39-258,0-3 129,0 3-129,0 0 0,0-2 0,39 1 0,-39-38-129,38 39 129,-38-39-129,38 0 0,1 0 129,-1 0-129,-38 0 129,38 0-129,1-39 0,1 1 0,-40 38 0,39-37 0,-39-2 129,0 0-129,0 3 0,0-3 0,-39 0 0,-1 39 0,40-36-129,-39 36 129,1 0-129,38 0-129,-38 0-387,-1 0-2193,39 0-2064,0 0-258,0 36-387,0 3-129</inkml:trace>
        </inkml:traceGroup>
      </inkml:traceGroup>
    </inkml:traceGroup>
    <inkml:traceGroup>
      <inkml:annotationXML>
        <emma:emma xmlns:emma="http://www.w3.org/2003/04/emma" version="1.0">
          <emma:interpretation id="{C5AB7855-EE45-43A7-BD21-992646BF0B27}" emma:medium="tactile" emma:mode="ink">
            <msink:context xmlns:msink="http://schemas.microsoft.com/ink/2010/main" type="paragraph" rotatedBoundingBox="17265,13786 21455,13613 21505,14815 17314,149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E97652-6DF3-4E1D-98F5-A484EF21B0B1}" emma:medium="tactile" emma:mode="ink">
              <msink:context xmlns:msink="http://schemas.microsoft.com/ink/2010/main" type="line" rotatedBoundingBox="17265,13786 21455,13613 21505,14815 17314,14987"/>
            </emma:interpretation>
          </emma:emma>
        </inkml:annotationXML>
        <inkml:traceGroup>
          <inkml:annotationXML>
            <emma:emma xmlns:emma="http://www.w3.org/2003/04/emma" version="1.0">
              <emma:interpretation id="{E030E43B-4912-40FD-A73B-8C04A8F65996}" emma:medium="tactile" emma:mode="ink">
                <msink:context xmlns:msink="http://schemas.microsoft.com/ink/2010/main" type="inkWord" rotatedBoundingBox="17265,13786 18877,13719 18926,14921 17314,14987"/>
              </emma:interpretation>
              <emma:one-of disjunction-type="recognition" id="oneOf3">
                <emma:interpretation id="interp15" emma:lang="en-US" emma:confidence="0">
                  <emma:literal>tib=</emma:literal>
                </emma:interpretation>
                <emma:interpretation id="interp16" emma:lang="en-US" emma:confidence="0">
                  <emma:literal>¥.12</emma:literal>
                </emma:interpretation>
                <emma:interpretation id="interp17" emma:lang="en-US" emma:confidence="0">
                  <emma:literal>¥12</emma:literal>
                </emma:interpretation>
                <emma:interpretation id="interp18" emma:lang="en-US" emma:confidence="0">
                  <emma:literal>fib!</emma:literal>
                </emma:interpretation>
                <emma:interpretation id="interp19" emma:lang="en-US" emma:confidence="0">
                  <emma:literal>¥.32</emma:literal>
                </emma:interpretation>
              </emma:one-of>
            </emma:emma>
          </inkml:annotationXML>
          <inkml:trace contextRef="#ctx0" brushRef="#br0" timeOffset="16384.0805">506 624 1161,'0'0'3999,"0"0"-258,0 0-774,0-39-258,0 39-645,0 0-516,0 0-129,0 0-387,0 39-129,0-39-129,0 39-129,-38-2-129,76 1-129,-38 38 0,0-37 129,0 36-258,0 3-129,0-3 0,0 39 0,0-38 129,0 1-129,0-1 129,38-1-129,-38 3 0,0-42 0,0 3 0,0 0-129,0-3-129,0-36 0,0 0-258,0 0-258,0 0-645,0 0-2064,0 0-1419,0 0-258,0-36-645,0 36 517</inkml:trace>
          <inkml:trace contextRef="#ctx0" brushRef="#br0" timeOffset="16812.6348">274 1652 5676,'0'0'5160,"0"39"-258,0-39-258,0 36-3096,0-36-387,0 39-129,0 0-129,38-3-387,-38-36-258,40 39 129,-1 0-129,-39-39-129,38 37 0,-38-37 0,0 0 0,39 0 0,-39 0-129,0 0 129,0 0 0,38-37-129,-38 37 129,0-39 0,38 0-129,-38 3 129,0 36-129,39-39-129,-39 39-129,0-39-258,38 39-1032,-38 0-3354,0 0-129,0 0-387,38 0-387</inkml:trace>
          <inkml:trace contextRef="#ctx0" brushRef="#br0" timeOffset="17908.274">774 1577 1161,'0'0'2838,"0"0"129,0 0 0,0 0-387,0 0-258,0 0-258,0 0-387,0 0-387,0 0-258,0 0-258,0 0 129,0 36-387,-38-36-129,38 0-129,-38 39 0,38 0-258,-39-3 0,1-36-774,0 39-2451,38 0-1419,-39-3-387,39-36-258</inkml:trace>
          <inkml:trace contextRef="#ctx0" brushRef="#br0" timeOffset="18988.4112">1160 1081 1419,'0'0'4644,"0"0"516,0 0-645,0 39-1806,0-39-774,-38 36-129,38 3-516,0 0-387,0-2-129,0 1-129,0 1-129,0-2-258,0 2 129,38-1-129,-38-1-129,0 2 0,0 0 0,0-39-387,0 36-129,0-36-516,38 39-1548,-38-39-2322,0 0-516,0 0-129,0-39-387</inkml:trace>
          <inkml:trace contextRef="#ctx0" brushRef="#br0" timeOffset="19395.9629">1198 1424 5805,'0'0'5289,"0"0"-387,0 0 0,0 0-3870,0-39 0,0 39 0,39 0-258,-1 0-258,-38 0-129,38 0-129,1 0 0,-39 39 0,40-39-129,-40 0 129,39 38-129,-39-38 0,0 37 0,0 2 0,0-39-129,-39 39 129,39-39 0,-40 36-129,40-36 0,-39 0 0,1 39 0,38-39 129,-38 0 0,38 0-129,0 0 129,-39 0-129,39 0 0,0 0-129,0 0-129,0 0-774,0 0-3999,39 0 129,-39-39-516,38 39-516</inkml:trace>
          <inkml:trace contextRef="#ctx0" brushRef="#br0" timeOffset="19789.0128">1737 1385 9288,'0'0'5289,"0"0"0,0-37-516,0 37-4128,0 0 0,0 0-129,39 0-129,-1-39-129,-38 39-129,38 0 0,3 0-129,-41 0 0,38 0 0,-38 0-258,39 0-129,-39 0-258,38 0-1290,-38 0-2967,0 0-129,0 39-645,0-39 129</inkml:trace>
          <inkml:trace contextRef="#ctx0" brushRef="#br0" timeOffset="20040.5448">1852 1499 7998,'-38'0'5418,"38"0"-129,0 39-387,0-39-3483,0 0-387,0 0-258,0 0-129,0 0-258,38 0 0,3 0-129,-41 0-129,38 0-129,1 0 129,-39 0-129,38 0-129,-38 0 0,0 0-516,77 0-1419,-77 0-2967,0 0-129,0 0-387,38 0-516</inkml:trace>
        </inkml:traceGroup>
        <inkml:traceGroup>
          <inkml:annotationXML>
            <emma:emma xmlns:emma="http://www.w3.org/2003/04/emma" version="1.0">
              <emma:interpretation id="{6E3F5D7A-407F-4BF0-846C-208F5D625E1C}" emma:medium="tactile" emma:mode="ink">
                <msink:context xmlns:msink="http://schemas.microsoft.com/ink/2010/main" type="inkWord" rotatedBoundingBox="19267,14161 21474,14070 21498,14644 19290,14735"/>
              </emma:interpretation>
              <emma:one-of disjunction-type="recognition" id="oneOf4">
                <emma:interpretation id="interp20" emma:lang="en-US" emma:confidence="0">
                  <emma:literal>{n!=0)</emma:literal>
                </emma:interpretation>
                <emma:interpretation id="interp21" emma:lang="en-US" emma:confidence="0">
                  <emma:literal>sn!=0)</emma:literal>
                </emma:interpretation>
                <emma:interpretation id="interp22" emma:lang="en-US" emma:confidence="0">
                  <emma:literal>{u!=0)</emma:literal>
                </emma:interpretation>
                <emma:interpretation id="interp23" emma:lang="en-US" emma:confidence="0">
                  <emma:literal>{n!=0}</emma:literal>
                </emma:interpretation>
                <emma:interpretation id="interp24" emma:lang="en-US" emma:confidence="0">
                  <emma:literal>{n!=os</emma:literal>
                </emma:interpretation>
              </emma:one-of>
            </emma:emma>
          </inkml:annotationXML>
          <inkml:trace contextRef="#ctx0" brushRef="#br0" timeOffset="23091.9323">3973 1424 9288,'0'0'5289,"0"0"-129,0 0-258,0 0-4128,0 0 0,38 0-129,-38 0-258,38 0-129,-38 0 0,39 0-129,-1 0-129,-38 0 0,38 0-258,-38 0-258,39 38-1419,-39-38-3096,0 0 0,0 0-645,38 0-129</inkml:trace>
          <inkml:trace contextRef="#ctx0" brushRef="#br0" timeOffset="22827.8987">3973 1271 7224,'0'0'5160,"0"0"129,0 0-516,0 0-2451,0 0-1548,0 0-258,0 0 0,38 0-129,0 0-129,-38-37-129,39 37-129,-1 0 129,-38 0-258,38 0 0,-38 0-258,0 0-645,39 0-3741,-39 0-258,0 0-129,0 0-774</inkml:trace>
          <inkml:trace contextRef="#ctx0" brushRef="#br0" timeOffset="24308.5868">4473 1271 3225,'-40'0'3612,"40"0"0,0 0-1161,0 0-2967,0 0 387,0 0 258,0-37-258,0 37 0,40 0-129,-40 0-129,0 0 129,0 0 129,39-39 0,-39 39 258,0 0 516,0 0 387,0 0 129,0 0 258,0-39 129,0 39 0,0 0 0,0 39-129,0-39-258,0 39-129,-39-39-258,39 37 129,-40 1-387,40 1 0,0-2 0,0 2-129,40-1 0,-40-1-129,39-37 0,-1 39 0,0 0 0,1-39-129,-1 0-129,0 0 129,1 0-129,-1 0 0,-38-39-129,38 0 129,-38 39-129,39-37 129,-39-1-129,0-1 129,0 2-129,-39-2 129,39 1 0,-38 1 0,0-2 0,-1 39-129,1-39 129,0 39-129,-1 0-258,1 0-129,38 39-516,-38-39-3741,38 39-129,-39-2-516,39-37-387</inkml:trace>
          <inkml:trace contextRef="#ctx0" brushRef="#br0" timeOffset="24708.6374">4857 928 10320,'0'0'5418,"0"0"-258,0 0-129,38 0-4386,-38 39-129,38 0 129,-38-3-129,41 3-129,-3 0-258,-38-3 129,39 42-258,-39-41 129,38 40 0,-38-40-129,0 2 129,0-1-129,-38-1 129,38 2-258,-39-39 129,39 39-129,0-39-516,-38 0-387,38 0-4128,0 0 129,0 0-516,-41 0-387</inkml:trace>
          <inkml:trace contextRef="#ctx0" brushRef="#br0" timeOffset="21144.1849">2739 1042 4128,'0'0'4902,"0"0"-129,0 0-387,0 0-2838,0 0-387,0 0 129,-38 39-516,38-39-129,0 39 0,-39-39 0,39 36-129,-38 3-258,38 0 129,-39-2-258,39 1 129,0 1 129,-38-2-258,38 40 0,38-40 0,-38 2 129,0-39-258,39 39 0,-1-3-258,-38-36-258,39 0-1032,-1 39-3483,-38-39 129,0 0-516,0 0-387</inkml:trace>
          <inkml:trace contextRef="#ctx0" brushRef="#br0" timeOffset="21748.2616">2892 1271 7740,'0'0'5289,"0"-37"-387,0 37-129,0 0-3741,0 37-516,0-37 258,0 38-258,0-38-129,41 39-129,-41-2 0,0 2-129,0-1 129,0-1-129,0 2 129,38-39-258,-38 39 129,0-39-129,0 0 0,0 0 129,39 0-129,-39 0-129,0 0 0,38-39 0,-38 0 0,0 39 0,0-37 0,38-1 129,-38-1-258,0 39 258,0-37 0,0 37 0,0 0 0,0 0 0,39-39 0,-39 39 129,0 0-129,38 39 0,-38-39 129,0 37-129,0 2 258,0-39-258,0 38 129,38-1 0,-38 2 0,0-39-129,0 39 0,0-39 129,0 0-258,0 0-129,0 0-516,0 0-2451,0 0-1677,0 0-129,0 0-516,39 0-258</inkml:trace>
          <inkml:trace contextRef="#ctx0" brushRef="#br0" timeOffset="22159.8138">3587 1120 7740,'0'-39'5289,"0"39"-258,0 0-258,0 39-3612,0-39-258,0 0-258,0 36 0,0-36-387,0 39 129,0-39-258,0 39 0,0-2 0,0-37-129,0 38 0,0-38 0,0 0-258,0 0-258,0 39-1290,0-39-3225,0 37 129,0-37-645,0 0-129</inkml:trace>
          <inkml:trace contextRef="#ctx0" brushRef="#br0" timeOffset="22407.8454">3587 1538 7224,'0'0'5289,"0"39"-129,0-39-258,0 0-2838,0 0-1161,0 0 0,0 0-258,0 0-258,0 0-258,0 0 0,0 0-129,0 36-129,0-36-516,0 0-2193,0 0-2064,0 0-129,38 0-645,-38 0-129</inkml:trace>
        </inkml:traceGroup>
      </inkml:traceGroup>
    </inkml:traceGroup>
    <inkml:traceGroup>
      <inkml:annotationXML>
        <emma:emma xmlns:emma="http://www.w3.org/2003/04/emma" version="1.0">
          <emma:interpretation id="{2FAE6364-8C1C-4053-B63D-D877BBE881E1}" emma:medium="tactile" emma:mode="ink">
            <msink:context xmlns:msink="http://schemas.microsoft.com/ink/2010/main" type="paragraph" rotatedBoundingBox="17339,15306 17638,15203 17714,15424 17415,155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A680EB-89D9-49F6-868D-88872C6CB0C0}" emma:medium="tactile" emma:mode="ink">
              <msink:context xmlns:msink="http://schemas.microsoft.com/ink/2010/main" type="line" rotatedBoundingBox="17339,15306 17638,15203 17714,15424 17415,15527"/>
            </emma:interpretation>
          </emma:emma>
        </inkml:annotationXML>
        <inkml:traceGroup>
          <inkml:annotationXML>
            <emma:emma xmlns:emma="http://www.w3.org/2003/04/emma" version="1.0">
              <emma:interpretation id="{5BE1DA32-C37B-48A3-BD55-7F6214BCEDCB}" emma:medium="tactile" emma:mode="ink">
                <msink:context xmlns:msink="http://schemas.microsoft.com/ink/2010/main" type="inkWord" rotatedBoundingBox="17339,15306 17638,15203 17714,15424 17415,15527"/>
              </emma:interpretation>
              <emma:one-of disjunction-type="recognition" id="oneOf5">
                <emma:interpretation id="interp25" emma:lang="en-US" emma:confidence="0">
                  <emma:literal>0</emma:literal>
                </emma:interpretation>
                <emma:interpretation id="interp26" emma:lang="en-US" emma:confidence="0">
                  <emma:literal>o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a</emma:literal>
                </emma:interpretation>
                <emma:interpretation id="interp2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26624.3808">506 2298 3999,'0'0'4644,"-38"0"-258,38 0-1677,-39 0-516,39 0-387,0 0-516,0 0-129,-38 39-258,38-39-129,0 0 0,0 37-258,0-37 0,-39 38-129,39-38 0,0 39-129,0-39 0,39 37 0,-39-37-129,38 0 0,1 0-129,-1 39 129,0-39-129,1-39 0,-39 39 129,38 0-129,0-37 0,-38 37 0,39-39 0,-39 1 0,0 38 0,0-37 0,-39-2 0,39 39 0,-38-39 0,0 39 0,38 0-258,-39 0-258,1 0-2064,38 0-2322,0 39-129,0-39-516,-38 39-258</inkml:trace>
        </inkml:traceGroup>
      </inkml:traceGroup>
    </inkml:traceGroup>
    <inkml:traceGroup>
      <inkml:annotationXML>
        <emma:emma xmlns:emma="http://www.w3.org/2003/04/emma" version="1.0">
          <emma:interpretation id="{38DC601A-F9F7-4BF7-9C3C-878CE2B10395}" emma:medium="tactile" emma:mode="ink">
            <msink:context xmlns:msink="http://schemas.microsoft.com/ink/2010/main" type="paragraph" rotatedBoundingBox="16907,16013 18280,16031 18279,16102 16906,160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B0208E-D89E-4FA1-898D-F4E3175D5A75}" emma:medium="tactile" emma:mode="ink">
              <msink:context xmlns:msink="http://schemas.microsoft.com/ink/2010/main" type="inkBullet" rotatedBoundingBox="16907,16016 17109,16018 17108,16087 16906,16084"/>
            </emma:interpretation>
            <emma:one-of disjunction-type="recognition" id="oneOf6">
              <emma:interpretation id="interp30" emma:lang="en-US" emma:confidence="1">
                <emma:literal>w</emma:literal>
              </emma:interpretation>
              <emma:interpretation id="interp31" emma:lang="en-US" emma:confidence="0">
                <emma:literal>u</emma:literal>
              </emma:interpretation>
              <emma:interpretation id="interp32" emma:lang="en-US" emma:confidence="0">
                <emma:literal>~</emma:literal>
              </emma:interpretation>
              <emma:interpretation id="interp33" emma:lang="en-US" emma:confidence="0">
                <emma:literal>W</emma:literal>
              </emma:interpretation>
              <emma:interpretation id="interp34" emma:lang="en-US" emma:confidence="0">
                <emma:literal>U</emma:literal>
              </emma:interpretation>
            </emma:one-of>
          </emma:emma>
        </inkml:annotationXML>
        <inkml:trace contextRef="#ctx0" brushRef="#br0" timeOffset="28317.5958">-189 3173 10707,'0'39'5160,"0"-39"-129,0 0-903,0 0-3354,41 0-129,-41 0-258,38 0-129,-38 0-258,38-39-387,1 39-903,-39 0-3741,38 0 129,-38 0-516,38-37-387</inkml:trace>
      </inkml:traceGroup>
      <inkml:traceGroup>
        <inkml:annotationXML>
          <emma:emma xmlns:emma="http://www.w3.org/2003/04/emma" version="1.0">
            <emma:interpretation id="{603D30F7-40E6-4BEA-9967-F359A53B9A0D}" emma:medium="tactile" emma:mode="ink">
              <msink:context xmlns:msink="http://schemas.microsoft.com/ink/2010/main" type="line" rotatedBoundingBox="17309,16019 18280,16031 18279,16096 17308,16084"/>
            </emma:interpretation>
          </emma:emma>
        </inkml:annotationXML>
        <inkml:traceGroup>
          <inkml:annotationXML>
            <emma:emma xmlns:emma="http://www.w3.org/2003/04/emma" version="1.0">
              <emma:interpretation id="{31E679B4-D890-4CCC-B3E1-A0492215B672}" emma:medium="tactile" emma:mode="ink">
                <msink:context xmlns:msink="http://schemas.microsoft.com/ink/2010/main" type="inkWord" rotatedBoundingBox="17309,16018 17477,16021 17476,16086 17308,16084"/>
              </emma:interpretation>
              <emma:one-of disjunction-type="recognition" id="oneOf7">
                <emma:interpretation id="interp35" emma:lang="en-US" emma:confidence="1">
                  <emma:literal>-</emma:literal>
                </emma:interpretation>
                <emma:interpretation id="interp36" emma:lang="en-US" emma:confidence="0">
                  <emma:literal>.</emma:literal>
                </emma:interpretation>
                <emma:interpretation id="interp37" emma:lang="en-US" emma:confidence="0">
                  <emma:literal>•</emma:literal>
                </emma:interpretation>
                <emma:interpretation id="interp38" emma:lang="en-US" emma:confidence="0">
                  <emma:literal>_</emma:literal>
                </emma:interpretation>
                <emma:interpretation id="interp3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548.1251">274 3136 9030,'38'37'5160,"-38"-37"-129,0 0-387,40 39-3870,-40-39-129,0 0-129,0 0-387,39 0-129,-39 0-258,0 0-774,77-39-3741,-77 39 0,0 0-516,0 0-387</inkml:trace>
        </inkml:traceGroup>
        <inkml:traceGroup>
          <inkml:annotationXML>
            <emma:emma xmlns:emma="http://www.w3.org/2003/04/emma" version="1.0">
              <emma:interpretation id="{D386CA87-0A32-43E0-B389-C98D9FCB97E8}" emma:medium="tactile" emma:mode="ink">
                <msink:context xmlns:msink="http://schemas.microsoft.com/ink/2010/main" type="inkWord" rotatedBoundingBox="17710,16048 17912,16050 17911,16087 17710,16085"/>
              </emma:interpretation>
              <emma:one-of disjunction-type="recognition" id="oneOf8">
                <emma:interpretation id="interp40" emma:lang="en-US" emma:confidence="0">
                  <emma:literal>-</emma:literal>
                </emma:interpretation>
                <emma:interpretation id="interp41" emma:lang="en-US" emma:confidence="0">
                  <emma:literal>_</emma:literal>
                </emma:interpretation>
                <emma:interpretation id="interp42" emma:lang="en-US" emma:confidence="0">
                  <emma:literal>~</emma:literal>
                </emma:interpretation>
                <emma:interpretation id="interp43" emma:lang="en-US" emma:confidence="0">
                  <emma:literal>.</emma:literal>
                </emma:interpretation>
                <emma:interpretation id="interp4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776.1541">736 3212 9933,'0'0'5289,"38"0"-258,-38 0-387,39 0-3870,-39 0-129,38 0-258,3 0-516,-41-39-2709,38 39-1935,-38 0-258,38 0-645,-38 0-258</inkml:trace>
        </inkml:traceGroup>
        <inkml:traceGroup>
          <inkml:annotationXML>
            <emma:emma xmlns:emma="http://www.w3.org/2003/04/emma" version="1.0">
              <emma:interpretation id="{E259C48E-5129-401E-BC80-9A50790CFEC8}" emma:medium="tactile" emma:mode="ink">
                <msink:context xmlns:msink="http://schemas.microsoft.com/ink/2010/main" type="inkWord" rotatedBoundingBox="18211,16051 18280,16051 18279,16085 18210,16084"/>
              </emma:interpretation>
              <emma:one-of disjunction-type="recognition" id="oneOf9">
                <emma:interpretation id="interp45" emma:lang="en-US" emma:confidence="0">
                  <emma:literal>L</emma:literal>
                </emma:interpretation>
                <emma:interpretation id="interp46" emma:lang="en-US" emma:confidence="0">
                  <emma:literal>-</emma:literal>
                </emma:interpretation>
                <emma:interpretation id="interp47" emma:lang="en-US" emma:confidence="0">
                  <emma:literal>•</emma:literal>
                </emma:interpretation>
                <emma:interpretation id="interp48" emma:lang="en-US" emma:confidence="0">
                  <emma:literal>.</emma:literal>
                </emma:interpretation>
                <emma:interpretation id="interp4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30184.3329">1313 3173 7740,'0'0'5418,"0"0"-387,0 39-129,0-39-3354,0 0-903,39 0-1161,-39 0-3999,40 0-258,-40 0-516,0 0-645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0.7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6946F6-B61D-4C3D-8D2E-76B128C69B9B}" emma:medium="tactile" emma:mode="ink">
          <msink:context xmlns:msink="http://schemas.microsoft.com/ink/2010/main" type="inkDrawing" rotatedBoundingBox="16122,12155 17282,13266 17227,13324 16067,12213" semanticType="callout" shapeName="Other">
            <msink:sourceLink direction="with" ref="{B25A5561-91E3-4D36-9034-3A6154A73F1F}"/>
            <msink:sourceLink direction="with" ref="{4D1278AC-1481-4416-8FDE-FEB6E3A1F98C}"/>
          </msink:context>
        </emma:interpretation>
      </emma:emma>
    </inkml:annotationXML>
    <inkml:trace contextRef="#ctx0" brushRef="#br0">-4 35 1548,'0'0'2451,"0"0"0,0 0 0,0 0-258,0 0-258,0 0-258,0-37-387,0 37 0,0 0-387,0 0 0,0 0-258,0 37 0,0-37-129,0 0 0,0 0 129,0 0-258,38 39 0,-38-39-129,38 38 0,-38-38 0,38 37 0,-38-37-129,39 39 0,-1-1 0,0-1 258,-38-37-258,39 39 129,-1-1-258,0-1 129,1 1-129,-1 1 258,3-2-258,-3 1 0,0 1 0,1-39 0,-1 37 0,0 1 129,1 1-129,-1-2 0,0 1 0,0-38 0,1 39 0,-1-3 0,0-36 0,-38 39 0,41 0 0,-41-39 0,38 36 0,-38 3 0,39 0 129,-39-39-129,38 36 0,0 3 129,-38-39-129,39 39 129,-39-3-129,38-36 0,-38 39 0,38-39 0,-38 0 129,39 39-129,-39-39 0,0 0 0,0 0 0,38 36 0,-38-36 0,0 0 0,0 0-129,0 0-129,0 0-645,0 0-3870,0 0-129,0 0-387,0-36-516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5.0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9030,'0'0'5031,"0"0"-129,0 0-1677,0 0-2322,0 0-129,0 32-258,0 2 0,0 1-258,0-3 0,0 2-129,0 0-129,0-2 129,0 2-387,0 0-129,0-2-903,0-32-3354,0 35-387,0-35-387,0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9.6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9610936-6B48-47AF-BCA2-6A9116480660}" emma:medium="tactile" emma:mode="ink">
          <msink:context xmlns:msink="http://schemas.microsoft.com/ink/2010/main" type="inkDrawing" rotatedBoundingBox="17943,13307 19085,12012 19130,12052 17988,13347" semanticType="callout" shapeName="Other">
            <msink:sourceLink direction="with" ref="{BC103A5E-3261-4273-B33B-B9CA65408CBC}"/>
            <msink:sourceLink direction="with" ref="{B25A5561-91E3-4D36-9034-3A6154A73F1F}"/>
          </msink:context>
        </emma:interpretation>
      </emma:emma>
    </inkml:annotationXML>
    <inkml:trace contextRef="#ctx0" brushRef="#br0">1346-2 1,'0'0'3998,"0"0"-257,0 0-645,0 0-645,0 0-258,0 0-645,0 0-387,0 0 0,0 0-387,0 0 0,-38 0-129,38 0 129,-39 39-258,39-39-129,0 38-129,-38-38 129,38 37-129,-38 2-129,38-39 0,-39 36 129,1 3-129,0 0 0,38-3-258,-39 3 258,1 0-129,0 36 0,-1-36 0,1-2 129,-41 1-258,41 1 129,-1-2 129,1 40-129,0-77 0,-1 37 0,1 2 0,0-1 0,38-1 0,-38 2 0,-1 0 0,39-3 0,-38-36-129,0 39 129,38 0 0,-41-3-129,3 3 129,38-39 0,-39 39 0,39-3 0,0-36 0,-38 39 0,38-39 0,-38 39-129,38-39 129,0 36 0,-39-36 0,39 0 0,-38 39 0,38-39 0,0 0 0,0 0 0,-38 39 129,38-39-129,0 0 0,0 0 0,0 0 0,0 0 0,0 0 0,0 0 0,0 0 0,-39 0 129,39 0-129,0 0 0,0 37 0,0-37 0,0 0 0,-38 0 0,38 0 0,0 0 0,0 0 0,0 0 0,0 0-129,0 0 129,0 0 0,0 0 0,0 0-129,0 0-258,0 0-516,0 0-2322,0 0-1548,0 0-258,0 0-516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9:47.71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13A379-F34F-430F-BE17-82490790093C}" emma:medium="tactile" emma:mode="ink">
          <msink:context xmlns:msink="http://schemas.microsoft.com/ink/2010/main" type="writingRegion" rotatedBoundingBox="12415,7859 20676,7984 20665,8775 12403,8651"/>
        </emma:interpretation>
      </emma:emma>
    </inkml:annotationXML>
    <inkml:traceGroup>
      <inkml:annotationXML>
        <emma:emma xmlns:emma="http://www.w3.org/2003/04/emma" version="1.0">
          <emma:interpretation id="{CE44A4B1-A96D-44D9-9A93-99016011CC37}" emma:medium="tactile" emma:mode="ink">
            <msink:context xmlns:msink="http://schemas.microsoft.com/ink/2010/main" type="paragraph" rotatedBoundingBox="12415,7859 20676,7984 20665,8775 12403,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577C0-9C74-4788-9E20-9F7EE5BE2C40}" emma:medium="tactile" emma:mode="ink">
              <msink:context xmlns:msink="http://schemas.microsoft.com/ink/2010/main" type="line" rotatedBoundingBox="12415,7859 20676,7984 20665,8775 12403,8651"/>
            </emma:interpretation>
          </emma:emma>
        </inkml:annotationXML>
        <inkml:traceGroup>
          <inkml:annotationXML>
            <emma:emma xmlns:emma="http://www.w3.org/2003/04/emma" version="1.0">
              <emma:interpretation id="{1E72103A-B921-4879-8FD2-2FB06F67E52A}" emma:medium="tactile" emma:mode="ink">
                <msink:context xmlns:msink="http://schemas.microsoft.com/ink/2010/main" type="inkWord" rotatedBoundingBox="12415,7859 15393,7904 15383,8599 12405,8554"/>
              </emma:interpretation>
              <emma:one-of disjunction-type="recognition" id="oneOf0">
                <emma:interpretation id="interp0" emma:lang="en-US" emma:confidence="1">
                  <emma:literal>analyze:</emma:literal>
                </emma:interpretation>
                <emma:interpretation id="interp1" emma:lang="en-US" emma:confidence="0">
                  <emma:literal>analyz e:</emma:literal>
                </emma:interpretation>
                <emma:interpretation id="interp2" emma:lang="en-US" emma:confidence="0">
                  <emma:literal>ana\42 e:</emma:literal>
                </emma:interpretation>
                <emma:interpretation id="interp3" emma:lang="en-US" emma:confidence="0">
                  <emma:literal>analys e:</emma:literal>
                </emma:interpretation>
                <emma:interpretation id="interp4" emma:lang="en-US" emma:confidence="0">
                  <emma:literal>anally e:</emma:literal>
                </emma:interpretation>
              </emma:one-of>
            </emma:emma>
          </inkml:annotationXML>
          <inkml:trace contextRef="#ctx0" brushRef="#br0">275 29 3483,'0'-32'2580,"0"32"-129,-35 0-516,35 0-129,-34 0-258,1 0-258,33 0-387,-33 0-129,-1 0-129,34 32-129,-33-32 0,33 34-129,-33-34 0,33 34 0,-34-2-129,34-32 129,0 34-129,0 0 129,0-2-258,34 3 129,-34-35 0,33 34-129,-33-34 129,33 32-129,1-32 0,-1 0-129,0 0 0,-33-32 129,34 32-129,1-34 0,-35 34 0,33-35 0,-33 3 0,0-2 129,0 34-129,0-34 0,0 2 0,0 32 0,0 0 0,0-34 0,0 34 0,0 0 0,-33 34 0,33-34 129,0 32-129,0 2 0,33-34 0,-33 34 129,0-2-129,33 3 129,-33-35-258,34 34-129,-1-34-903,-33 0-1677,33 32-1806,-33-32-516,34 0 0</inkml:trace>
          <inkml:trace contextRef="#ctx0" brushRef="#br0" timeOffset="440.556">574-38 1032,'0'-34'4644,"0"34"129,0 34-129,0 1-2064,0-35-1548,0 32-129,0 2-387,0 0 0,0-2-258,34 2 0,-34-34-129,0 34 0,33-34-129,-33 0 0,0 32-129,0-32 129,33 0 0,-33-32-129,36 32 129,-36-34 0,0 0 0,0 2-129,33-2 129,-33 34 0,0-34 0,33 34 129,-33 0-129,0-32 0,0 32 0,33 32 0,-33-32 0,0 34 129,0 0-129,34-34 0,-34 32 0,0 2-129,0 0-258,0-34-516,33 32-2064,-33-32-1806,33 0 129,-33 0-516</inkml:trace>
          <inkml:trace contextRef="#ctx0" brushRef="#br0" timeOffset="996.6266">1109-3 1161,'0'0'4515,"0"0"258,0 0-1161,0 0-1677,-33 0-258,33 32-258,-34-32-516,34 0-258,0 34-258,-33-34 0,33 0-129,0 34 129,-33-2-129,33-32-129,0 34-129,0-34 129,0 34-129,0-2 129,33-32-129,-33 0 0,0 35 0,33-35 129,1 0-129,-34 0 0,33 0 0,-33-35 0,35 35 0,-1-32 0,-34 32 0,0-34 0,33 0 0,-33 34 0,0-32 0,0-2 0,0 34 0,0-34 0,0 34 0,-33-32 0,33 32 0,0 0 0,0 32 129,-34-32-129,34 34 0,0-34 0,34 34 0,-34-2 129,0 2-258,33-34 258,-33 34-258,0-34 0,33 32-516,-33-32-1032,33 0-2709,-33 0-645,34 0-129,-34 0-129</inkml:trace>
          <inkml:trace contextRef="#ctx0" brushRef="#br0" timeOffset="1284.6625">1344-272 5031,'0'-32'5160,"0"32"-129,0 0-774,0 0-2967,0 32-387,0-32 0,0 34-516,0 0 0,33 32-258,-33-32 0,0-2 0,34 2-129,-34 33-258,0-33 0,33 0-258,-33-2-645,33 2-1935,-33 0-1935,0-34 0,33 32-258</inkml:trace>
          <inkml:trace contextRef="#ctx0" brushRef="#br0" timeOffset="1740.7211">1612-72 2451,'0'34'5031,"0"-34"-258,0 0-258,0 35-3225,0-3 0,34 2-516,-34-34-129,33 34-387,-33-34 0,33 32-129,-33-32 129,33 0-258,-33 0 258,34 0-129,-1 0-129,-33-32 129,33 32-129,-33-34 0,0 34 129,34-34 0,-34 34-129,0-32 129,0 32 0,0 0 0,0 0 0,0 32-129,-34 2 129,34-34 0,0 66-129,0-32 129,0 0-129,0-2 129,0 3-129,0 31 0,0-32-129,0-34 0,0 34-1032,0-34-3483,34 0-258,-34 0-258,0 0-258</inkml:trace>
          <inkml:trace contextRef="#ctx0" brushRef="#br0" timeOffset="2200.7795">2012 29 5676,'35'0'5289,"-35"-32"-516,33 32-129,-33 0-3741,34 0 0,-34 0-387,33 0-258,0 0-129,-33 0 0,34 0 0,-34 0-129,0 0 0,33 32 0,-33-32-129,0 0 0,0 34 0,0-34 129,-33 34-129,33-34 0,-34 32 129,34 2 0,-33-34 0,33 0 0,0 34 0,0-34 129,-33 0-129,33 0 129,0 0-129,0 32 129,0-32 0,33 0-129,-33 0 0,33 0 129,-33 0-258,34 0-387,-1 0-2580,0 0-1806,-33 0 0,33-32-645</inkml:trace>
          <inkml:trace contextRef="#ctx0" brushRef="#br0" timeOffset="2696.3424">2380 129 2322,'33'0'5031,"-33"0"-258,34-32 0,1 32-2967,-35 0-516,33 0-516,0 0-258,-33 0-258,34-34-129,-1 34-129,-33 0 258,0-34-258,0 34 0,0 0 0,0 0 0,0-32 0,-33 32 0,33 0-258,-34-35 516,1 35-258,0 0 0,-2 0 0,35 35 0,-34-35 129,1 32-129,0 2 258,33-34-258,-34 34 258,34-2-129,0 2 129,0 0 129,0-34-129,34 32 0,-34 3 0,33-35 258,0 0-258,1 0-129,1 34 129,-2-34-258,0 0-258,1 0-387,-34-34-2193,33 34-1935,0 0-516,-33 0-258,0 0-129</inkml:trace>
          <inkml:trace contextRef="#ctx0" brushRef="#br0" timeOffset="2980.3785">2881 29 3870,'0'0'5547,"0"-32"-258,0 32-129,0 0-1935,0 0-2193,0 0-258,0 0-387,0 0-258,0 32-387,0-32-645,36 0-3612,-36 0-645,0 34-129,0-34-516</inkml:trace>
          <inkml:trace contextRef="#ctx0" brushRef="#br0" timeOffset="3184.4044">2917 197 7353,'0'0'5547,"0"0"-387,0 32 0,0-32-3741,0 0-387,0 0-516,0 0-387,33 0-903,-33 0-4128,0 0-129,0 0-516,33 0-258</inkml:trace>
        </inkml:traceGroup>
        <inkml:traceGroup>
          <inkml:annotationXML>
            <emma:emma xmlns:emma="http://www.w3.org/2003/04/emma" version="1.0">
              <emma:interpretation id="{3A03BADE-C805-4183-95C8-A8F305E709B5}" emma:medium="tactile" emma:mode="ink">
                <msink:context xmlns:msink="http://schemas.microsoft.com/ink/2010/main" type="inkWord" rotatedBoundingBox="18865,8123 20674,8150 20665,8775 18856,8748"/>
              </emma:interpretation>
              <emma:one-of disjunction-type="recognition" id="oneOf1">
                <emma:interpretation id="interp5" emma:lang="en-US" emma:confidence="0">
                  <emma:literal>past</emma:literal>
                </emma:interpretation>
                <emma:interpretation id="interp6" emma:lang="en-US" emma:confidence="0">
                  <emma:literal>pst</emma:literal>
                </emma:interpretation>
                <emma:interpretation id="interp7" emma:lang="en-US" emma:confidence="0">
                  <emma:literal>pest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prêt</emma:literal>
                </emma:interpretation>
              </emma:one-of>
            </emma:emma>
          </inkml:annotationXML>
          <inkml:trace contextRef="#ctx0" brushRef="#br1" timeOffset="257010.6362">6459 298 2967,'0'0'4386,"0"-34"-1290,0 34-645,0 0-645,35 0-258,-35 0-387,0 0-387,0 0-129,0 34-129,0-34-129,0 32 0,0 2 129,0 0-387,0-2 129,0 2-129,0 0 0,0-34-258,0 33 0,0-33-774,0 34-516,0-34-2064,0 0-1290,0 0 0,0 0-258</inkml:trace>
          <inkml:trace contextRef="#ctx0" brushRef="#br1" timeOffset="257454.6926">6459 197 1161,'35'0'4515,"-35"0"129,0 0-1806,0 0-774,34-34-387,-34 34-387,33 0-129,0 0-516,1 0-258,-1 0-129,0 0 0,-33 0-129,33 34 0,1-34-129,-34 0 0,0 0 0,33 32 0,-33-32-129,0 35 129,0-35-129,-33 0 0,33 34 129,-34-34-129,1 0 129,0 0-129,0 0 129,33 0 0,-34 0 129,1 0-129,33 32 0,0-32 0,0 0-516,0 0-903,0 0-2967,0 0-387,33 0-129,1 0 259</inkml:trace>
          <inkml:trace contextRef="#ctx0" brushRef="#br1" timeOffset="257898.749">7096 197 1161,'0'0'4644,"0"0"0,0 0-258,33-34-3225,0 34 0,-33 0-258,33 0-129,1 0-516,-1-34 0,0 34-258,1 0-129,-34 0-645,0 0-1161,35 0-2451,-35 0-258,0 0-258</inkml:trace>
          <inkml:trace contextRef="#ctx0" brushRef="#br1" timeOffset="258286.7983">7329 63 1419,'0'0'4257,"0"0"387,0 0-2451,35 0-387,-35 0-258,33 0-129,-33 0-516,33 0-258,-33 0-129,0 0-258,0 0 0,34 34-129,-34-34 0,0 0-129,0 0 0,0 32 129,0-32-129,0 0 129,0 0-129,0 34 0,0-34 0,0 34 0,0-34 0,0 0 0,-34 0-129,34 0-258,0 32-645,0-32-2580,-33 0-903,33 0-645,0 0 387</inkml:trace>
          <inkml:trace contextRef="#ctx0" brushRef="#br1" timeOffset="270814.8892">7965-38 2967,'0'0'4257,"0"0"-1290,0 0-774,0 0-129,0 0-387,0 0-516,0 0-258,0 0 0,0 0-387,0 0 0,0 0-129,0 0 0,0 0-129,0 0 129,0 0 0,33 35-129,-33-3-129,0-32 129,0 34-129,0 0 0,0-2 0,0-32 0,0 34-129,0 0 0,0-34 129,0 0-129,0 32 129,0-32-129,0 0 0,0 0 0,0 0 0,0 0 0,0 0-129,0 0-258,34 0-387,-34 0-1161,0 0-2709,0 0-516,0 0-129,0 0 259</inkml:trace>
          <inkml:trace contextRef="#ctx0" brushRef="#br1" timeOffset="271634.4932">7797 264 1032,'0'0'2967,"0"0"-129,0 0-387,0 0-258,0 0-129,35 0-129,-35 0-387,0 0-387,0 0 0,33 0-387,-33 0-129,34 0 0,-1 0-129,0 0-129,0 0 0,1 0 0,-1 0-258,0 0 0,1 0 0,-1 0 0,0 0 0,0 0-129,-33 0 0,0 0-129,36 0-129,-36 0-258,0 0-1032,0 0-3096,0 0-258,0 0-774,0 0 516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54:01.9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8AB1F3-2D89-44B3-B212-BEBCCA4FEAA5}" emma:medium="tactile" emma:mode="ink">
          <msink:context xmlns:msink="http://schemas.microsoft.com/ink/2010/main" type="writingRegion" rotatedBoundingBox="18777,7728 20608,7353 20703,7818 18872,8192"/>
        </emma:interpretation>
      </emma:emma>
    </inkml:annotationXML>
    <inkml:traceGroup>
      <inkml:annotationXML>
        <emma:emma xmlns:emma="http://www.w3.org/2003/04/emma" version="1.0">
          <emma:interpretation id="{D9DCC3F3-2E69-4B3D-B518-2F48C7E04AD2}" emma:medium="tactile" emma:mode="ink">
            <msink:context xmlns:msink="http://schemas.microsoft.com/ink/2010/main" type="paragraph" rotatedBoundingBox="18777,7728 20608,7353 20703,7818 18872,8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B2618-24B0-4DD2-844D-9EDE07F1791D}" emma:medium="tactile" emma:mode="ink">
              <msink:context xmlns:msink="http://schemas.microsoft.com/ink/2010/main" type="line" rotatedBoundingBox="18777,7728 20608,7353 20703,7818 18872,8192"/>
            </emma:interpretation>
          </emma:emma>
        </inkml:annotationXML>
        <inkml:traceGroup>
          <inkml:annotationXML>
            <emma:emma xmlns:emma="http://www.w3.org/2003/04/emma" version="1.0">
              <emma:interpretation id="{38100E26-1EB4-40BA-B770-AA9CE52B370C}" emma:medium="tactile" emma:mode="ink">
                <msink:context xmlns:msink="http://schemas.microsoft.com/ink/2010/main" type="inkWord" rotatedBoundingBox="18777,7728 20608,7353 20703,7818 18872,8192"/>
              </emma:interpretation>
              <emma:one-of disjunction-type="recognition" id="oneOf0">
                <emma:interpretation id="interp0" emma:lang="en-US" emma:confidence="0">
                  <emma:literal>not</emma:literal>
                </emma:interpretation>
                <emma:interpretation id="interp1" emma:lang="en-US" emma:confidence="0">
                  <emma:literal>R-&gt; T</emma:literal>
                </emma:interpretation>
                <emma:interpretation id="interp2" emma:lang="en-US" emma:confidence="0">
                  <emma:literal>no, T</emma:literal>
                </emma:interpretation>
                <emma:interpretation id="interp3" emma:lang="en-US" emma:confidence="0">
                  <emma:literal>net</emma:literal>
                </emma:interpretation>
                <emma:interpretation id="interp4" emma:lang="en-US" emma:confidence="0">
                  <emma:literal>R-, T</emma:literal>
                </emma:interpretation>
              </emma:one-of>
            </emma:emma>
          </inkml:annotationXML>
          <inkml:trace contextRef="#ctx0" brushRef="#br0">569 100 1032,'0'0'3612,"0"0"-1290,0 0-129,0 0-387,0 0-387,0 0 0,34-34-129,-34 34-258,33 0-129,-33 0-129,0 0-129,33 0-129,1 0-129,-34 0 0,33-32-258,0 32 129,-33 0-129,33 0-129,1 0 129,-34 0-129,33 0-129,0 0 129,-33 0-258,0 0-129,0 0-387,34 0-774,-34 0-2193,0 0-903,0 0-258</inkml:trace>
          <inkml:trace contextRef="#ctx0" brushRef="#br0" timeOffset="507.5645">869-34 2322,'0'0'4515,"0"0"-129,0 0-2580,33 0-129,-33 0-258,34 0-129,-34 0-645,35 0 129,-35 0-387,33 34-129,-33-34-129,33 0 0,-33 0-129,0 0 129,0 0-129,0 0 129,34 34-129,-34-34 0,0 0 129,0 0-129,0 0 129,0 0-129,0 32 0,0-32 129,-34 0-129,34 0 0,0 0 129,0 0-129,0 0-129,-33 34 0,33-34-258,0 0-387,0 0-903,0 0-2709,0 0-387,0 0-258</inkml:trace>
          <inkml:trace contextRef="#ctx0" brushRef="#br0" timeOffset="1103.6398">1572-167 774,'0'-34'4515,"0"34"258,0 0-258,0 0-2967,0 0 0,0 0-129,0 34-645,0-34 0,0 33-387,33-33 129,-33 34-129,0 0 0,0-2-258,0 2 0,0-34 0,0 34 0,0-2-129,0-32 0,0 34 0,0-34 0,0 0-129,0 35-258,0-35-387,0 0-516,0 0-1290,0 0-2193,0 0-387,0 0 0</inkml:trace>
          <inkml:trace contextRef="#ctx0" brushRef="#br0" timeOffset="1675.7128">1304-235 1419,'0'0'4128,"0"-32"-774,0 32-1161,0 0-129,33 0-387,-33 0-258,33-34-387,-33 34-129,0 0 0,34 0-258,1 34 0,-35-34-129,33 0-129,1 0 0,-1 0 0,0 0-129,34 0 0,-34 0-129,0 0 129,1 0-129,-1 0-129,-33 0 129,33 0-129,0 0 129,-33 0-129,0 0 0,0 0-129,0 0-258,0 0-258,0 0-1161,0 0-2838,0 0-258,0 32-387,0-32-129</inkml:trace>
          <inkml:trace contextRef="#ctx0" brushRef="#br0" timeOffset="-11492.4592">0 0 3225,'0'0'4386,"0"0"-1290,0 0-774,0 0-258,0 0-516,0 0-516,0 0-129,0 0-258,33 34-129,-33-34 0,0 32-129,0 2-129,0-34 0,0 35-129,0-3-129,0-32 129,0 34-129,0-34 129,0 34-129,0-34 0,0 0 0,33 0 0,-33 0 0,35-34 0,-35 34 0,0-34 0,34 34 129,-34-32-129,0-3 0,33 1 0,-33 34 0,0-32 0,33 32 0,-33 0 0,0-34 0,0 34 0,34 0 0,-34 0 0,0 34 0,33-2 0,-33 2 0,0-34 0,0 35 0,0-3-129,0-32 129,0 34-129,0-34-129,33 34-516,-33-34-645,0 0-3096,0 0-129,33 0-387,-33 0 259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E9076B2-205C-485B-8281-426B1E6BCE9D}" emma:medium="tactile" emma:mode="ink">
          <msink:context xmlns:msink="http://schemas.microsoft.com/ink/2010/main" type="inkDrawing"/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D45D4CC-A35A-4517-883E-284F8F20E5B1}" emma:medium="tactile" emma:mode="ink">
          <msink:context xmlns:msink="http://schemas.microsoft.com/ink/2010/main" type="inkDrawing" rotatedBoundingBox="15284,13339 17393,13107 17429,13433 15320,13665" semanticType="callout" shapeName="Other">
            <msink:sourceLink direction="with" ref="{8A0A70C7-C157-4EB2-876E-A3A7E8478CDF}"/>
            <msink:sourceLink direction="with" ref="{73FFA9BE-3154-4FEC-8FFC-0D818DB48BA9}"/>
          </msink:context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58BB15-FA6E-4377-8CF7-5E84BBEB30A2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9D6292B6-0CDF-4645-AC5A-EC2474147902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emf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17.emf"/><Relationship Id="rId21" Type="http://schemas.openxmlformats.org/officeDocument/2006/relationships/image" Target="../media/image9.emf"/><Relationship Id="rId34" Type="http://schemas.openxmlformats.org/officeDocument/2006/relationships/customXml" Target="../ink/ink46.xml"/><Relationship Id="rId7" Type="http://schemas.openxmlformats.org/officeDocument/2006/relationships/image" Target="../media/image21.emf"/><Relationship Id="rId12" Type="http://schemas.openxmlformats.org/officeDocument/2006/relationships/customXml" Target="../ink/ink35.xml"/><Relationship Id="rId17" Type="http://schemas.openxmlformats.org/officeDocument/2006/relationships/image" Target="../media/image7.emf"/><Relationship Id="rId25" Type="http://schemas.openxmlformats.org/officeDocument/2006/relationships/image" Target="../media/image41.emf"/><Relationship Id="rId33" Type="http://schemas.openxmlformats.org/officeDocument/2006/relationships/image" Target="../media/image13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42.emf"/><Relationship Id="rId24" Type="http://schemas.openxmlformats.org/officeDocument/2006/relationships/customXml" Target="../ink/ink41.xml"/><Relationship Id="rId32" Type="http://schemas.openxmlformats.org/officeDocument/2006/relationships/customXml" Target="../ink/ink45.xml"/><Relationship Id="rId5" Type="http://schemas.openxmlformats.org/officeDocument/2006/relationships/image" Target="../media/image15.emf"/><Relationship Id="rId15" Type="http://schemas.openxmlformats.org/officeDocument/2006/relationships/image" Target="../media/image6.emf"/><Relationship Id="rId23" Type="http://schemas.openxmlformats.org/officeDocument/2006/relationships/image" Target="../media/image31.emf"/><Relationship Id="rId28" Type="http://schemas.openxmlformats.org/officeDocument/2006/relationships/customXml" Target="../ink/ink43.xml"/><Relationship Id="rId10" Type="http://schemas.openxmlformats.org/officeDocument/2006/relationships/customXml" Target="../ink/ink34.xml"/><Relationship Id="rId19" Type="http://schemas.openxmlformats.org/officeDocument/2006/relationships/image" Target="../media/image8.emf"/><Relationship Id="rId31" Type="http://schemas.openxmlformats.org/officeDocument/2006/relationships/image" Target="../media/image12.emf"/><Relationship Id="rId4" Type="http://schemas.openxmlformats.org/officeDocument/2006/relationships/customXml" Target="../ink/ink31.xml"/><Relationship Id="rId9" Type="http://schemas.openxmlformats.org/officeDocument/2006/relationships/image" Target="../media/image32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10.emf"/><Relationship Id="rId30" Type="http://schemas.openxmlformats.org/officeDocument/2006/relationships/customXml" Target="../ink/ink44.xml"/><Relationship Id="rId35" Type="http://schemas.openxmlformats.org/officeDocument/2006/relationships/image" Target="../media/image14.emf"/><Relationship Id="rId8" Type="http://schemas.openxmlformats.org/officeDocument/2006/relationships/customXml" Target="../ink/ink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55.xml"/><Relationship Id="rId26" Type="http://schemas.openxmlformats.org/officeDocument/2006/relationships/customXml" Target="../ink/ink58.xml"/><Relationship Id="rId21" Type="http://schemas.openxmlformats.org/officeDocument/2006/relationships/image" Target="../media/image520.emf"/><Relationship Id="rId34" Type="http://schemas.openxmlformats.org/officeDocument/2006/relationships/customXml" Target="../ink/ink61.xml"/><Relationship Id="rId42" Type="http://schemas.openxmlformats.org/officeDocument/2006/relationships/customXml" Target="../ink/ink64.xml"/><Relationship Id="rId47" Type="http://schemas.openxmlformats.org/officeDocument/2006/relationships/image" Target="../media/image650.emf"/><Relationship Id="rId50" Type="http://schemas.openxmlformats.org/officeDocument/2006/relationships/customXml" Target="../ink/ink67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1" Type="http://schemas.openxmlformats.org/officeDocument/2006/relationships/image" Target="../media/image470.emf"/><Relationship Id="rId24" Type="http://schemas.openxmlformats.org/officeDocument/2006/relationships/customXml" Target="../ink/ink57.xml"/><Relationship Id="rId32" Type="http://schemas.openxmlformats.org/officeDocument/2006/relationships/customXml" Target="../ink/ink60.xml"/><Relationship Id="rId37" Type="http://schemas.openxmlformats.org/officeDocument/2006/relationships/image" Target="../media/image600.emf"/><Relationship Id="rId45" Type="http://schemas.openxmlformats.org/officeDocument/2006/relationships/image" Target="../media/image640.emf"/><Relationship Id="rId53" Type="http://schemas.openxmlformats.org/officeDocument/2006/relationships/image" Target="../media/image68.emf"/><Relationship Id="rId58" Type="http://schemas.openxmlformats.org/officeDocument/2006/relationships/customXml" Target="../ink/ink71.xml"/><Relationship Id="rId5" Type="http://schemas.openxmlformats.org/officeDocument/2006/relationships/image" Target="../media/image61.emf"/><Relationship Id="rId15" Type="http://schemas.openxmlformats.org/officeDocument/2006/relationships/image" Target="../media/image490.emf"/><Relationship Id="rId23" Type="http://schemas.openxmlformats.org/officeDocument/2006/relationships/image" Target="../media/image530.emf"/><Relationship Id="rId28" Type="http://schemas.openxmlformats.org/officeDocument/2006/relationships/customXml" Target="../ink/ink59.xml"/><Relationship Id="rId36" Type="http://schemas.openxmlformats.org/officeDocument/2006/relationships/customXml" Target="../ink/ink62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51.xml"/><Relationship Id="rId31" Type="http://schemas.openxmlformats.org/officeDocument/2006/relationships/image" Target="../media/image570.emf"/><Relationship Id="rId52" Type="http://schemas.openxmlformats.org/officeDocument/2006/relationships/customXml" Target="../ink/ink68.xml"/><Relationship Id="rId4" Type="http://schemas.openxmlformats.org/officeDocument/2006/relationships/customXml" Target="../ink/ink48.xml"/><Relationship Id="rId9" Type="http://schemas.openxmlformats.org/officeDocument/2006/relationships/image" Target="../media/image460.emf"/><Relationship Id="rId14" Type="http://schemas.openxmlformats.org/officeDocument/2006/relationships/customXml" Target="../ink/ink53.xml"/><Relationship Id="rId22" Type="http://schemas.openxmlformats.org/officeDocument/2006/relationships/customXml" Target="../ink/ink56.xml"/><Relationship Id="rId27" Type="http://schemas.openxmlformats.org/officeDocument/2006/relationships/image" Target="../media/image550.emf"/><Relationship Id="rId35" Type="http://schemas.openxmlformats.org/officeDocument/2006/relationships/image" Target="../media/image590.emf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8" Type="http://schemas.openxmlformats.org/officeDocument/2006/relationships/customXml" Target="../ink/ink50.xml"/><Relationship Id="rId51" Type="http://schemas.openxmlformats.org/officeDocument/2006/relationships/image" Target="../media/image67.emf"/><Relationship Id="rId3" Type="http://schemas.openxmlformats.org/officeDocument/2006/relationships/image" Target="../media/image51.emf"/><Relationship Id="rId12" Type="http://schemas.openxmlformats.org/officeDocument/2006/relationships/customXml" Target="../ink/ink52.xml"/><Relationship Id="rId17" Type="http://schemas.openxmlformats.org/officeDocument/2006/relationships/image" Target="../media/image500.emf"/><Relationship Id="rId25" Type="http://schemas.openxmlformats.org/officeDocument/2006/relationships/image" Target="../media/image540.emf"/><Relationship Id="rId33" Type="http://schemas.openxmlformats.org/officeDocument/2006/relationships/image" Target="../media/image580.emf"/><Relationship Id="rId38" Type="http://schemas.openxmlformats.org/officeDocument/2006/relationships/customXml" Target="../ink/ink63.xml"/><Relationship Id="rId46" Type="http://schemas.openxmlformats.org/officeDocument/2006/relationships/customXml" Target="../ink/ink65.xml"/><Relationship Id="rId59" Type="http://schemas.openxmlformats.org/officeDocument/2006/relationships/image" Target="../media/image71.emf"/><Relationship Id="rId41" Type="http://schemas.openxmlformats.org/officeDocument/2006/relationships/image" Target="../media/image620.emf"/><Relationship Id="rId54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750.emf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5" Type="http://schemas.openxmlformats.org/officeDocument/2006/relationships/image" Target="../media/image740.emf"/><Relationship Id="rId4" Type="http://schemas.openxmlformats.org/officeDocument/2006/relationships/customXml" Target="../ink/ink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99.emf"/><Relationship Id="rId18" Type="http://schemas.openxmlformats.org/officeDocument/2006/relationships/customXml" Target="../ink/ink83.xml"/><Relationship Id="rId3" Type="http://schemas.openxmlformats.org/officeDocument/2006/relationships/image" Target="../media/image94.emf"/><Relationship Id="rId21" Type="http://schemas.openxmlformats.org/officeDocument/2006/relationships/image" Target="../media/image103.emf"/><Relationship Id="rId7" Type="http://schemas.openxmlformats.org/officeDocument/2006/relationships/image" Target="../media/image96.emf"/><Relationship Id="rId12" Type="http://schemas.openxmlformats.org/officeDocument/2006/relationships/customXml" Target="../ink/ink80.xml"/><Relationship Id="rId17" Type="http://schemas.openxmlformats.org/officeDocument/2006/relationships/image" Target="../media/image101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10" Type="http://schemas.openxmlformats.org/officeDocument/2006/relationships/customXml" Target="../ink/ink79.xml"/><Relationship Id="rId19" Type="http://schemas.openxmlformats.org/officeDocument/2006/relationships/image" Target="../media/image102.emf"/><Relationship Id="rId4" Type="http://schemas.openxmlformats.org/officeDocument/2006/relationships/customXml" Target="../ink/ink76.xml"/><Relationship Id="rId9" Type="http://schemas.openxmlformats.org/officeDocument/2006/relationships/image" Target="../media/image97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13" Type="http://schemas.openxmlformats.org/officeDocument/2006/relationships/image" Target="../media/image110.emf"/><Relationship Id="rId18" Type="http://schemas.openxmlformats.org/officeDocument/2006/relationships/customXml" Target="../ink/ink94.xml"/><Relationship Id="rId3" Type="http://schemas.openxmlformats.org/officeDocument/2006/relationships/image" Target="../media/image105.emf"/><Relationship Id="rId21" Type="http://schemas.openxmlformats.org/officeDocument/2006/relationships/image" Target="../media/image114.emf"/><Relationship Id="rId7" Type="http://schemas.openxmlformats.org/officeDocument/2006/relationships/image" Target="../media/image107.emf"/><Relationship Id="rId12" Type="http://schemas.openxmlformats.org/officeDocument/2006/relationships/customXml" Target="../ink/ink91.xml"/><Relationship Id="rId17" Type="http://schemas.openxmlformats.org/officeDocument/2006/relationships/image" Target="../media/image112.emf"/><Relationship Id="rId2" Type="http://schemas.openxmlformats.org/officeDocument/2006/relationships/customXml" Target="../ink/ink86.xml"/><Relationship Id="rId16" Type="http://schemas.openxmlformats.org/officeDocument/2006/relationships/customXml" Target="../ink/ink93.xml"/><Relationship Id="rId20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.xml"/><Relationship Id="rId11" Type="http://schemas.openxmlformats.org/officeDocument/2006/relationships/image" Target="../media/image109.emf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10" Type="http://schemas.openxmlformats.org/officeDocument/2006/relationships/customXml" Target="../ink/ink90.xml"/><Relationship Id="rId19" Type="http://schemas.openxmlformats.org/officeDocument/2006/relationships/image" Target="../media/image113.emf"/><Relationship Id="rId4" Type="http://schemas.openxmlformats.org/officeDocument/2006/relationships/customXml" Target="../ink/ink87.xml"/><Relationship Id="rId9" Type="http://schemas.openxmlformats.org/officeDocument/2006/relationships/image" Target="../media/image108.emf"/><Relationship Id="rId14" Type="http://schemas.openxmlformats.org/officeDocument/2006/relationships/customXml" Target="../ink/ink92.xml"/><Relationship Id="rId22" Type="http://schemas.openxmlformats.org/officeDocument/2006/relationships/customXml" Target="../ink/ink9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emf"/><Relationship Id="rId18" Type="http://schemas.openxmlformats.org/officeDocument/2006/relationships/customXml" Target="../ink/ink105.xml"/><Relationship Id="rId26" Type="http://schemas.openxmlformats.org/officeDocument/2006/relationships/customXml" Target="../ink/ink109.xml"/><Relationship Id="rId39" Type="http://schemas.openxmlformats.org/officeDocument/2006/relationships/image" Target="../media/image129.emf"/><Relationship Id="rId21" Type="http://schemas.openxmlformats.org/officeDocument/2006/relationships/image" Target="../media/image120.emf"/><Relationship Id="rId34" Type="http://schemas.openxmlformats.org/officeDocument/2006/relationships/customXml" Target="../ink/ink113.xml"/><Relationship Id="rId7" Type="http://schemas.openxmlformats.org/officeDocument/2006/relationships/image" Target="../media/image96.emf"/><Relationship Id="rId12" Type="http://schemas.openxmlformats.org/officeDocument/2006/relationships/customXml" Target="../ink/ink102.xml"/><Relationship Id="rId17" Type="http://schemas.openxmlformats.org/officeDocument/2006/relationships/image" Target="../media/image118.emf"/><Relationship Id="rId25" Type="http://schemas.openxmlformats.org/officeDocument/2006/relationships/image" Target="../media/image122.emf"/><Relationship Id="rId33" Type="http://schemas.openxmlformats.org/officeDocument/2006/relationships/image" Target="../media/image126.emf"/><Relationship Id="rId38" Type="http://schemas.openxmlformats.org/officeDocument/2006/relationships/customXml" Target="../ink/ink115.xml"/><Relationship Id="rId2" Type="http://schemas.openxmlformats.org/officeDocument/2006/relationships/customXml" Target="../ink/ink97.xml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29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116.emf"/><Relationship Id="rId24" Type="http://schemas.openxmlformats.org/officeDocument/2006/relationships/customXml" Target="../ink/ink108.xml"/><Relationship Id="rId32" Type="http://schemas.openxmlformats.org/officeDocument/2006/relationships/customXml" Target="../ink/ink112.xml"/><Relationship Id="rId37" Type="http://schemas.openxmlformats.org/officeDocument/2006/relationships/image" Target="../media/image128.emf"/><Relationship Id="rId5" Type="http://schemas.openxmlformats.org/officeDocument/2006/relationships/image" Target="../media/image95.emf"/><Relationship Id="rId15" Type="http://schemas.openxmlformats.org/officeDocument/2006/relationships/image" Target="../media/image117.emf"/><Relationship Id="rId23" Type="http://schemas.openxmlformats.org/officeDocument/2006/relationships/image" Target="../media/image121.emf"/><Relationship Id="rId28" Type="http://schemas.openxmlformats.org/officeDocument/2006/relationships/customXml" Target="../ink/ink110.xml"/><Relationship Id="rId36" Type="http://schemas.openxmlformats.org/officeDocument/2006/relationships/customXml" Target="../ink/ink114.xml"/><Relationship Id="rId10" Type="http://schemas.openxmlformats.org/officeDocument/2006/relationships/customXml" Target="../ink/ink101.xml"/><Relationship Id="rId19" Type="http://schemas.openxmlformats.org/officeDocument/2006/relationships/image" Target="../media/image119.emf"/><Relationship Id="rId31" Type="http://schemas.openxmlformats.org/officeDocument/2006/relationships/image" Target="../media/image125.emf"/><Relationship Id="rId4" Type="http://schemas.openxmlformats.org/officeDocument/2006/relationships/customXml" Target="../ink/ink98.xml"/><Relationship Id="rId9" Type="http://schemas.openxmlformats.org/officeDocument/2006/relationships/image" Target="../media/image98.emf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Relationship Id="rId27" Type="http://schemas.openxmlformats.org/officeDocument/2006/relationships/image" Target="../media/image123.emf"/><Relationship Id="rId30" Type="http://schemas.openxmlformats.org/officeDocument/2006/relationships/customXml" Target="../ink/ink111.xml"/><Relationship Id="rId35" Type="http://schemas.openxmlformats.org/officeDocument/2006/relationships/image" Target="../media/image127.emf"/><Relationship Id="rId8" Type="http://schemas.openxmlformats.org/officeDocument/2006/relationships/customXml" Target="../ink/ink100.xml"/><Relationship Id="rId3" Type="http://schemas.openxmlformats.org/officeDocument/2006/relationships/image" Target="../media/image9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3" Type="http://schemas.openxmlformats.org/officeDocument/2006/relationships/image" Target="../media/image130.emf"/><Relationship Id="rId7" Type="http://schemas.openxmlformats.org/officeDocument/2006/relationships/image" Target="../media/image132.emf"/><Relationship Id="rId2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5" Type="http://schemas.openxmlformats.org/officeDocument/2006/relationships/image" Target="../media/image131.emf"/><Relationship Id="rId4" Type="http://schemas.openxmlformats.org/officeDocument/2006/relationships/customXml" Target="../ink/ink117.xml"/><Relationship Id="rId9" Type="http://schemas.openxmlformats.org/officeDocument/2006/relationships/image" Target="../media/image13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13" Type="http://schemas.openxmlformats.org/officeDocument/2006/relationships/image" Target="../media/image139.emf"/><Relationship Id="rId3" Type="http://schemas.openxmlformats.org/officeDocument/2006/relationships/image" Target="../media/image134.emf"/><Relationship Id="rId7" Type="http://schemas.openxmlformats.org/officeDocument/2006/relationships/image" Target="../media/image136.emf"/><Relationship Id="rId12" Type="http://schemas.openxmlformats.org/officeDocument/2006/relationships/customXml" Target="../ink/ink125.xml"/><Relationship Id="rId2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.xml"/><Relationship Id="rId11" Type="http://schemas.openxmlformats.org/officeDocument/2006/relationships/image" Target="../media/image138.emf"/><Relationship Id="rId5" Type="http://schemas.openxmlformats.org/officeDocument/2006/relationships/image" Target="../media/image135.emf"/><Relationship Id="rId15" Type="http://schemas.openxmlformats.org/officeDocument/2006/relationships/image" Target="../media/image140.emf"/><Relationship Id="rId10" Type="http://schemas.openxmlformats.org/officeDocument/2006/relationships/customXml" Target="../ink/ink124.xml"/><Relationship Id="rId4" Type="http://schemas.openxmlformats.org/officeDocument/2006/relationships/customXml" Target="../ink/ink121.xml"/><Relationship Id="rId9" Type="http://schemas.openxmlformats.org/officeDocument/2006/relationships/image" Target="../media/image137.emf"/><Relationship Id="rId14" Type="http://schemas.openxmlformats.org/officeDocument/2006/relationships/customXml" Target="../ink/ink1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image" Target="../media/image77.emf"/><Relationship Id="rId3" Type="http://schemas.openxmlformats.org/officeDocument/2006/relationships/image" Target="../media/image20.emf"/><Relationship Id="rId7" Type="http://schemas.openxmlformats.org/officeDocument/2006/relationships/image" Target="../media/image40.emf"/><Relationship Id="rId12" Type="http://schemas.openxmlformats.org/officeDocument/2006/relationships/customXml" Target="../ink/ink132.xml"/><Relationship Id="rId2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1" Type="http://schemas.openxmlformats.org/officeDocument/2006/relationships/image" Target="../media/image60.emf"/><Relationship Id="rId5" Type="http://schemas.openxmlformats.org/officeDocument/2006/relationships/image" Target="../media/image30.emf"/><Relationship Id="rId10" Type="http://schemas.openxmlformats.org/officeDocument/2006/relationships/customXml" Target="../ink/ink131.xml"/><Relationship Id="rId4" Type="http://schemas.openxmlformats.org/officeDocument/2006/relationships/customXml" Target="../ink/ink128.xml"/><Relationship Id="rId9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RM%20architectur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13.xml"/><Relationship Id="rId26" Type="http://schemas.openxmlformats.org/officeDocument/2006/relationships/customXml" Target="../ink/ink16.xml"/><Relationship Id="rId21" Type="http://schemas.openxmlformats.org/officeDocument/2006/relationships/image" Target="../media/image520.emf"/><Relationship Id="rId34" Type="http://schemas.openxmlformats.org/officeDocument/2006/relationships/customXml" Target="../ink/ink19.xml"/><Relationship Id="rId42" Type="http://schemas.openxmlformats.org/officeDocument/2006/relationships/customXml" Target="../ink/ink22.xml"/><Relationship Id="rId47" Type="http://schemas.openxmlformats.org/officeDocument/2006/relationships/image" Target="../media/image650.emf"/><Relationship Id="rId50" Type="http://schemas.openxmlformats.org/officeDocument/2006/relationships/customXml" Target="../ink/ink25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1" Type="http://schemas.openxmlformats.org/officeDocument/2006/relationships/image" Target="../media/image470.emf"/><Relationship Id="rId24" Type="http://schemas.openxmlformats.org/officeDocument/2006/relationships/customXml" Target="../ink/ink15.xml"/><Relationship Id="rId32" Type="http://schemas.openxmlformats.org/officeDocument/2006/relationships/customXml" Target="../ink/ink18.xml"/><Relationship Id="rId37" Type="http://schemas.openxmlformats.org/officeDocument/2006/relationships/image" Target="../media/image600.emf"/><Relationship Id="rId45" Type="http://schemas.openxmlformats.org/officeDocument/2006/relationships/image" Target="../media/image640.emf"/><Relationship Id="rId53" Type="http://schemas.openxmlformats.org/officeDocument/2006/relationships/image" Target="../media/image68.emf"/><Relationship Id="rId58" Type="http://schemas.openxmlformats.org/officeDocument/2006/relationships/customXml" Target="../ink/ink29.xml"/><Relationship Id="rId5" Type="http://schemas.openxmlformats.org/officeDocument/2006/relationships/image" Target="../media/image440.emf"/><Relationship Id="rId15" Type="http://schemas.openxmlformats.org/officeDocument/2006/relationships/image" Target="../media/image490.emf"/><Relationship Id="rId23" Type="http://schemas.openxmlformats.org/officeDocument/2006/relationships/image" Target="../media/image530.emf"/><Relationship Id="rId28" Type="http://schemas.openxmlformats.org/officeDocument/2006/relationships/customXml" Target="../ink/ink17.xml"/><Relationship Id="rId36" Type="http://schemas.openxmlformats.org/officeDocument/2006/relationships/customXml" Target="../ink/ink20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9.xml"/><Relationship Id="rId31" Type="http://schemas.openxmlformats.org/officeDocument/2006/relationships/image" Target="../media/image570.emf"/><Relationship Id="rId52" Type="http://schemas.openxmlformats.org/officeDocument/2006/relationships/customXml" Target="../ink/ink26.xml"/><Relationship Id="rId4" Type="http://schemas.openxmlformats.org/officeDocument/2006/relationships/customXml" Target="../ink/ink6.xml"/><Relationship Id="rId9" Type="http://schemas.openxmlformats.org/officeDocument/2006/relationships/image" Target="../media/image460.emf"/><Relationship Id="rId14" Type="http://schemas.openxmlformats.org/officeDocument/2006/relationships/customXml" Target="../ink/ink11.xml"/><Relationship Id="rId22" Type="http://schemas.openxmlformats.org/officeDocument/2006/relationships/customXml" Target="../ink/ink14.xml"/><Relationship Id="rId27" Type="http://schemas.openxmlformats.org/officeDocument/2006/relationships/image" Target="../media/image550.emf"/><Relationship Id="rId35" Type="http://schemas.openxmlformats.org/officeDocument/2006/relationships/image" Target="../media/image590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8.xml"/><Relationship Id="rId51" Type="http://schemas.openxmlformats.org/officeDocument/2006/relationships/image" Target="../media/image67.emf"/><Relationship Id="rId3" Type="http://schemas.openxmlformats.org/officeDocument/2006/relationships/image" Target="../media/image430.emf"/><Relationship Id="rId12" Type="http://schemas.openxmlformats.org/officeDocument/2006/relationships/customXml" Target="../ink/ink10.xml"/><Relationship Id="rId17" Type="http://schemas.openxmlformats.org/officeDocument/2006/relationships/image" Target="../media/image500.emf"/><Relationship Id="rId25" Type="http://schemas.openxmlformats.org/officeDocument/2006/relationships/image" Target="../media/image540.emf"/><Relationship Id="rId33" Type="http://schemas.openxmlformats.org/officeDocument/2006/relationships/image" Target="../media/image580.emf"/><Relationship Id="rId38" Type="http://schemas.openxmlformats.org/officeDocument/2006/relationships/customXml" Target="../ink/ink21.xml"/><Relationship Id="rId46" Type="http://schemas.openxmlformats.org/officeDocument/2006/relationships/customXml" Target="../ink/ink23.xml"/><Relationship Id="rId59" Type="http://schemas.openxmlformats.org/officeDocument/2006/relationships/image" Target="../media/image71.emf"/><Relationship Id="rId41" Type="http://schemas.openxmlformats.org/officeDocument/2006/relationships/image" Target="../media/image620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 Analysis Domain for BigInt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Domain values D include:</a:t>
            </a:r>
            <a:endParaRPr lang="en-US" dirty="0"/>
          </a:p>
          <a:p>
            <a:r>
              <a:rPr lang="en-US" dirty="0" smtClean="0"/>
              <a:t>bounded intervals of integers: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[a,b] </a:t>
            </a:r>
            <a:endParaRPr lang="en-US" dirty="0" smtClean="0"/>
          </a:p>
          <a:p>
            <a:r>
              <a:rPr lang="en-US" dirty="0" smtClean="0"/>
              <a:t>intervals unbounded from one side </a:t>
            </a:r>
            <a:r>
              <a:rPr lang="en-US" dirty="0" smtClean="0">
                <a:solidFill>
                  <a:prstClr val="black"/>
                </a:solidFill>
              </a:rPr>
              <a:t>(-</a:t>
            </a:r>
            <a:r>
              <a:rPr lang="en-US" dirty="0">
                <a:solidFill>
                  <a:prstClr val="black"/>
                </a:solidFill>
              </a:rPr>
              <a:t>∞,b</a:t>
            </a:r>
            <a:r>
              <a:rPr lang="en-US" dirty="0" smtClean="0">
                <a:solidFill>
                  <a:prstClr val="black"/>
                </a:solidFill>
              </a:rPr>
              <a:t>] , [</a:t>
            </a:r>
            <a:r>
              <a:rPr lang="en-US" dirty="0">
                <a:solidFill>
                  <a:prstClr val="black"/>
                </a:solidFill>
              </a:rPr>
              <a:t>a,∞)</a:t>
            </a:r>
            <a:endParaRPr lang="en-US" dirty="0" smtClean="0"/>
          </a:p>
          <a:p>
            <a:r>
              <a:rPr lang="en-US" dirty="0" smtClean="0"/>
              <a:t>empty set, denoted 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endParaRPr lang="en-US" b="1" dirty="0" smtClean="0"/>
          </a:p>
          <a:p>
            <a:r>
              <a:rPr lang="en-US" dirty="0" smtClean="0"/>
              <a:t>the set of all integers, denoted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Formally, if </a:t>
            </a:r>
            <a:r>
              <a:rPr lang="en-US" b="1" dirty="0" smtClean="0">
                <a:solidFill>
                  <a:prstClr val="black"/>
                </a:solidFill>
              </a:rPr>
              <a:t>Z </a:t>
            </a:r>
            <a:r>
              <a:rPr lang="en-US" dirty="0" smtClean="0">
                <a:solidFill>
                  <a:prstClr val="black"/>
                </a:solidFill>
              </a:rPr>
              <a:t>denotes integers, then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T} U { [a,b] </a:t>
            </a:r>
            <a:r>
              <a:rPr lang="en-US" dirty="0" smtClean="0">
                <a:solidFill>
                  <a:prstClr val="black"/>
                </a:solidFill>
              </a:rPr>
              <a:t>  | </a:t>
            </a:r>
            <a:r>
              <a:rPr lang="en-US" dirty="0">
                <a:solidFill>
                  <a:prstClr val="black"/>
                </a:solidFill>
              </a:rPr>
              <a:t>a,b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>
                <a:solidFill>
                  <a:prstClr val="black"/>
                </a:solidFill>
              </a:rPr>
              <a:t>}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	      U {(-</a:t>
            </a:r>
            <a:r>
              <a:rPr lang="en-US" dirty="0">
                <a:solidFill>
                  <a:prstClr val="black"/>
                </a:solidFill>
              </a:rPr>
              <a:t>∞,b] </a:t>
            </a:r>
            <a:r>
              <a:rPr lang="en-US" dirty="0" smtClean="0">
                <a:solidFill>
                  <a:prstClr val="black"/>
                </a:solidFill>
              </a:rPr>
              <a:t> | </a:t>
            </a:r>
            <a:r>
              <a:rPr lang="en-US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>
                <a:solidFill>
                  <a:prstClr val="black"/>
                </a:solidFill>
                <a:sym typeface="Symbol"/>
              </a:rPr>
              <a:t>}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/>
            </a:r>
            <a:br>
              <a:rPr lang="en-US" dirty="0" smtClean="0">
                <a:solidFill>
                  <a:prstClr val="black"/>
                </a:solidFill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sym typeface="Symbol"/>
              </a:rPr>
              <a:t>                </a:t>
            </a:r>
            <a:r>
              <a:rPr lang="en-US" dirty="0" smtClean="0">
                <a:solidFill>
                  <a:prstClr val="black"/>
                </a:solidFill>
              </a:rPr>
              <a:t>U </a:t>
            </a:r>
            <a:r>
              <a:rPr lang="en-US" dirty="0">
                <a:solidFill>
                  <a:prstClr val="black"/>
                </a:solidFill>
              </a:rPr>
              <a:t>{[a,∞</a:t>
            </a:r>
            <a:r>
              <a:rPr lang="en-US" dirty="0" smtClean="0">
                <a:solidFill>
                  <a:prstClr val="black"/>
                </a:solidFill>
              </a:rPr>
              <a:t>)  </a:t>
            </a:r>
            <a:r>
              <a:rPr lang="en-US" dirty="0" smtClean="0">
                <a:solidFill>
                  <a:prstClr val="black"/>
                </a:solidFill>
              </a:rPr>
              <a:t> |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D is an infinite set!</a:t>
            </a:r>
            <a:endParaRPr lang="en-US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7651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Constant </a:t>
            </a:r>
            <a:r>
              <a:rPr lang="en-US" dirty="0" smtClean="0"/>
              <a:t>Propagation Transfer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11" y="2161130"/>
            <a:ext cx="16002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 = y + z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86280" y="1359480"/>
              <a:ext cx="300840" cy="27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3310" y="1346880"/>
                <a:ext cx="327141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908960" y="1624945"/>
              <a:ext cx="48600" cy="1456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5640" y="1617025"/>
                <a:ext cx="69840" cy="1477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2231092" y="2895600"/>
            <a:ext cx="3788708" cy="98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For  </a:t>
            </a:r>
            <a:r>
              <a:rPr lang="en-US" b="1" dirty="0" smtClean="0">
                <a:solidFill>
                  <a:srgbClr val="002060"/>
                </a:solidFill>
              </a:rPr>
              <a:t>each variable</a:t>
            </a:r>
            <a:r>
              <a:rPr lang="en-US" dirty="0" smtClean="0">
                <a:solidFill>
                  <a:srgbClr val="002060"/>
                </a:solidFill>
              </a:rPr>
              <a:t> (x,y,z) and </a:t>
            </a:r>
            <a:r>
              <a:rPr lang="en-US" b="1" dirty="0" smtClean="0">
                <a:solidFill>
                  <a:srgbClr val="002060"/>
                </a:solidFill>
              </a:rPr>
              <a:t>each CFG node (program point)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we store: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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 constant,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or </a:t>
            </a:r>
            <a:r>
              <a:rPr lang="en-US" dirty="0" smtClean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3810000"/>
            <a:ext cx="5046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abstract class </a:t>
            </a:r>
            <a:r>
              <a:rPr lang="en-US" dirty="0" smtClean="0">
                <a:solidFill>
                  <a:prstClr val="black"/>
                </a:solidFill>
              </a:rPr>
              <a:t>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Top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Bot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v:Int</a:t>
            </a:r>
            <a:r>
              <a:rPr lang="en-US" dirty="0" smtClean="0">
                <a:solidFill>
                  <a:prstClr val="black"/>
                </a:solidFill>
              </a:rPr>
              <a:t>)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var </a:t>
            </a:r>
            <a:r>
              <a:rPr lang="en-US" dirty="0" smtClean="0">
                <a:solidFill>
                  <a:prstClr val="black"/>
                </a:solidFill>
              </a:rPr>
              <a:t>facts 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Map[Nodes,Map[VarNames,Element]]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what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executes during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analysis of x=y+z :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dirty="0">
                <a:solidFill>
                  <a:prstClr val="black"/>
                </a:solidFill>
              </a:rPr>
              <a:t>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)("y")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 =</a:t>
            </a:r>
            <a:r>
              <a:rPr lang="en-US" dirty="0">
                <a:solidFill>
                  <a:prstClr val="black"/>
                </a:solidFill>
              </a:rPr>
              <a:t> 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)("z")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= 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join</a:t>
            </a:r>
            <a:r>
              <a:rPr lang="en-US" dirty="0" smtClean="0">
                <a:solidFill>
                  <a:prstClr val="black"/>
                </a:solidFill>
              </a:rPr>
              <a:t> facts(v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).updated("x", </a:t>
            </a:r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540560" y="1295400"/>
              <a:ext cx="440640" cy="25718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360" y="1283530"/>
                <a:ext cx="460080" cy="28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6132720" y="1372800"/>
              <a:ext cx="236880" cy="1864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2640" y="1363800"/>
                <a:ext cx="257760" cy="18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5889720" y="1746120"/>
              <a:ext cx="2492280" cy="85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5400" y="1733880"/>
                <a:ext cx="2508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5925360" y="1975080"/>
              <a:ext cx="282960" cy="638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2760" y="1963560"/>
                <a:ext cx="30672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8152800" y="1313040"/>
              <a:ext cx="240" cy="156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44160" y="1301160"/>
                <a:ext cx="17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8080800" y="1295400"/>
              <a:ext cx="264480" cy="162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990" y="1282017"/>
                <a:ext cx="286100" cy="42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/>
              <p14:cNvContentPartPr/>
              <p14:nvPr/>
            </p14:nvContentPartPr>
            <p14:xfrm>
              <a:off x="5880360" y="1554240"/>
              <a:ext cx="95040" cy="1454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8840" y="1540920"/>
                <a:ext cx="119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/>
              <p14:cNvContentPartPr/>
              <p14:nvPr/>
            </p14:nvContentPartPr>
            <p14:xfrm>
              <a:off x="5926800" y="1445880"/>
              <a:ext cx="397440" cy="337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23920" y="1440840"/>
                <a:ext cx="4057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/>
              <p14:cNvContentPartPr/>
              <p14:nvPr/>
            </p14:nvContentPartPr>
            <p14:xfrm>
              <a:off x="1838280" y="3008640"/>
              <a:ext cx="131040" cy="302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5680" y="2997840"/>
                <a:ext cx="157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1481160" y="3207720"/>
              <a:ext cx="324360" cy="2602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7480" y="3195120"/>
                <a:ext cx="344880" cy="28692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ctangle 58"/>
          <p:cNvSpPr/>
          <p:nvPr/>
        </p:nvSpPr>
        <p:spPr>
          <a:xfrm>
            <a:off x="4953000" y="38862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def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y:Element</a:t>
            </a:r>
            <a:r>
              <a:rPr lang="en-US" dirty="0" smtClean="0">
                <a:solidFill>
                  <a:prstClr val="black"/>
                </a:solidFill>
              </a:rPr>
              <a:t>, z:Element) =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x,y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match </a:t>
            </a:r>
            <a:r>
              <a:rPr lang="en-US" dirty="0" smtClean="0">
                <a:solidFill>
                  <a:prstClr val="black"/>
                </a:solidFill>
              </a:rPr>
              <a:t>{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cy+cz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(Bot,_)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(_,Bot)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Top,Const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(cy),Top)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}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/>
              <p14:cNvContentPartPr/>
              <p14:nvPr/>
            </p14:nvContentPartPr>
            <p14:xfrm>
              <a:off x="6756000" y="1372800"/>
              <a:ext cx="13200" cy="132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45733" y="1362000"/>
                <a:ext cx="35933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/>
              <p14:cNvContentPartPr/>
              <p14:nvPr/>
            </p14:nvContentPartPr>
            <p14:xfrm>
              <a:off x="6684360" y="1502400"/>
              <a:ext cx="192480" cy="14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73186" y="1489440"/>
                <a:ext cx="21663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/>
              <p14:cNvContentPartPr/>
              <p14:nvPr/>
            </p14:nvContentPartPr>
            <p14:xfrm>
              <a:off x="6120069" y="2579975"/>
              <a:ext cx="84960" cy="1450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08909" y="2568815"/>
                <a:ext cx="101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/>
              <p14:cNvContentPartPr/>
              <p14:nvPr/>
            </p14:nvContentPartPr>
            <p14:xfrm>
              <a:off x="5913480" y="2984520"/>
              <a:ext cx="289440" cy="237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5200" y="2971399"/>
                <a:ext cx="306000" cy="5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/>
              <p14:cNvContentPartPr/>
              <p14:nvPr/>
            </p14:nvContentPartPr>
            <p14:xfrm>
              <a:off x="6047040" y="2987040"/>
              <a:ext cx="11520" cy="1800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37320" y="2977320"/>
                <a:ext cx="34920" cy="202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514420" y="1099948"/>
            <a:ext cx="123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table for +: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91000" y="3700440"/>
            <a:ext cx="0" cy="133992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Constant Propagation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805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1000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777" y="1534180"/>
            <a:ext cx="868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What is the number of updates?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201880"/>
            <a:ext cx="3657600" cy="34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prstClr val="black"/>
                </a:solidFill>
              </a:rPr>
              <a:t>n = readInt()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analysis with </a:t>
            </a:r>
            <a:r>
              <a:rPr lang="en-US" dirty="0">
                <a:solidFill>
                  <a:prstClr val="black"/>
                </a:solidFill>
              </a:rPr>
              <a:t>W = {-128, 0, 127</a:t>
            </a:r>
            <a:r>
              <a:rPr lang="en-US" dirty="0" smtClean="0">
                <a:solidFill>
                  <a:prstClr val="black"/>
                </a:solidFill>
              </a:rPr>
              <a:t>} has a finite domain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Constant propagation has infinite domain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(for every integer constant, one element)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Yet, constant propagation finishes sooner!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it is not about the size of the domain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it is about the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Height of Lattice: Length of Max. Chain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540" y="1281683"/>
            <a:ext cx="8617800" cy="3187753"/>
            <a:chOff x="677160" y="1360194"/>
            <a:chExt cx="8617800" cy="5236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2927160" y="1817132"/>
                <a:ext cx="849180" cy="196707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24279" y="1812997"/>
                  <a:ext cx="854582" cy="20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637100" y="1745280"/>
                <a:ext cx="956220" cy="231841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3860" y="1739957"/>
                  <a:ext cx="963420" cy="243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5564520" y="2018520"/>
                <a:ext cx="1297800" cy="289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52640" y="2005560"/>
                  <a:ext cx="1322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1803240" y="2485440"/>
                <a:ext cx="342720" cy="2664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0720" y="2478960"/>
                  <a:ext cx="349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3178440" y="2477160"/>
                <a:ext cx="388440" cy="2023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5560" y="2474280"/>
                  <a:ext cx="39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4850280" y="2398320"/>
                <a:ext cx="562320" cy="3344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47760" y="2394360"/>
                  <a:ext cx="568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/>
                <p14:cNvContentPartPr/>
                <p14:nvPr/>
              </p14:nvContentPartPr>
              <p14:xfrm>
                <a:off x="6504480" y="2347200"/>
                <a:ext cx="301320" cy="2433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00880" y="2343600"/>
                  <a:ext cx="30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/>
                <p14:cNvContentPartPr/>
                <p14:nvPr/>
              </p14:nvContentPartPr>
              <p14:xfrm>
                <a:off x="6338880" y="2749680"/>
                <a:ext cx="1064160" cy="25740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26640" y="2737080"/>
                  <a:ext cx="1089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/>
                <p14:cNvContentPartPr/>
                <p14:nvPr/>
              </p14:nvContentPartPr>
              <p14:xfrm>
                <a:off x="3359160" y="5877360"/>
                <a:ext cx="747720" cy="5007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56280" y="5870520"/>
                  <a:ext cx="7545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/>
                <p14:cNvContentPartPr/>
                <p14:nvPr/>
              </p14:nvContentPartPr>
              <p14:xfrm>
                <a:off x="4176360" y="5839200"/>
                <a:ext cx="35640" cy="4561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7720" y="5831280"/>
                  <a:ext cx="50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/>
                <p14:cNvContentPartPr/>
                <p14:nvPr/>
              </p14:nvContentPartPr>
              <p14:xfrm>
                <a:off x="4364280" y="5764320"/>
                <a:ext cx="937440" cy="6753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7800" y="5754600"/>
                  <a:ext cx="9529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/>
                <p14:cNvContentPartPr/>
                <p14:nvPr/>
              </p14:nvContentPartPr>
              <p14:xfrm>
                <a:off x="4070520" y="6428160"/>
                <a:ext cx="160920" cy="1684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8280" y="6417000"/>
                  <a:ext cx="176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/>
                <p14:cNvContentPartPr/>
                <p14:nvPr/>
              </p14:nvContentPartPr>
              <p14:xfrm>
                <a:off x="1370160" y="3292560"/>
                <a:ext cx="149880" cy="415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60432" y="3287160"/>
                  <a:ext cx="163931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/>
                <p14:cNvContentPartPr/>
                <p14:nvPr/>
              </p14:nvContentPartPr>
              <p14:xfrm>
                <a:off x="4542600" y="3209500"/>
                <a:ext cx="403920" cy="28692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39360" y="3206260"/>
                  <a:ext cx="415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/>
                <p14:cNvContentPartPr/>
                <p14:nvPr/>
              </p14:nvContentPartPr>
              <p14:xfrm>
                <a:off x="5556000" y="3167740"/>
                <a:ext cx="594000" cy="40716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52760" y="3158020"/>
                  <a:ext cx="6066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/>
                <p14:cNvContentPartPr/>
                <p14:nvPr/>
              </p14:nvContentPartPr>
              <p14:xfrm>
                <a:off x="6888720" y="3143260"/>
                <a:ext cx="241560" cy="4608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1520" y="3138580"/>
                  <a:ext cx="2559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/>
                <p14:cNvContentPartPr/>
                <p14:nvPr/>
              </p14:nvContentPartPr>
              <p14:xfrm>
                <a:off x="3343680" y="3293640"/>
                <a:ext cx="293880" cy="3384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4676" y="3281400"/>
                  <a:ext cx="307205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/>
                <p14:cNvContentPartPr/>
                <p14:nvPr/>
              </p14:nvContentPartPr>
              <p14:xfrm>
                <a:off x="1179000" y="1543320"/>
                <a:ext cx="3491760" cy="16125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7840" y="1535039"/>
                  <a:ext cx="3515521" cy="163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/>
                <p14:cNvContentPartPr/>
                <p14:nvPr/>
              </p14:nvContentPartPr>
              <p14:xfrm>
                <a:off x="677160" y="3697200"/>
                <a:ext cx="8617800" cy="214308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360" y="3681000"/>
                  <a:ext cx="8631480" cy="22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/>
                <p14:cNvContentPartPr/>
                <p14:nvPr/>
              </p14:nvContentPartPr>
              <p14:xfrm>
                <a:off x="1803360" y="4333780"/>
                <a:ext cx="778680" cy="101196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96880" y="4327300"/>
                  <a:ext cx="792720" cy="10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Ink 24"/>
                <p14:cNvContentPartPr/>
                <p14:nvPr/>
              </p14:nvContentPartPr>
              <p14:xfrm>
                <a:off x="2991720" y="4265380"/>
                <a:ext cx="35640" cy="110304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0920" y="4261420"/>
                  <a:ext cx="5148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" name="Ink 25"/>
                <p14:cNvContentPartPr/>
                <p14:nvPr/>
              </p14:nvContentPartPr>
              <p14:xfrm>
                <a:off x="3430560" y="4178980"/>
                <a:ext cx="691560" cy="112680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24800" y="4175380"/>
                  <a:ext cx="707760" cy="11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" name="Ink 26"/>
                <p14:cNvContentPartPr/>
                <p14:nvPr/>
              </p14:nvContentPartPr>
              <p14:xfrm>
                <a:off x="4314360" y="4183300"/>
                <a:ext cx="645480" cy="121860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01760" y="4179700"/>
                  <a:ext cx="663480" cy="12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/>
                <p14:cNvContentPartPr/>
                <p14:nvPr/>
              </p14:nvContentPartPr>
              <p14:xfrm>
                <a:off x="5423160" y="4164220"/>
                <a:ext cx="44280" cy="109800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13800" y="4158820"/>
                  <a:ext cx="6408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Ink 28"/>
                <p14:cNvContentPartPr/>
                <p14:nvPr/>
              </p14:nvContentPartPr>
              <p14:xfrm>
                <a:off x="5799720" y="4149460"/>
                <a:ext cx="1001880" cy="106992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96120" y="4137940"/>
                  <a:ext cx="1012320" cy="1085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0" name="Rectangle 29"/>
            <p:cNvSpPr/>
            <p:nvPr/>
          </p:nvSpPr>
          <p:spPr>
            <a:xfrm>
              <a:off x="2192700" y="2008586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∞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13503" y="2759618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4400" y="3760993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0564" y="3599086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81800" y="2640629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23764" y="1883414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00455" y="1489164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0164" y="1447800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54495" y="1360194"/>
              <a:ext cx="1176925" cy="8594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     T    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694842" y="4783182"/>
            <a:ext cx="15007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      T      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4199709" y="608876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sym typeface="Symbol"/>
              </a:rPr>
              <a:t>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893763" y="5456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58491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5940" y="548193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919733" y="548193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503818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216256" y="5092987"/>
            <a:ext cx="1051244" cy="455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0"/>
          </p:cNvCxnSpPr>
          <p:nvPr/>
        </p:nvCxnSpPr>
        <p:spPr>
          <a:xfrm flipH="1" flipV="1">
            <a:off x="4598649" y="5092987"/>
            <a:ext cx="1075248" cy="35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92324" y="5236622"/>
            <a:ext cx="465056" cy="24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3" idx="0"/>
          </p:cNvCxnSpPr>
          <p:nvPr/>
        </p:nvCxnSpPr>
        <p:spPr>
          <a:xfrm flipH="1" flipV="1">
            <a:off x="4554670" y="5225146"/>
            <a:ext cx="509172" cy="231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429122" y="5252329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419600" y="5867400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3810000" y="5893102"/>
            <a:ext cx="486360" cy="355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43" idx="2"/>
          </p:cNvCxnSpPr>
          <p:nvPr/>
        </p:nvCxnSpPr>
        <p:spPr>
          <a:xfrm flipV="1">
            <a:off x="4554670" y="5917899"/>
            <a:ext cx="509172" cy="33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200401" y="5867400"/>
            <a:ext cx="936352" cy="48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2" idx="3"/>
          </p:cNvCxnSpPr>
          <p:nvPr/>
        </p:nvCxnSpPr>
        <p:spPr>
          <a:xfrm flipV="1">
            <a:off x="4621619" y="5867401"/>
            <a:ext cx="983752" cy="482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31715" y="4959941"/>
            <a:ext cx="1657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height=2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size =∞ 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28600" y="990600"/>
            <a:ext cx="1657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height=5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size=14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421534" y="5486400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17340" y="545623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Length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set of elements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 </a:t>
            </a:r>
            <a:r>
              <a:rPr lang="en-US" dirty="0" smtClean="0"/>
              <a:t>,..., x</a:t>
            </a:r>
            <a:r>
              <a:rPr lang="en-US" baseline="-25000" dirty="0" smtClean="0"/>
              <a:t>n</a:t>
            </a:r>
            <a:r>
              <a:rPr lang="en-US" baseline="-25000" dirty="0"/>
              <a:t> </a:t>
            </a:r>
            <a:r>
              <a:rPr lang="en-US" dirty="0" smtClean="0"/>
              <a:t>in D that are linearly ordered, that is  x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&lt;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&lt;</a:t>
            </a:r>
            <a:r>
              <a:rPr lang="en-US" dirty="0" smtClean="0">
                <a:sym typeface="Symbol"/>
              </a:rPr>
              <a:t> ...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&lt; x</a:t>
            </a:r>
            <a:r>
              <a:rPr lang="en-US" baseline="-25000" dirty="0" smtClean="0">
                <a:sym typeface="Symbol"/>
              </a:rPr>
              <a:t>n</a:t>
            </a:r>
            <a:endParaRPr lang="en-US" baseline="-25000" dirty="0">
              <a:sym typeface="Symbol"/>
            </a:endParaRPr>
          </a:p>
          <a:p>
            <a:r>
              <a:rPr lang="en-US" dirty="0" smtClean="0">
                <a:sym typeface="Symbol"/>
              </a:rPr>
              <a:t>A lattice can have many chains. Its </a:t>
            </a:r>
            <a:r>
              <a:rPr lang="en-US" b="1" dirty="0" smtClean="0">
                <a:sym typeface="Symbol"/>
              </a:rPr>
              <a:t>height</a:t>
            </a:r>
            <a:r>
              <a:rPr lang="en-US" dirty="0" smtClean="0">
                <a:sym typeface="Symbol"/>
              </a:rPr>
              <a:t> is the maximum n for all the chains</a:t>
            </a:r>
          </a:p>
          <a:p>
            <a:r>
              <a:rPr lang="en-US" dirty="0" smtClean="0">
                <a:sym typeface="Symbol"/>
              </a:rPr>
              <a:t>If there is no upper bound on lengths of chains, we say lattice has </a:t>
            </a:r>
            <a:r>
              <a:rPr lang="en-US" b="1" dirty="0" smtClean="0">
                <a:sym typeface="Symbol"/>
              </a:rPr>
              <a:t>infinite height</a:t>
            </a:r>
          </a:p>
          <a:p>
            <a:r>
              <a:rPr lang="en-US" dirty="0" smtClean="0">
                <a:sym typeface="Symbol"/>
              </a:rPr>
              <a:t>Any </a:t>
            </a:r>
            <a:r>
              <a:rPr lang="en-US" dirty="0" smtClean="0">
                <a:sym typeface="Symbol"/>
              </a:rPr>
              <a:t>monotonic sequence of distinct elements has length at most equal to lattice </a:t>
            </a:r>
            <a:r>
              <a:rPr lang="en-US" dirty="0" smtClean="0">
                <a:sym typeface="Symbol"/>
              </a:rPr>
              <a:t>height</a:t>
            </a:r>
          </a:p>
          <a:p>
            <a:pPr lvl="1"/>
            <a:r>
              <a:rPr lang="en-US" dirty="0" smtClean="0">
                <a:sym typeface="Symbol"/>
              </a:rPr>
              <a:t>including sequence occuring during analysis!</a:t>
            </a:r>
          </a:p>
          <a:p>
            <a:pPr lvl="1"/>
            <a:r>
              <a:rPr lang="en-US" b="1" dirty="0" smtClean="0">
                <a:sym typeface="Symbol"/>
              </a:rPr>
              <a:t>such sequences are always monotonic</a:t>
            </a:r>
            <a:endParaRPr lang="en-US" b="1" dirty="0" smtClean="0">
              <a:sym typeface="Symbo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480520" y="1905000"/>
              <a:ext cx="434880" cy="2332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8280" y="1896360"/>
                <a:ext cx="460080" cy="23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916307" y="4680398"/>
              <a:ext cx="0" cy="29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931067" y="4352438"/>
              <a:ext cx="0" cy="3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9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constant </a:t>
            </a:r>
            <a:r>
              <a:rPr lang="en-US" dirty="0"/>
              <a:t>propagation, </a:t>
            </a:r>
            <a:r>
              <a:rPr lang="en-US" dirty="0" smtClean="0"/>
              <a:t>each value </a:t>
            </a:r>
            <a:r>
              <a:rPr lang="en-US" dirty="0"/>
              <a:t>can change </a:t>
            </a:r>
            <a:r>
              <a:rPr lang="en-US" dirty="0" smtClean="0"/>
              <a:t>only twice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3123611"/>
            <a:ext cx="3657600" cy="34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prstClr val="black"/>
                </a:solidFill>
              </a:rPr>
              <a:t>n </a:t>
            </a:r>
            <a:r>
              <a:rPr lang="en-US" dirty="0">
                <a:solidFill>
                  <a:prstClr val="black"/>
                </a:solidFill>
              </a:rPr>
              <a:t>= 1000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1235621" y="1543743"/>
            <a:ext cx="6183491" cy="1652041"/>
            <a:chOff x="231715" y="4959941"/>
            <a:chExt cx="6183491" cy="1652041"/>
          </a:xfrm>
        </p:grpSpPr>
        <p:sp>
          <p:nvSpPr>
            <p:cNvPr id="8" name="Rectangle 7"/>
            <p:cNvSpPr/>
            <p:nvPr/>
          </p:nvSpPr>
          <p:spPr>
            <a:xfrm>
              <a:off x="4199709" y="6088762"/>
              <a:ext cx="4219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sym typeface="Symbol"/>
                </a:rPr>
                <a:t>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3763" y="54562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8491" y="54513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5940" y="5481935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-1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19733" y="5481934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-2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3818" y="54513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216256" y="5092987"/>
              <a:ext cx="1051244" cy="455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0"/>
            </p:cNvCxnSpPr>
            <p:nvPr/>
          </p:nvCxnSpPr>
          <p:spPr>
            <a:xfrm flipH="1" flipV="1">
              <a:off x="4598649" y="5092987"/>
              <a:ext cx="1075248" cy="358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892324" y="5236622"/>
              <a:ext cx="465056" cy="241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0"/>
            </p:cNvCxnSpPr>
            <p:nvPr/>
          </p:nvCxnSpPr>
          <p:spPr>
            <a:xfrm flipH="1" flipV="1">
              <a:off x="4554670" y="5225146"/>
              <a:ext cx="509172" cy="231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429122" y="5252329"/>
              <a:ext cx="0" cy="263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419600" y="5867400"/>
              <a:ext cx="0" cy="263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810000" y="5893102"/>
              <a:ext cx="486360" cy="3552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9" idx="2"/>
            </p:cNvCxnSpPr>
            <p:nvPr/>
          </p:nvCxnSpPr>
          <p:spPr>
            <a:xfrm flipV="1">
              <a:off x="4554670" y="5917899"/>
              <a:ext cx="509172" cy="330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200401" y="5867400"/>
              <a:ext cx="936352" cy="4829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3"/>
            </p:cNvCxnSpPr>
            <p:nvPr/>
          </p:nvCxnSpPr>
          <p:spPr>
            <a:xfrm flipV="1">
              <a:off x="4621619" y="5867401"/>
              <a:ext cx="983752" cy="482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31715" y="4959941"/>
              <a:ext cx="165724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height=2</a:t>
              </a:r>
            </a:p>
            <a:p>
              <a:r>
                <a:rPr lang="en-US" sz="3200" dirty="0" smtClean="0">
                  <a:solidFill>
                    <a:prstClr val="black"/>
                  </a:solidFill>
                </a:rPr>
                <a:t>size =∞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21534" y="5486400"/>
              <a:ext cx="397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…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7340" y="5456233"/>
              <a:ext cx="397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…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3276600" y="3810000"/>
            <a:ext cx="2227218" cy="934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6258" y="3123611"/>
            <a:ext cx="409131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consider value for x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before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Initially: </a:t>
            </a:r>
            <a:r>
              <a:rPr lang="en-US" sz="2800" b="1" dirty="0">
                <a:solidFill>
                  <a:prstClr val="black"/>
                </a:solidFill>
                <a:sym typeface="Symbol"/>
              </a:rPr>
              <a:t>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time to: </a:t>
            </a:r>
            <a:r>
              <a:rPr lang="en-US" sz="2800" dirty="0"/>
              <a:t>1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time to: </a:t>
            </a:r>
            <a:r>
              <a:rPr lang="en-US" sz="2800" b="1" dirty="0" smtClean="0">
                <a:solidFill>
                  <a:prstClr val="black"/>
                </a:solidFill>
                <a:sym typeface="Symbol"/>
              </a:rPr>
              <a:t></a:t>
            </a:r>
          </a:p>
          <a:p>
            <a:r>
              <a:rPr lang="en-US" sz="2800" dirty="0" smtClean="0"/>
              <a:t>total changes: two (height)</a:t>
            </a:r>
            <a:endParaRPr lang="en-US" sz="2800" b="1" dirty="0">
              <a:solidFill>
                <a:prstClr val="black"/>
              </a:solidFill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34060" y="5734743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var </a:t>
            </a:r>
            <a:r>
              <a:rPr lang="en-US" sz="2400" dirty="0">
                <a:solidFill>
                  <a:prstClr val="black"/>
                </a:solidFill>
              </a:rPr>
              <a:t>facts : </a:t>
            </a:r>
            <a:r>
              <a:rPr lang="en-US" sz="2400" b="1" dirty="0" smtClean="0">
                <a:solidFill>
                  <a:srgbClr val="C00000"/>
                </a:solidFill>
              </a:rPr>
              <a:t>Map[Nodes,Map[VarNames,Element]]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53758" y="1325562"/>
            <a:ext cx="3850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T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361215" y="6098866"/>
            <a:ext cx="8372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Total number </a:t>
            </a:r>
            <a:r>
              <a:rPr lang="en-US" sz="2400" dirty="0">
                <a:solidFill>
                  <a:prstClr val="black"/>
                </a:solidFill>
              </a:rPr>
              <a:t>of </a:t>
            </a:r>
            <a:r>
              <a:rPr lang="en-US" sz="2400" dirty="0" smtClean="0">
                <a:solidFill>
                  <a:prstClr val="black"/>
                </a:solidFill>
              </a:rPr>
              <a:t>changes bounded by:    </a:t>
            </a:r>
            <a:r>
              <a:rPr lang="en-US" sz="2400" b="1" dirty="0" smtClean="0">
                <a:solidFill>
                  <a:srgbClr val="002060"/>
                </a:solidFill>
              </a:rPr>
              <a:t>height∙|</a:t>
            </a:r>
            <a:r>
              <a:rPr lang="en-US" sz="2400" b="1" dirty="0">
                <a:solidFill>
                  <a:srgbClr val="002060"/>
                </a:solidFill>
              </a:rPr>
              <a:t>Nodes</a:t>
            </a:r>
            <a:r>
              <a:rPr lang="en-US" sz="2400" b="1" dirty="0" smtClean="0">
                <a:solidFill>
                  <a:srgbClr val="002060"/>
                </a:solidFill>
              </a:rPr>
              <a:t>|</a:t>
            </a:r>
            <a:r>
              <a:rPr lang="en-US" sz="2400" b="1" dirty="0">
                <a:solidFill>
                  <a:srgbClr val="002060"/>
                </a:solidFill>
              </a:rPr>
              <a:t> ∙</a:t>
            </a:r>
            <a:r>
              <a:rPr lang="en-US" sz="2400" b="1" dirty="0" smtClean="0">
                <a:solidFill>
                  <a:srgbClr val="002060"/>
                </a:solidFill>
              </a:rPr>
              <a:t>|Vars|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B</a:t>
            </a:r>
            <a:r>
              <a:rPr lang="en-US" b="1" baseline="-25000" dirty="0">
                <a:solidFill>
                  <a:prstClr val="black"/>
                </a:solidFill>
              </a:rPr>
              <a:t>32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–  the set of all 32-bit integers 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What </a:t>
            </a:r>
            <a:r>
              <a:rPr lang="en-US" dirty="0">
                <a:solidFill>
                  <a:prstClr val="black"/>
                </a:solidFill>
                <a:sym typeface="Symbol"/>
              </a:rPr>
              <a:t>is the upper bound for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number of changes in the entire analysis for: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Symbol"/>
              </a:rPr>
              <a:t>3 variables,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Symbol"/>
              </a:rPr>
              <a:t>7 </a:t>
            </a:r>
            <a:r>
              <a:rPr lang="en-US" dirty="0">
                <a:solidFill>
                  <a:prstClr val="black"/>
                </a:solidFill>
                <a:sym typeface="Symbol"/>
              </a:rPr>
              <a:t>program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points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for these two analyses: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prstClr val="black"/>
                </a:solidFill>
              </a:rPr>
              <a:t>constant propagation for constants from </a:t>
            </a:r>
            <a:r>
              <a:rPr lang="en-US" b="1" dirty="0" smtClean="0">
                <a:solidFill>
                  <a:prstClr val="black"/>
                </a:solidFill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</a:rPr>
              <a:t>32</a:t>
            </a:r>
            <a:endParaRPr lang="en-US" b="1" baseline="-25000" dirty="0" smtClean="0">
              <a:solidFill>
                <a:prstClr val="black"/>
              </a:solidFill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en-US" dirty="0" smtClean="0">
              <a:solidFill>
                <a:prstClr val="black"/>
              </a:solidFill>
              <a:sym typeface="Symbol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The following domain D: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olidFill>
                  <a:prstClr val="black"/>
                </a:solidFill>
              </a:rPr>
              <a:t>} U { </a:t>
            </a:r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prstClr val="black"/>
                </a:solidFill>
              </a:rPr>
              <a:t>a,b] </a:t>
            </a:r>
            <a:r>
              <a:rPr lang="en-US" dirty="0">
                <a:solidFill>
                  <a:prstClr val="black"/>
                </a:solidFill>
              </a:rPr>
              <a:t>| </a:t>
            </a:r>
            <a:r>
              <a:rPr lang="en-US" dirty="0" smtClean="0">
                <a:solidFill>
                  <a:prstClr val="black"/>
                </a:solidFill>
              </a:rPr>
              <a:t>a,b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B</a:t>
            </a:r>
            <a:r>
              <a:rPr lang="en-US" b="1" baseline="-25000" dirty="0" smtClean="0">
                <a:solidFill>
                  <a:prstClr val="black"/>
                </a:solidFill>
              </a:rPr>
              <a:t>32  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en-US" b="1" baseline="-25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 ≤ b}</a:t>
            </a:r>
            <a:endParaRPr lang="en-US" dirty="0">
              <a:solidFill>
                <a:prstClr val="black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706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B</a:t>
            </a:r>
            <a:r>
              <a:rPr lang="en-US" baseline="-25000" dirty="0" smtClean="0"/>
              <a:t>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D 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</a:rPr>
              <a:t>} U { [a,b] | a,b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</a:rPr>
              <a:t> B</a:t>
            </a:r>
            <a:r>
              <a:rPr lang="en-US" b="1" baseline="-25000" dirty="0">
                <a:solidFill>
                  <a:prstClr val="black"/>
                </a:solidFill>
              </a:rPr>
              <a:t>32  </a:t>
            </a:r>
            <a:r>
              <a:rPr lang="en-US" dirty="0">
                <a:solidFill>
                  <a:prstClr val="black"/>
                </a:solidFill>
              </a:rPr>
              <a:t>,</a:t>
            </a:r>
            <a:r>
              <a:rPr lang="en-US" b="1" baseline="-25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 ≤ b</a:t>
            </a:r>
            <a:r>
              <a:rPr lang="en-US" dirty="0" smtClean="0">
                <a:solidFill>
                  <a:prstClr val="black"/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One possible chain of maximal length:</a:t>
            </a:r>
            <a:endParaRPr lang="en-US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endParaRPr lang="en-US" b="1" dirty="0" smtClean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…</a:t>
            </a: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endParaRPr lang="en-US" b="1" dirty="0" smtClean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[MinInt,MaxInt]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Initialization 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7453175" y="4811135"/>
              <a:ext cx="559440" cy="784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2375" y="4796015"/>
                <a:ext cx="58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944415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931095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399335" y="4734897"/>
              <a:ext cx="6848640" cy="13254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375" y="4719778"/>
                <a:ext cx="6877440" cy="1353876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609600" y="5543490"/>
            <a:ext cx="1453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uninitialized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07222" y="5543490"/>
            <a:ext cx="118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Ink 143"/>
              <p14:cNvContentPartPr/>
              <p14:nvPr/>
            </p14:nvContentPartPr>
            <p14:xfrm>
              <a:off x="2463575" y="5893655"/>
              <a:ext cx="6289920" cy="867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3495" y="5882495"/>
                <a:ext cx="6311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/>
              <p14:cNvContentPartPr/>
              <p14:nvPr/>
            </p14:nvContentPartPr>
            <p14:xfrm>
              <a:off x="8514455" y="5714735"/>
              <a:ext cx="276480" cy="3344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00055" y="5702495"/>
                <a:ext cx="3045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2155810" y="5761977"/>
              <a:ext cx="457885" cy="288998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41771" y="5748301"/>
                <a:ext cx="486683" cy="31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2" name="Ink 151"/>
              <p14:cNvContentPartPr/>
              <p14:nvPr/>
            </p14:nvContentPartPr>
            <p14:xfrm>
              <a:off x="4190855" y="4823097"/>
              <a:ext cx="4707360" cy="421478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6095" y="4808340"/>
                <a:ext cx="4737600" cy="4527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javac</a:t>
            </a:r>
            <a:r>
              <a:rPr lang="en-US" dirty="0" smtClean="0"/>
              <a:t> say to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Test {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b="1" dirty="0"/>
              <a:t>static void </a:t>
            </a:r>
            <a:r>
              <a:rPr lang="en-US" sz="2200" dirty="0"/>
              <a:t>test(</a:t>
            </a:r>
            <a:r>
              <a:rPr lang="en-US" sz="2200" dirty="0" err="1"/>
              <a:t>int</a:t>
            </a:r>
            <a:r>
              <a:rPr lang="en-US" sz="2200" dirty="0"/>
              <a:t> p)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n;</a:t>
            </a:r>
          </a:p>
          <a:p>
            <a:pPr marL="0" indent="0">
              <a:buNone/>
            </a:pPr>
            <a:r>
              <a:rPr lang="en-US" sz="2200" dirty="0"/>
              <a:t>	p = p - 1;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if </a:t>
            </a:r>
            <a:r>
              <a:rPr lang="en-US" sz="2200" dirty="0"/>
              <a:t>(p &gt; 0) {</a:t>
            </a:r>
          </a:p>
          <a:p>
            <a:pPr marL="0" indent="0">
              <a:buNone/>
            </a:pPr>
            <a:r>
              <a:rPr lang="en-US" sz="2200" dirty="0"/>
              <a:t>	    n = 100;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while </a:t>
            </a:r>
            <a:r>
              <a:rPr lang="en-US" sz="2200" dirty="0"/>
              <a:t>(n != 0) {</a:t>
            </a:r>
          </a:p>
          <a:p>
            <a:pPr marL="0" indent="0">
              <a:buNone/>
            </a:pPr>
            <a:r>
              <a:rPr lang="en-US" sz="2200" dirty="0"/>
              <a:t>	    </a:t>
            </a:r>
            <a:r>
              <a:rPr lang="en-US" sz="2200" dirty="0" err="1"/>
              <a:t>System.out.println</a:t>
            </a:r>
            <a:r>
              <a:rPr lang="en-US" sz="2200" dirty="0"/>
              <a:t>(n);</a:t>
            </a:r>
          </a:p>
          <a:p>
            <a:pPr marL="0" indent="0">
              <a:buNone/>
            </a:pPr>
            <a:r>
              <a:rPr lang="en-US" sz="2200" dirty="0"/>
              <a:t>	    n = n - p;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    }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269832"/>
            <a:ext cx="63966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Test.java:8</a:t>
            </a:r>
            <a:r>
              <a:rPr lang="en-US" sz="2200" b="1" dirty="0">
                <a:solidFill>
                  <a:srgbClr val="C00000"/>
                </a:solidFill>
              </a:rPr>
              <a:t>: variable n might not have been initialized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	while (n &gt; 0) {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              ^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1 error</a:t>
            </a:r>
          </a:p>
        </p:txBody>
      </p:sp>
    </p:spTree>
    <p:extLst>
      <p:ext uri="{BB962C8B-B14F-4D97-AF65-F5344CB8AC3E}">
        <p14:creationId xmlns:p14="http://schemas.microsoft.com/office/powerpoint/2010/main" val="36326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Sequences in Analysis </a:t>
            </a:r>
            <a:br>
              <a:rPr lang="en-US" dirty="0" smtClean="0"/>
            </a:br>
            <a:r>
              <a:rPr lang="en-US" dirty="0" smtClean="0"/>
              <a:t>are Monotonically Growing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600201"/>
            <a:ext cx="8229600" cy="1695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Transfer functions (describe how statements affect elements of D) should be monotonic: </a:t>
            </a:r>
            <a:br>
              <a:rPr lang="en-US" sz="2400" dirty="0" smtClean="0"/>
            </a:br>
            <a:r>
              <a:rPr lang="en-US" sz="2400" dirty="0" smtClean="0"/>
              <a:t>if we start with a representation of a larger set of states, the representation of the resulting set of states should also be larger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75965" y="3296020"/>
            <a:ext cx="1731789" cy="2172600"/>
            <a:chOff x="249411" y="1295400"/>
            <a:chExt cx="1731789" cy="21726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49411" y="2161130"/>
              <a:ext cx="1600200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x = x + 2</a:t>
              </a:r>
              <a:endParaRPr lang="en-US" dirty="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1908960" y="1624945"/>
                <a:ext cx="48600" cy="145656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95640" y="1617025"/>
                  <a:ext cx="69840" cy="14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1540560" y="1295400"/>
                <a:ext cx="440640" cy="257185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3360" y="1283513"/>
                  <a:ext cx="460080" cy="280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1838280" y="3008640"/>
                <a:ext cx="131040" cy="3020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5680" y="2997840"/>
                  <a:ext cx="157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1481160" y="3207720"/>
                <a:ext cx="324360" cy="2602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7480" y="3195120"/>
                  <a:ext cx="344880" cy="28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Rectangle 9"/>
          <p:cNvSpPr/>
          <p:nvPr/>
        </p:nvSpPr>
        <p:spPr>
          <a:xfrm>
            <a:off x="2895600" y="3124200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≤ d</a:t>
            </a:r>
            <a:r>
              <a:rPr lang="en-US" sz="2400" baseline="-25000" dirty="0" smtClean="0"/>
              <a:t>2   </a:t>
            </a:r>
            <a:r>
              <a:rPr lang="en-US" sz="2400" dirty="0" smtClean="0"/>
              <a:t>implies   [[x=x+2]](d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≤ </a:t>
            </a:r>
            <a:r>
              <a:rPr lang="en-US" sz="2400" dirty="0"/>
              <a:t>[[</a:t>
            </a:r>
            <a:r>
              <a:rPr lang="en-US" sz="2400" dirty="0" smtClean="0"/>
              <a:t>x=x+2]](d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We start from 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everywhere except entry</a:t>
            </a:r>
          </a:p>
          <a:p>
            <a:r>
              <a:rPr lang="en-US" sz="2400" dirty="0" smtClean="0">
                <a:sym typeface="Symbol"/>
              </a:rPr>
              <a:t>So in first step, the values can only grow</a:t>
            </a:r>
          </a:p>
          <a:p>
            <a:r>
              <a:rPr lang="en-US" sz="2400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baseline="-25000" dirty="0" smtClean="0"/>
              <a:t> </a:t>
            </a:r>
            <a:r>
              <a:rPr lang="en-US" sz="2400" dirty="0"/>
              <a:t>≤ d</a:t>
            </a:r>
            <a:r>
              <a:rPr lang="en-US" sz="2400" baseline="-25000" dirty="0"/>
              <a:t>2   </a:t>
            </a:r>
            <a:r>
              <a:rPr lang="en-US" sz="2400" dirty="0"/>
              <a:t>implies   [[</a:t>
            </a:r>
            <a:r>
              <a:rPr lang="en-US" sz="2400" dirty="0" smtClean="0"/>
              <a:t>x=x+2]](</a:t>
            </a:r>
            <a:r>
              <a:rPr lang="en-US" sz="2400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dirty="0" smtClean="0"/>
              <a:t>) </a:t>
            </a:r>
            <a:r>
              <a:rPr lang="en-US" sz="2400" dirty="0"/>
              <a:t>≤ [[</a:t>
            </a:r>
            <a:r>
              <a:rPr lang="en-US" sz="2400" dirty="0" smtClean="0"/>
              <a:t>x=x+2]](</a:t>
            </a:r>
            <a:r>
              <a:rPr lang="en-US" sz="2400" dirty="0"/>
              <a:t>d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Values computed in second step are also bigger</a:t>
            </a:r>
          </a:p>
          <a:p>
            <a:r>
              <a:rPr lang="en-US" sz="2400" dirty="0" smtClean="0"/>
              <a:t>If x</a:t>
            </a:r>
            <a:r>
              <a:rPr lang="en-US" sz="2400" baseline="-25000" dirty="0" smtClean="0"/>
              <a:t>n </a:t>
            </a:r>
            <a:r>
              <a:rPr lang="en-US" sz="2400" dirty="0" smtClean="0"/>
              <a:t>= F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dirty="0" smtClean="0">
                <a:solidFill>
                  <a:prstClr val="black"/>
                </a:solidFill>
                <a:sym typeface="Symbol"/>
              </a:rPr>
              <a:t>) then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 </a:t>
            </a:r>
            <a:r>
              <a:rPr lang="en-US" sz="2400" dirty="0" smtClean="0"/>
              <a:t>≤ x</a:t>
            </a:r>
            <a:r>
              <a:rPr lang="en-US" sz="2400" baseline="-25000" dirty="0" smtClean="0"/>
              <a:t>1</a:t>
            </a:r>
            <a:endParaRPr lang="en-US" sz="2400" baseline="300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≤ x</a:t>
            </a:r>
            <a:r>
              <a:rPr lang="en-US" sz="2400" baseline="-25000" dirty="0" smtClean="0"/>
              <a:t>n+1    </a:t>
            </a:r>
            <a:r>
              <a:rPr lang="en-US" sz="2400" dirty="0" smtClean="0"/>
              <a:t>/ F</a:t>
            </a:r>
          </a:p>
          <a:p>
            <a:r>
              <a:rPr lang="en-US" sz="2400" baseline="-25000" dirty="0"/>
              <a:t>	</a:t>
            </a:r>
            <a:r>
              <a:rPr lang="en-US" sz="2400" dirty="0" smtClean="0"/>
              <a:t>F(x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≤ F(x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)</a:t>
            </a:r>
            <a:r>
              <a:rPr lang="en-US" sz="2400" dirty="0"/>
              <a:t>	</a:t>
            </a:r>
            <a:r>
              <a:rPr lang="en-US" sz="2400" dirty="0" smtClean="0"/>
              <a:t>i.e.	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≤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n+2</a:t>
            </a:r>
            <a:endParaRPr lang="en-US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882" y="3248405"/>
            <a:ext cx="1310718" cy="4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x: [a,b]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3740" y="5440161"/>
            <a:ext cx="2041774" cy="808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x: [a+2,b+2]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Program that compiles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39624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Test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static void </a:t>
            </a:r>
            <a:r>
              <a:rPr lang="en-US" sz="2000" dirty="0"/>
              <a:t>test(</a:t>
            </a:r>
            <a:r>
              <a:rPr lang="en-US" sz="2000" dirty="0" err="1"/>
              <a:t>int</a:t>
            </a:r>
            <a:r>
              <a:rPr lang="en-US" sz="2000" dirty="0"/>
              <a:t> p)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/>
              <a:t>n;</a:t>
            </a:r>
          </a:p>
          <a:p>
            <a:pPr marL="0" indent="0">
              <a:buNone/>
            </a:pPr>
            <a:r>
              <a:rPr lang="en-US" sz="2000" dirty="0"/>
              <a:t>	p = p - 1;</a:t>
            </a:r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   n = 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else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	    n = -100;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while</a:t>
            </a:r>
            <a:r>
              <a:rPr lang="en-US" sz="2000" dirty="0"/>
              <a:t> (n != 0) {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err="1"/>
              <a:t>System.out.println</a:t>
            </a:r>
            <a:r>
              <a:rPr lang="en-US" sz="2000" dirty="0"/>
              <a:t>(n);</a:t>
            </a:r>
          </a:p>
          <a:p>
            <a:pPr marL="0" indent="0">
              <a:buNone/>
            </a:pPr>
            <a:r>
              <a:rPr lang="en-US" sz="2000" dirty="0"/>
              <a:t>	    n = n - p;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267200" y="1371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We would like variables to be initialized on all execution paths.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Otherwise</a:t>
            </a:r>
            <a:r>
              <a:rPr lang="en-US" sz="2200" dirty="0"/>
              <a:t>, the program execution could be undesirable affected by the value that was in the variable </a:t>
            </a:r>
            <a:r>
              <a:rPr lang="en-US" sz="2200" dirty="0" smtClean="0"/>
              <a:t>initially.</a:t>
            </a:r>
          </a:p>
          <a:p>
            <a:endParaRPr lang="en-US" sz="2200" dirty="0"/>
          </a:p>
          <a:p>
            <a:r>
              <a:rPr lang="en-US" sz="2200" dirty="0" smtClean="0"/>
              <a:t>We can enforce such check using</a:t>
            </a:r>
          </a:p>
          <a:p>
            <a:r>
              <a:rPr lang="en-US" sz="2200" dirty="0" smtClean="0"/>
              <a:t>initialization analysis.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does javac say to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static void </a:t>
            </a:r>
            <a:r>
              <a:rPr lang="en-US" sz="2000" dirty="0" smtClean="0"/>
              <a:t>test(int p) {</a:t>
            </a:r>
          </a:p>
          <a:p>
            <a:pPr marL="0" indent="0">
              <a:buNone/>
            </a:pPr>
            <a:r>
              <a:rPr lang="en-US" sz="2000" b="1" dirty="0" smtClean="0"/>
              <a:t>	int </a:t>
            </a:r>
            <a:r>
              <a:rPr lang="en-US" sz="2000" dirty="0"/>
              <a:t>n;</a:t>
            </a:r>
          </a:p>
          <a:p>
            <a:pPr marL="0" indent="0">
              <a:buNone/>
            </a:pPr>
            <a:r>
              <a:rPr lang="en-US" sz="2000" dirty="0"/>
              <a:t>	p = p - 1;</a:t>
            </a:r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   n = 100;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System.out.println(“Hello!”);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</a:t>
            </a:r>
            <a:r>
              <a:rPr lang="en-US" sz="2000" b="1" dirty="0" smtClean="0"/>
              <a:t>while</a:t>
            </a:r>
            <a:r>
              <a:rPr lang="en-US" sz="2000" dirty="0" smtClean="0"/>
              <a:t> </a:t>
            </a:r>
            <a:r>
              <a:rPr lang="en-US" sz="2000" dirty="0"/>
              <a:t>(n != 0) {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smtClean="0"/>
              <a:t>    System.out.println(n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smtClean="0"/>
              <a:t>    n </a:t>
            </a:r>
            <a:r>
              <a:rPr lang="en-US" sz="2000" dirty="0"/>
              <a:t>= n - p;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                }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9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066800"/>
            <a:ext cx="5715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sym typeface="Symbol"/>
              </a:rPr>
              <a:t>T indicates presence of flow from states where variable was not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initialized: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If variable is </a:t>
            </a:r>
            <a:r>
              <a:rPr lang="en-US" sz="2200" b="1" dirty="0" smtClean="0">
                <a:solidFill>
                  <a:srgbClr val="0070C0"/>
                </a:solidFill>
              </a:rPr>
              <a:t>possibly uninitialized</a:t>
            </a:r>
            <a:r>
              <a:rPr lang="en-US" sz="2200" dirty="0" smtClean="0">
                <a:solidFill>
                  <a:srgbClr val="0070C0"/>
                </a:solidFill>
              </a:rPr>
              <a:t>, we use T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Otherwise (initialized, or unreachable): </a:t>
            </a:r>
            <a:r>
              <a:rPr lang="en-US" sz="2200" b="1" dirty="0" smtClean="0">
                <a:solidFill>
                  <a:srgbClr val="0070C0"/>
                </a:solidFill>
                <a:sym typeface="Symbol"/>
              </a:rPr>
              <a:t>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84237"/>
            <a:ext cx="3962400" cy="589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Test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static void </a:t>
            </a:r>
            <a:r>
              <a:rPr lang="en-US" sz="2000" dirty="0" smtClean="0"/>
              <a:t>test(</a:t>
            </a:r>
            <a:r>
              <a:rPr lang="en-US" sz="2000" dirty="0" err="1" smtClean="0"/>
              <a:t>int</a:t>
            </a:r>
            <a:r>
              <a:rPr lang="en-US" sz="2000" dirty="0" smtClean="0"/>
              <a:t> p)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dirty="0" smtClean="0"/>
              <a:t>n;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p = p - 1;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if (p &gt;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else</a:t>
            </a:r>
            <a:r>
              <a:rPr lang="en-US" sz="2000" dirty="0" smtClean="0"/>
              <a:t>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-100;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while</a:t>
            </a:r>
            <a:r>
              <a:rPr lang="en-US" sz="2000" dirty="0" smtClean="0"/>
              <a:t> (n !=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(n);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n - p;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5258520" y="2856360"/>
            <a:ext cx="2894880" cy="3163440"/>
            <a:chOff x="5258520" y="3008760"/>
            <a:chExt cx="251388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2" name="Ink 61"/>
                <p14:cNvContentPartPr/>
                <p14:nvPr/>
              </p14:nvContentPartPr>
              <p14:xfrm>
                <a:off x="6330960" y="3008760"/>
                <a:ext cx="134640" cy="72648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0001" y="2997364"/>
                  <a:ext cx="156871" cy="750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8" name="Ink 87"/>
                <p14:cNvContentPartPr/>
                <p14:nvPr/>
              </p14:nvContentPartPr>
              <p14:xfrm>
                <a:off x="6635520" y="3240960"/>
                <a:ext cx="1136880" cy="79236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4579" y="3228292"/>
                  <a:ext cx="1161574" cy="815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1" name="Ink 110"/>
                <p14:cNvContentPartPr/>
                <p14:nvPr/>
              </p14:nvContentPartPr>
              <p14:xfrm>
                <a:off x="6449760" y="3781680"/>
                <a:ext cx="504360" cy="49356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260" y="3769333"/>
                  <a:ext cx="529672" cy="518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Ink 111"/>
                <p14:cNvContentPartPr/>
                <p14:nvPr/>
              </p14:nvContentPartPr>
              <p14:xfrm>
                <a:off x="5737680" y="3781680"/>
                <a:ext cx="554040" cy="55548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25486" y="3769336"/>
                  <a:ext cx="577802" cy="580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/>
                <p14:cNvContentPartPr/>
                <p14:nvPr/>
              </p14:nvContentPartPr>
              <p14:xfrm>
                <a:off x="5265720" y="3731280"/>
                <a:ext cx="607320" cy="29016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52905" y="3717357"/>
                  <a:ext cx="633888" cy="313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/>
                <p14:cNvContentPartPr/>
                <p14:nvPr/>
              </p14:nvContentPartPr>
              <p14:xfrm>
                <a:off x="5258520" y="4557120"/>
                <a:ext cx="2481120" cy="1234080"/>
              </p14:xfrm>
            </p:contentPart>
          </mc:Choice>
          <mc:Fallback xmlns="">
            <p:pic>
              <p:nvPicPr>
                <p:cNvPr id="115" name="Ink 11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49455" y="4545406"/>
                  <a:ext cx="2504878" cy="1259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9" name="Ink 118"/>
                <p14:cNvContentPartPr/>
                <p14:nvPr/>
              </p14:nvContentPartPr>
              <p14:xfrm>
                <a:off x="5799600" y="4382880"/>
                <a:ext cx="405360" cy="40464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88036" y="4372115"/>
                  <a:ext cx="430050" cy="428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3" name="Ink 122"/>
                <p14:cNvContentPartPr/>
                <p14:nvPr/>
              </p14:nvContentPartPr>
              <p14:xfrm>
                <a:off x="5569560" y="4635240"/>
                <a:ext cx="0" cy="13284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0" y="0"/>
                  <a:ext cx="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1" name="Ink 130"/>
                <p14:cNvContentPartPr/>
                <p14:nvPr/>
              </p14:nvContentPartPr>
              <p14:xfrm>
                <a:off x="6460200" y="4334640"/>
                <a:ext cx="421200" cy="457200"/>
              </p14:xfrm>
            </p:contentPart>
          </mc:Choice>
          <mc:Fallback xmlns="">
            <p:pic>
              <p:nvPicPr>
                <p:cNvPr id="131" name="Ink 13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47380" y="4322925"/>
                  <a:ext cx="444965" cy="4818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Ink 161"/>
              <p14:cNvContentPartPr/>
              <p14:nvPr/>
            </p14:nvContentPartPr>
            <p14:xfrm>
              <a:off x="4465175" y="2838695"/>
              <a:ext cx="2976480" cy="3114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2575" y="2826095"/>
                <a:ext cx="30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5" name="Ink 174"/>
              <p14:cNvContentPartPr/>
              <p14:nvPr/>
            </p14:nvContentPartPr>
            <p14:xfrm>
              <a:off x="6766655" y="2686055"/>
              <a:ext cx="655920" cy="1872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4775" y="2673815"/>
                <a:ext cx="681480" cy="212400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Content Placeholder 2"/>
          <p:cNvSpPr txBox="1">
            <a:spLocks/>
          </p:cNvSpPr>
          <p:nvPr/>
        </p:nvSpPr>
        <p:spPr>
          <a:xfrm>
            <a:off x="4038600" y="6019800"/>
            <a:ext cx="510539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If </a:t>
            </a:r>
            <a:r>
              <a:rPr lang="en-US" sz="2200" dirty="0" err="1" smtClean="0">
                <a:solidFill>
                  <a:srgbClr val="0070C0"/>
                </a:solidFill>
                <a:sym typeface="Symbol"/>
              </a:rPr>
              <a:t>var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 occurs anywhere but left-hand side</a:t>
            </a:r>
            <a:br>
              <a:rPr lang="en-US" sz="2200" dirty="0" smtClean="0">
                <a:solidFill>
                  <a:srgbClr val="0070C0"/>
                </a:solidFill>
                <a:sym typeface="Symbol"/>
              </a:rPr>
            </a:br>
            <a:r>
              <a:rPr lang="en-US" sz="2200" dirty="0" smtClean="0">
                <a:solidFill>
                  <a:srgbClr val="0070C0"/>
                </a:solidFill>
                <a:sym typeface="Symbol"/>
              </a:rPr>
              <a:t>of assignment and has value T, report error</a:t>
            </a:r>
            <a:endParaRPr lang="en-US" sz="2200" b="1" dirty="0" smtClean="0">
              <a:solidFill>
                <a:srgbClr val="0070C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31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Initialization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Domain: for each variable, for each program point:	</a:t>
            </a:r>
            <a:br>
              <a:rPr lang="en-US" dirty="0" smtClean="0"/>
            </a:br>
            <a:r>
              <a:rPr lang="en-US" dirty="0" smtClean="0"/>
              <a:t>D = {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ym typeface="Symbol"/>
              </a:rPr>
              <a:t>,T}</a:t>
            </a: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At program entry, local variables: T ;  parameters: 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endParaRPr lang="en-US" dirty="0" smtClean="0">
              <a:solidFill>
                <a:prstClr val="black"/>
              </a:solidFill>
              <a:sym typeface="Symbol"/>
            </a:endParaRP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At other program points: each variable: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 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An assignment   x = e  sets variable x to 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lub (join) of any value with T gives 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Symbol"/>
              </a:rPr>
              <a:t>uninitialized values are contagious along paths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sym typeface="Symbol"/>
              </a:rPr>
              <a:t>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value for x means there is definitely no possibility for accessing uninitialized value of x</a:t>
            </a:r>
          </a:p>
        </p:txBody>
      </p:sp>
    </p:spTree>
    <p:extLst>
      <p:ext uri="{BB962C8B-B14F-4D97-AF65-F5344CB8AC3E}">
        <p14:creationId xmlns:p14="http://schemas.microsoft.com/office/powerpoint/2010/main" val="38597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initialization analysis Ex.1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</a:t>
            </a:r>
            <a:r>
              <a:rPr lang="en-US" dirty="0" smtClean="0"/>
              <a:t> n;</a:t>
            </a:r>
          </a:p>
          <a:p>
            <a:pPr marL="0" indent="0">
              <a:buNone/>
            </a:pPr>
            <a:r>
              <a:rPr lang="en-US" dirty="0" smtClean="0"/>
              <a:t>p </a:t>
            </a:r>
            <a:r>
              <a:rPr lang="en-US" dirty="0"/>
              <a:t>= p - 1;</a:t>
            </a:r>
          </a:p>
          <a:p>
            <a:pPr marL="0" indent="0">
              <a:buNone/>
            </a:pPr>
            <a:r>
              <a:rPr lang="en-US" b="1" dirty="0" smtClean="0"/>
              <a:t>if </a:t>
            </a:r>
            <a:r>
              <a:rPr lang="en-US" dirty="0"/>
              <a:t>(p &gt; 0) 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n = 100;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while </a:t>
            </a:r>
            <a:r>
              <a:rPr lang="en-US" dirty="0"/>
              <a:t>(n != 0)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 </a:t>
            </a:r>
            <a:r>
              <a:rPr lang="en-US" dirty="0"/>
              <a:t>= n - p;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initialization analysis Ex.2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</a:t>
            </a:r>
            <a:r>
              <a:rPr lang="en-US" dirty="0" smtClean="0"/>
              <a:t> n;</a:t>
            </a:r>
          </a:p>
          <a:p>
            <a:pPr marL="0" indent="0">
              <a:buNone/>
            </a:pPr>
            <a:r>
              <a:rPr lang="en-US" dirty="0" smtClean="0"/>
              <a:t>p </a:t>
            </a:r>
            <a:r>
              <a:rPr lang="en-US" dirty="0"/>
              <a:t>= p - 1;</a:t>
            </a:r>
          </a:p>
          <a:p>
            <a:pPr marL="0" indent="0">
              <a:buNone/>
            </a:pPr>
            <a:r>
              <a:rPr lang="en-US" b="1" dirty="0" smtClean="0"/>
              <a:t>if </a:t>
            </a:r>
            <a:r>
              <a:rPr lang="en-US" dirty="0"/>
              <a:t>(p &gt; 0) 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n = 100;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b="1" dirty="0" smtClean="0"/>
              <a:t>if </a:t>
            </a:r>
            <a:r>
              <a:rPr lang="en-US" dirty="0" smtClean="0"/>
              <a:t>(p &gt; 0) 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n </a:t>
            </a:r>
            <a:r>
              <a:rPr lang="en-US" dirty="0"/>
              <a:t>= n - p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0" y="1219200"/>
            <a:ext cx="8229600" cy="1143000"/>
          </a:xfrm>
        </p:spPr>
        <p:txBody>
          <a:bodyPr/>
          <a:lstStyle/>
          <a:p>
            <a:r>
              <a:rPr lang="en-US" dirty="0" smtClean="0"/>
              <a:t>Liveness 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2155775" y="5638800"/>
              <a:ext cx="221040" cy="270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1735" y="5625120"/>
                <a:ext cx="249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821320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808000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512735" y="4734897"/>
              <a:ext cx="4851720" cy="2706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855" y="4719782"/>
                <a:ext cx="4869360" cy="29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Ink 103"/>
              <p14:cNvContentPartPr/>
              <p14:nvPr/>
            </p14:nvContentPartPr>
            <p14:xfrm>
              <a:off x="8837015" y="5568935"/>
              <a:ext cx="11880" cy="4338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1975" y="5556335"/>
                <a:ext cx="31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7" name="Ink 106"/>
              <p14:cNvContentPartPr/>
              <p14:nvPr/>
            </p14:nvContentPartPr>
            <p14:xfrm>
              <a:off x="7392695" y="5822015"/>
              <a:ext cx="1264320" cy="50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4775" y="5809055"/>
                <a:ext cx="1285920" cy="77400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1015634" y="590916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135261" y="552886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746513" y="6041371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962272" y="4311666"/>
            <a:ext cx="97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last use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1143455" y="4870257"/>
              <a:ext cx="209520" cy="18027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9775" y="4860182"/>
                <a:ext cx="235800" cy="205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162255" y="4796817"/>
              <a:ext cx="105120" cy="13311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1095" y="4783505"/>
                <a:ext cx="129960" cy="16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3184295" y="4734897"/>
              <a:ext cx="5713920" cy="42579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70975" y="4721580"/>
                <a:ext cx="5742720" cy="45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406175" y="5007057"/>
              <a:ext cx="77400" cy="101078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3935" y="4997345"/>
                <a:ext cx="102600" cy="12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2310215" y="4928217"/>
              <a:ext cx="107280" cy="78398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8695" y="4915630"/>
                <a:ext cx="131040" cy="103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399335" y="5638882"/>
              <a:ext cx="202680" cy="29835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375" y="5626631"/>
                <a:ext cx="227880" cy="323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6023255" y="5064657"/>
              <a:ext cx="1500480" cy="944918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975" y="5050618"/>
                <a:ext cx="1522080" cy="9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8644775" y="5809415"/>
              <a:ext cx="132840" cy="13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31780" y="5797535"/>
                <a:ext cx="160274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/>
              <p14:cNvContentPartPr/>
              <p14:nvPr/>
            </p14:nvContentPartPr>
            <p14:xfrm>
              <a:off x="4190855" y="5087697"/>
              <a:ext cx="578160" cy="661598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76095" y="5072579"/>
                <a:ext cx="600840" cy="68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4684055" y="5631215"/>
              <a:ext cx="1481400" cy="56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73255" y="5616455"/>
                <a:ext cx="1504080" cy="846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40"/>
          <p:cNvSpPr/>
          <p:nvPr/>
        </p:nvSpPr>
        <p:spPr>
          <a:xfrm>
            <a:off x="5011634" y="569589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39073" y="552627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871239" y="2743200"/>
            <a:ext cx="783995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Variable is dead if its current value will not be used in the future.</a:t>
            </a:r>
            <a:b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</a:b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If there are no uses before it is reassigned or the execution ends, then the variable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is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surely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dead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at a given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333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4680"/>
            <a:ext cx="3962400" cy="944562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19200"/>
            <a:ext cx="25908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x = y + x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(x &gt; y)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658815" y="1733375"/>
              <a:ext cx="2360880" cy="784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3695" y="1717895"/>
                <a:ext cx="23922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021695" y="2181215"/>
              <a:ext cx="0" cy="21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itle 1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Written and What Read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1050215" y="3884855"/>
              <a:ext cx="179640" cy="25556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895" y="3870815"/>
                <a:ext cx="200520" cy="258372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itle 1"/>
          <p:cNvSpPr txBox="1">
            <a:spLocks/>
          </p:cNvSpPr>
          <p:nvPr/>
        </p:nvSpPr>
        <p:spPr>
          <a:xfrm>
            <a:off x="4876800" y="2945292"/>
            <a:ext cx="3962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Purpose:</a:t>
            </a:r>
            <a:endParaRPr lang="en-US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209674" y="3910825"/>
            <a:ext cx="3657600" cy="209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Register allocation: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find good way to decide which variable should go to which register at what point in time.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1277375" y="3859295"/>
              <a:ext cx="1059840" cy="27298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3695" y="3845975"/>
                <a:ext cx="1089000" cy="27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Transfer Functions Look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644735" y="2210135"/>
              <a:ext cx="30960" cy="1144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0695" y="2200775"/>
                <a:ext cx="5868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3604775" y="3234695"/>
              <a:ext cx="658800" cy="518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1815" y="3222095"/>
                <a:ext cx="68760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6721655" y="1524335"/>
              <a:ext cx="2188800" cy="2215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8695" y="1508855"/>
                <a:ext cx="221724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338855" y="4281215"/>
              <a:ext cx="4802760" cy="19137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015" y="4275815"/>
                <a:ext cx="4835160" cy="19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6" name="Ink 85"/>
              <p14:cNvContentPartPr/>
              <p14:nvPr/>
            </p14:nvContentPartPr>
            <p14:xfrm>
              <a:off x="3638615" y="1933295"/>
              <a:ext cx="540360" cy="232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7095" y="1922495"/>
                <a:ext cx="566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2" name="Ink 151"/>
              <p14:cNvContentPartPr/>
              <p14:nvPr/>
            </p14:nvContentPartPr>
            <p14:xfrm>
              <a:off x="505535" y="1357295"/>
              <a:ext cx="3722040" cy="5655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775" y="1342535"/>
                <a:ext cx="37522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3963335" y="2623055"/>
              <a:ext cx="1122120" cy="4546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0375" y="2607575"/>
                <a:ext cx="115056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8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Initialization: Forward Analysis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51234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Liveness</a:t>
            </a:r>
            <a:r>
              <a:rPr lang="en-US" dirty="0" smtClean="0"/>
              <a:t>: Backward Analysis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7543800" cy="2114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has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210320"/>
            <a:ext cx="7696200" cy="211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facts(v2) has changed</a:t>
            </a:r>
            <a:br>
              <a:rPr lang="en-US" sz="2600" dirty="0" smtClean="0"/>
            </a:br>
            <a:r>
              <a:rPr lang="en-US" sz="2600" dirty="0" smtClean="0"/>
              <a:t>   facts(v1)=facts(v1)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facts(v2))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06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Does Analysis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explore this question by comparing</a:t>
            </a:r>
          </a:p>
          <a:p>
            <a:pPr lvl="1"/>
            <a:r>
              <a:rPr lang="en-US" dirty="0" smtClean="0"/>
              <a:t>range analysis: maintain intervals</a:t>
            </a:r>
          </a:p>
          <a:p>
            <a:pPr lvl="1"/>
            <a:r>
              <a:rPr lang="en-US" dirty="0" smtClean="0"/>
              <a:t>constant propagation: </a:t>
            </a:r>
            <a:br>
              <a:rPr lang="en-US" dirty="0" smtClean="0"/>
            </a:br>
            <a:r>
              <a:rPr lang="en-US" dirty="0" smtClean="0"/>
              <a:t>maintains indication whether the value is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295400"/>
            <a:ext cx="335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x = m[0]</a:t>
            </a:r>
          </a:p>
          <a:p>
            <a:pPr marL="0" indent="0">
              <a:buNone/>
            </a:pPr>
            <a:r>
              <a:rPr lang="en-US" sz="3400" dirty="0" smtClean="0"/>
              <a:t>y = m[1]</a:t>
            </a:r>
          </a:p>
          <a:p>
            <a:pPr marL="0" indent="0">
              <a:buNone/>
            </a:pPr>
            <a:r>
              <a:rPr lang="en-US" sz="3400" dirty="0" err="1" smtClean="0"/>
              <a:t>xy</a:t>
            </a:r>
            <a:r>
              <a:rPr lang="en-US" sz="3400" dirty="0" smtClean="0"/>
              <a:t> = x * y</a:t>
            </a:r>
          </a:p>
          <a:p>
            <a:pPr marL="0" indent="0">
              <a:buNone/>
            </a:pPr>
            <a:r>
              <a:rPr lang="en-US" sz="3400" dirty="0" smtClean="0"/>
              <a:t>z = m[2]</a:t>
            </a:r>
          </a:p>
          <a:p>
            <a:pPr marL="0" indent="0">
              <a:buNone/>
            </a:pPr>
            <a:r>
              <a:rPr lang="en-US" sz="3400" dirty="0" err="1" smtClean="0"/>
              <a:t>yz</a:t>
            </a:r>
            <a:r>
              <a:rPr lang="en-US" sz="3400" dirty="0" smtClean="0"/>
              <a:t> = y*z</a:t>
            </a:r>
          </a:p>
          <a:p>
            <a:pPr marL="0" indent="0">
              <a:buNone/>
            </a:pPr>
            <a:r>
              <a:rPr lang="en-US" sz="3400" dirty="0" err="1" smtClean="0"/>
              <a:t>xz</a:t>
            </a:r>
            <a:r>
              <a:rPr lang="en-US" sz="3400" dirty="0" smtClean="0"/>
              <a:t> = x*z</a:t>
            </a:r>
          </a:p>
          <a:p>
            <a:pPr marL="0" indent="0">
              <a:buNone/>
            </a:pPr>
            <a:r>
              <a:rPr lang="en-US" sz="3400" dirty="0" smtClean="0"/>
              <a:t>res1 = </a:t>
            </a:r>
            <a:r>
              <a:rPr lang="en-US" sz="3400" dirty="0" err="1" smtClean="0"/>
              <a:t>xy</a:t>
            </a:r>
            <a:r>
              <a:rPr lang="en-US" sz="3400" dirty="0" smtClean="0"/>
              <a:t> + </a:t>
            </a:r>
            <a:r>
              <a:rPr lang="en-US" sz="3400" dirty="0" err="1" smtClean="0"/>
              <a:t>yz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m[3] = res1 + </a:t>
            </a:r>
            <a:r>
              <a:rPr lang="en-US" sz="3400" dirty="0" err="1" smtClean="0"/>
              <a:t>xz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54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Data Representation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and Target Program have Different Views of Program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Original program:</a:t>
            </a:r>
          </a:p>
          <a:p>
            <a:pPr lvl="1"/>
            <a:r>
              <a:rPr lang="en-US" dirty="0" smtClean="0"/>
              <a:t>local variables given by names (any number of them)</a:t>
            </a:r>
          </a:p>
          <a:p>
            <a:pPr lvl="1"/>
            <a:r>
              <a:rPr lang="en-US" dirty="0" smtClean="0"/>
              <a:t>each procedure execution has fresh space for its variables (even if it is recursive)</a:t>
            </a:r>
          </a:p>
          <a:p>
            <a:pPr lvl="1"/>
            <a:r>
              <a:rPr lang="en-US" dirty="0"/>
              <a:t>fields given by </a:t>
            </a:r>
            <a:r>
              <a:rPr lang="en-US" dirty="0" smtClean="0"/>
              <a:t>names</a:t>
            </a:r>
          </a:p>
          <a:p>
            <a:r>
              <a:rPr lang="en-US" dirty="0" smtClean="0"/>
              <a:t>Java Virtual Machine</a:t>
            </a:r>
          </a:p>
          <a:p>
            <a:pPr lvl="1"/>
            <a:r>
              <a:rPr lang="en-US" dirty="0" smtClean="0"/>
              <a:t>local variables given by slots (0,1,2,…), any number</a:t>
            </a:r>
          </a:p>
          <a:p>
            <a:pPr lvl="1"/>
            <a:r>
              <a:rPr lang="en-US" dirty="0" smtClean="0"/>
              <a:t>intermediate values stored in operand stack</a:t>
            </a:r>
          </a:p>
          <a:p>
            <a:pPr lvl="1"/>
            <a:r>
              <a:rPr lang="en-US" dirty="0" smtClean="0"/>
              <a:t>each procedure </a:t>
            </a:r>
            <a:r>
              <a:rPr lang="en-US" b="1" dirty="0" smtClean="0"/>
              <a:t>call </a:t>
            </a:r>
            <a:r>
              <a:rPr lang="en-US" dirty="0" smtClean="0"/>
              <a:t>gets fresh slots and stack</a:t>
            </a:r>
          </a:p>
          <a:p>
            <a:pPr lvl="1"/>
            <a:r>
              <a:rPr lang="en-US" dirty="0" smtClean="0"/>
              <a:t>fields given by names and object references</a:t>
            </a:r>
            <a:endParaRPr lang="en-US" dirty="0"/>
          </a:p>
          <a:p>
            <a:r>
              <a:rPr lang="en-US" b="1" dirty="0" smtClean="0"/>
              <a:t>Machine code:</a:t>
            </a:r>
            <a:r>
              <a:rPr lang="en-US" dirty="0" smtClean="0"/>
              <a:t> program state is a large arrays of bytes and a finite number of registers</a:t>
            </a:r>
          </a:p>
        </p:txBody>
      </p:sp>
    </p:spTree>
    <p:extLst>
      <p:ext uri="{BB962C8B-B14F-4D97-AF65-F5344CB8AC3E}">
        <p14:creationId xmlns:p14="http://schemas.microsoft.com/office/powerpoint/2010/main" val="24105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Compilation Performs Automated </a:t>
            </a:r>
            <a:br>
              <a:rPr lang="en-US" dirty="0" smtClean="0"/>
            </a:br>
            <a:r>
              <a:rPr lang="en-US" dirty="0" smtClean="0"/>
              <a:t>Data Refinement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6152" y="2982267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20742" y="2873276"/>
            <a:ext cx="1150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iload</a:t>
            </a:r>
            <a:r>
              <a:rPr lang="en-US" sz="2400" dirty="0"/>
              <a:t>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err="1" smtClean="0"/>
              <a:t>iconst</a:t>
            </a:r>
            <a:r>
              <a:rPr lang="en-US" sz="2400" dirty="0" smtClean="0"/>
              <a:t> 7</a:t>
            </a:r>
          </a:p>
          <a:p>
            <a:r>
              <a:rPr lang="en-US" sz="2400" dirty="0" err="1"/>
              <a:t>i</a:t>
            </a:r>
            <a:r>
              <a:rPr lang="en-US" sz="2400" dirty="0" err="1" smtClean="0"/>
              <a:t>load</a:t>
            </a:r>
            <a:r>
              <a:rPr lang="en-US" sz="2400" dirty="0" smtClean="0"/>
              <a:t> 3</a:t>
            </a:r>
          </a:p>
          <a:p>
            <a:r>
              <a:rPr lang="en-US" sz="2400" dirty="0" err="1" smtClean="0"/>
              <a:t>imul</a:t>
            </a:r>
            <a:endParaRPr lang="en-US" sz="2400" dirty="0" smtClean="0"/>
          </a:p>
          <a:p>
            <a:r>
              <a:rPr lang="en-US" sz="2400" dirty="0" err="1"/>
              <a:t>i</a:t>
            </a:r>
            <a:r>
              <a:rPr lang="en-US" sz="2400" dirty="0" err="1" smtClean="0"/>
              <a:t>add</a:t>
            </a:r>
            <a:endParaRPr lang="en-US" sz="2400" dirty="0" smtClean="0"/>
          </a:p>
          <a:p>
            <a:r>
              <a:rPr lang="en-US" sz="2400" dirty="0" err="1" smtClean="0"/>
              <a:t>istore</a:t>
            </a:r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656140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079" y="1656140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300" y="3657600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078" y="5239962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90800" y="1458257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Refinement  Function</a:t>
            </a:r>
            <a:r>
              <a:rPr lang="en-US" sz="3200" dirty="0" smtClean="0"/>
              <a:t> </a:t>
            </a:r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2" name="Right Arrow 11"/>
          <p:cNvSpPr/>
          <p:nvPr/>
        </p:nvSpPr>
        <p:spPr>
          <a:xfrm rot="1095181">
            <a:off x="2631654" y="4333893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 </a:t>
            </a:r>
            <a:r>
              <a:rPr lang="en-US" sz="2800" dirty="0" smtClean="0"/>
              <a:t>maps s to c</a:t>
            </a:r>
            <a:br>
              <a:rPr lang="en-US" sz="2800" dirty="0" smtClean="0"/>
            </a:br>
            <a:r>
              <a:rPr lang="en-US" sz="2800" dirty="0" smtClean="0"/>
              <a:t>and s’ to c’</a:t>
            </a:r>
            <a:endParaRPr lang="fr-CH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805535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[[</a:t>
            </a:r>
            <a:r>
              <a:rPr lang="en-US" sz="2400" b="1" dirty="0" smtClean="0"/>
              <a:t>x = y + 7 * z</a:t>
            </a:r>
            <a:r>
              <a:rPr lang="en-US" sz="2400" dirty="0" smtClean="0"/>
              <a:t>]] =</a:t>
            </a:r>
            <a:endParaRPr lang="en-US" sz="2400" dirty="0"/>
          </a:p>
        </p:txBody>
      </p:sp>
      <p:sp>
        <p:nvSpPr>
          <p:cNvPr id="14" name="Left Brace 13"/>
          <p:cNvSpPr/>
          <p:nvPr/>
        </p:nvSpPr>
        <p:spPr>
          <a:xfrm>
            <a:off x="6210300" y="2946400"/>
            <a:ext cx="401216" cy="2167593"/>
          </a:xfrm>
          <a:prstGeom prst="leftBrace">
            <a:avLst>
              <a:gd name="adj1" fmla="val 2732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108" y="202547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1886" y="4012674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s’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3578" y="194703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70800" y="5609293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c'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88340"/>
            <a:ext cx="4792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interpreting program P</a:t>
            </a:r>
            <a:br>
              <a:rPr lang="en-US" sz="2400" dirty="0" smtClean="0"/>
            </a:br>
            <a:r>
              <a:rPr lang="en-US" sz="2400" dirty="0" smtClean="0"/>
              <a:t>leads from s to s’</a:t>
            </a:r>
            <a:br>
              <a:rPr lang="en-US" sz="2400" dirty="0" smtClean="0"/>
            </a:br>
            <a:r>
              <a:rPr lang="en-US" sz="2400" dirty="0" smtClean="0"/>
              <a:t>then running the compiled code [[P]]</a:t>
            </a:r>
            <a:br>
              <a:rPr lang="en-US" sz="2400" dirty="0" smtClean="0"/>
            </a:br>
            <a:r>
              <a:rPr lang="en-US" sz="2400" dirty="0" smtClean="0"/>
              <a:t>leads from R(s) to R(s’)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216" y="29779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Inductive Argument for Correctness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35980" y="10969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1444" y="2398364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92" y="1072237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92" y="3073697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4156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7178" y="342877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92" y="4521497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 = z + 1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635979" y="31416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9592" y="5078233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78" y="543330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2635979" y="5146198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2322164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[[x = y + 7 * z]]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93648" y="996037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6348" y="2997497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3292" y="136536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37070" y="3352571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4733" y="4445297"/>
            <a:ext cx="406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iload</a:t>
            </a:r>
            <a:r>
              <a:rPr lang="en-US" sz="2400" b="1" dirty="0" smtClean="0"/>
              <a:t> 3; </a:t>
            </a:r>
            <a:r>
              <a:rPr lang="en-US" sz="2400" b="1" dirty="0" err="1" smtClean="0"/>
              <a:t>iconst</a:t>
            </a:r>
            <a:r>
              <a:rPr lang="en-US" sz="2400" b="1" dirty="0" smtClean="0"/>
              <a:t> 1; </a:t>
            </a:r>
            <a:r>
              <a:rPr lang="en-US" sz="2400" b="1" dirty="0" err="1" smtClean="0"/>
              <a:t>iadd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istore</a:t>
            </a:r>
            <a:r>
              <a:rPr lang="en-US" sz="2400" b="1" dirty="0" smtClean="0"/>
              <a:t> 2 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6348" y="5002033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7070" y="535710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63201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(R may need to be a relation, not just function)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5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 P : S </a:t>
            </a:r>
            <a:r>
              <a:rPr lang="en-US" sz="2400" dirty="0" smtClean="0">
                <a:sym typeface="Wingdings" pitchFamily="2" charset="2"/>
              </a:rPr>
              <a:t> S 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a program meaning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P</a:t>
            </a:r>
            <a:r>
              <a:rPr lang="en-US" sz="2400" baseline="-25000" dirty="0" smtClean="0">
                <a:sym typeface="Wingdings" pitchFamily="2" charset="2"/>
              </a:rPr>
              <a:t>c </a:t>
            </a:r>
            <a:r>
              <a:rPr lang="en-US" sz="2400" dirty="0">
                <a:sym typeface="Wingdings" pitchFamily="2" charset="2"/>
              </a:rPr>
              <a:t>: C  C</a:t>
            </a:r>
            <a:r>
              <a:rPr lang="en-US" sz="2400" baseline="-250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smtClean="0">
                <a:sym typeface="Wingdings" pitchFamily="2" charset="2"/>
              </a:rPr>
              <a:t>	is </a:t>
            </a:r>
            <a:r>
              <a:rPr lang="en-US" sz="2400" dirty="0">
                <a:sym typeface="Wingdings" pitchFamily="2" charset="2"/>
              </a:rPr>
              <a:t>meaning function for the compiled </a:t>
            </a:r>
            <a:r>
              <a:rPr lang="en-US" sz="2400" dirty="0" smtClean="0">
                <a:sym typeface="Wingdings" pitchFamily="2" charset="2"/>
              </a:rPr>
              <a:t>program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R : S  C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data representation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/>
              <a:t>Let s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= P(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),  n = 0,1,… be interpreted execution</a:t>
            </a:r>
            <a:br>
              <a:rPr lang="en-US" sz="2400" dirty="0" smtClean="0"/>
            </a:br>
            <a:r>
              <a:rPr lang="en-US" sz="2400" dirty="0" smtClean="0"/>
              <a:t>Let c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P(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/>
              <a:t>),  n = 0,1,… be </a:t>
            </a:r>
            <a:r>
              <a:rPr lang="en-US" sz="2400" dirty="0" smtClean="0"/>
              <a:t>compiled execution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If</a:t>
            </a:r>
          </a:p>
          <a:p>
            <a:pPr lvl="1"/>
            <a:r>
              <a:rPr lang="en-US" sz="2400" dirty="0" smtClean="0"/>
              <a:t>c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= R(s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or all s,   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(R(s)) = R(P(s))</a:t>
            </a:r>
          </a:p>
          <a:p>
            <a:pPr marL="0" indent="0">
              <a:buNone/>
            </a:pPr>
            <a:r>
              <a:rPr lang="en-US" sz="2400" dirty="0" smtClean="0"/>
              <a:t>then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R(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for all n.</a:t>
            </a:r>
          </a:p>
          <a:p>
            <a:pPr marL="0" indent="0">
              <a:buNone/>
            </a:pPr>
            <a:r>
              <a:rPr lang="en-US" sz="2400" b="1" dirty="0" smtClean="0"/>
              <a:t>Proof:</a:t>
            </a:r>
            <a:r>
              <a:rPr lang="en-US" sz="2400" dirty="0" smtClean="0"/>
              <a:t> immediate, by induction.	     R is often called </a:t>
            </a:r>
            <a:r>
              <a:rPr lang="en-US" sz="2400" b="1" dirty="0" smtClean="0"/>
              <a:t>simulation relation.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41320" y="3330000"/>
              <a:ext cx="1365120" cy="33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800" y="3319920"/>
                <a:ext cx="13874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30520" y="4373280"/>
              <a:ext cx="1376280" cy="412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560" y="4362120"/>
                <a:ext cx="14025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315960" y="3670920"/>
              <a:ext cx="356040" cy="590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0200" y="3665160"/>
                <a:ext cx="37188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835880" y="3383640"/>
              <a:ext cx="3341880" cy="333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000" y="3373200"/>
                <a:ext cx="33548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846680" y="4477320"/>
              <a:ext cx="3260160" cy="444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7320" y="4467600"/>
                <a:ext cx="32817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4490280" y="3666960"/>
              <a:ext cx="4335840" cy="226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6320" y="3661920"/>
                <a:ext cx="4342320" cy="22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8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Simple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receiver,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x</a:t>
            </a:r>
            <a:r>
              <a:rPr lang="en-US" baseline="-25000" dirty="0" smtClean="0"/>
              <a:t>n</a:t>
            </a:r>
          </a:p>
          <a:p>
            <a:r>
              <a:rPr lang="en-US" dirty="0" smtClean="0"/>
              <a:t>Then R maps program state with only integers like this: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738" y="4309408"/>
            <a:ext cx="114326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…</a:t>
            </a:r>
          </a:p>
          <a:p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309408"/>
            <a:ext cx="144623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       …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(n-1)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81400" y="48006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6475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for Booleans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received,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	</a:t>
            </a:r>
          </a:p>
          <a:p>
            <a:r>
              <a:rPr lang="en-US" dirty="0" smtClean="0"/>
              <a:t>Then R maps program state like this, where 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r>
              <a:rPr lang="en-US" dirty="0" smtClean="0"/>
              <a:t> are integers but x</a:t>
            </a:r>
            <a:r>
              <a:rPr lang="en-US" baseline="-25000" dirty="0" smtClean="0"/>
              <a:t>3</a:t>
            </a:r>
            <a:r>
              <a:rPr lang="en-US" dirty="0" smtClean="0"/>
              <a:t> and x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/>
              <a:t>B</a:t>
            </a:r>
            <a:r>
              <a:rPr lang="en-US" dirty="0" smtClean="0"/>
              <a:t>ooleans: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0399" y="4526340"/>
            <a:ext cx="14418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true</a:t>
            </a:r>
            <a:endParaRPr lang="en-US" sz="2400" baseline="-250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599" y="4526340"/>
            <a:ext cx="100380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 1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  0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96799" y="485397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4545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 that depends on Program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def</a:t>
            </a:r>
            <a:r>
              <a:rPr lang="en-US" dirty="0" smtClean="0"/>
              <a:t> main(x:Int) {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var</a:t>
            </a:r>
            <a:r>
              <a:rPr lang="en-US" dirty="0" smtClean="0"/>
              <a:t> res, y, z: Int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(x&gt;0) {</a:t>
            </a:r>
            <a:br>
              <a:rPr lang="en-US" dirty="0" smtClean="0"/>
            </a:br>
            <a:r>
              <a:rPr lang="en-US" dirty="0" smtClean="0"/>
              <a:t>    y = x + 1</a:t>
            </a:r>
            <a:br>
              <a:rPr lang="en-US" dirty="0" smtClean="0"/>
            </a:br>
            <a:r>
              <a:rPr lang="en-US" dirty="0" smtClean="0"/>
              <a:t>    res = y</a:t>
            </a:r>
            <a:br>
              <a:rPr lang="en-US" dirty="0" smtClean="0"/>
            </a:br>
            <a:r>
              <a:rPr lang="en-US" dirty="0" smtClean="0"/>
              <a:t>  } </a:t>
            </a:r>
            <a:r>
              <a:rPr lang="en-US" b="1" dirty="0" smtClean="0"/>
              <a:t>else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     z = -x - 10</a:t>
            </a:r>
            <a:br>
              <a:rPr lang="en-US" dirty="0" smtClean="0"/>
            </a:br>
            <a:r>
              <a:rPr lang="en-US" dirty="0" smtClean="0"/>
              <a:t>     res = z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return res;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2954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0" y="16637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2763" y="1295400"/>
            <a:ext cx="102303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763" y="32766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01563" y="3612971"/>
            <a:ext cx="1752600" cy="103522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1</a:t>
            </a:r>
            <a:endParaRPr lang="fr-CH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2763" y="352407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05974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0" y="5410200"/>
            <a:ext cx="1752600" cy="1079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2</a:t>
            </a:r>
            <a:endParaRPr lang="fr-CH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530721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6000" y="3200400"/>
            <a:ext cx="1491563" cy="8539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199" y="4343400"/>
            <a:ext cx="1491563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5791200"/>
            <a:ext cx="2885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Map </a:t>
            </a:r>
            <a:r>
              <a:rPr lang="en-US" sz="2400" dirty="0" err="1" smtClean="0"/>
              <a:t>y,z</a:t>
            </a:r>
            <a:r>
              <a:rPr lang="en-US" sz="2400" dirty="0" smtClean="0"/>
              <a:t> to same slot.</a:t>
            </a:r>
          </a:p>
          <a:p>
            <a:r>
              <a:rPr lang="en-US" sz="2400" dirty="0" smtClean="0"/>
              <a:t>Consume fewer slots!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00000" y="3030120"/>
              <a:ext cx="5137560" cy="147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760" y="3018600"/>
                <a:ext cx="5151600" cy="14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Variables into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values are not used at the same time, we can store them in the same place</a:t>
            </a:r>
          </a:p>
          <a:p>
            <a:r>
              <a:rPr lang="en-US" dirty="0" smtClean="0"/>
              <a:t>This technique arises in</a:t>
            </a:r>
          </a:p>
          <a:p>
            <a:pPr lvl="1"/>
            <a:r>
              <a:rPr lang="en-US" b="1" dirty="0" smtClean="0"/>
              <a:t>Register allocation</a:t>
            </a:r>
            <a:r>
              <a:rPr lang="en-US" dirty="0" smtClean="0"/>
              <a:t>: store frequently used values in a bounded number of fast registers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malloc</a:t>
            </a:r>
            <a:r>
              <a:rPr lang="en-US" dirty="0" smtClean="0"/>
              <a:t>’ and ‘free’ manual memory management: </a:t>
            </a:r>
            <a:r>
              <a:rPr lang="en-US" i="1" dirty="0" smtClean="0"/>
              <a:t>free</a:t>
            </a:r>
            <a:r>
              <a:rPr lang="en-US" dirty="0" smtClean="0"/>
              <a:t> releases memory to be used for later objects</a:t>
            </a:r>
          </a:p>
          <a:p>
            <a:pPr lvl="1"/>
            <a:r>
              <a:rPr lang="en-US" dirty="0" smtClean="0"/>
              <a:t>Garbage collection, e.g. for JVM, and .NET as well as languages that run on top of them (e.g. 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Iterating Range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79777" y="1219200"/>
            <a:ext cx="868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Find the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number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of updates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range analysis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needs to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stabilize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in the following  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497" y="2691825"/>
            <a:ext cx="208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Better for most purposes than stack machines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loser to modern CPUs (RISC architecture)</a:t>
            </a:r>
          </a:p>
          <a:p>
            <a:pPr lvl="1"/>
            <a:r>
              <a:rPr lang="en-US" sz="2400" dirty="0" smtClean="0"/>
              <a:t>closer to control-flow graphs</a:t>
            </a:r>
          </a:p>
          <a:p>
            <a:pPr lvl="1"/>
            <a:r>
              <a:rPr lang="en-US" sz="2400" dirty="0" smtClean="0"/>
              <a:t>simpler than stack machine</a:t>
            </a:r>
          </a:p>
          <a:p>
            <a:pPr marL="0" indent="0">
              <a:buNone/>
            </a:pPr>
            <a:r>
              <a:rPr lang="en-US" sz="2400" dirty="0" smtClean="0"/>
              <a:t>Example: </a:t>
            </a:r>
            <a:r>
              <a:rPr lang="en-US" sz="2400" dirty="0" smtClean="0">
                <a:hlinkClick r:id="rId2" tooltip="http://en.wikipedia.org/wiki/ARM%20architecture"/>
              </a:rPr>
              <a:t>ARM architecture</a:t>
            </a:r>
            <a:r>
              <a:rPr lang="en-US" sz="24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8999" y="457200"/>
            <a:ext cx="1524001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Directly Addressable</a:t>
            </a:r>
          </a:p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en-US" dirty="0" smtClean="0"/>
              <a:t>(large - GB,</a:t>
            </a:r>
            <a:br>
              <a:rPr lang="en-US" dirty="0" smtClean="0"/>
            </a:br>
            <a:r>
              <a:rPr lang="en-US" dirty="0" smtClean="0"/>
              <a:t>slow, even with caches)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238998" y="2514600"/>
            <a:ext cx="1524001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R0,R1,…,R31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0" y="2554069"/>
            <a:ext cx="1108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 few </a:t>
            </a:r>
            <a:r>
              <a:rPr lang="en-US" dirty="0" smtClean="0"/>
              <a:t>fast</a:t>
            </a:r>
            <a:br>
              <a:rPr lang="en-US" dirty="0" smtClean="0"/>
            </a:br>
            <a:r>
              <a:rPr lang="en-US" dirty="0" smtClean="0"/>
              <a:t>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Instructions of 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 </a:t>
            </a: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	load</a:t>
            </a: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 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baseline="-25000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store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j</a:t>
            </a:r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*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baseline="-25000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compute: for an operation *</a:t>
            </a:r>
          </a:p>
          <a:p>
            <a:pPr marL="0" indent="0">
              <a:buNone/>
            </a:pPr>
            <a:endParaRPr lang="en-US" baseline="-25000" dirty="0">
              <a:sym typeface="Wingdings" pitchFamily="2" charset="2"/>
            </a:endParaRPr>
          </a:p>
          <a:p>
            <a:pPr marL="0" indent="0">
              <a:buNone/>
            </a:pPr>
            <a:endParaRPr lang="en-US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Efficient register machine code uses as few loads and stores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04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Mapped to Register Machine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6464908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Both dynamically allocated heap and stack expand </a:t>
            </a:r>
          </a:p>
          <a:p>
            <a:pPr lvl="1"/>
            <a:r>
              <a:rPr lang="en-US" dirty="0"/>
              <a:t>heap need not be </a:t>
            </a:r>
            <a:r>
              <a:rPr lang="en-US" dirty="0" smtClean="0"/>
              <a:t>contiguous; </a:t>
            </a:r>
            <a:r>
              <a:rPr lang="en-US" dirty="0"/>
              <a:t>can request more memory from the OS if needed</a:t>
            </a:r>
          </a:p>
          <a:p>
            <a:pPr lvl="1"/>
            <a:r>
              <a:rPr lang="en-US" dirty="0"/>
              <a:t>stack grows downwards</a:t>
            </a:r>
          </a:p>
          <a:p>
            <a:pPr marL="0" indent="0">
              <a:buNone/>
            </a:pPr>
            <a:r>
              <a:rPr lang="en-US" dirty="0"/>
              <a:t>Heap is more general: </a:t>
            </a:r>
          </a:p>
          <a:p>
            <a:r>
              <a:rPr lang="en-US" dirty="0" smtClean="0"/>
              <a:t>Can </a:t>
            </a:r>
            <a:r>
              <a:rPr lang="en-US" dirty="0"/>
              <a:t>allocate, read/write, and </a:t>
            </a:r>
            <a:r>
              <a:rPr lang="en-US" dirty="0" err="1" smtClean="0"/>
              <a:t>deallocate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any order</a:t>
            </a:r>
          </a:p>
          <a:p>
            <a:r>
              <a:rPr lang="en-US" dirty="0"/>
              <a:t>Garbage Collector does </a:t>
            </a:r>
            <a:r>
              <a:rPr lang="en-US" dirty="0" err="1"/>
              <a:t>deallocation</a:t>
            </a:r>
            <a:r>
              <a:rPr lang="en-US" dirty="0"/>
              <a:t> </a:t>
            </a:r>
            <a:r>
              <a:rPr lang="en-US" dirty="0" smtClean="0"/>
              <a:t>automatically</a:t>
            </a:r>
          </a:p>
          <a:p>
            <a:pPr lvl="1"/>
            <a:r>
              <a:rPr lang="en-US" dirty="0" smtClean="0"/>
              <a:t>Must be able to find free space among used one, group free blocks into larger ones (compaction),…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Stack is more </a:t>
            </a:r>
            <a:r>
              <a:rPr lang="en-US" dirty="0" smtClean="0"/>
              <a:t>efficient:</a:t>
            </a:r>
          </a:p>
          <a:p>
            <a:r>
              <a:rPr lang="en-US" dirty="0" smtClean="0"/>
              <a:t>allocation is simple: </a:t>
            </a:r>
            <a:r>
              <a:rPr lang="en-US" dirty="0"/>
              <a:t>increment, decrement </a:t>
            </a:r>
            <a:endParaRPr lang="en-US" dirty="0" smtClean="0"/>
          </a:p>
          <a:p>
            <a:r>
              <a:rPr lang="en-US" dirty="0" smtClean="0"/>
              <a:t>top </a:t>
            </a:r>
            <a:r>
              <a:rPr lang="en-US" dirty="0"/>
              <a:t>of stack pointer (SP) is often a </a:t>
            </a:r>
            <a:r>
              <a:rPr lang="en-US" dirty="0" smtClean="0"/>
              <a:t>register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stack grows towards smaller addresses: </a:t>
            </a:r>
          </a:p>
          <a:p>
            <a:pPr lvl="1"/>
            <a:r>
              <a:rPr lang="en-US" dirty="0"/>
              <a:t>to allocate N bytes </a:t>
            </a:r>
            <a:r>
              <a:rPr lang="en-US" dirty="0" smtClean="0"/>
              <a:t>on stack (</a:t>
            </a:r>
            <a:r>
              <a:rPr lang="en-US" b="1" dirty="0" smtClean="0"/>
              <a:t>push</a:t>
            </a:r>
            <a:r>
              <a:rPr lang="en-US" dirty="0" smtClean="0"/>
              <a:t>):    </a:t>
            </a:r>
            <a:r>
              <a:rPr lang="en-US" sz="3400" b="1" dirty="0" smtClean="0"/>
              <a:t>SP := </a:t>
            </a:r>
            <a:r>
              <a:rPr lang="en-US" sz="3400" b="1" dirty="0"/>
              <a:t>SP - N </a:t>
            </a:r>
          </a:p>
          <a:p>
            <a:pPr lvl="1"/>
            <a:r>
              <a:rPr lang="en-US" dirty="0"/>
              <a:t>to </a:t>
            </a:r>
            <a:r>
              <a:rPr lang="en-US" dirty="0" err="1"/>
              <a:t>deallocate</a:t>
            </a:r>
            <a:r>
              <a:rPr lang="en-US" dirty="0"/>
              <a:t> N bytes </a:t>
            </a:r>
            <a:r>
              <a:rPr lang="en-US" dirty="0" smtClean="0"/>
              <a:t>on stack (</a:t>
            </a:r>
            <a:r>
              <a:rPr lang="en-US" b="1" dirty="0" smtClean="0"/>
              <a:t>pop</a:t>
            </a:r>
            <a:r>
              <a:rPr lang="en-US" dirty="0" smtClean="0"/>
              <a:t>): </a:t>
            </a:r>
            <a:r>
              <a:rPr lang="en-US" sz="3400" b="1" dirty="0" smtClean="0"/>
              <a:t>SP </a:t>
            </a:r>
            <a:r>
              <a:rPr lang="en-US" sz="3400" b="1" dirty="0"/>
              <a:t>:= SP + 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1905000"/>
            <a:ext cx="1600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91400" y="3733800"/>
            <a:ext cx="16002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Heap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4800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Constants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5181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Static </a:t>
            </a:r>
            <a:r>
              <a:rPr lang="en-US" sz="2000" dirty="0" err="1" smtClean="0"/>
              <a:t>Globals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91400" y="2514600"/>
            <a:ext cx="1600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free memory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7905750" y="2514600"/>
            <a:ext cx="571500" cy="42672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7917766" y="3276600"/>
            <a:ext cx="571500" cy="4572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222212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SP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6986217" y="2514600"/>
            <a:ext cx="40518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78606" y="53557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07085" y="4989369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50kb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50492" y="354913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10MB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39384" y="1720334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GB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39000" y="5858470"/>
            <a:ext cx="1838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Exact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icture may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depend 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hardware and OS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JVM vs General Register Machine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/>
              <a:t>Naïve Correct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844800"/>
            <a:ext cx="31242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R1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SP = SP + 4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R1 * R2</a:t>
            </a: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  R2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743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err="1" smtClean="0"/>
              <a:t>imul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81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JVM: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81200"/>
            <a:ext cx="342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Register Machine: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9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variables? 			</a:t>
            </a:r>
            <a:r>
              <a:rPr lang="en-US" sz="3200" dirty="0" smtClean="0"/>
              <a:t>			x,y,z,xy,xz,res1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3505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x = m[0]</a:t>
            </a:r>
          </a:p>
          <a:p>
            <a:pPr marL="0" indent="0">
              <a:buNone/>
            </a:pPr>
            <a:r>
              <a:rPr lang="en-US" dirty="0" smtClean="0"/>
              <a:t>y = m[1]</a:t>
            </a:r>
          </a:p>
          <a:p>
            <a:pPr marL="0" indent="0"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None/>
            </a:pPr>
            <a:r>
              <a:rPr lang="en-US" dirty="0" smtClean="0"/>
              <a:t>z = m[2]</a:t>
            </a:r>
          </a:p>
          <a:p>
            <a:pPr marL="0" indent="0"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None/>
            </a:pPr>
            <a:r>
              <a:rPr lang="en-US" dirty="0" err="1" smtClean="0"/>
              <a:t>xz</a:t>
            </a:r>
            <a:r>
              <a:rPr lang="en-US" dirty="0" smtClean="0"/>
              <a:t> = x*z</a:t>
            </a:r>
          </a:p>
          <a:p>
            <a:pPr marL="0" indent="0">
              <a:buNone/>
            </a:pPr>
            <a:r>
              <a:rPr lang="en-US" dirty="0" smtClean="0"/>
              <a:t>res1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m[3] = res1 + </a:t>
            </a:r>
            <a:r>
              <a:rPr lang="en-US" dirty="0" err="1" smtClean="0"/>
              <a:t>xz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463253"/>
            <a:ext cx="8525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Do we need 6 distinct registers</a:t>
            </a:r>
            <a:r>
              <a:rPr lang="en-US" sz="2400" dirty="0"/>
              <a:t> </a:t>
            </a:r>
            <a:r>
              <a:rPr lang="en-US" sz="2400" dirty="0" smtClean="0"/>
              <a:t>if we wish to avoid load and stores?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43400" y="1981200"/>
            <a:ext cx="4343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 = m[0]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y = m[1]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z = m[2]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= x*z	     </a:t>
            </a:r>
            <a:r>
              <a:rPr lang="en-US" dirty="0" smtClean="0">
                <a:solidFill>
                  <a:srgbClr val="C00000"/>
                </a:solidFill>
              </a:rPr>
              <a:t>// reuse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B050"/>
                </a:solidFill>
              </a:rPr>
              <a:t>// reuse x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m[3] = 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Register Interference Graph (RIG):</a:t>
            </a:r>
          </a:p>
          <a:p>
            <a:pPr lvl="1"/>
            <a:r>
              <a:rPr lang="en-US" dirty="0" smtClean="0"/>
              <a:t>indicates whether there exists a point of time where both variables are </a:t>
            </a:r>
            <a:r>
              <a:rPr lang="en-US" dirty="0" smtClean="0"/>
              <a:t>live</a:t>
            </a:r>
          </a:p>
          <a:p>
            <a:pPr lvl="1"/>
            <a:r>
              <a:rPr lang="en-US" dirty="0" smtClean="0"/>
              <a:t>look at the sets of live variables at all progrma points after running live-variable analysis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two variables occur together, draw </a:t>
            </a:r>
            <a:r>
              <a:rPr lang="en-US" dirty="0" smtClean="0"/>
              <a:t>an edge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aim to assign </a:t>
            </a:r>
            <a:r>
              <a:rPr lang="en-US" dirty="0" smtClean="0"/>
              <a:t>different registers to </a:t>
            </a:r>
            <a:r>
              <a:rPr lang="en-US" dirty="0" smtClean="0"/>
              <a:t>such these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finding assignment of variables to K </a:t>
            </a:r>
            <a:r>
              <a:rPr lang="en-US" dirty="0" smtClean="0"/>
              <a:t>registers: </a:t>
            </a:r>
            <a:r>
              <a:rPr lang="en-US" dirty="0" smtClean="0"/>
              <a:t>corresponds to coloring graph using K </a:t>
            </a:r>
            <a:r>
              <a:rPr lang="en-US" dirty="0" smtClean="0"/>
              <a:t>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Simplify</a:t>
            </a:r>
          </a:p>
          <a:p>
            <a:r>
              <a:rPr lang="en-US" dirty="0"/>
              <a:t>If there is a node with less than K neighbors, we will always be able to color it! </a:t>
            </a:r>
          </a:p>
          <a:p>
            <a:r>
              <a:rPr lang="en-US" dirty="0"/>
              <a:t>so we can remove it from the graph</a:t>
            </a:r>
          </a:p>
          <a:p>
            <a:r>
              <a:rPr lang="en-US" dirty="0"/>
              <a:t>This reduces graph size </a:t>
            </a:r>
            <a:r>
              <a:rPr lang="en-US" dirty="0" smtClean="0"/>
              <a:t>(it </a:t>
            </a:r>
            <a:r>
              <a:rPr lang="en-US" dirty="0"/>
              <a:t>is </a:t>
            </a:r>
            <a:r>
              <a:rPr lang="en-US" dirty="0" smtClean="0"/>
              <a:t>incomplete)</a:t>
            </a:r>
            <a:endParaRPr lang="en-US" dirty="0"/>
          </a:p>
          <a:p>
            <a:r>
              <a:rPr lang="en-US" dirty="0" smtClean="0"/>
              <a:t>e.g.Every </a:t>
            </a:r>
            <a:r>
              <a:rPr lang="en-US" dirty="0"/>
              <a:t>planar can be colored by at most 4 colors </a:t>
            </a:r>
            <a:r>
              <a:rPr lang="en-US" dirty="0" smtClean="0"/>
              <a:t>(yet </a:t>
            </a:r>
            <a:r>
              <a:rPr lang="en-US" dirty="0"/>
              <a:t>can have nodes with 100 neighbors)</a:t>
            </a:r>
          </a:p>
          <a:p>
            <a:endParaRPr lang="en-US" b="1" dirty="0" smtClean="0"/>
          </a:p>
          <a:p>
            <a:r>
              <a:rPr lang="en-US" b="1" dirty="0" smtClean="0"/>
              <a:t>Spill</a:t>
            </a:r>
            <a:endParaRPr lang="en-US" b="1" dirty="0"/>
          </a:p>
          <a:p>
            <a:r>
              <a:rPr lang="en-US" dirty="0"/>
              <a:t>If every node has K or more neighbors, we remove one of them </a:t>
            </a:r>
          </a:p>
          <a:p>
            <a:r>
              <a:rPr lang="en-US" dirty="0"/>
              <a:t>we mark it as node for potential spilling</a:t>
            </a:r>
          </a:p>
          <a:p>
            <a:r>
              <a:rPr lang="en-US" dirty="0"/>
              <a:t>then remove it and continue</a:t>
            </a:r>
          </a:p>
          <a:p>
            <a:endParaRPr lang="en-US" b="1" dirty="0" smtClean="0"/>
          </a:p>
          <a:p>
            <a:r>
              <a:rPr lang="en-US" b="1" dirty="0" smtClean="0"/>
              <a:t>Select</a:t>
            </a:r>
            <a:endParaRPr lang="en-US" b="1" dirty="0"/>
          </a:p>
          <a:p>
            <a:r>
              <a:rPr lang="en-US" dirty="0"/>
              <a:t>Assign colors backwards, adding nodes that were removed </a:t>
            </a:r>
          </a:p>
          <a:p>
            <a:r>
              <a:rPr lang="en-US" dirty="0"/>
              <a:t>If we find a node that was spilled, we check if we are lucky that we can color it </a:t>
            </a:r>
          </a:p>
          <a:p>
            <a:r>
              <a:rPr lang="en-US" dirty="0"/>
              <a:t>if yes, continue</a:t>
            </a:r>
          </a:p>
          <a:p>
            <a:r>
              <a:rPr lang="en-US" dirty="0"/>
              <a:t>if no, insert instructions to save and load values from memory</a:t>
            </a:r>
          </a:p>
          <a:p>
            <a:r>
              <a:rPr lang="en-US" dirty="0" smtClean="0"/>
              <a:t>   restart with new graph </a:t>
            </a:r>
            <a:r>
              <a:rPr lang="en-US" dirty="0"/>
              <a:t>(now we have graph that is easier to </a:t>
            </a:r>
            <a:r>
              <a:rPr lang="en-US" dirty="0" smtClean="0"/>
              <a:t>color, we killed a variable)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Register Allocation Ex.1</a:t>
            </a:r>
            <a:br>
              <a:rPr lang="en-US" dirty="0" smtClean="0"/>
            </a:br>
            <a:r>
              <a:rPr lang="en-US" dirty="0" smtClean="0"/>
              <a:t>use 4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x = m[0]</a:t>
            </a:r>
          </a:p>
          <a:p>
            <a:pPr marL="0" indent="0">
              <a:buNone/>
            </a:pPr>
            <a:r>
              <a:rPr lang="en-US" dirty="0"/>
              <a:t>y = m[1]</a:t>
            </a:r>
          </a:p>
          <a:p>
            <a:pPr marL="0" indent="0">
              <a:buNone/>
            </a:pPr>
            <a:r>
              <a:rPr lang="en-US" dirty="0"/>
              <a:t>xy = x * y</a:t>
            </a:r>
          </a:p>
          <a:p>
            <a:pPr marL="0" indent="0">
              <a:buNone/>
            </a:pPr>
            <a:r>
              <a:rPr lang="en-US" dirty="0"/>
              <a:t>z = m[2]</a:t>
            </a:r>
          </a:p>
          <a:p>
            <a:pPr marL="0" indent="0">
              <a:buNone/>
            </a:pPr>
            <a:r>
              <a:rPr lang="en-US" dirty="0"/>
              <a:t>yz = y*z</a:t>
            </a:r>
          </a:p>
          <a:p>
            <a:pPr marL="0" indent="0">
              <a:buNone/>
            </a:pPr>
            <a:r>
              <a:rPr lang="en-US" dirty="0"/>
              <a:t>xz = x*z</a:t>
            </a:r>
          </a:p>
          <a:p>
            <a:pPr marL="0" indent="0">
              <a:buNone/>
            </a:pPr>
            <a:r>
              <a:rPr lang="en-US" dirty="0"/>
              <a:t>res1 = xy + yz</a:t>
            </a:r>
          </a:p>
          <a:p>
            <a:pPr marL="0" indent="0">
              <a:buNone/>
            </a:pPr>
            <a:r>
              <a:rPr lang="en-US" dirty="0"/>
              <a:t>m[3] = res1 + </a:t>
            </a:r>
            <a:r>
              <a:rPr lang="en-US" dirty="0" smtClean="0"/>
              <a:t>xz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Register Allocation Ex.2</a:t>
            </a:r>
            <a:br>
              <a:rPr lang="en-US" dirty="0" smtClean="0"/>
            </a:br>
            <a:r>
              <a:rPr lang="en-US" dirty="0" smtClean="0"/>
              <a:t>use 3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x = m[0]</a:t>
            </a:r>
          </a:p>
          <a:p>
            <a:pPr marL="0" indent="0">
              <a:buNone/>
            </a:pPr>
            <a:r>
              <a:rPr lang="en-US" dirty="0"/>
              <a:t>y = m[1]</a:t>
            </a:r>
          </a:p>
          <a:p>
            <a:pPr marL="0" indent="0">
              <a:buNone/>
            </a:pPr>
            <a:r>
              <a:rPr lang="en-US" dirty="0"/>
              <a:t>xy = x * y</a:t>
            </a:r>
          </a:p>
          <a:p>
            <a:pPr marL="0" indent="0">
              <a:buNone/>
            </a:pPr>
            <a:r>
              <a:rPr lang="en-US" dirty="0"/>
              <a:t>z = m[2]</a:t>
            </a:r>
          </a:p>
          <a:p>
            <a:pPr marL="0" indent="0">
              <a:buNone/>
            </a:pPr>
            <a:r>
              <a:rPr lang="en-US" dirty="0"/>
              <a:t>yz = y*z</a:t>
            </a:r>
          </a:p>
          <a:p>
            <a:pPr marL="0" indent="0">
              <a:buNone/>
            </a:pPr>
            <a:r>
              <a:rPr lang="en-US" dirty="0"/>
              <a:t>xz = x*z</a:t>
            </a:r>
          </a:p>
          <a:p>
            <a:pPr marL="0" indent="0">
              <a:buNone/>
            </a:pPr>
            <a:r>
              <a:rPr lang="en-US" dirty="0"/>
              <a:t>res1 = xy + yz</a:t>
            </a:r>
          </a:p>
          <a:p>
            <a:pPr marL="0" indent="0">
              <a:buNone/>
            </a:pPr>
            <a:r>
              <a:rPr lang="en-US" dirty="0"/>
              <a:t>m[3] = res1 + </a:t>
            </a:r>
            <a:r>
              <a:rPr lang="en-US" dirty="0" smtClean="0"/>
              <a:t>xz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Iterating Range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105400" y="3283206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For unknown program inputs and unbounded domains, such analysis need not terminate!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805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readInput() 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//anything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, so n becomes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One solution: “smaller” domain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777" y="1219200"/>
            <a:ext cx="868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Now, if we assume that any number can be entered from the user, what is now the number of steps?</a:t>
            </a:r>
          </a:p>
        </p:txBody>
      </p:sp>
    </p:spTree>
    <p:extLst>
      <p:ext uri="{BB962C8B-B14F-4D97-AF65-F5344CB8AC3E}">
        <p14:creationId xmlns:p14="http://schemas.microsoft.com/office/powerpoint/2010/main" val="8425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Conservative </a:t>
            </a:r>
            <a:r>
              <a:rPr lang="en-US" dirty="0" smtClean="0"/>
              <a:t>Coalescing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variables </a:t>
            </a:r>
            <a:r>
              <a:rPr lang="en-US" dirty="0"/>
              <a:t>tmp1 and tmp2 are both assigned to the same register R and the program has an instruction</a:t>
            </a:r>
            <a:r>
              <a:rPr lang="en-US" dirty="0" smtClean="0"/>
              <a:t>: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tmp2 = </a:t>
            </a:r>
            <a:r>
              <a:rPr lang="en-US" dirty="0" smtClean="0"/>
              <a:t>tmp1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which moves the value of tmp1 into tmp2. This instruction then </a:t>
            </a:r>
            <a:r>
              <a:rPr lang="en-US" dirty="0" smtClean="0"/>
              <a:t>becomes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 = </a:t>
            </a:r>
            <a:r>
              <a:rPr lang="en-US" dirty="0" smtClean="0"/>
              <a:t>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which can be simply omitted.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to force a register allocator to assign tmp1 and tmp2 to same register?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merge the nodes for tmp1 and tmp2 in the interference </a:t>
            </a:r>
            <a:r>
              <a:rPr lang="en-US" dirty="0" smtClean="0"/>
              <a:t>graph!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this is called </a:t>
            </a:r>
            <a:r>
              <a:rPr lang="en-US" b="1" dirty="0"/>
              <a:t>coalescing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But: if </a:t>
            </a:r>
            <a:r>
              <a:rPr lang="en-US" dirty="0"/>
              <a:t>we </a:t>
            </a:r>
            <a:r>
              <a:rPr lang="en-US" dirty="0" smtClean="0"/>
              <a:t>coalesce </a:t>
            </a:r>
            <a:r>
              <a:rPr lang="en-US" dirty="0"/>
              <a:t>non-interfering nodes when there are assignments, then our graph may become more difficult to color, and we may in fact need more registers!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Conservative coalescing: coalesce only if merged node of tmp1 and tmp2 will have a small degree so that we are sure that we will be able to color 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Register Allocation Ex.3</a:t>
            </a:r>
            <a:br>
              <a:rPr lang="en-US" dirty="0" smtClean="0"/>
            </a:br>
            <a:r>
              <a:rPr lang="en-US" dirty="0" smtClean="0"/>
              <a:t>use 4 registers, coallesce j=i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= 0</a:t>
            </a:r>
          </a:p>
          <a:p>
            <a:pPr marL="0" indent="0">
              <a:buNone/>
            </a:pPr>
            <a:r>
              <a:rPr lang="en-US" dirty="0"/>
              <a:t>s = s + i</a:t>
            </a:r>
          </a:p>
          <a:p>
            <a:pPr marL="0" indent="0">
              <a:buNone/>
            </a:pPr>
            <a:r>
              <a:rPr lang="en-US" dirty="0"/>
              <a:t>i = i + b</a:t>
            </a:r>
          </a:p>
          <a:p>
            <a:pPr marL="0" indent="0">
              <a:buNone/>
            </a:pPr>
            <a:r>
              <a:rPr lang="en-US" dirty="0"/>
              <a:t>j = i</a:t>
            </a:r>
          </a:p>
          <a:p>
            <a:pPr marL="0" indent="0">
              <a:buNone/>
            </a:pPr>
            <a:r>
              <a:rPr lang="en-US" dirty="0"/>
              <a:t>s = s + j + b</a:t>
            </a:r>
          </a:p>
          <a:p>
            <a:pPr marL="0" indent="0">
              <a:buNone/>
            </a:pPr>
            <a:r>
              <a:rPr lang="en-US" dirty="0"/>
              <a:t>j = j + 1</a:t>
            </a:r>
          </a:p>
        </p:txBody>
      </p:sp>
    </p:spTree>
    <p:extLst>
      <p:ext uri="{BB962C8B-B14F-4D97-AF65-F5344CB8AC3E}">
        <p14:creationId xmlns:p14="http://schemas.microsoft.com/office/powerpoint/2010/main" val="16163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Range Analysis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Finite </a:t>
            </a:r>
            <a:r>
              <a:rPr lang="en-US" dirty="0"/>
              <a:t>Set of </a:t>
            </a:r>
            <a:r>
              <a:rPr lang="en-US" dirty="0" smtClean="0"/>
              <a:t>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Pick a set W of “interesting” </a:t>
            </a:r>
            <a:r>
              <a:rPr lang="en-US" dirty="0">
                <a:solidFill>
                  <a:prstClr val="black"/>
                </a:solidFill>
              </a:rPr>
              <a:t>interval </a:t>
            </a:r>
            <a:r>
              <a:rPr lang="en-US" dirty="0" smtClean="0">
                <a:solidFill>
                  <a:prstClr val="black"/>
                </a:solidFill>
              </a:rPr>
              <a:t>end-points Example: 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W = {-128, 0, 127}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T} U { [a,b]   | a,b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W, a ≤ b</a:t>
            </a:r>
            <a:r>
              <a:rPr lang="en-US" dirty="0" smtClean="0">
                <a:solidFill>
                  <a:prstClr val="black"/>
                </a:solidFill>
              </a:rPr>
              <a:t>} 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	      U {(-∞,b] | 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dirty="0">
                <a:solidFill>
                  <a:prstClr val="black"/>
                </a:solidFill>
                <a:sym typeface="Symbol"/>
              </a:rPr>
              <a:t> W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 </a:t>
            </a:r>
            <a:r>
              <a:rPr lang="en-US" dirty="0">
                <a:solidFill>
                  <a:prstClr val="black"/>
                </a:solidFill>
                <a:sym typeface="Symbol"/>
              </a:rPr>
              <a:t/>
            </a:r>
            <a:br>
              <a:rPr lang="en-US" dirty="0">
                <a:solidFill>
                  <a:prstClr val="black"/>
                </a:solidFill>
                <a:sym typeface="Symbol"/>
              </a:rPr>
            </a:br>
            <a:r>
              <a:rPr lang="en-US" dirty="0">
                <a:solidFill>
                  <a:prstClr val="black"/>
                </a:solidFill>
                <a:sym typeface="Symbol"/>
              </a:rPr>
              <a:t>                </a:t>
            </a:r>
            <a:r>
              <a:rPr lang="en-US" dirty="0">
                <a:solidFill>
                  <a:prstClr val="black"/>
                </a:solidFill>
              </a:rPr>
              <a:t>U {[a,∞)  </a:t>
            </a:r>
            <a:r>
              <a:rPr lang="en-US" dirty="0" smtClean="0">
                <a:solidFill>
                  <a:prstClr val="black"/>
                </a:solidFill>
              </a:rPr>
              <a:t> |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dirty="0">
                <a:solidFill>
                  <a:prstClr val="black"/>
                </a:solidFill>
                <a:sym typeface="Symbol"/>
              </a:rPr>
              <a:t> W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</a:t>
            </a:r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 is a finite set!  How many elements does it have?</a:t>
            </a:r>
          </a:p>
        </p:txBody>
      </p:sp>
    </p:spTree>
    <p:extLst>
      <p:ext uri="{BB962C8B-B14F-4D97-AF65-F5344CB8AC3E}">
        <p14:creationId xmlns:p14="http://schemas.microsoft.com/office/powerpoint/2010/main" val="39726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Domain Lattice Diagram for this W: 14 elements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7160" y="1421673"/>
            <a:ext cx="8617800" cy="5174967"/>
            <a:chOff x="677160" y="1421673"/>
            <a:chExt cx="8617800" cy="51749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2927160" y="1778040"/>
                <a:ext cx="457560" cy="2358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24280" y="1775520"/>
                  <a:ext cx="46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4981680" y="1745280"/>
                <a:ext cx="611640" cy="2318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78440" y="1742040"/>
                  <a:ext cx="618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5564520" y="2018520"/>
                <a:ext cx="1297800" cy="289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52640" y="2005560"/>
                  <a:ext cx="1322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1803240" y="2485440"/>
                <a:ext cx="342720" cy="2664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0720" y="2478960"/>
                  <a:ext cx="349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/>
                <p14:cNvContentPartPr/>
                <p14:nvPr/>
              </p14:nvContentPartPr>
              <p14:xfrm>
                <a:off x="3178440" y="2477160"/>
                <a:ext cx="388440" cy="2023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5560" y="2474280"/>
                  <a:ext cx="39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/>
                <p14:cNvContentPartPr/>
                <p14:nvPr/>
              </p14:nvContentPartPr>
              <p14:xfrm>
                <a:off x="4850280" y="2398320"/>
                <a:ext cx="562320" cy="3344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47760" y="2394360"/>
                  <a:ext cx="568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/>
                <p14:cNvContentPartPr/>
                <p14:nvPr/>
              </p14:nvContentPartPr>
              <p14:xfrm>
                <a:off x="6504480" y="2347200"/>
                <a:ext cx="301320" cy="2433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00880" y="2343600"/>
                  <a:ext cx="30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/>
                <p14:cNvContentPartPr/>
                <p14:nvPr/>
              </p14:nvContentPartPr>
              <p14:xfrm>
                <a:off x="6338880" y="2749680"/>
                <a:ext cx="1064160" cy="25740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26640" y="2737080"/>
                  <a:ext cx="1089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/>
                <p14:cNvContentPartPr/>
                <p14:nvPr/>
              </p14:nvContentPartPr>
              <p14:xfrm>
                <a:off x="3359160" y="5877360"/>
                <a:ext cx="747720" cy="5007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56280" y="5870520"/>
                  <a:ext cx="7545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/>
                <p14:cNvContentPartPr/>
                <p14:nvPr/>
              </p14:nvContentPartPr>
              <p14:xfrm>
                <a:off x="4176360" y="5839200"/>
                <a:ext cx="35640" cy="4561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7720" y="5831280"/>
                  <a:ext cx="50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/>
                <p14:cNvContentPartPr/>
                <p14:nvPr/>
              </p14:nvContentPartPr>
              <p14:xfrm>
                <a:off x="4364280" y="5764320"/>
                <a:ext cx="937440" cy="6753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7800" y="5754600"/>
                  <a:ext cx="9529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/>
                <p14:cNvContentPartPr/>
                <p14:nvPr/>
              </p14:nvContentPartPr>
              <p14:xfrm>
                <a:off x="4070520" y="6428160"/>
                <a:ext cx="160920" cy="1684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8280" y="6417000"/>
                  <a:ext cx="176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/>
                <p14:cNvContentPartPr/>
                <p14:nvPr/>
              </p14:nvContentPartPr>
              <p14:xfrm>
                <a:off x="1370160" y="3292560"/>
                <a:ext cx="149880" cy="415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60432" y="3287160"/>
                  <a:ext cx="163931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Ink 42"/>
                <p14:cNvContentPartPr/>
                <p14:nvPr/>
              </p14:nvContentPartPr>
              <p14:xfrm>
                <a:off x="4542600" y="3209500"/>
                <a:ext cx="403920" cy="28692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39360" y="3206260"/>
                  <a:ext cx="415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/>
                <p14:cNvContentPartPr/>
                <p14:nvPr/>
              </p14:nvContentPartPr>
              <p14:xfrm>
                <a:off x="5556000" y="3167740"/>
                <a:ext cx="594000" cy="40716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52760" y="3158020"/>
                  <a:ext cx="6066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/>
                <p14:cNvContentPartPr/>
                <p14:nvPr/>
              </p14:nvContentPartPr>
              <p14:xfrm>
                <a:off x="6888720" y="3143260"/>
                <a:ext cx="241560" cy="4608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1520" y="3138580"/>
                  <a:ext cx="2559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/>
                <p14:cNvContentPartPr/>
                <p14:nvPr/>
              </p14:nvContentPartPr>
              <p14:xfrm>
                <a:off x="3343680" y="3293640"/>
                <a:ext cx="293880" cy="3384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4676" y="3281400"/>
                  <a:ext cx="307205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" name="Ink 56"/>
                <p14:cNvContentPartPr/>
                <p14:nvPr/>
              </p14:nvContentPartPr>
              <p14:xfrm>
                <a:off x="1179000" y="1543320"/>
                <a:ext cx="3491760" cy="16125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7840" y="1535039"/>
                  <a:ext cx="3515521" cy="163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/>
                <p14:cNvContentPartPr/>
                <p14:nvPr/>
              </p14:nvContentPartPr>
              <p14:xfrm>
                <a:off x="677160" y="3697200"/>
                <a:ext cx="8617800" cy="214308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360" y="3681000"/>
                  <a:ext cx="8631480" cy="22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Ink 59"/>
                <p14:cNvContentPartPr/>
                <p14:nvPr/>
              </p14:nvContentPartPr>
              <p14:xfrm>
                <a:off x="1803360" y="4333780"/>
                <a:ext cx="778680" cy="101196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96880" y="4327300"/>
                  <a:ext cx="792720" cy="10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/>
                <p14:cNvContentPartPr/>
                <p14:nvPr/>
              </p14:nvContentPartPr>
              <p14:xfrm>
                <a:off x="2991720" y="4265380"/>
                <a:ext cx="35640" cy="110304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0920" y="4261420"/>
                  <a:ext cx="5148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/>
                <p14:cNvContentPartPr/>
                <p14:nvPr/>
              </p14:nvContentPartPr>
              <p14:xfrm>
                <a:off x="3430560" y="4178980"/>
                <a:ext cx="691560" cy="112680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24800" y="4175380"/>
                  <a:ext cx="707760" cy="11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/>
                <p14:cNvContentPartPr/>
                <p14:nvPr/>
              </p14:nvContentPartPr>
              <p14:xfrm>
                <a:off x="4314360" y="4183300"/>
                <a:ext cx="645480" cy="121860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01760" y="4179700"/>
                  <a:ext cx="663480" cy="12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/>
                <p14:cNvContentPartPr/>
                <p14:nvPr/>
              </p14:nvContentPartPr>
              <p14:xfrm>
                <a:off x="5423160" y="4164220"/>
                <a:ext cx="44280" cy="109800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13800" y="4158820"/>
                  <a:ext cx="6408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/>
                <p14:cNvContentPartPr/>
                <p14:nvPr/>
              </p14:nvContentPartPr>
              <p14:xfrm>
                <a:off x="5799720" y="4149460"/>
                <a:ext cx="1001880" cy="106992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96120" y="4137940"/>
                  <a:ext cx="1012320" cy="1085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Rectangle 2"/>
            <p:cNvSpPr/>
            <p:nvPr/>
          </p:nvSpPr>
          <p:spPr>
            <a:xfrm>
              <a:off x="2192700" y="2081242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13503" y="2828819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4400" y="382166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90564" y="366926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81800" y="268441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23764" y="1981200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00455" y="1489164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90164" y="1447800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18357" y="1421673"/>
              <a:ext cx="134043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      T     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9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Re-Run Analysis with Finite Endpoint Set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>
                <a:solidFill>
                  <a:prstClr val="black"/>
                </a:solidFill>
              </a:rPr>
              <a:t>n = </a:t>
            </a:r>
            <a:r>
              <a:rPr lang="en-US" dirty="0" smtClean="0">
                <a:solidFill>
                  <a:prstClr val="black"/>
                </a:solidFill>
              </a:rPr>
              <a:t>1000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79777" y="1534180"/>
            <a:ext cx="868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What is the number of updates?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201880"/>
            <a:ext cx="3657600" cy="34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prstClr val="black"/>
                </a:solidFill>
              </a:rPr>
              <a:t>n = readInt()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85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 Propagation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Domain values D are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intervals </a:t>
            </a:r>
            <a:r>
              <a:rPr lang="en-US" dirty="0" smtClean="0">
                <a:solidFill>
                  <a:prstClr val="black"/>
                </a:solidFill>
              </a:rPr>
              <a:t>[a,a], denoted simply ‘a’</a:t>
            </a:r>
            <a:endParaRPr lang="en-US" dirty="0" smtClean="0"/>
          </a:p>
          <a:p>
            <a:pPr lvl="1"/>
            <a:r>
              <a:rPr lang="en-US" dirty="0" smtClean="0"/>
              <a:t>empty set, denoted 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and set of all integers T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Formally, if </a:t>
            </a:r>
            <a:r>
              <a:rPr lang="en-US" b="1" dirty="0" smtClean="0">
                <a:solidFill>
                  <a:prstClr val="black"/>
                </a:solidFill>
              </a:rPr>
              <a:t>Z </a:t>
            </a:r>
            <a:r>
              <a:rPr lang="en-US" dirty="0" smtClean="0">
                <a:solidFill>
                  <a:prstClr val="black"/>
                </a:solidFill>
              </a:rPr>
              <a:t>denotes integers, then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T} U { </a:t>
            </a:r>
            <a:r>
              <a:rPr lang="en-US" dirty="0" smtClean="0">
                <a:solidFill>
                  <a:prstClr val="black"/>
                </a:solidFill>
              </a:rPr>
              <a:t>a | a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>
                <a:solidFill>
                  <a:prstClr val="black"/>
                </a:solidFill>
              </a:rPr>
              <a:t>}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  <a:sym typeface="Symbol"/>
              </a:rPr>
              <a:t>D is an infinite set</a:t>
            </a:r>
            <a:endParaRPr lang="en-US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42" y="4800600"/>
            <a:ext cx="15007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      T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199709" y="608876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sym typeface="Symbol"/>
              </a:rPr>
              <a:t>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93763" y="5456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58491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940" y="548193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19733" y="548193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3818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16256" y="5092987"/>
            <a:ext cx="1051244" cy="455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</p:cNvCxnSpPr>
          <p:nvPr/>
        </p:nvCxnSpPr>
        <p:spPr>
          <a:xfrm flipH="1" flipV="1">
            <a:off x="4598649" y="5092987"/>
            <a:ext cx="1075248" cy="35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92324" y="5236622"/>
            <a:ext cx="465056" cy="24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</p:cNvCxnSpPr>
          <p:nvPr/>
        </p:nvCxnSpPr>
        <p:spPr>
          <a:xfrm flipH="1" flipV="1">
            <a:off x="4554670" y="5225146"/>
            <a:ext cx="509172" cy="231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9122" y="5252329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19600" y="5867400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810000" y="5893102"/>
            <a:ext cx="486360" cy="355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" idx="2"/>
          </p:cNvCxnSpPr>
          <p:nvPr/>
        </p:nvCxnSpPr>
        <p:spPr>
          <a:xfrm flipV="1">
            <a:off x="4554670" y="5917899"/>
            <a:ext cx="509172" cy="33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200401" y="5867400"/>
            <a:ext cx="936352" cy="48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3"/>
          </p:cNvCxnSpPr>
          <p:nvPr/>
        </p:nvCxnSpPr>
        <p:spPr>
          <a:xfrm flipV="1">
            <a:off x="4621619" y="5867401"/>
            <a:ext cx="983752" cy="482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21534" y="5486400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7340" y="545623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16366</TotalTime>
  <Words>2272</Words>
  <Application>Microsoft Office PowerPoint</Application>
  <PresentationFormat>On-screen Show (4:3)</PresentationFormat>
  <Paragraphs>551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Symbol</vt:lpstr>
      <vt:lpstr>Wingdings</vt:lpstr>
      <vt:lpstr>Office Theme</vt:lpstr>
      <vt:lpstr>Range Analysis Domain for BigInt</vt:lpstr>
      <vt:lpstr>Sequences in Analysis  are Monotonically Growing</vt:lpstr>
      <vt:lpstr>How Long Does Analysis Take?</vt:lpstr>
      <vt:lpstr>Iterating Range Analysis</vt:lpstr>
      <vt:lpstr>Iterating Range Analysis</vt:lpstr>
      <vt:lpstr>Range Analysis with  Finite Set of Endpoints</vt:lpstr>
      <vt:lpstr>Domain Lattice Diagram for this W: 14 elements</vt:lpstr>
      <vt:lpstr>Re-Run Analysis with Finite Endpoint Set</vt:lpstr>
      <vt:lpstr>Constant Propagation Domain</vt:lpstr>
      <vt:lpstr>Constant Propagation Transfer Functions</vt:lpstr>
      <vt:lpstr>Run Constant Propagation</vt:lpstr>
      <vt:lpstr>Observe</vt:lpstr>
      <vt:lpstr>Height of Lattice: Length of Max. Chain</vt:lpstr>
      <vt:lpstr>Chain of Length n</vt:lpstr>
      <vt:lpstr>In constant propagation, each value can change only twice</vt:lpstr>
      <vt:lpstr>Exercise</vt:lpstr>
      <vt:lpstr>Height of B32</vt:lpstr>
      <vt:lpstr>Initialization Analysis</vt:lpstr>
      <vt:lpstr>What does javac say to this:</vt:lpstr>
      <vt:lpstr>Program that compiles in java</vt:lpstr>
      <vt:lpstr>What does javac say to this?</vt:lpstr>
      <vt:lpstr>Initialization Analysis</vt:lpstr>
      <vt:lpstr>Sketch of Initialization Analysis</vt:lpstr>
      <vt:lpstr>Run initialization analysis Ex.1</vt:lpstr>
      <vt:lpstr>Run initialization analysis Ex.2</vt:lpstr>
      <vt:lpstr>Liveness Analysis</vt:lpstr>
      <vt:lpstr>Example:</vt:lpstr>
      <vt:lpstr>How Transfer Functions Look</vt:lpstr>
      <vt:lpstr>Initialization: Forward Analysis</vt:lpstr>
      <vt:lpstr>Example</vt:lpstr>
      <vt:lpstr>Data Representation Overview</vt:lpstr>
      <vt:lpstr>Original and Target Program have Different Views of Program State</vt:lpstr>
      <vt:lpstr>Compilation Performs Automated  Data Refinement</vt:lpstr>
      <vt:lpstr>Inductive Argument for Correctness</vt:lpstr>
      <vt:lpstr>A Simple Theorem</vt:lpstr>
      <vt:lpstr>Example of a Simple R</vt:lpstr>
      <vt:lpstr>R for Booleans</vt:lpstr>
      <vt:lpstr>R  that depends on Program Point</vt:lpstr>
      <vt:lpstr>Packing Variables into Memory</vt:lpstr>
      <vt:lpstr>Register Machines</vt:lpstr>
      <vt:lpstr>Basic Instructions of Register Machines</vt:lpstr>
      <vt:lpstr>State Mapped to Register Machine</vt:lpstr>
      <vt:lpstr>JVM vs General Register Machine Code Naïve Correct Translation</vt:lpstr>
      <vt:lpstr>Register Allocation</vt:lpstr>
      <vt:lpstr>How many variables?       x,y,z,xy,xz,res1</vt:lpstr>
      <vt:lpstr>Idea of Graph Coloring</vt:lpstr>
      <vt:lpstr>Graph Coloring Algorithm</vt:lpstr>
      <vt:lpstr>Run Register Allocation Ex.1 use 4 registers</vt:lpstr>
      <vt:lpstr>Run Register Allocation Ex.2 use 3 registers</vt:lpstr>
      <vt:lpstr>Conservative Coalescing</vt:lpstr>
      <vt:lpstr>Run Register Allocation Ex.3 use 4 registers, coallesce j=i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sysadmin</cp:lastModifiedBy>
  <cp:revision>1265</cp:revision>
  <dcterms:created xsi:type="dcterms:W3CDTF">2009-12-16T09:41:49Z</dcterms:created>
  <dcterms:modified xsi:type="dcterms:W3CDTF">2013-12-08T23:31:10Z</dcterms:modified>
</cp:coreProperties>
</file>