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44" r:id="rId1"/>
  </p:sldMasterIdLst>
  <p:notesMasterIdLst>
    <p:notesMasterId r:id="rId47"/>
  </p:notesMasterIdLst>
  <p:sldIdLst>
    <p:sldId id="658" r:id="rId2"/>
    <p:sldId id="671" r:id="rId3"/>
    <p:sldId id="649" r:id="rId4"/>
    <p:sldId id="650" r:id="rId5"/>
    <p:sldId id="651" r:id="rId6"/>
    <p:sldId id="662" r:id="rId7"/>
    <p:sldId id="652" r:id="rId8"/>
    <p:sldId id="663" r:id="rId9"/>
    <p:sldId id="664" r:id="rId10"/>
    <p:sldId id="625" r:id="rId11"/>
    <p:sldId id="665" r:id="rId12"/>
    <p:sldId id="666" r:id="rId13"/>
    <p:sldId id="667" r:id="rId14"/>
    <p:sldId id="655" r:id="rId15"/>
    <p:sldId id="669" r:id="rId16"/>
    <p:sldId id="660" r:id="rId17"/>
    <p:sldId id="670" r:id="rId18"/>
    <p:sldId id="624" r:id="rId19"/>
    <p:sldId id="591" r:id="rId20"/>
    <p:sldId id="592" r:id="rId21"/>
    <p:sldId id="672" r:id="rId22"/>
    <p:sldId id="623" r:id="rId23"/>
    <p:sldId id="673" r:id="rId24"/>
    <p:sldId id="674" r:id="rId25"/>
    <p:sldId id="675" r:id="rId26"/>
    <p:sldId id="626" r:id="rId27"/>
    <p:sldId id="627" r:id="rId28"/>
    <p:sldId id="628" r:id="rId29"/>
    <p:sldId id="613" r:id="rId30"/>
    <p:sldId id="629" r:id="rId31"/>
    <p:sldId id="644" r:id="rId32"/>
    <p:sldId id="631" r:id="rId33"/>
    <p:sldId id="632" r:id="rId34"/>
    <p:sldId id="633" r:id="rId35"/>
    <p:sldId id="634" r:id="rId36"/>
    <p:sldId id="635" r:id="rId37"/>
    <p:sldId id="636" r:id="rId38"/>
    <p:sldId id="637" r:id="rId39"/>
    <p:sldId id="638" r:id="rId40"/>
    <p:sldId id="639" r:id="rId41"/>
    <p:sldId id="640" r:id="rId42"/>
    <p:sldId id="641" r:id="rId43"/>
    <p:sldId id="642" r:id="rId44"/>
    <p:sldId id="645" r:id="rId45"/>
    <p:sldId id="646" r:id="rId4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77273" autoAdjust="0"/>
  </p:normalViewPr>
  <p:slideViewPr>
    <p:cSldViewPr>
      <p:cViewPr>
        <p:scale>
          <a:sx n="62" d="100"/>
          <a:sy n="62" d="100"/>
        </p:scale>
        <p:origin x="-1090" y="130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20:00:37.895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134 0 3612,'0'0'2838,"0"0"-129,0 0-774,-34 32-129,34-32-516,0 0-387,0 34-258,0-34 129,0 34-387,0-34 0,0 32 0,0 3-129,0-1 258,0-2-258,0-32 129,0 34-258,0 0 258,0 32-258,0-32-129,0-1 129,0 1-129,0 0 129,0 32-129,0-32 0,0-2 0,0 36 129,0-35-129,0 1 0,0 32 0,0-32 129,0 0-258,0 32 129,0-31 0,0-3 129,0 2-129,0 32 0,0-32 129,0 32-129,0-31 258,0-3-258,0 36 129,0-36-129,0 36 129,0-36-129,0 37 0,0-37 129,0 36-129,0-2 0,0-32 0,0 33 129,0-33-129,0 32 0,0-32 0,0 32 0,0-32 129,0 33-129,0-33 129,0 32-129,-33 0 129,33-32-129,0 33 129,0-1-129,0-32 0,0 32 0,0-32 0,0 33 0,0 1 0,-33-36 0,33 36 0,0-36 0,0 37 0,0-3 0,0-32 0,0-2 0,0 36 0,0-36 258,0 3-258,0 31 129,0-32-129,0 0 0,0 32 0,0-32 0,0 33 129,0-33-258,0 32 258,0-32-129,0 32-129,0-31 258,0-3-129,0 34 0,0-32 0,0 0 0,0-2-129,0 2 129,0 1 0,-34-35 0,34 0-129,0 32 129,0-32 0,0 0-258,0 0 258,0 0 0,0 0-129,0 0 0,0 0 0,0 0-129,0 0-387,0 0-516,0 0-2451,0 0-903,0 0-129,0 0-129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35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13473 7590 258,'33'-32'2709,"-10"15"-387,3-3 129,6-1-387,0-5-387,5 1-129,1-7-387,6 4-258,-4-5-258,8 1-129,-2-3 129,6 3-387,-1-4 129,7 5-129,-3-4 0,1 4 258,1-1-516,3 2 387,-7 2-387,0-3 258,-5 2-258,0 1 129,-2 3-129,2 1 0,-5-2 0,0 4 0,1-3 0,0 6-129,-2 0 258,-1 3-258,-1-3 258,-3 2-258,-5 3 129,-3-2-516,-2 8-1290,-4-4-2580,-6-2 129,-2 6-516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44.19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96CCEBD-8404-4234-915E-CFE4759C346B}" emma:medium="tactile" emma:mode="ink">
          <msink:context xmlns:msink="http://schemas.microsoft.com/ink/2010/main" type="writingRegion" rotatedBoundingBox="14598,12875 21399,12551 21560,15929 14759,16252"/>
        </emma:interpretation>
      </emma:emma>
    </inkml:annotationXML>
    <inkml:traceGroup>
      <inkml:annotationXML>
        <emma:emma xmlns:emma="http://www.w3.org/2003/04/emma" version="1.0">
          <emma:interpretation id="{34850FB4-2C8F-4577-BB57-565A68247303}" emma:medium="tactile" emma:mode="ink">
            <msink:context xmlns:msink="http://schemas.microsoft.com/ink/2010/main" type="paragraph" rotatedBoundingBox="14598,12875 20979,12571 21015,13313 14633,136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9BBFAF-060E-4B2A-AE11-148AFEDBAE55}" emma:medium="tactile" emma:mode="ink">
              <msink:context xmlns:msink="http://schemas.microsoft.com/ink/2010/main" type="line" rotatedBoundingBox="14598,12875 20979,12571 21015,13313 14633,13616"/>
            </emma:interpretation>
          </emma:emma>
        </inkml:annotationXML>
        <inkml:traceGroup>
          <inkml:annotationXML>
            <emma:emma xmlns:emma="http://www.w3.org/2003/04/emma" version="1.0">
              <emma:interpretation id="{6A66D8E3-493D-4A93-BC59-2824D26D94F4}" emma:medium="tactile" emma:mode="ink">
                <msink:context xmlns:msink="http://schemas.microsoft.com/ink/2010/main" type="inkWord" rotatedBoundingBox="14598,12875 16202,12798 16223,13241 14619,13317"/>
              </emma:interpretation>
              <emma:one-of disjunction-type="recognition" id="oneOf0">
                <emma:interpretation id="interp0" emma:lang="en-US" emma:confidence="0">
                  <emma:literal>h~.00</emma:literal>
                </emma:interpretation>
                <emma:interpretation id="interp1" emma:lang="en-US" emma:confidence="0">
                  <emma:literal>hat 00</emma:literal>
                </emma:interpretation>
                <emma:interpretation id="interp2" emma:lang="en-US" emma:confidence="0">
                  <emma:literal>NH 00</emma:literal>
                </emma:interpretation>
                <emma:interpretation id="interp3" emma:lang="en-US" emma:confidence="0">
                  <emma:literal>no</emma:literal>
                </emma:interpretation>
                <emma:interpretation id="interp4" emma:lang="en-US" emma:confidence="0">
                  <emma:literal>hail 00</emma:literal>
                </emma:interpretation>
              </emma:one-of>
            </emma:emma>
          </inkml:annotationXML>
          <inkml:trace contextRef="#ctx0" brushRef="#br0">-2846-440 3354,'0'37'4902,"0"-37"-258,0 0-1032,38 77-1677,-38-77-516,0 37-258,0 2-129,39-1-387,-39-1-258,0 2 0,0 0-258,0-39 0,0 36-129,0-36 0,0 0 129,0 39-129,0-39 0,0 0 0,0 0 0,0 0 0,38-39 0,-38 39 0,0-36 0,0 36 0,41-39 0,-41 0 0,38 2 0,-38-1 0,0 38 0,38-39 0,-38 39 129,39 0-129,-39 0 0,0 0 129,38 39-129,-38-39 0,0 38 0,38-1 129,-38 2-129,0 0 0,0-39-129,0 36 0,0 3-258,0-39-645,39 0-3483,-39 0-387,0 0-129,0 39-387</inkml:trace>
          <inkml:trace contextRef="#ctx0" brushRef="#br0" timeOffset="308.039">-2345-250 6708,'0'0'5031,"38"0"-129,-38 0-516,0-39-3483,39 39-258,-39 0-129,38 0-258,-38 0-129,41-37-129,-3 37-258,-38 0-387,38 0-1419,-38 0-2451,0 0-387,0 0-387,0 37 258</inkml:trace>
          <inkml:trace contextRef="#ctx0" brushRef="#br0" timeOffset="532.5667">-2268-175 4128,'0'39'5031,"0"-39"-129,0 0-258,0 39-2967,0-39-516,38 0-258,-38 0-258,41 0-258,-41 0-129,38-39 0,-38 39-387,38 0-258,1 0-1419,-39 0-2709,38 0-387,-38 0-387,38 0 0</inkml:trace>
          <inkml:trace contextRef="#ctx0" brushRef="#br0" timeOffset="1248.6585">-1650-403 5676,'0'77'5160,"0"-40"-387,0-37-258,-39 39-3741,78-1-129,-39-1 0,0 2-258,38 0-258,0-39 0,-38 36 0,39-36-129,-1 0 129,-38 0-129,38-36 129,1-3-129,-39 39 0,0-39 0,38 2 129,-38-40-129,-38 40 0,38-2 0,0 1 129,-39 38-129,1-37 0,0 37 0,38 0 0,-39 0 0,1 0-129,38 0-516,-38 37-3354,38 1-774,0 1-258,0-39-387</inkml:trace>
          <inkml:trace contextRef="#ctx0" brushRef="#br0" timeOffset="1713.2175">-1188-403 6837,'0'38'5031,"0"-38"-258,0 0-1677,0 76-2193,0-76 0,0 39-129,0-1-387,0-38 0,0 37-129,38 2-129,-38-39 129,39 0 0,-39 0-129,0 0 129,38 0-258,-38 0 258,38-39-129,-38 2-129,39-1 129,-39-1-129,0 2 0,0-2 0,0 1 0,0 1 0,-39 37 0,39-39 129,-38 39-258,0-39 0,38 39-387,-39 0-1806,39 39-2451,-38-39-258,38 39-258,-41-2-387</inkml:trace>
          <inkml:trace contextRef="#ctx0" brushRef="#br0" timeOffset="3064.3891">-1883-440 2580,'0'-39'4773,"0"39"0,0 0-1806,0 0-774,0 0-387,0 0-645,0 0-258,0 0-387,0 0-129,0 0-129,0 0-129,0 0 129,0 0-258,0 39 258,0-2 0,0-37-129,0 38 129,0 1 0,0-2 0,0 40 0,0-40 0,0 2-129,0 0 0,0-3 0,39 3-129,-39-39 0,0 39 0,0-39-129,0 0-516,0 0-2451,0 0-1419,0 0-774,0 0-129,0 0-258</inkml:trace>
        </inkml:traceGroup>
        <inkml:traceGroup>
          <inkml:annotationXML>
            <emma:emma xmlns:emma="http://www.w3.org/2003/04/emma" version="1.0">
              <emma:interpretation id="{B25A5561-91E3-4D36-9034-3A6154A73F1F}" emma:medium="tactile" emma:mode="ink">
                <msink:context xmlns:msink="http://schemas.microsoft.com/ink/2010/main" type="inkWord" rotatedBoundingBox="16960,13018 18194,12959 18217,13446 16983,13505">
                  <msink:destinationLink direction="with" ref="{FA6946F6-B61D-4C3D-8D2E-76B128C69B9B}"/>
                  <msink:destinationLink direction="with" ref="{49610936-6B48-47AF-BCA2-6A9116480660}"/>
                </msink:context>
              </emma:interpretation>
              <emma:one-of disjunction-type="recognition" id="oneOf1">
                <emma:interpretation id="interp5" emma:lang="en-US" emma:confidence="0">
                  <emma:literal>Hot</emma:literal>
                </emma:interpretation>
                <emma:interpretation id="interp6" emma:lang="en-US" emma:confidence="0">
                  <emma:literal>tot</emma:literal>
                </emma:interpretation>
                <emma:interpretation id="interp7" emma:lang="en-US" emma:confidence="0">
                  <emma:literal>toe</emma:literal>
                </emma:interpretation>
                <emma:interpretation id="interp8" emma:lang="en-US" emma:confidence="0">
                  <emma:literal>tote</emma:literal>
                </emma:interpretation>
                <emma:interpretation id="interp9" emma:lang="en-US" emma:confidence="0">
                  <emma:literal>toke</emma:literal>
                </emma:interpretation>
              </emma:one-of>
            </emma:emma>
          </inkml:annotationXML>
          <inkml:trace contextRef="#ctx0" brushRef="#br0" timeOffset="-2215.2814">-110 92 516,'0'0'4644,"0"0"258,0 0-129,0 0-2322,0 0-516,0 0-516,0 0-129,0 0-387,38 0-258,-38 0 0,39-39-129,-39 39-129,38 0 0,0 0-129,-38 0-129,39 0 129,-1 0-258,1 0 129,-39 0-129,38 0 0,0 0 0,-38 0-258,0 0-258,39 39-1548,-39-39-2838,0 0-129,0 0-387,0 0-387</inkml:trace>
          <inkml:trace contextRef="#ctx0" brushRef="#br0" timeOffset="-2727.3464">120-289 3870,'0'0'5031,"0"0"-387,0 0-774,0 0-1935,0 0-516,0 0-129,0 0-516,0 0-129,0 0-129,39 39-129,-39-1 0,0-1 0,38 2-258,-38-39 0,0 39 0,38-3-129,-38-36 0,0 39 129,0-39-258,0 0 0,39 39-129,-39-39-258,0 0-903,0 0-3225,0 0-387,0 0-258,0 0-258</inkml:trace>
          <inkml:trace contextRef="#ctx0" brushRef="#br0" timeOffset="-5698.7236">621 92 3870,'-38'0'3741,"38"0"-645,0 0-645,0 0-258,-39 0-645,39 0-258,0 0-258,0 0-258,-38 0 0,38 0-258,-38 39 129,38-39-258,0 0-129,0 0 129,-39 37-129,39-37-129,0 38 258,0-38-258,0 0 129,0 0-129,39 39 0,-39-39-129,38 0 387,-38 0-258,38 0-258,1 0 258,-39-39-258,38 39 258,-38 0-129,0 0 0,38-38 0,-38 38 0,0 0 0,0 0 0,0-37-129,0 37 129,0 0-129,0 0-129,0 0-129,-38-39-129,38 39-1548,-38 0-2580,38 0-258,0 0-516,0 0 0</inkml:trace>
          <inkml:trace contextRef="#ctx0" brushRef="#br0" timeOffset="6000.762">1007-250 129,'38'-39'4257,"-38"39"387,0-37-1677,0 37-516,0 0-129,0 0-387,0 0-387,0 0-516,0 0 0,0 0-387,0 0-129,0 0-129,0 37-129,0-37-129,0 39 258,-38-1-258,38-1-129,0 2 129,0-39-129,-39 39 0,39-3 0,0 3 0,0 0 0,-38-39 0,38 36 0,0-36 0,0 0 0,0 39 129,0-39-129,38 0 129,-38 0 0,39 39-129,-39-39 129,38 0 0,0 0-129,1-39 129,-39 39-129,38 0 0,0 0-129,-38 0-387,39 0-1548,-1 0-2709,-38 0-129,38-39-645,-38 39 129</inkml:trace>
        </inkml:traceGroup>
        <inkml:traceGroup>
          <inkml:annotationXML>
            <emma:emma xmlns:emma="http://www.w3.org/2003/04/emma" version="1.0">
              <emma:interpretation id="{BA6796F7-B183-42BD-8BFB-65C269D05FCF}" emma:medium="tactile" emma:mode="ink">
                <msink:context xmlns:msink="http://schemas.microsoft.com/ink/2010/main" type="inkWord" rotatedBoundingBox="18866,12729 20982,12629 21001,13021 18884,13122"/>
              </emma:interpretation>
              <emma:one-of disjunction-type="recognition" id="oneOf2">
                <emma:interpretation id="interp10" emma:lang="en-US" emma:confidence="0">
                  <emma:literal>n=-100</emma:literal>
                </emma:interpretation>
                <emma:interpretation id="interp11" emma:lang="en-US" emma:confidence="0">
                  <emma:literal>u=-100</emma:literal>
                </emma:interpretation>
                <emma:interpretation id="interp12" emma:lang="en-US" emma:confidence="0">
                  <emma:literal>4=-100</emma:literal>
                </emma:interpretation>
                <emma:interpretation id="interp13" emma:lang="en-US" emma:confidence="0">
                  <emma:literal>m=-100</emma:literal>
                </emma:interpretation>
                <emma:interpretation id="interp14" emma:lang="en-US" emma:confidence="0">
                  <emma:literal>U=-100</emma:literal>
                </emma:interpretation>
              </emma:one-of>
            </emma:emma>
          </inkml:annotationXML>
          <inkml:trace contextRef="#ctx0" brushRef="#br0" timeOffset="7352.9336">2085-518 4644,'0'-36'4902,"0"36"-387,0 0-1548,0 0-516,0 0-774,0 0-516,0 0-387,0 36-258,0 3-129,0-39 0,0 39-129,0-2-129,0 1 0,0 1 0,0-39-129,0 37 129,0 2-129,38-39 0,-38 0 0,0 0 129,0 0-129,38 0 0,-38 0 0,0-39-129,39 39 129,-39-37 0,0-2 0,38 39 0,-38-38 0,0 1 0,38 37 0,-38-39 0,39 39 0,-39-39 129,0 39-129,0 0 129,0 0-129,0 0 129,38 0-129,-38 0 129,0 39 0,0 0-129,0-39 0,41 37 129,-41 1-129,0 1 0,0-2 0,0-37 0,0 39-129,0-1 0,0-38-129,0 0-129,38 37-1032,-38-37-3225,0 0-258,0 0-516,0 0 0</inkml:trace>
          <inkml:trace contextRef="#ctx0" brushRef="#br0" timeOffset="8344.5595">2662-326 4902,'-38'0'5289,"38"0"-258,0 0-387,0 0-3096,0 0-129,0 0-258,38 0-258,-38 0-258,0 0-258,0 0 0,39 0-129,-39 0 0,38 0 0,0 0-129,-38 0-129,39 0 129,-39 0-129,0-39 0,0 39-129,38 0-258,-38 0-258,0 0-1161,0 0-3096,0 0-258,0 0-258,0 0-387</inkml:trace>
          <inkml:trace contextRef="#ctx0" brushRef="#br0" timeOffset="8000.5159">2624-518 5031,'0'0'5160,"0"0"-258,0 0-1032,0 0-2193,0 0-129,0 0-516,38 0-387,-38 0-129,0 0 129,0 0-258,39-36-129,-39 36 129,38 0-258,-38 0 129,38 0-129,-38 0 0,0 0-129,39 0 0,-39 0-258,38 0-129,-38 0-258,0 0-774,0 0-3096,0 0-516,0 0-258,0 36-387</inkml:trace>
          <inkml:trace contextRef="#ctx0" brushRef="#br0" timeOffset="8864.6256">3125-440 3612,'0'0'5289,"0"0"-258,0 0-258,0-39-1548,0 39-2322,38 0 0,-38 0-387,38 0 129,-38 0-387,39 0 0,-39 0 0,38 0 0,-38 0-129,0 0 0,38 0 0,-38 0-129,0 0 0,0 0-129,39 0-129,-39 0-387,0 0-1806,0 0-2322,0 0-258,0 0-387,0 0-258</inkml:trace>
          <inkml:trace contextRef="#ctx0" brushRef="#br0" timeOffset="9256.1752">3587-668 7353,'0'0'5160,"0"0"-129,0 0-258,0 0-3483,0 0-258,0 0-258,0 0-258,0 36-129,0 3-129,0-39 0,0 39 0,0-3-129,0 3 0,0 0 0,0-2 0,0 1-129,0-38 0,0 39 0,0-39-129,0 0-129,38 37-258,-38-37-1161,0 0-3225,0 0-129,0 0-516,0-37-129</inkml:trace>
          <inkml:trace contextRef="#ctx0" brushRef="#br0" timeOffset="9788.2429">3817-668 5547,'0'0'5160,"0"0"-387,0 0-129,-38 36-3483,38-36-129,0 39-129,0 0-258,0-3-129,0 3 0,0 0-258,0-2-129,0 1 129,0-38-129,0 39 0,38-2 0,-38-37 0,38 0 0,1 0-129,-39 0 129,40 0-129,-40-37 129,39-2-129,-39 39 0,0-38 0,38 1 129,-38-2-129,0 0-129,0 3 129,0 36 0,0-39 0,0 0 0,0 39 0,-38-36-129,-1 36 129,39 0 0,-40 0 0,1 0 0,39 0-129,-38 36 129,38-36-258,0 39-129,0-39-903,-38 39-3354,38-3-258,0-36-387,38 39-258</inkml:trace>
          <inkml:trace contextRef="#ctx0" brushRef="#br0" timeOffset="10336.3125">4241-668 3999,'0'0'5031,"0"0"-129,0 0-129,0-39-2967,0 39-258,-38 39-387,38-39-258,0 0-129,0 36-258,-39 3-129,39-39 0,0 39-258,0-3 129,0 3-129,0 0 0,0-2 0,39 1 0,-39-38-129,38 39 129,-38-39-129,38 0 0,1 0 129,-1 0-129,-38 0 129,38 0-129,1-39 0,1 1 0,-40 38 0,39-37 0,-39-2 129,0 0-129,0 3 0,0-3 0,-39 0 0,-1 39 0,40-36-129,-39 36 129,1 0-129,38 0-129,-38 0-387,-1 0-2193,39 0-2064,0 0-258,0 36-387,0 3-129</inkml:trace>
        </inkml:traceGroup>
      </inkml:traceGroup>
    </inkml:traceGroup>
    <inkml:traceGroup>
      <inkml:annotationXML>
        <emma:emma xmlns:emma="http://www.w3.org/2003/04/emma" version="1.0">
          <emma:interpretation id="{C5AB7855-EE45-43A7-BD21-992646BF0B27}" emma:medium="tactile" emma:mode="ink">
            <msink:context xmlns:msink="http://schemas.microsoft.com/ink/2010/main" type="paragraph" rotatedBoundingBox="17265,13786 21455,13613 21505,14815 17314,1498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4E97652-6DF3-4E1D-98F5-A484EF21B0B1}" emma:medium="tactile" emma:mode="ink">
              <msink:context xmlns:msink="http://schemas.microsoft.com/ink/2010/main" type="line" rotatedBoundingBox="17265,13786 21455,13613 21505,14815 17314,14987"/>
            </emma:interpretation>
          </emma:emma>
        </inkml:annotationXML>
        <inkml:traceGroup>
          <inkml:annotationXML>
            <emma:emma xmlns:emma="http://www.w3.org/2003/04/emma" version="1.0">
              <emma:interpretation id="{E030E43B-4912-40FD-A73B-8C04A8F65996}" emma:medium="tactile" emma:mode="ink">
                <msink:context xmlns:msink="http://schemas.microsoft.com/ink/2010/main" type="inkWord" rotatedBoundingBox="17265,13786 18877,13719 18926,14921 17314,14987"/>
              </emma:interpretation>
              <emma:one-of disjunction-type="recognition" id="oneOf3">
                <emma:interpretation id="interp15" emma:lang="en-US" emma:confidence="0">
                  <emma:literal>tib=</emma:literal>
                </emma:interpretation>
                <emma:interpretation id="interp16" emma:lang="en-US" emma:confidence="0">
                  <emma:literal>¥.12</emma:literal>
                </emma:interpretation>
                <emma:interpretation id="interp17" emma:lang="en-US" emma:confidence="0">
                  <emma:literal>¥12</emma:literal>
                </emma:interpretation>
                <emma:interpretation id="interp18" emma:lang="en-US" emma:confidence="0">
                  <emma:literal>fib!</emma:literal>
                </emma:interpretation>
                <emma:interpretation id="interp19" emma:lang="en-US" emma:confidence="0">
                  <emma:literal>¥.32</emma:literal>
                </emma:interpretation>
              </emma:one-of>
            </emma:emma>
          </inkml:annotationXML>
          <inkml:trace contextRef="#ctx0" brushRef="#br0" timeOffset="16384.0805">506 624 1161,'0'0'3999,"0"0"-258,0 0-774,0-39-258,0 39-645,0 0-516,0 0-129,0 0-387,0 39-129,0-39-129,0 39-129,-38-2-129,76 1-129,-38 38 0,0-37 129,0 36-258,0 3-129,0-3 0,0 39 0,0-38 129,0 1-129,0-1 129,38-1-129,-38 3 0,0-42 0,0 3 0,0 0-129,0-3-129,0-36 0,0 0-258,0 0-258,0 0-645,0 0-2064,0 0-1419,0 0-258,0-36-645,0 36 517</inkml:trace>
          <inkml:trace contextRef="#ctx0" brushRef="#br0" timeOffset="16812.6348">274 1652 5676,'0'0'5160,"0"39"-258,0-39-258,0 36-3096,0-36-387,0 39-129,0 0-129,38-3-387,-38-36-258,40 39 129,-1 0-129,-39-39-129,38 37 0,-38-37 0,0 0 0,39 0 0,-39 0-129,0 0 129,0 0 0,38-37-129,-38 37 129,0-39 0,38 0-129,-38 3 129,0 36-129,39-39-129,-39 39-129,0-39-258,38 39-1032,-38 0-3354,0 0-129,0 0-387,38 0-387</inkml:trace>
          <inkml:trace contextRef="#ctx0" brushRef="#br0" timeOffset="17908.274">774 1577 1161,'0'0'2838,"0"0"129,0 0 0,0 0-387,0 0-258,0 0-258,0 0-387,0 0-387,0 0-258,0 0-258,0 0 129,0 36-387,-38-36-129,38 0-129,-38 39 0,38 0-258,-39-3 0,1-36-774,0 39-2451,38 0-1419,-39-3-387,39-36-258</inkml:trace>
          <inkml:trace contextRef="#ctx0" brushRef="#br0" timeOffset="18988.4112">1160 1081 1419,'0'0'4644,"0"0"516,0 0-645,0 39-1806,0-39-774,-38 36-129,38 3-516,0 0-387,0-2-129,0 1-129,0 1-129,0-2-258,0 2 129,38-1-129,-38-1-129,0 2 0,0 0 0,0-39-387,0 36-129,0-36-516,38 39-1548,-38-39-2322,0 0-516,0 0-129,0-39-387</inkml:trace>
          <inkml:trace contextRef="#ctx0" brushRef="#br0" timeOffset="19395.9629">1198 1424 5805,'0'0'5289,"0"0"-387,0 0 0,0 0-3870,0-39 0,0 39 0,39 0-258,-1 0-258,-38 0-129,38 0-129,1 0 0,-39 39 0,40-39-129,-40 0 129,39 38-129,-39-38 0,0 37 0,0 2 0,0-39-129,-39 39 129,39-39 0,-40 36-129,40-36 0,-39 0 0,1 39 0,38-39 129,-38 0 0,38 0-129,0 0 129,-39 0-129,39 0 0,0 0-129,0 0-129,0 0-774,0 0-3999,39 0 129,-39-39-516,38 39-516</inkml:trace>
          <inkml:trace contextRef="#ctx0" brushRef="#br0" timeOffset="19789.0128">1737 1385 9288,'0'0'5289,"0"0"0,0-37-516,0 37-4128,0 0 0,0 0-129,39 0-129,-1-39-129,-38 39-129,38 0 0,3 0-129,-41 0 0,38 0 0,-38 0-258,39 0-129,-39 0-258,38 0-1290,-38 0-2967,0 0-129,0 39-645,0-39 129</inkml:trace>
          <inkml:trace contextRef="#ctx0" brushRef="#br0" timeOffset="20040.5448">1852 1499 7998,'-38'0'5418,"38"0"-129,0 39-387,0-39-3483,0 0-387,0 0-258,0 0-129,0 0-258,38 0 0,3 0-129,-41 0-129,38 0-129,1 0 129,-39 0-129,38 0-129,-38 0 0,0 0-516,77 0-1419,-77 0-2967,0 0-129,0 0-387,38 0-516</inkml:trace>
        </inkml:traceGroup>
        <inkml:traceGroup>
          <inkml:annotationXML>
            <emma:emma xmlns:emma="http://www.w3.org/2003/04/emma" version="1.0">
              <emma:interpretation id="{6E3F5D7A-407F-4BF0-846C-208F5D625E1C}" emma:medium="tactile" emma:mode="ink">
                <msink:context xmlns:msink="http://schemas.microsoft.com/ink/2010/main" type="inkWord" rotatedBoundingBox="19267,14161 21474,14070 21498,14644 19290,14735"/>
              </emma:interpretation>
              <emma:one-of disjunction-type="recognition" id="oneOf4">
                <emma:interpretation id="interp20" emma:lang="en-US" emma:confidence="0">
                  <emma:literal>{n!=0)</emma:literal>
                </emma:interpretation>
                <emma:interpretation id="interp21" emma:lang="en-US" emma:confidence="0">
                  <emma:literal>sn!=0)</emma:literal>
                </emma:interpretation>
                <emma:interpretation id="interp22" emma:lang="en-US" emma:confidence="0">
                  <emma:literal>{u!=0)</emma:literal>
                </emma:interpretation>
                <emma:interpretation id="interp23" emma:lang="en-US" emma:confidence="0">
                  <emma:literal>{n!=0}</emma:literal>
                </emma:interpretation>
                <emma:interpretation id="interp24" emma:lang="en-US" emma:confidence="0">
                  <emma:literal>{n!=os</emma:literal>
                </emma:interpretation>
              </emma:one-of>
            </emma:emma>
          </inkml:annotationXML>
          <inkml:trace contextRef="#ctx0" brushRef="#br0" timeOffset="23091.9323">3973 1424 9288,'0'0'5289,"0"0"-129,0 0-258,0 0-4128,0 0 0,38 0-129,-38 0-258,38 0-129,-38 0 0,39 0-129,-1 0-129,-38 0 0,38 0-258,-38 0-258,39 38-1419,-39-38-3096,0 0 0,0 0-645,38 0-129</inkml:trace>
          <inkml:trace contextRef="#ctx0" brushRef="#br0" timeOffset="22827.8987">3973 1271 7224,'0'0'5160,"0"0"129,0 0-516,0 0-2451,0 0-1548,0 0-258,0 0 0,38 0-129,0 0-129,-38-37-129,39 37-129,-1 0 129,-38 0-258,38 0 0,-38 0-258,0 0-645,39 0-3741,-39 0-258,0 0-129,0 0-774</inkml:trace>
          <inkml:trace contextRef="#ctx0" brushRef="#br0" timeOffset="24308.5868">4473 1271 3225,'-40'0'3612,"40"0"0,0 0-1161,0 0-2967,0 0 387,0 0 258,0-37-258,0 37 0,40 0-129,-40 0-129,0 0 129,0 0 129,39-39 0,-39 39 258,0 0 516,0 0 387,0 0 129,0 0 258,0-39 129,0 39 0,0 0 0,0 39-129,0-39-258,0 39-129,-39-39-258,39 37 129,-40 1-387,40 1 0,0-2 0,0 2-129,40-1 0,-40-1-129,39-37 0,-1 39 0,0 0 0,1-39-129,-1 0-129,0 0 129,1 0-129,-1 0 0,-38-39-129,38 0 129,-38 39-129,39-37 129,-39-1-129,0-1 129,0 2-129,-39-2 129,39 1 0,-38 1 0,0-2 0,-1 39-129,1-39 129,0 39-129,-1 0-258,1 0-129,38 39-516,-38-39-3741,38 39-129,-39-2-516,39-37-387</inkml:trace>
          <inkml:trace contextRef="#ctx0" brushRef="#br0" timeOffset="24708.6374">4857 928 10320,'0'0'5418,"0"0"-258,0 0-129,38 0-4386,-38 39-129,38 0 129,-38-3-129,41 3-129,-3 0-258,-38-3 129,39 42-258,-39-41 129,38 40 0,-38-40-129,0 2 129,0-1-129,-38-1 129,38 2-258,-39-39 129,39 39-129,0-39-516,-38 0-387,38 0-4128,0 0 129,0 0-516,-41 0-387</inkml:trace>
          <inkml:trace contextRef="#ctx0" brushRef="#br0" timeOffset="21144.1849">2739 1042 4128,'0'0'4902,"0"0"-129,0 0-387,0 0-2838,0 0-387,0 0 129,-38 39-516,38-39-129,0 39 0,-39-39 0,39 36-129,-38 3-258,38 0 129,-39-2-258,39 1 129,0 1 129,-38-2-258,38 40 0,38-40 0,-38 2 129,0-39-258,39 39 0,-1-3-258,-38-36-258,39 0-1032,-1 39-3483,-38-39 129,0 0-516,0 0-387</inkml:trace>
          <inkml:trace contextRef="#ctx0" brushRef="#br0" timeOffset="21748.2616">2892 1271 7740,'0'0'5289,"0"-37"-387,0 37-129,0 0-3741,0 37-516,0-37 258,0 38-258,0-38-129,41 39-129,-41-2 0,0 2-129,0-1 129,0-1-129,0 2 129,38-39-258,-38 39 129,0-39-129,0 0 0,0 0 129,39 0-129,-39 0-129,0 0 0,38-39 0,-38 0 0,0 39 0,0-37 0,38-1 129,-38-1-258,0 39 258,0-37 0,0 37 0,0 0 0,0 0 0,39-39 0,-39 39 129,0 0-129,38 39 0,-38-39 129,0 37-129,0 2 258,0-39-258,0 38 129,38-1 0,-38 2 0,0-39-129,0 39 0,0-39 129,0 0-258,0 0-129,0 0-516,0 0-2451,0 0-1677,0 0-129,0 0-516,39 0-258</inkml:trace>
          <inkml:trace contextRef="#ctx0" brushRef="#br0" timeOffset="22159.8138">3587 1120 7740,'0'-39'5289,"0"39"-258,0 0-258,0 39-3612,0-39-258,0 0-258,0 36 0,0-36-387,0 39 129,0-39-258,0 39 0,0-2 0,0-37-129,0 38 0,0-38 0,0 0-258,0 0-258,0 39-1290,0-39-3225,0 37 129,0-37-645,0 0-129</inkml:trace>
          <inkml:trace contextRef="#ctx0" brushRef="#br0" timeOffset="22407.8454">3587 1538 7224,'0'0'5289,"0"39"-129,0-39-258,0 0-2838,0 0-1161,0 0 0,0 0-258,0 0-258,0 0-258,0 0 0,0 0-129,0 36-129,0-36-516,0 0-2193,0 0-2064,0 0-129,38 0-645,-38 0-129</inkml:trace>
        </inkml:traceGroup>
      </inkml:traceGroup>
    </inkml:traceGroup>
    <inkml:traceGroup>
      <inkml:annotationXML>
        <emma:emma xmlns:emma="http://www.w3.org/2003/04/emma" version="1.0">
          <emma:interpretation id="{2FAE6364-8C1C-4053-B63D-D877BBE881E1}" emma:medium="tactile" emma:mode="ink">
            <msink:context xmlns:msink="http://schemas.microsoft.com/ink/2010/main" type="paragraph" rotatedBoundingBox="17339,15306 17638,15203 17714,15424 17415,155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9A680EB-89D9-49F6-868D-88872C6CB0C0}" emma:medium="tactile" emma:mode="ink">
              <msink:context xmlns:msink="http://schemas.microsoft.com/ink/2010/main" type="line" rotatedBoundingBox="17339,15306 17638,15203 17714,15424 17415,15527"/>
            </emma:interpretation>
          </emma:emma>
        </inkml:annotationXML>
        <inkml:traceGroup>
          <inkml:annotationXML>
            <emma:emma xmlns:emma="http://www.w3.org/2003/04/emma" version="1.0">
              <emma:interpretation id="{5BE1DA32-C37B-48A3-BD55-7F6214BCEDCB}" emma:medium="tactile" emma:mode="ink">
                <msink:context xmlns:msink="http://schemas.microsoft.com/ink/2010/main" type="inkWord" rotatedBoundingBox="17339,15306 17638,15203 17714,15424 17415,15527"/>
              </emma:interpretation>
              <emma:one-of disjunction-type="recognition" id="oneOf5">
                <emma:interpretation id="interp25" emma:lang="en-US" emma:confidence="0">
                  <emma:literal>0</emma:literal>
                </emma:interpretation>
                <emma:interpretation id="interp26" emma:lang="en-US" emma:confidence="0">
                  <emma:literal>o</emma:literal>
                </emma:interpretation>
                <emma:interpretation id="interp27" emma:lang="en-US" emma:confidence="0">
                  <emma:literal>O</emma:literal>
                </emma:interpretation>
                <emma:interpretation id="interp28" emma:lang="en-US" emma:confidence="0">
                  <emma:literal>a</emma:literal>
                </emma:interpretation>
                <emma:interpretation id="interp29" emma:lang="en-US" emma:confidence="0">
                  <emma:literal>D</emma:literal>
                </emma:interpretation>
              </emma:one-of>
            </emma:emma>
          </inkml:annotationXML>
          <inkml:trace contextRef="#ctx0" brushRef="#br0" timeOffset="26624.3808">506 2298 3999,'0'0'4644,"-38"0"-258,38 0-1677,-39 0-516,39 0-387,0 0-516,0 0-129,-38 39-258,38-39-129,0 0 0,0 37-258,0-37 0,-39 38-129,39-38 0,0 39-129,0-39 0,39 37 0,-39-37-129,38 0 0,1 0-129,-1 39 129,0-39-129,1-39 0,-39 39 129,38 0-129,0-37 0,-38 37 0,39-39 0,-39 1 0,0 38 0,0-37 0,-39-2 0,39 39 0,-38-39 0,0 39 0,38 0-258,-39 0-258,1 0-2064,38 0-2322,0 39-129,0-39-516,-38 39-258</inkml:trace>
        </inkml:traceGroup>
      </inkml:traceGroup>
    </inkml:traceGroup>
    <inkml:traceGroup>
      <inkml:annotationXML>
        <emma:emma xmlns:emma="http://www.w3.org/2003/04/emma" version="1.0">
          <emma:interpretation id="{38DC601A-F9F7-4BF7-9C3C-878CE2B10395}" emma:medium="tactile" emma:mode="ink">
            <msink:context xmlns:msink="http://schemas.microsoft.com/ink/2010/main" type="paragraph" rotatedBoundingBox="16907,16013 18280,16031 18279,16102 16906,160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9B0208E-D89E-4FA1-898D-F4E3175D5A75}" emma:medium="tactile" emma:mode="ink">
              <msink:context xmlns:msink="http://schemas.microsoft.com/ink/2010/main" type="inkBullet" rotatedBoundingBox="16907,16016 17109,16018 17108,16087 16906,16084"/>
            </emma:interpretation>
            <emma:one-of disjunction-type="recognition" id="oneOf6">
              <emma:interpretation id="interp30" emma:lang="en-US" emma:confidence="1">
                <emma:literal>w</emma:literal>
              </emma:interpretation>
              <emma:interpretation id="interp31" emma:lang="en-US" emma:confidence="0">
                <emma:literal>u</emma:literal>
              </emma:interpretation>
              <emma:interpretation id="interp32" emma:lang="en-US" emma:confidence="0">
                <emma:literal>~</emma:literal>
              </emma:interpretation>
              <emma:interpretation id="interp33" emma:lang="en-US" emma:confidence="0">
                <emma:literal>W</emma:literal>
              </emma:interpretation>
              <emma:interpretation id="interp34" emma:lang="en-US" emma:confidence="0">
                <emma:literal>U</emma:literal>
              </emma:interpretation>
            </emma:one-of>
          </emma:emma>
        </inkml:annotationXML>
        <inkml:trace contextRef="#ctx0" brushRef="#br0" timeOffset="28317.5958">-189 3173 10707,'0'39'5160,"0"-39"-129,0 0-903,0 0-3354,41 0-129,-41 0-258,38 0-129,-38 0-258,38-39-387,1 39-903,-39 0-3741,38 0 129,-38 0-516,38-37-387</inkml:trace>
      </inkml:traceGroup>
      <inkml:traceGroup>
        <inkml:annotationXML>
          <emma:emma xmlns:emma="http://www.w3.org/2003/04/emma" version="1.0">
            <emma:interpretation id="{603D30F7-40E6-4BEA-9967-F359A53B9A0D}" emma:medium="tactile" emma:mode="ink">
              <msink:context xmlns:msink="http://schemas.microsoft.com/ink/2010/main" type="line" rotatedBoundingBox="17309,16019 18280,16031 18279,16096 17308,16084"/>
            </emma:interpretation>
          </emma:emma>
        </inkml:annotationXML>
        <inkml:traceGroup>
          <inkml:annotationXML>
            <emma:emma xmlns:emma="http://www.w3.org/2003/04/emma" version="1.0">
              <emma:interpretation id="{31E679B4-D890-4CCC-B3E1-A0492215B672}" emma:medium="tactile" emma:mode="ink">
                <msink:context xmlns:msink="http://schemas.microsoft.com/ink/2010/main" type="inkWord" rotatedBoundingBox="17309,16018 17477,16021 17476,16086 17308,16084"/>
              </emma:interpretation>
              <emma:one-of disjunction-type="recognition" id="oneOf7">
                <emma:interpretation id="interp35" emma:lang="en-US" emma:confidence="1">
                  <emma:literal>-</emma:literal>
                </emma:interpretation>
                <emma:interpretation id="interp36" emma:lang="en-US" emma:confidence="0">
                  <emma:literal>.</emma:literal>
                </emma:interpretation>
                <emma:interpretation id="interp37" emma:lang="en-US" emma:confidence="0">
                  <emma:literal>•</emma:literal>
                </emma:interpretation>
                <emma:interpretation id="interp38" emma:lang="en-US" emma:confidence="0">
                  <emma:literal>_</emma:literal>
                </emma:interpretation>
                <emma:interpretation id="interp39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28548.1251">274 3136 9030,'38'37'5160,"-38"-37"-129,0 0-387,40 39-3870,-40-39-129,0 0-129,0 0-387,39 0-129,-39 0-258,0 0-774,77-39-3741,-77 39 0,0 0-516,0 0-387</inkml:trace>
        </inkml:traceGroup>
        <inkml:traceGroup>
          <inkml:annotationXML>
            <emma:emma xmlns:emma="http://www.w3.org/2003/04/emma" version="1.0">
              <emma:interpretation id="{D386CA87-0A32-43E0-B389-C98D9FCB97E8}" emma:medium="tactile" emma:mode="ink">
                <msink:context xmlns:msink="http://schemas.microsoft.com/ink/2010/main" type="inkWord" rotatedBoundingBox="17710,16048 17912,16050 17911,16087 17710,16085"/>
              </emma:interpretation>
              <emma:one-of disjunction-type="recognition" id="oneOf8">
                <emma:interpretation id="interp40" emma:lang="en-US" emma:confidence="0">
                  <emma:literal>-</emma:literal>
                </emma:interpretation>
                <emma:interpretation id="interp41" emma:lang="en-US" emma:confidence="0">
                  <emma:literal>_</emma:literal>
                </emma:interpretation>
                <emma:interpretation id="interp42" emma:lang="en-US" emma:confidence="0">
                  <emma:literal>~</emma:literal>
                </emma:interpretation>
                <emma:interpretation id="interp43" emma:lang="en-US" emma:confidence="0">
                  <emma:literal>.</emma:literal>
                </emma:interpretation>
                <emma:interpretation id="interp44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28776.1541">736 3212 9933,'0'0'5289,"38"0"-258,-38 0-387,39 0-3870,-39 0-129,38 0-258,3 0-516,-41-39-2709,38 39-1935,-38 0-258,38 0-645,-38 0-258</inkml:trace>
        </inkml:traceGroup>
        <inkml:traceGroup>
          <inkml:annotationXML>
            <emma:emma xmlns:emma="http://www.w3.org/2003/04/emma" version="1.0">
              <emma:interpretation id="{E259C48E-5129-401E-BC80-9A50790CFEC8}" emma:medium="tactile" emma:mode="ink">
                <msink:context xmlns:msink="http://schemas.microsoft.com/ink/2010/main" type="inkWord" rotatedBoundingBox="18211,16051 18280,16051 18279,16085 18210,16084"/>
              </emma:interpretation>
              <emma:one-of disjunction-type="recognition" id="oneOf9">
                <emma:interpretation id="interp45" emma:lang="en-US" emma:confidence="0">
                  <emma:literal>L</emma:literal>
                </emma:interpretation>
                <emma:interpretation id="interp46" emma:lang="en-US" emma:confidence="0">
                  <emma:literal>-</emma:literal>
                </emma:interpretation>
                <emma:interpretation id="interp47" emma:lang="en-US" emma:confidence="0">
                  <emma:literal>•</emma:literal>
                </emma:interpretation>
                <emma:interpretation id="interp48" emma:lang="en-US" emma:confidence="0">
                  <emma:literal>.</emma:literal>
                </emma:interpretation>
                <emma:interpretation id="interp49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30184.3329">1313 3173 7740,'0'0'5418,"0"0"-387,0 39-129,0-39-3354,0 0-903,39 0-1161,-39 0-3999,40 0-258,-40 0-516,0 0-645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40.75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A6946F6-B61D-4C3D-8D2E-76B128C69B9B}" emma:medium="tactile" emma:mode="ink">
          <msink:context xmlns:msink="http://schemas.microsoft.com/ink/2010/main" type="inkDrawing" rotatedBoundingBox="16122,12155 17282,13266 17227,13324 16067,12213" semanticType="callout" shapeName="Other">
            <msink:sourceLink direction="with" ref="{B25A5561-91E3-4D36-9034-3A6154A73F1F}"/>
            <msink:sourceLink direction="with" ref="{4D1278AC-1481-4416-8FDE-FEB6E3A1F98C}"/>
          </msink:context>
        </emma:interpretation>
      </emma:emma>
    </inkml:annotationXML>
    <inkml:trace contextRef="#ctx0" brushRef="#br0">-4 35 1548,'0'0'2451,"0"0"0,0 0 0,0 0-258,0 0-258,0 0-258,0-37-387,0 37 0,0 0-387,0 0 0,0 0-258,0 37 0,0-37-129,0 0 0,0 0 129,0 0-258,38 39 0,-38-39-129,38 38 0,-38-38 0,38 37 0,-38-37-129,39 39 0,-1-1 0,0-1 258,-38-37-258,39 39 129,-1-1-258,0-1 129,1 1-129,-1 1 258,3-2-258,-3 1 0,0 1 0,1-39 0,-1 37 0,0 1 129,1 1-129,-1-2 0,0 1 0,0-38 0,1 39 0,-1-3 0,0-36 0,-38 39 0,41 0 0,-41-39 0,38 36 0,-38 3 0,39 0 129,-39-39-129,38 36 0,0 3 129,-38-39-129,39 39 129,-39-3-129,38-36 0,-38 39 0,38-39 0,-38 0 129,39 39-129,-39-39 0,0 0 0,0 0 0,38 36 0,-38-36 0,0 0 0,0 0-129,0 0-129,0 0-645,0 0-3870,0 0-129,0 0-387,0-36-516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45.02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 0 9030,'0'0'5031,"0"0"-129,0 0-1677,0 0-2322,0 0-129,0 32-258,0 2 0,0 1-258,0-3 0,0 2-129,0 0-129,0-2 129,0 2-387,0 0-129,0-2-903,0-32-3354,0 35-387,0-35-387,0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49.6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9610936-6B48-47AF-BCA2-6A9116480660}" emma:medium="tactile" emma:mode="ink">
          <msink:context xmlns:msink="http://schemas.microsoft.com/ink/2010/main" type="inkDrawing" rotatedBoundingBox="17943,13307 19085,12012 19130,12052 17988,13347" semanticType="callout" shapeName="Other">
            <msink:sourceLink direction="with" ref="{BC103A5E-3261-4273-B33B-B9CA65408CBC}"/>
            <msink:sourceLink direction="with" ref="{B25A5561-91E3-4D36-9034-3A6154A73F1F}"/>
          </msink:context>
        </emma:interpretation>
      </emma:emma>
    </inkml:annotationXML>
    <inkml:trace contextRef="#ctx0" brushRef="#br0">1346-2 1,'0'0'3998,"0"0"-257,0 0-645,0 0-645,0 0-258,0 0-645,0 0-387,0 0 0,0 0-387,0 0 0,-38 0-129,38 0 129,-39 39-258,39-39-129,0 38-129,-38-38 129,38 37-129,-38 2-129,38-39 0,-39 36 129,1 3-129,0 0 0,38-3-258,-39 3 258,1 0-129,0 36 0,-1-36 0,1-2 129,-41 1-258,41 1 129,-1-2 129,1 40-129,0-77 0,-1 37 0,1 2 0,0-1 0,38-1 0,-38 2 0,-1 0 0,39-3 0,-38-36-129,0 39 129,38 0 0,-41-3-129,3 3 129,38-39 0,-39 39 0,39-3 0,0-36 0,-38 39 0,38-39 0,-38 39-129,38-39 129,0 36 0,-39-36 0,39 0 0,-38 39 0,38-39 0,0 0 0,0 0 0,-38 39 129,38-39-129,0 0 0,0 0 0,0 0 0,0 0 0,0 0 0,0 0 0,0 0 0,-39 0 129,39 0-129,0 0 0,0 37 0,0-37 0,0 0 0,-38 0 0,38 0 0,0 0 0,0 0 0,0 0 0,0 0-129,0 0 129,0 0 0,0 0 0,0 0-129,0 0-258,0 0-516,0 0-2322,0 0-1548,0 0-258,0 0-516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9:47.719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13A379-F34F-430F-BE17-82490790093C}" emma:medium="tactile" emma:mode="ink">
          <msink:context xmlns:msink="http://schemas.microsoft.com/ink/2010/main" type="writingRegion" rotatedBoundingBox="12415,7859 20676,7984 20665,8775 12403,8651"/>
        </emma:interpretation>
      </emma:emma>
    </inkml:annotationXML>
    <inkml:traceGroup>
      <inkml:annotationXML>
        <emma:emma xmlns:emma="http://www.w3.org/2003/04/emma" version="1.0">
          <emma:interpretation id="{CE44A4B1-A96D-44D9-9A93-99016011CC37}" emma:medium="tactile" emma:mode="ink">
            <msink:context xmlns:msink="http://schemas.microsoft.com/ink/2010/main" type="paragraph" rotatedBoundingBox="12415,7859 20676,7984 20665,8775 12403,8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C577C0-9C74-4788-9E20-9F7EE5BE2C40}" emma:medium="tactile" emma:mode="ink">
              <msink:context xmlns:msink="http://schemas.microsoft.com/ink/2010/main" type="line" rotatedBoundingBox="12415,7859 20676,7984 20665,8775 12403,8651"/>
            </emma:interpretation>
          </emma:emma>
        </inkml:annotationXML>
        <inkml:traceGroup>
          <inkml:annotationXML>
            <emma:emma xmlns:emma="http://www.w3.org/2003/04/emma" version="1.0">
              <emma:interpretation id="{1E72103A-B921-4879-8FD2-2FB06F67E52A}" emma:medium="tactile" emma:mode="ink">
                <msink:context xmlns:msink="http://schemas.microsoft.com/ink/2010/main" type="inkWord" rotatedBoundingBox="12415,7859 15393,7904 15383,8599 12405,8554"/>
              </emma:interpretation>
              <emma:one-of disjunction-type="recognition" id="oneOf0">
                <emma:interpretation id="interp0" emma:lang="en-US" emma:confidence="1">
                  <emma:literal>analyze:</emma:literal>
                </emma:interpretation>
                <emma:interpretation id="interp1" emma:lang="en-US" emma:confidence="0">
                  <emma:literal>analyz e:</emma:literal>
                </emma:interpretation>
                <emma:interpretation id="interp2" emma:lang="en-US" emma:confidence="0">
                  <emma:literal>ana\42 e:</emma:literal>
                </emma:interpretation>
                <emma:interpretation id="interp3" emma:lang="en-US" emma:confidence="0">
                  <emma:literal>analys e:</emma:literal>
                </emma:interpretation>
                <emma:interpretation id="interp4" emma:lang="en-US" emma:confidence="0">
                  <emma:literal>anally e:</emma:literal>
                </emma:interpretation>
              </emma:one-of>
            </emma:emma>
          </inkml:annotationXML>
          <inkml:trace contextRef="#ctx0" brushRef="#br0">275 29 3483,'0'-32'2580,"0"32"-129,-35 0-516,35 0-129,-34 0-258,1 0-258,33 0-387,-33 0-129,-1 0-129,34 32-129,-33-32 0,33 34-129,-33-34 0,33 34 0,-34-2-129,34-32 129,0 34-129,0 0 129,0-2-258,34 3 129,-34-35 0,33 34-129,-33-34 129,33 32-129,1-32 0,-1 0-129,0 0 0,-33-32 129,34 32-129,1-34 0,-35 34 0,33-35 0,-33 3 0,0-2 129,0 34-129,0-34 0,0 2 0,0 32 0,0 0 0,0-34 0,0 34 0,0 0 0,-33 34 0,33-34 129,0 32-129,0 2 0,33-34 0,-33 34 129,0-2-129,33 3 129,-33-35-258,34 34-129,-1-34-903,-33 0-1677,33 32-1806,-33-32-516,34 0 0</inkml:trace>
          <inkml:trace contextRef="#ctx0" brushRef="#br0" timeOffset="440.556">574-38 1032,'0'-34'4644,"0"34"129,0 34-129,0 1-2064,0-35-1548,0 32-129,0 2-387,0 0 0,0-2-258,34 2 0,-34-34-129,0 34 0,33-34-129,-33 0 0,0 32-129,0-32 129,33 0 0,-33-32-129,36 32 129,-36-34 0,0 0 0,0 2-129,33-2 129,-33 34 0,0-34 0,33 34 129,-33 0-129,0-32 0,0 32 0,33 32 0,-33-32 0,0 34 129,0 0-129,34-34 0,-34 32 0,0 2-129,0 0-258,0-34-516,33 32-2064,-33-32-1806,33 0 129,-33 0-516</inkml:trace>
          <inkml:trace contextRef="#ctx0" brushRef="#br0" timeOffset="996.6266">1109-3 1161,'0'0'4515,"0"0"258,0 0-1161,0 0-1677,-33 0-258,33 32-258,-34-32-516,34 0-258,0 34-258,-33-34 0,33 0-129,0 34 129,-33-2-129,33-32-129,0 34-129,0-34 129,0 34-129,0-2 129,33-32-129,-33 0 0,0 35 0,33-35 129,1 0-129,-34 0 0,33 0 0,-33-35 0,35 35 0,-1-32 0,-34 32 0,0-34 0,33 0 0,-33 34 0,0-32 0,0-2 0,0 34 0,0-34 0,0 34 0,-33-32 0,33 32 0,0 0 0,0 32 129,-34-32-129,34 34 0,0-34 0,34 34 0,-34-2 129,0 2-258,33-34 258,-33 34-258,0-34 0,33 32-516,-33-32-1032,33 0-2709,-33 0-645,34 0-129,-34 0-129</inkml:trace>
          <inkml:trace contextRef="#ctx0" brushRef="#br0" timeOffset="1284.6625">1344-272 5031,'0'-32'5160,"0"32"-129,0 0-774,0 0-2967,0 32-387,0-32 0,0 34-516,0 0 0,33 32-258,-33-32 0,0-2 0,34 2-129,-34 33-258,0-33 0,33 0-258,-33-2-645,33 2-1935,-33 0-1935,0-34 0,33 32-258</inkml:trace>
          <inkml:trace contextRef="#ctx0" brushRef="#br0" timeOffset="1740.7211">1612-72 2451,'0'34'5031,"0"-34"-258,0 0-258,0 35-3225,0-3 0,34 2-516,-34-34-129,33 34-387,-33-34 0,33 32-129,-33-32 129,33 0-258,-33 0 258,34 0-129,-1 0-129,-33-32 129,33 32-129,-33-34 0,0 34 129,34-34 0,-34 34-129,0-32 129,0 32 0,0 0 0,0 0 0,0 32-129,-34 2 129,34-34 0,0 66-129,0-32 129,0 0-129,0-2 129,0 3-129,0 31 0,0-32-129,0-34 0,0 34-1032,0-34-3483,34 0-258,-34 0-258,0 0-258</inkml:trace>
          <inkml:trace contextRef="#ctx0" brushRef="#br0" timeOffset="2200.7795">2012 29 5676,'35'0'5289,"-35"-32"-516,33 32-129,-33 0-3741,34 0 0,-34 0-387,33 0-258,0 0-129,-33 0 0,34 0 0,-34 0-129,0 0 0,33 32 0,-33-32-129,0 0 0,0 34 0,0-34 129,-33 34-129,33-34 0,-34 32 129,34 2 0,-33-34 0,33 0 0,0 34 0,0-34 129,-33 0-129,33 0 129,0 0-129,0 32 129,0-32 0,33 0-129,-33 0 0,33 0 129,-33 0-258,34 0-387,-1 0-2580,0 0-1806,-33 0 0,33-32-645</inkml:trace>
          <inkml:trace contextRef="#ctx0" brushRef="#br0" timeOffset="2696.3424">2380 129 2322,'33'0'5031,"-33"0"-258,34-32 0,1 32-2967,-35 0-516,33 0-516,0 0-258,-33 0-258,34-34-129,-1 34-129,-33 0 258,0-34-258,0 34 0,0 0 0,0 0 0,0-32 0,-33 32 0,33 0-258,-34-35 516,1 35-258,0 0 0,-2 0 0,35 35 0,-34-35 129,1 32-129,0 2 258,33-34-258,-34 34 258,34-2-129,0 2 129,0 0 129,0-34-129,34 32 0,-34 3 0,33-35 258,0 0-258,1 0-129,1 34 129,-2-34-258,0 0-258,1 0-387,-34-34-2193,33 34-1935,0 0-516,-33 0-258,0 0-129</inkml:trace>
          <inkml:trace contextRef="#ctx0" brushRef="#br0" timeOffset="2980.3785">2881 29 3870,'0'0'5547,"0"-32"-258,0 32-129,0 0-1935,0 0-2193,0 0-258,0 0-387,0 0-258,0 32-387,0-32-645,36 0-3612,-36 0-645,0 34-129,0-34-516</inkml:trace>
          <inkml:trace contextRef="#ctx0" brushRef="#br0" timeOffset="3184.4044">2917 197 7353,'0'0'5547,"0"0"-387,0 32 0,0-32-3741,0 0-387,0 0-516,0 0-387,33 0-903,-33 0-4128,0 0-129,0 0-516,33 0-258</inkml:trace>
        </inkml:traceGroup>
        <inkml:traceGroup>
          <inkml:annotationXML>
            <emma:emma xmlns:emma="http://www.w3.org/2003/04/emma" version="1.0">
              <emma:interpretation id="{3A03BADE-C805-4183-95C8-A8F305E709B5}" emma:medium="tactile" emma:mode="ink">
                <msink:context xmlns:msink="http://schemas.microsoft.com/ink/2010/main" type="inkWord" rotatedBoundingBox="18865,8123 20674,8150 20665,8775 18856,8748"/>
              </emma:interpretation>
              <emma:one-of disjunction-type="recognition" id="oneOf1">
                <emma:interpretation id="interp5" emma:lang="en-US" emma:confidence="0">
                  <emma:literal>past</emma:literal>
                </emma:interpretation>
                <emma:interpretation id="interp6" emma:lang="en-US" emma:confidence="0">
                  <emma:literal>pst</emma:literal>
                </emma:interpretation>
                <emma:interpretation id="interp7" emma:lang="en-US" emma:confidence="0">
                  <emma:literal>pest</emma:literal>
                </emma:interpretation>
                <emma:interpretation id="interp8" emma:lang="en-US" emma:confidence="0">
                  <emma:literal>pet</emma:literal>
                </emma:interpretation>
                <emma:interpretation id="interp9" emma:lang="en-US" emma:confidence="0">
                  <emma:literal>prêt</emma:literal>
                </emma:interpretation>
              </emma:one-of>
            </emma:emma>
          </inkml:annotationXML>
          <inkml:trace contextRef="#ctx0" brushRef="#br1" timeOffset="257010.6362">6459 298 2967,'0'0'4386,"0"-34"-1290,0 34-645,0 0-645,35 0-258,-35 0-387,0 0-387,0 0-129,0 34-129,0-34-129,0 32 0,0 2 129,0 0-387,0-2 129,0 2-129,0 0 0,0-34-258,0 33 0,0-33-774,0 34-516,0-34-2064,0 0-1290,0 0 0,0 0-258</inkml:trace>
          <inkml:trace contextRef="#ctx0" brushRef="#br1" timeOffset="257454.6926">6459 197 1161,'35'0'4515,"-35"0"129,0 0-1806,0 0-774,34-34-387,-34 34-387,33 0-129,0 0-516,1 0-258,-1 0-129,0 0 0,-33 0-129,33 34 0,1-34-129,-34 0 0,0 0 0,33 32 0,-33-32-129,0 35 129,0-35-129,-33 0 0,33 34 129,-34-34-129,1 0 129,0 0-129,0 0 129,33 0 0,-34 0 129,1 0-129,33 32 0,0-32 0,0 0-516,0 0-903,0 0-2967,0 0-387,33 0-129,1 0 259</inkml:trace>
          <inkml:trace contextRef="#ctx0" brushRef="#br1" timeOffset="257898.749">7096 197 1161,'0'0'4644,"0"0"0,0 0-258,33-34-3225,0 34 0,-33 0-258,33 0-129,1 0-516,-1-34 0,0 34-258,1 0-129,-34 0-645,0 0-1161,35 0-2451,-35 0-258,0 0-258</inkml:trace>
          <inkml:trace contextRef="#ctx0" brushRef="#br1" timeOffset="258286.7983">7329 63 1419,'0'0'4257,"0"0"387,0 0-2451,35 0-387,-35 0-258,33 0-129,-33 0-516,33 0-258,-33 0-129,0 0-258,0 0 0,34 34-129,-34-34 0,0 0-129,0 0 0,0 32 129,0-32-129,0 0 129,0 0-129,0 34 0,0-34 0,0 34 0,0-34 0,0 0 0,-34 0-129,34 0-258,0 32-645,0-32-2580,-33 0-903,33 0-645,0 0 387</inkml:trace>
          <inkml:trace contextRef="#ctx0" brushRef="#br1" timeOffset="270814.8892">7965-38 2967,'0'0'4257,"0"0"-1290,0 0-774,0 0-129,0 0-387,0 0-516,0 0-258,0 0 0,0 0-387,0 0 0,0 0-129,0 0 0,0 0-129,0 0 129,0 0 0,33 35-129,-33-3-129,0-32 129,0 34-129,0 0 0,0-2 0,0-32 0,0 34-129,0 0 0,0-34 129,0 0-129,0 32 129,0-32-129,0 0 0,0 0 0,0 0 0,0 0 0,0 0-129,0 0-258,34 0-387,-34 0-1161,0 0-2709,0 0-516,0 0-129,0 0 259</inkml:trace>
          <inkml:trace contextRef="#ctx0" brushRef="#br1" timeOffset="271634.4932">7797 264 1032,'0'0'2967,"0"0"-129,0 0-387,0 0-258,0 0-129,35 0-129,-35 0-387,0 0-387,0 0 0,33 0-387,-33 0-129,34 0 0,-1 0-129,0 0-129,0 0 0,1 0 0,-1 0-258,0 0 0,1 0 0,-1 0 0,0 0 0,0 0-129,-33 0 0,0 0-129,36 0-129,-36 0-258,0 0-1032,0 0-3096,0 0-258,0 0-774,0 0 516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54:01.97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98AB1F3-2D89-44B3-B212-BEBCCA4FEAA5}" emma:medium="tactile" emma:mode="ink">
          <msink:context xmlns:msink="http://schemas.microsoft.com/ink/2010/main" type="writingRegion" rotatedBoundingBox="18777,7728 20608,7353 20703,7818 18872,8192"/>
        </emma:interpretation>
      </emma:emma>
    </inkml:annotationXML>
    <inkml:traceGroup>
      <inkml:annotationXML>
        <emma:emma xmlns:emma="http://www.w3.org/2003/04/emma" version="1.0">
          <emma:interpretation id="{D9DCC3F3-2E69-4B3D-B518-2F48C7E04AD2}" emma:medium="tactile" emma:mode="ink">
            <msink:context xmlns:msink="http://schemas.microsoft.com/ink/2010/main" type="paragraph" rotatedBoundingBox="18777,7728 20608,7353 20703,7818 18872,8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8B2618-24B0-4DD2-844D-9EDE07F1791D}" emma:medium="tactile" emma:mode="ink">
              <msink:context xmlns:msink="http://schemas.microsoft.com/ink/2010/main" type="line" rotatedBoundingBox="18777,7728 20608,7353 20703,7818 18872,8192"/>
            </emma:interpretation>
          </emma:emma>
        </inkml:annotationXML>
        <inkml:traceGroup>
          <inkml:annotationXML>
            <emma:emma xmlns:emma="http://www.w3.org/2003/04/emma" version="1.0">
              <emma:interpretation id="{38100E26-1EB4-40BA-B770-AA9CE52B370C}" emma:medium="tactile" emma:mode="ink">
                <msink:context xmlns:msink="http://schemas.microsoft.com/ink/2010/main" type="inkWord" rotatedBoundingBox="18777,7728 20608,7353 20703,7818 18872,8192"/>
              </emma:interpretation>
              <emma:one-of disjunction-type="recognition" id="oneOf0">
                <emma:interpretation id="interp0" emma:lang="en-US" emma:confidence="0">
                  <emma:literal>not</emma:literal>
                </emma:interpretation>
                <emma:interpretation id="interp1" emma:lang="en-US" emma:confidence="0">
                  <emma:literal>R-&gt; T</emma:literal>
                </emma:interpretation>
                <emma:interpretation id="interp2" emma:lang="en-US" emma:confidence="0">
                  <emma:literal>no, T</emma:literal>
                </emma:interpretation>
                <emma:interpretation id="interp3" emma:lang="en-US" emma:confidence="0">
                  <emma:literal>net</emma:literal>
                </emma:interpretation>
                <emma:interpretation id="interp4" emma:lang="en-US" emma:confidence="0">
                  <emma:literal>R-, T</emma:literal>
                </emma:interpretation>
              </emma:one-of>
            </emma:emma>
          </inkml:annotationXML>
          <inkml:trace contextRef="#ctx0" brushRef="#br0">569 100 1032,'0'0'3612,"0"0"-1290,0 0-129,0 0-387,0 0-387,0 0 0,34-34-129,-34 34-258,33 0-129,-33 0-129,0 0-129,33 0-129,1 0-129,-34 0 0,33-32-258,0 32 129,-33 0-129,33 0-129,1 0 129,-34 0-129,33 0-129,0 0 129,-33 0-258,0 0-129,0 0-387,34 0-774,-34 0-2193,0 0-903,0 0-258</inkml:trace>
          <inkml:trace contextRef="#ctx0" brushRef="#br0" timeOffset="507.5645">869-34 2322,'0'0'4515,"0"0"-129,0 0-2580,33 0-129,-33 0-258,34 0-129,-34 0-645,35 0 129,-35 0-387,33 34-129,-33-34-129,33 0 0,-33 0-129,0 0 129,0 0-129,0 0 129,34 34-129,-34-34 0,0 0 129,0 0-129,0 0 129,0 0-129,0 32 0,0-32 129,-34 0-129,34 0 0,0 0 129,0 0-129,0 0-129,-33 34 0,33-34-258,0 0-387,0 0-903,0 0-2709,0 0-387,0 0-258</inkml:trace>
          <inkml:trace contextRef="#ctx0" brushRef="#br0" timeOffset="1103.6398">1572-167 774,'0'-34'4515,"0"34"258,0 0-258,0 0-2967,0 0 0,0 0-129,0 34-645,0-34 0,0 33-387,33-33 129,-33 34-129,0 0 0,0-2-258,0 2 0,0-34 0,0 34 0,0-2-129,0-32 0,0 34 0,0-34 0,0 0-129,0 35-258,0-35-387,0 0-516,0 0-1290,0 0-2193,0 0-387,0 0 0</inkml:trace>
          <inkml:trace contextRef="#ctx0" brushRef="#br0" timeOffset="1675.7128">1304-235 1419,'0'0'4128,"0"-32"-774,0 32-1161,0 0-129,33 0-387,-33 0-258,33-34-387,-33 34-129,0 0 0,34 0-258,1 34 0,-35-34-129,33 0-129,1 0 0,-1 0 0,0 0-129,34 0 0,-34 0-129,0 0 129,1 0-129,-1 0-129,-33 0 129,33 0-129,0 0 129,-33 0-129,0 0 0,0 0-129,0 0-258,0 0-258,0 0-1161,0 0-2838,0 0-258,0 32-387,0-32-129</inkml:trace>
          <inkml:trace contextRef="#ctx0" brushRef="#br0" timeOffset="-11492.4592">0 0 3225,'0'0'4386,"0"0"-1290,0 0-774,0 0-258,0 0-516,0 0-516,0 0-129,0 0-258,33 34-129,-33-34 0,0 32-129,0 2-129,0-34 0,0 35-129,0-3-129,0-32 129,0 34-129,0-34 129,0 34-129,0-34 0,0 0 0,33 0 0,-33 0 0,35-34 0,-35 34 0,0-34 0,34 34 129,-34-32-129,0-3 0,33 1 0,-33 34 0,0-32 0,33 32 0,-33 0 0,0-34 0,0 34 0,34 0 0,-34 0 0,0 34 0,33-2 0,-33 2 0,0-34 0,0 35 0,0-3-129,0-32 129,0 34-129,0-34-129,33 34-516,-33-34-645,0 0-3096,0 0-129,33 0-387,-33 0 259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9T10:19:28.0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09T10:19:55.417"/>
    </inkml:context>
  </inkml:definitions>
  <inkml:trace contextRef="#ctx0" brushRef="#br0">5351 5083 3096,'10'-5'3870,"-10"5"-774,12-9-774,0 9 0,-2-2-516,8 2-645,3-4-129,11 4-387,4-2-129,10 2-258,5 0 0,9 0-129,1-2 0,7 2-129,0 0 0,1 0-129,1 5-645,-11-5-1419,-1 0-1935,-8 0 0,-8-1-516,-13-6 129</inkml:trace>
  <inkml:trace contextRef="#ctx0" brushRef="#br0" timeOffset="503.0288">5469 4875 516,'-8'6'3870,"8"-6"387,-8 3-387,8-3-1677,-8 5-774,-4-1-258,5 9-516,-10 0-129,3 3-258,-6 2-129,4 6 0,-3-4 0,6 8 0,1 1-129,7 0 129,5 4-129,8 3 129,14 7-903,8-4-3225,9 0 0,4-2-774,5-5 0</inkml:trace>
  <inkml:trace contextRef="#ctx0" brushRef="#br0" timeOffset="26922.5398">18625 9652 2322,'0'0'4644,"0"0"258,8-8-258,-8 8-2451,0 0-516,11-8-129,-11 8-645,0 0-129,0 0-258,7 13 0,-7 3-258,0 6-129,-2-1 0,0 8 0,-3 0-129,3 1 0,-1-1-129,2-1 258,1-7-258,0-2 129,0-1 0,4-6 0,-4-12 0,7 11 0,-7-11 0,12-4 0,-3-5 0,0-6 0,4-7 0,-1 0-129,2-1 129,1 0 0,0 4-129,-3 0 129,-1 6 0,-1 6 0,0 7 0,-10 0 0,11 14 0,-8 1 0,-3 6 0,0 5 0,0 0 0,0-2 0,0 3-129,0-4 129,0-4-129,0-6-387,5 4-645,-5-17-3225,0 0-387,8 10-516,-8-10 0</inkml:trace>
  <inkml:trace contextRef="#ctx1" brushRef="#br0">25034 18372 0,'0'0'0</inkml:trace>
  <inkml:trace contextRef="#ctx0" brushRef="#br0" timeOffset="27602.5788">19082 9741 9804,'0'0'5031,"-7"4"0,7-4-1032,0 0-2967,0 0-516,0 0-258,0 0-129,0 0-387,0 0-645,0 0-3612,0 0-387,2 14-258,-2-14-516</inkml:trace>
  <inkml:trace contextRef="#ctx0" brushRef="#br0" timeOffset="27790.5896">19079 9881 7482,'5'14'5031,"-5"-14"-129,0 0-774,0 0-3096,0 0-387,7 14-258,-7-14-516,7 20-774,-7-20-3225,0 20-774,0-20-129,0 19-129</inkml:trace>
  <inkml:trace contextRef="#ctx0" brushRef="#br0" timeOffset="28543.6326">19454 9668 7611,'0'0'5160,"0"0"-516,0 0-1032,7 8-2451,-7 4-516,0 8-129,0 1-258,0 8 129,0-1-258,0 5 0,-3-2-129,1-1 129,-1-1-129,1-4 258,-1-5-516,2-4 129,1 2-774,0-18-2709,0 0-903,-10 8-645,10-8-129</inkml:trace>
  <inkml:trace contextRef="#ctx0" brushRef="#br0" timeOffset="29295.6757">19325 9671 3225,'-9'5'5031,"9"-5"-129,0 0-258,-4-6-2451,4 6-903,0 0 0,11-2-387,-2-4-258,6 6 0,3-6-129,6 4-129,2-3 0,3 2 0,1-3-129,2 2 0,-1 1-129,-2-1 0,-2 1 0,-2 2 0,-6-1-129,-2 2 0,-4 0 0,-2 0 0,-11 0 0,13 4 129,-13-4-129,0 0-129,0 0 0,0 0-258,8 15-1032,-8-15-3483,-7 2-258,7-2-387,-14-1-516</inkml:trace>
  <inkml:trace contextRef="#ctx0" brushRef="#br0" timeOffset="30067.7198">20179 9716 8901,'11'1'4902,"-11"-1"-129,5 14-1290,-5 2-2967,0 3-129,0 7 0,-2 5-129,1 3-129,-3-3 0,0 8 0,-1-4-129,1 0 0,0-3 0,-1-1-129,2-5-258,-1-7-129,4 1-387,0-20-1161,0 0-2451,0 0-516,0 0-258,5-7 258</inkml:trace>
  <inkml:trace contextRef="#ctx0" brushRef="#br0" timeOffset="30414.7397">20156 9872 2451,'-12'-56'5031,"9"33"-258,-1 5 0,4-11-2322,4 17-1161,-1-8-129,10 14-387,4-4-129,2 9-258,2 1 0,6 0-258,-3 10 0,0 1 129,-3 5-258,-1 3 0,-6 1 0,-4-1 0,-3 2-258,-5-1 258,-2-5-129,-3 2 129,-6-4-129,-3-5 129,-2 0 0,-3-4 129,0-4-129,1 0 0,0-2 0,4-1 129,3-6-258,9 9 129,0 0-516,-11-15-2580,11 15-1548,7-3-387,4 3-387,2-1-128</inkml:trace>
  <inkml:trace contextRef="#ctx0" brushRef="#br0" timeOffset="30670.7543">20598 9662 6063,'0'0'5031,"8"0"-258,-8 0-387,0 0-3741,2 11-387,-2-11-387,2 13-903,-2-13-3354,4 12-258,-4-12-516,0 16 258</inkml:trace>
  <inkml:trace contextRef="#ctx0" brushRef="#br0" timeOffset="30842.7641">20596 9773 5934,'0'0'5031,"-7"13"-258,7-13-516,0 0-3612,-5 12-387,5 1-1290,0-13-3225,5 17-387,-5-17-387,7 12 0</inkml:trace>
  <inkml:trace contextRef="#ctx0" brushRef="#br0" timeOffset="31226.7861">20941 9536 5676,'10'0'5031,"-10"0"-129,5 7-387,-5-7-3483,2 16 0,-2-16-387,4 28 0,-3-9-258,1 5-129,-2 2 0,3 1 0,-3 1-258,0 5 0,0-5 0,-3 0 0,3 1-387,-2-10 129,2 4-258,0-23-903,0 19-3225,0-19-387,0 0 0,0 0-516</inkml:trace>
  <inkml:trace contextRef="#ctx0" brushRef="#br0" timeOffset="31503.802">20816 9865 6063,'-3'11'5160,"3"-11"-258,9 18-774,0-18-2967,8 0-258,3 0-129,6 1-129,0-1-258,8 3-258,-3-3 0,3 2 129,-3-1-258,1 2 0,-4-1 0,-2-2-516,-3 8-903,-10-8-3354,1 0-129,-14 0-516,10 0-258</inkml:trace>
  <inkml:trace contextRef="#ctx0" brushRef="#br0" timeOffset="68898.9407">13892 11579 4386,'5'-15'4773,"-5"15"-516,0 0 0,0 0-3096,7 17-129,-7-3-387,3 6-129,-3 5-129,2 3-129,-2-1 129,0 0-387,0-2 129,0-4-129,2 0 129,-1-6 0,-1-15 129,6 13-129,-6-13 129,8-1 129,-2-9-129,2-3 129,-1-9-129,4 0 258,-2 0-387,2 0 258,-2-2-258,3 4 0,-2 2 0,1 5 0,-2 6 0,0 2-129,1 5 0,-10 0 129,12 19-129,-8-4 0,-1 5-129,0 0 129,-2 1 129,2 0-258,-2-2 258,0-2-258,2-1 0,1-5-258,3 7-903,-7-18-3225,0 0-387,11 5 0,-2-5-645</inkml:trace>
  <inkml:trace contextRef="#ctx0" brushRef="#br0" timeOffset="69122.9535">14299 11586 7224,'1'14'4773,"-1"-14"-258,0 15-258,0-15-3741,0 0-258,2 15-2322,-2-15-2064,0 0-387,11 13-516,-11-13 129</inkml:trace>
  <inkml:trace contextRef="#ctx0" brushRef="#br0" timeOffset="69310.9644">14337 11749 6321,'0'13'5031,"0"-13"-516,0 0-129,0 0-3096,0 0-774,0 0-516,0 0-2064,7 3-2322,-7-3-129,12 3-516,-4-1 0</inkml:trace>
  <inkml:trace contextRef="#ctx0" brushRef="#br0" timeOffset="69650.9837">14616 11533 7224,'11'-17'4902,"-11"17"-129,6-8-387,-6 8-3354,0 0-129,9 7-129,-4 10-129,-5-2-129,1 7-258,-1 4 0,0 1 0,-1 2-258,-2-1 0,1 0 129,0-1-129,0-1 0,1-5-129,1 2-129,-1-11-387,2 8-1290,-1-20-2580,0 0-516,0 0 0,0 0-516</inkml:trace>
  <inkml:trace contextRef="#ctx0" brushRef="#br0" timeOffset="69970.0021">14465 11564 3483,'3'-10'4773,"11"1"129,-4 1-387,7 8-2193,-3-8-903,10 8 0,-3-8-387,6 8-129,0-5-387,2 5 0,-1 0-258,1 0 0,-4 0 0,1 0-258,-1 0-258,-5-1-645,2 1-3741,-9 0-129,-2 5-258,-11-5-774</inkml:trace>
  <inkml:trace contextRef="#ctx0" brushRef="#br0" timeOffset="70935.0573">13974 12275 6063,'-1'34'5031,"2"-11"-387,1 5-258,5 11-3483,-5-10 0,5 12-129,-5-6-129,-1 5-258,-1-4 0,0-2-258,0-3 0,0-5-387,-1-2-387,1-24-1548,-9 19-2193,9-19-258,0 0-258,-9-3-129</inkml:trace>
  <inkml:trace contextRef="#ctx0" brushRef="#br0" timeOffset="71271.0765">13930 12332 7353,'14'-43'4902,"-3"28"129,2-3-387,7 6-3612,-3-2-129,4 8-129,1 2-258,0 4-129,1 1-258,0 8-129,-5 3 0,-1 2-129,-5 4 0,-7 0 0,-5 3 0,-5 0 0,-7 0 0,-7-1 0,0-1 129,-3-5 129,1-5 0,2-1 0,1-4 0,6-4-129,5 0 129,7 0-258,0 0-1032,0-12-3354,8 8 0,3-5-645,4 7-129</inkml:trace>
  <inkml:trace contextRef="#ctx0" brushRef="#br0" timeOffset="71519.0907">14317 12279 10062,'2'-19'5160,"-2"19"-387,1-10-129,-1 10-4386,0 0-516,9-6-1548,-9 6-2580,9 12-516,-3 2-129,-2-4-387</inkml:trace>
  <inkml:trace contextRef="#ctx0" brushRef="#br0" timeOffset="71699.101">14358 12430 8256,'-12'9'5160,"12"-9"-129,-9 6-516,9-6-2580,0 0-1935,0 0-1161,9 2-3096,-9-2-645,17 2-129,-8-1-516</inkml:trace>
  <inkml:trace contextRef="#ctx0" brushRef="#br0" timeOffset="72007.1186">14660 12127 9417,'0'0'5031,"0"0"-258,9 10-258,-8 5-4128,3 8 258,-1 2-387,-1 7 0,-2 1-129,3 1-129,-2-1-129,-1-4-129,1 5-774,-1-13-3354,0-1-129,0-8-645,1-1-129</inkml:trace>
  <inkml:trace contextRef="#ctx0" brushRef="#br0" timeOffset="72294.135">14571 12470 6450,'-3'12'5031,"8"-6"258,3-6-774,9 4-2580,-2-6-774,10 2 129,-3-8-516,6 4-129,-1 0-258,5-1-129,-4 2 0,2-3-516,2 9-2193,-8-3-2451,0 0 0,-8-2-645,0 2-258</inkml:trace>
  <inkml:trace contextRef="#ctx0" brushRef="#br0" timeOffset="77090.4094">14685 14091 2322,'0'0'4386,"0"0"129,0 0-387,1 8-1290,-1-8-1290,0 0-516,0 0-258,-1 22-129,0-9-258,1 5-129,0 1 0,0 2-129,0-1 129,0 2-129,0-1-129,2-1 0,1-4 0,-2 1 129,3-5-258,-4-12 129,5 17 0,-5-17 129,0 0-129,10 0 0,-10 0 0,9-17 129,-4 1-129,2-4 0,2-2 0,1-3 129,-1-2-129,3 3 129,-2-2 0,5 4 387,-4-2-387,4 11 258,-1 0-129,1 5 0,-4 5 0,1 3 0,-2 5-129,-1 9 0,-3 4 0,-3 3-129,-2 1 129,-1 5-129,0-3 129,0-4-258,0 0 129,0-6-129,0-3-387,0-11-1677,12 0-2451,-4-11-258,3-2-387,3-7 0</inkml:trace>
  <inkml:trace contextRef="#ctx0" brushRef="#br0" timeOffset="77338.4234">15161 13980 9159,'0'0'5160,"0"0"-387,0 0-258,0 0-3354,0 0-645,-6 0-258,6 0-645,3 10-2709,-3-10-1548,8 12 0,-8-12-645,10 14 0</inkml:trace>
  <inkml:trace contextRef="#ctx0" brushRef="#br0" timeOffset="77518.4337">15207 14131 8385,'0'16'5031,"0"-6"0,0-10-387,0 0-3354,0 0-258,0 0-516,0 0-387,0 0-1032,0 0-3612,0 0-258,0 0-129,0 0-774</inkml:trace>
  <inkml:trace contextRef="#ctx0" brushRef="#br0" timeOffset="81194.6441">15584 14005 3870,'1'-17'5031,"-1"17"-387,0-12 0,0-1-2064,0 13-903,0 0-516,0 0-129,0 0-387,0 0-129,0 0-258,7 4 0,-4 6 0,-2 7-129,2 5-129,-1 0 129,-1 2 0,0 1-258,-1 1 258,0-1-129,0-3 0,0 3 0,1-4 0,-1-4-258,2 2 0,-2-2-258,2 0-129,-2-17-903,5 21-3096,-5-21-258,0 15-129,0-15-258</inkml:trace>
  <inkml:trace contextRef="#ctx0" brushRef="#br0" timeOffset="81502.6617">15454 14366 7611,'0'0'5160,"0"0"-387,0 0-129,7-8-3483,17 5-258,-4-10 129,8 8-258,-1-6-387,3 2 0,0 2 0,1 1-129,-4-2 0,-3 7-129,-1 0 0,-3 1-129,-1 0-129,-5 0-129,6 7-516,-20-7-2967,21 1-1290,-21-1 0,16 0-516</inkml:trace>
  <inkml:trace contextRef="#ctx0" brushRef="#br0" timeOffset="82470.7171">14795 14884 5547,'0'0'5160,"0"0"-387,0 0-387,-11-1-2838,11 1-258,-2 6-387,2 4-258,-3 4 0,4 4-258,-2 3-129,1 9-129,0 1 0,1 5-129,1 0 0,2 2 0,1-1 0,-1-3-129,1 1-129,0-13-258,1 4-387,-6-26-1677,7 17-2064,-7-17-258,0 0-258,1-6-387</inkml:trace>
  <inkml:trace contextRef="#ctx0" brushRef="#br0" timeOffset="82814.7367">14747 14995 4773,'-2'-39'5160,"4"24"0,2-6-387,6 13-2322,0-16-1290,14 11 0,-8-4-516,10 7 0,-2 2-387,3 3-129,-1 5 0,-2 0-129,-4 9 0,-3 1 0,-4 3 0,-6-2 0,-3 5 0,-4 0-129,-7-3 258,-6 1-258,-2-2 129,-5-1 0,-3-1 0,1-2 0,-1-4 129,4-3-129,3-1 0,3 0 0,13 0-516,-7-14-2064,16 8-2193,2-5-258,9 2-387,4-4-258</inkml:trace>
  <inkml:trace contextRef="#ctx0" brushRef="#br0" timeOffset="83018.7484">15192 14858 8643,'-2'-7'4773,"2"7"-516,0 0-387,0 0-4773,0 0-3096,0 0-387,0 0-387,0 0-129</inkml:trace>
  <inkml:trace contextRef="#ctx0" brushRef="#br0" timeOffset="83198.7587">15200 14987 9804,'-10'23'5031,"10"-23"0,-9 10-258,9-10-4128,0 0-387,0 0-1419,0 0-3354,0 0-258,8-15-387,3 2-645</inkml:trace>
  <inkml:trace contextRef="#ctx0" brushRef="#br0" timeOffset="83506.7764">15513 14726 5289,'0'0'5418,"0"0"-516,-7-5-258,7 16-1161,0-11-2580,-1 22-258,1-5-129,0 6-258,2 6 0,5 3-129,-1 1 0,-2 2-129,3 0-129,0-2-387,3 4-387,-7-16-2451,4 9-1419,-2-10-258,2 1-516,-5-10 129</inkml:trace>
  <inkml:trace contextRef="#ctx0" brushRef="#br0" timeOffset="83793.7927">15365 15097 7740,'0'0'5289,"6"5"-258,2-5-129,15 0-3483,-7-2-129,11 2-258,-1-3-258,8 0-258,-3 1-129,4-2 0,0 1-258,-3-1-129,0 4-387,-7-12-1548,1 12-3225,-7-4 0,2 1-387,-7-6-516</inkml:trace>
  <inkml:trace contextRef="#ctx0" brushRef="#br0" timeOffset="88527.0634">20519 11509 258,'12'-5'4386,"-12"5"129,0 0-129,3-12-2064,-3 12-774,0 0-387,9 18-258,-9-7-258,0 11-129,0-2-129,2 5 0,-2-5-129,2 5 0,-1-2-129,2-4 0,-1-4 0,3-1 0,-5-14 0,11 9 0,-11-9-129,18-2 0,-7-10 129,1-6 0,1-4-129,1-2 0,0-1 129,0 0-129,0 2 0,-4 1 0,-3 8 0,-7 14 0,13-11 0,-13 11 0,4 10 0,-4 5 0,0 6 0,2 1 129,-1 2-129,0 2 0,0-1 0,1-2 129,0 0-258,0-8-129,5 4-645,-7-19-3612,11 12 0,-2-12-516,3-2-258</inkml:trace>
  <inkml:trace contextRef="#ctx0" brushRef="#br0" timeOffset="88719.0745">20919 11432 5031,'6'-12'4902,"8"-5"-258,-14 17-258,8 2-3354,-8-2-645,7 15-258,0 1-1290,-3-1-3096,0 2-387,2 3-258,-2-4 129</inkml:trace>
  <inkml:trace contextRef="#ctx0" brushRef="#br0" timeOffset="88907.0852">21004 11624 6708,'0'0'4773,"0"0"0,0 0-516,0 0-3741,0 0-258,0 0-645,0 0-3612,5 12-645,-5-12-129,0 0-516</inkml:trace>
  <inkml:trace contextRef="#ctx0" brushRef="#br0" timeOffset="89571.1232">21350 11404 774,'8'0'4773,"-8"0"129,0 0-129,6 16-1935,-6-16-903,0 18-516,-3-7-387,3 14-258,-3-3-258,2 5-129,-2-1-129,-1 1 0,2-2-258,-1 2 129,1-5-258,-1-5-129,3-1-387,0-16-516,1 20-3483,-1-20-258,0 0-129,0 0-516</inkml:trace>
  <inkml:trace contextRef="#ctx0" brushRef="#br0" timeOffset="89823.1376">21158 11365 2967,'0'0'5160,"4"0"-258,18 0-129,2-5-1548,15 5-2322,3-1 0,11 1-258,-3-3 0,3 1-129,-2 0-258,-5 1-387,-5 1-516,-15-1-2064,-2 2-1935,-24-1-387,8 14-645,-13-5 258</inkml:trace>
  <inkml:trace contextRef="#ctx0" brushRef="#br0" timeOffset="90507.1768">20534 12203 7353,'0'-36'5031,"0"23"-129,0 13-516,0 0-3225,0 0-645,0 21-258,0 1-129,3 11 0,3 1-129,-2 4 0,3-6 0,1 7 0,-1-5-258,-1-11-258,4 6-645,-9-14-3483,-1-15 129,5 10-645,-5-10-129</inkml:trace>
  <inkml:trace contextRef="#ctx0" brushRef="#br0" timeOffset="90830.1952">20519 12147 6450,'15'-34'5289,"-1"16"-387,5 3-387,3-3-3483,6 12-129,-1-2-258,2 8-258,-3 2-129,-2 6-258,-3 7 0,-7 4 0,-6-3 0,-8 1-129,0 0 129,-9-2 0,-5 0 0,-2-3 129,-5-8-129,4-1 258,-1-3-129,2 0 0,2 0 0,6-3-129,8 3-387,-5-13-1419,5 13-2838,11-5-258,4 5-387,-1-3-258</inkml:trace>
  <inkml:trace contextRef="#ctx0" brushRef="#br0" timeOffset="91027.2064">20981 12064 9159,'0'-14'5031,"0"14"-258,0 0-516,-8-7-4515,8 7-645,0 0-3612,6 3-129,-6-3-516,10 14 0</inkml:trace>
  <inkml:trace contextRef="#ctx0" brushRef="#br0" timeOffset="91206.2166">21021 12181 7224,'-6'14'4902,"6"-14"-258,0 0-387,0 0-3741,0 0-516,0 0-774,9 7-3354,-9-7-516,16 8-129,-9-5-258</inkml:trace>
  <inkml:trace contextRef="#ctx0" brushRef="#br0" timeOffset="91530.2353">21354 11930 8514,'9'-18'5289,"-9"18"-387,0 0-258,0 0-3870,1 9 0,-1 5-387,0 8 0,0 2-129,0 8 0,-1 0-129,2 2 0,-2 2-129,-1-1-129,2 0-129,0-7-387,3 5-1032,-3-14-3096,5 1-129,-5-20-516,3 19-129</inkml:trace>
  <inkml:trace contextRef="#ctx0" brushRef="#br0" timeOffset="91790.2501">21242 12275 7224,'-24'3'5289,"16"-3"-258,8 0-129,0 0-3354,13-1-516,1-2-258,10 3-129,4 0-129,6 0 0,0 0-258,1 0 0,0-1-129,-5-1 0,-1 1-129,-7-2-129,-3 3-129,-7-1-387,0 9-3225,-12-8-1032,0 0-516,0 0-387</inkml:trace>
  <inkml:trace contextRef="#ctx0" brushRef="#br0" timeOffset="94270.3919">20910 13460 3354,'0'0'4257,"0"0"129,0 8-387,0-8-3096,-4 31-387,1-13-129,3 3 258,-2 1-387,4 3 0,-2-4 0,3 1 0,1-8-129,2-1 129,-6-13-129,14 7 129,-5-8 0,1-8 0,-1-9 129,4-2-129,-4-2 0,0 1 129,-2-2 0,1 6-129,-3 0 0,-1 5 0,-4 12-129,6-11 0,-6 11 0,0 0 0,0 0-129,7 14 129,-6-1-129,1 0 0,-1 2 0,0 1 0,1-4 0,0 1 0,-1-1-129,-1-12-387,9 17-2451,-9-17-1548,12 0-387,-12 0-387,19-10 0</inkml:trace>
  <inkml:trace contextRef="#ctx0" brushRef="#br0" timeOffset="94458.4027">21225 13467 6966,'9'-2'4515,"-9"2"0,0 0-516,0 0-4128,0 0-903,13 12-2064,-13-12-1290,4 15-258,-4-15-129</inkml:trace>
  <inkml:trace contextRef="#ctx0" brushRef="#br0" timeOffset="94610.4114">21263 13562 903,'0'0'4644,"0"0"0,0 10-258,0-10-1935,0 0-1032,0 0-516,0 0-774,0 14-2580,0-14-1677,0 0-516,12 3-129</inkml:trace>
  <inkml:trace contextRef="#ctx0" brushRef="#br0" timeOffset="94902.4281">21589 13357 7224,'0'0'4902,"0"0"0,0 0-387,-7 0-3612,7 12-258,0 2-129,1 7-129,1 2-129,2 0-129,-1 2 129,-1 4-258,0-1-258,-2-6-258,3 6-258,-5-12-2451,2 2-1419,0-3-516,0 0-258</inkml:trace>
  <inkml:trace contextRef="#ctx0" brushRef="#br0" timeOffset="95142.4418">21486 13639 6966,'-9'-1'5289,"9"1"-258,0 0-129,9-6-3870,-1-1-129,8 7 0,1-2-387,3 2-129,0-3-129,3 2-129,0-1-129,-3 1-645,4 6-2709,-5-5-1419,1 2-387,-6-2-387,1 2-129</inkml:trace>
  <inkml:trace contextRef="#ctx0" brushRef="#br0" timeOffset="95654.4712">20901 14029 8256,'11'6'4902,"-11"-6"-129,7 16-258,-3-1-4128,0-1 0,-1 8-129,1-5 0,1 4 0,-2-5-129,-1 5-129,3-3-129,-3-3-258,3 1-129,-5-16-387,5 23-774,-5-23-1290,0 0-1806,0 0-258,0-5-129</inkml:trace>
  <inkml:trace contextRef="#ctx0" brushRef="#br0" timeOffset="96006.4913">20960 14069 774,'-6'-47'4515,"6"26"516,0-2-258,1 9-1806,2-15-903,12 14-645,-7-6-258,10 9-258,2-5-129,1 11-129,-4 2-387,5 4 0,-5 4-258,-1 8 0,-1 4 0,-6 0-129,-2 7 129,-5-1-129,-2 0 129,-1-1-129,-6-1 129,-3-4-129,-5-3 129,1-5 0,-1-4 0,0-3 0,1-1 0,1-2 0,2-4 129,2-1-129,9 7 0,-8-14-258,8 14-645,0-15-1419,8 15-2193,-8 0-516,20 0-258,-9-1-387</inkml:trace>
  <inkml:trace contextRef="#ctx0" brushRef="#br0" timeOffset="96218.5034">21338 13932 5805,'0'-17'5160,"-8"3"-516,8 14-129,-14-7-3354,14 7-1548,0 0-3741,0 0-516,-1 8-258,1-8-387</inkml:trace>
  <inkml:trace contextRef="#ctx0" brushRef="#br0" timeOffset="96390.5132">21334 14097 6708,'-10'5'5031,"-4"-1"-645,14-4-129,0 0-4386,-1-7-2580,5 5-1419,6-1-645,2-2-258</inkml:trace>
  <inkml:trace contextRef="#ctx0" brushRef="#br0" timeOffset="96750.5339">21670 13797 4386,'6'-12'5160,"-6"12"-129,0 0-258,0 0-2580,0 20-903,0-2-645,0 5 0,-2 2-129,2 3-258,-2-3 0,2 7-129,-2-4-129,1 0 0,1-4-258,-4-4-387,4 3-516,-6-12-3483,6 4-129,0-15-645,0 0 129</inkml:trace>
  <inkml:trace contextRef="#ctx0" brushRef="#br0" timeOffset="96982.5471">21547 14106 4386,'0'0'5547,"0"0"-645,0 13 129,0-13-2580,21 0-1290,-7 0 0,8 0-387,-2 0-258,4 0 0,0-2-258,-1-1-129,0 0-129,0-4-903,4 5-3870,-9-5-258,2 1-129,-3-4-903</inkml:trace>
  <inkml:trace contextRef="#ctx0" brushRef="#br0" timeOffset="100018.7208">17985 13592 516,'-10'0'2838,"10"0"-516,-10 0-258,10 0-258,-9 0-129,0-3 0,9 3-387,-15 0-129,6 3-387,-4 0 0,3 5-387,-4 1 0,2 3-129,-1 2-258,4 1 129,0 1 0,4 0 129,1 2-129,4-2 129,0 0 0,10-1 0,-1-2 0,5-1 129,3 0-129,-1-3 0,0-3-129,3-2 0,-3-3-129,3-1 129,-2 0-129,2-8 129,-3-6-129,2 1 0,0-2 0,2-3 129,-3-4-129,-3 3 129,-3-3 0,0 6-129,-6-5 129,-7 3 258,0 2-258,-9 4 0,-3 1 129,-2 2-258,-3 6 129,-2-2-129,3 5-387,-2 0-2580,8 3-1419,0 4-129,12-7-645,-8 19 129</inkml:trace>
  <inkml:trace contextRef="#ctx0" brushRef="#br0" timeOffset="112170.4157">18830 15706 129,'0'0'1677,"5"-11"645,-5 11 0,0 0 258,0 0-129,0 0-129,0 0-387,0 0-516,0 0-516,0 0-129,0 0-258,0 0-129,2 16 0,-2-16 0,0 26-129,0-10 0,0 1 0,0 0-129,0 2-129,0-2 129,3-4-129,1-1 129,0-2-129,-4-10 0,5 13 0,-5-13 258,0 0-258,0 0 129,8 0-129,-8 0 129,4-17-129,1 5 0,1-3 0,3-3 0,0 3 129,0-4 0,4 3 0,1-2 129,3 1 0,0 4-129,2 2 129,-2 3 0,-1 6-129,-1 2 0,-3 3-129,-5 11 0,-5 6-129,-2 1 258,0 4-129,-1-1 0,-2 3-129,2-4 129,1-4 0,0-2 0,1-4-258,6-3-387,-7-10-2193,12 0-1935,-12 0-258,15-11-387</inkml:trace>
  <inkml:trace contextRef="#ctx0" brushRef="#br0" timeOffset="112410.4295">19273 15680 3870,'0'0'4773,"0"0"-387,0 0-129,-7 4-3483,7-4-645,0 0-1032,0 0-3225,9 3-129,-9-3-516,9 1 646</inkml:trace>
  <inkml:trace contextRef="#ctx0" brushRef="#br0" timeOffset="112590.4398">19273 15680 2451,'31'92'4773,"-32"-77"-258,1-15-258,0 0-2838,0 11-774,0-11 0,0 0-258,9 0-516,-9 0-3354,0 0-903,0 0-258,8-5-258</inkml:trace>
  <inkml:trace contextRef="#ctx0" brushRef="#br0" timeOffset="113162.4726">19675 15594 3612,'7'-7'4902,"-7"7"-387,3 5 0,-3-5-3354,1 18-258,-1-4-129,3 7-258,-1-1-129,3 2-258,-2-4 129,1 3-258,1 0-129,-3-3-387,3 0-387,-5-18-2193,0 19-1548,0-19-258,-7 20-258</inkml:trace>
  <inkml:trace contextRef="#ctx0" brushRef="#br0" timeOffset="113403.4863">19528 15893 7353,'0'0'5031,"0"0"0,14 1-1677,5-8-2193,13 3-258,2-6-129,5 6-258,0-3 0,2 1-258,-5 1-129,-2 1-387,-3 4-903,-13 0-3483,5 0-387,-11 0-387,1 1-387</inkml:trace>
  <inkml:trace contextRef="#ctx0" brushRef="#br0" timeOffset="114238.5341">19037 16243 4386,'0'-17'5031,"0"17"0,0 0-1032,7 1-2580,-7-1-258,6 18-258,-5-4-387,5 7-129,-3 3-258,1 3 129,-1-4-129,2 4-129,0 0 0,0 7 129,-3-4-258,1-4-129,1 2-258,-4-8-516,5 10-1677,-5-16-2322,-2 0 129,2-14-774</inkml:trace>
  <inkml:trace contextRef="#ctx0" brushRef="#br0" timeOffset="114582.5538">18982 16336 7224,'-7'-44'5160,"7"28"-129,3-9-1419,11 14-2322,-1-6-387,9 9-129,-2-1-129,5 7-387,-1 2-129,2 9 0,-2 3 0,-2 2-129,-5 4-129,-1 3 129,-6-5 0,-3 2 0,-5-4-129,-2 0 129,0-14 0,-12 20 0,-1-18 129,-2 2-129,0-4 129,-2 0-129,3-3 0,0 0 0,2-3 0,5 2-129,7 4-645,-7-17-1677,7 17-2322,9-13-516,7 9-258,-1-5-258</inkml:trace>
  <inkml:trace contextRef="#ctx0" brushRef="#br0" timeOffset="114786.5655">19405 16254 7740,'-2'-9'5418,"2"9"-516,-7-15-129,7 15-4257,-7-15-645,7 15-774,0 0-3741,4 0-258,-4 0-387,17 2-258</inkml:trace>
  <inkml:trace contextRef="#ctx0" brushRef="#br0" timeOffset="114974.5762">19405 16254 7353,'12'90'5418,"-12"-90"-387,-14 8-387,14-8-3870,0 0-258,0 0-387,4 10-516,-4-10-903,15 3-3483,-4-3-387,3 0-129,0 0-258</inkml:trace>
  <inkml:trace contextRef="#ctx0" brushRef="#br0" timeOffset="115266.5929">19770 16195 6708,'-2'-14'5418,"2"14"-258,0 0-258,-12 0-3870,12 6-387,0 5-258,2 8 129,0 2-387,1 5 0,2 1-129,-1 1 0,-2 0 0,2 0 0,-4-2-129,2-7-516,3 12-1032,-5-18-3354,2 6-129,-2-19-387,0 11-129</inkml:trace>
  <inkml:trace contextRef="#ctx0" brushRef="#br0" timeOffset="115490.6057">19647 16489 6321,'0'0'5676,"0"0"-258,7-7-258,16 5-3483,0-14-774,9 10-129,1-4-387,3 2-129,0 3-258,-5 2-129,4 3-645,-13-6-2967,4 6-1419,-6 0-387,-4 10-387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9T10:02:46.3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5926 12216 1548,'0'0'2451,"0"0"258,0 0-387,8-12-516,-8 12-387,0 0-258,0 0 0,0 0-258,0 0-129,0 0 0,0 0-258,0 0 0,6 9 0,-6 2-129,0 3-129,0 0 0,0 8 0,0-1 0,0 4-129,0 2 0,0 4 0,0 1 0,-1 3 0,-4-2 0,4 6-129,-2-4 0,-1-1 0,2 0 0,-1-5-129,2-1 258,-1-4-258,1-5 129,1-4 0,0-1 0,0-14 0,0 19 0,0-19 0,0 0 129,0 0-129,3 9 0,-3-9 129,0 0-129,0 0 129,0 0 0,11-6 0,-11 6 0,0 0 0,15-10 0,-15 10 258,18-4-258,-7 3 129,1 0-129,3 1 129,0 0-129,7 0 0,-3 0 0,6 0 0,-1 1 0,4 2 0,-2-2 0,-1 1 0,0 0 0,0 1-129,-7-3 129,-3 1 0,-3-1-129,-12 0 0,14 1 129,-14-1-129,0 0 258,0 0-258,0 0 0,0 0 0,0 0 129,12-9-129,-12 9 0,0 0 0,6-11 0,-6 11 0,0 0 0,0 0 0,5-13 129,-5 13-258,0 0 258,3-11-129,-3 11 0,3-10 0,-3 10 0,2-17 0,0 4 129,0-4-129,1 2 129,1-4 0,-3-2 0,1-4 0,-2-2 0,4 1 0,-4-5-129,0 2 258,0-4-258,-2 1 0,2 1 129,-2-1 0,-1 2 0,-3 2 0,3-1 0,1 7 0,0 2 0,-1 6-129,2 1 129,1 13-129,-1-13 129,1 13-129,0 0 0,0 0 0,0 0 0,0 0 0,0 0 0,0 0 0,6 12 0,-6-12 0,1 16-129,-1-16 129,2 14-258,-2-14-258,0 0-774,0 0-3225,0 0-129,0 0-129,0 0-516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9T10:23:18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20651 12172 2709,'-2'-15'4257,"2"15"-258,2-19-1419,-2 19-258,2-15-516,-2 15-387,1-14-516,-1 14-129,0 0-129,0 0-129,0 0-129,0 0 0,0 14-258,0 6 129,0 6-129,0 9 129,-3 4-129,3 6 0,0 1 0,0 5 0,-2 0 0,2-1 0,0-6 0,0-6 129,0-3-258,0-9 129,0-2-129,2-6 0,1-5-129,-3-13-258,4 14-258,-4-14-1806,0 0-2064,0-18-387,0 4-387,0-5-258</inkml:trace>
  <inkml:trace contextRef="#ctx0" brushRef="#br0" timeOffset="664.0378">20443 12058 2967,'0'0'4644,"13"0"-129,-4 0-1290,-9 0-645,17-1-516,-11-10-516,11 11-258,-3-5-516,11 4-129,-5-3 0,9 4-258,-2-1 0,6 1-129,3-1-129,1-1-129,2 2 0,-1-3 129,0 2-129,-4-1 0,-2-2-129,-9 0 0,-2 4-258,-9-4-387,3 4-3612,-15 0-387,0 0-516,0 0-258</inkml:trace>
  <inkml:trace contextRef="#ctx0" brushRef="#br0" timeOffset="3811.2179">21333 11998 2967,'0'0'4644,"0"0"0,0 0-129,0-15-2580,0 15-645,0 0-258,8 19-129,-8-19-258,8 27-129,-6-10 0,4 5-129,-4 0-129,2 8 258,-4 0-387,0 6 0,0 2-129,-2 1 0,-2 2-129,-1 1 129,0-2 0,1-3-129,-1-4 129,1-4-129,0-3 129,2-7 0,0-3 0,0-4 0,2-12 0,0 16 0,0-16 129,0 0-129,7 4-129,-7-4 258,12 0-129,-4-3 129,0-1-258,3 0 258,0 0-258,0 0 129,3 1 0,2 0 0,3 0 0,0 0 0,3 0 0,2 1 0,7-1 0,-5 2 129,6-1-129,-3 0 129,1 0-129,-2-1 0,-4 1 129,1-1 0,-6-1-129,-4 1 129,-3-2 0,-3 3 0,-9 2 0,12-8 0,-12 8 0,5-11 0,-5 11 0,0-10 0,0 10 129,0-21-258,0 6 129,0-3 0,-3-7-129,1-3 129,0-8 0,0-4 0,0-2 0,1-2 129,-1 3 0,0 1-129,0 4 258,1 3-129,-1 9-129,0 3 129,1 7-129,0 0 0,1 4-129,0 10 0,0 0-258,0 0-387,11 6-2193,-11-6-2322,4 21-129,-3-10-645,3 4-258</inkml:trace>
  <inkml:trace contextRef="#ctx0" brushRef="#br0" timeOffset="4643.2655">22288 11998 7740,'4'-19'5289,"-1"8"-516,-3 11 129,8 0-3483,-8 0-645,7 6-129,-5 6 0,6 8-258,-4 3 0,4 10-129,-4 1-129,1 8 129,-2-1-258,1 5 0,-4 2 0,0-1 0,2-5-129,-2-1 0,1-3 0,0-8-258,1-3-129,-1-8-387,9 8-3096,-10-27-903,10 20-516,-10-20-387</inkml:trace>
  <inkml:trace contextRef="#ctx0" brushRef="#br0" timeOffset="5002.2861">22166 12616 8514,'0'0'5031,"0"-11"129,9 11-1032,6-8-3096,8 7 129,0-7-387,6 7-129,-1-2-258,8 1 0,-5 0-129,2 2-129,-5-1 0,0 1 0,-1 0-129,-4 0 0,-3 0 0,-4 0-129,-3 0-387,-13 0-1548,13-9-2709,-13 9-387,0-13-516,0 2-258</inkml:trace>
  <inkml:trace contextRef="#ctx0" brushRef="#br0" timeOffset="5679.3248">22923 12163 7611,'-8'0'5160,"8"0"-258,0 0-129,0-20-3354,16 15-516,-1-4-258,11 3-129,-2-1-129,5 2-129,2 2-129,1 2 0,-3 1-258,-3-1-129,1 1-387,-11-3-2193,1 3-2064,-9 0-129,-8 0-387,0 0-258</inkml:trace>
  <inkml:trace contextRef="#ctx0" brushRef="#br0" timeOffset="5959.3408">22964 12306 6450,'6'20'5418,"3"-20"-387,8 1-258,-7-8-2838,18 7-516,-8-8-387,8 6-258,-6-5-129,2 3-258,-2-2-129,-3 1-258,-2 5-129,-3-3-387,3 6-1548,-7-3-2967,-1 1-129,-9-1-516,10 0-387</inkml:trace>
  <inkml:trace contextRef="#ctx0" brushRef="#br0" timeOffset="6806.3893">23839 11953 6063,'2'-13'5289,"7"-5"-129,-9 18-516,2-12-2451,-2 12-774,6 11-516,-1 7-129,-3 1-129,3 10-129,-5 3-129,1 5 0,0 6-258,0 0 0,-1 1 0,0 2-129,-1-5 0,1-2 0,0-6 0,0-4-129,0-3-258,3-10-129,4-1-387,-7-15-2451,0 0-1677,0 0-387,7-2-258,-7-13-258</inkml:trace>
  <inkml:trace contextRef="#ctx0" brushRef="#br0" timeOffset="7134.408">23575 12003 9288,'28'2'5160,"-3"-2"-129,-4-8-1161,19 7-2322,-5-14-387,15 9-387,0-4-129,8 1-129,0-2 0,4 4-129,-1-2-129,-4 1 0,0 2-258,-11-1-387,4 9-3870,-26-2-774,-9 7-516,-15-7-387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9T10:25:06.5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5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09T10:25:38.883"/>
    </inkml:context>
  </inkml:definitions>
  <inkml:trace contextRef="#ctx0" brushRef="#br0">13416 4642 4257,'0'-15'4644,"0"15"0,-1-14-258,1 14-1935,-12-8-645,12 8-516,-16-1-387,16 1 0,-20 13-258,12 3-129,-4 1-129,2 12 0,3-1-129,5 2-258,1 4 129,1-6-129,8-3 258,7-4-258,2-9 129,3-10-258,3-2 129,0-14 129,0-11-129,-3-3 129,-6-3 0,-3-6-129,-9 1 129,-2 0-129,-8 4 0,-5 9 0,-7 12-387,-4 5-387,5 19-1806,-8 4-2451,10 16-129,-3 5-258,9 9-516</inkml:trace>
  <inkml:trace contextRef="#ctx0" brushRef="#br0" timeOffset="488.0279">13385 4978 7611,'0'0'4902,"0"0"0,9 6-258,-11 5-3354,2 23-258,-2 6-129,2 18-258,-5 7-129,3 14-258,-3 9-129,3 6-129,0 12-129,-1 3 0,1-2 129,-1 0-258,1-2 129,2-2 0,0-5 129,-3-8 0,3-9 0,0-10-129,0-7 129,0-16-387,3-3 0,-3-19-774,5-4-3612,-5-22-129,0 0-387,0 0-516</inkml:trace>
  <inkml:trace contextRef="#ctx0" brushRef="#br0" timeOffset="797.0455">13261 6553 7998,'0'61'5289,"0"-36"-387,7 2-129,-3-5-4257,4 2 129,-1-6 0,5 1-258,-4-5 0,3-3-258,-3-5 129,3-3 129,-1-3-129,2-4-129,0-11 129,-2-2 0,1-6-258,2-3-258,2 13-1806,-6-14-2967,4 7-129,-4 3-258,1 9-645</inkml:trace>
  <inkml:trace contextRef="#ctx0" brushRef="#br0" timeOffset="1308.0747">13376 7093 6966,'-17'29'5289,"6"-13"-258,3 6-258,-4-5-3483,7 12-516,1-5 129,3 4-387,1-3-129,0-3 0,5-4-129,7-3 129,1-6-258,5-5 129,1-7 0,2-5 0,-1-7-129,3-8 0,-5-3 0,-3-4 0,-4-2-258,-3-1 387,-8 4-387,-2 0 258,-8 4-258,-7 8 0,3 8-516,-13 2-4128,10 7-387,-3 0-516,6 6-387</inkml:trace>
  <inkml:trace contextRef="#ctx0" brushRef="#br0" timeOffset="3208.1835">14106 6085 7224,'21'-27'5289,"-21"27"-129,14-2-129,-14 2-3741,13 17-387,-10 9-258,1 10-129,-2 9-258,1 6 0,-1 5-129,-2 2 0,3-4 0,-2-5-258,2-8 0,0-7-516,6-2-387,-7-20-3870,8-8-129,-10-4-258,6-16-516</inkml:trace>
  <inkml:trace contextRef="#ctx0" brushRef="#br0" timeOffset="3508.2007">14091 6132 8514,'-5'-58'5418,"10"34"-387,5-2-129,11 6-3741,-2-3-387,10 10-129,-1 6-129,4 6-258,-1 2-129,-3 14-129,-1 7 0,-8 4-129,-3 6 129,-12 2 0,-4-1-129,-2-4 258,-13-1-129,-1-5 129,-6-4 0,0-3 0,3-6 0,-1-3 0,7 0-258,3-7-516,10 0-1419,5 2-2967,14-2-258,2-10-258,7 2-516</inkml:trace>
  <inkml:trace contextRef="#ctx0" brushRef="#br0" timeOffset="3733.2136">14633 6009 11352,'-4'-12'5547,"4"0"-258,9 7-387,6-6-4644,3 2-129,5 2 0,-6 2-645,6 13-1548,-6-5-2967,0 9-129,-17-12-387,14 26-387</inkml:trace>
  <inkml:trace contextRef="#ctx0" brushRef="#br0" timeOffset="3900.2231">14646 6167 8643,'-8'11'5418,"8"-11"-258,8 0-387,10 0-3741,0-12-387,8 2-387,0 2-774,1-1-4128,4 2-129,-4 0-516,4 1-387</inkml:trace>
  <inkml:trace contextRef="#ctx0" brushRef="#br0" timeOffset="4159.2378">15027 6078 18189,'0'0'0,"0"63"4128,0-27-4386,0 2-387,0-3 387,2 0 387,-1-1-258,3-2-258,-4-12-774,0-7-2709,0-13-645,0 0-258,-2-6-129</inkml:trace>
  <inkml:trace contextRef="#ctx0" brushRef="#br0" timeOffset="4416.2526">14989 6139 9288,'0'-55'5547,"3"31"-258,8 10-129,-1-16-3612,7 19-903,2-1-129,3 10-258,0 2-129,-1 4-129,-1 10 0,-3 2-129,-4 9 0,-6-1 0,-2 4 0,-5-3 0,-7 3 0,-5-4 129,-2-4-129,-3-4 129,0-3 0,-3-5 0,4 0-258,1-8-645,15 0-3354,-11 0-903,11 0-258,0-15-387</inkml:trace>
  <inkml:trace contextRef="#ctx0" brushRef="#br0" timeOffset="4664.2668">15320 6052 10320,'-5'12'5547,"5"-12"-258,8 6-258,8-6-4515,8-2-258,4 0 129,0-2-129,0 2-387,-2 2-645,-7-3-3096,2 3-1161,-10 0-387,1 0-258</inkml:trace>
  <inkml:trace contextRef="#ctx0" brushRef="#br0" timeOffset="4876.2788">15774 5866 11997,'0'41'5676,"0"-14"-387,0 8-129,-5 1-4773,5 2-129,0 5-129,0 3-258,0 6-1032,0-14-3870,0 3-258,-1-14-516,-1-3-387</inkml:trace>
  <inkml:trace contextRef="#ctx0" brushRef="#br0" timeOffset="5844.3342">14132 3749 10449,'11'-10'5160,"-2"21"-129,-5 6-258,3 11-3483,-2 8-774,2 10 0,0 2 0,0 3-387,1 1 0,-3-2-129,4-3-258,-1-10-516,6-1-2451,-12-17-1548,7 1-258,-9-20-387,0 0-387</inkml:trace>
  <inkml:trace contextRef="#ctx0" brushRef="#br0" timeOffset="6416.367">14103 3836 5160,'12'-21'4773,"-2"12"0,-3-12-258,11 11-2193,-7-17-258,10 10-645,-1-10-516,5 8-129,-4-2-258,0 9-258,-2 5 0,-5 7-258,-6 4 0,-4 9 0,-8 10 0,-8 4 0,-6 2 0,-3 2 0,-1-1 0,-2-3 129,3-3-258,1-6 129,9-4-258,11-14-258,0 22-1419,0-22-2967,21 0 258,2-3-645,7-1-258</inkml:trace>
  <inkml:trace contextRef="#ctx0" brushRef="#br0" timeOffset="6620.3786">14523 3729 12126,'0'0'5160,"0"0"-387,-5-19-258,5 19-4128,9-6-645,-9 6-2580,15 0-1548,-15 0-516,16 11-258,-16-11-387</inkml:trace>
  <inkml:trace contextRef="#ctx0" brushRef="#br0" timeOffset="6760.3867">14573 3885 11094,'-14'27'5160,"12"-13"-258,-9-10-129,11-4-3225,0 13-2709,0-13-3741,15-1 258,-15 1-903,20-19-129</inkml:trace>
  <inkml:trace contextRef="#ctx0" brushRef="#br0" timeOffset="7896.4517">15054 3463 8514,'0'0'5418,"0"0"-516,0 0-258,2-14-2580,-2 14-903,0 0-129,7-10-258,-7 10-129,0 0-387,0-11 0,0 11-129,0 0 0,0 0 0,0 0 0,0 0-129,0 0 0,0 0 0,0 0 0,0 0 0,0 13 0,0 8 0,0 9 0,1 7 129,3 6-129,0 10 0,-1 1-129,4 1 129,-2 0 0,4-5 0,-3-8-129,1-8 0,-3-6-129,1-11-129,-3-3-387,-2-14-516,0 0-1032,-14 0-2709,14 0 0,-26-17-258,14 17 1548,-13-12 1548,7 11 1548,-1 1 903,-3-5 1419,12 9 3354,-3-2-387,10 11 258,3-13-1677,6 8-1032,5-8-774,17 1-387,-1-1-129,9 0-129,2-4-258,3 1-258,-1 1 0,1 1-258,-5 0-129,-9-5-645,8 9-3999,-17-3-516,-2 0 0,-16 0-903</inkml:trace>
  <inkml:trace contextRef="#ctx0" brushRef="#br0" timeOffset="8740.5">14250 4667 6837,'3'-32'5160,"-3"32"-129,0-11-645,0 20-1419,-6 8-2322,5 12-387,-1 6 0,2 8-129,0 3 0,0 8-129,3-5 129,4-5-129,3-9 129,0-9 0,4-9 0,0-13 0,0-5 0,-1-13 0,1-10 0,-1-6 0,0-2 0,-4-3-129,1 4 129,-3 3-129,-1 6 0,-1 9 0,-5 13 129,0 0-129,7 10 129,-4 9-129,1 6 0,-2 1 129,3 4-129,1-2 0,1-1-129,0-8-516,3 4-1161,-10-23-2967,18 13-129,-18-13-516,20-18-387</inkml:trace>
  <inkml:trace contextRef="#ctx0" brushRef="#br0" timeOffset="8920.5103">14635 4671 12255,'0'8'5160,"0"-8"-516,-4 22-516,4-22-3999,-3 21-387,4-1-645,1-9-3870,5 1 0,-7-12-516,15 17-258</inkml:trace>
  <inkml:trace contextRef="#ctx0" brushRef="#br0" timeOffset="9076.5192">14706 4850 8385,'0'25'5031,"0"-25"0,-2 17-645,2-17-2580,0 0-2838,0 0-3354,6 11-258,4-7-387,-10-4-387</inkml:trace>
  <inkml:trace contextRef="#ctx0" brushRef="#br0" timeOffset="10092.5772">15105 4578 9546,'-1'-26'5160,"1"26"-129,-2-10-387,2 10-3096,0 14-903,4 7-129,-4 6-258,5 5 0,-2 7-129,2 4 0,1 3 0,-1-5-129,0-1 0,-1-10-129,2-3-129,-5-11-258,5-1-516,-6-15-3870,0 0 0,-7-14-258,1-2-645</inkml:trace>
  <inkml:trace contextRef="#ctx0" brushRef="#br0" timeOffset="10292.5887">14955 4602 10836,'3'-16'5289,"11"8"-258,15 7 129,0-11-4257,11 6-129,1-6 0,6 4-258,-2-2-129,-1 3-258,-3 0-258,-9-1-774,5 8-3999,-19 0-129,-4 1-516,-14-1-516</inkml:trace>
  <inkml:trace contextRef="#ctx0" brushRef="#br0" timeOffset="14756.8441">13138 7583 774,'-1'12'1161,"1"-12"129,0 0 387,0 0 258,0 0-258,-7 13-258,7-13-129,0 0 258,-9 0-129,9 0-129,0 0-258,0 0-129,0 0-129,0 0-129,-8-11-129,8 11-129,0 0-129,0 0-129,-5-14 0,5 14 0,0 0-129,0 0 0,0 0 0,0 0 129,0 0-258,0 0 129,0 0-129,0 0-258,0 0-3870,0 0-387,0 0-387,-1-12 0</inkml:trace>
  <inkml:trace contextRef="#ctx0" brushRef="#br0" timeOffset="19220.0994">13165 10926 5547,'-18'41'4773,"14"-18"-258,4 1 0,8 5-3741,-2-11 0,11 8-129,-3-10 129,9-1-258,-3-9 0,5-3 0,-3-3 0,-1-9 0,-2-9-129,-4-6 129,-8-2-258,-1-1 129,-6-3-258,-7 6 129,-9 5-129,-3 4 0,-5 6-129,-2 9-258,3 13-1161,0 2-3483,6 2 0,7-4-645,10-13-258</inkml:trace>
  <inkml:trace contextRef="#ctx0" brushRef="#br0" timeOffset="21680.2401">13561 7438 645,'0'0'4515,"-9"0"387,9 0-387,0 0-2193,0 0-645,0 0-516,0 0-387,0 0-129,0 0-129,0 0 0,6 15-129,4-3-129,1 1 129,6 8-129,3 0 0,3 3 0,4 1-129,1 3 0,0 2 0,5 6 129,-4-1-258,2 5 0,-5 4 258,3 4 0,-2 2-129,-4 7 129,-1-2-129,0 8 129,-4 6 0,-1-3-129,-2 8-258,-3 3 129,0 3 129,-2 0-129,0 3 0,-1-1 0,-2-6 0,1 2 0,-1-3 129,-3-3-129,2-2 0,-3 0 0,1-2-129,-4-6 258,0 1-129,0-4 129,-3 0-258,-1-2 129,-2-2 0,2-3 0,-4-4 0,1 3-129,-2-2 129,-1-1-129,1 5 129,-4-4 0,0 4 0,-2 0 0,-2 5 0,0-1 0,1 3 0,0-2 0,0 1 0,-1 0 129,-2 0-129,3-2 129,1-2-129,-4-1 129,0-2-129,2 2 129,-5-8-129,1-2 0,-1-4 0,1 1-129,-2-12 258,2 2-258,0-5 129,-1-3-129,5-6 258,0 1-258,2-5 258,4-4-129,4 3-129,7-12 129,-12 6-258,12-6-645,3-9-3999,1-5 0,4-1-258,0-6-516</inkml:trace>
  <inkml:trace contextRef="#ctx0" brushRef="#br0" timeOffset="22140.2664">13620 10657 2967,'5'-11'4773,"-5"11"0,0 0-129,0 0-2580,0 0-387,0 0-387,3 24-387,-3-10-129,0 14 0,-3 3-387,1 2 0,-1 6 0,-1 3-129,-3-2 129,3 3-258,-2-2 129,3-5-129,0-4 129,3-5-129,1-5 129,7-6 0,8-8-129,3-4 129,5-4-129,5-1 0,5-7-129,4-8-258,6 7-1548,-6-14-3096,3 6-387,-8-11-129,1 2-645</inkml:trace>
  <inkml:trace contextRef="#ctx0" brushRef="#br0" timeOffset="25832.4776">13193 7428 1161,'11'-7'4644,"2"-14"-1032,-13 21-645,0 0 0,0 0-1032,0 0-387,-13 2-387,-7 10-516,-2 12-129,-7 0-129,-3 8 129,-7 3-258,-2 7 0,-5 3-129,-2 3 129,-3 2-129,-2 6 129,-8 2 129,-1-1 0,-4 0 129,3 2-258,1-9 129,5 0-129,5-9 0,8-5-129,8-9-129,9-7 129,8-4-258,6-5 129,5 2-129,8-13-129,0 0 0,0 0-258,-3 12-387,3-12-1290,5-6-2580,-5 6-258,14-16-387,-14 16 0</inkml:trace>
  <inkml:trace contextRef="#ctx0" brushRef="#br0" timeOffset="26140.4952">12348 7991 8385,'-22'0'5031,"11"10"-258,-1 6-129,-3 6-4128,3 7-258,0-2-258,3 7 129,-1 3 0,3 0 129,2-8-129,5 5 258,0-9-129,0-4 0,5-4 0,4 1 129,1-10-129,4-1-129,-1-6 129,2-1-258,6 3-645,-9-3-4128,10 0-258,-1-4-516,0-9-258</inkml:trace>
  <inkml:trace contextRef="#ctx0" brushRef="#br0" timeOffset="27220.557">10980 7165 6966,'12'4'5160,"-12"-4"-129,0 0-258,-7 0-3741,7 0-387,-17 0 0,8 0-129,-8 0-258,3 2 129,-1-2-258,-3 2 0,2-1 0,1 1-129,-1-1 0,5 2 129,-1 1-129,4 1-129,8-5 129,-10 17 0,10-3 0,0 2 0,0 7-129,0 1 129,3 6 0,0 3 0,-3 7 0,2 2-129,-2 3 129,0-3-129,-2 3 0,-4-1 129,1-3-129,1-7 129,1-5 0,1-4 0,2-5-129,0-4 258,2-5-129,-2-11 0,18 10 129,-6-10 129,2 0-129,5 0 129,2-5-129,-1 1 129,2-1-258,1-6-1419,1 11-3483,-7-2-258,-1 1-387,-5-2-516</inkml:trace>
  <inkml:trace contextRef="#ctx0" brushRef="#br0" timeOffset="28296.6184">14655 8594 8514,'0'0'5289,"0"0"-258,-2-23-1161,2 23-2838,-16-6 0,16 6-258,-21-1-258,10 1-129,-6-2-129,4 2 0,-1 0-129,-1 0 0,1 1-129,0 4 0,3-3 0,3 6 0,8-8 0,-10 20 0,8-5 0,2 3 0,2 4 129,4 4-129,1 3 129,0 5-258,0 6 258,-2 1-129,-1 5 129,-1 3-129,-1 5-129,-2 0 129,0-1-129,-4-6 129,1-4 0,0-4 0,1-6-129,2-8 129,0-9 0,1 0 0,-1-16 0,18 11 0,-7-9 0,2-2 129,2-2-129,1-1 0,1 1-258,-4-13-2064,3 10-2580,-6-2-258,2 2-387,-7-7-516</inkml:trace>
  <inkml:trace contextRef="#ctx0" brushRef="#br0" timeOffset="29480.6862">11188 7344 4128,'0'0'5031,"4"11"-129,-2 11-387,2-5-1677,-1 18-2709,1 6 258,2 6-129,-1 1-258,-2 2 129,1-6-129,0-6-129,1-6-387,-3-12-258,8-2-3483,-10-18-516,0 0-129,9 2-258</inkml:trace>
  <inkml:trace contextRef="#ctx0" brushRef="#br0" timeOffset="29796.7043">11163 7420 3096,'14'-33'5289,"-2"20"-129,2-1-258,6 9-1806,-6-5-2064,13 9-129,-6 1-387,3 4-129,-4 10-129,0 1-129,-2 3-129,-4 1 129,-7-2-129,-3 3 129,-4-4-129,-1-1 129,-8-1-129,-5-4 258,-4-4-129,-1 2 0,2-2 0,-1-4 0,5 0-387,1-1-387,12-1-4128,7 9-129,7-2-516,3-5-516</inkml:trace>
  <inkml:trace contextRef="#ctx0" brushRef="#br0" timeOffset="31004.7734">11533 7370 6837,'-14'0'5418,"2"0"-258,12 0-387,0 0-3612,-11-14-258,11 14 0,0 0-387,13 0-258,-4 0 0,3 3-129,6 2-129,2 0 0,2 2 0,2-2 0,-3 0 0,1 1 0,-3 3-129,-3-2 129,-4 0 0,-6 6 0,-5-1 0,-1 2-129,-7 2 129,-6 4 0,-2-4 129,-1 5-129,-4-4 129,1-3-129,2-1 0,1 0 129,3-2-129,2-2-129,11-9-129,-10 14-516,11-1-1419,-1-13-2709,16 4-387,-6-4-258,5-6-258</inkml:trace>
  <inkml:trace contextRef="#ctx0" brushRef="#br0" timeOffset="31359.7937">11881 7325 7740,'-27'41'5160,"10"-14"-258,6 11-1419,-1-11-2838,12 5 0,0-8-129,9 2-129,5-8-129,9-5 0,2-8 0,0-5-129,0-5 258,0-8-129,-6-8-129,-3-2 129,-2-7-129,-8 4 129,-8-3-258,-1 2 129,-10 8 0,-5 0-129,-1 6-129,-5 3 0,3 10-516,-2 0-516,16 6-3741,-5 5-129,7 0-516,5-11 0</inkml:trace>
  <inkml:trace contextRef="#ctx0" brushRef="#br0" timeOffset="31868.8228">12045 7135 8643,'-11'6'5547,"11"-6"-387,0 0-258,7 0-4257,9 0-129,2-3-129,5 0 0,2-1-129,-1 1-129,0 1 0,-3 0-129,-1 0 0,-6 2 0,-4 0 0,-10 0 129,9 0-129,-9 0 0,0 0 0,-1 17 0,1-17 258,-8 22-258,5-8 258,-2 5-387,3 4 258,-1 5-258,3 3 258,0 3-129,3 4-129,0 4 129,5-1 0,-2 2 0,1-2-129,0-4 129,-3 1 0,-1-8 0,-3-5 0,0-3 0,-4-2 0,-6-7 0,-2-5 129,0-2-129,-2-4-129,-4-3-903,9 1-3999,-3-5-258,12 5-258,-12-19-645</inkml:trace>
  <inkml:trace contextRef="#ctx1" brushRef="#br0">19224 15943 0</inkml:trace>
  <inkml:trace contextRef="#ctx0" brushRef="#br0" timeOffset="32912.8825">12077 8506 4386,'0'0'5031,"5"-15"-258,-5 15-1419,0 0-1032,0 0-645,0 0-516,0 0-258,-11 11-387,5 5 129,-3 6-387,1 6-258,3 1 387,3 5-258,2-2 129,4-5-129,7 1 129,5-6-129,6-8 0,4-10 129,0-4-258,1-8 129,-3-12-129,-2-3 129,-6-4-129,-4-2 129,-9-4-129,-3 2 0,-10 5 0,-4 1-129,-5 11-129,-5-2-1677,5 16-2967,-4 0-387,5 6-129,4 6-645</inkml:trace>
  <inkml:trace contextRef="#ctx0" brushRef="#br0" timeOffset="33691.927">12209 9097 1032,'-8'-17'4644,"8"17"387,-11-8-1032,3 1-1290,8 21-387,0-14-774,5 41-129,0-7-645,12 19 0,2 13-129,8 17 0,6 9-258,8 19 0,5 3-129,6 13 0,2 6-129,2 3 0,0-2 0,2-6 0,-7-5-129,-4-10 0,-6-10 129,-5-11 0,-7-11-129,-7-16 0,-4-12-129,-7-15-258,-4-6-129,-7-17-774,2-4-3612,-2-11 0,-12-8-387,1-12-516</inkml:trace>
  <inkml:trace contextRef="#ctx0" brushRef="#br0" timeOffset="33948.9418">12685 10793 8514,'-3'41'5418,"6"-21"-387,6 5-129,1-8-3741,9 9-516,-2-8 129,4 4-387,-2-6 129,2-4-258,-1-8-129,-1 2 0,-1-6-258,-2-9 129,-1-3-516,-6-14-1032,3 1-3483,-4-8 0,-1-1-387,-5-16-645</inkml:trace>
  <inkml:trace contextRef="#ctx0" brushRef="#br0" timeOffset="34752.9878">9883 10031 9030,'0'-34'5289,"0"34"-258,0 0-129,0 0-3483,3 10-516,-1 15-387,5 13-129,-2 6 0,4 7-258,-1 2 0,2 0 0,2-2-129,-1-6 129,3-11-129,0-7 129,1-11-258,2-13 129,0-3 0,-3-11 0,1-12-129,0-7 0,-1-7 129,2-4 0,-1 4-129,2 2 129,-5 2 0,2 9-129,-1 9 129,-2 15 0,-1 6 0,-4 14 0,-1 6 129,0 7-129,3 2 129,-1 2-129,3 0-129,0-12-258,7 8-903,-3-14-3612,3-6-258,0-11-129,1-2-645</inkml:trace>
  <inkml:trace contextRef="#ctx0" brushRef="#br0" timeOffset="34959.9995">10392 10077 10449,'-16'5'5418,"11"6"-387,5-11 0,7 11-4386,7-8-387,6 1 0,4-2-387,7 4-516,-6-6-3096,7 0-1161,-3 0-387,-3 0-258</inkml:trace>
  <inkml:trace contextRef="#ctx0" brushRef="#br0" timeOffset="35132.0095">10467 10323 9030,'-7'13'5289,"7"-13"-387,8 4-129,10-4-3870,0-8-387,9-1-645,6 1-3741,-4-6-774,3 1-387,-3-5-774</inkml:trace>
  <inkml:trace contextRef="#ctx0" brushRef="#br0" timeOffset="35368.0229">10879 9947 10836,'-11'37'5418,"6"-10"-387,0 15 129,-7-4-4515,10 10-129,2 0-129,0 1-258,1 0 0,2-4-129,6-2-645,-7-17-3612,7-1-645,-9-25-516,17 13-387</inkml:trace>
  <inkml:trace contextRef="#ctx0" brushRef="#br0" timeOffset="35728.0436">11088 10108 11481,'-38'92'5805,"19"-46"-516,5-2-258,-1-3-4386,14-1-387,2-17 0,11 0-129,5-12 0,6-7-129,6-4 0,1-14 0,0-6-129,-3-8 129,-3-6-129,-5-6 129,-7-1-129,-7 1 129,-7-2-129,-10 6 129,-9 3 0,-2 9 0,-6 10 0,-1 11-129,2 3 0,3 7-387,9 24-1548,3-2-3096,12 2 0,1-5-645,13 2-129</inkml:trace>
  <inkml:trace contextRef="#ctx0" brushRef="#br0" timeOffset="36052.062">11468 10136 11223,'-39'49'5676,"16"-20"-516,8 0-129,6-4-4515,9 1-129,6-8 0,12-4-258,8-4 129,7-9-258,3-1 0,0-7 129,-2-6-129,-6-3 0,-4-6 0,-11 1 0,-9-1 129,-4 12 0,-14-5-129,-5 7 0,-5 8-258,-5-12-2838,8 14-2064,2-5-258,8-7-387,11-11-516</inkml:trace>
  <inkml:trace contextRef="#ctx0" brushRef="#br0" timeOffset="37280.1323">15025 8807 10707,'2'-14'5160,"-2"14"0,3 18 0,-3 1-4386,0 16-129,-1 4-129,-1 12-129,0 1-129,0 6-129,-1 2 0,3-6-129,-2-3-129,2-11 0,0 1-645,0-24-1290,6 0-2967,-6-17-129,8 5-387,-6-13-516</inkml:trace>
  <inkml:trace contextRef="#ctx0" brushRef="#br0" timeOffset="37681.1553">14948 8836 9933,'-4'-27'5547,"6"15"-516,5-4 129,10 3-4257,2-3-129,9 6-129,2 2-258,3 4 0,3 4-258,-2 7 0,-6 7-129,-4 11 0,-5 6 0,-9 5 0,-6 5-129,-6 2 129,-10 3 0,-7 0 0,-5-7 0,-2-4 0,-3-9 129,4-9-129,0-6 129,6-10 0,5-1-258,7-14-387,7 14-2451,10-23-2193,6 5 0,3-5-774,8 4-129</inkml:trace>
  <inkml:trace contextRef="#ctx0" brushRef="#br0" timeOffset="39588.2642">15805 8718 6837,'0'0'5289,"0"0"-387,0 0-387,0 0-3354,-6 4-258,-1 8 129,-10-5-258,2 9-129,-8-2-129,4 8 0,-6-6 0,2 4-129,0-4 0,1 1-129,7-3-129,4-3 0,11-11 0,-9 17 0,9-17-129,6 10 0,6-3 0,3-2 0,0 0 129,6 0-129,0 2 0,-1-3-129,3 6-258,-6-7-129,5 6-645,-15-6-3225,9 7-774,-16-10-387,11 9-387</inkml:trace>
  <inkml:trace contextRef="#ctx0" brushRef="#br0" timeOffset="39804.2766">15636 9107 9159,'-28'22'5289,"17"-19"-129,11-3 0,-11 4-3999,11-4-129,10 1-387,4 1 0,1-2-258,7 0 0,-1 0-258,1 1-129,2 6-516,-4-7-1548,4 5-3096,-7-2-129,2 3-387,-6-5-387</inkml:trace>
  <inkml:trace contextRef="#ctx0" brushRef="#br0" timeOffset="40292.3046">16096 8776 9933,'-16'42'5418,"5"-17"-387,6 4-129,-2-4-4257,5 7-129,2-3-129,6 0-129,6-3-129,6-6 0,0-8-129,4-1 0,2-11 129,-1-2 0,-2-14-129,0-6 129,-5-7 0,-3-5 0,-4-3 0,-6-2-129,-3-1-129,-3 5 258,-8-2-258,-9 12 0,-1 6 129,-6 7-129,3 10 0,-2 4-258,6 17-516,-4 0-4128,13 7 258,2-3-645,9 0-645</inkml:trace>
  <inkml:trace contextRef="#ctx0" brushRef="#br0" timeOffset="40864.3373">16354 8468 8256,'-16'25'5934,"16"-25"-516,0 16-129,0-16-2709,19-1-2193,2-3 0,10 2 0,-1-4-129,-4 3 0,3-2-129,-1-1-129,-5 2 129,-4 2-129,-6 0 0,-4 2 0,-9 0 0,11 0 0,-11 0 0,2 15 0,-2-2 0,0 1 0,-2 6 0,0 3 0,-1 6 129,3 1-129,0 4 258,0 1-258,0 3 129,5 1 0,2 5-129,0-4 0,1 6 0,-1 3 0,-3-1-129,2 1 0,-4-3 129,-2-5 0,-2 1-129,-7-7 129,-2-6 0,-3-7 129,-6-7-129,-1-4 0,0-4-129,-4-6-129,6 5-1548,-9-7-3354,6-5 0,-4-7-645,5 3-129</inkml:trace>
  <inkml:trace contextRef="#ctx0" brushRef="#br0" timeOffset="41856.3941">13589 10747 1032,'5'-23'4128,"-3"10"129,-2 13-387,4-24-645,5 22-774,-9-12-516,0 14-387,0 0-516,11 8-129,-11 3-258,0 11-258,0 4-129,0 2-129,0 5-774,0 1-3999,0-7 0,0-5-774,0-2 0</inkml:trace>
  <inkml:trace contextRef="#ctx0" brushRef="#br0" timeOffset="42496.4307">12922 10738 258,'0'0'4386,"0"0"129,8-2-129,-8 2-1935,0 0-645,0 0-129,9 15-258,-9-15-129,2 23-258,-2-9-258,3 10 0,-3-3-387,1 3 0,1 0-258,-1-2-645,9 5-4128,-10-1 0,3-1-516,-1-8-516</inkml:trace>
  <inkml:trace contextRef="#ctx0" brushRef="#br0" timeOffset="50755.903">14468 7098 4644,'0'0'5160,"3"16"-129,-3-4-129,4 8-3225,-4-6-387,0 11-516,0-1-129,4 5-129,-3 3-129,3-1-387,-3-4 0,1 4 0,2-3-258,-3-6-258,2 7-129,-3-15-516,7 7-2193,-7-21-1548,0 18-387,0-18-129</inkml:trace>
  <inkml:trace contextRef="#ctx0" brushRef="#br0" timeOffset="51107.9232">14438 7198 5160,'-8'-52'5031,"8"27"129,0 0-516,9 10-3096,-4-10-516,9 10-387,-1 1 0,5 6-258,2 2 0,1 6-258,-1 11-129,-2 2 258,-1 3-258,0 5 129,-5-3 0,-4 0-129,-3 2 129,-5-3-129,0-4 258,0-13-387,-13 18 387,1-12-258,-2-3 0,-1-3 129,-1 0 0,1-3-129,1-4-129,4 3 129,1-1-258,9 5-129,0 0-1677,0 0-2709,14-3-516,-2 0-129,8 2-129</inkml:trace>
  <inkml:trace contextRef="#ctx0" brushRef="#br0" timeOffset="51311.9349">14792 7074 10965,'0'-12'5031,"0"12"-129,-3-21-774,3 21-4257,0 0-645,0 0-903,13 1-3096,-13-1-387,17 23 0,-10-11-387</inkml:trace>
  <inkml:trace contextRef="#ctx0" brushRef="#br0" timeOffset="51483.9447">14881 7151 4773,'0'0'5418,"0"0"-516,0 0-258,0 14-2193,0-14-1806,0 0-387,-7 13-258,7-13-387,1 21-1806,-1-21-2322,8 22-387,-6-12-387,-2-10 0</inkml:trace>
  <inkml:trace contextRef="#ctx0" brushRef="#br0" timeOffset="51903.9688">15309 6890 7353,'6'9'5160,"-6"5"-258,0 3-129,-2 8-4128,2 4-129,0 2-258,0 7 129,2-1-129,3 3 129,0-1-258,1-2-129,1-5 0,-2-7-774,4 7-903,-5-19-3096,1-1-387,-5-12 0,0 0-387</inkml:trace>
  <inkml:trace contextRef="#ctx0" brushRef="#br0" timeOffset="52127.9816">15187 7303 5160,'-9'22'5676,"9"-22"-387,9 9-258,6-11-1935,10 2-2064,2-7-129,11 2-129,0-2-258,2 0-258,1 2-258,-4-1-516,0 8-1806,-9-2-2838,-5 0-129,-8 0-258,-4 0-645</inkml:trace>
  <inkml:trace contextRef="#ctx0" brushRef="#br0" timeOffset="53144.0396">14445 7790 4644,'4'-16'5289,"-4"16"-516,1-11 129,-1 11-3354,0 0-516,0 0-387,0 10 0,1 6-258,4 7 129,-3 2 0,5 4-258,-4 2 129,4-2-129,-2-1 0,0-2-258,1-8 258,0-4-258,-6-14 0,10 8 0,-10-8 0,11-11 0,-6-4-258,2-5 258,0-9-129,2 2 0,2-3-129,-4 4 129,0 2 0,3 8 0,-3 3 129,-7 13-129,10 0 129,-8 14 129,0 4-129,1 3 129,-1 2 0,3 1-129,-1-2 0,0-7-645,9 5-3225,-13-20-1032,15 10-129,-5-10-645</inkml:trace>
  <inkml:trace contextRef="#ctx0" brushRef="#br0" timeOffset="53340.0509">14843 7688 8385,'0'0'5160,"0"0"-258,0 0-387,0 6-4257,0-6-516,4 15-3096,-4-15-1419,8 19-129,-8-19-645</inkml:trace>
  <inkml:trace contextRef="#ctx0" brushRef="#br0" timeOffset="53528.0616">14899 7822 8643,'-6'12'5418,"6"-12"-516,0 0-387,0 0-4128,0 0-516,3 17-1548,-3-17-2967,11 18-258,-11-18-258,13 19-387</inkml:trace>
  <inkml:trace contextRef="#ctx0" brushRef="#br0" timeOffset="53805.0775">15139 7620 10320,'2'-10'5676,"3"-1"-516,-5 11-129,0 0-4515,8 17-387,-5 0 129,-1 6-129,0 4-129,3 2 129,-4 11-258,3-7 129,-1 5 0,-3-9-258,2 2-387,-2-12-1032,2 1-3225,-2-20-387,0 14 0,0-14-645</inkml:trace>
  <inkml:trace contextRef="#ctx0" brushRef="#br0" timeOffset="54052.0915">15006 7647 9417,'0'-16'5676,"14"3"-387,0 3-129,15 5-4386,-3-3 0,8 3-129,2-4-129,3 6-129,-2-2-129,2 1-129,-3-1-129,-7 3 129,0 2-387,-10-4-387,5 11-2451,-16-6-2322,-8-1 0,1 12-516,-1-12-516</inkml:trace>
  <inkml:trace contextRef="#ctx0" brushRef="#br0" timeOffset="56960.258">15044 10036 6708,'5'42'4644,"-4"-9"0,0 2-258,4 7-3483,-5-2-258,5 4-387,-1-1 0,2 2 0,-2-8-129,3-8-258,2 0-516,-5-16-1548,0-1-2193,-4-12-258,0 0-516,0 0 387</inkml:trace>
  <inkml:trace contextRef="#ctx0" brushRef="#br0" timeOffset="57292.277">15008 10069 8385,'-2'-51'5160,"4"24"0,7 7-258,-2-8-3612,13 12-258,-1-5-387,4 10 0,2 2-258,1 6-258,1 3 0,-4 5-129,-1 11-129,-4 2 129,-4 2-129,-7 1 129,-4 2-129,-3 2 129,-10 0-129,-3-6 129,-3-2 0,-6-2 129,1-5 0,2-3-129,-1-4 129,6-3-129,7 0-387,-3-3-774,10 3-3741,5-11-129,9 5-258,0-4-645</inkml:trace>
  <inkml:trace contextRef="#ctx0" brushRef="#br0" timeOffset="57548.2915">15487 9876 10062,'-11'-7'5418,"11"7"-387,-10-14-129,10 14-3483,0 0-1548,0 0-774,8 6-3870,-6 5-129,5 3-387,-2 0-387</inkml:trace>
  <inkml:trace contextRef="#ctx0" brushRef="#br0" timeOffset="57732.3021">15502 10044 10320,'-6'17'5418,"6"-17"-516,0 0 0,0 0-4128,0 0-129,0 0-387,2 12-516,7 1-1161,-9-13-3483,17 14 0,-10-8-645,4-1 0</inkml:trace>
  <inkml:trace contextRef="#ctx0" brushRef="#br0" timeOffset="58236.331">15947 9798 8514,'0'0'5289,"0"-12"-129,0 12-387,0 0-3612,0 0-387,0 0 0,0 0-258,0 0-129,0 0 0,0 0-258,0 0 0,0 0 0,0 0 0,0 0 0,0 0 0,2 7-129,-2 5 129,0-12-129,0 25 129,0-14-129,0 6 129,0 3-129,2 0 0,-2 7 0,1-4 0,3 4 0,-2 2 0,-1 3 0,1-4 0,1-2 0,-1-3 0,0-4 0,2-5-129,-1 0-129,-3-14-774,11 7-3741,-11-7-387,0 0-129,0-10-645</inkml:trace>
  <inkml:trace contextRef="#ctx0" brushRef="#br0" timeOffset="58492.3456">15814 10216 9933,'0'0'5547,"0"0"-516,0 0 129,8 0-4128,16-2-387,-1-9 0,10 5-129,-1 0-258,6 3 0,2-2-129,-5 2-129,1 2-258,-10-5-774,6 6-3870,-15-1-258,-4 1-129,-13 0-774</inkml:trace>
  <inkml:trace contextRef="#ctx0" brushRef="#br0" timeOffset="60084.4367">15116 10833 6321,'0'8'4902,"0"-8"0,-3 21-387,3 0-3225,-1-8-387,1 13-258,1-4 0,4 6-387,-2-7 258,4 1-387,-1-5 129,3 0-258,-2-6 129,-7-11 0,11 6 0,-11-6 0,15-6-129,-9-8 129,2-3-129,0-4 129,0 0-258,1-1 258,0-3-129,0 7 129,0 4-129,2 8 0,-3 4 129,-1 2 0,-7 0 0,14 24-258,-10-1 258,2 2-129,-2 0 129,-1 0-129,1-2 0,-1-3-129,2 2-387,-5-22-2838,7 14-1548,-7-14 0,16 0-516,-7-7-129</inkml:trace>
  <inkml:trace contextRef="#ctx0" brushRef="#br0" timeOffset="60288.4483">15529 10794 9933,'0'0'4902,"0"12"-129,-2 0-258,-3 3-3999,-1 1-387,2 3-516,2 8-903,-1-11-2967,3 1-387,0-7-516,0-10 0</inkml:trace>
  <inkml:trace contextRef="#ctx0" brushRef="#br0" timeOffset="60451.4577">15572 10996 9804,'0'16'4902,"0"-16"-258,0 11-258,0-11-4257,7 13-1548,-7-13-2838,17 13-387,-9-11-387,4 1-258</inkml:trace>
  <inkml:trace contextRef="#ctx0" brushRef="#br0" timeOffset="60767.4757">15964 10701 10191,'1'-11'5289,"-1"-3"-258,0 14 0,0 0-4128,0 0-387,0 14-129,1 4 0,4 4-258,-3 5 129,3 3-258,-1 4 129,-4 1-129,3-2 0,-2 2 129,0-1-258,1-5 0,-2-8-774,8 8-2451,-8-16-1548,2-3-129,-2-10-516,0 0-387</inkml:trace>
  <inkml:trace contextRef="#ctx0" brushRef="#br0" timeOffset="61552.5206">15774 10725 8514,'0'-11'5418,"2"-2"-258,11 8-258,-1-9-3483,17 7-387,1-10-129,11 12-258,5-4-129,3 5-258,2 1-129,-2 1-387,-1 9-2064,-8-6-2709,-7 7-129,-13-5-516,-6 3-387</inkml:trace>
  <inkml:trace contextRef="#ctx1" brushRef="#br0" timeOffset="31581.8064">19325 18178 0,'0'0'0,"0"0"0,0 0 0</inkml:trace>
  <inkml:trace contextRef="#ctx0" brushRef="#br0" timeOffset="66531.8054">9819 8679 5289,'0'-18'4644,"0"18"0,0 0-129,-5 18-2838,0-2-903,5 16-129,0 2 0,1 12-387,0 0 129,3 3-258,0 2 0,-1-3-129,3-4-129,-5-5-129,6-6-516,-6-16-1677,4 0-2064,-5-17-258,8 0-258,-4-11 0</inkml:trace>
  <inkml:trace contextRef="#ctx0" brushRef="#br0" timeOffset="66827.8224">9804 8730 4386,'-7'-80'4902,"9"46"-258,5 10-1290,0-5-1161,13 18-774,-6-1-258,10 12-516,-2 0-129,3 10-129,-4 4-129,0 8 0,-4 0 0,-7 3-258,-3 0 387,-6-2-387,-1-4 258,-8 0-258,-2-8 129,-6-3-129,1-3 0,0-5-129,3 0-129,-1-2-516,13 2-2193,-8-12-1548,8 12-645,0-21 129,9 9-387</inkml:trace>
  <inkml:trace contextRef="#ctx0" brushRef="#br0" timeOffset="67015.8331">10188 8586 5547,'0'0'5289,"5"-14"-645,-5 14-129,-1-18-2193,1 18-4386,-1-11-2064,1 11-645,9-3-129,0 0-387</inkml:trace>
  <inkml:trace contextRef="#ctx0" brushRef="#br0" timeOffset="67179.8424">10253 8653 6450,'-16'31'4902,"9"-19"-258,7-12-258,-6 20-3612,6-20-258,0 0-1161,7 5-3354,3-5-516,3 0-387,4-7-129</inkml:trace>
  <inkml:trace contextRef="#ctx0" brushRef="#br0" timeOffset="67395.8548">10544 8443 7611,'9'-8'5160,"2"0"-387,-11 8-129,0 0-3741,15 18-387,-10 0-129,0 7-129,4 3-387,-4 1-258,4 11-774,-8-6-3354,2 0-258,-3-5-258,0 1-258</inkml:trace>
  <inkml:trace contextRef="#ctx0" brushRef="#br0" timeOffset="67575.8651">10490 8825 7611,'-9'0'5160,"3"-9"-516,8-10-903,14 16-2322,4-10-516,7 3-258,6 2-387,2 3-258,7 5-1290,-7-1-3096,1 1-516,-7 0-258,-8 1-387</inkml:trace>
  <inkml:trace contextRef="#ctx0" brushRef="#br0" timeOffset="68119.8962">9939 9189 6321,'8'0'4773,"-8"0"-258,3 20-258,-5-3-3483,2 11-258,-1-2-258,1 5 0,0 0-258,0-1 387,5-5-258,2-4 0,2-7 0,0-7 129,3-7 0,1 0-129,1-13 0,2-3 0,0-6-129,2-3 0,-1-2 0,1 4 0,-2 1-129,0 4 129,-5 4 0,-1 3 0,0 9 0,-10 2 129,10 7-129,-6 4 0,-3 2 0,3 5 0,-2-2 0,3-1-129,3 6-903,-8-21-3354,13 16-129,-4-15-516,2-1 0</inkml:trace>
  <inkml:trace contextRef="#ctx0" brushRef="#br0" timeOffset="68291.906">10326 9136 8127,'0'0'4902,"0"0"-258,0 0-258,0 9-4128,0-9-4128,11 19-645,-11-19-258,13 22-387</inkml:trace>
  <inkml:trace contextRef="#ctx0" brushRef="#br0" timeOffset="68471.9163">10373 9311 6837,'0'0'4644,"0"0"0,-9 10-387,9-10-3612,0 0-258,0 12-516,0-12-2967,14 14-1161,-14-14-387,14 9-387</inkml:trace>
  <inkml:trace contextRef="#ctx0" brushRef="#br0" timeOffset="68747.9321">10706 9020 6321,'24'-14'4902,"-16"14"0,-8 0-387,7 16-2967,-7 3-1032,0 9-129,0 4-129,-3 3 0,-3 1-129,3 3 129,-1-3-258,3-4 0,1-4-129,-2-8-258,7 4-2322,-3-12-1806,-2-12-258,0 0-645,10-1 387</inkml:trace>
  <inkml:trace contextRef="#ctx0" brushRef="#br0" timeOffset="68991.946">10532 9091 7611,'0'-12'5289,"12"4"-258,9-7 0,13 7-3870,2-8 129,12 6-387,0 1-258,4 0-258,-3 0-129,-2 2-516,-1 14-1677,-15-7-3096,-6 7-129,-11 0-516,-3-2-258</inkml:trace>
  <inkml:trace contextRef="#ctx0" brushRef="#br0" timeOffset="70252.0181">11432 10239 3999,'15'-24'4902,"-6"9"129,-2-6-1032,5 13-1419,-10-16-645,7 16-645,-8-9-129,-1 17-387,7-15-129,-7 15-258,9 0-258,-9 0-258,20 26-903,-10-7-3999,6 8 0,-1 2-387,4 2-516</inkml:trace>
  <inkml:trace contextRef="#ctx0" brushRef="#br0" timeOffset="73736.2174">10516 11408 4773,'14'-32'4773,"-14"32"0,4-23-1161,-4 23-774,0 0-774,14 3-645,-12 8-258,3 15-516,-3 3-258,5 11 0,-3 0-129,1 4-129,-1 3-129,1-2 0,2-3 0,0-2-129,3-2-129,-3-8-387,5 0-645,-10-8-3354,6-2-129,-8-20-387,0 0-258</inkml:trace>
  <inkml:trace contextRef="#ctx0" brushRef="#br0" timeOffset="74052.2356">10513 11461 9417,'-3'-73'5031,"9"44"-129,4 1-258,8 14-3483,6-3-387,6 13-258,2 4-129,4 3-129,0 8-129,0 8-129,-2 2 0,-4 2 0,-8 2-129,-7-1 129,-8-2 0,-7 3 0,-9-4-129,-11-5 258,-6-4-129,-3-1 129,-5-7-129,3-2 129,5-2-258,2-5-387,14 5-2580,5-10-1548,5 10-258,14-25-645,9 9 0</inkml:trace>
  <inkml:trace contextRef="#ctx0" brushRef="#br0" timeOffset="74240.2462">11012 11349 10965,'0'0'5031,"0"0"-258,-2-11 0,2 11-4644,-6-15-645,14 15-4128,-8 0 0,14-1-387,-7 1-516</inkml:trace>
  <inkml:trace contextRef="#ctx0" brushRef="#br0" timeOffset="74411.2561">11077 11492 7740,'-13'32'5031,"9"-17"-387,4-15-129,-2 17-3483,2-17-516,0 0-387,16 6-1548,-4-6-2967,7-7-129,2-6-387,3-4-258</inkml:trace>
  <inkml:trace contextRef="#ctx0" brushRef="#br0" timeOffset="74652.2699">11468 11155 10449,'7'-19'5418,"-7"19"-516,0 0 129,0 0-3999,2 15-516,3-1-258,-1 8-129,2 4 0,0 5-258,-1 7 0,1 2-258,-2-1-129,2 7-516,-6-6-3483,0 1-387,-1-11-258,-4 5-387</inkml:trace>
  <inkml:trace contextRef="#ctx0" brushRef="#br0" timeOffset="74848.2811">11422 11598 9804,'-14'-9'5289,"14"9"-258,0-12 0,14 9-3870,0-8-129,8 8-387,5-8-129,4 7-258,2 1-258,0 0-387,1 4-516,-12 4-3612,7 6-516,-12-3-516,-6 5 0</inkml:trace>
  <inkml:trace contextRef="#ctx0" brushRef="#br0" timeOffset="75500.3184">10616 12186 9030,'10'11'4902,"-10"4"-129,0 8-258,-6-1-3870,6 8 129,-2-2-258,2 7 0,2-5-129,5-3 0,1-6-129,6-2 0,-1-9 0,3-4-129,-2-6 0,2-4 129,2-10-129,-6-6 0,4-5-129,1-3 0,-2-2 129,-1-2-129,3 1 129,-2 5-129,-1 8 0,1 4 0,-3 10 0,0 4 0,-3 13-129,-2 4 129,-2 9 0,2 0 0,-4 2 0,1-1 0,-1-2-129,2-7 0,2 0-516,-7-18-1419,16 6-2838,-5-6 0,5-6-387,-2-12-516</inkml:trace>
  <inkml:trace contextRef="#ctx0" brushRef="#br0" timeOffset="75695.3296">11242 12063 10836,'9'0'5160,"-9"0"-516,0 0 129,-2 10-4386,2-10-258,0 0-645,11 19-4128,-11-19 0,18 11-387,-11-8-387</inkml:trace>
  <inkml:trace contextRef="#ctx0" brushRef="#br0" timeOffset="75892.3407">11326 12254 11094,'-10'23'5418,"10"-23"-516,-12 10 129,12-10-4128,0 0-258,0 0-258,5 11-645,-5-11-1935,17 1-2709,-8 2-129,3 2-516,1-2-258</inkml:trace>
  <inkml:trace contextRef="#ctx0" brushRef="#br0" timeOffset="77312.4219">11801 11843 2709,'0'0'5289,"0"0"-516,5-12 0,-5 12-1806,0 0-903,0 0-645,0 0-258,0 12-387,0-12-258,3 25 0,-1-11-258,-1 8 0,0-2-129,2 2 0,0 2 0,1 3-129,-1-2 0,-1 1 0,3 1 0,-1-6-258,0 1-129,-3-6-387,8 10-1935,-9-26-2193,6 19-129,-6-19-387,0 0-258</inkml:trace>
  <inkml:trace contextRef="#ctx0" brushRef="#br0" timeOffset="77603.4387">11717 12267 10707,'0'0'5289,"0"0"-258,0 0-129,9-8-3870,11 2-129,0-8-129,8 5-258,4-4-129,3 1-129,-2 0-129,1 4 0,-4 0 0,-3 1-129,-3 6 0,-8-1-129,-4 2 0,-12 0-258,13 3-516,-13-3-2838,-3 11-1419,3-11-258,-10 16-387,0-8-258</inkml:trace>
  <inkml:trace contextRef="#ctx0" brushRef="#br0" timeOffset="79847.567">12633 10375 1419,'-20'3'3741,"2"9"258,11-6-1677,4 6-645,3-12-258,-1 28 0,0-18-387,4 6-129,3-3-258,6-1-129,-1-5 0,4-2-129,-2-5-129,2-1 0,-3-9-129,0 1 0,-2-6 129,-3 2-129,-4-3 0,-1 2-129,-4 3 129,-6 0 0,-4 5-129,0 3 129,-4 2-129,1 1 0,1 3 0,2 3-129,2 4 129,5 2 0,5-12 0,1 20 0,8-12 0,3-3 0,2 0-129,2-5-2064,0 0-2193,2-4-129,-6-2-516,3 3 0</inkml:trace>
  <inkml:trace contextRef="#ctx0" brushRef="#br0" timeOffset="81080.6376">13948 10392 5805,'-18'-21'5160,"9"15"-516,-1-1-129,10 7-3096,-18 0-516,18 0-258,0 0-129,-6 13-129,6-13 258,0 0-258,5 11-129,-5-11 0,10 2 129,-10-2-129,0 0-129,10 1 129,-10-1-258,0 0 129,-6 2-129,6-2-645,-9 10-4128,9-10 0,-3 11-645,11-11-516</inkml:trace>
  <inkml:trace contextRef="#ctx0" brushRef="#br0" timeOffset="84063.8082">18904 5390 4773,'5'-12'4773,"-5"12"129,-7 13-387,-3 17-3483,-10 1 0,2 22-129,-6 10-129,1 21-129,-5 5 0,6 16 0,1 6-129,4 4-129,5 1-129,8 0 0,4-8 0,4-6 0,12-12-258,4-15 129,3-7 0,5-12-258,0-8-387,-2-17-645,11-7-3612,-11-11-258,0-9-387,-9-5-516</inkml:trace>
  <inkml:trace contextRef="#ctx0" brushRef="#br0" timeOffset="85167.8714">19112 5771 3096,'4'-18'4902,"-4"18"0,0 0-387,0 0-2451,10 13-903,-9 14-516,2 15 0,-3 3-258,4 11 0,-4 1-258,3 5 129,-1-5-258,0-3 129,3-12-258,-3-8-129,4-7-516,-6-27-1806,0 0-2064,8 0-258,-5-14-258</inkml:trace>
  <inkml:trace contextRef="#ctx0" brushRef="#br0" timeOffset="85483.8894">19127 5782 6063,'-6'-64'5418,"6"45"-387,1-3-258,9 16-3096,-3-9-774,8 6-129,0-2-129,5 9-129,1 2-258,4 0 0,-3 5-129,0 5-129,-2 3 0,-5 1-129,-2 3 129,-8-1-129,-5 2 129,-5-1 0,-9-2 0,-2 1 0,-3-5 0,0-1 0,2-6 0,3 0 129,4-4-258,10 0-258,0 0-516,-7-11-3612,14 11-516,5-9-387,5 5-387</inkml:trace>
  <inkml:trace contextRef="#ctx0" brushRef="#br0" timeOffset="85791.9069">19573 5654 8127,'0'0'5418,"-9"2"0,9-2-645,-10-3-3483,10 3-645,0 0-387,0 0-1032,0 0-4128,7 0 0,2 6-645,-9-6-258</inkml:trace>
  <inkml:trace contextRef="#ctx0" brushRef="#br0" timeOffset="85963.9168">19597 5837 8514,'-14'13'5289,"14"-13"-387,-8 5-258,8-5-4257,0 0-645,4 4-3354,9 1-1032,-2-2-516,2 1-516</inkml:trace>
  <inkml:trace contextRef="#ctx0" brushRef="#br0" timeOffset="86243.9328">19982 5523 7224,'9'-6'5289,"-1"-4"0,-8 10-387,0 0-2709,7 16-1806,-3 1-258,1 7 258,3 6-387,-1 4 258,3 4-129,-3-2 0,2 1-258,0 1-258,-7-8-387,7 4-3870,-9-11-258,2 2-516,-8-14-387</inkml:trace>
  <inkml:trace contextRef="#ctx0" brushRef="#br0" timeOffset="86467.9457">19903 5957 7611,'-8'10'5418,"8"-10"-258,8 0 0,16 0-4257,-6-4 129,10 4-258,0-6-129,10 2-258,1-3 0,0-1-387,1 6-129,-5-5-645,7 7-4257,-18-1 0,-2 1-645,-11 0-387</inkml:trace>
  <inkml:trace contextRef="#ctx0" brushRef="#br0" timeOffset="87295.993">19137 6690 5289,'0'0'5160,"0"0"-129,0 8-387,3 14-3225,-1-10-645,5 9-129,-3-1-129,3 6-129,-2-5-129,2 3-129,-1-4-129,-2 1 129,-1-5-129,0-3 0,-3-13 258,4 10-129,-4-10-129,0 0 0,9-12 129,-4-4-129,0-5 0,4-3 0,1-3 0,2 2 129,0-3 0,2 6 0,0 4-129,0 7 129,-3 4 0,1 7 0,-4 8 0,-3 8-129,-1 5 0,-1 2 0,-1 3 0,-2 0 0,2 1 0,-2-4-129,4-1-387,-4-22-1419,7 21-2709,-7-21-645,13 1 0,-13-1-516</inkml:trace>
  <inkml:trace contextRef="#ctx0" brushRef="#br0" timeOffset="87484.0037">19559 6590 9417,'0'0'5289,"0"0"-516,0 0-258,0 0-4902,2 20-2451,-2-20-1806,7 18-258,-7-18-516,13 21 129</inkml:trace>
  <inkml:trace contextRef="#ctx0" brushRef="#br0" timeOffset="87648.0131">19603 6753 8127,'-10'11'5031,"10"-11"-387,-3 12-258,3-12-4902,6 10-3741,4-8-387,3 2-387,2-4-258</inkml:trace>
  <inkml:trace contextRef="#ctx0" brushRef="#br0" timeOffset="87920.0288">19987 6444 9159,'9'-5'5547,"2"1"-516,-11 4 0,3 9-4128,-3 7-903,0 6 129,3 9-129,-1 5 129,3 3-129,-2 3 0,1 4-258,-1-6-258,4 7-1161,-7-11-3096,2-5-387,-2-5-258,0-7-258</inkml:trace>
  <inkml:trace contextRef="#ctx0" brushRef="#br0" timeOffset="88144.0416">19912 6855 8385,'-8'0'5547,"8"0"-387,9 0-387,-1 0-3870,9 0-387,-2 0 0,7 0-129,-1 0-387,2 0-258,7 5-774,-9-5-3999,11 0 0,-5-1-516,1-6-258</inkml:trace>
  <inkml:trace contextRef="#ctx0" brushRef="#br0" timeOffset="88563.0655">20389 5321 7482,'48'69'5547,"-20"-15"-516,-2 1-129,5 20-3870,-2 10-129,4 11-387,-7 3-129,-2 9-258,-9 7-129,-6 3 0,-6 2-258,-3-9 0,-7-7-129,-6-10-258,2-4-774,-6-23-3483,3-18-129,-1-13-516,0-21 0</inkml:trace>
  <inkml:trace contextRef="#ctx0" brushRef="#br0" timeOffset="89452.1164">20953 5977 7998,'8'0'5289,"6"0"-387,-14 0-129,4 16-4386,-3 2-129,1 7 0,-1 2 0,-1 10 0,0 1 0,0 4 0,0-3-258,-1 3 129,1-7 0,0 0 0,0-7 0,3-5-129,0-6 258,1-3-387,-4-14 258,16 12-129,-5-12 0,0 0 0,2 0 0,3-2 0,0 0 0,1 0 0,3 1 0,-2 1 0,2 0 0,-3 1-129,3 3 129,-1 0 0,-2 1 0,-1 0 0,-4-2 0,-1-1 0,-11-2 0,13 0 129,-13 0-129,6-9 0,-5-4 0,-1-4 129,0-6-258,0-8 129,1-7 0,3-2-129,1-6 129,0 2 0,1 2 258,1 5-387,0 2 258,0 12-129,0 6-129,-2 3-258,4 14-1806,-9 0-2838,9 11-129,-9-11-516,9 18-516</inkml:trace>
  <inkml:trace contextRef="#ctx0" brushRef="#br0" timeOffset="89839.1385">22036 5272 4902,'3'-44'5160,"-3"30"-387,-9 4 0,1 17-4128,-7 6 129,4 17-129,-8 11 129,-1 20-129,-4 13 0,-3 20-129,1 9 129,1 9-258,2 8-129,4-2 0,5 3 129,8-4-129,6-9-129,6-6 0,7-10-129,5-10 129,-2-12 0,1-9-387,5-5-1032,-12-21-3870,1-9 0,-11-26-516,0 0-387</inkml:trace>
  <inkml:trace contextRef="#ctx0" brushRef="#br0" timeOffset="90444.1731">22190 5553 1161,'-8'3'4644,"8"-3"387,-4-8-387,4 8-3225,0 0 258,4 25-258,-4-7-129,8 18-129,-2-3-258,4 12-129,-3 0 0,1 2-516,-3-5-129,-1-1 0,2-5-258,-6-9-258,2 1-774,-4-17-2967,2-11-903,0 0-387,0 0-258</inkml:trace>
  <inkml:trace contextRef="#ctx0" brushRef="#br0" timeOffset="90736.1898">22183 5549 4257,'4'-45'5676,"1"22"-387,11 10-258,0-5-2451,9 9-1935,1 2-129,6 7-129,-1 0 0,-1 3-258,-5 9 0,0 2-129,-8 3 0,-6 0 0,-8 0 0,-5-3 129,-10-1-129,-4 1 129,-4-5 0,-4 0 0,2-3 0,1 0-258,6 0 0,2-4-903,13-2-3612,0 0-387,16 8-516,2-9-387</inkml:trace>
  <inkml:trace contextRef="#ctx0" brushRef="#br0" timeOffset="90916.2001">22673 5397 9288,'-9'-5'5289,"0"2"-258,9 3-774,-7-3-5289,7 10-3741,0-7-516,6 24-129,-2-13-516</inkml:trace>
  <inkml:trace contextRef="#ctx0" brushRef="#br0" timeOffset="91060.2084">22703 5684 7998,'5'13'4128,"-5"-13"-3999,12-14-1935,2 6-2967,3-4-258</inkml:trace>
  <inkml:trace contextRef="#ctx0" brushRef="#br0" timeOffset="91284.2212">23128 5331 9030,'8'-2'5676,"-8"2"-387,12 12-258,-12-12-4515,6 27-258,-3-4-129,5 4 0,-3 4-129,-1-1-516,4 15-1161,-8-12-3225,4 3-258,-4-8-516,0 0-258</inkml:trace>
  <inkml:trace contextRef="#ctx0" brushRef="#br0" timeOffset="91480.2323">23034 5730 8643,'-26'0'5805,"26"0"-387,0 0-129,18-9-4257,10 0-387,7 4-258,6-2-129,10 3 129,2-2-516,-3-1-258,3 12-2193,-11-5-2580,-7 8-258,-11-5-387,-5 8-387</inkml:trace>
  <inkml:trace contextRef="#ctx0" brushRef="#br0" timeOffset="92148.2706">22241 6553 9288,'0'0'5805,"9"-14"-645,-9 14 0,15-12-4257,-15 12-387,9 0-129,-9 0-129,9 15-129,-4-1 0,-2 7-129,2-1 0,-2 4 0,1 1 0,-2 0 0,0-4 0,1-1-129,-1-7 129,-2-13 0,8 12-129,-8-12 129,10-5-129,-1-9 129,3-7 0,2 1-129,0-4 258,3-2-129,0 1 0,-3 4 129,0 4 0,-1 6-129,-2 4 129,-1 7 0,0 0-129,0 10 129,-3 5-129,2 3 0,1 3 0,-1 1 0,-3 1-129,-4-4 0,5 3-516,-7-8-387,7 3-4257,-7-17 0,4 13-387,-4-13-516</inkml:trace>
  <inkml:trace contextRef="#ctx0" brushRef="#br0" timeOffset="92363.2828">22740 6390 10191,'11'-12'5676,"-11"12"-387,2-16-129,-2 16-4773,0 0-129,0 0-645,3 11-2967,-3-11-1806,4 16-387,-4-16-258,4 17-258</inkml:trace>
  <inkml:trace contextRef="#ctx0" brushRef="#br0" timeOffset="92524.292">22773 6566 6837,'-2'11'5289,"2"2"-387,0-13-645,0 0-5805,2 11-2967,-2-11-516,13 5-258,-5-5 388</inkml:trace>
  <inkml:trace contextRef="#ctx0" brushRef="#br0" timeOffset="92916.3144">23136 6380 10191,'14'-9'5805,"-5"0"-387,-9 9-129,0 0-4515,0 0-387,8 19-129,-5 3 129,-1 5-258,2 5-129,-1 6 129,-1 3-129,-1-2 0,0 2-258,-1-7 0,3 1-645,-3-21-1677,0 5-2838,0-19-129,0 0-516,0 0-129</inkml:trace>
  <inkml:trace contextRef="#ctx0" brushRef="#br0" timeOffset="93140.3273">23020 6414 8127,'-6'-11'5805,"12"7"-516,4-5 129,14 4-4257,1-2-516,8 4 0,0 0-258,8 2 0,-7 1-258,4-1-129,-2 1-387,-7-6-2580,2 6-2322,-11 0-129,-2 0-387,-4-5-516</inkml:trace>
  <inkml:trace contextRef="#ctx0" brushRef="#br0" timeOffset="93516.3489">23479 6228 4257,'20'22'5805,"-6"1"-258,4 6-258,-1-2-2193,10 17-1677,-10-1-387,9 10-387,-12-3 0,-4 6-387,-6-1-387,-3-7-774,-1 0-4128,-14-10-387,-5-3-258,-4-17-516</inkml:trace>
  <inkml:trace contextRef="#ctx0" brushRef="#br0" timeOffset="96640.5275">23410 5202 3483,'-11'-24'4773,"9"13"129,2 11-2322,0-15-516,0 15-387,0 0-645,0 0 0,0 0-258,7 0-129,-7 0-129,2 25-129,2-7 0,6 6 258,-4 2-258,2 4 0,-2 2-129,3 4 0,0 0 0,3 9-129,-3 2 0,2 5 0,-1 5 0,3 5 0,-4 1 0,0 3-129,1 2 129,0-1-129,0-4 0,-5 0 0,1-5 0,-1-2 0,0-1 129,-1-3-129,-1-5 129,-1 1-129,-1-1 129,5-5-129,-1 1 129,-1-4-129,0-1 0,-2-1 0,-1-2 0,3-2 0,-4-1 0,0-6 129,0 1-258,0-1 258,-2-4-258,-1-3 258,1-3-129,0 1 0,0-5 0,2-1 0,0-11 0,-4 12-129,4-12 258,0 0-129,0 0 0,0 10-129,0-10 129,0 0 0,0 0 0,-7 14 0,7-14-129,-12 22 129,5-9 0,1-1 0,-2 1-129,0 1 129,4-2 0,4-12 0,-12 19-258,12-19-516,0 0-3612,0 0-903,0 0-387,-1-10-516</inkml:trace>
  <inkml:trace contextRef="#ctx0" brushRef="#br0" timeOffset="97740.5904">18287 7992 4902,'-9'6'5289,"9"-6"-258,7-1-258,4-2-2709,2-8-903,13 7-258,-2-3-129,9 4-129,-4-1-387,4 1-258,-1 3-387,-5-6-903,1 6-3354,-11 6-258,-5-1-258,-12-5-258</inkml:trace>
  <inkml:trace contextRef="#ctx0" brushRef="#br0" timeOffset="97907.6">18368 8174 7353,'-35'32'5031,"29"-18"-129,6-14-129,10 7-3612,5-7-387,14 0 0,-1-2-645,7-7-1677,3 4-2838,-3 0-516,1 2-516,-6-1-258</inkml:trace>
  <inkml:trace contextRef="#ctx0" brushRef="#br0" timeOffset="99723.7038">19442 7866 5934,'2'-14'5160,"0"3"-387,-2 11 0,-9 13-3225,0 18-774,-7 9 258,2 23-258,-7 14 129,1 15-129,-1 12 0,1 10-129,4 6-387,6 4 129,5-3-258,5-4 129,5-13-129,8-7 0,5-12-129,6-6-129,2-13 0,1-11 0,5-9-516,-6-19-1290,7 0-3354,-9-13 129,0-6-774,-7-9-258</inkml:trace>
  <inkml:trace contextRef="#ctx0" brushRef="#br0" timeOffset="100267.735">19696 8002 7740,'21'3'5289,"-8"14"-258,-4 10-258,-1 13-3741,-6 7-129,5 8-387,-7 3-129,2 5 0,0-5-129,-1-2-129,1-6-129,2-15-258,1-5-387,-1-19-903,7-2-3096,-11-9-516,9-13-129,-9-9-516</inkml:trace>
  <inkml:trace contextRef="#ctx0" brushRef="#br0" timeOffset="100595.7537">19742 8036 8901,'2'-46'5418,"5"29"-258,0-2-258,7 9-3741,-3-2-516,8 9 0,1 1-129,1 2-258,-1 9 0,0 4-258,0 7 258,-4 2-258,-1 0 129,-8 4-129,-3-3-129,-4-1 129,-4-3 0,-6-2 0,-5-6 0,-2-5 0,0-6 0,-2 0 129,0-7-129,3-2 0,1 3-129,5-4-129,10 10-516,-7-13-1548,7 13-2838,10 6-129,4 4-516,2-2-129</inkml:trace>
  <inkml:trace contextRef="#ctx0" brushRef="#br0" timeOffset="100835.7674">20204 7965 11223,'-14'-17'5676,"14"17"-516,-14-9-258,14 9-4515,0 0-387,0 0-903,9 8-4128,-9-8 129,18 24-645,-11-11-516</inkml:trace>
  <inkml:trace contextRef="#ctx0" brushRef="#br0" timeOffset="101007.7773">20219 8179 11739,'-9'4'5547,"-3"2"-387,12-6-1290,-8 7-3096,8-7-258,0 0-774,0 0-4515,0 0-387,5 5-387,3-5-645</inkml:trace>
  <inkml:trace contextRef="#ctx0" brushRef="#br0" timeOffset="101603.8114">20651 7805 5031,'0'0'5418,"0"0"-129,0-13-387,0 13-2967,0 0-516,0 0-129,5 14-387,4 4-258,-6-1-258,3 6 0,0 4 0,-1 4-258,-3 2 129,0 5-258,-1-5 129,-1 4-129,2 1-129,-2-4-387,2 4-387,-1-13-516,8 2-3870,-7-8 129,3-4-516,-5-15-387</inkml:trace>
  <inkml:trace contextRef="#ctx0" brushRef="#br0" timeOffset="101819.8238">20626 8184 8643,'-12'-6'5418,"1"0"-129,11 6-645,0 0-3354,10 0-516,2 1-258,7 4 0,4-1-129,5 3-129,4-1-129,2 2 0,1 0-258,-2 1-129,0 7-645,-6-16-2709,3 9-1677,-5-9-129,-4 0-516</inkml:trace>
  <inkml:trace contextRef="#ctx0" brushRef="#br0" timeOffset="102571.8667">21213 7816 8514,'2'18'5547,"-2"-18"-516,0 28-1161,0-28-2580,0 26-516,-2-10 0,2 4-387,-3 1 0,1-1-258,0 0 129,-1 2-258,3 0 0,-2-2 0,2 0 0,0 0-129,0-2 129,0-4 0,2 2-129,3-5 129,5-2 0,-1 0 0,5-1 0,-1-2 0,5 1 0,0 0 0,1-5 0,2 3 0,0-1-129,0 0 129,-3-2 0,-1 2 0,1-3 0,-4-1 0,-3 0 0,-3 0 0,-8 0 129,14-17-129,-8 4 0,0-7 0,1-3 129,0-3-129,1-3 0,0-6 0,1-3-129,0-3 129,0 3-129,-1 0 258,-1 5-387,-2 2 258,-1 5-129,-1 6 129,0 9-129,-3 11-129,0 0-1032,0 0-3870,0 10 0,-4 1-516,2 6 0</inkml:trace>
  <inkml:trace contextRef="#ctx0" brushRef="#br0" timeOffset="102871.884">21981 7713 9804,'0'0'5547,"-11"2"-516,6 10 129,-3 1-4773,5 10-129,3 3 129,3 4-129,1 2 129,4 5-258,2-5 129,-4 4-258,2 0-129,-4-9-387,2 6-516,-11-10-3612,3 1-516,-6-9-258,1 0-516</inkml:trace>
  <inkml:trace contextRef="#ctx0" brushRef="#br0" timeOffset="103083.8961">21844 8138 9159,'-7'0'5676,"7"0"-258,0 11-129,0-11-3999,31 0-387,-3 0-129,9 0-258,0-2-129,2-2-258,0 1-129,-3-4-516,0 9-1806,-17-3-2967,-5 0-258,-14 1-258,0 0-645</inkml:trace>
  <inkml:trace contextRef="#ctx0" brushRef="#br0" timeOffset="103707.9317">20489 8271 1,'-10'0'3095,"10"0"-1031,0 0-516,-13 3-129,13-3 0,-9 3 516,9-3 0,0 0 0,0 0-129,0 0 0,9 7-129,-9-7-258,13 0-129,-13 0-387,20 1 129,-5 1-258,7 6-129,0-4-129,9 5-129,0-5 0,5 0-129,3-2-129,2-1 0,-1-1-129,-6-5-129,-1 4-516,-14-14-2709,-2 15-1677,-17 0-516,0 0-258,-11 6-516</inkml:trace>
  <inkml:trace contextRef="#ctx0" brushRef="#br0" timeOffset="104643.9853">20685 8230 903,'-12'0'2322,"0"-1"129,12 1 516,-21 0-129,13 5 0,-9-5-387,17 0-516,-26 6-387,19 5-516,-8-11 0,15 0-258,-17 13-258,17-13 0,0 0 0,-5 16-129,5-16-129,12 12 0,3-9-129,6 3 129,1-3 0,7-1 0,2-2-129,0 0 129,3 0-129,-8 0 0,0-6-129,-6 3 0,-5 0 0,-15 3 0,0 0 0,0 0 0,-11 0 0,-9 0 0,-8 0 129,0 1-129,-6 1 0,0-1 129,3-1 0,0 0 0,10 0 0,0-1 0,8-2 0,13 3 0,0 0 0,0-11-129,14 8 0,6 0-387,8 9-1548,2-6-3225,8 5 0,-3 0-645,2 3-387</inkml:trace>
  <inkml:trace contextRef="#ctx0" brushRef="#br0" timeOffset="105404.0288">19799 9116 9159,'5'-9'5289,"-5"9"-258,0 9-258,-2 13-3741,-3 3-645,2 7 129,-4 4-258,5 3 129,-5 2-258,7-3 258,-2-5-258,2-3 0,2-9 0,1-2 0,3-7-129,-6-12 129,14 5-129,-4-8 0,-1-11 0,6-6 129,1-2-129,1-5 0,3-5 0,-3 6 0,5-2 0,-3 5-129,0 9 0,-5 4 129,-1 4 0,-2 6 0,-4 9 0,-1 4 0,-2 5 0,-1 5 0,-1 3 0,-2-1 0,1-1 0,-1-4-387,4 3-258,-4-23-2709,5 18-1548,-5-18-645,14 0 0,-5-11-516</inkml:trace>
  <inkml:trace contextRef="#ctx0" brushRef="#br0" timeOffset="105576.0386">20308 9143 10320,'4'-11'5547,"-4"11"-516,-4 0-129,4 0-4257,-8 15-1161,8-15-3741,-4 21-516,4-21-645,0 22-258</inkml:trace>
  <inkml:trace contextRef="#ctx0" brushRef="#br0" timeOffset="105764.0494">20337 9318 8901,'-10'14'5547,"2"-7"-387,8-7-129,0 0-3225,0 0-1419,0 0-774,0 0-2064,0 0-2322,7 0-516,-7 0-258,11 0-387</inkml:trace>
  <inkml:trace contextRef="#ctx0" brushRef="#br0" timeOffset="106464.0894">20816 8899 7353,'0'-26'5547,"0"26"-516,0 0 0,4 6-3225,-4 5-774,0 13-258,0 2-129,3 6-258,-2 5-129,4 4 0,-2-1-129,1-1 0,-1-4 0,2-2-129,2-3-258,-4-6-258,5 0-516,-8-24-3096,8 21-1032,-8-21-387,0 0-387</inkml:trace>
  <inkml:trace contextRef="#ctx0" brushRef="#br0" timeOffset="106688.1021">20682 9342 8514,'-9'3'5676,"9"-3"-516,0 0-129,16 0-3741,5-1-645,4-4 0,5 2-129,2-4-129,2 6-129,0-1-129,-3-1-129,1 3-258,-2-1-387,1 5-1161,-9-4-3483,3 0 129,-7-3-645,4 1-258</inkml:trace>
  <inkml:trace contextRef="#ctx0" brushRef="#br0" timeOffset="107364.1409">21258 8877 5160,'15'-40'5676,"-10"23"-387,-5 17-258,9-26-2709,-9 26-903,0 0-387,8 10-258,-8 2-258,2 6 0,-2 5-258,2 6-129,0 1 0,1 6 0,-3-1-129,0 4 0,0-2 0,0 1 0,2-5-129,-6-1 129,3-4 0,-1-3 0,2-4 0,0-7-129,2-1 129,7-4 0,4-3 0,2 1 0,3-3 0,2-2 0,3-2 0,-2 3 0,2 0 0,-4-3-129,-1 1 129,-2-1 0,-2 2 0,-1-2 0,-2-3 0,-1-4 0,0-3 0,1-2-129,-3-6 258,1-2-129,-1-5 0,-1 0 0,0-8 0,0-2 129,-2 1-129,2-1 129,-4 1-129,4 0 0,-5 6 129,3 2 0,-4 5-129,1 7 129,0 0 0,1 1-129,-3 13 0,0 0 0,8-6-129,-8 6-387,13 12-2193,-13-12-2451,7 17-387,-7-17-258,9 15-516</inkml:trace>
  <inkml:trace contextRef="#ctx0" brushRef="#br0" timeOffset="107688.1594">22048 8819 9159,'2'-14'5676,"-1"-4"-387,-1 18 0,0 0-4386,0 13-387,2 9-258,2 11 129,-2 5-258,1 6 0,0 7 0,0-1-129,-1 0 0,-2-2 0,0-7-258,0-9 0,-2-1-387,-5-19-774,7-12-3741,0 0-129,0 0-258,-13-20-516</inkml:trace>
  <inkml:trace contextRef="#ctx0" brushRef="#br0" timeOffset="107920.1727">21848 8843 8385,'-16'-21'5676,"16"21"-387,-2-13-258,9 13-3612,3-7-774,15 1 129,2-1-258,8 1 0,3-1-129,3 0-129,1 1 0,3 1-258,-3 2-258,-6-1-387,0 9-2322,-8-5-2193,-3 2-516,-9-2-258,1 3-258</inkml:trace>
  <inkml:trace contextRef="#ctx0" brushRef="#br0" timeOffset="108528.2075">22485 7808 6708,'3'-18'5418,"11"9"-129,-1 18-129,-5 14-3870,17 22-129,-1 17-258,7 24-258,0 11 129,5 18-258,-3 6-129,-4 5 0,-10 2-387,-5-2 129,-8-11-129,-6-6 0,-5-14-129,-8-14 129,-3-9-258,-5-23-645,8-2-3354,-10-23-1161,2-12-129,-7-12-774</inkml:trace>
  <inkml:trace contextRef="#ctx0" brushRef="#br0" timeOffset="109116.2411">18830 10699 9804,'0'0'5547,"9"-6"-258,-9 6-258,0 0-3999,14-8-645,-2 8 0,8 0-258,-1 6-258,8 7-516,-6-9-1161,5 13-3225,-7-3-129,-4 1-258,-8 0-516</inkml:trace>
  <inkml:trace contextRef="#ctx0" brushRef="#br0" timeOffset="109263.2495">18888 10931 7224,'-30'24'5289,"30"-24"-129,0 0-129,0 0-3096,23 3-1032,2-3-387,9-3-516,11 1-4128,-1-3-645,4 1-516,-2-4-645</inkml:trace>
  <inkml:trace contextRef="#ctx0" brushRef="#br0" timeOffset="109760.278">20046 10196 7998,'0'22'5289,"-19"39"129,-17 24-516,-4 26-3870,-7 18 0,8 24-258,3 7 258,11 8-258,10-6-258,13-12 0,14-16-258,17-16-258,17-13-645,7-29-2193,16-13-2451,0-20 0,3-21-645,-7-15-387</inkml:trace>
  <inkml:trace contextRef="#ctx0" brushRef="#br0" timeOffset="110279.3076">20562 10487 9933,'-9'0'5547,"8"27"-387,-3 9 0,6 13-4644,0 8-258,6 10 0,-1-1 129,3 3-258,-3-5 129,3-9-258,1-7-129,-1-13-645,7 3-2580,-5-22-1419,-2-6-774,-10-10 0,11-20-516</inkml:trace>
  <inkml:trace contextRef="#ctx0" brushRef="#br0" timeOffset="110579.3248">20479 10550 9546,'7'-57'5547,"5"31"-387,14 11-129,-2 0-4386,12 8-258,-3 7 0,4 6-129,-6 8-129,-1 4 0,-5 8-129,-7 1 0,-8 2 0,-6 0 0,-8-5 0,-10-1 0,-5-1 0,-7-9 0,-2-4 0,1-4 0,1-5 0,3 0 0,7-5-129,7-8-129,9 13-774,0-20-3870,13 11-258,4-5-387,10 3-387</inkml:trace>
  <inkml:trace contextRef="#ctx0" brushRef="#br0" timeOffset="110799.3374">21116 10436 11481,'0'-19'5805,"0"19"-516,-9-17-129,9 17-4644,0 0-645,0 0-516,0 0-3999,0 8-645,7 4-258,-7-12-516</inkml:trace>
  <inkml:trace contextRef="#ctx0" brushRef="#br0" timeOffset="110964.3467">21148 10701 9804,'-4'22'5676,"4"-22"-387,0 0-129,0 0-4515,0 0-1290,7-3-4128,-7 3-387,20-15-516,-9 3-516</inkml:trace>
  <inkml:trace contextRef="#ctx0" brushRef="#br0" timeOffset="111623.3845">21940 10337 6063,'0'-43'5676,"0"29"-387,0 2-258,0 12-2322,0 0-1677,3 15-258,1 5-258,1 3-258,0 11 0,-1 2-258,0 5 129,1-3-387,1 6-516,-6-15-1806,5 9-2322,-3-8-387,3-1-387,-5-5-258</inkml:trace>
  <inkml:trace contextRef="#ctx0" brushRef="#br0" timeOffset="111880.3992">21837 10724 9159,'-14'-10'5418,"11"-6"-129,6 10-129,1-9-3999,16 10-387,6-3-258,10 4 0,3 0-129,3 3-129,2-1 0,-1 2 0,3 4-258,-6 2 0,-4 2 0,-5-1-387,-4 6-516,-10-13-2709,1 9-1419,-18-9-645,12 14-258,-12-14-129</inkml:trace>
  <inkml:trace contextRef="#ctx0" brushRef="#br0" timeOffset="112555.4377">20600 11640 6450,'17'19'5547,"-8"-4"-387,0 6-129,-4-10-2193,-1 18-2193,1-3-129,0 5-129,-3-3-129,2 1 129,-3-6-129,3-3-129,-1-5 0,-3-15 0,17 13-129,-8-16 129,3-10-129,3-6 0,4-4-129,-1-6 0,5 2 129,-4-1-129,1 1 0,-2 9 0,-3 6 0,-2 4 129,-4 8 0,-4 13 0,-1 2 129,-3 8-129,-1 5 129,0 2 129,0 1-258,0 0 129,-1-2 0,1-6-258,2-1-645,-2-22-2580,8 15-1677,-8-15-258,22-6-387,-11-15-258</inkml:trace>
  <inkml:trace contextRef="#ctx0" brushRef="#br0" timeOffset="112735.4481">21152 11572 10836,'0'0'5418,"0"0"-516,0 7 0,0-7-4902,1 10-516,11 5-4257,-12-15-129,12 25-258,-7-15-645</inkml:trace>
  <inkml:trace contextRef="#ctx0" brushRef="#br0" timeOffset="112907.458">21232 11801 9933,'1'16'5289,"0"-3"-387,-1-13-129,0 0-4386,10 2-774,-10-2-4128,9 0-387,-9 0-387,20-15-258</inkml:trace>
  <inkml:trace contextRef="#ctx0" brushRef="#br0" timeOffset="113180.4736">21751 11472 11997,'8'-8'5418,"-8"8"-129,5 18-645,-5-6-4128,-2 7-258,1 5 0,1 4 0,0 5-129,4 1 0,1 0-258,0-1 129,0-3-129,0-8-387,2 8-645,-7-15-3741,4-3-258,-4-12-516,0 0-258</inkml:trace>
  <inkml:trace contextRef="#ctx0" brushRef="#br0" timeOffset="113427.4877">21604 11460 9933,'-8'-17'5676,"8"-5"-387,17 16 0,-1-5-4128,14 7-387,4 1-129,7 0-129,0 1 0,0-2-258,-2 3-129,-2-4 0,-1 1-258,-7 0 0,-3 1-387,-6-7-516,6 10-4257,-16-5 0,2 3-516,-12 2-516</inkml:trace>
  <inkml:trace contextRef="#ctx0" brushRef="#br0" timeOffset="113907.5152">22427 10181 9804,'68'76'5805,"-26"-19"-516,10 21 129,-2 12-4128,7 17-387,-7 3 0,-6 11-516,-12-2 129,-11 11-258,-14-3-129,-9-8-129,-13-7-129,-9-8-129,-3-10-258,-6-19-1161,10-3-3612,-4-26-129,6-11-516,0-18-258</inkml:trace>
  <inkml:trace contextRef="#ctx0" brushRef="#br0" timeOffset="115823.6248">13282 12185 8256,'0'47'5031,"3"-13"129,-3 9-645,7 4-3225,-7 4-129,1 6-516,-1-5 0,2 0-387,2-4 0,2-10-258,2-7-129,0-13-258,8-5-387,-16-13-903,24-2-1161,-21-23-1032,4 3-645,-7-14-774,-7-2 258</inkml:trace>
  <inkml:trace contextRef="#ctx0" brushRef="#br0" timeOffset="116079.6394">13284 12375 3354,'-40'-109'4644,"27"63"129,2-2-258,11 19-1161,0-7-1032,13 21-903,8-3-387,7 12-258,4 5-258,7 7 0,-4 7-129,1 12-129,-4 6-258,-6 4 129,-7 4-129,-9-1 0,-8-1-129,-6-3 258,-10-4-258,-6-6 129,-4-7 0,-3-6 0,3-7-129,-1-4-258,11 0-516,-3-7-3999,17 7 129,0-18-645,10 9-258</inkml:trace>
  <inkml:trace contextRef="#ctx0" brushRef="#br0" timeOffset="116327.6536">13771 12185 11223,'0'0'5289,"0"-11"-774,0 11 0,0 0-5289,11-2-3870,-11 2-129,19 0-387,-10 2-387</inkml:trace>
  <inkml:trace contextRef="#ctx0" brushRef="#br0" timeOffset="116483.6625">13813 12397 8514,'-7'12'4515,"4"2"-2967,3-14-1548,8-2-4386,8-9-645,8-7 129</inkml:trace>
  <inkml:trace contextRef="#ctx0" brushRef="#br0" timeOffset="116763.6785">14251 11980 10449,'17'-7'5418,"-17"7"-387,14 12 0,-13 5-4257,6 9-258,-3 3 0,2 11 0,-4 2-258,3 7-129,-2 1-129,1-4-129,1 2-387,-5-13-645,8 0-3741,-7-10-129,4-6-387,-5-19-516</inkml:trace>
  <inkml:trace contextRef="#ctx0" brushRef="#br0" timeOffset="116971.6904">14156 12461 11094,'-5'15'5547,"5"-15"-645,21 2 129,4-2-4257,10 0-258,4-4 0,4 0-258,1-2-387,-3-3-516,9 9-3870,-17-7-387,-2 4-387,-11-3-387</inkml:trace>
  <inkml:trace contextRef="#ctx0" brushRef="#br0" timeOffset="117579.7252">13390 13099 13158,'10'0'5547,"-5"7"-516,-5-7-129,-6 25-4257,2-6-387,4 5 0,0 4-129,2-3 0,3-4-129,2-1 0,5-3 0,0-8 129,4-4-129,-2-5 0,1-7 0,2-7 0,1-7 0,1-2 0,0-1 0,1-4 129,-4 1-129,1 3 0,-2 7 0,-1 3-129,-5 9 129,-9 5 0,15 4 0,-11 11 0,-1 5 0,2 1-129,0 5 0,2-5-129,6 3-774,-7-12-3354,13 2-645,-5-11-258,8-2-516</inkml:trace>
  <inkml:trace contextRef="#ctx0" brushRef="#br0" timeOffset="117775.7364">14013 12910 11997,'2'-12'5418,"2"-2"-387,-4 14-129,0 0-3612,0 0-1290,-2 12-1548,2-12-3225,2 16-258,-2-16-387,12 19-516</inkml:trace>
  <inkml:trace contextRef="#ctx0" brushRef="#br0" timeOffset="117939.7458">14091 13086 11997,'-12'13'5160,"12"-13"-645,0 0-387,0 0-8514,10-4-129,5-3-645,5-3-258</inkml:trace>
  <inkml:trace contextRef="#ctx0" brushRef="#br0" timeOffset="118203.7609">14433 12838 14061,'0'0'5547,"0"0"-258,0 0-258,-3 12-4515,0 8-258,1 13 0,-3 3-129,3 6-129,-1 1 0,-1 4 129,3-2-258,-3-5-129,4-4-387,0-12-516,7-5-3870,-7-19-258,4 19-129,-4-19-516</inkml:trace>
  <inkml:trace contextRef="#ctx0" brushRef="#br0" timeOffset="118691.7888">14237 12834 9804,'-4'-12'5418,"4"-1"-387,18 3 0,2-5-3870,16 8 0,-1-8-258,12 7-129,-2-3-258,5 3-129,-4 2-258,-5 2 0,-4 2-129,-9-1-387,-2 3-516,-18 0-4128,5 7-129,-13-7-387,0 0-258</inkml:trace>
  <inkml:trace contextRef="#ctx0" brushRef="#br0" timeOffset="120743.9061">13033 11367 1161,'0'6'4386,"-10"14"129,3 0-774,-7-8-1677,8 17 0,-10-4-516,11 17-258,-12-3-387,6 12 0,-4 4-258,3 11-129,-5 6 129,3 14-129,-1 9-129,3 10 0,-5 7 129,2 11-129,-1 4-129,-1 6 0,0 4-129,-1 2 0,3-1 0,-2 1-129,5 1-129,0-5 0,5 1 0,0-5 0,4-5 0,3-5-129,0-9 129,0-7-129,3-9 129,1-10-129,2-9 129,-2-8 0,-1-11 0,-1-5 0,-2-6 0,0-10 129,0-5 0,0-7 0,-4-10 0,4-15-129,0 0-516,-15 0-3870,12-9 0,-1-12-645,-1-10-129</inkml:trace>
  <inkml:trace contextRef="#ctx0" brushRef="#br0" timeOffset="124396.1151">12707 14778 1419,'0'0'4386,"0"0"258,0 0-1548,-3 14 129,-9-11-903,9 22-774,-11-10 129,4 15-903,-1-4-258,7 6-129,2-5 0,5 0 0,10-8-258,8-10-129,10-9 129,4-8 0,4-11-129,2-10 129,-3-6 0,-1-9 0,-10-2 0,-6 1 0,-12-3-129,-11 8 0,-9 5 0,-14 8-645,-1 18-3999,-9 5-129,0 4-258,3 11-774</inkml:trace>
  <inkml:trace contextRef="#ctx0" brushRef="#br0" timeOffset="126879.2571">13075 14767 2709,'56'-12'4257,"4"-4"-129,14-8-129,32-12-3096,31 7 129,31-6-129,34 3-129,31-2-129,25 8 0,13-2 129,12 16 0,0-5 129,2 7-129,-17-4-258,-4 10 129,-26-8 129,-14 6-516,-22-3 0,-17 1-129,-26-3-129,-25 6-129,-30-2 0,-25-2-258,-21 9-903,-34-8-3225,-12 4-387,-17-4-129,-14 3-516</inkml:trace>
  <inkml:trace contextRef="#ctx0" brushRef="#br0" timeOffset="127179.2743">17079 14199 8643,'61'23'5418,"-22"-5"-516,1-9-129,10 10-3612,-6-2-387,8 10-258,-4-8-129,-7 5 0,-5 0-129,-10 0-129,-8 0 0,-15 2-129,-6-1 0,-20 0-129,-8 11-645,-19-10-4128,1 5 129,-11-5-645,0 3-387</inkml:trace>
  <inkml:trace contextRef="#ctx0" brushRef="#br0" timeOffset="128631.3573">12816 15287 7998,'52'-14'5160,"-23"25"-516,1 15 129,1 9-3999,5 20-258,-4 7 0,3 16-129,-7 5-129,-1 9 0,-7 2 0,0 6-129,-7-4 0,-3 1-129,-3-2 0,-2-5 129,-5-3-129,0-12 0,0-12 0,-6-5-129,-1-6 129,-1-9-129,-1-9-258,-5-12-645,7 2-2838,-7-15-903,0-6-645,-6-6 0</inkml:trace>
  <inkml:trace contextRef="#ctx0" brushRef="#br0" timeOffset="128931.3745">12860 16561 6708,'-11'10'5289,"11"-10"-387,-6 24-387,3-12-3354,3 12-903,0-1 129,5 6-129,-1 2 0,3 2-129,-1-9 0,1 1 0,1-5 0,3-4 258,-2-4-129,4-4 129,-1-6-129,0-2 0,2-4 0,2-6-387,-1 10-258,-3-9-1677,1 9-2967,-4 0-129,-1 3-516,-8-3 0</inkml:trace>
  <inkml:trace contextRef="#ctx0" brushRef="#br0" timeOffset="129411.4019">12726 17170 5676,'-10'-22'5031,"10"22"-258,-10-10-129,-3 3-3741,13 7-387,-11 10 129,9 12-258,-3-1 0,5 13-129,0-2 0,0 5 0,5-1 0,7-3 0,1-10-129,5-1 129,1-13 0,6-7-129,0-7 0,4-15 129,-3-11-129,1-3-129,-6-8 258,-3-1-258,-9 2 0,-9 1 0,-4 6 0,-11 7-258,-7 19-258,-10-5-903,2 16-3354,-2 3-258,2 8-387,3-1-258</inkml:trace>
  <inkml:trace contextRef="#ctx0" brushRef="#br0" timeOffset="130267.4509">12913 16475 1935,'0'0'4515,"0"0"516,0 0-516,2 9-2580,-2-9-645,2 25-129,-2-14-129,5 20-129,-3-7-258,7 8-387,-3 6 129,3-1-258,1 7 0,-3 0-129,3 3 0,-3-3 129,3-6 0,0-6 0,1-9 258,4-5-129,5-18 0,6-5-129,2-12 129,6-8 0,1-4 0,7-4-129,-1-7 0,1 5 0,1 4 0,-4 0-258,0 7-129,-8 1-645,4 8-4128,-16 3 129,-5 12-645,-14 0-258</inkml:trace>
  <inkml:trace contextRef="#ctx0" brushRef="#br0" timeOffset="131055.4959">12447 17248 2709,'7'14'4773,"-7"-14"-129,0 13 0,0-1-3483,-7-6 0,4 12 0,-11-13-258,2 14 0,-11-4-258,3 10 0,-11-6-129,-3 4-129,-7-8 129,-5 4-129,-6-4-129,-6 1 0,-1-12 0,-7-5-129,1-9 129,1-11-129,-3-14 0,4-18-129,-1-18 129,7-19-258,3-15 258,3-9-129,5-9 0,9-10 0,8-8 0,12-4 129,10 1-129,7-2 129,16 3-129,11-4 0,14 3 129,7 7 129,8 12-258,5 11 129,4 17 0,0 17 0,0 13 0,-5 16-129,-8 19 0,-6 10 0,-6 10 0,-9 7-129,-5 5 0,-7 0 0,-4 11-258,-15-11-258,16 24-516,-16-24-3225,-7 22-645,-6-11-129,-1 1-645</inkml:trace>
  <inkml:trace contextRef="#ctx0" brushRef="#br0" timeOffset="131363.5136">11923 14966 8385,'10'-32'5160,"2"13"0,1-7-387,8 5-3870,-1-3-129,7 6-258,-3 1 0,1 10-129,-4 6-129,6 3-129,-8 12-129,0 9 0,-2 5 129,-3 3-129,-1 7 129,-3 2-129,-2 0 0,-3 2-129,-4-1 129,-1-1-387,0 2-387,-10-15-2580,3 12-1677,-8-9-258,3 1-258,0-9-387</inkml:trace>
  <inkml:trace contextRef="#ctx0" brushRef="#br0" timeOffset="132691.5895">11830 14757 2580,'0'-13'4902,"0"13"-258,0-12 129,0 0-2451,0 12-903,0 0-387,12 0 0,-12 0-387,12 11 0,-4 0-258,8 5 129,-2-2-129,8 2 0,0-3-129,4 2-129,-2-5 0,5-3 0,-3-1-129,1-5 0,-4 0 129,2 0-129,-6-1 129,-3 0-129,0-1 129,-5 1-129,-11 0 0,7 0 0,-7 0 0,0 0 0,-7 7-129,7-7 129,-11 13 0,11-13-129,-10 15 258,7-1-258,0 2-129,1-2-387,4 11-3483,-2-3-645,-2 7-516,-3-3-387</inkml:trace>
  <inkml:trace contextRef="#ctx0" brushRef="#br0" timeOffset="137503.8647">14172 15516 903,'10'8'4644,"5"-6"-129,-15-2 129,9 0-2064,1 9-645,-10-9-645,0 0-258,4 10 0,-4-10-258,0 13 0,0-13 129,-4 12-258,4-12-129,-19 9 0,7-6 0,-2-3-258,-1 4 129,-2-4-258,0 0 129,1 0-129,-4 0 0,4 0 0,2 0 0,1 1-129,1 2 129,4 3 0,8-6-129,-9 17 0,8-4 129,1 2-129,1 7-129,4 5 258,0 3-129,0 9 0,2 1 0,-3 2 0,4 4 0,-3-1 0,-3 1 0,1-2-129,-3-4 129,0-5-129,0-2 129,0-4-129,0-7 129,0 1 0,2-10 0,-2-13 0,7 15 129,1-9-129,3-4 0,4-2 0,0 0 129,1-1-129,3 0-129,1 1-129,-4-11-2322,6 11-2709,-8 0 0,3 0-387,-5-5-774</inkml:trace>
  <inkml:trace contextRef="#ctx0" brushRef="#br0" timeOffset="138779.9378">14546 15833 2580,'6'-11'4902,"-5"0"0,-1 11-258,0-13-1806,0 13-1419,0 0 0,0 0-258,0 0-129,0 7-387,0-7-129,0 16 0,0-2-129,2 8 0,0 2-129,-2 6-129,1 2-129,1 2 129,0 1-129,3-2 0,-1-6 0,3-5 0,0-5 0,-7-17 0,16 10 0,-16-10 0,15-8 129,-9-8-129,0-7 129,1-5-129,2-3 0,0 0 0,0-5 129,-1 4-129,1 3 129,1 6 0,0 7-129,0 6 129,-2 10 0,-8 0-129,14 18 129,-9 3-129,-2 6 0,1 5 0,-4 0-129,0 1 129,0 0-129,0-4-129,0 4-516,0-33-2451,0 31-1677,0-31-387,11 7-387,-1-14-258</inkml:trace>
  <inkml:trace contextRef="#ctx0" brushRef="#br0" timeOffset="139059.9538">15030 15727 10836,'-12'14'5160,"11"-1"0,1-13-129,-9 20-4128,9-20-387,-4 14-129,4-14 129,0 17-516,4-6 0,-4-11-774,10 26-1806,-10-26-2322,11 15-258,-11-15-387,11 12-387</inkml:trace>
  <inkml:trace contextRef="#ctx0" brushRef="#br0" timeOffset="139230.9636">15064 16052 10320,'-1'21'5289,"-8"3"-387,9-24-129,0 14-3870,0-14-645,0 0-645,10 4-4128,-10-4-129,8 0-516,-8 0-516</inkml:trace>
  <inkml:trace contextRef="#ctx0" brushRef="#br0" timeOffset="139892.0013">15013 15620 3999,'-3'-15'4515,"3"4"258,-1-2-1161,1 13-1290,0 0-645,0 0-129,0 0-387,6-2-129,-6 2-129,3 13-258,-1 1 0,3 9-258,-3 0 0,3 5-129,-3-1 0,1 3-129,-2-5 129,0 2-258,0-3 258,-1-8-258,0-5 129,0-11-129,3 14-129,-3-14-516,9 0-4257,-9-11-129,0 11-258,4-23-387</inkml:trace>
  <inkml:trace contextRef="#ctx0" brushRef="#br0" timeOffset="140268.0229">15255 15773 9030,'-9'14'5289,"14"-5"-258,2-9-129,19 0-3870,-4-7-516,4 5 129,1-3-387,1-1-516,5 6-3354,-9-2-1161,-4 2-387,-10-2-258</inkml:trace>
  <inkml:trace contextRef="#ctx0" brushRef="#br0" timeOffset="140427.032">15313 15895 6450,'-29'31'5418,"29"-31"-258,-3 15-645,6-20-1032,15 1-3096,5-1-516,1-5-3999,12 3-387,-2-7-387,4 4-774</inkml:trace>
  <inkml:trace contextRef="#ctx0" brushRef="#br0" timeOffset="140756.0508">15714 15674 12384,'-43'63'5418,"26"-25"-258,0-6-258,12 2-4644,7-6 129,15-6-258,4-7-129,7-3 129,6-10-258,1-3 129,1-10-129,-6-10 129,-4-3-258,-8-4 387,-7-2-258,-6-6 129,-5 1 0,-12 1 0,-6 4-129,-6 1 129,-3 7-129,-2 6-387,6 16-2193,-4-6-2193,11 6-258,3 0-258,13 0-516</inkml:trace>
  <inkml:trace contextRef="#ctx0" brushRef="#br0" timeOffset="141268.0801">15985 15441 12900,'-20'-26'5676,"20"26"-387,-7-30-258,15 12-4515,6 0-258,8 3-129,2 5 0,4 1 0,3 4 0,-2 5-129,1 0 0,-6 6 0,-6 9 0,-3 7 0,-10-1-129,-5 7 129,0 4 0,-10 1 129,-1 2-258,2 1 258,0-3-129,3 4 0,3-5-129,3 1 129,0 0 129,3-2-129,5 0 129,0 0-258,0 0 258,1-2-258,-1 2 258,-2-3-129,-1 3-129,-3-2 129,-2-3 129,0 0-129,-4-4 0,-5-4 0,-4 0 129,-2-1-129,-4-8 129,0 2-129,-2-5-129,0-4-516,10 8-2580,-5-11-2064,8 0-258,-1-11-387,9 12-645</inkml:trace>
  <inkml:trace contextRef="#ctx0" brushRef="#br0" timeOffset="142543.153">8475 16340 10965,'7'-14'5289,"-7"14"-258,0 0-258,9 26-4128,-6 3-129,3 9-258,0 5 129,0 4-258,2 2-129,2 0 0,-1-2 0,1-15 0,2-6 0,-2-5 0,4-6 0,-4-9 0,1-6 0,4-6 0,-3-12-129,2-4 258,0-5-258,1-3 387,0-5-387,3 9 258,-2 2-258,-1 5 258,-2 6 0,2 13-129,-4 6 0,-3 11-129,-2 5 258,-3 1-258,0 12 258,0-4-258,-2 0 129,3-4-258,3-8 0,-7-19-516,23 29-3096,-11-29-1032,7-10-258,-2-12-387</inkml:trace>
  <inkml:trace contextRef="#ctx0" brushRef="#br0" timeOffset="142771.1661">9048 16353 10320,'0'10'5289,"5"6"-258,-5-16-258,24 4-3999,-8-4-258,7 1-129,1-1-129,4-2-516,1 1-387,-5-11-1677,0 11-2322,-8-4-387,-1 5-258,-15 0-516</inkml:trace>
  <inkml:trace contextRef="#ctx0" brushRef="#br0" timeOffset="142919.1745">9127 16564 8256,'-7'26'4902,"7"-26"-387,13 4-129,2-5-3741,10-2-903,3-4-3483,1-1-645,2-4-129,1-11-903</inkml:trace>
  <inkml:trace contextRef="#ctx0" brushRef="#br0" timeOffset="143355.1994">9561 16292 10836,'-12'44'5160,"12"-18"-129,-4 0-387,6 6-4128,0-3-258,3 2 129,2 1-387,2-4 258,0 0-387,0-14 0,-2-1 258,-7-13-129,14 14 0,-14-14 0,17 0-129,-17 0 129,17-16 0,-8 1 258,2-12-387,-1-1 0,3-1 129,0 0-258,-2 4 387,2 4-258,-2 2 258,-1 5-129,0 12 258,0 8-129,-3 11 0,0 2 129,0-1-129,0 3 129,-2 4-258,2-2 0,3-2-258,-10-21-645,21 23-3741,-21-23-387,19 9-258,-9-11-645</inkml:trace>
  <inkml:trace contextRef="#ctx0" brushRef="#br0" timeOffset="143584.2126">10042 16402 11094,'13'9'5418,"-1"-7"-387,-1-14-129,8 6-4515,3-2 129,4 0-258,3-2-258,-1-2-903,8 6-3741,-11-8-516,1 4-258,-8-3-387</inkml:trace>
  <inkml:trace contextRef="#ctx0" brushRef="#br0" timeOffset="143831.2267">10468 16353 10191,'3'30'5418,"2"-1"-387,-5-8-129,5 8-3999,-3 0-387,1 3-258,1 2 0,1 1-387,0 2 0,-3-12-516,6 9-387,-8-11-3999,5 1 129,-4-11-387,2 2-645</inkml:trace>
  <inkml:trace contextRef="#ctx0" brushRef="#br0" timeOffset="144147.2448">10444 16451 10191,'-6'-43'5547,"6"15"-387,5 14 0,3-4-4257,10 6-129,1-6-129,9 7-129,0 1-258,3 5-129,-3 1 0,1 4 0,-6 2-129,-3 6 0,-10 6-129,-3-1 129,-7 5-129,-10 8 129,-8-8 0,-6 8 0,0-10 0,-3 4-258,6 2-774,-6-20-3999,15 1-129,-1-17-645,12 3-516</inkml:trace>
  <inkml:trace contextRef="#ctx0" brushRef="#br0" timeOffset="146627.3865">11986 14655 774,'-19'-10'2709,"19"10"-258,-13-5-2709,8-7-2322,5 12 0</inkml:trace>
  <inkml:trace contextRef="#ctx0" brushRef="#br0" timeOffset="147147.4163">11986 14655 1548,'-60'72'4515,"60"-72"258,-12 3-129,3-7-2322,9 4-258,-15 0-516,15 0-129,0 0-387,-5 9 0,5-9-258,5 7-129,4-3-129,6 2 0,0 0-129,6 1 0,0 1-129,1 5-129,2-2 0,0 4 0,0-3-129,2 3 129,1-2-129,-3 0 129,1-2-129,-3 0 129,1-1 0,-6 3-129,-2 0 0,-5 5 0,-6-3 0,-2 2 0,-2 5 0,-5 3 0,-3-1 129,-2-1-129,-1 4-129,-1 0 129,0 4 0,0-6 0,3 1-129,-1 1 129,3-3 0,0-2 0,4-2 0,0-4 0,1-4 129,0 1-129,2-13-129,-1 16-129,1-4-774,0-12-3870,0 0-258,0 0-516,0 0-516</inkml:trace>
  <inkml:trace contextRef="#ctx0" brushRef="#br0" timeOffset="148643.5019">15414 13341 7740,'0'0'4773,"-8"1"129,8-1-387,-28 5-3483,16 2-129,-5-6 129,0 5-387,0-4-129,-1 3 0,-1-4-258,3 3 129,2-3-129,1-1-129,2 0 0,3 0 129,8 0-129,-9 1-129,9-1 129,0 0 0,0 16-129,3-3 0,3 6 0,-2 3 0,3 5 0,-3 5 0,1 7 0,-3 7-129,0 2 0,-2 3 129,0 3-258,-2-1 129,0-3-129,-4-2 129,3-7 0,-1-7 0,4-10 0,0-3 129,3-8 0,-3-13 0,18 9 129,-4-9-129,2-4 129,4-3-129,1 0 0,-2-6-387,8 12-1677,-8-14-2709,6 4 0,-7-6-516,4 2-387</inkml:trace>
  <inkml:trace contextRef="#ctx0" brushRef="#br0" timeOffset="149079.5269">15624 13552 11352,'8'-9'5160,"-8"9"-387,11 17 0,-11-3-4386,1 7 0,-1 3 0,3 5-129,-3 3-258,2-2 129,0 1 0,1-6-129,1-1 0,1-5 129,-5-19-129,12 15 0,-12-15 129,17-11-129,-7-5 129,1-8-129,-1-4 129,4-3-129,-1 2 0,-3 5 0,-1 3 0,0 5 0,-9 16 0,11-9 0,-11 9 0,7 19 0,-3 2-129,-2 4 258,3 4-258,-2 6 129,2 1 0,0 1-258,2 0-645,-7-7-3483,9 3-516,-3-11-258,3-4-387</inkml:trace>
  <inkml:trace contextRef="#ctx0" brushRef="#br0" timeOffset="149351.5424">16048 13514 11094,'-10'10'5160,"15"-10"-129,10 0-258,-2-3-4128,12 0-258,-4-2-129,6 1-258,-4 4-903,-5 0-3870,3 0 129,-11 0-516,1 5-645</inkml:trace>
  <inkml:trace contextRef="#ctx0" brushRef="#br0" timeOffset="149543.5533">16109 13659 10062,'5'15'5289,"4"-15"-387,9-3-129,-1-7-3741,7 4-516,2-3-516,-4-5-3483,6 9-1032,-4-6-645,0 8-258</inkml:trace>
  <inkml:trace contextRef="#ctx0" brushRef="#br0" timeOffset="150099.5852">16626 13439 10449,'-27'52'5160,"8"-20"-258,3 8-129,-6-5-4386,14 5 0,6-4-129,4-1 129,11-7-258,8-7 0,8-10-129,1-9 129,5-2-258,-1-14 129,-6-8 129,1-7-129,-8-2 0,-8-3 0,-10 2 129,-4 0-129,-13 1 0,-10 8 0,-6 6-129,-5 4-258,3 12-1032,-3 1-3354,9 11 0,5 2-516,15 3-387</inkml:trace>
  <inkml:trace contextRef="#ctx0" brushRef="#br0" timeOffset="150707.62">16890 13177 12126,'5'9'5160,"9"-5"0,-2-4-516,5 0-3999,4-5-129,3 5 0,2-4-129,-4 1-258,0-1 129,-3 3-258,-2-1 0,-3 1 0,-4-1 129,-10 2-129,0 0 0,3 6 129,-3-6-129,-12 23 0,2-8 0,-1 1 0,0 6 0,2 0-129,2 5 129,2 2-129,5 4 0,0 4 0,2 3 0,3 4 0,5 5 129,-2 4 0,3 1 0,-4 0 0,-2 2 0,-1-5 0,-4-3 0,0-1 0,-6-11-129,-4-3 129,-5-5 0,-3-9 0,-2-5 0,-2-4 0,-1-5 0,1-5-1032,12 0-3741,-4-5-387,14 5-258,-13-18-645</inkml:trace>
  <inkml:trace contextRef="#ctx0" brushRef="#br0" timeOffset="151707.6772">17677 14296 3870,'12'18'4773,"-9"-4"-129,-3-1-258,0 10-2322,-4-6-774,3 11-129,-5-7-387,4 7 0,-1-6-129,3 5 0,0-6-129,7 0-129,4-7 0,3-1 0,5-9-129,4-4 0,4-9-129,2-4 0,1-7 0,-1-8 0,-3-3 0,-7-2-129,-3 3 0,-10 1 0,-9 5 0,-13 6-129,-11 10-129,-8 4-387,3 15-3225,-9 1-1161,7 10-387,3 4-258</inkml:trace>
  <inkml:trace contextRef="#ctx0" brushRef="#br0" timeOffset="156675.9613">13841 17055 5289,'11'0'5160,"-11"0"-129,6 20-516,-6 2-2967,0 14-1032,0 6-387,0 3 258,0 2-258,0 6 129,0-9-258,0 1 129,0-6-129,3-7-258,2-6-258,-3-6-1419,-2-20-2451,7 13-516,-7-13-258,2-14 0</inkml:trace>
  <inkml:trace contextRef="#ctx0" brushRef="#br0" timeOffset="156991.9794">13797 17122 1935,'-4'-59'5031,"10"26"129,3 4-258,6 14-2580,-4-23-774,16 17-129,-8 0-387,8 11-387,-6 1-387,3 9 129,-2 3-387,-6 8 129,-1 7-129,-6 2 0,-4 0 0,-5 4 129,-2-3-129,-7 2 129,-4-9-129,-4-3 0,1 0 0,-2-6 129,1-5-129,3-2 0,3-2-129,11 4-645,0 0-3096,0-11-903,11 4-516,3 3-129</inkml:trace>
  <inkml:trace contextRef="#ctx0" brushRef="#br0" timeOffset="157263.995">14266 16843 8901,'-12'2'5160,"10"9"-258,2-11-258,-6 15-4257,6-15-258,-1 19-516,7-3-3999,-6-16-387,10 23-387,-10-23-258</inkml:trace>
  <inkml:trace contextRef="#ctx0" brushRef="#br0" timeOffset="157419.0039">14296 17005 6450,'-11'35'4902,"8"-18"-258,3-17-129,1 23-3870,-1-23-774,12 10-2322,-2-5-2064,4-2-258,0-3-258</inkml:trace>
  <inkml:trace contextRef="#ctx0" brushRef="#br0" timeOffset="158223.0499">14775 16716 6063,'5'-10'5676,"-1"-5"-645,-4 15-258,0 0-2838,0-12-645,0 12-516,0 0-258,1 8-258,-1 2-129,2 8 0,2 3-129,0 6 0,-2 3-129,0 8 258,1 3-258,1 0-129,1 1-129,-4-3-774,8 2-3741,-9-17 0,2 5-387,-2-29-258</inkml:trace>
  <inkml:trace contextRef="#ctx0" brushRef="#br0" timeOffset="158451.0629">14692 17081 8127,'-8'9'5418,"8"-9"-129,6-1-258,15 1-3483,-7-9-387,11 9-258,-2-3-258,6 3-129,-1-6-258,3 8-258,4 5-258,-12-7-3096,9 8-1935,-9-7-129,4-1-516,-8-6-258</inkml:trace>
  <inkml:trace contextRef="#ctx0" brushRef="#br0" timeOffset="160035.1534">14010 18011 1161,'0'64'4515,"0"-64"645,2 70-774,-2-70-2451,2 73-258,-2-73-258,7 77-774,-7-77 129,0 0-258,14 48-129,-14-48-258,0 0 387,0 0-387,0 0 129,25-67 0,-25 67-129,0 0 129,16-84 129,-10 51-129,-2-1-387,1 2 129,-5 32-516,0 0 516,0 0-129,0 0 129,0 0-258,40 15 387,-40-15-129,20 66 0,-20-66 387,20 65-387,-20-65-129,16 58-258,-16-58-258,13 50-1032,-13-50-2451,0 0-1032,0 0-258,0 0-258</inkml:trace>
  <inkml:trace contextRef="#ctx0" brushRef="#br0" timeOffset="160348.1714">14430 18026 5934,'3'-8'6063,"-3"8"-774,0 0-1032,-8 3-2322,8-3-645,0 0-516,0 0-645,-5 25 258,5-25-903,0 0 258,0 0 0,0 48-2322,0-48-2580,0 0-129,0 0-774,0 0 387</inkml:trace>
  <inkml:trace contextRef="#ctx0" brushRef="#br0" timeOffset="160536.1822">14463 18204 2322,'0'0'5418,"0"0"0,0 0-645,0 0-2193,0 0-1806,0 0 129,0 0-516,0 0-387,17 47-3225,-17-47-1677,0 0-129,0 0-516</inkml:trace>
  <inkml:trace contextRef="#ctx0" brushRef="#br0" timeOffset="161595.2427">14835 17777 5676,'0'0'5289,"0"0"258,2 12-1032,0 11-2193,-6-2-1032,4 5-1032,0-26 258,-1 62-387,1-32 258,0-30-1032,1 87 903,-1-87-387,0 87 258,0-87 258,0 0-516,5 74-258,-5-74-1161,5 58-2838,-5-58-903,0 0-387,0 0-258</inkml:trace>
  <inkml:trace contextRef="#ctx0" brushRef="#br0" timeOffset="161875.2588">14662 17837 5805,'-7'10'5934,"7"-10"-903,5-9 258,6-22-2709,14-4-1548,-1 0 0,13 7-258,1-8-129,6 6-258,-3 1-258,6 4-129,-6 16-129,-3-2-516,0 10-3741,-17-1-903,-4 2 0,-17 0-774</inkml:trace>
  <inkml:trace contextRef="#ctx0" brushRef="#br0" timeOffset="163123.3301">14871 17845 2580,'0'0'4257,"10"-16"-387,-10-1-645,6 9-387,-8-17-645,7 6-387,-5 3-258,0 3-645,-2-8-258,2 8-129,0 13 0,-7-25-258,7 25-129,0 0 0,-10 2-129,7 17 129,1 5 0,0 9-387,4 22-1806,-2-5-2709,0 5-516,0 7-516,0-36 0</inkml:trace>
  <inkml:trace contextRef="#ctx0" brushRef="#br0" timeOffset="169299.6833">9650 16866 2709,'41'4'4644,"-9"-4"-645,13 1-1548,10-7-5418,7-16-903,14 3-129</inkml:trace>
  <inkml:trace contextRef="#ctx1" brushRef="#br0" timeOffset="172034.8397">23241 19003 0,'0'0'0</inkml:trace>
  <inkml:trace contextRef="#ctx1" brushRef="#br0" timeOffset="177132.1313">17632 17800 0</inkml:trace>
  <inkml:trace contextRef="#ctx0" brushRef="#br0" timeOffset="210009.0119">9151 14914 5934,'2'-12'4773,"-2"12"-258,2 12-387,-2 1-2451,3 15-774,0 1-258,2 10-258,0-2 0,-1 9-129,1-3-258,0 3 129,-1-5-129,-1 0 0,0-6-129,-3-10-258,4 3-516,-4-28-2064,0 22-1290,0-22-387,0 0-129,-11-8 0</inkml:trace>
  <inkml:trace contextRef="#ctx0" brushRef="#br0" timeOffset="210333.0304">9125 14985 6063,'5'-44'5031,"0"23"-258,6 10-387,-4-9-2580,9 14-516,-2-3-387,7 9 0,-4-1-516,2 2 0,-2 10-258,1 0 0,-5 6 0,-3-1-258,-3 2 129,-5 2 0,-2 0 0,-5-5 0,-6 1 0,1-1 0,-7-4 129,0-3-129,0-4 129,0-2-129,1-1-129,6-1-258,10 0-1161,-11 0-2838,11 0-258,7-5-387,7 5-387</inkml:trace>
  <inkml:trace contextRef="#ctx0" brushRef="#br0" timeOffset="210601.0457">9488 14801 9288,'0'0'4773,"0"0"-387,0 0-258,0 0-3483,0 0-258,0 0-387,7 7-387,2 7-1161,-9-14-2580,10 18-387,-10-18-129,9 21-258</inkml:trace>
  <inkml:trace contextRef="#ctx0" brushRef="#br0" timeOffset="210761.0549">9509 14952 7224,'-8'25'4773,"8"-12"0,0-13-1290,-2 19-1548,2-19-645,0 0-516,0 0-129,0 0-1161,5 3-3741,-5-3-258,15-11-645,-11-1-129</inkml:trace>
  <inkml:trace contextRef="#ctx0" brushRef="#br0" timeOffset="212185.1363">9931 14513 5805,'-1'16'4644,"1"2"129,0-2-387,1 11-2838,-1-3-129,6 8-387,-4-1-258,5 9-129,-6-5-129,4 4-258,-4-1 0,1 1-258,0-6-129,-2-6-129,3 0-387,-3-17-1032,1 8-2709,-1-18-387,0 19-387,0-19-258</inkml:trace>
  <inkml:trace contextRef="#ctx0" brushRef="#br0" timeOffset="212401.1487">9878 15023 7482,'-2'11'4902,"2"-11"129,9 0-387,-9 0-3483,24 0-129,-7-6 0,7 4-387,3-1-129,3-1-258,2 0-129,2-1-387,2 5-387,-9-5-3999,6 3-129,-9-3-516,-2 5-387</inkml:trace>
  <inkml:trace contextRef="#ctx0" brushRef="#br0" timeOffset="213133.1905">9213 15668 7611,'8'-2'4644,"-7"15"-258,0 9-1032,-1-8-2322,3 12-129,0 1-258,1 3-258,3-6 129,-2-1-387,1-4 129,2-4-129,-8-15 0,12 4 0,-12-4 0,14-19-129,-11-3 258,2 0 0,-1-4-387,1 0 258,0-1-129,0 7 129,2 7-258,-7 13 258,11-9-258,-11 9 0,11 13 258,-6 5-258,1 4 258,-1-2-258,2 4 258,-1 1-258,-1-3 258,-1-2-258,3-1-516,-7-19-1161,5 17-2580,-5-17-129,8 0-516,-6-10-129</inkml:trace>
  <inkml:trace contextRef="#ctx0" brushRef="#br0" timeOffset="213341.2024">9545 15516 9933,'0'0'4902,"0"8"-387,0 4-129,-7 0-4128,5-1-258,2 1-387,0-12-1032,1 19-2967,-1-19-129,8 13-258,-8-13-387</inkml:trace>
  <inkml:trace contextRef="#ctx0" brushRef="#br0" timeOffset="213512.2122">9578 15638 7482,'-1'18'4515,"-5"-2"129,6-16-645,-4 27-2709,4-27-645,-2 12-516,6 1-1161,-4-13-3096,12 13-129,-12-13-387,14 3-387</inkml:trace>
  <inkml:trace contextRef="#ctx0" brushRef="#br0" timeOffset="213861.2322">9817 15520 3870,'18'-29'4515,"-10"17"0,-1 1-258,2 9-1935,-9 2-1161,11-10-258,-11 10-129,9 2-129,-9-2-129,6 25-129,-6-4-129,1 4 0,-1 0 0,0 8-129,0-4-129,-1 2 0,1 0 129,-2-8-645,2 2-387,0-25-2709,0 26-774,0-26-645,0 10-129</inkml:trace>
  <inkml:trace contextRef="#ctx0" brushRef="#br0" timeOffset="214128.2475">9778 15854 9288,'0'0'5160,"0"0"-258,0 0-129,14 0-3483,-3-9-258,9 5-258,-1-7-258,4 4 0,0-2-258,7 1-129,-2 3 0,1 0-129,1-1-258,-3-2-129,7 8-1806,-8-7-2709,1 5-258,-6-9-387,-2 7-516</inkml:trace>
  <inkml:trace contextRef="#ctx0" brushRef="#br0" timeOffset="218656.5065">12575 14097 2193,'0'-16'4515,"0"16"-129,0 0 0,0 0-1935,0 0-645,-4 22-516,1-9-258,3 12-387,-1 3 0,1 3-258,2 3 0,6 7-258,-1-2 258,6-1-258,3-6 0,-2-3 0,4-8 0,2-6-129,-3-6 129,5-8-129,-6-2 0,-2-9 0,-1-7 129,-3-4-129,0-4 0,-2-4 129,-1-4 0,-1-1-129,2-1-258,-1-4-516,9 9-3612,-5-1-258,2 5-258,1 4-645</inkml:trace>
  <inkml:trace contextRef="#ctx0" brushRef="#br0" timeOffset="227777.0281">13585 13661 1032,'122'8'1548,"-58"-8"-258,-2-6-129,2-3-258,-6-5-129,1-5-516,-4 0 0,2-5-258,-1-4 0,-1 1 0,0-4-258,-4-8 258,-1 6 0,-4-6 0,0 5-129,-10-3 0,-2 0-258,-6 2 0,2-5 258,-7 1-129,1-3 0,-2-2 129,-3-7 258,3-5 258,-1 1 258,0-5 387,-1 0-258,1-6 0,0 4-129,-1-5 129,-1-1 0,-7 0-129,-5 3-258,-7-5 0,-5 2 258,-18-3 258,-7 5-387,-11-7 387,-1 8-129,-13-9 0,2 5-258,-5-3-129,1 8-129,-3-1 0,-2 8-129,-4 7-129,1 6-129,-4 13 129,-3 9 0,-1 13 0,-8 8-258,-3 4 129,1 14 129,-2 6-129,-1 6 0,5 4-129,-2 5 129,4 3-129,5 4-258,2 12-258,4 5-387,11 19-1032,0 15-1677,4 12 0,12 24 0</inkml:trace>
  <inkml:trace contextRef="#ctx1" brushRef="#br0" timeOffset="203574.6438">23809 16234 0,'0'0'0,"0"0"0,0 0 0,0 0 0,0 0 0,0 0 0,0 0 0,0 0 0,0 0 0,0 0 0,0 0 0,0 0 0,0 0 0,0 0 0,0 0 0,0 0 0,0 0 0,0 0 0,0 0 0,0 0 0,0 0 0,0 0 0,0 0 0,-101-11 0,101 11 0,0 0 0,0 0 0,0 0 0,0 0 0,0 0 0,0 0 0,0 0 0,0 0 0,0 0 0,-128 11 0,128-11 0,0 0 0,0 0 0,0 0 0,0 0 0,0 0 0,0 0 0,0 0 0</inkml:trace>
  <inkml:trace contextRef="#ctx0" brushRef="#br0" timeOffset="236604.533">18443 13729 645,'0'-19'4128,"2"-3"129,-2 22 0,0 0-2064,0 0-387,13 8-129,-13 12-516,4 17-258,-2 7-258,1 7 129,-3 6-387,2 6-129,-2 3-129,0-4-129,0-9 0,0-7-258,0-3-129,0-14-516,4 2-516,-4-15-2580,0-16-516,0 0-258,0 0-258</inkml:trace>
  <inkml:trace contextRef="#ctx0" brushRef="#br0" timeOffset="236996.5555">18359 13846 1419,'-5'-61'4128,"5"35"129,0 1 0,0-7-2451,14 13-258,1-7-258,9 10-387,-1-1-129,9 8-258,-2 3-129,2 6-129,-2 3-129,-1 12-129,-6 2 0,-2 3 258,-6 3-258,-6 3 0,-3-1 0,-6 0 129,0 1-129,-10-6 0,-2-3 129,-5 1 0,-2-5 0,0 0 0,-3-5 129,3 1-129,1-4 0,5-1-129,13-4 0,-9 9-516,13 3-1548,-4-12-2322,17 13-258,-3-6-387,0-5 129</inkml:trace>
  <inkml:trace contextRef="#ctx0" brushRef="#br0" timeOffset="237204.5674">18890 13616 5289,'-10'8'4515,"5"3"-516,5-11-387,-10 19-4386,10-19-2967,5 13-258,7-6-258,-4-6 129</inkml:trace>
  <inkml:trace contextRef="#ctx0" brushRef="#br0" timeOffset="237372.577">18935 13749 4128,'-10'18'4386,"1"-5"-129,9-13-129,0 0-3225,0 0-645,0 0-387,8 10-2193,3-10-1548,1 4-387,2-4-129</inkml:trace>
  <inkml:trace contextRef="#ctx0" brushRef="#br0" timeOffset="237760.5992">19355 13467 5676,'12'-22'5031,"-12"22"-258,8-16-387,-8 16-3096,0 0-129,0 0-516,7 15 0,-5-4-387,0 11 129,1 1-258,-1 8 129,-1-2-258,0 4 129,-1-2-129,3 4 0,-3-5-129,0-4-258,2 4-129,-2-12-258,5 6-903,-7-13-2322,2 1-774,0-12-258,-5 13-129</inkml:trace>
  <inkml:trace contextRef="#ctx0" brushRef="#br0" timeOffset="238016.6138">19252 13896 4128,'-8'7'4902,"8"-7"-129,0 0 0,0-10-2709,12 5-774,2-11-129,11 8-129,-4-10-258,9 7-129,1-1-258,2 3-258,1 4 0,-4 3-129,0 2 0,-1 2-129,-3 9-387,-6-7-258,4 16-1677,-9-14-2322,-2 8-258,-13-14-129,10 16-387</inkml:trace>
  <inkml:trace contextRef="#ctx0" brushRef="#br0" timeOffset="238760.6564">18513 14602 4773,'9'6'4644,"-7"8"129,4 4-516,-1 9-3096,-1 2-645,3 8 0,-2 0-129,2 5-258,-4-6 0,1-1-129,0-6 0,-1-7 129,0-5-129,2-6 0,-5-11 129,10 0 0,-4-13 129,2-8-129,1-8 0,2-2 0,1-9-129,3-1 258,0 2-258,2 4 0,2 6 0,-5 7-129,1 9 129,-1 8 0,-2 5 0,-4 13 129,0 6-129,-2 3 0,-1 3 129,-2-1-129,-1 3 0,2-3 129,-1-2-129,1-3 0,1-5-387,-5-14-516,18 6-3225,-7-9-516,3-9-129,-1-10-516</inkml:trace>
  <inkml:trace contextRef="#ctx0" brushRef="#br0" timeOffset="238964.668">19086 14409 5676,'0'8'4644,"-4"5"-258,-3 4-258,-1 3-3741,2 1-387,3-6-258,3 10-1161,4-9-2709,-4-16-129,12 15-258,-12-15 0</inkml:trace>
  <inkml:trace contextRef="#ctx0" brushRef="#br0" timeOffset="239160.6792">19137 14598 4902,'-3'18'5031,"3"-18"-387,-6 18-258,4-3-2838,2-15-1032,-4 22 0,4-10-387,0-12-387,6 26-1032,-2-16-2967,-4-10-387,16 16-258,-8-11 0</inkml:trace>
  <inkml:trace contextRef="#ctx0" brushRef="#br0" timeOffset="239624.7058">19543 14336 7353,'1'-17'5160,"-1"17"-258,0-13-258,0 13-3612,0 0-258,0 0-258,8 3 0,-4 11-258,-1 4-129,1 5 0,-1 8 0,-1 4 0,-2 8-258,0 0 258,0 4-258,-4-2 129,-1-3 0,3-7-258,1-1-129,-1-13-387,2 4-645,0-25-3225,0 0-258,0 0-258,0 0-258</inkml:trace>
  <inkml:trace contextRef="#ctx0" brushRef="#br0" timeOffset="240044.7298">19350 14324 5547,'-9'-8'5289,"9"8"-516,0 0-129,0 0-3225,10-13-258,6 12-129,1-12-129,7 6-258,7-5-129,8 2-129,0-2-129,3 2-129,-1-1 0,0 3 0,-4 4-129,-5 3 129,-7 1-129,-4 0-129,-7 2 129,-4 1-387,-1 11-1161,-9-14-3354,0 0-129,0 0-516,0 0-387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37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18068 6520 2451,'11'12'2709,"7"2"-387,0 4-258,0-5-258,7 9-387,-2-3-258,12 10-387,-5-6 129,9 10-387,-2-7 129,6 7-258,2 0-129,3 4 129,-3-1-129,4-1 129,0 1-258,-1-1-129,-2 2 129,-2-2-258,-3 0-258,-7-9-1548,-2 3-2193,1 3-387,-8-5-129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5.63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E9076B2-205C-485B-8281-426B1E6BCE9D}" emma:medium="tactile" emma:mode="ink">
          <msink:context xmlns:msink="http://schemas.microsoft.com/ink/2010/main" type="inkDrawing"/>
        </emma:interpretation>
      </emma:emma>
    </inkml:annotationXML>
    <inkml:trace contextRef="#ctx0" brushRef="#br0">374 44 2322,'0'0'2322,"0"0"0,0 0-258,0 0-258,0 0-516,0-42 0,0 42-129,0 0 0,0 0-129,0 0-258,0-40 129,0 40-258,41 0 0,1-43-129,-1 43-129,3 0 0,-3-40-129,1 40 0,-1-42-129,42 42 129,-41-43 0,41 43-129,0-40 0,0 40 0,-42 0 0,45-43 0,-4 43 0,1-42 0,0 42-129,0 0 129,0 0-129,3 0 129,-3 0-129,0 0 0,-42 0 0,42 0 0,0 0 129,0 0-129,-42 0 0,45 42 0,-45-42 0,1 0 0,-1 43 129,1-43-129,-1 0 0,1 0 0,-42 40 0,41-40 0,-41 0 0,42 0 0,-42 0 0,0 0 0,0 0 0,0 0 0,0 0 0,0 0 0,0 0 0,0 0-129,0 0-258,0 0-387,0 0-774,0 0-2064,0 0-1032,0 0-129,0 0 0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33.19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D45D4CC-A35A-4517-883E-284F8F20E5B1}" emma:medium="tactile" emma:mode="ink">
          <msink:context xmlns:msink="http://schemas.microsoft.com/ink/2010/main" type="inkDrawing" rotatedBoundingBox="15284,13339 17393,13107 17429,13433 15320,13665" semanticType="callout" shapeName="Other">
            <msink:sourceLink direction="with" ref="{8A0A70C7-C157-4EB2-876E-A3A7E8478CDF}"/>
            <msink:sourceLink direction="with" ref="{73FFA9BE-3154-4FEC-8FFC-0D818DB48BA9}"/>
          </msink:context>
        </emma:interpretation>
      </emma:emma>
    </inkml:annotationXML>
    <inkml:trace contextRef="#ctx0" brushRef="#br0">-5 435 2193,'0'0'2580,"0"0"387,0 0-516,0 0-387,0 0-387,0 0-387,0-35-258,0 35 0,0 0-258,0 0 129,33-34-129,-33 34 0,33-32-129,-33 32 129,33-34-258,1 34 0,-1-34 0,0 2-129,1-2-129,32 34-129,1-34 0,-1 1 129,3-1-258,-3 34 129,34-34-129,0 2 0,0 32 0,2-34 0,-2 34 0,33 0 0,-33 0 129,2 0-129,-36 0 0,34 0 129,0 34-258,-33-34 129,1 0 0,-1 32 0,-34-32 0,34 34 0,-34-34 0,0 34 0,-33-34 0,33 0 0,-33 0 0,34 33 0,-34-33-129,0 0-258,0 0 0,0 0-258,0 0-774,0 0-1677,-34-33-1677,34 33-258,0 0-387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38.18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158BB15-FA6E-4377-8CF7-5E84BBEB30A2}" emma:medium="tactile" emma:mode="ink">
          <msink:context xmlns:msink="http://schemas.microsoft.com/ink/2010/main" type="inkDrawing" rotatedBoundingBox="17793,13486 20002,13197 20036,13459 17828,13748" semanticType="strikethrough" shapeName="Other">
            <msink:sourceLink direction="with" ref="{9D6292B6-0CDF-4645-AC5A-EC2474147902}"/>
          </msink:context>
        </emma:interpretation>
      </emma:emma>
    </inkml:annotationXML>
    <inkml:trace contextRef="#ctx0" brushRef="#br0">0 437 1935,'0'0'4386,"0"0"-387,0 0-1548,33-34-516,-33 34 0,0 0-774,34-32-129,-34 32-258,33 0-129,-33-35 0,33 35-129,-33-34 129,36 34-258,30-32 0,-33 32-129,34-34 0,-34 34-129,34-34 129,33 2 0,-32 32-129,-1-34 129,33 0 0,0 34 0,0-33-129,1 33 0,-1-34 0,0 34 0,33 0 0,-31 0 0,-2-34 0,0 34 0,-34 0 0,1 0 0,0 34 0,1-34-129,-1 0 129,-34 34-129,0-34 0,1 0 0,-1 33 129,-33-33-129,33 34-129,-33-34 129,0 0-129,0 0 0,0 0-387,-33 34-129,33-34-1161,0 0-2838,0 0-387,0-34-258,0 34-258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14.11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8A92589-379F-47E1-B983-08AF0C590CC4}" emma:medium="tactile" emma:mode="ink">
          <msink:context xmlns:msink="http://schemas.microsoft.com/ink/2010/main" type="inkDrawing"/>
        </emma:interpretation>
      </emma:emma>
    </inkml:annotationXML>
    <inkml:trace contextRef="#ctx0" brushRef="#br0">1971 774 1419,'0'0'4128,"0"-32"258,0 32-258,0 0-1548,0 0-774,0 0-387,0 0-516,0 0-258,0 0-129,0 0-129,35 32-258,-35 3 0,0-35 0,0 34-129,0-2 0,0 2 0,0-34 0,0 34 0,34-2 0,-34-32 0,0 34 0,0-34 0,0 0 0,0 0 0,0 0 0,33 34 0,-33-34 0,0-34 0,0 34 0,33 0 0,-33-34 0,34 34 0,-34-32 0,0-2 0,33 34 0,-33-34 0,33 2-129,-33 32 129,0 0-129,33-34-258,-33 34-1032,0 0-2580,0 0-387,34 0-129,-34 0-258</inkml:trace>
    <inkml:trace contextRef="#ctx0" brushRef="#br0" timeOffset="436.5554">2173 774 4644,'0'0'4257,"0"0"-258,0 35-387,0-35-2580,0 34 0,0-2-258,0-32-258,0 34-258,33 0 0,-33-34 0,0 32-129,33-32 0,-33 34 0,34-34-129,-34 0 129,33 0 0,-33 0-129,33-34 0,-33 34 129,0-32 0,34 32-129,-34-34 129,0 0-129,0 34 258,33-32-258,-33-2-258,0 34 0,0-35-645,0 35-1935,0 0-1419,0 0 0,0 0-516,0 0 388</inkml:trace>
    <inkml:trace contextRef="#ctx0" brushRef="#br0" timeOffset="872.1108">2508 809 3354,'33'0'4386,"-33"0"-129,0 0-129,0-35-2451,0 35-387,0 35-387,33-35-387,-33 34-129,0-34-129,34 32-129,-34 2 0,0-34-129,0 34-129,0-2 129,0-32 0,0 0-129,0 0 129,0 0-129,0 0 0,0 0 129,0 0 0,0 0 0,0-32-129,0 32 258,0-34-129,33 34 258,-33-34-129,0 34 0,0 0 0,0-32-129,0 32 129,33 0-129,-33 0 0,33 0-387,-33 0-387,0 0-1548,0 0-1677,34 0-387,-34 0-258,33 0 129</inkml:trace>
    <inkml:trace contextRef="#ctx0" brushRef="#br0" timeOffset="1120.1416">2841 774 2451,'0'0'4257,"0"0"0,0 35-129,0-35-2064,0 0-516,0 34-516,0-34-258,0 32-387,0 2-129,33-34 0,-33 34-258,0-34-129,0 32-387,0-32-774,0 0-2580,0 0-516,0 0 0,0 0-258</inkml:trace>
    <inkml:trace contextRef="#ctx0" brushRef="#br0" timeOffset="1336.1697">2874 608 8901,'0'-32'4386,"0"32"-258,-33 0-1290,33 0-2838,0 0-1806,0 0-2193,0 0-258,33 32-258,-33-32-129</inkml:trace>
    <inkml:trace contextRef="#ctx0" brushRef="#br0" timeOffset="1916.2433">3009 843 7224,'0'0'4773,"0"0"0,0 0-516,0 0-2838,0-34-516,0 34-258,33 0 0,1 0-387,-1 0-258,-33 0-516,33 0-645,0 0-3096,-33 0-387,34 0-129,-34 0-387</inkml:trace>
    <inkml:trace contextRef="#ctx0" brushRef="#br0" timeOffset="1676.2129">3076 542 6321,'0'0'4773,"0"34"-258,0-34-258,0 0-3225,0 32 129,0 2-387,0-2-387,0 2 0,0 0-258,0-2 0,0 3 0,0-1-129,0-2 0,0 2 0,0 0 129,33-2-129,-33-32 0,0 0-129,0 34 129,0-34-258,0 0-516,0 0-2709,0 0-903,0 0-258,33 0-258</inkml:trace>
    <inkml:trace contextRef="#ctx0" brushRef="#br0" timeOffset="2436.3094">3309 875 2322,'0'34'4644,"0"-34"-258,0 0 129,0 0-1419,35 0-1548,-35 0-129,33-34-516,-33 34-258,33 0-129,1-32-129,-34 32 129,0 0-258,33-34-129,-33 34 0,33 0 0,-33 0-129,0-35 129,0 35-129,0-32 0,0 32 0,-33 0 0,0 0-129,33-34 129,-34 34 0,1 0-129,33 0 129,-33 0 0,-2 0 0,35 34 0,-34-2-129,34-32 258,-33 35-129,33-1 0,0-2 129,0-32 129,0 34-129,0 0 129,33-34 0,-33 32 0,34-32 0,1 34 0,-2-34 0,-33 0 0,33 0 0,1 0-129,-1 0-129,0 0-129,-33 0-903,0 0-3612,34-34-129,-34 34-516,0 0-129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07.708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0DA01452-0596-4E39-AC42-B271D645D8A8}" emma:medium="tactile" emma:mode="ink">
          <msink:context xmlns:msink="http://schemas.microsoft.com/ink/2010/main" type="inkDrawing"/>
        </emma:interpretation>
      </emma:emma>
    </inkml:annotationXML>
    <inkml:trace contextRef="#ctx0" brushRef="#br0">32 32 2322,'0'0'4386,"0"0"0,0 0-1161,0 0-774,0 0-645,0 0-516,0 0-258,-33-32-516,33 32 129,0 0-258,0 0-129,0 0 0,0 0 0,0 32 0,0 2-129,0-34 0,33 34 129,-33-2-129,0 3 0,0-1 0,0-2-129,0 36 0,0-36 258,0 36-258,33-35 0,-33 1 0,0 32 0,0-32 0,0 0 0,0-34 0,0 32 0,0 2 0,0-34 0,0 0-258,0 35 129,0-35-258,0 0-387,0 0-3483,0-35-387,0 35-258,0-34-387</inkml:trace>
    <inkml:trace contextRef="#ctx0" brushRef="#br0" timeOffset="5400.1857">-538 367 2322,'0'0'4386,"0"0"-129,0 0-903,0 0-903,0 0-516,0 0-645,0 0-258,0 0-129,0 0-258,0 0 0,0 0-258,35 0 0,-35 0-129,0 0-129,0 0 258,34 34-258,-1-34 0,-33 0-129,33 33 129,-33-33-129,34 0 0,-1 34 0,-33-34 0,33 0 0,-33 34 0,33-34 0,1 0 0,-34 32 0,0-32 0,33 0 0,-33 0-129,0 34 129,0-34 129,0 0-129,0 0-129,0 34 129,0-34 0,-33 32 0,-1-32-129,34 0 129,-33 34 0,0-34 0,33 35-129,-33-35 258,33 32-129,-34-32 0,34 0-129,0 34 129,0-34 0,0 0 0,0 0-387,0 0-129,0 0-903,0 0-3096,0 0-129,0 0-387,34 0-129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10.313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8D56AFC3-9BA7-4F42-A3B0-EA21301A05EF}" emma:medium="tactile" emma:mode="ink">
          <msink:context xmlns:msink="http://schemas.microsoft.com/ink/2010/main" type="inkDrawing"/>
        </emma:interpretation>
      </emma:emma>
    </inkml:annotationXML>
    <inkml:trace contextRef="#ctx0" brushRef="#br0">-4 27 1161,'0'34'1806,"0"-34"-387,0 0 0,0 0-258,0 0-129,0 0-387,0 0-129,0 0-258,0 0-129,0 0 129,0 0-258,0 0 0,0 0 0,0 0 0,0 0 0,0 0 129,0 0 0,0 0 0,0 0 387,0 0-258,0 0 129,0 0 129,0 0 0,0 0 0,34 0 0,-34 0 0,0 0-129,0 0 129,0 0 0,33 0 0,-33 0-129,0 0 129,33 0-129,0 0 0,1 0-129,1 0 129,-2 0 0,1 0-129,32 0-129,-33 0 129,34 0-129,0 0 0,-34 0 129,34 0-129,1 0-129,-35 0 129,34 0 0,0 0-129,-1 0 129,-33 0-129,34 0 0,-34 0 0,36 34 129,-36-34-129,0 0 0,34 0 129,-34 0-129,1 0 129,32 0-129,-33 0 0,1-34 129,-1 34-129,36 0 0,-36 0 0,0 0 0,0 0 0,34 0 129,-34 0-129,34 0 0,-34 0 0,34 0 0,1 0 0,-1 0 129,-1 0-129,1 0 129,-34-34 0,34 34-129,0 0 129,1 0 0,-1 0 0,-34 0-129,34 0 258,-1 0-258,1 0 129,-34 0-129,34 0 0,-32 0 0,31 0 0,-32 0 0,32 0 0,-32 0 0,-1 0 129,33 0-129,-32 0 0,-1 0 0,0 0 0,36 0 0,-36 0 0,0 0 0,1 0-129,-1 0 129,34 0 0,-34 0 0,0 0 0,0 0 0,1 0 0,-1 0 0,0 0 0,3 0 0,-3 0 0,0 0 0,0 34 0,1-34 0,-1 0 0,0 0 0,1 0 0,32 0 129,-32 0-258,-1 0 129,0 0 129,2 0-129,-1 0 0,-1 34-129,0-34 129,34 0 0,-34 0 0,0 0 129,1 0-258,-1 0 129,-33 0 0,33 0 0,1 0 0,-1-34-129,-33 34 129,33 0 0,-33 0 0,0 0 0,0 0 0,35 0 0,-35 0 0,0 34 0,0-34 0,34 0 0,-34 0 0,33 0 0,-33 0 0,0 0 0,33 32-258,-33-32 258,34 0-129,-34 0-387,33 0-645,-33 0-2967,0 0-387,0 0-258,33-32 0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5:01.24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B0BFBE0-6B2E-4C5D-83F2-1E3BE70C714F}" emma:medium="tactile" emma:mode="ink">
          <msink:context xmlns:msink="http://schemas.microsoft.com/ink/2010/main" type="inkDrawing" rotatedBoundingBox="1410,13565 14910,13036 14926,13446 1426,13974" semanticType="strikethrough" shapeName="Other">
            <msink:sourceLink direction="with" ref="{42330864-159B-44D9-9C45-CBD598CAFB55}"/>
            <msink:sourceLink direction="with" ref="{14FABC9F-82A4-4190-B9C6-21D232E0EEA0}"/>
            <msink:sourceLink direction="with" ref="{8A0A70C7-C157-4EB2-876E-A3A7E8478CDF}"/>
            <msink:destinationLink direction="with" ref="{FAB5DDC3-444E-4240-858F-031AC84853FC}"/>
          </msink:context>
        </emma:interpretation>
      </emma:emma>
    </inkml:annotationXML>
    <inkml:trace contextRef="#ctx0" brushRef="#br0">6290-81 3225,'0'0'4128,"0"-40"-645,0 40-1032,42 0-387,-42-42-516,41 42-387,-41 0-129,42-43-387,-1 43 0,1-40-258,41 40 0,-39-43-129,38 43-129,1-42 258,0 42-258,0-40 0,42 40 0,-42 0 0,44 0 0,-44-43-129,41 43 129,-41 0 0,0 0-129,2 0 129,-2 0-129,0 0 129,0 0-129,-41 43 129,41-43-129,0 0 129,-42 0-129,44 0 0,-43 40 0,-1-40 0,1 0 0,-42 42 0,41-42 129,1 43-129,-42-43 0,41 0 0,-41 40 0,42-40 0,-42 0 0,0 0 0,41 43 0,-41-43 0,0 0-258,0 0-129,0 0-1161,0 0-2709,0 0-516,0 0-129,0 0-516</inkml:trace>
    <inkml:trace contextRef="#ctx0" brushRef="#br0" timeOffset="22539.8622">9247-163 4128,'0'0'4515,"0"0"0,0 0-2193,0 0-258,42 0-516,-42-43-516,0 43-129,41 0-258,1-40 129,2 40-258,-3-43 0,1 43-129,-1-42 0,42 42 0,0-40-129,0 40-129,0-43 0,44 43 0,-44-42 0,41 42-129,-41-40 129,42 40-129,-40 0 0,39 0 129,-41-43-129,0 43 0,-41 43 0,41-43 0,0 0 0,-42 40 0,3-40 0,-2 0 0,-1 42 0,1-42 0,-1 43 0,1-43-129,-1 0 129,-41 0 0,42 40-129,-42-40 0,0 0-258,0 0-387,0 0-1032,0 0-2967,0 0 0,0 0-516,0-40 0</inkml:trace>
    <inkml:trace contextRef="#ctx0" brushRef="#br0" timeOffset="-3276.416">3206 2 129,'0'0'3225,"0"0"-258,0 0-645,0 0-258,0-40-516,0 40 129,0 0-258,42 0-129,-1-43-387,3 43 129,-2 0-387,-1-40 0,1 40-258,-1-42 0,42-1 0,-42 43-129,42-40-129,-41 40 0,41-43 0,2 43 129,-43-42-129,41 42-129,0-40 129,0 40-258,-42 0 258,42 0-129,-41 0 0,43 0 0,-44 0 0,42 0 0,-41 0 0,41 0 0,0 0 129,0 0 0,-42 0 0,45 0-129,-3 40 129,-42-40 129,0 0-129,42 0 0,-41 0-129,-1 0 129,1 0 0,-1 42 0,-41-42-129,42 0 129,-1 0-129,-41 0 129,0 0-129,44 0 0,-44 0 0,0 0 0,0 0 0,0 43 0,0-43 0,0 0 0,0 0-258,0 0-258,0 0-903,0 0-2838,0 0-645,0 0 129,0-43-516</inkml:trace>
    <inkml:trace contextRef="#ctx0" brushRef="#br0" timeOffset="34559.8886">-2125 212 903,'42'0'3354,"-42"0"0,0 0-774,41 0-258,-41-43-387,42 43-387,-42 0-258,41 0-387,1-42 0,-1 42-387,0-40-129,42 40 0,-41-43-258,2 43 0,39 0 0,-42-42 0,42 42 0,-41 0-129,41 0 0,0 0 0,-42 0 129,42 0-129,2 0 0,-43 0 0,41 0 0,0 0 129,-42 0-129,42 0 0,0 0 0,-41 0 129,2 0-129,39 42 0,-42-42 129,1 0-129,-1 0 129,0 0-129,-41 43 0,42-43 258,-42 0-258,0 0 0,0 0 0,0 0-258,0 0-129,0 0-516,41 0-2322,-41 0-1032,0 0-258,0 0-258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20.665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87BB0E29-C2BD-476C-BBB2-0632F1A70765}" emma:medium="tactile" emma:mode="ink">
          <msink:context xmlns:msink="http://schemas.microsoft.com/ink/2010/main" type="inkDrawing" rotatedBoundingBox="24546,16672 24553,15468 24587,15469 24580,16673" semanticType="callout" shapeName="Other">
            <msink:sourceLink direction="with" ref="{E32FA0B5-8BE2-46BB-9D3B-EA796C810539}"/>
          </msink:context>
        </emma:interpretation>
      </emma:emma>
    </inkml:annotationXML>
    <inkml:trace contextRef="#ctx0" brushRef="#br0">33 0 129,'0'0'2580,"0"0"0,0 0 129,0 0-516,0 0-258,0 0-129,0 0-516,0 0 0,0 0-516,0 0 129,0 0-129,0 0-129,0 0 0,0 0-129,0 34-129,0 0 0,0-2 129,0 3-129,0-1 0,0 32-129,0 0 0,0 0-129,0 3 0,0-3 0,0 34 0,0-34-129,0 35 0,0-1-129,0-32 129,0-1 0,0-1 0,0 2 0,0-36 129,0 2-129,0-34 0,0 0 0,0 0-129,0 0-129,0-34 0,0 34-387,0 0-2064,0-32-1806,0-2-516,-33 34-258,33-34 259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22.709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3DD71815-7B9E-41DB-9AAC-F12C4604B24F}" emma:medium="tactile" emma:mode="ink">
          <msink:context xmlns:msink="http://schemas.microsoft.com/ink/2010/main" type="inkDrawing" rotatedBoundingBox="20536,16150 24047,16274 24044,16338 20534,16215" semanticType="callout" shapeName="Other">
            <msink:sourceLink direction="with" ref="{9D6292B6-0CDF-4645-AC5A-EC2474147902}"/>
            <msink:sourceLink direction="with" ref="{398B25A9-EAAB-45B2-8B51-5333AD44BEEF}"/>
          </msink:context>
        </emma:interpretation>
      </emma:emma>
    </inkml:annotationXML>
    <inkml:trace contextRef="#ctx0" brushRef="#br0">0 34 774,'0'0'3870,"0"0"129,0 0-1548,33 0-387,-33 0 129,0 0-516,0 0-516,33-34-129,0 34-387,3 0-129,-3 0-129,0 0-129,1 0-129,32 0 0,-33 0 0,34 0 0,0 34 0,-1-34 129,3 0-129,31 0 0,-34 0 0,1 32-129,33-32 129,-32 0-129,32 0 129,-33 0-129,-1 0 0,1 0 0,33 0 129,-32 0-129,-1 0 129,-1 34-129,34-34 129,-33 0 0,-1 0-129,36 0 0,-35 0 129,-1 0-129,1 0 0,0 0 0,-1 0-129,3 0 129,-3 0 0,1 0 0,-34 0 0,34 0 0,-34 0 0,34 0 0,-34 0 0,35 0 0,-34 0 0,-1 34 0,0-34 0,34 0 0,-34 0 0,1 0 0,-1 0 0,0 0 0,0 0 0,1 0 0,-1 0 0,0 0 0,3 0 0,-36 0 0,33-34 0,0 34 0,0 0 0,-33 0 0,34 0-129,-34 0 129,0 0 0,33 0-129,-33 0 129,33 0 0,-33 0 0,0 0 0,0 34 0,0-34 0,34 0 0,-34 0 0,0 0 0,0 0 0,33 0-129,-33 0 0,0 0-903,0 0-3225,0 0-516,0 0-129,0 0-258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3.73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D0616E0-7745-4E3E-B46E-8A0943687630}" emma:medium="tactile" emma:mode="ink">
          <msink:context xmlns:msink="http://schemas.microsoft.com/ink/2010/main" type="writingRegion" rotatedBoundingBox="3174,13528 3757,13528 3757,14028 3174,14028"/>
        </emma:interpretation>
      </emma:emma>
    </inkml:annotationXML>
    <inkml:traceGroup>
      <inkml:annotationXML>
        <emma:emma xmlns:emma="http://www.w3.org/2003/04/emma" version="1.0">
          <emma:interpretation id="{50456AD1-BAF3-47E5-A245-7394D7C3AC67}" emma:medium="tactile" emma:mode="ink">
            <msink:context xmlns:msink="http://schemas.microsoft.com/ink/2010/main" type="paragraph" rotatedBoundingBox="3174,13528 3757,13528 3757,14028 3174,14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35FA05-CAF9-4EE6-BA0B-96E509FCCCA8}" emma:medium="tactile" emma:mode="ink">
              <msink:context xmlns:msink="http://schemas.microsoft.com/ink/2010/main" type="line" rotatedBoundingBox="3174,13528 3757,13528 3757,14028 3174,14028"/>
            </emma:interpretation>
          </emma:emma>
        </inkml:annotationXML>
        <inkml:traceGroup>
          <inkml:annotationXML>
            <emma:emma xmlns:emma="http://www.w3.org/2003/04/emma" version="1.0">
              <emma:interpretation id="{5EF300B6-66B9-4701-A8EE-CEA298C37A09}" emma:medium="tactile" emma:mode="ink">
                <msink:context xmlns:msink="http://schemas.microsoft.com/ink/2010/main" type="inkWord" rotatedBoundingBox="3174,13528 3757,13528 3757,14028 3174,14028"/>
              </emma:interpretation>
              <emma:one-of disjunction-type="recognition" id="oneOf0">
                <emma:interpretation id="interp0" emma:lang="en-US" emma:confidence="0">
                  <emma:literal>70</emma:literal>
                </emma:interpretation>
                <emma:interpretation id="interp1" emma:lang="en-US" emma:confidence="0">
                  <emma:literal>30</emma:literal>
                </emma:interpretation>
                <emma:interpretation id="interp2" emma:lang="en-US" emma:confidence="0">
                  <emma:literal>10</emma:literal>
                </emma:interpretation>
                <emma:interpretation id="interp3" emma:lang="en-US" emma:confidence="0">
                  <emma:literal>20</emma:literal>
                </emma:interpretation>
                <emma:interpretation id="interp4" emma:lang="en-US" emma:confidence="0">
                  <emma:literal>go</emma:literal>
                </emma:interpretation>
              </emma:one-of>
            </emma:emma>
          </inkml:annotationXML>
          <inkml:trace contextRef="#ctx0" brushRef="#br0">42 87 516,'0'-43'2709,"0"43"-774,0 0 129,0 0-387,0 0-258,0 0-258,0 0-129,0 0-258,0 0 0,0 0-387,0 0 0,0 0 129,0 0-258,0 43 0,0-43 0,0 0 129,-42 0-129,42 0 0,0 40 129,0-40-129,42 0 0,-42 0 0,0 42 129,0-42-129,41 0 0,-41 0 0,42 0 0,-42 0-129,0 0 0,0 0 129,41 0-258,-41 0 129,42-42 0,-42 42 0,0-40-129,0 40 0,0 0 129,0-43-129,0 43 129,0 0-129,0 0 129,0-42-129,0 42 0,-42 0 129,42 0-129,-41 0 0,41 0 0,0 0-129,0 0 129,-42 0 0,42 0-258,0 42-1032,0-42-2709,0 0-129,0 0-258,0 0-258</inkml:trace>
          <inkml:trace contextRef="#ctx0" brushRef="#br0" timeOffset="42643.4151">-375-163 6450,'0'0'4773,"0"0"-129,0 42-387,0-42-3096,0 0-129,0 0-129,41 0-258,-41 0-129,41 0 0,-41 40-258,42-40 0,-42 0 0,41 43-129,1-43-129,-42 0 129,0 0-129,0 0 0,41 40 0,-41-40 0,0 42 0,0-42 0,0 43 0,0-3 0,0-40 0,0 0 0,0 42 129,-41-42-129,41 43-129,-42-43 258,42 40-129,-41-40 0,-1 42 0,42-42 0,-41 0 0,41 0 0,0 43 0,0-43-129,0 0-258,0 0-1548,0 0-2451,0 0-516,0 0-129,0 0-645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2:56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17743 7772 3096,'0'0'4386,"0"0"-387,0 0-903,0 0-903,0 0-903,0 0-129,-8-7-516,8 7 0,0 0-387,0 0 0,-17-8-129,17 8 0,-12 0-129,12 0 129,-19 0-129,8 0 0,0 0 129,0 0-129,0 1 387,11-1-387,-17 3 258,17-3-258,-13 7 129,13-7-129,-5 13 0,5-13 0,0 21 0,0-3 0,0 2 0,2 5 0,1 4 0,0 2 0,0 4 0,0 1 129,0 3-258,-2 2 258,-1 0-129,0-4 0,0-1-129,0-1 258,-3-3-258,-1-6 129,3-3 0,-2-6-129,2-4 0,1-13 129,-1 16 0,1-16-129,0 0 129,0 0 0,9-3 0,-9 3 0,18-13 0,-9 6 0,5 0 0,0 0 129,1 2-129,0 3 0,-1 0 0,0 2 0,0 0 0,-3 0-129,1 1-387,-12-1-774,12 1-2967,-12-1-387,0 0-129,0 0-258</inkml:trace>
  <inkml:trace contextRef="#ctx0" brushRef="#br0" timeOffset="4456.2549">18164 7900 1419,'0'0'2193,"0"0"-129,0 0-258,0 0-258,0 0-258,-6-9-258,6 9 0,0 0-258,0 0-387,-11 0 129,11 0-129,0 0-129,-16 11 129,16-11-129,-17 16 0,6-6 0,0 5 129,-2-1 129,2 6-258,-3-1 129,5 5 0,-1-1 0,5 5 258,2-2-258,3 3-129,1-2 129,9 2-129,0-7 0,4 2 0,2-7-129,2-4 129,0-4-129,2-2 0,-1-7-129,1 0 129,2 0-129,-1-8 0,-2-1 0,-2-3 0,1-4 129,-2 2-129,-3-2 0,0-4-129,-3-1 258,-5-2-129,0-1 0,-2-4 0,-3 1 0,0-5 0,-5-1 0,-5 4 0,-3 0 0,-2 3 0,-1 2 0,-3 6-129,-2 3 129,1 8 0,-2 6-258,1 1 129,1 7-258,-3 1-258,7 13-516,-7-7-1419,7 7-1806,7 2-258,-1-2-129</inkml:trace>
  <inkml:trace contextRef="#ctx0" brushRef="#br0" timeOffset="4800.2746">18478 8156 3096,'15'14'4515,"-15"-14"-129,12 13-516,-6 5-2451,-6-6-258,0 7-645,-4-1-258,-1 3 0,-4-6-258,0 2-129,0 2-516,-3-9-1161,12-10-2322,-17 20-387,17-20-129</inkml:trace>
  <inkml:trace contextRef="#ctx0" brushRef="#br0" timeOffset="7331.4193">20176 7709 3612,'10'-11'5031,"-10"11"-258,19-12-129,-13 0-3096,14 12-516,-6-10-129,7 7-387,-1-1-129,6 3-258,-4-3 129,4 1-258,-3 1 129,2 0-129,-4 0 129,0 2-129,-1-3 0,-3 3 0,-5-2 0,-1 2 129,-11 0-129,15 0 0,-15 0 129,0 0-129,6 14 129,-6-14-129,0 22 0,0-5 258,0 2-129,-2 2 0,-2 2 129,-2 5-258,3 0 387,-1 1-258,2-1 0,2 1-129,-1 0-129,1 3 258,0 0-129,0-3 0,3 2-129,1-2 129,0 0 0,4-4 0,-1 0 0,-2-5 0,1 2-129,1-8 129,-3-2 0,-1 0 0,-3-12 0,3 13 0,-3-13 0,0 0 0,-10 11 0,10-11 0,-22 9 0,10-5 129,-1 1-129,0 2 0,2-3 0,11-4 0,-17 11 0,17-11-129,0 0-516,0 0-645,0 0-3354,0 0-258,0 0-129,0 0-516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6.17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AB5DDC3-444E-4240-858F-031AC84853FC}" emma:medium="tactile" emma:mode="ink">
          <msink:context xmlns:msink="http://schemas.microsoft.com/ink/2010/main" type="inkDrawing" rotatedBoundingBox="6129,13260 6321,13661 6154,13741 5962,13341" semanticType="callout" shapeName="Other">
            <msink:sourceLink direction="with" ref="{AB0BFBE0-6B2E-4C5D-83F2-1E3BE70C714F}"/>
          </msink:context>
        </emma:interpretation>
      </emma:emma>
    </inkml:annotationXML>
    <inkml:trace contextRef="#ctx0" brushRef="#br0">2457-371 2709,'0'0'4257,"0"0"-129,0 0-1677,0 0-387,0 0-258,42 0-387,-42 0-516,0 0-258,0 0 0,41 0-258,-41 0 129,42 40-258,-42-40 0,0 42 0,41-42-129,-41 43 0,42-3-129,-42-40 0,0 43 0,41-43 0,-41 42 0,0-42 0,42 40 0,-42-40 0,0 0 0,0 43 129,0-43-129,-42 0 0,42 0 0,0 40 129,-41-40-129,41 0 0,-42 0 0,42 0 0,0 0 0,0 0 0,-41 0 0,41 0 0,0 0-129,0 0 129,0 0-387,0 0-258,0 0-1935,0 0-1806,0 0-258,0 0-258,0 0 129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8.5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01B70DE-09C7-4107-83AA-DFEF676C2FD3}" emma:medium="tactile" emma:mode="ink">
          <msink:context xmlns:msink="http://schemas.microsoft.com/ink/2010/main" type="writingRegion" rotatedBoundingBox="8842,12989 24729,13282 24708,14417 8821,14125"/>
        </emma:interpretation>
      </emma:emma>
    </inkml:annotationXML>
    <inkml:traceGroup>
      <inkml:annotationXML>
        <emma:emma xmlns:emma="http://www.w3.org/2003/04/emma" version="1.0">
          <emma:interpretation id="{C6C675D7-7EF8-4597-B2F7-32AD8A90FD99}" emma:medium="tactile" emma:mode="ink">
            <msink:context xmlns:msink="http://schemas.microsoft.com/ink/2010/main" type="paragraph" rotatedBoundingBox="8842,12989 24729,13282 24708,14417 8821,14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BAF4F5-2335-4A41-9D17-A53D2B011CD9}" emma:medium="tactile" emma:mode="ink">
              <msink:context xmlns:msink="http://schemas.microsoft.com/ink/2010/main" type="line" rotatedBoundingBox="8842,12989 24729,13282 24708,14417 8821,14125"/>
            </emma:interpretation>
          </emma:emma>
        </inkml:annotationXML>
        <inkml:traceGroup>
          <inkml:annotationXML>
            <emma:emma xmlns:emma="http://www.w3.org/2003/04/emma" version="1.0">
              <emma:interpretation id="{42330864-159B-44D9-9C45-CBD598CAFB55}" emma:medium="tactile" emma:mode="ink">
                <msink:context xmlns:msink="http://schemas.microsoft.com/ink/2010/main" type="inkWord" rotatedBoundingBox="8839,13194 9643,13209 9631,13821 8827,13807">
                  <msink:destinationLink direction="with" ref="{AB0BFBE0-6B2E-4C5D-83F2-1E3BE70C714F}"/>
                </msink:context>
              </emma:interpretation>
              <emma:one-of disjunction-type="recognition" id="oneOf0">
                <emma:interpretation id="interp0" emma:lang="en-US" emma:confidence="0">
                  <emma:literal>30</emma:literal>
                </emma:interpretation>
                <emma:interpretation id="interp1" emma:lang="en-US" emma:confidence="0">
                  <emma:literal>so</emma:literal>
                </emma:interpretation>
                <emma:interpretation id="interp2" emma:lang="en-US" emma:confidence="0">
                  <emma:literal>20</emma:literal>
                </emma:interpretation>
                <emma:interpretation id="interp3" emma:lang="en-US" emma:confidence="0">
                  <emma:literal>60</emma:literal>
                </emma:interpretation>
                <emma:interpretation id="interp4" emma:lang="en-US" emma:confidence="0">
                  <emma:literal>30,</emma:literal>
                </emma:interpretation>
              </emma:one-of>
            </emma:emma>
          </inkml:annotationXML>
          <inkml:trace contextRef="#ctx0" brushRef="#br0">5331-456 645,'0'0'4386,"-41"-40"129,41 40 129,0 0-1935,0 0-903,0 0-516,0 0-258,0 0-129,41 0-258,-41 0-129,0 40-129,42-40 0,-42 0-129,41 42-129,-41-42 0,42 43 129,-42-43-129,41 40 0,-41 2-129,44-42 0,-44 43 0,42-43 129,-42 40-129,0 3 0,0-43 0,0 42 0,41-42 0,-41 40 0,0-40 0,-41 0 0,41 0 0,0 43 0,0-43 129,-42 0-129,42 0 0,0 0 0,-44 0 0,44 0 129,-41 0-129,41 0 0,0 0 129,0 0-129,0 0 0,0 0 0,0 0-129,0 0-129,0 0-516,0 0-2322,0 0-1290,0 0-516,0 0-516,0 0 0</inkml:trace>
          <inkml:trace contextRef="#ctx0" brushRef="#br0" timeOffset="1507.6905">5915-81 645,'0'0'3225,"0"0"-129,0 0-645,-42 0-387,42 0-387,0 0-387,0 43-258,0-43-258,0 0-258,0 0 0,-41 40-129,41-40 0,0 42 129,0-42-258,0 0 0,0 43 129,41-43-129,-41 0 0,0 40 0,0-40-129,42 0 0,-1 0 0,-41 0-129,41 0 129,1 0-129,-42 0 0,44 0 129,-44 0-129,0-40 0,0-3 0,0 43 0,0-42 0,0 42 0,-44 0 0,44 0 0,-42 0 0,42-40 0,-41 40 0,0 0 0,41 0 0,0 0 0,-42 0 0,42 0-258,0 0-645,0 40-3096,0-40-516,0 0 0,42 0-387</inkml:trace>
        </inkml:traceGroup>
        <inkml:traceGroup>
          <inkml:annotationXML>
            <emma:emma xmlns:emma="http://www.w3.org/2003/04/emma" version="1.0">
              <emma:interpretation id="{14FABC9F-82A4-4190-B9C6-21D232E0EEA0}" emma:medium="tactile" emma:mode="ink">
                <msink:context xmlns:msink="http://schemas.microsoft.com/ink/2010/main" type="inkWord" rotatedBoundingBox="12047,13276 12637,13287 12628,13779 12037,13768">
                  <msink:destinationLink direction="with" ref="{AB0BFBE0-6B2E-4C5D-83F2-1E3BE70C714F}"/>
                </msink:context>
              </emma:interpretation>
              <emma:one-of disjunction-type="recognition" id="oneOf1">
                <emma:interpretation id="interp5" emma:lang="en-US" emma:confidence="0">
                  <emma:literal>30</emma:literal>
                </emma:interpretation>
                <emma:interpretation id="interp6" emma:lang="en-US" emma:confidence="0">
                  <emma:literal>so</emma:literal>
                </emma:interpretation>
                <emma:interpretation id="interp7" emma:lang="en-US" emma:confidence="0">
                  <emma:literal>30,</emma:literal>
                </emma:interpretation>
                <emma:interpretation id="interp8" emma:lang="en-US" emma:confidence="0">
                  <emma:literal>30.</emma:literal>
                </emma:interpretation>
                <emma:interpretation id="interp9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3363.9272">8498-414 3999,'42'0'4386,"-42"0"0,0 0-1935,0 0-516,0 0-516,0 43-387,0-43-258,0 0-129,41 0-129,-41 0 129,0 40-258,42-40-129,-42 0 129,41 42-258,-41-42 129,0 0-129,42 43 0,-42-43 0,0 0-129,0 0 129,41 40-129,-41-40 129,0 43-129,0-43 0,0 0 0,0 0 129,0 0-129,0 42 0,0-42 0,0 0 258,0 0-258,0 0 0,-41 0 0,41 0 0,-42 0 129,42 0-129,-41 0 0,41 0 0,-42 0 0,42 40 0,0-40 0,-41 0 0,41 0 0,-42 0 0,42 0 0,0 0 0,0 0-129,0 0 129,0 43-516,0-43-258,0 0-3096,0 0-903,0 0 0,0 0-516</inkml:trace>
          <inkml:trace contextRef="#ctx0" brushRef="#br0" timeOffset="4184.0313">8957-121 258,'0'0'3999,"0"0"258,0 0-1290,0 0-387,0 0-903,0 0-258,0 40-516,0-40 0,0 0-387,0 0-129,-41 43 0,41-43-258,0 40 129,0-40-129,41 42 129,-41-42-258,0 0 129,0 0 0,0 0 0,0 0-129,42 43 129,-42-43-129,0 0 0,0 0 129,41-43-129,-41 43 0,0 0 0,0 0 258,41-42-258,-41 42 0,0-40 0,0 40 129,0 0-129,0 0 0,0-43 0,0 43 0,-41 0 0,41 0 0,-41 0 0,41 0-387,-42-40-129,42 40-1419,0 0-2580,0 40 0,0-40-516,0 0 0</inkml:trace>
        </inkml:traceGroup>
        <inkml:traceGroup>
          <inkml:annotationXML>
            <emma:emma xmlns:emma="http://www.w3.org/2003/04/emma" version="1.0">
              <emma:interpretation id="{8A0A70C7-C157-4EB2-876E-A3A7E8478CDF}" emma:medium="tactile" emma:mode="ink">
                <msink:context xmlns:msink="http://schemas.microsoft.com/ink/2010/main" type="inkWord" rotatedBoundingBox="14756,13151 15099,13157 15086,13906 14742,13900">
                  <msink:destinationLink direction="with" ref="{AB0BFBE0-6B2E-4C5D-83F2-1E3BE70C714F}"/>
                  <msink:destinationLink direction="with" ref="{BD45D4CC-A35A-4517-883E-284F8F20E5B1}"/>
                </msink:context>
              </emma:interpretation>
              <emma:one-of disjunction-type="recognition" id="oneOf2">
                <emma:interpretation id="interp10" emma:lang="en-US" emma:confidence="0">
                  <emma:literal>so</emma:literal>
                </emma:interpretation>
                <emma:interpretation id="interp11" emma:lang="en-US" emma:confidence="0">
                  <emma:literal>30</emma:literal>
                </emma:interpretation>
                <emma:interpretation id="interp12" emma:lang="en-US" emma:confidence="0">
                  <emma:literal>3,</emma:literal>
                </emma:interpretation>
                <emma:interpretation id="interp13" emma:lang="en-US" emma:confidence="0">
                  <emma:literal>So</emma:literal>
                </emma:interpretation>
                <emma:interpretation id="interp14" emma:lang="en-US" emma:confidence="0">
                  <emma:literal>so.</emma:literal>
                </emma:interpretation>
              </emma:one-of>
            </emma:emma>
          </inkml:annotationXML>
          <inkml:trace contextRef="#ctx0" brushRef="#br0" timeOffset="25687.7619">11207-539 6063,'0'0'4902,"0"0"-258,0 0-258,0 0-3612,0 0-258,41 0 129,-41 43 0,42-43-258,-1 40-129,1-40-129,-42 42 0,41-42 0,0 43 0,-41-43-129,42 40 129,-42-40-129,0 42 0,0-42 0,0 0 129,0 0-129,0 43 0,0-43 129,-42 0-129,42 0 0,-41 0 0,41 0 0,-41 0 0,41 40 0,-42-40-129,42 0-258,0 0-516,0 0-3612,0 0-129,0 0-387,0 0-258</inkml:trace>
          <inkml:trace contextRef="#ctx0" brushRef="#br0" timeOffset="26355.3467">11455 44 2193,'-41'0'4644,"41"0"-129,-41 43-645,41-43-1548,0 40-387,-42-40-516,42 42-387,0-42-387,0 43-258,0-43 0,42 0 0,-42 0-129,41 0-129,-41 0 0,41 0 0,1 0-129,-42-43 258,41 43-258,-41-42 0,0 2 0,0 40 0,0-43 129,0 43-129,0-42 0,0 42-129,-41 0-258,41 0-258,-42 0-1677,42 0-2193,-41 42-387,0-42-516,41 43 129</inkml:trace>
        </inkml:traceGroup>
        <inkml:traceGroup>
          <inkml:annotationXML>
            <emma:emma xmlns:emma="http://www.w3.org/2003/04/emma" version="1.0">
              <emma:interpretation id="{73FFA9BE-3154-4FEC-8FFC-0D818DB48BA9}" emma:medium="tactile" emma:mode="ink">
                <msink:context xmlns:msink="http://schemas.microsoft.com/ink/2010/main" type="inkWord" rotatedBoundingBox="17258,13193 17803,13203 17791,13868 17245,13858">
                  <msink:destinationLink direction="with" ref="{BD45D4CC-A35A-4517-883E-284F8F20E5B1}"/>
                </msink:context>
              </emma:interpretation>
              <emma:one-of disjunction-type="recognition" id="oneOf3">
                <emma:interpretation id="interp15" emma:lang="en-US" emma:confidence="0">
                  <emma:literal>so</emma:literal>
                </emma:interpretation>
                <emma:interpretation id="interp16" emma:lang="en-US" emma:confidence="0">
                  <emma:literal>To</emma:literal>
                </emma:interpretation>
                <emma:interpretation id="interp17" emma:lang="en-US" emma:confidence="0">
                  <emma:literal>30.</emma:literal>
                </emma:interpretation>
                <emma:interpretation id="interp18" emma:lang="en-US" emma:confidence="0">
                  <emma:literal>So</emma:literal>
                </emma:interpretation>
                <emma:interpretation id="interp19" emma:lang="en-US" emma:confidence="0">
                  <emma:literal>so.</emma:literal>
                </emma:interpretation>
              </emma:one-of>
            </emma:emma>
          </inkml:annotationXML>
          <inkml:trace contextRef="#ctx0" brushRef="#br0" timeOffset="95059.071">13709-496 516,'0'0'4515,"0"0"387,0 0-387,0 0-1419,34 0-1677,-34 0-258,33 0-258,-33 34-258,33-34 0,-33 0-387,33 34 0,1-2-129,-34-32 0,33 34-129,-33-34 129,33 34-129,-33-1 129,0 1-129,34-34 129,-34 34 0,0-2-129,0-32 129,0 34-129,0-34 129,-34 0 0,34 0-129,0 0 129,0 0-129,-33 0 0,33 0 0,-33 0-129,33 0-258,0 0-645,0 0-3483,0 0-258,0 34-258,0-34-516</inkml:trace>
          <inkml:trace contextRef="#ctx0" brushRef="#br0" timeOffset="95755.1594">14077 40 3225,'0'0'4515,"0"0"-129,0 0-1806,-33 34-645,33-34-387,0 0-387,0 32-387,0-32 0,0 34-387,0-34 258,0 34-387,0-34 129,33 0-129,1 0-258,-34 0 129,33 0-258,0 0 129,-33 0-129,34-34 258,-34 34-387,0-34 258,33 34 129,-33-32-129,0 32 0,-33 0-129,33 0-129,-34-34-645,34 34-1161,-33 0-2580,0 0 0,-1 0-645,1 34 517</inkml:trace>
        </inkml:traceGroup>
        <inkml:traceGroup>
          <inkml:annotationXML>
            <emma:emma xmlns:emma="http://www.w3.org/2003/04/emma" version="1.0">
              <emma:interpretation id="{9D6292B6-0CDF-4645-AC5A-EC2474147902}" emma:medium="tactile" emma:mode="ink">
                <msink:context xmlns:msink="http://schemas.microsoft.com/ink/2010/main" type="inkWord" rotatedBoundingBox="19647,13189 24729,13282 24708,14417 19626,14324">
                  <msink:destinationLink direction="with" ref="{B158BB15-FA6E-4377-8CF7-5E84BBEB30A2}"/>
                  <msink:destinationLink direction="with" ref="{3DD71815-7B9E-41DB-9AAC-F12C4604B24F}"/>
                </msink:context>
              </emma:interpretation>
              <emma:one-of disjunction-type="recognition" id="oneOf4">
                <emma:interpretation id="interp20" emma:lang="en-US" emma:confidence="0">
                  <emma:literal>bisections.</emma:literal>
                </emma:interpretation>
                <emma:interpretation id="interp21" emma:lang="en-US" emma:confidence="0">
                  <emma:literal>bisections,</emma:literal>
                </emma:interpretation>
                <emma:interpretation id="interp22" emma:lang="en-US" emma:confidence="0">
                  <emma:literal>unseasoned,</emma:literal>
                </emma:interpretation>
                <emma:interpretation id="interp23" emma:lang="en-US" emma:confidence="0">
                  <emma:literal>inseams.</emma:literal>
                </emma:interpretation>
                <emma:interpretation id="interp24" emma:lang="en-US" emma:confidence="0">
                  <emma:literal>inseams,</emma:literal>
                </emma:interpretation>
              </emma:one-of>
            </emma:emma>
          </inkml:annotationXML>
          <inkml:trace contextRef="#ctx0" brushRef="#br0" timeOffset="102486.5141">16819-127 3354,'-33'0'4644,"33"0"-258,0 0-1419,0 0-774,0 0-387,0 32-645,0-32-516,0 0 129,0 0-387,0 34 0,0-34-258,33 35 129,0-35-129,-33 32-129,34-32 0,-34 0 129,33 0-129,0 0 0,-33 0 0,34-32 0,-34 32 0,0-35 0,0 35 0,0-34 0,0 34-129,0-32 129,-34 32 0,34 0 0,-33 0 0,33 0 0,-33 0-129,-1 0-129,34 0-516,0 32-3612,0-32-129,-33 0-387,33 0-129</inkml:trace>
          <inkml:trace contextRef="#ctx0" brushRef="#br0" timeOffset="100998.8252">16116 275 3999,'0'0'4644,"0"0"258,0 0-645,0 0-2322,0 32-387,0-32-258,0 0-516,-33 34-258,33 0-129,0-2 129,0 2-258,0 0 0,33-2-129,-33-32 129,0 35-129,33-1 0,1-34 0,-34 0-129,35 0 0,-2 0 129,-33-34-129,33 34 129,1-35-129,-34 35 0,33-32 0,-33-2 0,0 0 0,0 34 0,0-32 0,0 32 0,0-34 0,0 34 129,0 0-129,0 0 0,0 34 129,0-34-129,0 32 0,0-32 129,0 34-129,0 0 0,0-2 129,0-32-129,0 35-129,33-35-129,-33 0-258,0 34-516,0-34-2967,34 0-774,-1 0-258,-33 0-516</inkml:trace>
          <inkml:trace contextRef="#ctx0" brushRef="#br0" timeOffset="101391.3751">16753 341 7740,'-34'-34'5031,"34"34"-258,-33 0-258,-2 0-3612,35 0-129,-34 34-129,34-34-129,-33 0-258,33 34 0,0-34-129,0 32 0,33-32 0,-33 34-129,34-34 0,1 34 0,-35-34 129,33 32-129,-33-32-129,0 35 129,0-35 0,34 34 0,-34-34 0,-34 32-129,34-32 129,-33 0 0,33 0-129,-35 34 129,35-34-129,-34 0-129,34 0-129,-33 0-387,33 0-903,-33 0-2967,33 0-129,0 0-387,0-34 0</inkml:trace>
          <inkml:trace contextRef="#ctx0" brushRef="#br0" timeOffset="101818.9294">16886 507 6708,'66'0'5160,"-66"-32"-387,34 32-258,-1 0-3096,0 0-258,0-34-258,-33 34-258,36 0-258,-3-34 0,-33 34-258,0 0 0,33-32-129,-33 32 0,0 0 129,0 0-129,0 0 0,0 0 0,-33-34-129,33 34 129,-33 0 0,-3 0 0,36 0 0,-33 0-129,0 34 129,0-34 0,33 32 129,-34 2-129,34 0 129,0-2-129,0 3 129,0-1 0,34-2 0,-34-32-129,33 34 0,0-34-258,0 0-387,3 0-4128,-3 0-129,-33-34-129,33 34-645</inkml:trace>
          <inkml:trace contextRef="#ctx0" brushRef="#br0" timeOffset="100047.2044">16318-462 6321,'0'0'5418,"33"-34"-387,-33 34-387,33 0-3096,-33 0-516,34 0 0,-34 34-387,33-34-129,0 34-258,-33-34 0,34 32-129,-34 2 0,33 0-129,-33-1 0,0 1 0,33 0 129,-33-2-258,0 2 129,0 0 0,0-2 0,0-32 0,-33 34 0,33-34 0,-33 0 0,33 35 0,-34-35 0,34 0 0,-33 0 0,33 0 0,-33 0-129,33 0-129,0 0-387,0 0-3096,0 0-1290,0 0 0,0 0-774</inkml:trace>
          <inkml:trace contextRef="#ctx0" brushRef="#br0" timeOffset="103478.6401">17154-161 3225,'0'0'3999,"0"0"-1290,0 0-516,0 0-129,0 0-387,0 0-258,33-34-258,-33 34-258,34 0-129,-1-32 0,0 32 0,34-34 0,-34 34-129,34-34-129,34 34 0,-34-33 0,33 33-129,-34 0-258,34 0 129,2 0-129,-35 0-129,33 0 129,-34 0-129,1 0 129,-1 33-129,1-33 0,-32 34 0,32 0 0,-34-34 0,0 32 0,1 2 0,-1-34 0,-33 34 0,33-34 0,-33 0 129,34 32-129,-34-32-129,0 0 0,0 0-129,0 0-387,0 0-774,0 0-3225,0 0-129,0-32-516,0 32-129</inkml:trace>
          <inkml:trace contextRef="#ctx0" brushRef="#br0" timeOffset="103934.698">18658-295 5160,'0'0'5160,"0"0"-258,0 0-258,0 0-3096,33 0-387,1 0-258,-1 0-129,-33 0-258,33 0-129,0 34-258,-33-34 0,34 34-129,-34-34 0,35 32 0,-35 2 129,0-34-129,33 34 0,-33-2 0,0-32 0,0 34 0,-33 1 0,33-3 0,-35-32 0,35 34 0,-34-34 0,34 34 0,-33-34 0,33 0 0,-33 0 0,33 32 0,-33-32 129,33 0-129,0 0 0,0 0-129,0 0 0,0 0-387,-34 0-1548,34 0-2322,0 0-645,0 0-129,34 0-387</inkml:trace>
          <inkml:trace contextRef="#ctx0" brushRef="#br0" timeOffset="104858.8154">19126 74 903,'0'0'3225,"0"0"129,0 0-645,0 0-387,0 0-387,0 0-387,-33 0-258,33 32 0,0-32-387,-34 0-129,34 0 0,0 34-258,0 0 258,0-34-516,0 0 258,34 32-387,-1-32 129,-33 0-129,33 0-258,-33 0 129,34 0-129,-34-32 258,0 32-387,33 0 258,-33-34-258,0 0 258,0 34-129,0-32 0,0 32 0,-33 0-129,33 0-129,-34 0-516,34 0-774,-33 0-2580,33 0-387,-33 32-258,33-32 258</inkml:trace>
          <inkml:trace contextRef="#ctx0" brushRef="#br0" timeOffset="105470.8931">19361 40 1806,'0'0'4128,"0"-34"645,33 34-645,1 0-2193,-1-32-645,0 32 129,0-35-516,34 35-258,-34-34 0,34 34 0,1 0-129,-1-32-258,0 32 0,-1 0 0,1 0-129,-1 0 0,1 32 0,2-32-129,-36 0 0,33 34 0,1-34 0,0 35 129,-34-35-129,0 32 0,0-32 129,1 0-129,-1 34 129,2-34 129,-35 0-258,0 0 0,34 34 0,-34-34 0,0 0-258,0 0 0,0 0-387,0 0-903,0 0-2967,0-34-387,0 34-129,0 0-258</inkml:trace>
          <inkml:trace contextRef="#ctx0" brushRef="#br0" timeOffset="105882.9454">20665-127 4386,'0'0'5031,"0"0"-129,0 32-258,0-32-3096,0 0-129,34 34-387,-1-34-258,0 35-129,-33-35-258,33 0-129,-33 32 0,34-32-129,-34 34 0,0-34-129,0 34 129,0-34-129,0 32 0,0-32 129,0 34-129,0-34 0,-34 34 258,34-34-258,0 32 387,-33-32-387,33 0 258,-33 0-129,0 34 129,33-34-129,-34 0 0,-1 0 0,35 0-258,0 0 0,0 0-516,0 0-2967,0 35-1419,0-35 129,0 0-645</inkml:trace>
          <inkml:trace contextRef="#ctx0" brushRef="#br0" timeOffset="107106.6008">21065 275 3999,'-34'0'4515,"34"0"129,-33 32-1161,0-32-1290,33 34-516,0-34-258,0 0-387,0 0-387,0 34 0,0-34-129,0 32-129,33-32-129,-33 0 0,33 0-129,1 0 129,1 0-129,-35 0 0,33-32-129,-33 32 129,0 0 0,34-34-129,-34 34 0,0-34 0,0 34 129,0 0-129,-34-32 0,34 32-129,-33 0 129,-2 0-129,35 0-258,-34-35-774,34 35-3612,0 0 129,0 0-774,0 35 129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5:34.87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9C19EB0-897F-40A0-B644-91ED7D8B1F3F}" emma:medium="tactile" emma:mode="ink">
          <msink:context xmlns:msink="http://schemas.microsoft.com/ink/2010/main" type="inkDrawing" rotatedBoundingBox="1253,13867 1373,14141 1181,14225 1061,13951" semanticType="enclosure" shapeName="Other"/>
        </emma:interpretation>
      </emma:emma>
    </inkml:annotationXML>
    <inkml:trace contextRef="#ctx0" brushRef="#br0">-2335 212 774,'0'0'3483,"0"0"387,0 0-1290,-41 0-516,41 0-387,0 40-516,0-40-129,-42 0-258,42 42-258,0-42 129,0 0-258,0 43-129,0-43 129,0 40-129,0 2 0,0-42-129,42 43 129,-42-43-129,0 0 0,41 40 0,-41-40-129,42 0 0,-42 0 129,41-40-129,-41 40 0,0 0 0,44-43 0,-44 43 0,0-42 0,0 42 0,0 0 0,0 0-129,-44-40 129,44 40-129,0-43-129,0 43-258,-41 0-774,41 0-2709,0 0-258,-42 0-129,42 0-129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7.08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B188E28-5243-4B81-A6D4-525076D0BAE8}" emma:medium="tactile" emma:mode="ink">
          <msink:context xmlns:msink="http://schemas.microsoft.com/ink/2010/main" type="inkDrawing" rotatedBoundingBox="6429,13679 6722,13699 6707,13919 6414,13899" shapeName="Other"/>
        </emma:interpretation>
      </emma:emma>
    </inkml:annotationXML>
    <inkml:trace contextRef="#ctx0" brushRef="#br0">2916 2 774,'0'0'2580,"0"42"-258,0-42 0,0 0-516,0 0-258,0 0-387,-42 43 129,42-43-516,0 0 129,0 0-258,0 39 129,0-39-258,0 42 0,0-42 0,42 43-129,-42-43-129,0 0 0,41 0 0,1 0-129,-42 0 0,41 0 0,-41 0-129,42 0 129,-1-43-129,-41 43 0,0-42 0,42 42 0,-42-39 129,0 39-129,0-43 0,0 43 0,-42 0 0,1-42 0,41 42 0,-42 0 0,1 0 0,41 0 0,-42 0 0,42 0-129,0 0-258,-41 0-645,41 0-2322,0 0-903,0 0-129,0 42-129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05.745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E3F08E28-7409-4F65-8F21-485FA9B9B112}" emma:medium="tactile" emma:mode="ink">
          <msink:context xmlns:msink="http://schemas.microsoft.com/ink/2010/main" type="writingRegion" rotatedBoundingBox="1108,16005 1676,16005 1676,16840 1108,16840"/>
        </emma:interpretation>
      </emma:emma>
    </inkml:annotationXML>
    <inkml:traceGroup>
      <inkml:annotationXML>
        <emma:emma xmlns:emma="http://www.w3.org/2003/04/emma" version="1.0">
          <emma:interpretation id="{D5FE0A12-A859-4C4D-BBAA-DE8D8B299482}" emma:medium="tactile" emma:mode="ink">
            <msink:context xmlns:msink="http://schemas.microsoft.com/ink/2010/main" type="paragraph" rotatedBoundingBox="1108,16005 1676,16005 1676,16840 1108,16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ABC827-FDBF-4623-828D-95896E1840CC}" emma:medium="tactile" emma:mode="ink">
              <msink:context xmlns:msink="http://schemas.microsoft.com/ink/2010/main" type="line" rotatedBoundingBox="1108,16005 1676,16005 1676,16840 1108,16840"/>
            </emma:interpretation>
          </emma:emma>
        </inkml:annotationXML>
        <inkml:traceGroup>
          <inkml:annotationXML>
            <emma:emma xmlns:emma="http://www.w3.org/2003/04/emma" version="1.0">
              <emma:interpretation id="{66F397A6-3502-48F9-A932-4E4CC55BFD79}" emma:medium="tactile" emma:mode="ink">
                <msink:context xmlns:msink="http://schemas.microsoft.com/ink/2010/main" type="inkWord" rotatedBoundingBox="1108,16005 1676,16005 1676,16840 1108,16840"/>
              </emma:interpretation>
              <emma:one-of disjunction-type="recognition" id="oneOf0">
                <emma:interpretation id="interp0" emma:lang="en-US" emma:confidence="0">
                  <emma:literal>k</emma:literal>
                </emma:interpretation>
                <emma:interpretation id="interp1" emma:lang="en-US" emma:confidence="0">
                  <emma:literal>6</emma:literal>
                </emma:interpretation>
                <emma:interpretation id="interp2" emma:lang="en-US" emma:confidence="0">
                  <emma:literal>4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"</emma:literal>
                </emma:interpretation>
              </emma:one-of>
            </emma:emma>
          </inkml:annotationXML>
          <inkml:trace contextRef="#ctx0" brushRef="#br0">-2441 2314 2322,'0'0'3612,"0"0"258,0 0-1290,0 0-258,0 0-516,0 0-516,0 0-258,0 0-258,0 0-258,0 32-129,0-32 0,0 34-129,0 0-129,0 32 0,0-32 0,0 33-129,0-1 0,33-32 0,-33 32 129,0 2-258,0-36 129,0 36 0,0-35 0,0 1 0,0 32 0,0-66-129,0 34 129,0-34 0,34 34 0,-34-34 0,0 0 0,0 0-129,0 0 0,0 0-645,0-34-2580,0 34-903,0-34-258,0 2-387</inkml:trace>
          <inkml:trace contextRef="#ctx0" brushRef="#br0" timeOffset="6107.7756">-1906 2747 645,'0'0'1032,"0"0"-258,0 0-258,0 0-387,0 0-129,0 0 129,33-32-129,-33 32 258,0 0 258,0 0 258,0 0 258,0 0 387,0 0-129,0 0 258,0 0 258,0 0-387,0 0 0,0 0-129,0 0-258,0 0-129,0 0-129,0 0-258,0 0-129,0 0-129,0 0 129,-33 0-129,33 0 0,0 32 0,0-32 0,-34 0-129,34 0 0,-33 0 0,33 34 129,-35-34-129,35 0-129,-34 0 129,34 34-129,-33-34 129,33 0-129,0 32 0,0-32 0,-33 0 0,33 0 0,-33 0 0,33 0 0,0 0 0,0 34 0,0-34 129,-34 0-129,34 0 0,0 0 0,0 0 129,-33 0-129,33 0 129,0 0-129,0 0 0,0 34 129,0-34-129,0 0 0,0 0 129,0 0 0,0 33-129,0-33 258,33 34-129,-33-34 0,34 0 0,-34 34 129,33-34-129,-33 32 0,33-32 0,0 34-129,-33-34 0,34 0 0,-34 0 0,0 34 0,0-34-129,35 0 0,-35 0-387,0 32-516,33-32-3354,-33 0-387,34 0-129,-34 0-516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34.937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04672C74-179F-4A66-AA87-9C47ABF672AB}" emma:medium="tactile" emma:mode="ink">
          <msink:context xmlns:msink="http://schemas.microsoft.com/ink/2010/main" type="writingRegion" rotatedBoundingBox="16780,13872 21143,14499 20820,16742 16458,16115"/>
        </emma:interpretation>
      </emma:emma>
    </inkml:annotationXML>
    <inkml:traceGroup>
      <inkml:annotationXML>
        <emma:emma xmlns:emma="http://www.w3.org/2003/04/emma" version="1.0">
          <emma:interpretation id="{C088D400-7FF2-45E9-A8D7-024A88A991B6}" emma:medium="tactile" emma:mode="ink">
            <msink:context xmlns:msink="http://schemas.microsoft.com/ink/2010/main" type="paragraph" rotatedBoundingBox="16724,14063 18662,14066 18661,14567 16723,145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4A99E4-D7B0-4B9A-A704-96DF5EA95EBE}" emma:medium="tactile" emma:mode="ink">
              <msink:context xmlns:msink="http://schemas.microsoft.com/ink/2010/main" type="line" rotatedBoundingBox="16724,14063 18662,14066 18661,14567 16723,14564"/>
            </emma:interpretation>
          </emma:emma>
        </inkml:annotationXML>
        <inkml:traceGroup>
          <inkml:annotationXML>
            <emma:emma xmlns:emma="http://www.w3.org/2003/04/emma" version="1.0">
              <emma:interpretation id="{506ACA6D-3630-4210-AFE5-1D9F0F3AFDCC}" emma:medium="tactile" emma:mode="ink">
                <msink:context xmlns:msink="http://schemas.microsoft.com/ink/2010/main" type="inkWord" rotatedBoundingBox="16724,14063 18662,14066 18661,14567 16723,14564"/>
              </emma:interpretation>
              <emma:one-of disjunction-type="recognition" id="oneOf0">
                <emma:interpretation id="interp0" emma:lang="en-US" emma:confidence="0">
                  <emma:literal>write</emma:literal>
                </emma:interpretation>
                <emma:interpretation id="interp1" emma:lang="en-US" emma:confidence="0">
                  <emma:literal>writer</emma:literal>
                </emma:interpretation>
                <emma:interpretation id="interp2" emma:lang="en-US" emma:confidence="0">
                  <emma:literal>Write</emma:literal>
                </emma:interpretation>
                <emma:interpretation id="interp3" emma:lang="en-US" emma:confidence="0">
                  <emma:literal>writes</emma:literal>
                </emma:interpretation>
                <emma:interpretation id="interp4" emma:lang="en-US" emma:confidence="0">
                  <emma:literal>rewrite</emma:literal>
                </emma:interpretation>
              </emma:one-of>
            </emma:emma>
          </inkml:annotationXML>
          <inkml:trace contextRef="#ctx0" brushRef="#br0">-3593-1413 6708,'0'-32'5031,"33"-2"-516,-33 34-129,0 0-3483,0 0 0,0 0-387,0 0-129,33 0-258,-33 34 0,0-34 0,0 32 0,34 2-129,-34-2 0,0 2 0,0 0 0,33-34 0,-33 32 0,0-32 0,0 0 0,33 35 0,-33-35 0,33-35 0,-33 35 0,34 0 0,-34-32 129,33-2-129,-33 34 0,33-34 0,-33 34 0,34-32-129,-34 32-258,0-34-387,33 34-1677,-33 0-2064,35 0-258,-35 0-516,0 0 258</inkml:trace>
          <inkml:trace contextRef="#ctx0" brushRef="#br0" timeOffset="452.0574">-3294-1479 5031,'0'0'5160,"0"0"-516,0 0 0,0 34-3225,0-34-387,0 32-258,0 2-258,34-34-129,-34 32-258,0 2 0,33-34 0,-33 34-129,35-2 129,-35-32-129,33 0 129,-33 35-129,34-35 0,-34 0 129,33 0-129,-33-35 258,33 35-258,-33-32 0,34-2 129,-34 0-129,33 2 0,-33 32 0,0-34 129,33 2-129,-33 32-129,0 0 129,0-34-516,0 34-129,0 0-1032,0 0-2967,0 34-258,0-34-129,0 32-387</inkml:trace>
          <inkml:trace contextRef="#ctx0" brushRef="#br0" timeOffset="871.6107">-2826-1413 5160,'0'0'5031,"0"0"-387,0 0-258,34 0-3225,-34 0-516,0 34 0,35-2-129,-35 2-387,0 0 0,0-2-129,0 3 0,0-35 0,0 34 0,0-2 0,0-32-129,0 0 129,0 0 0,0 0-129,0 0 129,0-32 0,0 32 0,33-34 0,-33-1 129,0 3 0,0-2 129,0 34 0,33-34 0,-33 2-129,0 32 129,0 0 0,34-34-129,-34 34-129,33 0-387,-33 0-516,0 0-2064,0 0-1677,33 0-258,-33 0-387,34 34 388</inkml:trace>
          <inkml:trace contextRef="#ctx0" brushRef="#br0" timeOffset="1079.6371">-2524-1379 5160,'0'0'4902,"0"0"-129,33 0-1032,-33 0-2064,0 32-258,0-32-258,0 0-516,0 34-129,0 0-258,0-34-258,0 0-387,0 32-1419,0-32-2838,0 35 0,0-35-645,0 0 0</inkml:trace>
          <inkml:trace contextRef="#ctx0" brushRef="#br0" timeOffset="1284.1625">-2358-1614 5160,'0'-32'5289,"-33"32"-387,33 0-387,-33 0-1806,33 0-2838,0 0-1419,0 0-2580,0 0-516,0 0-258,33 0-387</inkml:trace>
          <inkml:trace contextRef="#ctx0" brushRef="#br0" timeOffset="1575.7001">-2223-1646 7482,'0'0'5031,"0"0"129,34 0-387,-34 0-3612,0 32 0,0 2-516,0 0-129,0-2-129,0 3-129,0-1-129,0-2-129,0 2 0,0 32 0,0-32 0,0-2-129,0 3-258,0-35-258,0 34-903,0-2-3096,0-32-387,0 0-258,0 0-258</inkml:trace>
          <inkml:trace contextRef="#ctx0" brushRef="#br0" timeOffset="1795.7281">-2256-1313 8643,'0'-34'5289,"0"34"-258,0 0-387,33 0-3870,1 0 129,-34 0-387,33 0-387,0 0-258,1 0-387,-34 0-1032,33 0-3096,0 0-258,-33 0-258,0 0-516</inkml:trace>
          <inkml:trace contextRef="#ctx0" brushRef="#br0" timeOffset="2252.2859">-1956-1313 5676,'33'0'5289,"-33"0"-387,0 0-129,0 0-2709,35 0-774,-1-34-129,-1 34-516,-33 0 0,33 0-258,1-32-129,-34 32 0,33 0-129,-33-34 0,33 34-129,-33 0 129,0 0-129,0-32 0,0 32 0,-33-34 0,33 34-129,-33-35 129,33 35 0,-34 0 0,1 0-129,0 35 129,33-35 0,-34 34 0,-1-2 0,35-32 0,0 66 129,-33-32 0,33 0 0,0-2 129,33 3-129,-33-1 0,35-34 0,-1 32 0,-1-32 0,0 0-129,1 0-258,-34 0-387,33 0-1548,0-32-2967,0 32 129,-33-34-645,0-1-258</inkml:trace>
        </inkml:traceGroup>
      </inkml:traceGroup>
    </inkml:traceGroup>
    <inkml:traceGroup>
      <inkml:annotationXML>
        <emma:emma xmlns:emma="http://www.w3.org/2003/04/emma" version="1.0">
          <emma:interpretation id="{D5550E56-24A5-4DF5-9C53-460D7710364C}" emma:medium="tactile" emma:mode="ink">
            <msink:context xmlns:msink="http://schemas.microsoft.com/ink/2010/main" type="paragraph" rotatedBoundingBox="16932,15209 20957,15788 20820,16742 16794,161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20E9AC-4391-4312-A52A-0EC82D617A5E}" emma:medium="tactile" emma:mode="ink">
              <msink:context xmlns:msink="http://schemas.microsoft.com/ink/2010/main" type="inkBullet" rotatedBoundingBox="16890,15498 17274,15553 17230,15860 16846,15805"/>
            </emma:interpretation>
            <emma:one-of disjunction-type="recognition" id="oneOf1">
              <emma:interpretation id="interp5" emma:lang="en-US" emma:confidence="0">
                <emma:literal>→</emma:literal>
              </emma:interpretation>
            </emma:one-of>
          </emma:emma>
        </inkml:annotationXML>
        <inkml:trace contextRef="#ctx0" brushRef="#br1" timeOffset="1.89573E6">-3427-175 1419,'0'0'1548,"0"0"129,0-34 129,0 34 129,0 0-129,0 0 0,0 0 0,0 0-387,0 0-129,0 0-129,0 0-129,0 0-258,0 0 0,0 0-258,0 0-129,0 0 0,0 0 129,33 0-258,-33 0 129,34 34-258,-1-34 129,-33 0-129,33 0 0,1 0 0,-1 32-129,-33-32 129,35 0-129,-2 0 0,-33 0 129,34 35-258,-1-35 129,-33 0 0,0 0 129,33 34-129,-33-34 0,0 0 0,0 0 129,0 32-129,0-32 0,0 0 129,0 0-129,0 0 0,0 0 0,-33 34 0,33-34 129,0 0-129,-33 0 0,-1 32 0,34-32 0,-33 34 0,33-34 0,0 0 0,-35 34-129,35-34 129,0 32 0,0-32 0,-33 0 0,33 0-129,0 0-387,0 0-2451,0 0-1677,0 0-258,0 0-387,33 0-257</inkml:trace>
      </inkml:traceGroup>
      <inkml:traceGroup>
        <inkml:annotationXML>
          <emma:emma xmlns:emma="http://www.w3.org/2003/04/emma" version="1.0">
            <emma:interpretation id="{67AA4543-42A9-47E4-9DB3-D232D27D7449}" emma:medium="tactile" emma:mode="ink">
              <msink:context xmlns:msink="http://schemas.microsoft.com/ink/2010/main" type="line" rotatedBoundingBox="17493,15290 20957,15788 20820,16742 17356,16244"/>
            </emma:interpretation>
          </emma:emma>
        </inkml:annotationXML>
        <inkml:traceGroup>
          <inkml:annotationXML>
            <emma:emma xmlns:emma="http://www.w3.org/2003/04/emma" version="1.0">
              <emma:interpretation id="{A9104F19-4923-46F2-8742-B07D154121FB}" emma:medium="tactile" emma:mode="ink">
                <msink:context xmlns:msink="http://schemas.microsoft.com/ink/2010/main" type="inkWord" rotatedBoundingBox="17458,15537 17538,15548 17458,16105 17377,16093"/>
              </emma:interpretation>
              <emma:one-of disjunction-type="recognition" id="oneOf2">
                <emma:interpretation id="interp6" emma:lang="en-US" emma:confidence="0">
                  <emma:literal>|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'</emma:literal>
                </emma:interpretation>
                <emma:interpretation id="interp9" emma:lang="en-US" emma:confidence="0">
                  <emma:literal>l</emma:literal>
                </emma:interpretation>
                <emma:interpretation id="interp10" emma:lang="en-US" emma:confidence="0">
                  <emma:literal>1</emma:literal>
                </emma:interpretation>
              </emma:one-of>
            </emma:emma>
          </inkml:annotationXML>
          <inkml:trace contextRef="#ctx0" brushRef="#br1" timeOffset="1.88803E6">-2859-175 516,'0'0'1419,"0"0"129,0 0 0,0 0 129,0 0 0,0 0-129,0 0 0,0 0-258,0 0 129,0 32-258,0 3 129,0-1-387,0-2 129,0 2-387,0 32-129,0-32 0,0-2-129,0 37 0,0-37-258,0 2 129,0 0-129,0-2 0,0-32-129,0 34 0,0-34 0,0 0 0,0 34 0,0-34-129,0 0-129,0 0-258,0 0-774,0-34-3096,0 34-258,0 0-258,0 0 0</inkml:trace>
        </inkml:traceGroup>
        <inkml:traceGroup>
          <inkml:annotationXML>
            <emma:emma xmlns:emma="http://www.w3.org/2003/04/emma" version="1.0">
              <emma:interpretation id="{398B25A9-EAAB-45B2-8B51-5333AD44BEEF}" emma:medium="tactile" emma:mode="ink">
                <msink:context xmlns:msink="http://schemas.microsoft.com/ink/2010/main" type="inkWord" rotatedBoundingBox="20367,15704 20957,15788 20820,16742 20230,16657">
                  <msink:destinationLink direction="with" ref="{3DD71815-7B9E-41DB-9AAC-F12C4604B24F}"/>
                </msink:context>
              </emma:interpretation>
              <emma:one-of disjunction-type="recognition" id="oneOf3">
                <emma:interpretation id="interp11" emma:lang="en-US" emma:confidence="0">
                  <emma:literal>¢</emma:literal>
                </emma:interpretation>
                <emma:interpretation id="interp12" emma:lang="en-US" emma:confidence="0">
                  <emma:literal>x</emma:literal>
                </emma:interpretation>
                <emma:interpretation id="interp13" emma:lang="en-US" emma:confidence="0">
                  <emma:literal>X</emma:literal>
                </emma:interpretation>
                <emma:interpretation id="interp14" emma:lang="en-US" emma:confidence="0">
                  <emma:literal>4</emma:literal>
                </emma:interpretation>
                <emma:interpretation id="interp15" emma:lang="en-US" emma:confidence="0">
                  <emma:literal>$</emma:literal>
                </emma:interpretation>
              </emma:one-of>
            </emma:emma>
          </inkml:annotationXML>
          <inkml:trace contextRef="#ctx0" brushRef="#br1" timeOffset="1.85353E6">51 24 1032,'0'0'3354,"0"-32"-258,0 32-645,0 0-258,0 0-258,0 0-387,0 0-258,0 0-387,0 0-129,0 32-129,0-32-258,0 34 0,0 0-129,0-2 0,0 3 0,0-1 0,-33 32-129,33 0 129,0 2-258,0-1 258,0-1-258,0 2 0,0-2 0,0-32 258,0 33-258,0-1 0,0-32 129,0 0 0,0-2-129,0 2 129,0-34-129,0 0 0,0 0 0,0 0-129,0 0-387,0 0-1161,0 0-2580,0-34-258,0 34-387,0-32-258</inkml:trace>
          <inkml:trace contextRef="#ctx0" brushRef="#br1" timeOffset="48967.7182">552 325 2967,'0'-32'3741,"34"32"-387,-34 0-645,0 0-645,0 0-129,0 0-645,0 0-129,0 0-387,0 0-129,0 0-129,0 0-129,0 0 129,0 0-258,-34 0 0,34 0 0,-33 32-129,33-32 0,-33 0-129,0 34 129,-1-34-129,34 0 0,-33 34 0,0-34 129,-3 0-258,3 32 258,0-32-129,33 0 0,-33 0 129,33 0 0,0 35 0,0-35-129,-34 0 129,34 0 0,34 34 0,-34-34 129,0 0 0,33 32-129,-33-32 0,33 34 0,-33-34-129,33 34 0,3-34 0,-36 32 0,33-32 0,-33 0 0,33 34 0,-33-34-129,34 0-129,-1 0-258,-33 0-516,33 0-3483,-33 0-258,33 34-387,-33-34-258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25.197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602220F1-823E-4980-B1C4-19EAEA16F8FD}" emma:medium="tactile" emma:mode="ink">
          <msink:context xmlns:msink="http://schemas.microsoft.com/ink/2010/main" type="writingRegion" rotatedBoundingBox="24012,16137 24380,16137 24380,16507 24012,16507"/>
        </emma:interpretation>
      </emma:emma>
    </inkml:annotationXML>
    <inkml:traceGroup>
      <inkml:annotationXML>
        <emma:emma xmlns:emma="http://www.w3.org/2003/04/emma" version="1.0">
          <emma:interpretation id="{E5AFA8CB-4A7E-4743-8393-5FD6F718FA90}" emma:medium="tactile" emma:mode="ink">
            <msink:context xmlns:msink="http://schemas.microsoft.com/ink/2010/main" type="paragraph" rotatedBoundingBox="24012,16137 24380,16137 24380,16507 24012,16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1D349F-E963-4234-8CBA-686B0E6D72D2}" emma:medium="tactile" emma:mode="ink">
              <msink:context xmlns:msink="http://schemas.microsoft.com/ink/2010/main" type="line" rotatedBoundingBox="24012,16137 24380,16137 24380,16507 24012,16507"/>
            </emma:interpretation>
          </emma:emma>
        </inkml:annotationXML>
        <inkml:traceGroup>
          <inkml:annotationXML>
            <emma:emma xmlns:emma="http://www.w3.org/2003/04/emma" version="1.0">
              <emma:interpretation id="{E32FA0B5-8BE2-46BB-9D3B-EA796C810539}" emma:medium="tactile" emma:mode="ink">
                <msink:context xmlns:msink="http://schemas.microsoft.com/ink/2010/main" type="inkWord" rotatedBoundingBox="24012,16137 24380,16137 24380,16507 24012,16507">
                  <msink:destinationLink direction="with" ref="{87BB0E29-C2BD-476C-BBB2-0632F1A70765}"/>
                </msink:context>
              </emma:interpretation>
              <emma:one-of disjunction-type="recognition" id="oneOf0">
                <emma:interpretation id="interp0" emma:lang="en-US" emma:confidence="0">
                  <emma:literal>z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7</emma:literal>
                </emma:interpretation>
                <emma:interpretation id="interp3" emma:lang="en-US" emma:confidence="0">
                  <emma:literal>O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-1 0 645,'0'0'3741,"0"0"-387,0 0-387,0 0-516,0 0-387,0 0-516,0 0-387,0 0-129,0 35-258,0-35-129,0 0-129,0 0 0,33 0 129,-33 0-258,33 0-129,-33 0 0,0 0 0,0 0-129,33 0 0,1 0 0,-34 34 0,33-34-129,2 0 129,-35 0-129,34 32 129,-1-32-129,-33 0 0,33 34 0,0-34 129,-33 0-129,0 0 0,34 0 0,-34 0 0,0 0 129,0 34-129,0-34 0,0 0 0,0 0 0,0 0 0,0 0 0,0 0 0,0 32 0,0-32 0,-34 0 0,34 0 0,0 0 0,0 0 0,-33 34 0,33-34 0,-33 34 0,33-34 0,-33 33 0,33-33 129,-34 34-258,-1-34 129,35 0 0,-33 34 129,33-34-129,-34 0 0,34 0 0,-33 0 0,33 0 0,0 0 0,0 0 0,0 0 0,0 0-129,0 0 0,0 0-258,0 0-387,0 0-3096,0 0-903,0 0-387,0 0-387</inkml:trace>
          <inkml:trace contextRef="#ctx0" brushRef="#br0" timeOffset="1352.1715">-1 201 1,'0'0'3869,"0"0"-515,0 0-774,0 0-258,0-32-387,0 32-387,33 0-258,-33 0-387,0 0-129,33 0-258,-33 0 0,33 0-258,-33 0 0,0 0-129,0 0 0,34 0 0,-34 0 0,33 0 0,-33 0-129,0 0 0,0 0 129,35 0-258,-35 0 0,0 0-516,0 0-1935,0 0-1806,0 0-258,0 0-387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25.901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1129F9F0-66D5-40D8-B6B6-7B2FDA88B389}" emma:medium="tactile" emma:mode="ink">
          <msink:context xmlns:msink="http://schemas.microsoft.com/ink/2010/main" type="writingRegion" rotatedBoundingBox="12405,13712 13623,15744 12771,16255 11553,14223"/>
        </emma:interpretation>
      </emma:emma>
    </inkml:annotationXML>
    <inkml:traceGroup>
      <inkml:annotationXML>
        <emma:emma xmlns:emma="http://www.w3.org/2003/04/emma" version="1.0">
          <emma:interpretation id="{C0CD7F06-B5F6-43FE-8FF8-3D8540523AB1}" emma:medium="tactile" emma:mode="ink">
            <msink:context xmlns:msink="http://schemas.microsoft.com/ink/2010/main" type="paragraph" rotatedBoundingBox="12405,13712 13623,15744 12771,16255 11553,14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F7DC44-6A82-4DCB-A9E2-9FF848149586}" emma:medium="tactile" emma:mode="ink">
              <msink:context xmlns:msink="http://schemas.microsoft.com/ink/2010/main" type="line" rotatedBoundingBox="12405,13712 13623,15744 12771,16255 11553,14223"/>
            </emma:interpretation>
          </emma:emma>
        </inkml:annotationXML>
        <inkml:traceGroup>
          <inkml:annotationXML>
            <emma:emma xmlns:emma="http://www.w3.org/2003/04/emma" version="1.0">
              <emma:interpretation id="{8AE252BE-E74B-4DC4-B569-7DC731505EFF}" emma:medium="tactile" emma:mode="ink">
                <msink:context xmlns:msink="http://schemas.microsoft.com/ink/2010/main" type="inkWord" rotatedBoundingBox="12405,13712 13623,15744 12771,16255 11553,14223"/>
              </emma:interpretation>
              <emma:one-of disjunction-type="recognition" id="oneOf0">
                <emma:interpretation id="interp0" emma:lang="en-US" emma:confidence="0">
                  <emma:literal>we.</emma:literal>
                </emma:interpretation>
                <emma:interpretation id="interp1" emma:lang="en-US" emma:confidence="0">
                  <emma:literal>wee.</emma:literal>
                </emma:interpretation>
                <emma:interpretation id="interp2" emma:lang="en-US" emma:confidence="0">
                  <emma:literal>hie.</emma:literal>
                </emma:interpretation>
                <emma:interpretation id="interp3" emma:lang="en-US" emma:confidence="0">
                  <emma:literal>vie.</emma:literal>
                </emma:interpretation>
                <emma:interpretation id="interp4" emma:lang="en-US" emma:confidence="0">
                  <emma:literal>hie,</emma:literal>
                </emma:interpretation>
              </emma:one-of>
            </emma:emma>
          </inkml:annotationXML>
          <inkml:trace contextRef="#ctx0" brushRef="#br0">-8611-1545 2709,'0'-35'4515,"0"35"-516,0 0-1419,0 0-516,0 0-387,0 0-387,0 0-387,0 0-129,0 0-258,0 0 0,0 0 129,0 35-258,-33-35-129,33 32 129,0 2-129,0-34 0,-33 35 0,33-3 0,0 3 129,0-3-258,33-32 0,-33 34 129,0-34-129,33 35 0,1-35 0,-34 0-129,35 0 0,-2 0 129,1 0-129,-34 0 0,33-35 0,0 35 0,-33-34 0,0 34 0,33-32 0,-33-3 0,0 3 0,0-3 0,0 35 0,0-34 0,0 2 0,0 32 0,0-35 0,0 35 0,0 0 0,0 0 0,0 0 0,0 0 129,0 35-129,0-3 0,0 2 0,0 1 129,0-3-129,0 3 0,0-3 0,0-32 129,34 34-129,-34-34-129,0 0-258,0 0-516,33 0-2967,-33 0-903,33 0-129,-33 0-516</inkml:trace>
          <inkml:trace contextRef="#ctx0" brushRef="#br0" timeOffset="564.0716">-7974-1513 3612,'0'0'4773,"0"-32"-129,0 32-258,0 0-2580,0 0-903,0 0 129,0 0-129,0 0-387,-33 0-129,33 0 0,-34 0 0,34 32 0,-33-32-129,33 0 258,-33 34-387,33-34 129,-36 0-129,36 0 0,0 35-129,0-35 129,36 0-129,-36 0 0,33 0 0,-33 32 0,33-32 0,1 0 0,-34 0 0,0 0 0,33 35-129,-33-35 129,0 0 0,0 0 0,0 32-129,0 2 129,0-34-129,0 0 129,-33 35 0,33-35-129,-34 32 129,34-32 0,-33 0 0,33 0 0,0 0 0,-33 0 0,33 0-129,0-32-516,0 32-258,0 0-2967,0 0-645,0 0-516,0-35-387</inkml:trace>
          <inkml:trace contextRef="#ctx0" brushRef="#br0" timeOffset="1156.1468">-7841-1412 5547,'33'0'4773,"-33"0"0,0 0-516,0 0-3225,34 0-129,-34 0 129,33 0-516,-33 0 0,33-32-258,-33 32 129,34 0-258,-34 0 129,0-35 0,0 35 0,35 0-129,-35 0 0,0-34 0,0 34 0,0 0-129,0 0 129,0-32-129,0 32 0,0 0 0,0 0 0,-35-35-129,35 35 129,-34 0 0,34 0 0,-33 0 0,0 0 0,33 0 0,-34 35 0,1-35 129,33 32-129,-33 2 0,33 1 129,0-35 0,0 32 0,0 3 0,0-3 0,0-32 0,33 34 129,0-34-129,-33 0 129,34 35 0,-1-35-129,0 0 0,1 0 0,1 0 0,-2 0-129,-33 0-129,33 0-258,-33 0-516,34-35-3999,-34 35 129,0 0-645,0 0-258</inkml:trace>
          <inkml:trace contextRef="#ctx0" brushRef="#br1" timeOffset="1.89984E6">-7539-375 2967,'0'-35'3354,"0"35"-516,0 0-645,0 0-258,0 0-387,0 0-258,0 0-129,0 0-387,0 0 0,0 67-129,0-33-258,0 0 129,0 32-129,0 0 0,0-31 0,0 31 129,0 0-258,0 2 0,0-36-129,0 3 0,0-1-129,0-2 0,0-32 129,0 0-129,0 0 0,0 0-129,33 0-387,-33 0-258,0 0-1806,0 0-2064,33-32-129,-33 32-516</inkml:trace>
          <inkml:trace contextRef="#ctx0" brushRef="#br1" timeOffset="1.90349E6">-7105-74 903,'0'0'2709,"0"0"129,0 0-258,0 0-258,0 0-387,0 0 0,0 0-387,0 0-258,0 0-129,0 0-258,0 0-258,-33 0-129,33 0-129,0 0 0,-33 32-129,33-32-129,-33 0 0,33 0 0,-36 34-129,36-34 129,-33 0 0,33 32-129,-33-32 0,-1 34 129,34-34-129,0 0 129,-33 0-129,33 0 0,0 34 0,0-34 129,0 0-129,0 0 0,0 32 129,0-32-129,33 0 129,1 0-129,-34 35 129,33-35 0,-33 0 0,33 0 0,3 34-129,-36-34 129,0 0-129,0 0 0,33 32 0,-33-32 0,33 0-258,-33 0-387,33 34-1806,-33-34-2322,34 0-129,-34 0-516,0 0-129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08:08.176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7ECAD756-46A4-4933-978E-DD804594CF1B}" emma:medium="tactile" emma:mode="ink">
          <msink:context xmlns:msink="http://schemas.microsoft.com/ink/2010/main" type="inkDrawing" rotatedBoundingBox="13009,15763 17122,15614 17125,15679 13011,15827" shapeName="Other"/>
        </emma:interpretation>
      </emma:emma>
    </inkml:annotationXML>
    <inkml:trace contextRef="#ctx0" brushRef="#br0">0 162 1935,'0'0'3354,"0"0"-129,0 0-903,0 0-258,0 0-516,0 0-129,0 0-258,33 0-258,-33 0 0,33 0-129,3 0-129,-3 0 0,0 0-129,0 0 0,34-34-129,0 34-129,-34 0 0,33 0-129,1 0 129,2 0-129,-3 0 0,1 0 0,-1 0 0,1 0-129,-1 0 129,1 0-129,2 0 129,-3 0-129,1 0 0,-1 0 0,1 0 129,0 0-129,1 0 129,-35 0-129,34 0 0,0 0 129,-1-34-129,1 34 0,-1 0 0,3 0 0,-3 0 0,1 0 0,0 0 0,-1-32 0,1 32 258,-1 0-258,3 0 0,31 0 0,-34 0 129,1-34-129,33 34 0,-34 0 0,36 0 0,-2 0 0,-33 0 0,32 0-129,-32 0 129,2 0 129,30 0-129,-32 0 0,0 0 0,-34 0 0,34 0 0,-34 0 0,35 0 0,-34 0 0,-1 0 0,0 0 0,1 0 0,-1 0 0,0 0 0,0 0 0,-33 0 0,34 0 0,-34 0 0,33 0 0,-33 0 0,33 0 0,-33 0 0,34 0 0,-34 0 0,33 0-129,-33 0-129,0 0-516,35 0-3225,-35 0-903,0 0 0,0 0-645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32:13.89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CCB97B-D6F5-4B37-AE3A-9FE1AC14F054}" emma:medium="tactile" emma:mode="ink">
          <msink:context xmlns:msink="http://schemas.microsoft.com/ink/2010/main" type="writingRegion" rotatedBoundingBox="7539,4309 14036,4835 13844,7202 7347,6676"/>
        </emma:interpretation>
      </emma:emma>
    </inkml:annotationXML>
    <inkml:traceGroup>
      <inkml:annotationXML>
        <emma:emma xmlns:emma="http://www.w3.org/2003/04/emma" version="1.0">
          <emma:interpretation id="{89BB254C-9C61-46FE-89A5-E54D7BD922D6}" emma:medium="tactile" emma:mode="ink">
            <msink:context xmlns:msink="http://schemas.microsoft.com/ink/2010/main" type="paragraph" rotatedBoundingBox="9981,4421 14063,4844 13905,6373 9823,59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9563BB8-057A-4CA4-9509-A49517D4D2EA}" emma:medium="tactile" emma:mode="ink">
              <msink:context xmlns:msink="http://schemas.microsoft.com/ink/2010/main" type="inkBullet" rotatedBoundingBox="10426,4912 10826,4915 10824,5115 10425,5113"/>
            </emma:interpretation>
            <emma:one-of disjunction-type="recognition" id="oneOf0">
              <emma:interpretation id="interp0" emma:lang="en-US" emma:confidence="0">
                <emma:literal>^</emma:literal>
              </emma:interpretation>
              <emma:interpretation id="interp1" emma:lang="en-US" emma:confidence="0">
                <emma:literal>a</emma:literal>
              </emma:interpretation>
              <emma:interpretation id="interp2" emma:lang="en-US" emma:confidence="0">
                <emma:literal>n</emma:literal>
              </emma:interpretation>
              <emma:interpretation id="interp3" emma:lang="en-US" emma:confidence="0">
                <emma:literal>4</emma:literal>
              </emma:interpretation>
              <emma:interpretation id="interp4" emma:lang="en-US" emma:confidence="0">
                <emma:literal>N</emma:literal>
              </emma:interpretation>
            </emma:one-of>
          </emma:emma>
        </inkml:annotationXML>
        <inkml:trace contextRef="#ctx0" brushRef="#br0">-1504-807 129,'0'0'3354,"0"0"-129,0 0-774,0 0-258,0 0-258,0 0-387,-34 0-129,34 0-258,0 0 0,0 0-387,-33 0 0,33 0-129,-33 35-129,33-1 129,-33-34-258,33 0 0,-34 32 0,1-32-258,33 34 129,0-34-129,-33 0 129,33 0-129,0 0 129,0 0-129,0 0 129,0 0-129,0 0-129,0 0 129,0 0 0,33-34 0,-33 34-258,33 0 258,-33-32-129,34 32 0,-34-34 129,33 34-129,-33-35 129,33 35-129,-33 0 129,0 0-129,33-32 129,-33 32 0,0 0 0,0 0 0,0 0 0,0 0 0,0 0 129,34 32-129,-34-32 0,0 35 129,0-1-129,33-34 0,-33 32 0,33 2 0,-33-34 0,34 34-129,-34-34 129,33 0-258,-33 0 129,0 0-258,33 0-258,-33 0-3096,0 0-1290,0 0-645,0 0-516,0 0 0</inkml:trace>
      </inkml:traceGroup>
      <inkml:traceGroup>
        <inkml:annotationXML>
          <emma:emma xmlns:emma="http://www.w3.org/2003/04/emma" version="1.0">
            <emma:interpretation id="{4B667DBF-EDDB-4755-87FB-0E6CD65D848E}" emma:medium="tactile" emma:mode="ink">
              <msink:context xmlns:msink="http://schemas.microsoft.com/ink/2010/main" type="line" rotatedBoundingBox="12499,4807 13769,4814 13765,5520 12495,5513"/>
            </emma:interpretation>
          </emma:emma>
        </inkml:annotationXML>
        <inkml:traceGroup>
          <inkml:annotationXML>
            <emma:emma xmlns:emma="http://www.w3.org/2003/04/emma" version="1.0">
              <emma:interpretation id="{69AF93FC-764C-4CCA-A55B-38B9E0F08C46}" emma:medium="tactile" emma:mode="ink">
                <msink:context xmlns:msink="http://schemas.microsoft.com/ink/2010/main" type="inkWord" rotatedBoundingBox="12499,4807 13769,4814 13765,5520 12495,5513"/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on</emma:literal>
                </emma:interpretation>
                <emma:interpretation id="interp7" emma:lang="en-US" emma:confidence="0">
                  <emma:literal>Far</emma:literal>
                </emma:interpretation>
                <emma:interpretation id="interp8" emma:lang="en-US" emma:confidence="0">
                  <emma:literal>FAM</emma:literal>
                </emma:interpretation>
                <emma:interpretation id="interp9" emma:lang="en-US" emma:confidence="0">
                  <emma:literal>Tr</emma:literal>
                </emma:interpretation>
              </emma:one-of>
            </emma:emma>
          </inkml:annotationXML>
          <inkml:trace contextRef="#ctx0" brushRef="#br0" timeOffset="-10859.8787">1071-271 1677,'0'0'4773,"0"0"0,0 0-1548,0 0-645,0 0-774,0 0-387,0-34-258,0 34-129,33-32-258,-33-2 0,34 34 0,-34-34-387,33 2 129,0-2-129,-33 0-129,33-33 0,1 33-258,-1 2 258,0-2-258,3 0 258,-3-32-258,-33 31 129,33 3-129,0-2 0,-33 34 129,0-34 0,0 34-129,0 0 0,0 0 0,0 0 0,0 0-129,0 0 129,0 0-258,0 0-129,0 34-774,0-34-3999,0 34 0,0-34-516,-33 0-387</inkml:trace>
          <inkml:trace contextRef="#ctx0" brushRef="#br0" timeOffset="-10011.7713">1304-772 2967,'-33'0'4257,"33"0"-1419,0 0-516,0 0-129,0 0-258,0 0-516,-34 0-129,34 0-258,0 0-258,0 0 129,0 0-258,0 0-129,0 0 0,34 0-129,-34 0 0,0 0 129,0 0-129,33-35-129,0 35 0,-33 0 0,36-32 0,-3-2-258,0 34 129,-33-34 0,33 34-129,1 0 0,-1-32 0,-33 32 0,33 0 0,-33 0 0,34 0 0,-34 0 0,0 0 0,0 32 129,0 2-129,0-34 129,0 34 0,-34-2 0,34 3 0,0-1 0,0-34 0,0 32 0,0 2 0,0-34-129,0 0 0,0 0-258,0 0-258,0 0-1032,0 0-3612,0-34-387,0 34-129,0 0-774</inkml:trace>
          <inkml:trace contextRef="#ctx0" brushRef="#br0" timeOffset="-11940.0162">335-738 4386,'0'0'4773,"0"0"-1161,0 0-903,0 0-516,0 0-516,0 32-645,0-32-258,0 34-258,0-34 258,0 34-516,0-34 129,0 32-258,0-32 129,0 34-129,0-34 0,0 0 0,0 0-129,33 0 129,-33-34-258,0 2 258,0 32-258,0-34 387,0 0-387,0 2 258,0-2-129,0-1 129,0 35 258,0-32-387,0 32 258,0-34-129,0 34 0,0 0 129,0 0-129,0 0 0,0 0 129,33 0-129,-33 0 0,33 0 0,3 34-129,-36-34 0,33 0-129,0 0-129,1 32-903,-1-32-3870,0 0-129,0 0-516,1 35-258</inkml:trace>
          <inkml:trace contextRef="#ctx0" brushRef="#br0" timeOffset="-12731.6167">401-772 2580,'0'-35'5160,"0"35"-387,0 0-1419,-33-32-774,33 32-774,0 0-387,0 0-387,0 0-258,0 0-129,0 0 0,33 32-258,-33 3 0,33-1-129,3-2 129,-3 36-258,0-36 129,1 36-129,-1-35 129,0 35-258,0-36 129,1 2-129,-34 0 0,33-2 0,0 2 0,-33-34-129,34 34-258,-34-34 0,0 0-129,0 0-774,0 0-2580,0 0-1290,0 0-258,-34 0-387</inkml:trace>
        </inkml:traceGroup>
      </inkml:traceGroup>
      <inkml:traceGroup>
        <inkml:annotationXML>
          <emma:emma xmlns:emma="http://www.w3.org/2003/04/emma" version="1.0">
            <emma:interpretation id="{FBA8E7DD-4974-40FF-8664-43C448C91EF8}" emma:medium="tactile" emma:mode="ink">
              <msink:context xmlns:msink="http://schemas.microsoft.com/ink/2010/main" type="line" rotatedBoundingBox="9945,4768 14027,5191 13905,6373 9823,5950"/>
            </emma:interpretation>
          </emma:emma>
        </inkml:annotationXML>
        <inkml:traceGroup>
          <inkml:annotationXML>
            <emma:emma xmlns:emma="http://www.w3.org/2003/04/emma" version="1.0">
              <emma:interpretation id="{D5CAFA7A-3BA0-4234-8EE9-7D02D1F2EEF7}" emma:medium="tactile" emma:mode="ink">
                <msink:context xmlns:msink="http://schemas.microsoft.com/ink/2010/main" type="inkWord" rotatedBoundingBox="9945,4768 10698,4846 10576,6028 9822,5950"/>
              </emma:interpretation>
              <emma:one-of disjunction-type="recognition" id="oneOf2">
                <emma:interpretation id="interp10" emma:lang="en-US" emma:confidence="0">
                  <emma:literal>,</emma:literal>
                </emma:interpretation>
                <emma:interpretation id="interp11" emma:lang="en-US" emma:confidence="0">
                  <emma:literal>)</emma:literal>
                </emma:interpretation>
                <emma:interpretation id="interp12" emma:lang="en-US" emma:confidence="0">
                  <emma:literal>]</emma:literal>
                </emma:interpretation>
                <emma:interpretation id="interp13" emma:lang="en-US" emma:confidence="0">
                  <emma:literal>J</emma:literal>
                </emma:interpretation>
                <emma:interpretation id="interp1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-1075.6366">-1471-873 2322,'0'0'3225,"0"0"129,0 0-903,0 0-258,0 0-129,0 0-516,0-34-129,0 34-258,0 0-258,0 0-258,0 0 129,0 0-258,0 34-129,0-34 0,0 0-129,0 34 0,-33-2 0,33-32 0,0 35 129,0-1-258,0-2 129,0-32-129,0 34 129,-34 32-129,34-32 0,0 0-129,0-1 129,-33 35-129,33-36 0,0 2 129,-33 32-129,33-32 0,-33 0 0,-1 33 0,34-35 0,-33 2 129,0 0-258,-3-2 129,3 2 0,0 0 129,0-1-258,-34-33 258,34 34-129,-1 0 0,-32-34 0,33 32 0,-1-32 0,-34 34 129,34-34-129,1 0 0,0 0 129,33 0-129,-33 0 129,33 0-129,0 0 129,0 0-129,0 0 0,0 0 0,0 0-129,0 0-129,33 0-129,-33 0-387,33 0-1290,-33 0-3096,33-34 0,-33 2-645,34 32 0</inkml:trace>
        </inkml:traceGroup>
        <inkml:traceGroup>
          <inkml:annotationXML>
            <emma:emma xmlns:emma="http://www.w3.org/2003/04/emma" version="1.0">
              <emma:interpretation id="{FCE265A0-F36D-4D69-B3C5-81C75CA2ADBD}" emma:medium="tactile" emma:mode="ink">
                <msink:context xmlns:msink="http://schemas.microsoft.com/ink/2010/main" type="inkWord" rotatedBoundingBox="12211,5313 13995,5498 13913,6287 12129,6102"/>
              </emma:interpretation>
              <emma:one-of disjunction-type="recognition" id="oneOf3">
                <emma:interpretation id="interp15" emma:lang="en-US" emma:confidence="1">
                  <emma:literal>read</emma:literal>
                </emma:interpretation>
                <emma:interpretation id="interp16" emma:lang="en-US" emma:confidence="0">
                  <emma:literal>road</emma:literal>
                </emma:interpretation>
                <emma:interpretation id="interp17" emma:lang="en-US" emma:confidence="0">
                  <emma:literal>mead</emma:literal>
                </emma:interpretation>
                <emma:interpretation id="interp18" emma:lang="en-US" emma:confidence="0">
                  <emma:literal>Read</emma:literal>
                </emma:interpretation>
                <emma:interpretation id="interp19" emma:lang="en-US" emma:confidence="0">
                  <emma:literal>tread</emma:literal>
                </emma:interpretation>
              </emma:one-of>
            </emma:emma>
          </inkml:annotationXML>
          <inkml:trace contextRef="#ctx0" brushRef="#br0" timeOffset="-16707.6216">0 30 2451,'35'-34'5160,"-35"34"-258,0 0-129,0 34-3096,0-34-387,0 33-387,0 1 0,33-34-516,-33 66-129,0-32 0,0 0 0,34-34-129,-34 32 0,0 2-129,0 1 129,0-35-129,0 0 0,0 0 0,0 32 0,0-32 0,0 0-129,0-32 129,0 32 0,0-35 0,0 1-129,0 34 129,-34-32 0,34-2 0,0 34 0,0-34 0,34 34 0,-34-32 129,0 32-129,33-34 258,-33 34-129,33-34 0,0 34 0,-33 0 0,34 0 258,-1-33-387,-33 33 129,0 0-129,33 0 0,-33 0 0,0 0 0,0 0 0,0 0 0,0 0-129,0 0-258,0 0 0,0 0-516,0 0-3354,0 0-1032,0 0 129,0 0-516</inkml:trace>
          <inkml:trace contextRef="#ctx0" brushRef="#br0" timeOffset="-15876.016">503 163 903,'0'0'4902,"0"0"258,33 0-516,1 0-2451,-34 0-516,33 0-774,-33 0-258,33 0-258,-33 0 129,33-32-387,-33 32 129,34 0 0,-34 0-129,33 0 0,-33 0 0,0-34 0,0 34 0,0 0-129,0 0 0,0-34 0,0 34 129,0-33-129,0 33 0,-33 0 0,33 0 0,-34 0 0,34 0 0,-33 0 0,33 0 0,-33 0 0,0 33 0,33-33 0,-34 34 0,1-34 129,33 34 0,-33-34 0,33 32 129,0 2 0,-36-34-129,36 34 258,36-34-129,-36 32 0,0-32-129,33 34 129,-33-34-129,33 35 129,1-35-129,-1 0 0,0 0 0,-33 0-129,33 0 0,1 0 0,-1 0-258,-33 0-129,33 0-516,-33 0-3483,34 0-645,-34 0-516,0 0-258</inkml:trace>
          <inkml:trace contextRef="#ctx0" brushRef="#br0" timeOffset="-15003.9052">1237 63 1806,'0'0'4902,"0"0"-129,0 0-1677,0 0-774,0 0-516,0-33-645,0 33-129,-33 0-387,33 0 129,-33 0-258,33 0-129,-33 33-129,33-33 0,-34 0-129,1 34 129,0-34-129,33 34 0,-34-34 129,1 32-129,33 2 0,0-34 129,0 34-129,0-2 129,0-32-129,33 34 0,1-34 0,-34 35 0,33-35-129,0 0 129,1-35-129,-1 35-129,0-34 129,-33 34 0,33-32 0,-33-2-129,0 34 258,34-34-387,-34 2 258,0 32 0,0-34 129,0 0-129,0 34-129,0 0 129,0 0 129,0 0-129,0 0 0,-34 0 0,34 0 0,0 34-129,0-34 129,0 34 129,0-2-258,0-32 129,34 34 0,-34 0 129,33-34-129,-33 32 129,0-32-387,0 0 0,33 34-645,-33-34-2709,0 0-1419,36 0-516,-36 0-129</inkml:trace>
          <inkml:trace contextRef="#ctx0" brushRef="#br0" timeOffset="-14291.3148">1672-271 7998,'0'0'5418,"0"0"-129,0 0-1161,0 34-3225,0-34 0,0 33-258,0 1-129,0-2-129,33 2-129,-33 32 0,0-32-129,0 0 0,34-1-129,-34 35 129,0-36-129,0 2 129,0 0-129,33-2 129,-33-32-258,0 34 258,0-34-258,0 0 129,0 0-129,0 0-129,0-34 129,0 34 0,0-32 0,-33-2-129,33 34 258,-34-34-258,34 2 258,-33 32 0,33 0 0,-33 0 0,0-34 0,33 34 0,-34 0 129,1 0-129,33 34 0,-33-34 129,-1 0-129,34 32 0,-33-32 129,33 34-129,0 0 0,-33-2 258,33-32-129,33 34 0,-33-34-129,33 35 258,-33-35-258,34 0 258,-1 32-129,0-32-129,1 0 258,-1 0-258,0 0 129,0 0-129,-33 0 129,34 0-129,-34-32 0,33 32 0,-33 0-258,0 0 0,0 0-387,0-35-2709,0 35-1677,0 0-645,0 0-129,-33 0-516</inkml:trace>
        </inkml:traceGroup>
      </inkml:traceGroup>
    </inkml:traceGroup>
    <inkml:traceGroup>
      <inkml:annotationXML>
        <emma:emma xmlns:emma="http://www.w3.org/2003/04/emma" version="1.0">
          <emma:interpretation id="{3CC3DD8A-0CE2-4BB2-84B4-91EC7195271B}" emma:medium="tactile" emma:mode="ink">
            <msink:context xmlns:msink="http://schemas.microsoft.com/ink/2010/main" type="paragraph" rotatedBoundingBox="7423,5742 13675,6248 13600,7182 7347,6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2E82EE-50BE-4EDD-BD54-01F62CC58CCB}" emma:medium="tactile" emma:mode="ink">
              <msink:context xmlns:msink="http://schemas.microsoft.com/ink/2010/main" type="line" rotatedBoundingBox="7423,5742 13675,6248 13600,7182 7347,6676"/>
            </emma:interpretation>
          </emma:emma>
        </inkml:annotationXML>
        <inkml:traceGroup>
          <inkml:annotationXML>
            <emma:emma xmlns:emma="http://www.w3.org/2003/04/emma" version="1.0">
              <emma:interpretation id="{E5F05A39-178D-4744-A3A7-84FE94E21D98}" emma:medium="tactile" emma:mode="ink">
                <msink:context xmlns:msink="http://schemas.microsoft.com/ink/2010/main" type="inkWord" rotatedBoundingBox="7423,5742 9905,5943 9829,6877 7347,6676"/>
              </emma:interpretation>
              <emma:one-of disjunction-type="recognition" id="oneOf4">
                <emma:interpretation id="interp20" emma:lang="en-US" emma:confidence="1">
                  <emma:literal>written</emma:literal>
                </emma:interpretation>
                <emma:interpretation id="interp21" emma:lang="en-US" emma:confidence="0">
                  <emma:literal>writhen</emma:literal>
                </emma:interpretation>
                <emma:interpretation id="interp22" emma:lang="en-US" emma:confidence="0">
                  <emma:literal>Kurten</emma:literal>
                </emma:interpretation>
                <emma:interpretation id="interp23" emma:lang="en-US" emma:confidence="0">
                  <emma:literal>Written</emma:literal>
                </emma:interpretation>
                <emma:interpretation id="interp24" emma:lang="en-US" emma:confidence="0">
                  <emma:literal>unwritten</emma:literal>
                </emma:interpretation>
              </emma:one-of>
            </emma:emma>
          </inkml:annotationXML>
          <inkml:trace contextRef="#ctx0" brushRef="#br0" timeOffset="1688.2144">-4747 532 2580,'-34'0'5418,"34"0"-129,0 0-387,0-34-1806,0 34-1419,0 0-516,0 0-258,0 34-258,34-34-258,-34 0 0,0 32-258,0 3 0,0-1 0,0-2 0,0 2-129,0 0 0,0 32 129,0-32-258,33-2 258,-33 3-129,0-35 0,0 0 0,33 34 0,-33-34 0,0 0 0,34-34 0,-34-1 0,33 3 0,-33-2 0,33 0 0,-33 2 0,0-2 129,33 0-258,-33 34 258,34-32-129,-34-2 0,33 34-129,-33 0 0,33-35-387,-33 35-387,0 0-3354,0 0-774,0 0-387,0 35-516</inkml:trace>
          <inkml:trace contextRef="#ctx0" brushRef="#br0" timeOffset="2216.2814">-4614 564 6063,'0'0'5418,"0"0"-258,0 0-387,0 35-3483,0-35-387,33 34-258,-33-34 0,0 32-387,33 2-129,-33 0 0,0-2-129,34 2 0,-34-34 0,0 34 0,0-34 0,33 32 0,-33-32 0,0 0 0,0 0 0,33 0 129,3-32-129,-36 32 0,33-34 129,-33 0-129,0 2 129,33-2-129,-33 0 129,0 34 0,0-32-129,33-2 129,-33 34-129,0 0 0,0 0-258,0 0-387,34 0-2322,-34 0-1935,0 34-387,0-34-387,0 32 0</inkml:trace>
          <inkml:trace contextRef="#ctx0" brushRef="#br0" timeOffset="2687.8413">-4146 532 4902,'0'0'5418,"33"0"-387,-33 0-258,0 32-2967,0-32-1032,0 35-129,0-1-129,34-2-258,-34 2-129,0 0 0,0-34-129,0 32 258,0 2-258,0-34 0,0 0 0,0 0-258,0 0 258,0 0 0,0 0 0,0 0 0,0-34-129,0 2 129,0-2 0,0 34 0,0-34 129,33 2 129,-33-2-129,0 34 0,0 0 0,33-35 129,-33 35-129,33 0 0,-33-32 0,36 32-258,-36 0-129,0 0-903,33 0-3612,-33 0-258,33 0-387,-33 0-258</inkml:trace>
          <inkml:trace contextRef="#ctx0" brushRef="#br0" timeOffset="2995.8804">-3811 532 8514,'33'0'5676,"-33"0"-516,0 0-129,0 32-3999,0-32-387,33 35-129,-33-1-258,0-2 0,0 2-129,0-34-129,0 34 0,0-2 0,0 2-129,0-34 0,0 0-387,0 34-129,0-34-1806,0 0-2451,0 0-516,0 0-258,0-34-129</inkml:trace>
          <inkml:trace contextRef="#ctx0" brushRef="#br0" timeOffset="4424.0618">-3711 398 3870,'0'0'5418,"0"0"-387,0 0 129,0 0-2967,0 0-645,0 0-645,66-34 129,-32 34-387,-1 0-129,0 0 0,2 0-129,-1 0-129,-1 0-129,34 0 0,-67 0 0,33 0-129,0 0 0,-33 0-129,0 0-129,0 0-129,0 0-258,33 0-1677,-33 0-2838,0 0-258,-33 0-516,33 0 129</inkml:trace>
          <inkml:trace contextRef="#ctx0" brushRef="#br0" timeOffset="3535.949">-3510 163 7482,'0'0'5418,"0"0"-258,-35 0-258,35 34-3870,0 0-258,0-2-258,0 2 0,0 33-129,0 1 0,0-36-129,0 36 0,0-1-129,0-33 129,0-2-258,0 2-129,0 0 129,0-2-258,0-32-129,35 34-129,-35-34-645,0 0-2193,0 0-1677,0-34-516,0 2-258,0-2 517</inkml:trace>
          <inkml:trace contextRef="#ctx0" brushRef="#br0" timeOffset="3851.9892">-3410 163 5934,'0'-32'5547,"0"32"-258,0-34-516,0 34-3354,0 0-387,0 34-258,0-2-258,0 2-129,0 0 129,34-2-258,-34 37 129,0-37-258,0 36 129,0-2-129,0-32 0,0-2-129,0 37 0,0-37 0,0-32-129,0 34-129,0-34-129,0 0-258,0 0-1161,0 0-3225,0 0-258,0 0-258,0-34-387</inkml:trace>
          <inkml:trace contextRef="#ctx0" brushRef="#br0" timeOffset="5347.6791">-3177 599 4902,'0'0'5418,"0"0"-129,34 0-1161,-34 0-2193,33 0-258,-33-35-645,35 35-129,-2-32-387,1 32-129,-34 0-129,33-34 0,0 34-129,-33-34-129,0 34-129,0-32 129,0 32-129,0 0 129,0 0-129,0-34 129,-33 34-258,0 0 258,33 0 258,-34 0-387,1 0 387,-2 34-387,2-34 258,33 32-129,-34 2 258,1 0-129,33-2 0,-33 3 0,33-1 0,0-2 129,33 2-129,-33-34 129,33 34-129,1-34 129,-1 0-129,2 0 129,-2 0-129,1 0-129,-1 0 0,-33 0-129,33 0-387,-33-34-645,34 34-3999,-34 0-258,0 0-387,0-34-258</inkml:trace>
          <inkml:trace contextRef="#ctx0" brushRef="#br0" timeOffset="6419.8152">-2742 464 2580,'0'0'5160,"0"0"258,0 0-645,0-32-2193,0 32-903,0 0-516,0 32-258,0-32-129,33 0-258,-33 34-129,0 0-129,0-2 0,0 3 0,0-1-258,0-2 129,0 2 0,0 0-129,0-2 0,0-32 129,0 0-129,34 34 0,-34-34-129,33 0 129,-33-34 0,0 34 0,35-32 0,-35-2 0,0 0 0,33 2 0,-33-2 0,0 34 0,0-35 0,34 3 0,-34 32 129,0 0-129,33-34 0,0 34 0,-33 0 129,0 0-129,34 34 0,-34-34 129,33 32-129,-33 3 129,33-35-129,-33 34 0,0-2 129,0 2-129,34 0 0,-34-34 0,0 32 0,0-32 0,0 34 0,0-34-129,0 0 0,0 0-387,33 0-2322,-33 0-2064,0-34-645,0 34-258,0 0-258</inkml:trace>
        </inkml:traceGroup>
        <inkml:traceGroup>
          <inkml:annotationXML>
            <emma:emma xmlns:emma="http://www.w3.org/2003/04/emma" version="1.0">
              <emma:interpretation id="{B8E44427-3320-41F8-B1F3-26EC5B51FA25}" emma:medium="tactile" emma:mode="ink">
                <msink:context xmlns:msink="http://schemas.microsoft.com/ink/2010/main" type="inkWord" rotatedBoundingBox="12010,6301 12633,6352 12577,7033 11955,6982"/>
              </emma:interpretation>
              <emma:one-of disjunction-type="recognition" id="oneOf5">
                <emma:interpretation id="interp25" emma:lang="en-US" emma:confidence="0">
                  <emma:literal>J</emma:literal>
                </emma:interpretation>
                <emma:interpretation id="interp26" emma:lang="en-US" emma:confidence="0">
                  <emma:literal>b</emma:literal>
                </emma:interpretation>
                <emma:interpretation id="interp27" emma:lang="en-US" emma:confidence="0">
                  <emma:literal>S</emma:literal>
                </emma:interpretation>
                <emma:interpretation id="interp28" emma:lang="en-US" emma:confidence="0">
                  <emma:literal>s</emma:literal>
                </emma:interpretation>
                <emma:interpretation id="interp2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-8012.0174">-100 1034 7224,'0'0'5160,"0"0"-129,0 0-1806,0 0-1677,0 0-387,-33 0-387,33 0 0,0 32-387,-34-32-129,34 34 0,0-34 129,-33 34-258,33-34 0,0 33 0,0 1 0,0-34 0,0 0-129,33 0 129,-33 0-129,0 32 0,34-32 0,-34 0 129,33 0-129,-33-32 0,33 32 0,0 0 0,1 0-129,-34 0-258,35-34-645,-2 34-3999,1 0-129,-1 0-387,-33 0-645</inkml:trace>
          <inkml:trace contextRef="#ctx0" brushRef="#br0" timeOffset="-8480.0767">434 599 3999,'0'0'4644,"36"0"-903,-36 0-774,0 0-774,0 0-387,0 0-516,0 0-258,0 0-129,0 0-387,0 0-129,0 0 0,-36 0-129,36 0 0,-33 34 0,33-34-129,-33 32-129,33 2 129,-33 0 0,-1-2-129,1 2 0,0 0 129,-1 33-129,1-33 0,0-2 0,0 2 0,-1 0 0,1-2 0,-2 2 0,35-34 0,0 0 0,-34 34 129,34-34-258,0 0 129,0 0 0,0 0 0,0 0 0,0 0-129,0 0 0,0 0 0,0 0-516,0 0-258,0 0-2580,0 0-1677,34-34 0,-34 34-387</inkml:trace>
        </inkml:traceGroup>
        <inkml:traceGroup>
          <inkml:annotationXML>
            <emma:emma xmlns:emma="http://www.w3.org/2003/04/emma" version="1.0">
              <emma:interpretation id="{32E908A9-1C5C-4543-B74A-36AE9BE24DD0}" emma:medium="tactile" emma:mode="ink">
                <msink:context xmlns:msink="http://schemas.microsoft.com/ink/2010/main" type="inkWord" rotatedBoundingBox="13239,6312 13667,6346 13615,6997 13186,6963"/>
              </emma:interpretation>
              <emma:one-of disjunction-type="recognition" id="oneOf6">
                <emma:interpretation id="interp30" emma:lang="en-US" emma:confidence="0">
                  <emma:literal>to</emma:literal>
                </emma:interpretation>
                <emma:interpretation id="interp31" emma:lang="en-US" emma:confidence="0">
                  <emma:literal>X</emma:literal>
                </emma:interpretation>
                <emma:interpretation id="interp32" emma:lang="en-US" emma:confidence="0">
                  <emma:literal>¥</emma:literal>
                </emma:interpretation>
                <emma:interpretation id="interp33" emma:lang="en-US" emma:confidence="0">
                  <emma:literal>tv</emma:literal>
                </emma:interpretation>
                <emma:interpretation id="interp34" emma:lang="en-US" emma:confidence="0">
                  <emma:literal>¥1</emma:literal>
                </emma:interpretation>
              </emma:one-of>
            </emma:emma>
          </inkml:annotationXML>
          <inkml:trace contextRef="#ctx0" brushRef="#br0" timeOffset="-6891.8751">1138 633 2580,'0'-34'5160,"0"34"0,0-35-903,0 35-1806,0 0-774,0 0-387,0 0-387,0 0-258,0 0 0,0 0-387,0 35 129,33-1-129,-33-34-129,0 32 0,0 36 0,33-36 0,-33 36-129,33-1 129,-33-33-129,34 32 0,-34-32 0,33-2 0,-33 2 0,0 0 0,33-1 0,-33-33 0,0 0-129,0 0 129,0 0-258,0 0 0,0 0-258,0 0-516,0 0-1419,0 0-2451,0-33-387,-33 33-516,33 0 387</inkml:trace>
          <inkml:trace contextRef="#ctx0" brushRef="#br0" timeOffset="-6263.7954">1071 1066 1032,'0'0'5031,"0"0"387,0 0-258,0 0-2451,-33-32-903,33 32-258,0 0-516,0 0-129,0 0-387,0 0 0,0 0-129,33 0-129,-33 0 0,33 32 0,1-32-129,-34 34 0,33-34-129,-33 34 129,33-34-129,0 33 0,-33 1-129,34-34 258,-1 32-129,-33-32 0,33 0 0,-33 0 0,0 0 0,36 0 0,-36 0 0,33-32 0,-33 32 129,0-34-129,33 1 0,-33-1 0,0 0 129,0 34-129,0-32 129,33-2-129,-33 0 129,0 34-129,0 0 0,0-32 0,0 32-258,0 0-258,0 0-903,0 32-3870,0-32 129,0 0-774,0 34-129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2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9331 16326 903,'14'1'3354,"-14"-1"-129,0 0-1548,21 2 129,-21-2-258,21 4-258,-21-4-258,26 8 0,-15-8-258,6 7-129,-1-4-129,5 4-516,-2-3 387,4 2-387,-2 1 387,5 3-387,-1-1 129,5 1-258,-1 1 258,4 1 0,0 1-129,-1 0 129,2 1-258,0 3 258,-2-3-129,0 1 0,0 0 0,-1 0 0,0 2 0,0 2 0,-1 0 129,0-2-129,-1 9 0,-1-4 0,-1 5 0,1-4 129,-1 4-129,-2-2 129,1-1-129,0 0 129,-3-4-129,2 2 129,-5-5 0,3 2-129,3-3 0,0 3 129,-2-4 0,0 2-129,2-2 0,-2-1 129,2 3-129,1 2 129,-5-1-129,-1-1 0,2 4 0,3-2 129,-3 1-129,1-1 0,-1-4 0,0 3 0,-1-2 0,1-2 0,2 1 129,0 1-129,1 0 129,0-2-129,2 8 129,0-6-129,2 6 0,-2 2 129,-2-2-129,-2-1 0,1 6 129,-2 2-129,0-3 0,-3 6 0,3-5 0,1 5 0,-3-10 0,2 4 0,2-7 129,-2 1-645,8 3-1548,-3-5-2580,-28-18-258,46 27-645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32:17.09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-8 59 6966,'0'-32'5418,"0"32"-387,0-35-258,0 35-3870,0 0-387,0 0-387,0 0-645,0 0-2193,0 0-2064,0 0-258,0 35-516,0-35 388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34:16.5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48938BC-4CB2-42E0-B795-8D97EE85C862}" emma:medium="tactile" emma:mode="ink">
          <msink:context xmlns:msink="http://schemas.microsoft.com/ink/2010/main" type="writingRegion" rotatedBoundingBox="3427,10790 3362,17912 2892,17908 2958,10786"/>
        </emma:interpretation>
      </emma:emma>
    </inkml:annotationXML>
    <inkml:traceGroup>
      <inkml:annotationXML>
        <emma:emma xmlns:emma="http://www.w3.org/2003/04/emma" version="1.0">
          <emma:interpretation id="{3787723B-971A-4F94-B15C-80DEC4D88A72}" emma:medium="tactile" emma:mode="ink">
            <msink:context xmlns:msink="http://schemas.microsoft.com/ink/2010/main" type="paragraph" rotatedBoundingBox="3427,10790 3362,17912 2892,17908 2958,10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7777C2-C159-47B8-A1F4-7E7BB07EC612}" emma:medium="tactile" emma:mode="ink">
              <msink:context xmlns:msink="http://schemas.microsoft.com/ink/2010/main" type="line" rotatedBoundingBox="3427,10790 3362,17912 2892,17908 2958,10786"/>
            </emma:interpretation>
          </emma:emma>
        </inkml:annotationXML>
        <inkml:traceGroup>
          <inkml:annotationXML>
            <emma:emma xmlns:emma="http://www.w3.org/2003/04/emma" version="1.0">
              <emma:interpretation id="{A2BA2D49-3C33-44BF-B639-CD477A540284}" emma:medium="tactile" emma:mode="ink">
                <msink:context xmlns:msink="http://schemas.microsoft.com/ink/2010/main" type="inkWord" rotatedBoundingBox="3281,14399 3248,17911 2892,17908 2924,14396"/>
              </emma:interpretation>
              <emma:one-of disjunction-type="recognition" id="oneOf0">
                <emma:interpretation id="interp0" emma:lang="en-US" emma:confidence="0">
                  <emma:literal>ini.</emma:literal>
                </emma:interpretation>
                <emma:interpretation id="interp1" emma:lang="en-US" emma:confidence="0">
                  <emma:literal>ini</emma:literal>
                </emma:interpretation>
                <emma:interpretation id="interp2" emma:lang="en-US" emma:confidence="0">
                  <emma:literal>ini:</emma:literal>
                </emma:interpretation>
                <emma:interpretation id="interp3" emma:lang="en-US" emma:confidence="0">
                  <emma:literal>i.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199 1806 2967,'0'0'3870,"0"0"-258,0 0-774,0 0-645,-33 0-516,33 0-258,0 0-258,-34-34-387,34 34-129,0 0-129,0 0 129,0 0-387,-33 0 129,33 0-129,0 34 0,0-34-129,0 32 129,0-32 0,-33 35-129,33-35 258,0 34-258,0-34-129,0 32 129,0-32 0,33 0-129,-33 0 129,33 34-129,-33-34 0,0 0 129,34 0-129,-1 0 0,-33 0 0,33 0 0,-33 0 0,33-34 0,-33 34 129,34-32-129,-34 32 0,0 0 0,0-34 129,0-1-129,0 35 0,0-32 0,0 32 0,-34 0 0,34 0 0,-33-34-129,33 34-516,-33 0-1161,33 0-2580,0 0-258,-33 34-258,33-34-516</inkml:trace>
          <inkml:trace contextRef="#ctx0" brushRef="#br0" timeOffset="22519.8589">166 2140 1806,'0'0'3999,"0"0"258,0 0-387,-34 0-1677,34 0-258,0 0-387,0 0-387,0 0-387,0 0 0,0 0-129,0 0-258,0 0 0,0 34-129,0-34 0,0 34 129,0-34-129,-33 0-129,33 32 0,0-32 0,0 34 0,0 0-129,0-34 129,0 32-129,0 2 0,0 0 0,0-1 0,0 1 0,0 0 0,0-2 0,0-32 0,0 34 0,0 0 0,0-2 0,0 2 0,0 1 0,0-35 0,0 32 0,0 2 0,0-34 0,0 34 0,0-2 129,0-32-258,-33 34 129,33 0 0,0-34 0,0 32 0,0 3 0,0-35 0,0 34 0,0-34 0,0 32 0,0-32 0,0 34 0,0-2 0,0-32 0,0 34 0,0-34 0,0 34 0,0-34 0,0 0 0,0 0 0,0 0 0,0 32 0,0-32 0,0 0 0,0 0 0,0 0 0,0 0-129,0 0-258,0 0-645,0-32-2193,0 32-1032,0-34-774,0 34 0,0-34-258</inkml:trace>
          <inkml:trace contextRef="#ctx0" brushRef="#br0" timeOffset="23171.4424">-67 2942 2967,'0'0'4515,"0"0"0,0 0-387,0 0-1161,0 0-1806,0 35-258,0-35-129,33 34-129,-33-34-258,0 32-129,0 2 0,33-2 0,-33 2-129,0-34-129,0 34 129,33-2-129,-33-32 0,0 0 129,34 35 0,-34-35-129,0 0 129,0 0 129,33-35-129,0 3 0,-33 32 0,0-34 0,34 0-129,-34 2 129,0 32 0,33-34-129,-33 2 0,0-2-258,33 34-903,-33-35-3225,0 35-129,0 0-387,33-32-387</inkml:trace>
          <inkml:trace contextRef="#ctx0" brushRef="#br0" timeOffset="24344.0913">132 3444 2193,'0'0'4128,"0"0"258,0 0-645,0 0-1419,-33-34-387,33 34-516,0 0-387,0 0-129,-33 0-258,33 0-258,0 0-129,0 34 0,0-34-129,0 0 0,-34 34-129,34-34 129,0 0 0,0 32-129,0 3 129,0-35-129,0 34 129,34-34 129,-34 0-258,0 32 129,0-32-129,33 0 129,-33 0 0,0 0 0,0 0-129,33 0 0,-33 0 0,34 0 129,-34 0-129,0 0 0,0 0 0,33 0 0,-33 0 0,33-32 129,-33-2-129,0 34 0,0 0 0,0-35 0,0 35 0,0 0 129,0-32-129,0 32 0,0-34 0,0 34-129,-33-34 0,33 34-516,0 0-2709,0 0-1032,0 0-387,0 0-387,-33 34-258</inkml:trace>
          <inkml:trace contextRef="#ctx0" brushRef="#br0" timeOffset="43603.0369">132 3779 1548,'0'0'3483,"0"0"387,0 0-1677,0 0-258,0 0-258,0 0-258,0 0-387,0 0-129,0 0 0,0 0-129,0 33-129,0-33-129,0 0 0,0 0-258,0 34 258,0 0-258,0-34 129,0 32-129,0 2-129,0 0 129,0-2 0,0 2-129,-33 33 0,33-33 0,0 32 0,0-32-129,0 0 0,0 33 129,0-33-129,0 32 0,0-34 0,0 2 0,0 32 0,0-32 0,0 33 0,0-33 0,0 0 0,0-2 0,0 2 0,0 0-129,0-2 258,0-32-129,0 35 0,0-35 0,0 0 0,0 0 0,0 34 0,0-34 0,0 0 0,0 0 0,0 0 0,0 0 0,0 0-129,0 0-129,0-34-516,0 34-1806,0-35-1806,0 35-387,0-32-258,33 32 0</inkml:trace>
          <inkml:trace contextRef="#ctx0" brushRef="#br0" timeOffset="44111.6015">-34 4681 4386,'0'0'4902,"0"0"-258,0 0-387,0 0-2580,0 0-516,0 0-129,0 0-387,0 0-387,33 0 0,-33 34-129,0 0 0,0-2 0,33 2 0,-33-34-129,34 34 129,-34-34-129,0 32 0,0-32 0,33 0 0,-33 0 0,33 0 129,-33 0-129,0 0 0,0 0 0,0 0 0,34 0 129,-34 0-129,0-32 0,33-2 0,-33 34 0,0-34-129,33 2-1032,-33 32-3096,33-34-387,-33 0-129,0 34-516</inkml:trace>
          <inkml:trace contextRef="#ctx0" brushRef="#br0" timeOffset="45179.2368">166 5150 774,'0'0'3354,"-34"-34"0,34 34-516,0 0-774,0 0-258,0 0-516,0 0 0,0-34-516,0 34 129,0 0-129,-33 0-258,33 0 0,0 0-129,0 0 0,-33 0 0,33 0 129,0 0-258,0 0 0,-34 34-129,34-34 0,0 34 129,0-34-258,0 33 129,0-33 0,0 0 0,0 34 0,0-34 0,0 0-129,0 34 129,0-34 0,34 0-129,-34 0 0,33 32 129,-33-32-129,0 0 0,33-32 0,-33 32 0,34 0 0,-34-34 0,0 34 129,33-34-129,-33 34 0,0 0 0,0 0 0,0-33 0,0 33 129,0 0-129,0 0 0,0 0 0,0-34 0,0 34 0,0 0-129,-33 0-129,33 0-645,0-34-3354,0 34-387,0 0-258,-34 0-387</inkml:trace>
          <inkml:trace contextRef="#ctx0" brushRef="#br0" timeOffset="-13108.1645">132 0 2322,'0'0'2838,"0"0"-516,-33 34-645,33-34-516,0 0 0,0 0-129,0 0-129,0 0-129,-33 0 129,33 0-258,0 34 129,0-34-129,-34 0-129,34 0 0,0 0 0,0 0-129,0 32 0,0-32 0,-33 0 0,33 0-129,0 34 129,0-34-129,0 0 129,0 0 0,33 34 0,-33-34-129,0 0-129,0 0 0,34 32 0,-34-32 0,33 0 0,-33 0-129,0 0 0,33 0 129,-33 0-129,34 0 0,-34 0 129,33 0-129,-33 0-129,0-32 258,0 32-258,0 0 258,0 0-258,0-34 129,0 34 0,0-34 0,0 34 0,0 0 0,0 0 0,0-32 0,0 32 0,-33 0 0,33 0 0,-34-34 0,34 34 0,0 0-129,0 0-129,-33 0-516,33 0-2451,0 0-1290,0 34 0,0-34-516</inkml:trace>
          <inkml:trace contextRef="#ctx0" brushRef="#br0" timeOffset="-25596.2503">132-1773 2709,'0'0'2838,"0"-32"-387,0 32-129,0 0-516,0 0-129,0 0-258,0 0-129,0 0-387,0 0-258,0 0 129,0 0-387,-33 0 0,33 0-129,0 0 0,-33 0 0,33 0 0,0 32-129,0-32 129,0 34-129,0-34 129,0 0-129,0 0 0,0 35 258,0-35-258,33 0 129,-33 0-129,0 32 0,0-32 0,33 0 0,1-32 0,-34 32 0,33 0 0,-33 0-129,0-35 129,0 35 0,33 0-129,-33 0 0,0-34 0,0 34 129,0 0-129,0 0 0,0-32 0,0 32 129,-33 0-129,33 0 0,0 0 0,0 0 0,-33-34 0,33 34-129,0 0-258,-34 0-1548,34 0-2322,0 0-387,0 0-258,0 0-129</inkml:trace>
          <inkml:trace contextRef="#ctx0" brushRef="#br0" timeOffset="-10616.348">99-1437 1806,'0'0'1806,"0"0"129,0 0-129,0 0-258,0 0-129,0 0 0,0 0-258,33 0-129,-33 0-258,0 0 129,0 0 0,0 0-387,0-35 129,0 35-129,0 0 129,0 0-258,0 0 0,0 0 0,0 0 0,0 0 0,0 0-129,0 0 0,0 35 0,0-35 129,0 34-129,0-34-129,0 32 0,0-32 129,0 34-129,0-34 0,0 34 0,0-2 0,0 2 0,0 0 0,0-1 0,34 1 0,-34-2-129,0 2 129,0 0-129,0-2 0,0 2 129,0 32 0,0-31 0,0-1-129,0-2 129,0 2-129,0-34 258,0 34-258,33-2 0,-33 2 0,0-34 0,0 34 0,0-34 0,0 33 0,0-33 0,0 34 0,0-34 0,0 0 0,0 34 0,0-2 0,0-32 0,0 0 0,0 0 0,0 34 0,0-34 0,0 0 0,0 0 0,0 0 0,0 0 0,0 0 0,0 0 0,0 0 0,0 34 0,0-34 0,0 0 0,0 0 0,0 0 0,0 32 0,0-32 0,0 0 0,0 0 0,0 34 0,0-34 0,0 0 0,0 0 0,0 0 0,0 0 0,0 35 0,0-35 0,0 32-258,0-32 258,0 0 0,0 34 0,0-34 258,-33 0-258,33 0-258,0 0 258,0 0 0,0 0 0,0 0 0,0 0 0,0 0 0,0 0 0,0 0 0,0 0 0,0 0 0,0 34 0,0-34 0,0 0-129,0 0 0,0 0-129,0 0-258,0 0-516,0 0-2064,0-34-1290,0 34-387,0 0-258,0-34 129</inkml:trace>
          <inkml:trace contextRef="#ctx0" brushRef="#br0" timeOffset="-9840.2496">-1-534 2580,'0'0'4257,"0"0"-387,0 0-1032,0 0-258,0 32-516,0-32-387,0 0-387,33 34-258,-33-34-258,0 34-258,0-2-129,34 2-258,-34 1 0,0-3 0,33 2 0,-33 0-129,33-2 258,-33 2-258,0-34 0,34 34 0,-34-34 0,0 0 0,0 0 0,0 0 129,33 32-129,-33-32 0,0 0 129,0 0-129,0 0 129,0 0-129,0-32 129,0 32-129,33-34 129,-33 34 0,0-34 0,33 2 0,1-2-129,-34 34 129,33-34-129,-33 2 0,35-3 0,-35 1-387,34 34-1032,-34 0-2967,0-32-387,33 32-129,-33 0-387</inkml:trace>
          <inkml:trace contextRef="#ctx0" brushRef="#br0" timeOffset="-2080.2641">132 401 2451,'0'0'3354,"0"0"-258,0 0-645,0 0-258,0 0-387,0 0-129,0 0-258,-33 0-258,33 0-258,0 0-129,0 0 129,0 0-516,0 34 0,0-34 0,0 32-129,0-32 0,0 35-129,0-1 0,0-2 0,0 2 0,0 0 258,0-2-387,0 36 129,0-1-129,33-33 129,-33 32-129,0 0 129,0-32-258,0 33 129,0-33 129,0 32-129,0-32 129,34 0-129,-34-2 129,0 2-258,0 1 258,0-35-129,0 32 0,0-32 0,0 0 0,33 34 0,-33-34 0,0 0 0,0 34 0,0-34 0,0 0 0,0 0 0,0 0 0,0 0 0,0 0-129,0 0-258,0 0-903,0 0-2967,0 0-387,0 0-129,0 0-387</inkml:trace>
          <inkml:trace contextRef="#ctx0" brushRef="#br0" timeOffset="-1088.138">32 1339 5031,'0'0'4515,"0"0"0,0 0-387,0 0-2322,0 0-387,0 0-258,0 32-387,0-32-129,34 34-258,-34-34 129,0 34-258,33-34 0,-33 32-129,0-32 0,0 0-129,0 0 129,33 34-129,-33-34 0,0 34 0,0-34 0,34 0 129,-34 0-129,0 0 0,0 0 129,0 0-129,33-34 129,-33 0-129,0 34 129,33-32 0,-33-2 0,0 0-129,33 34 129,-33-32-129,34-3 0,-34 35-129,0 0-1032,0-34-3354,0 34-129,0 0-258,0 0-516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38:06.955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0575CBF-D21E-4F7F-AB60-405DC8312D8D}" emma:medium="tactile" emma:mode="ink">
          <msink:context xmlns:msink="http://schemas.microsoft.com/ink/2010/main" type="writingRegion" rotatedBoundingBox="2913,10788 6156,10495 6836,18022 3593,18315"/>
        </emma:interpretation>
      </emma:emma>
    </inkml:annotationXML>
    <inkml:traceGroup>
      <inkml:annotationXML>
        <emma:emma xmlns:emma="http://www.w3.org/2003/04/emma" version="1.0">
          <emma:interpretation id="{280A6AEF-D5AF-48D1-9CD9-FBAA47005872}" emma:medium="tactile" emma:mode="ink">
            <msink:context xmlns:msink="http://schemas.microsoft.com/ink/2010/main" type="paragraph" rotatedBoundingBox="3535,10726 4593,10685 4620,11392 3562,114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C18D85-1A50-47F0-8BB3-E1EA147F460B}" emma:medium="tactile" emma:mode="ink">
              <msink:context xmlns:msink="http://schemas.microsoft.com/ink/2010/main" type="line" rotatedBoundingBox="3535,10726 4593,10685 4620,11392 3562,11433"/>
            </emma:interpretation>
          </emma:emma>
        </inkml:annotationXML>
        <inkml:traceGroup>
          <inkml:annotationXML>
            <emma:emma xmlns:emma="http://www.w3.org/2003/04/emma" version="1.0">
              <emma:interpretation id="{2B7A713B-B992-4A08-AFF6-BDF243FBE401}" emma:medium="tactile" emma:mode="ink">
                <msink:context xmlns:msink="http://schemas.microsoft.com/ink/2010/main" type="inkWord" rotatedBoundingBox="3535,10726 4593,10685 4620,11392 3562,11433"/>
              </emma:interpretation>
              <emma:one-of disjunction-type="recognition" id="oneOf0">
                <emma:interpretation id="interp0" emma:lang="en-US" emma:confidence="0">
                  <emma:literal>{2}</emma:literal>
                </emma:interpretation>
                <emma:interpretation id="interp1" emma:lang="en-US" emma:confidence="0">
                  <emma:literal>{z }</emma:literal>
                </emma:interpretation>
                <emma:interpretation id="interp2" emma:lang="en-US" emma:confidence="0">
                  <emma:literal>{Z }</emma:literal>
                </emma:interpretation>
                <emma:interpretation id="interp3" emma:lang="en-US" emma:confidence="0">
                  <emma:literal>{z}</emma:literal>
                </emma:interpretation>
                <emma:interpretation id="interp4" emma:lang="en-US" emma:confidence="0">
                  <emma:literal>{2 }</emma:literal>
                </emma:interpretation>
              </emma:one-of>
            </emma:emma>
          </inkml:annotationXML>
          <inkml:trace contextRef="#ctx0" brushRef="#br0">734-1873 516,'0'0'2838,"0"0"-258,0-32 0,0 32-258,0 0-645,0 0-129,0 0-258,0 0-129,0 0-387,0 0-129,0 0 0,0 0-129,0 0-129,0 0-129,-34 0 0,34 0 0,0 0 0,0 0 0,0 0 0,-33 0-129,33 0 129,0 0-129,0 0 258,-33 32-129,33-32-129,0 34 0,0-34 0,0 0 0,0 0-129,0 34 129,0-2 0,0-32-129,33 0 0,-33 34 0,0 1 129,33-35-129,-33 32 0,0-32 129,0 34-129,0-34 0,0 0 0,0 34 0,0-34 0,0 32 129,0-32-258,0 0 129,0 0 129,-33 0-129,33 0 0,-33 0 0,33 0 0,-34 0 0,34 0 0,0 0 0,-33 0 0,33 0 0,0-32 0,0 32 0,0 0 0,0 0 0,0 0 0,0 0 0,0 0 0,33 0 0,-33 32 0,0-32 0,34 34 0,-34-34 129,33 34-258,-33-2 258,0-32-258,0 35 129,33-1 0,-33-2 0,0 2 0,0-34 0,0 34 0,0-2 0,0-32 0,0 34 0,0-34 0,0 34 0,0-34 0,0 0-129,0 0 129,0 0 129,0 0-129,0 0 0,34 0 0,-34 0 0,0 0-129,0 0-258,68 0-1806,-68 0-2193,33 0-129,-33 0-516,34-34 0</inkml:trace>
          <inkml:trace contextRef="#ctx0" brushRef="#br0" timeOffset="847.6076">935-1773 3483,'0'34'4257,"34"-34"0,-34 0-2193,0 0-129,33 0-387,0-34-387,0 34-387,-33 0-258,34 34-129,-34-34-258,33 0 129,0 0-258,-33 0 0,0 0 0,34 35 129,-34-35-129,0 0 0,0 0 0,0 0 0,35 32 0,-35-32 0,0 0 0,0 0 0,0 0 0,-35 34 0,35-34 0,-34 0 0,34 0 0,-33 34 0,33-2 0,0-32 0,-33 34 0,33-34 0,0 34 0,-34-34 0,34 32 0,0-32 0,0 0 0,0 35 0,0-35 0,0 34 0,0-34-129,0 0 258,34 32-129,-34-32 0,0 0 0,0 0 0,33 0 0,-33 0 0,33 0 129,-33 0-129,34 0 0,-34 0 0,35 0-129,-35 0 0,33 0-387,-33 0-903,0 0-2709,0 0-258,33 0-258,-33 0 0</inkml:trace>
          <inkml:trace contextRef="#ctx0" brushRef="#br0" timeOffset="1188.1507">935-1504 129,'0'0'3999,"0"0"387,0 0-387,34 0-1935,-34 0-774,33-34 129,0 34-258,-33 0-645,33 0-129,1 0-129,-1 0-387,0 0-1419,-33 0-2322,34 0-387,-34 0-387,0 0 129</inkml:trace>
          <inkml:trace contextRef="#ctx0" brushRef="#br0" timeOffset="2539.8225">1337-1905 1,'33'0'3869,"-33"0"-257,0 0-774,0 0-258,33 0-645,-33 0-258,34 0-516,-34 0-129,33 0-258,-33 0-258,0 0-129,0 0 0,33 32-129,-33-32 0,33 0-129,-33 0 0,0 34-129,0 0 129,0-34-129,0 32 0,0-32 258,0 34-258,0-34 0,0 0 0,0 0 129,-33 35-129,33-35 0,0 32 0,0-32 0,0 0 0,0 0 129,0 0-129,0 0 129,0 34-129,0-34 129,0 0-129,0 0 129,0 0-129,33 0 129,-33 0-129,0 0 0,0 0 0,34 0 129,-34 0-129,0 0 0,0 0 0,0 0 0,33 0 0,-33 0 0,0 0 0,0 0 0,0 0 0,0 0 0,0 0 0,0 0 0,0 0-129,0 0 129,0 34 0,0-34 0,0 0 0,0 0-129,0 32 129,0 2 0,0-34 0,0 34 0,0-34 0,0 32 0,0-32 0,0 35 0,0-35 0,0 34 0,0-34 0,0 0 0,0 32 0,0-32 0,33 34 0,-33-34 0,0 0 0,0 0 0,0 0 0,0 0 0,0 0 0,-33 0 0,33 0 129,0 0-129,0 0 0,-33 34 0,33-34 0,-34 0 0,34 0-516,0 0-3483,0 0-258,0 0-516,0 0-258</inkml:trace>
        </inkml:traceGroup>
      </inkml:traceGroup>
    </inkml:traceGroup>
    <inkml:traceGroup>
      <inkml:annotationXML>
        <emma:emma xmlns:emma="http://www.w3.org/2003/04/emma" version="1.0">
          <emma:interpretation id="{B25D6A76-89D7-4065-ABBA-E5F8D0698895}" emma:medium="tactile" emma:mode="ink">
            <msink:context xmlns:msink="http://schemas.microsoft.com/ink/2010/main" type="paragraph" rotatedBoundingBox="3741,11696 5535,11508 5592,12058 3798,122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5E8B34E-13A3-47A2-8023-FBF736C03D9F}" emma:medium="tactile" emma:mode="ink">
              <msink:context xmlns:msink="http://schemas.microsoft.com/ink/2010/main" type="line" rotatedBoundingBox="3741,11696 5535,11508 5592,12058 3798,12245"/>
            </emma:interpretation>
          </emma:emma>
        </inkml:annotationXML>
        <inkml:traceGroup>
          <inkml:annotationXML>
            <emma:emma xmlns:emma="http://www.w3.org/2003/04/emma" version="1.0">
              <emma:interpretation id="{2E6101DB-D39F-42F9-AC88-EC492D33CA57}" emma:medium="tactile" emma:mode="ink">
                <msink:context xmlns:msink="http://schemas.microsoft.com/ink/2010/main" type="inkWord" rotatedBoundingBox="3741,11696 5535,11508 5592,12058 3798,12245"/>
              </emma:interpretation>
              <emma:one-of disjunction-type="recognition" id="oneOf1">
                <emma:interpretation id="interp5" emma:lang="en-US" emma:confidence="0">
                  <emma:literal>X=42</emma:literal>
                </emma:interpretation>
                <emma:interpretation id="interp6" emma:lang="en-US" emma:confidence="0">
                  <emma:literal>¥ = 42</emma:literal>
                </emma:interpretation>
                <emma:interpretation id="interp7" emma:lang="en-US" emma:confidence="0">
                  <emma:literal>Xe 42</emma:literal>
                </emma:interpretation>
                <emma:interpretation id="interp8" emma:lang="en-US" emma:confidence="0">
                  <emma:literal>k = 42</emma:literal>
                </emma:interpretation>
                <emma:interpretation id="interp9" emma:lang="en-US" emma:confidence="0">
                  <emma:literal>*F 42</emma:literal>
                </emma:interpretation>
              </emma:one-of>
            </emma:emma>
          </inkml:annotationXML>
          <inkml:trace contextRef="#ctx0" brushRef="#br1" timeOffset="-237386.6443">767-869 2451,'0'0'4515,"0"0"0,35 0 0,-35 34-2322,0-34-516,33 32-258,-33-32-258,34 34-258,-1 0-258,-33-2-258,33 2 129,1 0-258,-1-34 0,-33 33-129,33 1 0,0-34-129,1 34 0,-34-34 0,33 0-387,0 0-903,-33 0-3096,34 0-129,-34 0-387,35 0-387</inkml:trace>
          <inkml:trace contextRef="#ctx0" brushRef="#br1" timeOffset="-237706.685">1135-970 3870,'0'0'4257,"0"0"-129,0 0-1806,0 0 0,0 0-774,0 34-258,0-2-387,-33-32-129,-1 35 0,34-1-129,-33-2-129,33 2-129,-33 32 0,33-32-129,-33-34 0,33 34-129,0-1-129,-34-33 129,34 34-129,0-34 0,0 0-129,0 0-258,0 34 0,0-34-645,0 0-1677,0 0-1677,0 0-258,0 0-516,0 0 258</inkml:trace>
          <inkml:trace contextRef="#ctx0" brushRef="#br1" timeOffset="-236670.5533">1403-635 4902,'0'0'4902,"0"0"-516,0 0 129,34 0-2838,-34 0-387,33 0-129,0-34-516,-33 34-258,33 0-129,1 0-129,-1 0-258,-33 0-516,33 0-2322,1 0-1419,-34 0-258,0 0-129,35-34-387</inkml:trace>
          <inkml:trace contextRef="#ctx0" brushRef="#br1" timeOffset="-236950.0889">1437-803 3999,'0'0'4644,"0"-32"0,0 32-387,33 0-2193,-33 0-903,33-34 0,0 34-645,1 0-129,-34-35-258,33 35-129,0 0-387,-33 0-1032,34 0-2580,-34 0-774,0 0 387,0 0-903</inkml:trace>
          <inkml:trace contextRef="#ctx0" brushRef="#br1" timeOffset="-235669.9263">1905-1036 1806,'0'0'4257,"0"0"516,0 0-516,0 0-2322,0 0-258,0 32-387,0-32-258,0 34-387,0-34-258,0 34 0,0-34 0,0 32-258,0 3 129,0-35-258,0 34 129,0-2 0,0 2 0,0-34-129,0 0 0,-34 34 0,34-34 0,0 0 0,0 0 0,0 0 0,34 0 0,-34 0 0,0 0 0,0 0 0,33 0 0,-33 0 0,33 0 0,-33 0 0,33 0 0,-33 0 129,34 0-129,-34-34 0,0 34 0,33 0 0,-33 0 0,33 0 0,-33 0 129,0-34-129,0 34 0,0-32 0,0 32-129,0 0 258,0 0-387,0-34 258,0 34-129,0 0 129,0 0 129,0 0-129,0 0 258,0 34-258,0-34 258,0 32-258,0 2 258,0 0-258,0-34 0,0 32 0,0 2 0,0 0 0,0-34 0,0 33 0,0-33-129,0 0-645,0 34-3096,0-34-516,0 0-387,36-34-129</inkml:trace>
          <inkml:trace contextRef="#ctx0" brushRef="#br1" timeOffset="-234710.8043">2306-904 3870,'-33'-32'4257,"33"32"129,0 0-1290,0 0-903,0-34-645,0 34-258,33-34-258,-33 34-129,0 0-387,33 0 0,1 0-129,-34-32 0,33 32 0,0 0-258,-33 0 0,34 0 0,-34 0 0,0 32 0,0-32-129,33 34 0,-33 0 0,0-34 0,0 32 129,0 3 0,0-1 0,0-34-129,-33 32 129,33 2-129,-34 0 258,34-2-258,-33-32-129,33 34 129,-33-34-129,-1 34 129,34-34 0,0 33 0,0-33 0,-33 0 0,33 0 0,0 0 0,0 34 0,0-34 0,0 0 0,33 0 129,-33 0-129,34 0 0,-34 0 129,33 0 0,-33 0 0,33 0 129,1 0-129,-34 0 129,33 0-129,0 0 0,-33 0 0,35 0-129,-35 0 129,0 0-258,34-34 0,-34 34-516,0 0-3870,0 0-258,0 0-258,0 34-129</inkml:trace>
          <inkml:trace contextRef="#ctx0" brushRef="#br1" timeOffset="-222946.8107">836-434 1,'0'0'1805,"0"0"-128,0 0-258,0 0-387,0 0 0,0 0-387,0 0 129,0 0 0,0 0 0,0 0 0,0 0-129,0 0 129,0 0 129,0 0-387,0 0 129,0 32-129,0-32 0,0 0-129,0 0 0,0 0 129,0 0-129,0 0 0,0 0 129,0 0 258,0 0-258,0 0 129,0 0-129,0 0 0,0 0 0,0 0 129,0 0-258,0 0-129,0 0 0,33-32 129,-33 32-258,0-34 129,0 34-129,0 0 0,34-34 0,-34 2-258,0 32-129,34 0-1032,-34-34-2967,0 34-258,0 0-129,33 0-387</inkml:trace>
          <inkml:trace contextRef="#ctx0" brushRef="#br1" timeOffset="-221926.6811">1004-602 645,'-34'0'3225,"34"0"-258,0 0-258,0 0-387,0 0-387,0 0-516,0 0-129,0 0-258,0 0 129,34 0-258,-34 0-129,0 34-129,0-34-129,33 0 129,-33 0-258,34 34 0,-34-34-129,34 0 0,-1 0 0,-33 0-129,34 32 0,-34-32 0,34 0 0,-34 0-129,0 0 129,0 0-129,35 34 0,-35-34 258,0 0-258,0 0 0,0 0 129,34 0-129,-34 0 0,0 0 129,0 0-129,0 0 0,0 0 0,0 0 0,0 0-516,0 0-516,33 0-3225,-33 0-258,0 0-258,0 0-387</inkml:trace>
        </inkml:traceGroup>
      </inkml:traceGroup>
    </inkml:traceGroup>
    <inkml:traceGroup>
      <inkml:annotationXML>
        <emma:emma xmlns:emma="http://www.w3.org/2003/04/emma" version="1.0">
          <emma:interpretation id="{74E6248F-C740-458D-B154-8285DD08E9B2}" emma:medium="tactile" emma:mode="ink">
            <msink:context xmlns:msink="http://schemas.microsoft.com/ink/2010/main" type="paragraph" rotatedBoundingBox="3555,12543 5256,12389 5313,13025 3612,131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B616D0-44CD-42D1-BC1B-72DD428E4ABE}" emma:medium="tactile" emma:mode="ink">
              <msink:context xmlns:msink="http://schemas.microsoft.com/ink/2010/main" type="line" rotatedBoundingBox="3555,12543 5256,12389 5313,13025 3612,13178"/>
            </emma:interpretation>
          </emma:emma>
        </inkml:annotationXML>
        <inkml:traceGroup>
          <inkml:annotationXML>
            <emma:emma xmlns:emma="http://www.w3.org/2003/04/emma" version="1.0">
              <emma:interpretation id="{749FF596-266B-419A-B18E-93AF06BE969F}" emma:medium="tactile" emma:mode="ink">
                <msink:context xmlns:msink="http://schemas.microsoft.com/ink/2010/main" type="inkWord" rotatedBoundingBox="3555,12543 5256,12389 5313,13025 3612,13178"/>
              </emma:interpretation>
              <emma:one-of disjunction-type="recognition" id="oneOf2">
                <emma:interpretation id="interp10" emma:lang="en-US" emma:confidence="0">
                  <emma:literal>{X,Z}</emma:literal>
                </emma:interpretation>
                <emma:interpretation id="interp11" emma:lang="en-US" emma:confidence="0">
                  <emma:literal>{xyz}</emma:literal>
                </emma:interpretation>
                <emma:interpretation id="interp12" emma:lang="en-US" emma:confidence="0">
                  <emma:literal>{Xyz}</emma:literal>
                </emma:interpretation>
                <emma:interpretation id="interp13" emma:lang="en-US" emma:confidence="0">
                  <emma:literal>Ext}</emma:literal>
                </emma:interpretation>
                <emma:interpretation id="interp14" emma:lang="en-US" emma:confidence="0">
                  <emma:literal>Exit}</emma:literal>
                </emma:interpretation>
              </emma:one-of>
            </emma:emma>
          </inkml:annotationXML>
          <inkml:trace contextRef="#ctx0" brushRef="#br0" timeOffset="-7308.4281">869-101 1677,'0'0'3483,"0"0"-129,0 0-903,0 0 129,-34 0-903,34 0-387,0 0-387,-33 0-129,33 0-129,0 0-129,0 0-129,-35 0-129,35 0-129,0 0 0,0 0 0,-33 35-129,33-35 129,0 0 0,0 0 0,-34 34 0,34-34 0,0 32 129,0-32 0,0 0 129,0 0-258,0 34 129,0-34-129,0 0 0,0 0 0,0 34 0,0-34-129,0 32 129,0-32 0,0 0-129,0 0 129,34 34-129,-34-34 129,0 34-129,0-34 129,0 0-129,0 0 129,0 32-129,0-32 0,-34 0 0,34 0 129,-33 35-129,33-35 0,0 0 0,0 0 129,-33 0-129,33 0 0,-34-35 0,34 35 0,0 0 0,0 0 0,0 0 0,0 0 0,0 0 0,0 0 129,0 0-129,0 0 0,34 0 0,-34 0 0,33 35 0,-33-35 0,0 0 0,33 34-129,-33-34 129,0 32 0,0 2 0,34-34 0,-34 32-129,0-32 129,0 34 0,0-34 0,0 0 0,0 34 0,0-34 0,-34 32 0,34-32 0,0 0 0,0 0 0,0 0 0,0 0 0,0 0 129,0 35-129,0-35 0,0 0 0,34 0 0,-34 0 0,33 0 0,-33 0 0,0 0-387,0 0-1161,35 0-2709,-35 0-258,33 0-258,-33 0-258</inkml:trace>
          <inkml:trace contextRef="#ctx0" brushRef="#br0" timeOffset="-4876.6193">935 100 2322,'0'34'4386,"0"-34"-129,0 0 0,0 0-2709,34 34-258,-34-34 129,33 0-387,0 32-258,0-32-129,-33 0-129,34 35-258,-1-35 129,0 34-258,1-34 0,-34 32 0,35-32-258,-2 0-258,-33 34-387,0-34-1161,33 0-2451,-33 0-129,34 0-387,-34 0 129</inkml:trace>
          <inkml:trace contextRef="#ctx0" brushRef="#br0" timeOffset="-5211.6618">1270 68 1161,'0'0'3870,"0"0"258,0 0-1548,0 0-387,0 0-258,0 0-258,0 32-387,0-32-516,0 0 0,-33 34-258,33-34 0,-35 34 0,35-34-258,-34 32 0,34 3 0,-33-35-258,0 34 129,33-2 0,-34-32-129,34 34 0,0-34 0,-33 32 0,33-32-129,0 0 0,0 0-258,-33 34-387,33-34-1032,0 0-2322,0 0-258,0 0-387,0 0 129</inkml:trace>
          <inkml:trace contextRef="#ctx0" brushRef="#br0" timeOffset="-4595.5836">1503 335 3483,'0'0'4644,"33"0"-258,-33 0 0,0 32-2838,0-32-129,0 0-387,0 34 0,0-34-645,0 34-129,0-34-258,0 0-387,34 32-1806,-34-32-1935,0 0-387,0 0-129,0 0-258</inkml:trace>
          <inkml:trace contextRef="#ctx0" brushRef="#br0" timeOffset="-3602.9576">1670 0 2451,'0'0'4257,"0"0"0,0 0-129,0 0-2193,0 0-387,0 0-387,35-32-258,-35 32-258,0 0 0,33 0-258,0 0 0,-33 0 0,34 0-129,-1 0-129,-33 0 129,33 0-129,1 0-129,-34 0 129,33 0 0,-33 0-129,0 0 0,0 0 129,33 0-129,-33 0 0,0 32 0,0-32 0,0 0 0,0 0 0,0 0 0,0 34 129,0-34-129,0 0 0,0 0 0,0 34 0,0-34 0,-33 32 258,0-32-258,33 34-258,0-34 516,-34 34-516,34-34 516,-33 0-516,33 0 258,-33 32 0,33 3 0,0-35 0,0 0-129,0 0 129,0 34 129,0-34-129,0 0 0,0 0 0,0 32 0,0-32 0,33 0 0,-33 0 0,33 0 258,-33 0-258,0 0 0,34 0 0,-1-32 0,-33 32-258,33 0-129,-33 0-645,0 0-1935,0 0-1419,0 0-387,33 0-258,-33 0 0</inkml:trace>
          <inkml:trace contextRef="#ctx0" brushRef="#br0" timeOffset="-3183.9043">1738 168 3225,'0'0'4386,"0"0"-258,0 0-1677,0 0-129,0-34-387,33 34-516,-33 0-516,0 0-258,0 0 0,34 0-258,-1 0-129,0 0-129,-33 0-258,34 0-516,-1 34-2193,-33-34-1290,0 0-645,33 0 0,-33 0-129</inkml:trace>
          <inkml:trace contextRef="#ctx0" brushRef="#br0" timeOffset="-1968.25">2104-133 2193,'0'0'3741,"0"0"258,0 0-1419,0 0-387,0 0-258,0 0-645,0 0 0,36 0-387,-36 0-129,0-34-129,0 34 0,33 0-258,-33 0 0,0 34-129,0-34-129,33 0 0,-33 0 0,0 32 0,0-32-129,0 0 0,0 35 129,0-35-129,0 34 0,0-34 0,0 32 129,0-32-129,0 0 129,0 34-129,0-34 129,-33 34-129,33-34 387,0 32-258,0-32 0,0 0 0,0 0 0,0 0 0,0 0-129,33 34 129,-33-34-129,0 0 129,0 0-129,33 0 0,-33 0 129,34 0-129,-34 0 0,0 0 0,0 0 0,0 0 0,33-34 0,-33 34 0,0 0 129,0 0-129,0 0 0,0 0 0,0 0 0,0 0 0,0 0 0,0 0 0,0 0-129,0 34 258,0-34-258,0 0 129,0 0-129,0 34 129,0-2 0,0-32 0,0 35 0,0-35 0,0 34 0,0-34 0,0 32 0,0-32 0,0 34 0,0-34 0,0 0 0,0 0 0,0 0 0,0 32 0,0-32 0,0 0 0,0 0 0,0 0 0,0 0 129,-33 0-129,33 0 0,-34 0 0,34 0-129,0 34-1419,0-34-2709,0 0-387,0 0-387,0 0-387</inkml:trace>
        </inkml:traceGroup>
      </inkml:traceGroup>
    </inkml:traceGroup>
    <inkml:traceGroup>
      <inkml:annotationXML>
        <emma:emma xmlns:emma="http://www.w3.org/2003/04/emma" version="1.0">
          <emma:interpretation id="{D62C3272-7368-4517-9D9A-790F222F68AF}" emma:medium="tactile" emma:mode="ink">
            <msink:context xmlns:msink="http://schemas.microsoft.com/ink/2010/main" type="paragraph" rotatedBoundingBox="3768,13380 6286,13069 6365,13707 3847,140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77FBAD6-CDFB-4E51-8835-B3A74FB88B2D}" emma:medium="tactile" emma:mode="ink">
              <msink:context xmlns:msink="http://schemas.microsoft.com/ink/2010/main" type="line" rotatedBoundingBox="3768,13380 6286,13069 6365,13707 3847,14019"/>
            </emma:interpretation>
          </emma:emma>
        </inkml:annotationXML>
        <inkml:traceGroup>
          <inkml:annotationXML>
            <emma:emma xmlns:emma="http://www.w3.org/2003/04/emma" version="1.0">
              <emma:interpretation id="{B23E7924-82A6-4261-BBF7-2FCAD7D1599B}" emma:medium="tactile" emma:mode="ink">
                <msink:context xmlns:msink="http://schemas.microsoft.com/ink/2010/main" type="inkWord" rotatedBoundingBox="3768,13380 6286,13069 6365,13707 3847,14019"/>
              </emma:interpretation>
              <emma:one-of disjunction-type="recognition" id="oneOf3">
                <emma:interpretation id="interp15" emma:lang="en-US" emma:confidence="0">
                  <emma:literal>y=x+3</emma:literal>
                </emma:interpretation>
                <emma:interpretation id="interp16" emma:lang="en-US" emma:confidence="0">
                  <emma:literal>y=x + 3</emma:literal>
                </emma:interpretation>
                <emma:interpretation id="interp17" emma:lang="en-US" emma:confidence="0">
                  <emma:literal>y=x +3</emma:literal>
                </emma:interpretation>
                <emma:interpretation id="interp18" emma:lang="en-US" emma:confidence="0">
                  <emma:literal>y=X + 3</emma:literal>
                </emma:interpretation>
                <emma:interpretation id="interp19" emma:lang="en-US" emma:confidence="0">
                  <emma:literal>y=X +3</emma:literal>
                </emma:interpretation>
              </emma:one-of>
            </emma:emma>
          </inkml:annotationXML>
          <inkml:trace contextRef="#ctx0" brushRef="#br1" timeOffset="-215502.3654">802 803 3096,'0'-34'4257,"0"34"-129,0 0-1032,0 0-903,0 0-516,0 0-258,0 0-258,0 0-258,0 0-129,0 34-258,0 0 0,0-2 0,34 2-129,-34-34 0,33 34-258,-33-2 129,0-32-129,34 34 0,-34-34-129,34 0 129,-34 0 0,33 0-129,-33 0 0,34 0 0,-34-34 129,33 34-129,-33-32 129,34-2-129,-34 0 0,34 34 0,-34-32 0,0-2 0,0 34 0,0-34 0,0 34 129,0 0-129,0 0 0,0 0 0,0 0 0,0 34 0,0 0 0,0-2 0,-34 2 0,34 0 129,0 32-258,0 1 258,-34-33 0,34 0-258,0 32 258,0-32-129,0-2 129,0 2-129,0 1 0,0-35 0,0 0 0,0 32 0,0-32 0,0 0 0,0 0 0,0 0-129,0 0-258,0-32-387,0 32-1677,0 0-1935,34 0-387,-34 0-129,0-35-645</inkml:trace>
          <inkml:trace contextRef="#ctx0" brushRef="#br1" timeOffset="-214578.7481">1443 1003 6063,'0'0'4902,"0"0"-129,0 0-258,0 0-2451,0 0-645,0-34-258,0 34-387,0 0-258,0 0-129,34 0-129,-1 0 0,-33 0-129,34 0 0,-1 0 0,-33 0-129,34 0 0,-34 0-258,34 0-645,-1 0-3225,-33 0-645,36 0-258,-36 0-387</inkml:trace>
          <inkml:trace contextRef="#ctx0" brushRef="#br1" timeOffset="-214894.7882">1443 803 6063,'0'0'4773,"0"-34"-129,0 34-387,0 0-2709,0 0-258,0 0-258,0 0-258,34 0-129,-34-33-258,33 33-129,1 0 129,-34 0-258,33 0 0,1 0 0,-34 0-129,34 0 129,-34 0-129,33 0-129,-33 0 0,0 0-387,36 0-516,-36 0-1677,0 33-1806,0-33-258,0 0-387,0 0-129</inkml:trace>
          <inkml:trace contextRef="#ctx0" brushRef="#br1" timeOffset="-213414.6002">1938 636 2967,'0'0'4773,"0"0"-129,33 0 129,-33 0-1677,0 32-1419,0-32-258,33 34-129,-33 0-645,34-34 0,-1 33-258,0 1-129,-33 0 0,36-2 0,-3-32-129,0 34-129,-33-34 129,33 34-129,-33-34 0,34 0-258,-34 32-645,0-32-3741,0 0 258,33-32-774,-33 32 0</inkml:trace>
          <inkml:trace contextRef="#ctx0" brushRef="#br1" timeOffset="-213782.647">2273 602 3354,'0'0'4902,"0"0"-129,0 0-258,0 34-1290,0-34-1419,0 0-645,-34 32-129,34-32-387,-33 34-258,33 0 0,-33-1-129,33 1-129,-33 0 0,33-2 0,-36 2 0,36 0 0,0-2-129,-33-32 0,33 34-129,0-34 129,0 0-258,0 0-258,0 0-258,0 0-903,0 0-2193,0 0-774,0 0-258,-33 35-258</inkml:trace>
          <inkml:trace contextRef="#ctx0" brushRef="#br1" timeOffset="-212530.9879">2473 837 9288,'0'0'5031,"0"-34"-387,0 34-129,0 0-3354,33 0-387,0-34 0,2 34-387,-35 0 0,34-33-129,-1 33 0,0 0-129,1 0 0,-34 0-129,33 0 0,-33 0-387,33 0-903,-33 0-3354,33 33 0,-33-33-645,0 0-258</inkml:trace>
          <inkml:trace contextRef="#ctx0" brushRef="#br1" timeOffset="-212858.5293">2674 568 8127,'0'0'4773,"0"0"-258,0 0-516,0 0-2322,0 34-387,0-34-387,0 34-129,0-34-387,0 32 0,0-32 0,0 34-129,0 0-129,0-1 129,0 1-258,0 0 129,0-2-129,0 2 0,0 0 0,0-34-129,0 32-129,0-32-387,34 0-1419,-34 0-2709,0 0 0,0 0-516,0 0-129</inkml:trace>
          <inkml:trace contextRef="#ctx0" brushRef="#br1" timeOffset="-211266.8273">3007 568 3870,'0'0'4515,"0"0"0,0 0-129,0-32-2322,0 32-516,0 0 0,0 0-387,35-34-387,-35 34 0,34 0-258,-34 0-129,33-35 0,-33 35-129,33 0-129,1 0 129,-34 0-129,33 0 0,-33 0-129,0 0 0,33 35 129,-33-35-129,0 0 0,0 34 0,0-2 0,0-32 0,0 34-129,-33 0 129,33-34-129,0 32 129,0-32-129,-33 0 129,33 0 0,-34 34-129,34-34 129,0 0 0,0 0 129,0 0-129,0 0 0,0 0 0,0 0 0,0 0 0,0-34 129,0 34-129,34 0 0,-34 0 129,33 0-129,-33 0 0,33 0 0,-33 0 0,33 34 0,-33-34 0,34 0 0,-34 34 0,33-34 0,-33 33 0,0-33 0,0 34 0,0 0 0,0-34 0,0 32 0,0-32 0,-33 34 0,33-34 0,-34 34 0,34-34 0,-33 0 0,33 32 129,-33-32-129,0 0 129,33 0 0,-34 0 0,34 0 0,0-32-129,0 32 0,-33 0 0,33 0-129,0 0-645,0 0-3741,0 0-258,33 0-258,-33 0-387</inkml:trace>
        </inkml:traceGroup>
      </inkml:traceGroup>
    </inkml:traceGroup>
    <inkml:traceGroup>
      <inkml:annotationXML>
        <emma:emma xmlns:emma="http://www.w3.org/2003/04/emma" version="1.0">
          <emma:interpretation id="{52DD3D84-41C7-4A60-8BEC-C2858DA94791}" emma:medium="tactile" emma:mode="ink">
            <msink:context xmlns:msink="http://schemas.microsoft.com/ink/2010/main" type="paragraph" rotatedBoundingBox="3930,14183 6468,13949 6526,14583 3988,148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7AF9A4-AEFA-4472-BDDE-713CBF6978B0}" emma:medium="tactile" emma:mode="ink">
              <msink:context xmlns:msink="http://schemas.microsoft.com/ink/2010/main" type="line" rotatedBoundingBox="3930,14183 6468,13949 6526,14583 3988,14816"/>
            </emma:interpretation>
          </emma:emma>
        </inkml:annotationXML>
        <inkml:traceGroup>
          <inkml:annotationXML>
            <emma:emma xmlns:emma="http://www.w3.org/2003/04/emma" version="1.0">
              <emma:interpretation id="{A83AF394-CA9F-4C33-81E8-61BB48A18A4E}" emma:medium="tactile" emma:mode="ink">
                <msink:context xmlns:msink="http://schemas.microsoft.com/ink/2010/main" type="inkWord" rotatedBoundingBox="3930,14183 6468,13949 6526,14583 3988,14816"/>
              </emma:interpretation>
              <emma:one-of disjunction-type="recognition" id="oneOf4">
                <emma:interpretation id="interp20" emma:lang="en-US" emma:confidence="0">
                  <emma:literal>{x,7,Z}</emma:literal>
                </emma:interpretation>
                <emma:interpretation id="interp21" emma:lang="en-US" emma:confidence="0">
                  <emma:literal>{X, 7, Z}</emma:literal>
                </emma:interpretation>
                <emma:interpretation id="interp22" emma:lang="en-US" emma:confidence="0">
                  <emma:literal>{X, 7,Z}</emma:literal>
                </emma:interpretation>
                <emma:interpretation id="interp23" emma:lang="en-US" emma:confidence="0">
                  <emma:literal>{X, 7, z}</emma:literal>
                </emma:interpretation>
                <emma:interpretation id="interp24" emma:lang="en-US" emma:confidence="0">
                  <emma:literal>{X, 7.2}</emma:literal>
                </emma:interpretation>
              </emma:one-of>
            </emma:emma>
          </inkml:annotationXML>
          <inkml:trace contextRef="#ctx0" brushRef="#br0" timeOffset="-21755.2626">1202 1571 2322,'0'0'3354,"0"0"-129,0 0-1032,0 0-129,0 0-387,0-32 0,0 32-516,0 0-129,0 0-258,0 0-129,0 0 0,0 0-258,0 0 0,-34 0 0,34 0-129,0 0 0,0 0 129,-33 0-258,33 0 129,-33 32-129,33-32 0,0 0 0,0 0 0,-34 0-129,34 0 0,0 35 0,0-35 0,0 34 0,0-34 129,0 0-129,0 0 0,0 32 0,0-32 0,34 0 0,-34 0 129,0 34-258,0-34 258,33 0-129,-33 0 0,0 0 0,0 32 0,0-32 0,0 0 0,0 0 0,0 0 129,-33 34-129,33-34 0,-34 0 0,34 0 0,-33 0 0,33 0 129,0 0-129,-33 0 0,33 0 0,-33 0 0,33 0 0,0 0 0,0 0 0,0 0 0,0 0 0,0 0 0,0 0 0,33 0 0,-33 0 0,0 0 0,0 0 0,33 34 0,-33-34 0,33 32 0,-33-32-129,0 35 129,0-35 0,34 34 0,-34-34 0,0 32 0,0 2 0,0-34 0,0 0 0,-34 34 0,34-34 0,0 0 0,0 0 0,0 32 0,0-32 129,0 0-129,0 0 0,0 0 129,0 0-129,34 0 258,-34 0-258,33 0 0,-33 0 0,33 0-258,-33 34-645,0-34-3354,34 0-258,-34 0-258,0 0-387</inkml:trace>
          <inkml:trace contextRef="#ctx0" brushRef="#br0" timeOffset="-18847.3934">1403 1606 4902,'0'0'4515,"0"0"-129,0 34-387,0-34-2580,0 0-387,34 32-129,-1 2-129,0-2-258,-33-32-129,33 34-258,1-34 129,-1 34-129,0-2-129,-33-32-258,34 35-516,-34-35-2322,35 34-1290,-35-34-129,33 0-258</inkml:trace>
          <inkml:trace contextRef="#ctx0" brushRef="#br0" timeOffset="-19131.9294">1670 1606 1419,'0'0'3870,"0"-35"258,0 35-1032,0 0-774,0 0 0,0 0-645,0 0-516,0 0-129,0 0-387,0 35 129,0-1-258,-34-2 0,34-32-258,0 34-129,-33-2 0,33 2 0,-33 0-129,33-34 129,-34 32-129,34 3 0,-33-35 0,33 34 129,0-34-129,-33 0 0,33 0-129,-33 32-129,33-32-258,0 0-387,0 0-2064,0 0-1290,0 0-387,0 0-387,0 0 258</inkml:trace>
          <inkml:trace contextRef="#ctx0" brushRef="#br0" timeOffset="-18567.8579">1905 1838 5547,'33'0'4515,"-33"0"-129,0 35-387,0-35-2838,0 34-258,0-2-258,0 2-258,0 0 0,-33-34-258,33 32-129,0 2-387,0-34-516,0 34-2838,0-34-516,0 0-258,-34 0-258</inkml:trace>
          <inkml:trace contextRef="#ctx0" brushRef="#br0" timeOffset="-17879.7705">2038 1539 2451,'33'0'4386,"-33"0"129,0 0-129,0 0-1677,0 0-1290,0 0 0,33 32-258,-33-32-516,0 35-129,0-35-129,36 34-129,-36-34-129,33 0 258,-33 0-387,33 0 129,-33 0 0,33 0-129,-33 0 0,34 0 129,-34 0-129,0 0 0,33-34 129,-33 34-129,33 0 0,-33-35 0,34 35 0,-34 0 129,0 0 0,33-32-129,-33 32 129,0 0 0,0 0-129,0 0 129,0 0 0,0 32 0,0 3-129,0-35 0,-33 34 129,33-2-129,0 34 0,-34-32 0,34 0 0,-33-2 129,33 3-129,0-1 0,0-2 0,0 2 0,0-34 0,0 0-129,-33 34 0,33-34-258,0 0-387,0 0-1419,0-34-2193,0 34-516,0 0 0,0 0-387</inkml:trace>
          <inkml:trace contextRef="#ctx0" brushRef="#br0" timeOffset="-17607.7359">2574 1772 5031,'0'0'4902,"0"0"-387,0 0 129,0 0-2709,0 0-516,0 34-387,0-34-387,0 32 0,0-32-387,-35 35-129,35-1 0,0-34-387,0 32-387,0-32-903,-33 34-2709,33-34-387,0 0-258,0 0-258</inkml:trace>
          <inkml:trace contextRef="#ctx0" brushRef="#br0" timeOffset="-16752.1273">2741 1471 5676,'33'0'4644,"-33"0"-129,0 0-129,0 0-2967,0 0-129,33 0-387,-33 0-258,34 0-129,-34-32-129,33 32 129,0 0-258,-33 0 0,34 0-129,-34 0 0,33 0 0,-33 0-129,33 32 129,-33-32-129,0 0 0,0 0 0,35 0 0,-35 0 0,0 0 0,0 0 129,0 34-129,0-34 0,0 0-129,0 0 129,0 34 0,0-34 0,-35 32 0,2-32 0,33 35 0,0-35 0,-33 0 0,33 34 0,-34-34 0,1 32 0,33-32 0,0 34 0,-33-34 0,33 32 0,0-32 0,-34 34 0,34-34 0,0 0 0,0 0 0,0 34 0,0-34 0,34 32 129,-34-32-129,0 0 0,33 0 0,-33 0 0,33 0 0,1 0 0,-34 0 129,33 0-129,0 0 0,-33 0 0,35 0-129,-35 0 0,0 0-387,0 0-1161,34 0-2709,-34 0-387,0 0-258,0 0-258</inkml:trace>
          <inkml:trace contextRef="#ctx0" brushRef="#br0" timeOffset="-16360.0775">2774 1672 3225,'0'0'4515,"0"0"0,0 0-129,0 0-2193,0 0-387,0 0-387,33 0-387,1 0-516,-34 0-129,33 0-129,0 0-258,-33 0-387,34 0-1548,-34 0-2322,33 0-387,-33 0-129,33 0-387</inkml:trace>
          <inkml:trace contextRef="#ctx0" brushRef="#br0" timeOffset="-15075.9144">3242 1371 2322,'0'0'4128,"0"0"258,0 0-1290,0 0-774,0 0-387,0 0-258,0 0-645,0 0 0,33 0-387,-33 0 0,0 0 0,0 0-258,34 0 129,-34 0-129,33 0-258,-33 0 129,0 0-129,0 0 0,0 0-129,33 0 129,-33 0-129,0 0 0,0 0 0,0 34 0,0 0 0,-33-34 0,33 32 0,0-32 0,0 34 0,0-34 0,0 34 0,0-34 0,0 0 0,0 32 129,0-32-129,0 0 0,0 0 0,0 35 129,0-35-129,33 0 129,-33 0-129,34 0 0,-34 0 0,33 0 129,-33 0-129,0 0 0,35-35 0,-35 35 0,33 0 0,-33 0 0,0 0 0,0 0 129,0 0-129,0 0-129,0 0 129,0 0 0,0 0 0,-33 0 0,33 0 0,0 35 0,-35-1 0,35-34 0,0 32 0,0-32 0,0 34 0,0-34-129,0 32 258,0-32-258,0 34 129,0-34 0,0 0 0,0 34 0,0-2 0,0-32 0,0 0 0,0 0-129,0 35 258,0-35-258,0 0 258,0 0-129,0 0-129,0 34 258,0-34-129,-33 0 0,33 0 0,0 0 0,0 0-129,0 0 0,-34 0-258,34 0-1032,0 0-2967,0 0-258,0 0-387,0 0-387</inkml:trace>
        </inkml:traceGroup>
      </inkml:traceGroup>
    </inkml:traceGroup>
    <inkml:traceGroup>
      <inkml:annotationXML>
        <emma:emma xmlns:emma="http://www.w3.org/2003/04/emma" version="1.0">
          <emma:interpretation id="{6587BBD1-056C-42F1-AF82-F7A6A1502AE6}" emma:medium="tactile" emma:mode="ink">
            <msink:context xmlns:msink="http://schemas.microsoft.com/ink/2010/main" type="paragraph" rotatedBoundingBox="3814,15015 6453,14813 6504,15475 3865,156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3AC6E67-7AB5-47CC-A782-7671A0C30629}" emma:medium="tactile" emma:mode="ink">
              <msink:context xmlns:msink="http://schemas.microsoft.com/ink/2010/main" type="line" rotatedBoundingBox="3814,15015 6453,14813 6504,15475 3865,15677"/>
            </emma:interpretation>
          </emma:emma>
        </inkml:annotationXML>
        <inkml:traceGroup>
          <inkml:annotationXML>
            <emma:emma xmlns:emma="http://www.w3.org/2003/04/emma" version="1.0">
              <emma:interpretation id="{31DB583E-0F28-4031-BC7D-365CF58F0937}" emma:medium="tactile" emma:mode="ink">
                <msink:context xmlns:msink="http://schemas.microsoft.com/ink/2010/main" type="inkWord" rotatedBoundingBox="3814,15015 6453,14813 6504,15475 3865,15677"/>
              </emma:interpretation>
              <emma:one-of disjunction-type="recognition" id="oneOf5">
                <emma:interpretation id="interp25" emma:lang="en-US" emma:confidence="0">
                  <emma:literal>Z~y+z</emma:literal>
                </emma:interpretation>
                <emma:interpretation id="interp26" emma:lang="en-US" emma:confidence="0">
                  <emma:literal>z = 4+ z</emma:literal>
                </emma:interpretation>
                <emma:interpretation id="interp27" emma:lang="en-US" emma:confidence="0">
                  <emma:literal>z = 4+Z</emma:literal>
                </emma:interpretation>
                <emma:interpretation id="interp28" emma:lang="en-US" emma:confidence="0">
                  <emma:literal>z = Yt z</emma:literal>
                </emma:interpretation>
                <emma:interpretation id="interp29" emma:lang="en-US" emma:confidence="0">
                  <emma:literal>z = y+Z</emma:literal>
                </emma:interpretation>
              </emma:one-of>
            </emma:emma>
          </inkml:annotationXML>
          <inkml:trace contextRef="#ctx0" brushRef="#br1" timeOffset="-202530.2181">869 2408 2193,'-34'0'4257,"34"0"258,0 0-258,0 0-2064,0 0-387,0 0-387,0 0-129,0 0-516,0 0-129,0 0-129,0 0 0,0 0 129,34 0-258,-34 0-129,33 0 0,-33 0-129,33 0 0,-33 0 0,34 0 0,-1 0-129,0 0 129,-33 0-129,33 0 0,1 0 0,-34 0 0,33 33 0,-33-33 0,0 0 0,33 0 0,-33 0 0,0 0 0,0 0 0,0 0 0,0 34 0,0-34 0,0 0 0,0 0 0,-33 34 0,33-34 0,-33 32-129,33-32 129,-34 34 0,34-34-129,-33 34 129,33-34 0,-33 32 0,33 2-129,-33-34 129,33 35 0,0-35 0,-34 32-129,34-32 129,0 0 0,0 34 0,0-34 0,0 34 0,0-34 0,0 0 0,0 0 0,0 0 0,0 32 0,0-32 0,0 0 0,0 0 129,0 0-129,34 0 0,-1 0 0,-33 0 129,33 0-129,-33 0 0,33 0 0,-33 0 0,34 0 0,-34 0 0,33 0-129,-33 0 0,33 0-258,-33 0-387,0 0-1290,0 0-2322,0 34-516,0-34 0,0 0-387</inkml:trace>
          <inkml:trace contextRef="#ctx0" brushRef="#br1" timeOffset="-201982.6486">902 2609 5031,'0'0'4773,"0"0"-387,0 0-774,0 0-1677,0-34-387,33 34-258,-33 0-387,34 0-129,-34 0-129,0 0-129,33 0-258,0 0-129,-33 0 129,33 0-258,-33 0-129,34 0-387,-34 34-1290,33-34-2580,0 0-387,-33 0-258,34 0-387</inkml:trace>
          <inkml:trace contextRef="#ctx0" brushRef="#br1" timeOffset="-201434.579">1470 2509 6837,'0'32'4902,"0"-32"-387,0 0-129,0-32-2967,0 32-258,0 0-258,33 0-258,-33 0-258,33 0 0,-33-34-258,34 34 0,-1 0 0,-33 0 0,33 0-258,-33 0 0,0 0-516,0 0-1290,34 0-2451,-34 0-387,0 0-258,0 0-387</inkml:trace>
          <inkml:trace contextRef="#ctx0" brushRef="#br1" timeOffset="-200959.0186">1503 2675 3354,'0'0'4773,"0"0"-387,0 0-387,0 0-1548,0 0-645,0 0-258,0-34-516,0 34-129,0 0-258,33 0-129,-33 0-258,0 0 129,0 0-258,34 0 129,-1 0-129,-33 0 0,33 0-129,-33 0-258,34 0-516,-34 0-3741,35 0-129,-2 0-387,-33 0-516</inkml:trace>
          <inkml:trace contextRef="#ctx0" brushRef="#br1" timeOffset="-194050.6413">2071 2340 129,'-33'0'4128,"33"0"258,0-32 129,0 32-1677,0 0-645,0 0-258,0 0-516,0 0-258,0 0-387,0 0-258,0 0 129,0 32-387,0-32 0,0 34 0,33 0-129,-33-1 0,33 1 0,-33 0-129,0-34 0,36 32 129,-36 2-129,33-34 129,-33 0-129,0 34 0,33-34 0,-33 0 0,33 0 0,-33-34 129,34 34-129,-34-34 0,33 34 0,-33-32 0,0 32 129,33-34-129,-33 34 0,0 0 0,0-34 129,0 34-258,0 0 258,0 0-129,0 0 0,0 0-129,0 34 258,0 0-129,0-34-129,0 66 258,0-32-258,0-2 129,-33 2 0,33 33 0,0-33 0,0 0 0,0-2 0,0 2 0,0-34 0,0 34 0,0-2 0,0-32 0,0 0-258,0 0 0,0 0-645,0 0-1677,0 0-1935,0 0-258,0 0-258,33-32-387</inkml:trace>
          <inkml:trace contextRef="#ctx0" brushRef="#br1" timeOffset="-193570.5803">2774 2274 6837,'0'-34'4902,"0"34"-387,0 0-516,0 0-2322,0 0-516,0 0-258,0 0-129,0 0-258,0 34-258,0 0 129,0-34-258,0 32 129,0 2-258,0 33 129,0-33 0,0 0-129,0-2 129,0 2-129,0-34 0,0 34-129,0-2 129,33-32-387,-33 0 0,0 34-1032,0-34-1806,0 0-1290,0 0-258,0 0-387,0-34-129</inkml:trace>
          <inkml:trace contextRef="#ctx0" brushRef="#br1" timeOffset="-193242.5387">2608 2509 5547,'0'-34'4902,"0"34"-129,0 0-258,0 0-2709,0 0-387,33 0-258,-33 0-258,0 0-387,0 0-258,33 0 129,1 0-258,-1 0 0,-33 0 0,33 0-129,-33-34-129,33 34-516,1 0-3999,-34 0 129,33 0-645,-33 0-258</inkml:trace>
          <inkml:trace contextRef="#ctx0" brushRef="#br1" timeOffset="-190507.1913">3142 2240 3483,'0'0'4902,"0"0"-258,0 0-258,0 0-2193,34 0-774,-34 0-258,0 0-258,0 0-387,33 0-129,0 0-129,0 0 129,-33 0-258,34 0 0,-1 0 0,-33 0-129,33 0 0,1 0 129,-34 0-129,33 0 0,2 0 0,-35 0 129,0 0-129,0 0 0,0 0 0,0 0 0,0 0 0,0 34-129,0-34 258,0 0-258,-35 34 129,35-34 0,-33 32 0,33-32-129,-34 34 129,34-34 0,-33 34-129,0-1 129,33-33 0,0 34 0,-34-34 0,34 34 0,-33-34 0,33 32 0,0-32 0,0 34 129,0-34-129,0 0 0,0 0-129,0 34 258,0-34-129,0 0 0,0 0 0,33 32 0,-33-32 0,34 0 0,-34 0 0,33 0 0,0 0 0,-33 0 0,34 0 0,-34-32-387,33 32-516,-33 0-1548,0 0-1935,0 0-387,35 0-129,-35 0-129</inkml:trace>
          <inkml:trace contextRef="#ctx0" brushRef="#br1" timeOffset="-190062.6349">3209 2475 258,'0'-34'4386,"0"34"129,0 0-129,0 0-1161,0 0-1290,0 0-129,0 0-258,33 0-516,-33 0-258,0 0 0,0 0-387,33-33 0,1 33-129,-1 0-129,-33 0-129,33 0-129,1 33-1290,-1-33-2967,-33 0-258,35 0-387,-35 0-387</inkml:trace>
        </inkml:traceGroup>
      </inkml:traceGroup>
    </inkml:traceGroup>
    <inkml:traceGroup>
      <inkml:annotationXML>
        <emma:emma xmlns:emma="http://www.w3.org/2003/04/emma" version="1.0">
          <emma:interpretation id="{E90E06AF-6355-48B8-8C70-F833F29C7831}" emma:medium="tactile" emma:mode="ink">
            <msink:context xmlns:msink="http://schemas.microsoft.com/ink/2010/main" type="paragraph" rotatedBoundingBox="3700,15777 4775,15728 4800,16303 3726,16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0AE14D-6E3E-4954-8DF2-53A5B652E32F}" emma:medium="tactile" emma:mode="ink">
              <msink:context xmlns:msink="http://schemas.microsoft.com/ink/2010/main" type="line" rotatedBoundingBox="3700,15777 4775,15728 4800,16303 3726,16351"/>
            </emma:interpretation>
          </emma:emma>
        </inkml:annotationXML>
        <inkml:traceGroup>
          <inkml:annotationXML>
            <emma:emma xmlns:emma="http://www.w3.org/2003/04/emma" version="1.0">
              <emma:interpretation id="{797E31E3-7F41-4BFD-8D23-036796DA2276}" emma:medium="tactile" emma:mode="ink">
                <msink:context xmlns:msink="http://schemas.microsoft.com/ink/2010/main" type="inkWord" rotatedBoundingBox="3700,15777 4775,15728 4800,16303 3726,16351"/>
              </emma:interpretation>
              <emma:one-of disjunction-type="recognition" id="oneOf6">
                <emma:interpretation id="interp30" emma:lang="en-US" emma:confidence="0">
                  <emma:literal>{x}</emma:literal>
                </emma:interpretation>
                <emma:interpretation id="interp31" emma:lang="en-US" emma:confidence="0">
                  <emma:literal>{X}</emma:literal>
                </emma:interpretation>
                <emma:interpretation id="interp32" emma:lang="en-US" emma:confidence="0">
                  <emma:literal>Ex}</emma:literal>
                </emma:interpretation>
                <emma:interpretation id="interp33" emma:lang="en-US" emma:confidence="0">
                  <emma:literal>EX}</emma:literal>
                </emma:interpretation>
                <emma:interpretation id="interp34" emma:lang="en-US" emma:confidence="0">
                  <emma:literal>{xy</emma:literal>
                </emma:interpretation>
              </emma:one-of>
            </emma:emma>
          </inkml:annotationXML>
          <inkml:trace contextRef="#ctx0" brushRef="#br0" timeOffset="-53319.7708">969 3209 3483,'0'0'3870,"0"0"0,0 0-1677,0 0-258,0 0-516,0 0-258,0 0-387,0 0-129,0 0-129,0 0-129,0-32 0,0 32 0,0 0-129,0 0-129,0 0 129,-34 0 0,34 0-129,0 0 0,-33 0 0,33 0-129,0 0 129,0 0 0,-33 0 0,33 0-129,0 0 129,0 32-129,0-32 129,0 0-129,0 0 129,-34 0-129,34 0 129,0 0-129,0 0 0,0 35 129,0-35 0,0 0-129,34 0 0,-34 0 129,0 34-129,0-34 0,0 0 129,0 0-129,33 32 129,-33-32-129,0 0 129,0 0-129,0 34 0,0-34 0,0 34 0,0-34 0,0 32 0,-33-32 0,33 0 0,0 34 0,0-34 0,-34 34-129,1-34 258,33 0-258,-35 0 129,35 0 0,0 0 0,0 0 0,-33 0 0,33 0 0,0 0 0,0 0-129,0 0 129,0 0 0,0 0 0,0 0 0,0 0 0,0 0 0,0 0 0,33 0 0,-33 0 0,35 32 0,-35-32 0,0 0 0,0 0 0,33 35 0,-33-35-129,0 34 129,0-34 0,0 32 0,0-32 0,0 34 0,0-34 0,0 0 0,0 34-129,0-34 258,0 0-258,0 0 129,0 0 0,0 32 0,0-32 0,0 0 129,0 0-258,0 0 129,0 0 0,0 0 0,0 0-258,34 0-129,-34 0-1032,0 0-2709,0 0-387,33 0-258,-33 0-258</inkml:trace>
          <inkml:trace contextRef="#ctx0" brushRef="#br0" timeOffset="-52368.1498">1102 3278 3870,'0'0'4644,"0"0"0,33 0-387,-33 0-2322,0 0-645,33 32 0,-33-32-387,34 34-258,1-34-129,-35 0-258,33 34 258,0-34-258,1 32-129,-34-32 0,33 34-129,0-34 0,-33 34-129,34-34-129,-34 32-516,0-32-1032,33 0-2709,-33 0-129,0 0-258,0 0-258</inkml:trace>
          <inkml:trace contextRef="#ctx0" brushRef="#br0" timeOffset="-52703.6925">1437 3244 2580,'0'0'4386,"0"0"-387,0 0-774,0 0-1161,0 0-129,0 0-516,0 34-387,0-34-258,-34 0-129,34 32-129,0-32-258,-33 34 129,33-34-258,-33 34 0,-1-2-129,34 2 129,-33-34-129,33 34 0,-33-2 0,33-32 0,-35 35 0,35-35-129,0 0 0,0 0-258,0 0-387,0 34-2064,0-34-1677,0 0 0,0-34-516,0 34 387</inkml:trace>
          <inkml:trace contextRef="#ctx0" brushRef="#br0" timeOffset="-51091.4878">1636 3109 3999,'0'0'4644,"0"0"-258,0 0-129,0 0-2580,34 0-387,-34 0-258,0 0-129,0 0-387,35 0-258,-35 0 129,0 0-258,0 0 129,33 0-129,-33 0 0,0 0-129,0 0 129,33 34-129,-33-34 0,0 34 129,0-34-258,0 0 258,0 0-258,-33 32 258,33-32-129,0 35 0,0-35 0,-33 0 0,33 0 129,0 34-258,0-34 258,-35 32-129,35-32 0,0 34 0,0-34 258,35 0-258,-35 0 0,0 34 0,0-34 129,33 0-129,-33 0 129,0 32-129,0-32 0,33 0 129,-33 0-129,34 0 0,-34 0 0,0-32 129,0 32-129,0 0 0,0 0 0,0 0 0,0-34 0,0 34 0,0 0 0,0 0 0,0 0 0,0 0 0,0 34 0,-34-34 0,34 0 0,0 32 0,0 2-129,0-34 129,0 34 0,0-2 0,0-32-129,0 35 129,0-35 0,0 34 0,0-34 0,0 32-129,0-32 129,0 0 0,0 34 0,0-34 0,0 34 0,0-34 129,0 0-129,-33 0 0,33 0 0,0 0 0,0 0 0,-33 0-129,33 0-258,-35 0-1677,35 0-2322,0 0-258,0 0-387,0 0-516</inkml:trace>
        </inkml:traceGroup>
      </inkml:traceGroup>
    </inkml:traceGroup>
    <inkml:traceGroup>
      <inkml:annotationXML>
        <emma:emma xmlns:emma="http://www.w3.org/2003/04/emma" version="1.0">
          <emma:interpretation id="{73CA438B-A2E0-4EE4-B937-68E6D47C127E}" emma:medium="tactile" emma:mode="ink">
            <msink:context xmlns:msink="http://schemas.microsoft.com/ink/2010/main" type="paragraph" rotatedBoundingBox="3771,16739 6217,16537 6273,17221 3828,17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003B00-2C87-4958-9DCB-AEF3D57B6996}" emma:medium="tactile" emma:mode="ink">
              <msink:context xmlns:msink="http://schemas.microsoft.com/ink/2010/main" type="line" rotatedBoundingBox="3771,16739 6217,16537 6273,17221 3828,17423"/>
            </emma:interpretation>
          </emma:emma>
        </inkml:annotationXML>
        <inkml:traceGroup>
          <inkml:annotationXML>
            <emma:emma xmlns:emma="http://www.w3.org/2003/04/emma" version="1.0">
              <emma:interpretation id="{C201BF65-E06E-473E-9089-16CEC86424F8}" emma:medium="tactile" emma:mode="ink">
                <msink:context xmlns:msink="http://schemas.microsoft.com/ink/2010/main" type="inkWord" rotatedBoundingBox="3771,16739 6217,16537 6273,17221 3828,17423"/>
              </emma:interpretation>
              <emma:one-of disjunction-type="recognition" id="oneOf7">
                <emma:interpretation id="interp35" emma:lang="en-US" emma:confidence="0">
                  <emma:literal>4=3+X</emma:literal>
                </emma:interpretation>
                <emma:interpretation id="interp36" emma:lang="en-US" emma:confidence="0">
                  <emma:literal>4=3 TX</emma:literal>
                </emma:interpretation>
                <emma:interpretation id="interp37" emma:lang="en-US" emma:confidence="0">
                  <emma:literal>4=3 +X</emma:literal>
                </emma:interpretation>
                <emma:interpretation id="interp38" emma:lang="en-US" emma:confidence="0">
                  <emma:literal>y=3+x</emma:literal>
                </emma:interpretation>
                <emma:interpretation id="interp39" emma:lang="en-US" emma:confidence="0">
                  <emma:literal>4=3 +x</emma:literal>
                </emma:interpretation>
              </emma:one-of>
            </emma:emma>
          </inkml:annotationXML>
          <inkml:trace contextRef="#ctx0" brushRef="#br1" timeOffset="-180710.9474">802 4181 2451,'0'0'4386,"0"0"129,0 0-1032,0 0-1032,0 0-645,0 0-387,0 32-516,0-32 0,0 34-258,33-34-258,-33 34 0,0-2 0,0-32-129,0 35 0,34-1 0,-34-2-258,0-32 258,33 34-258,-33-34 129,0 0-129,0 0 0,33 0 0,-33 0 0,34 0 129,-34 0-258,0-34 258,33 2-129,-33 32 0,33-34 0,-33-1 0,33 3 129,-33-2-129,34 0 0,-34 2 0,0 32 129,0 0 0,0-34 0,0 34-129,0 0 129,0 34 0,0-2-129,-34 2 0,34 0 129,0-2-258,0 37 129,0-37 0,-33 2 0,33 32 0,0-32 0,0 32-129,0-31 129,0-3 0,0 2-129,0 0 129,0-34 0,0 0-129,0 32 0,0-32-129,0 0-129,0 0-516,0 0-516,0 0-3225,0 0-129,0-32-129,0 32-387</inkml:trace>
          <inkml:trace contextRef="#ctx0" brushRef="#br1" timeOffset="-180274.892">1370 4181 8127,'0'0'4773,"0"0"-129,0 0-258,0 0-3483,0 0 0,33 0-258,-33 0-129,34 0-258,-1 0 0,-33 0-129,33 0 0,-33 0-129,33 0 0,1 0-129,-34 0-129,0 0-258,33 0-903,-33 0-2967,0 0-258,0 0-387,0 0-129</inkml:trace>
          <inkml:trace contextRef="#ctx0" brushRef="#br1" timeOffset="-179966.8529">1370 4348 6450,'0'34'4902,"0"-34"-129,0 0-258,0 0-2967,0 0-516,0 0-258,0 0 0,33 0-387,1 0-129,-34 0-129,33 0 129,0 0-258,-33 0 129,33 0-129,-33 32 129,0-32-258,34 0-129,-34 0-1548,33 0-2709,-33 0-258,0 0-258,0 0-516</inkml:trace>
          <inkml:trace contextRef="#ctx0" brushRef="#br1" timeOffset="-178547.1726">1938 4081 1548,'0'0'4386,"0"0"129,0 0-129,0-35-1677,0 35-774,0 0-258,33 0-387,-33 0-387,33-34-258,-33 34 0,0 0-387,34 0 0,-34 0-129,33 0 0,-33 0-129,33 34 0,-33-34 0,36 35 0,-36-35 0,0 32 129,0 2-258,0-34 129,0 34 0,0-2-129,0 2 129,-36-34-129,36 34 129,0-34-129,-33 32 129,33-32 0,-33 0 0,33 0 0,0 0 129,0 0-129,0 0 0,-34 0 0,34 0 0,0 0 0,0 0 0,0 0 0,0 0 0,34 35 0,-34-35 0,33 0 0,-33 0 0,33 0 0,-33 0 0,36 34 0,-36-34 0,33 0 0,-33 32-129,0-32 129,0 34-129,0-34 129,0 32-258,0-32 258,0 34-258,0-34 258,-33 0-129,33 0 129,-36 34 0,36-34 0,-33 0 0,33 32 0,-33-32 129,33 0-129,-34 0 258,34 0-258,0 0 0,0 0 0,0 0 0,0 0 0,-33-32-387,33 32-645,0 0-2709,33 0-903,-33 0-129,34-34-516</inkml:trace>
          <inkml:trace contextRef="#ctx0" brushRef="#br1" timeOffset="-177819.0802">2339 4281 4128,'0'0'5031,"0"0"-258,0 0 0,0 0-2193,0 0-1161,0 0-387,34 0 0,-1 0-516,0 0-129,1 0-129,-1 0-129,0 0 0,2 0 0,-1 0-258,-1-34 0,-33 34-387,33 0-1290,-33 0-2580,0 0-516,34 0-129,-34 0-387</inkml:trace>
          <inkml:trace contextRef="#ctx0" brushRef="#br1" timeOffset="-178118.6182">2539 4046 7998,'0'-34'5031,"0"34"-258,0 0-129,0 0-3483,0 0-387,0 0 129,0 0-516,0 34-129,0-34-129,0 35 0,0-3-129,0 2 129,0 0-129,0 32 0,0-32 0,0-2 0,0 3 0,0-1 0,0-34-258,35 32-258,-35-32-645,0 0-2451,0 0-1161,0 0-258,0 0-387</inkml:trace>
          <inkml:trace contextRef="#ctx0" brushRef="#br1" timeOffset="-176646.9313">2907 4046 7353,'0'0'4902,"0"0"0,34 35-387,-34-35-2967,33 32-645,-33-32 129,33 34-387,2 0-258,-1-2-129,-1 2 0,0 0-129,-33-2 0,34-32 0,-1 35 0,0-1-387,-33-34 0,0 0-2193,33 0-2193,-33 0-387,0 0-387,0 0-387</inkml:trace>
          <inkml:trace contextRef="#ctx0" brushRef="#br1" timeOffset="-176954.9705">3242 4046 258,'0'-34'4644,"0"34"-129,0 0 129,0 0-1548,0 0-774,0 0-645,0 0-258,0 34-516,-33-34-258,33 35 0,-33-3-258,33 2 0,-34 0-129,1-2-129,33 2 129,-33 0-258,-1-2 0,34-32 129,-35 35-129,35-1 0,-33-34 0,33 32 0,0-32-258,0 0 129,0 0-516,0 0-1677,0 0-2451,0 0-129,0 0-129,0 0-258</inkml:trace>
        </inkml:traceGroup>
      </inkml:traceGroup>
    </inkml:traceGroup>
    <inkml:traceGroup>
      <inkml:annotationXML>
        <emma:emma xmlns:emma="http://www.w3.org/2003/04/emma" version="1.0">
          <emma:interpretation id="{599ECF0B-E074-4AE3-9895-0AD80A7B569A}" emma:medium="tactile" emma:mode="ink">
            <msink:context xmlns:msink="http://schemas.microsoft.com/ink/2010/main" type="paragraph" rotatedBoundingBox="3581,17777 4049,17777 4049,18311 3581,18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506170-CAE1-4259-8F81-53ACFA38A1B7}" emma:medium="tactile" emma:mode="ink">
              <msink:context xmlns:msink="http://schemas.microsoft.com/ink/2010/main" type="inkBullet" rotatedBoundingBox="3469,18197 3891,17654 4223,17912 3801,18455"/>
            </emma:interpretation>
            <emma:one-of disjunction-type="recognition" id="oneOf8">
              <emma:interpretation id="interp40" emma:lang="en-US" emma:confidence="0">
                <emma:literal>•</emma:literal>
              </emma:interpretation>
              <emma:interpretation id="interp41" emma:lang="en-US" emma:confidence="0">
                <emma:literal>&amp;</emma:literal>
              </emma:interpretation>
              <emma:interpretation id="interp42" emma:lang="en-US" emma:confidence="0">
                <emma:literal>*</emma:literal>
              </emma:interpretation>
              <emma:interpretation id="interp43" emma:lang="en-US" emma:confidence="0">
                <emma:literal>$</emma:literal>
              </emma:interpretation>
              <emma:interpretation id="interp44" emma:lang="en-US" emma:confidence="0">
                <emma:literal>¢</emma:literal>
              </emma:interpretation>
            </emma:one-of>
          </emma:emma>
        </inkml:annotationXML>
        <inkml:trace contextRef="#ctx0" brushRef="#br0" timeOffset="-65771.852">1068 5150 2580,'0'0'4257,"0"0"0,0 0-1032,0 0-1032,0 33-516,-33-33-258,33 34-258,-33-34-387,0 66 0,33-66-258,-34 68 129,1-36-258,0 2-258,-1 1 129,1-3-129,33 2 258,-35 32-387,2-32 129,-1-34-129,34 34 0,-33-2 0,33-32 0,0 0 0,0 0 0,0 0-258,0 0-129,0 0-129,0 0-516,-33 0-3483,33 0-258,0 0-129,0 0-516</inkml:trace>
        <inkml:trace contextRef="#ctx0" brushRef="#br0" timeOffset="-66479.4417">902 5251 1548,'0'0'4386,"0"0"0,0 0 0,0 0-2193,0 0-516,-33 0-516,33 0-258,0 0-258,0 0 0,-34 0-129,34 0-129,0 0-129,0 0 0,-33 0 0,33 0-129,-35 0 0,35 0 0,0 32-129,-33-32 0,33 34 129,-34-34-129,34 34 0,-33-34 258,33 32-258,-33-32 258,33 34-129,0-34 0,-34 35-129,34-35 0,0 32 0,0-32-129,0 34 258,0 0-258,0-34 129,34 32-129,-34-32 258,33 34 0,-33-34-129,33 34 129,1-34-129,-34 0 0,33 0 0,2 0 0,-2 0 129,1 0-129,-1 0 0,0-34 0,1 34-129,-34 0 129,33-34-129,-33 2 258,33 32-258,-33-34 258,0 0-129,0 2 129,0-3-129,0 35 0,-33-34 129,0 2-258,33 32 129,-34-34-258,1 34 0,0 0-774,-1 0-1548,34 0-1806,-33 0-387,33 0-387,0 0 0</inkml:trace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2:06.01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2679908-11C3-4263-9E35-788033EC0A18}" emma:medium="tactile" emma:mode="ink">
          <msink:context xmlns:msink="http://schemas.microsoft.com/ink/2010/main" type="inkDrawing" rotatedBoundingBox="10110,9315 10167,6138 10226,6139 10169,9317" semanticType="callout" shapeName="Other">
            <msink:sourceLink direction="with" ref="{5C73BB06-AA43-4C6C-A442-081E2AC212F3}"/>
            <msink:sourceLink direction="with" ref="{04049A50-8325-4017-BB73-83153F0489C9}"/>
          </msink:context>
        </emma:interpretation>
      </emma:emma>
    </inkml:annotationXML>
    <inkml:trace contextRef="#ctx0" brushRef="#br0">76 0 3096,'0'0'2838,"0"0"-129,0 0-387,0 0-516,0 0-387,0 34-129,0-34-258,0 0-258,0 0-129,0 34 0,0-1-258,0 1 0,0 0-129,0-2 129,0 2-258,0 0 258,0-2 0,0 37-129,0-37 129,0 36 0,0-2-129,0-32-129,0 33 129,0-1-258,0 2 0,0-36 0,0 36 0,0-1 0,0-1 0,0 2 0,0-36 0,0 36 0,-32-1-129,32-1 258,0-32 0,0 32 0,0 1-129,0-33 129,0 32 0,0 2-129,0-36 129,0 37-129,-32-37 0,32 36 0,0-2 0,0-32 0,0 32 0,0 1 0,0 1-129,0-36 258,0 36-258,0-36 129,0 37 129,0-37-258,0 36 258,0-36-129,0 36 129,32-35-129,-32 1 129,0 32 0,0-32-129,0-2 0,0 2 0,0 33 129,0-33-258,0 0 258,0-2-258,0 36 258,0-68-129,0 32 0,0 2 0,0-34 0,0 0 0,0 35 0,0-35 0,0 0 0,0 0 0,0 0-129,0 0 129,0 32 0,0-32 0,0 0-258,0 0 0,0 34-387,0-34-2193,0 0-1935,0 0 0,0 0-645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2:06.973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77CEC358-711E-4A98-924F-EC1C8EA13EC4}" emma:medium="tactile" emma:mode="ink">
          <msink:context xmlns:msink="http://schemas.microsoft.com/ink/2010/main" type="writingRegion" rotatedBoundingBox="10094,8842 12037,10124 11655,10704 9712,9421"/>
        </emma:interpretation>
      </emma:emma>
    </inkml:annotationXML>
    <inkml:traceGroup>
      <inkml:annotationXML>
        <emma:emma xmlns:emma="http://www.w3.org/2003/04/emma" version="1.0">
          <emma:interpretation id="{D9A9C919-7C56-49B3-A431-020D0D141CFC}" emma:medium="tactile" emma:mode="ink">
            <msink:context xmlns:msink="http://schemas.microsoft.com/ink/2010/main" type="paragraph" rotatedBoundingBox="10094,8842 12037,10124 11655,10704 9712,9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547B56-09EE-4EC5-B46F-3F3D48F7AD06}" emma:medium="tactile" emma:mode="ink">
              <msink:context xmlns:msink="http://schemas.microsoft.com/ink/2010/main" type="line" rotatedBoundingBox="10094,8842 12037,10124 11655,10704 9712,9421"/>
            </emma:interpretation>
          </emma:emma>
        </inkml:annotationXML>
        <inkml:traceGroup>
          <inkml:annotationXML>
            <emma:emma xmlns:emma="http://www.w3.org/2003/04/emma" version="1.0">
              <emma:interpretation id="{5C73BB06-AA43-4C6C-A442-081E2AC212F3}" emma:medium="tactile" emma:mode="ink">
                <msink:context xmlns:msink="http://schemas.microsoft.com/ink/2010/main" type="inkWord" rotatedBoundingBox="10094,8842 12037,10124 11655,10704 9712,9421">
                  <msink:destinationLink direction="with" ref="{B2679908-11C3-4263-9E35-788033EC0A18}"/>
                </msink:context>
              </emma:interpretation>
              <emma:one-of disjunction-type="recognition" id="oneOf0">
                <emma:interpretation id="interp0" emma:lang="en-US" emma:confidence="0">
                  <emma:literal>822</emma:literal>
                </emma:interpretation>
                <emma:interpretation id="interp1" emma:lang="en-US" emma:confidence="0">
                  <emma:literal>VoL 2</emma:literal>
                </emma:interpretation>
                <emma:interpretation id="interp2" emma:lang="en-US" emma:confidence="0">
                  <emma:literal>You 2</emma:literal>
                </emma:interpretation>
                <emma:interpretation id="interp3" emma:lang="en-US" emma:confidence="0">
                  <emma:literal>¥.22</emma:literal>
                </emma:interpretation>
                <emma:interpretation id="interp4" emma:lang="en-US" emma:confidence="0">
                  <emma:literal>Yo 2</emma:literal>
                </emma:interpretation>
              </emma:one-of>
            </emma:emma>
          </inkml:annotationXML>
          <inkml:trace contextRef="#ctx0" brushRef="#br0">-10 32 516,'0'0'4386,"0"-34"129,0 34-903,0 0-1290,0 0-516,0 0-774,0 0-129,0 0-258,0 0-258,0 0 0,0 0-129,0 34 0,0-34 0,33 34 0,-33-2 129,0-32-258,0 35 0,34 31 0,-34-32 0,33 0-129,-33-34 129,34 32-129,-34 2 0,0 1 0,34-35 0,-34 0 0,0 0 129,0 0 0,0 0-129,33 0 129,-33 0 0,0-35-129,0 35 129,34-34 0,-34 2-129,0-2 0,0 0 129,34 2-129,-34-37 0,0 69 0,33-32-129,-33-2-129,0 34-645,0-34-3741,0 34-129,0 0-387,0 0-258</inkml:trace>
          <inkml:trace contextRef="#ctx0" brushRef="#br0" timeOffset="1188.1507">191 568 2322,'0'0'3612,"0"0"-1161,0 0-516,0-34-258,0 34-387,0 0-129,0 0-258,-33 0-258,33 0 129,0 0-258,0 34-129,0-34 0,-34 0 129,34 0-258,0 33 129,0-33-129,0 34 129,0-34-129,0 0 0,0 0-129,0 34 0,0-34 0,34 32 0,-34-32 0,0 0-129,0 0 129,33 0-129,-33 0 129,34 0-129,-34 0 129,34 0-129,-34 0-129,0-32 258,33 32-129,-33-34-129,0 34 129,0-34-129,0 34 258,-33 0-258,33-33 258,0 33-258,0-34 129,0 34 0,-34 0 0,34 0-258,0 0-1419,-34 0-2838,34 0-129,0 0-516,0 0 259</inkml:trace>
          <inkml:trace contextRef="#ctx0" brushRef="#br1" timeOffset="47863.5778">724 534 2322,'0'0'5031,"0"-34"0,0 34-258,0 0-2709,0 0-516,0 0-129,0 0-516,0 0-129,0 0-258,0 0 129,0 0-258,33 34-129,-33-34 0,0 35 0,0-3 0,0 2-129,0 32 0,0-32 0,0 32 0,0-31-129,0 31 0,0-32 129,0 0-258,-33-2 258,33 2-258,0 0 129,0-1 0,0-33 0,0 0 0,0 0 0,0 0 0,33 34 0,-33-34 0,34 0 0,-34-34 129,33 34-129,0 0 0,-33 0 129,35 0 0,-1 0 0,-1-33-129,0 33 129,1 0-129,-1 0 0,0 0 0,1 0-129,-1 0-129,-33 0-516,33 0-4257,0 0-129,-33 0-387,0 0-387</inkml:trace>
          <inkml:trace contextRef="#ctx0" brushRef="#br1" timeOffset="51672.0608">1460 1103 2580,'0'0'5031,"0"0"129,0 0-516,0-33-2580,0 33-645,0 0-129,0 0-516,0 0 0,0-34-129,0 34 0,34 0-258,-34 0 0,33-34 0,-33 34-129,0 0-129,33-32 129,-33 32-129,34 0 0,-34 0-129,33 0 129,-33 0-129,33 32 0,-33-32 0,0 34 129,0 0-129,0-34 0,0 33 0,0 1 0,0-2 0,0 36-129,-33-36 129,33 2-129,-33 0 129,-1-1-129,34-33 129,-33 34-129,33-34 129,0 0 0,-33 34 0,33-34 0,0 0 0,0 0 0,0 0 0,0 0 0,0 0 0,0 0 0,0 0 0,0 0 0,0-34 129,33 34 0,-33 0-129,33 0 129,1 0-129,-34 0 129,33 0 0,0 0-129,0 0 129,1 34-129,1-34 0,-35 0 0,33 0 0,1 0-129,-34 0-258,0 0-1677,0 0-3096,0 0-258,0 0-387,0 0-258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2:27.037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77FB12D4-3F55-4402-A7B0-19804E42964B}" emma:medium="tactile" emma:mode="ink">
          <msink:context xmlns:msink="http://schemas.microsoft.com/ink/2010/main" type="writingRegion" rotatedBoundingBox="18586,4406 24732,4211 24923,10230 18777,10425"/>
        </emma:interpretation>
      </emma:emma>
    </inkml:annotationXML>
    <inkml:traceGroup>
      <inkml:annotationXML>
        <emma:emma xmlns:emma="http://www.w3.org/2003/04/emma" version="1.0">
          <emma:interpretation id="{493D8B06-7D9E-4233-8FA5-2E37F795FF2F}" emma:medium="tactile" emma:mode="ink">
            <msink:context xmlns:msink="http://schemas.microsoft.com/ink/2010/main" type="paragraph" rotatedBoundingBox="18638,4565 24708,4146 24780,5194 18710,5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207FD2-6815-4E39-A6EA-0A584AB18340}" emma:medium="tactile" emma:mode="ink">
              <msink:context xmlns:msink="http://schemas.microsoft.com/ink/2010/main" type="inkBullet" rotatedBoundingBox="18682,5207 18927,5190 18942,5399 18696,5416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66 39 2967,'0'0'2580,"0"0"0,0 0-258,0 0-645,0 0-258,0 0-258,0 0 0,0 0-258,-33-34-258,33 34-129,0 0 129,0 34-258,0-34-129,-33 0 129,33 32-129,0-32 129,0 34-258,0-34 258,0 34-129,0-2 129,0-32-258,0 35 258,0-35-258,33 0 129,0 0-129,-33 0 0,34 0-129,-1 0 129,-33 0-129,33 0 0,2-35 129,-35 35-129,34-32 0,-34 32 0,0-34 0,0 0 0,0 34 0,0-32-129,0 32 129,-34-34-129,34 34 0,-35 0-129,35 0-387,-33 0-387,33 0-2967,-33 0-1032,33 34-129,0-34-258</inkml:trace>
      </inkml:traceGroup>
      <inkml:traceGroup>
        <inkml:annotationXML>
          <emma:emma xmlns:emma="http://www.w3.org/2003/04/emma" version="1.0">
            <emma:interpretation id="{8438E193-3F27-4716-A3BB-8DA456DAB73A}" emma:medium="tactile" emma:mode="ink">
              <msink:context xmlns:msink="http://schemas.microsoft.com/ink/2010/main" type="line" rotatedBoundingBox="19358,4515 24708,4146 24780,5194 19430,5564"/>
            </emma:interpretation>
          </emma:emma>
        </inkml:annotationXML>
        <inkml:traceGroup>
          <inkml:annotationXML>
            <emma:emma xmlns:emma="http://www.w3.org/2003/04/emma" version="1.0">
              <emma:interpretation id="{5C42EBF3-6C6D-485C-96E8-496CFC269638}" emma:medium="tactile" emma:mode="ink">
                <msink:context xmlns:msink="http://schemas.microsoft.com/ink/2010/main" type="inkWord" rotatedBoundingBox="21974,4334 24708,4146 24780,5194 22047,5383"/>
              </emma:interpretation>
              <emma:one-of disjunction-type="recognition" id="oneOf1">
                <emma:interpretation id="interp1" emma:lang="en-US" emma:confidence="0">
                  <emma:literal>Lo=Liu{x,4}</emma:literal>
                </emma:interpretation>
                <emma:interpretation id="interp2" emma:lang="en-US" emma:confidence="0">
                  <emma:literal>Lo=L,u{x,43</emma:literal>
                </emma:interpretation>
                <emma:interpretation id="interp3" emma:lang="en-US" emma:confidence="0">
                  <emma:literal>Lo=Liu{x,43</emma:literal>
                </emma:interpretation>
                <emma:interpretation id="interp4" emma:lang="en-US" emma:confidence="0">
                  <emma:literal>Lo=hu{x,43</emma:literal>
                </emma:interpretation>
                <emma:interpretation id="interp5" emma:lang="en-US" emma:confidence="0">
                  <emma:literal>20=2.09×14}</emma:literal>
                </emma:interpretation>
              </emma:one-of>
            </emma:emma>
          </inkml:annotationXML>
          <inkml:trace contextRef="#ctx0" brushRef="#br1" timeOffset="132299.2999">3345-798 1032,'0'-32'4644,"0"32"-129,0 0-1290,0 0-645,0 0-516,0 0-774,0 0-258,0 0-258,0 0 0,0 0-258,0 32-129,0-32 0,0 34-258,0 0 129,0-34-129,-34 32 0,34 2-258,0 1 258,0-3-129,0 34 0,0-32 0,0 0 0,0-2 0,0 2 0,34 0 129,-1-34-129,0 33 129,-33-33-129,33 0 129,1 0-129,-1 0 0,0 0 129,34-33-129,-34 33 258,-33-34-258,33 34 129,1-34-129,1 2 129,-35-2-129,33 0 129,-33 2-129,0-2 129,0 2-129,0-3 0,0 1 129,-33 2-258,33-2 387,0 34-387,0 0 129,-35-34-129,35 34 0,0 0-516,0 0-1548,0 34-2709,0-34-387,35 0-387,-35 0 129</inkml:trace>
          <inkml:trace contextRef="#ctx0" brushRef="#br1" timeOffset="133275.4238">4380-864 2709,'-33'0'4773,"33"0"-387,0-34-1419,0 34-1161,0 0-516,0 0-129,0 0-516,0 0 0,0 0-129,-33-33 0,33 33 0,-33 0 0,33 0-129,-34 0-129,34 0 129,0 33-129,0-33 0,-33 0-129,33 0 0,-33 34 0,33 0 129,0-34-129,0 32-258,0-32 258,0 34-258,33-34 258,-33 34-129,0-2 0,33-32 0,-33 34 0,0-34 0,0 35 0,0-35 0,0 0 0,0 32 0,0-32 0,0 34 0,-33-34 0,33 32 0,-33-32 0,-3 34 0,36-34 0,-33 0 0,0 34 0,33-34 0,0 0 0,-33 0 0,33 0 0,0 0 0,0 0 0,0 0 0,0 0 0,33 0 0,-33 0 0,33 0 0,0 0 0,-33 0 0,36 32 0,-36-32-129,33 34 129,-33 0 0,0-34 0,0 33-258,0 1 258,0 0-129,0-2 129,0 2 0,-33-34-129,33 34 129,0-2 0,0-32 0,0 0 0,0 0 0,0 0 0,0 34 0,0-34 0,33 0 0,-33 0 129,0 0-129,33 0 0,-33 0-129,34 0-387,-34 0-516,33 0-3741,-33 0-258,33 0-387,-33 0-258</inkml:trace>
          <inkml:trace contextRef="#ctx0" brushRef="#br1" timeOffset="134019.0182">4615-597 7224,'0'0'5160,"-35"0"-129,35 0-1032,0 0-2838,35 34-258,-35-34-258,34 32 0,-34 2-258,33-34-129,0 34-129,1-2 0,-1 2 0,-33 0 0,33-34-129,1 33 0,-1-33-129,-33 34-387,33-34-774,-33 0-3483,33 34-387,-33-34-387,34 0-387</inkml:trace>
          <inkml:trace contextRef="#ctx0" brushRef="#br1" timeOffset="133726.9809">4915-563 2580,'0'0'5160,"0"-34"0,0 34-387,0 0-2193,0 0-1677,0 0 0,0 0-258,0 0-258,0 0 0,0 34-129,-33-2-129,33-32 129,-33 34-129,-1 0 0,34-2 129,-33 2-258,0 0 0,33-34 0,-34 33 0,34 1 0,0-34 0,0 34 0,0-34-258,-33 32-129,33-32-387,0 0-1032,0 0-2967,0 0-387,0 0-387,0-32 129</inkml:trace>
          <inkml:trace contextRef="#ctx0" brushRef="#br1" timeOffset="134307.0543">5117-330 5676,'0'0'5418,"0"0"0,33 0-645,-33 0-3225,0 34-645,0-34 0,33 34-258,-33-2-387,0 2 0,34-34-258,-34 34 129,0-2-258,0-32 0,0 34-258,0-34-258,0 35-1032,-34-35-3225,34 0-258,0 0-387,0 0-258</inkml:trace>
          <inkml:trace contextRef="#ctx0" brushRef="#br1" timeOffset="134874.6269">5350-698 6450,'0'0'5547,"0"0"-387,0 0-258,0 34-4128,0-34 0,33 35-129,-33-35 0,0 32-258,0 2-258,0-2 129,0-32-129,33 34-129,-33 0 129,0-34-129,34 0 0,-34 32 0,33-32 129,2-32-258,-35 32 258,34 0-129,-34-34 129,33 34-129,-33-34 129,33 34-129,-33-32 0,0 32 129,33-34-129,-33 34 0,0 0 129,0 0-129,0 0 129,0 34-129,0-2 129,-33 2-129,33-34 129,0 66 0,0-32-129,-33 0 0,33-1 129,0 1-129,-33 0 0,33-2 0,0 2 0,0-34-129,0 34 0,0-34-387,0 32-1290,0-32-3354,0 0-129,0 0-516,0 0-258</inkml:trace>
          <inkml:trace contextRef="#ctx0" brushRef="#br1" timeOffset="136047.2758">5751-931 2193,'0'0'5160,"0"0"-129,0 0-129,0 0-2322,0 0-1161,34-34-129,-34 34-387,33 0-129,-33 0-129,33 0-129,0 0-258,-33 0 129,34 0-129,-34 0-129,0 0 0,35 0 0,-35 0-129,0 34 129,0-1-129,0-33 0,33 34 0,-33 0 0,-33-2 129,33 2-258,0-34 258,-35 34-258,35-2 129,-34 2 0,34 1 0,0-3 0,-33 2 0,33-2 0,0 2 0,0-34 0,0 34 0,0-34 0,0 32 0,0-32 0,33 0 0,1 0 0,-34 0 0,35 0 0,-2 0 0,-33 0 0,34 0 0,-34 0 0,0 0 0,33 0 0,-33 0 0,0 0 0,0 0 129,0 0-129,0 0 0,0-32 0,0 32 0,0 0 0,0 0 0,0 0 0,0 0 0,0 0 0,0 32-129,0-32 258,-33 34-129,33-34 0,0 34-129,0-1 129,0-33 0,0 34 0,0 0 0,0-2 0,0 2-129,0 0 258,0-34-129,0 32 0,0 2 0,0-34 0,0 35 0,0-3 0,0-32 0,0 0 0,0 0 0,-34 0 0,34 0 0,-33 34 0,33-34 0,-35 0 129,35 0-129,-34 0 0,34 0-129,0 0 0,0 0-903,0 0-3483,0 0-645,0 0-516,0-34-258</inkml:trace>
          <inkml:trace contextRef="#ctx0" brushRef="#br1" timeOffset="128711.3443">669-629 4128,'0'0'5160,"0"0"0,0 0-387,0 0-3354,34 0-387,-34 0-129,33 32-258,-33 2-258,0-2-129,0 2-129,0 32 0,0-32-129,0 0 0,-33 33 0,33-33 0,0 32 0,0-32 0,0-2-129,0 2 258,0-34-258,33 35 129,-33-35 129,33 32-129,-33-32 129,34 0 0,-34 0 129,33 0-258,0 0 258,0-32-129,-33 32 0,34 0-129,-1 0 0,-33 0-258,33 0-387,-33 0-387,34 0-3741,-34 0-387,0 0-387,0 0 0</inkml:trace>
          <inkml:trace contextRef="#ctx0" brushRef="#br1" timeOffset="129191.4052">1204-196 774,'0'66'4773,"-33"-66"0,33 34-258,0-34-2322,0 35-1161,0-35 0,0 32-258,0-32-387,33 34 0,0-34 0,-33 0-129,34 0-129,-1 0 0,-33 0 0,33 0 129,1 0-129,-34-34 0,0 34-129,33-32 0,-33 32 129,0 0-129,0-35 129,-33 35-129,33-34 0,-34 34 0,34 0 0,-33-32 0,33 32 0,-33 0-258,-1 0-258,34 0-516,0 0-3612,0 0-258,0 32-258,0-32-129</inkml:trace>
          <inkml:trace contextRef="#ctx0" brushRef="#br1" timeOffset="129566.9529">1572-463 4773,'0'0'5547,"0"0"-129,34 0-516,-34 0-2838,33 0-1290,0-34 0,0 34 0,1 0-516,-1-34 0,-33 34-129,33 0-258,-33 0 0,0 0-387,34 0-387,-34 0-1677,0 0-2193,0 0-516,0 0-387,-34 0 1</inkml:trace>
          <inkml:trace contextRef="#ctx0" brushRef="#br1" timeOffset="129779.4799">1639-296 5805,'-33'34'5289,"33"-34"-258,33 0-903,-33 0-2967,33 0 0,0 0-387,1 0-129,-34 0-387,33-34-129,0 34-516,1 0-645,-1 0-3741,0 0-258,0 0-387,-33 0-387</inkml:trace>
          <inkml:trace contextRef="#ctx0" brushRef="#br1" timeOffset="130310.5473">2240-730 8643,'0'0'5547,"33"0"-387,-33-34-1032,0 34-3354,0 0 0,0 34-258,0-34 0,0 32-387,34 2 0,-34 1-129,0-3 129,0 2-129,0-2 0,0 2 0,0 32 0,0-32 0,0 0 0,0-1 0,0 1 0,0 0 0,0-34-129,0 32 129,0-32 0,33 34 0,-33-34 0,0 0 0,33 0 0,-33 0 0,35 0 0,-1 0 129,-34 0-129,33 0 0,0 0-129,-33 0 129,34 0-387,-1 0-258,0 0-903,-33 0-3354,33 0-387,-33 0-258,34 0-258</inkml:trace>
          <inkml:trace contextRef="#ctx0" brushRef="#br1" timeOffset="130655.0911">2775-363 5805,'0'0'5547,"33"0"-387,-33 0-387,0 0-3612,0 0-387,0 33 0,0-33-129,0 34-258,0 0-129,0-2-129,0 2 0,0-34 0,0 34 0,0-34-129,0 0 0,0 32 129,0-32-258,0 0-129,35 34-516,-35-34-3354,0 0-903,33-34-516,-33 34-258</inkml:trace>
        </inkml:traceGroup>
      </inkml:traceGroup>
    </inkml:traceGroup>
    <inkml:traceGroup>
      <inkml:annotationXML>
        <emma:emma xmlns:emma="http://www.w3.org/2003/04/emma" version="1.0">
          <emma:interpretation id="{89D76C28-6356-42B2-901B-B0D471C17285}" emma:medium="tactile" emma:mode="ink">
            <msink:context xmlns:msink="http://schemas.microsoft.com/ink/2010/main" type="paragraph" rotatedBoundingBox="18771,5472 23224,5331 23267,6669 18814,6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A6E7B2-537F-420B-BFA6-18278E217773}" emma:medium="tactile" emma:mode="ink">
              <msink:context xmlns:msink="http://schemas.microsoft.com/ink/2010/main" type="line" rotatedBoundingBox="18771,5472 23224,5331 23267,6669 18814,6810"/>
            </emma:interpretation>
          </emma:emma>
        </inkml:annotationXML>
        <inkml:traceGroup>
          <inkml:annotationXML>
            <emma:emma xmlns:emma="http://www.w3.org/2003/04/emma" version="1.0">
              <emma:interpretation id="{CAD402FF-95CD-4564-B01E-09CA8BE8A47B}" emma:medium="tactile" emma:mode="ink">
                <msink:context xmlns:msink="http://schemas.microsoft.com/ink/2010/main" type="inkWord" rotatedBoundingBox="18771,5472 18829,5471 18871,6808 18814,6810"/>
              </emma:interpretation>
              <emma:one-of disjunction-type="recognition" id="oneOf2">
                <emma:interpretation id="interp6" emma:lang="en-US" emma:confidence="0">
                  <emma:literal>|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1</emma:literal>
                </emma:interpretation>
                <emma:interpretation id="interp9" emma:lang="en-US" emma:confidence="0">
                  <emma:literal>'</emma:literal>
                </emma:interpretation>
                <emma:interpretation id="interp10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724.0919">133 272 1032,'0'0'4515,"0"0"258,0 0-1935,0 0-516,0 0-774,0 0-387,0 0-129,0 34-516,-33-34 258,33 34-516,0-2 258,0 2-258,0 0 258,0 33-387,0-33 0,0 32 0,0 0-129,0 2 129,0 31-258,0-31 258,0-2-258,0 1 258,33 33 0,-33-32-129,0-36 129,0 37 0,0-3 0,0-32 0,0 32 0,0-32-129,0-2 0,0 3 129,0-35-258,0 34 129,0-34 0,0 0 0,0 0-129,0 0-129,0 0-387,0 0-1032,0 0-2967,0 0-387,0 0-387,0 0 0</inkml:trace>
        </inkml:traceGroup>
        <inkml:traceGroup>
          <inkml:annotationXML>
            <emma:emma xmlns:emma="http://www.w3.org/2003/04/emma" version="1.0">
              <emma:interpretation id="{082939B6-2B39-4D61-A27D-786145671E4B}" emma:medium="tactile" emma:mode="ink">
                <msink:context xmlns:msink="http://schemas.microsoft.com/ink/2010/main" type="inkWord" rotatedBoundingBox="19821,5584 21390,5535 21409,6146 19841,6196"/>
              </emma:interpretation>
              <emma:one-of disjunction-type="recognition" id="oneOf3">
                <emma:interpretation id="interp11" emma:lang="en-US" emma:confidence="1">
                  <emma:literal>read</emma:literal>
                </emma:interpretation>
                <emma:interpretation id="interp12" emma:lang="en-US" emma:confidence="0">
                  <emma:literal>Read</emma:literal>
                </emma:interpretation>
                <emma:interpretation id="interp13" emma:lang="en-US" emma:confidence="0">
                  <emma:literal>mead</emma:literal>
                </emma:interpretation>
                <emma:interpretation id="interp14" emma:lang="en-US" emma:confidence="0">
                  <emma:literal>Lead</emma:literal>
                </emma:interpretation>
                <emma:interpretation id="interp15" emma:lang="en-US" emma:confidence="0">
                  <emma:literal>Head</emma:literal>
                </emma:interpretation>
              </emma:one-of>
            </emma:emma>
          </inkml:annotationXML>
          <inkml:trace contextRef="#ctx0" brushRef="#br0" timeOffset="3583.9551">1137 741 1,'0'-34'4643,"0"34"130,34 0-1677,-34 0-258,0 0-774,0-34-516,0 34-516,0 0-258,33 34-258,-33-34 129,33 34-258,-33-34-129,34 33 0,-34 1-258,0-2 129,33 2-129,-33 0 0,0-34 0,0 32 0,0-32 0,0 0 0,0 34 0,0-34 0,0 0 0,0 0 129,0-34-129,0 2 0,0 32 0,0-34 0,33 0 0,-33 2 0,0-2 129,0 1-129,0-1 0,34 34 0,-34-34 0,33 34 0,-33 0 0,33-32-387,0 32-387,-33 0-2193,0 32-1935,34-32-258,-34 0-387</inkml:trace>
          <inkml:trace contextRef="#ctx0" brushRef="#br0" timeOffset="4096.0201">1606 840 4644,'33'0'4773,"0"0"129,-33 0-2709,33 0-903,1-32-129,-1 32-387,-33 0-258,33-34-129,-33 34-129,34 0 0,-34 0-129,33-33 0,-33 33 0,0 0-129,0 0 129,0-34-129,0 34 258,0-34-258,0 34 0,-33 0 129,-1 0-258,34 0 129,-33 0 0,33 0 0,-33 0 0,-1 0 0,34 34 0,-33-34 129,33 34-129,-33-1 129,33-33 0,0 34 129,0-2-129,0 2 129,0-34-129,33 34 129,-33-2-129,33-32 0,1 0 0,-34 34-129,33-34 0,0 0-258,1 0-516,-34 0-1419,33 0-2580,0-34-516,0 34-129</inkml:trace>
          <inkml:trace contextRef="#ctx0" brushRef="#br0" timeOffset="4660.0917">2207 707 1935,'0'-34'5031,"0"34"0,0-32-258,-34 32-3096,34 0-516,0-34-129,0 34-258,-33 0-129,33 0-129,-33 34-129,33-34 0,-33 32-258,-1-32 129,34 34-129,-33 0 129,33-1-258,0 1 129,0-34 0,0 32-129,0 2 258,33-34-258,-33 0 0,34 34 0,-1-34 0,0 0 129,-33 0-129,33-34 0,1 34 0,-34 0 0,0-34 0,33 2 0,-33 32 0,0-34 0,0 1 0,0 33 0,0-34 0,0 34 0,0 0 0,-33-34 0,33 34 0,0 0 0,0 34 0,-34-34 0,34 34-129,0-1 129,0-33 0,34 34 0,-34-2 0,0 2 0,33-34-258,-33 34 0,33-34-258,-33 0-645,34 0-3741,-34 0-258,33 0-258,-33 0-387</inkml:trace>
          <inkml:trace contextRef="#ctx0" brushRef="#br0" timeOffset="5248.1664">2575 372 5160,'0'-32'5547,"0"32"-516,0 0-129,0 0-3612,0 32-516,0-32 0,33 34-258,-33 0 129,0 33-387,0-33 0,33-2-129,-33 36 0,0-36 0,0 36 0,34-35-129,-34 1 0,0-2 129,0-32-258,0 0 129,33 34 0,-33-34 0,0 0 0,0-34-129,0 2 129,0 32-129,0-34 0,-33 1 0,33-1 129,-34 34-129,34-34 0,-33 34 0,0 0 129,0 0 0,-1 0 0,1 0-129,33 34 129,-33-34 0,-1 34 0,34-1 0,0 1 0,0-34 0,0 32 0,0-32 129,0 34-129,0 0 129,34-34 0,-1 0 0,-33 0 0,33 0-129,1 0 129,-1 0 0,0 0-129,0-34-129,1 34-129,-1-34-774,-33 34-3741,0 0-387,0 0-387,0 0-387</inkml:trace>
        </inkml:traceGroup>
        <inkml:traceGroup>
          <inkml:annotationXML>
            <emma:emma xmlns:emma="http://www.w3.org/2003/04/emma" version="1.0">
              <emma:interpretation id="{6C25A654-B8D9-4A13-A0AB-5A0529A5EB0E}" emma:medium="tactile" emma:mode="ink">
                <msink:context xmlns:msink="http://schemas.microsoft.com/ink/2010/main" type="inkWord" rotatedBoundingBox="21691,5575 23230,5526 23253,6251 21714,6300"/>
              </emma:interpretation>
              <emma:one-of disjunction-type="recognition" id="oneOf4">
                <emma:interpretation id="interp16" emma:lang="en-US" emma:confidence="0">
                  <emma:literal>(tin)</emma:literal>
                </emma:interpretation>
                <emma:interpretation id="interp17" emma:lang="en-US" emma:confidence="0">
                  <emma:literal>(thin)</emma:literal>
                </emma:interpretation>
                <emma:interpretation id="interp18" emma:lang="en-US" emma:confidence="0">
                  <emma:literal>(tins)</emma:literal>
                </emma:interpretation>
                <emma:interpretation id="interp19" emma:lang="en-US" emma:confidence="0">
                  <emma:literal>[tin)</emma:literal>
                </emma:interpretation>
                <emma:interpretation id="interp20" emma:lang="en-US" emma:confidence="0">
                  <emma:literal>{try)</emma:literal>
                </emma:interpretation>
              </emma:one-of>
            </emma:emma>
          </inkml:annotationXML>
          <inkml:trace contextRef="#ctx0" brushRef="#br0" timeOffset="6224.2904">3143 372 4257,'0'0'5289,"-33"34"-258,33-34-774,-34 34-2967,1-34-129,33 33-129,-33 1-387,33 32 0,0-32-258,0 0 0,0 32 0,0-32-129,0 33-129,0-35-129,33 2 129,-33 32-129,33-66 0,1 34-129,-34 0-258,33-34-645,0 0-3225,0 33-903,-33-33-129,0 0-645</inkml:trace>
          <inkml:trace contextRef="#ctx0" brushRef="#br0" timeOffset="6859.8711">3209 673 7224,'0'0'5289,"0"0"-129,0 0-1806,0 0-2064,34 34-387,-1-34-129,2 34 0,-35-34-387,34 0-129,-1 33 0,0-33-258,0 34-129,1-34-258,-1 0-645,-33 0-2451,33 32-1548,-33-32-387,34 34-516</inkml:trace>
          <inkml:trace contextRef="#ctx0" brushRef="#br0" timeOffset="6599.8381">3511 573 3999,'0'-32'5289,"0"32"-258,0 0-129,0 0-3612,0 32-387,0-32 0,0 34-258,-33 0-129,-1-2 0,34 2-258,-33 0 129,0-1-129,33 1-129,-33-2 0,33 2-129,-34-34 0,34 34-129,0-34-516,0 0-387,0 32-3354,0-32-774,0 0-387,0 0-129</inkml:trace>
          <inkml:trace contextRef="#ctx0" brushRef="#br0" timeOffset="7095.9011">3813 874 4773,'0'0'5547,"0"0"-258,33 0-258,-33 0-3483,0 34-516,0-34-129,0 32-129,0 2-516,0-34 0,0 34-258,0-34 0,0 33-516,0-33-516,0 34-3483,0-34-774,0 0-258,0 0-258</inkml:trace>
          <inkml:trace contextRef="#ctx0" brushRef="#br0" timeOffset="7569.4612">3946 607 5805,'0'0'5676,"0"0"-387,0 0-516,0 34-3354,0-34-774,33 32 0,-33 2-129,0 0-129,0-34-258,33 33 0,-33-33 0,34 34-129,-34-34 129,33 0 0,-33 0-129,33-34 129,0 1-129,-33 33 0,36-34 129,-3 0 0,-33 34 0,33-32-129,-33 32 129,34 0 0,-34 0 0,0 0-129,0 0 129,0 0-129,0 32 0,0 2 129,0 0-129,-34-1 129,34 1-129,0 32 0,-33-32 0,33-2 0,0 2-258,0 0-258,0-34-516,0 0-3870,-33 33-258,33-33-516,0 0-387</inkml:trace>
          <inkml:trace contextRef="#ctx0" brushRef="#br0" timeOffset="7867.9991">4314 406 7224,'33'0'5547,"-33"34"-258,33-34-258,1 33-3999,-1 1 0,-33 0-387,33 32 0,1-32-387,-1 32 0,-33-32-258,0 33 0,0-35-129,0 2-516,0 0-903,-33-2-3612,-1 2-129,1-34-516,33 0-129</inkml:trace>
        </inkml:traceGroup>
      </inkml:traceGroup>
    </inkml:traceGroup>
    <inkml:traceGroup>
      <inkml:annotationXML>
        <emma:emma xmlns:emma="http://www.w3.org/2003/04/emma" version="1.0">
          <emma:interpretation id="{3116F325-C4DB-42A9-A437-2CBDBC295E53}" emma:medium="tactile" emma:mode="ink">
            <msink:context xmlns:msink="http://schemas.microsoft.com/ink/2010/main" type="paragraph" rotatedBoundingBox="18658,6651 23790,6518 23814,7442 18682,75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DE4981-E8CB-41D4-9F2C-8F8D99A8A373}" emma:medium="tactile" emma:mode="ink">
              <msink:context xmlns:msink="http://schemas.microsoft.com/ink/2010/main" type="line" rotatedBoundingBox="18658,6651 23790,6518 23814,7442 18682,7575"/>
            </emma:interpretation>
          </emma:emma>
        </inkml:annotationXML>
        <inkml:traceGroup>
          <inkml:annotationXML>
            <emma:emma xmlns:emma="http://www.w3.org/2003/04/emma" version="1.0">
              <emma:interpretation id="{C7631A4F-EAF3-403E-8749-4903C76304CB}" emma:medium="tactile" emma:mode="ink">
                <msink:context xmlns:msink="http://schemas.microsoft.com/ink/2010/main" type="inkWord" rotatedBoundingBox="22466,6610 23792,6575 23814,7442 22488,7476"/>
              </emma:interpretation>
              <emma:one-of disjunction-type="recognition" id="oneOf5">
                <emma:interpretation id="interp21" emma:lang="en-US" emma:confidence="0">
                  <emma:literal>8.4=221×3}</emma:literal>
                </emma:interpretation>
                <emma:interpretation id="interp22" emma:lang="en-US" emma:confidence="0">
                  <emma:literal>8.4=229×3}</emma:literal>
                </emma:interpretation>
                <emma:interpretation id="interp23" emma:lang="en-US" emma:confidence="0">
                  <emma:literal>8.4=2211×3}</emma:literal>
                </emma:interpretation>
                <emma:interpretation id="interp24" emma:lang="en-US" emma:confidence="0">
                  <emma:literal>8.4=2219×3}</emma:literal>
                </emma:interpretation>
                <emma:interpretation id="interp25" emma:lang="en-US" emma:confidence="0">
                  <emma:literal>8.4=2214×3}</emma:literal>
                </emma:interpretation>
              </emma:one-of>
            </emma:emma>
          </inkml:annotationXML>
          <inkml:trace contextRef="#ctx0" brushRef="#br1" timeOffset="125835.4791">3946 1476 3225,'0'0'4386,"0"0"-1032,0-34-774,0 34-258,0 0-645,0 0-258,0 0-516,0 0 0,0 0-258,0-32 129,0 32-387,0 0 0,0 0 0,-34 0-258,1 0 0,33 0 0,-33 0 0,33 0-129,-33 0 129,33 32-129,-34-32 129,34 34-129,0-34 129,0 34-129,0-2 129,0-32-129,0 35 258,34-1-129,-34-34-129,33 32 0,-33-32 129,33 34-129,-33-34 129,0 34-129,0-34 0,33 0 0,-33 0 0,0 0 0,-33 32 0,33-32 0,-33 0 0,33 0 0,-33 0 0,33 0 129,0 0-129,-34 0-129,34 0 129,0 0 0,0 0 0,0 0 0,0 0 0,0 0 0,0 0 0,34 34 0,-1-34 0,-33 0 0,33 34 0,-33-34 0,0 32 0,0 3-129,0-1 258,0-34-258,0 32 129,0 2 0,0 0 0,0-34 0,-33 32 0,33-32 0,0 0 0,0 34 0,0-34 0,0 0 0,0 0 129,0 0-129,33 0 0,-33 0 0,0 0 0,33 0 0,1 0-387,-1 0-1290,-33 0-3225,33 0-129,1 0-516,-1 0-258</inkml:trace>
          <inkml:trace contextRef="#ctx0" brushRef="#br1" timeOffset="126479.0608">4181 1711 5031,'0'0'5418,"0"0"-129,0 0-387,0 0-3354,33 0-516,0 32-129,1-32 0,-1 34-387,0-34-258,0 34 0,1-2-129,-1-32 0,0 35-129,1-35 0,-1 34-387,-33-34-387,33 0-2709,-33 0-1419,35 32-645,-35-32-387,0 0 646</inkml:trace>
          <inkml:trace contextRef="#ctx0" brushRef="#br1" timeOffset="126219.0278">4514 1643 5547,'0'0'5289,"0"0"-129,0 0-258,0 0-3612,0 0-387,0 0-129,0 34 129,-34-34-516,34 34 0,-33-2-129,33-32 0,-33 34-129,33 0 0,-34-2-129,1 3 129,33-35-129,0 34 0,-33-2 0,33-32-129,0 0 129,0 34-258,0-34-387,0 0-516,0 34-2193,0-34-1806,0 0-258,0-34-258</inkml:trace>
          <inkml:trace contextRef="#ctx0" brushRef="#br1" timeOffset="127494.6898">4715 1442 2451,'0'0'5031,"0"0"-129,0 0-774,34 0-1548,-34 0-774,0-32-258,0 32-516,33 0-129,0 0-129,-33 0-129,34 0-258,-1 0 0,-33 32-129,33-32-129,-33 0 0,0 0 0,33 34-129,-33-34 129,0 34-129,0-34 0,0 32 0,0 3 0,-33-35 0,33 34 0,-33-2 0,33 2 0,-33-34 0,33 34 0,0-2 0,0 2 0,-34 0 0,34-34 0,34 32 0,-34 3 0,33-35 0,-33 0 129,33 34-129,0-34 0,-33 0 0,34 0 0,-1 0 0,-33-34 0,33 34 0,-33 0 0,0-35 0,0 35 0,0 0 0,36 0 0,-36 0 0,0 0 0,0 0-129,0 0 129,0 0 0,-36 35 0,36-35 0,0 34 0,0-2 0,0-32 0,0 34 0,0 0 0,0-34 0,0 32 0,0 2-129,36-34 129,-36 34 0,0-1 0,0-33 0,33 34 0,-33-34 0,0 0 0,-33 32 0,33-32 0,-36 34 0,3-34 0,0 0 0,33 0 0,-34 0-387,1 0-1161,0 0-3483,33 0-387,0 0 0,0 0-774</inkml:trace>
          <inkml:trace contextRef="#ctx0" brushRef="#br0" timeOffset="1171.6488">-34 1476 3354,'0'0'5289,"0"34"-387,0-34 0,0 32-3612,0-32-645,0 35 129,34-1-387,-34-2 258,33 2-387,0 0 129,-33-2-129,34 2 0,-34-34 0,33 34 0,-33-34 0,33 0 0,2 0 0,-35 0 0,34-34-129,-34 0 0,33 34 0,-33-32-129,33-36 129,-33 36-129,0-2 0,0 34 0,34-35 0,-34 3-129,0-2 0,0 34-645,0 0-2451,0 0-1806,33-34-258,-33 34-516</inkml:trace>
          <inkml:trace contextRef="#ctx0" brushRef="#br0" timeOffset="9108.1564">166 2179 129,'0'0'4644,"0"-34"129,0 34-1032,0 0-1290,0 0-645,0 0-387,0 0-516,0 0-258,-33-33-129,33 33 0,-33 33 0,33-33-258,0 0 0,0 34 0,0-34 0,0 0-129,0 0 129,0 32-129,33-32-129,0 0 129,2 0 0,-35 0-129,34 0 0,-1 0 129,-33 0-129,33-32 0,-33 32 0,0-34 0,0 34 0,0 0 0,-33-33 0,33 33 0,-33-34-129,33 34-258,-34 0-258,34 0-1032,0 0-2967,-35 0-645,2 0-129,33 34-129</inkml:trace>
          <inkml:trace contextRef="#ctx0" brushRef="#br1" timeOffset="36323.6125">836 1743 903,'0'0'4386,"0"0"516,0 0-2193,0-32-258,0 32-645,0 0-516,0 0-258,0 0-258,0 0-129,0 0 0,0 32 0,0-32-258,0 0-129,0 34 0,0 0 0,0-2-129,0 3 0,0-1-129,0-2 0,0 2 0,0 32 0,0-32 0,0 0 0,0-34 0,0 33 0,0 1 0,0-34 0,0 0 0,0 32 0,0-32 0,0 0 0,0 0 0,33 0 129,-33 0-129,33 0 0,1 0 129,-1 0-129,-33 0 0,33 0 129,1 0-129,-34 0 0,35 0-387,-35 0-258,33 0-2193,-33 0-2064,0 0-258,0 0-516</inkml:trace>
          <inkml:trace contextRef="#ctx0" brushRef="#br1" timeOffset="122409.044">1337 2078 2580,'34'-34'5547,"-34"34"-258,0 0-129,0 0-2193,0 0-1935,0 0-129,0 0-258,0 0 0,0 34-387,0-34 0,0 34-129,33-34 0,-33 33-129,0-33 0,0 34 0,0-34-258,0 0-258,0 32-1032,0-32-3225,0 0-387,0 0-516,0 0 0</inkml:trace>
          <inkml:trace contextRef="#ctx0" brushRef="#br1" timeOffset="122822.5964">1606 1743 5934,'0'0'5805,"0"0"-645,0-32-129,0 32-3741,0 0-387,0 0 0,33 0-258,0 0-258,-33 0-129,33-34-129,1 34 0,-34 0-129,33 0-129,-33 0-258,33 0-387,-33 0-774,0 34-3483,0-34-258,0 0-387,0 0-258</inkml:trace>
          <inkml:trace contextRef="#ctx0" brushRef="#br1" timeOffset="123055.126">1606 1912 6321,'0'0'5418,"0"0"-258,-34 32-1677,34-32-1935,34 0-387,-34 0-129,33 0-258,-33 0-258,33 0-258,0 0 0,-33 0-258,34 0-258,-1-32-516,0 64-2451,-33-32-1677,34 0-516,-34 0-387,33 0 259</inkml:trace>
          <inkml:trace contextRef="#ctx0" brushRef="#br1" timeOffset="123542.6879">2140 1577 4644,'33'0'5547,"-33"0"-129,0 0-387,0 0-2451,0-35-1548,0 35-129,0 35-387,0-35 0,0 34-258,0-2-129,34-32 0,-34 34-129,0 0 129,0-2-129,0 2 0,0 0-129,0-2 129,0 3 0,0-1 0,0-2 0,0-32 0,0 34 0,0-34 0,33 0 0,0 34 0,1-34 0,-34 0 0,33 0 0,0 0 0,2-34-129,-35 34-129,34 0-258,-1 0-516,-33 0-3999,0 0-258,33 0-258,-33 0-387</inkml:trace>
          <inkml:trace contextRef="#ctx0" brushRef="#br1" timeOffset="124135.2631">2675 1878 6450,'0'0'5676,"0"0"-387,0-35-387,33 35-3741,-33 0-258,33 0 0,-33 0-387,34-32 0,-34 32-258,33 0-129,-33 0 0,0 32-129,0-32 0,0 35 0,0-1 0,0-34 0,0 32-129,-33 2 129,33-34-129,0 34 129,-34-34 0,34 0-129,-33 32 129,33-32 0,0 34 0,0-34 0,0 0-129,0 0 129,0 0 0,33 0 129,-33 0-129,34 0 0,-34 0 0,33 0 0,-33 0 0,35 0-129,-2 0-129,-33 0-516,34 34-2064,-1-34-2322,-33 0-129,0 0-645,33 0 387</inkml:trace>
          <inkml:trace contextRef="#ctx0" brushRef="#br1" timeOffset="124503.3099">2976 1510 7998,'0'0'5418,"0"0"0,0 0-387,0 0-4128,34 0-129,-1 0-129,-33 32-129,33 3-129,1-1-129,-1-2-129,0 36 0,-33-36 0,33 2 0,1 0-129,-1-2 0,-33 3 0,35-1 0,-35-34-129,0 0-645,67 32-3612,-67-32-903,0 0-258,0-32-645</inkml:trace>
        </inkml:traceGroup>
      </inkml:traceGroup>
    </inkml:traceGroup>
    <inkml:traceGroup>
      <inkml:annotationXML>
        <emma:emma xmlns:emma="http://www.w3.org/2003/04/emma" version="1.0">
          <emma:interpretation id="{36D4DCE7-D54E-4F55-B85F-38AD564B1C86}" emma:medium="tactile" emma:mode="ink">
            <msink:context xmlns:msink="http://schemas.microsoft.com/ink/2010/main" type="paragraph" rotatedBoundingBox="18702,7519 23238,7248 23308,8424 18772,86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3EAD56-933D-4BB4-BD4E-7F95EB67D860}" emma:medium="tactile" emma:mode="ink">
              <msink:context xmlns:msink="http://schemas.microsoft.com/ink/2010/main" type="line" rotatedBoundingBox="18702,7519 23238,7248 23308,8424 18772,8695"/>
            </emma:interpretation>
          </emma:emma>
        </inkml:annotationXML>
        <inkml:traceGroup>
          <inkml:annotationXML>
            <emma:emma xmlns:emma="http://www.w3.org/2003/04/emma" version="1.0">
              <emma:interpretation id="{54D083CE-6734-4A84-9725-3E9A99CF4179}" emma:medium="tactile" emma:mode="ink">
                <msink:context xmlns:msink="http://schemas.microsoft.com/ink/2010/main" type="inkWord" rotatedBoundingBox="18702,7519 19005,7501 19075,8677 18772,8695"/>
              </emma:interpretation>
              <emma:one-of disjunction-type="recognition" id="oneOf6">
                <emma:interpretation id="interp26" emma:lang="en-US" emma:confidence="0">
                  <emma:literal>}</emma:literal>
                </emma:interpretation>
                <emma:interpretation id="interp27" emma:lang="en-US" emma:confidence="0">
                  <emma:literal>d</emma:literal>
                </emma:interpretation>
                <emma:interpretation id="interp28" emma:lang="en-US" emma:confidence="0">
                  <emma:literal>l</emma:literal>
                </emma:interpretation>
                <emma:interpretation id="interp29" emma:lang="en-US" emma:confidence="0">
                  <emma:literal>1</emma:literal>
                </emma:interpretation>
                <emma:interpretation id="interp30" emma:lang="en-US" emma:confidence="0">
                  <emma:literal>¥</emma:literal>
                </emma:interpretation>
              </emma:one-of>
            </emma:emma>
          </inkml:annotationXML>
          <inkml:trace contextRef="#ctx0" brushRef="#br0" timeOffset="10076.7796">66 3214 6321,'0'0'5418,"0"0"-516,0 0-129,0 0-3870,0 35-258,0-35 0,0 34-129,0-2 0,34 2-129,-34 0 0,33-2-129,-33-32 129,33 34-258,-33 0 258,35-34-258,-1 0 129,-34 0-129,33 0-129,0 0 129,-33-34-129,34 34 0,-34-34-129,33 2 129,-33-2-129,0 34-387,0 0-1161,0-66-3612,0 66 129,0 0-516,0 0-258</inkml:trace>
          <inkml:trace contextRef="#ctx0" brushRef="#br0" timeOffset="9699.7317">166 2345 1,'0'-34'4901,"0"34"130,0 0-258,0 0-1935,0 0-903,0 0-516,0 0-258,0 34-516,0-34 129,0 67-258,0-33 258,35 32-387,-35-32 0,0 32-258,0 3 129,0 31-129,0-34-129,0 0 129,0 3-129,0-3 0,0 0 0,0-32 129,0 0-129,0 33 0,0-67 0,0 34 0,0-2 0,0-32 0,34 0-129,-34 0-129,0 0-258,0 0-258,0 0-2451,0-32-1677,0 32-387,0-34-387,0 34 130</inkml:trace>
        </inkml:traceGroup>
        <inkml:traceGroup>
          <inkml:annotationXML>
            <emma:emma xmlns:emma="http://www.w3.org/2003/04/emma" version="1.0">
              <emma:interpretation id="{8C53BB38-1402-4E3C-B8AA-0A3EC97645AF}" emma:medium="tactile" emma:mode="ink">
                <msink:context xmlns:msink="http://schemas.microsoft.com/ink/2010/main" type="inkWord" rotatedBoundingBox="19713,7527 21763,7404 21809,8172 19758,8295"/>
              </emma:interpretation>
              <emma:one-of disjunction-type="recognition" id="oneOf7">
                <emma:interpretation id="interp31" emma:lang="en-US" emma:confidence="1">
                  <emma:literal>write</emma:literal>
                </emma:interpretation>
                <emma:interpretation id="interp32" emma:lang="en-US" emma:confidence="0">
                  <emma:literal>writes</emma:literal>
                </emma:interpretation>
                <emma:interpretation id="interp33" emma:lang="en-US" emma:confidence="0">
                  <emma:literal>writer</emma:literal>
                </emma:interpretation>
                <emma:interpretation id="interp34" emma:lang="en-US" emma:confidence="0">
                  <emma:literal>Write</emma:literal>
                </emma:interpretation>
                <emma:interpretation id="interp35" emma:lang="en-US" emma:confidence="0">
                  <emma:literal>•write</emma:literal>
                </emma:interpretation>
              </emma:one-of>
            </emma:emma>
          </inkml:annotationXML>
          <inkml:trace contextRef="#ctx0" brushRef="#br0" timeOffset="10767.8663">1036 2646 6966,'0'0'5289,"0"0"-258,0 0-258,35 35-4128,-35-35-129,0 32-129,0 2-129,33 0 0,-33-2-129,0 36 0,0-36-129,33 2 258,-33 1-258,34-3 0,-34 2 0,33-34 129,-33 0-129,33-34 0,-33 2 0,34-3 0,-1 1 129,0 2-129,-33-36 0,34 36 0,-34-36-129,0 36-387,33-3-516,-33 35-3612,0 0-516,-33-34-129,33 34-516</inkml:trace>
          <inkml:trace contextRef="#ctx0" brushRef="#br0" timeOffset="11203.9227">1237 2681 6450,'0'0'5418,"0"0"-387,0 0-258,34 32-3870,-34 2-387,33 0 0,-33-2-129,33 2 0,1 0-129,-34-2-129,33 2-129,0 1 0,-33-3 0,33-32 0,-33 0 0,34 0 129,-34 0-129,35-32 129,-35-3-129,0 1 0,33 2 129,-33-36-129,0 36 129,34-2-258,-34 0 258,0 2-258,0-3 0,0 35-258,0 0-774,0 0-3225,0 0-645,0 0-387,0 35-258</inkml:trace>
          <inkml:trace contextRef="#ctx0" brushRef="#br0" timeOffset="11631.9767">1739 2681 7353,'33'0'5547,"-33"0"-516,0 0 0,33 32-4128,-33 2-129,34 0-258,-34-2-258,0 2-129,33 0-129,-33-2 0,0 2 0,0 1 129,0-35-258,0 0 129,0 32 0,0-32-129,0-32 129,0 32-129,0-35 129,0 1 0,33 2 0,-33-2 0,0-32 129,0 32-129,0 0 129,33 2 0,-33 32-129,0-35 0,0 35 0,36 0-129,-3 0-645,-33 0-2709,0 0-1290,0 0-645,33 35-387,-33-35 517</inkml:trace>
          <inkml:trace contextRef="#ctx0" brushRef="#br0" timeOffset="11899.511">2140 2681 7224,'0'0'5547,"0"0"-258,0 0-258,0 0-3483,33 32-774,-33-32-129,0 34-258,0-34-129,0 34-129,0-2 0,0-32-258,34 34 0,-34 0-387,0-34-387,0 0-1548,0 0-2709,-34 0-129,34 0-387,0 0-258</inkml:trace>
          <inkml:trace contextRef="#ctx0" brushRef="#br0" timeOffset="12078.0337">2173 2512 8643,'0'-66'5547,"-33"66"-387,33-34-903,0 34-3225,0 0-774,0 0-129,0 0-774,0 0-2709,0 0-1548,0 0-387,33 0-387</inkml:trace>
          <inkml:trace contextRef="#ctx0" brushRef="#br0" timeOffset="12592.099">2408 2713 7482,'0'0'5547,"0"0"-516,0-32 0,34 32-4128,-34 0-129,33-35-387,0 35-645,1 0-1419,-1 0-3354,0 0 0,0 0-516,-33 0-387</inkml:trace>
          <inkml:trace contextRef="#ctx0" brushRef="#br0" timeOffset="12391.5735">2408 2245 5934,'0'0'5547,"0"0"-258,0 0-387,0 0-3612,34 34-387,-34-2 0,0 36-387,0-35 0,0 1-258,0 32 0,0 2 0,0-36-129,0 37-129,0-37 0,0 2 0,33 32 0,-33-32 0,0 0-129,0-34-258,33 32-645,-33-32-2709,34 0-1161,-34 0-645,0 0-387</inkml:trace>
          <inkml:trace contextRef="#ctx0" brushRef="#br0" timeOffset="13035.6549">2741 2747 7224,'0'0'5547,"34"0"-516,-34 0 0,33 0-3999,2-34-129,-2 34-258,1-32-387,-1 32 0,-33-35-129,33 35 0,-33-34 0,34 34-129,-34-32 0,0 32 0,0 0 129,0 0-129,-34-34 0,1 34 0,33 0 0,-33 0 0,-1 34 0,1-34 0,-2 32 0,2 2 129,33 1 0,-34-3 0,34 2 129,-33 0-129,33-2 129,33 36 0,-33-36-129,34 2 129,-1-34-129,2 35-129,-2-35 0,1 0-129,32 0-774,-66 0-3225,67-35-1161,-34 35-387,1-34-387</inkml:trace>
        </inkml:traceGroup>
        <inkml:traceGroup>
          <inkml:annotationXML>
            <emma:emma xmlns:emma="http://www.w3.org/2003/04/emma" version="1.0">
              <emma:interpretation id="{B52F041C-DE5E-4A19-B3C4-F69F62485F8B}" emma:medium="tactile" emma:mode="ink">
                <msink:context xmlns:msink="http://schemas.microsoft.com/ink/2010/main" type="inkWord" rotatedBoundingBox="22077,7656 23258,7586 23305,8371 22124,8441"/>
              </emma:interpretation>
              <emma:one-of disjunction-type="recognition" id="oneOf8">
                <emma:interpretation id="interp36" emma:lang="en-US" emma:confidence="0">
                  <emma:literal>(x)</emma:literal>
                </emma:interpretation>
                <emma:interpretation id="interp37" emma:lang="en-US" emma:confidence="0">
                  <emma:literal>(4)</emma:literal>
                </emma:interpretation>
                <emma:interpretation id="interp38" emma:lang="en-US" emma:confidence="0">
                  <emma:literal>(X)</emma:literal>
                </emma:interpretation>
                <emma:interpretation id="interp39" emma:lang="en-US" emma:confidence="0">
                  <emma:literal>(t)</emma:literal>
                </emma:interpretation>
                <emma:interpretation id="interp40" emma:lang="en-US" emma:confidence="0">
                  <emma:literal>(x</emma:literal>
                </emma:interpretation>
              </emma:one-of>
            </emma:emma>
          </inkml:annotationXML>
          <inkml:trace contextRef="#ctx0" brushRef="#br0" timeOffset="13556.2214">3611 2446 4128,'0'0'5418,"-33"0"258,33 34-645,-34-34-2064,1 32-1806,33 2 0,-33 32-258,-1-32-387,34 33-129,-33 1-129,33-2-129,0-32 0,0 32 0,33 1-129,-33-33 0,34 0-129,-1-2 0,0 2-645,1-34-1032,-1 0-3483,-33 0-129,33 0-387,-33 0-258</inkml:trace>
          <inkml:trace contextRef="#ctx0" brushRef="#br0" timeOffset="13883.763">4181 2646 7998,'33'0'5418,"-33"0"0,0 0-516,0 0-3999,-33 35-258,-3-3-129,36 2-258,-33 0 0,0-2-129,-34 2 0,34 32 0,0-32 0,-1 1 0,1-3-129,33 2 0,-33-34-258,33 34-516,0-34-1419,0 0-2838,0-34-387,0 34-258,0-34-258</inkml:trace>
          <inkml:trace contextRef="#ctx0" brushRef="#br0" timeOffset="14131.7945">3813 2713 7224,'0'0'5547,"0"0"-258,0 0-129,0 0-3999,33 34 0,0-34-387,0 34-258,-33-34-129,34 32-129,-1 2-258,0-34 129,1 34-129,-1-34-129,0 32-258,-33-32-387,33 34-2580,3-34-1806,-3 0-387,-33 0-258,33 0-129</inkml:trace>
          <inkml:trace contextRef="#ctx0" brushRef="#br0" timeOffset="14463.8367">4347 2412 7998,'0'0'5805,"33"0"-516,-33 0-129,34 0-3870,-34 34-387,33 0-258,0-2 129,1 2-516,-1 0 0,-33 32 0,33-31-129,-33 31 0,0 0-129,0 2 129,-33-36-258,33 37 258,-33-3-129,-1-32 0,34-2-129,-33 2-129,33 0-645,-33-34-3096,33 0-1161,0 0-516,0 0-387</inkml:trace>
        </inkml:traceGroup>
      </inkml:traceGroup>
    </inkml:traceGroup>
    <inkml:traceGroup>
      <inkml:annotationXML>
        <emma:emma xmlns:emma="http://www.w3.org/2003/04/emma" version="1.0">
          <emma:interpretation id="{6BCEB6B3-C342-4994-87FD-86823CB74724}" emma:medium="tactile" emma:mode="ink">
            <msink:context xmlns:msink="http://schemas.microsoft.com/ink/2010/main" type="paragraph" rotatedBoundingBox="18992,8867 20194,10241 19779,10604 18577,9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6F5D81-F426-4325-AF2A-76CE66E3B0E5}" emma:medium="tactile" emma:mode="ink">
              <msink:context xmlns:msink="http://schemas.microsoft.com/ink/2010/main" type="line" rotatedBoundingBox="18992,8867 20194,10241 19779,10604 18577,9231"/>
            </emma:interpretation>
          </emma:emma>
        </inkml:annotationXML>
        <inkml:traceGroup>
          <inkml:annotationXML>
            <emma:emma xmlns:emma="http://www.w3.org/2003/04/emma" version="1.0">
              <emma:interpretation id="{6CCE09A3-83AA-403A-8626-322C09CE1677}" emma:medium="tactile" emma:mode="ink">
                <msink:context xmlns:msink="http://schemas.microsoft.com/ink/2010/main" type="inkWord" rotatedBoundingBox="18992,8867 20194,10241 19779,10604 18577,9231"/>
              </emma:interpretation>
              <emma:one-of disjunction-type="recognition" id="oneOf9">
                <emma:interpretation id="interp41" emma:lang="en-US" emma:confidence="0">
                  <emma:literal>wiz</emma:literal>
                </emma:interpretation>
                <emma:interpretation id="interp42" emma:lang="en-US" emma:confidence="0">
                  <emma:literal>on 2</emma:literal>
                </emma:interpretation>
                <emma:interpretation id="interp43" emma:lang="en-US" emma:confidence="0">
                  <emma:literal>or 2</emma:literal>
                </emma:interpretation>
                <emma:interpretation id="interp44" emma:lang="en-US" emma:confidence="0">
                  <emma:literal>chizz</emma:literal>
                </emma:interpretation>
                <emma:interpretation id="interp45" emma:lang="en-US" emma:confidence="0">
                  <emma:literal>oh 2</emma:literal>
                </emma:interpretation>
              </emma:one-of>
            </emma:emma>
          </inkml:annotationXML>
          <inkml:trace contextRef="#ctx0" brushRef="#br0" timeOffset="17300.1968">201 3817 2451,'0'0'2709,"0"0"-129,0 0-129,0 0-129,0-34-387,0 34-387,0 0-258,0 0-129,0 0-258,0 0-129,0 0-129,0 0 0,-35 0 129,35 0-129,0 0-129,0 0 0,-33 34 0,33-34 0,-33 34-129,33-34-129,0 32 0,0 2-129,0 0 129,0-2-129,0-32 0,0 34 0,33 1-129,0-35 129,2 0-129,-35 0 129,34 0-129,-1-35 0,0 35 129,-33-34-258,34 2 258,-34-2-129,0 34 0,0-34 0,0 2 129,0-2-258,0 34 129,-34 0-129,34 0-645,-33-34-3096,0 34-1161,33 0-387,0 0-516</inkml:trace>
          <inkml:trace contextRef="#ctx0" brushRef="#br0" timeOffset="16460.0902">201 3917 903,'0'0'3870,"0"0"0,0 0-1419,0 0-1032,0 0-645,0-34-129,0 34-516,0 0 0,0 0-387,0 0-774,0 0-774,0 0-1032,0 0-1161,0 0 0</inkml:trace>
          <inkml:trace contextRef="#ctx0" brushRef="#br1" timeOffset="33963.8128">601 4385 1677,'0'0'4644,"0"0"129,0 0-129,0 0-2193,0 0-645,35 0-387,-35 0-258,0 34-258,0-34-129,0 34-129,0-34 0,0 32-387,0 2 129,0 0-387,0-2 258,0 3-258,-35-1 129,35-2-129,0 2 0,0 0 0,0-2 0,0 2 0,0-34 0,0 34 0,0-34 0,0 0 0,0 0 0,35 0 0,-35 0 0,0 0-129,33 0 129,-33 0 129,34 0-129,-1 0 0,-33 0 129,33 0-129,1 0 0,-1 0 0,0 0 0,0-34 0,-33 34-129,34 0-516,-1 0-1032,-33 0-3096,33 0-516,-33 0-258,0 0-129</inkml:trace>
          <inkml:trace contextRef="#ctx0" brushRef="#br1" timeOffset="34735.9109">1137 4854 7224,'0'0'5160,"0"0"-258,0-34-1161,34 34-2451,-34-34-129,33 34-387,-33 0 0,33 0-258,-33 0-258,34 0 0,-34 0-129,0 34 0,33-34-129,-33 34 0,0-34 0,0 33 0,-33 1 0,33-2 0,0 2-129,-34 0 129,1-2-129,33 2 129,-33 0-129,33-34 129,-34 33 0,34-33-129,0 0 129,0 0 0,0 0 0,-33 34 129,33-34-129,0 0 0,0 0 129,33 0 0,-33 0 0,0 0 129,34 0 0,-1 0-129,-33 0 129,33 0-129,1 0 0,-1 0 0,-33 0-129,33-34-129,-33 34-258,0 0-516,34 0-4128,-34 0-129,0 0-387,0 0-258</inkml:trace>
        </inkml:traceGroup>
      </inkml:traceGroup>
    </inkml:traceGroup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3:10.749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BF98442-7749-4D63-BED6-C5905734B0DD}" emma:medium="tactile" emma:mode="ink">
          <msink:context xmlns:msink="http://schemas.microsoft.com/ink/2010/main" type="writingRegion" rotatedBoundingBox="811,12062 14076,11477 14312,16834 1048,17418"/>
        </emma:interpretation>
      </emma:emma>
    </inkml:annotationXML>
    <inkml:traceGroup>
      <inkml:annotationXML>
        <emma:emma xmlns:emma="http://www.w3.org/2003/04/emma" version="1.0">
          <emma:interpretation id="{6E9D4C71-AA37-4196-B53E-F6A5A6078978}" emma:medium="tactile" emma:mode="ink">
            <msink:context xmlns:msink="http://schemas.microsoft.com/ink/2010/main" type="paragraph" rotatedBoundingBox="1864,11968 13192,11662 13230,13072 1902,133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0AB1570-1447-427C-B636-D3E05B6E0126}" emma:medium="tactile" emma:mode="ink">
              <msink:context xmlns:msink="http://schemas.microsoft.com/ink/2010/main" type="inkBullet" rotatedBoundingBox="1872,12259 2760,12235 2781,13027 1893,13051"/>
            </emma:interpretation>
            <emma:one-of disjunction-type="recognition" id="oneOf0">
              <emma:interpretation id="interp0" emma:lang="en-US" emma:confidence="0">
                <emma:literal>L.</emma:literal>
              </emma:interpretation>
              <emma:interpretation id="interp1" emma:lang="en-US" emma:confidence="0">
                <emma:literal>L,</emma:literal>
              </emma:interpretation>
              <emma:interpretation id="interp2" emma:lang="en-US" emma:confidence="0">
                <emma:literal>L"</emma:literal>
              </emma:interpretation>
              <emma:interpretation id="interp3" emma:lang="en-US" emma:confidence="0">
                <emma:literal>L;</emma:literal>
              </emma:interpretation>
              <emma:interpretation id="interp4" emma:lang="en-US" emma:confidence="0">
                <emma:literal>La.</emma:literal>
              </emma:interpretation>
            </emma:one-of>
          </emma:emma>
        </inkml:annotationXML>
        <inkml:trace contextRef="#ctx0" brushRef="#br0">-3 133 2451,'0'-34'4773,"0"0"0,0 2-516,0 32-1548,0 0-645,0-35-387,0 35-387,0 0-258,0 0-258,0 0-258,0 0 0,0 35-129,0-3-129,33 2 0,-33 32 0,0-32-258,0 32 129,0 3-129,0-37 129,0 36-129,0-2 129,0-32 0,0 33-129,0-33 0,0-2 0,0 2 129,33-2-129,-33-32 0,0 0-129,0 34 129,0-34 129,34 0-129,1 0 129,-35 0 0,33-34-129,0 34 129,-33 0-129,34 0 129,-1-32-129,0 32 129,1 0-129,-1 0-129,0 0-129,-33 0-645,33 0-2322,1 0-1806,-34 0-129,0 0-387,0 0-258</inkml:trace>
        <inkml:trace contextRef="#ctx0" brushRef="#br0" timeOffset="464.559">733 566 5547,'0'35'4902,"0"-35"-258,0 34-258,0-2-2580,0-32-645,0 34-129,0-34-129,0 32-258,0-32-129,0 34 0,0-34-129,33 0 0,1 0 0,-34 0-129,33 0 0,0 0-129,-33 0 0,33-34 129,-33 34-258,0-32 129,0 32 0,0-34-129,0 2 0,0 32 0,-33-34 0,0 34 0,33-35 0,-33 35 0,-1 0-129,1 0 0,33 0-258,-33 0-387,33 0-3870,0 0-258,0 0-387,0 35-129</inkml:trace>
      </inkml:traceGroup>
      <inkml:traceGroup>
        <inkml:annotationXML>
          <emma:emma xmlns:emma="http://www.w3.org/2003/04/emma" version="1.0">
            <emma:interpretation id="{9F701F6F-87AE-4376-8AA7-D67CDC4EFC6A}" emma:medium="tactile" emma:mode="ink">
              <msink:context xmlns:msink="http://schemas.microsoft.com/ink/2010/main" type="line" rotatedBoundingBox="3230,11931 13192,11662 13230,13072 3268,13341"/>
            </emma:interpretation>
          </emma:emma>
        </inkml:annotationXML>
        <inkml:traceGroup>
          <inkml:annotationXML>
            <emma:emma xmlns:emma="http://www.w3.org/2003/04/emma" version="1.0">
              <emma:interpretation id="{CBA85786-8CC6-46F4-8000-EE7223865930}" emma:medium="tactile" emma:mode="ink">
                <msink:context xmlns:msink="http://schemas.microsoft.com/ink/2010/main" type="inkWord" rotatedBoundingBox="3244,12431 3642,12420 3649,12687 3251,12698"/>
              </emma:interpretation>
              <emma:one-of disjunction-type="recognition" id="oneOf1">
                <emma:interpretation id="interp5" emma:lang="en-US" emma:confidence="0.5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[</emma:literal>
                </emma:interpretation>
                <emma:interpretation id="interp8" emma:lang="en-US" emma:confidence="0">
                  <emma:literal>E</emma:literal>
                </emma:interpretation>
                <emma:interpretation id="interp9" emma:lang="en-US" emma:confidence="0">
                  <emma:literal>tm</emma:literal>
                </emma:interpretation>
              </emma:one-of>
            </emma:emma>
          </inkml:annotationXML>
          <inkml:trace contextRef="#ctx0" brushRef="#br0" timeOffset="867.6102">1367 233 8385,'0'0'5418,"0"0"-387,34 0-258,-34 0-2580,33 0-1290,-33-34 0,35 34-258,-1 0-129,-1 0-258,0-34 0,0 34-129,1 0-258,-34 0-129,33 0-645,-33 0-2193,0 0-1806,0 0-387,0 34-129,0-34-387</inkml:trace>
          <inkml:trace contextRef="#ctx0" brushRef="#br0" timeOffset="1112.6407">1434 400 10191,'-33'0'5418,"33"0"-516,0 0 258,0 0-3999,33 34-129,2-34-258,-1 0 0,-1-34-387,0 34-129,34 0 0,-34 0-258,0-34-258,1 34-1032,-34 0-3612,33 0-258,-33 0-258,0 0-516</inkml:trace>
        </inkml:traceGroup>
        <inkml:traceGroup>
          <inkml:annotationXML>
            <emma:emma xmlns:emma="http://www.w3.org/2003/04/emma" version="1.0">
              <emma:interpretation id="{003835A2-943D-4513-AD81-DB61753B013F}" emma:medium="tactile" emma:mode="ink">
                <msink:context xmlns:msink="http://schemas.microsoft.com/ink/2010/main" type="inkWord" rotatedBoundingBox="4429,11898 6695,11837 6733,13247 4467,13308"/>
              </emma:interpretation>
              <emma:one-of disjunction-type="recognition" id="oneOf2">
                <emma:interpretation id="interp10" emma:lang="en-US" emma:confidence="0.5">
                  <emma:literal>(42)</emma:literal>
                </emma:interpretation>
                <emma:interpretation id="interp11" emma:lang="en-US" emma:confidence="0">
                  <emma:literal>(221</emma:literal>
                </emma:interpretation>
                <emma:interpretation id="interp12" emma:lang="en-US" emma:confidence="0">
                  <emma:literal>(421</emma:literal>
                </emma:interpretation>
                <emma:interpretation id="interp13" emma:lang="en-US" emma:confidence="0">
                  <emma:literal>(42</emma:literal>
                </emma:interpretation>
                <emma:interpretation id="interp14" emma:lang="en-US" emma:confidence="0">
                  <emma:literal>(621</emma:literal>
                </emma:interpretation>
              </emma:one-of>
            </emma:emma>
          </inkml:annotationXML>
          <inkml:trace contextRef="#ctx0" brushRef="#br0" timeOffset="2424.3079">3173 33 9804,'0'0'5031,"0"0"-129,0 0-258,0 0-3225,0 0-516,0 0-129,0 0-129,0 32-258,0 2-129,0 0 0,0-2-129,0 2-129,0 0 129,0 33 0,0-33-129,0 32-129,0-32 258,0-2-129,0 36-129,0-36 129,0 3 0,0-1 0,0-34 0,0 32 0,0-32 0,33 34 0,-33-34 0,36 0 0,-3 0 0,0 0 129,0 0-129,1-34 129,-1 34-129,34 0 0,-34 0 129,0-32-129,1 32-129,-34 0-258,33 0-516,-33 0-3870,0 0-258,0 0-129,0 0-516</inkml:trace>
          <inkml:trace contextRef="#ctx0" brushRef="#br0" timeOffset="3208.4075">3876 566 7482,'0'0'5289,"0"0"-258,-33-32 0,33-2-2064,0 34-1806,0 0-258,0 0-129,33-34-129,-33 34-258,33 0-129,-33 0 0,34 0-129,-34 0 0,33 0 0,-33 0-129,0 34 0,33-34-129,-33 34 258,0-2-258,0-32 0,0 35 129,0-1-129,-33-2 0,33 2 129,0-2-129,-33-32 0,33 34 129,-34-34 0,34 0-129,0 34 129,0-34 129,-33 0-258,33 0 258,0 0-129,0 0 0,0 32 0,0-32 129,0 0-129,0 0 129,33 0 0,1 0 0,-34 0 0,33 0-129,0 0 129,-33 0-129,34 0 0,-1 0 0,-33 0 0,33 0-258,-33 35-645,0-35-3225,0 0-1032,0 0-129,0 0-387</inkml:trace>
          <inkml:trace contextRef="#ctx0" brushRef="#br0" timeOffset="9492.7055">4444 65 1161,'0'0'4128,"0"0"387,0 0-774,0 0-1161,0 0-645,0 0-258,0 0-645,0 0-129,0 0 0,0 0-387,0 34-129,0-34 129,0 34-129,0-2 258,33 2-258,-33 32 0,34-31-129,-1-1 129,2 32-129,-2-32 0,1-2 0,-1 2-129,0 0 0,1-2 0,-1 3-129,-33-35 0,33 34 129,-33-2-129,0-32 0,33 0 129,-33 0-129,0 0 0,0 0-258,0 0-258,0 0-1935,0 0-2322,0 0-258,0-32-258,0 32-387</inkml:trace>
          <inkml:trace contextRef="#ctx0" brushRef="#br0" timeOffset="13264.1844">2807-369 5805,'-69'66'5160,"36"1"-387,0 1-129,-1-2-2322,1 0-1032,33 35 129,-33-33-387,33 32-258,0 1-129,0-1-129,33-34-258,0 35-129,1-35-129,32 34-387,3-34-2193,-3 3-2193,34-37-258,-33 36-258,-1-36-645</inkml:trace>
        </inkml:traceGroup>
        <inkml:traceGroup>
          <inkml:annotationXML>
            <emma:emma xmlns:emma="http://www.w3.org/2003/04/emma" version="1.0">
              <emma:interpretation id="{9D1164C7-2D37-4CEF-B602-08486E3E79DF}" emma:medium="tactile" emma:mode="ink">
                <msink:context xmlns:msink="http://schemas.microsoft.com/ink/2010/main" type="inkWord" rotatedBoundingBox="7104,11969 9121,11915 9152,13043 7135,13098"/>
              </emma:interpretation>
              <emma:one-of disjunction-type="recognition" id="oneOf3">
                <emma:interpretation id="interp15" emma:lang="en-US" emma:confidence="0.5">
                  <emma:literal>{x})</emma:literal>
                </emma:interpretation>
                <emma:interpretation id="interp16" emma:lang="en-US" emma:confidence="0">
                  <emma:literal>[x})</emma:literal>
                </emma:interpretation>
                <emma:interpretation id="interp17" emma:lang="en-US" emma:confidence="0">
                  <emma:literal>{X})</emma:literal>
                </emma:interpretation>
                <emma:interpretation id="interp18" emma:lang="en-US" emma:confidence="0">
                  <emma:literal>{x}}</emma:literal>
                </emma:interpretation>
                <emma:interpretation id="interp19" emma:lang="en-US" emma:confidence="0">
                  <emma:literal>{X}}</emma:literal>
                </emma:interpretation>
              </emma:one-of>
            </emma:emma>
          </inkml:annotationXML>
          <inkml:trace contextRef="#ctx0" brushRef="#br0" timeOffset="10891.883">5515-68 3483,'0'-34'4773,"0"34"-129,0 0-387,0 0-2193,-33-34-516,33 34-258,0 0-387,0 0-129,-33 0-129,33 0 0,-36-32-129,36 32 0,-33 0-129,33 0-129,-33 0 0,33 0-129,0 32 0,0-32 129,-34 34-258,34-34 129,-33 34 0,33-2 0,0-32-129,0 34 129,0 1 0,33-3-129,-33 2 0,0 0 129,34-2-129,-34 2 129,33 0-129,-33-34 0,33 32 0,-33 3 0,0-1 0,0-2 0,0 2 0,0 0 0,0-34 0,-33 32 0,33-32 0,-33 34 129,33-34-258,-34 0 129,34 0 0,-33 0 0,33 0 0,0 0 0,-33 0 0,33 0 0,0 0 0,0 0 0,0 0 0,0-34 0,0 34 0,0 0 0,0 0 0,0 0 0,33 0 0,-33 34-129,33-34 129,-33 0 0,34 34 0,-34-2 0,0-32 0,33 35 0,-33-1 0,0-2 0,0 2-129,0-2 258,0-32-129,0 34-129,0 0 129,0-34 0,0 0 0,0 0 0,0 0 0,0 0 0,0 32 0,0-32 129,33 0-258,3-32 0,-36 32-258,33 0-387,0 0-1677,-33 0-2193,33 0-516,1-34-129,-1 34-387</inkml:trace>
          <inkml:trace contextRef="#ctx0" brushRef="#br0" timeOffset="11271.9314">6150 233 7611,'0'-34'4902,"0"34"-129,0 0-129,-34 0-3483,34 34-129,0-34 0,-33 32-387,33-32-129,-33 35 0,33-1-129,-33-2-129,33 2-129,-34 0 129,34-34-129,-33 32-129,33 2 0,0-34 0,0 34-129,0-34-258,-33 0-129,33 0-645,0 0-3354,0 0-258,0 0-516,0 0-258</inkml:trace>
          <inkml:trace contextRef="#ctx0" brushRef="#br0" timeOffset="11579.9705">5815 265 8385,'-33'0'5160,"33"0"-258,0 0-258,0 0-3483,33 35 0,-33-35-258,33 0-258,0 34-129,-33-2-258,36-32 0,-3 34-129,0-34 0,1 34 0,-34-2-129,33-32 0,0 34-129,0-34-387,-33 0-516,0 0-3612,34 34-129,-34-34-516,33 0-258</inkml:trace>
          <inkml:trace contextRef="#ctx0" brushRef="#br0" timeOffset="12536.0919">6351-102 7611,'0'0'4902,"0"0"-129,0-34 0,0 34-3612,0 0-129,34 0 0,-34 0-258,0-32-258,0 32-129,33 0 0,0 0-129,-33 0 0,0 0-129,34 32 0,-34 2 0,33-34-129,-33 34 0,0-34 129,0 32-129,0 2 0,0 1 0,-33-3 0,33 2 0,-34 0 129,34-2-258,0 2 129,-33 0 129,33-34-129,0 32 0,0-32 0,0 35 0,0-35 0,0 0 129,33 34-129,-33-34 0,34 0 129,-1 0-129,0 0 129,-33 0-129,33 0 129,1-34-129,-34 34 0,33 0 0,-33-35 0,0 35 129,33 0-258,-33 0 129,0 0 0,0 0 0,0 0 0,-33-32 0,33 32 0,0 32 0,0 3 0,-33-35 0,33 34 0,0-2-129,0 2 129,0 0 0,0-2 0,0 2 0,0 0-129,0-2 129,0 3 0,0-1 0,33-2 0,-33 2 0,0-34 129,0 32-129,-33-32 0,33 0 0,-34 34 129,34-34-129,-33 0 0,33 0 0,-33 0 129,33 34-129,-33-34-129,33 0-516,-34 0-2064,34 0-2451,0 0 129,0 0-387,0 0-516</inkml:trace>
          <inkml:trace contextRef="#ctx0" brushRef="#br0" timeOffset="14043.7834">6919-337 8127,'0'0'5031,"0"0"-129,0 0-129,0 0-3225,34 0-516,-1 0-129,0 34-129,0 0-129,1-1-258,-1 1 0,0 32-129,1 2-258,-1-2 129,2 1-129,-35 33 0,0-32-129,0 33 258,0-35-129,-35 0 0,2 2 0,-1-1 129,34-33-129,-33 32 0,0-34-258,33-32-129,0 34-516,0-34-3870,0 0-258,0 0-387,33-34-387</inkml:trace>
        </inkml:traceGroup>
        <inkml:traceGroup>
          <inkml:annotationXML>
            <emma:emma xmlns:emma="http://www.w3.org/2003/04/emma" version="1.0">
              <emma:interpretation id="{C89C1A74-96F4-4430-AFF5-FF557375C99C}" emma:medium="tactile" emma:mode="ink">
                <msink:context xmlns:msink="http://schemas.microsoft.com/ink/2010/main" type="inkWord" rotatedBoundingBox="9691,12194 10198,12180 10214,12756 9706,12769"/>
              </emma:interpretation>
              <emma:one-of disjunction-type="recognition" id="oneOf4">
                <emma:interpretation id="interp20" emma:lang="en-US" emma:confidence="0.5">
                  <emma:literal>U</emma:literal>
                </emma:interpretation>
                <emma:interpretation id="interp21" emma:lang="en-US" emma:confidence="0">
                  <emma:literal>u</emma:literal>
                </emma:interpretation>
                <emma:interpretation id="interp22" emma:lang="en-US" emma:confidence="0">
                  <emma:literal>v</emma:literal>
                </emma:interpretation>
                <emma:interpretation id="interp23" emma:lang="en-US" emma:confidence="0">
                  <emma:literal>V</emma:literal>
                </emma:interpretation>
                <emma:interpretation id="interp24" emma:lang="en-US" emma:confidence="0">
                  <emma:literal>W</emma:literal>
                </emma:interpretation>
              </emma:one-of>
            </emma:emma>
          </inkml:annotationXML>
          <inkml:trace contextRef="#ctx0" brushRef="#br0" timeOffset="15171.9266">7889-36 3354,'0'0'5031,"0"0"-258,0 0-129,0-32-2451,0 32-645,0 0-129,0 0-387,0 0-258,0 0-129,0 0-129,-34 0-258,34 32 0,0 2 0,-33 1-129,33-3 0,0 2 129,0 0-129,0 32-129,0-32 258,0-2-258,0 3 129,33 31 0,-33-32 0,34-34-129,-1 34 0,0-2 129,-33-32-129,34 0 0,-1 34 0,0-34 0,0 0 0,-33 0 0,36 0 0,-3 0 0,-33-34 0,33 34 0,-33-32 0,34 32 0,-34-34 0,33 0 0,-33 34 0,0-32 0,33-2 0,-33-1 0,0-31 0,0 32 0,0 2 0,0-2 129,0 0-129,0 2 0,0-3 0,0 35 0,0-34 0,0 34 0,0 0 0,0 0-129,0 0-258,0 0-2451,0 0-2193,0 34-129,0 1-387,33-35-516</inkml:trace>
        </inkml:traceGroup>
        <inkml:traceGroup>
          <inkml:annotationXML>
            <emma:emma xmlns:emma="http://www.w3.org/2003/04/emma" version="1.0">
              <emma:interpretation id="{20F456EF-046A-4465-9F5C-61FC178114C3}" emma:medium="tactile" emma:mode="ink">
                <msink:context xmlns:msink="http://schemas.microsoft.com/ink/2010/main" type="inkWord" rotatedBoundingBox="10687,12030 11988,11995 12014,12961 10713,12996"/>
              </emma:interpretation>
              <emma:one-of disjunction-type="recognition" id="oneOf5">
                <emma:interpretation id="interp25" emma:lang="en-US" emma:confidence="0.5">
                  <emma:literal>{X,</emma:literal>
                </emma:interpretation>
                <emma:interpretation id="interp26" emma:lang="en-US" emma:confidence="0">
                  <emma:literal>EX,</emma:literal>
                </emma:interpretation>
                <emma:interpretation id="interp27" emma:lang="en-US" emma:confidence="0">
                  <emma:literal>{x,</emma:literal>
                </emma:interpretation>
                <emma:interpretation id="interp28" emma:lang="en-US" emma:confidence="0">
                  <emma:literal>Ex,</emma:literal>
                </emma:interpretation>
                <emma:interpretation id="interp29" emma:lang="en-US" emma:confidence="0">
                  <emma:literal>ax,</emma:literal>
                </emma:interpretation>
              </emma:one-of>
            </emma:emma>
          </inkml:annotationXML>
          <inkml:trace contextRef="#ctx0" brushRef="#br0" timeOffset="19443.9691">9193-168 1548,'0'0'4515,"0"0"387,0 0-258,0 0-2193,-33 0-645,33 0-387,0 0-387,0 0-258,0-34-129,0 34-129,-34 0 129,34 0-258,0 0 0,0 0-129,-33 0 0,33 0-129,-33-34 129,33 34-129,-34 0 0,34 34 129,-35-34-258,35 0 129,0 34-129,-33-2 129,33-32-129,0 34 0,0 0 129,33-34-129,-33 32 0,0 2 0,35 1 0,-35-3 129,34 2-129,-34 0 0,0-2 0,0-32 0,0 34 0,0 0-129,-34-2 129,34 3 0,-35-35 0,35 34 129,-33-34-129,0 0 0,-1 32-129,34-32 258,-33 0-129,33 0 0,0 0 0,-33 0 0,33 0 0,0 0 0,0 0 0,33 0 0,-33-32 0,33 32 0,-33 0 0,34 0 0,-34 32 0,33-32 0,-33 0 0,33 34 0,-33-34 0,0 34 0,35-2 0,-35 2 0,0-34 0,0 34 0,0-2 129,0 3-129,0-1 129,0-34-129,0 32-129,34-32 258,-34 0-129,0 34 0,0-34 0,33 0-129,-33 0 0,0 0-774,33 0-3870,-33 0-258,34-34-516,-34 34-129</inkml:trace>
          <inkml:trace contextRef="#ctx0" brushRef="#br0" timeOffset="21916.2831">9426 99 6321,'0'0'5031,"0"0"129,0 0-516,0 34-3096,0-34-387,35 32 0,-1-32-387,-34 34-129,33 0-129,0-34-258,0 32 0,1 3-129,-34-35 0,33 34-129,0-2 0,-33-32 0,34 34-516,-34-34-258,33 34-2064,-33-34-2193,33 0-129,-33 0-516,33 0-129</inkml:trace>
          <inkml:trace contextRef="#ctx0" brushRef="#br0" timeOffset="21608.2439">9794 65 8127,'0'-32'5031,"0"32"-129,0 0-1419,0 0-2322,0 0-258,0 0-129,-33 32-129,33-32-258,-33 34-258,33 0 129,-34-2-129,1 2 0,33 0 0,-33-2 0,-1 3-129,1-1 129,33-34 0,-33 32-129,33 2 129,-33 0-129,33-34 0,0 0 0,0 32-129,0-32-258,0 0-129,0 0-387,0 0-1161,-34 0-2709,34 0-258,0-32-258,0 32-387</inkml:trace>
          <inkml:trace contextRef="#ctx0" brushRef="#br0" timeOffset="22183.817">10029 434 7482,'33'0'5289,"-33"0"-258,34 0-129,-34 32-3870,0-32 258,33 0-516,-33 0-129,0 34-258,0 0-129,0-34-129,0 32 0,0-32-129,0 35 0,0-1-258,0-2-258,0-32-387,0 34-1419,0-34-2451,-33 0-516,33 0 0,0 0-516</inkml:trace>
        </inkml:traceGroup>
        <inkml:traceGroup>
          <inkml:annotationXML>
            <emma:emma xmlns:emma="http://www.w3.org/2003/04/emma" version="1.0">
              <emma:interpretation id="{FC122A25-261A-4BE4-95E5-F39F904D86EC}" emma:medium="tactile" emma:mode="ink">
                <msink:context xmlns:msink="http://schemas.microsoft.com/ink/2010/main" type="inkWord" rotatedBoundingBox="12201,12009 13200,11982 13227,12957 12227,12984"/>
              </emma:interpretation>
              <emma:one-of disjunction-type="recognition" id="oneOf6">
                <emma:interpretation id="interp30" emma:lang="en-US" emma:confidence="0.5">
                  <emma:literal>4}</emma:literal>
                </emma:interpretation>
                <emma:interpretation id="interp31" emma:lang="en-US" emma:confidence="0">
                  <emma:literal>43</emma:literal>
                </emma:interpretation>
                <emma:interpretation id="interp32" emma:lang="en-US" emma:confidence="0">
                  <emma:literal>Y}</emma:literal>
                </emma:interpretation>
                <emma:interpretation id="interp33" emma:lang="en-US" emma:confidence="0">
                  <emma:literal>y}</emma:literal>
                </emma:interpretation>
                <emma:interpretation id="interp34" emma:lang="en-US" emma:confidence="0">
                  <emma:literal>7}</emma:literal>
                </emma:interpretation>
              </emma:one-of>
            </emma:emma>
          </inkml:annotationXML>
          <inkml:trace contextRef="#ctx0" brushRef="#br0" timeOffset="22731.8866">10331 65 7998,'0'0'5160,"33"0"-129,-33 0-129,0 34-3999,0 0 0,0-2-129,0-32-129,33 34-258,-33 0-129,34-2 0,-34-32-129,33 35 0,-33-35-129,33 34 129,-33-34-129,33 0 0,1 0 129,-1-34-129,-33 34 0,33-35 129,1 35-129,-34-32 0,33-2 0,-33 0 0,0 34 0,33-32 0,-33 32 129,0 0-129,0 0 0,0 0 0,0 32 0,-33 2 129,33 0-258,0-2 258,-33 3-129,33 31 0,-34-32 0,34 32 0,0-32 129,-33 32-129,33-31 0,0-1 129,0-2-129,0-32-258,0 34-258,0-34-645,0 0-3870,0-34-129,0 34-258,0-32-516</inkml:trace>
          <inkml:trace contextRef="#ctx0" brushRef="#br0" timeOffset="23868.0308">10965-236 3483,'0'0'5031,"0"0"0,0 0-129,0-33-2967,0 33-258,0 0-516,34 0-258,-34 0-129,0 0-129,33 0-258,0 0 129,-33 0-129,33 0-129,-33 0-129,34 0 129,-34 0-258,33 33 129,-33-33-129,0 0 129,33 34-129,-33 0 0,0-34 0,0 32 0,0 2 0,-33 0 0,33-34 0,0 32 0,-33 2 0,33 1 0,0-3 0,0-32 0,0 34 0,0 0 0,0-34 129,0 0-129,0 0 0,0 32 129,0-32-129,33 34 0,-33-34 0,33 0 129,-33 0-129,36 0 0,-36 0 0,33 0 0,-33 0 0,0 0 0,33-34 0,-33 34 0,0-32 0,0 32 0,33 0 0,-33 0 0,0 0 0,0 0 0,0 0 0,-33 0 0,33 0 0,0 32 0,0 2-129,-33-34 129,33 34 0,0-2 129,0 3-258,0-1 129,0-2 0,0 2 0,0 0 129,0-2-129,0 2 0,0 0 0,0-2 129,0 3-129,0-35 129,0 34-129,0-34 0,-33 32 0,33-32 0,0 0 129,-36 34-129,36-34 0,0 0 0,-33 0 0,33 0-129,-33 0-387,33 0-2709,0 0-1806,0 0-387,0 0-387,0 0-258</inkml:trace>
        </inkml:traceGroup>
      </inkml:traceGroup>
    </inkml:traceGroup>
    <inkml:traceGroup>
      <inkml:annotationXML>
        <emma:emma xmlns:emma="http://www.w3.org/2003/04/emma" version="1.0">
          <emma:interpretation id="{A5D9323D-87FF-49C8-9948-4A4BA9AEFC50}" emma:medium="tactile" emma:mode="ink">
            <msink:context xmlns:msink="http://schemas.microsoft.com/ink/2010/main" type="paragraph" rotatedBoundingBox="915,14421 4998,14241 5043,15265 961,15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4A206D-C85B-439E-BAFD-1D82FC4D9946}" emma:medium="tactile" emma:mode="ink">
              <msink:context xmlns:msink="http://schemas.microsoft.com/ink/2010/main" type="line" rotatedBoundingBox="915,14421 4998,14241 5043,15265 961,15445"/>
            </emma:interpretation>
          </emma:emma>
        </inkml:annotationXML>
        <inkml:traceGroup>
          <inkml:annotationXML>
            <emma:emma xmlns:emma="http://www.w3.org/2003/04/emma" version="1.0">
              <emma:interpretation id="{5CE5C3DB-7026-46AF-BC79-2C240A450DED}" emma:medium="tactile" emma:mode="ink">
                <msink:context xmlns:msink="http://schemas.microsoft.com/ink/2010/main" type="inkWord" rotatedBoundingBox="915,14421 4998,14241 5043,15265 961,15445"/>
              </emma:interpretation>
              <emma:one-of disjunction-type="recognition" id="oneOf7">
                <emma:interpretation id="interp35" emma:lang="en-US" emma:confidence="1">
                  <emma:literal>Generally</emma:literal>
                </emma:interpretation>
                <emma:interpretation id="interp36" emma:lang="en-US" emma:confidence="1">
                  <emma:literal>Gene rally</emma:literal>
                </emma:interpretation>
                <emma:interpretation id="interp37" emma:lang="en-US" emma:confidence="0">
                  <emma:literal>General y</emma:literal>
                </emma:interpretation>
                <emma:interpretation id="interp38" emma:lang="en-US" emma:confidence="0">
                  <emma:literal>Gener ally</emma:literal>
                </emma:interpretation>
                <emma:interpretation id="interp39" emma:lang="en-US" emma:confidence="0">
                  <emma:literal>General) y</emma:literal>
                </emma:interpretation>
              </emma:one-of>
            </emma:emma>
          </inkml:annotationXML>
          <inkml:trace contextRef="#ctx0" brushRef="#br0" timeOffset="28263.5891">-505 2339 1548,'0'0'4257,"0"0"258,0-34-258,0 34-1677,-33 0-774,33 0-258,-33-32-387,33 32-129,-34 0-258,1 0-129,0 0 0,0 0-129,-1 32 0,1-32-258,-2 34 0,1 0 0,1-2-258,0 2 258,0 33-129,33-33-129,0 32 0,0 2 129,0-36 0,33 36-129,0-35 129,0 1-129,1 0 0,34-2 0,-1-32 129,-34 34-129,34-34 0,-34-34 129,34 34-129,-34 0 0,0-32 129,0 32-129,-33-34 129,0 34-129,0-34 0,0 34 129,0-33-129,-33 33 0,33-34 0,-33 34 129,0 0-129,-1-34 0,1 34 0,33 0 129,-33 0-258,33 0 0,0 0-129,-34 0-516,34 0-2451,34 0-1419,-34 0-387,33 0-387,0 0-258</inkml:trace>
          <inkml:trace contextRef="#ctx0" brushRef="#br0" timeOffset="28843.6627">-203 2640 7353,'0'0'4773,"33"34"-258,-33-34-1161,33 0-2193,-33-34 129,34 34-387,-1 0-258,0 0 0,1 0-258,-1-34-129,0 34 0,1-32 0,-34 32-129,0 0 0,0-34 0,0 34 0,0 0 0,0 0-129,-34 0 129,1-34-129,0 34 0,33 0 0,-34 34 0,1-34 0,0 34 0,33-34 0,-34 32 129,34 2-129,-33 0 129,33-2 0,0 2 0,0 0-129,33-1 129,1-33-129,-34 34 129,33-34-129,0 34 0,1-34-258,-1 0-258,0 0-1032,1-34-3225,1 34 129,-2 0-645,-33-34-129</inkml:trace>
          <inkml:trace contextRef="#ctx0" brushRef="#br0" timeOffset="29295.7201">332 2540 8514,'0'0'4902,"0"0"-129,0 0-258,0 34-3096,0-2-645,0-32-129,0 34-129,33 0-258,-33-2 0,0 2-129,33-34-129,-33 34 0,33-34 129,-33 0-129,0 0 129,34 0-129,-34 0 0,33-34 129,-33 0-129,0 2 129,33-2-129,-33 34 0,0-34 0,36 2 0,-36-2 0,0 34 0,0 0 0,33 0 0,-33 0 0,33 34 0,-33-34 129,0 32-258,0 2 258,0 0-258,33-2 129,-33 2-258,0-34-258,0 34-774,34-1-3483,-34-33 129,0 0-645,0 0-129</inkml:trace>
          <inkml:trace contextRef="#ctx0" brushRef="#br0" timeOffset="29835.7887">966 2574 10320,'0'0'4773,"0"32"-129,0-32-516,33 0-3354,3-32 0,-3 32-258,-33 0 0,33 0-258,0-34 0,1 34-129,-34-34-129,33 34 129,-33 0-129,0-33 129,0 33-129,0 0 0,0 0 0,-33-34 0,33 34 0,-34 0 0,34-34 0,-33 34 0,0 0 0,0 34 0,33-34 0,-36 0 0,3 34-129,33-1 129,-33 1 129,33 0-129,0-34 0,0 32 0,0 2 129,0 0 0,33-34 0,-33 32-129,33-32 129,3 34-129,-3-34 129,0 0-129,0 0 0,1 0-129,-1 0-387,0 0-1935,1-34-2451,-34 34 129,33 0-645,-33-32-129</inkml:trace>
          <inkml:trace contextRef="#ctx0" brushRef="#br0" timeOffset="30347.8537">1434 2405 10320,'0'0'5160,"0"34"-516,35-34 0,-35 34-3999,0-34-129,34 33 0,-34 1-258,33 0-129,-33-2-129,0 2-129,0 0-129,33-2 129,-33-32-129,0 0-129,0 34 129,0-34 0,0 0 129,0-34-129,0 2 258,0-2-129,0 34 258,0-34 0,0 2 129,0-2-129,0 0 0,0 34 129,0-33-129,0 33 129,33 0-129,-33 0 0,34-34 0,-34 34 0,33 0-129,-33 0 129,33 0 0,-33 0-129,0 0 129,0 0-129,0 0 129,0 0-129,0 0 0,0-34-387,0 34-1032,0 0-3096,0-32-258,0 32-129,0 0-645</inkml:trace>
          <inkml:trace contextRef="#ctx0" brushRef="#br0" timeOffset="30912.4254">2170 2439 10836,'0'-34'5160,"-33"34"-387,33 0 129,-33-32-3999,33 32-129,-33 0-258,-1 0-129,34 0-129,-33 0-129,0 32 0,33-32-129,-34 34 129,34 0-129,-33-1 0,33 1 0,0 0 129,0-2-129,0 2 0,0-34 0,33 34 0,-33-2 0,34-32 0,-1 0 0,0 0 129,1 0-129,-34-32 0,33 32 0,0-34 129,-33 0-129,33 2 129,-33-2-129,0 0 0,0 34 129,0-33-129,0-1 129,0 0-129,-33 34 0,33 0 0,0 0 0,0 0-129,-33 34 258,33-34-258,0 34 129,0-1 0,0 1 0,33 0-129,-33-2 129,33 2-129,-33-34-258,34 34-516,-34-34-3741,33 0-258,-33 0-387,33 0-258</inkml:trace>
          <inkml:trace contextRef="#ctx0" brushRef="#br0" timeOffset="31211.4634">2372 2104 10707,'0'0'5160,"0"0"-258,0 0 129,-33 34-3870,33-34-258,0 66-258,0-31 0,0-1-387,33 32 0,-33-32-129,0 32 0,0 1-129,0-33 129,0 0-129,33 32-129,-33-32-129,0-34-387,34 32-516,-34-32-3612,33 0-387,-33 0 0,0 0-258</inkml:trace>
          <inkml:trace contextRef="#ctx0" brushRef="#br0" timeOffset="31471.9965">2539 2006 11739,'0'0'5289,"0"32"-387,0 2-387,0-2-3741,0 36 129,0-36-258,0 37-258,33-3-129,-33 0-129,0-32 0,33 33-129,-33-33 0,0 32-258,33-32-258,-33-34-516,34 34-3870,-34-34-129,33 0-387,-33 0-129</inkml:trace>
          <inkml:trace contextRef="#ctx0" brushRef="#br0" timeOffset="31887.5493">2840 2339 10965,'-33'66'5160,"33"-66"-258,0 34-129,0 0-3870,0-1-258,33 1 0,-33 0-387,33-34 0,1 32-129,-1-32 0,-33 0 0,33 0 0,1-32 0,-1 32-129,0-34 129,0 0 0,-33 34 129,34-33-129,-34-1-129,0 34 129,0 0 0,0 0 0,0 0 0,0 34-129,0-1 0,-34 1 129,34 32-129,0-32 0,0 32-129,0-32 129,0 33 0,0-33 0,0 0-258,0 32-516,0-32-2967,0-34-1419,0 32 0,0-32-645</inkml:trace>
        </inkml:traceGroup>
      </inkml:traceGroup>
    </inkml:traceGroup>
    <inkml:traceGroup>
      <inkml:annotationXML>
        <emma:emma xmlns:emma="http://www.w3.org/2003/04/emma" version="1.0">
          <emma:interpretation id="{7D6E1427-83AC-477F-A8B2-08F1BC5DCF12}" emma:medium="tactile" emma:mode="ink">
            <msink:context xmlns:msink="http://schemas.microsoft.com/ink/2010/main" type="paragraph" rotatedBoundingBox="2217,15890 14241,15302 14314,16792 2290,173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9C66E32-87AC-40F5-992A-4C6905798577}" emma:medium="tactile" emma:mode="ink">
              <msink:context xmlns:msink="http://schemas.microsoft.com/ink/2010/main" type="line" rotatedBoundingBox="2217,15890 14241,15302 14314,16792 2290,17381"/>
            </emma:interpretation>
          </emma:emma>
        </inkml:annotationXML>
        <inkml:traceGroup>
          <inkml:annotationXML>
            <emma:emma xmlns:emma="http://www.w3.org/2003/04/emma" version="1.0">
              <emma:interpretation id="{010AE924-0172-42A8-A5EF-ED2A5CAC3A6F}" emma:medium="tactile" emma:mode="ink">
                <msink:context xmlns:msink="http://schemas.microsoft.com/ink/2010/main" type="inkWord" rotatedBoundingBox="7125,15850 9744,15722 9803,16930 7184,17058"/>
              </emma:interpretation>
              <emma:one-of disjunction-type="recognition" id="oneOf8">
                <emma:interpretation id="interp40" emma:lang="en-US" emma:confidence="0">
                  <emma:literal>hotheadedness</emma:literal>
                </emma:interpretation>
                <emma:interpretation id="interp41" emma:lang="en-US" emma:confidence="0">
                  <emma:literal>hotheadedness)</emma:literal>
                </emma:interpretation>
                <emma:interpretation id="interp42" emma:lang="en-US" emma:confidence="0">
                  <emma:literal>hotheadedness))</emma:literal>
                </emma:interpretation>
                <emma:interpretation id="interp43" emma:lang="en-US" emma:confidence="0">
                  <emma:literal>Lowlanders(s)</emma:literal>
                </emma:interpretation>
                <emma:interpretation id="interp44" emma:lang="en-US" emma:confidence="0">
                  <emma:literal>LU.=l,tdefuselstnst)</emma:literal>
                </emma:interpretation>
              </emma:one-of>
            </emma:emma>
          </inkml:annotationXML>
          <inkml:trace contextRef="#ctx0" brushRef="#br1" timeOffset="202726.243">5582 3676 2580,'0'-32'4644,"0"32"-129,0 0-645,-34-34-1290,34 34-258,0 0-645,0 0-387,0 0-387,0 0 0,0 0-387,0 0-258,0 34 129,0-2-258,0 2 129,0 0-129,0-2 0,0 36-129,0-36 129,34 37-129,-34-3 0,0-32 0,0 32-129,0 1 258,33-33-258,-33 0 129,0-2 0,0 2 0,0 0 0,0-34 0,33 0 0,-33 0-129,0 0 129,0-34-129,0 34 129,0-34-129,0 2 0,0 32 0,0-34 129,-33 0-129,33 1 129,-33 33-129,33-34 0,-34 34 129,1-34-129,33 34 129,-33-32 0,0 32 0,-3 0 0,36 0 0,-33 32 0,0-32 0,33 0 0,-34 34 0,34 0 0,0-34 0,-33 33 129,33 1-129,0 0 0,0-2 129,0-32-129,33 34 0,-33 0 129,0-34-129,34 32 129,-1-32 0,-33 34-129,33-34 0,3 0 129,-36 0-129,33 0 0,0 0-129,-33 0-258,33-34-1032,-33 34-3225,34-32-129,-34 32-258,0 0-645</inkml:trace>
          <inkml:trace contextRef="#ctx0" brushRef="#br1" timeOffset="204106.9183">5848 4212 645,'0'0'4386,"0"0"387,0 0-258,0 0-1548,0 0-1161,33 0-258,-33 0-129,36 0-516,-36 0-258,33 0-129,-33 0 0,33-34-258,1 34 0,-34 0-129,33-33 0,-33 33-129,0-34 129,33 34-129,-33-34 129,0 34-129,0 0 0,0 0 0,0-32 129,0 32-129,0-34 0,0 34 0,-33 0 0,0 0 0,33 0 0,-34 0 0,34 0-129,-33 0 129,33 0 129,-33 0-129,33 34 0,-36-34 129,36 32-129,-33 2 129,33 0 0,0-1 0,0 1 0,0 0 0,0-2 0,0 2 0,0 0 0,33-2 0,-33-32 0,0 34 0,36-34-129,-36 35 0,33-35 129,0 0-129,-33 0 0,34 0 0,-1 0-129,-33-35-129,33 35-129,-33 0-903,33 0-3483,-33 0-258,34 0-129,-34 0-516</inkml:trace>
          <inkml:trace contextRef="#ctx0" brushRef="#br1" timeOffset="205146.5503">6150 4246 5160,'-34'-34'5160,"34"34"0,0 0-516,0 0-2193,0-34-903,34 34-387,-1 0-387,0-33-258,1 33-129,-1 0-129,-33 0 0,33 0-129,2-34-129,-1 34-129,-1 0-258,-33 0-2064,33 0-2451,-33 0-258,34 0-258,-34 0-516</inkml:trace>
          <inkml:trace contextRef="#ctx0" brushRef="#br1" timeOffset="204874.5158">6618 3744 5289,'0'-34'4902,"-34"34"-258,34 0-1419,-33-34-1419,33 34-387,-33-32-258,33 32-387,-33 0-258,-1 0-129,34 0-129,-33 0 129,0 0-129,33 0-129,-34 32 129,34-32-258,0 34 258,-35 0-258,35-2 258,0 2-258,0 0 129,0-2 0,0 3 0,0-1-129,0-2 129,0 2 0,0 0-129,0-2 129,0 36-129,35-35 0,-35 1 0,0-34 0,0 34 0,34-2 0,-34-32 0,0 0-129,0 34 0,0-34-129,0 34-258,0-34-774,0 0-2451,0 0-1032,0 0-258,0 0-516</inkml:trace>
          <inkml:trace contextRef="#ctx0" brushRef="#br1" timeOffset="208830.5182">6853 3744 2709,'0'32'4515,"0"2"0,-34 0-258,1-34-2451,33 32 0,-35 3-387,35 31-129,-33-32-387,33 32-258,0-32-129,0 0 0,0 33-387,0-33 0,33-2-129,-33 2-258,35 0-387,-35-34-1161,33 32-2709,-33-32-258,34 0-129,-34 0-645</inkml:trace>
          <inkml:trace contextRef="#ctx0" brushRef="#br1" timeOffset="209354.5839">7052 3911 6063,'0'0'4902,"0"0"-258,0 0-387,0 0-3354,0 0-129,-33 0 129,33 0-516,-33 34 0,33-34-129,0 32-129,-33-32 0,33 0 129,-34 34-129,34 0-129,0-34 129,0 0 0,0 32 129,0-32-258,34 34 0,-34-34 0,33 0 129,-33 0-129,33 34 0,0-34 0,-33 0 0,34 33 0,-34-33 0,0 34-129,33-34 129,-33 34-258,0-34 258,-33 32 0,33-32 0,0 34 0,-34-34 0,34 34-129,0-34 129,-33 0 0,33 0 0,0 32-129,0-32-258,0 0-258,-33-32-1032,33 32-2580,0 0-516,0 0-129,0-34-129</inkml:trace>
          <inkml:trace contextRef="#ctx0" brushRef="#br1" timeOffset="209902.6543">7186 4077 6063,'0'0'4902,"0"0"-516,33 0-129,-33 0-3483,35-32-516,-35 32-1161,33 0-3096,1 0-516,-34 0-258,33 0 0</inkml:trace>
          <inkml:trace contextRef="#ctx0" brushRef="#br1" timeOffset="209686.6269">7219 3776 7224,'0'0'4902,"0"0"-129,0 0-645,0 34-2967,0 0-645,0-2 0,0 3-129,0-1-129,0-2-129,0 36 0,0-36 0,0 2-129,0 0 129,35-1-129,-35 1 0,0-34 0,33 34 0,-33-34 258,0 32-516,34-32-129,-34 0-1032,33-32-2967,-33 32-387,33 0-129,-33-34-516</inkml:trace>
          <inkml:trace contextRef="#ctx0" brushRef="#br1" timeOffset="210182.6899">7354 3744 7611,'33'0'5160,"-33"32"-387,34 2-258,-34-34-3354,33 66-516,-33-31 129,33 31-516,-33 2 0,0-36-258,34 36 0,-34-1 0,0-33-258,0-2-516,0 2-3225,0 0-645,-34-34-387,34 32-387</inkml:trace>
          <inkml:trace contextRef="#ctx0" brushRef="#br0" timeOffset="49627.802">7587 3475 7482,'33'34'5031,"-33"0"-129,34-2-129,1-32-3741,-2 69 0,1-37 0,-1 36-516,0-2 0,0 0-387,1 3 0,-34 31-129,0-34 0,0 35-129,0-35 129,0 2 0,-34-2 0,34 1 0,-33 1 0,0-36 0,0 2 0,-1 0-129,34-2-258,-33-32-258,33 0-3999,0 0-129,0 0-258,0-32-774</inkml:trace>
          <inkml:trace contextRef="#ctx0" brushRef="#br0" timeOffset="50659.933">8390 3876 645,'33'-32'4257,"-33"-2"0,0 0-1032,0 34-258,0-32-774,0 32-258,0-34-645,0 34 0,-33-34-387,33 34-129,0 0-129,0 34-129,0 0-129,0-2-258,-33 2 258,33 0-258,0-2 129,0 37-129,0-3 0,33 0 0,-33 2 0,0-35 0,33 35-129,-33-2 0,34-32 0,-1-2 0,0 2 0,2 1 129,-1-35-129,-1 32 0,0-32 0,1 0 0,-1 0 0,0-32 0,34-3 0,-67 35 0,33-66 0,0 32 0,1 0 129,-34-32-129,0 32 0,33-33 0,-33 33 0,0-32 129,0 32-129,0-32 129,-33 31-129,33-31 258,0 32-258,-34 2 258,34 32-258,0-34 129,0 34-129,0 0 129,0 0-258,0 0-387,34 34-2709,-34-34-1677,33 32-387,-33-32-387,33 34-258</inkml:trace>
          <inkml:trace contextRef="#ctx0" brushRef="#br0" timeOffset="32795.6645">365 4178 8385,'33'-67'5160,"-33"67"0,0-34-516,0 34-2838,0 0-903,33 34-129,-33-34-258,0 34 0,0 33-258,0-33-129,34 32 0,-34 34 0,0-33-129,0 1 129,33-2 0,-33 0-129,0 3 0,0-3 0,0-34 0,33 2-129,-33 0 258,0-34-129,0 32 0,0-32-129,36 0 129,-36 0 129,33 0-129,-33 0 129,33 0-129,0 0 0,1-32 0,-34 32 129,33 0-129,0 0 0,1 0 0,-1 0-258,0 0-516,0 0-1935,1 0-2322,-34 0 0,33 0-774,-33 0 0</inkml:trace>
          <inkml:trace contextRef="#ctx0" brushRef="#br0" timeOffset="33328.2322">1268 4748 10707,'0'0'5031,"0"0"-258,-34 32-1161,34-32-2838,-33 0-129,33 34-129,0-2 0,0-32-387,0 34 129,33 0-258,-33-34 129,34 32-129,-1-32 129,0 0-129,0 0 129,1 0-129,-34-32 129,33 32-129,2-34 129,-35 34-129,0-34 0,0 2 129,0 32-129,0-34 129,-35 2-258,2 32 258,33 0-258,-34-34 129,1 34 0,33 0-387,0 0-516,-66 0-3999,66 0 258,0 34-774,0-34 0</inkml:trace>
          <inkml:trace contextRef="#ctx0" brushRef="#br0" timeOffset="33659.7743">1937 4312 10836,'0'34'5160,"0"-34"-258,0-34 0,34 34-4257,-1 0 0,0-34-129,1 34-129,-1-32-258,0 32-129,0 0-645,1 0-516,-34 0-3741,0 32 129,0-32-645,0 0-129</inkml:trace>
          <inkml:trace contextRef="#ctx0" brushRef="#br0" timeOffset="33907.8058">1971 4513 9933,'0'34'5289,"-34"-2"-258,34-32 0,0 0-3612,34 0-516,-34 0-129,33 0-129,0-32-258,1 32-129,-1 0-129,0 0-129,-33-34 0,33 34-387,1 0-774,-1 0-3741,-33 0-258,33 0-129,-33 0-774</inkml:trace>
          <inkml:trace contextRef="#ctx0" brushRef="#br0" timeOffset="34711.9079">3140 3945 6321,'0'-69'5418,"0"69"-258,0 0-387,0 0-2064,0-32-1161,0 32-516,0 0-129,0 32-258,0-32-258,0 35-129,0-1-129,0-2 0,0 36 0,0-36 0,0 36-129,0-1 0,0-1 0,33 34 0,-33-31 0,0-3 0,0-32 0,0 32-129,0-32 129,33-2 0,-33 3 0,36-35 0,-36 0 0,33 0 0,0 0 0,0 0 129,1 0-129,-1-35 0,0 35 0,1-32-129,-1 32-129,0 0-516,1 0-2709,-1-34-1677,-33 34 0,33 0-516,-33 0-387</inkml:trace>
          <inkml:trace contextRef="#ctx0" brushRef="#br0" timeOffset="35235.9744">3909 4579 10965,'0'-32'5547,"0"32"-645,34 0 0,-34-34-3870,33 34-645,-33 0 0,33 0-129,1 0-129,-34 34-258,33-34 129,-33 32 0,0 2-129,0 0 129,0-2-129,0 3 129,-33 31-129,-1-32 129,34-34-129,-33 32 0,0 2 129,33 0 0,-34-34-129,34 0 258,0 32-129,0-32 0,0 0 129,0 0 0,34 0 0,-1 0 0,-33-32 0,33 32 0,1 0 0,-1 0-129,0 0 129,2 0-258,-35 0-387,34 0-1935,-34 0-2451,0 0-258,0 0-387,0 0-645</inkml:trace>
          <inkml:trace contextRef="#ctx0" brushRef="#br0" timeOffset="35843.5516">4477 3911 8256,'-33'-35'5160,"33"35"-129,0 0-258,0 0-2967,0 0-645,0 0-129,33 35-258,1-35-129,-1 66-129,2-32-129,-2 0-129,1 32-129,32-32 0,-32 33 0,-1-33 0,0-2-129,0 2 0,1 0 0,-1-2 129,-33 2-258,33-34 129,-33 0-258,34 35-516,-34-35-3096,0 0-1419,0 0-129,0-35-387</inkml:trace>
          <inkml:trace contextRef="#ctx0" brushRef="#br0" timeOffset="48743.6896">2807 3509 2322,'-35'34'4644,"35"-2"-258,-34 3 129,1-35-1806,33 66-1161,-33-32 0,33 32-258,-34 2-387,34-1 0,0 33-258,0 0-129,0-33-129,0 33 0,34 0-258,32 1 0,-32-1 0,34-32-129,-1-1-387,-1-1-1290,34-32-3096,-33-2-129,35 2-516,-36 0-516</inkml:trace>
          <inkml:trace contextRef="#ctx0" brushRef="#br1" timeOffset="206414.7114">9393 3945 1677,'0'0'4644,"33"0"129,-33 0-1548,0-34-516,0 34-645,0 0-516,0 0-258,0 0-516,0 0-129,0 0-258,0 0 0,0 34-129,0-2 129,-33 2-258,33 0 129,0-2-129,0 36 129,0-35-129,0 35 0,33-36 0,-33 2 0,35 0-129,-1-2 129,-34-32-129,33 0 0,0 0 0,0-32 0,1-2 0,-1 0 0,0 2 0,1-36 0,-1 35 0,-33-1 129,0 0-129,0-32 0,0 32 0,0 34 0,0-32 0,0 32 0,0 0 0,0 0 129,0 0-129,0 0 0,0 32 129,0 2-129,0-34 0,0 66 0,0-32 0,33 0 0,-33-1 0,33 1 0,-33-34 0,34 34 0,-34-2-258,35-32-258,-2 34-1419,-33-34-2838,0 0-258,0 0-387,34 0-258</inkml:trace>
          <inkml:trace contextRef="#ctx0" brushRef="#br1" timeOffset="206998.2855">10295 3945 5805,'0'0'5160,"0"0"-387,-33-34-129,33 34-3741,0 0 0,0 0-258,0 0-129,0 0-129,0 0-258,-33 0 129,0 0-129,33 0 258,-34 34-258,34-34 0,-33 32 0,33-32 0,-33 34 129,33-34-129,0 0 0,0 34 0,0-34-129,0 0 129,33 0-129,-33 0 129,33 32-129,1-32 0,-1 0 0,-33 0 0,33 34 0,0-34 129,-33 0-258,0 34 258,0-34-258,0 33 129,0 1 0,0-34 0,0 34 0,-33-2-129,33-32 129,-33 34 0,0-34 0,33 34 129,-34-34-129,1 0 0,33 0 0,0 0 0,-33 0 0,33 0-129,0 0-129,0-34-258,0 34-1677,33 0-2709,-33 0-129,0 0-387,33-34-258</inkml:trace>
          <inkml:trace contextRef="#ctx0" brushRef="#br1" timeOffset="207622.3639">10497 4145 3870,'33'0'5160,"-33"0"-258,34 0-258,-1 0-2838,-33-34-645,33 34-129,1 0-387,-34-34-129,33 34-258,-33-32 0,0 32-129,33 0 258,-33-34-258,0 34 0,34 0-129,-34 0 129,0-34-129,0 34 129,-34-32-129,1 32 0,33-34 129,-33 34-129,-1 0 0,1 0 129,33 0 0,-33 0 0,-1 0 0,1 34 0,33-2 0,-33 2 129,33 0-129,-33-2 0,33 2 129,0 0-129,0 33 0,33-33 129,0-2-129,-33-32 129,33 34-129,1 0 129,-1-34-129,34 0 129,-34 0-129,0 0-129,1-34 129,1 34-129,-35-34-258,33 2-645,0 32-3999,-33-34-387,0 34-258,0 0-516</inkml:trace>
          <inkml:trace contextRef="#ctx0" brushRef="#br1" timeOffset="211014.7955">11267 3710 6450,'0'0'5289,"0"0"-516,-33 0-129,33 34-3612,-36-2 0,36 36-258,-33-36 0,33 3-258,-33 31-129,33 2-129,0-36 0,0 36-129,33-1 0,-33-33-129,33-2-129,3 36-387,-3-36-1419,0-32-2838,0 34-258,1-34-516,-1 0-258</inkml:trace>
          <inkml:trace contextRef="#ctx0" brushRef="#br1" timeOffset="211474.8529">11633 3844 7998,'-33'0'5031,"-1"0"-129,34 0-258,-33 32-3870,0-32-129,33 0 0,-33 0-387,33 0 129,0 35-258,0-1 0,0-34-129,0 0 0,0 32 0,33-32 0,-33 34 129,33-34-258,-33 34 129,33-34 0,1 32 0,-1-32 0,-33 34 0,35-34-129,-35 34 129,34-34-129,-34 33 0,0 1 129,-34-34-129,34 34 129,-35-34-129,35 32 129,-33-32 0,-1 34 0,34-34 0,-33 0 0,33 0-258,0-34-774,0 34-3354,0 0-516,0 0-258,0-32-387</inkml:trace>
          <inkml:trace contextRef="#ctx0" brushRef="#br1" timeOffset="211790.8939">11968 3610 6708,'0'0'5289,"0"34"-516,0-2-129,0-32-2451,0 68-1935,0-36 129,-33 36 0,33-36-129,0 37-258,0-3 129,0-32-129,33 32 0,-33 1 0,0-33 0,33 0 0,0-2 0,-33 2-129,0 0-129,0-34-903,34 0-3354,-34 0-387,33-34-258,-33 34-387</inkml:trace>
          <inkml:trace contextRef="#ctx0" brushRef="#br1" timeOffset="211986.4189">11835 4111 8256,'0'0'5289,"0"0"-129,33-34-258,0 34-3612,1 0-645,-1-32-129,0 32-258,0 0-645,1 0-3999,-1 0-387,2 0-645,-35 0-258</inkml:trace>
          <inkml:trace contextRef="#ctx0" brushRef="#br1" timeOffset="216122.4441">12269 3644 7482,'0'0'5289,"0"32"-387,0-32 129,34 0-3096,-34 34-1032,33-34 0,-33 34-258,33-2-129,-33 2-129,0 0 0,34-2-258,-34 37 0,0-37-129,0 36-129,0-2-129,-34 1-129,34-33-903,0 32-3870,-33-32 0,33 0-387,0-2-516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3:07.661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6C6C807-17B3-440C-9595-C24D87F6A6A4}" emma:medium="tactile" emma:mode="ink">
          <msink:context xmlns:msink="http://schemas.microsoft.com/ink/2010/main" type="writingRegion" rotatedBoundingBox="10120,5341 11629,5404 11603,6032 10094,5969"/>
        </emma:interpretation>
      </emma:emma>
    </inkml:annotationXML>
    <inkml:traceGroup>
      <inkml:annotationXML>
        <emma:emma xmlns:emma="http://www.w3.org/2003/04/emma" version="1.0">
          <emma:interpretation id="{7548FC15-61EF-40C9-B2BF-2E8B735DB68E}" emma:medium="tactile" emma:mode="ink">
            <msink:context xmlns:msink="http://schemas.microsoft.com/ink/2010/main" type="paragraph" rotatedBoundingBox="10120,5341 11629,5404 11603,6032 10094,59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D450C5-E8C4-496D-AEF5-746D37D525C6}" emma:medium="tactile" emma:mode="ink">
              <msink:context xmlns:msink="http://schemas.microsoft.com/ink/2010/main" type="line" rotatedBoundingBox="10120,5341 11629,5404 11603,6032 10094,5969"/>
            </emma:interpretation>
          </emma:emma>
        </inkml:annotationXML>
        <inkml:traceGroup>
          <inkml:annotationXML>
            <emma:emma xmlns:emma="http://www.w3.org/2003/04/emma" version="1.0">
              <emma:interpretation id="{04049A50-8325-4017-BB73-83153F0489C9}" emma:medium="tactile" emma:mode="ink">
                <msink:context xmlns:msink="http://schemas.microsoft.com/ink/2010/main" type="inkWord" rotatedBoundingBox="10120,5341 11629,5404 11603,6032 10094,5969">
                  <msink:destinationLink direction="with" ref="{B2679908-11C3-4263-9E35-788033EC0A18}"/>
                </msink:context>
              </emma:interpretation>
              <emma:one-of disjunction-type="recognition" id="oneOf0">
                <emma:interpretation id="interp0" emma:lang="en-US" emma:confidence="0">
                  <emma:literal>old</emma:literal>
                </emma:interpretation>
                <emma:interpretation id="interp1" emma:lang="en-US" emma:confidence="0">
                  <emma:literal>too</emma:literal>
                </emma:interpretation>
                <emma:interpretation id="interp2" emma:lang="en-US" emma:confidence="0">
                  <emma:literal>oleo</emma:literal>
                </emma:interpretation>
                <emma:interpretation id="interp3" emma:lang="en-US" emma:confidence="0">
                  <emma:literal>oho</emma:literal>
                </emma:interpretation>
                <emma:interpretation id="interp4" emma:lang="en-US" emma:confidence="0">
                  <emma:literal>olio</emma:literal>
                </emma:interpretation>
              </emma:one-of>
            </emma:emma>
          </inkml:annotationXML>
          <inkml:trace contextRef="#ctx0" brushRef="#br0">791-3613 1806,'0'0'4902,"0"0"258,0 0-387,33 35-2709,-33-35-387,0 34-387,0-34-129,33 0-387,-33 0-129,0 32-129,0 2 0,0 0-387,0-2 129,0 2-129,0 0 0,0-1-258,0 1 258,-33 0-258,33-2 129,0 36 0,0-36-129,0-32 129,0 34 0,0 0 0,33-34 0,-33 0 0,0 33 0,35-33 0,-35 0 0,34 0 0,-1 0 0,-33 0 0,33 0 129,1-33-129,-1 33 0,0 0 0,1 0 129,-1-34-258,-33 34 129,33 0-258,-33 0-258,0 0-645,33 34-3612,-33-34-387,0 0-387,0 0-387</inkml:trace>
          <inkml:trace contextRef="#ctx0" brushRef="#br0" timeOffset="557.5708">1460-3143 2322,'0'0'5031,"0"0"-258,0 0-129,0 0-3225,-33 0-129,33 32-645,0-32-129,0 34-129,0-34 0,0 34-129,0-34 258,0 33-258,0-33 0,33 34 0,1-34 0,-34 0-129,33 0 129,-33 0-129,33-34 0,-33 34 0,34-33 0,-34 33 0,0-34 0,0 0-129,0 34 258,0-32-258,0 32 129,-34-34-129,1 34 0,33 0 0,-33 0 0,-1 0-129,34 0-516,-33 0-1161,33 34-3096,0-34-258,-33 0-516,33 0 129</inkml:trace>
          <inkml:trace contextRef="#ctx0" brushRef="#br1" timeOffset="-63287.0364">156-3243 2451,'0'0'2838,"-33"32"-129,33-32-774,-33 0-516,33 34 0,0-34-387,0 34-129,0-34 129,0 32-258,0-32-129,0 34-129,0-34 0,33 35 0,-33-35-258,33 0 0,-33 32-129,33-32 129,1-32-129,-34 32 129,33 0-129,0-35 0,-33 1 0,34 34 0,-34-32-129,0 32 129,0-34-129,0 34 129,0 0-129,-34-34 0,34 34 129,-33 0-129,0 0-129,33 0 0,-34 0-516,1 0-3612,33 0-387,0 34-387,0-34-129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5:19.94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FCAB6BA-3E18-41DF-87A8-C4CEF6D32B7F}" emma:medium="tactile" emma:mode="ink">
          <msink:context xmlns:msink="http://schemas.microsoft.com/ink/2010/main" type="writingRegion" rotatedBoundingBox="1374,4163 11709,3651 11769,4869 1435,5381"/>
        </emma:interpretation>
      </emma:emma>
    </inkml:annotationXML>
    <inkml:traceGroup>
      <inkml:annotationXML>
        <emma:emma xmlns:emma="http://www.w3.org/2003/04/emma" version="1.0">
          <emma:interpretation id="{2C8B7A75-376C-4F92-8730-0513625199CC}" emma:medium="tactile" emma:mode="ink">
            <msink:context xmlns:msink="http://schemas.microsoft.com/ink/2010/main" type="paragraph" rotatedBoundingBox="1374,4163 11709,3651 11769,4869 1435,53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11B2F9-EB8F-4114-B623-2D92E9472747}" emma:medium="tactile" emma:mode="ink">
              <msink:context xmlns:msink="http://schemas.microsoft.com/ink/2010/main" type="line" rotatedBoundingBox="1374,4163 11709,3651 11769,4869 1435,5381"/>
            </emma:interpretation>
          </emma:emma>
        </inkml:annotationXML>
        <inkml:traceGroup>
          <inkml:annotationXML>
            <emma:emma xmlns:emma="http://www.w3.org/2003/04/emma" version="1.0">
              <emma:interpretation id="{EFA31742-AA3A-49A1-8ED5-263DDAACDBBE}" emma:medium="tactile" emma:mode="ink">
                <msink:context xmlns:msink="http://schemas.microsoft.com/ink/2010/main" type="inkWord" rotatedBoundingBox="1374,4163 2525,4106 2585,5324 1435,5381"/>
              </emma:interpretation>
              <emma:one-of disjunction-type="recognition" id="oneOf0">
                <emma:interpretation id="interp0" emma:lang="en-US" emma:confidence="0">
                  <emma:literal>....</emma:literal>
                </emma:interpretation>
                <emma:interpretation id="interp1" emma:lang="en-US" emma:confidence="0">
                  <emma:literal>Let</emma:literal>
                </emma:interpretation>
                <emma:interpretation id="interp2" emma:lang="en-US" emma:confidence="0">
                  <emma:literal>Lot</emma:literal>
                </emma:interpretation>
                <emma:interpretation id="interp3" emma:lang="en-US" emma:confidence="0">
                  <emma:literal>Lee</emma:literal>
                </emma:interpretation>
                <emma:interpretation id="interp4" emma:lang="en-US" emma:confidence="0">
                  <emma:literal>Lit</emma:literal>
                </emma:interpretation>
              </emma:one-of>
            </emma:emma>
          </inkml:annotationXML>
          <inkml:trace contextRef="#ctx0" brushRef="#br0">37 88 2709,'-33'-34'4773,"33"34"0,0-34-258,0 34-2580,0-33-516,0 33-387,0 0 0,0 0-387,0 0 0,0 0-258,0 33-129,0 1-129,0 0 258,0-1-258,0 35 0,0-1-258,0 0 258,0 1-129,0-1 0,0-35-129,0 37 258,0-3-258,0-31 129,33 31 0,-33-66 0,0 35 0,0-35 0,33 0 0,-33 0 0,33 0 129,1 0-129,-34-35 0,35 35 0,-2 0 0,1-34 0,-1 34 129,0 0-129,0 0 0,34 0 0,-34 0 0,1 0 0,-1 0-258,0 0-516,-33 0-774,34 0-3225,1 0 0,-2 34-645,-33-34-129</inkml:trace>
          <inkml:trace contextRef="#ctx0" brushRef="#br0" timeOffset="340.0432">840 391 5031,'0'0'5289,"0"0"-387,0 0-129,0 0-3483,33-34-258,0 34-387,-33 0-258,34 0 129,-1-34-387,0 34 0,3 0-387,-3 0-258,0 0-2451,-33 0-1548,33 0-258,-33 0-774,0 0 258</inkml:trace>
          <inkml:trace contextRef="#ctx0" brushRef="#br0" timeOffset="5180.6579">840 928 1806,'0'0'5031,"0"0"-129,0 0 0,-33 0-2451,-1 34-903,1-34-258,33 32-387,0 2-258,0-34-129,-33 35-258,66-3 258,-33 2-387,33-34-129,1 34-258,-34-34-774,66 0-3483,-33 0-516,1-34 0,-34 34-774</inkml:trace>
          <inkml:trace contextRef="#ctx0" brushRef="#br0" timeOffset="5324.1761">840 727 5676,'0'-35'4515,"0"35"-4386,0 0-129,33 0-4386,-33 0-387</inkml:trace>
        </inkml:traceGroup>
        <inkml:traceGroup>
          <inkml:annotationXML>
            <emma:emma xmlns:emma="http://www.w3.org/2003/04/emma" version="1.0">
              <emma:interpretation id="{DBC1A567-E52D-4644-85AB-F78156D15C29}" emma:medium="tactile" emma:mode="ink">
                <msink:context xmlns:msink="http://schemas.microsoft.com/ink/2010/main" type="inkWord" rotatedBoundingBox="2933,4200 3969,4149 3997,4728 2962,4779"/>
              </emma:interpretation>
              <emma:one-of disjunction-type="recognition" id="oneOf1">
                <emma:interpretation id="interp5" emma:lang="en-US" emma:confidence="1">
                  <emma:literal>set</emma:literal>
                </emma:interpretation>
                <emma:interpretation id="interp6" emma:lang="en-US" emma:confidence="0">
                  <emma:literal>Set</emma:literal>
                </emma:interpretation>
                <emma:interpretation id="interp7" emma:lang="en-US" emma:confidence="0">
                  <emma:literal>get</emma:literal>
                </emma:interpretation>
                <emma:interpretation id="interp8" emma:lang="en-US" emma:confidence="0">
                  <emma:literal>pet</emma:literal>
                </emma:interpretation>
                <emma:interpretation id="interp9" emma:lang="en-US" emma:confidence="0">
                  <emma:literal>bet</emma:literal>
                </emma:interpretation>
              </emma:one-of>
            </emma:emma>
          </inkml:annotationXML>
          <inkml:trace contextRef="#ctx0" brushRef="#br0" timeOffset="948.1204">1643 256 3354,'33'-34'4386,"-33"1"0,-33 33-1806,33 0-516,0-34-774,0 34-258,-34 0-258,34 0-387,-33 0 0,33 0 0,0 0-258,0 0 129,-33 34-258,33-1 129,0-33-129,0 0 129,0 34-129,0-34 258,0 0-129,0 34-258,33-1 258,0-33-258,-33 0 258,34 34-129,-1-34 0,-33 34-129,33-34-129,-33 32 258,0 3 0,0-35 0,0 32 0,0 2 0,0-34-129,0 35 129,0-35 0,-33 0 129,0 0-129,33 0-129,-34 0-129,34 0-387,0 0-2838,0-35-774,0 35-516,34-34-258</inkml:trace>
          <inkml:trace contextRef="#ctx0" brushRef="#br0" timeOffset="1444.1824">1909 357 4902,'35'-34'4902,"-35"34"-387,0 0-387,0 0-3096,34 0-129,-1-33-516,0 33 129,-33 0-387,33 0 0,-33-34-129,34 34 129,-34 0 129,0 0-258,0 0 129,33-34-129,-33 34 129,0 0-129,0 0 0,-33-33 0,33 33 0,-34 0-129,1 0 129,33 0 0,-33 0 0,0 0 0,-1 33 129,-1 1-129,2-34 258,33 34-258,-34-1 258,34 1-129,0 0 258,34-2-258,-1 3 0,2-35 129,-1 32-258,-1-32 129,0 34 0,0-34-129,1 0-387,-1 0-645,0 0-3612,1 0 0,-34 0-516,0 0-258</inkml:trace>
          <inkml:trace contextRef="#ctx0" brushRef="#br0" timeOffset="2699.8429">2277 323 4128,'0'0'4902,"0"0"-516,0 0 129,0-33-3096,34 33-645,-1 0-387,2-34 0,-2 34-903,1 0-3354,-1 0-516,0 0-387,34 0-129</inkml:trace>
          <inkml:trace contextRef="#ctx0" brushRef="#br0" timeOffset="2496.317">2311 54 4128,'0'-67'4902,"0"67"-387,0 0 0,0 0-2967,0 0-387,0 0-387,33 33-129,-33 1-387,0 33 129,35-33 0,-35 33-387,0-33 129,0 33-129,33 1 129,-33-36-129,0 35 0,0-33-129,0-34 129,34 35 0,-34-35 0,33 0-258,-33 0-129,33-35-1161,-33 35-2838,34-34-258,-34 34-516,0-32-129</inkml:trace>
        </inkml:traceGroup>
        <inkml:traceGroup>
          <inkml:annotationXML>
            <emma:emma xmlns:emma="http://www.w3.org/2003/04/emma" version="1.0">
              <emma:interpretation id="{A4246119-FE49-4E4D-8E39-1A99947F293C}" emma:medium="tactile" emma:mode="ink">
                <msink:context xmlns:msink="http://schemas.microsoft.com/ink/2010/main" type="inkWord" rotatedBoundingBox="4425,4020 5098,3987 5129,4598 4455,4632"/>
              </emma:interpretation>
              <emma:one-of disjunction-type="recognition" id="oneOf2">
                <emma:interpretation id="interp10" emma:lang="en-US" emma:confidence="1">
                  <emma:literal>of</emma:literal>
                </emma:interpretation>
                <emma:interpretation id="interp11" emma:lang="en-US" emma:confidence="0">
                  <emma:literal>oof</emma:literal>
                </emma:interpretation>
                <emma:interpretation id="interp12" emma:lang="en-US" emma:confidence="0">
                  <emma:literal>oft</emma:literal>
                </emma:interpretation>
                <emma:interpretation id="interp13" emma:lang="en-US" emma:confidence="0">
                  <emma:literal>off</emma:literal>
                </emma:interpretation>
                <emma:interpretation id="interp14" emma:lang="en-US" emma:confidence="0">
                  <emma:literal>oaf</emma:literal>
                </emma:interpretation>
              </emma:one-of>
            </emma:emma>
          </inkml:annotationXML>
          <inkml:trace contextRef="#ctx0" brushRef="#br0" timeOffset="3180.4039">3113 225 5805,'-33'34'5160,"33"-34"-516,0 0-129,-33 0-3483,33 34-516,0-34 129,0 33-516,0-33 258,0 34-516,33-34 258,0 34-258,1-34 129,-34 0 0,33 0 129,0 0-129,1 0 0,1 0 129,-35-34-258,33 34 258,-33-34-258,0 1 258,0 33-258,0-34 129,0 34-129,-33-34 0,33 34 258,-35-33-258,-32 33 129,34 0 0,-1 0 0,1 0 0,33 0-129,-33 33-129,33-33-645,0 0-2580,0 34-903,0-34-516,33 0-129</inkml:trace>
          <inkml:trace contextRef="#ctx0" brushRef="#br0" timeOffset="3675.9668">3415 326 5676,'0'-33'5289,"33"33"-645,1 0 0,-1 0-3741,0-34 0,0 34-1290,1 0-3612,-1 0-387,0 0-645,3 0-129</inkml:trace>
          <inkml:trace contextRef="#ctx0" brushRef="#br0" timeOffset="3487.9429">3581-111 3612,'0'-68'5031,"0"68"-129,0 0 0,-33 0-2967,0 0-645,33 0-387,0 34-258,-33 0-258,33-1-129,0 35 0,0-35-129,33 35-129,-33-35 129,0 1 129,33 33-258,0-33 129,-33 0-516,34-1-129,-34 1-774,33 0-3225,-33-34-387,33 32-516,-33-32 129</inkml:trace>
        </inkml:traceGroup>
        <inkml:traceGroup>
          <inkml:annotationXML>
            <emma:emma xmlns:emma="http://www.w3.org/2003/04/emma" version="1.0">
              <emma:interpretation id="{94781029-B20D-40F8-8864-4E4EB5CD4228}" emma:medium="tactile" emma:mode="ink">
                <msink:context xmlns:msink="http://schemas.microsoft.com/ink/2010/main" type="inkWord" rotatedBoundingBox="5700,3997 7200,3922 7230,4531 5730,4606"/>
              </emma:interpretation>
              <emma:one-of disjunction-type="recognition" id="oneOf3">
                <emma:interpretation id="interp15" emma:lang="en-US" emma:confidence="0">
                  <emma:literal>Live</emma:literal>
                </emma:interpretation>
                <emma:interpretation id="interp16" emma:lang="en-US" emma:confidence="0">
                  <emma:literal>live</emma:literal>
                </emma:interpretation>
                <emma:interpretation id="interp17" emma:lang="en-US" emma:confidence="0">
                  <emma:literal>five</emma:literal>
                </emma:interpretation>
                <emma:interpretation id="interp18" emma:lang="en-US" emma:confidence="0">
                  <emma:literal>hive</emma:literal>
                </emma:interpretation>
                <emma:interpretation id="interp19" emma:lang="en-US" emma:confidence="0">
                  <emma:literal>Lire</emma:literal>
                </emma:interpretation>
              </emma:one-of>
            </emma:emma>
          </inkml:annotationXML>
          <inkml:trace contextRef="#ctx0" brushRef="#br0" timeOffset="6308.3011">4318-179 4773,'0'0'5031,"0"0"-387,0 0 0,0 0-3225,0 34-387,0-34-129,0 34-258,0-2-129,0 3-129,0-1-129,0 32-129,0-32 129,0 33-258,0-33 129,0 33-129,33-33 0,-33-2 0,0 2 129,0 0-387,33-1-129,-33-33-387,34 0-2193,-1 0-1677,0-33-258,1 33-387,-1-34-129</inkml:trace>
          <inkml:trace contextRef="#ctx0" brushRef="#br0" timeOffset="6732.3549">4653-42 5289,'-34'-35'4902,"34"35"-516,0 0 0,0 0-3612,0 0-645,0 0-1161,0 0-3225,34 35-129,-1-35-258,-33 34 0</inkml:trace>
          <inkml:trace contextRef="#ctx0" brushRef="#br0" timeOffset="6536.33">4686 92 4902,'0'0'5031,"0"0"-387,-33 0-258,33 33-3225,0-33-258,0 34-387,0-34 0,0 34-387,0-2 0,0-32-387,33 35-645,-33-35-2838,0 34-774,0-34-387,0 0 0</inkml:trace>
          <inkml:trace contextRef="#ctx0" brushRef="#br0" timeOffset="7108.4027">4919 58 5289,'0'0'4773,"33"0"-129,-33 0-516,0 34-3354,0-1-258,0 1-129,34-34 0,-34 66-258,33-66 0,-33 35-129,35-1 129,-2-2-258,-33-32 258,34 34-129,-34-34-129,0 0 129,33-34 0,-33 34 129,0-32-258,33-2 258,-33-1-258,0 3 258,0-2-258,0 0 129,34 1 0,-34-1-258,0 34-516,0-34-2709,0 34-903,33 0-387,-33 0-129</inkml:trace>
          <inkml:trace contextRef="#ctx0" brushRef="#br0" timeOffset="7596.4647">5489 159 1806,'0'0'5031,"33"0"-387,-33 0 0,33-34-1935,1 34-1677,-34 0-129,33-33-387,-33 33 129,33-34-258,-33 34-129,0 0-129,0-34 129,0 34-129,34 0 0,-34 0-129,-34-32 129,34 32 0,0 0-129,-33-34 0,0 34 0,-1 0 0,34 34 129,-33-34-129,0 32 0,-2 2 0,35 0 129,-34-1 129,34 1 0,0 0 129,0-2 0,34 3-129,-34-35 258,35 34-258,-2-2 0,34-32 0,-34 0-129,0 0 0,34 0-387,-34 0-774,0 0-3870,1-32-258,-34 32-258,0-34-645</inkml:trace>
        </inkml:traceGroup>
        <inkml:traceGroup>
          <inkml:annotationXML>
            <emma:emma xmlns:emma="http://www.w3.org/2003/04/emma" version="1.0">
              <emma:interpretation id="{20D5A771-013F-4C1A-9A43-FF2EF559AF91}" emma:medium="tactile" emma:mode="ink">
                <msink:context xmlns:msink="http://schemas.microsoft.com/ink/2010/main" type="inkWord" rotatedBoundingBox="7778,3881 11711,3686 11748,4432 7815,4627"/>
              </emma:interpretation>
              <emma:one-of disjunction-type="recognition" id="oneOf4">
                <emma:interpretation id="interp20" emma:lang="en-US" emma:confidence="1">
                  <emma:literal>variables</emma:literal>
                </emma:interpretation>
                <emma:interpretation id="interp21" emma:lang="en-US" emma:confidence="0">
                  <emma:literal>variable S</emma:literal>
                </emma:interpretation>
                <emma:interpretation id="interp22" emma:lang="en-US" emma:confidence="0">
                  <emma:literal>variable s</emma:literal>
                </emma:interpretation>
                <emma:interpretation id="interp23" emma:lang="en-US" emma:confidence="0">
                  <emma:literal>variable g</emma:literal>
                </emma:interpretation>
                <emma:interpretation id="interp24" emma:lang="en-US" emma:confidence="0">
                  <emma:literal>variable 8</emma:literal>
                </emma:interpretation>
              </emma:one-of>
            </emma:emma>
          </inkml:annotationXML>
          <inkml:trace contextRef="#ctx0" brushRef="#br0" timeOffset="8608.0931">6392 58 5934,'0'0'5160,"33"0"-258,-33 0-387,33 0-3096,-33 0-516,34 34-129,-34-2-258,0 2-258,33-34 129,-33 35-387,33-3 129,-33 2-129,33 0 0,-33-34-129,34 32 258,-34-32-258,0 0 129,33 0 129,-33 0-129,33 0 0,-33-32 0,34 32 129,-34-34-129,0 0 129,0-33-129,33 33 0,-33 2 129,0-2-129,33 0 0,-33 2-387,0 32-387,0-35-3096,0 35-903,0 0-516,35 35-129</inkml:trace>
          <inkml:trace contextRef="#ctx0" brushRef="#br0" timeOffset="9324.184">7261 92 2967,'0'-34'4644,"0"34"129,-35-34-129,35 34-2709,-33 0-516,33 0-387,-34 0 0,34 0-387,-33 0-258,0 0 0,33 0-129,-34 0 0,1 34 0,33 0-129,-33-2 0,33 2-129,0 1 129,-33-3-258,33-32 258,33 34-129,-33 0 129,33-2-258,0-32 258,1 0-258,-1 0 258,0 0 0,1 0-258,-1-32 387,2-2-258,-35 34 129,33-34-129,-33 2 129,34-3-129,-34 1 0,0 2 129,0 32-129,0-34 0,0 0 0,0 34 0,0 0 0,-34 0 0,34 0 0,0 34 0,0 0 0,0-34 0,0 32 0,0 2 0,0 1-129,0-3 129,34 2-258,-34 0-129,0-34-774,66 32-2193,-66-32-1548,34 0-387,-34 0-258</inkml:trace>
          <inkml:trace contextRef="#ctx0" brushRef="#br0" timeOffset="9872.7537">7494 24 5160,'0'-32'5160,"0"32"-258,0 0-258,0 0-3225,0 32-387,33-32-516,-33 34 0,0 0-258,0-2 0,34 2-129,-34 1-129,0-3-129,0-32 0,33 34-258,-33-34 0,0 34 0,0-34 0,0 0-258,0-34 258,0 34 0,0-34 129,0 2 129,0-3 0,0 1 258,0 2 0,0-2 0,0 34 129,0-34 0,0 34 129,0 0 0,33-32 0,1 32 0,-34 0-129,33 0 0,2 0 0,-35 0-129,33 0 0,-33 0 0,0 0 0,0 0 0,34 0-129,-34 0 129,0-35-129,0 35 129,0 0 129,-34-34-258,34 34 0,0 0 129,-33-32-129,33 32-129,0 0-387,0 0-258,-35 0-2451,35 0-1419,0 32-516,0 2-129</inkml:trace>
          <inkml:trace contextRef="#ctx0" brushRef="#br0" timeOffset="10368.3164">7929-278 6708,'0'-32'5031,"0"-2"-258,0 34-516,0 0-3354,0 0-645,0 34-903,0-34-3483,33 32-645,-33-32-129,34 34-258</inkml:trace>
          <inkml:trace contextRef="#ctx0" brushRef="#br0" timeOffset="10165.7909">7962-43 8127,'0'0'5289,"0"0"0,0 0-516,0 35-3483,0-35-516,0 32-129,0 2-258,0 0 0,34-2-258,-34 2-129,0 1 0,33-3-129,-33-32-258,0 34-645,33 0-2580,-33-34-1548,0 0-129,0 0-516</inkml:trace>
          <inkml:trace contextRef="#ctx0" brushRef="#br0" timeOffset="11003.8972">8497 58 4902,'0'-34'5031,"0"34"-129,0 0-258,0 0-3354,-33-32 0,33 32-516,0 0 0,0 0-258,-34 0 129,34 0-258,-33 0-129,33 0-129,-33 0 129,-1 0-129,1 0 0,0 32 0,33-32 0,-33 34-129,33 0 129,0-2-129,0-32 0,0 34 129,0 1-258,33-3 258,0 2-129,0-34-129,1 0 129,-34 34 0,33-34 0,0 0 0,1-34 0,-1 34 0,0-34 0,-33 2 129,33-3-129,-33 1 0,0 34 0,0-32 129,0-2-129,0 0 0,0 34 0,0 0 0,0-32 0,0 32 0,-33 0-129,33 32 258,0 2-129,0-34 0,0 34 0,0-2 0,33 2 0,-33 1-129,0-3 0,36 2-387,-36 0-258,0-34-2193,33 0-2064,0 0-387,-33 0-258,0 0 258</inkml:trace>
          <inkml:trace contextRef="#ctx0" brushRef="#br0" timeOffset="11284.433">8732-378 6837,'0'0'5418,"0"-32"-258,0 32-129,0 0-3612,33 32-129,-33 2-387,0 0-258,33 32-258,-33-31 0,0 31-129,34 0-129,-34 3-129,0-3-129,33-32-258,-33-2-516,33 37-2064,-33-37-2322,34 2 0,-34-34-645,0 0 129</inkml:trace>
          <inkml:trace contextRef="#ctx0" brushRef="#br0" timeOffset="11661.4808">8832 24 6966,'33'-32'5418,"-33"32"-258,0-35-258,33 35-3483,1 0-129,-1 0-387,0 0-387,2 0-129,-1 35 0,-1-35-258,-33 32-129,33 2 0,-33 0 0,0-2-129,0 2 0,0 1 0,-33-3-129,33-32 0,-33 34 129,33-34-129,-34 34 258,-1-34-129,35 0 129,-33 0 129,0 0-129,33 0 129,0-34-129,0 34 0,0 0-258,0-34-516,0 34-1806,0 0-2451,0 0-129,33 0-387,-33 0-258</inkml:trace>
          <inkml:trace contextRef="#ctx0" brushRef="#br0" timeOffset="11960.5188">9300-410 5547,'0'0'5676,"-34"0"-258,34 0-516,0 0-1548,0 66-2580,0-32-129,0 32-129,0-31-258,0 31 0,0 0-258,0 3 129,34-3-129,-34-32 0,33 32-129,-33-31-258,33-3-645,1 2-3870,-1-34-258,-33 0-516,33 0-129</inkml:trace>
          <inkml:trace contextRef="#ctx0" brushRef="#br0" timeOffset="12483.5852">9568 60 6966,'0'-34'5289,"33"34"0,-33 0-387,0-32-3354,34 32-645,-34 0-258,0 0-129,33-35-129,-33 35-129,33-34-258,-33 34 129,34 0-129,-34 0 0,0-32 0,0 32 129,0 0-129,0-34 0,0 34 0,0-34 0,0 34 0,-34 0 129,1-32-129,33 32 0,-33 32 0,-1-32 0,34 34 0,-33 0 129,33-2 0,-33 2-129,33 1 258,-34-3-129,34 2 0,0 0 0,34-2 129,-34 2-129,33-34 0,-33 35 0,33-35-129,1 32 0,-1-32 0,34 0-258,-34 0-258,0 0-2322,0 0-2451,1 0-129,-1-32-516,2 32-129</inkml:trace>
          <inkml:trace contextRef="#ctx0" brushRef="#br0" timeOffset="13280.1864">10236-107 4902,'0'0'5418,"0"-34"-258,0 34-387,0-34-3096,0 34-516,-33 0-258,33 0-129,-34 0-387,1 0-129,33 0 0,-33 34-129,-1-34 0,34 0 0,0 0-129,-33 34 0,33-34 0,0 0 0,0 0 0,33 32 0,-33-32 0,34 34 0,-34-34 0,33 35 129,0-35-129,1 0 0,-1 32 129,0 2-129,-33-34 129,33 34 0,1-34-129,-34 32 129,0 2-129,0-34 129,0 35-129,0-3 0,-34-32 129,1 34-258,0-34 129,0 0 0,33 0 129,-34 0-129,1 0-129,33 0-258,0 0-2709,0 0-1677,0 0-645,0-34-258,0 34-387</inkml:trace>
        </inkml:traceGroup>
      </inkml:traceGroup>
    </inkml:traceGroup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2:18.26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2DD6C1A-F3FA-42EA-878D-88778725AA4C}" emma:medium="tactile" emma:mode="ink">
          <msink:context xmlns:msink="http://schemas.microsoft.com/ink/2010/main" type="writingRegion" rotatedBoundingBox="11005,7239 14115,7277 14100,8574 10990,8537"/>
        </emma:interpretation>
      </emma:emma>
    </inkml:annotationXML>
    <inkml:traceGroup>
      <inkml:annotationXML>
        <emma:emma xmlns:emma="http://www.w3.org/2003/04/emma" version="1.0">
          <emma:interpretation id="{04D6BFF0-EA20-484F-B8E7-66E3CE4BC257}" emma:medium="tactile" emma:mode="ink">
            <msink:context xmlns:msink="http://schemas.microsoft.com/ink/2010/main" type="paragraph" rotatedBoundingBox="11005,7239 14115,7277 14100,8574 10990,85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F6CB2C-585E-46C7-8B2C-E4B84B2CA131}" emma:medium="tactile" emma:mode="ink">
              <msink:context xmlns:msink="http://schemas.microsoft.com/ink/2010/main" type="line" rotatedBoundingBox="11005,7239 14115,7277 14107,7947 10997,7909"/>
            </emma:interpretation>
          </emma:emma>
        </inkml:annotationXML>
        <inkml:traceGroup>
          <inkml:annotationXML>
            <emma:emma xmlns:emma="http://www.w3.org/2003/04/emma" version="1.0">
              <emma:interpretation id="{CFCE307B-A724-436B-9872-E7046F94A970}" emma:medium="tactile" emma:mode="ink">
                <msink:context xmlns:msink="http://schemas.microsoft.com/ink/2010/main" type="inkWord" rotatedBoundingBox="12409,7256 14115,7277 14107,7947 12401,7926"/>
              </emma:interpretation>
              <emma:one-of disjunction-type="recognition" id="oneOf0">
                <emma:interpretation id="interp0" emma:lang="en-US" emma:confidence="0">
                  <emma:literal>x=x+</emma:literal>
                </emma:interpretation>
                <emma:interpretation id="interp1" emma:lang="en-US" emma:confidence="0">
                  <emma:literal>X=x+</emma:literal>
                </emma:interpretation>
                <emma:interpretation id="interp2" emma:lang="en-US" emma:confidence="0">
                  <emma:literal>X=X+</emma:literal>
                </emma:interpretation>
                <emma:interpretation id="interp3" emma:lang="en-US" emma:confidence="0">
                  <emma:literal>X=xt</emma:literal>
                </emma:interpretation>
                <emma:interpretation id="interp4" emma:lang="en-US" emma:confidence="0">
                  <emma:literal>x=xt</emma:literal>
                </emma:interpretation>
              </emma:one-of>
            </emma:emma>
          </inkml:annotationXML>
          <inkml:trace contextRef="#ctx0" brushRef="#br0">2396-1641 2709,'0'0'5418,"0"0"-258,0 0 0,0-32-3096,34 32-645,-34 0-258,33 32-258,-33-32 0,33 34-387,1-2-129,-1-32-129,0 35-129,-33-1 129,34-2-129,1 2 0,-2-34 129,0 35-129,-33-3 0,34-32 0,-34 34-129,33-34-129,-33 0-258,0 0-774,33 0-3999,-33 0 0,0 0-645,0 0-258</inkml:trace>
          <inkml:trace contextRef="#ctx0" brushRef="#br0" timeOffset="-335.5426">2731-1670 1677,'0'0'5160,"0"0"-129,0 0 0,0 0-2838,0 0-903,-33 32-387,33-32 129,-33 34-516,33-2 129,-35 3-258,1-1 0,34-2 0,-33 3-129,0-1 0,33-2-129,-34-32 0,34 34 0,0-34 0,0 35-258,0-35-129,0 0-387,-33 0-1032,33 0-3225,0 0-258,0 0-258,0 0-387</inkml:trace>
          <inkml:trace contextRef="#ctx0" brushRef="#br0" timeOffset="1377.1739">2998-1438 2193,'-34'-34'5289,"34"34"-258,0 0 129,34-32-2580,-34 32-1290,0 0-129,33 0-387,0 0-129,3 0 0,-3 0-258,0 0-258,0 0 129,1 0-258,32-35 129,-32 35-129,-1 0-129,0 0-129,-33 0-645,0 0-1935,33 0-2064,-33 0-645,0 0 0</inkml:trace>
          <inkml:trace contextRef="#ctx0" brushRef="#br0" timeOffset="1044.6326">3166-1706 774,'0'0'4515,"0"0"258,0 0-1677,0 0-387,0 0-774,0 0-516,0 0-387,0 35-129,0-35-129,0 32-129,0 2-258,33-2 129,-33 2-258,0 1 0,0 31 0,0-32-129,0-1 129,0 1-129,0 0 0,0-2-258,34-32-258,-34 0-387,0 35-774,0-35-3354,0 0-258,-34-35-387,34 35 0</inkml:trace>
          <inkml:trace contextRef="#ctx0" brushRef="#br0" timeOffset="-1787.727">992-1673 1806,'0'0'5031,"0"0"0,0 0-129,0 0-3096,0 32-387,0-32-258,34 34 0,-1-2-258,0-32-258,1 35 129,-1-1-387,0-2 0,0 2-129,1-34 0,-1 35-129,2-3 129,-35-32-129,34 34 0,-34-34-129,33 0 129,-33 0-129,33 35 129,-33-35-258,0 0 0,0 0-258,0 0-258,0 0-645,33 0-3483,-33 0-387,0 0-516,0 0 0</inkml:trace>
          <inkml:trace contextRef="#ctx0" brushRef="#br0" timeOffset="-2167.2752">1361-1607 4257,'0'-34'4902,"0"34"-129,0 0-2709,0 0-387,0 0-258,0 0-516,0 0-258,0 0 0,0 0-258,0 0 258,-34 0-387,34 34 0,-35-2 0,35 3 0,-33-1 129,-1-2-129,1 2 0,33 1-129,-33-3 258,33 2-258,-33 1 129,33-3-129,-34-32-129,34 0 0,0 34 0,0-34 0,0 0 0,0 0-129,0 0 0,0 0-129,0 0-387,0 0-129,0 0-1032,0 0-2838,0 0-516,0 0-516,0-34 387</inkml:trace>
          <inkml:trace contextRef="#ctx0" brushRef="#br0" timeOffset="-951.1208">1762-1440 2580,'-35'35'5031,"35"-35"129,0 0-516,0 0-2451,0 0-1032,35 0 129,-35 0-645,33 0 129,1 0-258,-1 0-129,0 0 129,0 0-387,1 0 0,-1-35-129,0 35-258,-33 0-516,34 0-1032,-34 0-3096,0 0-258,0 0-387,0 0 0</inkml:trace>
          <inkml:trace contextRef="#ctx0" brushRef="#br0" timeOffset="-1235.6569">1762-1575 3483,'0'0'5418,"0"0"-774,0 0 387,0 0-3741,33-32-387,1 32-129,-1 0-129,-33 0-129,33 0-129,0-34-129,1 34-129,-1 0-129,0 0-129,-33 0-258,0 0-258,34 34-774,-34-34-1935,0 0-1419,-34 0-516,34 0-258</inkml:trace>
        </inkml:traceGroup>
        <inkml:traceGroup>
          <inkml:annotationXML>
            <emma:emma xmlns:emma="http://www.w3.org/2003/04/emma" version="1.0">
              <emma:interpretation id="{F954F798-AC69-43DF-8D0E-A1D9636BBBEE}" emma:medium="tactile" emma:mode="ink">
                <msink:context xmlns:msink="http://schemas.microsoft.com/ink/2010/main" type="inkWord" rotatedBoundingBox="14071,7141 14299,7855 13864,7993 13637,7280"/>
              </emma:interpretation>
              <emma:one-of disjunction-type="recognition" id="oneOf1">
                <emma:interpretation id="interp5" emma:lang="en-US" emma:confidence="0">
                  <emma:literal>Y</emma:literal>
                </emma:interpretation>
                <emma:interpretation id="interp6" emma:lang="en-US" emma:confidence="0">
                  <emma:literal>y</emma:literal>
                </emma:interpretation>
                <emma:interpretation id="interp7" emma:lang="en-US" emma:confidence="0">
                  <emma:literal>7</emma:literal>
                </emma:interpretation>
                <emma:interpretation id="interp8" emma:lang="en-US" emma:confidence="0">
                  <emma:literal>1</emma:literal>
                </emma:interpretation>
                <emma:interpretation id="interp9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2488.316">3634-1671 4128,'0'0'5418,"0"0"-258,0 0-129,0-35-3741,0 35-129,0 0-387,0 35-129,0-35-129,33 32 0,1 2-258,-34-34 0,33 32-129,0 2 0,-33-34-129,34 35 0,-1-35 129,0 0-129,-33 0 0,33 0 0,1 0 0,-1 0 129,-33 0-129,35-35 0,-1 35 0,-34-34 0,33 2 129,-33 32-129,33-34 0,-33 2 129,0 32 0,0-35-129,0 35 129,0 0 0,0 0 0,0 0 0,0 0 0,0 0-129,0 35 0,-33-3 129,33 2-129,0 32 0,-33-31 258,33 31-258,0 1 258,-34 1-129,34-1 0,0-33 0,0 32 0,0-32-129,0-1 0,0-33 0,0 0 0,0 34 0,0-34 0,0 0 0,0-34 0,0 1-387,0 33-1677,0-34-3096,0 34-387,0-34-129,0 2-645</inkml:trace>
        </inkml:traceGroup>
      </inkml:traceGroup>
      <inkml:traceGroup>
        <inkml:annotationXML>
          <emma:emma xmlns:emma="http://www.w3.org/2003/04/emma" version="1.0">
            <emma:interpretation id="{9116BB6C-B63C-4C02-B281-CDD4861AA257}" emma:medium="tactile" emma:mode="ink">
              <msink:context xmlns:msink="http://schemas.microsoft.com/ink/2010/main" type="line" rotatedBoundingBox="11762,7933 12837,7902 12855,8546 11780,8577"/>
            </emma:interpretation>
          </emma:emma>
        </inkml:annotationXML>
        <inkml:traceGroup>
          <inkml:annotationXML>
            <emma:emma xmlns:emma="http://www.w3.org/2003/04/emma" version="1.0">
              <emma:interpretation id="{FCBC2EE7-62B0-4661-A6EE-7143E87FA30B}" emma:medium="tactile" emma:mode="ink">
                <msink:context xmlns:msink="http://schemas.microsoft.com/ink/2010/main" type="inkWord" rotatedBoundingBox="11762,7933 12837,7902 12855,8546 11780,8577"/>
              </emma:interpretation>
              <emma:one-of disjunction-type="recognition" id="oneOf2">
                <emma:interpretation id="interp10" emma:lang="en-US" emma:confidence="1">
                  <emma:literal>(st)</emma:literal>
                </emma:interpretation>
                <emma:interpretation id="interp11" emma:lang="en-US" emma:confidence="0">
                  <emma:literal>{st)</emma:literal>
                </emma:interpretation>
                <emma:interpretation id="interp12" emma:lang="en-US" emma:confidence="0">
                  <emma:literal>(St)</emma:literal>
                </emma:interpretation>
                <emma:interpretation id="interp13" emma:lang="en-US" emma:confidence="0">
                  <emma:literal>(st}</emma:literal>
                </emma:interpretation>
                <emma:interpretation id="interp14" emma:lang="en-US" emma:confidence="0">
                  <emma:literal>[st)</emma:literal>
                </emma:interpretation>
              </emma:one-of>
            </emma:emma>
          </inkml:annotationXML>
          <inkml:trace contextRef="#ctx0" brushRef="#br0" timeOffset="265694.739">1829-1035 516,'0'34'4257,"0"-2"387,-34-32-258,1 35-2838,33 31-129,0-32-516,0 0-129,0 33-387,0-1 129,0-31-258,0-1 129,33 32-258,-33-31 0,34-3-129,-1-32-387,-33 34-2064,33-34-1935,0 0-258,-33 0-387</inkml:trace>
          <inkml:trace contextRef="#ctx0" brushRef="#br0" timeOffset="266294.8152">2230-834 903,'0'0'4902,"0"0"0,0 0-258,0-34-2838,0 34-258,-33 0-387,33 0-387,0 0-258,0 0-258,-36 0 258,36 0-387,-33 34 129,33-34-129,-33 0 0,33 34-129,0-34 0,0 33 129,0-33-129,0 34 0,0-34 0,0 0 0,0 0 0,33 34 0,0-34 0,-33 0 0,36 32 0,-36-32 0,33 0 0,-33 0 0,33 35-129,-33-35 0,0 34 129,0-34 0,-33 32-129,33-32 129,0 0 0,-33 34 0,33-34 0,-36 0 0,36 0 0,-33 0 0,33 0-129,0 0-129,0 0-387,0 0-645,0 0-3096,0 0-516,0 0-258,0 0-129</inkml:trace>
          <inkml:trace contextRef="#ctx0" brushRef="#br0" timeOffset="266918.8944">2363-667 3999,'0'0'5289,"0"0"-387,0 0 0,0-32-3354,33 32-903,1 0-258,-1 0-387,0 0-1032,-33 0-3483,34 0-258,-1 0-645,0 0 387</inkml:trace>
          <inkml:trace contextRef="#ctx0" brushRef="#br0" timeOffset="266691.3655">2496-1069 5289,'0'0'5418,"0"0"-516,0 34-387,0-34-3612,0 34-387,0-2 129,0 3-258,0-1-258,0 32 0,0-32-129,0 33 129,0-33-129,0-2 129,0 3-129,0-1 0,0-2 0,0 2 0,0-34 0,34 35 0,-34-35 0,0 0 0,0 0-129,33 0-258,0 0-1161,-33 0-3225,0 0 0,0 0-645,34 0 258</inkml:trace>
          <inkml:trace contextRef="#ctx0" brushRef="#br0" timeOffset="267234.9345">2698-1035 6450,'0'0'5547,"33"0"-258,-33 0-258,34 34-3741,-34-34-258,33 32-387,-33 3-129,0-1-258,33 32 0,-33-32 0,0 33-258,0-1 0,0-31-258,0 31-129,0-32-645,-33 1-3870,33-3 0,0 2-903,0-34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3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11601 16220 2451,'0'0'2838,"0"0"-516,0 0-516,0 0-258,0 0-129,0 6-258,3 14-129,-3-20-129,0 35-387,0-16 258,1 14-258,-1-4 0,1 5-258,3 6 258,-1 1-516,0 10 129,1 4 129,0 1-258,0 2 258,0 2-258,2 3 129,0-2-129,0 2 129,1-11-258,-1 5 258,-3-4-129,3 2 129,-3-4-129,0 3 0,-1-4-129,1-4 129,1 0-903,-4-2-3354,4-22 0,4-10-645,-8-12 387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9T10:37:30.4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09T10:37:54.270"/>
    </inkml:context>
  </inkml:definitions>
  <inkml:trace contextRef="#ctx0" brushRef="#br0">2279 5197 3870,'0'-12'4386,"0"12"-1290,0 0-387,-9-17-774,9 17-387,0 0-258,0 0-516,-6-16-258,6 16 0,0 0-129,-4-14-129,4 14 129,0 0 0,-6-15-129,6 15 129,-11-3 0,3 3 0,-1-3 0,0 3 0,-1 1 0,1 2-129,-2 3 0,2 2 0,9-8-258,-14 22 129,7-7-129,0 2 0,0 6 0,1 3 129,2-2-129,-1 2 0,5-3 0,0 2 0,0 0 0,2-7 129,4 0-129,1-4 129,0-1-129,-7-13 129,14 15 0,-3-9-129,-1-3 0,3-2 0,-2-1 0,2-1 129,1-6-129,0 0 129,3-5-129,-3-1 129,0-4 0,0 2 0,-3-5 129,1 1-129,-1 1 0,-2-2 0,-4 4 0,-2-4 0,-3 1 0,0 1 0,-4-3 0,-3 0 0,-3 1-129,0 2 0,-3 0 129,1 3-129,-1 1 0,1 2 0,-3 5 129,6 4-129,-3 2 0,12 1-129,-15-1-258,3 1-1677,4 14-2838,-5 6-258,6 7-516,-8-3-516</inkml:trace>
  <inkml:trace contextRef="#ctx1" brushRef="#br0">24796 17340 0,'0'0'0,"0"0"0,0 0 0,0 0 0,0 0 0,0 0 0,0 0 0,0 0 0,0 0 0,0 0 0,0 0 0,0 0 0,0 0 0,0 0 0,0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9T10:39:58.7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09T13:23:47.512"/>
    </inkml:context>
  </inkml:definitions>
  <inkml:trace contextRef="#ctx0" brushRef="#br0">20879 3973 3354,'0'0'4902,"0"0"-258,-7 9 0,7-9-2709,-10 19-903,5-7-258,5 11 129,-3-8-129,4 5-258,6-3-258,8-1 129,-1-9-129,3-1 129,5-6-258,-1-3 0,1-8 0,-3-5 0,-5-4 0,-1-4-129,-9-2 0,-5 1 0,-2 1-129,-10 2 129,-1 7-129,-5 2-129,0 13-645,-8 2-3741,12 16-129,-3 0-387,8 8-387</inkml:trace>
  <inkml:trace contextRef="#ctx0" brushRef="#br0" timeOffset="540.0309">20917 4238 6321,'-4'-18'5418,"4"18"-645,-3-13-258,3 13-3096,0 0-387,2 23-258,-2 5-258,1 18 0,2 8-387,0 17 0,1 13 129,-2 14-258,3 9 129,-1 12-129,-1 0 0,-1 3 0,-1 0 129,0-1-258,-1-4 129,0-6-129,-2-8 258,-3-14-258,1-10 129,1-11-129,-1-11 0,4-15 0,-3-11-258,2-13-258,1-5-516,0-13-3483,1-13-387,-1-13-258,5-2-387</inkml:trace>
  <inkml:trace contextRef="#ctx0" brushRef="#br0" timeOffset="840.048">20811 5888 8643,'-14'61'5547,"12"-26"-516,-3-3-258,8 0-4128,0-1-387,6 0 129,0-6-129,4 2-129,1-10 0,-2 0 0,2-8-129,1-6 129,-3-3 0,1-7 0,-3-2 0,0-9-129,0-1 0,-3-3-387,2 10-645,-8-7-3999,7 5-129,-5-2-258,-3 16-516</inkml:trace>
  <inkml:trace contextRef="#ctx0" brushRef="#br0" timeOffset="1199.0686">20985 6317 7611,'-20'13'5418,"13"-1"-387,-4-2-129,5 8-4128,-2-2 129,5 10-516,1-6 258,2 3-516,4-2 129,5-2 0,1-5 0,2-4 0,1-8 0,5-2 0,-3 0-129,0-8 129,-2-5-129,-2-3-129,-2 2 0,-5-3-129,1 4-516,-10-11-3096,1 7-1419,-5-7-129,-1 0-774</inkml:trace>
  <inkml:trace contextRef="#ctx0" brushRef="#br0" timeOffset="2231.1275">21227 3371 6837,'15'62'5160,"-6"-23"-129,-5-3-516,10 10-2838,-8-11-774,9 7-258,-3-4-258,1-2-129,0-5-258,1-5 129,-2-6-129,0-5 0,-1-10 129,2-5-129,-3-7 129,2-17 0,0-9 129,0-6-129,-2-8 129,2-5-129,-2 3 0,1-1 0,-1 6-129,-3 8 0,0 14-387,2 1-645,6 19-3741,-15 2-258,15 4-387,-15-4-516</inkml:trace>
  <inkml:trace contextRef="#ctx0" brushRef="#br0" timeOffset="2516.1439">21587 3810 8901,'22'-11'5289,"-11"-10"-258,5 3-129,-7-10-3870,7 6-387,-3-5-258,-3 10 0,-3 2-129,-7 15-129,9-9 0,-9 9-129,5 20-129,-5 3 129,0 12-258,0-4-129,2 14-258,-2-9-645,9 10-3096,-9-13-516,2 1-387,0-12-516</inkml:trace>
  <inkml:trace contextRef="#ctx0" brushRef="#br0" timeOffset="2695.1541">21626 3995 9804,'0'0'5418,"0"0"-258,4-13-516,18 13-3354,-2-6-645,6 4 0,7-4-645,-2-5-903,13 10-4128,-8-12-129,7 6-645,-2-9-774</inkml:trace>
  <inkml:trace contextRef="#ctx0" brushRef="#br0" timeOffset="3459.1978">21248 6405 7611,'15'-6'5418,"-5"-4"-387,-10 10-258,8-3-3741,-8 3-645,4 14 129,0 3-129,2 7-258,2 4 0,2 1 0,0 1 0,4 3 0,-1 0-129,1-3 0,-1-2 0,0-3 129,2-8-129,0-3 0,-3-10 129,4-4-129,1-14 129,-2-8 0,1-13 0,-2-5-129,1-6 0,-3-4 0,-2 5-129,-1 2 129,-2 10-387,1 2 0,0 16-516,-5-1-1032,9 16-2709,-3 0-516,3 14-258,-1-1-387</inkml:trace>
  <inkml:trace contextRef="#ctx0" brushRef="#br0" timeOffset="3935.2251">21720 6703 6063,'9'-34'6063,"-4"16"-516,2 6-258,0-13-1677,3 13-2967,0 2-258,4 7-129,-3 3 0,2 7-258,1 11 0,-4 0 0,-1 8-129,-6 4 129,-3 1-129,-3 2 0,-9 2 0,-3-5 129,-3 0-129,-1-6 0,1-4 129,2-6 0,5 1 0,3-7 0,8-8 129,0 0 129,0 0 0,12 10 0,2-10 129,8 0-129,-1 0 0,1 0 0,0-1 0,1-1-258,-5 2-258,-2 0-258,3 7-2193,-19-7-2709,12 2 0,-12-2-774,0 0-258</inkml:trace>
  <inkml:trace contextRef="#ctx1" brushRef="#br0">24979 17206 0,'0'0'0,"0"0"0,0 0 0,0 0 0,0 0 0,0 0 0,0 0 0,0 0 0,0 0 0,0 0 0,10 195 0,-10-195 0,0 0 0,9 48 0,-9-48 0,10 97 0,9 85 0</inkml:trace>
  <inkml:trace contextRef="#ctx0" brushRef="#br0" timeOffset="5615.3212">21573 6048 2580,'-113'5'2322,"59"13"-903,-7 7 0,8 14 258,-5 4 0,10 19 129,-6 4-387,15 18 0,3 3-129,16 11-387,10-4 0,13 6-258,17-8 0,22-4-258,16-14 0,15-11-129,17-15 0,9-15 0,7-18 258,5-13-387,-1-17 0,-5-15 0,-7-17 0,-10-15 0,-15-17-129,-13-13-129,-19-14-129,-24-10 0,-21-6 258,-25-1-258,-29 5 0,-19 10 129,-17 20 0,-11 17-774,2 34-3354,6 24-645,11 22-387,21 24 0</inkml:trace>
  <inkml:trace contextRef="#ctx1" brushRef="#br0" timeOffset="3.09725E7">25300 15566 0,'0'0'0,"0"0"0,0 0 0,0 0 0,0 0 0,0 0 0,0 0 0,0 0 0,0 0 0,0 0 0,0 0 0,0 0 0,0 0 0,0 0 0,0 0 0,0 0 0,0 0 0,0 0 0,0 0 0,0-145 0,0 145 0,0 0 0,18-61 0,-18 61 0,0 0 0,0 0 0,0 0 0,0 0 0,0 0 0,0 0 0,0 0 0,0 0 0,0 0 0,0 0 0,0 0 0,0 0 0,0 0 0,9-48 0,-9 48 0,0 0 0,0 0 0,0 0 0,0 0 0,0 0 0,0 0 0,0 0 0,0 0 0,0 0 0,-9-36 0,9 36 0,0 0 0,0 0 0,0 0 0,0 0 0,0 0 0,0 0 0,0 0 0</inkml:trace>
  <inkml:trace contextRef="#ctx0" brushRef="#br0" timeOffset="14771.8449">22629 12050 8385,'3'-21'4773,"-10"13"-129,-5-2-1290,-1 14-2193,-8 6-387,3 11 0,-2 4-258,5 7 0,0 1-129,10 5 0,5-3-129,5-2-129,11-8 129,5-5-129,7-10 0,0-10 0,2-8 0,0-10-129,-2-10 129,-4-6 0,-3-7 0,-9-4-129,-3 2 0,-6 1 0,-3 8-129,-7 2-258,-1 14-774,-10 7-3612,3 11-258,-2 7-258,5 21-387</inkml:trace>
  <inkml:trace contextRef="#ctx0" brushRef="#br0" timeOffset="15755.9012">22466 14859 3483,'-22'28'4773,"10"-11"0,0 3-1161,8 8-2193,-4-11 0,8 10-387,2-10-129,11 4 0,1-9-387,10-1 0,2-8-129,4-3 0,-2-3-129,4-8 129,-5-4-258,-1-1 0,-8-5 0,-3-3 0,-10 1-129,-5 2 129,-9 1-129,-11 3 0,-6 3 129,-1 6-129,-2 2-129,-1 1-903,7 5-3483,1 4-645,13 4 0,9-8-774</inkml:trace>
  <inkml:trace contextRef="#ctx0" brushRef="#br0" timeOffset="16818.962">22527 12367 1161,'14'0'3999,"-14"0"387,13 19-645,-2 9-1419,-9-1-387,7 18-258,-9 6-258,7 21-129,-7 10-387,5 17-129,-5 6-387,0 16 258,0 4-387,0 6 0,0 4-129,0 1 0,0-11 0,1-9-129,-1-11 129,0-12 0,0-13-129,0-14 129,0-14 0,0-15-258,2-8 0,-1-12-258,3-2-645,-4-15-1677,0 0-1935,0 0-516,0 0-387,-4-8 258</inkml:trace>
  <inkml:trace contextRef="#ctx0" brushRef="#br0" timeOffset="17363.9932">22478 14164 3483,'0'0'4644,"0"0"129,0 7 0,-5 5-3354,5 18-129,0-4-258,3 13 129,-1 0-258,5 9-258,-2-2-129,4 7-258,1-7 0,0 3 0,-2-6-129,2 0-129,1-8 129,-1-7-129,1-9 0,-1-9 129,0-10-129,0-12 129,4-14-129,-4-13 0,1-9 258,-1-11-258,4-3 129,-4-3-129,2 5-129,-3 4 0,5 6-387,-9 0-1935,7 20-2451,-6 4-258,1 12-387,-5 1-387</inkml:trace>
  <inkml:trace contextRef="#ctx0" brushRef="#br0" timeOffset="19459.1129">23069 11653 5547,'0'0'5160,"0"0"-258,0 14-258,7 12-2451,-7-6-774,10 16-387,-4-3-258,5 8-387,0-2 0,4 1-258,-2-5 0,2-2-129,3-8 0,-3-8 0,0-3 0,0-11 0,-1-3 0,0-12 129,1-8-129,-1-11 129,-4-7-129,2-5 0,-3-2-129,1 1 129,-1-2 0,-2 6-129,1 5 0,-2 11-387,8 15-903,-14 9-3612,16-7 129,-7 9-387,3 15-129</inkml:trace>
  <inkml:trace contextRef="#ctx0" brushRef="#br0" timeOffset="19795.1321">23447 12072 9804,'18'-17'5031,"-11"1"0,5 1-258,-10-10-3612,12 9-387,-5-2-258,0 5-129,-2 0 0,-7 13-258,12-12 129,-12 12-129,0 0-129,9 15 129,-7 3-258,-2 7 129,3 7 0,-3 3-129,4 7-129,-1-2-129,4 4-129,-4-6-387,9 4-516,-12-18-1677,7 4-1677,-5-11-387,2-3-258,-4-14 0</inkml:trace>
  <inkml:trace contextRef="#ctx0" brushRef="#br0" timeOffset="19968.1421">23513 12279 5289,'-29'-29'5418,"15"15"-516,14 14 0,-8-16-2193,18 20-903,-10-4-516,28 12-258,-8-4-387,8 6-129,1-1-387,0 1-129,2 4-774,-9-6-4128,8 1-258,-7-3-516,3 0-387</inkml:trace>
  <inkml:trace contextRef="#ctx0" brushRef="#br0" timeOffset="20947.1981">22944 15154 3354,'19'20'5031,"-14"-6"-387,2 0-258,-3 14-1548,-1-10-2580,2 6 0,-3 2-258,3 3 129,-1 1-129,1 1 129,-1-4 0,2-1 0,0-1 0,2-2 0,0-7 0,1-1 129,1-8-129,0-3 0,-3-4 0,2 0 0,-9 0 129,15-17 0,-7-2 0,3-6 129,-4-6-129,3 3 129,-4-7 129,4-1-258,-3-1 0,0 3-129,-3 1 0,0 4-129,1 10-774,-5-8-3999,0 10-129,0-1-645,0 18-387</inkml:trace>
  <inkml:trace contextRef="#ctx0" brushRef="#br0" timeOffset="21403.2242">23273 15490 7353,'11'-30'5676,"-3"17"-258,-4-11-387,6 16-2967,-4-10-1548,1 5-258,-1 0 0,-6 13-258,9-5 0,-9 5 0,6 13-129,-6 5 0,2 6 0,-2 2 0,0 4 0,-5 2 0,-2 4-129,0-4 258,-2 1-129,3-2 129,-1-3 0,2 0 0,2-7 129,3-2 0,1-7 0,11 1 129,3-5 129,3-6-258,5-2-258,-3-16-1935,4 1-2709,-1-12-516,2-4-129,-10-22-774</inkml:trace>
  <inkml:trace contextRef="#ctx0" brushRef="#br0" timeOffset="22103.2642">23489 11173 2967,'-46'-40'4386,"13"28"-258,-4 4 129,-6 8-2580,-10 7-387,5 17-258,-12 12-129,12 22 0,-4 12-129,10 18-129,2 9-129,12 16 0,10 8-258,14 9 258,4-4-387,16-5 0,15-9 0,11-10 0,13-16-129,11-11 258,5-22-129,9-20 0,4-20 129,6-13-129,3-25 129,-4-17-129,-5-27 0,-7-18-129,-10-14 129,-16-14-258,-18-12 258,-27-10-129,-27-7 129,-27 2-129,-16 16 129,-18 13-387,-7 23-387,-13 13-4128,11 29 0,-1 27-645,17 27-516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9T10:40:52.2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73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09T13:23:47.528"/>
    </inkml:context>
  </inkml:definitions>
  <inkml:trace contextRef="#ctx0" brushRef="#br0">16735 2092 5805,'20'-30'4644,"-20"30"129,12-6-516,-12 6-1161,0 13-2193,-7 9-129,2 6 129,-8 5-387,0 6 129,-6 2-258,1-1 0,-6 3-258,0-6-129,1-3 0,0 0-129,3-6 129,1-1-387,4-8 258,1-4-516,4-1 0,1-14-1677,9 0-2064,-10 0-387,10 0-387,-7-17-129</inkml:trace>
  <inkml:trace contextRef="#ctx0" brushRef="#br0" timeOffset="220.0126">16429 2174 11094,'-5'-20'4902,"5"20"-258,0 0 0,15 5-3870,-3 5-129,6 5 0,3 3-129,7 3-129,1 2-258,2 0 0,3 1-387,-3-3-258,2 8-774,-10-11-3741,6 6 387,-8-8-774,2 9 0</inkml:trace>
  <inkml:trace contextRef="#ctx0" brushRef="#br0" timeOffset="408.0234">16906 2474 8385,'10'4'4902,"4"9"-258,-14-13-516,8 25-3096,-8-7-258,3 8 0,-3 0-516,0 6-129,0 4-516,0-13-1806,2 15-2322,-5-13-129,3 1-387,0-12-516</inkml:trace>
  <inkml:trace contextRef="#ctx0" brushRef="#br0" timeOffset="1120.064">17274 2033 9159,'-3'-14'4773,"3"14"0,0 0-258,-10 0-3096,10 15-645,4-1 0,2 13-258,-1-4 0,5 7 0,0 3-258,0-3 0,0-5-258,1 0 0,1-3 0,0-3 129,-1-5-129,1-6 0,1-3 0,-1-5 0,0-2 0,2-8 0,-1-5 129,3-6-129,-2-5 0,-2 0 0,3 3 0,-6 1 0,0 4 129,-2 4-129,-7 14 129,0 0 0,0 0 0,8 7 0,-8 12 0,0 5 0,-5 5 0,3 2 0,-3 5-129,1 2 0,-2-1 0,3 1-387,-1-6 0,-2-7-645,8 8-1290,-2-18-2967,3 5 258,-3-20-774,0 0-129</inkml:trace>
  <inkml:trace contextRef="#ctx0" brushRef="#br0" timeOffset="1376.0787">17612 2368 6708,'12'-4'5289,"8"-7"0,-20 11-387,17 6-1419,-17-6-2580,11 21-129,-7-5-258,2 3-387,-5 3 129,1 5-258,-2-7 129,0 10-387,0-1 258,0-2-387,-2-3 129,-2-3-258,4 8-1161,0-29-3354,-2 27 129,2-27-645,0 0-258</inkml:trace>
  <inkml:trace contextRef="#ctx0" brushRef="#br0" timeOffset="3020.1728">18338 1988 7998,'0'0'4902,"0"0"-258,0 0-1290,0 0-1935,-7 7-129,9 9-258,-10 5-258,1 4 0,-3 2-387,-1 7 0,-5 5-129,0 2 0,-3 0-129,0-4-129,0-4 0,2-2-129,4-6-129,2-8-258,4 0-516,-1-17-1935,8 0-1935,0 0-129,-2-8-387,-1-13-129</inkml:trace>
  <inkml:trace contextRef="#ctx0" brushRef="#br0" timeOffset="3252.1859">18105 2015 6966,'-7'-49'5289,"7"49"-129,0-11-129,1 22-1935,-1-11-2322,15 30-258,-4-8 0,7 8 0,-3 1-129,9 4-258,-3-3 129,4 1-258,1-1 0,-2-3-129,2-3-258,-3-5-387,4 3-1419,-10-14-2709,4 2-258,-9-9-387,3-2-129</inkml:trace>
  <inkml:trace contextRef="#ctx0" brushRef="#br0" timeOffset="3672.2101">18475 2094 8385,'-1'-16'5160,"1"16"258,11-1-645,-11 1-2193,4 20-1806,0-1-258,3 6 0,1 1-129,1 2-129,2-3 0,2-1-129,-1-6 0,0-5 0,1-8 0,1-5-129,0 0 129,0-9-129,0-12 0,-1-1 0,-1-5 0,-1 2 0,-2 0 0,0 6 0,-5-1-129,1 9 129,-5 11 129,0 0 0,1 24-129,0 1 129,-2 9-129,-2 4 129,-2 9-129,0 0-258,-3 5 258,2-6-258,-1-3 129,2-5-516,2-4 258,-2-12-903,8 9-1548,-3-31-2193,7 12-258,-2-18-516,4 0 0</inkml:trace>
  <inkml:trace contextRef="#ctx0" brushRef="#br0" timeOffset="3884.2222">18764 2422 10320,'18'-9'5289,"-4"9"-129,-14 0-1032,11 16-3096,-10 0-129,4 11-516,-5 2 129,0 7-387,-4-1 0,0 2-387,-1-3 129,-2-2-258,5 7-1548,-5-20-3225,7 5 129,0-24-774,0 0-258</inkml:trace>
  <inkml:trace contextRef="#ctx0" brushRef="#br0" timeOffset="5184.2965">19391 1970 8643,'-12'3'5160,"12"-3"-258,0 0-258,0 0-3225,7 0-387,7-4-387,1-2 129,7 0-258,-1 1 0,6 4-258,-2 1 0,2 0-129,-3 5 0,-2 7-129,-6 3 0,-3 5 0,-4 2 0,-6 4 0,-3 1 129,-5 2-129,-8 4 0,-3-1 0,-2-3 129,-2-2-129,2-5 0,-1 3 0,3-5-129,4-5 129,3-2 0,5 0 0,2-2 0,2 0-129,6 1 258,3 0-129,3-5 129,4 0-129,3-3 129,1 4 0,5-5 0,-1-2-129,0-1 0,0 0 0,0 0-129,-3-1-129,-3 1-516,-5-13-645,4 13-3483,-17 0-129,11-9-387,-12-4-516</inkml:trace>
  <inkml:trace contextRef="#ctx0" brushRef="#br0" timeOffset="5411.3095">19410 2262 6837,'-9'-4'5160,"4"-8"-129,5 12-129,12-5-1806,1-2-2322,10 5-129,1-1 0,7 3-129,4 0-258,-1 0-129,3 7-516,-5-4-387,8 9-3870,-14-8-129,5 4-516,-9-2-129</inkml:trace>
  <inkml:trace contextRef="#ctx0" brushRef="#br0" timeOffset="5635.3223">19979 2339 11481,'14'11'5160,"5"8"-516,-15-9-1032,5 12-2967,-7 2 129,3 5-645,-5 1 0,0 7-258,0 0 0,0-1-516,0 0-258,-5-15-2580,5 11-1161,0-19-645,3 5-129,-3-18-258</inkml:trace>
  <inkml:trace contextRef="#ctx0" brushRef="#br0" timeOffset="6164.3526">20355 2182 8514,'10'-2'5418,"-10"2"-129,10 7-516,-10-7-1548,0 31-2451,0-10-258,3 8 0,-1 0-258,3 0 0,2 0-129,-2 0 0,4-12-129,5 1 0,0-7 0,2-3 0,2-8 129,0-5-129,1-7 129,3-6-129,-4-1 0,-1 0 0,-1 1 129,-3 0-129,-1 4 0,-12 14 0,12-10 0,-12 10 0,0 18 129,-5 6-516,-2 7 516,-3 10-387,-1 5 258,-4 9-258,5 1 258,-1 3-387,6-4 258,1 0 0,4-10-129,1-6-129,5-6-258,-6-33-1290,23 23-3096,-15-30-258,10-9-129,-8-19-516</inkml:trace>
  <inkml:trace contextRef="#ctx0" brushRef="#br0" timeOffset="6627.3791">20875 2157 13545,'-8'-10'5418,"-4"10"-387,12 0-129,0 0-4644,12 7 129,3-2-129,4-2-129,3 1 129,3 1-129,2-2 0,0-2-129,-1 0 0,-4-1 129,-2 0-129,-5 0 0,-3 3-129,-12-3 258,10 10-258,-10 3 129,-10 5 0,-5 5-129,-6 4 0,0 10 129,-8-1 0,3 1-387,-1-2 258,6 2-129,4-5 129,5 0-129,7-2 258,5-10-387,7-1 387,6-2 129,3-4-129,3-5 0,3-5 0,1 1 0,0-4 0,-2-2-258,1-3-387,-6-14-903,4 10-3483,-14-9-129,3 4-258,-9-12-645</inkml:trace>
  <inkml:trace contextRef="#ctx0" brushRef="#br0" timeOffset="6816.3899">20867 2338 11997,'-19'0'5418,"19"0"-387,0 0-129,23 0-4128,-3 0-258,6-1-129,6 1-258,2 0-258,6 0-1032,-6-4-3612,9 4-258,-9-1-258,4 1-645</inkml:trace>
  <inkml:trace contextRef="#ctx0" brushRef="#br0" timeOffset="6979.3992">21335 2429 9417,'0'51'5289,"-5"-24"258,5 12-645,-11-14-2064,5 18-2064,-1 0-387,4 4-387,2 7-774,-6-14-4128,7 3-387,0-20-516,8-4-516</inkml:trace>
  <inkml:trace contextRef="#ctx0" brushRef="#br0" timeOffset="7707.4409">22153 2048 9159,'20'-26'5031,"-18"14"-129,-2 12-645,0 0-2580,0 0-516,1 14-258,-2 7-387,-9 7 129,-4 5-129,-5 6-129,-3 3-258,-1 0 0,-2 0 0,1-5-129,2-2 0,4-9-258,3-6-129,8-4-387,-2-16-1806,9 0-2451,0-12 0,9-2-645,-6-18-129</inkml:trace>
  <inkml:trace contextRef="#ctx0" brushRef="#br0" timeOffset="7952.4549">21957 1926 11997,'-19'-11'5289,"19"11"0,-9 8-516,11 11-3999,2 3-258,8 11-129,0 2-129,6 8-129,-2 2 129,6 2-258,1 0 0,-1-8-129,4-1 0,-2-5-258,3 1-387,-6-17-2709,6 6-1677,-9-14-516,3 3 0,-4-12-774</inkml:trace>
  <inkml:trace contextRef="#ctx0" brushRef="#br0" timeOffset="8423.4818">22299 1986 11352,'10'-37'5547,"-4"27"-516,13 5-129,-9 1-4128,11 2-516,3 0 0,4 2 0,1-1 0,0 8-258,-2-3 0,-1 4 129,-2-1-129,-2 5 0,-5-4 0,-4 4-129,-4 3 0,-4 3 129,-5 2 0,-5 3-129,-10 2 258,-2 4-129,-6 2 0,-1-1 0,-4 1 129,3-3-129,0-2 129,6-3-129,2-1-129,7-3 258,3-3-129,7-2 0,5 1 0,7-7 0,8 0 0,5 1 0,0-3-129,6-2 0,-1 0 0,0-4-387,-1 2-516,-14-8-2967,6 6-1032,-14-12-387,-7 12-129</inkml:trace>
  <inkml:trace contextRef="#ctx0" brushRef="#br0" timeOffset="8620.4931">22361 2194 10836,'-49'-3'5031,"35"3"-258,14 0 0,7 0-4128,20 0-258,6 0-129,8 0 0,7 0-258,2 2-387,7 11-2322,-8-10-1935,1 9-387,-12-5-516,-2 6-129</inkml:trace>
  <inkml:trace contextRef="#ctx0" brushRef="#br0" timeOffset="8799.5033">22875 2385 11223,'1'46'5289,"-2"-24"-258,1 13-516,-5-9-3741,3 9-387,-3 1 0,-1 2-645,1 2-387,-6-9-3741,7 7-774,-3-17-516,5-2-129</inkml:trace>
  <inkml:trace contextRef="#ctx0" brushRef="#br0" timeOffset="9415.5386">23133 1970 9933,'0'-13'5676,"8"14"-645,0 12-129,5 13-3483,-3 6-1290,6 4-258,-1 6 129,-1-2-129,-4 0 129,-3-6 0,0-6 0,-5-5 0,-2-8 129,0-15-129,0 11 129,0-11 0,0-11-129,-2-10 0,0-6 129,1-5-129,1-8 0,0-1 129,3-2 0,4 1-129,2 8 0,9 6 129,0 12-129,2 2-258,4 14-903,-6 3-3870,5 15-129,-9-4-258,4 7-516</inkml:trace>
  <inkml:trace contextRef="#ctx0" brushRef="#br0" timeOffset="9791.56">23460 2154 6063,'2'15'5676,"-2"-15"-387,12 8-387,-12-8-1548,16 0-2709,-6-5-129,8-1 0,-2-2-258,2-4 0,-2-4 0,3-2-129,-3-3 0,-1-2-129,-5-4 129,-4 1 0,-5 1-129,-1 3 129,-7 2-129,-5 5 258,-5 12-258,-5 3 129,0 11 0,-2 12-258,2 4 258,2 7-258,3 5 258,0 2-258,7-3 258,6-2-258,4-1 0,2-5 0,10-3-387,3-8-258,11 2-516,-6-18-2451,14 4-1677,-2-7-258,6-2-387</inkml:trace>
  <inkml:trace contextRef="#ctx0" brushRef="#br0" timeOffset="10135.5797">23906 2059 7998,'3'-38'5805,"-14"34"-516,-10-1-129,2 7-3870,-12 5-645,4 3-387,3 0 129,2 5-387,6 0 129,8 1-129,6-1 0,3 1 129,11 3-258,4 1 258,6-2-258,-4 1 129,2 0 0,-3 0 0,-1-4-129,-5 2 258,-7-1-129,-4-3 0,-2 1 0,-10-4 129,-3 1 0,-1-3 0,-8-4-129,4-3 0,-1-1-258,0-3-387,13 2-1935,-4-14-2451,12 3-516,0-8-258,9 2-258</inkml:trace>
  <inkml:trace contextRef="#ctx0" brushRef="#br0" timeOffset="10511.6012">24034 2165 7224,'11'-1'5547,"-6"-12"-258,5 5-258,-5-14-4128,9 7 0,-5-9-258,3 1 258,-1-2-387,-2 1 129,0 2 0,-2-2-129,1 8-129,-4 3 0,-4 13-129,10-12-387,-10 12 129,7 12-129,-4 4 0,-3 9 0,0 8 129,0 1-129,0 8 129,-3 1 0,1 1-129,-2-3 0,4 0-129,-2-5-258,2-2-645,0-14-2967,0 6-1290,0-14-516,0-1 0</inkml:trace>
  <inkml:trace contextRef="#ctx0" brushRef="#br0" timeOffset="10716.613">24054 2379 8643,'-14'-1'5934,"14"1"-516,0 0 0,18 0-4128,-7 0-387,8 0-516,6 0 129,-1 0-258,4 0 0,-1 1-258,2 4-387,-8-5-1032,3 5-4128,-9-3 0,-6 4-516,-9-6-516</inkml:trace>
  <inkml:trace contextRef="#ctx0" brushRef="#br0" timeOffset="71579.0941">13609 17074 3096,'-4'-17'4902,"4"17"0,-19-5-258,-2-10-3096,5 15-129,-10-3-387,6 3 0,-8 7-387,1 10 0,-4 0-258,6 16 129,-1 2-258,4 15 0,5 9 0,6 4-129,9 0 0,8 2 0,11-5 129,13-15-129,9 0-129,8-15-129,6-21 258,5-11-129,-2-14-129,-1-12 258,-2-10-258,-6-5 129,-9-8 0,-11-6 129,-9 2-129,-8 0-129,-10 4 129,-5 4 0,-11 1 129,-9 13-129,-7 9-129,-2 7 0,-6 17-387,-2 1-645,12 17-3354,-5-4-645,10 7-387,4-11-258</inkml:trace>
  <inkml:trace contextRef="#ctx0" brushRef="#br0" timeOffset="71818.1078">13847 16759 7482,'-8'35'5676,"-11"-2"-774,-13 13 129,-3 6-3225,-10 9-1548,1 8 0,-2 8 0,1 2 0,2 4 0,4 2 0,8-3-516,1-11-774,17-3-3870,-2-4-129,7-13-258,-1-6-774</inkml:trace>
  <inkml:trace contextRef="#ctx0" brushRef="#br0" timeOffset="76470.3739">13381 15467 3870,'0'0'5031,"2"-13"-387,-2 13-1032,0 0-1161,12 0-645,-12 0-387,0 0-516,8 9-258,-1 4-129,-5 3-258,2 4 0,0 3-129,-1 6-129,-2 1 0,1-5 129,2 3-258,-3-2 129,3-6 129,-3-1-258,0-8 0,-1-11 129,0 0 0,0 0-129,0 0 258,8-16-129,-8-3-129,3-4 258,0-2-129,1-4 0,1 1 129,-1 2-129,3 3 0,0 3 0,3 5 0,1 2-258,3 7-258,-5-7-1419,10 11-2709,-3-3-387,2 5-129,-4-2-516</inkml:trace>
  <inkml:trace contextRef="#ctx0" brushRef="#br0" timeOffset="76934.4004">13668 15586 5934,'6'5'5160,"3"-2"-258,-2-3-387,10 0-3354,-5-5-129,9 3-258,-3-8-258,1 5-129,-1-4 0,4 0-129,-7 0-129,2 1 0,-5-1 0,-3 1-129,-9 8 129,10-19-129,-8 7 129,-2-1-129,0-1 0,-4 1 0,-2-3 129,-3-1-258,-3 3 258,-2 5-129,0 6 0,-3 3 0,-3 7 0,2 8 0,1 10 129,-1 4 0,4 1-129,4 5 129,4-2 0,6 0 0,4-3-129,9-1 0,3-7 0,6-3 0,-1-5-129,6-6-129,-3-1-129,0-10-1290,4-1-2967,-3-8-387,0 2-129,-5-9-645</inkml:trace>
  <inkml:trace contextRef="#ctx0" brushRef="#br0" timeOffset="77342.4237">14151 15421 8385,'3'-15'5160,"-12"15"-129,-6 3-387,5 9-3741,-9-6-129,4 7-258,1-1-129,4 3-129,1-3 0,4 1-129,1 0-129,4-1 129,4 0-129,3-1 0,5-1 0,0 1 0,2 0 0,2 0 0,-5 1 0,0-1 0,-3 3-129,-6 3 129,-2 1 0,-1-1 0,-5 1 0,-3-2 0,-1-3 129,-2 0-129,0-2 0,2-5 0,-1-3 0,3-3 0,8 0-129,-14-7 0,14 7-516,-8-24-2064,8 24-2064,6-20-387,3 10-258,0-5-516</inkml:trace>
  <inkml:trace contextRef="#ctx0" brushRef="#br0" timeOffset="77798.4497">14358 15598 7224,'-7'13'5160,"7"-13"-258,0 0 0,0 0-3870,12-7-258,-5-10 0,7 0-258,-2-8 0,2 2-129,-4-5-129,0 3 0,-2 3 0,-1 1 0,-3 3 0,-2 8-129,-2 10 0,0 0 0,0 0 0,3 8 129,-3 9-129,0 9-129,-3 4 0,2 3 129,-2 3-129,3 3 0,-2-3 0,2-1 0,0-5 0,2-4-129,1-3 0,-1-6 0,5-4-129,-7-13-516,9 19-516,-9-19-3741,0 0 0,0 0-387,-5 0-516</inkml:trace>
  <inkml:trace contextRef="#ctx0" brushRef="#br0" timeOffset="78026.4628">14370 15812 10320,'-6'17'5547,"6"-17"-516,5 8-774,9 0-3096,-4-8-387,7 0-258,0 0-129,3 0-258,1-2-129,-3-1-129,7-2-129,-6-4-516,8 9-2322,-11-5-1806,3 0-516,-5-4 0,-1 4-387</inkml:trace>
  <inkml:trace contextRef="#ctx0" brushRef="#br0" timeOffset="78234.4748">14669 15811 10320,'9'23'5289,"-9"-23"0,11 29-903,-11-29-3096,10 24-258,-8-10-387,3 3-258,-2-1 0,-2 6-129,-1-1-387,0-4-258,-1 11-1290,1-28-3354,-12 26-258,4-23-387,8-3-645</inkml:trace>
  <inkml:trace contextRef="#ctx0" brushRef="#br0" timeOffset="79158.5276">15512 15411 5676,'18'-25'5160,"-18"25"-258,8-2-258,-13-1-2322,3 19-903,-14 3-516,1 12-258,-7-1-258,1 9 0,-3-3-129,0 3 0,-3-1-258,8-6 258,0-6-387,6-5 129,5-3-516,-2-18-1677,10 0-2451,0 0-516,0-21-129,2-5-645</inkml:trace>
  <inkml:trace contextRef="#ctx0" brushRef="#br0" timeOffset="79378.5401">15289 15419 9804,'0'28'5289,"5"-16"-129,7 11-129,-3-4-4128,13 9-258,-1 0 0,8 4-258,2-2-129,1 2 0,1-3-516,-1-5-258,0 6-903,-8-17-3612,4 3 0,-11-14-645,-1-1 0</inkml:trace>
  <inkml:trace contextRef="#ctx0" brushRef="#br0" timeOffset="79822.5656">15793 15386 10191,'15'1'5289,"4"5"-516,-10-6-129,8 0-4386,0 5-258,5 1 129,-1-1-129,-3 6 129,-2 1-129,0 0 0,-8 7-129,-8-2 0,0 4 129,-12 2-129,-2 1 0,-6 0 129,-2 2-129,1-4 129,2 2-129,3-3 258,4-2-129,4-5 129,7-3-129,1 0 129,9-1 129,5-1 0,2-4 129,2 3-258,2-4 258,0 2-387,-1-3 258,-3 0-387,-1-1 0,-6-4-1290,5 2-3483,-14 0-129,6-14-258,-9 1-387</inkml:trace>
  <inkml:trace contextRef="#ctx0" brushRef="#br0" timeOffset="80010.5764">15774 15599 8901,'0'0'5289,"0"0"-258,18 7-129,0-10-3612,16 1-516,-3-7-258,5 3-387,0 3-1290,-5-9-3741,0 5 0,-14-6-645,-2 6-387</inkml:trace>
  <inkml:trace contextRef="#ctx0" brushRef="#br0" timeOffset="81158.6419">13241 15188 4257,'-17'-18'5031,"8"13"0,-3 2-387,-5-6-2967,17 9-258,-21 7-516,13 3-387,-4 0 0,4 8 129,0-1-258,3 4-129,-3-2 0,4 3-129,-3 4 0,-1 2 0,1-2 0,-2 1-129,-1-2 129,0 0 0,-1-1-129,-2-6 129,1-4 0,1-2-129,1-3 129,0-4-129,1-5 129,9 0 0,-10 0 0,10 0-129,0 0 129,7-3 0,4 3-129,2 0 129,6 6-129,0 3 0,-2 3 0,0 5 0,-3 5 0,-4 4 0,-2 2 0,-6 3 0,-2 0 0,-6-2 0,-4 1 0,-1-3-129,-1-4 129,0-5 0,1-4 0,1-3 0,10-11 0,-12 17 0,12-17 0,0 12 0,0-12 0,4 15 0,4-8 0,4 3 0,2 0 0,1 6 0,0 5 0,2 0-129,0 2 0,0-7-645,7 8-4257,-9-8-129,5-1-516,-4-13-516</inkml:trace>
  <inkml:trace contextRef="#ctx0" brushRef="#br0" timeOffset="82330.7091">16148 15165 3483,'10'0'4902,"-10"0"129,12 1-387,-7-7-2193,12 7-774,-8-2-387,7 4-387,-3-3-129,4 10-258,-3-1-129,0 5-258,-3 0 0,-2 6 0,-6-1 0,1 2-129,-4 3 129,0-2-129,-2-3 129,-2 1-129,-1-4 129,-2 0-129,1-2 0,-1-1 0,-1 3 0,1-1 129,-2 1-129,2 0 0,-2 3 129,3 5-129,1-2 0,3 2 0,2 0 129,2-1-258,3-2 129,4 1 129,4-5-129,1-2 0,5-4-129,-1-4 129,0-4 0,-2-3 0,-1 0-129,-2 0 129,-5-4 0,-8 4 0,3-12 129,-3 12-129,-5-5 129,-3 5-129,-3 0 129,1 3-129,0 8 129,2 3 0,0 6 0,3 3-129,3 0 129,0 7-129,2-1 0,2 2-129,3-1 129,-2 0 0,1-3 0,-4-5 0,0-2 0,0-3 0,0-17 129,-12 14 0,3-13-129,-4-1 0,2-1-258,-3-18-1419,4 15-3354,-5-10 0,6 11-645,-4-1-387</inkml:trace>
  <inkml:trace contextRef="#ctx0" brushRef="#br0" timeOffset="97086.5531">13354 13327 1677,'0'0'3612,"0"-14"387,-8 7-1548,8 7-387,-16-7-516,16 7 0,-21-5-516,14 5 129,-8-1-258,6 1-258,-5 0 0,2 6-258,-1-2 258,1 7-387,2-1 129,2 4-258,2 2 129,2 3-129,3 3 0,2 3 0,3-1-129,4 3 0,1 1 0,0 4 0,1 1 0,0-1 0,-1-1 0,-2 1 0,-4-2 0,1 3 129,-4-3-129,-4-2 0,-5-4 129,-3-2-129,-3-1 129,-1-4-129,-5-7 0,2-4 0,-1-6 129,0 0-129,3-3 0,3-3 0,1-1 0,13 7 0,-7-14 0,7 14 0,7-3 0,3 3 0,4 5 0,1 6 0,-1-1 0,2 8 0,-3-1 0,-1 5 0,-1 4 0,-2 0 0,-2 1 0,-4 2 129,-2-2 129,0-1-258,1 1 129,-2-3-129,2-2 258,-1-5-387,2-2 387,3 1-387,-6-16 129,17 16 0,-7-13-129,1-5-1032,3 0-3354,-3-6-129,3-4-516,-4-2-129</inkml:trace>
  <inkml:trace contextRef="#ctx0" brushRef="#br0" timeOffset="99266.6777">13751 13502 1677,'13'-5'4773,"-13"5"-129,0 0 0,0 17-1548,-6-5-1806,2 12 0,-10-1-258,3 10-258,-6 1-258,3 4 0,-6 5-129,6-5-129,-4 1-129,4 0 0,1-5-258,0-5 0,6-1-774,-5-17-774,9 2-2838,3-13-258,0 0-129,-11-11-645</inkml:trace>
  <inkml:trace contextRef="#ctx0" brushRef="#br0" timeOffset="99498.691">13503 13614 9288,'0'0'5031,"0"0"-387,6-4-1290,8 15-2580,1 6-129,10 4-129,1-3 129,5 9-387,3 0 0,0 0-129,-1 5-258,1-3 0,-1 1-516,-8-6-2967,0 5-903,-5-8-516,-3 2-387</inkml:trace>
  <inkml:trace contextRef="#ctx0" brushRef="#br0" timeOffset="100021.7209">13941 13621 6321,'18'2'4902,"-3"-10"-129,1-2-387,6 0-3225,-1-5-645,6 5 0,-1-4-129,1 6-129,-4 0 0,-1 3-129,-5 3-129,-1 2 129,-5 0 0,-11 0-129,5 12 129,-5-1-129,-8 4 0,-4 5 0,-3 1 129,-1 2-129,-6 6 0,3 3 0,-3 0 0,5 3 0,2 1-129,2-2 258,5-1-129,3-3 0,5-5 0,1 0 129,9-5-129,2-8 129,5-3 129,4-6-129,3-2 0,-3-1 0,3 0-129,-3-7-258,2 7-1032,-11-3-3096,1 0-258,-13 3-516,12-8 0</inkml:trace>
  <inkml:trace contextRef="#ctx0" brushRef="#br0" timeOffset="100241.7334">13985 13832 7224,'-27'-25'4902,"23"14"0,4-6-516,10 12-2967,2-12-774,12 8-258,0-3 0,6 5-258,0 7-645,-5-2-2322,2 5-1548,-2 3-516,-6 6-387,-2-2 0</inkml:trace>
  <inkml:trace contextRef="#ctx0" brushRef="#br0" timeOffset="100482.7472">14369 13876 9030,'20'3'5160,"-20"-3"-258,17 12-258,-17-12-3483,14 21-387,-11-9-258,3 10-258,-3 0 0,1 2-129,-2 4 0,-1-3-129,-1 0 0,0-4-516,0 7-4257,0-9 0,-3-2-387,3-17-645</inkml:trace>
  <inkml:trace contextRef="#ctx0" brushRef="#br0" timeOffset="101158.7859">14969 13470 7224,'0'20'4902,"-2"-4"0,-12 2-516,1 10-2967,-7-2-516,1 6 0,-2 4-516,2 2 0,1-1-258,2-2 129,5-4-258,1-5-129,8-2-258,2-24-903,0 17-3096,0-17-516,0 0 0,2-20-645</inkml:trace>
  <inkml:trace contextRef="#ctx0" brushRef="#br0" timeOffset="101414.8006">14754 13478 9933,'7'-8'5160,"-7"8"-258,14 5-258,-4 5-3999,7 8 0,1-1-258,5 9 0,-2 1-129,3 3-129,1 4-129,-1-3 0,2-1-129,-3 0-129,4 1-645,-8-17-1677,5 9-2064,-5-13-516,6 1 0,-6-11-516</inkml:trace>
  <inkml:trace contextRef="#ctx0" brushRef="#br0" timeOffset="101850.8256">15187 13526 8901,'11'0'4902,"-7"7"-129,3 9-258,-3 5-3870,5 7-129,0-3 129,4 1-258,-2 0-129,3-2 129,-1-7-258,1-4 0,1-8 0,-1-5 0,3-5 0,-3-9 0,-2-6 0,2-4 0,-1-1 0,-2 0-129,-1 4 129,-3 5 0,-2 2-129,-5 14 129,11 0-129,-7 9 129,-3 14-129,-1 9 0,1 7 0,-5 5 0,0 6 0,-3 1 129,5 2-258,-6-5 129,4-1-129,-3-11-129,5 0-387,-5-19-2322,7 4-1548,0-21-645,0 0-129,11 3-387</inkml:trace>
  <inkml:trace contextRef="#ctx0" brushRef="#br0" timeOffset="102042.8364">15588 13906 10707,'16'2'5160,"-16"-2"-387,9 24 0,-9-10-4257,2 8 0,-2 1-387,0 3-129,0 0-258,-2-11-1419,2 5-2967,0-8-258,0 0-258,0-12-516</inkml:trace>
  <inkml:trace contextRef="#ctx0" brushRef="#br0" timeOffset="102501.8627">15785 13471 10062,'3'34'4773,"-3"-18"129,5 5-516,0 0-3870,5 1-129,2-5-129,1 0 0,5-2-129,-2-3 0,2-5-129,3-5 129,-4-2-129,2-3 129,-2-9 0,-1-3-129,1-2 258,-4 2-129,-2-1 0,-2 2 0,-1 1 129,-8 13-129,8-7 0,-8 7 0,-1 19 0,-6 6 0,-3 13 129,1 7-129,-3 10 0,-1 4 0,-1 3-129,2 4 129,0-4 0,4-5-129,2-9-129,1-10-387,5 1-1935,2-19-2580,6-9 0,-8-11-387,19-4-516</inkml:trace>
  <inkml:trace contextRef="#ctx0" brushRef="#br0" timeOffset="103006.8917">16224 13555 10965,'-1'13'5289,"5"-13"-387,-4 0 0,23-4-4515,-8-4 0,6 2 0,-1-1 0,2 2-258,2-1 0,-5 2-129,1 0 0,-4 3 0,-6 1 0,0 0 0,-10 0-129,4 17 129,-4-2-129,-9 4 129,-4 8-129,-3 0 129,-6 5 0,1 5-129,-1 0 129,1 0 0,2 1 0,2-5-129,7-1 129,5-3 0,3-3 129,2-7-129,7-3 0,7-3 0,3-2 0,0-5 0,1-3 0,2-1 0,0-2-258,-4-1 0,3-1-516,-9-13-1032,2 5-2838,-6-4-258,1 2-387,-7-12-258</inkml:trace>
  <inkml:trace contextRef="#ctx0" brushRef="#br0" timeOffset="103214.9035">16257 13742 10191,'-20'0'5160,"20"0"-258,0 0-129,0 0-3870,8 2-258,10-2-129,1 0-129,10 0-129,-3-5-129,2-2-129,0 5-387,-1-9-1161,1 9-3354,-11-3 0,5 2-387,-10-4-645</inkml:trace>
  <inkml:trace contextRef="#ctx0" brushRef="#br0" timeOffset="103974.9469">16611 13347 10191,'0'-22'5289,"8"13"-387,-8 9-129,20-13-3999,-6 8-258,4 3-258,4 2 0,-1 0-258,2 4 129,0 3-258,-5 2 129,0 3-129,-5 1 129,-6 5-129,0 0 129,-6 3 129,-1-1 0,-4 0 0,-3 2 0,0-2 129,-3 3-129,2-3 129,-1-3-129,4-1 0,0-2 0,4 0 0,1-14-129,0 15 0,0-15 129,13 3-129,-13-3 0,18 0 0,-11 0 0,-7 0 0,14-1 129,-14 1-129,7 0-129,-7 0 129,2 15 0,-2 1 0,-2 6 0,-1 1 0,-1 6 0,4 6 0,-2-2 0,2 3 0,0-1 0,2-3 0,3 0-129,0-2 258,-1-5-129,-3-5 0,-1-1 0,0-3 129,-5-3 0,-2-1 0,-3-5 0,0 1 129,-1-2-129,-2-1 0,4-1-258,1-2-129,8-2-645,-14 4-4128,14-4 0,0 0-645,0 0-129</inkml:trace>
  <inkml:trace contextRef="#ctx0" brushRef="#br0" timeOffset="105702.0457">8473 13956 2193,'22'1'3096,"-9"-1"258,2 0-903,5 3-387,-3-3-903,5 1 0,-1-1-129,9 1-258,-6-1-129,10 2 129,-1-2-258,3 3 0,0-2-129,8 5-129,-2-3 129,2 1-129,6-2-129,0 0 129,5 0-129,3-1-129,2-1 129,5 0 129,4-4-258,3 1 0,3-2 0,-1-1 0,2 0 0,-3 2 0,2-4 0,1 1 0,-1-1 0,1-5 0,0 4 0,0-3 0,1-2 0,0 1-258,0 0 258,-1-3 0,0 3 0,0 3 0,-5 0 0,5 1 0,-2 2 0,0 1 0,0-2 0,4 4 0,-2 1 0,1-1 0,-3 0 258,3 1-258,-5 1 0,1 0 0,-3-1 0,-2 2 0,0 0 0,-1 1 0,-1 1 0,-1 3 0,-2 0 0,1 0 0,-1 4-645,-8 1-3483,4-9-258,-3 0-387,-5-16-516</inkml:trace>
  <inkml:trace contextRef="#ctx0" brushRef="#br0" timeOffset="109838.2824">8623 12218 258,'0'0'3741,"0"0"258,10 0 0,4-11-1935,13 7-258,5-18-129,19 8-258,7-14-129,19 10-387,7-9 0,15 3-387,15 0-129,9 2-129,9-4 0,7 2-258,5-3 258,5-2-258,2-1 0,3-3 0,-2-5 0,-2 1 0,-6-4 0,-10 2 0,-15 7-387,-14 2-3999,-14 6-258,-20 6-387,-23-4-387</inkml:trace>
  <inkml:trace contextRef="#ctx0" brushRef="#br0" timeOffset="111431.3735">11669 11330 2967,'0'0'4644,"0"0"-129,0-13 0,0 13-2064,0 0-1548,0 0-129,0-12 0,0 12 129,0 0-258,0 0-258,-5-12-129,5 12 0,-14 0 0,2 3 129,-3 5-387,-2 3 129,-1 4-129,1 4 0,0-1 0,3 3 129,4 1-129,3 2 0,4 0 0,3 1 129,0-4 0,5 5-129,0-3 129,5-1-129,-2 1 0,-1 1 129,0-6-129,-1 5 129,-5-4-129,-1 2 0,-1-2 129,-5-3-129,-3-3 0,-2 0 0,-1-3 0,-2-4 0,1-3 129,2 0-258,1-3 129,10 0 0,-7-6 0,7 6 0,0 0 0,12-13 0,0 10 0,1 3-129,0 3 258,-1 4-129,-1 9 129,-2 5-129,-2 4 0,-7 3 0,0 4 129,0 2-129,-5-4 0,0 6 0,-1-10 0,0-3 0,1-3 0,3-3 129,2-3-129,0-14 0,5 15 0,-5-15 0,17 10 0,-6-7-129,6 8-3612,-3-7-1032,2 2-258,-1-6-516</inkml:trace>
  <inkml:trace contextRef="#ctx0" brushRef="#br0" timeOffset="116662.6727">12185 11600 3096,'3'-12'4386,"8"-5"258,-9 4-2064,-2 13-387,0 0-258,11-5-645,-11 5-129,0 9-258,-5 5-387,0 9-129,-5 2-129,1 4 129,-1 1-129,-4 6-129,-3-5 129,3 2 0,-1-5-129,1-1-129,0-3 258,2-2-258,2-4-129,1-6 0,3 1-645,6-13-516,0 0-3354,0 0 0,0 0-387,-7-14-129</inkml:trace>
  <inkml:trace contextRef="#ctx0" brushRef="#br0" timeOffset="116926.6878">12015 11611 5031,'0'-12'5160,"0"12"-645,0 0 129,0 0-3354,5 22-258,0-8-129,9 8-258,1-3-129,6 8-258,-1-4 129,5-2-129,-1 0 0,3 3-129,-2-5-258,-2-1-645,3 9-2064,-6-9-1677,-1-2-387,-4-2-258,1-1-516</inkml:trace>
  <inkml:trace contextRef="#ctx0" brushRef="#br0" timeOffset="117126.6993">12406 11905 7224,'10'12'4902,"-1"8"-129,-4-7-387,-5 0-3354,7 9 0,-4-2-387,-1 4-387,-2 5-645,0-6-1806,-2 6-2064,-3-4-645,0 1-129,-4-8-516</inkml:trace>
  <inkml:trace contextRef="#ctx0" brushRef="#br0" timeOffset="117858.7412">12747 11659 4128,'-10'0'4902,"10"0"-516,0 0 129,7-10-3354,13 10-129,-6-11-129,10 9 0,-3-5-258,7 6-129,-4-3-129,3 3-129,-5 0 0,-1 1-129,-3 0 0,-6 7 0,-2 1 129,-6 4-129,-4 0-129,-3 2 129,-8 6-129,-3-1 129,-6 3 0,-1 4-129,-1-1 129,-1-1 0,2 2-129,4 0 0,3-5 129,7-1-129,3-4 0,4-3 0,0 1 0,0-14-129,17 16 258,-6-11-129,5-2 0,-1 0 0,0 0 0,5-3 0,-3 0 0,0 0 0,2-3-129,-3 0-387,1 3-903,-9 0-3096,3 0-387,-11 0-258,0 0-387</inkml:trace>
  <inkml:trace contextRef="#ctx0" brushRef="#br0" timeOffset="118089.7544">12785 11920 4773,'-31'-14'5031,"21"6"-129,10 8-258,-7-19-2838,7 19-516,10-3-387,7 3-129,-1-1-258,5 1-129,1-1-258,6-1 0,3 1-258,0-5-387,1 6-3354,-6 0-774,1-1-387,-7 0-387</inkml:trace>
  <inkml:trace contextRef="#ctx0" brushRef="#br0" timeOffset="118374.7707">13222 11893 7353,'0'0'5160,"10"20"-258,-10-20-129,12 27-3612,-10-13-258,6 10-129,-8 2-387,2 4-645,0-1-4386,-4 3 0,-5 2-516,-5-6-645</inkml:trace>
  <inkml:trace contextRef="#ctx0" brushRef="#br0" timeOffset="120206.8755">13978 11551 6966,'14'-13'5160,"-14"13"-387,0 0-258,-9 4-3354,0 16-387,-6 1-387,0 9-129,-8 4-129,-1 1 0,-2 8 0,0-4-129,3-2 258,2-5-258,4-3-387,0-12-774,14-3-3354,3-14-129,0 0-645,0 0 0</inkml:trace>
  <inkml:trace contextRef="#ctx0" brushRef="#br0" timeOffset="120426.888">13701 11590 6708,'0'0'5031,"13"6"0,-3 4-645,6 9-3096,2-2-774,6 6 129,0-2-258,2 4 0,3 2-129,-1-2-516,1 4-387,-6-7-3483,3-1-387,-4-7-645,-1-1-387</inkml:trace>
  <inkml:trace contextRef="#ctx0" brushRef="#br0" timeOffset="120897.915">14171 11560 8901,'9'-5'5160,"0"22"-516,-5 4-129,-4 3-4257,9 6 0,0-2 0,3 7 0,2-6 129,1-1-387,1-7 258,5-6-129,0-5 0,2-7-129,-1-3-129,1-9 258,0-9-129,-4-6 129,2-3-129,-1-1 129,-3-4-129,-3 6 258,-2 2 0,-3 6 0,-9 18-129,0 0 129,0 0-129,5 25 0,-7 5 129,-3 11-258,-1 6 129,-2 6-129,-2-1 129,1 3-129,1 0 129,-1-5-129,-1 2-129,-1-11-129,4 1-387,-6-20-2838,13 1-1419,0-23-129,0 0-516,0 0-258</inkml:trace>
  <inkml:trace contextRef="#ctx0" brushRef="#br0" timeOffset="121086.9258">14588 11983 11868,'14'0'5289,"0"15"-387,-14-15-1161,3 31-2967,-3-6-387,-5 8-129,-2 11-1032,-8-5-4128,4 1 129,-3-7-774,6-15-387</inkml:trace>
  <inkml:trace contextRef="#ctx0" brushRef="#br0" timeOffset="122121.985">14940 11569 8127,'13'-6'5160,"-3"11"-516,-5 10 129,-5 1-4128,4 10-258,1-1 0,2 5-129,0-3 258,5 1-258,0-8 0,3-1-129,0-10 0,5-4 0,1-5 0,4-7 129,-2-7-258,1-8 129,-1-1-129,-2-1 129,-1-1-129,-2 4 129,-7 4 0,-11 17 0,0 0-129,0 0 129,-7 23 0,-6 14-129,-2 4 0,0 10 0,-1 5 129,5 3-129,3-1 0,3 1-129,5-1-129,0-12-129,6 7-1419,1-19-3096,4-7-129,0-15-258,0-9-516</inkml:trace>
  <inkml:trace contextRef="#ctx0" brushRef="#br0" timeOffset="122602.0124">15499 11571 9804,'10'6'5031,"-10"-6"-129,18 2-258,-3-2-4257,8 0-129,2 0 129,3 0-129,1-2 0,-1 2-129,-1 2 0,-6 1-129,0 4 0,-7 4 0,-7 1 0,-6 5 0,-3 4-129,-12-1 129,-4 6 0,-5 3-129,-4 4 129,-4 1-129,-2 1 258,5-1-258,3-3 129,4 1 0,6-4 0,7-5 0,8-8 0,8 2 0,7-5 0,5-4 0,2-3 0,5-1 0,-4-1 0,-1-3-516,2 4-1419,-7-4-2580,-3-2-387,-14 2-129,10-13-516</inkml:trace>
  <inkml:trace contextRef="#ctx0" brushRef="#br0" timeOffset="122823.0251">15461 11864 4644,'-11'-4'5160,"7"-13"-129,12 13-387,9-13-1290,12 15-2580,-2-9 0,11 8-129,-2-2-258,1 3-258,0 0-516,-6-6-1806,0 8-2580,-4-1-129,-6 0-387,-1 0-387</inkml:trace>
  <inkml:trace contextRef="#ctx0" brushRef="#br0" timeOffset="123610.0701">15934 11365 7482,'3'-13'4773,"-3"13"0,17-7-516,-3 7-3483,5-1-129,7 1-258,-1 3 0,2 8-129,-1 0 0,-2 6-129,0 1 0,-5 3-129,-7-2 0,-5 9 129,-6-1-129,-1-2 0,-8-1 258,-2 0-258,-4-1 0,-2-3 129,0 1 0,2-5 0,-1-5-129,6-1 129,9-10 0,-11 14 0,11-14-129,0 0 129,0 0 0,9 8-129,0-8 129,1 0-129,-1 0 129,-1-2-129,-8 2 129,13 0-129,-13 0 0,4 11 0,-4-11 0,0 23-129,0-10 129,-1 0 0,1 4 0,0-1 0,0 4 0,3-2 0,1 3 129,-1-3-129,1 1 0,0 4 258,0-1-258,1-2 258,0-4-258,-2 2 129,1-2 0,0-2 129,-4-14-129,6 17 0,-6-17 0,0 0 129,-4 12-129,4-12 129,-18 8-129,4-1 129,-9 3-129,3 3-129,-5 1 129,1 0 0,0 1-129,5-2 0,4-1 0,1-1-258,10 6-516,-4-12-4128,8-5-129,0 0-516,8 0-387</inkml:trace>
  <inkml:trace contextRef="#ctx0" brushRef="#br0" timeOffset="125102.1555">8840 10574 1935,'8'0'3999,"7"-1"129,11-2-1419,4-12-387,16 8-258,5-9-516,17 2-387,4-8-387,17 5-258,7-7-258,7 5 0,3-7 0,5 2-258,4-1 0,2-1 129,0-5-129,1 3 129,-2 0-129,6 2 129,-5-5-129,-4 5 129,-6-2 0,-5 1-129,-8 8-516,-15-2-3483,-10 2-516,-14 3-516,-18-4-258</inkml:trace>
  <inkml:trace contextRef="#ctx0" brushRef="#br0" timeOffset="126766.2506">11813 9807 2451,'13'-10'2838,"-2"-10"129,-11 20-387,5-22-258,-5 22-387,2-25-387,-2 25-516,-3-22 129,3 22-516,-18-15-129,8 11-129,-4 2-129,-1 2 0,1 0-129,1 9 0,2 0 0,2 7 0,4 3-129,3 4 129,1 0-129,1 4 129,1 3-129,3-1 258,0 4-516,1-2 516,-2-2-258,-1 1 0,-2-4 129,0-2-129,-2-4 129,-4-3-129,-2-6 129,0 0 0,-1-5-129,-4-4 0,4-2 129,1 0-129,0-7 0,8 7 0,-8-15 0,8 15 0,0-14-129,0 14 129,12-11 0,-1 10-129,5 1 129,2 5 0,-1 5-129,1 3 129,-4 7 0,-4 6 0,-3 2-129,-4 3 129,-3 2 0,-3-1 129,-7 2-129,1-5 0,0 0 129,1-6-129,3-3 129,1-3 0,4-5-129,3 0 129,5-4-129,4-1 129,0 0 0,2-3-387,9-1-3999,-8 3-387,0-4-516,0 1-129</inkml:trace>
  <inkml:trace contextRef="#ctx1" brushRef="#br0">19361 18372 0,'-420'-303'0</inkml:trace>
  <inkml:trace contextRef="#ctx0" brushRef="#br0" timeOffset="131649.5299">12268 10033 1677,'0'0'3612,"9"-9"0,-9 9-387,0 0-903,0 0-516,0 0-258,0 0-129,-3 4-516,3-4-258,-14 28-129,4-7-258,-2 7 129,-3 5-129,0 2-129,-1 3 129,0-3-129,1-3 129,1 0-258,2-4 129,4-6-258,4-4 129,-1-6-258,5-1-516,0-11-1161,0 0-2451,0 0-387,0 0-387,0-15 129</inkml:trace>
  <inkml:trace contextRef="#ctx0" brushRef="#br0" timeOffset="132106.556">12072 10072 2580,'0'0'4902,"0"0"-258,0 0 129,0 0-2967,3 6-516,2 5-387,8 12 129,-2-4-387,5 7-129,1-4-129,3 5-258,1-4 129,0-1-129,2-1 0,0-5-387,6 5-774,-10-13-3612,8 3 0,-3-7-387,0 2-387</inkml:trace>
  <inkml:trace contextRef="#ctx0" brushRef="#br0" timeOffset="132325.5686">12529 10337 2709,'16'0'5031,"-1"3"129,-15-3-387,4 11-2709,6 8-516,-10-7-258,4 10-516,-4-1-258,1 2-258,-1 3-129,0-2-387,0 0-387,-4-11-1806,4 3-2193,0-16-387,1 16-387,-1-16 129</inkml:trace>
  <inkml:trace contextRef="#ctx0" brushRef="#br0" timeOffset="133062.6108">12757 10036 3483,'0'11'4773,"10"-10"-129,1 1-1419,-1-5-1935,14 2 129,-5-9-516,8 6-129,-1-6-387,5 4 0,-7-1-129,2 2-129,-6 4 129,-3 1-258,-6 11 129,-6 1-129,-5 9 129,-9 4 0,-6 4-129,-4 5 129,1-2 0,-5 5 0,6-5 0,-1-3-129,5-2 129,6-4-129,4-3 129,3-9-129,3 0 0,7-1 129,3-5-129,2 2 129,2-2-129,3-2 129,1 1-129,-3-2-129,2 2-258,-7-4-1677,2-1-2322,-2-2-387,-5 1-645,-8 2 258</inkml:trace>
  <inkml:trace contextRef="#ctx0" brushRef="#br0" timeOffset="133286.6236">12837 10272 4902,'-9'-4'5031,"2"-10"-387,7 14 129,1-18-3741,14 18-258,-1-4 0,9 4-258,-2 0-258,4 0-258,5 0-645,-5-2-1548,6 2-2322,-2 0-387,2 3-258,-7-3-128</inkml:trace>
  <inkml:trace contextRef="#ctx0" brushRef="#br0" timeOffset="133458.6334">13220 10280 1032,'11'21'4773,"-11"-21"258,12 18-258,-5 5-2322,-7-23-645,13 30-516,-13-15-258,5 11-387,-5 0-903,-4-1-3870,-1 0-516,-2-2-258,-1-3-645</inkml:trace>
  <inkml:trace contextRef="#ctx0" brushRef="#br0" timeOffset="134310.6821">13436 10045 2967,'9'-9'3870,"-9"9"-387,0 0-258,0 0-516,10 0-516,-10 0-645,5 19-258,-5-6-258,7 9-387,-4 1-129,4 3-258,2 2 0,0 2-129,5-6 0,0-2-129,4-5 129,2-6-129,-1-3 0,5-8 258,0-10-258,0-6 0,-1-2 129,-3-3-129,-3-2 129,-3 3 0,-4 0-129,-4 8 129,-6 12-129,0 0 0,0 0 129,-9 0-129,0 20 0,1 6 0,-2 5 129,0 4-129,2 8 129,0 0 0,1 2 0,0-3-129,1-1 129,0-2 0,3-4-258,-2-3-129,3-2-516,2-30-2451,0 20-1548,0-20-258,6 0-516,2-12 0</inkml:trace>
  <inkml:trace contextRef="#ctx0" brushRef="#br0" timeOffset="134506.6934">13873 10378 8385,'9'2'5418,"4"24"-387,-11-9-258,3 8-3999,-5 1 0,0 8-387,-3 2-516,-4-5-903,4 3-3483,-4-6-516,3-3-387,1-11-129</inkml:trace>
  <inkml:trace contextRef="#ctx0" brushRef="#br0" timeOffset="135122.7286">14402 10082 1677,'16'-10'4773,"-16"10"258,9-3-258,-9 3-1935,0 0-1290,0 14-129,-7-3-645,-2 10-129,-6 4-258,-2 7 0,-2 2 129,-6 2-258,0 2-129,3-1 0,-2-3 0,4 1 0,2-8-129,1-4-258,6 1-645,-5-19-1548,16-5-2322,-11 10-387,11-10-129,-6-10-258</inkml:trace>
  <inkml:trace contextRef="#ctx0" brushRef="#br0" timeOffset="135362.7423">14130 10148 6837,'9'-8'5160,"1"8"-129,-1 1-387,6 11-3483,-1-3-387,11 14-129,-5-3 129,7 4-387,-5 0 0,2 5-129,-1-1-129,0 0-129,-2 2-387,-4-16-1419,0 5-2838,-1-5-387,0-1-645,-4-9 129</inkml:trace>
  <inkml:trace contextRef="#ctx0" brushRef="#br0" timeOffset="136289.7953">14638 10092 6450,'-9'-9'4902,"9"9"-129,-7 7-258,7-7-3741,-1 18 0,1-18-258,1 25-129,1-12 0,7 5 129,-2-3-258,2 6 129,2-5-129,0 3-129,2-4 0,2 3 0,-1-6 0,-2-2 0,2 1 0,-2-8 0,-2 0 0,0-1-129,-2-2 0,-8 0 0,12 1 0,-12-1-129,11 0-129,-11 0 258,14-3-258,-5-7 129,1-1 0,0-4 0,3-2 0,-3-1 129,2 3-129,-2-2 129,-2-1 0,-3 7 129,-2-2 0,-3 13 0,0-11 0,0 11 0,-8 0 129,8 0 0,-16 11-129,7 10 129,-2 2 0,1 5-129,-1 4 129,0 5-129,2 4 0,-1 4 0,1-4 0,2 8 0,-3-3-129,0 0 0,3-3-129,-2-4-129,4-5-258,-5-15-1419,6 5-2967,4-24-258,0 0-258,0 0-387</inkml:trace>
  <inkml:trace contextRef="#ctx0" brushRef="#br0" timeOffset="136509.8079">15073 10363 10320,'12'1'5547,"1"26"-387,-13-5 0,0 10-4515,-9 1 0,2 8-258,-3 0-258,-3 1-387,3 4-903,-7-15-3870,8 0 0,-1-13-516,0-6-516</inkml:trace>
  <inkml:trace contextRef="#ctx0" brushRef="#br0" timeOffset="146946.4049">15056 9785 1935,'5'-14'2451,"-5"14"-516,7-12 0,-7 12-387,16-11-129,-5 10-129,-2-7 0,3 8-387,-2-6 0,5 6-258,-4-1 129,3 1-258,-4 0 0,2 6 129,-12-6-258,18 18 0,-12-8 0,-1 4 0,0-1 0,0 7-129,-5 1 0,2 3 0,-2-6 0,0 7 129,-3 0-129,-1-2 0,-2 0-129,0 2 0,-1-5 0,2 1 0,1-2 0,0 0 0,3-3 0,1-1 0,0-3-129,1 0 129,-1-12 0,16 14-129,-6-11 129,3 0 0,2-3 0,2 0-129,-1-5 129,3-1 129,-2 1-258,-5-1 129,0-4 0,-5 4-129,-7 6 0,0 0 129,3-13-129,-3 13 129,-13-6-129,2 5 0,-1 1 0,-2 0 0,-1 7 0,0 1 0,1 3 0,2 2 0,-1 0 0,2 3 0,2 2 0,2 3 0,2-2 0,1 2 0,0 1 129,1 1-129,3-1 129,-2 0 0,1 0 0,0-4-129,0-1 129,-1 1-129,2-3 0,-2-1 0,1-1 0,0-1 0,-2-2 0,1 2 0,2-12 0,-10 14 129,10-14-129,-16 12 0,3-6 0,2-3 129,-2 0-129,0-1 258,0 1-129,1-1 0,0-1 0,3-1 0,-2 0 0,11 0-129,-11 0 129,11 0-129,0 0 0,0 0 0,0 0-258,0 0-387,14 13-4386,-14-13 129,17 14-516,-17-14-516</inkml:trace>
  <inkml:trace contextRef="#ctx0" brushRef="#br0" timeOffset="152401.7169">9178 8851 645,'35'-4'3612,"-8"-3"-387,7 0-387,12 1-387,11-10-516,17 3 0,10-14-903,17 4 258,16-10-774,15 2 0,10-8-258,19 5 258,7-2-387,8 4-129,4 1 258,0 7-129,-9 0 129,-2 5-129,-13 3-387,-14-10-1677,-14 11-2709,-16 2-258,-23-4-387</inkml:trace>
  <inkml:trace contextRef="#ctx0" brushRef="#br0" timeOffset="153661.789">12411 8008 1677,'5'-14'4644,"-12"8"129,-2 6-1290,-6-3-1161,7 6-774,-10-1-387,7 6-387,-7 1-258,8 5-258,-1 1 0,2 1-129,4 5-129,3 0 129,1 1-129,1 3 258,3-3-129,2 2-129,1-2 129,3-1 0,-4 1 0,0-3-129,-1-3 129,-2 4 0,-2-5 0,0 1 0,-4-3-129,-3-2 129,-3-3-129,-2 3 129,-2-4 0,0-1-129,1-2 0,1 2 0,3-3 0,9-3 0,-8 5 0,8-5-129,0 0 129,3 12-129,-3-12 129,16 24 0,-5-9 0,-1 4 0,-2 2 0,0 1 0,-4 4 0,-1 2-129,-2 2 387,-1 0-258,-4-1 129,0 1-129,-2 0 258,0-3-387,1-2 387,-1-7-129,2 2-129,2-6 0,2-2 0,0-12 129,2 14-129,-2-14 0,12 11 0,-12-11-1032,19 4-3483,-8 3-387,1-1-387,1-1-387</inkml:trace>
  <inkml:trace contextRef="#ctx0" brushRef="#br0" timeOffset="162394.2884">12757 8337 1806,'9'-8'4515,"-9"8"129,0 0-2193,0 8-387,0-8-258,-5 26-387,-5-12-258,3 13-387,-5-4-258,3 6-129,-5-4 0,1 2-258,2-5 0,1 1 0,-2-3 0,3-5-129,0-3 0,0 2 0,3-2-258,-2-1 129,3-1-516,-4-7-516,9-3-2580,-9 11-903,9-11-258,-11 0-387</inkml:trace>
  <inkml:trace contextRef="#ctx0" brushRef="#br0" timeOffset="162665.3039">12560 8383 1032,'-5'-36'4515,"3"26"387,2 10-129,0 0-2322,0 0-774,14 19-516,-6-6-387,9 11 0,-3-3-258,5 7 0,-1-2-258,0 1-129,1-2 0,0 2-129,-2-2-129,-3-7-129,7 5-258,-8-14-1032,8 10-1935,-7-10-1290,3-3-129,-4-4-516</inkml:trace>
  <inkml:trace contextRef="#ctx0" brushRef="#br0" timeOffset="162846.3143">12940 8628 2709,'19'-2'4773,"-19"2"258,11 14-1677,-3 6-1161,-8-8-387,2 13-903,-2-1 0,0 5-516,-2-2-387,-1-8-1677,0 5-2838,2-6-129,1-5-645,0-13 258</inkml:trace>
  <inkml:trace contextRef="#ctx0" brushRef="#br0" timeOffset="163386.3452">13254 8291 3225,'0'0'5160,"0"16"-129,0-2-387,0 14-2709,0-8-903,2 9-129,-2-4-258,5 2-258,-2-3-129,5 0 0,-2-6-258,5-4 129,-1-7 0,2-3 0,3-4-129,1-7 129,1-5-129,0-5 129,-1-5 0,-1-2 0,-2 2 129,-3 3-129,-4 3 129,-2 4-129,-4 12 0,0 0 0,0 12 0,-2 10 0,-5 9-129,0 5 0,-1 6 129,1 6 0,-3 1 0,-1 0-129,1-1 129,1 2-129,0-8 129,1 0-258,3-10-387,-5-12-1419,6 4-2967,-1-9-129,5-15-516,0 0-387</inkml:trace>
  <inkml:trace contextRef="#ctx0" brushRef="#br0" timeOffset="164298.3973">13742 8648 5676,'22'12'5289,"-15"1"-645,-4 4-129,-1 9-3483,-3-5 0,-3 8-774,-5 3-129,-4-5-1032,4 10-516,-7-11-3096,6-1-258,1-6-387,4-7 0</inkml:trace>
  <inkml:trace contextRef="#ctx0" brushRef="#br0" timeOffset="164546.4114">14216 8365 6966,'7'0'4902,"-9"25"-516,-12 11-1290,-8-8-2709,2 9 0,-8-1 0,6 7-129,-4-7-129,4-4-516,6-1-2064,1-10-2064,3-6-129,12-15-387</inkml:trace>
  <inkml:trace contextRef="#ctx0" brushRef="#br0" timeOffset="164762.4239">13998 8380 5547,'0'-13'5289,"5"29"-387,1 5-129,4 8-3354,0-3-774,9 13 0,0-7-258,5 9-129,0-7 129,2-1-516,5 1-645,-9-10-3741,7-2-387,-2-6-387,-3-8-129</inkml:trace>
  <inkml:trace contextRef="#ctx0" brushRef="#br0" timeOffset="165266.4527">14480 8348 7998,'11'28'5160,"-7"-13"-258,3 8-129,2-2-4515,1 2 129,2 0-129,2 2 0,-1-4-129,0-2-129,1-4 129,1-4-129,-1-6 129,3-5-129,-2 0 0,1-9 258,-1-7-258,1 0 129,-3-2 0,-3 2-129,-3 0 129,-7 16-129,2-12 129,-2 12-129,-9 16 129,-1 10-129,-4 8 258,-2 10-129,1 6 129,0 3-129,0 5 0,4-2-129,3-2 129,1-4-258,3-6-258,1-16-645,5-2-3999,-1-12 0,-1-14-387,10 1-387</inkml:trace>
  <inkml:trace contextRef="#ctx0" brushRef="#br0" timeOffset="166198.506">14787 8249 5160,'2'-12'5289,"-2"-3"-258,0 15-258,13-10-3096,-9 0-774,10 7-387,1-2-129,2 0 0,2 4-258,-2 1 0,2 0 129,-4 1-258,-1 6 0,-6 1 129,-1 4-258,0-1 258,-7 5-129,0-4 0,0 5 129,-5-1-129,-4 5 129,-2 3 0,-1-2 0,-1 4 0,1 1 0,1 2 0,1-1 0,3 0 0,5-2-129,2-2 129,0-4-129,5-3 0,6-3 129,3-3-129,2-4 0,0-4 0,2-3 129,-2 0-129,-1-4 129,-1-5-129,-2 1 129,-12 8 0,10-16-129,-10 16 129,0-10-129,0 10 0,0 0 0,-9 7 0,4 6 0,-2 5 0,1 6 129,2 5-129,-1 2 0,0 1 0,3 3 129,-1 1 0,0-5-129,-1 2 129,0-3-129,-1-2 0,-2-3 129,-4-4-129,0-6 0,1-2-129,-4-1-258,-6-12-2838,6 0-1806,-3-10-387,-2-6-387,0-8-258</inkml:trace>
  <inkml:trace contextRef="#ctx0" brushRef="#br0" timeOffset="167074.556">9355 7109 1548,'13'-10'4515,"11"-1"387,14-5-258,10-4-3096,28 9-258,8-11-129,34 11-129,11-12-129,25 9-129,9 0-258,10 3-258,0-2-129,5 3 129,-5 0-129,-12-1-129,-12 0 129,-13 3-129,-20 0 0,-17 3 0,-14 4-129,-20-7-1419,-18 8-3225,-18 0-516,-14-2-387,-13-9-129</inkml:trace>
  <inkml:trace contextRef="#ctx0" brushRef="#br0" timeOffset="168357.6294">12327 6546 2580,'0'0'4902,"0"0"-1161,0-16-1032,0 16-516,-3-10-516,3 10-258,-16-8-645,6 6-129,-4-5-258,2 7 0,-3 0-129,1 0 0,0 0 0,2 7-129,2 2-129,0 1 0,5 5 0,3-2 0,2 5 0,2 3 0,5 2 0,2 0 0,0 0 0,0 4 129,-2-1-129,2 1 0,-7 1 0,1-2 129,-3-2-129,-7 2 129,-4-1 0,-2-4-129,-1-1 129,-3-5-129,1-2 129,1-1-129,1-7 129,4-1-129,3-3 0,7-1 0,0 0 0,0 0 0,0 0 0,0-7-129,10 7 129,1 0-129,4 1 129,-1 4 0,0 5-129,-2 7 129,-2 4 0,-3 1 258,-3 7-129,-2 1-129,-2 0 258,0 3-258,-2-1 129,-1-4 0,2-1 0,1-6-258,0-1 129,3-5 0,2-3 0,-5-12 0,16 17 129,-6-13-258,3 3-516,-5-5-3870,4-2-645,-2 0-129,1-8-645</inkml:trace>
  <inkml:trace contextRef="#ctx1" brushRef="#br0" timeOffset="3.09725E7">15052 10333 0</inkml:trace>
  <inkml:trace contextRef="#ctx0" brushRef="#br0" timeOffset="185211.5935">4963 8541 10062,'22'-17'5676,"6"11"-516,16 5 0,11-7-4257,24 2-387,18-11 129,17-4-387,12-3-516,3-5-4386,5-1-258,-12-3-645,-6 2-516</inkml:trace>
  <inkml:trace contextRef="#ctx0" brushRef="#br0" timeOffset="189699.8501">12760 6898 1677,'6'-13'4386,"-6"13"387,0 0-903,-9 5-1935,9 9-645,-13-2-258,6 9-387,-5 0-129,1 11 0,-4-4-258,2 2 129,-3 0-258,0-3 0,1-2 258,0-1-387,1-5 0,-1-4-645,4 1-387,-4-4-3483,6-5-129,-2-6-516,2-1 0</inkml:trace>
  <inkml:trace contextRef="#ctx0" brushRef="#br0" timeOffset="189971.8658">12487 6917 2580,'0'-12'5031,"0"12"-258,7 0 129,-7 0-3354,15 21-516,-2-1-258,10 14 129,-4-3 0,7 9-387,-1-1 0,0 1-258,0 1 129,-1-6-258,0-5 0,-2-8-774,3 4-387,-9-13-3741,5-4-258,-4-7-258,-2 0-387</inkml:trace>
  <inkml:trace contextRef="#ctx0" brushRef="#br0" timeOffset="190211.8794">13009 7184 3612,'7'0'5418,"7"3"-129,-14-3-516,10 16-1935,-2 4-2193,-4-5 129,3 11-129,-5 2-258,3-2-129,-3 2-258,-2-3-387,3 3-516,-3-17-2451,0 6-1419,0-17-516,0 0-387</inkml:trace>
  <inkml:trace contextRef="#ctx0" brushRef="#br0" timeOffset="190683.9064">13247 6885 5547,'0'0'5418,"7"17"-258,-7 0-516,0 13-3483,0-8-645,4 9 258,1-5-387,0 5 129,2-6-387,0-1 0,4-3 258,0-6-258,1-10 0,5 0-129,-2-5 129,3-6-129,-3-11 129,4-2 0,-3-6-129,1 1 0,-3 0 129,-3 3-258,-2 2 129,-9 19 0,10-10 0,-10 16-129,0 17 129,-2 10 129,-6 12 0,-3 11 0,-3 9 0,-2 8-129,-1 2 129,0-2 0,1-5 0,1-4 0,2-15-258,4-10 0,4-9-516,5-30-1161,0 0-3096,0 0-387,5-26-387,2-14-129</inkml:trace>
  <inkml:trace contextRef="#ctx0" brushRef="#br0" timeOffset="191615.9597">13623 6590 5289,'10'-10'4902,"-10"10"-258,11-3-774,-11 3-3096,14-11 0,-6 1-258,8 7 129,-4-3-129,4 4-258,-2-2 0,2 4-129,-5 1 0,0 5 0,-2 5 0,-3 4-129,-2 5 129,-3 2 0,-1 3 0,0 1 0,-3 5 0,-1 1 0,-2 3-129,1-5 129,1-2-129,0 2 129,3-7-258,1-2 129,0-1 129,5-6-129,2-1 0,1-4 129,2-4-129,0-1 129,3-4-129,-1 0 129,0-2-129,0-1 258,-2-3-129,-10 6-129,14-7 129,-14 7 0,0 0 0,9-5 0,-9 5 0,0 0-129,0 9 129,0-9-129,-4 19 0,2 1 0,1 4 0,-1 3 129,0 4 0,2 1 0,0 2 129,0-2-258,0-1 258,0 0-258,0-9 258,0-1-258,0-4 129,0-5-129,0-12 129,-5 19-129,5-19 129,-17 7 0,5-6-129,0-1-129,0 2-387,-7-2-645,7 0-3999,-7-4 129,-3 4-774,-5-3-129</inkml:trace>
  <inkml:trace contextRef="#ctx0" brushRef="#br0" timeOffset="192283.998">12547 7345 903,'0'0'2322,"-9"9"-387,9-9 258,0 0-387,-12 1-129,12-1-129,0 0 129,0 0-258,0 0-129,0 0-258,0 0-129,0-9-129,0-2-129,0 11 0,3-19-129,6 6 129,0-3-258,6-5-129,5 4-1419,2-6-3096,1-7-645,0-4-387,-5-11-516</inkml:trace>
  <inkml:trace contextRef="#ctx0" brushRef="#br0" timeOffset="197032.2696">9062 5467 5676,'26'-8'4773,"-6"-3"0,7-10-387,11 1-3612,5-6 129,19 6-129,6-7-129,13 4-258,3-1 0,10 4-129,2 0 0,2 1 0,2 1-129,-6 0-129,-5-2 258,-10 2-129,-4 5-129,-12-1 129,-12 7-258,-13-1-645,-4 8-3741,-18 1-387,-3 7-516,-13-8-387</inkml:trace>
  <inkml:trace contextRef="#ctx0" brushRef="#br0" timeOffset="198420.3489">11054 4839 1935,'0'-12'4902,"0"12"-258,0 0 129,0 0-2322,-11-16-774,11 16-387,-15-5-129,15 5-387,-16 0-129,8 3 0,-1-2-258,-1 6-129,3-1 0,7-6-129,-11 22-129,8-9 0,3 3 0,0 9 129,0-3-129,0 2 0,3 3 0,3 3 0,-1-3 0,-1 1 129,1 1-129,0-6 0,-3 2 0,-1-2 0,-1-3 129,0-1-129,-5-5 129,-2-4-129,7-10 129,-15 9-129,7-9 129,8 0-129,-14-4 0,14 4 0,-9-18 0,9 18-129,0-15 129,0 15 0,5-11-129,-5 11 129,17 0 0,-8 3-129,3 8 129,-4 5-129,1 2 129,0 8 0,-3 6-129,-2-5 129,1 2-129,-4 2 258,0-5-258,0-3 129,1-4 0,-2-5 0,2-2 0,0-1 0,-2-11 0,6 13 0,-6-13 0,8 12 0,-8-12 0,13 12 0,0-3-903,-5-9-4128,6 1 258,2-3-903,0-12-258</inkml:trace>
  <inkml:trace contextRef="#ctx0" brushRef="#br0" timeOffset="199783.427">11644 4913 2580,'11'-18'4902,"-11"18"-129,0 0-1290,5-20-774,-5 20-1032,0 0-516,-2 24-129,-9-5-387,2 8-129,-5 8-129,-1 7-129,-2 2 0,3 3 0,-2 1-129,1-2-129,3 0-129,2-8-129,3-6-129,-2-13-516,9 1-3483,0-20-516,0 0-387,-10 0-129</inkml:trace>
  <inkml:trace contextRef="#ctx0" brushRef="#br0" timeOffset="200019.4405">11395 4906 6321,'22'7'5160,"-8"14"-129,1-5-387,5 15-3741,1-1-129,10 14 0,-5-3-387,8 5 0,-3-7-387,2-4-258,4 2-774,-8-16-3483,4-3-516,-3-11-258,0-6-387</inkml:trace>
  <inkml:trace contextRef="#ctx0" brushRef="#br0" timeOffset="200627.4753">11849 4636 8256,'15'-29'5031,"-1"10"-516,5 6 0,4 1-4386,2 7 0,4 5 0,-3 0 0,-4 16-129,-3 4 129,-4 6 0,-3 7 0,-8 2 129,-1 4-129,-3-1 129,-3 8 0,-4-7 258,-1 1-387,1-1 129,-2-7 0,5-1-129,3-6 0,1-5-129,5-4 0,5-5 0,4-7 129,1-4-129,3 0 0,2-6 129,-1-6-129,-1-7 129,-2 1 0,-4-1-129,-1 3 129,-6 0 0,-2 6 0,-3 10-129,0 0 129,-5 5-129,-4 15 0,2 9 0,-1 3 0,-1 11 0,4 12 129,0 2-129,0 3 129,0-4-129,2 5 129,-1-7-129,2-5-129,-1-6 129,-2-16-258,-2 0-129,-4-25-2322,-3 0-2193,-4-12-387,-8-16-387,-12-17-129</inkml:trace>
  <inkml:trace contextRef="#ctx0" brushRef="#br0" timeOffset="201243.5105">8814 3496 7611,'44'14'5160,"-3"-10"-387,3-8-129,17 1-3483,7-14 129,14 7-387,7-8-258,8 2-129,-3-2-129,2 2-129,-4-1-129,-7-4-129,-5 4 0,-13-1-258,-12 5-258,-14-3-1161,-10 16-3225,-16-6 0,-15 6-774,0 0-258</inkml:trace>
  <inkml:trace contextRef="#ctx0" brushRef="#br0" timeOffset="202827.6011">10539 2894 4386,'-10'-2'4773,"3"14"129,-8 5-387,6 22-2451,-11-12-516,4 26-387,-3-5-129,5 12-129,4-1-258,5 1-129,5-2-129,7-5-387,8-4 0,11-13-129,7-14 129,6-11 0,6-11 129,1-10-129,2-16 0,0-8 0,-2-5 129,-8-9-129,-6 0 129,-6 0-258,-12 1 129,-7-2 0,-7-2 0,-14 3 0,-12 0-129,-7 13 0,-11 14 129,-4 8-129,-4 13-129,-1 11-129,7 23-774,0-5-3354,16 20-516,7-10-129,14 1-645</inkml:trace>
  <inkml:trace contextRef="#ctx0" brushRef="#br0" timeOffset="203127.6183">10863 2740 6450,'0'-18'5418,"-10"24"-516,0 24-258,-11 7-3096,-3 22-516,-5 10 0,-4 18-258,-8 14-129,-3 13 129,-1 7-516,0-3 0,3 3-1806,1-23-3612,10-14 0,5-29-516,9-34-516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2-09T10:48:28.7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7961 4662 0,'0'0'0,"0"0"0,0 0 0,0 0 0,0 0 0,0 0 0,0 0 0,0 0 0,0 0 0,0 0 0,0 0 0,0 0 0,0 0 0,0 0 0,0 0 0,0 0 0,0 0 0,0 0 0,0 0 0,0 0 0,0 0 0</inkml:trace>
  <inkml:trace contextRef="#ctx0" brushRef="#br0" timeOffset="838.0478">19938 11997 0,'0'0'0,"0"0"0,0 0 0,0 0 0,0 0 0,0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1T21:08:21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10023 9873 1161,'0'0'1806,"0"0"-645,10-12 0,-10 12-129,0 0 0,6-10-258,-6 10-258,0 0 0,0 0-129,7-12-129,-7 12 0,0 0-129,0 0-129,0 0 129,0 0-129,-7-11 0,7 11 0,0 0 0,-12-2 0,12 2 0,0 0 0,-14 0 0,14 0 0,-11 0-129,11 0 258,0 0-129,-13 2 0,13-2 0,0 0 0,-13 4 129,13-4-129,0 0 0,-10 8 258,10-8-258,0 0 129,0 0-129,-12 11 129,12-11 0,0 0 0,0 0 0,-8 10 0,8-10 258,0 0-258,0 0 0,-7 12 0,7-12 0,0 0 0,-1 12 129,1-12-129,0 0 0,0 13 0,0-13 0,6 12 0,-6-12 0,0 0 129,16 14-129,-16-14-129,13 12 129,-13-12-129,11 6 0,-11-6 129,13 8-129,-13-8 0,12 9 0,-12-9 0,15 9 0,-15-9 0,15 9 0,-15-9 0,16 5 0,-16-5 0,13 0 0,-13 0 0,12 0 0,-12 0 0,0 0 0,8-14 0,-8 14 0,1-12 0,-1 12 0,0-17 0,0 17 129,-2-15-129,2 15 0,-12-16 129,12 16-129,-12-18 129,12 18-129,-16-12 129,16 12-129,-14-10 0,14 10 129,-14-7-129,14 7 0,-16-4 0,16 4-258,-13-2-903,13 2-2451,0 0-516,-16 0 258</inkml:trace>
  <inkml:trace contextRef="#ctx0" brushRef="#br0" timeOffset="2704.1547">10171 9271 1161,'0'0'2193,"0"0"0,0 0-129,0 0-387,0 0-258,0-10-387,0 10-258,0 0 0,-13-4-129,3 1-258,10 3 0,-23 0 0,23 0 0,-24-3-129,12 3 0,-3 0 0,3-1 0,-2 1 0,2 0-129,0 0 0,0 0 0,1 0-129,11 0 129,-22 1 0,22-1-129,-17 10 129,17-10 0,-16 13 0,16-13-129,-11 13 258,11-13-258,-9 15 129,9-15-129,-4 14 258,4-14-258,0 13 129,0-13-129,3 15 129,-3-15-129,14 12 129,-2-6 0,-12-6-129,23 10 129,-12-4-129,3 1 0,-4-2 0,4 4 0,-3-4 0,-11-5 0,16 16 0,-16-16 0,12 19 0,-12-19 0,4 18 0,-4-18 0,0 22 0,0-22 0,-3 22 0,3-22 0,-8 19 0,8-19 0,-14 17 0,14-17 0,-15 13 0,15-13 0,-21 12 0,9-6 129,0-3-129,0 1 0,0-1 129,0-3 0,-1 0 0,0 0 0,-1 0 0,2-3 129,-2-1-129,14 4 0,-18-14 0,18 14 0,-13-13 0,13 13-129,-4-14 129,4 14-129,-5-15 0,5 15 0,0 0-129,-2-14 129,2 14-129,0 0 129,0 0-258,0 0 0,0 0-258,0 0-387,10 17-1290,-4-7-2193,-6-10-129,20 16-129</inkml:trace>
  <inkml:trace contextRef="#ctx0" brushRef="#br0" timeOffset="7076.4048">13207 9881 1419,'0'0'1290,"0"0"129,0 0-258,0 0 258,-17-3-516,17 3 0,-11 0-129,11 0 0,-14 0 0,14 0-129,-13 0-129,13 0 0,-14 0 129,14 0-258,-13 1 129,13-1-129,-14 5-129,14-5 129,0 0-129,-13 9-129,13-9 129,0 0-129,-13 14 0,13-14 0,-6 11 0,6-11 258,-1 12-258,1-12 0,0 14 129,0-14-129,1 12 129,-1-12-129,9 12 0,-9-12 129,0 0-129,18 13 129,-18-13-129,16 4-129,-16-4 0,17 0 129,-17 0-129,13 0 0,-13 0-129,16 0 129,-16 0 0,16-6 0,-16 6 0,0 0-129,16-8 129,-16 8 0,0 0 0,9-12 0,-9 12 0,0 0 0,0-10 0,0 10 0,0 0 0,0-13 0,0 13 0,0 0 0,0-12 0,0 12 0,0 0 0,-6-12 0,6 12-258,0 0 258,-16-9-387,16 9-387,-17-2-645,7 1-2193,10 1-387,-14-4-645</inkml:trace>
  <inkml:trace contextRef="#ctx0" brushRef="#br0" timeOffset="8519.4872">13359 9307 1032,'0'0'1290,"13"-11"-258,-13 11 258,0 0-387,4-10 258,-4 10-258,0 0 0,0 0-129,-11-12 0,11 12-129,-20-3 0,10 3 0,-7 0-129,3 0 129,-6 0 0,5 3-129,-5-3 258,3 4-387,0-4 129,4 3 0,-1-1-258,14-2 129,-19 3-129,19-3-129,0 0 0,-12 7-129,12-7 129,0 0 0,2 14-129,-2-14 0,12 12 0,-12-12-129,21 13 258,-11-6-258,4 2 129,-2-1-129,2 1 129,2 3 0,-2-3 0,1 2 129,-3 2-258,0-1 129,-1-1 0,0 3 0,-3-1 0,0-1 0,-2 2 0,-1-3 0,-2 1 0,-3-1 129,0 0-129,0 0 0,0-1 0,0-10 0,-14 17 129,14-17-129,-20 15 0,7-9 129,-1-3-129,-4 0 129,0-2-129,2 0 258,-4-1-129,2-1 0,-2-3 0,4-3 0,0 0 0,2-1-129,0-2 129,2 0-129,12 10 129,-16-16-258,16 16 129,-8-12 0,8 12-129,0 0-129,0 0-129,0 0-903,5 0-2064,-5 0-1032,17 7-129,-7 2 129</inkml:trace>
  <inkml:trace contextRef="#ctx0" brushRef="#br0" timeOffset="18232.0428">10316 9950 903,'0'0'1419,"0"0"-129,0 0 0,14-2-129,-14 2 129,0 0-387,0 0-129,16 0 0,-16 0-258,13 0 0,-13 0-129,19 0 129,-8 0-258,1 2 0,2-1 0,0 1 129,3 1-258,2-1 0,-2 1 0,2-1-129,0 0 0,2 0 129,-4-1-129,3 2 0,-1 0 0,-2 0 0,0-1 0,0-1 0,1 0 0,0 0 0,0 2 0,1 2 0,-1-1 0,1-4-129,-3 3 129,2-1 0,2-2 0,-5 0 0,4 0 0,-3-2 129,4 2-258,0 0 258,-1-3-258,1 3 258,0 0-129,1-2 0,0 2-129,0 0 258,3-2-129,-2 1 0,1-1 0,1 2 0,2 0 129,-3 0-258,3 0 258,-1 2-129,-2-2 0,1 1 0,-4 3 0,2-4 0,-3 0 258,-2 0-258,1 0 0,-2 0 0,2 3 0,-2-3 0,3 0 129,-1 0-129,-1-1 0,0 1 0,-3 0 0,3 0 0,-1 0 0,0 0 0,-1 1 0,2-1 0,-2 6 0,0-3 0,4 0 0,0 0 0,1-1 0,-1-2 0,0 4 0,1-3 0,0 0 0,1-1 0,1 1 0,-2 1 0,-1-2 0,1 0 0,-1 0 0,0 0 0,2 0 0,-2 0 0,2 0 129,-1 0-129,1 0 0,2 0 0,1 0 0,2 0 0,-3 0 0,4 0 129,0 0-129,0 0 0,0-4 129,-2 3-129,1 1 0,-7 0 0,3-2 0,-4 2 0,0 0 0,0 0-129,-4 0 129,2-2 0,0-1 0,0 3 0,-1-4 0,2 3 129,-2-1-129,0 2 0,2 0 0,1 0 0,-1 0 0,0 0-129,1 0 129,-2 2 0,2-2 0,-2 0 0,1 5 0,-2-5 0,0 3 0,0-1 0,0-2 0,-2 2 0,1-2 0,-4 0 0,2 0-129,-12 0 129,13 2 0,-13-2-129,0 0 129,0 0-129,0 0 129,0 0-258,0 0 258,0 0 0,0 0 0,0 0-129,12 3 0,-12-3 0,0 0-645,0 0-903,7-7-1806,-7 7-387,0 0 517</inkml:trace>
  <inkml:trace contextRef="#ctx0" brushRef="#br0" timeOffset="19712.1275">12658 9901 129,'0'0'1806,"0"0"-129,0 0-129,0 0 0,0 0-258,0 0-387,0 0 129,0 0-258,0 0-129,0 0 258,0 0-129,7 1 0,-7-1-129,13 5-258,-3-4 129,-10-1-129,21 4-129,-8-2-129,-2 1 0,0-1-129,-11-2 258,22 7-258,-12-3 0,-10-4 0,20 7 0,-20-7 0,20 9 129,-20-9-129,19 8 0,-19-8 0,16 8 0,-16-8 129,18 6-129,-18-6 0,15 7 0,-15-7 0,13 4 0,-13-4 129,12 2-129,-12-2 0,0 0 0,10 4 0,-10-4 0,0 0-129,0 0 129,0 0 0,0 0 0,0 0 0,0 0 0,7 11 0,-7-11 0,0 0 0,0 0 0,0 0 0,0 0 0,0 12 0,0-12 0,0 0 0,0 0 0,-3 15 0,3-15 0,0 0 0,-6 10 0,6-10 0,0 0 129,0 0-129,-13 12 0,13-12 129,-12 12-129,12-12 258,-15 15-258,15-15 129,-22 14-129,10-7 258,-2 3-258,0-2 129,-1 0 0,-2 0 0,2 0 0,0 0 129,2-2-129,0-1 0,13-5-129,-19 7 129,19-7-129,0 0 129,-12 5-129,12-5 129,0 0-129,0 0 0,0 0 129,0 0-129,0 0 0,0 0 129,0 0-129,0 0 0,0 0 0,6 0-129,-6 0 129,0 0 129,0 0-258,0 0 129,0 0 0,0 0 0,0 0 0,-7 0 0,7 0-387,0 0-2451,0 0-1161,0 0-387,10-2 0</inkml:trace>
  <inkml:trace contextRef="#ctx0" brushRef="#br0" timeOffset="23031.3173">11588 9369 1,'17'0'1418,"-17"0"-257,0 0 129,12 0-258,-12 0 0,0 0 0,11 0 0,-11 0-129,0 0 0,0 0-387,0 0 258,12 16-387,-12-16 129,0 0-129,6 17 0,-6-17 0,5 14-129,-5-14 258,3 17-258,2-6 129,-4 1-129,0 0 258,-1-12-258,2 23 129,-2-11-129,0 3 129,0-3-129,0 2-129,0-3 129,0 5-129,0-4 0,0-2 0,0 2-129,0-1 129,0-1 0,0-10-129,0 18 0,0-18 0,-2 14 129,2-14-129,-2 15 0,2-15 0,-4 12 0,4-12 0,-2 11 0,2-11 0,-1 11 0,1-11-129,0 0 129,0 11-129,0-11-129,0 0-516,0 0-1290,0 0-1935,8 0-258,-8 0 129</inkml:trace>
  <inkml:trace contextRef="#ctx0" brushRef="#br0" timeOffset="24375.3942">11622 9344 774,'14'-3'1161,"-14"3"129,13-1-129,-13 1-258,11 0 129,-11 0 0,12 0-258,-12 0 0,15 0-129,-15 0 129,19 0 0,-19 0-129,25 0-387,-15 0 258,7 0 0,-6 0-129,6 0 0,-5 0-129,3 0-129,-5 1 129,3 2-129,-13-3 0,19 5-129,-19-5 129,14 7-129,-14-7 0,14 9 258,-14-9-129,12 9 0,-12-9 0,12 11-129,-12-11 129,10 12 0,-10-12 0,7 14-129,-7-14 129,8 13-129,-8-13 129,4 12-129,-4-12 129,1 11-129,-1-11 258,0 0-258,0 13 0,0-13 129,0 0-129,-10 9 129,10-9-129,-11 5 0,11-5 129,-14 6-129,14-6 0,-18 2 0,8 2 0,-2-4 0,0 3 0,-2 0 0,4 1 0,-2-2 0,0 1 0,12-3 0,-17 7 0,17-7 0,-16 7 0,16-7 0,-11 7 0,11-7 0,-14 8 0,14-8 0,-16 5 0,16-5 0,-17 2 0,17-2 0,-18 1 0,18-1 0,-18 0 0,18 0 0,-14 0 0,14 0 0,-15-3 0,15 3 0,-10 0 0,10 0 0,-12 0 0,12 0 0,0 0-129,-11 2 0,11-2-516,0 0-1935,0 0-1419,0 13-129,0-13 0</inkml:trace>
  <inkml:trace contextRef="#ctx0" brushRef="#br0" timeOffset="35488.0292">13628 9576 1032,'0'0'1161,"0"0"-387,0 0-258,0 0 129,0 0 0,0 0-129,0 0 129,0 0 129,-1 7 129,1-7-129,0 0 258,-2 12 0,2-12 0,0 12-129,0-12 129,0 10-129,0-10-129,1 14-129,-1-14-129,2 14 0,-2-14-129,0 15 0,0-15-129,0 17-129,0-17 129,0 14 0,0-14 0,0 16-129,0-16 0,0 12 0,0-12 0,-2 12 0,2-12 0,0 0 0,-4 13-129,4-13 129,0 0-129,0 0 0,-9 12 0,9-12-129,0 0-387,0 0-1419,0 0-2193,0 0-258,0 0-258</inkml:trace>
  <inkml:trace contextRef="#ctx0" brushRef="#br0" timeOffset="40675.3265">10220 9510 129,'0'0'2322,"0"0"-516,0 0 0,0 0 129,0 0-387,0 0 0,0 0-258,0 0-129,0 0-258,0 0 0,0 0-387,0 0-129,0 0 129,0 0-129,0 0-129,0 0 0,0 0 0,0 0-129,-7 10 258,7-10-129,-8 15 0,8-15 0,-11 19 0,5-9-129,2 4 129,-2-2-129,1 2 129,0-3-129,2 1 0,0 0 0,1 2 0,2-14 0,0 21 0,0-21 0,13 15 0,-13-15 0,19 10 0,-5-7-129,0-2 129,2-1-129,-3 0 0,3-4 0,-2-1 0,0-3 0,-3-1 0,-1-3 0,1 0 0,-5 2 0,1-1 0,-2-2 0,-4 2 0,-1-1 0,0 12 0,-1-18 0,1 18 0,-16-17 0,5 8 0,-4 4 0,1-2 0,1 5 0,-1-1-129,4 3 0,-3 0-774,13 0-3354,-12 4-129,12-4-258,-9 15-387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1T21:09:32.1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9921 12158 903,'0'0'1677,"0"0"-258,0 0-387,0 0-129,0 0-129,-8 9-129,8-9 0,0 0 0,0 0 129,0 0 0,0 0 0,0 0 0,0 0-129,-9 11-129,9-11-129,0 0 129,0 0-129,-11 11-129,11-11 129,0 0 0,0 0-129,-8 15 129,8-15-129,0 0 129,-7 12-129,7-12 0,0 0 0,-4 14 0,4-14 0,0 0 0,0 10-129,0-10 258,0 0-258,0 0 129,5 11-129,-5-11-129,13 5 129,-13-5 0,17 4-129,-17-4 129,23 4-129,-11-3 129,1-1-129,-1 0 129,0 0-129,1 0 0,-13 0 0,20 0 0,-20 0 129,15 0-258,-15 0 129,13-1 0,-13 1 0,0 0 0,14-10 0,-14 10 0,0 0 0,8-12 0,-8 12 129,3-12-129,-3 12 0,0-11 0,0 11 0,-4-12 0,4 12 0,-13-15 0,13 15-129,-14-16 129,14 16 0,-12-14 0,12 14 0,0 0 0,-12-12 0,12 12 0,0 0 0,-12-2 0,12 2 0,-13 0 0,13 0 0,-19 5 0,19-5 0,-20 9 0,20-9 0,-19 10-516,19-10-1419,-8 15-2064,8-15-129,0 0-387,-15 9 129</inkml:trace>
  <inkml:trace contextRef="#ctx0" brushRef="#br0" timeOffset="2625.1501">10075 12594 1,'0'0'1934,"0"0"130,0 0 258,0 0-258,0-5-387,0 5-387,0 0-129,0 0-129,0 0-258,0 0-258,-12-11 129,12 11-258,0 0-129,-13 0 129,13 0 0,-11 0-129,11 0 0,-16 1 0,16-1 129,-18 7 0,7-4-258,11-3 129,-22 9-129,10-4 129,-3 0-129,3 1 129,-3-2 0,4 0 0,-5 1 0,4 2 0,-1-4 129,13-3-129,-20 10 0,20-10 129,-16 12-129,16-12 0,-12 13 0,12-13 0,-7 16 0,7-16 0,-4 16 0,4-6 129,0-10-129,2 19 0,-2-19-129,9 20 129,-3-8-129,0-1-129,2 0 129,0 1-129,-8-12 129,15 19-129,-15-19 0,20 16 129,-9-13-129,2 2 0,-1 0 0,3-2 0,-1-3 0,0 3 0,1-3 0,2 0 0,-6 0 0,1 0 129,1 0-129,-2 0-129,-11 0 129,21-5 0,-21 5-129,14-2-129,-14 2-516,11-5-903,-11 5-2580,0 0-387,0 0-258,0 0-387</inkml:trace>
  <inkml:trace contextRef="#ctx0" brushRef="#br0" timeOffset="3636.2079">10270 12864 2709,'-14'7'2580,"14"-7"129,-13 5-516,13-5-258,-15 3-129,15-3-387,0 0-516,-11 14 129,11-14-258,0 0 129,-12 10-387,12-10 0,-1 10-258,1-10 129,0 12-129,0-12 129,8 15-129,-8-15 129,12 14-129,-12-14 0,16 15 0,-16-15-129,17 11 0,-17-11 0,16 10-129,-16-10 0,14 3 0,-14-3 129,16 1-129,-16-1 0,14 0 0,-14 0 0,14-1 0,-14 1 0,16-5 0,-16 5 0,17-8 0,-17 8 0,14-9 0,-14 9 0,11-10 0,-11 10 0,9-12 0,-9 12 0,6-10 0,-6 10 0,2-16 0,-2 16 0,0-14-129,0 14 129,-2-13 0,2 13 0,-10-15 0,10 15 0,-14-12 0,14 12 129,-14-7-129,14 7 0,-18-9 0,18 9 0,-17-3 0,17 3-129,-19 0 129,19 0 0,-17 3 0,17-3-129,-13 11-129,13-11-516,-8 12-2064,8-12-1548,-7 11 0,7-11-645,0 0 387</inkml:trace>
  <inkml:trace contextRef="#ctx0" brushRef="#br0" timeOffset="5922.3386">13037 12455 129,'0'0'1548,"0"0"-129,0 0-258,0 0-129,0 0 0,0 0 0,0 0-258,0 0 258,7 0-129,-7 0 129,0 0 0,0 0 0,0 0 0,0 0 129,0 0-387,0 0 129,0 0-258,0 0 129,0 0-129,-4 10-258,4-10 0,0 0 0,-6 13-129,6-13 0,0 0 0,-8 13-129,8-13 129,-3 12-129,3-12 258,0 10-258,0-10 0,0 0 0,5 15 0,-5-15-129,0 0 129,16 10-129,-16-10 0,15 9 0,-15-9 129,15 0-129,-15 0 0,18 0 0,-6 0 129,-12 0-129,18-9 0,-18 9 0,19-10 0,-19 10-129,15-15 129,-15 15 0,5-17-129,-5 17 129,0-19 0,0 19 0,-9-19 0,9 19 0,-17-12 0,17 12 0,-19-13 0,19 13 0,-21-7 0,21 7 0,-20 0 0,20 0 0,-20 0-129,20 0-258,-18 0-387,15 12-1032,3-12-2322,-15 17-387,15-17-258,-9 20 129</inkml:trace>
  <inkml:trace contextRef="#ctx0" brushRef="#br0" timeOffset="7064.404">13438 12818 1806,'-13'-11'2193,"0"-1"-516,13 12 387,-14-11-258,14 11 0,-16-12 0,6 6-516,10 6 0,-17-4-258,17 4-258,-22 0 129,22 0-129,-25 6-129,12 2 0,-4-2 0,3 4-129,-3-2 129,1 4-258,0-3 0,3 7 0,-1-3 0,5 2-129,-2-1-129,4 0 258,2 0-258,3 1 0,0-1-129,2-2 129,0-1 0,0 1-129,0-12 129,0 22-129,0-22 129,7 16-129,-7-16 0,11 17 129,-11-17-129,19 13 0,-7-9 0,3 0 0,0 0 0,2 0 0,1-1 0,-2-2 0,3 2 0,-3-2 0,0 1-129,-1 0 0,-1-1 0,-4-1-129,0 2-258,-10-2-258,21 1-645,-21-1-3225,0 0 129,0 0-516,9-3 0</inkml:trace>
  <inkml:trace contextRef="#ctx0" brushRef="#br0" timeOffset="7656.4376">13595 13023 2580,'0'0'3741,"0"0"-774,0 0-1032,12 0 258,-12 0-387,0 0-258,0 0-387,10 12 129,-10-12-258,6 17-258,-6-17 129,4 25-258,-4-10-129,2 6 0,-2-4-129,0 3-129,0-4 129,0 2-258,0-4 0,0 0 0,0-14 0,-2 13 0,2-13-129,0 0 0,0 0 0,0 0 0,0 0 0,0 0-258,0 0-516,-11 0-1806,11 0-1935,0 0-258,0 0-258,-17-7-387</inkml:trace>
  <inkml:trace contextRef="#ctx0" brushRef="#br0" timeOffset="9820.5617">10280 12205 1548,'0'0'1806,"5"11"387,-5-11-129,12 3 129,-12-3-516,13 5 129,-13-5-516,21 6-258,-21-6 0,22 6-258,-22-6-129,25 9 129,-12-7-258,4 3 0,-2-2-129,7 3 0,-6-3-129,6 2 0,-2-1 0,6 1-129,-1-3 0,3 3 129,0-2-258,4-1 129,1 1-129,-1-3 0,3 4 129,-3 0-129,1-2 129,2 2-129,-4-1 129,-1 0-129,-2-1 129,1 2-129,-2-3 129,1 1 0,-3-2-129,-1 3 129,0-3-129,-2 0 0,3 0 129,-1 0-129,1 0 0,-1 0 0,0 0 0,2 0 0,-2 0 0,1 0 0,-3 0 0,0 0 129,-1 0-129,0 2 0,-1 1 0,0-2 0,-1 2 129,2 0-129,1 2 129,-1-3-129,1 1 129,1 1-129,1-1 129,0-2-129,-1 3 0,-2-3 0,1 0 0,1-1 0,-1 2 0,-3 1 0,2-3 0,-1 0 0,-2 0 0,0 0 0,0 0 0,1 2 0,-6 1 0,7-2 0,-5 2 0,0 1 0,4 0 0,0 0 0,-1 1 0,2 0 0,1-2 0,-3 1 0,4 0 0,-2 0 0,-2-2 0,-2 1 0,2 0 0,-3-2 0,3 2 0,-3-2 0,0 0-129,4-1 129,-3 0 0,2 0 0,-1 0 0,0 0-129,0 0 129,-1 0 0,-1 0-129,0 0 129,0 0 0,0 0 0,-1 0 0,1 0-129,0 0 129,1 0 0,-1 0 0,-1 0-129,1 0 129,-1 3 0,-1-2-129,1 0 129,-1 1-129,0-2 129,-1 0 0,0 0 0,-1 0-129,0 0 129,-1 1-129,2-1 129,-12 0 0,19 0-129,-19 0 129,18 2 0,-18-2-129,16 2 129,-16-2 0,15 1 0,-15-1 0,17 0 0,-17 0 0,14 2 0,-14-2-129,15 0 129,-15 0-129,12 0 0,-12 0 129,0 0-258,18 2 129,-18-2 0,13 0 0,-13 0-129,13 5-387,-13-5-1290,0 0-2193,12-2-129,-12 2-516,0 0 258</inkml:trace>
  <inkml:trace contextRef="#ctx0" brushRef="#br0" timeOffset="11436.6541">12524 12268 1548,'0'0'1677,"0"0"387,7 0 0,-7 0-258,0 0-258,16 5-258,-16-5 0,0 0-129,11 6-129,-11-6 0,12 6-387,-1-1 0,-11-5 0,17 7-129,-17-7-129,21 6-129,-21-6 129,25 7-129,-14-4-129,3 2 0,-3-1 129,3 0-129,-3 0 129,-11-4-258,17 11 258,-6-6-258,-11-5 258,14 10-258,-14-10 258,17 10-258,-17-10 0,19 6 129,-19-6-129,17 8 0,-7-5 0,-10-3 129,15 5-258,-15-5 258,13 4-129,-13-4 0,0 0 0,16 4 0,-16-4-129,0 0 129,10 0 0,-10 0 0,0 0 0,0 0 0,0 0 0,0 0 0,0 0 0,0 0 0,0 0 0,0 0 0,0 0 0,0 0 129,0 0-129,0 0 0,-4 13 0,4-13 0,0 0 0,-14 9 0,14-9 0,-16 8 0,16-8 129,-16 11-129,16-11 0,-21 9 0,8-4 0,3-1 0,-2 3 0,12-7 0,-21 13 0,21-13 0,-18 12 0,18-12 129,-19 10-129,19-10 0,-18 10 129,18-10-129,-14 7 129,14-7-129,-14 4 0,14-4 0,0 0 0,-14 8 0,14-8 0,0 0 0,0 0 0,0 0-129,-7 14 129,7-14-129,0 0-258,0 0-516,0 12-774,0-12-1806,0 0-1032,0 0 0,-14 3-129</inkml:trace>
  <inkml:trace contextRef="#ctx0" brushRef="#br0" timeOffset="14988.8572">11349 12741 1419,'0'0'3225,"0"0"-129,3-12-774,-3 12-516,8-12-258,-8 12-258,8-11 0,-8 11-258,9-12-129,-9 12 0,0 0-258,10-11 0,-10 11-129,0 0 0,0 0 0,0 0 129,10 6-258,-10-6 0,2 25 129,-2-10-129,1 10 0,-1 0 129,0 4-129,0 3-129,-1 4 0,-3-7 0,2 5-129,-2-5 0,2-2 0,-3-4 0,3-2-129,-1-5 0,2-1 0,1-15 0,-1 17 0,1-17-129,0 0 129,0 0-258,0 0-258,0 0-387,0 0-1032,8-3-2451,-6-6-516,2-4 0,-3-6-387</inkml:trace>
  <inkml:trace contextRef="#ctx0" brushRef="#br0" timeOffset="15579.8911">11311 12660 903,'-3'-12'3741,"3"12"129,0-14-1548,0 14-258,0 0-129,19 0 0,-19 0-516,15 0-129,-15 0-387,23 3-258,-9-3 0,6 5 0,-5-3-387,8 3 129,-2-3-258,2 3 129,-3-1-258,1 2 129,-5 1-129,-3 0 129,-1 1-129,-12-8 0,17 21 0,-12-6 0,-1 0 0,-2 1 129,2 0-129,-4 0 0,0-2 0,0 3 0,0-1 129,-4-3-129,4-13 0,-16 18 129,3-12-129,0 2 129,-4-4-129,1-1 129,0-3 0,-1 0 129,-2 0-258,5-2 129,-1-1-129,5 0 129,10 3 0,-16-7-129,16 7 0,0 0-129,0 0 129,0 0-258,0 0-258,0 0-516,0 0-1806,9 5-1548,-9-5-258,13 11-516,-13-11 258</inkml:trace>
  <inkml:trace contextRef="#ctx0" brushRef="#br0" timeOffset="16520.9449">11796 13043 3096,'0'0'3354,"0"0"-1290,0 0-129,0 0 387,0 0-387,0 0 0,0 0-645,0 0-258,0 0-258,0 0-129,0 0-258,0 0 0,-6-7 0,6 7 0,-12-2-129,12 2 0,-16-1 0,16 1 0,-18 0 0,18 0 0,-22 2 0,11 3 0,-1-2 0,0 4 129,0-2-129,12-5-129,-20 13 258,20-13-258,-15 16 129,15-16-129,-9 21 129,8-8-129,-4 2 0,5 2-129,0-2 129,0 2-129,0 0 129,3 0-129,2-1 0,-2-3 0,5-1 0,-8-12 129,16 17-129,-5-9 0,-1-4 0,3-2 0,-1 2 0,3-4 0,-1 0 0,-3 0 0,4 0-129,-15 0-258,22 0-387,-22 0-903,13-2-2838,-13 2-258,0 0-387,0 0-129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1T21:10:15.0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10104 10202 1032,'16'-5'1161,"-16"5"-129,0 0-129,0 0 0,0 0-129,10 0 129,-10 0-258,0 0 129,3 10-258,-3-10 129,1 15-129,-1-15 0,0 19 0,1-7 0,-1 0 129,1 2-129,-1-3 129,2 6 0,-2-3-129,5 5 0,-5-6 129,3 3-258,-3 0-129,4 2 258,-4-7-258,0 5 0,0-2-129,0-1 129,0 0-129,-1 2 0,1-15 129,-4 22-129,2-10-129,2-1 258,-1 1-129,1-3 0,0-9 0,-4 20 0,4-20-129,-1 21 129,1-21-129,-1 22 0,1-22 129,-3 21-129,0-10 0,2 1 0,0 1 0,-2-1 129,1 0-129,-1-2 0,0 3 0,2-2 0,-1 1 258,-2 0-258,1 3 258,2-3-129,-2 4 129,1-1-258,-1 1 258,2 1-129,0-2-129,1 1 0,-1-6 129,1 5-129,-1-4 0,1 1 0,0-1 0,0 1 129,-1-1-129,1 0 0,0 2 0,-3-1 0,3 0 0,0 0 129,-1 1-258,-1 0 129,-1 0 0,1 0 0,-3-1 0,3 3 0,0-1 0,0-1 0,0 3 0,2-2 0,0-2 0,0 3 0,0-1 0,0 1 0,-1-1 0,1 1 0,-5-2 129,2 1-129,0 1 0,3-2 0,-2 0 0,2-1 0,-2 0 0,2-12 0,0 21-129,0-21 129,1 20 0,-1-20 129,0 18-129,0-18 0,0 18-129,0-18 258,-1 20-129,1-20 0,-6 18 0,6-18-129,-2 18 129,2-18 0,-2 16 0,2-16 129,0 15-129,0-15 0,0 20 129,0-20-129,0 16 129,0-16-129,0 18 129,0-18-129,-6 17 0,6-17 0,-4 21 0,4-21 0,-4 17 0,4-17 0,-2 18 0,1-9 0,1-9 0,0 20 0,0-20 0,-4 17 0,4-17 0,-7 17 0,7-17 0,-6 16 0,6-16 129,-4 16-129,4-16-129,-3 17 129,3-17 0,0 14 0,0-14 0,0 15 0,0-15 0,4 12 0,-4-12 0,2 11 0,-2-11 0,0 11 0,0-11 0,0 13 0,0-13 0,0 0 0,-3 14 0,3-14 0,0 0 0,0 0 0,0 0 0,0 0-129,0 0 129,0 0-129,0 0 0,0 0 0,0 0 0,0 0-258,-4 14-387,4-14-645,0 0-2580,0 0-129,0 0-387,0 0 0</inkml:trace>
  <inkml:trace contextRef="#ctx0" brushRef="#br0" timeOffset="1359.0778">9885 11526 774,'0'0'2322,"0"0"-129,0 0 129,0 0-387,0 0-258,0 9-129,0-9-258,0 11-258,0-11-129,1 14-129,-1-14-129,2 20 0,-2-20 0,4 21-129,-4-11-129,4 5 0,-2-4 0,1 2 0,-3-13-129,4 21 0,-4-21-129,2 21 0,-2-21 0,4 16 129,-4-16-258,1 14 0,-1-14 129,5 17-129,-5-17 0,4 15 0,-4-15 129,5 11-129,-5-11 0,0 0 0,8 13 0,-8-13 0,0 0 0,0 0 0,0 0-129,8 11 129,-8-11 0,0 0 129,0 0-258,0 0 129,0 0 0,0 0 129,11 3-129,-11-3 0,0 0 0,0 0 0,0 0 0,13 0 0,-13 0 0,0 0 0,0 0 0,0 0 0,13-3 0,-13 3-129,0 0 129,0 0 0,11-9 0,-11 9 0,0 0 0,0 0 0,0 0 0,0 0 0,11-4 0,-11 4-129,0 0 129,0 0 0,12-8 0,-12 8 0,0 0 0,13-14 0,-13 14 0,8-11 0,-8 11 129,12-17-258,-3 7 129,-2-3 129,0 0-258,4-1 129,-1 0 0,2-1 129,0 1-129,-3-1-129,1 2 129,-10 13 0,16-21 0,-16 21 129,11-15-258,-11 15 129,12-11-258,-12 11 258,10-11 0,-10 11 0,0 0-129,0 0 129,12-11 0,-12 11 0,0 0 0,0 0-258,0 0-645,0 0-2064,5-13-1161,-5 13-516,0 0 129</inkml:trace>
  <inkml:trace contextRef="#ctx0" brushRef="#br0" timeOffset="2403.1375">9236 10799 1806,'0'0'2322,"0"0"-387,12-1 516,-12 1-516,0 0-129,16 0-258,-16 0-258,10 14-387,-10-14 129,5 27-258,-5-15 129,3 10-129,-3-5-258,0 7 0,0-3 0,0 4-129,-5-5 129,4 4-129,-5-1-129,3-3 0,0 1-129,0-1 0,-2-4 0,5-1-129,-1-1 129,1-14-258,-1 18 0,1-18-387,0 0-645,-11 4-903,11-4-2064,-11-4-387,4-7-387,2-1 129</inkml:trace>
  <inkml:trace contextRef="#ctx0" brushRef="#br0" timeOffset="3388.1938">9211 10799 774,'0'0'1548,"0"0"129,0 0 258,0 0 129,15-9-774,-4 7 129,-11 2-387,27-10 258,-16 2-387,7 7 0,-2-7-258,5 8 0,-6-1 0,5 1-258,-6 0 0,4 5-129,-2-1 129,-2 3-129,-1 2 129,0 0-258,-4 2 129,0 2-129,-2-2 129,0 2-129,-5-2-129,3 1 129,-5-12-129,1 20 129,-1-20 0,-2 16-129,2-16 129,-16 16-129,5-9 129,-1 0-129,-3 0 0,1-2 0,-2 2 0,0-2 129,1 0-129,-1-2 0,-1 1 0,1-2 0,-1 1 0,2 0 129,-2-3-129,5 1 129,-2-1 129,14 0-129,-15 0 0,15 0 129,0 0-129,0 0 258,0 0-129,0 0-129,0 13 0,0-13 129,12 10-129,0-6 0,-2 1-129,4 4 129,0-1-129,0-1 129,4 1-129,-3 2 129,1-2-129,-4 2 0,1-2 129,0 1-129,-13-9 0,19 15 0,-19-15 129,13 11-129,-13-11 0,14 8 0,-14-8 0,11 4 0,-11-4 0,10 6 0,-10-6-129,0 0 0,17 10 0,-17-10-258,7 9 0,-7-9-258,12 17-1677,-12-17-1935,11 17-258,-7-5-387,-4-12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1T21:11:09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13433 9979 1161,'19'2'2193,"-8"-2"-516,-11 0 0,17-4-645,-6 2 129,-11 2-129,23-4-129,-11 3 0,3 1-258,-3 0 258,9 1-129,-5 0-129,9 5 129,-4-5-258,7 2 0,-2-3-129,8 3 0,0-1-258,1 1 129,3-1-129,2 0 0,2 4-129,0-2 0,3 3 0,0-4 0,-1 4 0,2-3 0,1 2 129,1-4-129,-2-2 129,1 2 129,-3-2-129,3 1 0,-4 0 0,3 0 0,-5-1 0,2 2 0,-1-2-129,0 0 0,-1 0 0,3 0 129,-3 0-129,0 0 129,0 0 0,-1 0-129,-3 0 129,0 0 0,1 0 0,0 0 0,-3 0-129,0 0 0,-1 0 0,3 0 129,-4 0-129,-1 0 0,-2 0 0,-1 2 0,-3-1 0,1-1 0,-1 1 0,-3 0 0,2 1 0,-2-1 0,0 0 0,-3 0 0,-1 2-129,-6-3-258,5 4-516,-18-4-3225,0 0 129,12 0-774,-12 0 516</inkml:trace>
  <inkml:trace contextRef="#ctx0" brushRef="#br0" timeOffset="591.0338">15365 9902 2322,'13'1'3354,"-13"-1"258,0 0-2193,17 7-129,-17-7 129,18 7-129,-18-7-129,23 7 0,-23-7-258,28 10 0,-13-7-258,6 3-258,-2 0 0,4 1 0,-2-1-258,0 0 0,1 3 0,0-3 0,-4 7-129,0-5 0,-4 4 129,-1 3-129,-3-3 129,-4 5 0,-3-3 0,-3 1-129,-3-5 258,-6 6-258,-8-7 129,-3 2-129,-1-2 129,-3-1 0,-2-1-129,3-2 129,1-3-129,1 1 129,2 0-258,5-3-129,14 0-645,-22-3-1677,22 3-1806,0 0-129,0-13-387,0 13 1</inkml:trace>
  <inkml:trace contextRef="#ctx0" brushRef="#br0" timeOffset="1239.0708">15862 10002 1677,'0'7'2322,"-20"3"-258,20-10 129,-20 12-387,20-12-387,-21 16 0,14-2-258,7-14-129,-12 21-258,12-21 0,-1 19-258,1-19 0,7 18-258,-7-18 0,23 9 129,-6-6-258,3-2 0,0-1-129,2 0 129,-1 0-129,-2-2 0,0-4 0,-6-3 0,-13 9 0,15-17 0,-15 17-129,-1-22 129,-8 10-129,-5-2 129,-3 2-129,-1 5 129,-1-3-129,-2 3-129,2 5 258,-1 1-903,7-1-2838,1 2-387,0 0-129,12 0 0</inkml:trace>
  <inkml:trace contextRef="#ctx0" brushRef="#br0" timeOffset="2824.1615">16152 9451 516,'20'-7'2838,"-20"7"-645,22-6 0,-10 3-645,-12 3-387,20-7-129,-20 7-129,13-6-129,-13 6 0,0 0-129,0 0 0,9-11-129,-9 11-258,0 0 0,-13-8 129,2 8-258,-6-4 129,1 4-129,-7 0 129,1 0-129,-5 0 0,5 0 129,-4 0-129,4 2 0,0 1 129,5 3-129,-1-2-129,7 4 129,11-8 0,-14 14 129,14-14-129,0 20 129,5-7-129,8 0 129,3 2-129,2 1 0,3-1 0,2 4 0,0-2 0,0 2-129,-2-4 0,-4 4 129,-1-3-258,-6 0 129,-1-2 0,-4-2 0,-5-12 0,0 19 129,0-19-129,-21 13 0,6-9 129,-4-4-129,-3 0 0,1 0 129,-2 0-129,0-3 0,1-1 0,-1-1 129,4 0-129,2-2 129,4 5-129,0-4 0,13 6-129,-15-6-258,15 6-774,0 0-1806,0 0-1419,0 0-129,14 0-387</inkml:trace>
  <inkml:trace contextRef="#ctx0" brushRef="#br0" timeOffset="4236.2423">16369 9768 645,'18'-3'3483,"11"-2"129,-8 2-2064,-3 1 129,5 2-258,-6-5 0,7 5-387,-10 0-129,5 0-129,-8 2-387,3 3 0,-14-5-129,13 12-129,-13-12 0,1 17 0,-1-17-129,-7 21 129,-5-10-129,-1 2 0,-4-2 0,-1-2 129,-2 0-129,1-2 0,2-1 0,-1 0 0,3-1-129,5-3 129,10-2 129,-13 6-129,13-6 0,0 0 258,0 0-129,13 5 129,-1-2-129,2-1 0,3 1 0,0 0 129,-2-1-129,3 1-129,-4 1 0,1-2 0,-2 1-258,-13-3-129,23 4-645,-23-4-903,10 0-2193,-10 0-258,17 4 0</inkml:trace>
  <inkml:trace contextRef="#ctx0" brushRef="#br0" timeOffset="20235.1573">16224 10066 129,'10'6'2451,"-10"-6"-387,17 4-387,-17-4 0,23 2-258,-11-2-129,6 4-129,-1-4-129,8 7 0,-4-7-258,7 6-129,-2-3-129,5 5-129,-1-7 129,7 7-387,-1-5 129,7 1-129,0-2 0,3 1 129,3 0-129,2-1-129,3 1 129,1-1 0,1 3-129,1-3 0,-1 1 129,-2-3-129,0 2 258,0-2-258,-3 0 129,-2 2-129,-4-2 129,1 0 0,-3 0-129,0 0 129,-4 0-129,0 0 129,-3 0-129,-2 0 129,-4 0-129,-2 1 0,-3-1 0,-5 2 129,-5-2-129,0 0 0,-15 0 0,19 0 0,-19 0 129,0 0-129,0 0 0,0 0 0,0 0 0,0 0 0,11 0 0,-11 0-129,0 0-258,15-2-387,0 2-645,-15 0-1290,24-1-1548,-4 1-258,-4-2 129</inkml:trace>
  <inkml:trace contextRef="#ctx0" brushRef="#br0" timeOffset="21159.2101">17810 10026 1548,'0'0'3354,"-5"12"-258,5-12-774,0 0-129,13 12-258,-13-12-516,26 12-129,-12-10-387,7 8 0,-2-6-387,6 7-129,-4-7 0,3 6-129,-4-5 0,3 2 0,-6 0 0,3 2-129,-3-4 129,-2 3 0,-3-3-129,-1 1 0,-11-6-129,13 11 0,-13-11 129,5 12-129,-5-12 129,0 11-129,0-11 129,-14 13-129,3-8 129,-4 5-129,-1-2 0,-3 1 129,-1-1-129,0 1 0,-1-1 0,1-2 0,3 1 0,1 0 0,4-3-258,-1-4-645,13 0-2064,0 0-1548,0 0-258,0 0-258</inkml:trace>
  <inkml:trace contextRef="#ctx0" brushRef="#br0" timeOffset="22235.2717">18402 10147 129,'0'0'2322,"-11"0"0,11 0 129,-11 2-516,11-2-129,-12 3-516,12-3 0,0 0-258,-17 5-129,17-5-258,0 0 0,-4 14-129,4-14-129,0 10 129,0-10-129,0 0 0,4 14-258,-4-14 129,14 10 0,-14-10 0,20 7-129,-7-2 129,-3-3-129,3-2 129,1 0-129,1 0-129,0-2 129,-1-3-129,0 0 0,1-2 0,-1-3 129,-3 4-129,-2-5 0,-9 11 0,11-19 129,-11 19-129,0-19 0,0 19 0,-18-13 0,4 9 0,-6 1 0,-2 2 0,-3 1 0,2 0 0,-1 0 0,2 0-129,8 1-645,-5-1-1419,9 0-2064,10 0-387,0 0-258</inkml:trace>
  <inkml:trace contextRef="#ctx0" brushRef="#br0" timeOffset="23391.3379">18530 9456 129,'12'0'3225,"-12"0"774,0 0-2064,0 0-129,17 0-129,-17 0-129,0 0-387,0 0 0,0 0-258,-6 0-258,6 0-129,-18 1-129,18-1-129,-26 4-129,12 0 129,-3-1-129,2-2 129,-2 4-129,4 0 0,-1-2-129,14-3 129,-18 11-129,18-11 129,-7 17-129,7-6 0,4 0 129,5 1-129,3 0 129,4 0-129,1 3 129,4-3-129,2 0 129,1 0-129,-3 1 0,1-1 0,-2 0 0,-3 0 0,-4 2 0,-3-2 129,-6-2-258,-2 4 258,-2-4-129,0-10 0,-14 17 0,0-9 0,-4-1 0,1-3 0,-4-2 0,-1 0 129,0-2-129,2 0 0,1 0 0,2-3 0,3-1 129,1 0-129,13 4 0,-16-5 0,16 5-129,0 0 0,0 0-258,0 0-258,0 0-1161,0 0-2451,12 3-387,0-1-129,2 1 1</inkml:trace>
  <inkml:trace contextRef="#ctx0" brushRef="#br0" timeOffset="24263.3877">18769 9777 3096,'0'0'3741,"16"-3"-1935,-2 3-129,-3 0 0,9 0-258,-7 0-129,10 4-129,-8-4-258,8 8-258,-6-4-129,1 4 0,-4 0-258,-3 0-129,-11-8 0,11 18-129,-11-18 0,0 15 129,0-15-129,-16 13 129,2-9-129,-3-1 129,-1-3-129,-1 1 129,1-1-129,2 0 129,2 0-129,14 0 0,-16 0 0,16 0 129,0 0-129,0 0-129,14 4 258,-1 0-129,0 1 0,4 0 0,-3 2 0,-1 1 0,0 1 0,-13-9 0,17 16 0,-17-16 0,8 18 0,-8-18 0,0 17 0,0-17 129,-15 14-129,15-14 129,-24 10-129,8-5 129,-1-3 0,-1 2 0,-3-4 0,0 1 129,0-1-129,-1 0 0,0 0 0,4 0-129,2 0 129,2-3-516,14 3-645,-14 0-3225,14 0-129,0 0-774,0 0 516</inkml:trace>
  <inkml:trace contextRef="#ctx0" brushRef="#br0" timeOffset="25820.4768">19637 10168 3612,'0'0'4515,"0"0"-516,16 10-129,-16-10-3225,0 0-645,11 6-129,1-4-387,-12-2-774,23 0-2580,-2 0-129,-3-2-258</inkml:trace>
  <inkml:trace contextRef="#ctx0" brushRef="#br0" timeOffset="26016.488">20086 10200 645,'20'10'3741,"-4"-5"129,-16-5-774,16 0-1677,-16 0-2838,17-5-2322,0 5 0,-6-7-128</inkml:trace>
  <inkml:trace contextRef="#ctx0" brushRef="#br0" timeOffset="26195.4982">20539 10231 774,'25'12'3354,"-4"1"-258,-21-13-774,16 0-2967,-5 0-2193,-11 0-645</inkml:trace>
  <inkml:trace contextRef="#ctx0" brushRef="#br0" timeOffset="26908.539">21133 10237 5547,'18'7'4515,"0"-3"-387,-18-4-774,16 3-4773,-16-3-2580,14 0-387,-14 0 0</inkml:trace>
  <inkml:trace contextRef="#ctx0" brushRef="#br0" timeOffset="28059.6049">21978 10214 2322,'0'0'2322,"0"0"-516,0 0 258,0 0-258,0 0-258,0 0-258,0 0-258,-12 3-387,12-3 0,-10 5-129,10-5 0,-13 9-129,13-9-129,-13 10 0,13-10-129,-10 15 0,10-15 0,-1 12 0,1-12-129,1 17 129,-1-17-129,16 14 0,-2-8 129,-1 0-129,2-3 0,2 1 0,2-1 0,0 0 0,0-2 0,-3-1 0,1 0-129,-4-1 129,-2-3 0,-11 4-129,13-12 129,-13 12 0,3-20 0,-3 20 0,-3-21 0,-5 7 0,-3 3 0,-3-2 129,0 3-258,-2 3 0,-2-2-258,2 7-387,-8-3-1290,8 2-2193,2 3-129,-1-4 0</inkml:trace>
  <inkml:trace contextRef="#ctx0" brushRef="#br0" timeOffset="29223.6714">22305 9740 1161,'13'0'2451,"-13"0"-129,14 0-258,-14 0-258,0 0-516,16 3 0,-16-3-387,0 0 0,0 0-258,0 0-129,-6-5-258,6 5 0,-18-5-129,5 3-129,-2-1 129,-1 1-129,-2 1 129,-1 1-129,1 0 258,0 0-258,1 0 129,4 1-129,13-1 129,-15 11 0,15-11-129,-2 15 129,2-15 0,9 17 0,-1-5 0,8 0 0,-3 1-129,3-1 129,-1 1-129,2 0 0,-2 0 0,0 1 0,-2-2 0,-1 0 0,-3 0 0,-1-1 0,-4 0 0,-4-11 0,2 20 0,-2-20 129,-3 14-129,3-14 0,-20 12 0,8-7 0,-2-3 129,-2-1-129,-4-1 0,4 0 129,-1 0-129,-1 0 129,2-3-129,-1-3 258,4 0-258,0 1 129,2-2-129,11 7 0,-14-13 0,14 13-129,0 0-387,-2-12-387,8 12-1290,4 0-1935,4 2-516,1 1 258</inkml:trace>
  <inkml:trace contextRef="#ctx0" brushRef="#br0" timeOffset="30155.7248">22471 9943 1032,'0'0'2580,"14"-2"-129,-14 2-258,13 0-387,-13 0-516,0 0 129,0 0-387,16 0-258,-16 0 0,0 0-258,0 0-258,4 12 258,-4-12-258,0 14 0,0-14-129,0 13 129,0-13-129,0 12 0,0-12 0,-1 16-129,1-16 129,0 0-129,0 13 129,0-13-129,0 0 258,0 11-258,0-11 129,0 0 0,0 0-129,12-1 129,-12 1-129,11-11 129,-11 11 0,17-13-129,-17 13 0,21-11 0,-10 4 0,1 0 0,-1 2 0,1-2 0,-1 2 0,1 2 0,-2 0 0,-10 3 0,17-1 0,-17 1 129,13 0-129,-13 0 129,0 0 0,11 14 0,-11-14 0,6 15 0,-5-3 0,-1-12 0,5 21 0,-4-8 0,-1-2-129,1 0 0,-1-11 0,0 19 0,0-19-258,0 0-387,3 16-1419,-3-16-2322,0 0-129,0 0-645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1T21:12:03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13473 12437 258,'0'0'1419,"-10"0"-129,10 0-258,0 0 129,0 0 129,0 0 258,0 0-258,0 0-129,0 0 129,0 0-258,0 0 129,0 0 0,0 0-258,5 1 0,-5-1-129,17 5 258,-17-5-387,27 6 0,-10-5-129,10 3 0,-1-3-258,6 2 0,1-3 129,3 4-387,5-3 129,1 3 0,1-1-129,4-1 0,4 3 0,1-2 129,3 2-129,0 0 0,1 1-129,2 1 129,-2-3 0,0 2 129,-5 0-129,3 0 0,-5 2 0,2-4 0,-1 1 129,-3 1-129,1-1 0,-1-1 0,3 0 0,-4-1 0,0-1 0,1 2 129,-3 0-129,0-2 0,-2 1 0,0-1 129,-3 0-129,0 1 0,-2 1 129,-2-1-129,-2-2 0,-2 1 0,-3 0 0,-3 1 0,-3 1 0,-4-4 0,-3 2 0,-4-2 0,-11 0-387,0 0-1161,0 0-2580,0 0-387,0 0-258,1-6-129</inkml:trace>
  <inkml:trace contextRef="#ctx0" brushRef="#br0" timeOffset="788.045">15254 12441 1806,'0'0'3483,"0"0"-774,0 0-258,0 0-129,0 0-387,18 9-387,-18-9-258,10 4 0,-10-4-387,20 4-129,-20-4-129,25 8-129,-10-6 129,3 2-387,0 1 0,1 0 0,-1 0-129,1 0 0,-4 2-129,0 0 129,-2-1-129,-1 1 0,-12-7 0,14 16 129,-14-16-129,2 13 129,-2-13-129,-2 18 0,2-18 0,-19 22 129,4-12-129,0 2 0,-2 0 0,-1 0 0,0-2 0,2 0 0,1-1 0,3-1 0,12-8 0,-18 7 0,18-7-129,-12 5-129,12-5-129,0 0-516,0 0-1290,0 0-2193,8-3-258,-8 3-387,17-12 129</inkml:trace>
  <inkml:trace contextRef="#ctx0" brushRef="#br0" timeOffset="1420.0809">15741 12537 1032,'11'-11'1548,"-11"11"129,0 0 0,0 0 387,0 0-516,-10-3 0,10 3-258,-18 2-129,18-2 0,-25 13 0,15-1-258,-5-5-258,7 5 0,8-12 129,-13 22-258,10-10 0,3 2-129,3-2 0,7 1-129,3-2 0,1-1-129,3-2-129,2-2 129,-3-5-129,3 1 0,-2-2 0,-1-7 0,-3 0 0,-1-3 0,-5-3 0,-4-1 0,-3-1 0,0 1 0,-7-1 0,-6 2 0,-1 0 0,-3 1-129,-2 5 129,-3 0 0,2 3-129,0 1 0,3 3-645,-5 0-2322,10 7-1161,12-7-258,-17 14-258</inkml:trace>
  <inkml:trace contextRef="#ctx0" brushRef="#br0" timeOffset="2344.134">15788 13011 1161,'4'-11'3870,"-4"11"387,0-17-1677,0 17-258,0-12-645,0 12-129,-8-11-387,8 11-387,-15-9-129,15 9-129,-23-5-129,9 5 0,-4 0 0,2 0 129,-4 5-129,1 3-129,-1 1 0,4 5 129,-1-1-129,4 6 0,3-3 0,3 6-129,-1-2 258,7 1-387,1 2 258,0-2-129,4 0-129,9-3 129,-1-1-129,4-2 0,2-3 129,2-3-129,1-1-129,-1-6-129,1 0-387,-4-2-387,7 0-2322,-10 0-1161,0-2-516,-14 2-258</inkml:trace>
  <inkml:trace contextRef="#ctx0" brushRef="#br0" timeOffset="2945.1683">15867 13217 129,'5'-5'3999,"9"0"516,-14 5-258,18-6-2064,4 10-387,-22-4-258,30 10-516,-19-7-387,7 8-258,-18-11 0,23 17-258,-23-17 0,9 20-129,-9-9 0,0-1 129,0-10-129,-20 20 0,5-11 0,-5 1 0,1-2 0,0-2 0,-1 0 0,4-2 0,0-1 129,16-3-129,-18 4 0,18-4 129,0 0 0,0 0 129,0 13 0,0-13-129,14 11 129,-1-3-129,2-1 129,4 1-129,-2-3-129,3 2 0,1 3-129,-4-7-516,10 3-3096,-7-3-645,-4-3-387,1 0-387</inkml:trace>
  <inkml:trace contextRef="#ctx0" brushRef="#br0" timeOffset="4279.2446">16103 12589 3354,'10'7'3999,"5"-7"-1290,0 2-516,-1-2 0,11 2-516,-6-2-129,13 0-129,-3 0-387,15 0-387,-4-2-129,5 2-129,3 0 0,3 0-258,-1 0 0,3 0 0,0 0-129,0 4 129,-2-1 0,2 0 0,0-1-129,1 3 129,-2-1 0,0-1-129,1 0 129,-3 2-129,-1-1 129,-3 1-129,-2-1 0,-2 2 129,1 0-129,-1 2 0,-3 0 129,3-3-129,-1 2 129,3 2-129,0-4 129,3 3 0,-4-6-129,1 3 129,1-5-129,-1 4 129,-1-4-129,-2 0 0,-2 0 129,-3 0-129,-2 1 0,-3-1 0,-4 0 0,-5 0 0,-4 0-129,-6 0 0,-12 0-387,0 0-645,14-5-3096,-14 5-129,-7-5-387,7 5-258</inkml:trace>
  <inkml:trace contextRef="#ctx0" brushRef="#br0" timeOffset="5015.2868">18081 12542 2322,'0'0'3612,"0"0"516,8 6-1677,-8-6-387,0 0-129,12 0-516,-12 0-258,13 0-387,-13 0-129,15 6-129,-15-6 0,14 11-129,-14-11 0,17 15-129,-8-4-129,-9-11 129,21 19-129,-10-7 0,2-2 0,0-3 0,-2 2 0,1-2-129,-1-1 129,-11-6-129,15 14 0,-15-14 129,0 0-129,0 17 0,0-17 0,-11 9 0,11-9 129,-21 13-129,9-9 129,-2 4-129,-1-3 0,1 2 0,0-2 0,1 5 0,-1-5 0,2 3-129,-3-3 0,15-5-516,-21 6-903,21-6-2580,0 0-387,-14 10-129,14-10-387</inkml:trace>
  <inkml:trace contextRef="#ctx0" brushRef="#br0" timeOffset="5571.3186">18438 12637 3096,'-6'0'3612,"6"0"0,-11 14-2193,0-11-129,5 8 258,-9-5-129,10 8 0,-7-6-258,10 8-258,-6-4-258,8 5-129,0-2-129,0 2-129,8-3 0,1-3-129,2-2-129,4 0 258,0-6-258,4-3 129,0 0-129,-1-7 0,4-2 0,-6-2 0,2-6 0,-5 3 0,-3-3 0,-5 1 0,-4 0 0,-1 1-129,-11 1 129,-4 2 0,-5 4 0,-2 1-387,-2 7-129,-5-4-1161,3 4-2322,3 6-387,2 3-258,3 3-129</inkml:trace>
  <inkml:trace contextRef="#ctx0" brushRef="#br0" timeOffset="6256.3578">18492 13137 3483,'13'-3'4257,"-11"-9"0,-2 12-1548,-5-17-1419,5 17-129,-15-16-129,15 16 0,-24-14-387,24 14-129,-25-8-129,12 5 0,-2-1 0,3 4 129,-5 0 0,6 3-258,-5 4 0,4 4 0,0 0 0,1 9-129,2-2 129,2 5-258,2 0 129,4 0 129,1 0 0,1-1-129,6-2-129,7-4 129,-1-2 0,5-2-129,0-3-129,0-2 0,6-1-516,-6-6 0,6 6-645,-9-6-1806,7 0-1548,-6-5-258,1 4-258</inkml:trace>
  <inkml:trace contextRef="#ctx0" brushRef="#br0" timeOffset="6999.4003">18678 13283 2193,'0'0'4128,"11"-6"258,-11 6-1161,0 0-1548,28-4-129,-28 4 0,28-2-516,-17 2-258,9 0-258,-7 0-129,4 9-258,-5-4 0,1 4 129,-13-9-258,12 18 129,-12-18-258,0 19 129,0-19 0,-7 19 0,-5-12 0,-1 0 0,-2-2 0,-2 1 0,1-2 0,-2-1 0,3-1 0,4 1 0,11-3 0,-15 4-258,15-4 258,0 0 0,4 10 0,-4-10 0,21 13 0,-6-5 0,3 0 0,-2 4 258,0-4-258,0 4 0,-2 1 0,-1-2 0,-6 2 0,-1-1 0,-3 2 0,-3-2 0,0 5 0,-7-7 129,-3 2-129,-3 0 0,-3-3 129,-1-4-129,-1-2 0,-2-1 0,1-2 129,-1 0-129,3-4 0,-1-2-129,3 1-129,0-7-1032,15 12-2709,-13-14-516,13 14-129,-7-15-387</inkml:trace>
  <inkml:trace contextRef="#ctx0" brushRef="#br0" timeOffset="7905.4521">19376 12665 2322,'12'7'3741,"3"4"387,-15-11-129,20 13-2709,-20-13-516,20 11 0,-20-11-387,20 10 0,-8-5-387,-12-5-645,27 9-1290,-7-5-2064,-7-4 129,7 3-387</inkml:trace>
  <inkml:trace contextRef="#ctx0" brushRef="#br0" timeOffset="8257.4723">20039 12717 2322,'13'7'4515,"-13"-7"0,13 2-129,-13-2-2193,19 0-774,-19 0-387,15 0-258,-15 0-387,17 0 0,-17 0-387,17 5-258,-6 3-129,-11-8-387,24 11-774,-24-11-2064,19 8-774,-3-4-258,-2-1 0</inkml:trace>
  <inkml:trace contextRef="#ctx0" brushRef="#br0" timeOffset="8968.5129">20768 12743 645,'0'0'4128,"0"0"129,0 0-129,0 0-2451,0 0-387,0 0-258,13 3-516,-13-3-516,15 4-645,-2 4-1032,-13-8-2322,19 4 0,-6 0-258</inkml:trace>
  <inkml:trace contextRef="#ctx0" brushRef="#br0" timeOffset="9309.5324">21237 12714 2451,'19'0'4257,"-3"4"0,-16-4-129,0 0-2967,11 0-129,-11 0-516,0 0-387,12 3-1161,-12-3-2838,0 0-258,14 4-387,-14-4 130</inkml:trace>
  <inkml:trace contextRef="#ctx0" brushRef="#br0" timeOffset="10420.596">21679 12619 1161,'-8'12'3741,"8"-12"-1161,0 16-516,0-16 129,0 19-516,0-19-258,9 24-258,-9-24-258,10 24-387,-10-24-129,18 20 0,-18-20 129,19 17-258,-8-13 0,4 0 0,0-1-129,0-3-129,3 0 129,-2-2 0,1-3-129,-1-2 0,-2 0 0,-2-5 0,-3 1 0,1 0 0,-6-4 0,-1 0 0,-3-1 0,-3-2 0,-5 0 0,-5 2 0,-1 0 0,-5 3 0,-2 2 0,0 4 0,0 0 0,-1 6 0,2 1-258,-3 0-258,8 13-1161,-2-2-2322,0-1-387,4 5-258,0-1 259</inkml:trace>
  <inkml:trace contextRef="#ctx0" brushRef="#br0" timeOffset="11328.6479">22093 13229 516,'9'-11'3870,"-9"-4"387,0 15-1677,-6-16-774,-5 1-129,11 15-258,-24-15-129,14 11-258,-10-6-258,4 9-129,-6-6 0,1 7-129,-5 2-129,6 8 129,-4 0-129,3 4-129,2 1 0,2 6 0,3-1-129,5 4 0,5-2 0,4 2 0,0 0 0,6 1 0,6-2-129,2 1 0,2-1 129,3-2-129,1-1 0,1-3-129,-1-3 0,0-6-258,5 5-387,-12-13-1419,9 0-2322,-2-4-258,-1-2-516,-1-5 129</inkml:trace>
  <inkml:trace contextRef="#ctx0" brushRef="#br0" timeOffset="11971.6847">22257 13391 2967,'4'-11'4257,"-4"11"-1548,0 0-387,0 0-129,0 0-387,0 0-516,11 2-387,-11-2-258,4 22-129,-3-8-129,5 3 0,-4 3-129,4 1 0,-1 1-129,2 0 0,-1-1 0,1-3 0,-1-2-129,0-3 0,-6-13 0,9 14 0,-9-14 0,14 0 0,-14 0 0,13-19 0,-6 5 0,2-3-129,-1 2 129,1-1 0,1-1 0,-1 2 0,0 5 0,-9 10-129,18-15 258,-18 15-129,15-2 0,-15 2 0,16 4 129,-16-4 0,17 20 0,-9-6 129,-3 2-129,-1 2 0,1 0-129,-3 1 129,0 0-129,-1 0 0,-1-2-129,0-17-774,0 25-2967,0-25-774,0 19-129,0-19-645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1-12-11T21:12:51.6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1-12-11T21:12:51.893"/>
    </inkml:context>
  </inkml:definitions>
  <inkml:trace contextRef="#ctx0" brushRef="#br0">24516 16488 0</inkml:trace>
  <inkml:trace contextRef="#ctx1" brushRef="#br0">13207 10186 1161,'0'0'1419,"0"0"0,0 0-258,0 0 129,8 7-129,-8-7-387,0 14 0,0-2-129,0 0-387,0 3 0,1 0-129,-1 1 129,0 3-129,0-3-129,0 1 0,0 0-129,0 1 129,0-3-516,0-1-387,0-14-1677,0 22-774,0-22 129</inkml:trace>
  <inkml:trace contextRef="#ctx1" brushRef="#br0" timeOffset="615.035">13250 10652 1806,'0'0'2322,"0"0"-516,0 0 0,0 0-387,10 10-387,-10-10-129,0 22 0,0-5-129,0 3-258,0 1 129,0 5-387,0-4 0,0 3-129,-2-1 129,2 2-387,0-6 0,0 1-258,0-1-645,2-7-1032,-2-13-1548,4 23-258,-4-23 259</inkml:trace>
  <inkml:trace contextRef="#ctx1" brushRef="#br0" timeOffset="1104.0628">13217 11209 1419,'-3'31'2580,"3"-11"-258,0 1-258,1 2-258,-1-4-645,0 8 0,-3-9-387,3 6 0,-4-6-258,4 4 0,-6-4-129,5 3-129,-1-5-129,2 1-129,0 2-129,0-4-516,0 2-1032,0-5-1032,0-12-1161,0 19 0</inkml:trace>
  <inkml:trace contextRef="#ctx1" brushRef="#br0" timeOffset="1524.0872">13186 11651 129,'-4'39'3096,"2"-24"-516,-2 6 0,-3-3-258,6 2-645,-7 1-129,7-1-387,-6-2-516,4 5-129,-3-6 0,4 2-387,-1-3 0,0 1-129,3-2-258,-2-2-645,2 3-903,1-4-2064,-1-12-258,4 22 387</inkml:trace>
  <inkml:trace contextRef="#ctx1" brushRef="#br0" timeOffset="2343.134">12981 11877 1032,'0'0'3741,"0"0"387,3 12-1935,-3-12-387,7 12-129,-7-12-258,12 21-129,-12-21-387,13 28 0,-8-12-387,5 3-129,-4 1-129,2 0 129,-3-2-129,3 2-129,-2-4 0,-1 1 0,0-4-129,0-1 0,-5-12 129,12 15-129,-12-15 0,0 0 0,15 7 0,-15-7 0,12-6 0,-12 6 0,12-20 0,-3 7 0,1-3 0,2-1 0,0 0 0,3-3 0,0 3 0,0 1 0,1 0-258,-1 0-258,4 7-774,-11-3-2709,3 3-387,0 0-516,-11 9 387</inkml:trace>
  <inkml:trace contextRef="#ctx1" brushRef="#br0" timeOffset="4176.2386">12534 10885 1548,'12'3'3483,"-12"8"516,0 1-2193,0-1-387,0 10 258,-2-4-258,2 10-258,-8-2-387,6 5-129,-5-1 0,3 3-258,-3-4-258,1 1 129,-1-4-387,2-6 0,3 3-516,2-22-1290,-10 14-2193,10-14 0,0 0-516</inkml:trace>
  <inkml:trace contextRef="#ctx1" brushRef="#br0" timeOffset="4687.2681">12473 10938 3870,'26'-21'4257,"-26"21"-387,20-16 0,-3 15-3225,-4-2 0,8 3-129,-5 0 0,5 0 0,-4 5-258,3 4 129,-4 1-258,0 2 0,0 1 0,-5 3 0,-1-2-129,-2 3 129,-5-1 0,-1-1-129,-2 0 0,-5-2 129,-6-1-129,0-1 0,-6-1 0,0-1 0,-2-1 129,-1 0-129,1-4 129,1 0 0,4 0 0,14-4 129,-17 3 0,17-3 0,0 0 258,14 11-258,1-7 129,7 4-129,3 2 0,4 5 0,0-1 0,3 3-129,-1 0 0,-1 0 0,-1 0-258,-6-4-129,4 8-1419,-6-12-2838,-1-2-129,-7-2-516,-2-5-129</inkml:trace>
  <inkml:trace contextRef="#ctx1" brushRef="#br0" timeOffset="5979.342">15901 10267 1935,'0'15'2322,"0"-15"129,-7 14-516,5-2-129,2-12-387,-4 29-387,-1-11 0,4 6-387,-1 2 0,2 4-258,-4-4-129,3 6-129,-2-6-129,1 2-129,1-3-387,-2-3-645,2-4-1935,1 3-645,-3-11-258</inkml:trace>
  <inkml:trace contextRef="#ctx1" brushRef="#br0" timeOffset="6536.3736">15836 10917 1677,'0'6'2193,"0"-6"0,-2 15 258,2-15-645,-2 15-129,2-15-516,-2 24-258,1-9-258,1 2 0,0 1-258,0 1-129,-1 4 0,1-4-258,0 3 0,0-3-129,0 3-387,0-8-645,0 1-2451,0 2-387,0-17 129</inkml:trace>
  <inkml:trace contextRef="#ctx1" brushRef="#br0" timeOffset="7187.4111">15817 11486 2451,'-5'15'3225,"2"-2"-645,-1 1-129,1 1-645,-1 2-258,2-1-387,-2 0-516,1 5 0,-1-4-387,1 3-129,1-6-129,0 2 0,2 0-645,-3-4-129,3 5-1161,0-5-1677,0-12-516,0 21 129</inkml:trace>
  <inkml:trace contextRef="#ctx1" brushRef="#br0" timeOffset="7795.4459">15822 11882 516,'0'8'3354,"0"-8"-258,0 14-774,0 0-387,0-14-387,-1 25-387,-3-12-258,4 4 0,-3 1-129,1 3-258,-1-6 0,2 6-129,-1-3-129,2-1 0,0 0-258,-1-5-645,1 2-516,0-14-1419,0 15-1419,0-15-387,0 0 258</inkml:trace>
  <inkml:trace contextRef="#ctx1" brushRef="#br0" timeOffset="8823.5047">15647 12093 1032,'0'0'3870,"0"0"258,0 0-2064,0 0 0,16 0 0,-16 0-645,0 0-387,9 12-129,2 3-258,-8-4-258,5 6 0,-2-2-129,1 4 0,-2 0-129,0-2 0,-2 0 0,1-2 0,0-1-129,-1-2 129,-3-12 0,6 17-129,-6-17 0,0 0 0,11 0 0,-11 0 0,12-9 0,-4-2 0,1-3-129,1-2 129,2 1 0,0 0 0,2-1-129,-3-1 0,6 4-387,-8-5-387,12 8-2064,-7-3-1419,-1 1 0,-2 0-387</inkml:trace>
  <inkml:trace contextRef="#ctx1" brushRef="#br0" timeOffset="10486.5998">15152 11050 1032,'13'-10'3999,"-13"10"258,0 0-1677,0 0-645,0 0 0,0 0-258,0 0-387,6 7-645,0 8-129,-3 4-129,2 4-129,-3 4-129,1 5 129,-3 2-258,0 2 129,0-2-129,0-3 129,0-3-129,-3-3-129,3-3-129,-2-9-387,2 1-903,0-14-2580,0 0-258,0 0-387,0 0 258</inkml:trace>
  <inkml:trace contextRef="#ctx1" brushRef="#br0" timeOffset="10975.6278">15144 11047 1935,'11'-26'4386,"-8"11"0,7 5 0,5 6-3225,-15 4 0,24-13 0,-11 9-258,6 4-258,-2 1-129,4 7-258,-5 2-129,-1 5 0,-3 0 0,-4 2-129,-2 2 129,-5 1-129,-1-1 0,-7 0 0,-3-1 0,-3-1 0,-4-1 0,1-5 0,-2-1 0,1-2 129,0-2-129,4-1 129,13-5 129,-15 5-129,15-5 0,0 0 129,0 0 0,10 12 0,2-7 0,7 4 0,1-2 0,4 3 0,1-2-129,3 3 129,-2-1-258,4 1 258,-4-2-258,-1 2 0,-1-1-387,-5-4-387,11 11-2451,-12-12-1419,0 1-129,-5-3-516</inkml:trace>
  <inkml:trace contextRef="#ctx1" brushRef="#br0" timeOffset="12775.7307">19760 11329 5934,'20'-3'4515,"-20"3"-387,16 0-258,-16 0-3483,12 9-645,-12-9-645,28 11-1290,-11-6-1806,-3-2-129,7 3-258</inkml:trace>
  <inkml:trace contextRef="#ctx1" brushRef="#br0" timeOffset="12943.7404">20272 11361 2967,'29'6'2967,"-29"-6"129,14 3-3225,-3 7-3096,-11-10 258,21 9 259</inkml:trace>
  <inkml:trace contextRef="#ctx1" brushRef="#br0" timeOffset="23775.3589">22018 10460 2709,'0'0'3612,"0"14"-1290,0-14 0,0 14-774,0-14 0,0 12-387,0-12-129,0 11-129,0-11-129,0 13-129,0-13-129,0 18-258,0-7 0,-3 1-129,1 0 0,-3 3-129,2-2 0,1 1 129,-2-2-258,1 0 129,2-1-258,1-11 0,-2 17-258,2-17-516,-1 14 0,1-14-903,0 0-387,0 0-774,-2 13-1161,2-13 129</inkml:trace>
  <inkml:trace contextRef="#ctx1" brushRef="#br0" timeOffset="24364.3936">22005 10914 1032,'-6'8'3999,"2"5"129,4-13-1548,0 17-774,0-17 0,-1 19-516,1-19-516,-2 21-129,2-21 0,0 23-129,0-23-258,-1 24 0,1-13-129,0 1 0,0 1-129,0-2 129,0-11-129,-1 17-129,1-17-129,-4 13-129,4-13-387,0 0-516,0 17-516,0-17-1677,0 0-903,-6 11-129</inkml:trace>
  <inkml:trace contextRef="#ctx1" brushRef="#br0" timeOffset="24716.4137">21958 11364 774,'0'22'1935,"0"-22"-516,0 21-645,0-10-387,0 0-129,0 0-258,0-11 0,0 20-387,0-20-516,-2 22-903,2-22-644</inkml:trace>
  <inkml:trace contextRef="#ctx1" brushRef="#br0" timeOffset="25203.4416">21925 11664 1806,'-1'17'3225,"1"-17"-516,-1 20-645,1-8-774,0-12-258,0 21-129,0-21-387,0 20 258,0-20-258,0 22 129,0-11-258,0 3-129,0 0 129,-2 1-129,1-1 0,0-1-258,-2-2 129,3-11-129,-3 21-129,3-21-129,-1 9 0,1-9-258,0 0-258,0 0-387,-7 15-1677,7-15-903,0 0-387,-7 17 775</inkml:trace>
  <inkml:trace contextRef="#ctx1" brushRef="#br0" timeOffset="25863.4793">21881 12083 2322,'0'13'3483,"0"-13"-258,-8 16-1161,8-3-258,0-13-387,-1 28-129,-3-16-258,4 9-129,-4-6-387,4 5 0,-5-4 0,4 3-258,-3-7-129,1 0 0,3-12 0,-3 16-258,3-16-129,0 0-516,0 11-2322,0-11-1032,0 0-258,0 0-129</inkml:trace>
  <inkml:trace contextRef="#ctx1" brushRef="#br0" timeOffset="26735.5291">21741 12015 1548,'12'0'4257,"-12"0"0,4 16-1161,-4-16-774,6 19-516,-6-19-516,5 25-387,-5-12-258,2 8-129,-2-4-129,4 5 0,-4-4-129,2 5 0,-2-5 0,4 3-129,-3-2 0,2-2-129,1-1 0,1 0 0,-3-2 0,6-2 129,-3-2-129,-5-10 0,15 12 0,-15-12 0,18 3 0,-18-3 129,19-6-129,-19 6 0,23-22 0,-10 8 0,2-2 0,0-2 129,2-2-129,3-1 129,0-3 0,1 1 0,0-5 129,0 4-129,-3 0 0,0 2 0,-4 3 0,-1 4-258,-2 5-129,-6-5-645,7 11-3096,-12 4-516,0 0-387,4-12-258</inkml:trace>
  <inkml:trace contextRef="#ctx1" brushRef="#br0" timeOffset="27403.5674">22500 11168 3999,'0'0'5031,"0"0"-129,0 0-258,5 25-2322,-6-11-1548,1 15 258,-6-2-516,1 7-129,-4 2 0,3 2-129,-4-4 129,0 1-129,3-4 0,2-2 0,0-3-129,2-5 0,3-1 0,-1-5-387,1 1-258,0-16-903,3 17-1677,-3-17-1548,0 0-387,0 0-258,0-11-129</inkml:trace>
  <inkml:trace contextRef="#ctx1" brushRef="#br0" timeOffset="27915.5967">22467 11186 4644,'21'-38'5289,"-7"23"-129,-2-2-387,7 8-2064,-6-8-1677,11 12 0,-5-5-387,6 9-129,0-1-387,-1 2 0,1 4 0,-3 5-129,-3 3 129,-3 2-129,-4 4 0,-6 4 0,-6 0-129,0 5 129,-11 1 0,-6-1-129,-3 0 129,-7-1-129,-3-1 129,1 0 0,-3-7 0,3 2 0,2-6 129,3-2-129,5-1 0,3-1 129,16-10-129,-14 13 0,14-13 129,0 0 0,10 13-129,5-4 129,4-1 0,4 4 0,4-1 129,4 2 0,2 3-129,-1 1 0,5-3 129,-4 2-258,1 0 0,-8-6-387,2 9-774,-28-19-3096,24 14-774,-24-14-129,13 8-774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13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12123 17887 1161,'0'0'2322,"0"0"-258,0 0-129,0 0 0,17-48-387,-4 24-258,-4 4-129,7 6-645,-1 2 0,4-13 387,1 1-387,6 10-258,-2-5 129,7-3 0,3-3-387,3-10 516,4 5-645,3-11 258,1 0-129,2-10 0,1 10 0,1-3 0,1 1 0,2-5 0,-3 5 0,4 3 0,0 6 0,2-7-129,-2 5 258,2-3-129,-1 5 0,0 0 0,1-2 129,-2 2-129,-2 3 0,0-3 0,-2-2 129,-1 3-129,0 1 129,-3 2-129,-3-2 129,1-1 0,-3 2 0,4 7-129,-6-3 258,2 3-258,4-3 129,-1 3 0,1 2-129,1 0 129,-1-2 0,2 2 0,-4-2-129,1 2 0,-3 0 0,-1 1 129,-4 2-129,3-8 0,-7 0 0,4 1 129,-3 1-129,1 2 129,-3-2 0,0 1-129,3 0 0,-4 8 129,-1 3-129,-2 0 0,-3 4 0,-4-1 0,-2 8-129,-17 2-516,24-3-2838,-24 3-1032,0 0-129,0 10-129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5:47:51.4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12T09:31:56.963"/>
    </inkml:context>
  </inkml:definitions>
  <inkml:trace contextRef="#ctx0" brushRef="#br0">10000 8477 2322,'7'-2'4128,"4"-9"258,-2 7-1677,-4-8-516,9 8-645,-5-7-387,4 8-387,-3-5-129,4 5-387,-2 1-129,2 2 0,2 0 0,-1 0-129,5 3 0,1 3 0,5 0 129,3 3 0,4-2 0,2-1 0,4 1 0,2 3 0,4-1 0,3-1-129,-1-1 258,4 0-387,1 2 258,2-3-258,-1 1 258,1-3-258,1-1 258,1 0-129,-3 1 0,3-2 0,-1 0 0,-1 1 0,0-2 0,3 0 0,-3 2 0,2 0 0,-1-1 0,3 0 258,-2 1-258,2-1 129,3 0-129,-1 1 129,3-1 0,1-1-129,3 0 129,-1-1-129,3 0 0,2 0 0,-2-4 0,4 0 0,0 1 0,3-4 129,0 1-129,0 2 0,3-4 0,1 2 129,2 2-129,1-2 129,2 1-258,-1-1 129,5 2-129,-2 1 258,5 3-129,1-2 0,2-2-129,1 4 129,1-1 0,3 1 0,3-1 129,1 1-129,-1 0 0,3 0 0,0 0 0,2 0 0,1 0 0,1 0 129,0 0-129,0 0 0,3 0 0,1-3 0,0-1 129,3 3-129,-4-6 0,3 2 0,0 2 0,3-3 0,-1 0 129,-1 2-258,0 1 258,1 0-129,-1 2 0,1 0 129,-2-1-129,0 0 0,0 2 0,1 0 0,0-1 0,-1 1 129,1 0-129,2 0 0,3 0 0,0 2 129,-2 2-129,2-2 129,4 0 0,0-2 0,0 2-129,1-2 0,2 0 129,3 0-129,2 0 129,0 0-258,2 0 258,2 0-129,2-2 0,1 2 0,0-2 0,0 1 0,2 0 0,-1 0 0,-1-1 0,-1 1 0,-2 0 0,-3 1 0,-1 0 0,-3 0 0,-2 2 0,1 3 0,-6 2 0,0-5 0,-1 5 129,-1 0-129,-2-1 129,-3 2-129,-1-1 258,-4-3-129,-4-1-129,-3 4 0,-5-3 129,-4-1-258,-5-1 258,-1-1-129,-5-1-129,-4 0 129,-4 0 0,1 0 129,-6 0 0,-2 0-129,-2-3 129,-3 0 0,1 0 0,-3 0 0,0 0-129,-3 1-129,1-3 129,-2 3 0,-2 1 129,2-2-129,-5 2 129,1 1 0,0 0 0,-3 0 0,-1 1 0,-3 2-129,-3 0-129,-6 1 0,-2-2 0,-8 1 0,-8 4-387,-9-7-774,-2 2-3483,-10-2-129,-13 3-645,-8-3 129</inkml:trace>
  <inkml:trace contextRef="#ctx1" brushRef="#br0">12040 12505 0,'0'0'0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9T10:51:31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15847 3769 6708,'0'0'4773,"0"0"-258,0 20-129,0-20-2709,0 34-774,-1-10-258,1 12-129,0-6 129,2 6-516,1-5 129,1 0-129,1-6 0,0-5-129,0-7 258,-5-13-258,16 7 129,-7-9-129,-1-14 0,2-4 0,-3-7 0,5-4 0,0-2 0,1 1 0,1 2 0,-1 7 0,0 4 0,2 11 129,-2 8-129,0 5 0,-1 15 129,-2 4-258,-1 3 258,0 4 0,-2 1-129,1-2 0,-2-5-129,0-5-258,1-1-387,-7-19-3612,8 13-387,-8-13-129,16-6-645</inkml:trace>
  <inkml:trace contextRef="#ctx0" brushRef="#br0" timeOffset="453.0259">16323 3846 6450,'0'0'4902,"-11"4"-129,-3 2-258,4 13-2064,-6-8-1806,9 10-129,-2-3 129,2 4-258,0-1 0,5 1-258,2 1 0,0-3 0,4-5 0,3 1 0,0-7-129,5-4 0,0-5 129,3 0-129,-1-8 129,-2-7-129,2-2-129,-4-7 258,0-2-129,-3-1 129,-5 1-129,-1 1 129,-1 0-258,-2 9 387,-3 5-258,5 11 0,-8-2 129,8 2-129,-7 19 0,8 0 0,0 7 129,4 1-129,1 0 0,2 2 0,2-1-129,-1-8-258,4 4-387,-13-24-3225,19 19-903,-12-19-129,8 0-516</inkml:trace>
  <inkml:trace contextRef="#ctx0" brushRef="#br0" timeOffset="661.0377">16544 3870 9417,'0'7'5160,"0"-7"-258,0 24-258,0-10-3483,3 11-645,-3-5 0,4 3-129,1 4-258,-3-5-516,4 1-387,-6-11-3999,1-1-129,-1-11-129,0 0-645</inkml:trace>
  <inkml:trace contextRef="#ctx0" brushRef="#br0" timeOffset="821.0469">16556 3639 6966,'-9'-3'4902,"9"3"-1161,0 17-3612,2 2-2451,5-1-2451,1 2-387</inkml:trace>
  <inkml:trace contextRef="#ctx0" brushRef="#br0" timeOffset="1180.0675">16698 3762 7482,'10'-12'4902,"-2"17"-129,-2 14-387,-6-3-2967,0 11-903,2 1 0,3 8-129,0-5 0,1 3-387,1-6 129,1-2-129,-2-7 129,1-3-129,-7-16 129,13 8-129,-13-8 129,13-17 0,-8-4 0,2-4 129,-2-3-129,2-4 129,-2-2-129,1 4 0,0 2-516,-3-4-645,6 14-3612,-7-2-258,-2 20-258,9-19-387</inkml:trace>
  <inkml:trace contextRef="#ctx0" brushRef="#br0" timeOffset="1660.095">16974 3912 7353,'18'-2'5547,"-10"-8"-774,4 9 258,-8-10-3870,9 8 0,-1-5-387,1 5-387,-2-4 0,2 2-258,-1 0 0,1-2 0,-3 1 0,0-1-129,-10 7 129,13-20 0,-9 7 0,-4-1-129,0-2 129,-6-2-129,-3 2 129,-3 1-129,2 1 0,-4 6 0,-1 6 0,-1 2 0,4 12 0,-1 10 0,2 5 129,2 6-129,3 4 129,4 2 0,2 0 129,1 0-129,6-6 129,4-3-129,4-6 129,4-9-258,1-1 0,1-14-903,9 0-3999,-10-7 0,4-5-774,-2-16-774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9T10:57:30.5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20126 8073 1419,'78'-1'4128,"-17"-3"-1548,15-3-258,19 5-1032,10-9-4128,10 11-516,-3-7-516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19:06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11495 17856 3225,'0'0'3483,"0"0"-774,0 0-258,0 0-516,0 0-129,0 0-516,0 0-516,0 0 129,0 0-387,0 0 0,0 0-129,0 0-129,2 68-129,-2-68 258,0 0-258,4 82 129,-4-82 0,0 65-129,0-65-129,0 68 129,0-68-129,0 63 0,0-63-129,0 0 0,-4 50-129,4-50-645,0 0-2193,0 0-1548,0 0-129,0 0-258</inkml:trace>
  <inkml:trace contextRef="#ctx0" brushRef="#br0" timeOffset="776.0444">11307 18314 2580,'0'0'3870,"0"0"-516,0 0-774,0 0-387,0 0-258,0 0-645,0 0-129,0 0-258,0 0-129,0 0-258,0 0 0,0 0 129,46 5-258,-46-5 0,0 0 0,60-10-129,-60 10-129,51 0 129,-51 0-129,57 10-129,-57-10 129,57 1-129,-57-1-129,55 3 129,-55-3-129,0 0-258,71-8-1161,-71 8-3096,0 0-387,0 0-129,49-38-387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5:57.3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4221 9143 1032,'0'0'1161,"-16"-4"-258,16 4-129,0 0-258,-15 10 0,15-10-258,-15 22 129,6-8-258,-1 9 129,1-1 129,-1 8-258,-2 2 258,-3 12-258,4 3 129,-4 7-258,0 5 129,-1 6 0,1 3-129,-4 3 0,0-1 129,-1 1 0,0-3 129,0-3-129,-2-10 129,0 0 0,4-6 258,-2-7-129,6-3 258,0-11-129,3-4 0,2-7-258,5 0 258,4-17-387,0 0 0,0 0 0,0 0-129,0 0 0,0 0-129,10 0-645,-10 0-516,14-27-1677,-14 27-129,19-28-129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2.3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0 645,'28'33'1290,"-9"-8"258,15 1-129,3 9 0,13 3-129,1 5-387,16-4-129,-1 8 0,3-5-129,4 0-129,-11 3 129,4-2-258,-8 0 129,-1 1 0,-7-6-258,3 0 258,-10-6-258,1-2-129,-9-9 129,0-1-129,-5-9-129,-5 2 258,-9-6-258,-16-7 129,24 11-129,-24-11 129,0 0-129,14 13-129,-14-13-258,0 0-129,0 0-774,15 17-1806,-15-17-774,0 0 258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3.8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1130 516,'22'-14'1290,"-22"14"0,34-24-129,-12 7-129,5-5 387,5-2-516,5-6 0,8-8-258,5-3 129,11-8-387,5-5 129,9-6-258,10-8 0,6 0-129,8-4 258,5 6-258,-1-6 0,-1 3 0,-1 1-129,-4 8 129,-12 5-129,-7 7 0,-16 10 0,-7 4 0,-11 12-129,-10 6 129,-11 13 0,-23 3 0,22 13-774,-22 4-1677,-1 1-1032,-5 6 129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20:00:37.89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67 0 1,'0'0'3482,"0"0"-902,0 0-258,0 0-645,0 0-387,0 0-258,-34 35-258,34-35 0,0 32-387,-33-32 0,33 34 258,0-34-258,0 32 0,0 2 129,0-34-129,0 0 129,33 34-129,-33-34 129,0 0-258,0 0 129,34 0-129,-34 0-129,33-34 0,-33 34 0,33-34 0,-33 34 0,0 0-129,0-32 129,0 32-129,0 0 0,0-34 0,0 34 129,-33-32-129,33 32-129,-33 0 129,33 0-258,0 0-387,0 0-645,-34 32-2322,34-32-903,-33 0-387,33 0 258</inkml:trace>
  <inkml:trace contextRef="#ctx0" brushRef="#br0" timeOffset="1">-1090-519 4257,'0'0'4902,"34"0"-129,-34 0-774,0 0-2709,0 34-387,0-34 0,0 32-258,33 3 129,-33-1-516,0-2 129,33 34-387,-33-32 129,33 0 0,-33-2-129,34 3 0,-34-1 0,33-2 0,-33-32 0,33 0 0,1 0 0,-34 0 0,33 0 0,-33-32 0,33-2 0,0-1 0,-33 3 129,34-2 0,1-32-258,-35 32 258,33 2-258,-33-37 129,34 37-387,-34 32-258,0 0-2064,0-34-1935,0 34-387,0 0-258</inkml:trace>
  <inkml:trace contextRef="#ctx0" brushRef="#br0" timeOffset="2">-489-51 903,'0'0'4128,"0"0"645,0 0-1806,0-34-1161,34 34-129,-34-32 0,0 32-387,0-34-258,33-1-258,-33 35-258,0 0 129,0-32-258,0 32-129,0 0-129,0 0 129,0 0-129,0 0 0,0 0-129,33 0 129,-33 0-129,0 32 129,0 3-129,0-1 0,0-2 0,0-32 0,0 34 0,0 0 0,0-2-129,0 2-129,0-34-258,0 0-903,34 34-1419,-34-34-1935,0 33-516,0-33 0</inkml:trace>
  <inkml:trace contextRef="#ctx0" brushRef="#br0" timeOffset="3">-489 150 1548,'0'0'4902,"0"0"0,0 0-129,0 0-2709,34 0-516,-1 0-258,0-34-258,-33 34-387,34 0-387,-1-33-129,0 33-1032,1-34-3612,-34 34-258,33 0-387,-33 0-258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5.4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 0 1419,'0'0'1677,"-3"9"-387,3-9 258,0 28 129,7-4-129,1 7 0,14 15-258,-3 2 0,12 19-258,-2 5 0,12 15-387,-1 7 0,9 10-258,-4-5-129,4 1 129,-4-7-258,-2-9 0,-2-9 0,-7-14 258,-5-16-258,-2-8 0,-8-12 0,-6-5 0,-13-20 0,16 18 0,-16-18-129,0 0 129,0 0-129,18 7-129,-18-7-129,0 0-645,25 4-1419,-25-4-1677,26 3-258,-26-3-129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5:59.9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9342 10016 516,'-15'17'1161,"2"2"-129,13-19 129,-16 21-129,16-21 0,-12 17-129,12-17-129,0 0-129,0 0 0,0 0-258,0 0 129,0 0-129,-2-9-129,2-9 129,11-3 0,0-3-129,8-6 258,2-9-129,6-2 258,2-10-258,8-2 258,1-5-258,8-8 0,2-2 129,5 2-129,1-2-129,2 10 0,-4 2 0,-2 11-129,-5-1 0,-3 14-129,-10 4 129,-6 7-129,-2 4 0,-6 7-129,-18 10 258,23-16-129,-23 16-129,16-1 129,-16 1-516,0 0-387,21 1-903,-21-1-1290,0 0-645,20 5-258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28T00:15:45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10414 4328 2322,'0'-11'2322,"0"11"-258,0 0-129,0 0-258,0 0-129,-16-6-258,16 6-129,0 0-258,-12 0-129,12 0-129,-15 0-258,15 0 0,-16 0-129,16 0 0,-20 0-129,9 0 258,-1 0-258,0 0 129,1 0-129,-1 0 129,1 2 0,0-2-129,11 0 129,-16 0-129,16 0 129,0 0-129,-13 8 0,13-8-129,0 0 129,0 16 0,0-6-129,3 2 0,2 5 129,-1 5-258,1 3 258,-1 3-258,-1 4 129,0 6 129,-1 1-387,-2 4 258,0-1-129,0-1 129,0 2-129,-3-2 0,1-2 0,1-9 0,-2-1 129,3-5-129,0-5 0,0-5 129,0-2-129,0-12 129,0 0 0,0 0 0,10 5 129,-10-5-129,13 0 0,-13 0 129,17-4 0,-5-1-129,0 4 0,-2 1 129,3 0-129,-1 0 0,1 0-129,-2 2-387,-11-2-1161,18 0-2193,-18 0-258,17-4-516,-17 4 258</inkml:trace>
  <inkml:trace contextRef="#ctx0" brushRef="#br0" timeOffset="-3.10353E10">10256 4413 1,'0'16'2708,"0"-16"-515,0 23-258,0-4-129,-1 2-258,1 8-258,-2-3 129,2 9-387,-3-4-258,3 5 0,-1-6-129,-1 4-129,1-7-129,1 1 0,0-5-258,0-3 0,0-3 0,1-2-129,2-2 0,0-2 0,-3-11-129,3 14-387,-3-14-774,3 12-2451,-3-12-258,0 0-258,0 0 388</inkml:trace>
  <inkml:trace contextRef="#ctx0" brushRef="#br0" timeOffset="-3.10353E10">10521 4627 516,'15'0'2838,"-15"0"-387,11-6-129,-11 6-516,14-5-258,-14 5-129,17-3-387,-17 3-258,20 0-129,-20 0-258,23 9 0,-12-3 0,3 3-258,0-1 0,-2-2-258,6 2-774,-18-8-2709,17 8-387,-5-7-258</inkml:trace>
  <inkml:trace contextRef="#ctx0" brushRef="#br0" timeOffset="-3.10353E10">11387 4775 1032,'12'0'4128,"2"-7"258,-14 7-129,0 0-2451,17-2-387,-17 2 0,0 0-645,10 12-258,-7 2 0,-3 3-129,4-1-129,-4 4-129,0 2 0,-3-5-258,0-1-258,3 5-2193,0-21-1677,-6 17-387,6-17-258</inkml:trace>
  <inkml:trace contextRef="#ctx0" brushRef="#br0" timeOffset="-3.10353E10">12708 4287 2451,'5'12'4386,"-5"-12"0,11 5-129,-11-5-2451,0 0-258,13-5-387,-1 5-387,-12 0-129,25 0-129,-12 0-129,2 0-258,-1 0 129,0 0-258,1 0 129,-1 0 0,-14 0-129,20 0 129,-20 0-129,14 0 129,-14 0-129,0 0 129,11 9 0,-11-9 0,1 14-129,-1-14 129,0 20-129,0-7 129,0-2-129,0 2 0,0 3 0,0 3 129,1 1-129,3 0 0,-1 3 0,1-1 0,0 4 0,1 1-129,1-2 129,1-1-129,-1 3 258,-1-3-258,1-1 129,-2 0 0,1-4 0,-1 0 0,-2-2 0,0-1 0,-2-5 0,0 0 0,0-11-129,-3 18 129,3-18 0,-19 6-129,9-5 129,-5-1 0,0 3 0,1-2 0,0 3 129,0-1-129,2 1 0,12-4 0,-14 10-258,14-10-903,0 0-3225,0 0-258,12-3-258,0-6-387</inkml:trace>
  <inkml:trace contextRef="#ctx0" brushRef="#br0" timeOffset="-3.10353E10">5880 6004 3096,'0'0'3225,"0"0"-129,0 0-774,0 0-645,0 0-258,0 0-387,0 0-129,0 0-258,-7-2-258,7 2 0,-11 0 0,11 0-258,-17 0 129,5 2-129,0 0-129,1-1 129,-6 5-129,5-1 0,-3 1 129,4 0-129,-2-2 0,0 0 0,13-4 129,-18 12 0,18-12 0,-16 13 0,16-13-129,-12 14 258,12-14-258,-6 23 258,3-10-258,3 2 129,-2 5 0,2-1-129,0 5 258,0 3-258,0 2 129,0 4-129,0 3 129,-1-2-258,-2 3 258,-1 1-258,1-4 129,-1-2 0,-1-1-129,3-7 129,0-1 0,-1-5 0,2-3 0,1-15-129,0 18 129,0-18 0,0 0 0,4 11 0,-4-11 0,0 0 0,16 0 0,-16 0 129,19-2-129,-7 0 129,-1 1 0,3 1-129,-2 0 129,3 0 0,1-2-129,0 2 0,-2 0-129,0-2-387,4 2-1548,-3-4-2193,-2-5-258,2-2-387,-4-4 129</inkml:trace>
  <inkml:trace contextRef="#ctx0" brushRef="#br0" timeOffset="-3.10353E10">5919 6278 3483,'0'0'4515,"0"0"-387,0 0-1419,0 0-903,8 0-258,5 5-258,-13-5-516,24 0-129,-10 0-258,2 0-129,3 0 129,-1 2-387,1 0 129,0-1-129,-1 0 0,-2 0 0,0 1-129,0-1-129,-1 1 0,-4-2-258,5 6-1548,-16-6-2193,16 1-258,-16-1-387,16 0 0</inkml:trace>
  <inkml:trace contextRef="#ctx0" brushRef="#br0" timeOffset="-3.10353E10">7026 6360 2193,'11'10'4773,"-11"-10"0,5 16-258,-4 1-1677,-1-17-1548,0 26-258,-5-13-387,3 8-258,-4-1-129,2 1-129,-1 0-129,1-1 0,-1 0-258,5-20-1290,-7 21-2709,7-21-516,0 12-387,0-12 0</inkml:trace>
  <inkml:trace contextRef="#ctx0" brushRef="#br0" timeOffset="-3.10353E10">7406 6076 903,'9'-14'4128,"-9"14"258,0 0-1419,0 0-645,0 0-258,0 0-774,0 0-387,4 5-387,-2 12-129,-2 0-129,0 7 129,-2 1-258,1 4 0,-2 0 129,0 2-258,1-6 258,1-1-387,-1-3 258,2-2-129,0-4 129,0-1-258,2-4 0,-2-10-387,6 17-774,-6-17-2709,0 0-516,0 0-387,0 0 129</inkml:trace>
  <inkml:trace contextRef="#ctx0" brushRef="#br0" timeOffset="-3.10353E10">7578 6135 3096,'6'-12'4644,"3"-6"-258,-9 18-258,5-17-2580,7 15-129,-12 2-387,20-11-516,-20 11 0,23-5-129,-10 5 0,5 0 0,-3 0-258,2 5 0,1 2 0,-2 2 0,0-1 0,-1 4-129,-2-2 0,-3 2 0,-5 3 0,-4-4 0,-1 1 0,-4 3 0,-8-2 0,-3 0 0,-2 2 129,-2-1-258,-3 1 258,1 1-258,1 0 258,0-2-258,5 1 129,2-1 0,2-2-129,2-2 129,7 3 0,2-13 0,0 16 0,0-16 0,14 13 0,-4-8 129,4 1-129,4-1 0,1-5 129,0 5-129,0-4 129,1 2-129,-3-1 0,2-1-129,-4 1-129,-2-2-645,7 3-2967,-9-3-774,2 0-258,-13 0-258</inkml:trace>
  <inkml:trace contextRef="#ctx0" brushRef="#br0" timeOffset="-3.10353E10">8002 6152 2451,'5'-14'4773,"-5"14"-516,12-8 258,-12 8-3096,17-6 0,-17 6-387,24-8-387,-11 3-129,6 5-129,-3-2 129,3 2-258,-2-1 0,0 0-129,0 1 129,0-2-129,-2 2 0,3-1 0,-7-2 0,2 2-129,-2 1 0,1 0 0,-12 0 0,15 3 129,-15-3-258,8 10 129,-8-10 0,0 20 129,0-8-129,-5 2 0,-1 3 0,-1 1 0,-2 3 129,1 0-129,-1 3 129,2-3-258,0 2 258,0-1-129,3-1 0,-3-1 0,5-1 0,-2-1 0,0-1 0,1-3 0,0 0-129,-2-4 0,4 2-129,1-12-258,-8 19-258,8-19-1032,0 0-2580,-10 3-387,10-3-387,-10-2 258</inkml:trace>
  <inkml:trace contextRef="#ctx0" brushRef="#br0" timeOffset="-3.10353E10">8062 6359 2967,'0'-12'4386,"9"1"258,4 11-2064,-5-12-387,14 12-387,-8-8-645,9 5-387,-6-3-258,3 6-129,-2-3-258,-2 3 0,1 0-258,-6-2-387,7 4-1677,-5-2-2064,-13 0-516,20-7-258,-20 7 259</inkml:trace>
  <inkml:trace contextRef="#ctx0" brushRef="#br0" timeOffset="-3.10353E10">8459 5980 1806,'13'-3'3354,"-13"3"-258,0 0-645,14 0-387,-14 0-387,17 0-258,-17 0-129,20 3-258,-20-3-129,28 3-129,-15-2-258,4 3 0,-4-4-129,4 2 0,-5-2 0,1 2-129,-2-2 0,1 3-129,-12-3 0,15 1 0,-15-1 0,13 3 0,-13-3-129,0 0 129,0 0-129,10 8 0,-10-8 129,0 0-129,0 12 0,0-12 0,-4 14 0,1-2 129,-3 3-129,0 2 0,1 2 0,-2 1 0,1 2 0,2-1 0,1 3 129,-3-2-129,3 0 129,1 0-258,1-1 258,0 1-129,1-1 129,0 1-129,0 0-129,0-2 129,0-1 0,0 1 0,0-7 0,0 3 0,0-2 0,-2-3 0,2-11-129,-6 18 258,6-18-129,-12 17 0,12-17 0,-16 17 0,5-12 0,-2 0 129,-1-1-129,0-1 0,1-1 0,-1-2 0,3 0 0,11 0 0,-16 0 0,16 0-258,0 0-258,0 0-2967,0 0-1161,6-9-387,-6 9-258</inkml:trace>
  <inkml:trace contextRef="#ctx0" brushRef="#br0" timeOffset="-3.10353E10">3425 8170 2193,'0'0'2580,"0"0"-516,0 0 0,0 0-645,0 0 0,0 0-258,-2-11 0,2 11-387,0 0 129,0 0-129,-14-3-387,14 3 0,0 0-129,-14 0 129,14 0-258,-14 0 0,14 0 258,-18 0-258,8 0 0,10 0 0,-20 0 0,20 0 0,-19 0 0,19 0 0,-17 0 0,17 0 0,-10 1 0,10-1 0,0 0-129,-11 13 129,11-13 0,-1 18 0,1-3-129,0 3 129,0 3-129,1 4 129,3 2-129,-2 3 0,0 6 129,1-1 0,-2 2 0,-1 2-129,0-3 0,0 0 0,0-2 0,0 0 0,-1-9-129,-2-2 0,2-4 0,0-2 129,1-2 0,0-15 0,0 12-129,0-12 258,0 0-129,11 4 0,-11-4 0,14 0 129,-14 0-129,19-8 129,-19 8-129,21-8 0,-11 5 0,1 3 129,2-2-258,-1 0 0,4 2-903,-16 0-2838,23 0-258,-9-1-258,-3-6-387</inkml:trace>
  <inkml:trace contextRef="#ctx0" brushRef="#br0" timeOffset="-3.10353E10">3588 8389 3483,'9'-6'4515,"-9"6"-516,14 0-1161,-14 0-1032,19 0-387,-19 0-258,25 0-387,-11 0-387,5 0-129,-2 0-129,1 0-129,0 0-258,-4 0-774,6 0-2451,-4 0-774,-4 0 0,0 0-516</inkml:trace>
  <inkml:trace contextRef="#ctx0" brushRef="#br0" timeOffset="-3.10353E10">4498 8511 3096,'20'0'4515,"-1"5"0,-19-5-387,5 13-1677,4 4-774,-9-17-387,1 28-387,-1-16-387,0 5-129,-1-2-129,0 2 0,-2-3-258,1-2-129,2 3-387,0-15-1419,-5 17-2322,5-17-129,0 0-645,-2 13 0</inkml:trace>
  <inkml:trace contextRef="#ctx0" brushRef="#br0" timeOffset="-3.10353E10">5028 8194 1032,'0'0'2967,"-8"0"-258,8 0-387,-16 10-516,9 4-129,-5-3-129,5 10-258,-5-1-387,6 6 0,-2 1-387,4 3 0,3 0 129,1 5-129,3-6 0,7 1-258,2-8 258,5-2-258,1-8 129,3 0-129,-1-10-129,1-2 129,-1-5-258,0-7 258,-6-2-387,1-5 129,-4-1 0,-4-2 0,-3-2-129,-4-3-129,0-1 258,-6 3-129,-7-4 258,-5 2-258,-1 1 129,-5 4 0,0 3-129,0 4 129,1 9-258,3 2 0,5 6-258,1 3-387,13 11-1419,1-2-1935,0-2-129,7 2-129,5-7 517</inkml:trace>
  <inkml:trace contextRef="#ctx0" brushRef="#br0" timeOffset="-3.10353E10">5291 8027 3225,'0'0'4386,"0"0"-129,17-12-129,0 12-2709,-2-9-258,11 9-258,-4-4-258,5 4-129,-2-3-129,3 3 0,-5 0-129,1 1 129,-4 2-258,-3 5 0,-1-1 0,-4 0 0,-12-7 0,16 22-129,-12-8 129,-2-1-129,-2 3 0,0-3 129,0 2-129,0 2 129,0 2-129,-1-1 0,0 4 0,-1 0 129,1 2-129,1 2 0,0 2 0,5 0 0,0-1 0,0 0 0,5 4 129,-2-2 0,2 5 0,-1-4-129,-1 1 258,-3-1-258,1 0 129,-3-1-129,-2-5 0,-1-4 0,0-1 0,-4-2 0,-6-1 0,0-3 0,-4-3 0,0 0 0,-2-3 0,2-2 129,-1-2-129,2-2 0,13-1 0,-16 0-129,16 0-387,0 0-2193,0 0-1548,0 0-387,2-12-387,-2 12-129</inkml:trace>
  <inkml:trace contextRef="#ctx0" brushRef="#br0" timeOffset="-3.10353E10">9231 7858 1419,'11'3'3483,"-11"-3"-387,0 0-645,0 0-387,14 0-258,-14 0-387,0 0-258,0 0-387,-6 0 0,6 0-387,-15-2 0,3 1-258,0 1 0,-3 0 0,2 0-129,-4 0 0,1 0 0,-2 4 0,1-1 0,0 2 0,2-1 0,1 1 0,3 2 0,11-7 0,-17 22 0,13-9 0,1 6 0,2 1 0,1 3 129,0 8-258,2 2 258,2 3-129,-1 5 0,0 0-129,1 1 129,-1 3 0,-2-1 0,0 1 129,-1 0-258,0-4 129,0-3-129,0 1 258,0-7-258,0-2 129,-1-5-129,1-6 129,0-6-129,0-13 129,3 18 0,-3-18 0,15 6 0,-15-6 0,18 0 0,-7 0 129,2 0-129,-3 0 129,2 0-129,1 0 0,-2 0 129,0 0-258,-11 0 129,20 0-129,-20 0-645,19 0-3096,-19 0-129,13 0-774,-13 0 387</inkml:trace>
  <inkml:trace contextRef="#ctx0" brushRef="#br0" timeOffset="-3.10353E10">9336 8370 2580,'10'-2'4773,"4"-1"-258,-1-1 129,-13 4-3225,32-8-129,-17 2-129,10 6-516,-9-3-129,5 3-129,-3-2-129,0 2-387,-1 0 0,-4 0-516,5 3-774,-18-3-2967,19 0-129,-7 0-516,-12 0 258</inkml:trace>
  <inkml:trace contextRef="#ctx0" brushRef="#br0" timeOffset="-3.10353E10">9824 8093 3096,'0'0'4257,"15"-3"-129,-15 3-2193,7 12 0,-1 8-516,-6-2-387,5 12 0,-5-4-387,3 9-129,-3-5-129,3 5 0,-3-4-387,0-2 129,0-4-258,0-4-258,1 1-774,-1-7-2709,0-15-516,0 15-645,0-15 516</inkml:trace>
  <inkml:trace contextRef="#ctx0" brushRef="#br0" timeOffset="-3.10353E10">10056 8196 2580,'0'-21'4902,"0"21"-129,7-22-129,1-2-2580,10 14-645,-11-9-258,13 9-258,-7-4-387,8 6-129,-6 0-129,4 6-129,-5 2 0,0 6-129,-2 5 0,-2 4 0,-2 5 0,-4 1 0,0 5-129,-4-1 129,0 1-129,-5 2 0,-2-3 0,-5 0 0,1 0-129,-4-4 129,3 3-129,-1-6 129,0 1 0,1-5 0,5 1 0,-1-5 129,8-10 0,-2 16 0,2-16 129,5 10 0,7-8 0,2 1 129,2-3 0,4 0 0,0 0-129,4-2 0,-3-1 0,-2-2-129,2 3-258,-8-7-774,8 3-3354,-10 3-387,-11 3 0,17-9-516</inkml:trace>
  <inkml:trace contextRef="#ctx0" brushRef="#br0" timeOffset="-3.10353E10">10524 7989 4773,'0'0'5031,"0"0"-387,0 0-129,6-15-3225,9 15-129,-9-13 0,7 9-645,-1 0-129,1 3-129,0 1-129,0 0-129,0 0 129,-2 2-129,1 8 0,-1-2 129,-1 3-129,-2 1 0,2 3 0,-4 0 0,-3 5-129,0 1 129,-3 3 0,0 4 0,0-2 0,0 3 0,-3 2 0,0 0 0,-1-2 0,2 0 0,-1-2 0,1 0 0,1-4-129,1 0 129,0-6-129,0-3 0,0 4-516,0-18-387,6 11-3354,-6-11-387,0 0 0,0 0-645</inkml:trace>
  <inkml:trace contextRef="#ctx0" brushRef="#br0" timeOffset="-3.10353E10">10500 8303 1806,'0'0'4644,"9"-5"129,3 1-258,14 4-2451,-10-8-516,17 5-387,-8-3-387,4 3-387,1 0-387,-3-2-774,8 5-1290,-12 0-2451,-1 0-258,-3 4-129,-1 0 259</inkml:trace>
  <inkml:trace contextRef="#ctx0" brushRef="#br0" timeOffset="-3.10353E10">10931 8390 3225,'12'17'4515,"-12"-17"258,3 17-1677,4 2-645,-7-8-645,2 11-774,-2-6-258,0 3-387,-2-1-774,-8-2-3096,8-3-774,-2-1-516,4-12-387</inkml:trace>
  <inkml:trace contextRef="#ctx0" brushRef="#br0" timeOffset="-3.10353E10">11450 7871 2580,'10'-3'4773,"-10"3"-387,4 14-258,2 7-2580,-6-3-387,8 15-129,-8 2-387,4 4-129,-4 1-129,3-1-129,-1 0-129,1-6 0,1 2-387,-3-9-387,7 0-774,-8-9-3096,5-4 0,-1-1-258,-4-12 0</inkml:trace>
  <inkml:trace contextRef="#ctx0" brushRef="#br0" timeOffset="-3.10353E10">11691 7964 3354,'7'-15'4902,"-7"15"-258,21-18-129,-1 15-2967,-7-12-387,9 10-129,-6-4-258,7 6-258,-8-1-129,4 4-258,-6 0 0,1 8 0,-6 3-129,-3 6 0,-5 2 0,0 4 0,-7 2-129,-7 3 129,1 4-129,-7-2 0,1 2 129,-2-3-129,2-2 0,1-1 129,3-1-129,5-6 129,3-5 0,5 0 0,2-3 129,0-11-129,12 14 0,0-7 129,3-4 0,2-1 0,-1 1 0,4-1 0,-4 0 0,1 3 0,-1-5-129,-2 2-387,5 4-258,-19-6-2064,21 0-1806,-8-1-387,-1-4-258,-2-2 1</inkml:trace>
  <inkml:trace contextRef="#ctx0" brushRef="#br0" timeOffset="-3.10353E10">12118 7923 5547,'13'-16'5289,"-13"16"-516,17-15-129,-10 2-3483,8 12 0,-4-9-258,6 9-258,-2-3-129,0 3-258,5 1 0,0 0-129,-2 0 0,2 5-129,-4-1 0,3 4 129,-3 0-258,-2 2 258,-2 1-129,-4 4 0,-2 0 0,-4 4 0,-2 2 0,0 4 0,-4 1 0,-6 5 0,2 2 0,-1-2 0,-2 3-129,1-2 129,3 3 0,0-3 0,1-3 0,0-4-129,3-1 0,2-8-129,1 2-645,0-18-1161,0 0-2580,0 0-387,0 0 0,0 0-645</inkml:trace>
  <inkml:trace contextRef="#ctx0" brushRef="#br0" timeOffset="-3.10353E10">12139 8192 1806,'0'0'4902,"16"-10"-258,0 0 0,5-5-2709,8 11-516,-5-9-129,7 5-645,0 0-387,0-3-387,6 10-1161,-11-4-3096,2-1-258,-2-2-387,-2 1 129</inkml:trace>
  <inkml:trace contextRef="#ctx0" brushRef="#br0" timeOffset="-3.10353E10">12614 7795 3354,'7'-2'4902,"5"-3"-129,2-1-387,4 2-2322,-3-6-1419,8 8 258,-5-3-387,1 5 0,-1-1-129,1 1-129,-3 1 129,-1 5-387,-2-1 387,0 4-387,-2-2 258,-11-7-258,17 19 258,-17-19-258,13 22 0,-10-9 0,0 1 0,-1 0 0,-1 3 0,0 2 0,-1 0 0,0 4 0,0-2 0,0 3 0,0 3 0,1 0 0,-1 2 0,3 2 0,-1 1 0,2-1-129,0 0 129,2 1 0,0 0 0,1-4 0,1-1-129,0-5 129,-1 0 0,-2-5 0,-2-3 0,-3-2 0,0-12 0,-5 15 0,5-15 0,-24 9 0,9-7 129,-4 1-129,1 0 0,1-3 0,2 3 0,3-1-129,12-2-516,-14 0-3225,14 0-774,0 0-387,15-8-129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55.5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33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5T00:26:13.903"/>
    </inkml:context>
  </inkml:definitions>
  <inkml:trace contextRef="#ctx0" brushRef="#br0">2061 10973 774,'0'0'1806,"0"0"-129,-5-12 0,5 12 0,0 0-387,0 0 0,0 0-258,-13-13 0,13 13-129,0 0-129,0 0-129,-16-5 0,16 5-258,-11-3 0,11 3 129,-15 0-129,15 0-129,-17 0 0,6 3 0,-1-3 129,1 4-258,-3-3 258,3 3-258,0-2 129,11-2-129,-20 7 0,20-7 0,0 0-129,-13 8 129,13-8-129,0 0 0,0 12 0,0-12 0,7 17 0,-1-6 0,1 3 0,-1 5 0,3 1 0,-2 5 0,-2 5 0,2 2 0,-2 5 0,-2 1-129,1 3 129,-3-1 0,-1-1 0,0-2 0,0-5 0,-5-2 0,4-8-129,0-1 129,1-4 0,0-5 0,0-12 129,1 17-129,-1-17 0,0 0 0,12 12 129,-12-12-129,10 1 0,-10-1 0,14 2-129,-14-2 129,18 0 129,-5 0-129,-1 0 0,3 0 0,-1 0 129,2 0-129,1 0 129,1 0-129,-1 0 0,0 0 129,-1 0-129,-2 0 129,-1 0-258,-13 0 129,21 2-258,-21-2-1806,0 0-1677,12 9-258,-12-9-774,0 0 516</inkml:trace>
  <inkml:trace contextRef="#ctx0" brushRef="#br0" timeOffset="1409.0806">2388 11112 2451,'0'0'3612,"0"0"-258,0 0-774,-15-1-387,15 1-516,0 0-258,0 0-516,6-5 0,4 5-258,-10 0-258,26 0 0,-11 0 0,4 0-129,1 0 0,2 0-129,-3 2-129,5 1 129,-3-3-129,-1 0 0,1 0 0,-3 0-129,3 2-387,-8-2-903,4 0-2580,-2 3-387,-4 0-129,2 1-258</inkml:trace>
  <inkml:trace contextRef="#ctx0" brushRef="#br0" timeOffset="2422.1385">3452 11187 3483,'19'18'4644,"-11"-7"-258,-3 7-129,1 6-1677,-6-9-1161,8 10-516,-8-5-258,1 2-258,-1-2-129,1 0-129,-1-6-258,0-2-258,3 2-2064,-3-14-1806,1 16-129,-1-16-258,0 0-258</inkml:trace>
  <inkml:trace contextRef="#ctx0" brushRef="#br0" timeOffset="2873.1643">3853 11055 5676,'-16'0'4644,"16"0"-129,0 0-129,-15-4-2709,22 4-129,-7 0-516,24-9-387,-6 3 0,7 4-129,-2-2-258,3 3 129,1 0-258,-1 1 0,-3 0 0,0 2-258,-2 2-129,-5-2-516,5 7-2709,-8-6-903,0 2-516,-13-5 0,20 0-387</inkml:trace>
  <inkml:trace contextRef="#ctx0" brushRef="#br0" timeOffset="3181.1819">4384 10830 8256,'6'-13'4644,"-6"13"-129,0 0-387,0 0-2967,0 20-387,-3-3-258,3 10-129,0 0 0,-1 8-129,-1 0-129,1 0 129,-4-3-258,4 2 129,-1-2-129,-2-6-129,4 3-387,-5-16-1677,5 3-2064,0-16-387,0 0-129,0 0-387</inkml:trace>
  <inkml:trace contextRef="#ctx0" brushRef="#br0" timeOffset="3669.2099">4534 10925 8385,'10'-15'4773,"-10"15"-258,12-20-258,0 16-3096,-4-9-129,11 4-258,-6 2-387,9 0-129,-1 4 0,1 3-129,0 0 0,0 1 0,-1 5 0,-3 6-129,-3 0 0,-2 5 0,-6-1 0,-3 0 0,-4 4-129,-3 1 129,-7-1 0,-4 2-129,-5 1 129,-3 3 0,-1-2-129,2-1 0,1 1 129,4-2 0,2 0 0,7-5 0,6-1 0,1-5 0,0-11 129,17 17-129,1-12 129,0-1-129,1-1 0,2-1 0,0 0 0,-2-1-258,5 8-903,-10-9-3225,6 0-129,-4 0-258,1-3-387</inkml:trace>
  <inkml:trace contextRef="#ctx0" brushRef="#br0" timeOffset="4157.2369">5103 10808 9804,'-7'0'4902,"7"0"-258,0 0-258,17 8-3741,-17-8 0,27 0 0,-14 0-387,5 0 129,1 0-258,1 0 129,-1 1-129,1 5 0,-1 0 0,0 1 0,-2 0 0,-1 0-129,-5 4 129,-11-11-129,19 18 129,-19-18-129,6 22 129,-5-8-129,-1 1 0,0 4 129,-6 2-129,1 3 0,-3 4 0,1 3 129,-3 0-129,-2 5 0,1 1 0,0-1 0,2-2 0,2-3 0,1-4-258,0-7-129,6-1-516,0-19-1935,0 0-1677,-14 4-258,14-4-387,-10-13-129</inkml:trace>
  <inkml:trace contextRef="#ctx0" brushRef="#br0" timeOffset="4382.2506">5136 11152 7740,'0'0'4773,"4"-15"0,-4 15-387,19-14-2580,0 10-516,-7-4-258,12 3-387,-7-3-258,4 4-129,-2 1-129,1-1-387,-1 4-516,-19 0-2322,23-1-1419,-23 1-258,20 0-387,-20 0-258</inkml:trace>
  <inkml:trace contextRef="#ctx0" brushRef="#br0" timeOffset="4997.2859">5501 10759 9288,'11'-1'5031,"-11"1"-387,17-4-129,-17 4-3354,26-7-387,-11 3-258,6 3-129,-2-3-129,3 2-129,-1-1 0,-2 1 0,-1 2-129,-4 0 0,-1 0 0,-13 0 129,14 10-129,-14-10 0,6 14 0,-6-14 129,0 22 0,0-8 0,-2 1 129,-2 2-258,-1 1 129,2 3-129,0 0 258,1 1-258,0 0 0,1 0 0,1 5 0,0-1 0,-2 2 0,2 2 0,0 3 0,0 1 0,0 1-129,0 1 129,0 1 0,0-2 0,-2 0 0,-3-4 0,1-2 0,-1-5 0,-2-7 0,-1-1 129,-4-5-129,12-11 0,-21 13 0,9-12 0,2-1 129,10 0-258,-18 0-129,18 0-645,-5-12-3612,5 12-258,0-12-129,0 1-516</inkml:trace>
  <inkml:trace contextRef="#ctx0" brushRef="#br0" timeOffset="7877.4506">7168 10676 516,'-7'-6'2967,"7"6"0,0 0-516,0 0-387,-10-3-258,10 3-258,0 0-387,-11-4-387,11 4 129,-14-2-387,14 2-129,-18 0 129,18 0-129,-20 0-129,10 0-129,10 0 129,-21 0-129,21 0 0,-19 3-129,19-3 0,-16 8 0,16-8 129,-15 10-129,15-10 0,-10 14 129,8-2 0,-2 2-129,3 4 129,-1 4 258,2 7-258,2 3 129,2 1-129,-1 2 129,1 1-258,-1 1 387,0 0-258,-1-5-258,-1-2 258,-1 2-258,0-4 258,0-3-258,-3-3 129,1 1-258,1-6 258,1-3 0,0-14-129,0 15 129,0-15 0,0 0 0,13 10 0,-13-10 129,17 0-129,-17 0 0,22 0 258,-10 3-258,2-1 0,-1 0 129,2 3-129,-3-1 0,2 1 0,-2 5-645,-12-10-1806,19 1-1419,-19-1-258,17 0-387,-17 0 0</inkml:trace>
  <inkml:trace contextRef="#ctx0" brushRef="#br0" timeOffset="8817.5044">7265 10965 3870,'0'0'4515,"0"0"-387,0 0 0,15 0-2064,-15 0-645,26-1-387,-11-2-516,3 3-129,2 0-258,-3 3-129,2 2 0,0 2 0,-2-2-129,1-1-516,0 5-1419,-3-5-1806,-3-4-516,0 0 129,-12 0-387</inkml:trace>
  <inkml:trace contextRef="#ctx0" brushRef="#br0" timeOffset="9116.5215">7715 10722 2967,'11'0'3870,"-5"15"129,-5-2-129,-1 8-2709,0 11-129,0 0-129,0 6 0,0-1-258,0 2-258,0-6 0,0 3-258,0-7-129,1-7-258,5 0-2064,2-8-1419,-8-14-387,0 0-129,0 0-258</inkml:trace>
  <inkml:trace contextRef="#ctx0" brushRef="#br0" timeOffset="9673.5533">7910 10755 1419,'11'-5'4386,"-4"-9"129,-7 14 0,10-17-1935,3 17-774,-13 0-387,20-13-516,-20 13-258,27-2-258,-14 2-258,2 1 0,-2 6 0,0 0-129,-1 3 0,-3 2 0,-1 5 258,-3 2-258,-4 1 129,-1-1-129,-2 2 129,-5-1-129,-5 0 129,0 1-258,-2-7 129,-1 1-129,0-2 129,1 0 0,-1-2 0,4 1 0,3-2 0,8-10 0,-11 16 0,11-16 129,0 16-129,0-16 129,11 12 0,0-6 0,0-1-129,3 1 129,-1 0 0,2-1-129,-2 2 0,2-2 0,-2-2-129,0-2-258,6 9-2064,-1-10-1806,-4 0-258,1 0-258,-2-7-258</inkml:trace>
  <inkml:trace contextRef="#ctx0" brushRef="#br0" timeOffset="10204.5837">8282 10722 3096,'8'-13'4386,"-8"13"129,17-3-387,-3 3-2451,-14 0-129,29 0-387,-14-1-387,11 1 0,-5 0-387,4 1 0,0 2-129,-1 2-129,0-3 0,-2 4 0,-4 0-129,-2-1 129,-2 0-129,0-1 129,-14-4-129,17 10 0,-17-10 129,9 14-129,-9-1 387,0 2-387,0 3 387,-4 3-387,-3 4 258,-1 0-129,-2 3 0,-1 0-129,0-4 0,1 1 0,2 0 0,-1-2 0,4-5 0,1 0 0,1-3-129,2-2 129,1-2-258,0-11-258,0 16-129,0-16-1032,0 0-2709,0 0-129,0 0-258,0 0-258</inkml:trace>
  <inkml:trace contextRef="#ctx0" brushRef="#br0" timeOffset="10501.6007">8375 10936 5805,'0'0'4902,"0"0"-258,14-5-387,-14 5-2709,26-2-258,-13 0-387,10 2-258,-2 0 0,0 0-387,3 2-129,-1 1 0,-3 0-129,1 1-129,0 1-129,-5-2-516,5 11-1161,-7-7-2451,1 1-258,-2-3-258,0 2-258</inkml:trace>
  <inkml:trace contextRef="#ctx0" brushRef="#br0" timeOffset="10734.614">8855 11042 5160,'9'17'4902,"-4"1"-129,-4-5-387,-1-13-2451,0 23-387,-3-10-645,3 7-387,0-1 0,0 2-258,-3 1-258,2 0 0,0 2-516,-4-9-645,3 3-3096,0-6-387,2-12-258,-2 16-258</inkml:trace>
  <inkml:trace contextRef="#ctx0" brushRef="#br0" timeOffset="16424.9394">10368 10523 5160,'0'0'5031,"5"-15"-387,-5 15-258,22-9-3225,-22 9-516,26-13 0,-13 8-129,6 5-258,-4-2-129,3 2-129,-3 0 129,4 3 0,-2 2-129,1 2 0,-3-5 129,-3 6-129,-1 0 129,-11-8-129,16 15 0,-11-5 0,-5-10 0,2 20 0,-2-5 0,0-1 129,-5 2-129,0 2 0,0 3 0,0-1 0,-2 3 0,2 1 0,-1 5 258,3 2-258,0 0 129,2 0-129,0 5 258,1-1-258,0 0 129,0 2-129,0-4 0,0 1 0,0-2-129,0 1 258,0-4-258,0-2 129,-3-2 0,-4-4 0,0-5 0,-4-3 0,11-13 129,-22 11-129,8-11 129,-1 0-129,1-3 129,0-4-129,4 1-129,-3-7-1032,13 13-3096,-7-12-387,7 12-387,5-18-516</inkml:trace>
  <inkml:trace contextRef="#ctx0" brushRef="#br1" timeOffset="91676.0155">9590 10587 645,'-7'10'3354,"7"-10"129,-19 8-1032,19-8-387,0 0-129,-19 6-516,19-6-258,0 0-258,0 0-129,-25 17 0,25-17-387,-11 21 0,11-21-129,-13 34 0,6-11 0,-2 0 0,4 11-129,-2-3-129,6 1 129,-1 1 0,2-2 0,2-4-129,6 0 0,4-5 129,4-3-129,1-4 0,5-2 129,-3-6-129,1-3 129,1-3-129,0-1 258,-2 0-129,1-1-129,-2-9 129,1-1-129,-1-3 0,1-2 0,-5-2 129,3-6-129,-6-5 0,3 0 0,-6-6 0,0-2 0,-4-3 129,-2 3-129,-2 0 0,-2-1 0,-10 4 0,-4 0 0,-3 3 0,-3 7 0,-3 9 0,-1-2-129,2 10 129,-1 7 0,3 4-129,1 9-129,7 16-774,-8-10-1032,4 16-2064,6 3-129,1-2-387,3 3 258</inkml:trace>
  <inkml:trace contextRef="#ctx0" brushRef="#br0" timeOffset="19061.0903">13315 10543 1677,'0'0'2193,"0"0"-129,0 0 258,10-8-129,-10 8-258,0 0-129,0 0-387,0 0-258,-9-12-258,9 12-129,-13 0-387,13 0 0,-22 0 0,9 0-129,-5 0 0,3 2-129,-4 1 129,2 1-129,-2-1 129,1-1-129,3 4 0,1-2 0,1-1-129,1 4 129,12-7 0,-13 12-129,13-12 129,-3 21-129,3-8 0,3 6 258,3 2-258,4 4 0,-2 9 129,0 1-129,-2 2 129,-3 4-129,-1 0 0,-2-2 0,0 3 0,-5-3 0,0-3 0,-1-3 0,0-4 0,1-2-129,2-2 129,3-5 0,0-2 0,3-4 0,4-2 0,-7-12-129,16 17 129,-4-12 0,-1-2 129,2-2-129,3 1 0,-2-2 0,1 0 129,0 0-129,-1-2 0,0 1 0,-1 1 0,-2 0 129,-11 0-258,20-3-387,-6 6-2064,-14-3-1806,14 0-129,-14 0-516,0 0 129</inkml:trace>
  <inkml:trace contextRef="#ctx0" brushRef="#br0" timeOffset="21957.2559">13648 10726 129,'-11'2'3483,"-1"0"387,12-2-1419,-12 6-387,0-5-516,12-1-387,-18 17-129,13-3-129,-6-1-129,6 6-129,-2 1 129,7 8-387,0-4 129,3 5-129,7-6-129,8 4 0,0-8 0,6-2-129,1-6 129,5-3-129,0-7 129,1-1 0,-1-5-129,-2-4 0,0-4 0,-1-3-129,-6-1 129,-1-5-129,-6-2-129,-3-1 258,-6-1-258,-5-1 258,-2-1-258,-11 1 258,-3 0-258,-6 0 129,-1 6 0,-5 3 0,2 4 0,-1 4 0,0 5 0,7 3 0,0 4-129,5 8 0,6 6-387,0-4-258,9 13-1806,3-6-1677,6 3-387,2-1-387</inkml:trace>
  <inkml:trace contextRef="#ctx0" brushRef="#br0" timeOffset="22225.2712">14128 10948 2709,'36'8'4257,"-18"0"129,-8-2-387,1-3-2193,-1 9-1161,-7 3 0,0 3-129,-3 0-258,-1 5-129,-6 0 0,-1 0 0,1 0-258,-3-5-516,8 5-1548,-1-9-2064,3-14 0,-6 15-387</inkml:trace>
  <inkml:trace contextRef="#ctx0" brushRef="#br0" timeOffset="44609.5516">14533 10540 903,'0'0'3225,"14"10"-1032,-10 6-258,-2 4-258,2 9-129,-4 2 0,4 11-387,-4-5 129,3 6-516,-3-5 129,2 1-387,-2-6-129,1 1-258,-1-7 129,0-5-258,0 2-258,0-7 0,2 0-774,-2-17-1419,0 17-1677,0-17-129,0 0 0</inkml:trace>
  <inkml:trace contextRef="#ctx0" brushRef="#br0" timeOffset="45364.5945">14787 10664 1935,'-1'-11'3870,"8"-2"-645,-2 2-774,10 2-129,-7-6-516,11 5-258,-6-6-129,8 8-516,-4-3-387,5 3 0,-7 3-129,6 5-258,-3 0 0,-4 7 0,-2 5-129,-1 5 0,-4 3 0,-3 6 129,-4 1-129,0 3 0,-6 3 0,-5 3 0,-3-3 0,-1-1 0,-1 0 0,-3-6-129,1-2 0,0-2 129,1-9 0,1-1 0,4-2-129,12-10 129,-18 9 0,18-9 0,0 0 0,0 0 129,6 0-129,6 0 0,1 0 0,2 0 0,2 0 129,1 2-129,0 4-129,1-1 129,1 1-129,-5-3-645,6 5-2580,-4-4-774,-4-4-387,1 0-258</inkml:trace>
  <inkml:trace contextRef="#ctx0" brushRef="#br0" timeOffset="46088.6362">15190 10629 1548,'0'0'1677,"0"0"0,7-7 258,-7 7-258,0 0-129,17-7 129,-17 7-258,13-4-129,-13 4-258,18-5 0,-18 5-387,21-3-129,-9 0 0,2 3 0,0-2-129,0 2-129,1 0 0,0 0-129,1-3 0,-2 3 129,3-2-258,-2 0 129,-1 1 0,-3 0-129,-11 1 129,19 0-129,-19 0 0,0 0 0,11 11 0,-11 1 129,0 2-129,0 3 0,-6 3 0,1 2 0,-2 6 129,1 3-129,-1 0 0,1 0 0,0 0 129,1 1-258,0-1 258,1-4-258,1-5 258,1-1-129,0-1 0,0-4 0,1 0-129,0 0 129,-1-3-129,1-2-129,1 4-387,0-15-1032,0 0-2322,-6 14-258,6-14-387,0 0 258</inkml:trace>
  <inkml:trace contextRef="#ctx0" brushRef="#br0" timeOffset="46357.6515">15260 10843 2709,'20'-8'4773,"-6"5"-387,0-4 0,-2-5-2838,10 12-258,-4-5-129,9 5-129,-6-2-645,2 2 0,1 0-387,-4 0-1032,8-2-2967,-7 2-516,-5-6-258,0 5-258</inkml:trace>
  <inkml:trace contextRef="#ctx0" brushRef="#br0" timeOffset="24832.4204">15779 10508 1935,'0'0'4773,"13"4"-258,-13-4 0,14-6-2193,1 6-903,-15 0-129,21-5-387,-6-1-258,4 5-129,-1-2-129,4 3-129,-2-2-129,1 2 0,-2 0 0,0 0 0,-3 1-129,0 4 0,-16-5 129,18 17-129,-12-4 0,-4-1 0,0 3 0,-2 4 129,0-1-129,-5 1 0,0 2 0,-1 3 0,0-4 0,1 4 0,-1 3 129,2 2-129,1-3 258,1 3-258,0 0 129,2 0-258,0-1 258,0 0-129,0-6-129,2 0 258,2 2-258,0-7 129,-1 4 0,0-4 129,-2-1-129,-1 0 0,0 0 0,0-4-129,-5-1 258,-2 1-129,7-12 0,-20 17 0,7-10 129,0-1 0,-2 0-129,1-1 129,-1-5-129,2 3 0,13-3 0,-17 6-129,17-6-516,0 0-2709,0 0-1161,0 0-516,12-1-129</inkml:trace>
  <inkml:trace contextRef="#ctx0" brushRef="#br1" timeOffset="107915.644">18416 10386 1677,'4'-13'2451,"-4"13"-516,0 0 0,0 0-516,0 0-129,-10-7-258,10 7-258,-19 0 129,19 0-258,-24 2 0,24-2 0,-29 7-258,29-7 0,-33 11 129,19-5-258,-5-5 0,2 3 0,0 0 0,2 3-129,-1-5 0,16-2 129,-24 11 0,24-11-129,-17 17 0,17-17 0,-9 17-129,9-17 129,-5 22-129,5-7 0,0 3 129,0 0-129,3 9 0,0 4 0,0 4 0,2 6 0,-4 5 0,1 0 0,-2 3 0,0 2 0,0-5 0,0-2 0,0-4 0,-2-5 0,1-6 129,1-5-129,0-1 0,0-7 0,0-16 129,0 22-129,0-22 129,0 0-129,0 0 0,13 8 0,-13-8 0,19 0 129,-19 0-129,26 0 0,-11 0 0,1 2 0,2 0 129,0 3-129,-2-1 0,-16-4-129,34 13-774,-34-13-1806,20 1-1290,-20-1 0,19 4-645</inkml:trace>
  <inkml:trace contextRef="#ctx0" brushRef="#br1" timeOffset="109912.4474">18739 10549 1677,'0'0'1806,"0"0"0,-14-6 129,14 6-258,0 0-129,0 0-129,0 0-129,0 0-258,0 0 0,0 0-258,0 0 0,-2 19-258,-1-2-129,3 7-129,0 4 258,0 3-258,0 7-129,0 0 129,0 1-258,0 4 258,-1-9-129,1 4-129,0-7 129,0-3-129,0-8 129,0-3-129,0-17 0,0 18 0,0-18-129,0 0 0,1 17-129,-1-17-387,0 0-1032,0 0-2322,0 0 0,0 0-516,18-6 258</inkml:trace>
  <inkml:trace contextRef="#ctx0" brushRef="#br1" timeOffset="110988.8494">18966 10562 2193,'-2'-19'3354,"2"19"-516,0 0-258,0-22-387,0 22-516,0 0-258,13-11-387,-13 11-258,0 0-129,20-14-258,-20 14-129,20-4 0,-20 4 0,21 0-129,-21 0 0,22 5 129,-22-5-129,19 23-129,-13-5 129,0 2 0,-3 6-129,-3 6 0,0 1 0,0 4 0,-8-3 0,1 0 0,-5 0-129,-1-5 129,1-3 0,-3-5 0,1-3 0,14-18 0,-27 24 0,27-24 0,-17 17 0,17-17 0,0 0 0,0 0 129,0 0-129,0 0 129,0 0 129,17 11-129,-17-11 0,28 2 0,-10 3 258,-3 1-258,2 1-129,2-2 129,2 4-129,-3-2 0,1 0 0,0 3-129,-2-3 0,4 0-516,-21-7-516,35 6-2322,-35-6-1032,25 0 0,-25 0-387</inkml:trace>
  <inkml:trace contextRef="#ctx0" brushRef="#br1" timeOffset="111597.2505">19397 10458 1935,'16'-16'4128,"-16"16"258,0 0-129,17-8-2322,-17 8-516,18-9-129,-18 9-516,30-4-258,-13 2 0,10 2-129,-7 0 129,8 0-258,-3 0 0,3 1-129,-1 0 129,-1 3-129,-4-2 0,0 3 0,-1 1-129,-4 1 129,-17-7-129,25 10 129,-25-10-129,0 0 0,20 24 0,-20-24 129,2 24-129,-2-24 0,0 35 129,0-11-129,-4 6 0,-2 6 0,-3 1 0,2-1 0,0 3 0,-1 3 0,-1-4 0,2 0 0,3-7 0,-2-1 0,1-1 0,1-1 0,3-5-129,1-3 129,0-2-129,0-18 129,0 30-387,0-30 129,0 20-387,0-20-774,0 0-2064,0 0-1032,0 0 0,0 0-516</inkml:trace>
  <inkml:trace contextRef="#ctx0" brushRef="#br1" timeOffset="111878.051">19480 10792 3870,'3'-20'4515,"-3"20"-129,20-14-129,-20 14-2709,29-9-387,-14 1-258,13 8-387,-2 0-258,5 0 0,-2 3 0,2 5-258,-1-2 129,-2-2-258,1 9-129,-4-6-258,4 14-645,-29-21-1548,31 27-1419,-15-10-516,-2 0 129</inkml:trace>
  <inkml:trace contextRef="#ctx0" brushRef="#br1" timeOffset="112158.8515">20055 10943 903,'21'0'4257,"-5"1"129,-16-1 129,0 0-1935,22 24-516,-22-24-645,11 27-516,-11-11-387,5 8 129,-5-5-258,0 5-258,0 4 0,-2-1-129,-4-3-258,-3-5-387,9 9-774,-13-13-2580,13-15-645,-11 22 129,11-22-387</inkml:trace>
  <inkml:trace contextRef="#ctx0" brushRef="#br1" timeOffset="114920.0563">21954 10283 4773,'16'-13'4644,"-16"13"-258,0 0-129,25 0-2709,-25 0-645,24 0 129,-24 0-129,37 0-258,-18 0 0,9 2-258,-5-2 129,4 1-258,-2 2 0,-2 1 0,-1 0-129,2 2 0,-4-4-129,-1 3 129,-2-1-129,-3 2 129,-14-6 0,22 9-129,-22-9 0,17 15 0,-17-15 0,8 20 0,-8-20 0,3 29 0,-3-8 129,0-1-129,0 4 0,0 6 0,0-4 0,-3 5 0,2 5 0,-1 0 0,0 1 0,2 6 0,0 0-129,-2-1 129,2 8 0,0-5 129,0-7-258,0 3 258,0-8-129,0-3 0,0-8 0,0-3 0,0-19 0,-12 24 0,12-24 0,-19 11 0,19-11 0,-28 6 129,28-6-129,-29 5 0,29-5 0,-27 2-129,27-2 0,-19 1-129,19-1-387,0 0-903,0 0-2838,0 0-387,-6-8-129,6 8-387</inkml:trace>
  <inkml:trace contextRef="#ctx1" brushRef="#br1">25818 11591 0,'0'0'0</inkml:trace>
  <inkml:trace contextRef="#ctx0" brushRef="#br0" timeOffset="-221089.6456">8254 16032 3225,'19'9'4386,"-19"-9"0,14 12-1290,-1 3-774,-13-15-516,9 22-516,-9-22-516,2 21-129,-2-3-387,0-6-129,0 8-903,0-20-3225,-8 24-387,8-24-258,0 0-387</inkml:trace>
  <inkml:trace contextRef="#ctx0" brushRef="#br0" timeOffset="-214316.2582">8499 15781 1806,'0'0'3741,"0"0"-645,0-11-387,0 11-516,0 0-387,12-5-387,-12 5-645,12-2 129,-12 2-516,23 0-129,-11 0-129,3 0 0,0 3-129,3 0 0,0-2-129,0-1-129,3 8-1548,-4-8-2064,-1 0-387,0 0-129,-2-2-129</inkml:trace>
  <inkml:trace contextRef="#ctx0" brushRef="#br0" timeOffset="-214018.2411">8869 15600 2580,'0'0'3483,"0"0"-1032,0 0-645,14 17-129,-14-2-387,2 9-258,-2 3-129,0 7-258,0 0-258,0 2 258,0-1-516,0 0 129,0-4-258,0-3-129,4-7-387,-3-4-774,6-5-2709,-2-2 129,-5-10-387</inkml:trace>
  <inkml:trace contextRef="#ctx0" brushRef="#br0" timeOffset="-213461.2092">9048 15687 1806,'8'-14'4257,"7"-3"387,-15 17-774,10-22-2322,4 22-387,-14 0-387,21-2-129,-11 2-387,3 5-129,-13-5 0,17 24-129,-10-9 0,-4 4 0,-3 3 0,0 5 129,-4-1-258,-5-1 129,-2-1 0,-2 0-129,-1-4 129,1 0-129,0-7 129,3-1 0,0 0-129,10-12 129,-11 14 0,11-14 0,-3 13 0,3-13 0,0 0 0,11 14 0,-11-14 129,19 10-129,-8-5 0,3-1 0,-1-1 0,3 0-258,0 2-1161,-2-4-2580,-1-1-258,1 0-129,1-4-129</inkml:trace>
  <inkml:trace contextRef="#ctx0" brushRef="#br0" timeOffset="-212965.1809">9333 15633 3483,'15'-6'4257,"-15"6"-129,21-11-1935,-4 11-774,-17 0 0,31 0-387,-21-3-258,11 3-129,-5 0-258,2 0 0,-3 0-129,3 0-129,-4 0 0,0 2 0,-2-1-129,0 1 0,-12-2 0,16 7 129,-16-7-129,9 16 0,-9-3 0,0 2 0,-3 6 0,-1 1 0,-4 4 0,1 1 0,-2 3-129,2-1 129,0-1 0,1 1 0,0-4 0,0-3-129,4-3 129,0-3-129,2-1 0,0-15-258,0 20-516,0-20-903,0 0-2451,0 0-258,0 0-129</inkml:trace>
  <inkml:trace contextRef="#ctx0" brushRef="#br0" timeOffset="-212701.1658">9412 15839 1032,'8'4'4515,"9"-4"0,-3 0-129,-14 0-2322,29 0-645,-17-6-129,9 6-645,-7-3-387,4 2-129,-3 1-516,-3-12-1548,2 9-2193,0-7-387,-1 4-387,-1-4 517</inkml:trace>
  <inkml:trace contextRef="#ctx0" brushRef="#br0" timeOffset="-211998.1256">9682 15473 1161,'0'0'4128,"0"0"129,0 0-903,0 0-1419,16 0 0,-16 0-774,21 0-129,-21 0-258,27 0-387,-15 0 129,7 0-258,-5 0-258,2 0 129,1 0 0,-2 0-129,2-3 0,-4 3 0,1-1-129,-4 1 258,-10 0-129,13 1-129,-13-1 258,1 14-258,-1-14 258,-1 21-258,-4-6 258,0 1-258,-2 0 129,3 4 129,-2 1-258,2 1 258,2 4-258,1 2 129,0 1 0,1 0 0,0 2-129,0 1 129,0-1 0,1-1 0,0-2 0,-1-1 0,1-4-129,-1 0 129,0-1-129,0-3 129,0-4 0,-1 1-129,-3-3 129,0-2 0,4-11 0,-13 14 0,13-14 0,-18 7 0,18-7 0,-18 4 0,18-4 0,-18 0-516,18 0-2580,0 0-1419,0 0 129,0 0-645</inkml:trace>
  <inkml:trace contextRef="#ctx0" brushRef="#br0" timeOffset="-222852.7464">6576 16021 1677,'0'0'3999,"0"0"387,0 0-258,8-6-2193,-8 6-645,25-10-258,-11 5-387,7 3-258,0-1-258,4 0-129,-1 3-258,-4-1-1161,9 1-2322,-7 0-387,-1 0-258,-5-1 129</inkml:trace>
  <inkml:trace contextRef="#ctx0" brushRef="#br0" timeOffset="-222528.7279">7011 15816 2322,'12'-12'3612,"-12"12"387,13-4-1419,-4 14-1032,-9-10-129,7 31-387,-6-13-258,4 14 0,-5-6-129,6 7-129,-6-5-258,5-1 129,-4-3-258,5 0 0,-4-7-129,4-5-516,5 10-1935,-11-22-1548,13 12-129,-13-12-516,10 0 259</inkml:trace>
  <inkml:trace contextRef="#ctx0" brushRef="#br0" timeOffset="-221969.6959">7289 15855 4257,'-4'-18'4644,"4"18"-387,0-24 0,13 16-2838,-8-11-258,13 9-258,-5-3-387,7 6 0,-5 3-258,4 4-129,-6 6-129,0 9 129,-5 3-258,-3 3 129,-5 1 0,0 2 0,-3 1-129,-5-2 258,-2-1-258,-1-4 258,1-1-129,-1 0 0,1-2 0,3-3 0,-1-2 0,7 2-129,1-12 129,0 15 129,0-15-258,7 14 129,-7-14 129,20 12-129,-7-9 129,1 1 0,1 0-129,1 1 129,-1-1 0,-1-3-129,2 3-387,-5-4-2322,6 0-1548,-4 0-258,3-1-516,-5-6 129</inkml:trace>
  <inkml:trace contextRef="#ctx0" brushRef="#br0" timeOffset="-216453.3803">7646 15723 1806,'14'0'3354,"3"-15"-1161,-3 11-258,-1-8-129,3 12-387,-4-11 129,5 11-516,-6-6-258,4 5-129,-4-3-129,3 4 0,-14 0-129,21 0 129,-21 0-129,19 5-129,-19-5 0,16 11 129,-16-11-258,12 12 129,-12-12 0,7 19 0,-7-7-129,1 4 129,-1 2-129,0 0 0,-1 0-129,-3 2 129,2-2-129,0 3 129,-1 0-129,0-2 0,0 3 0,2-1 129,0-1-258,0-1 129,1-1 0,0-4 0,0 1-129,0-4 129,0-11-258,-1 12-258,1-12-516,0 0-1677,0 0-1419,0 0-387,0 0-258</inkml:trace>
  <inkml:trace contextRef="#ctx0" brushRef="#br0" timeOffset="-216173.3643">7675 15881 774,'5'0'4257,"-5"0"258,20-4 0,-6-7-1677,8 11-1032,-7-8-387,13 8-516,-10-6-387,6 6-129,0-2-258,-1 2-258,-1 1-774,-7-1-1548,6 2-1806,-3 1-258,0 4-387,1-3 129</inkml:trace>
  <inkml:trace contextRef="#ctx0" brushRef="#br0" timeOffset="-223124.762">6410 15703 129,'0'0'3225,"0"0"-129,-7 0-903,7 0-387,0 0-129,0 0-387,0 0-129,0 0-258,-12-8-258,12 8 0,0 0-258,-16 0 0,16 0-129,-17-4-129,5 3 129,-1 1 0,0 0-129,-2 0 0,3 0 0,-1 1 129,3 2-129,10-3 129,-18 4-129,18-4 129,0 0-129,-6 18 0,6-5 0,3 4-129,3 5 129,2 4 0,-1 2 0,0 6 0,-1 1-129,1 2 129,-4-4-129,-2-1 0,0-1 0,-1-2 0,0-3-129,0-1 129,0 0 0,-2-9 0,1 6 0,0-10 129,1 2-258,0-14 258,1 15-129,-1-15 129,13 0 0,-2 0-129,0-11 129,3 10-129,0-9 258,0 10-258,2-1 387,-1 3-258,1 6-129,0-6 0,-2 7 0,0-7 0,2 10-645,-5-12-645,8 2-1935,-7-6-1161,5 2 0,-7-3-387</inkml:trace>
  <inkml:trace contextRef="#ctx0" brushRef="#br0" timeOffset="-210093.0166">11200 15454 129,'0'0'3096,"0"0"-1161,0 0-129,0 0-387,-6-1 0,6 1-258,-13-5-258,2 3-258,11 2 258,-17-5-258,17 5-129,-18-3 129,18 3-258,-17-3-129,17 3 0,-15-3 129,15 3-258,-14 0 0,14 0 0,-12 0-129,12 0 129,0 0 0,-12 6-129,12-6 258,-7 16-129,7-16 129,-4 23-258,2-7 387,0 4-387,2 5 258,-2 3-258,2 2 0,0 3 0,0 4 0,-1 0 0,-1 1 0,0-2 0,1-3 0,-1-3-258,-1-3 258,1-3 0,-2-6 0,3-2 0,1-16-129,-2 17 129,2-17 0,0 0 0,3 12 0,-3-12 0,16 0 129,-16 0-129,22 0 0,-8 0 0,0 0 0,1 0 0,-1 0 0,-1 0 0,5 4-129,-5-1-129,4 2-774,-17-5-2580,24 0-516,-11-3-516,1-2 387</inkml:trace>
  <inkml:trace contextRef="#ctx0" brushRef="#br0" timeOffset="-209657.9913">11367 15634 3870,'-19'56'3741,"12"-29"-1032,7 10-516,-1-13-258,5 9-516,5-13-387,7 1-387,-2-11-129,6-2 0,1-8-258,3-4-129,-3-7 0,1-7 0,-2-1 0,-3-4-129,-2 1 129,-5-5-129,-5 3 0,-2 0 0,-3-1 129,-9 6-129,-4-2 0,-4 4 0,-3 4 0,0 5 0,-2 6 0,2 2 0,2 7-258,1 4 0,11 15-645,-3-9-1290,9 9-1935,1 1-258,10-1-387</inkml:trace>
  <inkml:trace contextRef="#ctx0" brushRef="#br0" timeOffset="-209439.9792">11726 15850 3225,'12'8'4257,"-8"8"0,-2 1-1935,-2-17-903,0 26-387,-4-11-645,0 3-129,0-2-258,-2-2-645,6 4-1419,-2-4-2064,2-14-129,-8 17-129</inkml:trace>
  <inkml:trace contextRef="#ctx0" brushRef="#br0" timeOffset="-208997.9539">11909 15679 3870,'-23'52'4257,"14"-18"-1548,0-8-387,9 11-387,-2-15-774,5 9-129,5-13-387,5 1-129,4-9-258,0-4-129,6-6 129,2 0-258,-1-5 129,-3-4 0,-1-6-129,1-2 129,-6-2-129,-1-2 129,-8-1-129,-3-2 0,-3-1 129,-4 0-129,-4 0 0,-9 2 0,0 2 0,-2 4 0,-2 3 0,1 6-129,2 6 0,3 1 0,15 1-645,-20 8-1806,20 2-1677,0-10-129,6 19-516</inkml:trace>
  <inkml:trace contextRef="#ctx0" brushRef="#br0" timeOffset="-208365.9178">12173 15493 1806,'15'6'4515,"10"-8"0,-13-5-258,2-4-2838,7 8-258,-4-7-258,3 8-387,-4-4-258,0 3-129,-5 1 0,-1 1-129,-10 1 129,14 0 0,-14 0 129,0 10-258,0-10 258,0 20-258,-2-8 129,-1 5-129,1 2 129,0 1-129,2 1 0,0 1 0,0 2 0,7 1 0,-1 2 0,0-4 0,1 4-129,1-1 258,-2 2-129,-2-3 0,0 1-129,-4 0 258,0 1-258,0-1 129,-7-4 0,0-3 0,-2-1 0,0-1 0,-1-6 0,10-11 0,-20 15 129,8-8-129,12-7 0,-19 4 0,19-4 0,-14 1-129,14-1-774,0 0-3354,0 0-258,0 0-387,0 0 0</inkml:trace>
  <inkml:trace contextRef="#ctx0" brushRef="#br0" timeOffset="-206584.8159">14042 15349 2709,'0'0'2580,"0"0"-516,0 0-387,-12-9-258,12 9-129,-15-3-516,15 3 258,-21 0-258,21 0 129,-22 0-258,10 0 0,-3 0-258,5 0 0,-4 0 0,4 0-129,10 0 0,-18 3 0,18-3-129,-12 6 129,12-6-129,-8 11 129,8-11-129,-2 20 0,0-4 129,2 3-129,0 5 129,0 3-258,0 2 258,0 2-258,0 5 0,0 1 0,0-1 0,0-2 0,0 0-129,-5-1 129,3-1-129,-2-4 129,2-3-129,-1-5 129,2-2 0,1-5-129,0-2 129,0-11 0,4 11 0,-4-11 0,16 5 0,-1-5 129,-1 0 0,5 0 0,1 0 0,1 0 0,2 0 0,0 0 0,2 0 0,-3 0-258,1 0-258,-4-8-1161,0 7-2709,0-6-129,-3 1-516,-3-6 258</inkml:trace>
  <inkml:trace contextRef="#ctx0" brushRef="#br0" timeOffset="-206292.7992">14340 15377 1,'0'0'4127,"0"9"130,-2 3-129,-5 2-1935,7 12-774,1-3 0,6 8-387,-5-2-387,3 5-258,1-5-129,-4-1-129,2 0-129,-1-7-129,0 4-645,-3-13-2322,0 2-1032,0-14-387,2 11-258</inkml:trace>
  <inkml:trace contextRef="#ctx0" brushRef="#br0" timeOffset="-205833.773">14506 15408 2322,'9'-17'4515,"-9"17"-258,12-12 129,-3 2-2580,4 10-1032,-13 0 0,26 0-516,-14 8 0,2-2-129,0 5-129,-2 1 0,-1 1 0,-4 1 129,-2 0 0,-5 1-129,0-2 0,-2 2-129,-5-1 258,-7 1-258,4-1 129,1 1-129,-2-1 129,4 0-129,1 1 129,3-2 0,2 0 0,1-13 0,0 20 0,0-20 129,15 17 0,-3-9 0,-2-4 129,2 3-129,2-2 0,-2-2 0,1 2-258,0-5-645,6 0-3225,-4 0-258,0-6-258,-1-3-258</inkml:trace>
  <inkml:trace contextRef="#ctx0" brushRef="#br0" timeOffset="-205384.7473">14848 15370 3612,'0'0'4773,"0"0"-645,16-5 129,-6-1-3354,12 6 129,-4 0-516,7 0-129,-7 0-129,4 0-129,-6 0 0,2 4 0,-7-1 129,1 2-129,-12-5 0,13 12 0,-13-12 0,6 15-129,-5-4 129,-1 3 0,0 0 0,0 3 0,-1 4 0,-3-2-129,0 5 387,-1 1-387,-1-1 129,-1 0-129,1 2-129,0-2 258,3-2-129,-2 1 0,4-5-129,-1-2 0,2 1-387,0-17-1161,0 0-2580,0 0-129,0 0-645,0 0 387</inkml:trace>
  <inkml:trace contextRef="#ctx0" brushRef="#br0" timeOffset="-205136.7331">14902 15571 3483,'12'-12'5031,"0"8"-387,1-1-258,5 5-2451,-4-8-645,8 8-387,-6-2-387,4 2-258,-2 0-258,-3 0-258,2 10-903,-17-10-2193,19 9-1032,-19-9-258,18 17-387</inkml:trace>
  <inkml:trace contextRef="#ctx0" brushRef="#br0" timeOffset="-204933.7213">15243 15691 516,'15'24'4257,"-13"-12"258,4 1-258,-4 8-1806,-2-21-516,3 26-645,-3-11-774,0 3-129,-3-2-387,3-16-516,0 22-2967,0-22-645,0 14-387,0-14-258</inkml:trace>
  <inkml:trace contextRef="#ctx0" brushRef="#br0" timeOffset="-204600.7025">15530 15447 5805,'8'-18'4515,"-8"18"0,0 0-258,0 0-3354,0 0-129,0 0-129,0 15 129,0 4-387,-1 1 129,0 6-129,-4 1 129,2 4-258,-4-3 129,5 2-258,-1-1-129,2-3-129,1 1-387,0-14-516,4 5-3354,-4-18-258,12 18-387,-12-18-129</inkml:trace>
  <inkml:trace contextRef="#ctx0" brushRef="#br0" timeOffset="-204113.6746">15711 15464 5547,'13'-15'4773,"-13"15"0,18-12-645,-1 11-2709,-17 1-516,23-7-129,-11 7-387,0 0-129,-12 0-129,16 15 0,-11-4 129,-3 4-258,-1 2 129,-1 0-129,-1-1 129,-3 3-258,-2 1 258,-4-2-258,2 0 0,-1-1 129,-1 1-129,0-2 0,4 0 129,0-4 0,0 2 0,3-2 0,3-12 0,0 17 0,0-17 0,8 18 0,-8-18 0,18 14 129,-7-10-129,0-1 0,2 2 0,0-5-258,2 8-1677,-3-8-2193,2-1-516,-4-9 0,3 1-516</inkml:trace>
  <inkml:trace contextRef="#ctx0" brushRef="#br0" timeOffset="-203657.6485">15987 15395 6063,'0'0'4902,"0"0"-387,0 0-387,21-4-3354,-10-1 0,12 5-387,-7 0 129,5 0-258,-2 1 0,0 5 0,-3-1-129,2 4 129,-4-1-129,-1 2 0,-13-10 0,21 20 0,-21-20 0,14 21 0,-11-10 129,0 2-258,-3 1 129,0 3-129,-5 1 258,-2 2-258,0 0 129,-1 5-258,-2-2 129,1 0 0,2 0 0,1-1 0,0-1 0,4-1 0,-1-2-258,1-4 129,2 0-387,0-14-645,0 0-3354,0 0 0,0 0-387,0 0-258</inkml:trace>
  <inkml:trace contextRef="#ctx0" brushRef="#br0" timeOffset="-203420.635">16055 15652 5676,'0'-12'4773,"8"4"0,0-6-1161,12 14-1935,-11-10-129,14 10-645,-7-7-387,6 5-129,-4-3-129,2 2-387,-1 3-516,-19 0-3225,25-7-774,-14 0 0,1 2-645</inkml:trace>
  <inkml:trace contextRef="#ctx0" brushRef="#br0" timeOffset="-202769.5977">16304 15283 5160,'0'0'4773,"9"-1"-129,1-2-258,11 3-2838,-8-3-516,13 3 0,-6 0-387,8 0-258,-4 0 0,0 0-258,-1-2 0,-2 2 0,-2 0 129,-2 0-258,-2 0 0,-2 0 0,-2 0 0,-11 0 0,14 10 0,-14-10 0,3 19 0,-3-7 0,0 2 0,0 3 0,-2 3 0,-1 1 0,-2 1 0,5 2 0,-1-2 129,0 4-129,1 0 258,0 0-387,0 0 387,0 2-387,0 1 258,1 0-129,0-3 0,5 3 0,-4-2-129,0-1 129,1-3 0,-3-1 0,0-4-129,0-1 129,0-2 0,-6-4 0,6-11 129,-14 15-129,14-15 129,-17 9-129,17-9 0,-18 2 129,18-2-129,-19 2-129,19-2-129,-14 0-774,14 0-3354,0 0-258,0 0-258,-1-11-645</inkml:trace>
  <inkml:trace contextRef="#ctx1" brushRef="#br0" timeOffset="-81070.8229">14898 15201 0</inkml:trace>
  <inkml:trace contextRef="#ctx1" brushRef="#br0">15081 14727 0,'0'0'0,"0"0"0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4.9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-9-9 258,'-17'0'1290,"17"0"-129,0 0 129,0 0-129,0 0 0,19 26 129,-2-2 0,13 11-387,7 9 258,13 17-129,7 8-129,11 18 0,2 6-258,12 16 129,1 2-258,9 10 258,-6 3-258,8 13 0,-4-9-129,7 6 129,-2-10-129,4 1-129,-5-16 0,-3 1 129,-1-17-129,-5-5 0,-10-7-129,-3-5-129,-4-8 0,-6 1-129,-6 0 0,-6-7-129,-5 3 258,-4-10-129,-4-3 129,-3-8 0,-12-2 129,-3-8-129,-3-6 129,-4 1-129,-2-10 0,-1 1 129,-4-1-258,0-1 129,-5-18 0,8 19 0,-8-19 0,0 0-129,0 0 0,0 0-387,0 0-645,10-18-2451,-7-1-129,-2-3-516,4-2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6.4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45 0 516,'0'0'1419,"-15"8"0,15-8-387,-7 17 129,7-17-258,-9 34 258,6-14-258,-1 12 0,-1-1-129,4 17 0,-1 4-258,2 20 258,0 7-129,0 16-129,0 13 0,5 11-129,1 7 0,2 11 0,-2-2 0,3 6-129,-3-4 0,3 1-129,-6-7 258,4 3-258,-5-3 0,2 0 0,-4-6 0,0 2-129,0-7 0,0-4 0,-2-6 0,-2-15-129,-2-8 258,2-15-129,-2-16 0,3-12 0,1-13 129,0-13-129,2-18 0,0 0-129,0 0 129,0 0-129,17 6-516,-9-17-1161,-8 11-1548,27-20-258,-16 3-387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8.2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 0 1161,'-3'12'1935,"3"5"-258,7 2-129,3 12-129,9 10 129,6 7-129,9 11-129,4 10-258,11 12-129,-1 6-258,13 17 129,-4-3-258,6 14 129,-5-1-258,5 10-129,-3-9 0,2 1 0,-5 1-258,5-4 0,-3-6 129,0-2-258,1-8 129,2 0 0,-2 0 0,0-3 0,5-3 129,-5-6 0,-1-2-129,-1-2 0,-7-4 0,-1-6-129,-10-7 0,-2-5 0,-7-7 129,-3-6-129,-3-3 129,-3-5 0,-1-3 0,-1-4 0,1-3 0,-4-4 129,7 0-129,-5-1 0,-3-5 0,0 0 0,1-5 0,-17-13 0,20 21 0,-20-21-129,0 0 129,22 11-129,-22-11-129,0 0 0,22 5 0,-22-5-258,16 3 0,-16-3-258,18 5-516,-18-5-645,0 0-1806,0 0 129,0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9.6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1796 0 1161,'0'8'1548,"0"-8"-129,-10 31-258,1-11 258,2 2-387,-7 6 129,4 9-129,-8 1-129,1 9-258,-5 2 0,0 10 129,-11 7-387,2 13 129,-7 1-129,0 11 0,-5 5 129,-4 9-129,-6 12-258,-1 9 129,-3-2-129,-8 5-129,-1 7 0,-6 2 0,-3 3-129,0-4 0,-3-1 129,3-1-129,-2-3 129,7-3 0,-4-10 0,8-2 129,3-7-129,1-5 129,3-14-129,6 2 129,0-16 0,6-9 258,7-13-258,4-13 0,9-5 0,4-13 0,23-24 0,-18 11-129,18-11-258,9-17-1161,10-1-2322,9-4-258,-3-15-258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23.4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 0 1419,'0'0'1548,"0"0"-387,0 14-129,0-14-129,-3 31 0,0-4 129,1 10-387,0 7 0,2 15 0,0 8 129,0 15-387,0 15 0,5 12 129,0 8-258,2 4 0,-1 7 0,3 2-129,-5 3 0,4-4-129,-1-5 129,2-3-129,1-5 129,0-4-129,1-11 129,-1-3-129,-1-10 0,-3-9 0,0-10 0,-5-7 129,-1-8-129,0-6 0,0-6 0,-4-1 0,-4-2 0,2-1 258,2 1-516,-2-2 516,3 2-258,0-2-258,0 2 258,2 0-129,1 2 129,0-4-129,-2-1 258,2 2-258,0-5 129,0-5 129,-1-4-129,1-7 0,0-17 0,0 0 0,0 0-258,0 0-1032,0-13-2193,4-4 0,-4-14-258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25.1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2971 1161,'33'-43'2451,"-13"14"-387,2-1-129,1-7-258,5 5-258,5-7-258,2 1-258,3-8-258,8-1 0,-1-12-129,7 3 0,-2-9-129,9-1-129,-5-10-129,5 4 0,4-10 129,3 2 0,-1-6-129,7-3 0,3-1 0,4-9 0,7-5 129,6 0 0,1-2-129,3 5 0,-5-1 258,4 0-129,-3 2 129,0 13-258,-9 4 0,-3 4 0,-5-1 0,0 6 0,-5 4 0,-4 3-129,-2 4 129,-5 2-129,2 8 129,-6-1-129,-3 11 129,-4 1-129,0 6 0,-6 9 129,-8 3-129,-5 2-129,-4 7 0,-5 0-645,2 8-3096,-22 7-258,20 0-258,-20 0-387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20:00:37.9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-268 4246 3225,'0'0'4515,"0"0"-129,0 0-903,0 0-1806,0 34-258,0-34-516,0 34-129,33-2-387,-33 2 0,0 1-129,33-3 0,-33 2 0,34 0 0,-34-2-258,33-32 258,-33 34-129,33 0 0,2-34 0,-35 0 0,34 0-129,-34 0 129,0 0 0,33 0 0,0 0 0,-33-34 0,0 0 0,0 34-129,0-32 129,34-2-129,-34 34 0,0-34 0,0 2-129,0 32-129,0 0-387,0-35-1032,0 35-2709,33 0-387,-33 0-387,0 0 0</inkml:trace>
  <inkml:trace contextRef="#ctx0" brushRef="#br0" timeOffset="1">-67 4916 2580,'0'0'3741,"0"0"-903,0 0-516,0 0-387,0 0-258,0 0-645,0 0 0,0 0-258,0 32 0,0-32-129,0 0-129,0 0-129,0 35 0,0-1 0,0-34 0,0 0-129,34 32 129,-34-32-129,33 34 0,-33-34-129,33 0 129,-33 0-258,0 0 129,0 0 0,34 0-129,-34-34 129,0 34-129,33-32 129,-33 32-129,0-34 0,0 34 0,0-35 129,0 35-129,-33 0 0,-1 0 0,34-32 0,-33 32 0,33 0-129,-33 0 129,33 0-387,-34 32-774,34-32-3225,0 0-129,0 0-387,0 0-258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9T09:30:15.310"/>
    </inkml:context>
    <inkml:brush xml:id="br0">
      <inkml:brushProperty name="width" value="0.05292" units="cm"/>
      <inkml:brushProperty name="height" value="0.05292" units="cm"/>
      <inkml:brushProperty name="color" value="#50632A"/>
    </inkml:brush>
    <inkml:context xml:id="ctx1">
      <inkml:inkSource xml:id="inkSrc3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09T09:35:06.232"/>
    </inkml:context>
  </inkml:definitions>
  <inkml:trace contextRef="#ctx0" brushRef="#br0">7778 15674 774,'0'0'1677,"0"0"0,0 0 129,0 0 387,0 0-258,-8-4-129,8 4 387,0 0-903,0 0 0,0 0-258,0 0 129,-11 0-387,11 0 0,0 0 0,0 0 0,-14 0-129,14 0-258,0 0 0,-8-2-129,8 2 0,-11-4-258,11 4 129,-14 0-129,14 0 129,-15 1-129,15-1 0,-15 13 0,15-13 0,-13 21 0,8-8 129,3 1-258,1-1 258,1 1-258,0 1 258,0-2-258,6 1 258,0-2-258,2 1 129,0-3 129,2-2-129,2 1 0,3-6 129,1 3 129,1-6-129,5 0 0,-3-5 0,3-2 0,-1-6 0,-2 0 0,-2-1-129,-2-3 258,-6 3-258,-2 1 258,-5-3-258,-2 3 129,-2-4-129,-7 5 129,-1 0-129,-4 0 0,-3 0 0,2 3 0,0 1-129,-3 6 129,4 2-387,-1 2-516,6 14-3612,-4-4-258,6 10-258,-2-7-258</inkml:trace>
  <inkml:trace contextRef="#ctx0" brushRef="#br0" timeOffset="520.0298">7785 15891 2967,'-11'-15'4386,"1"13"0,10 2-387,-17 0-1677,17 15-774,-9-8-516,8 12-258,-6-3-129,5 5-258,-3 4-129,5 2 0,0-1-129,0-4 0,1 1 0,5-4 129,4-4 0,0-2 0,4-6 0,3-5 129,1-2-129,3 0 129,4-11-258,-3-5 129,2-6-129,-3 2 0,-1-4 0,-4-1-129,-3-1 129,-6 3 0,-4-2 0,-3 5-129,-13 4 129,-2 2-129,-5 1 0,-4 5 0,2 3 0,-2 0-129,7 6-387,-3-1-3354,13 10-903,7-10-129,0 13-387</inkml:trace>
  <inkml:trace contextRef="#ctx0" brushRef="#br0" timeOffset="1863.1066">5193 10945 4128,'1'-8'4386,"-1"8"258,-2-19-1032,2 19-1161,-8-10-645,8 10-387,-8-15-645,8 15-129,-7-17-129,7 17-129,-12-18-258,12 18 129,-14-10-258,3 10 129,-1 0-129,-1 6 0,1 7 0,-2 5 0,4 6 0,3 6-129,2 0 258,3 0-129,2 1 129,4-3-129,9-3 129,3-4-129,1-10 129,4-5 129,1-6-129,-1 0 129,3-16-129,-2-4 0,-5-5 0,-1-2 0,-6-5-129,-6 3 129,-4-4-129,-6 4 0,-9 8 0,-6 4-129,-3 8 0,-3 4-129,3 9-387,-2-1-1548,10 22-2322,2 2-258,8 10-258,4-5-258</inkml:trace>
  <inkml:trace contextRef="#ctx0" brushRef="#br0" timeOffset="2247.1284">5164 11179 5160,'-31'-8'4644,"14"15"-387,3 5-129,2 7-2580,-6 0-645,11 6-258,-1-2 0,8 2-129,0-1-129,9 0 0,8-7 0,5-3 129,-1-6 0,7-4-129,-2-6 0,-1-9 0,-1-5-129,-2-3 0,-9-4 0,-3 0 0,-10 1-129,0 2 0,-9 1-129,-5 7 0,-1 4-516,-11 1-3870,11 7-387,1 0-258,4 0-387</inkml:trace>
  <inkml:trace contextRef="#ctx0" brushRef="#br0" timeOffset="3215.1839">8416 10687 903,'-28'11'3483,"15"8"387,-5 0-903,1-3-774,6 11-129,-2-11-387,9 14 0,-2-9-387,6 7 0,6-13-129,12 7-258,-1-8-129,8 0 0,1-6-258,3-5 0,-1-3-129,3-1-129,-7-10 0,0-2-129,-8-2 0,-3-1 0,-5-4 0,-6 0 0,-4-4-129,-9 4 0,-7-2 129,-6 3-258,-3 7 0,-4 0-258,7 12-387,-5-5-2322,10 8-1419,5 7-387,6 5-258,8 2-258</inkml:trace>
  <inkml:trace contextRef="#ctx0" brushRef="#br0" timeOffset="3555.2034">8425 11004 8643,'-35'19'4773,"19"-5"-129,0 3-258,5 8-3354,-3-7-129,9 12 0,0-4-387,5 2 0,10-7-129,6 0 0,4-8 0,6 1-129,1-10 0,1-4 0,0-7 0,-5-9 0,-4-1-129,-5-4 0,-8-3 0,-7-1-129,-6-2-129,-7 0 0,-5 6-387,-10-2-3096,6 6-1290,-1 1-129,5 0-516</inkml:trace>
  <inkml:trace contextRef="#ctx0" brushRef="#br0" timeOffset="4315.2469">10570 8033 3096,'-6'-5'4902,"6"5"-129,-16 0-258,7 6-1935,-7-6-1161,8 7-516,-8 1-258,3 8-129,-2-1-258,4 10 0,3 1-129,3 1 0,5 4 0,5 0 258,10-5-258,6-2 129,8-13 0,4-7 0,1-4 0,2-11 0,-2-12 129,-5-5-129,-8-7 0,-8-2-129,-11 2 0,-8 0 0,-15 3-129,-9 6 0,-2 9 0,-4 4-258,6 13-387,-1 0-387,16 9-3870,2 11 0,12 7-516,1 4-387</inkml:trace>
  <inkml:trace contextRef="#ctx0" brushRef="#br0" timeOffset="4667.267">10553 8351 4902,'-27'26'5289,"16"-2"-387,3 1-258,1-3-2193,7 11-1548,2-9-258,9 4 0,1-8 0,11-2-258,1-13 129,5-5-129,2-11 129,3-7-129,-5-7 0,-5-9 0,-8-4-129,-11 3 0,-7 1-129,-13 8 0,-11 11-129,-4 4-129,-2 11-516,-3 9-4257,10 7-258,5-2-387,15 1-129</inkml:trace>
  <inkml:trace contextRef="#ctx0" brushRef="#br0" timeOffset="10639.6086">16888 5838 774,'-2'-15'4515,"2"15"129,0 0-129,0 0-1935,-13-21-645,13 21-645,0 0-129,-8-7-258,8 7-258,0 0-129,-9-9-129,9 9 0,0 0 0,-12 0-258,12 0 0,0 0 0,-12 3 0,12-3 0,0 0 0,-12 11 0,12-11 0,-9 6 0,9-6 0,-10 7-129,10-7 129,-12 10-129,12-10 0,-12 9 0,12-9 129,-8 10-129,8-10 0,-7 13 0,3-1 0,1-1 0,3-11 0,-9 23 0,4-10 0,1-2 0,1 3 0,0 1 129,3-1-129,0-1 0,0-2 0,3 1 0,2 0 0,0 0 129,-5-12-129,14 16 129,-14-16-129,17 12 129,-8-8-129,2 3 129,0-4-129,-4 1 129,4-3-129,0-1 129,-2 0 0,1 0-129,0-4 129,1-1-129,-2-4 129,2 2 0,-4-1-129,3-2 129,-2-2-129,-1 1 129,2-1-129,-5-3 129,2 3-129,-1-2 129,-3-5-129,2 4 0,-3-1 129,1-2-129,-2-2 0,0 0 129,0 0-129,-3 1 0,-4 2 0,2-1 0,-6 8 0,0 3 0,-3 5-129,0 2-258,-1 6-387,-4 0-3354,9 9-1032,-4-5-258,6 5-258</inkml:trace>
  <inkml:trace contextRef="#ctx0" brushRef="#br0" timeOffset="14126.808">16895 6118 2967,'0'-11'4515,"0"11"0,0 0-258,-10-16-2709,10 16-258,0 0-387,0 0-258,-6-17-129,6 17-129,0 0 129,0 0-258,0 0 129,-8-6-258,8 6 0,-10 2 0,10-2 0,-10 8 0,10-8-129,-13 10 0,13-10 129,-15 15-129,15-15 129,-14 11 0,14-11-129,-12 14 129,12-14-129,-12 18 0,12-18 129,-8 19 0,8-19-129,-7 20 0,7-20 129,-7 21 0,7-21-129,-5 16 0,5-4 0,-3 0 258,3-2-258,0-10 129,3 20-129,-3-20 129,10 19-129,-10-19 129,14 16-129,-14-16 0,17 11 129,-10-9-129,2 3 129,1-5-129,1 0 129,0-2 0,0 2 0,2-3 0,0 0-129,-1-1 129,-2-1 0,0 2 0,0-4-129,0-1 129,-1-2 0,-9 10-129,13-17 129,-6 5-129,-1-1 0,-1 2 129,0 0-129,-3 0 0,1 1 129,0-2 0,-3 2-129,0-4 129,-2 1-129,-2 3 129,1-2 0,3 12-129,-13-17 129,5 10-129,-4 1 0,1 4 0,-4 2 129,3 0-258,-1 0-387,-4 0-2322,6 2-1935,-3-2-387,14 0-387,-14-7-516</inkml:trace>
  <inkml:trace contextRef="#ctx0" brushRef="#br0" timeOffset="47915.7406">9515 15658 3096,'-7'-11'2838,"7"11"-258,0 0-1548,0 0 387,-9-8-129,9 8-129,0 0 129,0 0 0,-10-1 0,10 1 129,-8 0-387,8 0 0,-10 0-258,10 0 129,-11 4-258,11-4-258,0 0-129,-9 2 0,9-2-129,0 0 0,0 0 258,-9 0-258,9 0 129,-9-2-129,9 2 129,-14 0 0,14 0-129,-16 0 129,8 4-129,8-4-129,-14 12 129,14-12-129,-11 16 0,11-16 0,-6 19 0,6-6 0,0-1 0,0 1 0,0 2 129,4 0-258,0-2 258,1 0-258,-1 1 258,-4-14-258,10 19 258,-10-19-129,12 15 0,-3-9-129,2-3 129,-2 0 0,1-2 0,-1 0 0,4-1 0,-2-2 0,2-1 0,0-1 0,0-5 0,-1 2 0,0-5 129,2 2-129,-1-2 0,-2-2 129,-3-1-129,-2-1 258,-1 0-129,-5-5 129,0 3-129,-2 2 129,-6 1-129,-1 0 0,-2 3 0,-2 3-129,-2 4 0,-1 4-129,-1 2-129,1 3-387,6 15-2193,-10-11-1806,11 13-516,-3-11-129,8 10-516</inkml:trace>
  <inkml:trace contextRef="#ctx0" brushRef="#br0" timeOffset="48627.7812">9442 15866 3483,'0'0'4515,"0"0"-645,-2-9-903,2 9-516,-8 0-387,8 0-516,-16 2-129,16-2-258,-20 13-387,11-2 129,-5-4-387,5 4-258,-2-2 0,3 5 0,1 1-129,2 2-129,3-1 129,2 3-129,2 2 0,3 0 0,3 1 0,3-5 0,2-2 0,-1 0 0,2-3-129,-2-5 129,3 0 0,-1-1 0,-2-6 129,1 0-129,0 0 0,2-1 0,1-7 0,1-4 0,0-7 0,-1 0 129,-1-3-129,0 0 0,-3-4 129,-3 1 0,-1 1 0,-6 1 0,-2 5 129,0 1 0,-5 1 0,-3 4-129,-6 0 129,0 3-129,-3 4 0,-2 1-129,2 1 129,-3 3-129,2 1-258,-3 1-516,14 8-3999,-10-4-258,7 7-516,-2-6-258</inkml:trace>
  <inkml:trace contextRef="#ctx0" brushRef="#br0" timeOffset="101692.8164">19763 15605 645,'0'0'4257,"9"1"129,-9-1-129,11-3-2451,2 3-387,-3-4-645,4 4-129,2-1-129,2 1-258,-1 0-129,1 4 0,-3 2-129,-1 2 0,-2 5-129,-4-2 129,-5 5 0,-3-1-129,-3 1 129,-8-1 0,-3 2 0,-1-3 0,0-3 0,0-1 0,4-3 0,1-3 0,10-4 129,0 0-129,0 0 0,0 0 129,17 0 0,-3 0 0,0 0-129,3 3 0,-2 4 0,-1 1-129,-6 7 129,-3-1-129,-3 2 129,-2 0-129,-5 2 129,-2 0 129,-5-3-129,-3-4 129,1-1 0,2-2-129,-2-5 129,4-3-129,10 0-258,-13-4-645,13 4-3354,3-17-129,6 7-645,3-4 387</inkml:trace>
  <inkml:trace contextRef="#ctx0" brushRef="#br0" timeOffset="101940.8307">20236 15624 4773,'5'-13'4773,"-5"13"0,0 0-387,0 8-3741,-3 7 0,3 10-129,0 1-129,5 5 0,-3 5-129,5 0-129,0 0-129,0-1-258,2 2-387,-9-17-1419,4 7-2709,-1-12 0,-1-1-387</inkml:trace>
  <inkml:trace contextRef="#ctx0" brushRef="#br0" timeOffset="102128.8415">20118 15794 4386,'-9'-5'5160,"9"5"0,11 0-516,5-5-3225,12 5-516,0 0-387,4-1-1032,6 1-3741,-1-1-387,-2 1-645,-4-3 0</inkml:trace>
  <inkml:trace contextRef="#ctx0" brushRef="#br0" timeOffset="102523.8641">20569 15648 6321,'3'-11'5418,"-3"11"-645,17-11-129,-10 3-3612,10 8-387,-4 0-258,2 0-129,-1 8-258,-1 2 129,-2 1-129,-5 5 0,-6 0 0,0 2 0,-5 0 0,-7 3-129,-3-3 129,-4 1-129,-2 1 129,2-1-129,2-2 129,1-1-129,3-3 129,8 1 0,3-3 0,2-11 0,11 19 0,4-12 129,3-3-258,2-2-387,9 8-1032,-8-10-2838,11 0-774,-3-6 0,5 0-129</inkml:trace>
  <inkml:trace contextRef="#ctx0" brushRef="#br0" timeOffset="102760.8776">20992 15644 5547,'9'-38'5289,"-6"26"-516,-3 12 0,0 0-3225,9 4-774,-9 14-258,3 5-129,1 7-258,-1 6-129,1 2 129,-1 3-258,1 3 129,-3-2-387,5 1-258,-6-13-1161,4 2-2967,-4-12-129,0-2-516,0-18 129</inkml:trace>
  <inkml:trace contextRef="#ctx0" brushRef="#br0" timeOffset="102932.8875">20903 15831 1935,'-17'-32'5547,"17"32"-516,7-17 0,13 17-2709,-6-6-774,13 6-387,-1 0-774,2-3-387,4 4-1548,-4-1-2967,-4-1-387,0-9-258,1 3-129</inkml:trace>
  <inkml:trace contextRef="#ctx0" brushRef="#br0" timeOffset="103136.8991">21282 15564 6450,'10'-7'5547,"-1"5"-387,-9 2-258,15 25-3483,-15-8-258,5 10-516,-3 6-258,3 7-129,-3 0 0,5 4-258,-4 1 0,0-6-258,8 9-3612,-8-17-1161,4-3-645,-7-28-129</inkml:trace>
  <inkml:trace contextRef="#ctx0" brushRef="#br0" timeOffset="103635.9277">21961 15586 7224,'7'8'5289,"6"-10"-258,9-1-258,-7-12-3741,12 8-774,1 1-129,-2-4-516,5 10-1032,-10-6-3354,0 4-129,-8-1-387,-6 3-129</inkml:trace>
  <inkml:trace contextRef="#ctx0" brushRef="#br0" timeOffset="103812.9377">21981 15731 8127,'36'6'4902,"-9"-5"0,-1-8-1677,5-3-3999,-2 2-3096,1-1-903,0-2-516,1-3-129</inkml:trace>
  <inkml:trace contextRef="#ctx0" brushRef="#br0" timeOffset="104343.9681">22968 15352 3999,'-10'-26'5289,"0"18"-258,-4 0-129,0 8-2064,-8-6-1935,8 12-258,-5 8-129,-1 7-258,1 12 0,-1 4-258,1 9 0,1 10 0,3-2 0,5 4-258,3-1 129,7-5 129,2-4 0,10-6 0,9-7 0,2-9-129,8-9 0,-1-8 129,3-9 0,-4-6 0,-1-10 0,-6-11 0,-8-2 0,-9-1 0,-5-4 258,-15 6-129,-11 3 129,-7 6-129,-8 8-258,-4 11 129,3 3-903,-6 9-3741,16 9-387,6-1-516,15 6-516</inkml:trace>
  <inkml:trace contextRef="#ctx0" brushRef="#br0" timeOffset="110436.3166">21461 16419 1419,'-10'4'5031,"10"-4"0,0 0 0,0-10-3096,17 10-516,-10-12-258,14 11-258,-7-5-516,10 5 0,-4-1-258,1 2 0,-1 0 0,-2 4 0,-1 2-129,-5 2 129,-4 9-129,-6-1 0,-2 0 0,-2 3 0,-6 1-129,-4-2 129,-1-3-129,-1 0 129,0-9-129,3-1 258,2 0-129,9-5 0,0 0 0,0 0 0,0 0 129,6 15-129,6-9 0,0 1 0,2 2 0,1 4-129,-3-3 258,-4 5-258,-4 1 129,-2-2 0,-2 0 0,-4-1-129,-3-1 258,-3-2-129,-4-3 0,-1-3 0,3-3 129,-1-1-129,-1-2 129,3-4-258,11 6-516,-17-10-3999,17 10-516,0 0-258,9-20-516</inkml:trace>
  <inkml:trace contextRef="#ctx0" brushRef="#br0" timeOffset="112759.4494">21554 17089 3354,'0'0'3354,"-6"-8"-516,6 8-516,-1-12-387,1 12-516,0-11-516,0 11 129,4-12-387,-4 12-258,14 0 129,-4 0-387,3 1 129,3 6-129,0 0 0,2 3 0,-2 3 0,2-2-129,-6-3 129,-1 7-129,-6-2 0,-2-1 0,-3 0 0,0-12-129,-17 22 0,3-14 129,-2 4-129,0-6 129,2-1-129,1 0 129,4 0 0,9-5 0,0 0 129,0 0 0,7 3 0,5-1 0,0 3-129,1 1 129,-3 1 0,1 5 0,-4 3-129,-2 4 0,-5-3 0,0 2 0,0 1 0,-5 3 0,-2-3 0,-4-4 0,1-4 0,-3-2 129,-1-4 129,-1-3-129,1-2 0,2 0 129,-1-12-129,2 6 0,11 6-129,-14-16-1032,14 16-3354,0 0-645,4-17-258,6 10-257</inkml:trace>
  <inkml:trace contextRef="#ctx0" brushRef="#br0" timeOffset="115983.6339">11610 5540 1161,'35'-30'4386,"-11"12"-129,13-1-645,7 0-2967,8-8-258,10 0-3612,4-6-258,6-2-774</inkml:trace>
  <inkml:trace contextRef="#ctx0" brushRef="#br0" timeOffset="116771.679">12181 18494 7611,'33'67'5547,"8"-67"-129,-41 0-516,63-33-4515,-16 17-4257,11-25-645,7-22-1032,4-27-258</inkml:trace>
  <inkml:trace contextRef="#ctx0" brushRef="#br0" timeOffset="220387.6055">14422 11407 2709,'80'25'4902,"-16"-17"-258,21-8-1806,18 8-516,11-8-129,28 1-774,6-1-774,12-9-2580,13-2-2064,0 1-516,-4-6-387,0-1-258</inkml:trace>
  <inkml:trace contextRef="#ctx0" brushRef="#br0" timeOffset="221896.6918">13211 11240 2580,'-20'17'1032,"10"-11"258,-1 0-258,1 2-516,3 6-2580,-10-11-129</inkml:trace>
  <inkml:trace contextRef="#ctx0" brushRef="#br0" timeOffset="222376.7193">13013 11495 774,'39'14'4386,"-16"-12"387,4-2-645,-1-3-1548,14 3-645,-9-4-774,11 4-387,-1-2-387,3 2-129,1 0-129,5 0 0,1 0-129,6 1 129,1 2-129,3-1 129,-4-2 258,0 0-258,1 0 129,-1 0 0,-4 0 0,4 0-129,-1 0 129,5 0-129,6 0 0,3 0-129,8 0 129,2 0-258,13 1-258,0 4-3870,16-3-129,3-2-645,8-3-129</inkml:trace>
  <inkml:trace contextRef="#ctx0" brushRef="#br0" timeOffset="290539.6178">21724 13303 2322,'12'7'4644,"-12"-7"-387,10 12-1161,-10-12-645,0 0-129,-10 0-1161,10 0-129,-18 0-387,5 0-258,-4-1-129,1 0-129,-4-2 0,3 3 0,-1 0-129,0 0 0,6 4 0,-1 0-129,2 6 258,4 3-129,2 3 129,1 2-258,4 3 258,0 5-258,0 0 129,0 6 0,0 1 0,0 2-129,0 1 129,0 1 0,-1 5-129,-4 1 129,1 0-129,-1-1 258,0-2-258,1-6 129,4 0-129,-2-8 129,2-3 0,2-9 0,2 0 0,-4-14 0,15 19 0,-4-12 0,1-3 0,2-2 129,2-1-129,2 2 129,2-2-129,-4 0-129,4 7-1677,-1-7-2451,-3 0-387,0-1-387,-2 0 0</inkml:trace>
  <inkml:trace contextRef="#ctx0" brushRef="#br0">21969 13458 3483,'-15'-12'4902,"4"1"-258,11 11-129,0 0-2580,1-21-645,14 20 0,0-10-516,3 8 129,1-6-387,4 9 258,-4 1-516,1 12-129,-4 1 0,-6 4-258,-4 6 129,-6 5-129,-2 2 0,-7 5-129,-5-1 0,-6-2 0,1 4 129,-2-2-129,0 1 129,1-6 0,5-5 129,3-2 0,4-7 0,6-1 129,2-4 0,0-11 129,15 8 129,2-4 0,-1-4-129,4 2 0,1-1-129,1-1-258,2 4-1032,-9-3-3354,7 4-258,-6-5-516,5 4-258</inkml:trace>
  <inkml:trace contextRef="#ctx1" brushRef="#br0">25054 17668 0,'0'0'0,"0"0"0,0 0 0,0 0 0,0 0 0,0 0 0</inkml:trace>
  <inkml:trace contextRef="#ctx0" brushRef="#br0" timeOffset="291256.659">22295 13893 10449,'9'13'5289,"-9"-13"-516,3 25-1161,-3-25-2709,3 24-258,-3-9-258,0 6-258,0 3-387,-1-7-645,2 4-3741,-1-7-258,0 1-258,0-15-387</inkml:trace>
  <inkml:trace contextRef="#ctx0" brushRef="#br0" timeOffset="291539.6752">22528 13495 7224,'10'-30'5031,"-10"30"0,12-8-387,-12 8-3483,11 5 0,-9 6-258,4 18-258,-3-3-258,-1 6 0,-2 4-258,0 3-129,-2 4-258,-2-4-258,3 7-516,-8-17-1419,9 7-2451,-4-7-258,4-4-258,2-11-387</inkml:trace>
  <inkml:trace contextRef="#ctx0" brushRef="#br0" timeOffset="292139.7095">22754 13534 7224,'0'-10'5031,"0"-17"129,0 15-387,0-10-3483,7 8-129,-2-4-516,7 5 129,-4-1-387,3 6 129,4 1-258,1 7 129,-2 2-258,1 9-129,-2 4 129,-2 6-129,-6 5 0,-1 1-129,-4 5-129,-4-5 129,-6 8-258,-4-6 129,0 3-129,-1-3 129,-1-2 0,1 0 0,2-4 0,0-1 129,6-2 129,4-4 0,2-2 0,1-3 129,0-11 0,15 14 129,-3-9 0,5 1 0,-2-4 0,3-1-129,-1 0 0,0-1-645,7 0-3741,-9-9-774,1 2-129,-3-8-774</inkml:trace>
  <inkml:trace contextRef="#ctx0" brushRef="#br0" timeOffset="292711.7422">23251 13500 3999,'10'-10'5031,"-3"-2"-129,-7 12-129,5-12-3096,-10-1-387,5 13-129,-13-12-387,4 10-258,-6 1 0,0 2-258,-5 8 0,5 2-129,-1 4-129,2 7 129,6-1-129,5 0 129,3 3-129,2-7 0,8-1 0,3-4 129,1-5-129,0-4 129,0-3 0,1-4 129,-1-9 0,-2-1-129,-1-7 129,-2-1 0,-2 3-129,0-1 129,-4 3-129,-1 1 0,-2 16 0,0 0-129,0 0 0,0 10 129,-3 13-129,-3 6 129,0 8-129,-1 3 0,0 7-129,1 1 129,0-2-129,1-2-129,2-6-258,-1-9-774,8-3-3612,-4-13-258,0-13-258,8 1-645</inkml:trace>
  <inkml:trace contextRef="#ctx0" brushRef="#br0" timeOffset="293344.7784">23433 13278 9933,'1'-13'5418,"9"12"-645,0 1 258,-10 0-3999,15-1-258,-5 1-258,2 0-129,1 1-129,1 2-129,2 2 0,1 1-129,0-2 0,-3 2 0,0-2 0,1 0 0,-6 2 0,-9-6 0,12 11-129,-12-11 129,0 12 0,0 1 0,-2-1 129,-3 2-258,-1 3 258,1 0-129,0 2 0,-1 2 0,1 5 129,-1-3-258,1 4 129,-2 5 0,2 4 0,-2 7 0,2 1 0,-3 6 0,3 2-129,-2 0 129,3-1 0,2-3-129,1-3 129,-1-8-129,2-4 129,0-5 0,0-6-129,2-5 258,-2-7-129,0-10 129,-4 11 0,4-11 0,-12 0 0,2-1 0,10 1 0,-14-14 0,4 8-258,10 6-387,0 0-3483,-10-16-1161,10 16-387,0 0-387</inkml:trace>
  <inkml:trace contextRef="#ctx0" brushRef="#br0" timeOffset="303052.3336">23644 12805 5160,'-12'6'5031,"3"-6"-387,9 0-258,2-15-3096,14 9-387,-3-11 129,11-1-516,-3-7 0,9-3-129,3-9-129,5-3 0,6-12 129,6-8-129,7-11 129,4-5 0,6-12 0,2-6-129,3-6 129,-2-7-129,-2-10 129,-6-7 129,-7-4-129,-7-5-129,-6-7 0,-11-8 0,-1-10 129,-11-4-129,-2 0-129,-12-4-129,-7-3-129,-5-2-258,-20-5 129,-9 7 0,-19 3 0,-10 0 0,-11 1-129,5 5 129,-17 5-258,0 6 387,-2 6 129,-3 6-129,6 5 0,-2 6 129,4 14-129,-6 0 129,1 10-129,-1 7 129,3 9-129,1 6 129,0 10-129,-2 4 0,-3 6 0,3 16 0,-6 6 129,-1 15 0,-4 14 0,-3 9 0,-1 8-129,1 15 129,2 7 0,9 1 0,6 6 0,10-4 0,13-1-129,10-1 258,12-8-258,10-2 129,9-4 0,6-1 0,4-1 0,0-2 0,-3 1-129,-3 3 129,-4 1 129,-5 1-129,-4 1 0,-6 0-387,3 2-258,-5-8-3741,9-4-516,5-10-387,10-6-645</inkml:trace>
  <inkml:trace contextRef="#ctx0" brushRef="#br0" timeOffset="303368.3516">21458 7613 1677,'-41'31'4386,"19"-10"387,1 7-1548,-9-8-774,7 12-903,-6-4-516,9 5-258,-8-5 129,12 3-258,0-5 258,10 2-387,3-5 129,8 5-129,12-8 129,16 2-258,8 5-774,3 0-4128,17-1-258,3-1-774,7-2-387</inkml:trace>
  <inkml:trace contextRef="#ctx0" brushRef="#br0" timeOffset="418976.9642">20731 6360 903,'11'-30'2580,"-16"17"-1419,-2 12 258,-10 1 258,-2 18-129,-15 10-129,-1 17-645,-12 10 129,-4 12-387,-8 6-129,2 3-258,-3-1-258,5-8 0,6-4-516,5-13-1032,9-12-1935,10 1-387</inkml:trace>
  <inkml:trace contextRef="#ctx0" brushRef="#br0" timeOffset="419171.9753">19945 6999 516,'-2'18'4128,"2"7"-129,5-9-129,4 0-3225,7 5-258,5 1-2064,8 5-1935,2-15-387,17 5-129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9T09:32:27.742"/>
    </inkml:context>
    <inkml:brush xml:id="br0">
      <inkml:brushProperty name="width" value="0.05292" units="cm"/>
      <inkml:brushProperty name="height" value="0.05292" units="cm"/>
      <inkml:brushProperty name="color" value="#50632A"/>
    </inkml:brush>
    <inkml:context xml:id="ctx1">
      <inkml:inkSource xml:id="inkSrc1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09T09:34:00.147"/>
    </inkml:context>
  </inkml:definitions>
  <inkml:trace contextRef="#ctx0" brushRef="#br0">13536 17491 1935,'15'44'1290,"-9"-28"-1290,-2-1-2193</inkml:trace>
  <inkml:trace contextRef="#ctx0" brushRef="#br0" timeOffset="10952.6264">16580 10312 3870,'12'-8'4644,"-12"8"-129,10-9 0,-10 9-2580,0 0-774,9-6-516,-9 6 0,0 7-387,-5 13-1548,-1 4-2709,-12 6-645,0 7-129,-10 8-387</inkml:trace>
  <inkml:trace contextRef="#ctx0" brushRef="#br0" timeOffset="29367.6795">16652 10296 2580,'7'-4'4644,"-7"4"-1032,0 0-258,0 0-516,0 0-516,0 0-774,0 11 0,-12-4-903,5 8-129,-7 2-258,4 4 0,-4 2-258,0 2 0,-1 3 129,3-3-129,-2-3 0,1 2 129,4-7-258,1-5 129,8-12-129,-11 15-129,11-15-387,-10 3-1032,10-3-2451,0 0-774,-11 1 0,11-1-258</inkml:trace>
  <inkml:trace contextRef="#ctx0" brushRef="#br0" timeOffset="29636.6951">16420 10311 8385,'0'0'5031,"-8"-3"129,8 3-516,0 0-3096,10 17-903,-1-3 0,9 4-129,-2 0 0,8 4-258,-3 2-129,5 1 0,2-4-129,-4 1-258,4 2-258,-6-11-903,2 7-3483,-4-10 0,1-3-516,-3-7-387</inkml:trace>
  <inkml:trace contextRef="#ctx0" brushRef="#br0" timeOffset="29847.7071">16859 10307 10836,'-12'1'5031,"12"-1"-387,0 0-1032,0 0-3096,0 0-387,0 0-2451,4 9-2193,-4-9-258,10 15-387,-10-15-258</inkml:trace>
  <inkml:trace contextRef="#ctx0" brushRef="#br0" timeOffset="30011.7165">16880 10475 9804,'-3'11'5031,"-3"6"-129,6-17-387,0 0-3741,0 10-774,0-10-2580,11 0-2064,-2 0-129,2 0-645,-1-2 0</inkml:trace>
  <inkml:trace contextRef="#ctx0" brushRef="#br0" timeOffset="30643.7527">17247 10240 7998,'0'0'5289,"-2"-7"-129,2 7-129,-15-12-3354,15 12-645,-11-6-258,11 6-129,-14-2-258,14 2-258,-16-1 0,6 1 0,-1 0-129,-1 6 0,0-2 129,-2 6-258,4 1 129,-1 2 0,3 3 129,1-1-129,3 1 0,4-1 0,0 9 0,5-8 0,3 4-129,0 0 0,3 1 0,-3 2 129,0-5-129,-2 0 0,-3-1 0,-1 0 0,-1-6 129,-1-11-129,0 17 129,0-17-129,0 0 129,-3 13 0,3-13 0,0 0 0,0 0 0,4 1 0,-4-1 0,12 0 0,-12 0 0,16-1-258,-5 1-387,-11 0-1548,19-6-2580,-8 2-258,3 4-387,-3-6-258</inkml:trace>
  <inkml:trace contextRef="#ctx0" brushRef="#br0" timeOffset="30959.7708">17375 10314 4128,'8'-7'4773,"1"-8"-129,-9 15-129,5-12-3096,-5 12-258,0 0-258,12 14 258,-12-14-516,2 25 0,-2-8 0,2 4-129,-2 1-129,0 3-129,0-3 129,0 3-129,0-5-129,0 2 0,0-3-258,0-19-516,5 14-4128,-5-14 129,0 0-774,6-8-129</inkml:trace>
  <inkml:trace contextRef="#ctx0" brushRef="#br0" timeOffset="46059.6343">16067 4160 8901,'18'-15'5160,"-18"15"-258,6 23-387,-8 2-2322,-2 24-1806,1 7-129,1 13 129,-3 6-129,3 6 129,0-1-129,2-4-129,0-7 0,0-8-258,5-10 0,1-11-645,8 1-1290,-8-27-2967,5-6 0,-9-15-258,4-14-258</inkml:trace>
  <inkml:trace contextRef="#ctx0" brushRef="#br0" timeOffset="46407.6543">15910 4243 11094,'-21'-54'5418,"18"37"-516,-1-1 129,8 15-4128,9-3-258,13 7-129,8 13 0,9 3-129,9 11-129,10 10 0,7 4-258,7 8 129,-4 4-129,0 2 0,-12 2-129,-10 4 129,-16-1 0,-17-5-129,-17-2 129,-12-2 0,-22-5 129,-14-3 0,-7-8 0,-1-3 0,-1-9 0,7-7 129,7-4-129,8-9-258,15-1-516,5-8-3225,15 5-1548,8-20-258,11 2-516</inkml:trace>
  <inkml:trace contextRef="#ctx0" brushRef="#br0" timeOffset="66027.7764">15265 7490 3225,'137'-6'4902,"-34"-3"-129,22-5-258,19-9-3225,25 9-387,10-5-387,10 2-645,6 0-4128,-3 8-258,-17-6-387,-14 10 0</inkml:trace>
  <inkml:trace contextRef="#ctx1" brushRef="#br0">23900 15335 0</inkml:trace>
  <inkml:trace contextRef="#ctx0" brushRef="#br0" timeOffset="93116.3259">17930 7260 6321,'11'-9'5031,"-11"9"-387,0 0 0,0 22-3225,-14-3-645,2 15-129,-9-1-258,0 11 129,-4 1-129,2 2 0,1-2-258,1-5 0,2-4-129,5-10-387,8 2-1032,6-28-3225,-7 13-129,7-13-516,-1-24-258</inkml:trace>
  <inkml:trace contextRef="#ctx0" brushRef="#br0" timeOffset="93320.3376">17675 7273 9546,'7'3'5547,"5"10"-516,2-3-129,8 11-4257,2-2 0,7 9-129,-3 3-129,4 0-258,1 2-516,-2-4-387,7 2-3999,-10-6-129,0-3-516,-4-10-516</inkml:trace>
  <inkml:trace contextRef="#ctx0" brushRef="#br0" timeOffset="93524.3492">18272 7231 10062,'-14'-2'5289,"14"2"-645,-10 1-258,10-1-4386,0 21-645,1-9-3741,6 2-516,2-1-129,1-1-387</inkml:trace>
  <inkml:trace contextRef="#ctx0" brushRef="#br0" timeOffset="93680.3582">18308 7492 10836,'-12'18'5160,"12"-18"-645,0 0-774,0 0-8256,6 3-387,7-3-387,2-3-258</inkml:trace>
  <inkml:trace contextRef="#ctx0" brushRef="#br0" timeOffset="94279.3924">18784 7168 4128,'0'0'5289,"0"0"-258,5-7-129,-5 7-2322,0 0-1161,-7-8 0,-3 2-774,10 6 0,-20-1-258,7 1-129,-1 1 129,-2 4-258,2-1 129,0 3-129,-2 3 0,3-3-129,4 2 0,1 0 0,8-9 0,-10 22-129,9-11 129,2 4 0,-1 2 0,5-1 0,2 6 0,-1-1 0,2 3 0,-2 4 0,0 3-129,-1 1 0,-3-1 0,-1 0 0,-1 3-129,-1-7 258,-3-6-258,-1 1 258,3-6-129,2-16 0,-3 18 129,3-18 0,0 0 0,10 4-129,-1-4 129,4 0 0,2 0-258,-2-1-387,14 1-4128,-10-3-129,5 0-387,-6-4-258</inkml:trace>
  <inkml:trace contextRef="#ctx0" brushRef="#br0" timeOffset="94635.4126">19006 7253 9546,'-1'-17'5160,"-12"8"-129,3 12-387,-4 4-3999,5 18-516,2 5 0,2 6 129,2 6-258,3 0 0,7-2 0,6-8 0,4-4 0,0-9 0,4-9 129,4-10-129,-3-7 129,-1-13 0,-5-5 0,-2-6 0,-7-7 129,-7 1-258,-4-2 129,-10 8-129,-6 7 0,-6 4 0,0 11-129,-2 6-258,10 10-516,-4 7-3870,17 7-129,5 0-387,10 1-516</inkml:trace>
  <inkml:trace contextRef="#ctx0" brushRef="#br0" timeOffset="94828.4237">19228 7441 10062,'8'3'5289,"5"8"-387,-13-11 0,10 22-4257,-6-5-387,1 3-129,-2 4-387,-3 0-258,5 5-1032,-5-7-3225,0-3-129,-3-6-645,3-13 129</inkml:trace>
  <inkml:trace contextRef="#ctx0" brushRef="#br0" timeOffset="95055.4366">19432 7181 7353,'12'-10'5418,"-12"10"-258,9 10-258,-8 1-2193,6 18-2322,-3 0-258,1 9 0,-3 4-129,0-1-387,2 4-387,-6-8-3354,2-3-774,0-9-258,2-7-645</inkml:trace>
  <inkml:trace contextRef="#ctx0" brushRef="#br0" timeOffset="95475.4607">19691 7188 10707,'-14'-26'5418,"14"15"-258,0-9-129,5 10-4386,5-3-129,5 8 0,0 2-258,0 3-129,2 3 129,-1 7-387,-1 5 258,-6 6-387,-4 3 0,-5-1-258,0 9 0,-10-3 0,-3 1 0,-5-2 0,1-3 0,-3-3 258,4-3 129,2 0 129,5-6 129,2 0 129,7-13 129,0 19-129,7-10 129,7 2 0,0-7-129,8 2-129,-3 2-516,-2-6-3999,7 3-645,-3-5-258,0-1-645</inkml:trace>
  <inkml:trace contextRef="#ctx0" brushRef="#br0" timeOffset="95867.4831">19936 7100 6837,'0'-19'5934,"10"3"-645,2 15 0,-1-18-1806,9 19-3096,1-7 129,3 7-258,-2 0 0,3 2-129,-4 7-129,-3-5 129,-1 5-129,-3-2 0,-7 7 0,-7-14 129,8 23 0,-8-8-129,-2 2 129,-1 6-129,-2 3 129,-2 1-129,0 2 129,0 1-129,2 2-129,1 2 129,-2-1-129,2-3 0,3 1-258,-4-5-387,5 6-2193,-4-15-2193,2 2-258,2-19-387,-10 13-258</inkml:trace>
  <inkml:trace contextRef="#ctx0" brushRef="#br0" timeOffset="96052.4936">19921 7384 11739,'8'-10'5418,"4"3"-129,12 10-1032,2-7-3612,3-2-129,2 1-387,0-5-1032,5 9-3999,-7-6-387,-2 2-387,-4-9-387</inkml:trace>
  <inkml:trace contextRef="#ctx0" brushRef="#br0" timeOffset="96735.5327">20266 6965 4773,'0'0'5289,"0"0"-258,6 0-129,-6 0-3354,21-1-258,-8-5-258,6 6 0,-5-5-387,5 4-129,-2-1-129,0 0-129,-3-1 0,-3 2-129,0 0 0,-11 1 0,13-1-129,-13 1 0,0 0 0,9 3 0,-9-3 0,4 11 0,-4-11 129,7 25-129,-4-7 0,-1 3 129,0 3 0,2 2-129,-4 3 129,2 2 0,-2 1-129,0 1 129,0-2 0,0 2-129,0 0-129,0-1 129,0-1 0,0-1-129,3-2 129,-1-3 0,1-3-129,-2-2 0,1-3 129,-1-2 0,1-4 0,-2-11 0,-2 17 0,2-17 129,-10 8 129,10-8-129,-17 2 129,17-2-129,-18 2 0,8-2-516,10 0-2580,-13 8-2193,13-8-387,-12 0-258,12 0-645</inkml:trace>
  <inkml:trace contextRef="#ctx0" brushRef="#br0" timeOffset="105344.0253">21271 7156 2967,'0'0'4386,"-4"9"-645,4-9-1419,0 25-645,0-9-774,0 6-129,0-2-129,4 2-258,-3-3 0,2 0 0,0-5-258,-3-14 0,10 12 129,-10-12-129,16-3 0,-3-9 0,0-6 0,2-9 0,3 1 0,0 1 129,1-4 0,1 8 129,-4 1-129,-1 7 0,-4 4 0,0 9 129,-2 3-129,0 11-129,-4 4-129,-1 3 0,-1 1 0,2 5 0,-1 1 0,-1-3-129,0 3 0,0-11-516,3 5-1935,-1-9-1935,-5-13-387,14 2-258</inkml:trace>
  <inkml:trace contextRef="#ctx0" brushRef="#br0" timeOffset="105620.0411">21770 7122 8256,'-6'0'5160,"6"0"-129,0 0-387,0 0-3999,0 0-645,0 0-387,4 11-2322,-4-11-1935,0 0-387,7 13-258,-7-13-258</inkml:trace>
  <inkml:trace contextRef="#ctx0" brushRef="#br0" timeOffset="105772.0497">21813 7233 6837,'0'12'5031,"0"-12"-387,0 0-387,5 11-3999,0-1-1548,-5-10-2967,10 10-387,-10-10-387,13 8 0</inkml:trace>
  <inkml:trace contextRef="#ctx0" brushRef="#br0" timeOffset="106492.091">22179 7069 6321,'-1'-25'5160,"1"25"0,3-19-645,8 19-3612,-11 0-258,16 10-129,-10 7 129,1 8-258,-1 0 0,0 3-129,-2 3-129,-3-1-129,2-4-129,-2-7-516,5 9-1161,-6-16-2967,0-12-129,3 12-387,-3-12-387</inkml:trace>
  <inkml:trace contextRef="#ctx0" brushRef="#br0" timeOffset="106704.1031">22044 7010 6966,'-10'-7'5289,"10"7"-258,17-15-258,7 11-3870,6-4-258,9 5 0,4-3 129,-2 5-258,0 1-258,-1 0-387,-1 5-1161,-9-4-3354,-5 7-516,-3-4-258,-6 2-516</inkml:trace>
  <inkml:trace contextRef="#ctx0" brushRef="#br0" timeOffset="117983.7481">12675 8913 5547,'-10'0'3612,"-1"0"-387,4 12 129,-8-6-1290,7 20-387,-8-6-645,1 19-258,-4-4-129,-4 12-258,-2-4-258,1 5 0,-2-6 0,1 0 0,-1-2-129,2-8 129,3-2-129,2-8-129,4-2-387,-1-16-1419,6 2-2451,0-6-258,4-12-258,2-7-387</inkml:trace>
  <inkml:trace contextRef="#ctx0" brushRef="#br0" timeOffset="118215.7615">12288 8991 7611,'0'0'4902,"10"0"0,0 11-129,5 12-4128,1 2-129,6 11 129,-3-3-258,7 7 129,-2 0-387,3-3 0,1-4-387,1-4 0,0 1-645,-5-16-2451,2 3-1290,-1-7-387,-4-8-387</inkml:trace>
  <inkml:trace contextRef="#ctx0" brushRef="#br0" timeOffset="118547.7805">12853 9011 9288,'0'-14'5031,"0"14"-258,-10-8-387,2 8-4386,8 0-387,0 16-516,0-16-2322,0 23-1419,1-8-258,1 3-258</inkml:trace>
  <inkml:trace contextRef="#ctx0" brushRef="#br0" timeOffset="118703.7894">12863 9232 4128,'0'12'5031,"0"-12"-258,0 0-516,0 0-1677,0 0-2322,0-13-2064,0 13-2322,8-19-645,-2 6 0,5-1-258</inkml:trace>
  <inkml:trace contextRef="#ctx0" brushRef="#br0" timeOffset="119179.8167">13210 8823 3612,'19'-14'5031,"-19"14"-258,8-7-129,-8 7-1806,0 0-2322,0 0 258,-8 7-258,8-7-258,-16 16 0,1-7-129,-2 5-129,-2 0 129,-5 1-129,2 1 129,-2-1-129,6 2 0,1-4 129,4 0-129,6-2 129,7 3 0,0 0 0,7 2 0,4 3-129,0 1 129,1 7-129,0 6 0,-1-4-129,-4 5 129,-1 0-129,-4 1 129,-2-3-258,0-3 258,0-4-129,0-6 129,3-3 0,1-3 0,-4-13 0,13 12 0,-4-12 129,3 0-129,2 0 0,1-6-387,5 5-903,-2-10-3225,2 1-129,1-5-387,3 0-258</inkml:trace>
  <inkml:trace contextRef="#ctx0" brushRef="#br0" timeOffset="119507.8354">13416 8984 7740,'-16'-16'4773,"4"16"0,0 13-516,7 8-3612,-5 6-387,3 8 0,3 2-129,2 2 0,2 0 0,10-5-129,3-8 129,5-7-129,3-13 129,2-6 0,2-5 0,-2-13-129,-5-11 258,-4-4-129,-5-7 0,-8-4-129,-4 1 129,-9 3-129,-6 1 0,-3 12 0,-3 7-258,-1 6-258,5 14-645,-2 8-3354,15 9-258,3 3-258,8 0-387</inkml:trace>
  <inkml:trace contextRef="#ctx0" brushRef="#br0" timeOffset="119703.8466">13685 9102 8643,'7'7'4902,"1"15"0,-8-6-516,0 6-4128,-4 2-129,2 4 129,-3 3-387,1-2 0,4 8-1161,-5-15-3096,5-1-258,0-9-258,0-12-387</inkml:trace>
  <inkml:trace contextRef="#ctx0" brushRef="#br0" timeOffset="119967.8617">13799 8899 6708,'0'0'4773,"9"9"258,-6 9-645,-1 0-3354,3 13-258,-1 0-129,1 10-129,-2-2-387,-1-1-129,3 2-258,-5-10-774,4-3-3483,-2-7-258,0-6-129,-2-14-387</inkml:trace>
  <inkml:trace contextRef="#ctx0" brushRef="#br0" timeOffset="120747.9061">13904 8914 7611,'-5'-12'4515,"5"12"0,0 0-774,-10-12-3483,10 12-129,0 0-129,6-8 0,-6 8 129,0 0 0,11-6 258,-11 6 129,0 0 0,0 0 0,0 0 0,0 0 0,0 0 129,0 0-258,0 0-129,0 0 0,0 0 0,10 7 0,-10-7-129,0 0 129,3 10-129,-3-10 129,0 0-129,4 12 129,-4-12 0,0 0 0,0 0 0,0 0-129,0 0 129,0 0-129,0 0 0,0 0-129,0 0 129,11 2 0,-11-2-129,10-2 0,-10 2 0,15-6 129,-6 1-129,1 4 129,-1 0-129,-9 1 0,15 2 0,-15-2 0,12 21 0,-10 0 129,1 2-258,-3 2 0,0 9 129,-4-1 0,-2 4-129,-3-1 0,-1-1 0,-2-3 129,2-2-129,-1-5 129,1-4 0,0-4 0,6-5 0,4-12 0,-3 12 0,3-12 0,11 5 0,1-5 0,2-2-129,0-4-129,5 3-645,-5-10-2580,5 5-1419,-4-5-387,0 3-258,-6-8-516</inkml:trace>
  <inkml:trace contextRef="#ctx0" brushRef="#br0" timeOffset="121087.9258">14111 8863 9159,'6'-20'5289,"3"13"-258,1-3-129,10 9-3741,-5-4-387,8 5-258,-1-2 0,-1 2-258,-1 1-129,-1 5-129,-3 1 129,-5 5-129,-4-1 0,-3 6 129,-4 5-129,0 0 0,-1 7 0,-4 1 0,0 7 0,1-1-129,1 4 129,-1-3-129,4-1 0,0-2-129,0 1-258,0-13-258,7 5-1935,-4-11-2064,-2-3-387,-1-13-258,0 0-258</inkml:trace>
  <inkml:trace contextRef="#ctx0" brushRef="#br0" timeOffset="121251.9352">14180 9207 3999,'-24'-32'5160,"18"16"0,6-2-258,6 13-1677,4-12-2193,15 10-129,-3-7-129,7 4-645,3 9-1548,-4-10-3096,0 5-387,-3-6-387,-4 1-258</inkml:trace>
  <inkml:trace contextRef="#ctx0" brushRef="#br0" timeOffset="121711.9615">14406 8725 8256,'-3'-17'5289,"3"17"0,12-2-516,-5-2-3096,7 4-903,-1 0-129,3 5-129,-1-1-129,0-1-258,1-2 0,-2 4 0,-4 1-129,-1-3 0,-9-3 0,10 16 0,-10-16 0,0 26 0,0-6 0,0 4 0,0 1-129,0 7 129,0-2-129,3 9 0,2-3 129,1 6-129,1 0 0,1-5 0,1 5-129,0-3 0,2 0-258,-4-9 258,1-2-129,-4-2 0,-2-2 129,-2-9 129,-2-1 129,-7-4 258,-5-5 129,0-2-129,-2-3 129,2-2-258,3-5-258,0-10-2580,11 17-1806,0-25-774,5 12 0,5-2-516</inkml:trace>
  <inkml:trace contextRef="#ctx0" brushRef="#br0" timeOffset="122371.9992">15082 8899 8127,'5'-15'5289,"-5"15"0,0 0-516,12 18-3225,-12-2-645,5 11-129,-5-3-258,2 9 0,1-1-258,-1 0-129,0-2-129,1-4 129,2-8-258,0-2 129,-5-16 0,11 8-129,-11-8 0,13-12-129,-4-6 129,-2-4-129,1-2 0,-1-2 129,5 2-129,-4-2 129,1 4 129,-2 5-129,3 7 129,-2 6 129,-8 4 0,16 0 0,-16 0 0,11 27 129,-8-8-129,0 5 0,-1 1 0,-1 1-129,2 2-387,-3-9-774,4 2-3741,-3-10-129,-1-11-258,13 3-516</inkml:trace>
  <inkml:trace contextRef="#ctx0" brushRef="#br0" timeOffset="122552.0095">15420 8829 7740,'3'7'4773,"-3"-7"-387,2 17-387,-2-17-5289,0 18-2967,5-7-258,-5-11-516,11 17 258</inkml:trace>
  <inkml:trace contextRef="#ctx0" brushRef="#br0" timeOffset="122716.0189">15461 8960 7740,'-2'10'5031,"2"-10"-516,0 13-387,0-13-5160,9 14-3225,-3-2-387,-2-1 0,-4-11-516</inkml:trace>
  <inkml:trace contextRef="#ctx1" brushRef="#br0" timeOffset="32005.8307">21466 17109 0,'0'0'0</inkml:trace>
  <inkml:trace contextRef="#ctx0" brushRef="#br0" timeOffset="125023.1509">15698 8880 3612,'0'0'4128,"0"0"-774,0 0-516,0 0-516,8 2-129,-8-9-645,0 7-516,0 0-387,13-3 0,-13 3-387,4 8 0,-4 7-129,0 3 0,0 5 0,0 3-129,0 0 129,2 1-129,1 0-129,1-8-387,1 6-774,-5-6-2967,0-9-516,0-10-129,0 0-129</inkml:trace>
  <inkml:trace contextRef="#ctx0" brushRef="#br0" timeOffset="125239.1632">15546 8895 3096,'16'-19'5289,"-1"11"-258,5-4 0,10 12-2580,-6-17-258,12 16-903,-7-5-516,7 3-903,5 0-4386,-7-1-129,2 1-516,-4 1-516</inkml:trace>
  <inkml:trace contextRef="#ctx1" brushRef="#br0" timeOffset="36522.089">22802 18882 0</inkml:trace>
  <inkml:trace contextRef="#ctx0" brushRef="#br0" timeOffset="130899.487">17457 10303 2967,'-3'0'3741,"3"0"-645,0 0-774,0 0-129,0 0-516,0 0-258,0 0-129,0 0-258,0 0-258,0 0 0,0 0-387,0 0 0,0 0 0,0 0-129,0 0 129,0 0-258,-10 5 129,10-5-129,0 0-129,0 0 129,-9 17 0,9-17-129,-2 12 0,2-12 0,-6 17 0,6-17 0,-4 21 0,4-21 0,-3 19 0,3-5-129,0-3 129,0-11 0,0 20 0,0-20 0,3 18 0,-3-18 0,4 18 0,-4-18 0,3 15 129,-3-15-129,5 16 0,-5-16 129,5 11 0,-5-11-129,7 4 129,-7-4 0,12 0 258,-12 0-258,18 0 0,-7-6-129,0 2 129,-1-4-129,2-2 129,1-2-129,-1 0 0,-1-2 129,0 1 0,-3-4 129,1-2-129,-3-3 0,-1 1 0,-5-7 0,2 0 0,-2 0 0,-2 2 0,-5 3-129,-2 5 0,-5 3 0,0 6 129,-1 9 0,-2 3-129,1 11 0,-3-1 0,4 3 129,2 3-258,6 3 0,1-3-516,6 10-2838,3-12-1290,4 1-258,5-1-516</inkml:trace>
  <inkml:trace contextRef="#ctx0" brushRef="#br0" timeOffset="131207.5044">17736 10425 4257,'13'0'4902,"-3"8"-129,-10-8-645,2 15-2451,3 2-516,-5-3-387,-2 6-129,-4 0-258,2 3 0,-3-4-258,0 2 0,0-2 0,1-9-387,4 3-516,2-13-3612,0 0-258,0-6-258,5-8-258</inkml:trace>
  <inkml:trace contextRef="#ctx0" brushRef="#br0" timeOffset="174499.9808">16585 11698 3096,'10'-11'4902,"2"-5"-387,-12 16 258,2-15-2322,-2 15-645,0 0-774,-2 16-258,-9-3-129,-3 9-516,-3 6 129,-1 4-258,-6 3 258,0 2-258,2 0 0,0-5-258,4-1 129,3-7-258,6-4-774,-2-8-2967,11-12-516,0 0-258,-4-18-258</inkml:trace>
  <inkml:trace contextRef="#ctx0" brushRef="#br0" timeOffset="174703.9925">16402 11738 8514,'0'0'5289,"0"0"-645,13 5 0,-1 0-3870,9 11 0,-4-4 0,5 13-258,-3-3-258,2 2-516,2 4-258,-7-11-1548,8 8-2451,-5-7-258,2-1-387,1-10-387</inkml:trace>
  <inkml:trace contextRef="#ctx0" brushRef="#br0" timeOffset="174903.0038">16868 11736 9288,'-7'-4'4773,"7"4"-258,0 0-387,0 9-4128,0-9-387,10 22-1548,-6-10-2322,6-4-129,0 4-387,-1-3-258</inkml:trace>
  <inkml:trace contextRef="#ctx0" brushRef="#br0" timeOffset="175039.0116">16927 11896 6063,'-11'16'5160,"11"-16"-516,-10 12-258,10-12-3096,-2 11-645,2-11-3870,0 0-903,5 2-387,-5-2-645</inkml:trace>
  <inkml:trace contextRef="#ctx0" brushRef="#br0" timeOffset="175703.0496">17316 11699 2580,'11'0'4386,"-11"0"387,0 0-516,10-2-2193,-10 2-129,0 0-516,0-17-129,0 17-387,-8-6-258,8 6 0,-19-3-387,7 3 0,-6 0-129,0 0 0,-1 1 0,1 5-129,0-2 129,3 3 0,2-1-129,4-1 129,9-5 0,-9 19 0,9-19 0,0 22-129,0-6 129,7 2-129,0 7 129,0-1-129,1 7 0,-2-3 0,0 1 0,-4 3 0,-1-1-258,-1-2 258,0-4 0,-3-4-129,0-3 129,0-4 0,3-1 0,0-13 0,0 0 0,10 11 0,0-11 0,4 0 0,1-4-129,-2-4-258,7 8-2967,-2-4-1290,1-1-258,-4-2-516,3 1 0</inkml:trace>
  <inkml:trace contextRef="#ctx0" brushRef="#br0" timeOffset="176115.0732">17537 11849 7224,'-18'-11'5031,"8"18"-258,0 3-258,4 6-3354,-4-5-387,6 11 0,-2-2 129,6 3-387,0-4-258,7-2 0,4 0-129,2-3 0,2-3-129,3-7 0,2-2 0,-1-2 0,1-5 0,-2-7 0,-4-4 0,-1-3 0,-6-6 0,-4 0-129,-3-5 258,-7 1-129,-5 1-129,-4 2 129,-4 9 0,-2 1 0,2 12 0,0 4 0,6 3-258,0 5-774,14 11-3612,0 0-129,8 2-387,4-3-387</inkml:trace>
  <inkml:trace contextRef="#ctx0" brushRef="#br0" timeOffset="176319.0846">17757 11977 9546,'20'10'5676,"-20"-10"-516,13 24-129,-13-10-3483,2 6-774,-2 3-387,-3 1-258,-1 4-1032,-4-8-3870,6 4-258,-5-13-258,7-11-645</inkml:trace>
  <inkml:trace contextRef="#ctx0" brushRef="#br0" timeOffset="177092.1289">18083 11696 7740,'12'-18'4773,"-1"18"258,-11 0-516,6 32-3612,-6-11-258,0 11-258,0 2-129,0 6 129,-1-2-258,-1-2-516,2 0 0,-2-12-903,6 1-3225,-3-14-258,-1-11-258,0 0-258</inkml:trace>
  <inkml:trace contextRef="#ctx0" brushRef="#br0" timeOffset="177287.1402">17941 11803 9288,'0'-13'5160,"0"13"-258,20-10-387,0 2-3999,10 4 129,2-2-387,4 2-258,4 4-645,-5-9-1935,5 8-2064,-4-1-516,-1 2 129,-6 0-645</inkml:trace>
  <inkml:trace contextRef="#ctx0" brushRef="#br0" timeOffset="177767.1677">18372 11767 6966,'-11'7'4902,"11"-7"-258,-16 14-387,11 1-3612,-2 0-129,7 6-258,0-2-129,7 0 129,7-3-129,4-1 0,7-5 0,1-3-129,4-7 0,1-11 129,-2-5 0,2-4 0,-7-5-129,0 0 258,-5-4-258,1 1 129,-2 2-129,-1 8 0,-2 5 0,0 5-129,-2 8 129,1 4 0,-1 10 0,-3 4-129,-3 7 129,0 3-129,-3-2 129,-2 1-129,-2 1 129,-1-5-129,-7-2 0,-5-6 129,-4-10 0,-3-3 129,-2-2 0,-6-12 129,-2-10 0,-3 2-129,-3-6 0,2 2 129,3 1-258,0 4 0,8 5-129,2 5-774,12 9-3612,9 0-129,3 16-387,14 1-387</inkml:trace>
  <inkml:trace contextRef="#ctx0" brushRef="#br0" timeOffset="178083.1857">18858 11570 11094,'16'-6'5676,"6"16"-258,-2 5-258,6 18-4386,0 2-129,1 18-129,-10 9-387,-13 2-1677,-4 22-3483,-19 0-258,-7 7-258,-15-6-774</inkml:trace>
  <inkml:trace contextRef="#ctx0" brushRef="#br0" timeOffset="188462.7794">13554 14621 5160,'-5'5'4902,"5"-5"-387,-17 3-129,11 9-2322,-7-11-1032,3 6-387,-4-4-129,2 4-129,0-6 0,2 3 0,-1-4 0,3 0-129,-4-1-129,2-3 0,1 1-129,-2 0 129,2 1-129,-2 1 0,3 1 129,8 0-129,-8 13-129,5 2 258,3 3-258,0 5 129,6 6 0,2 6 0,-1 2 0,0 6 0,0 2 0,-2 2 0,-1 3 0,-4 1-129,-2-2 0,-3-3 129,-2-6-129,3-2 0,-2-5 0,2-6 129,4-7 0,0-10 0,0-10 0,16 13 129,-3-13-129,2 0 129,1-1 0,4-5 0,-1 1-129,-1 3 129,0 1-129,1-1 0,-1 2-129,-2-3-387,5 7-1548,-5-4-2580,1-3-129,-2-7-387,3 1-387</inkml:trace>
  <inkml:trace contextRef="#ctx0" brushRef="#br0" timeOffset="188883.8033">13840 14888 2580,'0'-20'4773,"-10"14"-129,0 6-129,5 14-2967,-8-2 129,6 16-516,-6-6-129,6 12-258,-1-3-258,5 4-258,3-2 129,1-2-129,8-6-129,6-5 0,4-12-129,5-5 258,2-6-129,3-11-129,0-10 129,-1-6-129,-1-4 0,-6-4 258,-5 0-258,-5-2 129,-9 1-129,-6 4 129,-13 4-129,-5 6 0,-4 9 0,-5 6 0,1 9-129,2 1 0,2 14-129,7 4-387,16 15-2193,1-6-1548,6 3-516,10-4-387,6-1 0</inkml:trace>
  <inkml:trace contextRef="#ctx0" brushRef="#br0" timeOffset="189131.8177">14147 15031 7611,'11'-16'5289,"-11"16"-516,0 0-129,10 0-3096,-10 10-1161,0 11 258,-2 7-387,-1 6 0,-2 6-258,-1 1 129,3 4-387,-3-9-645,7 0-3483,-1-11-387,3-7-387,-3-18-258</inkml:trace>
  <inkml:trace contextRef="#ctx0" brushRef="#br0" timeOffset="190102.8732">14512 14812 1806,'0'0'4902,"0"0"-129,9 11 258,-9-11-2064,9 25-903,-9-10-258,3 20-774,-3-6 0,0 11-516,0 6-129,0 0-258,-1 2-129,1-1 0,0-4-129,0-7-129,3 3-387,-3-19-3354,9 3-645,-9-23-645,13 12-258</inkml:trace>
  <inkml:trace contextRef="#ctx0" brushRef="#br0" timeOffset="190778.9119">14757 14899 7224,'-13'-8'5289,"0"-8"-129,13 16-258,-6-26-2580,6 16-1290,5-12-129,8 8-258,-2-3-258,8 4-129,-1 3 0,5 5-129,-3 2 0,0 5-129,-5 13 0,-3 3 0,-6 7 0,-5 7 0,-4 2 0,-11 1-129,0 4 0,-6-3 0,2 1 129,-2-1-129,5-7 129,1-2-129,7-3 129,1-7 0,6-4 0,1-2 0,7-5 0,4-1 0,2-2 0,3-3 0,1 0-129,2 0-516,4 7-1806,-3-11-2451,1-1-258,-3-10-258,6 2-387</inkml:trace>
  <inkml:trace contextRef="#ctx0" brushRef="#br0" timeOffset="191130.932">15075 14695 6966,'-7'-13'5418,"7"-10"-387,0 23-129,10-29-1806,3 23-2580,5 1-129,-1 5 0,0 1-129,0 7-129,-3 4 0,0 3 0,-1 6-129,-2-1 0,-6 5 0,-1 3 0,-3 3 0,-1 1 0,0 2 0,0-2-129,0 5 258,-2-2-258,2-2 129,0-1-129,0-5 0,0 1-129,1 3-129,-1-11-516,9 6-3870,-9-12 0,3 2-258,-3-16-645</inkml:trace>
  <inkml:trace contextRef="#ctx0" brushRef="#br0" timeOffset="191334.9437">15078 14937 10062,'-5'-15'5289,"14"1"-258,9 8-129,-2-5-4128,13 7-129,0-5-258,2 6-258,0 3-774,-5-2-3870,4 2-258,-9-4-516,-1 3-258</inkml:trace>
  <inkml:trace contextRef="#ctx0" brushRef="#br0" timeOffset="191830.9721">15334 14476 10449,'10'-27'5547,"0"16"-516,7 5-129,1-3-3999,11 7-258,-2-1-258,3 3 0,0 0-258,-4 5 0,1 0-129,-8 7 129,-2 0-129,-8-2 0,-3 4 0,-4 4 0,-2 1 0,-3 8 129,-3-1-258,0 2 129,-1 7 0,1 3 0,2 5 0,1-2 0,2 2 0,1-2 0,0 5 0,3-3-129,4 0 129,2 5-129,-1-4 129,1-2-129,-2 2 0,-2-4 129,-1-1 0,-4-4 0,-5-4 0,-8-4 0,-6-6 0,-6-2 0,0-6 0,-6-5 0,4-7 129,4-1-129,4-5-129,2-6-258,17 11-1161,-9-21-3354,14 9-129,4-3-258,9 2-774</inkml:trace>
  <inkml:trace contextRef="#ctx0" brushRef="#br0" timeOffset="192851.0304">16065 14538 8643,'0'0'5418,"0"-18"-258,0 18-258,0-18-3096,0 18-774,4-10-258,-4 10-258,0 0-129,0 0-129,9-1-129,-9 1 0,0 0-129,4 12 0,-4-12 0,1 17 0,-1-6 0,2 3 0,0-4-129,0 3 129,0-1 0,0-2 0,1 2 0,-3-12 0,4 14 0,-4-14 129,0 0-129,2 12 0,-2-12 0,0 0 129,0 0-129,0 0 0,0 0 0,0 14 0,0-3 0,-2 5 0,0 6 0,-2 5 0,1 7 0,-1 2 0,2 8 0,-2-1-129,1 4 129,1-2-129,0 3 129,-1-4-129,-1 1 129,-1-5 0,-2-7 0,2-2 0,0-6 0,-1-11 0,6-14 0,-5 13 0,5-13 0,4-5 0,3-8 0,5 0 0,2-1 0,4 1 0,2-2 0,2 2 0,5 5 0,-1 1 0,3 4 0,-2 3-129,1 0 129,-3 5-129,-2 3 129,-1 0-129,-6 3 129,-2-1 0,-4-1 0,1-3 0,-11-6 0,9 0 0,-9 0 0,8-21 0,-5-1 0,1-9 0,2-4 0,1-9 129,0-6-129,0-9 129,-1-5 0,1-6 0,-2 0-129,0 0 129,-3 3 0,-2 8 0,0 3 0,0 13 0,-5 9 0,1 11 0,1 11 0,3 12-516,-2 6-2709,2-6-2064,-5 27-258,5-15-516,3 4-645</inkml:trace>
  <inkml:trace contextRef="#ctx0" brushRef="#br0" timeOffset="194055.0993">17149 14535 5934,'-19'-9'4902,"9"6"-387,-7 1-258,4 2-2967,-9 0-645,5 1 0,-8 0-129,5 4 0,-5-2-129,5 6 0,2-8-129,2 6 129,5-2-129,4 7 0,4-3-129,3 8 0,0 4-129,6 5 0,2 10 0,2 2 0,-2 5 0,-1 3 0,-5 5 0,2-2-129,-3 2 129,-1-5-258,0-2 258,0-1-129,-1-5 129,-2-6-129,3-2 129,0-6 0,0-4 0,3-4 0,3-4 0,-6-12 129,14 16-129,1-12 0,-1-4 129,3 3-129,3-1-129,1-2-387,8 5-2193,-3-7-1806,4-3-387,-5-6-387,6-1-258</inkml:trace>
  <inkml:trace contextRef="#ctx0" brushRef="#br0" timeOffset="194415.1199">17440 14763 6321,'-11'-4'5031,"-3"9"-258,-2 14-258,-5 5-2838,5 15-1161,2-3 0,7 10-258,3-3 129,6 2-129,12-7 129,10-6-387,8-11 0,6-9 0,3-12 0,-1-4-258,-2-14 258,-4-10 258,-7-8-516,-8-3 516,-12-4-258,-7-4 129,-16 4-129,-8 4 129,-8 7-129,-4 8 129,-3 12-129,1 7-258,10 16-2838,3 3-1419,12 10-387,10-2-387,12 2-516</inkml:trace>
  <inkml:trace contextRef="#ctx0" brushRef="#br0" timeOffset="194707.1366">17963 15121 9417,'19'46'5289,"-16"-17"-129,-3 10-258,-3 2-4644,-7-11-1806,6 10-3096,-6-12-387,3-7-516,7-21-258</inkml:trace>
  <inkml:trace contextRef="#ctx0" brushRef="#br0" timeOffset="195171.1631">18287 14720 9030,'14'-33'5418,"-14"33"-387,14 2-387,-13 17-3741,5 11-516,-1 9-129,1 5-129,-4 4 0,1 5-129,1-2 0,-2-5-258,1-2-129,-1-15-645,10 0-3741,-7-16-258,2-6-258,-7-7-516</inkml:trace>
  <inkml:trace contextRef="#ctx0" brushRef="#br0" timeOffset="195351.1734">18227 14928 8127,'-12'0'5289,"12"0"0,0-14-258,17 4-3612,2-2-903,10 1 0,4 0-645,1-3-903,7 9-3612,-3-7-387,4 2-258,-2-4-645</inkml:trace>
  <inkml:trace contextRef="#ctx0" brushRef="#br0" timeOffset="195835.2011">18779 14744 8643,'-45'58'5289,"23"-19"-387,-2-7-387,8 9-4257,5-6 129,9-1-258,4-7 129,14-6-258,5-11 258,10-7-258,2-7 129,4-13 0,3-11-129,-4-8 258,2-7-258,0-10 258,-3-4-258,-3 3 129,-3 0 0,-2 7-129,-3 9 0,-3 9 0,-1 14 0,-3 15 0,-1 11 0,-1 13 0,-3 9 0,-1 6-129,-3 0 129,-2 1 0,-6-1 0,-1-4 0,-11-4 0,-5-6 0,-12-6 0,-6-1-129,-13-6 258,-7-3-258,-4-9 129,-5 0 0,2-1 0,4-11 129,6-1-129,13-3 129,12-2-258,12-4-258,20 8-4128,7-5-387,17 7-387,5 2-387</inkml:trace>
  <inkml:trace contextRef="#ctx0" brushRef="#br0" timeOffset="196203.2221">19276 14249 10320,'5'-20'5676,"9"20"-387,10 25 0,3 6-4515,11 26-129,-1 15-129,0 17-129,-7 10-129,-8 11-387,-8 5 0,-10 1-516,-4 10-2709,-17-21-1935,-2-6-258,-11-17-774,3-14 0</inkml:trace>
  <inkml:trace contextRef="#ctx0" brushRef="#br0" timeOffset="198847.3733">19982 14724 645,'0'0'4515,"0"0"516,10-8-129,-10 8-1935,11-6-774,-4-7-903,10 12-258,-2-11-258,10 7-258,0-7-129,5 3 0,-1-3-387,1-1-387,-1 7-516,-10-9-2709,2 11-1032,-11-2-387,-10 6-387</inkml:trace>
  <inkml:trace contextRef="#ctx0" brushRef="#br0" timeOffset="199043.3844">19986 14914 6708,'13'2'5289,"-2"-4"-258,11-2-387,-5-9-3612,12 10-129,-5-6-258,5 8-258,-2 1-903,-4 0-3999,5 3-258,-3-3-516,1 0-258</inkml:trace>
  <inkml:trace contextRef="#ctx0" brushRef="#br0" timeOffset="199863.4313">21002 14308 2967,'34'-10'4773,"-20"8"-258,-3 1 129,0 1-3096,-11 0-258,0 0-387,-7 11-129,-2 0 129,-10-5-258,-2 8-129,-3-5-129,-3 2-129,-1-3 258,3 4-387,-1-5 129,4 0-129,4 0-129,6-2 129,12-5-129,-11 11 0,11-11 0,1 26 0,6-4 0,1 10 0,1 7 0,3 10 0,0 4-129,-4 6 258,1 4-129,1 1 0,-6-7 0,-4 2 0,2-8 0,-2-9-129,0-5 258,0-6-258,2-9 129,-1-2 0,4-5 0,5-8-129,1-2 129,3-2 129,1-3-129,2 0-129,2 0 129,-2-5 0,2 1 0,-3-1 0,5 3-645,-8-11-1677,2 10-2451,-3-6-387,3 1-258,-6-8-258</inkml:trace>
  <inkml:trace contextRef="#ctx0" brushRef="#br0" timeOffset="200447.4649">21306 14517 3999,'-24'-2'5031,"10"9"-129,1 13-129,-5-2-2967,8 19-387,-7-1-516,10 8-258,0-3-129,7 4 129,3-7-387,11-7 0,6-9-129,8-8 0,3-14 0,6-8-129,-2-15 129,0-8-129,-4-13 129,-7-3-129,-6-8 129,-13 2 0,-9 1-129,-14 9 0,-7 9 129,-10 8-258,-2 20-129,-2 5-645,12 14-3870,-2 12-258,17 8-516,8 2-387</inkml:trace>
  <inkml:trace contextRef="#ctx0" brushRef="#br0" timeOffset="200823.4863">21712 14865 9804,'17'0'5418,"-5"22"-258,-12-8-129,7 11-4386,-7 2-258,0 9-129,0 1 0,-3 1-387,-1-2-129,0-9-774,5 0-3999,-1-13 0,0-14-516,0 0-387</inkml:trace>
  <inkml:trace contextRef="#ctx0" brushRef="#br0" timeOffset="201147.5049">22085 14433 8256,'9'0'5547,"7"20"-516,-13-6-129,5 13-3870,-6 1-387,2 16-129,-1 0-258,-3 8-129,0-2 0,0-2-129,2-3 0,0-8-129,4-2-645,-6-21-3354,4 1-645,-4-15-645,0 0-258</inkml:trace>
  <inkml:trace contextRef="#ctx0" brushRef="#br0" timeOffset="201342.5161">21913 14719 7998,'6'4'5418,"12"-6"-387,12-2-258,1-9-3999,14 4 0,1-4-258,2 1-258,2 4-774,-9-10-3483,3 8-774,-6-11-387,0 6-645</inkml:trace>
  <inkml:trace contextRef="#ctx0" brushRef="#br0" timeOffset="201935.55">22638 14416 7224,'0'-29'5160,"-1"18"0,1 11-387,-22-7-3354,6 17-387,-4 12-387,-2 5-129,-1 12-129,6 4 0,2 1-129,8 1-129,7 0 0,9-10-129,13-8 0,6-8 0,9-14-129,4-7 129,5-14 0,1-11 0,3-12 129,-1-2 0,-1-5-129,0-1 129,-5 5 0,-3 4-129,-3 10 0,-3 5 0,-6 13 0,-3 8 0,-5 4 0,-5 14-129,-1 5 129,-7 3 0,0 7-129,-6 4 129,-1 0-129,0 1 258,-8-6-258,-3-2 129,-9-5 0,-3-10 0,-7-10 129,-5-3-129,-11-10 0,-6-13 0,-5-12 129,-4-5-129,0-1 0,4-3 129,5 3-129,8 4-129,13 7 0,7 7-774,24 23-4128,0 0-129,16 7-258,6 15-774</inkml:trace>
  <inkml:trace contextRef="#ctx0" brushRef="#br0" timeOffset="202550.5852">23307 13921 11352,'44'36'6063,"-22"-2"-516,7 25 0,-5 8-4902,1 17-258,-2 18 129,-6 9-258,-12 8-258,-9-2-774,-2 6-4386,-22-13-387,-2-3-387,-9-14-645</inkml:trace>
  <inkml:trace contextRef="#ctx0" brushRef="#br0" timeOffset="207194.8506">18079 10337 129,'5'-13'4515,"-5"13"258,8-15-645,-8 15-1161,0 0-645,12 0-645,-12 0-129,5 17-516,-5 0-516,0 9-129,0-1-129,3 9-129,-3 0-129,2 2 0,2-4-258,-3-12-774,8 3-3354,-3-13-387,-6-10-258,9 2-387</inkml:trace>
  <inkml:trace contextRef="#ctx0" brushRef="#br0" timeOffset="207398.8625">18006 10450 8901,'0'0'5418,"9"0"-387,10-3-129,-2-5-3870,7 6-258,-2-7-129,2 7-387,0 2-387,-2 0-387,7 7-1548,-8-7-2580,6 2-516,-1-2-129,5 0-516</inkml:trace>
  <inkml:trace contextRef="#ctx0" brushRef="#br0" timeOffset="207938.8933">18505 10278 5031,'-9'-13'4902,"0"13"-129,0 9-774,-7-4-2322,11 19-129,-9-6-645,7 11-129,-3-3-387,10 3 0,0-6 0,5-1-258,7-8 0,5-5-129,5-8 0,4-4 0,0-11 129,1-5-129,2-5 0,-3-4 0,0 3-129,-3 1 0,-2 3 129,-2 3 0,-3 7-129,1 6 129,-5 5-129,-1 3 129,-1 9 0,-2 5 0,-1 1 129,-2 5-258,-2 2 129,-1 0 0,-2-5 0,-2 0 0,-3-5 0,-6-2 0,-1-5 0,-7-4 258,-2-4 0,-3-5 0,-3-10 129,-1 0-129,-3-6 129,4-2 0,-4-4-129,10 4 129,-1-5-387,7 5 129,4 4-258,1 3 0,10 16-774,0 0-4128,0 0 129,10 2-516,6 14-516</inkml:trace>
  <inkml:trace contextRef="#ctx0" brushRef="#br0" timeOffset="208534.9275">18837 10125 9546,'31'-5'5547,"-16"16"-387,-2 6-258,6 16-3870,-6 1-258,1 12-516,-7 9-258,-7-4-1806,0 11-3225,-5-3 0,-1-5-516,-5-8-387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6:54.7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B3C4A42-D75D-4ADF-8D83-EDB250D1D717}" emma:medium="tactile" emma:mode="ink">
          <msink:context xmlns:msink="http://schemas.microsoft.com/ink/2010/main" type="writingRegion" rotatedBoundingBox="19360,5279 20189,5203 20264,6017 19435,6093"/>
        </emma:interpretation>
      </emma:emma>
    </inkml:annotationXML>
    <inkml:traceGroup>
      <inkml:annotationXML>
        <emma:emma xmlns:emma="http://www.w3.org/2003/04/emma" version="1.0">
          <emma:interpretation id="{06B8681A-2CA9-4328-98C4-78B2E3A7BDA1}" emma:medium="tactile" emma:mode="ink">
            <msink:context xmlns:msink="http://schemas.microsoft.com/ink/2010/main" type="paragraph" rotatedBoundingBox="19360,5279 20189,5203 20264,6017 19435,6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854C4E-E46A-43DC-B337-DD564F448217}" emma:medium="tactile" emma:mode="ink">
              <msink:context xmlns:msink="http://schemas.microsoft.com/ink/2010/main" type="line" rotatedBoundingBox="19360,5279 20189,5203 20264,6017 19435,6093"/>
            </emma:interpretation>
          </emma:emma>
        </inkml:annotationXML>
        <inkml:traceGroup>
          <inkml:annotationXML>
            <emma:emma xmlns:emma="http://www.w3.org/2003/04/emma" version="1.0">
              <emma:interpretation id="{402CDCB2-2264-4A38-8BA2-BFB998B96F9B}" emma:medium="tactile" emma:mode="ink">
                <msink:context xmlns:msink="http://schemas.microsoft.com/ink/2010/main" type="inkWord" rotatedBoundingBox="19360,5279 20189,5203 20264,6017 19435,6093"/>
              </emma:interpretation>
              <emma:one-of disjunction-type="recognition" id="oneOf0">
                <emma:interpretation id="interp0" emma:lang="en-US" emma:confidence="0">
                  <emma:literal>By</emma:literal>
                </emma:interpretation>
                <emma:interpretation id="interp1" emma:lang="en-US" emma:confidence="0">
                  <emma:literal>C Y</emma:literal>
                </emma:interpretation>
                <emma:interpretation id="interp2" emma:lang="en-US" emma:confidence="0">
                  <emma:literal>c Y</emma:literal>
                </emma:interpretation>
                <emma:interpretation id="interp3" emma:lang="en-US" emma:confidence="0">
                  <emma:literal>My</emma:literal>
                </emma:interpretation>
                <emma:interpretation id="interp4" emma:lang="en-US" emma:confidence="0">
                  <emma:literal>[ Y</emma:literal>
                </emma:interpretation>
              </emma:one-of>
            </emma:emma>
          </inkml:annotationXML>
          <inkml:trace contextRef="#ctx0" brushRef="#br0">7701 716 258,'0'0'4515,"0"0"-903,0 0-903,0-32-516,0 32-387,0 0-645,0 0-129,-33-35-387,33 35 129,0 0-387,0 0 0,-35-34-258,35 34 129,-34 0 0,34 0-129,-33 0 129,33 0-258,-33 0 129,0 0-129,33 0 129,-34 34-129,34 1 0,-33-35 0,0 32 0,33 2 0,-34-2 0,34 2 0,-33 0 0,33-2 0,0 2 129,0 1 0,0-3 0,0-32 0,33 34 129,-33 0 129,34-34-129,-1 0 0,0 32 0,1-32-129,-1 0 129,0 0-129,0 0 0,1 0 0,-34 0-129,35 0 129,-35 0-258,33-32-129,-33 32-258,0 0-645,0 0-2193,0 0-1677,0 0-387,0 0-129</inkml:trace>
          <inkml:trace contextRef="#ctx0" brushRef="#br0" timeOffset="2979.8784">7933 951 3225,'0'0'4257,"0"0"-1290,0 0-258,0 0-645,0 0-774,0 0-387,0 0-258,0 0 0,0 0-258,0 0-129,0 0 0,0 0-129,0 0 129,0 32-129,0-32 0,0 34 0,0-34 0,34 34-129,-34-34 129,0 0-129,0 0 129,33 32-129,-33-32 0,33 0 129,-33 0-129,0 0 0,33 0 0,-33 0 0,36 0 0,-36-32 0,0 32 129,33 0-129,-33 0 129,0-34-129,0 34 129,33-34-129,-33 34 129,0 0 0,0 0 0,0 0-129,0 0 258,0 0-258,0 0 129,-33 34-129,33 0 129,0-2 0,-33 2-129,33 0 129,0 33 129,-36-33-129,36-2 0,0 2 0,0 0 0,-33-34-129,33 0 258,0 32-258,0-32 0,0 0 0,0 0-129,0 0-129,33 0-516,-33-32-3870,0 32-516,0-34 0,36 34-645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2:34.91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BAC8857-F98E-465B-96B0-2A41337980B1}" emma:medium="tactile" emma:mode="ink">
          <msink:context xmlns:msink="http://schemas.microsoft.com/ink/2010/main" type="inkDrawing" rotatedBoundingBox="7148,9737 7241,5692 7300,5693 7207,9739" semanticType="callout" shapeName="Other">
            <msink:sourceLink direction="with" ref="{0AE006E1-D93A-4DA4-B569-7ABB2DD50461}"/>
            <msink:sourceLink direction="with" ref="{8FA6B339-3EA1-4503-81B6-994A87F06C00}"/>
          </msink:context>
        </emma:interpretation>
      </emma:emma>
    </inkml:annotationXML>
    <inkml:trace contextRef="#ctx0" brushRef="#br0">134 0 3612,'0'0'2838,"0"0"-129,0 0-774,-34 32-129,34-32-516,0 0-387,0 34-258,0-34 129,0 34-387,0-34 0,0 32 0,0 3-129,0-1 258,0-2-258,0-32 129,0 34-258,0 0 258,0 32-258,0-32-129,0-1 129,0 1-129,0 0 129,0 32-129,0-32 0,0-2 0,0 36 129,0-35-129,0 1 0,0 32 0,0-32 129,0 0-258,0 32 129,0-31 0,0-3 129,0 2-129,0 32 0,0-32 129,0 32-129,0-31 258,0-3-258,0 36 129,0-36-129,0 36 129,0-36-129,0 37 0,0-37 129,0 36-129,0-2 0,0-32 0,0 33 129,0-33-129,0 32 0,0-32 0,0 32 0,0-32 129,0 33-129,0-33 129,0 32-129,-33 0 129,33-32-129,0 33 129,0-1-129,0-32 0,0 32 0,0-32 0,0 33 0,0 1 0,-33-36 0,33 36 0,0-36 0,0 37 0,0-3 0,0-32 0,0-2 0,0 36 0,0-36 258,0 3-258,0 31 129,0-32-129,0 0 0,0 32 0,0-32 0,0 33 129,0-33-258,0 32 258,0-32-129,0 32-129,0-31 258,0-3-129,0 34 0,0-32 0,0 0 0,0-2-129,0 2 129,0 1 0,-34-35 0,34 0-129,0 32 129,0-32 0,0 0-258,0 0 258,0 0 0,0 0-129,0 0 0,0 0 0,0 0-129,0 0-387,0 0-516,0 0-2451,0 0-903,0 0-129,0 0-129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2:33.36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F065AD1-59D5-44D8-9E3F-CC6442F9440F}" emma:medium="tactile" emma:mode="ink">
          <msink:context xmlns:msink="http://schemas.microsoft.com/ink/2010/main" type="writingRegion" rotatedBoundingBox="6214,4580 7470,5161 7232,5675 5977,5093"/>
        </emma:interpretation>
      </emma:emma>
    </inkml:annotationXML>
    <inkml:traceGroup>
      <inkml:annotationXML>
        <emma:emma xmlns:emma="http://www.w3.org/2003/04/emma" version="1.0">
          <emma:interpretation id="{79E02553-E9E8-4904-88D2-D41CCA443D7B}" emma:medium="tactile" emma:mode="ink">
            <msink:context xmlns:msink="http://schemas.microsoft.com/ink/2010/main" type="paragraph" rotatedBoundingBox="6214,4580 7470,5161 7232,5675 5977,5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80BA70-0A52-4FBE-9C07-6FEEF021B764}" emma:medium="tactile" emma:mode="ink">
              <msink:context xmlns:msink="http://schemas.microsoft.com/ink/2010/main" type="line" rotatedBoundingBox="6214,4580 7470,5161 7232,5675 5977,5093"/>
            </emma:interpretation>
          </emma:emma>
        </inkml:annotationXML>
        <inkml:traceGroup>
          <inkml:annotationXML>
            <emma:emma xmlns:emma="http://www.w3.org/2003/04/emma" version="1.0">
              <emma:interpretation id="{0AE006E1-D93A-4DA4-B569-7ABB2DD50461}" emma:medium="tactile" emma:mode="ink">
                <msink:context xmlns:msink="http://schemas.microsoft.com/ink/2010/main" type="inkWord" rotatedBoundingBox="6214,4580 7470,5161 7232,5675 5977,5093">
                  <msink:destinationLink direction="with" ref="{DBAC8857-F98E-465B-96B0-2A41337980B1}"/>
                </msink:context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to v</emma:literal>
                </emma:interpretation>
                <emma:interpretation id="interp2" emma:lang="en-US" emma:confidence="0">
                  <emma:literal>10 v</emma:literal>
                </emma:interpretation>
                <emma:interpretation id="interp3" emma:lang="en-US" emma:confidence="0">
                  <emma:literal>Vero</emma:literal>
                </emma:interpretation>
                <emma:interpretation id="interp4" emma:lang="en-US" emma:confidence="0">
                  <emma:literal>100 v</emma:literal>
                </emma:interpretation>
              </emma:one-of>
            </emma:emma>
          </inkml:annotationXML>
          <inkml:trace contextRef="#ctx0" brushRef="#br0">67 1 1,'0'0'3482,"0"0"-902,0 0-258,0 0-645,0 0-387,0 0-258,-34 35-258,34-35 0,0 32-387,-33-32 0,33 34 258,0-34-258,0 32 0,0 2 129,0-34-129,0 0 129,33 34-129,-33-34 129,0 0-258,0 0 129,34 0-129,-34 0-129,33-34 0,-33 34 0,33-34 0,-33 34 0,0 0-129,0-32 129,0 32-129,0 0 0,0-34 0,0 34 129,-33-32-129,33 32-129,-33 0 129,33 0-258,0 0-387,0 0-645,-34 32-2322,34-32-903,-33 0-387,33 0 258</inkml:trace>
          <inkml:trace contextRef="#ctx0" brushRef="#br0" timeOffset="613211.368">-1090-519 4257,'0'0'4902,"34"0"-129,-34 0-774,0 0-2709,0 34-387,0-34 0,0 32-258,33 3 129,-33-1-516,0-2 129,33 34-387,-33-32 129,33 0 0,-33-2-129,34 4 0,-34-2 0,33-2 0,-33-32 0,33 0 0,1 0 0,-34 0 0,33 0 0,-33-32 0,33-2 0,0-2 0,-33 4 129,34-2 0,1-32-258,-35 32 258,33 2-258,-33-37 129,34 37-387,-34 32-258,0 0-2064,0-34-1935,0 34-387,0 0-258</inkml:trace>
          <inkml:trace contextRef="#ctx0" brushRef="#br0" timeOffset="613959.9631">-489-50 903,'0'0'4128,"0"0"645,0 0-1806,0-34-1161,34 34-129,-34-32 0,0 32-387,0-34-258,33-2-258,-33 36-258,0 0 129,0-32-258,0 32-129,0 0-129,0 0 129,0 0-129,0 0 0,0 0-129,33 0 129,-33 0-129,0 32 129,0 4-129,0-2 0,0-2 0,0-32 0,0 34 0,0 0 0,0-2-129,0 2-129,0-34-258,0 0-903,34 34-1419,-34-34-1935,0 33-516,0-33 0</inkml:trace>
          <inkml:trace contextRef="#ctx0" brushRef="#br0" timeOffset="614199.9935">-489 151 1548,'0'0'4902,"0"0"0,0 0-129,0 0-2709,34 0-516,-1 0-258,0-34-258,-33 34-387,34 0-387,-1-33-129,0 33-1032,1-34-3612,-34 34-258,33 0-387,-33 0-258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7:07.12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2AFBEAE-3180-4D7C-A75F-B224AF163EF4}" emma:medium="tactile" emma:mode="ink">
          <msink:context xmlns:msink="http://schemas.microsoft.com/ink/2010/main" type="inkDrawing" rotatedBoundingBox="16089,10465 16184,5282 16878,5295 16783,10478" semanticType="callout" shapeName="Other">
            <msink:sourceLink direction="to" ref="{524FCC8F-03DD-4537-AB03-CDC123447C6B}"/>
            <msink:sourceLink direction="from" ref="{FD198218-0004-4533-B0DD-8862103480FB}"/>
          </msink:context>
        </emma:interpretation>
      </emma:emma>
    </inkml:annotationXML>
    <inkml:trace contextRef="#ctx0" brushRef="#br0">135 0 258,'0'0'2322,"0"0"129,0 0-129,0 0-258,0 0-129,0 0-129,0 35-258,0-35-258,0 66-129,-33-66-387,33 66 0,0-32-129,0 32-129,0-31-258,0 65 129,0-34 0,0 35-129,0-35 0,0 68-129,-33-33 0,33 33 129,0-1-129,0 1 0,0 1-129,0-3 129,0 35-129,0-33 129,0 1 0,0-3-129,0 37 258,0-37-258,0 3 129,0 31-129,0-31 0,0-3 0,0 3 129,0-1-129,0-1 0,0 1 0,0 1 0,0-35 129,-34 33-129,34-33 0,0 34 0,-33-33 0,33-1-129,0 1 258,0-1-258,0 0 129,0 1 0,0-35-129,0 0 129,0 34 0,0-31 0,33-37-258,-33 36 0,0-36-516,0 2-2064,34-34-1935,-34 0-258,0 0-387</inkml:trace>
    <inkml:trace contextRef="#ctx0" brushRef="#br0" timeOffset="332129.6752">-531 37 2967,'0'0'4386,"0"0"-258,0 32-1806,0-32-1548,0 34 258,34-34-129,-34 34-129,33-34-258,-33 32-258,0-32 129,33 34-258,-33-34 0,35 0-129,-35 0 129,34 0-129,-34 0 0,33 0 0,0 0 0,-33 0 0,0-34 0,34 34 0,-34-32 0,33 32 0,-33-34 0,0 0 129,0 34-129,0 0 258,0 0-129,0 0 129,0 0-129,0 0 129,0 34 0,-33 0 0,33-2 0,0 2-129,-34 32 0,34-31 0,-33 31 0,33-32-129,0 32 0,-33-32-387,33-2-1032,0-32-2967,0 35-387,0-35-258,0 0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7:21.66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9C61109-A91C-4FBE-A184-BA01C97578DE}" emma:medium="tactile" emma:mode="ink">
          <msink:context xmlns:msink="http://schemas.microsoft.com/ink/2010/main" type="inkDrawing" rotatedBoundingBox="15512,6345 22434,6330 22435,6559 15513,6574" shapeName="Other">
            <msink:destinationLink direction="with" ref="{9FE666C5-E840-4CEB-BBEF-DE3822B65550}"/>
          </msink:context>
        </emma:interpretation>
      </emma:emma>
    </inkml:annotationXML>
    <inkml:trace contextRef="#ctx0" brushRef="#br0">0 168 1161,'0'0'2193,"33"-34"0,-33 34 0,0 0-387,33 0-258,0 0-258,1 0-258,-34 0-129,33 0-129,2-34-129,-1 34-258,32 0 258,-33 0-387,1 0 0,32 0 0,-32 0 0,32 0-129,-32 0 0,34 0 0,-1 0-129,-1 0 258,-32 0-258,32 0 129,1 0-129,-34 0 129,34 0-129,1 0 129,-35 0 0,34 0-129,-34 0 129,34 34 0,-1-34-129,-32 0 129,32 0-129,-32 0 129,34 0-129,-35 0 0,34 0 0,0 0 0,-34 0 0,33 34 0,-32-34 0,32 0 0,3 0 0,-36 0 0,34 0 0,-1 0 0,1 0 0,0 0 0,-34 0 0,33 0 0,3 0 0,-36 0 0,34 0 0,-34 0 0,0 0 0,34 0 0,-34 32 0,34-32 0,-34 0 0,36 0 0,-3 0 0,-32 0 0,32 0 0,1 0 0,-1 0 0,1 0 0,1 0 0,-34 0 0,32 0 0,1 0 0,-1 0 0,-32 0 0,32 0 0,-32 34 0,34-34 0,-35 0 0,34 0 0,0 0 0,-34 0 0,34 0 0,-34 0 0,33-34 0,-32 34 0,1 0 0,31 0 0,-32 0 0,32 0 0,-32 0-129,32 0 129,-32 0 129,-1 0-129,33 0-129,-30 0 129,30 0 129,-32 0-129,-1 0 0,33 0 0,-32 0 0,32 0 0,-32 0 0,32 0 0,3 0 0,-36 0 0,34 0 0,-1 0 0,1-32 0,-34 32 0,34 0 0,-1 0 0,3 0 0,-36 0 0,34 0 0,-1 0 0,-33 0 0,34 0 0,-34-34 129,34 34-129,-32 0 0,-2 0 0,34 0 0,-34 0 0,1 0 0,32-34 0,-32 34 0,-1 0 0,0 0 0,34 0 0,-32 0 129,-2-33-129,34 33 0,-34 0 0,0 0 0,1 0 0,-1 0 0,0 0 0,1-34 0,-1 34 0,0 0 0,-33 0 129,33 0-129,3 0 0,-36 0 0,33 0 0,-33 0 0,0-34 0,0 34-258,33 0-516,-33 0-3612,0 0-258,0 0-516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7:22.90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7E42C1C-F3CE-493A-B775-10D438058399}" emma:medium="tactile" emma:mode="ink">
          <msink:context xmlns:msink="http://schemas.microsoft.com/ink/2010/main" type="writingRegion" rotatedBoundingBox="16518,7074 16058,8821 15551,8688 16011,6940"/>
        </emma:interpretation>
      </emma:emma>
    </inkml:annotationXML>
    <inkml:traceGroup>
      <inkml:annotationXML>
        <emma:emma xmlns:emma="http://www.w3.org/2003/04/emma" version="1.0">
          <emma:interpretation id="{E5A0786C-6E45-407F-91CB-3155C975EC91}" emma:medium="tactile" emma:mode="ink">
            <msink:context xmlns:msink="http://schemas.microsoft.com/ink/2010/main" type="paragraph" rotatedBoundingBox="16518,7074 16058,8821 15551,8688 16011,6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AF69FA-B8EC-4DAA-BA0E-65E1A9B92724}" emma:medium="tactile" emma:mode="ink">
              <msink:context xmlns:msink="http://schemas.microsoft.com/ink/2010/main" type="line" rotatedBoundingBox="16518,7074 16058,8821 15551,8688 16011,6940"/>
            </emma:interpretation>
          </emma:emma>
        </inkml:annotationXML>
        <inkml:traceGroup>
          <inkml:annotationXML>
            <emma:emma xmlns:emma="http://www.w3.org/2003/04/emma" version="1.0">
              <emma:interpretation id="{E1AA01CC-8C87-4218-A237-E84150CCBA66}" emma:medium="tactile" emma:mode="ink">
                <msink:context xmlns:msink="http://schemas.microsoft.com/ink/2010/main" type="inkWord" rotatedBoundingBox="15551,8688 16011,6940 16518,7074 16058,8821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b</emma:literal>
                </emma:interpretation>
              </emma:one-of>
            </emma:emma>
          </inkml:annotationXML>
          <inkml:trace contextRef="#ctx0" brushRef="#br0">31 0 2580,'0'0'2709,"0"0"0,0 0-258,0 0-516,0 0-129,0 0-645,0 0-258,0 0 0,-33 0-387,33 0 258,0 32-516,0-32 129,0 34-129,0 0 0,0-2 0,0 2-129,33 0 0,-33-2 0,0 3-129,0-1 129,0-2-129,0-32 129,0 34-129,0 0 0,35-34-129,-35 0 129,0 32-129,0-32-129,0 0-258,0 0-1548,0 0-2322,0 0-387,0 0-258</inkml:trace>
          <inkml:trace contextRef="#ctx0" brushRef="#br0" timeOffset="479.5609">-202 501 2580,'0'0'3225,"0"0"-387,0 0-387,0-34-387,0 34-129,33 0-516,-33 0-387,0 0 0,33 0-387,-33 0-129,34 0 0,-34 0-129,33 0-129,0 34 0,1-34 0,-1 0-129,2 0 0,-2 0 129,1 0-258,-1 0 129,0-34-129,1 34 0,-34 0 0,33 0 0,0 0-129,-33 0-129,0 0-387,33 0-2967,-33 0-1290,0 0-129,0 34-258</inkml:trace>
          <inkml:trace contextRef="#ctx0" brushRef="#br0" timeOffset="1788.227">-2 1336 1032,'0'-34'2322,"0"2"0,0 32-258,-34 0 0,34 0-516,-33 0-129,33 0-258,-33-34-258,33 34 0,-34 0-129,34 0-129,-33 0-258,0 34 129,-1-34 0,1 32-258,0 2 0,0-34 0,-1 35 0,-1 31 0,35-32-129,-33-2 129,-1 2-129,34 0 0,0-2 0,0 37 0,34-69 0,-34 32 0,33 2-129,2-34 129,-1 34 0,-1-34-129,0 0 129,0 0-129,1 0 0,-1 0-258,0-34-129,-33 34-774,34 0-2838,-34 0-774,0 0-387,33 0 129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6:59.18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92BA9F7-8F3E-4191-8292-E293A328EAB8}" emma:medium="tactile" emma:mode="ink">
          <msink:context xmlns:msink="http://schemas.microsoft.com/ink/2010/main" type="inkDrawing" rotatedBoundingBox="21800,5129 21800,5562 21785,5562 21785,5129" semanticType="callout" shapeName="Other">
            <msink:sourceLink direction="with" ref="{12CBE052-F656-4318-81EB-174859DC9FEA}"/>
          </msink:context>
        </emma:interpretation>
      </emma:emma>
    </inkml:annotationXML>
    <inkml:trace contextRef="#ctx0" brushRef="#br0">9740 483 3999,'0'0'4902,"0"0"-2064,0 0-387,0 0-516,0 0-516,0 0-387,0 0-387,0 32-129,0 2-258,0 0 129,0-2-129,0 2 0,0 1-129,0 31 129,0-34-258,0 2 129,0 0-129,0-2 129,0-32-258,0 34 129,0-34-129,0 0-258,0 0-774,0 0-3354,0 0-387,0 0-387,0 0 259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6:59.6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2CBE052-F656-4318-81EB-174859DC9FEA}" emma:medium="tactile" emma:mode="ink">
          <msink:context xmlns:msink="http://schemas.microsoft.com/ink/2010/main" type="inkDrawing" rotatedBoundingBox="21598,5107 22331,5073 22333,5128 21601,5163" shapeName="Other">
            <msink:destinationLink direction="with" ref="{392BA9F7-8F3E-4191-8292-E293A328EAB8}"/>
          </msink:context>
        </emma:interpretation>
      </emma:emma>
    </inkml:annotationXML>
    <inkml:trace contextRef="#ctx0" brushRef="#br0">9540 483 2709,'0'0'4773,"0"0"-258,0 0-2451,0 0-387,0 0-129,33 0-258,-33 0-387,34 0-258,-1 0 0,0 0-129,1 0-129,32 0 129,-33-34-129,36 34-129,-37 0-129,35 0 0,-1 0 0,-32 0 0,-1 0-129,34 0 0,-67 0 0,33 0 0,0 0 0,-33 0-258,0 0-258,0 0-387,33 34-3741,-33-34-387,0 0-516,0 0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20:00:37.90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-1258 4799 2709,'0'0'4773,"0"0"-129,0 0 0,0 0-2967,0 0-258,0 0-258,0 66-129,0-66-258,33 34-258,-33-2-258,33 2 0,1 32-258,-34-31 129,33-1 0,2-2-129,-35 2 0,34 32 0,-34-66 0,33 34 0,0-2 0,-33-32 0,33 0 0,-33 0 0,34-32 0,-34 32 0,33-34 0,-33-32 0,33 32 0,1 2 0,-34-37 129,33 37-258,-33-36 258,0 36-129,0-2-129,0 0-516,0 34-1548,0 0-2064,0 0-516,0 0-129,0 34-516</inkml:trace>
  <inkml:trace contextRef="#ctx0" brushRef="#br0" timeOffset="8.625">-655 5232 3225,'0'0'4386,"0"0"-129,0-32-1032,0 32-1419,0 0 0,0 0-387,0-34-387,0 34-129,0 0-129,33 0-129,-33 0-129,0 0-129,0 0 0,34 0-258,-34 0 129,0 0-129,0 0-129,33 0 129,-33 0-129,0 34 0,0-34 0,33 0 0,-33 32 0,0-32 0,0 34-129,0-2 129,-33-32-129,33 34 0,0 1 129,-33-35-129,33 32 129,0 2-129,-34-34 129,34 0 0,-33 34 0,33-34 0,0 0 0,0 0 0,0 0 129,0 0-129,0 0 129,0 0-129,0 0 129,0 0 0,0 0 0,33 0 0,-33 0 0,34 0 129,-1 0-129,-33 0 0,33 0 0,0 32-129,-33-32 0,34 0-387,-1 34-1935,-33-34-2322,33 0-258,1 0-516,-34 0-129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12:41.03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5D96BA7-536C-447F-91E6-1B37482F815B}" emma:medium="tactile" emma:mode="ink">
          <msink:context xmlns:msink="http://schemas.microsoft.com/ink/2010/main" type="writingRegion" rotatedBoundingBox="15483,5799 15750,5799 15750,6201 15483,6201"/>
        </emma:interpretation>
      </emma:emma>
    </inkml:annotationXML>
    <inkml:traceGroup>
      <inkml:annotationXML>
        <emma:emma xmlns:emma="http://www.w3.org/2003/04/emma" version="1.0">
          <emma:interpretation id="{9D74265A-B830-4AE9-96AD-9C2180B26254}" emma:medium="tactile" emma:mode="ink">
            <msink:context xmlns:msink="http://schemas.microsoft.com/ink/2010/main" type="paragraph" rotatedBoundingBox="15483,5799 15750,5799 15750,6201 15483,6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FA80EC-BF95-41D2-8332-32187DC35FEA}" emma:medium="tactile" emma:mode="ink">
              <msink:context xmlns:msink="http://schemas.microsoft.com/ink/2010/main" type="line" rotatedBoundingBox="15483,5799 15750,5799 15750,6201 15483,6201"/>
            </emma:interpretation>
          </emma:emma>
        </inkml:annotationXML>
        <inkml:traceGroup>
          <inkml:annotationXML>
            <emma:emma xmlns:emma="http://www.w3.org/2003/04/emma" version="1.0">
              <emma:interpretation id="{524FCC8F-03DD-4537-AB03-CDC123447C6B}" emma:medium="tactile" emma:mode="ink">
                <msink:context xmlns:msink="http://schemas.microsoft.com/ink/2010/main" type="inkWord" rotatedBoundingBox="15483,5799 15750,5799 15750,6201 15483,6201">
                  <msink:destinationLink direction="to" ref="{82AFBEAE-3180-4D7C-A75F-B224AF163EF4}"/>
                  <msink:destinationLink direction="with" ref="{9FE666C5-E840-4CEB-BBEF-DE3822B65550}"/>
                </msink:context>
              </emma:interpretation>
              <emma:one-of disjunction-type="recognition" id="oneOf0">
                <emma:interpretation id="interp0" emma:lang="en-US" emma:confidence="1">
                  <emma:literal>z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7</emma:literal>
                </emma:interpretation>
                <emma:interpretation id="interp3" emma:lang="en-US" emma:confidence="0">
                  <emma:literal>¥</emma:literal>
                </emma:interpretation>
                <emma:interpretation id="interp4" emma:lang="en-US" emma:confidence="0">
                  <emma:literal>£</emma:literal>
                </emma:interpretation>
              </emma:one-of>
            </emma:emma>
          </inkml:annotationXML>
          <inkml:trace contextRef="#ctx0" brushRef="#br0">-4 67 3999,'0'0'4902,"0"0"-258,0 0-1161,0-35-2322,0 35 0,0 0-258,33-32-129,-33 32-258,33 0 0,0 0-258,1 0-129,-34 0 0,33 0-129,-33 32 129,33-32-129,-33 35-129,0-1 129,34-34 0,-34 32 0,-34 2 0,34-34-129,0 34 129,-33-2 0,33 2-129,-33-34 129,-1 34 0,34-34 0,-33 33 0,33-33 0,0 0 129,0 34-129,0-34 0,-33 0 0,33 0 0,0 0 0,33 34 0,-33-34 0,33 0 129,-33 0-129,34 0 0,-1 0-258,-33 0-129,0 0-774,33 0-258,-33 0-2064,0 0-1290,0 0-516,0 0 387</inkml:trace>
          <inkml:trace contextRef="#ctx0" brushRef="#br0" timeOffset="220.028">-4 267 4386,'-34'-34'4902,"34"34"-258,0 0-1677,0 0-1419,34 0-516,-34 0-258,33 0-387,-33 0-258,33 0-645,0 0-2193,1 0-1806,-1 0-258,0 0-387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12:42.15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FE666C5-E840-4CEB-BBEF-DE3822B65550}" emma:medium="tactile" emma:mode="ink">
          <msink:context xmlns:msink="http://schemas.microsoft.com/ink/2010/main" type="inkDrawing" rotatedBoundingBox="15636,5475 16723,6429 16685,6472 15598,5517" semanticType="callout" shapeName="Other">
            <msink:sourceLink direction="with" ref="{C9C61109-A91C-4FBE-A184-BA01C97578DE}"/>
            <msink:sourceLink direction="with" ref="{524FCC8F-03DD-4537-AB03-CDC123447C6B}"/>
          </msink:context>
        </emma:interpretation>
      </emma:emma>
    </inkml:annotationXML>
    <inkml:trace contextRef="#ctx0" brushRef="#br0">0 0 903,'34'0'4128,"-34"34"129,33-34-2322,0 32-129,1 3-387,-1-1-129,0-2-258,2 2-258,-1 32-258,32-32 0,-32-2-258,32 37 129,-33-37-129,34 36 0,-34-36 0,34 2 0,-34 0-129,2-1 258,-1 1-258,32 0 129,-32-2-129,-1 2 0,0 0 0,0-2 0,1-32 129,-34 34-258,33-34 129,0 0-258,1 35-387,-34-35-774,0 0-3096,0 0-258,33 32-645,-33-32 387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2:35.80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6FA2FC3-FC02-4965-A931-C5F4C61601C0}" emma:medium="tactile" emma:mode="ink">
          <msink:context xmlns:msink="http://schemas.microsoft.com/ink/2010/main" type="writingRegion" rotatedBoundingBox="6948,9537 7316,9537 7316,10374 6948,10374"/>
        </emma:interpretation>
      </emma:emma>
    </inkml:annotationXML>
    <inkml:traceGroup>
      <inkml:annotationXML>
        <emma:emma xmlns:emma="http://www.w3.org/2003/04/emma" version="1.0">
          <emma:interpretation id="{4AE83895-FE76-404E-BF7A-DF44100CAD08}" emma:medium="tactile" emma:mode="ink">
            <msink:context xmlns:msink="http://schemas.microsoft.com/ink/2010/main" type="paragraph" rotatedBoundingBox="6948,9537 7316,9537 7316,10374 6948,10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959A9D-8D03-4745-9770-25BB9C74F1C6}" emma:medium="tactile" emma:mode="ink">
              <msink:context xmlns:msink="http://schemas.microsoft.com/ink/2010/main" type="line" rotatedBoundingBox="6948,9537 7316,9537 7316,10374 6948,10374"/>
            </emma:interpretation>
          </emma:emma>
        </inkml:annotationXML>
        <inkml:traceGroup>
          <inkml:annotationXML>
            <emma:emma xmlns:emma="http://www.w3.org/2003/04/emma" version="1.0">
              <emma:interpretation id="{8FA6B339-3EA1-4503-81B6-994A87F06C00}" emma:medium="tactile" emma:mode="ink">
                <msink:context xmlns:msink="http://schemas.microsoft.com/ink/2010/main" type="inkWord" rotatedBoundingBox="7260,9455 7484,10321 7156,10406 6931,9541">
                  <msink:destinationLink direction="with" ref="{DBAC8857-F98E-465B-96B0-2A41337980B1}"/>
                </msink:context>
              </emma:interpretation>
              <emma:one-of disjunction-type="recognition" id="oneOf0">
                <emma:interpretation id="interp0" emma:lang="en-US" emma:confidence="0">
                  <emma:literal>Yo</emma:literal>
                </emma:interpretation>
                <emma:interpretation id="interp1" emma:lang="en-US" emma:confidence="0">
                  <emma:literal>You</emma:literal>
                </emma:interpretation>
                <emma:interpretation id="interp2" emma:lang="en-US" emma:confidence="0">
                  <emma:literal>too</emma:literal>
                </emma:interpretation>
                <emma:interpretation id="interp3" emma:lang="en-US" emma:confidence="0">
                  <emma:literal>Yom</emma:literal>
                </emma:interpretation>
                <emma:interpretation id="interp4" emma:lang="en-US" emma:confidence="0">
                  <emma:literal>Y:</emma:literal>
                </emma:interpretation>
              </emma:one-of>
            </emma:emma>
          </inkml:annotationXML>
          <inkml:trace contextRef="#ctx0" brushRef="#br0">-268 4246 3225,'0'0'4515,"0"0"-129,0 0-903,0 0-1806,0 34-258,0-34-516,0 34-129,33-2-387,-33 2 0,0 1-129,33-3 0,-33 2 0,34 0 0,-34-2-258,33-32 258,-33 34-129,33 0 0,2-34 0,-35 0 0,34 0-129,-34 0 129,0 0 0,33 0 0,0 0 0,-33-34 0,0 0 0,0 34-129,0-32 129,34-2-129,-34 34 0,0-34 0,0 2-129,0 32-129,0 0-387,0-35-1032,0 35-2709,33 0-387,-33 0-387,0 0 0</inkml:trace>
          <inkml:trace contextRef="#ctx0" brushRef="#br0" timeOffset="1095.6389">-67 4916 2580,'0'0'3741,"0"0"-903,0 0-516,0 0-387,0 0-258,0 0-645,0 0 0,0 0-258,0 32 0,0-32-129,0 0-129,0 0-129,0 35 0,0-1 0,0-34 0,0 0-129,34 32 129,-34-32-129,33 34 0,-33-34-129,33 0 129,-33 0-258,0 0 129,0 0 0,34 0-129,-34-34 129,0 34-129,33-32 129,-33 32-129,0-34 0,0 34 0,0-35 129,0 35-129,-33 0 0,-1 0 0,34-32 0,-33 32 0,33 0-129,-33 0 129,33 0-387,-34 32-774,34-32-3225,0 0-129,0 0-387,0 0-258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12:48.95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EFD091D-95B7-4E1C-9FAF-47D87D2E1F8F}" emma:medium="tactile" emma:mode="ink">
          <msink:context xmlns:msink="http://schemas.microsoft.com/ink/2010/main" type="writingRegion" rotatedBoundingBox="5958,10090 6861,10090 6861,10824 5958,10824"/>
        </emma:interpretation>
      </emma:emma>
    </inkml:annotationXML>
    <inkml:traceGroup>
      <inkml:annotationXML>
        <emma:emma xmlns:emma="http://www.w3.org/2003/04/emma" version="1.0">
          <emma:interpretation id="{CA94EFDB-F391-4037-829F-B3C803CB301A}" emma:medium="tactile" emma:mode="ink">
            <msink:context xmlns:msink="http://schemas.microsoft.com/ink/2010/main" type="paragraph" rotatedBoundingBox="5958,10090 6861,10090 6861,10824 5958,10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4A6869-45F0-413A-9211-EE4CE0E1D7DC}" emma:medium="tactile" emma:mode="ink">
              <msink:context xmlns:msink="http://schemas.microsoft.com/ink/2010/main" type="line" rotatedBoundingBox="5958,10090 6861,10090 6861,10824 5958,10824"/>
            </emma:interpretation>
          </emma:emma>
        </inkml:annotationXML>
        <inkml:traceGroup>
          <inkml:annotationXML>
            <emma:emma xmlns:emma="http://www.w3.org/2003/04/emma" version="1.0">
              <emma:interpretation id="{1C4DF0E9-3E21-4326-B4BA-33339B759314}" emma:medium="tactile" emma:mode="ink">
                <msink:context xmlns:msink="http://schemas.microsoft.com/ink/2010/main" type="inkWord" rotatedBoundingBox="5958,10090 6861,10090 6861,10824 5958,10824"/>
              </emma:interpretation>
              <emma:one-of disjunction-type="recognition" id="oneOf0">
                <emma:interpretation id="interp0" emma:lang="en-US" emma:confidence="0">
                  <emma:literal>Y</emma:literal>
                </emma:interpretation>
                <emma:interpretation id="interp1" emma:lang="en-US" emma:confidence="0">
                  <emma:literal>2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-1258 4799 2709,'0'0'4773,"0"0"-129,0 0 0,0 0-2967,0 0-258,0 0-258,0 66-129,0-66-258,33 34-258,-33-2-258,33 2 0,1 32-258,-34-31 129,33-1 0,2-2-129,-35 2 0,34 32 0,-34-66 0,33 34 0,0-2 0,-33-32 0,33 0 0,-33 0 0,34-32 0,-34 32 0,33-34 0,-33-32 0,33 32 0,1 2 0,-34-37 129,33 37-258,-33-36 258,0 36-129,0-2-129,0 0-516,0 34-1548,0 0-2064,0 0-516,0 0-129,0 34-516</inkml:trace>
          <inkml:trace contextRef="#ctx0" brushRef="#br0" timeOffset="1051.6335">-655 5232 3225,'0'0'4386,"0"0"-129,0-32-1032,0 32-1419,0 0 0,0 0-387,0-34-387,0 34-129,0 0-129,33 0-129,-33 0-129,0 0-129,0 0 0,34 0-258,-34 0 129,0 0-129,0 0-129,33 0 129,-33 0-129,0 34 0,0-34 0,33 0 0,-33 32 0,0-32 0,0 34-129,0-2 129,-33-32-129,33 34 0,0 1 129,-33-35-129,33 32 129,0 2-129,-34-34 129,34 0 0,-33 34 0,33-34 0,0 0 0,0 0 0,0 0 129,0 0-129,0 0 129,0 0-129,0 0 129,0 0 0,0 0 0,33 0 0,-33 0 0,34 0 129,-1 0-129,-33 0 0,33 0 0,0 32-129,-33-32 0,34 0-387,-1 34-1935,-33-34-2322,33 0-258,1 0-516,-34 0-129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6:50.23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F2D65A6-105D-4FCF-AA3A-14E863B31B0F}" emma:medium="tactile" emma:mode="ink">
          <msink:context xmlns:msink="http://schemas.microsoft.com/ink/2010/main" type="inkDrawing" rotatedBoundingBox="17955,5293 17967,5662 17931,5663 17920,5295" shapeName="Other"/>
        </emma:interpretation>
      </emma:emma>
    </inkml:annotationXML>
    <inkml:trace contextRef="#ctx0" brushRef="#br0">5860 649 129,'0'0'4128,"0"0"-774,0 0-774,0 0-516,0 0-387,0 0-516,0 0-387,35 0-129,-35 0-129,0 35 0,0-35-129,0 32 129,0 2-258,0-2 0,0 2 0,0 0-129,0-34 0,0 32 0,0 2-129,0 1 129,0-3-129,0-32 0,0 0 0,0 34-129,0-34-129,0 0-387,0 0-1419,0 0-2580,0 0-129,0 0-516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6:50.7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6E9FC3F-2771-4022-BB8B-DD28B94E9CD0}" emma:medium="tactile" emma:mode="ink">
          <msink:context xmlns:msink="http://schemas.microsoft.com/ink/2010/main" type="inkDrawing" rotatedBoundingBox="17720,5692 18253,5645 18256,5676 17723,5722" shapeName="Other"/>
        </emma:interpretation>
      </emma:emma>
    </inkml:annotationXML>
    <inkml:trace contextRef="#ctx0" brushRef="#br0">5661 1051 4257,'0'0'4773,"0"0"-387,0 0-3096,0 0 0,0 0 0,0 0-516,33 0 0,0 0-258,1 0-129,-1 0 0,0 0 0,0 0-129,35 0 0,-35 0-129,1-34 0,-1 34 0,0 0-129,0 0 129,1 0-129,-1 0 0,-33 0 0,0 0 0,33 0 129,-33 0-129,0 0 0,0 0-129,0 0 0,0 0-129,0 0-258,0 0-1548,0 0-2967,0 0 129,0 0-516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19:23.50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234CD25-6BC5-4282-A345-157DA21399A8}" emma:medium="tactile" emma:mode="ink">
          <msink:context xmlns:msink="http://schemas.microsoft.com/ink/2010/main" type="writingRegion" rotatedBoundingBox="16153,8648 16388,8648 16388,9050 16153,9050"/>
        </emma:interpretation>
      </emma:emma>
    </inkml:annotationXML>
    <inkml:traceGroup>
      <inkml:annotationXML>
        <emma:emma xmlns:emma="http://www.w3.org/2003/04/emma" version="1.0">
          <emma:interpretation id="{96167B7A-842D-4290-9CD1-304229B36CB5}" emma:medium="tactile" emma:mode="ink">
            <msink:context xmlns:msink="http://schemas.microsoft.com/ink/2010/main" type="paragraph" rotatedBoundingBox="16153,8648 16388,8648 16388,9050 16153,9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BD60D6-C11E-4287-A3C8-91FBF0D0CC3A}" emma:medium="tactile" emma:mode="ink">
              <msink:context xmlns:msink="http://schemas.microsoft.com/ink/2010/main" type="line" rotatedBoundingBox="16153,8648 16388,8648 16388,9050 16153,9050"/>
            </emma:interpretation>
          </emma:emma>
        </inkml:annotationXML>
        <inkml:traceGroup>
          <inkml:annotationXML>
            <emma:emma xmlns:emma="http://www.w3.org/2003/04/emma" version="1.0">
              <emma:interpretation id="{FD198218-0004-4533-B0DD-8862103480FB}" emma:medium="tactile" emma:mode="ink">
                <msink:context xmlns:msink="http://schemas.microsoft.com/ink/2010/main" type="inkWord" rotatedBoundingBox="16153,8648 16388,8648 16388,9050 16153,9050">
                  <msink:destinationLink direction="from" ref="{82AFBEAE-3180-4D7C-A75F-B224AF163EF4}"/>
                </msink:context>
              </emma:interpretation>
              <emma:one-of disjunction-type="recognition" id="oneOf0">
                <emma:interpretation id="interp0" emma:lang="en-US" emma:confidence="1">
                  <emma:literal>z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7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0 0 774,'0'0'2838,"0"0"-387,0 0 0,0 0-774,0 0-129,0 0-387,0 0-258,0 0-258,0 0 0,0 0-258,0 0 0,0 0 258,0 0-258,0 0 0,0 0 129,33 32-129,-33-32 129,0 0-258,0 0 129,33 0 0,-33 0-258,34 0 129,-34 0-129,35 0 0,-35 0 0,0 0-129,0 0 129,33 35-129,-33-35 0,0 0 0,0 0 0,0 34 129,0-34-129,0 0 0,0 32 0,0-32 0,0 34 0,0 0 0,-33-34 0,33 32 0,-35 2 0,35-34 0,0 34 0,-34-34 0,34 33 0,0-33 0,-33 0 0,33 0 0,0 34 0,0-34-129,0 0 129,0 0 129,33 0-129,-33 0 0,0 0 129,0 0-129,34 0 0,-34 0 0,35 0 0,-35 0 0,33 34-129,-33-34 129,0 0-129,0 0-129,34 0-387,-34 0-1419,0-34-2451,0 34-258,33 0-258</inkml:trace>
          <inkml:trace contextRef="#ctx0" brushRef="#br0" timeOffset="512.0649">66 201 3870,'0'0'4515,"0"0"-1677,0 0-129,0 0-645,0 32-387,0-32-516,34 0-387,-34 0-258,35 0-258,-35 0-129,33 0-129,-33 0-1161,34 0-3354,-34 0-129,33 0-387,-33 0 0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7:27.3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8DCEFD0-2343-4E7B-A33F-07FF20419132}" emma:medium="tactile" emma:mode="ink">
          <msink:context xmlns:msink="http://schemas.microsoft.com/ink/2010/main" type="inkDrawing" rotatedBoundingBox="15578,9840 16380,9763 16384,9799 15582,9877" shapeName="Other">
            <msink:destinationLink direction="with" ref="{442C8119-5001-4B10-8CFA-5931E62178A7}"/>
          </msink:context>
        </emma:interpretation>
      </emma:emma>
    </inkml:annotationXML>
    <inkml:trace contextRef="#ctx0" brushRef="#br0">-504 2874 258,'0'0'4128,"0"0"645,0 0-2064,33 0-387,-33 0-516,34 0-258,-1 0-387,2 0-258,-35 0-258,67 0-129,-34 0-129,0 0 0,34 0 0,-34 0-258,34-32 0,0 32 0,-34 0 0,35 0-129,-34 0 129,-1-34-258,0 34 129,1 0-258,-1 0-903,-33 0-3225,33 0-516,-33 0-387,0 0-129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7:26.6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42C8119-5001-4B10-8CFA-5931E62178A7}" emma:medium="tactile" emma:mode="ink">
          <msink:context xmlns:msink="http://schemas.microsoft.com/ink/2010/main" type="inkDrawing" rotatedBoundingBox="15979,9774 15997,10277 15963,10278 15945,9776" semanticType="callout" shapeName="Other">
            <msink:sourceLink direction="with" ref="{28DCEFD0-2343-4E7B-A33F-07FF20419132}"/>
          </msink:context>
        </emma:interpretation>
      </emma:emma>
    </inkml:annotationXML>
    <inkml:trace contextRef="#ctx0" brushRef="#br0">-136 2842 645,'0'-34'4386,"0"34"129,0 0-1806,0 0-387,34 34-258,-34-34-774,0 0-129,0 0-516,0 32-129,0 2 0,0 0-129,0-34-129,0 32 0,0 2 0,0 33-129,0-33 129,0 0-129,0-2 0,0 2 0,0 0-129,0-2 0,0-32-129,0 0-258,0 35-645,0-35-2580,0 0-1419,0 0 129,0 0-387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9T09:39:46.932"/>
    </inkml:context>
    <inkml:brush xml:id="br0">
      <inkml:brushProperty name="width" value="0.05292" units="cm"/>
      <inkml:brushProperty name="height" value="0.05292" units="cm"/>
      <inkml:brushProperty name="color" value="#50632A"/>
    </inkml:brush>
  </inkml:definitions>
  <inkml:trace contextRef="#ctx0" brushRef="#br0">20262 6663 5160,'0'0'5160,"0"-13"-129,0 13-387,-9-15-2967,9 15-645,-12-9-258,12 9-258,-22-3 129,8 3-387,-5 0 0,1 5 0,-6 5-129,-2 3 0,0 6 0,-1 5 0,-1 2-129,3 6 129,4 1-129,1 2 129,4 3 0,8 3 0,6 4 129,2-4 0,8-2 129,10-5 0,3-4 0,8-5-129,1-5 129,7-7-129,-2-6 129,-1-4-387,-2 0-258,-5-3-645,2 0-4257,-14-8-129,0 1-387,-6-7-516</inkml:trace>
  <inkml:trace contextRef="#ctx0" brushRef="#br0" timeOffset="3245.1856">20421 7145 6837,'0'0'5160,"0"0"-258,-6-12-903,6 12-2322,0 0-1032,0 0 0,0 0-258,0 0 0,0 0 0,6 11-258,-6-11 0,9 17-129,-4-4 129,2 0 0,-2-3-129,2 1 129,-7-11-129,14 15 129,-14-15-129,15 3 129,-6-3-129,-1-7 129,2-7 0,-1 0 0,2 0-129,-2 0 129,-2 3 0,-7 11 0,12-18-129,-12 18 129,0 0 0,0 7-129,0 7 258,-5 5-258,0 8 0,2 2 129,-3 5 0,1 1 0,1-2-129,1 4 0,3-6-129,-3-4-129,3 5-1806,0-18-2967,3-3-258,-3-11-258,0 0-516</inkml:trace>
  <inkml:trace contextRef="#ctx0" brushRef="#br0" timeOffset="4360.2494">20743 6772 5805,'4'-17'5160,"-1"-1"-387,-3 7-258,0 11-3741,2-15-258,-2 15 0,0 0-129,0 0 0,0 0 0,7 20 0,-7 0-129,2 5 129,-2 0 0,0 7-129,0-2 0,0 3-129,0-3 0,2 3-129,0-3-258,-2-7-258,7 4-3096,-7-10-1290,2-1-129,-2-16-774</inkml:trace>
  <inkml:trace contextRef="#ctx0" brushRef="#br0" timeOffset="4588.2624">20658 6985 7998,'0'-16'5418,"5"4"-258,8 3-129,-2-9-3870,8 10-516,-3-2-129,5 1-258,-3 4-129,4 1-258,2 4-774,-7-5-2451,7 5-1677,-1-1-387,2 1-258,-4-5-128</inkml:trace>
  <inkml:trace contextRef="#ctx0" brushRef="#br0" timeOffset="4941.2826">21175 6702 5805,'14'-20'5418,"-7"1"0,-7 19-645,0-24-2709,0 24-774,-7-10-387,7 10-258,-22 0-129,6 5-129,-6 7-129,-4 9 0,2 2-129,-3 4-129,3 4 129,4 1-129,4 4 0,5-3 0,10 1 0,1-3 0,10-4 129,6 2-129,4-2 0,2-5 129,5-1-387,-2-5-129,9 8-1935,-6-14-2967,3-1 0,-6-9-387,1 0-387</inkml:trace>
  <inkml:trace contextRef="#ctx0" brushRef="#br0" timeOffset="5520.3157">21310 6992 7740,'-35'-1'5547,"18"0"-258,8 1-258,1-1-3096,8 1-1419,0 0 0,17-5-258,0 4 0,7 1-129,1 0 0,2 0 0,1 0 0,-3 0 0,-2 4-129,-9 1 129,-2 1-129,-5 6 129,-5-1-129,-2 2 0,-8 6 129,-5 2-258,-1 3 129,-7-1-129,1 5 129,-3-4-129,3 1 129,0 1 0,6-2-129,2-2 129,7-1 0,3-2 129,2-6-129,7-1 0,4-5 129,4 2 0,2-6 0,-3-1-129,6-2 129,-2 0-129,0 0-129,-6-1-129,2 0-516,-11-12-1161,-3 13-3354,0 0 0,5-14-645,-8 3 0</inkml:trace>
  <inkml:trace contextRef="#ctx0" brushRef="#br0" timeOffset="5700.326">21273 7223 9417,'-10'-2'5676,"10"2"-258,17-8-258,-2-3-4257,13 8-129,0-4 0,5 3-387,0-2-387,-2-3-2064,3 4-3225,-10-3 0,-2 0-645,-3-9-516</inkml:trace>
  <inkml:trace contextRef="#ctx0" brushRef="#br0" timeOffset="20784.1888">18673 5557 3354,'0'0'4257,"0"0"129,0 0-1548,8 6-645,-8-6-258,0 0-645,0 0-129,9 23-258,-8-13 0,5 14-516,-4 2 0,2 6-258,-2 4 0,0 6 0,2 4-129,-1-3 0,1 3-129,-1-7 129,3-2-387,-4-15-903,6 2-3354,-6-7-129,-2-17-387,4 13-387</inkml:trace>
  <inkml:trace contextRef="#ctx0" brushRef="#br0" timeOffset="21033.203">18548 6088 8643,'20'3'5547,"-10"-8"-387,8 1-258,-1-4-3741,10 4-516,-1-9 0,6 6-258,1 0-129,3 1-258,5 4-516,-5-5-4386,9 3 0,-4-7-774,2 1-387</inkml:trace>
  <inkml:trace contextRef="#ctx0" brushRef="#br0" timeOffset="26488.515">20587 5572 3612,'7'8'4902,"-7"-8"0,2 15-387,-2-15-1677,5 26-2193,-5-5 129,7 11-258,-7-2 0,5 5-129,-3 3-129,3-2-129,-2-1 0,-1-4-129,1-2-129,-1-7-129,3 4-1161,-5-11-3225,2-3-129,-2-12-516,0 0-129</inkml:trace>
  <inkml:trace contextRef="#ctx0" brushRef="#br0" timeOffset="26740.5295">20519 6011 6837,'0'0'5289,"13"0"-258,-1-9-129,6 7-3870,2-9-258,5 3 0,1 1-387,6 2-129,-1 3 0,4 2-258,0 0 0,2-1-258,1 6-1290,-2-5-3225,0 0-258,-5 0-516,1-10-387</inkml:trace>
  <inkml:trace contextRef="#ctx0" brushRef="#br0" timeOffset="28088.6066">22634 5453 5676,'3'-11'5031,"-3"11"-258,0 0-387,4 8-3483,-2 3-516,-1 9 129,-1 6 0,1 3-258,0 5 0,1 2-258,1 0 129,1 0-129,-1-3 129,-1-2-387,6 0-258,-8-9-645,7 9-1806,-5-14-1806,-2 1-258,0-6-129</inkml:trace>
  <inkml:trace contextRef="#ctx0" brushRef="#br0" timeOffset="28408.6249">22489 5891 5934,'0'0'5418,"13"0"-258,4 0-516,-2-7-3225,14 7-387,1-2-258,11 2-129,0 0-129,4 3-258,-1 1 0,-2 1 0,-3 1-258,-5-1-258,0 10-1419,-10-12-3096,-4 8-387,-9-9-387,-2 1-387</inkml:trace>
  <inkml:trace contextRef="#ctx0" brushRef="#br0" timeOffset="49088.8076">18587 6970 4257,'-2'-29'5160,"2"14"-129,0 1-387,0 14-1677,0-18-2193,0 18 0,0 0-258,11-3 129,-10 9-387,3 19 129,-3 4-258,1 9 0,0 5 129,1 3-129,-3 2 0,1 2 0,0-3 0,1-7-129,2-4-129,-1-7-258,2 8-645,-5-18-1806,2 3-1935,-1-8-387,1-1-258,-2-13-258</inkml:trace>
  <inkml:trace contextRef="#ctx0" brushRef="#br0" timeOffset="49312.8205">18492 7430 8127,'-34'0'5289,"22"0"-129,12 0-258,0 0-3483,9-7-516,14-1-129,8 3-129,6-4 0,6 5-258,3-1-129,2 1-129,0 3-258,-5 1-516,3 0-4257,-10 1-258,-3 8-516,-4-7-387</inkml:trace>
  <inkml:trace contextRef="#ctx0" brushRef="#br0" timeOffset="50124.8669">18589 8203 3870,'8'-12'5418,"4"-8"-129,-12 20-129,4-22-1677,-4 22-1548,0 0-516,0 0-387,5 8-387,-3 19-129,-2 7-258,0 9-129,2 5 0,0 8 0,2 5-129,-1 2 0,2-2-129,1-6-129,1-5-129,-5-12-1161,8-2-3483,-5-8 0,0-7-516,-5-21-258</inkml:trace>
  <inkml:trace contextRef="#ctx0" brushRef="#br0" timeOffset="50344.8796">18419 8709 10965,'0'0'5676,"26"9"-645,-3-9 258,21 2-4128,-3-2-387,9 0 0,-1 0-258,5 0-129,-2 1-258,-5-1-516,3 7-1161,-9-7-3483,-2 0-258,-9 0-258,1-1-645</inkml:trace>
  <inkml:trace contextRef="#ctx0" brushRef="#br0" timeOffset="59904.4263">20465 8210 903,'7'-12'2322,"-7"12"-258,5-14 129,-5 14-387,4-11 129,-4 11-387,0 0-129,0-17 0,0 17 129,0 0-258,0 0-129,-2-13-258,2 13 0,0 0-129,0 0-258,0 0-129,-2 16-129,2 5-129,0 5 0,2 7 129,0 7-129,0 4 129,0 7-129,-1 1-129,1 3 258,-2-6 0,1 1-129,-1-8 0,0-6-129,0-7 258,0-3-258,0-9 0,0-17-516,1 18-1935,-1-18-2322,2-10 0,-2-9-645,0-6-129</inkml:trace>
  <inkml:trace contextRef="#ctx0" brushRef="#br0" timeOffset="60416.4556">20177 8188 3612,'-13'0'4902,"13"0"-129,0 0-774,0 0-1806,8 1-387,4-1-387,14 0-387,3-3 0,11 1-129,4-5-387,8 1 0,0-2-129,3 0-129,-3-2 0,-1 3-129,-6 0 0,-4 3-129,-10 1 0,-4 1 0,-9 1 0,-4 1-129,-3 0-129,-11 0-387,9 10-1161,-9-10-3225,0 0-258,0 0-129,0 0-516</inkml:trace>
  <inkml:trace contextRef="#ctx0" brushRef="#br0" timeOffset="69128.9539">22663 6692 5934,'0'-13'5289,"0"13"-387,1-14-258,-1 14-3354,0 0-645,0 0-129,0 0 0,4 9-258,-4-9 0,0 23 129,0-6-129,0 6-129,2 3 0,-1 3 0,0 2 0,-1 1 0,1 2-129,1-4 0,-2-1 0,0-4 0,0-3 0,0-4-129,0 0 0,0-18-258,0 28-774,0-28-3612,0 13-129,0-13-645,0 0 129</inkml:trace>
  <inkml:trace contextRef="#ctx0" brushRef="#br0" timeOffset="69636.983">22414 6665 5031,'4'-10'5289,"3"-3"-258,-7 13-258,9-8-3225,-9 8-516,13-8-258,-2 4-129,11 4-129,2 2-129,9 3 0,4 0-129,7 2 0,2-5 0,4 5 0,-3-4 0,1 1-129,-9-2 0,-4 2 0,-8-1-258,-6-3-258,-4 12-1161,-17-12-3483,0 0-129,0 0-387,-2 14-387</inkml:trace>
  <inkml:trace contextRef="#ctx0" brushRef="#br0" timeOffset="77928.4572">22364 8107 3612,'0'-35'4902,"0"23"-129,0 12-1161,0 0-1290,0 0-645,1 12-516,5 17-258,-4 5-387,4 13 0,-5 3-129,4 11 129,-4 0-387,2 1 129,-3-1-129,0-4 0,0-5-129,0-12 0,2-6-129,-2-10-258,3-2-516,-3-22-3612,0 10-516,0-10-129,0-19-387</inkml:trace>
  <inkml:trace contextRef="#ctx0" brushRef="#br0" timeOffset="78284.4776">22130 8108 6450,'0'0'5418,"0"0"-516,0-11-516,10 9-2838,4-2-387,12 4-129,0-3-129,11-1-258,5-3-129,11 2 0,2-6-258,6 1-129,-5-2 0,1-3-258,-4 6-129,-10 0-387,0 9-4257,-19-2-258,-10 2-516,-14 0-387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09.7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8131 5593 1419,'68'-39'2580,"-25"13"-645,6 0-387,4-6-774,9 0 0,3-4-258,5 0 258,2-5-258,6 2-129,-5-2 129,6 0-387,-9 2 129,1-2-129,-3 7-129,-6 3 0,-3 4 0,-9 2-129,-1 6-129,-9 2-1419,-7 2-1806,1 10 0,-12-7 259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9T09:43:35.197"/>
    </inkml:context>
    <inkml:brush xml:id="br0">
      <inkml:brushProperty name="width" value="0.05292" units="cm"/>
      <inkml:brushProperty name="height" value="0.05292" units="cm"/>
      <inkml:brushProperty name="color" value="#50632A"/>
    </inkml:brush>
    <inkml:context xml:id="ctx1">
      <inkml:inkSource xml:id="inkSrc1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09T09:43:43.164"/>
    </inkml:context>
  </inkml:definitions>
  <inkml:trace contextRef="#ctx0" brushRef="#br0">17525 7466 3096,'14'-3'5289,"-14"3"-129,0 0-129,0 0-2193,11 3-1161,-11-3-516,-3 23-387,-6-6-258,-1 10-129,-6 3-258,-1 5 129,-5 2-258,-1 1 0,-2-3 0,3-1 0,4-6-258,0-10-129,9 6-903,-7-19-3483,16-5-129,-3-9-387,3-10-258</inkml:trace>
  <inkml:trace contextRef="#ctx0" brushRef="#br0" timeOffset="216.0124">17316 7531 8901,'-6'14'5547,"6"-14"-258,5 19-129,-5-19-4257,22 17-129,-3-6 0,3 5-258,-1 1 0,3 4-258,-2 0-258,1-2-129,-3 1-387,-6-5-258,3 4-4128,-8-5-258,0-1-516,-9-13-258</inkml:trace>
  <inkml:trace contextRef="#ctx0" brushRef="#br0" timeOffset="660.0377">17764 7524 10965,'0'0'5289,"0"0"-258,0 0-129,7-1-5031,5 5-1677,-5-2-2838,-7-2-516,14 16-258,-11-2-258</inkml:trace>
  <inkml:trace contextRef="#ctx0" brushRef="#br0" timeOffset="796.0454">17807 7712 10191,'0'15'4386,"0"-15"-3741,9 0-1806,-9 0-3612,12-13-387</inkml:trace>
  <inkml:trace contextRef="#ctx0" brushRef="#br0" timeOffset="1208.0691">17972 7566 9159,'7'-3'5547,"6"-10"0,-4 8-258,-4-13-3483,4 5-903,-1-6-129,3 0-258,-1 5-129,2-2-129,-4 3-129,0 4 0,-8 9 0,11-8-129,-11 8 129,3 17-129,-3 3 0,0 10 0,0 7-129,0 1 129,0 8 0,0-3-129,0 3-129,0-9 0,2 0-258,-2-15-258,1 3-645,-1-25-2322,-4 15-1548,4-15-387,-12 2 0,0-2-258</inkml:trace>
  <inkml:trace contextRef="#ctx0" brushRef="#br0" timeOffset="1360.0778">18027 7824 903,'-19'0'5418,"19"0"387,-13 3-387,13-3 0,0 0-2322,16 9-1419,0-9-516,9 0-258,2 0-258,6 1-387,2-1-516,-4-9-2709,8 5-2193,-7-8-516,1-8-516,5-6-387</inkml:trace>
  <inkml:trace contextRef="#ctx0" brushRef="#br0" timeOffset="2772.1585">14880 8948 6321,'8'-5'5031,"-8"5"-129,10 2-387,-20 5-2580,3 18-645,-14 4-387,-4 15-387,-4-3-258,-2 5 0,1 2-258,0-1 0,1-6-516,5-13-774,10-4-3225,1-14-516,13-10 0,-12 0-516</inkml:trace>
  <inkml:trace contextRef="#ctx0" brushRef="#br0" timeOffset="2976.1702">14559 9032 8901,'17'26'5289,"1"-4"0,0-5-387,8 13-3354,-4-5-903,4 10 0,1 0-387,0-2-516,6 7-645,-11-14-3999,6-5 129,-5-9-774,-2-8-258</inkml:trace>
  <inkml:trace contextRef="#ctx0" brushRef="#br0" timeOffset="3163.1809">15033 9098 10965,'7'21'4773,"-7"-21"-1161,0 0-3612,0 0-4902,0 18-129,0-18-516</inkml:trace>
  <inkml:trace contextRef="#ctx0" brushRef="#br0" timeOffset="3328.1904">15059 9301 9417,'-3'28'4902,"3"-14"-387,0-14-516,0 0-7998,0 0-645,8 1-258,-8-1-258</inkml:trace>
  <inkml:trace contextRef="#ctx0" brushRef="#br0" timeOffset="3712.2123">15200 9152 9546,'10'-26'5547,"-3"11"-387,0-8-129,6-1-3870,-6-4-258,4 4-258,-2-5-129,1 5-129,-2 1 0,-1 7-129,-7 16-129,10-8 0,-10 8 0,3 19 0,-2 8-129,-1 8 0,0 12-129,3 0 129,-1 5-129,-2-2-129,5 6-258,-5-11-258,7 7-1419,-7-19-3096,0-3 129,-2-10-387,2-7-387</inkml:trace>
  <inkml:trace contextRef="#ctx0" brushRef="#br0" timeOffset="3872.2215">15222 9397 10449,'0'0'5676,"4"8"-258,8-9-129,12 1-3354,2-9-1161,10 0-645,11-5-4257,-4-3-1161,7 1-258,-2-12-516</inkml:trace>
  <inkml:trace contextRef="#ctx0" brushRef="#br0" timeOffset="5968.3414">22077 7973 8127,'24'46'5418,"-13"-20"0,2 9-516,-11-4-3870,4 14-129,-6 3-516,4-1 129,-4-4-387,0-1 0,0-11 0,3-7 0,4-4 0,4-16 0,3-8 0,1-16-129,1-5 258,4-14-258,0-2 129,-2-2 0,0 3 0,-5 0 0,-2 12 0,1 10-129,-12 18 129,10 3 0,-8 19-129,0 10 129,-2 9-258,1 3 129,3 3 0,-4-5 0,5-3-258,0-7-645,9-8-3999,-14-24-387,20 12-258,-9-19-645</inkml:trace>
  <inkml:trace contextRef="#ctx0" brushRef="#br0" timeOffset="6164.3526">22602 8045 10836,'11'4'5418,"-2"13"-258,-4-6-129,-3 0-5031,-2 0-258,5 7-645,-5-18-1935,0 17-2193,0-17-387,3 20-258,-3-20 129</inkml:trace>
  <inkml:trace contextRef="#ctx0" brushRef="#br0" timeOffset="6292.3599">22639 8217 7740,'-5'22'5547,"1"-12"-258,4 9-387,0-19-3225,-1 25-903,1-9-1032,0-16-3354,0 20-1290,0-20-516,12 17-516</inkml:trace>
  <inkml:trace contextRef="#ctx0" brushRef="#br0" timeOffset="6560.3752">22984 7864 12513,'19'7'5676,"-19"-7"-129,16 38-1161,-15-18-3741,5 10-258,-2 9 0,-2 5-129,0 3 0,-2 5-258,0-4-129,0 0-129,0-1-258,0-13-258,3 4-2967,-3-19-1677,3-5 0,-3-14-774,0 0 129</inkml:trace>
  <inkml:trace contextRef="#ctx0" brushRef="#br0" timeOffset="6747.3859">22819 7952 10320,'-20'-18'5934,"15"-1"-258,20 19-387,11-11-3870,18 11-516,4 0-258,11 6-129,1 0-387,0-3-903,11 4-4257,-16-7-516,-3 0-516,-9-8-129</inkml:trace>
  <inkml:trace contextRef="#ctx1" brushRef="#br0">24751 18869 0,'10'-72'0,"-1"-1"0,-9 73 0,0 0 0,0 0 0,9-61 0,-9 61 0,0 0 0,0-73 0,0 73 0,8-61 0,1-11 0,-9 11 0,10-35 0,0 22 0</inkml:trace>
  <inkml:trace contextRef="#ctx0" brushRef="#br0" timeOffset="10571.6047">16035 10282 9933,'10'0'5160,"-10"0"-258,3 14-1161,-7-7-2580,1 18-258,-10-4-129,1 8-258,-5 3-129,0 2-129,-4-2-129,3 2 0,0-8-129,3-2 0,4-3-258,1-12-258,6 5-645,-5-14-3741,9 0 0,-2-19-387,2-2-387</inkml:trace>
  <inkml:trace contextRef="#ctx0" brushRef="#br0" timeOffset="10771.6161">15865 10294 8127,'0'0'5160,"-9"0"0,9 10-387,2 3-2451,7 19-1548,0-9 0,7 6-129,-2 5 0,5-3-387,0-1-129,1 0-129,3-7-516,-6-15-1032,5 2-3483,-5-10 0,-1 0-516,-6-12-387</inkml:trace>
  <inkml:trace contextRef="#ctx0" brushRef="#br0" timeOffset="10968.6274">16237 10263 11094,'3'16'5418,"-3"-16"-774,3 17 258,-3-17-4386,0 0-1419,7 11-3870,-7-11 129,11 0-516,-11 0-387</inkml:trace>
  <inkml:trace contextRef="#ctx0" brushRef="#br0" timeOffset="11140.6372">16292 10412 11868,'-4'31'5418,"4"-31"-387,0 17-129,0-17-4515,0 0-258,10 11-2967,-10-11-2064,16-7-258,-9-4-258,2 2-645</inkml:trace>
  <inkml:trace contextRef="#ctx0" brushRef="#br0" timeOffset="11375.6507">16475 10115 12384,'9'7'5676,"-9"7"-387,0 11 0,-1-3-4515,1 10-258,2 0 0,5 3-258,-3 0 0,2 1-258,1-4-258,-6-17-1677,6 9-3225,-7-24-387,6 20-129,-6-20-645</inkml:trace>
  <inkml:trace contextRef="#ctx0" brushRef="#br0" timeOffset="12219.6989">16078 11721 7224,'11'0'5289,"-11"0"-258,-4 14 0,-14 0-2064,5 16-1806,-11-1-258,3 9-129,-6-5-387,4 6 0,1-4-258,1-3 0,7-5-129,1-8-129,6-4-516,-1-15-1677,8 0-2709,0 0 0,-6-20-387,3-3-516</inkml:trace>
  <inkml:trace contextRef="#ctx0" brushRef="#br0" timeOffset="12440.7116">15798 11755 8127,'0'12'5676,"8"1"-387,0-3-129,8 18-1806,-2-11-2709,7 6 258,0-2-387,6 6 129,-3 0-387,0-2-129,2-2-258,-2-7-387,2 1-903,-10-10-3612,4 0-129,-4-7-387,-2-1-516</inkml:trace>
  <inkml:trace contextRef="#ctx0" brushRef="#br0" timeOffset="12639.723">16275 11748 13932,'-2'13'5289,"-5"6"-129,7-19 0,0 0-4902,0 0-258,0 0-516,20 6-4386,-10-10-129,1 3-516,-2-6-129</inkml:trace>
  <inkml:trace contextRef="#ctx0" brushRef="#br0" timeOffset="12815.733">16334 11928 13545,'-11'30'5547,"9"-14"-516,2-16-129,-3 14-4644,8-6-1032,-5-8-4128,18-3-129,-7-9-387,1 2-387</inkml:trace>
  <inkml:trace contextRef="#ctx0" brushRef="#br0" timeOffset="13491.7717">16542 11710 11094,'-10'0'5418,"10"0"-258,-10-13-129,15 9-3612,-2-11-516,12 4-387,1-3 0,5 1-258,2 3 0,0 3-129,1 2-129,-5 5 0,-1 6 0,-7 8 0,-6 4-129,-5 2 0,0 5 129,-7-1-129,-4-2 0,0-2 0,0 0 129,3-7-129,-2-2 129,10-11 0,-7 13 0,7-13 0,0 0 0,7 6 129,5-6 0,0 0-129,6 0 0,0 0 129,-1 3 0,3 4-129,-6 3 0,-2 5 0,-3 1 0,-4 2 129,-4 1-129,-1 2 0,-2 0 129,-6-3 0,-4-3 0,0-2 129,-5-5 0,0-1 0,-1-3 129,1-3-129,1-1 0,3 0-128,3-1-130,10 1-388,0 0-2450,7-15-2580,8 4-129,-2-7-645,10-9-387</inkml:trace>
  <inkml:trace contextRef="#ctx0" brushRef="#br0" timeOffset="22520.2881">16482 10227 2967,'0'-15'4773,"0"15"-129,0 0-129,-11-21-2193,11 21-774,0 0-258,0 0-516,-8-13-258,8 13 0,0 0-258,0 0 258,0 0-258,0 0-129,0 15 0,2 0 129,1 4 0,-1 3-258,2 3 258,-3 2-258,2 1 129,0 4-129,-1-7 129,2 2-129,-2-2-129,3-6 129,-3-3 0,3-3 0,-5-13 129,0 0-129,9 6 0,-9-6 129,3-13-129,-3-2 129,0-5-129,0-4 129,-3-3-258,-1 2 258,-1-6-258,0 2 258,1 1-129,-1 2 0,0 6 0,2 2 129,1 5-129,0 0 129,2 13-129,-1-10 129,1 10-129,0 0 129,0 0-129,0 13 129,1 2-129,3 5 129,-1 5-129,2 2 129,0 1 0,-1 2-129,1-3 129,0-5-129,-2 1 129,-2-4-129,0-6 0,1-3 129,-2-10-129,0 0 0,0 0 0,0 0 129,0 0-129,0-17 129,-2-6-258,1-3 129,0-4 0,-2-3 0,1 4-129,-1-3 129,1 6-129,-1 5 129,1 6 0,0 2 0,2 13 0,0 0 0,0 0 0,0 0-129,2 13 129,0 6 129,3 5-129,0 4 129,-1 4-129,-1 2 0,0 0 129,1 0 0,-4-4-129,3-7 0,-1-2 0,-2-7-258,5 5-903,-5-19-3612,0 0-258,0 0-516,10-13-387</inkml:trace>
  <inkml:trace contextRef="#ctx0" brushRef="#br0" timeOffset="26480.5146">9742 13565 4128,'0'-17'4773,"0"-1"129,0 18-516,0-23-1935,0 23-387,0-10-387,0 10-258,0 0-387,0 8-387,0 4 0,0 8-258,0 8 0,2 6 0,0 8-258,-1 5 129,1 4-129,0 1 0,1-1-129,-1-4 0,0-6 0,-2-3 0,4-10 0,-2-7 0,-2-6 0,3-4 129,-3-11-258,0 10 258,0-10-387,0 0-258,0 0-3999,0 0-516,0 0-129,7-7-774</inkml:trace>
  <inkml:trace contextRef="#ctx0" brushRef="#br0" timeOffset="28559.6334">9599 13360 3612,'0'0'4773,"0"0"-258,0 0-129,5 10-1935,-5-10-645,0 0-258,-9-7-387,9 7-129,-14 0-387,3 0-258,-5 1 0,2 4-258,-5-1 129,-3 3-258,3 2 129,-3-1 0,3 0-129,3 4 0,-1-1 129,5 0-258,4 2 258,3 3-129,3 4 129,2 1-129,2 5 0,4 5 129,1 5-129,1 4 0,2 7 0,-2 3 0,-1 3 0,0 0 0,-2 2-129,0-4 0,-2-1 0,-1-9 0,-2-4 0,2-6 0,-2-7 129,0-5-129,0-3 258,0-16-129,3 14 0,-3-14 129,10 6-129,-10-6 129,14 0 129,-4 0-258,5-5 258,1 2-129,3 0 0,2 1 0,1-3-129,2 3-258,1 5-1290,-8-3-3225,4 6 0,-7-6-516,0 3-387</inkml:trace>
  <inkml:trace contextRef="#ctx0" brushRef="#br0" timeOffset="28891.6524">9999 13917 11094,'3'12'5160,"-3"-1"-258,0 9 0,-1-10-3870,1 12-516,0 0-129,0 0-129,-2-2-258,-1-3-129,3 4-1161,0-21-3354,-4 18-129,4-18-387,0 0-129</inkml:trace>
  <inkml:trace contextRef="#ctx0" brushRef="#br0" timeOffset="29151.6674">10074 13541 11868,'4'-17'5289,"-4"17"-387,0 0 0,14 6-4257,-12 11-258,6 13 129,-4 6-129,2 7-129,-4 5-258,3 3 129,-1 3-129,-1-6-129,2-3-258,-5-16-1677,7 2-2580,-2-16-387,4-4-129,-9-11-774</inkml:trace>
  <inkml:trace contextRef="#ctx0" brushRef="#br0" timeOffset="29723.7001">10183 13254 10836,'0'0'4902,"0"14"-129,0-14-258,21 17-3612,-8-14-258,6 5 0,0-5-129,3 1-129,0-4-129,-1 4 0,-4-4-129,0 0 0,-3 0 0,-2 0 0,-4-1-129,-8 1 129,11 0 0,-11 0-129,0 0 0,7 8 129,-5 3-129,-1 5 0,2 4 0,-3 2 0,0 7-129,1 3 129,-1 3 0,0 9 0,0-1 0,1 5 0,1 4-129,3 3 129,-2-3-129,3 1 0,2-1 0,-2-9 0,2 0 0,-2-6 0,-2-8 0,-4-8 129,0-3 0,-8-6 0,-3-3 129,-2-3-129,-4-6 129,-1 0 0,1-7 0,1-1-129,2 3 0,3-4 0,11 9 0,-12-12-774,12 12-3870,0 0-258,9 0-258,-9 0-516</inkml:trace>
  <inkml:trace contextRef="#ctx0" brushRef="#br0" timeOffset="30955.7706">10847 13500 8127,'7'-9'4902,"-7"9"-129,0 0-258,4-14-3096,-4 14-129,7 12-516,0 6-129,-4 9-258,-1 7-258,0 5 0,1 9-129,-3 0 0,0 5 129,2-3-258,-1-3 129,1-4-129,0-1 129,2-11 0,-2-6 0,2-5 0,-2-6 0,-2-14-129,5 10 129,-5-10 0,0 0 0,12-3 0,-12 3 0,17-14 0,-1 7 0,4-1 0,4 3 0,4 0 0,3-2 0,1-1 129,2 2-129,-3-1 0,-2 0 0,-6-1 0,-3-3 0,-4-1 129,-6-3-129,-4-4 129,-2-4-129,-4-5 129,-2-6-129,-1-10 129,-2-2-129,0-8 258,1-1-258,-3-1 129,0 2 0,1 3 0,-1 7 0,-1 11-129,2 7 129,0 6-129,2 7 0,4 13-258,0 0-1161,5 0-3225,4 5-258,6 9-387,-1 4-516</inkml:trace>
  <inkml:trace contextRef="#ctx0" brushRef="#br0" timeOffset="31603.8076">11664 13287 9030,'11'0'5031,"-11"0"-387,4 19-903,-4-19-2322,-7 15 129,-4-11-387,1 7-258,-5-4-258,0 2-258,-3-6 0,3 1-258,-2-3 0,1-1 0,3 0-129,1 0 129,3 0-129,9 0 0,-12 0 129,12 0-129,-6 17 0,6-1 0,0 5 0,4 3 0,1 6 0,-1 7 0,1 4-129,-1 4 129,1 2-129,-2 4 0,1 3 0,-4 1 0,3-5-129,-3 1 129,0-5 0,0-8 0,0-6 0,0-5 129,0-7-129,0-5 258,0-15-129,2 14 0,-2-14 0,11 0 129,-3-2-129,2-6 129,0-2 0,3-4-129,0 5 129,1-2-129,-2 4-129,0-3-645,7 9-3870,-9-5-387,0 5 0,-2-6-516</inkml:trace>
  <inkml:trace contextRef="#ctx0" brushRef="#br0" timeOffset="32383.8523">11889 13459 9546,'0'0'5160,"10"0"-387,1-4-129,8 4-3483,-3-4-129,7 4-387,-7 2-258,2 11 0,-3-4-258,-3 9 0,-5 0-129,-6 3 0,-1 2-129,-7 4 129,-3-4-129,-8-3 129,0 0 0,2-4 0,-1-4 0,4-5 0,3-4 0,10-3 129,0 0 0,0-6-129,5-1 129,9 1 0,3 1 0,2 1 0,0 1 0,1 4-129,-3 6 0,0 2 0,-5 6 0,-3 6-129,-4 4-129,-5 2 129,0 3-129,0-3 129,-10 5 129,1-6-129,-6-4 129,1-4 0,0-3 129,0-4 0,-2-8 0,4 0 0,1-3-129,11 0 129,-11-2-516,5-11-3354,6 13-903,10-14-516,1 7-129,2-6-645</inkml:trace>
  <inkml:trace contextRef="#ctx0" brushRef="#br0" timeOffset="32591.8642">12243 13855 12771,'7'16'5160,"-7"-16"-387,0 24 129,-3-9-4644,-4 7-129,0 2-258,0-4-645,7 5-3870,-7-6-258,3-1-129,4-18-516</inkml:trace>
  <inkml:trace contextRef="#ctx0" brushRef="#br0" timeOffset="33127.8948">12380 13389 9417,'-5'-28'5418,"2"8"-129,3 20-387,10-34-1935,8 26-2580,2 2-129,4 2 0,3 3-129,1 1 0,-1 10 0,-4 5-129,-4 8 0,-9 3 0,-5 1 0,-4 4 0,-8-1 0,-3 0 0,-4-3-129,-1-6 129,3-6 0,2-2 0,10-13 0,-9 9 0,9-9 0,0 0 0,10-2 0,1-1 0,1 2 129,2-1-129,1 2 0,-1 5 0,-2 3 0,1 4 0,-5 6-129,-1 2 129,-5 4-129,-2 5 129,-1 2-129,-7 0 129,-4-1 0,-4 1 0,2-6 0,-3-4 0,0-3 0,3-8 0,1-7 129,2-3-258,11 0-516,-14-19-3225,14 6-1032,0-10-258,9 1-258</inkml:trace>
  <inkml:trace contextRef="#ctx0" brushRef="#br0" timeOffset="33699.9275">12689 13239 12513,'-9'0'5289,"18"-18"-258,8 9-129,2-4-4515,5 4 0,0-2-129,-1 6-129,0 3 0,-2 2 0,-3 0-129,-5 2 0,-3 8 0,-10-10 0,10 20 0,-9-8 129,-1-12-129,-1 23 0,-4-8 129,1-1-129,-1 0 129,0 3-129,1 0 129,3 5-129,-2 1 0,3 1-129,0 7 258,0 1-129,4 1 0,-1 7 0,1 2 0,-2 2 0,0 3 0,1-1 0,-3 2 0,0-2 0,0-5-129,-1-2 129,-5-5 0,-2-4 129,-2-7 0,-4-6 0,-1-5 129,1-1 0,-3-8-129,2-1 129,4-2-129,1-4 0,10 4-129,-12-14-258,12 14-903,-2-12-3870,9 7-258,1-7-258,6 2-516</inkml:trace>
  <inkml:trace contextRef="#ctx0" brushRef="#br0" timeOffset="34191.9557">13247 13555 12126,'7'-18'5418,"7"12"-258,2-5-258,9 4-4128,-4-1-258,6 7 0,-8 1-387,4 0-387,-2 13-2322,-10-9-2451,-2 7 0,-9-11-516,0 22-516</inkml:trace>
  <inkml:trace contextRef="#ctx0" brushRef="#br0" timeOffset="34375.9662">13320 13662 11997,'1'21'5418,"-1"-21"-258,18 15-129,-18-15-4128,22 11-258,-3-8-258,1-3-516,4 7-3354,-8-7-1677,6 0 0,-12-5-516,4-4-387</inkml:trace>
  <inkml:trace contextRef="#ctx0" brushRef="#br0" timeOffset="38872.2232">13898 13204 10449,'4'-31'5031,"-2"21"-129,-2-9-1161,0 19-2322,0 0-516,0 0-258,5 23-129,-1 9-129,-1 10 0,1 11 0,-1 8-129,0 1-129,1 6 129,3-7-129,-3-6 0,3-7 0,0-13-129,0-9-129,-1-9-258,-6-17-258,10 0-3225,-14-20-1161,-1-7-258,-10-14-258</inkml:trace>
  <inkml:trace contextRef="#ctx0" brushRef="#br0" timeOffset="39140.2385">13671 13177 12126,'-17'-12'5547,"13"-4"-258,11 8 0,-3-11-4128,23 4-258,7-3-258,12 2 0,6-5-258,6 3-129,6 1-129,-1 3 0,-3 6-129,-5 4-258,-4 4-516,-15-3-2451,-2 7-2064,-14-2-387,-20-2-387,0 0-516</inkml:trace>
  <inkml:trace contextRef="#ctx0" brushRef="#br0" timeOffset="47115.6948">15877 10094 2322,'-103'97'3999,"59"-33"-516,9 6-1161,15 12-258,11-3-516,15 3-387,12-15-516,20-5-129,17-20 0,18-14-129,11-22-129,10-13 129,5-22-129,8-16 129,-1-17 0,1-6 0,-16-11-129,-9 1 0,-15-5 129,-19 7-129,-21-3 0,-27 9-258,-24 13 0,-31 14-129,-20 19-129,-21 17-3999,-8 10-129,-3 21-516,4 5-129</inkml:trace>
  <inkml:trace contextRef="#ctx0" brushRef="#br0" timeOffset="48779.7899">17211 10288 6063,'10'-9'4902,"-10"9"-258,-2 8-129,-13 1-3483,4 14 0,-9 0-258,6 6 0,-10-3-129,7 9 129,-4-6-258,3 0-129,2-4 0,4-4-258,0-3 0,4-8-387,8-10-387,-9 3-2451,9-3-1677,-3-10-258,3-1-387,-4-9-258</inkml:trace>
  <inkml:trace contextRef="#ctx0" brushRef="#br0" timeOffset="48987.8019">16965 10318 8256,'8'-3'5160,"2"0"258,8 3-645,-4 0-2967,10 7-903,-5 3-129,8 6-129,-6 2-258,3-1-129,0 7-129,0-5-129,-2-2-387,-3-6-387,9 2-4128,-8-9-129,2 3-387,-3-7-258</inkml:trace>
  <inkml:trace contextRef="#ctx0" brushRef="#br0" timeOffset="49219.8152">17495 10240 10707,'3'-19'5031,"-3"19"0,0 0-258,0 0-4128,0 0-258,1 12-516,4 3-387,-5-3-4128,0 3-129,2-3-516,3 1-387</inkml:trace>
  <inkml:trace contextRef="#ctx0" brushRef="#br0" timeOffset="49395.8252">17559 10408 9417,'0'12'5160,"0"-12"-387,0 0-258,0 0-3999,3 15-258,-3-15-774,9 13-2838,-9-13-1290,5 12-387,-5-12-258</inkml:trace>
  <inkml:trace contextRef="#ctx0" brushRef="#br0" timeOffset="49679.8415">17814 10282 5805,'2'-25'5547,"-2"25"-258,0 0-387,-4-16-1290,4 16-2838,0 12-129,6 1-129,-1 9-258,0 5 0,-1 0 0,0 3-129,0-1 0,-1 0-129,-1-1-129,-1-5-129,4 0-387,-5-23-1548,2 14-2838,-2-14-129,0 0-387,1-13-258</inkml:trace>
  <inkml:trace contextRef="#ctx0" brushRef="#br0" timeOffset="49919.8553">17685 10321 8385,'0'0'5547,"0"-16"-387,5 7-129,16 5-3483,-5-12-387,14 8-129,-3-9-129,8 7-387,-2-3 0,1 3-129,-1 0-129,-4 2-129,-5 7-387,-4-5-1032,4 6-3741,-15 6-258,-1 5-516,-8-11-387</inkml:trace>
  <inkml:trace contextRef="#ctx0" brushRef="#br0" timeOffset="55696.1856">17485 11900 3354,'12'-14'5031,"-12"14"129,12-4-258,-12 4-1290,4 9-1677,-10-1-516,4 17-516,-12-3-258,3 11-258,-3 0-129,-1 1-129,-1 1-129,1-1 0,3-6-129,0-3-129,5-5-258,0-15-258,7 7-1290,0-12-2580,0 0-258,-12-24-258,10-2-258</inkml:trace>
  <inkml:trace contextRef="#ctx0" brushRef="#br0" timeOffset="55876.1958">17323 11931 9546,'-7'-17'5031,"7"17"0,0 0-903,0 0-2580,10 29-516,3-12-258,6 10-129,1 0-258,5 4 0,-1-2-258,0-2-516,3 3-1032,-6-11-3225,1-1-387,-4-9-258,1-1-516</inkml:trace>
  <inkml:trace contextRef="#ctx0" brushRef="#br0" timeOffset="56079.2076">17742 11918 10707,'0'0'5031,"0"0"-387,0 0-129,0 0-4644,15 12-4386,-15-12 129,11 19-387,-11-19-516</inkml:trace>
  <inkml:trace contextRef="#ctx0" brushRef="#br0" timeOffset="56260.2179">17804 12064 9804,'-11'9'5289,"1"6"-516,10-15 129,0 0-3870,1 18-387,-1-18-516,14 3-2322,-3 3-2451,0-5-258,5 3-387,-2-4-258</inkml:trace>
  <inkml:trace contextRef="#ctx0" brushRef="#br0" timeOffset="56508.232">18107 11950 10707,'0'0'5418,"0"0"-258,0 0 0,0 0-3870,0 0-774,5 16-129,-3 1-129,2 6-129,-3 2 0,1 2-258,-2 7-129,0-9-387,0 12-1032,-3-20-3354,3 1 129,0-18-645,-5 11-258</inkml:trace>
  <inkml:trace contextRef="#ctx0" brushRef="#br0" timeOffset="56747.2458">17958 11959 10707,'-21'-19'5418,"21"19"-258,4-16 258,16 12-3870,4-10-645,9 10-258,3-12 0,7 9-258,-2-1-129,-1 1-129,-3 4 0,-4-2-129,-9 5 0,-4-1-258,-6 4-774,-14-3-2967,0 0-1419,0 11 129,0-11-774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8131 5271 1419,'126'-19'2580,"-46"5"-645,11 1-387,7-3-774,17 0 0,6-3-258,9 1 258,4-3-258,10 1-129,-8 0 129,10-1-387,-16 1 129,2-1-129,-6 4-129,-11 1 0,-5 2 0,-17 2-129,-2 2-129,-17 1-1419,-13 2-1806,2 4 0,-22-3 259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13838 4848 1806,'34'6'2580,"-1"-2"258,14 1-645,5-1-258,21 7-387,4-3-258,20 6-258,5 0-516,15 5 0,-1-1-129,16 3-258,3 2 0,7-1 0,4 0-129,1 0 129,-2-1-129,4-1 129,-7-1-129,-4 1 129,-12-1-129,-10-2-258,-2 3-903,-11-3-2838,-13-3-258,-8-3-258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15637 5717 1419,'0'0'2967,"0"0"-129,1-10-258,-1 10-516,0 0-129,0 0-387,0 0-387,0 0-258,-12-7-258,12 7-129,-14-2-129,14 2-129,-21 0 0,11 0-129,-3 0 129,1 1-129,-2 1-129,2 1 129,-1-1-129,13-2 0,-19 6 129,19-6-129,-13 5 129,13-5-129,0 0 0,0 0 129,0 0 0,0 0-129,0 0 129,-9 8-129,9-8 129,-1 7 0,1-7-129,-1 16 129,1-5-129,0 4 129,0 0-129,0 3 0,0 4 0,0 1 129,0 2-129,0-1 129,1-1 0,-1 1-129,0-1 0,0-2 0,0-1 258,-2-4-516,-2 0 516,1-4-516,0-1 129,1-2 129,-1-2 0,3-7-129,-1 9 129,1-9 0,0 0-129,0 0 129,6 3 0,-6-3 0,14 0 0,-14 0 0,21 0 0,-8-2 0,0 1 129,0 0-129,1 1 0,-1 0 0,-1 0 0,-2 0-129,1 1-258,-11-1-903,14 0-2967,-14 0-129,0 0-645,13 0 258</inkml:trace>
  <inkml:trace contextRef="#ctx0" brushRef="#br0" timeOffset="1">15901 5924 3225,'0'0'3225,"0"0"-258,0 0-645,0 0-258,-2-4-645,2 4-387,0 0 0,5-2-387,-5 2 0,17-1-129,-17 1-258,21-2 0,-10 2-129,6 0 0,-6 0-129,4 0 129,-2 0-129,0 0-129,0 2 129,-2-2-129,1 1 0,-12-1-387,24 0-774,-24 0-1290,14-4-1677,-14 4-387,13-7 129</inkml:trace>
  <inkml:trace contextRef="#ctx0" brushRef="#br0" timeOffset="2">16201 5805 2967,'17'-9'4515,"-6"5"-129,-11 4-1935,0 0-258,0 0-774,15 6-387,-13 1-516,1 6-129,-3-2-129,4 4-129,-4 2 0,1 1 129,-1-3-258,4 1 129,-3-1-258,0-1 258,1-3-387,-1-1 129,4-2-258,-5-8-903,11 8-2322,-11-8-1032,0 0 129,0 0-387</inkml:trace>
  <inkml:trace contextRef="#ctx0" brushRef="#br0" timeOffset="3">16395 5812 3612,'13'-8'4773,"-13"8"-387,14-8-1548,-11-1-1290,13 9 129,-9-7-774,9 4-258,-5 0-258,4 3 0,-2 0-129,1 0-129,-2 2 0,-1 2-129,-11-4 258,20 14-258,-15-7 0,1 3 0,-4 0-258,-2 0 258,0 1 0,-2 1 0,-4 0-129,-1-1 129,-2 1 0,-3-1 0,0-2-129,0 0 129,2-2-129,-1 1 129,11-8-129,-16 10 129,16-10 0,0 0-129,-6 9 129,6-9 0,0 0 0,15 8 129,-3-8-129,3 1 0,3 1 129,1-2-129,-3 1 0,4 0-129,-2 0-129,-6-1-1161,6 0-2580,-5-1-645,-13 1-129,16-4-129</inkml:trace>
  <inkml:trace contextRef="#ctx0" brushRef="#br0" timeOffset="4">16708 5774 5031,'17'-7'4902,"-17"7"-387,22-7-1548,-14 1-1677,13 4 0,-6-3-645,5 4-129,-1-2-129,1 3 129,-4 0-387,3 0 129,-5 0-129,2 0 0,-5 3 0,-1 0 0,-10-3-129,19 10 129,-19-10 0,10 12-129,-6-5 0,-1 2 129,-2 2-129,-1-1 0,0 2 0,0 0 0,-4 0 0,-1 3 0,3-2 0,-1 0 129,2-2-258,0 0 258,1 0-258,0-2 258,0 0-258,0-2 129,0 0-258,0-7-258,2 13-516,-2-13-1935,0 0-1548,-6 5-516,6-5 0</inkml:trace>
  <inkml:trace contextRef="#ctx0" brushRef="#br0" timeOffset="5">16789 5883 1677,'9'-6'4644,"14"0"0,-8 3-129,0-4-2709,9 7-258,-5-4-516,6 4-387,-2 0-387,-1 0-129,0 1-516,-3-1-645,5 3-2709,-8 1-903,-2-1-129,-1 0 0</inkml:trace>
  <inkml:trace contextRef="#ctx0" brushRef="#br0" timeOffset="6">17214 5925 3354,'18'11'4386,"-18"-11"129,10 8-1935,1 2-387,-11-10-1032,5 14-258,-5-7-516,0 1-258,0 2-387,0-10-1806,-17 12-2193,17-12-258,-14 9 0</inkml:trace>
  <inkml:trace contextRef="#ctx0" brushRef="#br0" timeOffset="7">18779 5609 1548,'0'0'4515,"0"0"387,-2 6-1032,2-6-1419,0 0-516,0 0-903,0 0-129,0 0-387,13-2 129,-13 2-258,19-2-129,-9-1 0,4 3 0,-3-1 0,6 1-129,-4 0-129,5 1 129,-6 1-129,4 1 0,-3-1 129,1 2-129,-1-3 0,-2 1 0,0 0 0,0 0 0,-11-2 0,16 6 0,-16-6 0,11 9 0,-11-9 0,6 10 0,-6-2-129,0-1 129,0 3 0,0 1 0,0 0 0,0 2 0,-3 2 0,2 1 0,0-1-129,0 4 258,0 0-258,1 0 129,0 2 0,0 0 0,0 0 0,3-1 0,1 0 0,0-2 0,4 1 129,-1-5-129,-1 0 129,0-4-129,-2 0 0,-4-4-129,0-6 129,0 8-129,0-8 0,-18 2 0,7 0 129,-4-2 0,0 0 0,2 0 0,-1 0 0,3 0 0,11 0-258,-17 0-1161,17 0-3096,0 0-129,0-5-516,0 5-129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5009 7354 516,'40'-19'3096,"-13"4"-258,6-1-258,6-6-645,3 0-516,13-4-258,0-2-258,9-2-129,-1-4-258,7 1 0,-3-2 0,3 5-258,-8-2-129,-2 5 0,-10 1-258,-4 4 129,-7 9-387,-13 0-387,-3 9-1677,-9 1-1548,-14 3 0,6 4-129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8829 6881 1419,'34'10'2451,"-7"-2"129,6 2-129,10 2-645,1-4-258,13 5-387,1-2-129,10 3-258,-5-2-129,5 4-258,-6 0 129,-1 0-387,-8 3 0,0-1-129,-6 3 0,-3 1 0,-2-1-129,0-1-516,3 2-2322,1-2-1032,-5-5-387,6 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13473 7226 258,'33'-19'2709,"-10"9"-387,3-3 129,6 1-387,0-4-387,5 1-129,1-5-387,6 3-258,-4-3-258,8 1-129,-2-3 129,6 3-387,-1-3 129,7 3-129,-3-2 0,1 2 258,1 0-516,3 0 387,-7 2-387,0-2 258,-5 2-258,0 0 129,-2 2-129,2 0 0,-5-1 0,0 3 0,1-2 0,0 3-129,-2 0 258,-1 3-258,-1-3 258,-3 2-258,-5 1 129,-3 0-516,-2 4-1290,-4-3-2580,-6 0 129,-2 3-516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18068 6520 2451,'11'7'2709,"7"2"-387,0 2-258,0-3-258,7 5-387,-2-1-258,12 5-387,-5-3 129,9 7-387,-2-6 129,6 5-258,2 1-129,3 1 129,-3 0-129,4-1 129,0 1-258,-1 0-129,-2 0 129,-2 0-258,-3-1-258,-7-5-1548,-2 1-2193,1 3-387,-8-4-129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17743 7720 3096,'0'0'4386,"0"0"-387,0 0-903,0 0-903,0 0-903,0 0-129,-8-5-516,8 5 0,0 0-387,0 0 0,-17-5-129,17 5 0,-12 0-129,12 0 129,-19 0-129,8 0 0,0 0 129,0 0-129,0 1 387,11-1-387,-17 2 258,17-2-258,-13 4 129,13-4-129,-5 8 0,5-8 0,0 13 0,0-2 0,0 1 0,2 3 0,1 3 0,0 1 0,0 2 0,0 1 129,0 2-258,-2 0 258,-1 1-129,0-2 0,0-1-129,0-1 258,-3-1-258,-1-5 129,3-1 0,-2-3-129,2-3 0,1-8 129,-1 9 0,1-9-129,0 0 129,0 0 0,9-1 0,-9 1 0,18-8 0,-9 3 0,5 1 0,0 0 129,1 1-129,0 2 0,-1-1 0,0 2 0,0 0 0,-3 0-129,1 1-387,-12-1-774,12 1-2967,-12-1-387,0 0-129,0 0-258</inkml:trace>
  <inkml:trace contextRef="#ctx0" brushRef="#br0" timeOffset="1">18164 7797 1419,'0'0'2193,"0"0"-129,0 0-258,0 0-258,0 0-258,-6-5-258,6 5 0,0 0-258,0 0-387,-11 0 129,11 0-129,0 0-129,-16 7 129,16-7-129,-17 9 0,6-3 0,0 4 129,-2-2 129,2 4-258,-3 0 129,5 2 0,-1 0 0,5 3 258,2-1-258,3 2-129,1-2 129,9 2-129,0-5 0,4 2 0,2-5-129,2-2 129,0-2-129,2-2 0,-1-4-129,1 0 129,2 0-129,-1-5 0,-2 0 0,-2-3 0,1-1 129,-2 0-129,-3-1 0,0-2-129,-3-1 258,-5-1-129,0 0 0,-2-3 0,-3 0 0,0-2 0,-5-1 0,-5 2 0,-3 0 0,-2 3 0,-1 0 0,-3 4-129,-2 2 129,1 5 0,-2 3-258,1 1 129,1 4-258,-3 1-258,7 8-516,-7-4-1419,7 3-1806,7 2-258,-1-1-129</inkml:trace>
  <inkml:trace contextRef="#ctx0" brushRef="#br0" timeOffset="2">18478 7953 3096,'15'9'4515,"-15"-9"-129,12 8-516,-6 3-2451,-6-4-258,0 4-645,-4 0-258,-1 2 0,-4-4-258,0 2-129,0 0-516,-3-5-1161,12-6-2322,-17 12-387,17-12-129</inkml:trace>
  <inkml:trace contextRef="#ctx0" brushRef="#br0" timeOffset="3">20176 7681 3612,'10'-6'5031,"-10"6"-258,19-8-129,-13 1-3096,14 7-516,-6-6-129,7 4-387,-1 0-129,6 1-258,-4-1 129,4 0-258,-3 0 129,2 1-129,-4 0 129,0 1-129,-1-2 0,-3 2 0,-5-1 0,-1 1 129,-11 0-129,15 0 0,-15 0 129,0 0-129,6 9 129,-6-9-129,0 13 0,0-3 258,0 2-129,-2 1 0,-2 1 129,-2 3-258,3 0 387,-1 0-258,2 0 0,2 1-129,-1 0-129,1 1 258,0 1-129,0-3 0,3 2-129,1-1 129,0-1 0,4-1 0,-1-1 0,-2-3 0,1 1-129,1-4 129,-3-2 0,-1 0 0,-3-7 0,3 8 0,-3-8 0,0 0 0,-10 7 0,10-7 0,-22 6 0,10-4 129,-1 1-129,0 1 0,2-1 0,11-3 0,-17 6 0,17-6-129,0 0-516,0 0-645,0 0-3354,0 0-258,0 0-129,0 0-516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9331 16326 903,'14'1'3354,"-14"-1"-129,0 0-1548,21 1 129,-21-1-258,21 2-258,-21-2-258,26 5 0,-15-5-258,6 4-129,-1-2-129,5 2-516,-2-1 387,4 1-387,-2 0 387,5 2-387,-1-1 129,5 1-258,-1 1 258,4 1 0,0-1-129,-1 1 129,2 1-258,0 1 258,-2-1-129,0 0 0,0 0 0,-1 0 0,0 1 0,0 2 0,-1 0 129,0-2-129,-1 6 0,-1-3 0,-1 4 0,1-3 129,-1 2-129,-2-1 129,1 0-129,0 0 129,-3-3-129,2 1 129,-5-3 0,3 2-129,3-2 0,0 1 129,-2-2 0,0 2-129,2-2 0,-2-1 129,2 3-129,1 0 129,-5 0-129,-1 0 0,2 2 0,3-2 129,-3 1-129,1 0 0,-1-3 0,0 2 0,-1-1 0,1-2 0,2 1 129,0 1-129,1 0 129,0-2-129,2 6 129,0-5-129,2 5 0,-2 0 129,-2 0-129,-2-1 0,1 3 129,-2 2-129,0-2 0,-3 3 0,3-2 0,1 2 0,-3-6 0,2 3 0,2-4 129,-2 0-645,8 2-1548,-3-3-2580,-28-11-258,46 16-645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0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13838 4848 1806,'22'10'2580,"-1"-4"258,9 3-645,3-2-258,14 11-387,2-6-258,13 11-258,3 1-516,10 7 0,-1-2-129,11 5-258,1 5 0,5-3 0,2-1-129,1 2 129,-1-3-129,2 0 129,-4-3-129,-3 1 129,-7 0-129,-7-5-258,-1 6-903,-7-4-2838,-9-7-258,-4-3-258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11601 16220 2451,'0'0'2838,"0"0"-516,0 0-516,0 0-258,0 0-129,0 4-258,3 8-129,-3-12-129,0 21-387,0-9 258,1 8-258,-1-2 0,1 2-258,3 5 258,-1 0-516,0 6 129,1 2 129,0 1-258,0 2 258,0 0-258,2 3 129,0-2-129,0 1 129,1-6-258,-1 3 258,-3-3-129,3 1 129,-3-2-129,0 2 0,-1-2-129,1-3 129,1 0-903,-4-1-3354,4-14 0,4-6-645,-8-7 387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12123 17153 1161,'0'0'2322,"0"0"-258,0 0-129,0 0 0,17-29-387,-4 15-258,-4 1-129,7 5-645,-1 1 0,4-9 387,1 2-387,6 5-258,-2-2 129,7-3 0,3-1-387,3-6 516,4 2-645,3-5 258,1-1-129,2-7 0,1 8 0,1-3 0,1 1 0,2-4 0,-3 4 0,4 2 0,0 3 0,2-4-129,-2 3 258,2-1-129,-1 2 0,0 0 0,1-1 129,-2 2-129,-2 1 0,0-2 0,-2-1 129,-1 2-129,0 0 129,-3 2-129,-3-1 129,1-1 0,-3 1 0,4 4-129,-6-1 258,2 1-258,4-1 129,-1 1 0,1 2-129,1-1 129,-1 0 0,2 0 0,-4 0-129,1 0 0,-3 1 0,-1 0 129,-4 2-129,3-6 0,-7 1 0,4 0 129,-3 1-129,1 1 129,-3-2 0,0 2-129,3-1 0,-4 5 129,-1 3-129,-2-1 0,-3 2 0,-4 0 0,-2 5-129,-17 1-516,24-2-2838,-24 2-1032,0 0-129,0 6-129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11495 17856 3225,'0'0'3483,"0"0"-774,0 0-258,0 0-516,0 0-129,0 0-516,0 0-516,0 0 129,0 0-387,0 0 0,0 0-129,0 0-129,2 41-129,-2-41 258,0 0-258,4 50 129,-4-50 0,0 40-129,0-40-129,0 41 129,0-41-129,0 39 0,0-39-129,0 0 0,-4 30-129,4-30-645,0 0-2193,0 0-1548,0 0-129,0 0-258</inkml:trace>
  <inkml:trace contextRef="#ctx0" brushRef="#br0" timeOffset="1">11307 18135 2580,'0'0'3870,"0"0"-516,0 0-774,0 0-387,0 0-258,0 0-645,0 0-129,0 0-258,0 0-129,0 0-258,0 0 0,0 0 129,46 3-258,-46-3 0,0 0 0,60-6-129,-60 6-129,51 0 129,-51 0-129,57 6-129,-57-6 129,57 1-129,-57-1-129,55 1 129,-55-1-129,0 0-258,71-4-1161,-71 4-3096,0 0-387,0 0-129,49-24-387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4221 9144 1032,'0'0'1161,"-16"-2"-258,16 2-129,0 0-258,-15 6 0,15-6-258,-15 13 129,6-4-258,-1 5 129,1-1 129,-1 5-258,-2 2 258,-3 7-258,4 1 129,-4 5-258,0 3 129,-1 3 0,1 3-129,-4 1 0,0 0 129,-1 0 0,0-2 129,0-1-129,-2-7 129,0 1 0,4-5 258,-2-3-129,6-2 258,0-7-129,3-3 0,2-3-258,5-1 258,4-10-387,0 0 0,0 0 0,0 0-129,0 0 0,0 0-129,10 0-645,-10 0-516,14-16-1677,-14 16-129,19-17-129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0 645,'28'20'1290,"-9"-5"258,15 1-129,3 6 0,13 1-129,1 3-387,16-2-129,-1 4 0,3-2-129,4 0-129,-11 1 129,4-1-258,-8 1 129,-1-1 0,-7-2-258,3-1 258,-10-4-258,1-1-129,-9-5 129,0-1-129,-5-5-129,-5 1 258,-9-4-258,-16-4 129,24 7-129,-24-7 129,0 0-129,14 8-129,-14-8-258,0 0-129,0 0-774,15 10-1806,-15-10-774,0 0 258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0 688 516,'22'-8'1290,"-22"8"0,34-15-129,-12 5-129,5-4 387,5 0-516,5-4 0,8-6-258,5-1 129,10-4-387,6-4 129,9-4-258,10-4 0,6-1-129,8-2 258,4 4-258,0-4 0,-1 2 0,-1 1-129,-4 4 129,-12 4-129,-8 4 0,-15 5 0,-7 4 0,-11 6-129,-10 4 129,-11 9 0,-23 1 0,22 8-774,-22 2-1677,-1 1-1032,-5 4 129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 0 1419,'0'0'1677,"-3"5"-387,3-5 258,0 18 129,7-4-129,1 5 0,14 9-258,-3 1 0,12 12-258,-2 3 0,12 9-387,-2 4 0,10 7-258,-4-4-129,4 1 129,-4-4-258,-2-6 0,-2-5 0,-7-9 258,-6-10-258,-1-4 0,-8-8 0,-6-3 0,-13-12 0,16 11 0,-16-11-129,0 0 129,0 0-129,18 4-129,-18-4-129,0 0-645,25 3-1419,-25-3-1677,26 2-258,-26-2-129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9342 9677 516,'-15'10'1161,"2"1"-129,13-11 129,-16 13-129,16-13 0,-12 11-129,12-11-129,0 0-129,0 0 0,0 0-258,0 0 129,0 0-129,-2-6-129,2-5 129,11-2 0,0-1-129,8-4 258,2-6-129,6-1 258,2-6-258,8-1 258,1-4-258,8-4 0,2-1 129,5 1-129,1-2-129,3 7 0,-5 1 0,-2 6-129,-5 0 0,-3 9-129,-10 2 129,-6 4-129,-2 3 0,-6 4-129,-18 6 258,23-10-129,-23 10-129,16-1 129,-16 1-516,0 0-387,21 1-903,-21-1-1290,0 0-645,20 3-258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10414 4312 2322,'0'-7'2322,"0"7"-258,0 0-129,0 0-258,0 0-129,-16-3-258,16 3-129,0 0-258,-12 0-129,12 0-129,-15 0-258,15 0 0,-16 0-129,16 0 0,-20 0-129,9 0 258,-1 0-258,0 0 129,1 0-129,-1 0 129,1 1 0,0-1-129,11 0 129,-16 0-129,16 0 129,0 0-129,-13 5 0,13-5-129,0 0 129,0 9 0,0-2-129,3 0 0,2 3 129,-1 4-258,1 1 258,-1 2-258,-1 2 129,0 4 129,-1 1-387,-2 2 258,0 0-129,0-1 129,0 1-129,-3-1 0,1-1 0,1-6 0,-2 0 129,3-4-129,0-2 0,0-4 129,0 0-129,0-8 129,0 0 0,0 0 0,10 3 129,-10-3-129,13 0 0,-13 0 129,17-3 0,-5 0-129,0 3 0,-2 0 129,3 0-129,-1 0 0,1 0-129,-2 1-387,-11-1-1161,18 0-2193,-18 0-258,17-3-516,-17 3 258</inkml:trace>
  <inkml:trace contextRef="#ctx0" brushRef="#br0" timeOffset="1">10256 4364 1,'0'9'2708,"0"-9"-515,0 14-258,0-2-129,-1 1-258,1 4-258,-2-1 129,2 6-387,-3-4-258,3 4 0,-1-3-129,-1 1-129,1-3-129,1 0 0,0-3-258,0-2 0,0-2 0,1 0-129,2-3 0,0 0 0,-3-7-129,3 9-387,-3-9-774,3 7-2451,-3-7-258,0 0-258,0 0 388</inkml:trace>
  <inkml:trace contextRef="#ctx0" brushRef="#br0" timeOffset="2">10521 4494 516,'15'0'2838,"-15"0"-387,11-4-129,-11 4-516,14-3-258,-14 3-129,17-2-387,-17 2-258,20 0-129,-20 0-258,23 6 0,-12-2 0,3 1-258,0 0 0,-2-1-258,6 0-774,-18-4-2709,17 5-387,-5-4-258</inkml:trace>
  <inkml:trace contextRef="#ctx0" brushRef="#br0" timeOffset="3">11387 4584 1032,'12'0'4128,"2"-4"258,-14 4-129,0 0-2451,17-1-387,-17 1 0,0 0-645,10 7-258,-7 1 0,-3 3-129,4-1-129,-4 2-129,0 1 0,-3-3-258,0 0-258,3 3-2193,0-13-1677,-6 10-387,6-10-258</inkml:trace>
  <inkml:trace contextRef="#ctx0" brushRef="#br0" timeOffset="4">12708 4287 2451,'5'7'4386,"-5"-7"0,11 3-129,-11-3-2451,0 0-258,13-3-387,-1 3-387,-12 0-129,25 0-129,-12 0-129,2 0-258,-1 0 129,0 0-258,1 0 129,-1 0 0,-14 0-129,20 0 129,-20 0-129,14 0 129,-14 0-129,0 0 129,11 6 0,-11-6 0,1 8-129,-1-8 129,0 12-129,0-4 129,0-1-129,0 1 0,0 2 0,0 1 129,1 1-129,3 1 0,-1 1 0,1-1 0,0 3 0,1 0-129,1 0 129,1-2-129,-1 3 258,-1-3-258,1 0 129,-2 0 0,1-2 0,-1-1 0,-2 0 0,0-2 0,-2-2 0,0 0 0,0-7-129,-3 11 129,3-11 0,-19 3-129,9-2 129,-5-1 0,0 2 0,1-1 0,0 1 129,0 0-129,2 0 0,12-2 0,-14 6-258,14-6-903,0 0-3225,0 0-258,12-2-258,0-3-387</inkml:trace>
  <inkml:trace contextRef="#ctx0" brushRef="#br0" timeOffset="5">5880 5332 3096,'0'0'3225,"0"0"-129,0 0-774,0 0-645,0 0-258,0 0-387,0 0-129,0 0-258,-7-1-258,7 1 0,-11 0 0,11 0-258,-17 0 129,5 1-129,0 1-129,1-2 129,-6 4-129,5-1 0,-3 1 129,4-1-129,-2 0 0,0-1 0,13-2 129,-18 7 0,18-7 0,-16 8 0,16-8-129,-12 9 258,12-9-258,-6 14 258,3-6-258,3 1 129,-2 3 0,2 0-129,0 2 258,0 3-258,0 0 129,0 3-129,0 2 129,-1-1-258,-2 2 258,-1 0-258,1-3 129,-1 0 0,-1-1-129,3-5 129,0 0 0,-1-3 0,2-2 0,1-9-129,0 11 129,0-11 0,0 0 0,4 7 0,-4-7 0,0 0 0,16 0 0,-16 0 129,19-1-129,-7 0 129,-1 0 0,3 1-129,-2 0 129,3 0 0,1-1-129,0 1 0,-2 0-129,0-1-387,4 1-1548,-3-3-2193,-2-2-258,2-2-387,-4-2 129</inkml:trace>
  <inkml:trace contextRef="#ctx0" brushRef="#br0" timeOffset="6">5919 5499 3483,'0'0'4515,"0"0"-387,0 0-1419,0 0-903,8 0-258,5 3-258,-13-3-516,24 0-129,-10 0-258,2 0-129,3 0 129,-1 1-387,1 1 129,0-2-129,-1 1 0,-2 0 0,0 0-129,0-1-129,-1 2 0,-4-2-258,5 3-1548,-16-3-2193,16 1-258,-16-1-387,16 0 0</inkml:trace>
  <inkml:trace contextRef="#ctx0" brushRef="#br0" timeOffset="7">7026 5549 2193,'11'6'4773,"-11"-6"0,5 10-258,-4 0-1677,-1-10-1548,0 16-258,-5-8-387,3 5-258,-4-1-129,2 1-129,-1 0-129,1-1 0,-1 0-258,5-12-1290,-7 13-2709,7-13-516,0 7-387,0-7 0</inkml:trace>
  <inkml:trace contextRef="#ctx0" brushRef="#br0" timeOffset="8">7406 5376 903,'9'-8'4128,"-9"8"258,0 0-1419,0 0-645,0 0-258,0 0-774,0 0-387,4 3-387,-2 7-129,-2 0-129,0 5 129,-2 0-258,1 3 0,-2 0 129,0 0-258,1-2 258,1-2-387,-1-1 258,2-1-129,0-3 129,0-1-258,2-2 0,-2-6-387,6 11-774,-6-11-2709,0 0-516,0 0-387,0 0 129</inkml:trace>
  <inkml:trace contextRef="#ctx0" brushRef="#br0" timeOffset="9">7578 5412 3096,'6'-7'4644,"3"-4"-258,-9 11-258,5-10-2580,7 8-129,-12 2-387,20-6-516,-20 6 0,23-3-129,-10 3 0,5 0 0,-3 0-258,2 3 0,1 1 0,-2 1 0,0 0 0,-1 3-129,-2-2 0,-3 1 0,-5 2 0,-4-2 0,-1 0 0,-4 2 0,-8-1 0,-3 0 0,-2 1 129,-2 0-258,-3 0 258,1 1-258,1-1 258,0 0-258,5 0 129,2-1 0,2 0-129,2-2 129,7 2 0,2-8 0,0 10 0,0-10 0,14 7 0,-4-4 129,4 1-129,4-1 0,1-3 129,0 3-129,0-2 129,1 1-129,-3-1 0,2-1-129,-4 2-129,-2-2-645,7 2-2967,-9-2-774,2 0-258,-13 0-258</inkml:trace>
  <inkml:trace contextRef="#ctx0" brushRef="#br0" timeOffset="10">8002 5422 2451,'5'-8'4773,"-5"8"-516,12-5 258,-12 5-3096,17-4 0,-17 4-387,24-4-387,-11 1-129,6 3-129,-3-2 129,3 2-258,-2 0 0,0-1-129,0 1 129,0-1-129,-2 1 0,3-1 0,-7-1 0,2 2-129,-2 0 0,1 0 0,-12 0 0,15 2 129,-15-2-258,8 6 129,-8-6 0,0 12 129,0-5-129,-5 2 0,-1 1 0,-1 1 0,-2 2 129,1 0-129,-1 1 129,2-1-258,0 1 258,0-1-129,3 0 0,-3-1 0,5 0 0,-2-1 0,0-1 0,1-1 0,0-1-129,-2-2 0,4 2-129,1-8-258,-8 11-258,8-11-1032,0 0-2580,-10 2-387,10-2-387,-10-1 258</inkml:trace>
  <inkml:trace contextRef="#ctx0" brushRef="#br0" timeOffset="11">8062 5549 2967,'0'-8'4386,"9"2"258,4 6-2064,-5-8-387,14 8-387,-8-5-645,9 4-387,-6-3-258,3 4-129,-2-2-258,-2 2 0,1 0-258,-6-1-387,7 2-1677,-5-1-2064,-13 0-516,20-4-258,-20 4 259</inkml:trace>
  <inkml:trace contextRef="#ctx0" brushRef="#br0" timeOffset="12">8459 5318 1806,'13'-2'3354,"-13"2"-258,0 0-645,14 0-387,-14 0-387,17 0-258,-17 0-129,20 2-258,-20-2-129,28 2-129,-15-2-258,4 3 0,-4-3-129,4 1 0,-5-1 0,1 1-129,-2-1 0,1 2-129,-12-2 0,15 1 0,-15-1 0,13 1 0,-13-1-129,0 0 129,0 0-129,10 5 0,-10-5 129,0 0-129,0 8 0,0-8 0,-4 8 0,1-1 129,-3 2-129,0 2 0,1 0 0,-2 2 0,1 0 0,2 0 0,1 1 129,-3 0-129,3-1 129,1 1-258,1-2 258,0 2-129,1-1 129,0 0-129,0 0-129,0-1 129,0 0 0,0 0 0,0-4 0,0 2 0,0-2 0,-2-1 0,2-7-129,-6 11 258,6-11-129,-12 10 0,12-10 0,-16 11 0,5-8 0,-2 0 129,-1-1-129,0 0 0,1-1 0,-1-1 0,3 0 0,11 0 0,-16 0 0,16 0-258,0 0-258,0 0-2967,0 0-1161,6-5-387,-6 5-258</inkml:trace>
  <inkml:trace contextRef="#ctx0" brushRef="#br0" timeOffset="13">3425 6651 2193,'0'0'2580,"0"0"-516,0 0 0,0 0-645,0 0 0,0 0-258,-2-7 0,2 7-387,0 0 129,0 0-129,-14-1-387,14 1 0,0 0-129,-14 0 129,14 0-258,-14 0 0,14 0 258,-18 0-258,8 0 0,10 0 0,-20 0 0,20 0 0,-19 0 0,19 0 0,-17 0 0,17 0 0,-10 0 0,10 0 0,0 0-129,-11 8 129,11-8 0,-1 11 0,1-2-129,0 2 129,0 2-129,1 2 129,3 2-129,-2 1 0,0 4 129,1-1 0,-2 2 0,-1 0-129,0-1 0,0 0 0,0-1 0,0 0 0,-1-6-129,-2-1 0,2-3 0,0 0 129,1-2 0,0-9 0,0 7-129,0-7 258,0 0-129,11 3 0,-11-3 0,14 0 129,-14 0-129,19-5 129,-19 5-129,21-5 0,-11 3 0,1 2 129,2-1-258,-1 0 0,4 1-903,-16 0-2838,23 0-258,-9-1-258,-3-3-387</inkml:trace>
  <inkml:trace contextRef="#ctx0" brushRef="#br0" timeOffset="14">3588 6784 3483,'9'-3'4515,"-9"3"-516,14 0-1161,-14 0-1032,19 0-387,-19 0-258,25 0-387,-11 0-387,5 0-129,-2 0-129,1 0-129,0 0-258,-4 0-774,6 0-2451,-4 0-774,-4 0 0,0 0-516</inkml:trace>
  <inkml:trace contextRef="#ctx0" brushRef="#br0" timeOffset="15">4498 6859 3096,'20'0'4515,"-1"3"0,-19-3-387,5 8-1677,4 2-774,-9-10-387,1 17-387,-1-10-387,0 4-129,-1-2-129,0 1 0,-2-1-258,1-2-129,2 2-387,0-9-1419,-5 11-2322,5-11-129,0 0-645,-2 7 0</inkml:trace>
  <inkml:trace contextRef="#ctx0" brushRef="#br0" timeOffset="16">5028 6666 1032,'0'0'2967,"-8"0"-258,8 0-387,-16 6-516,9 2-129,-5-1-129,5 6-258,-5-1-387,6 4 0,-2 0-387,4 3 0,3-1 129,1 3-129,3-3 0,7 0-258,2-5 258,5 0-258,1-6 129,3 0-129,-1-6-129,1-1 129,-1-3-258,0-4 258,-6-1-387,1-4 129,-4 0 0,-4-2 0,-3 0-129,-4-3-129,0 0 258,-6 2-129,-7-3 258,-5 2-258,-1 0 129,-5 3 0,0 1-129,0 3 129,1 5-258,3 2 0,5 3-258,1 2-387,13 7-1419,1-1-1935,0-2-129,7 1-129,5-3 517</inkml:trace>
  <inkml:trace contextRef="#ctx0" brushRef="#br0" timeOffset="17">5291 6564 3225,'0'0'4386,"0"0"-129,17-7-129,0 7-2709,-2-6-258,11 6-258,-4-2-258,5 2-129,-2-2-129,3 2 0,-5 0-129,1 1 129,-4 0-258,-3 4 0,-1 0 0,-4-1 0,-12-4 0,16 13-129,-12-4 129,-2-1-129,-2 1 0,0-1 129,0 1-129,0 2 129,0 0-129,-1 0 0,0 3 0,-1-1 129,1 2-129,1 1 0,0 1 0,5 0 0,0-1 0,0 1 0,5 1 129,-2 0 0,2 3 0,-1-3-129,-1 1 258,-3-1-258,1 0 129,-3 0-129,-2-3 0,-1-3 0,0-1 0,-4 0 0,-6-1 0,0-3 0,-4 0 0,0-1 0,-2-2 0,2-1 129,-1-1-129,2-2 0,13 0 0,-16 0-129,16 0-387,0 0-2193,0 0-1548,0 0-387,2-7-387,-2 7-129</inkml:trace>
  <inkml:trace contextRef="#ctx0" brushRef="#br0" timeOffset="18">9231 6461 1419,'11'2'3483,"-11"-2"-387,0 0-645,0 0-387,14 0-258,-14 0-387,0 0-258,0 0-387,-6 0 0,6 0-387,-15-1 0,3 0-258,0 1 0,-3 0 0,2 0-129,-4 0 0,1 0 0,-2 3 0,1-2 0,0 2 0,2 0 0,1 0 0,3 1 0,11-4 0,-17 14 0,13-6 0,1 3 0,2 1 0,1 2 129,0 5-258,2 1 258,2 2-129,-1 3 0,0 0-129,1 1 129,-1 1 0,-2 0 0,0 0 129,-1 1-258,0-3 129,0-2-129,0 0 258,0-3-258,0-2 129,-1-3-129,1-3 129,0-4-129,0-8 129,3 11 0,-3-11 0,15 4 0,-15-4 0,18 0 0,-7 0 129,2 0-129,-3 0 129,2 0-129,1 0 0,-2 0 129,0 0-258,-11 0 129,20 0-129,-20 0-645,19 0-3096,-19 0-129,13 0-774,-13 0 387</inkml:trace>
  <inkml:trace contextRef="#ctx0" brushRef="#br0" timeOffset="19">9336 6773 2580,'10'-1'4773,"4"-1"-258,-1-1 129,-13 3-3225,32-4-129,-17 0-129,10 4-516,-9-2-129,5 2-129,-3-1-129,0 1-387,-1 0 0,-4 0-516,5 2-774,-18-2-2967,19 0-129,-7 0-516,-12 0 258</inkml:trace>
  <inkml:trace contextRef="#ctx0" brushRef="#br0" timeOffset="20">9824 6604 3096,'0'0'4257,"15"-2"-129,-15 2-2193,7 8 0,-1 4-516,-6-1-387,5 7 0,-5-2-387,3 5-129,-3-2-129,3 2 0,-3-2-387,0-2 129,0-1-258,0-4-258,1 2-774,-1-5-2709,0-9-516,0 9-645,0-9 516</inkml:trace>
  <inkml:trace contextRef="#ctx0" brushRef="#br0" timeOffset="21">10056 6667 2580,'0'-13'4902,"0"13"-129,7-13-129,1-2-2580,10 9-645,-11-5-258,13 4-258,-7-1-387,8 3-129,-6 0-129,4 4-129,-5 1 0,0 4-129,-2 2 0,-2 3 0,-2 4 0,-4-1 0,0 4-129,-4-1 129,0 1-129,-5 1 0,-2-1 0,-5-1 0,1 0-129,-4-2 129,3 1-129,-1-3 129,0 1 0,1-4 0,5 2 0,-1-4 129,8-6 0,-2 9 0,2-9 129,5 6 0,7-4 0,2 0 129,2-2 0,4 0 0,0 0-129,4-2 0,-3 0 0,-2-1-129,2 2-258,-8-4-774,8 1-3354,-10 2-387,-11 2 0,17-5-516</inkml:trace>
  <inkml:trace contextRef="#ctx0" brushRef="#br0" timeOffset="22">10524 6541 4773,'0'0'5031,"0"0"-387,0 0-129,6-9-3225,9 9-129,-9-8 0,7 5-645,-1 1-129,1 1-129,0 1-129,0 0-129,0 0 129,-2 2-129,1 4 0,-1-1 129,-1 1-129,-2 2 0,2 1 0,-4 0 0,-3 3-129,0 1 129,-3 1 0,0 3 0,0-1 0,0 2 0,-3 1 0,0 0 0,-1-2 0,2 1 0,-1-2 0,1 1 0,1-3-129,1 0 129,0-4-129,0-1 0,0 2-516,0-11-387,6 6-3354,-6-6-387,0 0 0,0 0-645</inkml:trace>
  <inkml:trace contextRef="#ctx0" brushRef="#br0" timeOffset="23">10500 6732 1806,'0'0'4644,"9"-3"129,3 1-258,14 2-2451,-10-5-516,17 3-387,-8-2-387,4 2-387,1 1-387,-3-2-774,8 3-1290,-12 0-2451,-1 0-258,-3 2-129,-1 0 259</inkml:trace>
  <inkml:trace contextRef="#ctx0" brushRef="#br0" timeOffset="24">10931 6785 3225,'12'10'4515,"-12"-10"258,3 11-1677,4 0-645,-7-4-645,2 6-774,-2-3-258,0 2-387,-2-1-774,-8-2-3096,8-1-774,-2 0-516,4-8-387</inkml:trace>
  <inkml:trace contextRef="#ctx0" brushRef="#br0" timeOffset="25">11450 6469 2580,'10'-2'4773,"-10"2"-387,4 9-258,2 4-2580,-6-2-387,8 9-129,-8 1-387,4 3-129,-4 0-129,3 0-129,-1 0-129,1-4 0,1 1-387,-3-5-387,7 0-774,-8-6-3096,5-2 0,-1-1-258,-4-7 0</inkml:trace>
  <inkml:trace contextRef="#ctx0" brushRef="#br0" timeOffset="26">11691 6526 3354,'7'-9'4902,"-7"9"-258,21-11-129,-1 9-2967,-7-7-387,9 6-129,-6-3-258,7 4-258,-8 0-129,4 2-258,-6 0 0,1 5 0,-6 1-129,-3 5 0,-5 0 0,0 3 0,-7 2-129,-7 1 129,1 2-129,-7-1 0,1 2 129,-2-2-129,2-2 0,1 0 129,3-1-129,5-3 129,3-4 0,5 1 0,2-3 129,0-6-129,12 9 0,0-5 129,3-2 0,2-1 0,-1 1 0,4-1 0,-4 0 0,1 2 0,-1-3-129,-2 2-387,5 1-258,-19-3-2064,21 0-1806,-8 0-387,-1-3-258,-2-2 1</inkml:trace>
  <inkml:trace contextRef="#ctx0" brushRef="#br0" timeOffset="27">12118 6501 5547,'13'-10'5289,"-13"10"-516,17-9-129,-10 1-3483,8 7 0,-4-5-258,6 6-258,-2-3-129,0 3-258,5 0 0,0 0-129,-2 0 0,2 3-129,-4-1 0,3 3 129,-3 0-258,-2 1 258,-2 1-129,-4 2 0,-2 0 0,-4 2 0,-2 2 0,0 2 0,-4 1 0,-6 3 0,2 1 0,-1-1 0,-2 2-129,1-2 129,3 3 0,0-3 0,1-1 0,0-3-129,3 0 0,2-6-129,1 2-645,0-11-1161,0 0-2580,0 0-387,0 0 0,0 0-645</inkml:trace>
  <inkml:trace contextRef="#ctx0" brushRef="#br0" timeOffset="28">12139 6665 1806,'0'0'4902,"16"-7"-258,0 1 0,5-3-2709,8 7-516,-5-6-129,7 3-645,0 0-387,0-2-387,6 7-1161,-11-3-3096,2-1-258,-2-1-387,-2 1 129</inkml:trace>
  <inkml:trace contextRef="#ctx0" brushRef="#br0" timeOffset="29">12614 6423 3354,'7'-1'4902,"5"-2"-129,2-1-387,4 1-2322,-3-3-1419,8 5 258,-5-2-387,1 3 0,-1 0-129,1 0-129,-3 0 129,-1 4-387,-2-1 387,0 2-387,-2 0 258,-11-5-258,17 11 258,-17-11-258,13 14 0,-10-7 0,0 2 0,-1-1 0,-1 3 0,0 0 0,-1 1 0,0 2 0,0-1 0,0 1 0,0 3 0,1-1 0,-1 2 0,3 1 0,-1 0 0,2 0-129,0 0 129,2 0 0,0 1 0,1-3 0,1-1-129,0-2 129,-1-1 0,-2-2 0,-2-3 0,-3-1 0,0-7 0,-5 10 0,5-10 0,-24 5 0,9-4 129,-4 1-129,1 0 0,1-2 0,2 2 0,3-1-129,12-1-516,-14 0-3225,14 0-774,0 0-387,15-5-129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38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33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08T14:32:32.419"/>
    </inkml:context>
  </inkml:definitions>
  <inkml:trace contextRef="#ctx0" brushRef="#br0">2061 10698 774,'0'0'1806,"0"0"-129,-5-7 0,5 7 0,0 0-387,0 0 0,0 0-258,-13-8 0,13 8-129,0 0-129,0 0-129,-16-3 0,16 3-258,-11-2 0,11 2 129,-15 0-129,15 0-129,-17 0 0,6 2 0,-1-2 129,1 2-258,-3-1 258,3 1-258,0-1 129,11-1-129,-20 5 0,20-5 0,0 0-129,-13 5 129,13-5-129,0 0 0,0 7 0,0-7 0,7 10 0,-1-3 0,1 1 0,-1 4 0,3 0 0,-2 3 0,-2 4 0,2 0 0,-2 4 0,-2 0-129,1 2 129,-3-1 0,-1 0 0,0-2 0,0-2 0,-5-2 0,4-5-129,0 0 129,1-2 0,0-4 0,0-7 129,1 10-129,-1-10 0,0 0 0,12 8 129,-12-8-129,10 0 0,-10 0 0,14 1-129,-14-1 129,18 0 129,-5 0-129,-1 0 0,3 0 0,-1 0 129,2 0-129,1 0 129,1 0-129,-1 0 0,0 0 129,-1 0-129,-2 0 129,-1 0-258,-13 0 129,21 2-258,-21-2-1806,0 0-1677,12 5-258,-12-5-774,0 0 516</inkml:trace>
  <inkml:trace contextRef="#ctx0" brushRef="#br0" timeOffset="1">2388 10783 2451,'0'0'3612,"0"0"-258,0 0-774,-15-1-387,15 1-516,0 0-258,0 0-516,6-3 0,4 3-258,-10 0-258,26 0 0,-11 0 0,4 0-129,1 0 0,2 0-129,-3 1-129,5 1 129,-3-2-129,-1 0 0,1 0 0,-3 0-129,3 1-387,-8-1-903,4 0-2580,-2 2-387,-4 0-129,2 0-258</inkml:trace>
  <inkml:trace contextRef="#ctx0" brushRef="#br0" timeOffset="2">3452 10828 3483,'19'11'4644,"-11"-4"-258,-3 4-129,1 3-1677,-6-4-1161,8 5-516,-8-3-258,1 1-258,-1 0-129,1-1-129,-1-4-258,0 0-258,3 0-2064,-3-8-1806,1 10-129,-1-10-258,0 0-258</inkml:trace>
  <inkml:trace contextRef="#ctx0" brushRef="#br0" timeOffset="3">3853 10748 5676,'-16'0'4644,"16"0"-129,0 0-129,-15-3-2709,22 3-129,-7 0-516,24-5-387,-6 1 0,7 3-129,-2-1-258,3 1 129,1 0-258,-1 1 0,-3 0 0,0 2-258,-2 0-129,-5-1-516,5 5-2709,-8-4-903,0 1-516,-13-3 0,20 0-387</inkml:trace>
  <inkml:trace contextRef="#ctx0" brushRef="#br0" timeOffset="4">4384 10611 8256,'6'-8'4644,"-6"8"-129,0 0-387,0 0-2967,0 12-387,-3-1-258,3 5-129,0 0 0,-1 6-129,-1-1-129,1 0 129,-4-1-258,4 0 129,-1 0-129,-2-4-129,4 1-387,-5-9-1677,5 2-2064,0-10-387,0 0-129,0 0-387</inkml:trace>
  <inkml:trace contextRef="#ctx0" brushRef="#br0" timeOffset="5">4534 10669 8385,'10'-9'4773,"-10"9"-258,12-13-258,0 11-3096,-4-6-129,11 3-258,-6 0-387,9 1-129,-1 2 0,1 2-129,0 0 0,0 1 0,-1 3 0,-3 3-129,-3 0 0,-2 3 0,-6 0 0,-3 0 0,-4 2-129,-3 1 129,-7-1 0,-4 1-129,-5 1 129,-3 2 0,-1-1-129,2-1 0,1 1 129,4-2 0,2 0 0,7-2 0,6-2 0,1-2 0,0-7 129,17 10-129,1-6 129,0-2-129,1 0 0,2-1 0,0 0 0,-2 0-258,5 4-903,-10-5-3225,6 0-129,-4 0-258,1-2-387</inkml:trace>
  <inkml:trace contextRef="#ctx0" brushRef="#br0" timeOffset="6">5103 10598 9804,'-7'0'4902,"7"0"-258,0 0-258,17 4-3741,-17-4 0,27 0 0,-14 0-387,5 0 129,1 0-258,1 0 129,-1 1-129,1 3 0,-1-1 0,0 2 0,-2-1 0,-1 0-129,-5 3 129,-11-7-129,19 11 129,-19-11-129,6 13 129,-5-4-129,-1 0 0,0 2 129,-6 2-129,1 2 0,-3 2 0,1 2 129,-3 0-129,-2 2 0,1 2 0,0-1 0,2-1 0,2-3 0,1-1-258,0-5-129,6 0-516,0-12-1935,0 0-1677,-14 2-258,14-2-387,-10-8-129</inkml:trace>
  <inkml:trace contextRef="#ctx0" brushRef="#br0" timeOffset="7">5136 10807 7740,'0'0'4773,"4"-9"0,-4 9-387,19-9-2580,0 7-516,-7-3-258,12 2-387,-7-2-258,4 3-129,-2 0-129,1-1-387,-1 3-516,-19 0-2322,23 0-1419,-23 0-258,20 0-387,-20 0-258</inkml:trace>
  <inkml:trace contextRef="#ctx0" brushRef="#br0" timeOffset="8">5501 10568 9288,'11'-1'5031,"-11"1"-387,17-2-129,-17 2-3354,26-5-387,-11 3-258,6 1-129,-2-1-129,3 1-129,-1-1 0,-2 1 0,-1 1-129,-4 0 0,-1 0 0,-13 0 129,14 6-129,-14-6 0,6 8 0,-6-8 129,0 14 0,0-6 0,-2 1 129,-2 2-258,-1 0 129,2 1-129,0 1 258,1 1-258,0-1 0,1 0 0,1 4 0,0-1 0,-2 1 0,2 1 0,0 2 0,0 1 0,0 0-129,0 1 129,0 0 0,0 0 0,-2-1 0,-3-2 0,1-1 0,-1-4 0,-2-3 0,-1-2 129,-4-2-129,12-7 0,-21 8 0,9-7 0,2-1 129,10 0-258,-18 0-129,18 0-645,-5-8-3612,5 8-258,0-7-129,0 0-516</inkml:trace>
  <inkml:trace contextRef="#ctx0" brushRef="#br0" timeOffset="9">7168 10517 516,'-7'-3'2967,"7"3"0,0 0-516,0 0-387,-10-2-258,10 2-258,0 0-387,-11-3-387,11 3 129,-14-1-387,14 1-129,-18 0 129,18 0-129,-20 0-129,10 0-129,10 0 129,-21 0-129,21 0 0,-19 2-129,19-2 0,-16 5 0,16-5 129,-15 6-129,15-6 0,-10 8 129,8 0 0,-2 0-129,3 3 129,-1 3 258,2 3-258,2 3 129,2 0-129,-1 1 129,1 1-258,-1 0 387,0 1-258,-1-4-258,-1 0 258,-1 0-258,0-2 258,0-2-258,-3-1 129,1 0-258,1-4 258,1-1 0,0-9-129,0 9 129,0-9 0,0 0 0,13 6 0,-13-6 129,17 0-129,-17 0 0,22 0 258,-10 2-258,2-1 0,-1 0 129,2 2-129,-3 0 0,2 0 0,-2 3-645,-12-6-1806,19 0-1419,-19 0-258,17 0-387,-17 0 0</inkml:trace>
  <inkml:trace contextRef="#ctx0" brushRef="#br0" timeOffset="10">7265 10693 3870,'0'0'4515,"0"0"-387,0 0 0,15 0-2064,-15 0-645,26-1-387,-11 0-516,3 1-129,2 0-258,-3 1-129,2 3 0,0 0 0,-2-1-129,1-1-516,0 4-1419,-3-4-1806,-3-2-516,0 0 129,-12 0-387</inkml:trace>
  <inkml:trace contextRef="#ctx0" brushRef="#br0" timeOffset="11">7715 10545 2967,'11'0'3870,"-5"9"129,-5-1-129,-1 5-2709,0 6-129,0 1-129,0 3 0,0 0-258,0 0-258,0-3 0,0 2-258,0-4-129,1-5-258,5 1-2064,2-6-1419,-8-8-387,0 0-129,0 0-258</inkml:trace>
  <inkml:trace contextRef="#ctx0" brushRef="#br0" timeOffset="12">7910 10565 1419,'11'-3'4386,"-4"-5"129,-7 8 0,10-11-1935,3 11-774,-13 0-387,20-8-516,-20 8-258,27-1-258,-14 1-258,2 1 0,-2 3 0,0 0-129,-1 2 0,-3 2 0,-1 2 258,-3 2-258,-4 0 129,-1-1-129,-2 2 129,-5-1-129,-5 1 129,0-1-258,-2-3 129,-1 0-129,0-1 129,1 0 0,-1-2 0,4 2 0,3-2 0,8-6 0,-11 10 0,11-10 129,0 9-129,0-9 129,11 8 0,0-5 0,0 0-129,3 1 129,-1 0 0,2-1-129,-2 1 0,2-1 0,-2-1-129,0-2-258,6 7-2064,-1-7-1806,-4 0-258,1 0-258,-2-5-258</inkml:trace>
  <inkml:trace contextRef="#ctx0" brushRef="#br0" timeOffset="13">8282 10545 3096,'8'-8'4386,"-8"8"129,17-2-387,-3 2-2451,-14 0-129,29 0-387,-14 0-387,11 0 0,-5 0-387,4 0 0,0 2-129,-1 1-129,0-1 0,-2 1 0,-4 1-129,-2-1 129,-2 0-129,0-1 129,-14-2-129,17 6 0,-17-6 129,9 9-129,-9-1 387,0 1-387,0 2 387,-4 2-387,-3 2 258,-1 0-129,-2 2 0,-1 0-129,0-2 0,1 0 0,2 0 0,-1-1 0,4-3 0,1 0 0,1-2-129,2-1 129,1-1-258,0-7-258,0 10-129,0-10-1032,0 0-2709,0 0-129,0 0-258,0 0-258</inkml:trace>
  <inkml:trace contextRef="#ctx0" brushRef="#br0" timeOffset="14">8375 10675 5805,'0'0'4902,"0"0"-258,14-3-387,-14 3-2709,26-1-258,-13 0-387,10 1-258,-2 0 0,0 0-387,3 1-129,-1 1 0,-3 0-129,1 0-129,0 1-129,-5-1-516,5 7-1161,-7-5-2451,1 1-258,-2-2-258,0 1-258</inkml:trace>
  <inkml:trace contextRef="#ctx0" brushRef="#br0" timeOffset="15">8855 10740 5160,'9'10'4902,"-4"1"-129,-4-3-387,-1-8-2451,0 14-387,-3-6-645,3 4-387,0 0 0,0 1-258,-3 0-258,2 0 0,0 2-516,-4-6-645,3 2-3096,0-4-387,2-7-258,-2 10-258</inkml:trace>
  <inkml:trace contextRef="#ctx0" brushRef="#br0" timeOffset="16">10368 10424 5160,'0'0'5031,"5"-9"-387,-5 9-258,22-6-3225,-22 6-516,26-8 0,-13 5-129,6 3-258,-4-1-129,3 1-129,-3 0 129,4 2 0,-2 1-129,1 1 0,-3-2 129,-3 2-129,-1 1 129,-11-5-129,16 9 0,-11-2 0,-5-7 0,2 12 0,-2-3 0,0-1 129,-5 2-129,0 1 0,0 2 0,0-1 0,-2 2 0,2 1 0,-1 2 258,3 2-258,0 0 129,2 0-129,0 3 258,1-1-258,0 0 129,0 2-129,0-3 0,0 1 0,0-2-129,0 1 258,0-2-258,0-2 129,-3 0 0,-4-4 0,0-2 0,-4-2 0,11-8 129,-22 7-129,8-7 129,-1 0-129,1-2 129,0-2-129,4 0-129,-3-4-1032,13 8-3096,-7-7-387,7 7-387,5-11-516</inkml:trace>
  <inkml:trace contextRef="#ctx0" brushRef="#br1" timeOffset="17">9590 10463 645,'-7'6'3354,"7"-6"129,-19 5-1032,19-5-387,0 0-129,-19 4-516,19-4-258,0 0-258,0 0-129,-25 10 0,25-10-387,-11 13 0,11-13-129,-13 20 0,6-6 0,-2 0 0,4 7-129,-2-2-129,6 0 129,-1 2 0,2-3 0,2-1-129,6-1 0,4-2 129,4-3-129,1-2 0,5-1 129,-3-3-129,1-3 129,1-1-129,0-1 258,-2 0-129,1-1-129,-2-5 129,1-1-129,-1-1 0,1-2 0,-5-1 129,3-4-129,-6-2 0,3-1 0,-6-3 0,0-2 0,-4-1 129,-2 1-129,-2 1 0,-2-1 0,-10 2 0,-4 0 0,-3 2 0,-3 5 0,-3 5 0,-1-2-129,2 7 129,-1 4 0,3 3-129,1 4-129,7 11-774,-8-6-1032,4 9-2064,6 2-129,1-1-387,3 2 258</inkml:trace>
  <inkml:trace contextRef="#ctx0" brushRef="#br0" timeOffset="18">13315 10436 1677,'0'0'2193,"0"0"-129,0 0 258,10-5-129,-10 5-258,0 0-129,0 0-387,0 0-258,-9-7-258,9 7-129,-13 0-387,13 0 0,-22 0 0,9 0-129,-5 0 0,3 1-129,-4 1 129,2 0-129,-2 0 129,1 0-129,3 1 0,1 0 0,1-2-129,1 4 129,12-5 0,-13 7-129,13-7 129,-3 13-129,3-5 0,3 3 258,3 2-258,4 2 0,-2 6 129,0 0-129,-2 2 129,-3 2-129,-1 0 0,-2-2 0,0 3 0,-5-2 0,0-2 0,-1-2 0,0-3 0,1 0-129,2-2 129,3-3 0,0-1 0,3-2 0,4-2 0,-7-7-129,16 10 129,-4-7 0,-1-1 129,2-1-129,3 0 0,-2-1 0,1 0 129,0 0-129,-1-1 0,0 0 0,-1 1 0,-2 0 129,-11 0-258,20-2-387,-6 4-2064,-14-2-1806,14 0-129,-14 0-516,0 0 129</inkml:trace>
  <inkml:trace contextRef="#ctx0" brushRef="#br0" timeOffset="19">13648 10548 129,'-11'1'3483,"-1"0"387,12-1-1419,-12 4-387,0-4-516,12 0-387,-18 11-129,13-3-129,-6 0-129,6 4-129,-2 0 129,7 5-387,0-3 129,3 4-129,7-4-129,8 3 0,0-6 0,6-1-129,1-3 129,5-2-129,0-4 129,1-1 0,-1-3-129,-2-3 0,0-2 0,-1-2-129,-6 0 129,-1-3-129,-6-2-129,-3 0 258,-6-1-258,-5 0 258,-2-1-258,-11 0 258,-3 1-258,-6-1 129,-1 5 0,-5 1 0,2 2 0,-1 3 0,0 3 0,7 2 0,0 2-129,5 5 0,6 4-387,0-3-258,9 8-1806,3-3-1677,6 1-387,2 0-387</inkml:trace>
  <inkml:trace contextRef="#ctx0" brushRef="#br0" timeOffset="20">14128 10683 2709,'36'5'4257,"-18"-1"129,-8 0-387,1-2-2193,-1 5-1161,-7 2 0,0 2-129,-3 0-258,-1 3-129,-6 0 0,-1 0 0,1 0-258,-3-3-516,8 3-1548,-1-5-2064,3-9 0,-6 9-387</inkml:trace>
  <inkml:trace contextRef="#ctx0" brushRef="#br0" timeOffset="21">14533 10434 903,'0'0'3225,"14"6"-1032,-10 4-258,-2 2-258,2 6-129,-4 1 0,4 6-387,-4-2 129,3 3-516,-3-3 129,2 1-387,-2-4-129,1 1-258,-1-5 129,0-2-258,0 0-258,0-3 0,2-1-774,-2-10-1419,0 10-1677,0-10-129,0 0 0</inkml:trace>
  <inkml:trace contextRef="#ctx0" brushRef="#br0" timeOffset="22">14787 10510 1935,'-1'-7'3870,"8"-1"-645,-2 2-774,10 0-129,-7-3-516,11 3-258,-6-4-129,8 5-516,-4-1-387,5 1 0,-7 2-129,6 3-258,-3 0 0,-4 4 0,-2 3-129,-1 4 0,-4 1 0,-3 4 129,-4 0-129,0 2 0,-6 2 0,-5 2 0,-3-2 0,-1 0 0,-1-1 0,-3-3-129,1-1 0,0-2 129,1-5 0,1-1 0,4-1-129,12-6 129,-18 6 0,18-6 0,0 0 0,0 0 129,6 0-129,6 0 0,1 0 0,2 0 0,2 0 129,1 1-129,0 3-129,1-1 129,1 0-129,-5-1-645,6 3-2580,-4-2-774,-4-3-387,1 0-258</inkml:trace>
  <inkml:trace contextRef="#ctx0" brushRef="#br0" timeOffset="23">15190 10489 1548,'0'0'1677,"0"0"0,7-5 258,-7 5-258,0 0-129,17-4 129,-17 4-258,13-2-129,-13 2-258,18-3 0,-18 3-387,21-2-129,-9 0 0,2 2 0,0-1-129,0 1-129,1 0 0,0 0-129,1-2 0,-2 2 129,3-1-258,-2-1 129,-1 2 0,-3-1-129,-11 1 129,19 0-129,-19 0 0,0 0 0,11 7 0,-11 0 129,0 2-129,0 1 0,-6 2 0,1 2 0,-2 3 129,1 2-129,-1-1 0,1 1 0,0 0 129,1 1-258,0-1 258,1-3-258,1-3 258,1 0-129,0-1 0,0-2 0,1 0-129,0 0 129,-1-3-129,1 0-129,1 2-387,0-9-1032,0 0-2322,-6 9-258,6-9-387,0 0 258</inkml:trace>
  <inkml:trace contextRef="#ctx0" brushRef="#br0" timeOffset="24">15260 10619 2709,'20'-5'4773,"-6"3"-387,0-2 0,-2-3-2838,10 7-258,-4-3-129,9 3-129,-6-2-645,2 2 0,1 0-387,-4 0-1032,8-1-2967,-7 1-516,-5-4-258,0 4-258</inkml:trace>
  <inkml:trace contextRef="#ctx0" brushRef="#br0" timeOffset="25">15779 10415 1935,'0'0'4773,"13"2"-258,-13-2 0,14-3-2193,1 3-903,-15 0-129,21-3-387,-6-1-258,4 3-129,-1 0-129,4 1-129,-2-2-129,1 2 0,-2 0 0,0 0 0,-3 1-129,0 2 0,-16-3 129,18 10-129,-12-2 0,-4 0 0,0 1 0,-2 2 129,0 0-129,-5 1 0,0 1 0,-1 1 0,0-2 0,1 3 0,-1 1 129,2 2-129,1-2 258,1 2-258,0-1 129,2 1-258,0-1 258,0 0-129,0-4-129,2 1 258,2 0-258,0-3 129,-1 1 0,0-1 129,-2-1-129,-1-1 0,0 1 0,0-3-129,-5 0 258,-2 0-129,7-7 0,-20 11 0,7-7 129,0 0 0,-2-1-129,1 0 129,-1-3-129,2 2 0,13-2 0,-17 4-129,17-4-516,0 0-2709,0 0-1161,0 0-516,12-1-129</inkml:trace>
  <inkml:trace contextRef="#ctx0" brushRef="#br1" timeOffset="26">18416 10341 1677,'4'-8'2451,"-4"8"-516,0 0 0,0 0-516,0 0-129,-10-5-258,10 5-258,-19 0 129,19 0-258,-24 2 0,24-2 0,-29 4-258,29-4 0,-33 7 129,19-4-258,-5-2 0,2 1 0,0 1 0,2 1-129,-1-3 0,16-1 129,-24 7 0,24-7-129,-17 10 0,17-10 0,-9 11-129,9-11 129,-5 13-129,5-4 0,0 2 129,0 0-129,3 5 0,0 3 0,0 3 0,2 3 0,-4 3 0,1 0 0,-2 1 0,0 3 0,0-4 0,0-2 0,0-1 0,-2-4 0,1-3 129,1-4-129,0 0 0,0-4 0,0-10 129,0 13-129,0-13 129,0 0-129,0 0 0,13 5 0,-13-5 0,19 0 129,-19 0-129,26 0 0,-11 0 0,1 1 0,2 1 129,0 1-129,-2-1 0,-16-2-129,34 8-774,-34-8-1806,20 1-1290,-20-1 0,19 2-645</inkml:trace>
  <inkml:trace contextRef="#ctx0" brushRef="#br1" timeOffset="27">18739 10440 1677,'0'0'1806,"0"0"0,-14-4 129,14 4-258,0 0-129,0 0-129,0 0-129,0 0-258,0 0 0,0 0-258,0 0 0,-2 12-258,-1-2-129,3 5-129,0 2 258,0 2-258,0 4-129,0 0 129,0 1-258,0 2 258,-1-5-129,1 2-129,0-4 129,0-2-129,0-5 129,0-2-129,0-10 0,0 11 0,0-11-129,0 0 0,1 10-129,-1-10-387,0 0-1032,0 0-2322,0 0 0,0 0-516,18-3 258</inkml:trace>
  <inkml:trace contextRef="#ctx0" brushRef="#br1" timeOffset="28">18966 10448 2193,'-2'-12'3354,"2"12"-516,0 0-258,0-13-387,0 13-516,0 0-258,13-7-387,-13 7-258,0 0-129,20-8-258,-20 8-129,20-3 0,-20 3 0,21 0-129,-21 0 0,22 3 129,-22-3-129,19 14-129,-13-3 129,0 1 0,-3 4-129,-3 4 0,0 0 0,0 2 0,-8-1 0,1 0 0,-5-1-129,-1-2 129,1-2 0,-3-3 0,1-2 0,14-11 0,-27 14 0,27-14 0,-17 11 0,17-11 0,0 0 0,0 0 129,0 0-129,0 0 129,0 0 129,17 6-129,-17-6 0,28 1 0,-10 2 258,-3 1-258,2 0-129,2-1 129,2 3-129,-3-2 0,1 0 0,0 3-129,-2-3 0,4 0-516,-21-4-516,35 4-2322,-35-4-1032,25 0 0,-25 0-387</inkml:trace>
  <inkml:trace contextRef="#ctx0" brushRef="#br1" timeOffset="29">19397 10384 1935,'16'-9'4128,"-16"9"258,0 0-129,17-5-2322,-17 5-516,18-6-129,-18 6-516,30-2-258,-13 1 0,10 1-129,-7 0 129,8 0-258,-3 0 0,3 0-129,-1 1 129,-1 1-129,-4 0 0,0 1 0,-1 0-129,-4 2 129,-17-5-129,25 6 129,-25-6-129,0 0 0,20 14 0,-20-14 129,2 15-129,-2-15 0,0 21 129,0-6-129,-4 3 0,-2 4 0,-3 0 0,2 0 0,0 2 0,-1 2 0,-1-3 0,2 0 0,3-4 0,-2-1 0,1 0 0,1-1 0,3-3-129,1-2 129,0-1-129,0-11 129,0 18-387,0-18 129,0 12-387,0-12-774,0 0-2064,0 0-1032,0 0 0,0 0-516</inkml:trace>
  <inkml:trace contextRef="#ctx0" brushRef="#br1" timeOffset="30">19480 10588 3870,'3'-12'4515,"-3"12"-129,20-9-129,-20 9-2709,29-5-387,-14 0-258,13 5-387,-2 0-258,5 0 0,-2 2 0,2 2-258,-1 0 129,-2-1-258,1 4-129,-4-2-258,4 7-645,-29-12-1548,31 17-1419,-15-7-516,-2 1 129</inkml:trace>
  <inkml:trace contextRef="#ctx0" brushRef="#br1" timeOffset="31">20055 10680 903,'21'0'4257,"-5"0"129,-16 0 129,0 0-1935,22 15-516,-22-15-645,11 16-516,-11-6-387,5 5 129,-5-4-258,0 4-258,0 2 0,-2-1-129,-4-1-258,-3-3-387,9 5-774,-13-8-2580,13-9-645,-11 13 129,11-13-387</inkml:trace>
  <inkml:trace contextRef="#ctx0" brushRef="#br1" timeOffset="32">21954 10278 4773,'16'-8'4644,"-16"8"-258,0 0-129,25 0-2709,-25 0-645,24 0 129,-24 0-129,37 0-258,-18 0 0,9 1-258,-5-1 129,4 1-258,-2 1 0,-2 0 0,-1 1-129,2 0 0,-4-2-129,-1 2 129,-2 0-129,-3 1 129,-14-4 0,22 5-129,-22-5 0,17 9 0,-17-9 0,8 12 0,-8-12 0,3 18 0,-3-5 129,0-1-129,0 3 0,0 3 0,0-2 0,-3 2 0,2 4 0,-1 0 0,0 1 0,2 3 0,0 0-129,-2 0 129,2 4 0,0-2 129,0-5-258,0 2 258,0-5-129,0-2 0,0-5 0,0-1 0,0-12 0,-12 15 0,12-15 0,-19 6 0,19-6 0,-28 4 129,28-4-129,-29 3 0,29-3 0,-27 1-129,27-1 0,-19 1-129,19-1-387,0 0-903,0 0-2838,0 0-387,-6-5-129,6 5-387</inkml:trace>
  <inkml:trace contextRef="#ctx1" brushRef="#br1">25818 11074 0,'0'0'0</inkml:trace>
  <inkml:trace contextRef="#ctx0" brushRef="#br0" timeOffset="34">8254 13778 3225,'19'5'4386,"-19"-5"0,14 8-1290,-1 1-774,-13-9-516,9 13-516,-9-13-516,2 13-129,-2-2-387,0-4-129,0 5-903,0-12-3225,-8 15-387,8-15-258,0 0-387</inkml:trace>
  <inkml:trace contextRef="#ctx0" brushRef="#br0" timeOffset="35">8499 13625 1806,'0'0'3741,"0"0"-645,0-7-387,0 7-516,0 0-387,12-3-387,-12 3-645,12-1 129,-12 1-516,23 0-129,-11 0-129,3 0 0,0 2-129,3 0 0,0-2-129,0 0-129,3 5-1548,-4-5-2064,-1 0-387,0 0-129,-2-1-129</inkml:trace>
  <inkml:trace contextRef="#ctx0" brushRef="#br0" timeOffset="36">8869 13515 2580,'0'0'3483,"0"0"-1032,0 0-645,14 10-129,-14-1-387,2 6-258,-2 1-129,0 5-258,0 0-258,0 1 258,0-1-516,0 0 129,0-2-258,0-2-129,4-4-387,-3-3-774,6-2-2709,-2-2 129,-5-6-387</inkml:trace>
  <inkml:trace contextRef="#ctx0" brushRef="#br0" timeOffset="37">9048 13568 1806,'8'-9'4257,"7"-1"387,-15 10-774,10-14-2322,4 14-387,-14 0-387,21-1-129,-11 1-387,3 3-129,-13-3 0,17 15-129,-10-6 0,-4 3 0,-3 1 0,0 3 129,-4 0-258,-5-1 129,-2 0 0,-2 0-129,-1-3 129,1 0-129,0-4 129,3-1 0,0 1-129,10-8 129,-11 8 0,11-8 0,-3 8 0,3-8 0,0 0 0,11 9 0,-11-9 129,19 6-129,-8-3 0,3-1 0,-1 0 0,3 0-258,0 1-1161,-2-3-2580,-1 0-258,1 0-129,1-2-129</inkml:trace>
  <inkml:trace contextRef="#ctx0" brushRef="#br0" timeOffset="38">9333 13535 3483,'15'-4'4257,"-15"4"-129,21-7-1935,-4 7-774,-17 0 0,31 0-387,-21-1-258,11 1-129,-5 0-258,2 0 0,-3 0-129,3 0-129,-4 0 0,0 1 0,-2-1-129,0 2 0,-12-2 0,16 4 129,-16-4-129,9 10 0,-9-2 0,0 1 0,-3 4 0,-1 0 0,-4 3 0,1 0 0,-2 2-129,2 0 129,0-1 0,1 1 0,0-3 0,0-2-129,4-1 129,0-2-129,2-1 0,0-9-258,0 12-516,0-12-903,0 0-2451,0 0-258,0 0-129</inkml:trace>
  <inkml:trace contextRef="#ctx0" brushRef="#br0" timeOffset="39">9412 13660 1032,'8'3'4515,"9"-3"0,-3 0-129,-14 0-2322,29 0-645,-17-4-129,9 4-645,-7-2-387,4 2-129,-3 0-516,-3-8-1548,2 6-2193,0-4-387,-1 3-387,-1-3 517</inkml:trace>
  <inkml:trace contextRef="#ctx0" brushRef="#br0" timeOffset="40">9682 13437 1161,'0'0'4128,"0"0"129,0 0-903,0 0-1419,16 0 0,-16 0-774,21 0-129,-21 0-258,27 0-387,-15 0 129,7 0-258,-5 0-258,2 0 129,1 0 0,-2 0-129,2-1 0,-4 1 0,1-1-129,-4 1 258,-10 0-129,13 1-129,-13-1 258,1 8-258,-1-8 258,-1 13-258,-4-4 258,0 1-258,-2 0 129,3 2 129,-2 0-258,2 2 258,2 2-258,1 1 129,0 0 0,1 1 0,0 1-129,0 0 129,0 0 0,1 0 0,0-2 0,-1-1 0,1-2-129,-1 0 129,0-1-129,0-1 129,0-3 0,-1 1-129,-3-2 129,0-2 0,4-6 0,-13 9 0,13-9 0,-18 4 0,18-4 0,-18 3 0,18-3 0,-18 0-516,18 0-2580,0 0-1419,0 0 129,0 0-645</inkml:trace>
  <inkml:trace contextRef="#ctx0" brushRef="#br0" timeOffset="41">6576 13771 1677,'0'0'3999,"0"0"387,0 0-258,8-4-2193,-8 4-645,25-6-258,-11 3-387,7 2-258,0-1-258,4 0-129,-1 2-258,-4 0-1161,9 0-2322,-7 0-387,-1 0-258,-5-1 129</inkml:trace>
  <inkml:trace contextRef="#ctx0" brushRef="#br0" timeOffset="42">7011 13646 2322,'12'-7'3612,"-12"7"387,13-3-1419,-4 10-1032,-9-7-129,7 18-387,-6-7-258,4 9 0,-5-4-129,6 4-129,-6-3-258,5-1 129,-4-1-258,5 0 0,-4-5-129,4-3-516,5 7-1935,-11-14-1548,13 7-129,-13-7-516,10 0 259</inkml:trace>
  <inkml:trace contextRef="#ctx0" brushRef="#br0" timeOffset="43">7289 13670 4257,'-4'-11'4644,"4"11"-387,0-15 0,13 11-2838,-8-8-258,13 6-258,-5-2-387,7 4 0,-5 1-258,4 3-129,-6 4-129,0 5 129,-5 2-258,-3 2 129,-5 0 0,0 2 0,-3 0-129,-5-1 258,-2-1-258,-1-2 258,1 0-129,-1-1 0,1-1 0,3-1 0,-1-2 0,7 1-129,1-7 129,0 9 129,0-9-258,7 9 129,-7-9 129,20 7-129,-7-5 129,1 0 0,1 1-129,1 0 129,-1-1 0,-1-1-129,2 1-387,-5-2-2322,6 0-1548,-4 0-258,3-1-516,-5-3 129</inkml:trace>
  <inkml:trace contextRef="#ctx0" brushRef="#br0" timeOffset="44">7646 13590 1806,'14'0'3354,"3"-10"-1161,-3 8-258,-1-5-129,3 7-387,-4-7 129,5 7-516,-6-4-258,4 4-129,-4-3-129,3 3 0,-14 0-129,21 0 129,-21 0-129,19 3-129,-19-3 0,16 7 129,-16-7-258,12 7 129,-12-7 0,7 12 0,-7-5-129,1 3 129,-1 1-129,0 0 0,-1 0-129,-3 1 129,2-1-129,0 2 129,-1 0-129,0-2 0,0 3 0,2-2 129,0 1-258,0-2 129,1 0 0,0-2 0,0 0-129,0-3 129,0-6-258,-1 8-258,1-8-516,0 0-1677,0 0-1419,0 0-387,0 0-258</inkml:trace>
  <inkml:trace contextRef="#ctx0" brushRef="#br0" timeOffset="45">7675 13686 774,'5'0'4257,"-5"0"258,20-3 0,-6-3-1677,8 6-1032,-7-5-387,13 5-516,-10-4-387,6 4-129,0-1-258,-1 1-258,-1 1-774,-7-1-1548,6 1-1806,-3 1-258,0 2-387,1-2 129</inkml:trace>
  <inkml:trace contextRef="#ctx0" brushRef="#br0" timeOffset="46">6410 13577 129,'0'0'3225,"0"0"-129,-7 0-903,7 0-387,0 0-129,0 0-387,0 0-129,0 0-258,-12-4-258,12 4 0,0 0-258,-16 0 0,16 0-129,-17-3-129,5 3 129,-1 0 0,0 0-129,-2 0 0,3 0 0,-1 0 129,3 2-129,10-2 129,-18 2-129,18-2 129,0 0-129,-6 11 0,6-3 0,3 3-129,3 2 129,2 3 0,-1 1 0,0 4 0,-1 0-129,1 1 129,-4-1-129,-2-2 0,0 0 0,-1-1 0,0-3-129,0 1 129,0-1 0,-2-5 0,1 3 0,0-6 129,1 2-258,0-9 258,1 9-129,-1-9 129,13 0 0,-2 0-129,0-7 129,3 7-129,0-7 258,0 7-258,2 0 387,-1 1-258,1 4-129,0-4 0,-2 5 0,0-5 0,2 6-645,-5-7-645,8 1-1935,-7-3-1161,5 1 0,-7-2-387</inkml:trace>
  <inkml:trace contextRef="#ctx0" brushRef="#br0" timeOffset="47">11200 13426 129,'0'0'3096,"0"0"-1161,0 0-129,0 0-387,-6-1 0,6 1-258,-13-3-258,2 2-258,11 1 258,-17-3-258,17 3-129,-18-2 129,18 2-258,-17-2-129,17 2 0,-15-2 129,15 2-258,-14 0 0,14 0 0,-12 0-129,12 0 129,0 0 0,-12 4-129,12-4 258,-7 10-129,7-10 129,-4 14-258,2-4 387,0 2-387,2 3 258,-2 2-258,2 1 0,0 2 0,0 3 0,-1-1 0,-1 2 0,0-3 0,1 0 0,-1-3-258,-1-2 258,1-1 0,-2-4 0,3-1 0,1-10-129,-2 10 129,2-10 0,0 0 0,3 7 0,-3-7 0,16 0 129,-16 0-129,22 0 0,-8 0 0,0 0 0,1 0 0,-1 0 0,-1 0 0,5 3-129,-5-1-129,4 1-774,-17-3-2580,24 0-516,-11-2-516,1-1 387</inkml:trace>
  <inkml:trace contextRef="#ctx0" brushRef="#br0" timeOffset="48">11367 13535 3870,'-19'35'3741,"12"-19"-1032,7 6-516,-1-7-258,5 5-516,5-8-387,7 1-387,-2-7-129,6-1 0,1-5-258,3-2-129,-3-5 0,1-4 0,-2-1 0,-3-2-129,-2 1 129,-5-3-129,-5 1 0,-2 0 0,-3 0 129,-9 4-129,-4-2 0,-4 2 0,-3 4 0,0 2 0,-2 3 0,2 2 0,2 5-258,1 1 0,11 10-645,-3-5-1290,9 4-1935,1 2-258,10-1-387</inkml:trace>
  <inkml:trace contextRef="#ctx0" brushRef="#br0" timeOffset="49">11726 13667 3225,'12'5'4257,"-8"5"0,-2 0-1935,-2-10-903,0 16-387,-4-7-645,0 2-129,0-1-258,-2-2-645,6 3-1419,-2-2-2064,2-9-129,-8 10-129</inkml:trace>
  <inkml:trace contextRef="#ctx0" brushRef="#br0" timeOffset="50">11909 13563 3870,'-23'31'4257,"14"-10"-1548,0-5-387,9 7-387,-2-10-774,5 6-129,5-8-387,5 0-129,4-5-258,0-2-129,6-4 129,2 0-258,-1-3 129,-3-2 0,-1-5-129,1 0 129,-6-2-129,-1 0 129,-8-2-129,-3 0 0,-3-2 129,-4 1-129,-4 0 0,-9 1 0,0 1 0,-2 3 0,-2 1 0,1 5-129,2 2 0,3 2 0,15 0-645,-20 5-1806,20 1-1677,0-6-129,6 11-516</inkml:trace>
  <inkml:trace contextRef="#ctx0" brushRef="#br0" timeOffset="51">12173 13450 1806,'15'3'4515,"10"-4"0,-13-3-258,2-3-2838,7 5-258,-4-4-258,3 5-387,-4-3-258,0 2-129,-5 1 0,-1 1-129,-10 0 129,14 0 0,-14 0 129,0 6-258,0-6 258,0 12-258,-2-5 129,-1 4-129,1 0 129,0 1-129,2 1 0,0 0 0,0 2 0,7 0 0,-1 2 0,0-3 0,1 2-129,1 0 258,-2 1-129,-2-2 0,0 1-129,-4 0 258,0 0-258,0 0 129,-7-2 0,0-3 0,-2 0 0,0-1 0,-1-3 0,10-7 0,-20 9 129,8-4-129,12-5 0,-19 2 0,19-2 0,-14 1-129,14-1-774,0 0-3354,0 0-258,0 0-387,0 0 0</inkml:trace>
  <inkml:trace contextRef="#ctx0" brushRef="#br0" timeOffset="52">14042 13362 2709,'0'0'2580,"0"0"-516,0 0-387,-12-6-258,12 6-129,-15-1-516,15 1 258,-21 0-258,21 0 129,-22 0-258,10 0 0,-3 0-258,5 0 0,-4 0 0,4 0-129,10 0 0,-18 1 0,18-1-129,-12 4 129,12-4-129,-8 7 129,8-7-129,-2 12 0,0-2 129,2 1-129,0 4 129,0 1-258,0 2 258,0 1-258,0 3 0,0 0 0,0 0 0,0-1 0,0 0-129,-5-1 129,3-1-129,-2-2 129,2-2-129,-1-2 129,2-2 0,1-4-129,0 0 129,0-7 0,4 7 0,-4-7 0,16 3 0,-1-3 129,-1 0 0,5 0 0,1 0 0,1 0 0,2 0 0,0 0 0,2 0 0,-3 0-258,1 0-258,-4-5-1161,0 4-2709,0-3-129,-3 1-516,-3-5 258</inkml:trace>
  <inkml:trace contextRef="#ctx0" brushRef="#br0" timeOffset="53">14340 13379 1,'0'0'4127,"0"5"130,-2 3-129,-5 0-1935,7 8-774,1-2 0,6 5-387,-5-1-387,3 2-258,1-2-129,-4-1-129,2 0-129,-1-4-129,0 2-645,-3-8-2322,0 2-1032,0-9-387,2 7-258</inkml:trace>
  <inkml:trace contextRef="#ctx0" brushRef="#br0" timeOffset="54">14506 13398 2322,'9'-10'4515,"-9"10"-258,12-8 129,-3 2-2580,4 6-1032,-13 0 0,26 0-516,-14 5 0,2-1-129,0 2-129,-2 2 0,-1 0 0,-4 0 129,-2 1 0,-5 0-129,0-1 0,-2 1-129,-5-1 258,-7 1-258,4 0 129,1 0-129,-2 0 129,4-1-129,1 1 129,3-1 0,2 0 0,1-8 0,0 12 0,0-12 129,15 11 0,-3-7 0,-2-1 129,2 1-129,2-1 0,-2-1 0,1 1-258,0-3-645,6 0-3225,-4 0-258,0-4-258,-1-1-258</inkml:trace>
  <inkml:trace contextRef="#ctx0" brushRef="#br0" timeOffset="55">14848 13375 3612,'0'0'4773,"0"0"-645,16-3 129,-6-1-3354,12 4 129,-4 0-516,7 0-129,-7 0-129,4 0-129,-6 0 0,2 2 0,-7 0 129,1 1-129,-12-3 0,13 8 0,-13-8 0,6 9-129,-5-3 129,-1 3 0,0 0 0,0 1 0,-1 3 0,-3-2-129,0 4 387,-1 0-387,-1 0 129,-1-1-129,1 2-129,0-1 258,3-2-129,-2 1 0,4-3-129,-1-1 0,2 0-387,0-10-1161,0 0-2580,0 0-129,0 0-645,0 0 387</inkml:trace>
  <inkml:trace contextRef="#ctx0" brushRef="#br0" timeOffset="56">14902 13497 3483,'12'-7'5031,"0"4"-387,1 0-258,5 3-2451,-4-5-645,8 5-387,-6-1-387,4 1-258,-2 0-258,-3 0-258,2 6-903,-17-6-2193,19 6-1032,-19-6-258,18 10-387</inkml:trace>
  <inkml:trace contextRef="#ctx0" brushRef="#br0" timeOffset="57">15243 13570 516,'15'15'4257,"-13"-8"258,4 1-258,-4 5-1806,-2-13-516,3 16-645,-3-7-774,0 2-129,-3-2-387,3-9-516,0 14-2967,0-14-645,0 8-387,0-8-258</inkml:trace>
  <inkml:trace contextRef="#ctx0" brushRef="#br0" timeOffset="58">15530 13422 5805,'8'-11'4515,"-8"11"0,0 0-258,0 0-3354,0 0-129,0 0-129,0 9 129,0 2-387,-1 2 129,0 2-129,-4 2 129,2 2-258,-4-2 129,5 1-258,-1 0-129,2-3-129,1 2-387,0-9-516,4 3-3354,-4-11-258,12 11-387,-12-11-129</inkml:trace>
  <inkml:trace contextRef="#ctx0" brushRef="#br0" timeOffset="59">15711 13432 5547,'13'-9'4773,"-13"9"0,18-7-645,-1 6-2709,-17 1-516,23-4-129,-11 4-387,0 0-129,-12 0-129,16 9 0,-11-3 129,-3 4-258,-1 0 129,-1 0-129,-1 0 129,-3 2-258,-2 0 258,-4-1-258,2 0 0,-1-1 129,-1 1-129,0-1 0,4-1 129,0-1 0,0 0 0,3 0 0,3-8 0,0 10 0,0-10 0,8 11 0,-8-11 0,18 8 129,-7-5-129,0-1 0,2 1 0,0-3-258,2 5-1677,-3-5-2193,2-1-516,-4-5 0,3 0-516</inkml:trace>
  <inkml:trace contextRef="#ctx0" brushRef="#br0" timeOffset="60">15987 13390 6063,'0'0'4902,"0"0"-387,0 0-387,21-2-3354,-10-2 0,12 4-387,-7 0 129,5 0-258,-2 1 0,0 3 0,-3-1-129,2 2 129,-4 0-129,-1 1 0,-13-6 0,21 12 0,-21-12 0,14 13 0,-11-6 129,0 1-258,-3 0 129,0 3-129,-5 0 258,-2 1-258,0 0 129,-1 3-258,-2-1 129,1 0 0,2 0 0,1 0 0,0-2 0,4 1 0,-1-3-258,1-1 129,2 0-387,0-9-645,0 0-3354,0 0 0,0 0-387,0 0-258</inkml:trace>
  <inkml:trace contextRef="#ctx0" brushRef="#br0" timeOffset="61">16055 13546 5676,'0'-7'4773,"8"2"0,0-3-1161,12 8-1935,-11-6-129,14 6-645,-7-5-387,6 4-129,-4-2-129,2 1-387,-1 2-516,-19 0-3225,25-4-774,-14 0 0,1 1-645</inkml:trace>
  <inkml:trace contextRef="#ctx0" brushRef="#br0" timeOffset="62">16304 13322 5160,'0'0'4773,"9"-1"-129,1-1-258,11 2-2838,-8-2-516,13 2 0,-6 0-387,8 0-258,-4 0 0,0 0-258,-1-1 0,-2 1 0,-2 0 129,-2 0-258,-2 0 0,-2 0 0,-2 0 0,-11 0 0,14 6 0,-14-6 0,3 12 0,-3-5 0,0 2 0,0 1 0,-2 2 0,-1 1 0,-2 0 0,5 2 0,-1-2 129,0 3-129,1 0 258,0 0-387,0 0 387,0 1-387,0 0 258,1 1-129,0-2 0,5 2 0,-4-2-129,0 0 129,1-2 0,-3-1 0,0-2-129,0 0 129,0-2 0,-6-3 0,6-6 129,-14 10-129,14-10 129,-17 5-129,17-5 0,-18 1 129,18-1-129,-19 1-129,19-1-129,-14 0-774,14 0-3354,0 0-258,0 0-258,-1-6-645</inkml:trace>
  <inkml:trace contextRef="#ctx1" brushRef="#br0" timeOffset="30">14898 13272 0</inkml:trace>
  <inkml:trace contextRef="#ctx1" brushRef="#br0" timeOffset="31">15081 12983 0,'0'0'0,"0"0"0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2:09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15637 5787 1419,'0'0'2967,"0"0"-129,1-15-258,-1 15-516,0 0-129,0 0-387,0 0-387,0 0-258,-12-13-258,12 13-129,-14-2-129,14 2-129,-21 0 0,11 0-129,-3 0 129,1 1-129,-2 2-129,2 2 129,-1-1-129,13-4 0,-19 9 129,19-9-129,-13 8 129,13-8-129,0 0 0,0 0 129,0 0 0,0 0-129,0 0 129,-9 13-129,9-13 129,-1 13 0,1-13-129,-1 25 129,1-6-129,0 5 129,0 1-129,0 5 0,0 5 0,0 3 129,0 3-129,0-2 129,1 0 0,-1 0-129,0-1 0,0-3 0,0-3 258,-2-6-516,-2 0 516,1-5-516,0-3 129,1-4 129,-1-2 0,3-12-129,-1 15 129,1-15 0,0 0-129,0 0 129,6 5 0,-6-5 0,14 0 0,-14 0 0,21-1 0,-8-2 0,0 1 129,0 0-129,1 2 0,-1 0 0,-1 0 0,-2 0-129,1 2-258,-11-2-903,14 0-2967,-14 0-129,0 0-645,13 0 258</inkml:trace>
  <inkml:trace contextRef="#ctx0" brushRef="#br0" timeOffset="5328.3048">15901 6128 3225,'0'0'3225,"0"0"-258,0 0-645,0 0-258,-2-7-645,2 7-387,0 0 0,5-4-387,-5 4 0,17-1-129,-17 1-258,21-3 0,-10 3-129,6 0 0,-6 0-129,4 0 129,-2 0-129,0 0-129,0 3 129,-2-3-129,1 1 0,-12-1-387,24 1-774,-24-1-1290,14-7-1677,-14 7-387,13-11 129</inkml:trace>
  <inkml:trace contextRef="#ctx0" brushRef="#br0" timeOffset="5648.3231">16201 5932 2967,'17'-15'4515,"-6"8"-129,-11 7-1935,0 0-258,0 0-774,15 10-387,-13 2-516,1 9-129,-3-2-129,4 6-129,-4 2 0,1 2 129,-1-3-258,4 0 129,-3-2-258,0-1 258,1-4-387,-1-4 129,4-1-258,-5-14-903,11 13-2322,-11-13-1032,0 0 129,0 0-387</inkml:trace>
  <inkml:trace contextRef="#ctx0" brushRef="#br0" timeOffset="6191.3541">16395 5944 3612,'13'-13'4773,"-13"13"-387,14-14-1548,-11 0-1290,13 13 129,-9-10-774,9 6-258,-5 1-258,4 3 0,-2 1-129,1 0-129,-2 3 0,-1 4-129,-11-7 258,20 23-258,-15-12 0,1 6 0,-4 0-258,-2-1 258,0 2 0,-2 1 0,-4 2-129,-1-4 129,-2 3 0,-3-2 0,0-3-129,0-1 129,2-1-129,-1-1 129,11-12-129,-16 17 129,16-17 0,0 0-129,-6 15 129,6-15 0,0 0 0,15 12 129,-3-12-129,3 3 0,3-1 129,1-2-129,-3 2 0,4 0-129,-2-1-129,-6-1-1161,6 0-2580,-5-1-645,-13 1-129,16-7-129</inkml:trace>
  <inkml:trace contextRef="#ctx0" brushRef="#br0" timeOffset="6664.3812">16708 5881 5031,'17'-12'4902,"-17"12"-387,22-10-1548,-14-1-1677,13 8 0,-6-5-645,5 7-129,-1-5-129,1 6 129,-4 0-387,3 0 129,-5 0-129,2 1 0,-5 4 0,-1 0 0,-10-5-129,19 16 129,-19-16 0,10 19-129,-6-7 0,-1 3 129,-2 2-129,-1 0 0,0 2 0,0 2 0,-4-1 0,-1 4 0,3-3 0,-1 0 129,2-2-258,0-1 258,1-1-258,0-1 258,0-1-258,0-4 129,0 1-258,0-12-258,2 20-516,-2-20-1935,0 0-1548,-6 9-516,6-9 0</inkml:trace>
  <inkml:trace contextRef="#ctx0" brushRef="#br0" timeOffset="6912.3954">16789 6060 1677,'9'-10'4644,"14"1"0,-8 4-129,0-7-2709,9 12-258,-5-6-516,6 6-387,-2 0-387,-1 0-129,0 1-516,-3-1-645,5 5-2709,-8 1-903,-2-1-129,-1 1 0</inkml:trace>
  <inkml:trace contextRef="#ctx0" brushRef="#br0" timeOffset="7116.4069">17214 6130 3354,'18'18'4386,"-18"-18"129,10 13-1935,1 3-387,-11-16-1032,5 23-258,-5-11-516,0 1-258,0 3-387,0-16-1806,-17 20-2193,17-20-258,-14 14 0</inkml:trace>
  <inkml:trace contextRef="#ctx0" brushRef="#br0" timeOffset="9719.5554">18779 5610 1548,'0'0'4515,"0"0"387,-2 10-1032,2-10-1419,0 0-516,0 0-903,0 0-129,0 0-387,13-3 129,-13 3-258,19-4-129,-9 0 0,4 4 0,-3-2 0,6 2-129,-4 0-129,5 2 129,-6 1-129,4 2 0,-3-2 129,1 3-129,-1-3 0,-2 0 0,0 0 0,0 1 0,-11-4 0,16 9 0,-16-9 0,11 15 0,-11-15 0,6 16 0,-6-3-129,0-1 129,0 4 0,0 2 0,0 1 0,0 1 0,-3 5 0,2 1 0,0 0-129,0 4 258,0 1-258,1 1 129,0 3 0,0-1 0,0 0 0,3 0 0,1-2 0,0-2 0,4 0 129,-1-6-129,-1-2 129,0-4-129,-2-2 0,-4-6-129,0-10 129,0 12-129,0-12 0,-18 4 0,7-1 129,-4-3 0,0 0 0,2 0 0,-1 0 0,3 0 0,11 0-258,-17 0-1161,17 0-3096,0 0-129,0-8-516,0 8-129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4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-9-6 258,'-17'0'1290,"17"0"-129,0 0 129,0 0-129,0 0 0,19 16 129,-2-1 0,13 7-387,7 5 258,13 10-129,7 5-129,11 12 0,1 3-258,13 10 129,1 1-258,9 6 258,-6 3-258,8 7 0,-5-6-129,8 5 129,-2-7-129,4 0-129,-5-9 0,-3 1 129,-2-11-129,-4-3 0,-10-4-129,-3-4-129,-4-4 0,-6 1-129,-6-1 0,-6-4-129,-6 2 258,-3-6-129,-4-2 129,-3-5 0,-12-2 129,-3-4-129,-3-3 129,-4-1-129,-2-5 0,-1 0 129,-4 0-258,0-1 129,-5-11 0,8 12 0,-8-12 0,0 0-129,0 0 0,0 0-387,0 0-645,10-11-2451,-7-1-129,-2-2-516,4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4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45 0 516,'0'0'1419,"-15"5"0,15-5-387,-7 10 129,7-10-258,-9 21 258,6-9-258,-1 8 0,-1-2-129,4 12 0,-1 1-258,2 13 258,0 4-129,0 10-129,0 8 0,5 6-129,1 5 0,2 6 0,-2-1 0,3 4-129,-3-2 0,3 0-129,-6-5 258,4 3-258,-5-2 0,2-1 0,-4-2 0,0 0-129,0-4 0,0-3 0,-2-3 0,-2-9-129,-2-5 258,2-9-129,-2-10 0,3-7 0,1-8 129,0-8-129,2-11 0,0 0-129,0 0 129,0 0-129,17 3-516,-9-9-1161,-8 6-1548,27-12-258,-16 1-387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4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 0 1161,'-3'7'1935,"3"4"-258,7 0-129,3 8-129,9 6 129,6 4-129,9 7-129,4 6-258,11 8-129,-1 3-258,13 10 129,-4-2-258,6 9 129,-5 0-258,4 5-129,-2-5 0,2 1 0,-5 0-258,5-2 0,-3-4 129,0-1-258,1-5 129,2 0 0,-2 0 0,0-1 0,5-3 129,-5-3 0,-1-2-129,-1 0 0,-7-3 0,-2-4-129,-9-4 0,-2-3 0,-7-5 129,-3-3-129,-3-1 129,-3-4 0,-1-2 0,-1-2 0,1-2 0,-4-2 129,7-1-129,-5 0 0,-3-3 0,0 0 0,1-3 0,-17-8 0,20 13 0,-20-13-129,0 0 129,22 6-129,-22-6-129,0 0 0,22 4 0,-22-4-258,16 1 0,-16-1-258,18 3-516,-18-3-645,0 0-1806,0 0 129,0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4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1792 0 1161,'0'5'1548,"0"-5"-129,-10 19-258,1-7 258,2 1-387,-7 4 129,4 6-129,-8 0-129,1 6-258,-5 0 0,0 7 129,-11 5-387,2 7 129,-6 0-129,-1 8 0,-5 2 129,-4 6-129,-6 7-258,-1 6 129,-3-1-129,-8 2-129,-1 5 0,-5 1 0,-4 2-129,0-3 0,-3 0 129,3-1-129,-2-1 129,8-3 0,-5-5 0,8-2 129,3-4-129,1-3 129,3-9-129,6 2 129,1-10 0,5-6 258,7-7-258,4-9 0,9-2 0,4-9 0,23-14 0,-18 7-129,18-7-258,9-10-1161,10-1-2322,9-3-258,-3-8-258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4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 0 1419,'0'0'1548,"0"0"-387,0 9-129,0-9-129,-3 19 0,0-3 129,1 7-387,0 4 0,2 9 0,0 5 129,0 9-387,0 10 0,5 7 129,0 5-258,1 2 0,0 4 0,3 2-129,-5 2 0,4-3-129,-2-3 129,3-2-129,1-3 129,-1-2-129,2-7 129,-1-2-129,-1-6 0,-4-5 0,1-7 0,-5-4 129,-1-5-129,0-3 0,0-5 0,-4 1 0,-3-2 0,1-1 258,2 1-516,-2-2 516,3 2-258,0-1-258,0 1 258,2 0-129,1 1 129,0-2-129,-2-1 258,2 1-258,0-3 129,0-2 129,-1-4-129,1-3 0,0-11 0,0 0 0,0 0-258,0 0-1032,0-8-2193,4-3 0,-4-8-258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8T14:32:32.4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1810 1161,'33'-26'2451,"-13"9"-387,2-2-129,1-3-258,5 2-258,5-4-258,2 1-258,3-5-258,8 0 0,-1-8-129,7 2 0,-2-6-129,9 0-129,-5-7-129,5 4 0,4-7 129,3 1 0,-1-4-129,7-1 0,3-1 0,4-5 0,7-3 129,6-1 0,1 0-129,3 2 0,-5 0 258,4 0-129,-3 1 129,0 8-258,-9 2 0,-3 3 0,-5-1 0,0 4 0,-5 3 0,-4 1-129,-2 2 129,-5 2-129,2 5 129,-6-1-129,-3 7 129,-4 0-129,0 4 0,-6 6 129,-8 1-129,-5 2-129,-4 4 0,-5 0-645,2 4-3096,-22 5-258,20 0-258,-20 0-387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6:03:37.428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 contextRef="#ctx0" brushRef="#br0">10 29 5289,'-7'-16'5031,"1"0"0,6 16-1548,0 0-1935,0 8-387,13 17 0,-3-3-516,6 10-129,1 0-129,7 4 0,5-5-129,7 6 0,-1-1-129,3 0 0,-1-5 0,4 3-129,-2-4-129,-4-9-258,2 9-1032,-17-11-3225,9-5-387,-8-10-387,-2 1-387</inkml:trace>
  <inkml:trace contextRef="#ctx0" brushRef="#br0" timeOffset="-296.0376">385-58 1677,'18'-11'4644,"-18"11"0,0 0-129,0 0-2580,0 0-516,-10 6-129,2 21-258,-9-10-129,6 12-258,-11-1-129,1 7-129,-6 2-129,2 3-129,-3-4-129,0 7 0,1-7 0,0 0-129,3-2 129,5-2 0,4-6-129,1-9-129,9 3-516,5-20-1419,-16 5-2451,16-5-258,0 0-516,0-18 129</inkml:trace>
  <inkml:trace contextRef="#ctx0" brushRef="#br0" timeOffset="1575.7001">234-1084 3870,'0'0'5160,"14"9"-129,-14-9-387,11 42-2709,-11-21-516,7 19-387,-7-1-258,5 10-387,-5-3 258,4 6-516,-4 0 0,1-4 0,0-1 0,-1-6-258,0-5-129,-1-11-129,1 13-903,-18-23-2064,17 2-1419,1-17-387,-20 17-258</inkml:trace>
  <inkml:trace contextRef="#ctx0" brushRef="#br0" timeOffset="448.0569">726 390 3870,'-11'5'4644,"11"-5"0,-22 6-1935,22 17-1032,-18-12 0,18 14-516,-7-11-387,7 12 129,8-4-516,11 0 0,2-7-129,9-1 0,3-6-129,3-5 0,-1-3 0,1-4-129,-8-11 0,-5 0 0,-8-7 129,-8-2-129,-7 3 0,-10-1 0,-14 5 0,-5 3 0,-9 0-129,-3 6-129,4 10-1032,-4-1-3225,9 5-387,2 4-258,12-2-516</inkml:trace>
  <inkml:trace contextRef="#ctx0" brushRef="#br0" timeOffset="2168.2753">298-1986 3354,'21'0'5031,"-21"0"-387,13 14 0,-22-9-2838,9 20-387,-16-9-129,5 21-516,-14-8-258,1 7-129,-7 1-129,2 4-129,-2-4 0,-2 3-129,1-2 0,1-3 0,5 0-129,2-4 129,6 1-516,-6-15-645,21 10-2064,3-27-1548,-15 19 0,15-19-645</inkml:trace>
  <inkml:trace contextRef="#ctx0" brushRef="#br0" timeOffset="2440.3099">-85-1875 5160,'-4'-22'5289,"4"22"-258,0 0-387,17 8-3096,-17-8-258,28 31-516,-14-12 129,12 10-387,-2-1-129,5 3-258,-1-1 0,7 4-129,-3-1 0,-2-4-129,5 0-387,-11-8-774,12 5-2838,-12-5-774,-3 3-129,-3-12-516</inkml:trace>
  <inkml:trace contextRef="#ctx0" brushRef="#br0" timeOffset="2688.3414">567-1582 4644,'10'-15'4902,"-10"15"0,0 0-258,0 0-2709,11 26-903,-11-10-258,7 15-129,-4 0-258,7 0-129,-3-3-129,0-3-258,9 12-1548,-6-19-2967,-10-18-129,0 0-516,0 0-129</inkml:trace>
  <inkml:trace contextRef="#ctx0" brushRef="#br0" timeOffset="4656.0912">191-2738 3870,'0'0'4515,"0"0"129,-19 0-1935,19 0-645,0 0-387,0 0-516,0-22-387,0 22-258,0 0-1419,8-19-3096,-8 19-645,12-28 0,-9 9-645</inkml:trace>
  <inkml:trace contextRef="#ctx0" brushRef="#br0" timeOffset="13860.7601">155-2427 3870,'0'0'4515,"0"0"-516,7 8-1290,-7-8-774,4 21-387,-4-21-387,8 38-258,-6-15-258,8 11-258,-4-4 0,-3 1-129,-3 0-258,0 0 0,0-4-645,0-27-1677,-15 29-2193,15-29-129,-10 14-516,10-14 130</inkml:trace>
  <inkml:trace contextRef="#ctx0" brushRef="#br0" timeOffset="5032.139">237-3708 2967,'-8'-43'4386,"-2"17"-516,10 6-387,0-2-3741,0-5-3225,6 10-258,-6-10-774</inkml:trace>
  <inkml:trace contextRef="#ctx0" brushRef="#br0" timeOffset="5392.1847">311-4778 1,'19'-34'515,"-12"10"-515</inkml:trace>
  <inkml:trace contextRef="#ctx0" brushRef="#br0" timeOffset="6316.3021">493-5894 2451,'0'0'5289,"0"0"-258,-15 16-258,11 12-2709,-23-12-516,12 20-387,-11-1-516,3 13-258,-7-4-129,0 5 0,0 0-258,-1-3 129,6 1-258,-1-11 0,3 1-387,2-19-645,19 1-3483,2-19-387,-17 17-129,17-17-516</inkml:trace>
  <inkml:trace contextRef="#ctx0" brushRef="#br0" timeOffset="6571.8345">24-5776 3225,'0'0'5418,"15"0"-258,-15 0-258,28 25-2967,-13-15-645,19 19-129,-6-7-516,8 4-129,-1 0 0,7 4-387,-9 1 0,5-2-258,-5 0-387,-6-9-645,13 5-3483,-21-2-516,0 2-129,-8-8-387</inkml:trace>
  <inkml:trace contextRef="#ctx0" brushRef="#br0" timeOffset="7135.9061">732-5443 5676,'14'11'5160,"-14"-11"-387,4 23-1548,10 2-1806,-14-25-258,11 35-129,-8-20-645,6 6 0,-9-21-258,20 24 129,-20-24-129,25 3-129,-25-3 129,29-9-129,-12-6 0,-2-3 129,1-8-129,0-1 0,2 5 129,-4-1-129,-2-2 129,0 7 0,-12 18 129,24-18-129,-24 18 0,19 2 0,-19-2 129,20 30-129,-9-8-129,1 2 129,-2 1 0,1 0-129,1-4 129,-3 0-258,4-1-516,-13-20-4257,5 19 129,-5-19-645,0 0-387</inkml:trace>
  <inkml:trace contextRef="#ctx0" brushRef="#br0" timeOffset="9343.6865">343-5062 3225,'0'-20'2838,"0"20"258,0 0-1032,0 0 0,0 0-258,0 0-258,-8 0-387,8 0 0,0 17-258,5 5-129,-3-6 0,7 9-129,-9-1-129,7 6-258,-5 2 258,-1 4-387,-1-5 0,0 6 0,-3-1-129,-2 3 129,1-5-129,-2-1 0,0-4 0,6 0 0,0-3 0,0-8 0,0-4 0,5 2 129,0-1-258,-5-15 129,10 20 0,-10-20 0,0 0 0,4 16 0,-4-16-516,0 0-2838,0 0-1419,0 0-258,0 0-516</inkml:trace>
  <inkml:trace contextRef="#ctx0" brushRef="#br0" timeOffset="10535.8378">240-3273 1806,'0'0'4644,"0"0"258,0 0-1419,11 14-1032,-11-14-387,0 0-645,0 0-516,0 0 0,0 0-387,0 0-129,0 0-258,0 0-903,11-11-3612,-11 11-645,0 0-129,4-20-516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6:03:42.2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-5 82 1935,'0'-26'3870,"2"4"-129,-2 22-1419,0 0-5676,4-34-516,-4 34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6:03:42.63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85 1,'0'-62'773,"0"39"-644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9T09:47:01.892"/>
    </inkml:context>
    <inkml:brush xml:id="br0">
      <inkml:brushProperty name="width" value="0.05292" units="cm"/>
      <inkml:brushProperty name="height" value="0.05292" units="cm"/>
      <inkml:brushProperty name="color" value="#50632A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09T09:47:57.022"/>
    </inkml:context>
  </inkml:definitions>
  <inkml:trace contextRef="#ctx0" brushRef="#br0">10163 6452 6450,'25'7'5289,"-4"-7"-774,4-4 0,12-3-3741,6 1-903,7-1-3741,9-1-516,6 2-516,4-4-645</inkml:trace>
  <inkml:trace contextRef="#ctx0" brushRef="#br0" timeOffset="54995.1455">2781 915 2451,'0'0'4515,"0"0"-129,0 0-387,0 0-2064,0 0-516,0 0-516,0 0-258,0 0-387,0 0-516,0 0 258,0 0 129,0 0-129,0 0-387,0 0 387,0 0 0,0 0 0,0 0 258,0 0-129,0 0-258,0 0 258,0 0-129,0 0 129,0 0 258,0 0-258,0 0-129,0 0 258,0 0 516,0 0-258,0 0 129,0 0-258,0 0 0,0 0 0,0 0 0,0 0-129,0 0-129,0 0-129,0 0-129,0 0 258,0 0-258,0 0 258,0 0 387,0 0-387,0 0-258,0 0 258,0 0 258,0 0-387,0 0 387,0 0-258,0 0-129,0 0 129,0 0 0,0 0 0,0 0 0,0 0-129,0 0 129,0 0-129,0 0 129,-34 7-129,34-7 0,0 0 0,0 0 129,0 0-129,0 0 129,-42 0-129,42 0 0,0 0 129,0 0 0,0 0-129,-40 0 0,40 0 0,0 0 0,0 0 0,0 0 0,0 0 0,0 0 258,0 0-258,-9 52-129,9-52 129,0 50 129,0-50-258,0 59 129,0-59-129,0 62 129,0-62-129,-6 61 258,6-61-129,-3 50 0,3-50 0,0 0 0,0 55 0,0-55-129,0 0 129,0 0 0,0 0 129,0 0-129,0 0 129,39 47 0,-39-47-129,0 0 387,47 7-129,-47-7-387,0 0-258,49 10-1935,-49-10-2580,0 0 0,0 0-129,0 0-903</inkml:trace>
  <inkml:trace contextRef="#ctx1" brushRef="#br0">9396 9143 0</inkml:trace>
  <inkml:trace contextRef="#ctx0" brushRef="#br0" timeOffset="56279.219">3014 1026 1,'0'0'4127,"0"0"904,0 0-1032,0 0-1290,0 0-516,0 0-129,0 0-645,0 0-258,-36 36-258,36-36-258,0 0-129,-18 53 0,18-53-387,0 0 0,-11 69 258,11-69 129,0 0-516,7 63 129,-7-63 129,0 0 0,0 0 129,50 41-129,-50-41-129,37-7-129,-37 7 258,0 0-258,50-52-129,-50 52 129,22-50 0,-22 50-387,4-53 258,-4 53 129,0 0 0,-24-56-258,24 56 258,0 0 0,-49-22 0,49 22-387,0 0-516,-44 15-3483,44-15-387,0 0 0,0 0-903</inkml:trace>
  <inkml:trace contextRef="#ctx0" brushRef="#br0" timeOffset="56687.2423">3281 1176 9030,'0'0'5160,"0"0"-129,28 62-258,-28-62-3225,3 49-387,-3-49-387,0 56-645,0-56-129,-3 52-516,3-52-3225,0 0-774,0 0-387,0 0 0</inkml:trace>
  <inkml:trace contextRef="#ctx0" brushRef="#br0" timeOffset="57331.279">3374 962 8514,'0'0'4902,"0"0"-258,0 0-129,0 0-3612,0 0 0,0 0 129,0 0-387,0 0 0,49-14-129,-49 14-129,0 0 0,39-5-129,-39 5 258,0 0-387,0 0-258,44-10 129,-44 10 0,0 0 0,0 0 0,0 0 129,0 0-387,0 0 258,38 47 258,-38-47-258,0 0-258,0 0 129,1 74 129,-1-74 0,0 0 387,0 68-258,0-68 0,0 0-129,0 66 387,0-66-258,0 0 129,0 0-387,9 57 258,-9-57-516,0 0 387,0 0 129,0 0-129,0 0 0,0 0 129,0 0-129,0 0 0,0 0 258,0 0-129,0 0-258,0 0 258,0 0-129,0 0-258,0 0 258,0 0-129,-36 25 129,36-25 0,0 0 129,0 0-129,0 0 0,0 0 129,0 0-258,0 0-387,0 0-903,0 0-3225,0 0 0,-37-20-516,37 20-129</inkml:trace>
  <inkml:trace contextRef="#ctx0" brushRef="#br0" timeOffset="58220.33">3429 1073 6321,'0'0'5031,"0"0"-516,0 0 129,0 0-3096,0 0-387,0 0-129,0 0 0,-12 56-258,12-56-258,0 0 0,2 57-258,-2-57-516,0 0-3096,0 0-645,17 61-1290,-17-61 129,0 0-516</inkml:trace>
  <inkml:trace contextRef="#ctx0" brushRef="#br0" timeOffset="59547.4059">4713 859 9159,'0'0'4644,"0"0"-258,0 0 0,0 0-3612,0 0 0,0 0-258,-42-1 0,42 1-129,0 0-129,-45 10 129,45-10-258,0 0 129,-50 19-129,50-19 0,0 0-129,0 0 129,-43 35 0,43-35-129,0 0 0,0 0 0,0 0 0,10 64 258,-10-64-258,0 0-387,24 61 387,-24-61 129,9 50-258,-9-50 0,0 51 258,0-51 0,0 0-129,-12 64 258,12-64-258,0 0-129,0 0 387,-7 53-258,7-53-258,0 0 258,0 0 0,0 0 258,38 14 0,-38-14-258,0 0-774,51-5-2451,-51 5-1290,46-11-129,-46 11-387,41-18-387</inkml:trace>
  <inkml:trace contextRef="#ctx0" brushRef="#br0" timeOffset="60091.437">4893 954 10320,'0'0'5289,"0"0"-774,0 0 258,0 0-4386,0 0-258,0 0 258,0 0-516,0 0 258,0 0-387,0 0 387,0 0 0,12 52 0,-12-52 0,0 0 0,0 0 387,0 0-387,0 0 0,0 0 0,-12 55 0,12-55-129,0 0 516,0 0-387,0 0-129,0 61 387,0-61 0,0 0-129,0 0 129,35 48 0,-35-48-129,0 0 0,44 14-129,-44-14 0,0 0 0,44-15-258,-44 15 0,0 0 129,0 0-129,34-65 0,-34 65 0,0 0 0,-3-62-129,3 62 387,0 0-387,-41-60 258,41 60-258,0 0 258,-52-41 387,52 41-516,0 0-129,-37-1-129,37 1-1032,0 0-3354,0 0 0,5 50-645,-5-50-258</inkml:trace>
  <inkml:trace contextRef="#ctx0" brushRef="#br0" timeOffset="60307.4494">5145 1094 11094,'0'0'5547,"0"0"-774,0 0 129,7 44-3870,-7-44-516,0 0-129,5 55 258,-5-55-1032,0 55-387,0-55-2709,0 0-903,0 0-129,16 53-645,-16-53-258</inkml:trace>
  <inkml:trace contextRef="#ctx0" brushRef="#br0" timeOffset="60711.4725">5294 936 11352,'0'0'5289,"0"0"0,0 0-516,39-23-3870,-39 23-258,0 0-129,0 0 0,0 0-258,0 0-129,45 7 0,-45-7-129,0 0-516,0 0 387,0 0-258,19 52 129,-19-52 129,0 0-129,0 0 129,-38 59-129,38-59 516,0 0-387,-43 44 129,43-44 129,0 0-129,0 0 0,0 0 0,0 0 0,-10 54 0,10-54 0,0 0 258,39 5-903,-39-5-3870,40-5-129,-40 5-516,46-19-129</inkml:trace>
  <inkml:trace contextRef="#ctx0" brushRef="#br0" timeOffset="61187.4996">5589 787 12513,'0'0'5160,"0"0"-129,0 0-258,0 0-3870,0 0-516,0 0-129,0 0 0,44 0 0,-44 0-387,38 8 258,-38-8-387,0 0 387,38 18-387,-38-18 258,0 0-258,0 0 387,0 0-258,14 61 129,-14-61 258,0 0-258,-4 60-129,4-60 129,0 0 258,-6 71-387,6-71 645,-1 60-387,1-60 0,0 55-258,0-55 516,-1 51-258,1-51 129,0 0-258,-7 57 129,7-57-129,0 0 129,0 0 258,-40 35 0,40-35-516,0 0 258,-49 0-258,49 0-1290,0 0-3225,-38-9-387,38 9-129,0 0-774</inkml:trace>
  <inkml:trace contextRef="#ctx0" brushRef="#br0" timeOffset="62035.5482">6945 719 8127,'0'0'5160,"0"0"0,0 0-516,0 0-1032,0 0-2580,0 0-129,0 0-258,0 0-258,-38 0-129,38 0 0,0 0-258,-39 5 129,39-5-129,0 0 0,-38 23 0,38-23 0,0 0 0,0 0-129,0 0-129,-34 58 129,34-58-129,0 0 258,0 0-387,0 59 516,0-59-129,0 0 0,0 0-129,10 59 129,-10-59 258,0 0-387,5 51 129,-5-51-129,0 0-258,0 0 258,0 63 387,0-63-387,0 0 0,0 0 129,0 0-129,0 0 129,19 49-129,-19-49 129,0 0-903,46 0-1419,-46 0-2322,45-8-258,-45 8-387,53-23-387</inkml:trace>
  <inkml:trace contextRef="#ctx0" brushRef="#br0" timeOffset="62403.5693">7223 849 7998,'0'0'4515,"-39"0"516,39 0-387,0 0-2064,-44 46-2193,44-46 0,0 0 258,-27 70-258,27-70-129,0 0-258,24 66 387,-24-66-258,41 23-129,-41-23 129,49 2 0,-49-2 0,48-13 387,-48 13-387,0 0 0,40-56 0,-40 56 129,0 0-129,-17-71-387,17 71 258,-43-39 0,43 39 0,-53-21-387,53 21 0,-48 0-1290,48 0-3096,0 0 129,0 0-516,3 52-516</inkml:trace>
  <inkml:trace contextRef="#ctx0" brushRef="#br0" timeOffset="62603.5807">7464 997 11868,'0'0'4386,"17"58"258,-17-58 387,0 0-4515,-25 61 129,25-61-387,0 0-387,-23 57-774,23-57-2193,0 0-1419,0 0-129,0 0-258</inkml:trace>
  <inkml:trace contextRef="#ctx0" brushRef="#br0" timeOffset="63070.6073">7564 872 13416,'0'0'5418,"0"0"-774,43-48 129,-43 48-4128,0 0-387,42 0 129,-42 0-258,0 0-129,0 0 0,40 31-129,-40-31 0,0 0 0,0 0-129,3 64 258,-3-64-129,0 0 0,0 0-129,0 0 129,-21 50 129,21-50 0,0 0 0,0 0-387,0 0 516,0 0-129,33 0 0,-33 0 387,0 0-516,54 5 129,-54-5 0,0 0 0,0 0-129,0 0 129,32 64 0,-32-64 0,0 0-129,-38 50 129,38-50 258,0 0 258,-53 32-516,53-32-516,0 0-516,0 0-3483,0 0-258,-38-11-129,38 11-645</inkml:trace>
  <inkml:trace contextRef="#ctx0" brushRef="#br0" timeOffset="63586.6369">7795 688 13287,'0'0'5289,"0"0"-387,0 0-129,0 0-4515,48 26-258,-48-26 258,38 17-129,-38-17-129,39 19 0,-39-19-129,0 0 129,45 20 0,-45-20 0,0 0 129,0 0 0,0 0-387,0 0 387,0 0-258,0 0 258,0 0 0,0 0-129,24 53 0,-24-53 0,0 0 258,0 0-258,6 70-129,-6-70 129,6 50 0,-6-50-129,5 55-258,-5-55 645,3 57-129,-3-57 0,2 58 387,-2-58-516,-5 52 129,5-52 129,0 0 129,-30 66-258,30-66 0,0 0 0,-53 32 129,53-32 258,-38 4-387,38-4-129,0 0 129,-42-4-774,42 4-2709,0 0-1806,0 0 258,0 0-903,7-51 129</inkml:trace>
  <inkml:trace contextRef="#ctx0" brushRef="#br0" timeOffset="63823.6505">8349 1095 14319,'0'0'5547,"0"0"-516,0 0 0,26 57-4128,-26-57-903,0 0 129,-14 70-387,14-70-129,-16 52-516,16-52-1806,0 0-2064,-8 52-129,8-52-129,0 0-258</inkml:trace>
  <inkml:trace contextRef="#ctx0" brushRef="#br0" timeOffset="63995.6603">8656 1044 13029,'0'0'5160,"0"0"0,0 0-516,0 0-5160,53 13-3870,-53-13 0,0 0-903,43 2-129</inkml:trace>
  <inkml:trace contextRef="#ctx0" brushRef="#br0" timeOffset="64135.6683">9020 1043 13545,'0'0'5418,"0"0"-903,0 0-387,0 0-8514,0 0-387,44-14-387,-44 14-387</inkml:trace>
  <inkml:trace contextRef="#ctx0" brushRef="#br0" timeOffset="64270.676">9295 1001 11997,'42'21'5160,"-42"-21"-258,0 0-1032,0 0-8127,0 0-258,0 0-387,38 25-645</inkml:trace>
  <inkml:trace contextRef="#ctx0" brushRef="#br0" timeOffset="64391.683">9578 1065 7353,'42'21'3741,"-42"-21"-3354,0 0-516,0 0-1677,0 0-3354</inkml:trace>
  <inkml:trace contextRef="#ctx0" brushRef="#br0" timeOffset="69470.9734">10404 617 2709,'0'0'4902,"0"0"-129,0 0 0,0 0-1806,0 0-516,0 0-774,0 0-387,0 0-387,0 0-258,0 0-258,0 0 0,0 0-258,0 0-129,-37 11 0,37-11 0,0 0 0,-40 10 0,40-10 0,0 0-129,0 0 258,-39 18-129,39-18-129,0 0 129,0 0 0,0 0 0,-9 61-129,9-61 129,0 0-129,3 72 129,-3-72 0,5 57 0,-5-57 0,4 60 129,-4-60-129,1 50 129,-1-50-129,0 0-387,0 58 516,0-58-129,0 0 0,0 0 0,0 0 0,0 0-129,0 0 258,0 0-129,0 0 129,0 0-387,45 20 387,-45-20-129,0 0-129,55 13-258,-55-13-645,41 8-3483,-41-8-258,45 1-258,-45-1-774</inkml:trace>
  <inkml:trace contextRef="#ctx0" brushRef="#br0" timeOffset="69870.9962">10714 738 7998,'0'0'4902,"0"0"-258,-46 25-129,46-25-2838,0 0-1032,-42 69 129,42-69-387,-15 56 129,15-56-129,0 53 0,0-53-387,0 0 129,38 46 129,-38-46 0,46 3 0,-46-3-129,54-16 129,-54 16-129,46-38 387,-46 38-516,30-51 129,-30 51 0,5-53 0,-5 53 0,0 0-129,-42-67-129,42 67 129,-55-14-129,55 14-129,-52 4-129,52-4-516,0 0-3870,-41 48-258,41-48-129,0 0-645</inkml:trace>
  <inkml:trace contextRef="#ctx0" brushRef="#br0" timeOffset="70083.0085">10954 923 11481,'0'0'5805,"0"0"-903,0 0-129,0 0-4128,36 57-129,-36-57-129,0 0-258,2 60-258,-2-60-129,0 0-774,-12 64-2709,12-64-1161,0 0 387,0 0-645,0 0-645</inkml:trace>
  <inkml:trace contextRef="#ctx0" brushRef="#br0" timeOffset="70547.035">11166 786 9546,'0'0'5160,"0"0"-387,0 0 0,0 0-2580,30 47-1677,-30-47-258,0 0 129,17 57-129,-17-57-258,0 0 129,7 59-129,-7-59 0,0 0 0,0 0 258,0 0-129,0 0-129,0 0 0,0 0 129,39 24-129,-39-24 0,0 0 129,48-52-387,-48 52 258,0 0 129,45-59-129,-45 59 387,0 0-387,0 0 0,0 0 0,39-4 258,-39 4-258,0 0 0,9 47 0,-9-47-129,0 0 129,8 65-129,-8-65-129,0 0-1290,0 0-3096,14 51-258,-14-51-258,0 0-387</inkml:trace>
  <inkml:trace contextRef="#ctx0" brushRef="#br0" timeOffset="71319.0792">11544 672 10449,'-38'-10'5289,"38"10"-516,0 0 129,0 0-3483,0 0-774,0 0 0,36 0-129,-36 0-129,0 0 0,57 5-258,-57-5 0,43 7 0,-43-7 0,37 5 0,-37-5 0,0 0-129,0 0 129,0 0 0,0 0-129,0 0 129,0 0 0,0 0-129,0 0 0,0 0 0,0 0 0,0 0-129,16 51 129,-16-51-129,0 0 0,0 54 129,0-54 0,0 0-258,13 69 258,-13-69 0,0 0 0,17 66 129,-17-66-129,6 50-129,-6-50 129,0 0 258,0 60-258,0-60-258,0 0 516,0 0-516,-16 52 258,16-52-129,0 0 258,0 0 0,-37 9 0,37-9 258,0 0-645,-42 0 387,42 0-1419,0 0-3225,-44 1-774,44-1-258,0 0 0</inkml:trace>
  <inkml:trace contextRef="#ctx0" brushRef="#br0" timeOffset="77399.427">4089 919 3096,'0'0'4257,"0"0"-516,0 0-258,0 0-645,0 0-774,0 0-258,0 0-129,0 0-645,0 0-129,0 0-129,0 0-387,0 0-387,0 0 129,-42 30-129,42-30 0,0 0-387,-46 41 387,46-41 0,0 0 0,-46 38 0,46-38-129,0 0 129,0 0 0,0 0 258,0 0-258,0 0 0,0 0 129,0 50 0,0-50 0,39 11 129,-39-11 0,52 7-129,-52-7 0,50 14-258,-50-14 258,41 9 258,-41-9-516,0 0-516,44 14-3354,-44-14-258,0 0-258,0 0-258</inkml:trace>
  <inkml:trace contextRef="#ctx0" brushRef="#br0" timeOffset="78359.4819">6369 841 10965,'0'0'4644,"0"0"258,0 0-516,0 0-3612,0 0-129,0 0-258,-31 27-258,31-27 0,-46 29-129,46-29-258,-49 37 129,49-37 516,-42 32-516,42-32 0,0 0 258,0 0 129,0 0-129,-31 54 0,31-54 0,0 0 0,39 18 129,-39-18-387,47 18 258,-47-18-129,51 23-1161,-51-23-2580,50 27-516,-50-27-516,41 45-516</inkml:trace>
  <inkml:trace contextRef="#ctx0" brushRef="#br0" timeOffset="79266.5337">9907 691 7740,'43'0'4773,"-43"0"129,0 0-258,0 0-3483,0 0-387,-41 28 129,41-28-387,-42 22-129,42-22-129,-53 30-129,53-30 129,-50 27 0,50-27-387,-37 21 387,37-21-129,0 0 0,0 0-129,0 0 258,0 0-258,41 54-129,-41-54-1806,65 26-2838,-65-26-129,69 42-645,-69-42 258</inkml:trace>
  <inkml:trace contextRef="#ctx0" brushRef="#br0" timeOffset="80979.6317">4163 1696 8127,'-18'-6'4644,"18"6"-129,-20 3-258,20-3-2451,-24 8-516,15-4-387,-11-1-387,5 4-129,-5-3-129,0 9 0,-2 0-129,0 8 0,-1 3-129,-1 0 0,3 6 0,4-4 0,3 4 0,6-2 0,6-2 0,2 1 0,4-1 129,8-4-129,5 0 0,2 0 0,5-4 129,0-5-129,0-5 0,2-4 0,0-1 129,-1-3-129,2-1-129,-3-8-645,7 4-3612,-14-6-258,3 10-258,-9-2-387</inkml:trace>
  <inkml:trace contextRef="#ctx0" brushRef="#br0" timeOffset="81382.6548">3913 2291 7224,'0'0'4902,"-8"4"0,8-4-387,9-2-2451,13 2-387,-5-9-258,11 8-258,0-4-516,9 3-129,-2-1-258,3 2-516,8 1-4128,-12 4-387,3 7-516,-9-8-387</inkml:trace>
  <inkml:trace contextRef="#ctx0" brushRef="#br0" timeOffset="83914.7996">4051 2222 1419,'2'26'4128,"0"-3"-129,3 9 0,4 8-1677,-1 3-1032,5 2-3225,0 0-1161,7-3-1032,0-5-258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4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5009 7643 516,'40'-32'3096,"-13"8"-258,6-3-258,6-8-645,3-2-516,13-5-258,0-5-258,9-2-129,-1-6-258,7 0 0,-3-2 0,3 8-258,-8-3-129,-2 7 0,-10 2-258,-4 7 129,-7 14-387,-13 1-387,-3 15-1677,-9 1-1548,-14 5 0,6 6-129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9T09:52:09.265"/>
    </inkml:context>
    <inkml:brush xml:id="br0">
      <inkml:brushProperty name="width" value="0.05292" units="cm"/>
      <inkml:brushProperty name="height" value="0.05292" units="cm"/>
      <inkml:brushProperty name="color" value="#50632A"/>
    </inkml:brush>
  </inkml:definitions>
  <inkml:trace contextRef="#ctx0" brushRef="#br0">4420 13823 6321,'-15'-17'5160,"15"17"0,-6-31-516,6 21-1161,-2-17-2451,4 12 0,2-8-387,4 4-129,0 1 0,4 3-258,1 5 0,1 2 0,0 5-129,2 3-129,2 4 129,-3 11 0,0 6-129,-1 9 0,-5 4 0,-2 5 0,-5 3 0,-2 5 0,-6 1-129,-4 0 129,-6-2-129,-4-4 129,-1-3 0,-3 0 0,0-4 0,2-5-129,3-6 258,3-3-129,3-3-129,5-3 129,4-4 0,4-11 0,9 10 129,6-5 129,4-4-129,5 2 129,5-2 0,2 0 0,3-1-129,-3 0 0,0 2 0,-2 1-129,-5 1 0,-5 0-129,-5 2-129,-1-1-258,-4 8-774,-9-13-3741,0 0-129,0 0-387,0 0-516</inkml:trace>
  <inkml:trace contextRef="#ctx0" brushRef="#br0" timeOffset="917.0524">5256 13812 9030,'-12'29'5031,"8"-8"-258,-2-6-387,4 8-2193,-1-6-2193,3 0 0,4 4-774,-1-9-3741,9-2 129,-2-6-516,6-4-387</inkml:trace>
  <inkml:trace contextRef="#ctx0" brushRef="#br0" timeOffset="1608.0918">5714 13762 10062,'9'-37'5289,"4"15"-258,8 6-129,-3-9-3225,8 15-1161,-1-1 0,4 11-258,-4 3 0,-2 12-258,-3 6 0,-6 8 0,-4 5-129,-10 3 129,0 4-129,-10-2 129,-4 1-129,-3-6 129,3-4 0,-4-7-129,6-6 129,3-5 0,9-12 0,-5 12 0,5-12 129,13 0 0,4 0-129,1-2 129,5 2-129,2 0 129,1 3-129,-1 5 0,-6 5 0,-2 3-129,-8 5 129,-4 3 0,-5 2 0,-7 0-129,-8 2 129,-6-6 0,0 0 129,-4-4-129,-2-4 129,3-6 0,1-5 0,4-3-129,6-1-129,2-7-258,11 8-2322,1-22-2064,12 3-387,2-6-258,13-2-387</inkml:trace>
  <inkml:trace contextRef="#ctx0" brushRef="#br0" timeOffset="1825.1042">6540 13855 14061,'-44'38'5547,"23"-26"-129,8 3-387,2-5-4257,11-10-1161,18 8-4257,-2-8-516,3-1-129,3-15-774</inkml:trace>
  <inkml:trace contextRef="#ctx0" brushRef="#br0" timeOffset="2476.1416">7060 13575 11868,'18'-4'5289,"-1"-1"-129,-1-11-258,15 7-3870,-7-1-387,7 3 0,-5 1-258,1 4-129,0 2-129,-2 2 0,-4 4-129,-5 10 129,-4 3-129,-6 6 129,-5 5-129,-1 12 0,-4 1 129,-3 8-129,-3 2 0,-1 1 129,0-2-129,2 1 0,2-5 0,2-5-129,2 1-129,0-11-129,3 2-258,-4-14-516,6 8-2064,-2-18-1935,0 1-129,0-12-258,-9-10-258</inkml:trace>
  <inkml:trace contextRef="#ctx0" brushRef="#br0" timeOffset="2661.1522">7104 13948 12255,'-1'-35'5418,"9"16"-387,14 12 0,-1-4-3999,15 9-258,4 2-258,7 0-516,10 13-2967,1-12-1935,8-1-258,2-4-645,5-11-387</inkml:trace>
  <inkml:trace contextRef="#ctx0" brushRef="#br0" timeOffset="3936.2251">8712 13832 12771,'15'-7'5289,"-3"-7"-387,6 5-129,4-9-4386,2 8-129,3 1 0,1 1-129,1 6-129,-5-2-387,5 11-1548,-10-6-2967,-2 12 129,-17-13-645,9 24-129</inkml:trace>
  <inkml:trace contextRef="#ctx0" brushRef="#br0" timeOffset="4116.2352">8732 14032 9933,'21'10'5289,"5"-10"-129,2-7-258,9 4-2193,2-7-2451,1-7-3612,8 8-1290,-6-6-387,-1-4-387</inkml:trace>
  <inkml:trace contextRef="#ctx0" brushRef="#br0" timeOffset="5852.3346">9960 13565 9546,'1'-13'5031,"-1"13"-258,0 0-258,0 0-3354,0 0-516,-4 22-258,-1-1-258,-1 4 0,-1 8 0,-1 1-129,-3 6 0,0-4 0,1 0 0,-1-2 0,4-4 0,1-4 0,2-6 0,4-2 0,4-7 0,5-4 129,5-6-129,4-1 0,3 0 0,2-4 0,1-1 0,-1-5 129,-2-2-129,-1 2 0,-4 1 129,-2 2-129,-5 0 129,-9 7 0,12-3 0,-12 3 0,3 12 0,-3 0 0,0 4 0,0 5 0,-1 2-129,1 3 129,-2 1-129,2 0 0,0 0-129,2 2 129,1-7-129,-1-1-129,6 3-516,-8-24-2838,5 18-1290,-5-18-129,0 0-387,0 0-129</inkml:trace>
  <inkml:trace contextRef="#ctx0" brushRef="#br0" timeOffset="6400.3661">10282 13833 11997,'0'-48'5289,"6"22"-129,1-9-387,10 6-3999,-1-2-258,6 12 0,-1 6-258,0 11 0,-1 4-258,-6 15-129,-7 12 0,-4 9 0,-3 8 0,-8 2-129,-6 4 129,-4-6 0,0-1 0,0-6 129,2-5-129,6-10 258,3-5-129,6-7 129,1-12 129,7 9-129,4-9 129,7-1-129,2-3 129,4-1 0,5 1-129,3 1 0,0 3-1032,-1 0-3999,7 1-258,-5 1-516,5-2-129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9T09:55:43.119"/>
    </inkml:context>
    <inkml:brush xml:id="br0">
      <inkml:brushProperty name="width" value="0.05292" units="cm"/>
      <inkml:brushProperty name="height" value="0.05292" units="cm"/>
      <inkml:brushProperty name="color" value="#50632A"/>
    </inkml:brush>
  </inkml:definitions>
  <inkml:trace contextRef="#ctx0" brushRef="#br0">2808 12385 3483,'7'-15'4773,"-6"-2"-516,-1 17-1161,0-13-1032,0 13 0,0 0-516,0 0-258,0-19-516,0 19 0,-8-4-129,8 4-129,-15 0-258,3 0 0,-5 3-129,0 5 0,-4-2 0,1 5-129,1-1 0,2-2 0,1 6 0,4-2 0,4 1 0,5 5 0,3 4 0,0 3 129,5 6 0,-1 8-129,3 3 129,-3 6-129,-1 5 129,-3 2-258,0 5 129,0 2-129,-5-2 0,1-2 129,1-5-258,0-6 258,0-5-258,3-8 258,0-7-129,4-7 129,3-7 129,2-4-129,1-4 129,3-2 0,0-3 129,4 0-129,-1 0 0,0 0-258,4 3-645,-8-3-3483,8 0-258,-5 0-645,1 0-516</inkml:trace>
  <inkml:trace contextRef="#ctx0" brushRef="#br0" timeOffset="652.0373">3057 12573 6966,'-10'12'4515,"4"5"129,2 3-387,-7 4-3096,8 12-129,-4-2-258,4 11-129,-6-2-387,7 3 258,-5-5-516,4 0 129,1-8-258,-1-7-258,3-1-516,0-25-1032,0 0-2322,0 0-516,8-23 0,-8-8-387</inkml:trace>
  <inkml:trace contextRef="#ctx0" brushRef="#br0" timeOffset="1128.0646">3019 12616 2193,'11'-25'4515,"-7"12"258,-4 13-258,3-25-1419,-3 25-1419,0-10-258,0 10-516,0 0-258,0 0-258,4 14-129,0 4 129,-3-2-129,5 4-129,2-3 0,3 3 0,3-6 0,2-1 0,2-8 0,4-5 129,-1-1 0,0-11 0,-1-2-129,1-4 129,-3 1-129,-2-3 0,-6 2-129,2 3 258,-4 1-387,-8 14 129,12-13 129,-12 13-129,9 7 258,-9 12-258,2 7 129,-2 6-129,0 7 129,0 7-129,0 4 0,1-3-129,-1-2 129,2-5-129,2-6 0,-1-11-258,6 3-1677,-9-26-2709,17 0 0,-12-8-387,4-10-387</inkml:trace>
  <inkml:trace contextRef="#ctx0" brushRef="#br0" timeOffset="1352.0773">3472 12796 9159,'6'31'5031,"-6"-16"-258,3 3-387,-3-4-3612,0 7 0,0-6-258,0 2-258,0-2-258,0-15-387,6 30-1419,-6-30-2709,2 17-129,-2-17-387,0 0-258</inkml:trace>
  <inkml:trace contextRef="#ctx0" brushRef="#br0" timeOffset="1504.0861">3532 12663 6321,'0'-13'4773,"0"13"-645,0 0-1806,-3 9-3612,3-9-3096,0 14-258,0-14-387</inkml:trace>
  <inkml:trace contextRef="#ctx0" brushRef="#br0" timeOffset="1916.1096">3671 12721 8901,'-7'24'4902,"5"-7"-516,-3 3 129,5 5-3870,-4-2-258,4 7 0,0 1 129,4-1-258,1-3-129,1-3 129,2-5 0,2-4 0,-3-4 0,2-7 0,-9-4 0,17-11 0,-10-5 0,4-3-129,0-6 0,2-1 0,0-2 0,2 2 0,-1 4-129,-1 4 0,-2 8 129,2 4-129,-6 6 0,-7 0 0,11 18 0,-8 4 0,-3 3 0,0 3 0,0 0-129,0 2-258,3 3-258,-3-21-1419,6 10-2580,-6-22-129,16 7-387,-7-17-258</inkml:trace>
  <inkml:trace contextRef="#ctx0" brushRef="#br0" timeOffset="2140.1225">4077 12422 12513,'4'-21'5160,"-4"21"-258,8 19-258,-9 7-3999,0 10-387,-1 9 0,0 5-258,0 5 258,2 0-258,0 1-129,0-7-129,6 1-516,-5-22-1161,8 1-2838,-1-14-129,7-8-258,-3-11-516</inkml:trace>
  <inkml:trace contextRef="#ctx0" brushRef="#br0" timeOffset="2495.1428">4257 12686 11223,'-3'8'5031,"-3"15"-387,-2 0 0,4 6-4128,-2 0-258,6 4-129,0-4 0,6-3 0,3-6-129,5-6 0,-2-9 0,5-5 0,0-9 0,2-12 129,0-6 0,-2 2-129,-3-6 129,2 1 0,-4 4 129,-3 6-129,-1 4 0,-8 16 0,0 0 0,8 0 0,-8 7-129,0 13 129,0 4-129,0 3-129,0 6 0,0-1-129,4 4-774,-4-9-3483,6 0-258,-1-15-387,7-7-258</inkml:trace>
  <inkml:trace contextRef="#ctx0" brushRef="#br0" timeOffset="2764.1581">4626 12312 12513,'0'0'5160,"0"28"-258,-4 5-129,4 11-4386,-5 9-129,3 5-129,-1 4 129,3 1-258,-2-1 129,2-4-258,0-9 129,2-6-129,5-9 129,2-5 0,2-10-258,0-12 0,4-2-903,-6-10-3483,6-10-129,-5-11-387,1-2-387</inkml:trace>
  <inkml:trace contextRef="#ctx0" brushRef="#br0" timeOffset="2924.1673">4560 12609 11739,'-30'0'5289,"30"0"-387,0 11-258,10 1-3870,7-4-645,7-2-1935,7 7-2838,0-4-129,3 5-516,-2-7-387</inkml:trace>
  <inkml:trace contextRef="#ctx0" brushRef="#br0" timeOffset="3096.1771">4962 12879 13287,'3'41'5289,"2"-15"-387,-3-5-129,3 8-4386,-3 6-774,-2 0-4257,0 5-129,-5-5-645,3-2 0</inkml:trace>
  <inkml:trace contextRef="#ctx0" brushRef="#br0" timeOffset="3599.2059">5193 12418 13158,'15'-4'5289,"-4"17"-387,-11 3-129,3 10-4257,-3 3-129,2 10-258,0 1 129,-2 3-258,2 0-129,-1-6-645,9 4-2967,-10-14-1290,8-4-129,-6-12-258</inkml:trace>
  <inkml:trace contextRef="#ctx0" brushRef="#br0" timeOffset="4140.2369">5308 12145 11997,'0'0'5160,"7"-6"-129,1-1-129,9 3-4128,2 1-516,7 3 129,1 0-129,1 0 0,1 0-258,-3 9 129,-4-4-129,-3 3 0,-5-1 0,-7 4 0,-3 3 0,-4 3 0,0 1 129,-6 3-129,-1 0 0,0 4 0,0 6 0,1-2 0,4 2 0,2 1 0,0 5 129,4 0-129,3 3 0,3 0 0,0 4 129,0 3-129,4 3 0,-3-1-129,0 0 129,-3 2-129,-4-4 129,-3-3 0,-4-5 0,-6-9 0,-8-3 0,-5-7 129,-4-11-129,-3-2 0,1-7-258,-2-12-2967,9 2-1677,1-10-258,9 0-387,6-2-516</inkml:trace>
  <inkml:trace contextRef="#ctx0" brushRef="#br0" timeOffset="5327.3047">2733 13589 6837,'7'-5'4902,"-7"5"-516,0 0 0,0 0-2838,-5-10-645,5 10 0,-19 0-129,7 4-387,-7-2 0,-1 5-129,-5-6 129,1 5-129,-1-2 0,3-1 0,2-1 0,4 2-129,2 1-129,14-5 0,-9 23 0,9-2 0,6 7-129,2 12 129,1 7-129,1 5 0,2 5-129,-3 1 0,1 7-129,-7-9-129,1 2 129,-4-11-258,0-4 387,-5-5-129,1-7 258,-1-5 129,2-11 129,3 1 0,0-16 258,3 10 129,-3-10-258,19 0 129,-7-2 0,2-1 0,-1-1-129,4 1-258,-2 2-258,-4-7-2451,7 8-1935,-4-5-129,2 2-387,-2-10-516</inkml:trace>
  <inkml:trace contextRef="#ctx0" brushRef="#br0" timeOffset="5560.3181">2901 13713 12255,'-7'-14'5289,"-4"29"-387,7 14-258,-3 5-4515,4 9-129,1 7 0,2 1 0,0 5-129,0-5-387,0 3-645,0-15-3483,5-5-129,-5-16-258,2 0-645</inkml:trace>
  <inkml:trace contextRef="#ctx0" brushRef="#br0" timeOffset="6108.3492">2874 13780 11739,'5'-43'5160,"-5"21"-516,0 22 258,0-16-4386,0 16-129,2 13 0,1 10-258,-3 5-129,4 5 0,0 3 0,2 1 0,1-5 0,5-3 0,0-8 0,1-9 0,1-9 0,3-5 129,0-14 0,-2-8 0,-1-5 129,2-3-129,-4-3 0,0 4 0,-4 1 129,0 7-129,-5 6 0,4 5-129,-7 12 129,8 0-129,-3 9 129,0 11-129,2 6 0,0 4 0,2 5-129,1 4 258,0 1-258,0-1 129,1-5 129,-2-2-258,1-6 129,-1-1 0,0-6 0,-1-3-129,-8-16 129,11 16 0,-11-16 0,0 0 0,0 0 0,0 0 0,0 0-129,0 0 0,0 0-129,0 0-129,0 0-258,-6-5-1161,6 5-3096,0 0 0,0 0-387,0 0-516</inkml:trace>
  <inkml:trace contextRef="#ctx0" brushRef="#br0" timeOffset="6320.3615">3323 13938 12126,'0'0'5160,"0"7"-258,0-7-387,-4 25-3741,1-8-516,3 2 0,0 4-258,0-4 0,3 2-387,-3-21-1935,9 16-2580,-9-16 129,11-3-516,-9-13-258</inkml:trace>
  <inkml:trace contextRef="#ctx0" brushRef="#br0" timeOffset="6464.3698">3350 13699 11094,'-9'-14'4644,"9"14"-1677,-9-1-2838,9 1-4257,0 0-645,0 0-387</inkml:trace>
  <inkml:trace contextRef="#ctx0" brushRef="#br0" timeOffset="6807.3894">3463 13888 10191,'0'73'4902,"0"-40"-258,-2-6-387,2 1-3354,0-7-516,0-2-129,2-5-129,2-3 0,-4-11-129,16 4 0,-7-9 129,2-9 0,-2-8-129,3-4 129,1 1-129,-3-4 0,1 1 129,-3 7-129,-1 5 129,-7 16 0,9-5-129,-9 5 129,6 20 0,-2 3-129,-1 4 129,1 2-258,1-2 129,0 0-387,5 10-1935,-3-20-2322,7-3-129,-4-13-516,7-1 0</inkml:trace>
  <inkml:trace contextRef="#ctx0" brushRef="#br0" timeOffset="7031.402">3864 13552 13287,'-3'44'5289,"-4"-11"-258,7 13-258,-5 6-4386,5 5 0,0 4-258,0 1 0,0-2-258,1-8-129,6-5-645,-7-18-3483,7-6-516,-7-23-387,13 8 0</inkml:trace>
  <inkml:trace contextRef="#ctx0" brushRef="#br0" timeOffset="7371.4215">3964 13912 11223,'5'12'5031,"-5"3"-387,5 9 129,-5-3-4128,4 8-258,1-4-129,1 2-129,1-5-129,2-6 0,-2-6 129,3-5-129,-1-5 0,2-11 129,1-7-129,-1-4 0,1-4 0,-1 0 0,-1-1 129,0 6-129,-3 5 0,-7 16 0,8-11 129,-8 11 0,4 16-129,-4 4 0,2 6 0,-2 2 0,4 1-129,0-4-387,8 5-3096,-2-18-1032,6-3-258,-3-12-516</inkml:trace>
  <inkml:trace contextRef="#ctx0" brushRef="#br0" timeOffset="7588.4341">4344 13542 12513,'-1'-16'5418,"-11"24"-387,7 17-129,-5 2-4128,6 16-387,2 4-258,2 12 129,0 0-258,2 0 0,5 0-258,0-4-129,1 5-1419,-3-28-3096,-1-2-129,-4-17-516,0-13-129</inkml:trace>
  <inkml:trace contextRef="#ctx0" brushRef="#br0" timeOffset="7768.4444">4181 13827 11997,'-10'-16'5676,"16"11"-516,12 5 0,-1 0-3870,10 4-903,5 7-387,5-5-516,5 16-2322,-5-8-2322,3 5 0,-6-5-387,0 9-258</inkml:trace>
  <inkml:trace contextRef="#ctx0" brushRef="#br0" timeOffset="7936.454">4585 14028 9288,'8'22'5547,"-8"-22"-258,7 19 0,-7-19-2193,5 16-2064,-5-3-258,4 10-258,-3 2-258,1-1-516,-2 15-1806,0-10-3096,0 3 0,-2-7-516,0 1-645</inkml:trace>
  <inkml:trace contextRef="#ctx0" brushRef="#br0" timeOffset="8511.4869">4862 13629 11481,'-5'-24'5547,"5"24"-387,0-21-258,7 10-3612,3 3-645,9 6-258,0 1 0,1 3-258,1 11-129,-2 5-129,-1 6 0,-5 9 0,-7 0-129,-6 7 129,-3 2-129,-7-2 129,-5-2 0,-2-4 0,1-5 0,2-5 129,1-5-129,4-7 258,9-12-129,0 15 129,5-12 0,7-1 0,6 0-129,0 0 0,6 0-387,-2-8-2193,11 3-2322,-6-10-129,4-1-387,-7-11-387</inkml:trace>
  <inkml:trace contextRef="#ctx0" brushRef="#br0" timeOffset="8972.5132">5148 13348 12384,'-10'0'5418,"10"0"-387,0 0-129,17 13-4386,-1-10-129,9 3-129,2-2 0,4 2 0,-2-3-129,-2 3-129,-1-3 0,-4 3 129,-7 0-129,-3 0 0,-12-6 129,5 20-129,-7-5 0,-5 2 0,-3 3 129,0 4-129,0 2 0,2 5 0,2 1 0,2 4 0,4 7 0,2 2 0,3-1-129,4 3 258,-2 6-258,1-4 129,-2 1 129,-3-2-129,-3-5 129,-7 1-129,-5-6 129,-7-2-129,-5-11 129,2-2-129,-4-7 129,3-6-258,4 0-774,-4-13-3870,16-5-516,-3-14 0,10 1-516</inkml:trace>
  <inkml:trace contextRef="#ctx0" brushRef="#br0" timeOffset="9503.5436">2759 14688 12513,'-7'0'5547,"-8"2"-387,15-2 0,-11 0-4386,11 0-387,0 0-516,0 0-1548,0 0-3096,4 0-516,9 2-129,-3-2-774</inkml:trace>
  <inkml:trace contextRef="#ctx0" brushRef="#br0" timeOffset="9648.5518">2793 14995 11352,'-15'54'5418,"13"-32"-1032,0-9-258,2-13-8256,7 8-516,1-8-516,8 0-516</inkml:trace>
  <inkml:trace contextRef="#ctx0" brushRef="#br0" timeOffset="9827.5621">2848 15247 12126,'-19'38'5547,"14"-20"-387,-3-15 0,8-3-4515,3 18-387,-3-18-516,18 22-3096,-8-13-1806,5 10-129,-5 0-516,7 11-258</inkml:trace>
  <inkml:trace contextRef="#ctx0" brushRef="#br0" timeOffset="17475.9995">2781 11839 5547,'0'0'4773,"0"0"-258,0 0 0,0 0-3225,0 0-516,0 0-258,0 8-903,0-8-1935,0 0-1806,0 0-516,0 0-258,-8 0 0</inkml:trace>
  <inkml:trace contextRef="#ctx0" brushRef="#br0" timeOffset="17620.0079">2746 11675 12126,'-13'-16'4902,"13"16"-1548,-10-8-4386,10 8-3483,0-23-774,6 3-387</inkml:trace>
  <inkml:trace contextRef="#ctx0" brushRef="#br0" timeOffset="20144.152">5516 11279 4902,'0'0'4515,"-11"20"-129,-3 6-258,-8 6-2967,3 14-258,-10-2-258,5 13 0,-5 0-258,3-1 0,1 2-387,3-5-645,7 1-903,-2-9-2580,5-8-258,3-5-129,3-8-387</inkml:trace>
  <inkml:trace contextRef="#ctx0" brushRef="#br0" timeOffset="20380.1657">5171 11802 5547,'-11'-8'4515,"-3"3"-258,6 5 129,1 10-3225,-3 0-387,8 11-129,-5-2 0,7 8-129,-3-3-129,6 3 0,4-7-129,7 1 0,5-9-258,5-10-2709,12-2-1548,5-5-387,5-12-516,2 0-258</inkml:trace>
  <inkml:trace contextRef="#ctx0" brushRef="#br0" timeOffset="23040.3178">2299 11501 7353,'0'-13'5160,"0"13"-129,-5-9-258,5 9-3225,-13-4-258,13 4-645,-21 0 0,4 0-129,0 0-129,0 7 0,-2-2-129,2-2 0,1 1 0,2 1 0,4-3-129,10-2-129,-12 6 129,12-6-129,0 0 0,-3 18 0,3-6 0,1 5 0,3 1-129,0 7 129,-1 2 0,1 2 0,-1 0 129,-1 8-129,-2-3 0,0 1-129,-5-3 129,-1 3-129,1-6 129,-2-2-129,0-2 0,2-5 0,3-3 129,2-5 0,0-12 0,0 18 0,0-18 129,19 3-129,-7-3 129,7 0-258,0 0 129,3-3-258,0 3-774,-4-3-3741,5 2-387,-2-5-258,3 1-645</inkml:trace>
  <inkml:trace contextRef="#ctx0" brushRef="#br0" timeOffset="23656.3529">2514 11649 11094,'-5'-38'5547,"1"23"-774,4 15 129,-12-7-4515,12 7-129,-2 15 0,2 5 0,-2 6-129,1 0-129,-2 11 129,-1-1-129,-1-3 129,0-2-129,-2-8 129,4-3-129,-1-7 129,4-13-129,0 0 129,-10-19 0,9-4-129,-2-12 0,3-4 0,0-3 0,-2-3 0,2 9 0,-1 4 0,1 4 0,0 12-129,0 16 129,0 0 0,7 3 0,-1 9 0,5 3 0,-1 0 0,7-4 0,1-3 129,2-5-129,1-3 129,3-10-129,-3-6 129,0-4 129,-3-7-129,-1 0 0,-3 1 0,-4 4 0,0 0 0,-3 10 0,-7 12 0,12-7-129,-12 7 0,7 24 0,-6 3 0,0 3 0,-1 5 0,1 5 0,-1 0-129,0-2 258,0 1-129,0-6-129,0-6 0,0-3-258,2 1-774,-2-25-3741,7 15-129,-7-15-258,18-6-516</inkml:trace>
  <inkml:trace contextRef="#ctx0" brushRef="#br0" timeOffset="23835.3633">2840 11683 10836,'9'-13'5289,"-9"13"-387,5 11 0,-10 1-3999,5 3-387,-1 2-258,1 0 0,0 3-258,0-6-258,3 11-1419,-3-25-3096,6 14-258,-6-14-129,10-2-774</inkml:trace>
  <inkml:trace contextRef="#ctx0" brushRef="#br0" timeOffset="23979.3714">2867 11425 10062,'-7'-1'4644,"7"1"-1806,-7 8-2709,7 15-4515,0-5-774,4-2-258</inkml:trace>
  <inkml:trace contextRef="#ctx0" brushRef="#br0" timeOffset="24339.3921">2985 11652 9417,'-11'33'5160,"5"-18"-258,4 5-387,-8-5-3870,10 3-258,0-6 0,4-1-129,-4-11-129,14 14 0,-2-14 0,1-2-129,-1-11 0,3 1 129,-1-4-129,3 1 258,-6-3-129,2 5 129,-3-2 0,-1 8 0,-9 7 0,12-1 0,-12 1 0,2 12-129,-2 2 0,1 2 0,0 2 0,2-2-129,4 3-258,-7-19-774,15 17-3741,-7-17-129,6 0-387,-1-12-387</inkml:trace>
  <inkml:trace contextRef="#ctx0" brushRef="#br0" timeOffset="24564.405">3316 11269 12771,'0'-11'5418,"0"21"-129,0 16-258,-5 9-4386,5 8-129,0 5-258,0 6 0,-2 4-258,2 2 129,0-2-129,-3-4-129,3-9-387,0-15-1032,3-1-3354,-1-17-258,6-5-129,-8-7-774</inkml:trace>
  <inkml:trace contextRef="#ctx0" brushRef="#br0" timeOffset="24940.4265">3461 11526 10191,'10'6'5160,"-10"19"-258,-4-1-129,2 10-3870,-3 2-129,2 0-129,-3-2-129,5 2-129,0-11-129,1 1-129,2-12 258,-2-14-258,12 11 0,-1-11-129,-1-9 129,3-6-129,-2-2 129,0-5-129,2 0 0,-3 3 0,-2 4 0,-1 5-129,-7 10 258,7-12-129,-7 12 0,0 0 0,10 12 0,-6 1 0,0 2 129,2 3-129,-2 3 0,-1-4-129,4 3-516,-7-20-1548,7 13-2580,-7-13-516,17-4-129,-8-16-645</inkml:trace>
  <inkml:trace contextRef="#ctx0" brushRef="#br0" timeOffset="25163.4393">3753 11249 13545,'3'-55'5547,"-3"43"-258,0 12-258,-6 14-4257,6 11-387,0 9-129,0 12 0,3 10-387,-1 8 129,0 2-129,-1 1 129,2-4-258,-1-5 129,2-7-516,-1-19-645,5 2-3870,-5-22 0,8-5-129,-11-7-645</inkml:trace>
  <inkml:trace contextRef="#ctx0" brushRef="#br0" timeOffset="25331.4488">3733 11643 13287,'-32'-25'5547,"18"17"-387,14 8 129,0 0-4386,11 0-258,6 0-258,4 0-258,6 7-258,-1-3-516,11 8-4386,-14-8-258,2 8-258,-7-8-258</inkml:trace>
  <inkml:trace contextRef="#ctx0" brushRef="#br0" timeOffset="25487.4578">3981 11749 13158,'2'23'5547,"-2"-23"-387,0 22-129,0-22-4386,0 21-387,3-3-1161,-3-18-3870,0 25-387,0-25-258,10 12-387</inkml:trace>
  <inkml:trace contextRef="#ctx0" brushRef="#br0" timeOffset="25839.4778">4180 11406 13803,'-9'-3'5289,"-6"4"-129,8 29-516,-2-3-4386,2 6 0,6 8-129,1 0 0,4 1-129,7-3 0,1-4 0,6-7 129,0-7-129,1-11 0,3-8 129,-4-4-129,-3-11 0,0-11 0,-6-7 0,-4-5 0,-5-11 0,-10 4 0,-5 1 0,-6 2 0,-4 6-129,-3 6-129,4 11-387,-4-6-2580,14 23-1806,4-4-258,10 4-258,8-3-645</inkml:trace>
  <inkml:trace contextRef="#ctx0" brushRef="#br0" timeOffset="26283.5034">4336 11244 14577,'-24'-20'5547,"24"20"-129,-11-22-258,11 22-4644,4-17-258,10 10-129,3 0 0,3 4 0,2-1-129,-1 4-129,-2 0 129,-2 4 0,-5 6 0,-3 1 0,-6 1 0,-1 1-129,-2 5 129,0 4 0,0 1 0,0 3 0,0 2 0,0 4 0,3 5 0,0 2 0,2 0 0,1 1 0,-1 4-129,0-5 129,0 0-129,-1-5 258,-1-1-258,-1-4 258,-2-4-129,-4-3 129,-3-4 0,-4 1 0,-2-8 0,-3-2-129,-3-3-129,-2-6-258,7 10-3096,-11-14-1677,6 0-387,-5-14-258,5-4-516</inkml:trace>
  <inkml:trace contextRef="#ctx0" brushRef="#br0" timeOffset="27171.5542">2267 10678 8901,'7'-11'5289,"-7"11"-258,0-18-387,0 18-3096,-7-5-1161,7 5-129,-19 0 129,4 4-129,-1 2 0,1 1 0,-2 1 0,-1-1 0,1 0 0,1 1-129,5 0 0,1 1-129,1 0 0,3 2 0,1 3-129,4-1 129,1 5 0,0 4 0,3 1 0,4 0 0,-2 4-129,2 7 129,0-1 129,-2 0-258,-2-2 129,1 0-129,-3-2 129,-1-5-129,0-2 258,0-8-258,0-14 0,-1 17 129,1-17 129,0 0-129,0 0 0,8 3 0,-8-3 129,23-3-258,-7 0 0,2-6-387,8 7-3096,-3-8-1161,4 2-516,0-7-129,1 1-387</inkml:trace>
  <inkml:trace contextRef="#ctx0" brushRef="#br0" timeOffset="27755.5876">2443 10759 11223,'0'-16'5031,"0"16"-129,0 0-129,0 15-4515,0 5-129,0 5 0,0 1 0,0 5-129,-2 5 0,-2-4-129,1-9 129,2 0 0,-2-12 0,3-11 0,0 0 0,0 0 0,3-17 0,1-8 129,-1-6-129,0-9 0,-3 3 129,0 3-129,0 1 129,-4 7-129,-2 7 0,0 8 0,6 11 0,0 0 0,-4 13-129,4 1 129,11 0 0,5-1 0,1 0 0,5-7 0,3-5 129,-1-1 0,-2-6 129,-1-9 0,-3-3 0,-2 0 0,-5-6 0,-1 5-129,-2 0 129,-3-2-129,-2 7-129,-3 14 129,9-9-129,-9 9 0,10 9 0,-6 8 129,3 10-129,-2 0 0,0 3 0,0 3 0,-2-1 0,-1-2-129,0 0-129,-1-9-387,6 4-2709,-7-25-1677,9 17-129,-9-17-387,12-2-258</inkml:trace>
  <inkml:trace contextRef="#ctx0" brushRef="#br0" timeOffset="27943.5983">2826 10785 9288,'12'15'5289,"-12"-15"-258,4 28-387,-4-17-3483,1 10-645,-1-2-129,3-1-129,-2-3-387,-1-3-387,8 0-4128,-8-12-129,0 0-387,9-3-387</inkml:trace>
  <inkml:trace contextRef="#ctx0" brushRef="#br0" timeOffset="28096.6071">2874 10621 8127,'-7'7'258,"10"15"-258,-3-22 0,13 21-5031</inkml:trace>
  <inkml:trace contextRef="#ctx0" brushRef="#br0" timeOffset="28463.6281">2966 10792 9288,'-1'16'5289,"1"-16"-258,0 17-387,3-5-3483,-3-12-516,3 25-129,0-11-258,2-2-258,-5-12 129,8 19 0,-8-19 0,12 1-129,-12-1 129,14-11 0,-7-4 0,-1-7 0,1-4 0,0-3 0,-2-4 0,0 7 0,-2 4 129,1 4-258,-4 18 129,0 0 0,0 0 0,0 14-129,0 10 0,0-1-258,0 4-129,4-4-387,8 6-2838,-7-15-1290,8 2-258,-4-12-516,5-2 0</inkml:trace>
  <inkml:trace contextRef="#ctx0" brushRef="#br0" timeOffset="28675.6401">3267 10411 11739,'7'-31'5418,"-7"31"-387,1 18 0,-1 21-3999,0-8-516,0 13-387,0 5 0,-1 1 0,1 6-387,-1-9-258,1 6-1935,1-15-2580,3-7 0,-3-12-516,4-2-129</inkml:trace>
  <inkml:trace contextRef="#ctx0" brushRef="#br0" timeOffset="28847.6498">3212 10765 11868,'-13'-18'5418,"13"18"-129,2-11-258,13 5-3999,-2 1-516,7 2-129,-1 1-387,1-6-1032,4 8-3999,-8 0 0,3 0-516,-5 0-516</inkml:trace>
  <inkml:trace contextRef="#ctx0" brushRef="#br0" timeOffset="31199.7846">3258 10587 6063,'-6'-12'5289,"-3"-6"-129,9 18-645,0 0-1935,0 0-1548,0 6-258,4 12-258,-1 0-129,5 5-129,-3 3 0,0 2 0,-2-3-258,-1 2 129,-2-5 0,0-1-129,0-5 0,-2-2-258,2 2-645,0-16-3999,0 0 129,0 0-516,0 0-387</inkml:trace>
  <inkml:trace contextRef="#ctx0" brushRef="#br0" timeOffset="31603.8077">3174 10697 8901,'3'-21'5418,"-3"21"-258,0-19-258,0 19-3354,0 0-645,0 7 0,0-7-258,0 29-258,0-5-258,0 2 129,2 0-258,3 2 129,1-4-129,-1-5-129,2-1-258,-7-18-387,11 22-1419,-11-22-2967,0 0 129,0-22-516,0 4-387</inkml:trace>
  <inkml:trace contextRef="#ctx0" brushRef="#br0" timeOffset="31731.815">3098 10411 9159,'-10'-29'4902,"10"29"-903,0-13-3999,0 13-3999,10 0-903,-3 6-258</inkml:trace>
  <inkml:trace contextRef="#ctx0" brushRef="#br0" timeOffset="32135.8379">3244 10693 8385,'-19'37'5418,"12"-23"-516,7 4-129,0-18-3483,6 26-645,2-17-129,5 1-129,0-5-129,2-3-129,2-2 0,-2-2-129,-4-11 129,0 0 0,-3-2 0,2-1 0,-5 0 129,-1 3-129,-3 1 0,-1 12-129,0 0 129,0 0-129,7 17 0,-5 4 0,1 1 0,1 3 0,3 2 0,0-3-129,4 1-258,-2-13-258,10 1-3870,-7-11-516,3-2-129,-4-8-645</inkml:trace>
  <inkml:trace contextRef="#ctx0" brushRef="#br0" timeOffset="32371.8514">3477 10383 9288,'-6'-20'5547,"6"20"-129,-1 9-258,1 10-2967,4 19-1548,1 4-387,3 10 258,-1 6-387,-2 3 0,2-2-258,-2 0 0,-1-7-387,-1-11-129,5-1-516,-8-18-3999,6-6 258,-6-16-645,10 0-258</inkml:trace>
  <inkml:trace contextRef="#ctx0" brushRef="#br0" timeOffset="32551.8618">3435 10678 11739,'-28'-15'5547,"28"15"-258,0 0-258,14 7-4128,5-1-258,8 2-258,4-1 0,3 1-387,9 12-2064,-6-16-2967,-1 3-387,-10-6-258,-2 0-774</inkml:trace>
  <inkml:trace contextRef="#ctx0" brushRef="#br0" timeOffset="33211.8995">3808 10714 11739,'24'12'5289,"-16"-2"-129,4 7-387,-3-2-4257,0 9-129,-1-1-258,-4-1-387,2 8-774,-8-10-3741,2 0-129,0-20-387,-8 14-516</inkml:trace>
  <inkml:trace contextRef="#ctx0" brushRef="#br0" timeOffset="33475.9148">3978 10473 10320,'0'0'5547,"10"5"-387,-10-5 129,17 15-4128,-6-12-387,10 7-258,3-4 0,4 1-129,3 0-387,0-1-516,10 6-3999,-14-9-516,4 4-387,-10-7-387</inkml:trace>
  <inkml:trace contextRef="#ctx0" brushRef="#br0" timeOffset="33723.9287">4451 10390 12900,'8'-3'5547,"-8"3"-258,4 10-258,-6 5-4515,2 8 0,0-1-258,0 7 0,0 5-129,0 1-129,2 2-258,-1-4-129,5 10-1806,-6-19-2838,3 3-129,-3-9-387,7-5-645</inkml:trace>
  <inkml:trace contextRef="#ctx0" brushRef="#br0" timeOffset="34187.9555">4516 10249 13287,'0'-30'5418,"5"17"-387,7 12-516,1-5-4128,5 6-129,4 4 0,1 5-129,2 0 0,-4 4-129,0-1 129,-2 0-129,-5 4 129,-3-3-129,-2-2 0,-3 0 129,-4 1-129,1 2 0,-3 1 0,2 3 0,-2-3 0,0 7 129,0 1-258,0 2 129,0 4 0,0 4 0,0-2 0,0 5 0,0 3-129,0-3 129,0 1 0,0 1 129,0-2-129,0-3 0,-5 1 0,-1-7 0,-3-2 129,-2-5-129,-1-5 0,-2-4 0,-4 0 0,2-7-129,2 1-645,-11-7-4128,13 0-129,-1-12-516,4-3-258</inkml:trace>
  <inkml:trace contextRef="#ctx0" brushRef="#br0" timeOffset="34683.9838">2872 9898 12126,'0'0'5547,"0"0"-258,0 0-129,0 0-4644,0 0-516,0 0-2580,0 0-2580,5-10 0,-3-9-516,3 4-516</inkml:trace>
  <inkml:trace contextRef="#ctx0" brushRef="#br0" timeOffset="34827.9921">2848 9756 11223,'-8'0'5031,"1"-23"-1677,5 11-3354,4-2-4773,1 1-516,-1-6-387</inkml:trace>
  <inkml:trace contextRef="#ctx0" brushRef="#br0" timeOffset="35028.0035">2831 9419 10320,'-17'-26'5289,"17"26"-516,-7-21-129,7 21-4386,0-16-129,0 16-129,8-8-129,-8 8-129,14-3-645,-14 3-3741,0 0-258,0 0-387,6-17-129</inkml:trace>
  <inkml:trace contextRef="#ctx0" brushRef="#br0" timeOffset="36031.0609">2541 8693 6966,'0'-6'5289,"-3"-8"-258,-2 4-258,5 10-3096,-9-12-774,9 12-387,-12-4-129,0 4-129,-1 3-129,-3 5 0,-2 3 0,-2 2-258,0 0 129,2 5 129,0-3-129,2-1 129,4 2-129,2-4 0,3 4 0,4 0 0,3 0 0,2 2 0,3 5 0,4 3 0,0 1 0,-2 6 129,0-3-129,0 8 0,-2 1-129,-4-2 129,-1-3 0,0 1 0,-1-1 0,-4-5-129,1-3 129,1-7 0,1-5 0,2 0 0,0-14 0,11 13 0,-1-11 129,5 0-129,2-2 0,5 0-387,8 0-2709,-3-4-1806,3-5-129,-2-3-516,2-4-129</inkml:trace>
  <inkml:trace contextRef="#ctx0" brushRef="#br0" timeOffset="36616.0944">2735 8766 10191,'0'0'5418,"11"0"-645,-10 16 129,6 9-4644,-7 7-258,0 6 258,0 1-129,-1 6 0,-2-4-129,1-3 0,0-9 129,1-5-129,-1-14 129,2-10 0,0 0 0,-3-12 0,3-14 0,0-6-129,-3-8 129,2-2-258,0-1 129,-1 7 0,2 3 0,-3 5-129,2 8 129,1 20 0,0 0 0,0 0 0,6 0 0,4 11 0,2-1 0,0 1-129,4-3 129,1-6 129,0-2-129,2 0 129,-2-8 0,-2-4 129,-4-3 0,2 1 0,-8-2 0,1 5-129,-1 1 129,-5 10-129,3-11-129,-3 11 129,4 6-129,-3 7 0,1 9 0,1 5 0,-1 6 0,-1 6 129,2 0-258,0 5 129,-1 1-258,0-9-387,6 10-2709,-3-22-1677,2-3-258,-7-21-387,15 8-258</inkml:trace>
  <inkml:trace contextRef="#ctx0" brushRef="#br0" timeOffset="36820.106">3091 8955 10449,'11'0'5418,"-5"12"-387,-6-12 0,4 30-4257,-4-12-129,0 5-258,0 1-258,0-2-129,2-1-258,-2-11-774,5 4-3870,-5-14-129,0 0-387,7-15-516</inkml:trace>
  <inkml:trace contextRef="#ctx0" brushRef="#br0" timeOffset="36960.114">3093 8761 9933,'-12'14'4386,"5"0"-4257,7-3-129,2 2-5031,7 3-387</inkml:trace>
  <inkml:trace contextRef="#ctx0" brushRef="#br0" timeOffset="37327.135">3240 8957 9159,'0'17'5289,"-8"2"-387,8-6-129,0-13-3741,-3 19-645,3-4-129,0 1 0,3-1-129,-1 2-129,-2-17 129,6 20 0,-6-20 0,9 1 0,-9-1 0,14-18 0,-7 0 0,2-1-129,2-2 129,-2 0-258,1 2 129,-3 3 0,-7 16 0,10-9 0,-10 9 0,4 8 0,-2 9 0,-2 4 0,2 2 0,-1 3-258,4 4-258,-5-15-2967,7 4-1419,0-8-129,0-4-516,1-8-258</inkml:trace>
  <inkml:trace contextRef="#ctx0" brushRef="#br0" timeOffset="37540.1472">3484 8618 11868,'5'-37'5418,"-5"37"-258,0 6-258,3 22-4257,-3 3-258,0 6-258,0 9 0,0 7-258,0 4-258,0-4-774,6 2-3612,-6-12-387,4-4-387,-3-14-387</inkml:trace>
  <inkml:trace contextRef="#ctx0" brushRef="#br0" timeOffset="37916.1687">3664 8862 11352,'-14'37'5418,"4"-16"-516,4 9 129,0-4-4773,3 4 0,1-6-129,2 0 0,7-5 0,3-4-129,0-10 0,1-5 129,2-6-129,-1-9 0,0-1 0,-1-6 0,-1-1 0,-1 1 0,-1 5 0,-3-1 0,0 8 0,-5 10 129,0 0-129,9-1 129,-7 8-129,-1 11 0,2 5-129,-2 5 0,4 1-258,-5-9-903,11 6-3612,-8-10-129,8-7-258,-11-9-516</inkml:trace>
  <inkml:trace contextRef="#ctx0" brushRef="#br0" timeOffset="38156.1825">3926 8539 12900,'0'0'5289,"0"0"-129,4 31-258,-4-4-4386,3 14-387,-3-2 258,5 9-387,-3 2 0,1-1 0,-3-1 0,0-7 0,0-1-387,0-10-387,3 0-3999,-4-17-387,1-13-129,0 0-387</inkml:trace>
  <inkml:trace contextRef="#ctx0" brushRef="#br0" timeOffset="38312.1914">3817 8855 12513,'0'0'5934,"12"3"-645,6-3 0,13-3-4644,0 1-1032,0-6-4257,7 1-774,-1-7-258,5-6-387</inkml:trace>
  <inkml:trace contextRef="#ctx0" brushRef="#br0" timeOffset="39123.2378">4219 9026 9804,'28'-19'5031,"-28"19"0,8 5-258,-13 8-4128,0 9-258,-1 4-129,-1 9-129,-2 1-516,-2-3-3870,6-1-387,0-9-645,2-5-129</inkml:trace>
  <inkml:trace contextRef="#ctx0" brushRef="#br0" timeOffset="39875.2808">4425 8771 9030,'10'10'5160,"-5"3"-258,-1 0-387,-5-3-3870,1 10 0,0-1-129,0 4-258,0-1-129,0 2-129,-1-4 0,-1-5 129,-1-1-129,3-14 0,-5 12 0,5-12 129,0 0-129,-2-21 0,-1 0 0,2-5 0,0-8 129,-1-11 0,-1 2-129,3 1 258,-2 0-258,2 4 387,-1 10-387,1 3 129,0 10-129,0 15 0,0 0 129,10 9-258,0 9 258,0 3-387,0 0 387,1 2-129,4-1 129,0-2-258,-1-3 258,2-8 0,-1-6-129,-1-3 129,0-3 0,0-7-129,-1-8 0,-3-2 258,-1-7-258,0 3 258,-1 1-258,-1 1 129,-2 4-129,-1 6 129,-4 12-129,0 0 0,5 13 258,-4 10-387,-1 9 387,2 3-258,-2 7 129,0 5-129,2-2 129,-1-1-258,1-4-129,0-7-258,7 3-1032,-7-20-3483,9-3 129,-3-13-516,6-9-516</inkml:trace>
  <inkml:trace contextRef="#ctx0" brushRef="#br0" timeOffset="40067.2918">4802 8770 10449,'10'28'5418,"-6"-8"-645,-4-5 129,7 9-4128,-5-1-258,5 2-129,-3-1-258,3-5-387,2 3-387,-9-22-3096,7 20-1161,-7-20-129,9 0-387</inkml:trace>
  <inkml:trace contextRef="#ctx0" brushRef="#br0" timeOffset="40227.3009">4857 8595 8385,'3'11'3870,"4"15"-3870,0-4-129,0-3-4386,1 5-387</inkml:trace>
  <inkml:trace contextRef="#ctx0" brushRef="#br0" timeOffset="40611.3229">4974 8865 7740,'3'33'4644,"-3"-16"0,0 1-645,-3 2-3483,3 2-129,0-1-129,4 1-258,3-6 0,0-6 129,0-3-129,4-7 129,-2-6 0,2-3 0,-1-8 129,1-6 129,-4-7 0,1 4 129,-1-7 258,1 11-258,-4-4 129,2 7 0,-5 4-129,-1 15-129,0 0 0,0 0-129,5 11-129,-3 8 0,-2 1-129,3 2 0,-1 3-129,1-2-387,6 8-2580,-2-14-1806,3-6-258,-10-11-258,19 0-387</inkml:trace>
  <inkml:trace contextRef="#ctx0" brushRef="#br0" timeOffset="40835.3357">5237 8506 11481,'11'19'5547,"-11"7"-645,2 8-129,1 0-4128,0 8-258,-2-2 129,3 4-387,-2 1-258,0-5-387,10 1-2967,-9-15-1161,2-2-516,2-13-258,2-5-516</inkml:trace>
  <inkml:trace contextRef="#ctx0" brushRef="#br0" timeOffset="41228.3581">5384 8798 11997,'0'0'5289,"0"0"-258,6 11 0,3 0-4257,-9 1-258,1 8-258,1-3-129,0 5 0,3-4-258,-1-1 129,-4-17 0,15 15 0,-4-15 0,0-4-129,0-6 129,1-8 0,1-1 0,-3-2 0,-1 3 0,-2-1 0,-3 6 129,-4 13-129,5-16 0,-5 16 0,0 0 0,0 0 0,7 13 0,-3 2 0,0 4 0,-1 2-129,1 1 129,-1-1-258,2 3-774,-5-10-3612,3 0-387,-3-14-129,9 0-645</inkml:trace>
  <inkml:trace contextRef="#ctx0" brushRef="#br0" timeOffset="41495.3734">5699 8420 11352,'0'0'5418,"1"11"-516,3 13 258,-4 10-3999,1 4-1032,0 10 258,2 3-129,-3 4 0,0 0-258,0 0 0,-4-7 0,1 0 0,-1-12 0,3-4-258,-1-11-258,5 7-903,-3-28-3354,4 11-258,-4-11-258,12-15-516</inkml:trace>
  <inkml:trace contextRef="#ctx0" brushRef="#br0" timeOffset="41664.3831">5574 8812 11223,'0'11'5289,"8"-10"-645,11 0 0,0 1-4644,4 2-4257,4-3-258,0-1-387,-1-2-516</inkml:trace>
  <inkml:trace contextRef="#ctx0" brushRef="#br0" timeOffset="42231.4155">5881 8315 13287,'0'0'5547,"6"3"-387,8-2 0,-4-1-4644,10 0 0,0 0-129,4 3-129,1 4-129,1 3-129,-2-2 129,-3 0-129,-1 3 0,-6-4 0,-2 1 0,-12-8 0,13 12 0,-13-12 0,0 14 0,0-3 0,-6 6 0,1-1 0,-4 6-129,4 5 258,-1-1-258,1 6 129,2 4 129,-1 1-129,3 0 0,1 8 129,0 0-129,2 5 0,1 1 129,0 3 0,-2-2-258,2-1 258,-3-5-129,0-3 129,-6-9-129,-2-7 129,-7-8 0,-2-9 0,-4-5 0,-3-5-258,1 0-645,-9-3-3870,9-1-774,-2-4 0,9 2-516</inkml:trace>
  <inkml:trace contextRef="#ctx0" brushRef="#br0" timeOffset="49127.81">2354 8046 5547,'0'0'5289,"4"-1"0,12 5-387,2 0-2709,18 19-516,4-2-387,15 13-387,3 11-774,1 2-4386,6 17-645,-6 7-645,-4 12-516</inkml:trace>
  <inkml:trace contextRef="#ctx0" brushRef="#br0" timeOffset="87174.9862">9975 8319 8901,'-9'-22'5418,"7"10"-387,-5-10-903,7 22-2193,0-36-645,3 20-258,1-6-387,7 3-129,-1 4-129,4 4-129,3 0 0,0 7-129,-2 4-129,1 6 129,-4 11-258,-3 11 129,-5 8 0,-4 5-129,-4 9 0,-6 1 0,-7 4-129,-2 2 129,-2-4 129,-4-5-129,3-5 129,-3-5 0,5-4 0,3-8 0,3-8 258,4-6-258,10-12 129,-7 17 0,7-17 0,10 10 0,1-9 0,5 5 0,0 0 0,3 0 0,3 1-129,0 2 0,2-1-129,-5-1-258,8 4-516,-10-11-4128,8 0-129,-2-12-387,2-8-387</inkml:trace>
  <inkml:trace contextRef="#ctx0" brushRef="#br0" timeOffset="87800.0217">10277 7978 6966,'0'-12'5418,"0"12"-129,2-15-258,-2 15-1677,9-12-2580,4 4 129,0-5-516,3 5 0,0-1 0,4 6-258,-4 3 0,-1 0-129,-3 10 129,-2 1-129,-7 8 0,-3-1 0,0 9 0,-8-3 0,0-2 0,-4 0-129,3-4 0,-1-3 129,3 0-129,7-15 129,-7 14 0,7-14 0,0 0 129,7 4-129,-7-4 0,20 0 0,-6 3 0,-2 4 129,2 1-129,-4 2-129,-1 6 129,-2 2-129,-1 6 0,-6-1 129,0 5-129,-4-2 0,-5 2 129,-2-4 0,-2-5 0,0-2 0,-3-6 129,0-8 0,4-3-129,-3 0 129,6-5-129,0-4-129,9 9-387,-7-29-2193,8 16-2322,4-2-258,7-2-387,5-4-387</inkml:trace>
  <inkml:trace contextRef="#ctx0" brushRef="#br0" timeOffset="88307.0509">10575 7991 11868,'0'0'5676,"0"0"-387,7-14-258,5 8-4386,2-3-258,8 2 129,-5 3-387,4 2 0,0 2 0,-4 5-129,-2 6 129,-7 3-129,-4 7 0,-4 3 0,-7 3 0,-7 2-129,-6 2 0,3-2 0,-4 0 0,1-2 129,2-5-129,1-1 129,4-5 0,6-2 0,3-4 129,4-10 0,0 12 0,9-6-129,1-3 129,3 2 0,3 1-129,0 2-129,5 2-387,-3-10-2064,3 12-2709,3-7-129,3 5-258,-1-3-516</inkml:trace>
  <inkml:trace contextRef="#ctx0" brushRef="#br0" timeOffset="88599.0676">11126 8287 9417,'7'-8'5676,"-7"8"-516,0 0 0,1 8-3225,1 12-1548,-2 6-129,0 8 129,-3 3-258,0 7-129,-1 2 0,-2 4 129,1-4-129,1 2-129,1-4 0,-3-5-387,6-1-516,-4-14-3354,4-7-645,0-17-387,0 0-516</inkml:trace>
  <inkml:trace contextRef="#ctx0" brushRef="#br0" timeOffset="88819.0802">10976 8576 10965,'-10'7'5676,"22"-3"-258,5-3-129,-17-1-4257,33-4-258,-9-4 0,6 2-387,3-3-258,-1 0-258,3 3-516,-8-13-2709,10 12-1935,-7-7-258,3 2-387,-6-4-387</inkml:trace>
  <inkml:trace contextRef="#ctx0" brushRef="#br0" timeOffset="89075.0947">11549 8198 8127,'0'0'5934,"0"0"-387,0 0-129,6 17-1806,-4 4-3096,0 9 0,-2 4 0,0 12-129,0 5-258,0 9 129,-4 0 0,0-4-129,0-3 129,-1-4-258,2-4-129,-2-13-774,8-2-4257,-3-15-387,-2-2-258,2-13-258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5.63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A9E2106-D853-47A9-9723-E88B5FC42585}" emma:medium="tactile" emma:mode="ink">
          <msink:context xmlns:msink="http://schemas.microsoft.com/ink/2010/main" type="inkDrawing" rotatedBoundingBox="3896,13453 6107,13242 6134,13523 3922,13734" semanticType="strikethrough" shapeName="Other">
            <msink:sourceLink direction="with" ref="{631C4CE8-AC28-4A79-81B8-1940E490654A}"/>
          </msink:context>
        </emma:interpretation>
      </emma:emma>
    </inkml:annotationXML>
    <inkml:trace contextRef="#ctx0" brushRef="#br0">374 44 2322,'0'0'2322,"0"0"0,0 0-258,0 0-258,0 0-516,0-42 0,0 42-129,0 0 0,0 0-129,0 0-258,0-40 129,0 40-258,41 0 0,1-43-129,-1 43-129,3 0 0,-3-40-129,1 40 0,-1-42-129,42 42 129,-41-43 0,41 43-129,0-40 0,0 40 0,-42 0 0,45-43 0,-4 43 0,1-42 0,0 42-129,0 0 129,0 0-129,3 0 129,-3 0-129,0 0 0,-42 0 0,42 0 0,0 0 129,0 0-129,-42 0 0,45 42 0,-45-42 0,1 0 0,-1 43 129,1-43-129,-1 0 0,1 0 0,-42 40 0,41-40 0,-41 0 0,42 0 0,-42 0 0,0 0 0,0 0 0,0 0 0,0 0 0,0 0 0,0 0 0,0 0-129,0 0-258,0 0-387,0 0-774,0 0-2064,0 0-1032,0 0-129,0 0 0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33.19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076E16C-9FF0-4CBB-9DBF-E1365E44F25A}" emma:medium="tactile" emma:mode="ink">
          <msink:context xmlns:msink="http://schemas.microsoft.com/ink/2010/main" type="inkDrawing" rotatedBoundingBox="15284,13339 17393,13107 17429,13433 15320,13665" semanticType="strikethrough" shapeName="Other"/>
        </emma:interpretation>
      </emma:emma>
    </inkml:annotationXML>
    <inkml:trace contextRef="#ctx0" brushRef="#br0">-5 435 2193,'0'0'2580,"0"0"387,0 0-516,0 0-387,0 0-387,0 0-387,0-35-258,0 35 0,0 0-258,0 0 129,33-34-129,-33 34 0,33-32-129,-33 32 129,33-34-258,1 34 0,-1-34 0,0 2-129,1-2-129,32 34-129,1-34 0,-1 1 129,3-1-258,-3 34 129,34-34-129,0 2 0,0 32 0,2-34 0,-2 34 0,33 0 0,-33 0 129,2 0-129,-36 0 0,34 0 129,0 34-258,-33-34 129,1 0 0,-1 32 0,-34-32 0,34 34 0,-34-34 0,0 34 0,-33-34 0,33 0 0,-33 0 0,34 33 0,-34-33-129,0 0-258,0 0 0,0 0-258,0 0-774,0 0-1677,-34-33-1677,34 33-258,0 0-387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38.18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F44FC8D-B819-43DB-BD96-558A85F73BEA}" emma:medium="tactile" emma:mode="ink">
          <msink:context xmlns:msink="http://schemas.microsoft.com/ink/2010/main" type="inkDrawing" rotatedBoundingBox="17793,13486 20002,13197 20036,13459 17828,13748" semanticType="strikethrough" shapeName="Other">
            <msink:sourceLink direction="with" ref="{E81ADDAE-8B93-45F8-9AC8-3FB1B30A2A81}"/>
          </msink:context>
        </emma:interpretation>
      </emma:emma>
    </inkml:annotationXML>
    <inkml:trace contextRef="#ctx0" brushRef="#br0">0 437 1935,'0'0'4386,"0"0"-387,0 0-1548,33-34-516,-33 34 0,0 0-774,34-32-129,-34 32-258,33 0-129,-33-35 0,33 35-129,-33-34 129,36 34-258,30-32 0,-33 32-129,34-34 0,-34 34-129,34-34 129,33 2 0,-32 32-129,-1-34 129,33 0 0,0 34 0,0-33-129,1 33 0,-1-34 0,0 34 0,33 0 0,-31 0 0,-2-34 0,0 34 0,-34 0 0,1 0 0,0 34 0,1-34-129,-1 0 129,-34 34-129,0-34 0,1 0 0,-1 33 129,-33-33-129,33 34-129,-33-34 129,0 0-129,0 0 0,0 0-387,-33 34-129,33-34-1161,0 0-2838,0 0-387,0-34-258,0 34-258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42.02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803C50B-8826-4687-8E35-306ABC108289}" emma:medium="tactile" emma:mode="ink">
          <msink:context xmlns:msink="http://schemas.microsoft.com/ink/2010/main" type="inkDrawing" rotatedBoundingBox="20712,13314 22283,13382 22273,13597 20703,13530" shapeName="Other"/>
        </emma:interpretation>
      </emma:emma>
    </inkml:annotationXML>
    <inkml:trace contextRef="#ctx0" brushRef="#br0">0 166 3225,'0'0'3999,"0"0"-1290,0 0-516,0 0-129,0 0-387,0 0-258,33-34-258,-33 34-258,34 0-129,-1-32 0,0 32 0,34-34 0,-34 34-129,34-34-129,34 34 0,-34-33 0,33 33-129,-34 0-258,34 0 129,2 0-129,-35 0-129,33 0 129,-34 0-129,1 0 129,-1 33-129,1-33 0,-32 34 0,32 0 0,-34-34 0,0 32 0,1 2 0,-1-34 0,-33 34 0,33-34 0,-33 0 129,34 32-129,-34-32-129,0 0 0,0 0-129,0 0-387,0 0-774,0 0-3225,0 0-129,0-32-516,0 32-129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14.11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BF682A0-0185-4B59-B153-631384FD352C}" emma:medium="tactile" emma:mode="ink">
          <msink:context xmlns:msink="http://schemas.microsoft.com/ink/2010/main" type="writingRegion" rotatedBoundingBox="5510,14290 7069,14210 7094,14698 5536,14778"/>
        </emma:interpretation>
      </emma:emma>
    </inkml:annotationXML>
    <inkml:traceGroup>
      <inkml:annotationXML>
        <emma:emma xmlns:emma="http://www.w3.org/2003/04/emma" version="1.0">
          <emma:interpretation id="{06637446-E82A-41EB-A744-D3B10E0A0B9F}" emma:medium="tactile" emma:mode="ink">
            <msink:context xmlns:msink="http://schemas.microsoft.com/ink/2010/main" type="paragraph" rotatedBoundingBox="5510,14290 7069,14210 7094,14698 5536,147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EE3155-8A57-48B3-BAC0-12A3EAF5AC78}" emma:medium="tactile" emma:mode="ink">
              <msink:context xmlns:msink="http://schemas.microsoft.com/ink/2010/main" type="line" rotatedBoundingBox="5510,14290 7069,14210 7094,14698 5536,14778"/>
            </emma:interpretation>
          </emma:emma>
        </inkml:annotationXML>
        <inkml:traceGroup>
          <inkml:annotationXML>
            <emma:emma xmlns:emma="http://www.w3.org/2003/04/emma" version="1.0">
              <emma:interpretation id="{C9A73509-372F-49B0-835A-CE2FE19BB02B}" emma:medium="tactile" emma:mode="ink">
                <msink:context xmlns:msink="http://schemas.microsoft.com/ink/2010/main" type="inkWord" rotatedBoundingBox="5510,14290 7069,14210 7094,14698 5536,14778"/>
              </emma:interpretation>
              <emma:one-of disjunction-type="recognition" id="oneOf0">
                <emma:interpretation id="interp0" emma:lang="en-US" emma:confidence="0">
                  <emma:literal>write</emma:literal>
                </emma:interpretation>
                <emma:interpretation id="interp1" emma:lang="en-US" emma:confidence="0">
                  <emma:literal>we rite</emma:literal>
                </emma:interpretation>
                <emma:interpretation id="interp2" emma:lang="en-US" emma:confidence="0">
                  <emma:literal>W rite</emma:literal>
                </emma:interpretation>
                <emma:interpretation id="interp3" emma:lang="en-US" emma:confidence="0">
                  <emma:literal>writer</emma:literal>
                </emma:interpretation>
                <emma:interpretation id="interp4" emma:lang="en-US" emma:confidence="0">
                  <emma:literal>who rite</emma:literal>
                </emma:interpretation>
              </emma:one-of>
            </emma:emma>
          </inkml:annotationXML>
          <inkml:trace contextRef="#ctx0" brushRef="#br0">1971 774 1419,'0'0'4128,"0"-32"258,0 32-258,0 0-1548,0 0-774,0 0-387,0 0-516,0 0-258,0 0-129,0 0-129,35 32-258,-35 3 0,0-35 0,0 34-129,0-2 0,0 2 0,0-34 0,0 34 0,34-2 0,-34-32 0,0 34 0,0-34 0,0 0 0,0 0 0,0 0 0,33 34 0,-33-34 0,0-34 0,0 34 0,33 0 0,-33-34 0,34 34 0,-34-32 0,0-2 0,33 34 0,-33-34 0,33 2-129,-33 32 129,0 0-129,33-34-258,-33 34-1032,0 0-2580,0 0-387,34 0-129,-34 0-258</inkml:trace>
          <inkml:trace contextRef="#ctx0" brushRef="#br0" timeOffset="436.5554">2173 774 4644,'0'0'4257,"0"0"-258,0 35-387,0-35-2580,0 34 0,0-2-258,0-32-258,0 34-258,33 0 0,-33-34 0,0 32-129,33-32 0,-33 34 0,34-34-129,-34 0 129,33 0 0,-33 0-129,33-34 0,-33 34 129,0-32 0,34 32-129,-34-34 129,0 0-129,0 34 258,33-32-258,-33-2-258,0 34 0,0-35-645,0 35-1935,0 0-1419,0 0 0,0 0-516,0 0 388</inkml:trace>
          <inkml:trace contextRef="#ctx0" brushRef="#br0" timeOffset="872.1108">2508 809 3354,'33'0'4386,"-33"0"-129,0 0-129,0-35-2451,0 35-387,0 35-387,33-35-387,-33 34-129,0-34-129,34 32-129,-34 2 0,0-34-129,0 34-129,0-2 129,0-32 0,0 0-129,0 0 129,0 0-129,0 0 0,0 0 129,0 0 0,0 0 0,0-32-129,0 32 258,0-34-129,33 34 258,-33-34-129,0 34 0,0 0 0,0-32-129,0 32 129,33 0-129,-33 0 0,33 0-387,-33 0-387,0 0-1548,0 0-1677,34 0-387,-34 0-258,33 0 129</inkml:trace>
          <inkml:trace contextRef="#ctx0" brushRef="#br0" timeOffset="1120.1416">2841 774 2451,'0'0'4257,"0"0"0,0 35-129,0-35-2064,0 0-516,0 34-516,0-34-258,0 32-387,0 2-129,33-34 0,-33 34-258,0-34-129,0 32-387,0-32-774,0 0-2580,0 0-516,0 0 0,0 0-258</inkml:trace>
          <inkml:trace contextRef="#ctx0" brushRef="#br0" timeOffset="1336.1697">2874 608 8901,'0'-32'4386,"0"32"-258,-33 0-1290,33 0-2838,0 0-1806,0 0-2193,0 0-258,33 32-258,-33-32-129</inkml:trace>
          <inkml:trace contextRef="#ctx0" brushRef="#br0" timeOffset="1916.2433">3009 843 7224,'0'0'4773,"0"0"0,0 0-516,0 0-2838,0-34-516,0 34-258,33 0 0,1 0-387,-1 0-258,-33 0-516,33 0-645,0 0-3096,-33 0-387,34 0-129,-34 0-387</inkml:trace>
          <inkml:trace contextRef="#ctx0" brushRef="#br0" timeOffset="1676.2129">3076 542 6321,'0'0'4773,"0"34"-258,0-34-258,0 0-3225,0 32 129,0 2-387,0-2-387,0 2 0,0 0-258,0-2 0,0 3 0,0-1-129,0-2 0,0 2 0,0 0 129,33-2-129,-33-32 0,0 0-129,0 34 129,0-34-258,0 0-516,0 0-2709,0 0-903,0 0-258,33 0-258</inkml:trace>
          <inkml:trace contextRef="#ctx0" brushRef="#br0" timeOffset="2436.3094">3309 875 2322,'0'34'4644,"0"-34"-258,0 0 129,0 0-1419,35 0-1548,-35 0-129,33-34-516,-33 34-258,33 0-129,1-32-129,-34 32 129,0 0-258,33-34-129,-33 34 0,33 0 0,-33 0-129,0-35 129,0 35-129,0-32 0,0 32 0,-33 0 0,0 0-129,33-34 129,-34 34 0,1 0-129,33 0 129,-33 0 0,-2 0 0,35 34 0,-34-2-129,34-32 258,-33 35-129,33-1 0,0-2 129,0-32 129,0 34-129,0 0 129,33-34 0,-33 32 0,34-32 0,1 34 0,-2-34 0,-33 0 0,33 0 0,1 0-129,-1 0-129,0 0-129,-33 0-903,0 0-3612,34-34-129,-34 34-516,0 0-129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10.313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CA6D5342-13FD-4AE7-9665-AEADC5019C24}" emma:medium="tactile" emma:mode="ink">
          <msink:context xmlns:msink="http://schemas.microsoft.com/ink/2010/main" type="inkDrawing" rotatedBoundingBox="1374,16533 6223,16540 6222,16639 1373,16632" semanticType="callout" shapeName="Other"/>
        </emma:interpretation>
      </emma:emma>
    </inkml:annotationXML>
    <inkml:trace contextRef="#ctx0" brushRef="#br0">-4 27 1161,'0'34'1806,"0"-34"-387,0 0 0,0 0-258,0 0-129,0 0-387,0 0-129,0 0-258,0 0-129,0 0 129,0 0-258,0 0 0,0 0 0,0 0 0,0 0 0,0 0 129,0 0 0,0 0 0,0 0 387,0 0-258,0 0 129,0 0 129,0 0 0,0 0 0,34 0 0,-34 0 0,0 0-129,0 0 129,0 0 0,33 0 0,-33 0-129,0 0 129,33 0-129,0 0 0,1 0-129,1 0 129,-2 0 0,1 0-129,32 0-129,-33 0 129,34 0-129,0 0 0,-34 0 129,34 0-129,1 0-129,-35 0 129,34 0 0,0 0-129,-1 0 129,-33 0-129,34 0 0,-34 0 0,36 34 129,-36-34-129,0 0 0,34 0 129,-34 0-129,1 0 129,32 0-129,-33 0 0,1-34 129,-1 34-129,36 0 0,-36 0 0,0 0 0,0 0 0,34 0 129,-34 0-129,34 0 0,-34 0 0,34 0 0,1 0 0,-1 0 129,-1 0-129,1 0 129,-34-34 0,34 34-129,0 0 129,1 0 0,-1 0 0,-34 0-129,34 0 258,-1 0-258,1 0 129,-34 0-129,34 0 0,-32 0 0,31 0 0,-32 0 0,32 0 0,-32 0 0,-1 0 129,33 0-129,-32 0 0,-1 0 0,0 0 0,36 0 0,-36 0 0,0 0 0,1 0-129,-1 0 129,34 0 0,-34 0 0,0 0 0,0 0 0,1 0 0,-1 0 0,0 0 0,3 0 0,-3 0 0,0 0 0,0 34 0,1-34 0,-1 0 0,0 0 0,1 0 0,32 0 129,-32 0-258,-1 0 129,0 0 129,2 0-129,-1 0 0,-1 34-129,0-34 129,34 0 0,-34 0 0,0 0 129,1 0-258,-1 0 129,-33 0 0,33 0 0,1 0 0,-1-34-129,-33 34 129,33 0 0,-33 0 0,0 0 0,0 0 0,35 0 0,-35 0 0,0 34 0,0-34 0,34 0 0,-34 0 0,33 0 0,-33 0 0,0 0 0,33 32-258,-33-32 258,34 0-129,-34 0-387,33 0-645,-33 0-2967,0 0-387,0 0-258,33-32 0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5:36.377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3BBFA984-4AE7-4F64-9B24-A305E36AD4EC}" emma:medium="tactile" emma:mode="ink">
          <msink:context xmlns:msink="http://schemas.microsoft.com/ink/2010/main" type="writingRegion" rotatedBoundingBox="1047,13352 20122,12966 20193,16464 1118,16850"/>
        </emma:interpretation>
      </emma:emma>
    </inkml:annotationXML>
    <inkml:traceGroup>
      <inkml:annotationXML>
        <emma:emma xmlns:emma="http://www.w3.org/2003/04/emma" version="1.0">
          <emma:interpretation id="{FF275312-9430-4ED6-A6E4-1A5687B0F828}" emma:medium="tactile" emma:mode="ink">
            <msink:context xmlns:msink="http://schemas.microsoft.com/ink/2010/main" type="paragraph" rotatedBoundingBox="1115,13351 20122,12966 20140,13816 1132,14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C62E18-0A05-4CBE-8599-B937E257254A}" emma:medium="tactile" emma:mode="ink">
              <msink:context xmlns:msink="http://schemas.microsoft.com/ink/2010/main" type="line" rotatedBoundingBox="1115,13351 20122,12966 20140,13816 1132,14201"/>
            </emma:interpretation>
          </emma:emma>
        </inkml:annotationXML>
        <inkml:traceGroup>
          <inkml:annotationXML>
            <emma:emma xmlns:emma="http://www.w3.org/2003/04/emma" version="1.0">
              <emma:interpretation id="{0BD039B1-BCB3-4659-8CDC-24F2FE93DC73}" emma:medium="tactile" emma:mode="ink">
                <msink:context xmlns:msink="http://schemas.microsoft.com/ink/2010/main" type="inkWord" rotatedBoundingBox="1120,13569 3753,13516 3766,14142 1132,14195"/>
              </emma:interpretation>
              <emma:one-of disjunction-type="recognition" id="oneOf0">
                <emma:interpretation id="interp0" emma:lang="en-US" emma:confidence="0">
                  <emma:literal>onto</emma:literal>
                </emma:interpretation>
                <emma:interpretation id="interp1" emma:lang="en-US" emma:confidence="0">
                  <emma:literal>obo</emma:literal>
                </emma:interpretation>
                <emma:interpretation id="interp2" emma:lang="en-US" emma:confidence="0">
                  <emma:literal>oho</emma:literal>
                </emma:interpretation>
                <emma:interpretation id="interp3" emma:lang="en-US" emma:confidence="0">
                  <emma:literal>orzo</emma:literal>
                </emma:interpretation>
                <emma:interpretation id="interp4" emma:lang="en-US" emma:confidence="0">
                  <emma:literal>Oto</emma:literal>
                </emma:interpretation>
              </emma:one-of>
            </emma:emma>
          </inkml:annotationXML>
          <inkml:trace contextRef="#ctx0" brushRef="#br0">-375-163 6450,'0'0'4773,"0"0"-129,0 42-387,0-42-3096,0 0-129,0 0-129,41 0-258,-41 0-129,41 0 0,-41 40-258,42-40 0,-42 0 0,41 43-129,1-43-129,-42 0 129,0 0-129,0 0 0,41 40 0,-41-40 0,0 42 0,0-42 0,0 43 0,0-3 0,0-40 0,0 0 0,0 42 129,-41-42-129,41 43-129,-42-43 258,42 40-129,-41-40 0,-1 42 0,42-42 0,-41 0 0,41 0 0,0 43 0,0-43-129,0 0-258,0 0-1548,0 0-2451,0 0-516,0 0-129,0 0-645</inkml:trace>
          <inkml:trace contextRef="#ctx0" brushRef="#br0" timeOffset="-571.5726">-2125 212 903,'42'0'3354,"-42"0"0,0 0-774,41 0-258,-41-43-387,42 43-387,-42 0-258,41 0-387,1-42 0,-1 42-387,0-40-129,42 40 0,-41-43-258,2 43 0,39 0 0,-42-42 0,42 42 0,-41 0-129,41 0 0,0 0 0,-42 0 129,42 0-129,2 0 0,-43 0 0,41 0 0,0 0 129,-42 0-129,42 0 0,0 0 0,-41 0 129,2 0-129,39 42 0,-42-42 129,1 0-129,-1 0 129,0 0-129,-41 43 0,42-43 258,-42 0-258,0 0 0,0 0 0,0 0-258,0 0-129,0 0-516,41 0-2322,-41 0-1032,0 0-258,0 0-258</inkml:trace>
          <inkml:trace contextRef="#ctx0" brushRef="#br0" timeOffset="-42643.4151">42 87 516,'0'-43'2709,"0"43"-774,0 0 129,0 0-387,0 0-258,0 0-258,0 0-129,0 0-258,0 0 0,0 0-387,0 0 0,0 0 129,0 0-258,0 43 0,0-43 0,0 0 129,-42 0-129,42 0 0,0 40 129,0-40-129,42 0 0,-42 0 0,0 42 129,0-42-129,41 0 0,-41 0 0,42 0 0,-42 0-129,0 0 0,0 0 129,41 0-258,-41 0 129,42-42 0,-42 42 0,0-40-129,0 40 0,0 0 129,0-43-129,0 43 129,0 0-129,0 0 129,0-42-129,0 42 0,-42 0 129,42 0-129,-41 0 0,41 0 0,0 0-129,0 0 129,-42 0 0,42 0-258,0 42-1032,0-42-2709,0 0-129,0 0-258,0 0-258</inkml:trace>
          <inkml:trace contextRef="#ctx0" brushRef="#br0" timeOffset="-1503.6905">-2335 212 774,'0'0'3483,"0"0"387,0 0-1290,-41 0-516,41 0-387,0 40-516,0-40-129,-42 0-258,42 42-258,0-42 129,0 0-258,0 43-129,0-43 129,0 40-129,0 2 0,0-42-129,42 43 129,-42-43-129,0 0 0,41 40 0,-41-40-129,42 0 0,-42 0 129,41-40-129,-41 40 0,0 0 0,44-43 0,-44 43 0,0-42 0,0 42 0,0 0 0,0 0-129,-44-40 129,44 40-129,0-43-129,0 43-258,-41 0-774,41 0-2709,0 0-258,-42 0-129,42 0-129</inkml:trace>
        </inkml:traceGroup>
        <inkml:traceGroup>
          <inkml:annotationXML>
            <emma:emma xmlns:emma="http://www.w3.org/2003/04/emma" version="1.0">
              <emma:interpretation id="{631C4CE8-AC28-4A79-81B8-1940E490654A}" emma:medium="tactile" emma:mode="ink">
                <msink:context xmlns:msink="http://schemas.microsoft.com/ink/2010/main" type="inkWord" rotatedBoundingBox="6004,13252 17777,13013 17794,13863 6021,14102">
                  <msink:destinationLink direction="with" ref="{BA9E2106-D853-47A9-9723-E88B5FC42585}"/>
                </msink:context>
              </emma:interpretation>
              <emma:one-of disjunction-type="recognition" id="oneOf1">
                <emma:interpretation id="interp5" emma:lang="en-US" emma:confidence="0">
                  <emma:literal>Tolono??</emma:literal>
                </emma:interpretation>
                <emma:interpretation id="interp6" emma:lang="en-US" emma:confidence="0">
                  <emma:literal>Pocono??</emma:literal>
                </emma:interpretation>
                <emma:interpretation id="interp7" emma:lang="en-US" emma:confidence="0">
                  <emma:literal>Tolono!?</emma:literal>
                </emma:interpretation>
                <emma:interpretation id="interp8" emma:lang="en-US" emma:confidence="0">
                  <emma:literal>Pocono!?</emma:literal>
                </emma:interpretation>
                <emma:interpretation id="interp9" emma:lang="en-US" emma:confidence="0">
                  <emma:literal>Solomon??</emma:literal>
                </emma:interpretation>
              </emma:one-of>
            </emma:emma>
          </inkml:annotationXML>
          <inkml:trace contextRef="#ctx0" brushRef="#br0" timeOffset="-36319.612">5915-81 645,'0'0'3225,"0"0"-129,0 0-645,-42 0-387,42 0-387,0 0-387,0 43-258,0-43-258,0 0-258,0 0 0,-41 40-129,41-40 0,0 42 129,0-42-258,0 0 0,0 43 129,41-43-129,-41 0 0,0 40 0,0-40-129,42 0 0,-1 0 0,-41 0-129,41 0 129,1 0-129,-42 0 0,44 0 129,-44 0-129,0-40 0,0-3 0,0 43 0,0-42 0,0 42 0,-44 0 0,44 0 0,-42 0 0,42-40 0,-41 40 0,0 0 0,41 0 0,0 0 0,-42 0 0,42 0-258,0 0-645,0 40-3096,0-40-516,0 0 0,42 0-387</inkml:trace>
          <inkml:trace contextRef="#ctx0" brushRef="#br0" timeOffset="-34463.3763">8498-414 3999,'42'0'4386,"-42"0"0,0 0-1935,0 0-516,0 0-516,0 43-387,0-43-258,0 0-129,41 0-129,-41 0 129,0 40-258,42-40-129,-42 0 129,41 42-258,-41-42 129,0 0-129,42 43 0,-42-43 0,0 0-129,0 0 129,41 40-129,-41-40 129,0 43-129,0-43 0,0 0 0,0 0 129,0 0-129,0 42 0,0-42 0,0 0 258,0 0-258,0 0 0,-41 0 0,41 0 0,-42 0 129,42 0-129,-41 0 0,41 0 0,-42 0 0,42 40 0,0-40 0,-41 0 0,41 0 0,-42 0 0,42 0 0,0 0 0,0 0-129,0 0 129,0 43-516,0-43-258,0 0-3096,0 0-903,0 0 0,0 0-516</inkml:trace>
          <inkml:trace contextRef="#ctx0" brushRef="#br0" timeOffset="-33643.2722">8957-121 258,'0'0'3999,"0"0"258,0 0-1290,0 0-387,0 0-903,0 0-258,0 40-516,0-40 0,0 0-387,0 0-129,-41 43 0,41-43-258,0 40 129,0-40-129,41 42 129,-41-42-258,0 0 129,0 0 0,0 0 0,0 0-129,42 43 129,-42-43-129,0 0 0,0 0 129,41-43-129,-41 43 0,0 0 0,0 0 258,41-42-258,-41 42 0,0-40 0,0 40 129,0 0-129,0 0 0,0-43 0,0 43 0,-41 0 0,41 0 0,-41 0 0,41 0-387,-42-40-129,42 40-1419,0 0-2580,0 40 0,0-40-516,0 0 0</inkml:trace>
          <inkml:trace contextRef="#ctx0" brushRef="#br0" timeOffset="-12591.599">9247-163 4128,'0'0'4515,"0"0"0,0 0-2193,0 0-258,42 0-516,-42-43-516,0 43-129,41 0-258,1-40 129,2 40-258,-3-43 0,1 43-129,-1-42 0,42 42 0,0-40-129,0 40-129,0-43 0,44 43 0,-44-42 0,41 42-129,-41-40 129,42 40-129,-40 0 0,39 0 129,-41-43-129,0 43 0,-41 43 0,41-43 0,0 0 0,-42 40 0,3-40 0,-2 0 0,-1 42 0,1-42 0,-1 43 0,1-43-129,-1 0 129,-41 0 0,42 40-129,-42-40 0,0 0-258,0 0-387,0 0-1032,0 0-2967,0 0 0,0 0-516,0-40 0</inkml:trace>
          <inkml:trace contextRef="#ctx0" brushRef="#br0" timeOffset="-12139.5416">11207-539 6063,'0'0'4902,"0"0"-258,0 0-258,0 0-3612,0 0-258,41 0 129,-41 43 0,42-43-258,-1 40-129,1-40-129,-42 42 0,41-42 0,0 43 0,-41-43-129,42 40 129,-42-40-129,0 42 0,0-42 0,0 0 129,0 0-129,0 43 0,0-43 129,-42 0-129,42 0 0,-41 0 0,41 0 0,-41 0 0,41 40 0,-42-40-129,42 0-258,0 0-516,0 0-3612,0 0-129,0 0-387,0 0-258</inkml:trace>
          <inkml:trace contextRef="#ctx0" brushRef="#br0" timeOffset="-35131.4612">6290-81 3225,'0'0'4128,"0"-40"-645,0 40-1032,42 0-387,-42-42-516,41 42-387,-41 0-129,42-43-387,-1 43 0,1-40-258,41 40 0,-39-43-129,38 43-129,1-42 258,0 42-258,0-40 0,42 40 0,-42 0 0,44 0 0,-44-43-129,41 43 129,-41 0 0,0 0-129,2 0 129,-2 0-129,0 0 129,0 0-129,-41 43 129,41-43-129,0 0 129,-42 0-129,44 0 0,-43 40 0,-1-40 0,1 0 0,-42 42 0,41-42 129,1 43-129,-42-43 0,41 0 0,-41 40 0,42-40 0,-42 0 0,0 0 0,41 43 0,-41-43 0,0 0-258,0 0-129,0 0-1161,0 0-2709,0 0-516,0 0-129,0 0-516</inkml:trace>
          <inkml:trace contextRef="#ctx0" brushRef="#br0" timeOffset="-11471.9558">11455 44 2193,'-41'0'4644,"41"0"-129,-41 43-645,41-43-1548,0 40-387,-42-40-516,42 42-387,0-42-387,0 43-258,0-43 0,42 0 0,-42 0-129,41 0-129,-41 0 0,41 0 0,1 0-129,-42-43 258,41 43-258,-41-42 0,0 2 0,0 40 0,0-43 129,0 43-129,0-42 0,0 42-129,-41 0-258,41 0-258,-42 0-1677,42 0-2193,-41 42-387,0-42-516,41 43 129</inkml:trace>
          <inkml:trace contextRef="#ctx0" brushRef="#br0" timeOffset="-37827.3035">5331-456 645,'0'0'4386,"-41"-40"129,41 40 129,0 0-1935,0 0-903,0 0-516,0 0-258,0 0-129,41 0-258,-41 0-129,0 40-129,42-40 0,-42 0-129,41 42-129,-41-42 0,42 43 129,-42-43-129,41 40 0,-41 2-129,44-42 0,-44 43 0,42-43 129,-42 40-129,0 3 0,0-43 0,0 42 0,41-42 0,-41 40 0,0-40 0,-41 0 0,41 0 0,0 43 0,0-43 129,-42 0-129,42 0 0,0 0 0,-44 0 0,44 0 129,-41 0-129,41 0 0,0 0 129,0 0-129,0 0 0,0 0 0,0 0-129,0 0-129,0 0-516,0 0-2322,0 0-1290,0 0-516,0 0-516,0 0 0</inkml:trace>
          <inkml:trace contextRef="#ctx0" brushRef="#br0" timeOffset="-40207.1055">2457-371 2709,'0'0'4257,"0"0"-129,0 0-1677,0 0-387,0 0-258,42 0-387,-42 0-516,0 0-258,0 0 0,41 0-258,-41 0 129,42 40-258,-42-40 0,0 42 0,41-42-129,-41 43 0,42-3-129,-42-40 0,0 43 0,41-43 0,-41 42 0,0-42 0,42 40 0,-42-40 0,0 0 0,0 43 129,0-43-129,-42 0 0,42 0 0,0 40 129,-41-40-129,41 0 0,-42 0 0,42 0 0,0 0 0,0 0 0,-41 0 0,41 0 0,0 0-129,0 0 129,0 0-387,0 0-258,0 0-1935,0 0-1806,0 0-258,0 0-258,0 0 129</inkml:trace>
          <inkml:trace contextRef="#ctx0" brushRef="#br0" timeOffset="-39296.49">2916 2 774,'0'0'2580,"0"42"-258,0-42 0,0 0-516,0 0-258,0 0-387,-42 43 129,42-43-516,0 0 129,0 0-258,0 40 129,0-40-258,0 42 0,0-42 0,42 43-129,-42-43-129,0 0 0,41 0 0,1 0-129,-42 0 0,41 0 0,-41 0-129,42 0 129,-1-43-129,-41 43 0,0-42 0,42 42 0,-42-40 129,0 40-129,0-43 0,0 43 0,-42 0 0,1-42 0,41 42 0,-42 0 0,1 0 0,41 0 0,-42 0 0,42 0-129,0 0-258,-41 0-645,41 0-2322,0 0-903,0 0-129,0 42-129</inkml:trace>
          <inkml:trace contextRef="#ctx0" brushRef="#br0" timeOffset="-38407.8772">3206 2 129,'0'0'3225,"0"0"-258,0 0-645,0 0-258,0-40-516,0 40 129,0 0-258,42 0-129,-1-43-387,3 43 129,-2 0-387,-1-40 0,1 40-258,-1-42 0,42-1 0,-42 43-129,42-40-129,-41 40 0,41-43 0,2 43 129,-43-42-129,41 42-129,0-40 129,0 40-258,-42 0 258,42 0-129,-41 0 0,43 0 0,-44 0 0,42 0 0,-41 0 0,41 0 0,0 0 129,0 0 0,-42 0 0,45 0-129,-3 40 129,-42-40 129,0 0-129,42 0 0,-41 0-129,-1 0 129,1 0 0,-1 42 0,-41-42-129,42 0 129,-1 0-129,-41 0 129,0 0-129,44 0 0,-44 0 0,0 0 0,0 0 0,0 43 0,0-43 0,0 0 0,0 0-258,0 0-258,0 0-903,0 0-2838,0 0-645,0 0 129,0-43-516</inkml:trace>
          <inkml:trace contextRef="#ctx0" brushRef="#br0" timeOffset="57231.7675">13709-496 516,'0'0'4515,"0"0"387,0 0-387,0 0-1419,34 0-1677,-34 0-258,33 0-258,-33 34-258,33-34 0,-33 0-387,33 34 0,1-2-129,-34-32 0,33 34-129,-33-34 129,33 34-129,-33-1 129,0 1-129,34-34 129,-34 34 0,0-2-129,0-32 129,0 34-129,0-34 129,-34 0 0,34 0-129,0 0 129,0 0-129,-33 0 0,33 0 0,-33 0-129,33 0-258,0 0-645,0 0-3483,0 0-258,0 34-258,0-34-516</inkml:trace>
          <inkml:trace contextRef="#ctx0" brushRef="#br0" timeOffset="57927.8559">14077 40 3225,'0'0'4515,"0"0"-129,0 0-1806,-33 34-645,33-34-387,0 0-387,0 32-387,0-32 0,0 34-387,0-34 258,0 34-387,0-34 129,33 0-129,1 0-258,-34 0 129,33 0-258,0 0 129,-33 0-129,34-34 258,-34 34-387,0-34 258,33 34 129,-33-32-129,0 32 0,-33 0-129,33 0-129,-34-34-645,34 34-1161,-33 0-2580,0 0 0,-1 0-645,1 34 517</inkml:trace>
        </inkml:traceGroup>
        <inkml:traceGroup>
          <inkml:annotationXML>
            <emma:emma xmlns:emma="http://www.w3.org/2003/04/emma" version="1.0">
              <emma:interpretation id="{E81ADDAE-8B93-45F8-9AC8-3FB1B30A2A81}" emma:medium="tactile" emma:mode="ink">
                <msink:context xmlns:msink="http://schemas.microsoft.com/ink/2010/main" type="inkWord" rotatedBoundingBox="19866,13195 20127,13190 20137,13663 19875,13668">
                  <msink:destinationLink direction="with" ref="{FF44FC8D-B819-43DB-BD96-558A85F73BEA}"/>
                </msink:context>
              </emma:interpretation>
              <emma:one-of disjunction-type="recognition" id="oneOf2">
                <emma:interpretation id="interp10" emma:lang="en-US" emma:confidence="0">
                  <emma:literal>]</emma:literal>
                </emma:interpretation>
                <emma:interpretation id="interp11" emma:lang="en-US" emma:confidence="0">
                  <emma:literal>)</emma:literal>
                </emma:interpretation>
                <emma:interpretation id="interp12" emma:lang="en-US" emma:confidence="0">
                  <emma:literal>}</emma:literal>
                </emma:interpretation>
                <emma:interpretation id="interp13" emma:lang="en-US" emma:confidence="0">
                  <emma:literal>,</emma:literal>
                </emma:interpretation>
                <emma:interpretation id="interp14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62219.9009">16318-462 6321,'0'0'5418,"33"-34"-387,-33 34-387,33 0-3096,-33 0-516,34 0 0,-34 34-387,33-34-129,0 34-258,-33-34 0,34 32-129,-34 2 0,33 0-129,-33-1 0,0 1 0,33 0 129,-33-2-258,0 2 129,0 0 0,0-2 0,0-32 0,-33 34 0,33-34 0,-33 0 0,33 35 0,-34-35 0,34 0 0,-33 0 0,33 0 0,-33 0-129,33 0-129,0 0-387,0 0-3096,0 0-1290,0 0 0,0 0-774</inkml:trace>
        </inkml:traceGroup>
      </inkml:traceGroup>
    </inkml:traceGroup>
    <inkml:traceGroup>
      <inkml:annotationXML>
        <emma:emma xmlns:emma="http://www.w3.org/2003/04/emma" version="1.0">
          <emma:interpretation id="{607DD1B3-3E5F-4025-BE7E-F795AD4E17D9}" emma:medium="tactile" emma:mode="ink">
            <msink:context xmlns:msink="http://schemas.microsoft.com/ink/2010/main" type="paragraph" rotatedBoundingBox="1274,15878 1872,16665 1356,17057 758,162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6812A7-E017-4CE0-A1CB-DD86E6AFE0AD}" emma:medium="tactile" emma:mode="ink">
              <msink:context xmlns:msink="http://schemas.microsoft.com/ink/2010/main" type="line" rotatedBoundingBox="1274,15878 1872,16665 1356,17057 758,16270"/>
            </emma:interpretation>
          </emma:emma>
        </inkml:annotationXML>
        <inkml:traceGroup>
          <inkml:annotationXML>
            <emma:emma xmlns:emma="http://www.w3.org/2003/04/emma" version="1.0">
              <emma:interpretation id="{68B11A63-1A16-4D72-9771-79A7B9E512B3}" emma:medium="tactile" emma:mode="ink">
                <msink:context xmlns:msink="http://schemas.microsoft.com/ink/2010/main" type="inkWord" rotatedBoundingBox="1274,15878 1872,16665 1356,17057 758,16270"/>
              </emma:interpretation>
              <emma:one-of disjunction-type="recognition" id="oneOf3">
                <emma:interpretation id="interp15" emma:lang="en-US" emma:confidence="0">
                  <emma:literal>k</emma:literal>
                </emma:interpretation>
                <emma:interpretation id="interp16" emma:lang="en-US" emma:confidence="0">
                  <emma:literal>6</emma:literal>
                </emma:interpretation>
                <emma:interpretation id="interp17" emma:lang="en-US" emma:confidence="0">
                  <emma:literal>4</emma:literal>
                </emma:interpretation>
                <emma:interpretation id="interp18" emma:lang="en-US" emma:confidence="0">
                  <emma:literal>K</emma:literal>
                </emma:interpretation>
                <emma:interpretation id="interp19" emma:lang="en-US" emma:confidence="0">
                  <emma:literal>"</emma:literal>
                </emma:interpretation>
              </emma:one-of>
            </emma:emma>
          </inkml:annotationXML>
          <inkml:trace contextRef="#ctx0" brushRef="#br1" timeOffset="89367.3481">-2441 2314 2322,'0'0'3612,"0"0"258,0 0-1290,0 0-258,0 0-516,0 0-516,0 0-258,0 0-258,0 0-258,0 32-129,0-32 0,0 34-129,0 0-129,0 33 0,0-33 0,0 32-129,0 0 0,33-32 0,-33 33 129,0 1-258,0-36 129,0 36 0,0-36 0,0 2 0,0 33 0,0-67-129,0 34 129,0-34 0,34 34 0,-34-34 0,0 0 0,0 0-129,0 0 0,0 0-645,0-34-2580,0 34-903,0-34-258,0 2-387</inkml:trace>
          <inkml:trace contextRef="#ctx0" brushRef="#br1" timeOffset="95475.1238">-1906 2748 645,'0'0'1032,"0"0"-258,0 0-258,0 0-387,0 0-129,0 0 129,33-33-129,-33 33 258,0 0 258,0 0 258,0 0 258,0 0 387,0 0-129,0 0 258,0 0 258,0 0-387,0 0 0,0 0-129,0 0-258,0 0-129,0 0-129,0 0-258,0 0-129,0 0-129,0 0 129,-33 0-129,33 0 0,0 33 0,0-33 0,-34 0-129,34 0 0,-33 0 0,33 34 129,-35-34-129,35 0-129,-34 0 129,34 34-129,-33-34 129,33 0-129,0 32 0,0-32 0,-33 0 0,33 0 0,-33 0 0,33 0 0,0 0 0,0 34 0,0-34 129,-34 0-129,34 0 0,0 0 0,0 0 129,-33 0-129,33 0 129,0 0-129,0 0 0,0 34 129,0-34-129,0 0 0,0 0 129,0 0 0,0 32-129,0-32 258,33 34-129,-33-34 0,34 0 0,-34 35 129,33-35-129,-33 32 0,33-32 0,0 34-129,-33-34 0,34 0 0,-34 0 0,0 34 0,0-34-129,35 0 0,-35 0-387,0 32-516,33-32-3354,-33 0-387,34 0-129,-34 0-516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4:15.663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CA2674E9-5909-418D-AC69-4032940FE62E}" emma:medium="tactile" emma:mode="ink">
          <msink:context xmlns:msink="http://schemas.microsoft.com/ink/2010/main" type="inkDrawing" rotatedBoundingBox="6823,16509 24313,16363 24315,16513 6824,16659" shapeName="Other"/>
        </emma:interpretation>
      </emma:emma>
    </inkml:annotationXML>
    <inkml:trace contextRef="#ctx0" brushRef="#br0">-19 168 1548,'0'34'2580,"0"-34"-1161,0 0 0,0 0-129,0 0-129,0-34-258,0 34 0,0 0 0,0 0-129,0 0-129,0 0 0,0 0-129,0 0 129,0 0-258,34 0 129,-34 0 0,35 0 0,-35 0-258,33 0 0,-33 0-129,33 0 129,-33 0 0,34 0-129,-34 0 0,33 0-129,-33 0 0,33 0 129,-33 0 0,34 0-129,-34 0 129,33 0-129,0 0 129,-33-32-129,0 32 129,33 0-129,-33 0 129,34 0-129,-1 0 0,-33 0 0,33 0 0,-33 0 0,36 32 0,-36-32 0,33 0 0,0 0 129,-33 0-129,33 0-129,1 0 129,-34 0 0,33 0 129,0 0-129,1 0 0,-1 0 0,0 0-129,1 0 129,-1-32 0,0 32 0,0 0 0,3 0 0,-36 0 0,33 0 0,0 0 0,1 0 0,-1 0 0,0 0-129,0 0 129,1 0 0,-1 0 0,0 0-129,1 0 129,-1 0-129,0 0 129,2 0 0,-1 0 0,-1 0 0,34 0 0,-34 0 0,0 0 0,34 0 0,-1 0 0,1 0 0,-32 0 0,32 0 0,-1 0 0,-32 0 0,32 0 0,-33 0 0,34 0-129,0 0 129,-34 0 0,35 0-129,-34 0 129,32 0-129,1 32 129,-34-32 0,34 0 0,-1 0 0,3 0-129,-2 0 129,-1 0 0,1 0 0,-1 0-129,-32 0 129,32 0 0,3 0-258,-3-32 258,1 32 0,-34 0-129,34 0 129,-1 0-129,1 0 129,1 0-129,-34 0 0,32 0 0,1 0 129,-1 32-129,1-32 0,0 0 129,-1 0-129,3 0 129,-3 0 0,34 0-129,-33 0 129,-1 0 0,1 34-129,2-34 129,-3 0-129,1 0 0,33 0 129,-34 0-129,36 0 129,-35 0-258,-1 0 258,34 0 0,-33 34 0,-1-34 0,36 0 0,-35 0 0,-1 0 0,1 0 0,-1 0 0,1 0 0,0 0 0,1 0 0,-1 0 0,-1 0 0,1 0 0,-1 0 0,1 0 0,2 0 0,-36 0 0,33-34 0,1 34 0,-34 0 258,34 0-258,-1 0 0,-32 0 0,34 0 0,-1 0 0,-34 0 0,34 0-258,-1-34 258,-32 34 0,32 0 0,1 0 0,1 0 0,-1 0 0,-34 0 0,34 0 0,-1-32 258,1 32-258,-34 0 0,34 0 0,1 0 0,-1 0 0,0 0 0,-1 0 0,1 0 0,-1 0 0,36 0 0,-35-34 0,-1 34 0,1 0 0,-1 0 0,34 0 0,-31 0 0,-3 0 0,1 0 129,0 0-129,32 0 0,-32 0 0,2 0 0,30 0 0,-32 0 0,33-34 0,-34 34 0,36 0 0,-35 0 0,33 0 0,-34 0 129,1 0-129,0 0 0,1 0 0,32 0 129,-33 0-129,-1 0 0,1 0 0,-1 0 0,1 0 0,1 0 0,-34 0 0,32 0 0,1 0 0,-1 0 0,1 34 0,-34-34 0,36 0 0,-3 0 0,1 0 129,-34 0-129,34 0 0,-1 0 0,-32 0 129,32 0-129,3 0 0,-3 0 0,1 0 0,-34-34 0,34 34 0,0 0 0,-1 0 0,-31 0 0,32 0 0,0 0 0,-34 0 0,33 0 0,-32 0 0,32 0 0,1 0 0,-34 0 0,36 0 0,-36 0 0,34 0 0,-1 0 0,-33 0 0,34 0 0,0 0 0,1 0 0,-1 0 0,-34 0 0,34 0 0,-1 0 0,1 0 129,-34 0-258,34 0 129,1 0 0,-1 0 0,-1 0 0,1 0 0,0 0 129,-1 0-129,1 0 0,1 0 0,-1 0 0,-1 0 0,1 0 0,0 0 0,-1 0 0,3 0 0,-36 0 0,34 0 0,-34 0 0,33 0 0,-32-33 0,32 33 0,-32 0 0,-1 0 0,35 0 0,-34 0 0,32 0 0,-32 0 0,-1 0 0,33 0 0,-32 0 0,-1 0 0,34 0 0,-34 0 0,2 0 0,-2 0 0,1 0 0,-1 0 0,0 0-129,1 0 129,-1 0 0,0 0 0,1 0-129,-1 0 129,33 0 0,-32 0 0,-1 0 0,2 0 0,-1 0 0,-1 0 0,0 0 0,0 0 0,34 0 0,-34 0 0,1 0 0,-1 0 0,33 0 0,-32 0 0,1 0 0,-2 0 0,1 0 0,-1 0 0,33 0-129,-32 0 129,-1 33 0,0-33 0,1 0 0,-1 0 0,0 0-129,0 0 129,3 0 0,-3 0 0,0 0 0,1 0 0,-1 0-129,0 0 129,0 0 0,1 0 0,-1 0 0,0 0 0,1 0 0,32 0 0,-31 0 0,-1 0 0,-1 0 0,0 0 0,1 0 0,-1 0 0,0 0-129,1 0 129,-1 0 0,0 0 0,0 0 0,1 0-258,-1 0 258,-33 0 0,33 0 0,3 0 0,-36 0 0,33 0 0,-33 0 0,33 0 0,0 0-129,-33 0 129,34 0 0,-1 0 0,-33 0-129,33 0 129,1 0 0,-34 0 0,33 0 0,-33 0 129,0-33-129,0 33 0,33 0 0,-33 0 0,0 0 0,0 0 129,0 0-129,0 0 0,0 0 0,0 0 0,0 0 0,0 0 258,0 0-258,33 0 0,-33 0 0,0-34 0,0 34 129,34 0-129,-34 0 0,0 0 0,0 0 0,33 0 0,-33 0 0,0 0 0,0 0 129,35 0-129,-35 0 0,0 0 0,0 0 0,34 0 129,-34 0-129,33 0 0,-33 0 129,0 0-129,0 0 129,33 0-129,-33 0 129,0 0-129,0 0 129,0 0-129,0 0 129,0 0-129,0 0 0,0 0 0,0 0-645,0 0-3096,0 0-258,0 0-387,0 0 129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7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8829 6881 1419,'34'17'2451,"-7"-5"129,6 5-129,10 2-645,1-5-258,13 8-387,1-5-129,10 7-258,-5-5-129,5 8-258,-6-1 129,-1 0-387,-8 5 0,0-1-129,-6 5 0,-3 1 0,-2-2-129,0-1-516,3 3-2322,1-3-1032,-5-8-387,6 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4:17.494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F55A17D3-65B8-4158-A563-5C42A2BF23B5}" emma:medium="tactile" emma:mode="ink">
          <msink:context xmlns:msink="http://schemas.microsoft.com/ink/2010/main" type="writingRegion" rotatedBoundingBox="24812,16317 23918,17115 23343,16470 24237,15673"/>
        </emma:interpretation>
      </emma:emma>
    </inkml:annotationXML>
    <inkml:traceGroup>
      <inkml:annotationXML>
        <emma:emma xmlns:emma="http://www.w3.org/2003/04/emma" version="1.0">
          <emma:interpretation id="{D36D39A3-B177-452A-9F92-02F8FDDF21AB}" emma:medium="tactile" emma:mode="ink">
            <msink:context xmlns:msink="http://schemas.microsoft.com/ink/2010/main" type="paragraph" rotatedBoundingBox="24812,16317 23918,17115 23343,16470 24237,15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04E14B-7E81-4B87-9E33-204D6C3D81CB}" emma:medium="tactile" emma:mode="ink">
              <msink:context xmlns:msink="http://schemas.microsoft.com/ink/2010/main" type="line" rotatedBoundingBox="24812,16317 23918,17115 23343,16470 24237,15673"/>
            </emma:interpretation>
          </emma:emma>
        </inkml:annotationXML>
        <inkml:traceGroup>
          <inkml:annotationXML>
            <emma:emma xmlns:emma="http://www.w3.org/2003/04/emma" version="1.0">
              <emma:interpretation id="{77111171-B2C1-4CA6-8A97-23587C85F9CD}" emma:medium="tactile" emma:mode="ink">
                <msink:context xmlns:msink="http://schemas.microsoft.com/ink/2010/main" type="inkWord" rotatedBoundingBox="24812,16317 23918,17115 23343,16470 24237,15673"/>
              </emma:interpretation>
              <emma:one-of disjunction-type="recognition" id="oneOf0">
                <emma:interpretation id="interp0" emma:lang="en-US" emma:confidence="0">
                  <emma:literal>*</emma:literal>
                </emma:interpretation>
                <emma:interpretation id="interp1" emma:lang="en-US" emma:confidence="0">
                  <emma:literal>$</emma:literal>
                </emma:interpretation>
                <emma:interpretation id="interp2" emma:lang="en-US" emma:confidence="0">
                  <emma:literal>x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36 63 258,'0'-32'3096,"0"32"-645,0 0 129,0 0-258,0-34-258,0 34-387,0 0-258,0 0 0,0 0-516,0 0 0,0 0-258,0 34-258,0-34 0,-33 32-258,33-32 258,0 34-258,0 0 129,0-2 0,0 2 129,0 0-258,0-2 129,0 3 0,0 31-129,0-32 0,0 0 0,0-2 0,0 36-129,0-35 0,0 1 0,0 0 0,0-2 0,33 2 0,-33-34-129,0 34 0,0-2-258,0-32-516,0 34-3225,0-34-516,0 0-129,0 0-387</inkml:trace>
          <inkml:trace contextRef="#ctx0" brushRef="#br0" timeOffset="5795.736">-64 565 129,'0'0'3483,"0"0"-387,0 0-645,0 0-258,0 0-387,0 0-516,0 0 0,0 0-129,0 0-129,0 0-129,0 0-129,0 0-258,0 0 0,0 0 0,-33 0-258,33 0 258,0 0-258,0 0-129,-33 0 129,-1 34-129,34-34 0,-35 0 0,35 34-129,-33-34 129,-1 32-129,1-32 129,0 34-129,0 0 129,-1-34 0,-32 32 0,32 2-129,1 1 129,0-35 0,0 32 0,-3 2-129,3-34 0,0 0 129,33 34-129,0-34 0,-34 0 0,34 0 0,0 0 0,0 0-516,0 0-2580,0-34-1419,0 34-258,34 0-516</inkml:trace>
          <inkml:trace contextRef="#ctx0" brushRef="#br0" timeOffset="4788.108">-700 298 1419,'0'0'3741,"0"0"258,0 0-1290,0 0-258,0 0-774,33 0-129,-33 0-387,0 0-129,0 0-258,33 0-129,-33 0 129,36 34-258,-36-34-129,33 0-129,-33 32 0,33-32-129,0 0 0,-33 0-129,34 34 0,-1-34 0,0 0 0,-33 34 0,34-34 0,-1 0 0,-33 32 0,33-32 0,-33 0 0,0 34 0,33-34 0,-33 0 0,34 34 0,-34-34 0,33 0 0,-33 0 0,0 0 0,35 33-129,-35-33-516,0 0-1806,0 0-2064,0 0-258,0 0-387,0 0 0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13.109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98A7040A-26A0-4169-BBE2-97DE63E04E48}" emma:medium="tactile" emma:mode="ink">
          <msink:context xmlns:msink="http://schemas.microsoft.com/ink/2010/main" type="writingRegion" rotatedBoundingBox="5977,16021 7251,15982 7276,16807 6002,16846"/>
        </emma:interpretation>
      </emma:emma>
    </inkml:annotationXML>
    <inkml:traceGroup>
      <inkml:annotationXML>
        <emma:emma xmlns:emma="http://www.w3.org/2003/04/emma" version="1.0">
          <emma:interpretation id="{E0D059D8-31C5-4648-8DF9-2E71ECE7120B}" emma:medium="tactile" emma:mode="ink">
            <msink:context xmlns:msink="http://schemas.microsoft.com/ink/2010/main" type="paragraph" rotatedBoundingBox="5977,16021 7251,15982 7276,16807 6002,168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80ABD3-E881-4C8A-8782-BEC8BF39192A}" emma:medium="tactile" emma:mode="ink">
              <msink:context xmlns:msink="http://schemas.microsoft.com/ink/2010/main" type="line" rotatedBoundingBox="5977,16021 7251,15982 7276,16807 6002,16846"/>
            </emma:interpretation>
          </emma:emma>
        </inkml:annotationXML>
        <inkml:traceGroup>
          <inkml:annotationXML>
            <emma:emma xmlns:emma="http://www.w3.org/2003/04/emma" version="1.0">
              <emma:interpretation id="{5FC3756A-BED0-4D89-9830-8CBEAC8F6B3C}" emma:medium="tactile" emma:mode="ink">
                <msink:context xmlns:msink="http://schemas.microsoft.com/ink/2010/main" type="inkWord" rotatedBoundingBox="5977,16021 7251,15982 7276,16807 6002,16846"/>
              </emma:interpretation>
              <emma:one-of disjunction-type="recognition" id="oneOf0">
                <emma:interpretation id="interp0" emma:lang="en-US" emma:confidence="0">
                  <emma:literal>3K</emma:literal>
                </emma:interpretation>
                <emma:interpretation id="interp1" emma:lang="en-US" emma:confidence="0">
                  <emma:literal>ilk</emma:literal>
                </emma:interpretation>
                <emma:interpretation id="interp2" emma:lang="en-US" emma:confidence="0">
                  <emma:literal>tie,</emma:literal>
                </emma:interpretation>
                <emma:interpretation id="interp3" emma:lang="en-US" emma:confidence="0">
                  <emma:literal>tin</emma:literal>
                </emma:interpretation>
                <emma:interpretation id="interp4" emma:lang="en-US" emma:confidence="0">
                  <emma:literal>tin,</emma:literal>
                </emma:interpretation>
              </emma:one-of>
            </emma:emma>
          </inkml:annotationXML>
          <inkml:trace contextRef="#ctx0" brushRef="#br0">2439 2681 2322,'0'0'4386,"0"0"-129,0 0-903,0 0-903,0 0-516,0 0-645,0 0-258,0 0-129,0 0-258,0 0 0,0 0-258,36 0 0,-36 0-129,0 0-129,0 0 258,33 34-258,0-34 0,-33 0-129,34 33 129,-34-33-129,33 0 0,1 34 0,-34-34 0,33 0 0,-33 34 0,33-34 0,1 0 0,-34 32 0,0-32 0,33 0 0,-33 0-129,0 34 129,0-34 129,0 0-129,0 0-129,0 34 129,0-34 0,-33 32 0,-1-32-129,34 0 129,-33 34 0,0-34 0,33 35-129,-34-35 258,34 32-129,-33-32 0,33 0-129,0 34 129,0-34 0,0 0 0,0 0-387,0 0-129,0 0-903,0 0-3096,0 0-129,0 0-387,33 0-129</inkml:trace>
          <inkml:trace contextRef="#ctx0" brushRef="#br0" timeOffset="-5400.1857">3011 2346 2322,'0'0'4386,"0"0"0,0 0-1161,0 0-774,0 0-645,0 0-516,0 0-258,-33-32-516,33 32 129,0 0-258,0 0-129,0 0 0,0 0 0,0 32 0,0 2-129,0-34 0,33 34 129,-33-2-129,0 3 0,0-1 0,0-2-129,0 36 0,0-36 258,0 36-258,34-35 0,-34 1 0,0 32 0,0-32 0,0 0 0,0-34 0,0 32 0,0 2 0,0-34 0,0 0-258,0 35 129,0-35-258,0 0-387,0 0-3483,0-35-387,0 35-258,0-34-387</inkml:trace>
          <inkml:trace contextRef="#ctx0" brushRef="#br0" timeOffset="426661.1791">3145 2848 516,'0'0'2451,"0"0"-387,0 0 258,0 0-516,0 0 0,0 0-258,0 0 0,0 0-129,0 0-258,0 0-387,0 0-129,0 0 129,0 0-258,0 0-129,0 0 0,0 0 0,0 0-129,0 0 129,0 0-129,0 0 258,33-32-129,-33 32 0,34 0 0,-34 0 0,33-34-129,-33 34 0,34 0 0,-34-34-129,33 34 129,2 0-129,-1-33 0,-1 33 0,1-34-129,-1 34 0,1-34 0,-34 34 129,33-32-129,0 32 0,1-34 129,-1 34-129,1 0 0,-34-34 0,33 34 0,-33 0 0,0 0 0,0 0 0,0 0-129,0 0-129,0 0-903,0 0-3225,0 0-129,0 0-258,0 34-516</inkml:trace>
          <inkml:trace contextRef="#ctx0" brushRef="#br0" timeOffset="427460.7806">3178 2882 1677,'0'0'3612,"0"0"0,0 0-645,0 0-258,0-34-516,0 34-258,0 0-645,0 0-258,0 0 0,0 0-387,0 0 0,0 0-129,0 0-129,34 0 129,-1 0-258,-33 34 129,34 0-258,-1-34 129,2 32-129,-1 2-129,-1 1 129,1-35 0,-1 32-129,1-32 0,-1 34 0,0-34 0,-33 0 0,34 0 0,-1 0 0,-33 0 0,0 0 0,34 34-129,-34-34 0,0 0-258,33 0-3483,-33 0-645,0 0-387,0 0-516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41.03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85F929B-BBD4-4211-821C-E0E1BC30705F}" emma:medium="tactile" emma:mode="ink">
          <msink:context xmlns:msink="http://schemas.microsoft.com/ink/2010/main" type="writingRegion" rotatedBoundingBox="11617,13922 24679,13273 24729,14261 11666,14910"/>
        </emma:interpretation>
      </emma:emma>
    </inkml:annotationXML>
    <inkml:traceGroup>
      <inkml:annotationXML>
        <emma:emma xmlns:emma="http://www.w3.org/2003/04/emma" version="1.0">
          <emma:interpretation id="{16723383-873A-4E4D-9BF1-DBE49DAC55EB}" emma:medium="tactile" emma:mode="ink">
            <msink:context xmlns:msink="http://schemas.microsoft.com/ink/2010/main" type="paragraph" rotatedBoundingBox="11617,13922 24679,13273 24729,14261 11666,149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D83453-82AA-4CE8-8055-63D9B91F3875}" emma:medium="tactile" emma:mode="ink">
              <msink:context xmlns:msink="http://schemas.microsoft.com/ink/2010/main" type="line" rotatedBoundingBox="11617,13922 24679,13273 24729,14261 11666,14910"/>
            </emma:interpretation>
          </emma:emma>
        </inkml:annotationXML>
        <inkml:traceGroup>
          <inkml:annotationXML>
            <emma:emma xmlns:emma="http://www.w3.org/2003/04/emma" version="1.0">
              <emma:interpretation id="{945EAA01-452D-41C2-9BCA-29E900CC5E0A}" emma:medium="tactile" emma:mode="ink">
                <msink:context xmlns:msink="http://schemas.microsoft.com/ink/2010/main" type="inkWord" rotatedBoundingBox="11628,14135 12762,14079 12780,14442 11646,14499"/>
              </emma:interpretation>
              <emma:one-of disjunction-type="recognition" id="oneOf0">
                <emma:interpretation id="interp0" emma:lang="en-US" emma:confidence="1">
                  <emma:literal>use</emma:literal>
                </emma:interpretation>
                <emma:interpretation id="interp1" emma:lang="en-US" emma:confidence="0">
                  <emma:literal>us</emma:literal>
                </emma:interpretation>
                <emma:interpretation id="interp2" emma:lang="en-US" emma:confidence="0">
                  <emma:literal>Use</emma:literal>
                </emma:interpretation>
                <emma:interpretation id="interp3" emma:lang="en-US" emma:confidence="0">
                  <emma:literal>wise</emma:literal>
                </emma:interpretation>
                <emma:interpretation id="interp4" emma:lang="en-US" emma:confidence="0">
                  <emma:literal>rise</emma:literal>
                </emma:interpretation>
              </emma:one-of>
            </emma:emma>
          </inkml:annotationXML>
          <inkml:trace contextRef="#ctx0" brushRef="#br0">16819-127 3354,'-33'0'4644,"33"0"-258,0 0-1419,0 0-774,0 0-387,0 32-645,0-32-516,0 0 129,0 0-387,0 34 0,0-34-258,33 35 129,0-35-129,-33 32-129,34-32 0,-34 0 129,33 0-129,0 0 0,-33 0 0,34-32 0,-34 32 0,0-35 0,0 35 0,0-34 0,0 34-129,0-32 129,-34 32 0,34 0 0,-33 0 0,33 0 0,-33 0-129,-1 0-129,34 0-516,0 32-3612,0-32-129,-33 0-387,33 0-129</inkml:trace>
          <inkml:trace contextRef="#ctx0" brushRef="#br0" timeOffset="-15135.422">8157 476 2709,'0'-35'4515,"0"35"-516,0 0-1419,0 0-516,0 0-387,0 0-387,0 0-387,0 0-129,0 0-258,0 0 0,0 0 129,0 35-258,-33-35-129,33 32 129,0 2-129,0-34 0,-33 35 0,33-3 0,0 3 129,0-3-258,33-32 0,-33 34 129,0-34-129,33 35 0,1-35 0,-34 0-129,35 0 0,-2 0 129,1 0-129,-34 0 0,33-35 0,0 35 0,-33-34 0,0 34 0,33-32 0,-33-3 0,0 3 0,0-3 0,0 35 0,0-34 0,0 2 0,0 32 0,0-35 0,0 35 0,0 0 0,0 0 0,0 0 0,0 0 129,0 35-129,0-3 0,0 2 0,0 1 129,0-3-129,0 3 0,0-3 0,0-32 129,34 34-129,-34-34-129,0 0-258,0 0-516,33 0-2967,-33 0-903,33 0-129,-33 0-516</inkml:trace>
          <inkml:trace contextRef="#ctx0" brushRef="#br0" timeOffset="-14571.3504">8794 508 3612,'0'0'4773,"0"-32"-129,0 32-258,0 0-2580,0 0-903,0 0 129,0 0-129,0 0-387,-33 0-129,33 0 0,-34 0 0,34 32 0,-33-32-129,33 0 258,-33 34-387,33-34 129,-36 0-129,36 0 0,0 35-129,0-35 129,36 0-129,-36 0 0,33 0 0,-33 32 0,33-32 0,1 0 0,-34 0 0,0 0 0,33 35-129,-33-35 129,0 0 0,0 0 0,0 32-129,0 2 129,0-34-129,0 0 129,-33 35 0,33-35-129,-34 32 129,34-32 0,-33 0 0,33 0 0,0 0 0,-33 0 0,33 0-129,0-32-516,0 32-258,0 0-2967,0 0-645,0 0-516,0-35-387</inkml:trace>
        </inkml:traceGroup>
        <inkml:traceGroup>
          <inkml:annotationXML>
            <emma:emma xmlns:emma="http://www.w3.org/2003/04/emma" version="1.0">
              <emma:interpretation id="{C8CEB015-B9B4-4368-B88D-22505313BAA8}" emma:medium="tactile" emma:mode="ink">
                <msink:context xmlns:msink="http://schemas.microsoft.com/ink/2010/main" type="inkWord" rotatedBoundingBox="14335,14207 15370,14156 15387,14501 14352,14552"/>
              </emma:interpretation>
              <emma:one-of disjunction-type="recognition" id="oneOf1">
                <emma:interpretation id="interp5" emma:lang="en-US" emma:confidence="1">
                  <emma:literal>use</emma:literal>
                </emma:interpretation>
                <emma:interpretation id="interp6" emma:lang="en-US" emma:confidence="0">
                  <emma:literal>uses</emma:literal>
                </emma:interpretation>
                <emma:interpretation id="interp7" emma:lang="en-US" emma:confidence="0">
                  <emma:literal>used</emma:literal>
                </emma:interpretation>
                <emma:interpretation id="interp8" emma:lang="en-US" emma:confidence="0">
                  <emma:literal>user</emma:literal>
                </emma:interpretation>
                <emma:interpretation id="interp9" emma:lang="en-US" emma:confidence="0">
                  <emma:literal>wise</emma:literal>
                </emma:interpretation>
              </emma:one-of>
            </emma:emma>
          </inkml:annotationXML>
          <inkml:trace contextRef="#ctx0" brushRef="#br0" timeOffset="-13979.2752">8927 609 5547,'33'0'4773,"-33"0"0,0 0-516,0 0-3225,34 0-129,-34 0 129,33 0-516,-33 0 0,33-32-258,-33 32 129,34 0-258,-34 0 129,0-35 0,0 35 0,35 0-129,-35 0 0,0-34 0,0 34 0,0 0-129,0 0 129,0-32-129,0 32 0,0 0 0,0 0 0,-35-35-129,35 35 129,-34 0 0,34 0 0,-33 0 0,0 0 0,33 0 0,-34 35 0,1-35 129,33 32-129,-33 2 0,33 1 129,0-35 0,0 32 0,0 3 0,0-3 0,0-32 0,33 34 129,0-34-129,-33 0 129,34 35 0,-1-35-129,0 0 0,1 0 0,1 0 0,-2 0-129,-33 0-129,33 0-258,-33 0-516,34-35-3999,-34 35 129,0 0-645,0 0-258</inkml:trace>
          <inkml:trace contextRef="#ctx0" brushRef="#br0" timeOffset="-10043.2754">10833 542 2580,'0'0'4128,"-34"0"-129,34 0-2193,0 0 258,0 0-516,0 35-258,0-35-258,0 32-258,0-32-258,0 35 129,0-3-258,0-32 129,0 34-258,0-34 129,0 35-129,0-3 0,0-32 0,34 0-129,-34 0 0,0 0 0,0 0 0,33 0 0,2 0-129,-35-32 0,33-3 129,-33 35-129,0-34 0,34 2 129,-34 32-129,0-35 0,33 3 258,-33 32-129,0-35 0,0 35 129,0 0 0,0 0-129,0 0 129,0 0-129,0 0 129,0 35-129,0-35-129,0 32 129,0 3 129,0-35-258,0 32 129,0 2 0,0-34-129,0 35 0,33-35-129,-33 0-387,0 32-387,0-32-1161,34 0-2580,-34 0-387,33 0-129,-33 0-258</inkml:trace>
          <inkml:trace contextRef="#ctx0" brushRef="#br0" timeOffset="-9563.2144">11369 542 5676,'0'0'5031,"0"0"-387,0-34-774,0 34-2580,-33 0-258,33 0 129,0 0-516,0 0-129,-35 0 0,35 0-129,-34 34-129,34-34 0,0 0-129,0 0 0,-33 35-129,33-35 129,0 32-129,0-32 0,33 0 0,1 35 0,-34-35 0,35 0 0,-2 32-129,-33-32 129,0 0 0,33 34 0,-33-34-129,0 35 129,0-35 0,0 32 0,0-32-129,-33 0 129,0 35 0,33-35 0,-35 0 0,35 0 0,-34 0-129,34 0 0,0 0-129,0 0-387,0 0-129,-33-35-1032,33 35-2709,0 0-387,33-32-258,-33 32 0</inkml:trace>
        </inkml:traceGroup>
        <inkml:traceGroup>
          <inkml:annotationXML>
            <emma:emma xmlns:emma="http://www.w3.org/2003/04/emma" version="1.0">
              <emma:interpretation id="{852D6921-C1CC-4863-A69F-4284B12C7FFF}" emma:medium="tactile" emma:mode="ink">
                <msink:context xmlns:msink="http://schemas.microsoft.com/ink/2010/main" type="inkWord" rotatedBoundingBox="16715,14124 18640,14028 18666,14562 16741,14658"/>
              </emma:interpretation>
              <emma:one-of disjunction-type="recognition" id="oneOf2">
                <emma:interpretation id="interp10" emma:lang="en-US" emma:confidence="0">
                  <emma:literal>write</emma:literal>
                </emma:interpretation>
                <emma:interpretation id="interp11" emma:lang="en-US" emma:confidence="0">
                  <emma:literal>wrote</emma:literal>
                </emma:interpretation>
                <emma:interpretation id="interp12" emma:lang="en-US" emma:confidence="0">
                  <emma:literal>writer</emma:literal>
                </emma:interpretation>
                <emma:interpretation id="interp13" emma:lang="en-US" emma:confidence="0">
                  <emma:literal>writes</emma:literal>
                </emma:interpretation>
                <emma:interpretation id="interp14" emma:lang="en-US" emma:confidence="0">
                  <emma:literal>invite</emma:literal>
                </emma:interpretation>
              </emma:one-of>
            </emma:emma>
          </inkml:annotationXML>
          <inkml:trace contextRef="#ctx0" brushRef="#br0" timeOffset="-9087.154">11502 644 4644,'34'0'4902,"-34"0"-129,33 0-129,0 0-3225,-33-35-129,33 35-258,-33 0-387,34 0-129,-1-32-129,-33 32-258,0 0 258,33-35-258,-33 35-129,0-34 129,0 34-129,0 0 129,0 0-129,0-32 0,0 32 0,0 0 0,0 0 0,-33 0 0,0 0 0,33 0 0,-34 0 0,34 0 129,-33 0-129,33 0 129,-33 32 0,33 2 129,-33-34-129,33 35 129,0-3-129,0 3 129,0-3-129,33 2 0,-33 1 129,33-3-129,0-32-129,1 35 129,-1-35-258,-33 0-129,33 0-1032,3 0-3612,-3 0 0,-33-35-516,33 35-258</inkml:trace>
          <inkml:trace contextRef="#ctx0" brushRef="#br0" timeOffset="-6099.2746">13175 608 6708,'0'-32'5031,"33"-2"-516,-33 34-129,0 0-3483,0 0 0,0 0-387,0 0-129,33 0-258,-33 34 0,0-34 0,0 32 0,34 2-129,-34-2 0,0 2 0,0 0 0,33-34 0,-33 32 0,0-32 0,0 0 0,33 35 0,-33-35 0,33-35 0,-33 35 0,34 0 0,-34-32 129,33-2-129,-33 34 0,33-34 0,-33 34 0,34-32-129,-34 32-258,0-34-387,33 34-1677,-33 0-2064,35 0-258,-35 0-516,0 0 258</inkml:trace>
          <inkml:trace contextRef="#ctx0" brushRef="#br0" timeOffset="-5647.2172">13474 542 5031,'0'0'5160,"0"0"-516,0 0 0,0 34-3225,0-34-387,0 32-258,0 2-258,34-34-129,-34 32-258,0 2 0,33-34 0,-33 34-129,35-2 129,-35-32-129,33 0 129,-33 35-129,34-35 0,-34 0 129,33 0-129,-33-35 258,33 35-258,-33-32 0,34-2 129,-34 0-129,33 2 0,-33 32 0,0-34 129,33 2-129,-33 32-129,0 0 129,0-34-516,0 34-129,0 0-1032,0 0-2967,0 34-258,0-34-129,0 32-387</inkml:trace>
          <inkml:trace contextRef="#ctx0" brushRef="#br0" timeOffset="-5227.6639">13942 608 5160,'0'0'5031,"0"0"-387,0 0-258,34 0-3225,-34 0-516,0 34 0,35-2-129,-35 2-387,0 0 0,0-2-129,0 3 0,0-35 0,0 34 0,0-2 0,0-32-129,0 0 129,0 0 0,0 0-129,0 0 129,0-32 0,0 32 0,33-34 0,-33-1 129,0 3 0,0-2 129,0 34 0,33-34 0,-33 2-129,0 32 129,0 0 0,34-34-129,-34 34-129,33 0-387,-33 0-516,0 0-2064,0 0-1677,33 0-258,-33 0-387,34 34 388</inkml:trace>
          <inkml:trace contextRef="#ctx0" brushRef="#br0" timeOffset="-5019.6375">14244 642 5160,'0'0'4902,"0"0"-129,33 0-1032,-33 0-2064,0 32-258,0-32-258,0 0-516,0 34-129,0 0-258,0-34-258,0 0-387,0 32-1419,0-32-2838,0 35 0,0-35-645,0 0 0</inkml:trace>
          <inkml:trace contextRef="#ctx0" brushRef="#br0" timeOffset="-4815.1115">14410 407 5160,'0'-32'5289,"-33"32"-387,33 0-387,-33 0-1806,33 0-2838,0 0-1419,0 0-2580,0 0-516,0 0-258,33 0-387</inkml:trace>
          <inkml:trace contextRef="#ctx0" brushRef="#br0" timeOffset="-4523.5745">14545 375 7482,'0'0'5031,"0"0"129,34 0-387,-34 0-3612,0 32 0,0 2-516,0 0-129,0-2-129,0 3-129,0-1-129,0-2-129,0 2 0,0 32 0,0-32 0,0-2-129,0 3-258,0-35-258,0 34-903,0-2-3096,0-32-387,0 0-258,0 0-258</inkml:trace>
          <inkml:trace contextRef="#ctx0" brushRef="#br0" timeOffset="-4303.5465">14512 708 8643,'0'-34'5289,"0"34"-258,0 0-387,33 0-3870,1 0 129,-34 0-387,33 0-387,0 0-258,1 0-387,-34 0-1032,33 0-3096,0 0-258,-33 0-258,0 0-516</inkml:trace>
        </inkml:traceGroup>
        <inkml:traceGroup>
          <inkml:annotationXML>
            <emma:emma xmlns:emma="http://www.w3.org/2003/04/emma" version="1.0">
              <emma:interpretation id="{F249B90A-A920-476E-921A-4BE1C83D7997}" emma:medium="tactile" emma:mode="ink">
                <msink:context xmlns:msink="http://schemas.microsoft.com/ink/2010/main" type="inkWord" rotatedBoundingBox="19603,13600 20710,13545 20749,14330 19642,14385"/>
              </emma:interpretation>
              <emma:one-of disjunction-type="recognition" id="oneOf3">
                <emma:interpretation id="interp15" emma:lang="en-US" emma:confidence="1">
                  <emma:literal>use</emma:literal>
                </emma:interpretation>
                <emma:interpretation id="interp16" emma:lang="en-US" emma:confidence="0">
                  <emma:literal>rise</emma:literal>
                </emma:interpretation>
                <emma:interpretation id="interp17" emma:lang="en-US" emma:confidence="0">
                  <emma:literal>vise</emma:literal>
                </emma:interpretation>
                <emma:interpretation id="interp18" emma:lang="en-US" emma:confidence="0">
                  <emma:literal>wise</emma:literal>
                </emma:interpretation>
                <emma:interpretation id="interp19" emma:lang="en-US" emma:confidence="0">
                  <emma:literal>Use</emma:literal>
                </emma:interpretation>
              </emma:one-of>
            </emma:emma>
          </inkml:annotationXML>
          <inkml:trace contextRef="#ctx0" brushRef="#br0" timeOffset="-3846.9886">14812 708 5676,'33'0'5289,"-33"0"-387,0 0-129,0 0-2709,35 0-774,-1-34-129,-1 34-516,-33 0 0,33 0-258,1-32-129,-34 32 0,33 0-129,-33-34 0,33 34-129,-33 0 129,0 0-129,0-32 0,0 32 0,-33-34 0,33 34-129,-33-35 129,33 35 0,-34 0 0,1 0-129,0 35 129,33-35 0,-34 34 0,-1-2 0,35-32 0,0 66 129,-33-32 0,33 0 0,0-2 129,33 3-129,-33-1 0,35-34 0,-1 32 0,-1-32 0,0 0-129,1 0-258,-34 0-387,33 0-1548,0-32-2967,0 32 129,-33-34-645,0-1-258</inkml:trace>
          <inkml:trace contextRef="#ctx0" brushRef="#br0" timeOffset="-1487.6887">16116 275 3999,'0'0'4644,"0"0"258,0 0-645,0 0-2322,0 32-387,0-32-258,0 0-516,-33 34-258,33 0-129,0-2 129,0 2-258,0 0 0,33-2-129,-33-32 129,0 35-129,33-1 0,1-34 0,-34 0-129,35 0 0,-2 0 129,-33-34-129,33 34 129,1-35-129,-34 35 0,33-32 0,-33-2 0,0 0 0,0 34 0,0-32 0,0 32 0,0-34 0,0 34 129,0 0-129,0 0 0,0 34 129,0-34-129,0 32 0,0-32 129,0 34-129,0 0 0,0-2 129,0-32-129,0 35-129,33-35-129,-33 0-258,0 34-516,0-34-2967,34 0-774,-1 0-258,-33 0-516</inkml:trace>
          <inkml:trace contextRef="#ctx0" brushRef="#br0" timeOffset="-1095.1389">16753 341 7740,'-34'-34'5031,"34"34"-258,-33 0-258,-2 0-3612,35 0-129,-34 34-129,34-34-129,-33 0-258,33 34 0,0-34-129,0 32 0,33-32 0,-33 34-129,34-34 0,1 34 0,-35-34 129,33 32-129,-33-32-129,0 35 129,0-35 0,34 34 0,-34-34 0,-34 32-129,34-32 129,-33 0 0,33 0-129,-35 34 129,35-34-129,-34 0-129,34 0-129,-33 0-387,33 0-903,-33 0-2967,33 0-129,0 0-387,0-34 0</inkml:trace>
          <inkml:trace contextRef="#ctx0" brushRef="#br0" timeOffset="-667.5848">16886 507 6708,'66'0'5160,"-66"-32"-387,34 32-258,-1 0-3096,0 0-258,0-34-258,-33 34-258,36 0-258,-3-34 0,-33 34-258,0 0 0,33-32-129,-33 32 0,0 0 129,0 0-129,0 0 0,0 0 0,-33-34-129,33 34 129,-33 0 0,-3 0 0,36 0 0,-33 0-129,0 34 129,0-34 0,33 32 129,-34 2-129,34 0 129,0-2-129,0 3 129,0-1 0,34-2 0,-34-32-129,33 34 0,0-34-258,0 0-387,3 0-4128,-3 0-129,-33-34-129,33 34-645</inkml:trace>
        </inkml:traceGroup>
        <inkml:traceGroup>
          <inkml:annotationXML>
            <emma:emma xmlns:emma="http://www.w3.org/2003/04/emma" version="1.0">
              <emma:interpretation id="{0C4437C3-DD80-40A4-BA3F-181BF1CD5042}" emma:medium="tactile" emma:mode="ink">
                <msink:context xmlns:msink="http://schemas.microsoft.com/ink/2010/main" type="inkWord" rotatedBoundingBox="22207,13396 24679,13273 24720,14094 22247,14217"/>
              </emma:interpretation>
              <emma:one-of disjunction-type="recognition" id="oneOf4">
                <emma:interpretation id="interp20" emma:lang="en-US" emma:confidence="0">
                  <emma:literal>Joto</emma:literal>
                </emma:interpretation>
                <emma:interpretation id="interp21" emma:lang="en-US" emma:confidence="0">
                  <emma:literal>Joto,</emma:literal>
                </emma:interpretation>
                <emma:interpretation id="interp22" emma:lang="en-US" emma:confidence="0">
                  <emma:literal>bono</emma:literal>
                </emma:interpretation>
                <emma:interpretation id="interp23" emma:lang="en-US" emma:confidence="0">
                  <emma:literal>Pongo</emma:literal>
                </emma:interpretation>
                <emma:interpretation id="interp24" emma:lang="en-US" emma:confidence="0">
                  <emma:literal>bongo</emma:literal>
                </emma:interpretation>
              </emma:one-of>
            </emma:emma>
          </inkml:annotationXML>
          <inkml:trace contextRef="#ctx0" brushRef="#br0" timeOffset="1448.1828">18658-295 5160,'0'0'5160,"0"0"-258,0 0-258,0 0-3096,33 0-387,1 0-258,-1 0-129,-33 0-258,33 0-129,0 34-258,-33-34 0,34 34-129,-34-34 0,35 32 0,-35 2 129,0-34-129,33 34 0,-33-2 0,0-32 0,0 34 0,-33 1 0,33-3 0,-35-32 0,35 34 0,-34-34 0,34 34 0,-33-34 0,33 0 0,-33 0 0,33 32 0,-33-32 129,33 0-129,0 0 0,0 0-129,0 0 0,0 0-387,-34 0-1548,34 0-2322,0 0-645,0 0-129,34 0-387</inkml:trace>
          <inkml:trace contextRef="#ctx0" brushRef="#br0" timeOffset="2372.3012">19126 74 903,'0'0'3225,"0"0"129,0 0-645,0 0-387,0 0-387,0 0-387,-33 0-258,33 32 0,0-32-387,-34 0-129,34 0 0,0 34-258,0 0 258,0-34-516,0 0 258,34 32-387,-1-32 129,-33 0-129,33 0-258,-33 0 129,34 0-129,-34-32 258,0 32-387,33 0 258,-33-34-258,0 0 258,0 34-129,0-32 0,0 32 0,-33 0-129,33 0-129,-34 0-516,34 0-774,-33 0-2580,33 0-387,-33 32-258,33-32 258</inkml:trace>
          <inkml:trace contextRef="#ctx0" brushRef="#br0" timeOffset="2984.3789">19361 40 1806,'0'0'4128,"0"-34"645,33 34-645,1 0-2193,-1-32-645,0 32 129,0-35-516,34 35-258,-34-34 0,34 34 0,1 0-129,-1-32-258,0 32 0,-1 0 0,1 0-129,-1 0 0,1 32 0,2-32-129,-36 0 0,33 34 0,1-34 0,0 35 129,-34-35-129,0 32 0,0-32 129,1 0-129,-1 34 129,2-34 129,-35 0-258,0 0 0,34 34 0,-34-34 0,0 0-258,0 0 0,0 0-387,0 0-903,0 0-2967,0-34-387,0 34-129,0 0-258</inkml:trace>
          <inkml:trace contextRef="#ctx0" brushRef="#br0" timeOffset="3396.4312">20665-127 4386,'0'0'5031,"0"0"-129,0 32-258,0-32-3096,0 0-129,34 34-387,-1-34-258,0 35-129,-33-35-258,33 0-129,-33 32 0,34-32-129,-34 34 0,0-34-129,0 34 129,0-34-129,0 32 0,0-32 129,0 34-129,0-34 0,-34 34 258,34-34-258,0 32 387,-33-32-387,33 0 258,-33 0-129,0 34 129,33-34-129,-34 0 0,-1 0 0,35 0-258,0 0 0,0 0-516,0 0-2967,0 35-1419,0-35 129,0 0-645</inkml:trace>
          <inkml:trace contextRef="#ctx0" brushRef="#br0" timeOffset="4620.0866">21065 275 3999,'-34'0'4515,"34"0"129,-33 32-1161,0-32-1290,33 34-516,0-34-258,0 0-387,0 0-387,0 34 0,0-34-129,0 32-129,33-32-129,-33 0 0,33 0-129,1 0 129,1 0-129,-35 0 0,33-32-129,-33 32 129,0 0 0,34-34-129,-34 34 0,0-34 0,0 34 129,0 0-129,-34-32 0,34 32-129,-33 0 129,-2 0-129,35 0-258,-34-35-774,34 35-3612,0 0 129,0 0-774,0 35 129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9T10:00:04.856"/>
    </inkml:context>
    <inkml:brush xml:id="br0">
      <inkml:brushProperty name="width" value="0.05292" units="cm"/>
      <inkml:brushProperty name="height" value="0.05292" units="cm"/>
      <inkml:brushProperty name="color" value="#50632A"/>
    </inkml:brush>
  </inkml:definitions>
  <inkml:trace contextRef="#ctx0" brushRef="#br0">5006 5853 3870,'0'0'4644,"0"0"-258,19-6-1419,-2-15-903,14 9-258,-2-13-516,12 9-258,-2-8-258,11 7-129,-5 1-387,5 4-258,-4 5-129,-3-1-774,0 8-2451,-14 0-1161,-7 8-387,-10-5-387</inkml:trace>
  <inkml:trace contextRef="#ctx0" brushRef="#br0" timeOffset="384.022">5013 5724 3483,'12'-3'4515,"-12"3"-387,8-12-1677,-8 12-774,0 0-387,10 12-129,-10-12-387,-5 20 0,-7-8-258,4 7 129,-5-2-387,2 4 129,0-4-129,5 4-129,3-3 0,6-2-258,12 10-1290,8-9-2838,9-4-516,7-6-387,13-11-516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2-09T10:16:48.1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2-09T10:16:50.793"/>
    </inkml:context>
  </inkml:definitions>
  <inkml:trace contextRef="#ctx0" brushRef="#br0">4278 8636 2322,'15'-6'4644,"-8"2"129,3-1-258,4 3-1290,-2-11-2064,13 12 129,-5-10-387,18 11-258,-1 0 0,7 0-129,6 6-516,5-2-645,14-2-3612,-3 1-645,6-3 129,0 0-903</inkml:trace>
  <inkml:trace contextRef="#ctx0" brushRef="#br0" timeOffset="2140.1223">4403 11657 2967,'9'11'3870,"-9"-11"258,0 0-1935,20 2-129,-9-2-516,7 3-387,1-2-387,5 6-129,2-1-258,5 5-129,3-1-387,4-4-903,8 2-3096,5 1-129,0-8-129,6-1-129</inkml:trace>
  <inkml:trace contextRef="#ctx1" brushRef="#br0">8911 14304 0,'0'0'0,"0"0"0,0 0 0,0 0 0,0 0 0,0 0 0,0 0 0,0 0 0,0 0 0,0 0 0,0 0 0,0 0 0,0 0 0,0 0 0,0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7:33.51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72672DD-080F-4B34-BAA0-CB98D93153AC}" emma:medium="tactile" emma:mode="ink">
          <msink:context xmlns:msink="http://schemas.microsoft.com/ink/2010/main" type="writingRegion" rotatedBoundingBox="18011,8365 17860,10382 17520,10356 17670,8340"/>
        </emma:interpretation>
      </emma:emma>
    </inkml:annotationXML>
    <inkml:traceGroup>
      <inkml:annotationXML>
        <emma:emma xmlns:emma="http://www.w3.org/2003/04/emma" version="1.0">
          <emma:interpretation id="{19A2F4AD-DF54-489C-B68B-EF93989A7D71}" emma:medium="tactile" emma:mode="ink">
            <msink:context xmlns:msink="http://schemas.microsoft.com/ink/2010/main" type="paragraph" rotatedBoundingBox="18011,8365 17860,10382 17520,10356 17670,8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4FDDF6-9EE0-4AEA-81B9-A03291B7DE77}" emma:medium="tactile" emma:mode="ink">
              <msink:context xmlns:msink="http://schemas.microsoft.com/ink/2010/main" type="line" rotatedBoundingBox="18011,8365 17860,10382 17520,10356 17670,8340"/>
            </emma:interpretation>
          </emma:emma>
        </inkml:annotationXML>
        <inkml:traceGroup>
          <inkml:annotationXML>
            <emma:emma xmlns:emma="http://www.w3.org/2003/04/emma" version="1.0">
              <emma:interpretation id="{2B2373F3-D7EF-43FF-A60B-474152F807E5}" emma:medium="tactile" emma:mode="ink">
                <msink:context xmlns:msink="http://schemas.microsoft.com/ink/2010/main" type="inkWord" rotatedBoundingBox="18011,8365 17860,10382 17520,10356 17670,8340"/>
              </emma:interpretation>
              <emma:one-of disjunction-type="recognition" id="oneOf0">
                <emma:interpretation id="interp0" emma:lang="en-US" emma:confidence="0">
                  <emma:literal>%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?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&amp;</emma:literal>
                </emma:interpretation>
              </emma:one-of>
            </emma:emma>
          </inkml:annotationXML>
          <inkml:trace contextRef="#ctx0" brushRef="#br0">227 41 1548,'0'0'2322,"0"0"-129,0 0 387,0 0-903,0 0-129,-38-37-387,38 37-129,0 0-258,0 0 0,0 0-258,0 0 0,0 0-129,0 0 0,-41 0 0,41 0-129,0 0 129,0 0-258,-38 0 0,38 0 0,0 37 0,0-37-129,-38 0 129,38 0-129,0 0 129,0 0 0,0 0-129,-38 39 129,38-39 0,0 0 129,0 0-129,0 38 0,0-38 0,0 0 0,0 0 0,0 37 0,0-37 0,38 0 0,-38 0 0,0 39 0,0-39-129,38 0 129,0 0-129,-38 0 0,0 0 129,41 0-129,-41 0 129,38-39-129,-38 39 0,38 0 0,-38 0 0,0-37 129,0 37-129,38 0 0,-38 0 0,0-38 0,0 38 0,0 0 0,0 0 0,0-39 0,0 39-129,0-37 129,0 37 0,-38 0-129,38 0-258,-38 0-516,38 0-3483,0 0-258,-38 0-645,38 0 387</inkml:trace>
          <inkml:trace contextRef="#ctx0" brushRef="#br0" timeOffset="9132.1595">189 347 903,'0'0'2709,"0"0"0,0 0-387,0 0-516,0 0-258,0 0-258,0 0-258,0 0-129,0 0-258,0 0 0,0 36 0,0 3-129,-41-39 0,41 39 0,0-39 0,0 36-129,0 3-129,0 0 129,0-3-129,0 3 0,-38 36-129,38-36 0,0 36 0,0-36 129,0 37-129,0-38 0,-38 1 129,38 36-129,0-36 0,0-2-129,0 38 129,38-36-258,-38 0 129,0-3 0,0 3 0,0 0 129,0-3-129,0 3 0,0 0 0,0-39 0,0 0 0,-38 36 0,38-36-387,0 0-1032,0 0-3096,38-36-129,-38 36-387,0 0-258</inkml:trace>
          <inkml:trace contextRef="#ctx0" brushRef="#br0" timeOffset="10107.7835">-119 1410 1677,'0'0'4644,"0"0"0,0 0-1677,0 39-645,0-39-516,0 0-258,0 0-516,39 36-258,-39 3-129,0-39-129,0 39-258,0-3 0,0 3-129,38-39-129,-38 39 129,0-3-129,0-36 0,0 39 0,0-39 0,38 39 0,-38-39 0,38 0 129,-38 0-129,0-39-129,0 39 129,38-39 0,0 39 129,-38-36-129,0-3 0,38 39 0,3-39-129,-41 39-129,38-36-258,-38-3-1161,0 39-2967,0 0-258,38 0-387,-38 0 258</inkml:trace>
          <inkml:trace contextRef="#ctx0" brushRef="#br0" timeOffset="11423.9504">34 2056 2193,'0'0'4257,"0"0"258,-38 0-2064,38 0-387,0 0-387,0 0-645,0 0 0,0 0-387,0 0 0,0 0-258,0 0-129,0 0 0,-38 0 0,38 0 0,0 0-129,0 0-129,0 0 129,0 0 0,0 38-129,0-38 129,0 39 0,0-39 0,-38 0 0,38 37 129,0-37-258,0 39 129,0-39-129,0 38 129,0-38-129,38 0 129,-38 0-129,0 37 0,0-37 129,38 0-129,-38 0 0,38 0 0,-38 0 0,38 0 0,-38 0 0,0 0 129,38 0-258,-38 0 129,0-37 0,0 37 0,38 0 129,-38 0-129,0-38 0,0 38-129,0-39 129,0 39 0,0-37 0,0 37-129,-38 0 129,38 0-129,0-39 129,0 39 0,-38 0 0,38 0-387,0 0-1290,0 0-2709,0 0-387,0 0-387,0 0-129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09.86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C59E5E7-0D61-4B8A-A246-58DD8BA04C62}" emma:medium="tactile" emma:mode="ink">
          <msink:context xmlns:msink="http://schemas.microsoft.com/ink/2010/main" type="writingRegion" rotatedBoundingBox="18410,9164 21430,8910 21618,11146 18598,11400"/>
        </emma:interpretation>
      </emma:emma>
    </inkml:annotationXML>
    <inkml:traceGroup>
      <inkml:annotationXML>
        <emma:emma xmlns:emma="http://www.w3.org/2003/04/emma" version="1.0">
          <emma:interpretation id="{B79903C8-472B-4AE3-9627-D3BB01681129}" emma:medium="tactile" emma:mode="ink">
            <msink:context xmlns:msink="http://schemas.microsoft.com/ink/2010/main" type="paragraph" rotatedBoundingBox="18410,9164 20759,8966 20804,9505 18455,9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3E6FD5-4DBF-40C7-ADA6-0D0641C59844}" emma:medium="tactile" emma:mode="ink">
              <msink:context xmlns:msink="http://schemas.microsoft.com/ink/2010/main" type="line" rotatedBoundingBox="18410,9164 20759,8966 20804,9505 18455,9702"/>
            </emma:interpretation>
          </emma:emma>
        </inkml:annotationXML>
        <inkml:traceGroup>
          <inkml:annotationXML>
            <emma:emma xmlns:emma="http://www.w3.org/2003/04/emma" version="1.0">
              <emma:interpretation id="{B2408B4B-C0F7-4F7E-BEF8-A68201A282E4}" emma:medium="tactile" emma:mode="ink">
                <msink:context xmlns:msink="http://schemas.microsoft.com/ink/2010/main" type="inkWord" rotatedBoundingBox="18410,9164 20759,8966 20804,9505 18455,9702"/>
              </emma:interpretation>
              <emma:one-of disjunction-type="recognition" id="oneOf0">
                <emma:interpretation id="interp0" emma:lang="en-US" emma:confidence="0">
                  <emma:literal>PIP-I</emma:literal>
                </emma:interpretation>
                <emma:interpretation id="interp1" emma:lang="en-US" emma:confidence="0">
                  <emma:literal>PEP-I</emma:literal>
                </emma:interpretation>
                <emma:interpretation id="interp2" emma:lang="en-US" emma:confidence="0">
                  <emma:literal>Pep-I</emma:literal>
                </emma:interpretation>
                <emma:interpretation id="interp3" emma:lang="en-US" emma:confidence="0">
                  <emma:literal>pep-I</emma:literal>
                </emma:interpretation>
                <emma:interpretation id="interp4" emma:lang="en-US" emma:confidence="0">
                  <emma:literal>PEEP-I</emma:literal>
                </emma:interpretation>
              </emma:one-of>
            </emma:emma>
          </inkml:annotationXML>
          <inkml:trace contextRef="#ctx0" brushRef="#br0">1986 865 6966,'0'-36'5289,"0"36"0,0-39-387,38 39-3741,-38-39 0,38 39-387,3 0-258,-3 0-129,0 0-129,1 0 0,-1 0-258,0 0 0,1 39 0,-39-39-129,0 39 0,0-3 0,0 3 0,-39-39 0,39 39 129,-38-3-129,38-36 129,-38 0 0,-1 39 129,39-39 0,-38 0-129,38 0 0,0-39 0,0 39-258,0 0-129,0 0-774,38-36-2967,-38 36-903,0 0-129,0 0-774</inkml:trace>
          <inkml:trace contextRef="#ctx0" brushRef="#br0" timeOffset="-724.0919">1523 1057 5934,'0'36'5289,"0"-36"0,0 0-516,0 0-3096,0 0-516,0 0-129,41 0-258,-3-36-387,1 36 0,-39 0-387,38 0 0,0 0-387,-38-39-645,39 39-3999,-39 0 129,38 0-645,-38 0-129</inkml:trace>
          <inkml:trace contextRef="#ctx0" brushRef="#br0" timeOffset="-964.1224">1485 904 5547,'0'0'5418,"0"0"-516,0 0 0,0 0-3354,0 0-645,0 0-129,38-39-129,3 39-129,-41 0-258,38 0-129,1-36 0,-39 36-258,38 0-129,-38 0-387,0 0-1032,38 0-3096,-38 0-258,0 0-387,0 0-387</inkml:trace>
          <inkml:trace contextRef="#ctx0" brushRef="#br0" timeOffset="-383.5487">2024 829 6966,'0'-39'5160,"0"39"0,0 0-258,38 39-3741,-38-39-387,0 36-129,0 3 0,0 0-258,0-3 0,0 3-258,0 36 129,41-36-258,-41-2 129,0 1-258,0 1-258,0-2-387,0 1-1548,0-38-2580,0 0-258,0 0-387,0 0-258</inkml:trace>
          <inkml:trace contextRef="#ctx0" brushRef="#br0" timeOffset="432.555">2718 865 5547,'0'0'5418,"0"0"-129,-38 0-258,38 0-2838,0 0-903,0 0-387,0 0-258,0 0-129,0 0-129,0 0-129,38 0 0,1 0-129,-39-36 0,38 36 0,-38 0-129,38 0 0,1 0 0,-39 0 129,38 0-258,0 0 0,-38 0-129,39 0 0,-39 0-387,0 0-903,38 0-3612,-38 0-258,0 0 0,0 0-645</inkml:trace>
          <inkml:trace contextRef="#ctx0" brushRef="#br0" timeOffset="-1616.2052">716 865 3870,'0'-36'5289,"0"36"-387,0 0-129,0 0-3225,38 0-258,-38 0-129,39 0-516,-1 0-129,0 0-129,1 0 0,-1 0-258,0 0 0,1 0 0,1 36-258,-40-36 258,39 39-258,-39-39 258,0 39 0,0-39-129,0 36 0,0 3 0,-39 0 129,-1-39-258,1 36 387,1-36-387,0 0 129,-1 39 0,39-39 129,-38 0-129,38 0-129,-38 0-129,38 0-1032,0 0-3225,38 0-516,-38-39-129,38 39-645</inkml:trace>
          <inkml:trace contextRef="#ctx0" brushRef="#br0" timeOffset="-2023.7569">754 943 1161,'0'-39'4902,"0"39"258,0 0-258,0-39-2193,0 39-903,0 0-258,0 0-645,0 39-258,0-39-258,0 39 258,39-39-387,-39 36 129,0 3-258,0 36 129,0-36-258,0-2 129,0 1 129,0 38-258,38-38-129,-38 1 129,0-2-129,0-37-129,0 0 0,0 38-258,0-38-645,0 0-1677,0 0-2064,0-38-129,0 38-645,0-37 388</inkml:trace>
          <inkml:trace contextRef="#ctx0" brushRef="#br0" timeOffset="2560.3252">3372 676 3612,'0'-39'4902,"0"39"-1032,0 0-774,0 0-645,0 0-516,0 0-516,0 0-129,0 0-387,0 0-258,0 39 0,0-39-258,0 39 0,0-3-129,0 3 0,0-39-129,0 39-129,0 36 129,0-36 0,0-39 0,39 36 0,-39 3 0,0-39-129,0 0 129,0 0-129,0 39-258,0-39-129,0 0-1032,0-39-3483,38 39-258,-38-39-387,0 39-387</inkml:trace>
        </inkml:traceGroup>
      </inkml:traceGroup>
    </inkml:traceGroup>
    <inkml:traceGroup>
      <inkml:annotationXML>
        <emma:emma xmlns:emma="http://www.w3.org/2003/04/emma" version="1.0">
          <emma:interpretation id="{5EAA5427-1BF6-442B-B011-E7A7DC1777BF}" emma:medium="tactile" emma:mode="ink">
            <msink:context xmlns:msink="http://schemas.microsoft.com/ink/2010/main" type="paragraph" rotatedBoundingBox="19306,10508 21553,10356 21606,11151 19360,113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17FC56-7857-4382-BD80-131EBC9B33CA}" emma:medium="tactile" emma:mode="ink">
              <msink:context xmlns:msink="http://schemas.microsoft.com/ink/2010/main" type="inkBullet" rotatedBoundingBox="19306,10508 19993,10461 20043,11189 19355,11236"/>
            </emma:interpretation>
            <emma:one-of disjunction-type="recognition" id="oneOf1">
              <emma:interpretation id="interp5" emma:lang="en-US" emma:confidence="0">
                <emma:literal>EP</emma:literal>
              </emma:interpretation>
              <emma:interpretation id="interp6" emma:lang="en-US" emma:confidence="0">
                <emma:literal>CP</emma:literal>
              </emma:interpretation>
              <emma:interpretation id="interp7" emma:lang="en-US" emma:confidence="0">
                <emma:literal>[P</emma:literal>
              </emma:interpretation>
              <emma:interpretation id="interp8" emma:lang="en-US" emma:confidence="0">
                <emma:literal>Ep</emma:literal>
              </emma:interpretation>
              <emma:interpretation id="interp9" emma:lang="en-US" emma:confidence="0">
                <emma:literal>[p</emma:literal>
              </emma:interpretation>
            </emma:one-of>
          </emma:emma>
        </inkml:annotationXML>
        <inkml:trace contextRef="#ctx0" brushRef="#br0" timeOffset="15752.0003">1986 2387 2322,'0'0'4902,"0"0"0,0 0-258,0-39-2580,0 39-645,-39 0-129,39 0-258,-38 0-258,38 0-387,-38 0 0,-1 39 129,39-39-258,0 0 0,-38 0-129,38 0 0,-38 0 0,38 0-129,0 0 129,0 36-129,0-36 0,0 0 0,0 39 129,0 0-129,38-39 129,-38 36-129,0 3 0,0 0 0,38 36 0,-38-39 0,0 3 0,0 0 0,0 36-129,0-36 129,-38-2 0,38 1 0,0-38-129,0 39 129,0-39 0,0 0 0,0 37 0,0-37 0,38 0 0,-38 0 0,39 0 0,-39 0 0,38-37 0,-38 37 0,38 0-129,1 0-129,-39 0-645,38-39-2322,-38 39-1419,38 0-645,-38 0-258,0 0 0</inkml:trace>
        <inkml:trace contextRef="#ctx0" brushRef="#br0" timeOffset="16376.0795">2256 2690 5934,'0'-39'5418,"0"39"-129,0-36-516,0 36-3096,0 0-645,77-39 0,-77 39-516,38 0 0,0 0-258,1 0-129,-1 39 0,0-3-129,-38-36 0,39 39 129,-39-3-258,0 3 129,0 0 0,-39-39-129,39 36 129,-38-36 0,0 0 0,-1 39 0,39-39 0,-38 0 0,0 0 0,38-39 0,0 39-129,-39 0-387,39 0-1548,0 0-2580,39 0-516,-1 0-387,-38 0 0</inkml:trace>
        <inkml:trace contextRef="#ctx0" brushRef="#br0" timeOffset="16020.5344">2333 2651 8514,'0'0'5418,"0"0"-387,0 0-387,0 39-3612,-39-3-387,39 3-258,0 0 0,0 36-129,0-36-129,0 36-129,0-36-129,0-2 0,39 1-516,-39-38-1290,0 39-2838,0-39-258,38 0-516,-38 0-129</inkml:trace>
      </inkml:traceGroup>
      <inkml:traceGroup>
        <inkml:annotationXML>
          <emma:emma xmlns:emma="http://www.w3.org/2003/04/emma" version="1.0">
            <emma:interpretation id="{E3329160-3839-4DEE-B8F3-9E801DB6BCAC}" emma:medium="tactile" emma:mode="ink">
              <msink:context xmlns:msink="http://schemas.microsoft.com/ink/2010/main" type="line" rotatedBoundingBox="20318,10472 21555,10388 21606,11151 20370,11235"/>
            </emma:interpretation>
          </emma:emma>
        </inkml:annotationXML>
        <inkml:traceGroup>
          <inkml:annotationXML>
            <emma:emma xmlns:emma="http://www.w3.org/2003/04/emma" version="1.0">
              <emma:interpretation id="{5D10A316-3B46-4BA3-98C5-E5E8509DD5C3}" emma:medium="tactile" emma:mode="ink">
                <msink:context xmlns:msink="http://schemas.microsoft.com/ink/2010/main" type="inkWord" rotatedBoundingBox="20318,10472 21555,10388 21606,11151 20370,11235"/>
              </emma:interpretation>
              <emma:one-of disjunction-type="recognition" id="oneOf2">
                <emma:interpretation id="interp10" emma:lang="en-US" emma:confidence="0">
                  <emma:literal>£0]</emma:literal>
                </emma:interpretation>
                <emma:interpretation id="interp11" emma:lang="en-US" emma:confidence="0">
                  <emma:literal>€0]</emma:literal>
                </emma:interpretation>
                <emma:interpretation id="interp12" emma:lang="en-US" emma:confidence="0">
                  <emma:literal>50]</emma:literal>
                </emma:interpretation>
                <emma:interpretation id="interp13" emma:lang="en-US" emma:confidence="0">
                  <emma:literal>20]</emma:literal>
                </emma:interpretation>
                <emma:interpretation id="interp14" emma:lang="en-US" emma:confidence="0">
                  <emma:literal>to]</emma:literal>
                </emma:interpretation>
              </emma:one-of>
            </emma:emma>
          </inkml:annotationXML>
          <inkml:trace contextRef="#ctx0" brushRef="#br0" timeOffset="17140.1766">2987 2879 9288,'-39'0'5289,"39"0"-258,0 0-1677,39 0-2322,-1 0 0,-38 0-387,38 0-258,3 0-129,-3 0-129,1 0-129,-39 0-387,38 0-1290,0 0-3225,-38 0-129,0 0-387,39 0-387</inkml:trace>
          <inkml:trace contextRef="#ctx0" brushRef="#br0" timeOffset="16908.6472">3257 2423 3096,'0'0'5031,"0"0"-129,0 0-129,0 0-2193,0 0-1419,0 0-129,-38 0-387,38 0-129,-38 39-258,38-39 0,-39 39 129,1-39-129,-3 36-258,41-36 258,-38 39-258,0-39 129,38 39 0,0-39 0,0 36 0,0-36 0,0 0 0,0 0-129,0 0 129,38 0-129,0 0 129,3 0-129,-41 0 129,38 0-129,1 0-129,-1 39-129,-38-39-387,0 0-1161,38 0-2838,-38 0-387,0 0-516,0 36-129</inkml:trace>
          <inkml:trace contextRef="#ctx0" brushRef="#br0" timeOffset="17676.2446">3681 2462 5676,'0'0'5289,"-38"0"-387,38 39-258,0-3-3483,-41-36-258,41 39-129,0 0-258,0-3 0,0 3-129,0-3-129,0 3-129,41 0 129,-3-3-129,-38-36 0,38 0 0,1 0 0,-1 0-129,-38 0 129,38-36-129,1-3 0,-39 0 129,38 3-129,-38-3 129,0 3-129,0-3 0,-38 0 0,-1 3 0,39-3 0,-38 39-129,0 0 129,-1 0-258,1 0-129,38 0-258,-38 39-2580,38-39-1548,-41 36-387,41-36-516,0 0 258</inkml:trace>
          <inkml:trace contextRef="#ctx0" brushRef="#br0" timeOffset="18344.3294">3911 2273 5676,'0'0'5418,"0"0"-258,0 0-387,0 0-2451,38 0-1548,1 0 0,-1 0-129,-38 0-258,38 0 0,1 0-258,1-39 129,-1 39-258,-1 0 258,-38 0-258,38 0 129,1 0-129,-39 0 129,0 0-129,0 0 129,0 0-129,38 0-129,-38 0 258,0 0-129,0 39 0,0-39-129,0 0 258,-38 36-129,38-36 129,0 39-129,0 0 0,0-3 0,0 3 0,0 0 0,0-3 0,0 3 0,0 0 0,0 36 0,0-39 0,0 3 0,0 0 0,0-3 0,38 3 0,-38 0 0,0-2-129,38 1 129,-38-38 0,0 39 129,0-39-129,0 0-129,0 0 129,-38 37 129,38-37-129,-38 0 129,-1 0-129,39 0 0,-38 0 0,0 0-258,38 0-1290,-39 0-3483,39 0-129,-40 38-387,40-38-387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18.32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75D200D-4EE1-4E32-90E4-2057739490DF}" emma:medium="tactile" emma:mode="ink">
          <msink:context xmlns:msink="http://schemas.microsoft.com/ink/2010/main" type="writingRegion" rotatedBoundingBox="18059,10347 19440,11674 19193,11932 17812,10605"/>
        </emma:interpretation>
      </emma:emma>
    </inkml:annotationXML>
    <inkml:traceGroup>
      <inkml:annotationXML>
        <emma:emma xmlns:emma="http://www.w3.org/2003/04/emma" version="1.0">
          <emma:interpretation id="{8BF1F900-2251-43AF-BCA1-792B838534CF}" emma:medium="tactile" emma:mode="ink">
            <msink:context xmlns:msink="http://schemas.microsoft.com/ink/2010/main" type="paragraph" rotatedBoundingBox="18059,10347 19440,11674 19193,11932 17812,106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DF9BFB-7C98-4C2B-9336-4224831A09CB}" emma:medium="tactile" emma:mode="ink">
              <msink:context xmlns:msink="http://schemas.microsoft.com/ink/2010/main" type="line" rotatedBoundingBox="18059,10347 19440,11674 19193,11932 17812,10605"/>
            </emma:interpretation>
          </emma:emma>
        </inkml:annotationXML>
        <inkml:traceGroup>
          <inkml:annotationXML>
            <emma:emma xmlns:emma="http://www.w3.org/2003/04/emma" version="1.0">
              <emma:interpretation id="{BC103A5E-3261-4273-B33B-B9CA65408CBC}" emma:medium="tactile" emma:mode="ink">
                <msink:context xmlns:msink="http://schemas.microsoft.com/ink/2010/main" type="inkWord" rotatedBoundingBox="18059,10347 19440,11674 19193,11932 17812,10605">
                  <msink:destinationLink direction="with" ref="{49610936-6B48-47AF-BCA2-6A9116480660}"/>
                </msink:context>
              </emma:interpretation>
              <emma:one-of disjunction-type="recognition" id="oneOf0">
                <emma:interpretation id="interp0" emma:lang="en-US" emma:confidence="0">
                  <emma:literal>2%</emma:literal>
                </emma:interpretation>
                <emma:interpretation id="interp1" emma:lang="en-US" emma:confidence="0">
                  <emma:literal>3%</emma:literal>
                </emma:interpretation>
                <emma:interpretation id="interp2" emma:lang="en-US" emma:confidence="0">
                  <emma:literal>3%.</emma:literal>
                </emma:interpretation>
                <emma:interpretation id="interp3" emma:lang="en-US" emma:confidence="0">
                  <emma:literal>J.</emma:literal>
                </emma:interpretation>
                <emma:interpretation id="interp4" emma:lang="en-US" emma:confidence="0">
                  <emma:literal>S.</emma:literal>
                </emma:interpretation>
              </emma:one-of>
            </emma:emma>
          </inkml:annotationXML>
          <inkml:trace contextRef="#ctx0" brushRef="#br0">217 2182 774,'0'0'3870,"0"0"-387,0 0-516,0 0-516,0-39-129,0 39-516,0 0-258,0 0-387,0 0-129,0 0-129,0 0-129,0 0-258,0 39 0,38-39 129,-38 0-258,39 36 0,-1 3-129,0 0 0,1-2-129,-1 1 129,39 1-129,-39 36-129,40-38 129,-40 41 0,39-42-129,-39 42 0,1-42 129,37 3 0,-37 36-129,-1-36 0,39 0 0,-39-2 129,2 1-129,-1-38 0,-1 39 0,-38-39 0,38 0 0,-38 0 0,0 0-129,0 0-129,0 0-258,0 0-258,0 0-2709,0 0-1548,0-39-258,0 39-645,0 0 258</inkml:trace>
          <inkml:trace contextRef="#ctx0" brushRef="#br0" timeOffset="924.1174">1370 2903 3870,'0'0'5289,"0"0"-387,0 0 0,-38 0-3225,38 0-129,0 0-516,0 39-258,0-39 0,0 0-258,0 37-129,0-37 0,38 0-129,-38 0-129,0 38 0,39 1 129,-39-39-258,0 37 129,0-37-129,37 38 129,-37 1-129,0-39 0,0 37 0,0-37 0,38 39 129,-38-39 0,0 0-129,0 0 0,0 0 129,0 38-129,0-38 0,-38 0 0,38 0 0,-37 0 0,-2 0 0,1 0 0,38 0 0,-38 0 0,-1 0 129,1 0 0,0 0-258,38 0 258,0 0-258,-39-38 129,39 38-129,0 0-774,39 0-4128,-1 0 0,-38 0-645,38 0-258</inkml:trace>
          <inkml:trace contextRef="#ctx0" brushRef="#br0" timeOffset="14515.8433">1678 3549 1806,'0'0'4257,"0"0"516,0 0-1806,0 0-645,0 0-387,0 0-387,0 0-387,-38 0-258,38 0 0,0 0-387,0 0 0,-41 39-258,41-39-129,0 0-129,0 0 129,0 39 0,0-3 0,0-36-129,0 0 0,41 39 258,-41-39-258,38 0 129,-38 0-129,39 0 129,-1-39-129,-38 39 0,38-36 0,1 36 0,-39-39 0,0 0 129,0 39-129,0-36-129,0 36 129,-39-39-129,1 39-516,38 0-1161,-38 0-2838,38 0-258,0 0-387,-39 0-387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17.1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6A4D11D-138D-4DC1-8000-E391EC8807AD}" emma:medium="tactile" emma:mode="ink">
          <msink:context xmlns:msink="http://schemas.microsoft.com/ink/2010/main" type="writingRegion" rotatedBoundingBox="17608,10631 16091,12158 15787,11856 17305,10330"/>
        </emma:interpretation>
      </emma:emma>
    </inkml:annotationXML>
    <inkml:traceGroup>
      <inkml:annotationXML>
        <emma:emma xmlns:emma="http://www.w3.org/2003/04/emma" version="1.0">
          <emma:interpretation id="{F9B9BE93-C814-4346-B2DB-4CF6C6636872}" emma:medium="tactile" emma:mode="ink">
            <msink:context xmlns:msink="http://schemas.microsoft.com/ink/2010/main" type="paragraph" rotatedBoundingBox="17608,10631 16091,12158 15787,11856 17305,10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92E45F-7061-4726-A943-0992315411D3}" emma:medium="tactile" emma:mode="ink">
              <msink:context xmlns:msink="http://schemas.microsoft.com/ink/2010/main" type="line" rotatedBoundingBox="17608,10631 16091,12158 15787,11856 17305,10330"/>
            </emma:interpretation>
          </emma:emma>
        </inkml:annotationXML>
        <inkml:traceGroup>
          <inkml:annotationXML>
            <emma:emma xmlns:emma="http://www.w3.org/2003/04/emma" version="1.0">
              <emma:interpretation id="{4D1278AC-1481-4416-8FDE-FEB6E3A1F98C}" emma:medium="tactile" emma:mode="ink">
                <msink:context xmlns:msink="http://schemas.microsoft.com/ink/2010/main" type="inkWord" rotatedBoundingBox="17608,10631 16091,12158 15787,11856 17305,10330">
                  <msink:destinationLink direction="with" ref="{FA6946F6-B61D-4C3D-8D2E-76B128C69B9B}"/>
                </msink:context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I,</emma:literal>
                </emma:interpretation>
                <emma:interpretation id="interp2" emma:lang="en-US" emma:confidence="0">
                  <emma:literal>I.</emma:literal>
                </emma:interpretation>
                <emma:interpretation id="interp3" emma:lang="en-US" emma:confidence="0">
                  <emma:literal>Ir.</emma:literal>
                </emma:interpretation>
                <emma:interpretation id="interp4" emma:lang="en-US" emma:confidence="0">
                  <emma:literal>oft</emma:literal>
                </emma:interpretation>
              </emma:one-of>
            </emma:emma>
          </inkml:annotationXML>
          <inkml:trace contextRef="#ctx0" brushRef="#br0">-1256 3017 3483,'39'0'4773,"-39"0"-1032,0 0-645,0 0-1032,0 0-387,0 0-387,0 0-258,0 0-129,0 38-129,0-1-258,-39-37-129,39 39 0,0-1-129,-38-1 129,38 2-258,-38-1 129,38-1-258,-39 2 129,39-39-129,-38 38 0,38-1 0,0-37 129,0 0-129,0 39 0,0-39 0,0 0 0,0 0 129,38 0 0,1 0-129,-39 0 129,38 0 0,0 0-129,1-39 129,-1 39-129,0 0 0,3 0-129,-41-37-516,76 37-3096,-37 0-1032,-1 0-645,-38 0-258</inkml:trace>
          <inkml:trace contextRef="#ctx0" brushRef="#br0" timeOffset="14671.363">-1601 3701 774,'0'0'4257,"-38"0"258,38 0-1677,0-39-387,0 39-387,0 0-774,-41 0-129,41 0-258,0 0-129,0 0-258,-38 0 129,38 0-258,0 39-129,0-39 0,-38 38-129,38-38 0,0 37-129,0-37 0,0 39 129,0-1-129,38-38 0,-38 37 0,0-37 0,38 0 0,-38 0 129,41 0-129,-41 0 0,0 0 0,0 0 0,38-37 0,-38-1 0,39 38 0,-39-39 0,0 39 0,0-37 129,0 37-258,0 0 258,-39-38-258,39 38 0,-38 0-129,38 0-1290,0 0-2838,0 0-645,0 0-258,0 0-129</inkml:trace>
          <inkml:trace contextRef="#ctx0" brushRef="#br0" timeOffset="-848.1077">-61 2182 3354,'0'0'3354,"39"0"-516,-39 0-387,0-39-258,0 39-387,0 0-258,38 0-258,-38 0-387,0 0-129,0 0 0,0 0-129,-38 0-129,38 0-129,0 0 0,0 0 0,-39 39-129,1-39 129,38 36-258,-41 3 258,3-39-129,0 75-129,-1-36 0,1 0-129,0-3 129,-39 40 0,39 1-129,-39-40 129,0 40-129,-2-2 129,3 1-129,-1-38 129,39 38-129,-39-37 129,0-1-129,39-1 0,0 2 0,-3-1 0,41-1 0,-38-37 129,38 0-129,0 39-129,0-39 129,0 0 0,0 0 0,0 0 0,0 0-258,0-39-258,0 39-1032,0 0-3354,38-37-129,3 37-645,-41 0 0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22.26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E557BD0-5CDB-4339-B2E4-CEADB9E5BF18}" emma:medium="tactile" emma:mode="ink">
          <msink:context xmlns:msink="http://schemas.microsoft.com/ink/2010/main" type="writingRegion" rotatedBoundingBox="14568,10439 16294,10279 16367,11063 14641,11223"/>
        </emma:interpretation>
      </emma:emma>
    </inkml:annotationXML>
    <inkml:traceGroup>
      <inkml:annotationXML>
        <emma:emma xmlns:emma="http://www.w3.org/2003/04/emma" version="1.0">
          <emma:interpretation id="{F0EDB214-407C-4FA6-BF35-90DA89B74AEB}" emma:medium="tactile" emma:mode="ink">
            <msink:context xmlns:msink="http://schemas.microsoft.com/ink/2010/main" type="paragraph" rotatedBoundingBox="14568,10439 16294,10279 16367,11063 14641,11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6A7C3C-E4D7-459A-A1E2-CE334E3A06DC}" emma:medium="tactile" emma:mode="ink">
              <msink:context xmlns:msink="http://schemas.microsoft.com/ink/2010/main" type="line" rotatedBoundingBox="14568,10439 16294,10279 16367,11063 14641,11223"/>
            </emma:interpretation>
          </emma:emma>
        </inkml:annotationXML>
        <inkml:traceGroup>
          <inkml:annotationXML>
            <emma:emma xmlns:emma="http://www.w3.org/2003/04/emma" version="1.0">
              <emma:interpretation id="{78B2FC71-E6DA-4F48-927F-82AEC5080D8D}" emma:medium="tactile" emma:mode="ink">
                <msink:context xmlns:msink="http://schemas.microsoft.com/ink/2010/main" type="inkWord" rotatedBoundingBox="14568,10439 16294,10279 16367,11063 14641,11223"/>
              </emma:interpretation>
              <emma:one-of disjunction-type="recognition" id="oneOf0">
                <emma:interpretation id="interp0" emma:lang="en-US" emma:confidence="0">
                  <emma:literal>[pro]</emma:literal>
                </emma:interpretation>
                <emma:interpretation id="interp1" emma:lang="en-US" emma:confidence="0">
                  <emma:literal>[poo]</emma:literal>
                </emma:interpretation>
                <emma:interpretation id="interp2" emma:lang="en-US" emma:confidence="0">
                  <emma:literal>[2&gt;0]</emma:literal>
                </emma:interpretation>
                <emma:interpretation id="interp3" emma:lang="en-US" emma:confidence="0">
                  <emma:literal>[pro}</emma:literal>
                </emma:interpretation>
                <emma:interpretation id="interp4" emma:lang="en-US" emma:confidence="0">
                  <emma:literal>{pro]</emma:literal>
                </emma:interpretation>
              </emma:one-of>
            </emma:emma>
          </inkml:annotationXML>
          <inkml:trace contextRef="#ctx0" brushRef="#br0">-2827 2124 2322,'0'0'4644,"0"0"258,0 0-1935,0 0-774,0 0-516,0 0-387,0 0-387,0-37-129,0 37-258,0 0 0,-39 0-129,39 0-129,0 0 0,-38 0-129,38 0 0,-38 0 0,38 0 0,-41 0 0,41 0 0,0 0 129,0 0-258,-38 0 129,38 0 0,-39 0-129,39 0 129,0 0-129,0 0 0,0 37 129,0 1-129,0 1 0,0-2 0,0 2 0,0-1 0,0-1 0,0 41 0,39-42-129,-39 39 129,0 3 0,0-41 0,-39 1-129,39 1 129,0-2-129,0 2 129,0-1 0,0-38 0,0 0-129,0 37 129,0-37 0,0 0 0,39 0 0,-39 0 0,38 0 0,-38 0 0,41 0 129,-41 0-129,38 0 0,-38 0 0,38 0 0,-38 0 0,39 0-516,-39 0-258,38 0-1935,-38 0-2064,0-37-258,0 37-645,0 0 388</inkml:trace>
          <inkml:trace contextRef="#ctx0" brushRef="#br0" timeOffset="296.0376">-2597 2505 4644,'0'-39'5289,"0"39"-387,0 0-129,38 39-3354,-38-39-516,0 36-258,-38 3-258,38 0 0,0-2-387,0 40 129,0-40-129,0 2 0,0-1-129,0-1 0,0-37-516,0 0-1032,38 39-2709,-38-39-774,0 0-129,0 0 129</inkml:trace>
          <inkml:trace contextRef="#ctx0" brushRef="#br0" timeOffset="624.0793">-2597 2505 4128,'0'0'5160,"0"0"-129,38-39-258,-38 39-3354,39 0-258,-39-36-258,38 36-258,2 0-258,-1 36-129,-39-36-129,38 0 0,-38 39-129,0-3 0,0-36 0,0 39-129,0-39 129,-38 39 0,38-39 0,-39 37 0,39-37 0,0 0 0,0 0-129,-40 0 129,40 0-387,0 0-516,0 0-3741,0 0-258,0 0-387,0 0-129</inkml:trace>
          <inkml:trace contextRef="#ctx0" brushRef="#br0" timeOffset="1180.1498">-2135 2315 6837,'0'0'5289,"0"0"-129,0 0-258,0 0-3999,0 0-258,39 0-129,-39 0 129,38 37-387,0-37 0,1 0-129,-39 0 0,40 39-129,-1-39 0,-39 39 0,38-39 0,-38 36 0,0-36 0,38 0 0,-38 39 0,0-39-129,0 36 129,0-36 0,0 39 0,-38-39 0,38 39 0,0-39 0,-38 37 0,-1-37 0,39 0 0,-40 38 0,40-38 0,-39 0 0,39 0 0,0 39 0,0-39 0,0 0-129,0 0-129,0 0-516,0 0-1161,0 0-2838,0-39-387,39 39-387,-39 0 0</inkml:trace>
          <inkml:trace contextRef="#ctx0" brushRef="#br0" timeOffset="1588.2017">-1557 2352 5934,'0'39'5289,"-39"0"-387,39-3-129,0-36-3999,0 39 129,0-3-387,0-36-129,39 39 0,-39-39-258,38 0 0,0 0 0,-38 0 0,41 0-129,-41 0 0,38-39 0,-38 39 258,0-36-258,0-3 0,0 3 0,0 36 0,0-39 0,-38 0 0,-3 39 0,41 0-258,-38 0 129,0 0-387,38 0-774,-39 0-3483,39 39-129,0-39-387,0 0-387</inkml:trace>
          <inkml:trace contextRef="#ctx0" brushRef="#br0" timeOffset="2335.7965">-1325 2124 6063,'0'0'5676,"0"0"-516,0 0-129,-38-37-3483,38 37-645,0 0 0,38-39-387,-38 39 0,38 0-258,1 0 129,-39-39-258,38 39 129,-38 0-129,0 0-258,38 0 129,-38 0 0,0 39 0,0-39-129,39 0 129,-39 0-129,0 39 129,0-39 0,0 37 0,0-37 0,0 0 0,0 0 0,0 38 0,0-38 0,-39 39 0,39-39 0,0 37 0,0-37 0,0 39 0,0-1 0,0-1-129,0-37 129,0 39 0,0 0 0,0-3 0,39 39 0,-39-36 0,0 0 0,0-39-129,0 37 129,0 1 0,0 1 0,0-2 0,0-37 0,0 0 0,0 39 0,0-39-129,-39 0 258,39 0-129,0 0 0,-38 0 0,38 0-129,0 0-129,-38 0-645,38 0-4128,0 0 0,0 0-387,0 0-645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2013-12-09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2013-12-09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2013-12-09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emf"/><Relationship Id="rId18" Type="http://schemas.openxmlformats.org/officeDocument/2006/relationships/customXml" Target="../ink/ink40.xml"/><Relationship Id="rId26" Type="http://schemas.openxmlformats.org/officeDocument/2006/relationships/customXml" Target="../ink/ink44.xml"/><Relationship Id="rId21" Type="http://schemas.openxmlformats.org/officeDocument/2006/relationships/image" Target="../media/image90.emf"/><Relationship Id="rId34" Type="http://schemas.openxmlformats.org/officeDocument/2006/relationships/customXml" Target="../ink/ink48.xml"/><Relationship Id="rId7" Type="http://schemas.openxmlformats.org/officeDocument/2006/relationships/image" Target="../media/image21.emf"/><Relationship Id="rId12" Type="http://schemas.openxmlformats.org/officeDocument/2006/relationships/customXml" Target="../ink/ink37.xml"/><Relationship Id="rId17" Type="http://schemas.openxmlformats.org/officeDocument/2006/relationships/image" Target="../media/image72.emf"/><Relationship Id="rId25" Type="http://schemas.openxmlformats.org/officeDocument/2006/relationships/image" Target="../media/image41.emf"/><Relationship Id="rId33" Type="http://schemas.openxmlformats.org/officeDocument/2006/relationships/image" Target="../media/image13.emf"/><Relationship Id="rId2" Type="http://schemas.openxmlformats.org/officeDocument/2006/relationships/customXml" Target="../ink/ink32.xml"/><Relationship Id="rId16" Type="http://schemas.openxmlformats.org/officeDocument/2006/relationships/customXml" Target="../ink/ink39.xml"/><Relationship Id="rId20" Type="http://schemas.openxmlformats.org/officeDocument/2006/relationships/customXml" Target="../ink/ink41.xml"/><Relationship Id="rId29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1" Type="http://schemas.openxmlformats.org/officeDocument/2006/relationships/image" Target="../media/image42.emf"/><Relationship Id="rId24" Type="http://schemas.openxmlformats.org/officeDocument/2006/relationships/customXml" Target="../ink/ink43.xml"/><Relationship Id="rId32" Type="http://schemas.openxmlformats.org/officeDocument/2006/relationships/customXml" Target="../ink/ink47.xml"/><Relationship Id="rId37" Type="http://schemas.openxmlformats.org/officeDocument/2006/relationships/image" Target="../media/image16.emf"/><Relationship Id="rId5" Type="http://schemas.openxmlformats.org/officeDocument/2006/relationships/image" Target="../media/image15.emf"/><Relationship Id="rId15" Type="http://schemas.openxmlformats.org/officeDocument/2006/relationships/image" Target="../media/image62.emf"/><Relationship Id="rId23" Type="http://schemas.openxmlformats.org/officeDocument/2006/relationships/image" Target="../media/image31.emf"/><Relationship Id="rId28" Type="http://schemas.openxmlformats.org/officeDocument/2006/relationships/customXml" Target="../ink/ink45.xml"/><Relationship Id="rId36" Type="http://schemas.openxmlformats.org/officeDocument/2006/relationships/customXml" Target="../ink/ink49.xml"/><Relationship Id="rId10" Type="http://schemas.openxmlformats.org/officeDocument/2006/relationships/customXml" Target="../ink/ink36.xml"/><Relationship Id="rId19" Type="http://schemas.openxmlformats.org/officeDocument/2006/relationships/image" Target="../media/image81.emf"/><Relationship Id="rId31" Type="http://schemas.openxmlformats.org/officeDocument/2006/relationships/image" Target="../media/image12.emf"/><Relationship Id="rId4" Type="http://schemas.openxmlformats.org/officeDocument/2006/relationships/customXml" Target="../ink/ink33.xml"/><Relationship Id="rId9" Type="http://schemas.openxmlformats.org/officeDocument/2006/relationships/image" Target="../media/image32.emf"/><Relationship Id="rId14" Type="http://schemas.openxmlformats.org/officeDocument/2006/relationships/customXml" Target="../ink/ink38.xml"/><Relationship Id="rId22" Type="http://schemas.openxmlformats.org/officeDocument/2006/relationships/customXml" Target="../ink/ink42.xml"/><Relationship Id="rId27" Type="http://schemas.openxmlformats.org/officeDocument/2006/relationships/image" Target="../media/image1010.emf"/><Relationship Id="rId30" Type="http://schemas.openxmlformats.org/officeDocument/2006/relationships/customXml" Target="../ink/ink46.xml"/><Relationship Id="rId35" Type="http://schemas.openxmlformats.org/officeDocument/2006/relationships/image" Target="../media/image14.emf"/><Relationship Id="rId8" Type="http://schemas.openxmlformats.org/officeDocument/2006/relationships/customXml" Target="../ink/ink35.xml"/><Relationship Id="rId3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0.emf"/><Relationship Id="rId18" Type="http://schemas.openxmlformats.org/officeDocument/2006/relationships/customXml" Target="../ink/ink59.xml"/><Relationship Id="rId26" Type="http://schemas.openxmlformats.org/officeDocument/2006/relationships/customXml" Target="../ink/ink62.xml"/><Relationship Id="rId21" Type="http://schemas.openxmlformats.org/officeDocument/2006/relationships/image" Target="../media/image520.emf"/><Relationship Id="rId34" Type="http://schemas.openxmlformats.org/officeDocument/2006/relationships/customXml" Target="../ink/ink65.xml"/><Relationship Id="rId42" Type="http://schemas.openxmlformats.org/officeDocument/2006/relationships/customXml" Target="../ink/ink68.xml"/><Relationship Id="rId47" Type="http://schemas.openxmlformats.org/officeDocument/2006/relationships/image" Target="../media/image650.emf"/><Relationship Id="rId50" Type="http://schemas.openxmlformats.org/officeDocument/2006/relationships/customXml" Target="../ink/ink71.xml"/><Relationship Id="rId55" Type="http://schemas.openxmlformats.org/officeDocument/2006/relationships/image" Target="../media/image69.emf"/><Relationship Id="rId7" Type="http://schemas.openxmlformats.org/officeDocument/2006/relationships/image" Target="../media/image450.emf"/><Relationship Id="rId2" Type="http://schemas.openxmlformats.org/officeDocument/2006/relationships/customXml" Target="../ink/ink51.xml"/><Relationship Id="rId16" Type="http://schemas.openxmlformats.org/officeDocument/2006/relationships/customXml" Target="../ink/ink58.xml"/><Relationship Id="rId11" Type="http://schemas.openxmlformats.org/officeDocument/2006/relationships/image" Target="../media/image470.emf"/><Relationship Id="rId24" Type="http://schemas.openxmlformats.org/officeDocument/2006/relationships/customXml" Target="../ink/ink61.xml"/><Relationship Id="rId32" Type="http://schemas.openxmlformats.org/officeDocument/2006/relationships/customXml" Target="../ink/ink64.xml"/><Relationship Id="rId37" Type="http://schemas.openxmlformats.org/officeDocument/2006/relationships/image" Target="../media/image600.emf"/><Relationship Id="rId45" Type="http://schemas.openxmlformats.org/officeDocument/2006/relationships/image" Target="../media/image640.emf"/><Relationship Id="rId53" Type="http://schemas.openxmlformats.org/officeDocument/2006/relationships/image" Target="../media/image68.emf"/><Relationship Id="rId58" Type="http://schemas.openxmlformats.org/officeDocument/2006/relationships/customXml" Target="../ink/ink75.xml"/><Relationship Id="rId5" Type="http://schemas.openxmlformats.org/officeDocument/2006/relationships/image" Target="../media/image61.emf"/><Relationship Id="rId15" Type="http://schemas.openxmlformats.org/officeDocument/2006/relationships/image" Target="../media/image490.emf"/><Relationship Id="rId23" Type="http://schemas.openxmlformats.org/officeDocument/2006/relationships/image" Target="../media/image530.emf"/><Relationship Id="rId28" Type="http://schemas.openxmlformats.org/officeDocument/2006/relationships/customXml" Target="../ink/ink63.xml"/><Relationship Id="rId36" Type="http://schemas.openxmlformats.org/officeDocument/2006/relationships/customXml" Target="../ink/ink66.xml"/><Relationship Id="rId49" Type="http://schemas.openxmlformats.org/officeDocument/2006/relationships/image" Target="../media/image66.emf"/><Relationship Id="rId57" Type="http://schemas.openxmlformats.org/officeDocument/2006/relationships/image" Target="../media/image70.emf"/><Relationship Id="rId10" Type="http://schemas.openxmlformats.org/officeDocument/2006/relationships/customXml" Target="../ink/ink55.xml"/><Relationship Id="rId31" Type="http://schemas.openxmlformats.org/officeDocument/2006/relationships/image" Target="../media/image570.emf"/><Relationship Id="rId52" Type="http://schemas.openxmlformats.org/officeDocument/2006/relationships/customXml" Target="../ink/ink72.xml"/><Relationship Id="rId4" Type="http://schemas.openxmlformats.org/officeDocument/2006/relationships/customXml" Target="../ink/ink52.xml"/><Relationship Id="rId9" Type="http://schemas.openxmlformats.org/officeDocument/2006/relationships/image" Target="../media/image460.emf"/><Relationship Id="rId14" Type="http://schemas.openxmlformats.org/officeDocument/2006/relationships/customXml" Target="../ink/ink57.xml"/><Relationship Id="rId22" Type="http://schemas.openxmlformats.org/officeDocument/2006/relationships/customXml" Target="../ink/ink60.xml"/><Relationship Id="rId27" Type="http://schemas.openxmlformats.org/officeDocument/2006/relationships/image" Target="../media/image550.emf"/><Relationship Id="rId35" Type="http://schemas.openxmlformats.org/officeDocument/2006/relationships/image" Target="../media/image590.emf"/><Relationship Id="rId48" Type="http://schemas.openxmlformats.org/officeDocument/2006/relationships/customXml" Target="../ink/ink70.xml"/><Relationship Id="rId56" Type="http://schemas.openxmlformats.org/officeDocument/2006/relationships/customXml" Target="../ink/ink74.xml"/><Relationship Id="rId8" Type="http://schemas.openxmlformats.org/officeDocument/2006/relationships/customXml" Target="../ink/ink54.xml"/><Relationship Id="rId51" Type="http://schemas.openxmlformats.org/officeDocument/2006/relationships/image" Target="../media/image67.emf"/><Relationship Id="rId3" Type="http://schemas.openxmlformats.org/officeDocument/2006/relationships/image" Target="../media/image51.emf"/><Relationship Id="rId12" Type="http://schemas.openxmlformats.org/officeDocument/2006/relationships/customXml" Target="../ink/ink56.xml"/><Relationship Id="rId17" Type="http://schemas.openxmlformats.org/officeDocument/2006/relationships/image" Target="../media/image500.emf"/><Relationship Id="rId25" Type="http://schemas.openxmlformats.org/officeDocument/2006/relationships/image" Target="../media/image540.emf"/><Relationship Id="rId33" Type="http://schemas.openxmlformats.org/officeDocument/2006/relationships/image" Target="../media/image580.emf"/><Relationship Id="rId38" Type="http://schemas.openxmlformats.org/officeDocument/2006/relationships/customXml" Target="../ink/ink67.xml"/><Relationship Id="rId46" Type="http://schemas.openxmlformats.org/officeDocument/2006/relationships/customXml" Target="../ink/ink69.xml"/><Relationship Id="rId59" Type="http://schemas.openxmlformats.org/officeDocument/2006/relationships/image" Target="../media/image71.emf"/><Relationship Id="rId41" Type="http://schemas.openxmlformats.org/officeDocument/2006/relationships/image" Target="../media/image620.emf"/><Relationship Id="rId54" Type="http://schemas.openxmlformats.org/officeDocument/2006/relationships/customXml" Target="../ink/ink7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9.xml"/><Relationship Id="rId3" Type="http://schemas.openxmlformats.org/officeDocument/2006/relationships/image" Target="../media/image160.emf"/><Relationship Id="rId7" Type="http://schemas.openxmlformats.org/officeDocument/2006/relationships/image" Target="../media/image750.emf"/><Relationship Id="rId2" Type="http://schemas.openxmlformats.org/officeDocument/2006/relationships/customXml" Target="../ink/ink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8.xml"/><Relationship Id="rId5" Type="http://schemas.openxmlformats.org/officeDocument/2006/relationships/image" Target="../media/image740.emf"/><Relationship Id="rId4" Type="http://schemas.openxmlformats.org/officeDocument/2006/relationships/customXml" Target="../ink/ink77.xml"/><Relationship Id="rId9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8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8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5.xml"/><Relationship Id="rId13" Type="http://schemas.openxmlformats.org/officeDocument/2006/relationships/image" Target="../media/image99.emf"/><Relationship Id="rId18" Type="http://schemas.openxmlformats.org/officeDocument/2006/relationships/customXml" Target="../ink/ink90.xml"/><Relationship Id="rId3" Type="http://schemas.openxmlformats.org/officeDocument/2006/relationships/image" Target="../media/image94.emf"/><Relationship Id="rId21" Type="http://schemas.openxmlformats.org/officeDocument/2006/relationships/image" Target="../media/image103.emf"/><Relationship Id="rId7" Type="http://schemas.openxmlformats.org/officeDocument/2006/relationships/image" Target="../media/image96.emf"/><Relationship Id="rId12" Type="http://schemas.openxmlformats.org/officeDocument/2006/relationships/customXml" Target="../ink/ink87.xml"/><Relationship Id="rId17" Type="http://schemas.openxmlformats.org/officeDocument/2006/relationships/image" Target="../media/image101.emf"/><Relationship Id="rId2" Type="http://schemas.openxmlformats.org/officeDocument/2006/relationships/customXml" Target="../ink/ink82.xml"/><Relationship Id="rId16" Type="http://schemas.openxmlformats.org/officeDocument/2006/relationships/customXml" Target="../ink/ink89.xml"/><Relationship Id="rId20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4.xml"/><Relationship Id="rId11" Type="http://schemas.openxmlformats.org/officeDocument/2006/relationships/image" Target="../media/image98.emf"/><Relationship Id="rId5" Type="http://schemas.openxmlformats.org/officeDocument/2006/relationships/image" Target="../media/image95.emf"/><Relationship Id="rId15" Type="http://schemas.openxmlformats.org/officeDocument/2006/relationships/image" Target="../media/image100.emf"/><Relationship Id="rId23" Type="http://schemas.openxmlformats.org/officeDocument/2006/relationships/image" Target="../media/image104.emf"/><Relationship Id="rId10" Type="http://schemas.openxmlformats.org/officeDocument/2006/relationships/customXml" Target="../ink/ink86.xml"/><Relationship Id="rId19" Type="http://schemas.openxmlformats.org/officeDocument/2006/relationships/image" Target="../media/image102.emf"/><Relationship Id="rId4" Type="http://schemas.openxmlformats.org/officeDocument/2006/relationships/customXml" Target="../ink/ink83.xml"/><Relationship Id="rId9" Type="http://schemas.openxmlformats.org/officeDocument/2006/relationships/image" Target="../media/image97.emf"/><Relationship Id="rId14" Type="http://schemas.openxmlformats.org/officeDocument/2006/relationships/customXml" Target="../ink/ink88.xml"/><Relationship Id="rId22" Type="http://schemas.openxmlformats.org/officeDocument/2006/relationships/customXml" Target="../ink/ink9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9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4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9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.xml"/><Relationship Id="rId13" Type="http://schemas.openxmlformats.org/officeDocument/2006/relationships/image" Target="../media/image110.emf"/><Relationship Id="rId18" Type="http://schemas.openxmlformats.org/officeDocument/2006/relationships/customXml" Target="../ink/ink103.xml"/><Relationship Id="rId3" Type="http://schemas.openxmlformats.org/officeDocument/2006/relationships/image" Target="../media/image105.emf"/><Relationship Id="rId21" Type="http://schemas.openxmlformats.org/officeDocument/2006/relationships/image" Target="../media/image114.emf"/><Relationship Id="rId7" Type="http://schemas.openxmlformats.org/officeDocument/2006/relationships/image" Target="../media/image107.emf"/><Relationship Id="rId12" Type="http://schemas.openxmlformats.org/officeDocument/2006/relationships/customXml" Target="../ink/ink100.xml"/><Relationship Id="rId17" Type="http://schemas.openxmlformats.org/officeDocument/2006/relationships/image" Target="../media/image112.emf"/><Relationship Id="rId25" Type="http://schemas.openxmlformats.org/officeDocument/2006/relationships/image" Target="../media/image26.emf"/><Relationship Id="rId2" Type="http://schemas.openxmlformats.org/officeDocument/2006/relationships/customXml" Target="../ink/ink95.xml"/><Relationship Id="rId16" Type="http://schemas.openxmlformats.org/officeDocument/2006/relationships/customXml" Target="../ink/ink102.xml"/><Relationship Id="rId20" Type="http://schemas.openxmlformats.org/officeDocument/2006/relationships/customXml" Target="../ink/ink10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7.xml"/><Relationship Id="rId11" Type="http://schemas.openxmlformats.org/officeDocument/2006/relationships/image" Target="../media/image109.emf"/><Relationship Id="rId24" Type="http://schemas.openxmlformats.org/officeDocument/2006/relationships/customXml" Target="../ink/ink106.xml"/><Relationship Id="rId5" Type="http://schemas.openxmlformats.org/officeDocument/2006/relationships/image" Target="../media/image106.emf"/><Relationship Id="rId15" Type="http://schemas.openxmlformats.org/officeDocument/2006/relationships/image" Target="../media/image111.emf"/><Relationship Id="rId23" Type="http://schemas.openxmlformats.org/officeDocument/2006/relationships/image" Target="../media/image115.emf"/><Relationship Id="rId10" Type="http://schemas.openxmlformats.org/officeDocument/2006/relationships/customXml" Target="../ink/ink99.xml"/><Relationship Id="rId19" Type="http://schemas.openxmlformats.org/officeDocument/2006/relationships/image" Target="../media/image113.emf"/><Relationship Id="rId4" Type="http://schemas.openxmlformats.org/officeDocument/2006/relationships/customXml" Target="../ink/ink96.xml"/><Relationship Id="rId9" Type="http://schemas.openxmlformats.org/officeDocument/2006/relationships/image" Target="../media/image108.emf"/><Relationship Id="rId14" Type="http://schemas.openxmlformats.org/officeDocument/2006/relationships/customXml" Target="../ink/ink101.xml"/><Relationship Id="rId22" Type="http://schemas.openxmlformats.org/officeDocument/2006/relationships/customXml" Target="../ink/ink10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emf"/><Relationship Id="rId2" Type="http://schemas.openxmlformats.org/officeDocument/2006/relationships/customXml" Target="../ink/ink10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10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10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emf"/><Relationship Id="rId18" Type="http://schemas.openxmlformats.org/officeDocument/2006/relationships/customXml" Target="../ink/ink118.xml"/><Relationship Id="rId26" Type="http://schemas.openxmlformats.org/officeDocument/2006/relationships/customXml" Target="../ink/ink122.xml"/><Relationship Id="rId39" Type="http://schemas.openxmlformats.org/officeDocument/2006/relationships/image" Target="../media/image129.emf"/><Relationship Id="rId21" Type="http://schemas.openxmlformats.org/officeDocument/2006/relationships/image" Target="../media/image120.emf"/><Relationship Id="rId34" Type="http://schemas.openxmlformats.org/officeDocument/2006/relationships/customXml" Target="../ink/ink126.xml"/><Relationship Id="rId7" Type="http://schemas.openxmlformats.org/officeDocument/2006/relationships/image" Target="../media/image96.emf"/><Relationship Id="rId12" Type="http://schemas.openxmlformats.org/officeDocument/2006/relationships/customXml" Target="../ink/ink115.xml"/><Relationship Id="rId17" Type="http://schemas.openxmlformats.org/officeDocument/2006/relationships/image" Target="../media/image118.emf"/><Relationship Id="rId25" Type="http://schemas.openxmlformats.org/officeDocument/2006/relationships/image" Target="../media/image122.emf"/><Relationship Id="rId33" Type="http://schemas.openxmlformats.org/officeDocument/2006/relationships/image" Target="../media/image126.emf"/><Relationship Id="rId38" Type="http://schemas.openxmlformats.org/officeDocument/2006/relationships/customXml" Target="../ink/ink128.xml"/><Relationship Id="rId2" Type="http://schemas.openxmlformats.org/officeDocument/2006/relationships/customXml" Target="../ink/ink110.xml"/><Relationship Id="rId16" Type="http://schemas.openxmlformats.org/officeDocument/2006/relationships/customXml" Target="../ink/ink117.xml"/><Relationship Id="rId20" Type="http://schemas.openxmlformats.org/officeDocument/2006/relationships/customXml" Target="../ink/ink119.xml"/><Relationship Id="rId29" Type="http://schemas.openxmlformats.org/officeDocument/2006/relationships/image" Target="../media/image12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2.xml"/><Relationship Id="rId11" Type="http://schemas.openxmlformats.org/officeDocument/2006/relationships/image" Target="../media/image116.emf"/><Relationship Id="rId24" Type="http://schemas.openxmlformats.org/officeDocument/2006/relationships/customXml" Target="../ink/ink121.xml"/><Relationship Id="rId32" Type="http://schemas.openxmlformats.org/officeDocument/2006/relationships/customXml" Target="../ink/ink125.xml"/><Relationship Id="rId37" Type="http://schemas.openxmlformats.org/officeDocument/2006/relationships/image" Target="../media/image128.emf"/><Relationship Id="rId5" Type="http://schemas.openxmlformats.org/officeDocument/2006/relationships/image" Target="../media/image95.emf"/><Relationship Id="rId15" Type="http://schemas.openxmlformats.org/officeDocument/2006/relationships/image" Target="../media/image117.emf"/><Relationship Id="rId23" Type="http://schemas.openxmlformats.org/officeDocument/2006/relationships/image" Target="../media/image121.emf"/><Relationship Id="rId28" Type="http://schemas.openxmlformats.org/officeDocument/2006/relationships/customXml" Target="../ink/ink123.xml"/><Relationship Id="rId36" Type="http://schemas.openxmlformats.org/officeDocument/2006/relationships/customXml" Target="../ink/ink127.xml"/><Relationship Id="rId10" Type="http://schemas.openxmlformats.org/officeDocument/2006/relationships/customXml" Target="../ink/ink114.xml"/><Relationship Id="rId19" Type="http://schemas.openxmlformats.org/officeDocument/2006/relationships/image" Target="../media/image119.emf"/><Relationship Id="rId31" Type="http://schemas.openxmlformats.org/officeDocument/2006/relationships/image" Target="../media/image125.emf"/><Relationship Id="rId4" Type="http://schemas.openxmlformats.org/officeDocument/2006/relationships/customXml" Target="../ink/ink111.xml"/><Relationship Id="rId9" Type="http://schemas.openxmlformats.org/officeDocument/2006/relationships/image" Target="../media/image98.emf"/><Relationship Id="rId14" Type="http://schemas.openxmlformats.org/officeDocument/2006/relationships/customXml" Target="../ink/ink116.xml"/><Relationship Id="rId22" Type="http://schemas.openxmlformats.org/officeDocument/2006/relationships/customXml" Target="../ink/ink120.xml"/><Relationship Id="rId27" Type="http://schemas.openxmlformats.org/officeDocument/2006/relationships/image" Target="../media/image123.emf"/><Relationship Id="rId30" Type="http://schemas.openxmlformats.org/officeDocument/2006/relationships/customXml" Target="../ink/ink124.xml"/><Relationship Id="rId35" Type="http://schemas.openxmlformats.org/officeDocument/2006/relationships/image" Target="../media/image127.emf"/><Relationship Id="rId8" Type="http://schemas.openxmlformats.org/officeDocument/2006/relationships/customXml" Target="../ink/ink113.xml"/><Relationship Id="rId3" Type="http://schemas.openxmlformats.org/officeDocument/2006/relationships/image" Target="../media/image9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2.xml"/><Relationship Id="rId3" Type="http://schemas.openxmlformats.org/officeDocument/2006/relationships/image" Target="../media/image130.emf"/><Relationship Id="rId7" Type="http://schemas.openxmlformats.org/officeDocument/2006/relationships/image" Target="../media/image132.emf"/><Relationship Id="rId2" Type="http://schemas.openxmlformats.org/officeDocument/2006/relationships/customXml" Target="../ink/ink1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1.xml"/><Relationship Id="rId5" Type="http://schemas.openxmlformats.org/officeDocument/2006/relationships/image" Target="../media/image131.emf"/><Relationship Id="rId4" Type="http://schemas.openxmlformats.org/officeDocument/2006/relationships/customXml" Target="../ink/ink130.xml"/><Relationship Id="rId9" Type="http://schemas.openxmlformats.org/officeDocument/2006/relationships/image" Target="../media/image13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6.xml"/><Relationship Id="rId13" Type="http://schemas.openxmlformats.org/officeDocument/2006/relationships/image" Target="../media/image139.emf"/><Relationship Id="rId3" Type="http://schemas.openxmlformats.org/officeDocument/2006/relationships/image" Target="../media/image134.emf"/><Relationship Id="rId7" Type="http://schemas.openxmlformats.org/officeDocument/2006/relationships/image" Target="../media/image136.emf"/><Relationship Id="rId12" Type="http://schemas.openxmlformats.org/officeDocument/2006/relationships/customXml" Target="../ink/ink138.xml"/><Relationship Id="rId17" Type="http://schemas.openxmlformats.org/officeDocument/2006/relationships/image" Target="../media/image29.emf"/><Relationship Id="rId2" Type="http://schemas.openxmlformats.org/officeDocument/2006/relationships/customXml" Target="../ink/ink133.xml"/><Relationship Id="rId16" Type="http://schemas.openxmlformats.org/officeDocument/2006/relationships/customXml" Target="../ink/ink1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5.xml"/><Relationship Id="rId11" Type="http://schemas.openxmlformats.org/officeDocument/2006/relationships/image" Target="../media/image138.emf"/><Relationship Id="rId5" Type="http://schemas.openxmlformats.org/officeDocument/2006/relationships/image" Target="../media/image135.emf"/><Relationship Id="rId15" Type="http://schemas.openxmlformats.org/officeDocument/2006/relationships/image" Target="../media/image140.emf"/><Relationship Id="rId10" Type="http://schemas.openxmlformats.org/officeDocument/2006/relationships/customXml" Target="../ink/ink137.xml"/><Relationship Id="rId4" Type="http://schemas.openxmlformats.org/officeDocument/2006/relationships/customXml" Target="../ink/ink134.xml"/><Relationship Id="rId9" Type="http://schemas.openxmlformats.org/officeDocument/2006/relationships/image" Target="../media/image137.emf"/><Relationship Id="rId14" Type="http://schemas.openxmlformats.org/officeDocument/2006/relationships/customXml" Target="../ink/ink1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14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14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14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7.xml"/><Relationship Id="rId13" Type="http://schemas.openxmlformats.org/officeDocument/2006/relationships/image" Target="../media/image77.emf"/><Relationship Id="rId3" Type="http://schemas.openxmlformats.org/officeDocument/2006/relationships/image" Target="../media/image200.emf"/><Relationship Id="rId7" Type="http://schemas.openxmlformats.org/officeDocument/2006/relationships/image" Target="../media/image40.emf"/><Relationship Id="rId12" Type="http://schemas.openxmlformats.org/officeDocument/2006/relationships/customXml" Target="../ink/ink149.xml"/><Relationship Id="rId2" Type="http://schemas.openxmlformats.org/officeDocument/2006/relationships/customXml" Target="../ink/ink1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6.xml"/><Relationship Id="rId11" Type="http://schemas.openxmlformats.org/officeDocument/2006/relationships/image" Target="../media/image60.emf"/><Relationship Id="rId5" Type="http://schemas.openxmlformats.org/officeDocument/2006/relationships/image" Target="../media/image300.emf"/><Relationship Id="rId10" Type="http://schemas.openxmlformats.org/officeDocument/2006/relationships/customXml" Target="../ink/ink148.xml"/><Relationship Id="rId4" Type="http://schemas.openxmlformats.org/officeDocument/2006/relationships/customXml" Target="../ink/ink145.xml"/><Relationship Id="rId9" Type="http://schemas.openxmlformats.org/officeDocument/2006/relationships/image" Target="../media/image50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customXml" Target="../ink/ink1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customXml" Target="../ink/ink15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ARM%20architecture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15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0.emf"/><Relationship Id="rId18" Type="http://schemas.openxmlformats.org/officeDocument/2006/relationships/customXml" Target="../ink/ink13.xml"/><Relationship Id="rId26" Type="http://schemas.openxmlformats.org/officeDocument/2006/relationships/customXml" Target="../ink/ink16.xml"/><Relationship Id="rId21" Type="http://schemas.openxmlformats.org/officeDocument/2006/relationships/image" Target="../media/image520.emf"/><Relationship Id="rId34" Type="http://schemas.openxmlformats.org/officeDocument/2006/relationships/customXml" Target="../ink/ink19.xml"/><Relationship Id="rId42" Type="http://schemas.openxmlformats.org/officeDocument/2006/relationships/customXml" Target="../ink/ink22.xml"/><Relationship Id="rId47" Type="http://schemas.openxmlformats.org/officeDocument/2006/relationships/image" Target="../media/image650.emf"/><Relationship Id="rId50" Type="http://schemas.openxmlformats.org/officeDocument/2006/relationships/customXml" Target="../ink/ink25.xml"/><Relationship Id="rId55" Type="http://schemas.openxmlformats.org/officeDocument/2006/relationships/image" Target="../media/image69.emf"/><Relationship Id="rId7" Type="http://schemas.openxmlformats.org/officeDocument/2006/relationships/image" Target="../media/image450.emf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11" Type="http://schemas.openxmlformats.org/officeDocument/2006/relationships/image" Target="../media/image470.emf"/><Relationship Id="rId24" Type="http://schemas.openxmlformats.org/officeDocument/2006/relationships/customXml" Target="../ink/ink15.xml"/><Relationship Id="rId32" Type="http://schemas.openxmlformats.org/officeDocument/2006/relationships/customXml" Target="../ink/ink18.xml"/><Relationship Id="rId37" Type="http://schemas.openxmlformats.org/officeDocument/2006/relationships/image" Target="../media/image600.emf"/><Relationship Id="rId45" Type="http://schemas.openxmlformats.org/officeDocument/2006/relationships/image" Target="../media/image640.emf"/><Relationship Id="rId53" Type="http://schemas.openxmlformats.org/officeDocument/2006/relationships/image" Target="../media/image68.emf"/><Relationship Id="rId58" Type="http://schemas.openxmlformats.org/officeDocument/2006/relationships/customXml" Target="../ink/ink29.xml"/><Relationship Id="rId5" Type="http://schemas.openxmlformats.org/officeDocument/2006/relationships/image" Target="../media/image440.emf"/><Relationship Id="rId61" Type="http://schemas.openxmlformats.org/officeDocument/2006/relationships/image" Target="../media/image8.emf"/><Relationship Id="rId10" Type="http://schemas.openxmlformats.org/officeDocument/2006/relationships/customXml" Target="../ink/ink9.xml"/><Relationship Id="rId31" Type="http://schemas.openxmlformats.org/officeDocument/2006/relationships/image" Target="../media/image570.emf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4" Type="http://schemas.openxmlformats.org/officeDocument/2006/relationships/customXml" Target="../ink/ink6.xml"/><Relationship Id="rId9" Type="http://schemas.openxmlformats.org/officeDocument/2006/relationships/image" Target="../media/image460.emf"/><Relationship Id="rId14" Type="http://schemas.openxmlformats.org/officeDocument/2006/relationships/customXml" Target="../ink/ink11.xml"/><Relationship Id="rId22" Type="http://schemas.openxmlformats.org/officeDocument/2006/relationships/customXml" Target="../ink/ink14.xml"/><Relationship Id="rId27" Type="http://schemas.openxmlformats.org/officeDocument/2006/relationships/image" Target="../media/image550.emf"/><Relationship Id="rId35" Type="http://schemas.openxmlformats.org/officeDocument/2006/relationships/image" Target="../media/image590.emf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8" Type="http://schemas.openxmlformats.org/officeDocument/2006/relationships/customXml" Target="../ink/ink8.xml"/><Relationship Id="rId51" Type="http://schemas.openxmlformats.org/officeDocument/2006/relationships/image" Target="../media/image67.emf"/><Relationship Id="rId3" Type="http://schemas.openxmlformats.org/officeDocument/2006/relationships/image" Target="../media/image430.emf"/><Relationship Id="rId12" Type="http://schemas.openxmlformats.org/officeDocument/2006/relationships/customXml" Target="../ink/ink10.xml"/><Relationship Id="rId17" Type="http://schemas.openxmlformats.org/officeDocument/2006/relationships/image" Target="../media/image500.emf"/><Relationship Id="rId25" Type="http://schemas.openxmlformats.org/officeDocument/2006/relationships/image" Target="../media/image540.emf"/><Relationship Id="rId33" Type="http://schemas.openxmlformats.org/officeDocument/2006/relationships/image" Target="../media/image580.emf"/><Relationship Id="rId38" Type="http://schemas.openxmlformats.org/officeDocument/2006/relationships/customXml" Target="../ink/ink21.xml"/><Relationship Id="rId46" Type="http://schemas.openxmlformats.org/officeDocument/2006/relationships/customXml" Target="../ink/ink23.xml"/><Relationship Id="rId59" Type="http://schemas.openxmlformats.org/officeDocument/2006/relationships/image" Target="../media/image71.emf"/><Relationship Id="rId41" Type="http://schemas.openxmlformats.org/officeDocument/2006/relationships/image" Target="../media/image620.emf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5" Type="http://schemas.openxmlformats.org/officeDocument/2006/relationships/image" Target="../media/image490.emf"/><Relationship Id="rId23" Type="http://schemas.openxmlformats.org/officeDocument/2006/relationships/image" Target="../media/image530.emf"/><Relationship Id="rId28" Type="http://schemas.openxmlformats.org/officeDocument/2006/relationships/customXml" Target="../ink/ink17.xml"/><Relationship Id="rId36" Type="http://schemas.openxmlformats.org/officeDocument/2006/relationships/customXml" Target="../ink/ink20.xml"/><Relationship Id="rId49" Type="http://schemas.openxmlformats.org/officeDocument/2006/relationships/image" Target="../media/image66.emf"/><Relationship Id="rId57" Type="http://schemas.openxmlformats.org/officeDocument/2006/relationships/image" Target="../media/image7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Range Analysis Domain for BigInt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10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Domain values D include:</a:t>
            </a:r>
            <a:endParaRPr lang="en-US" dirty="0"/>
          </a:p>
          <a:p>
            <a:r>
              <a:rPr lang="en-US" dirty="0" smtClean="0"/>
              <a:t>bounded intervals of integers: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[a,b] </a:t>
            </a:r>
            <a:endParaRPr lang="en-US" dirty="0" smtClean="0"/>
          </a:p>
          <a:p>
            <a:r>
              <a:rPr lang="en-US" dirty="0" smtClean="0"/>
              <a:t>intervals unbounded from one side </a:t>
            </a:r>
            <a:r>
              <a:rPr lang="en-US" dirty="0" smtClean="0">
                <a:solidFill>
                  <a:prstClr val="black"/>
                </a:solidFill>
              </a:rPr>
              <a:t>(-</a:t>
            </a:r>
            <a:r>
              <a:rPr lang="en-US" dirty="0">
                <a:solidFill>
                  <a:prstClr val="black"/>
                </a:solidFill>
              </a:rPr>
              <a:t>∞,b</a:t>
            </a:r>
            <a:r>
              <a:rPr lang="en-US" dirty="0" smtClean="0">
                <a:solidFill>
                  <a:prstClr val="black"/>
                </a:solidFill>
              </a:rPr>
              <a:t>] , [</a:t>
            </a:r>
            <a:r>
              <a:rPr lang="en-US" dirty="0">
                <a:solidFill>
                  <a:prstClr val="black"/>
                </a:solidFill>
              </a:rPr>
              <a:t>a,∞)</a:t>
            </a:r>
            <a:endParaRPr lang="en-US" dirty="0" smtClean="0"/>
          </a:p>
          <a:p>
            <a:r>
              <a:rPr lang="en-US" dirty="0" smtClean="0"/>
              <a:t>empty set, denoted 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</a:t>
            </a:r>
            <a:endParaRPr lang="en-US" b="1" dirty="0" smtClean="0"/>
          </a:p>
          <a:p>
            <a:r>
              <a:rPr lang="en-US" dirty="0" smtClean="0"/>
              <a:t>the set of all integers, denoted </a:t>
            </a:r>
            <a:r>
              <a:rPr lang="en-US" dirty="0" smtClean="0">
                <a:solidFill>
                  <a:prstClr val="black"/>
                </a:solidFill>
              </a:rPr>
              <a:t>T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Formally, if </a:t>
            </a:r>
            <a:r>
              <a:rPr lang="en-US" b="1" dirty="0" smtClean="0">
                <a:solidFill>
                  <a:prstClr val="black"/>
                </a:solidFill>
              </a:rPr>
              <a:t>Z </a:t>
            </a:r>
            <a:r>
              <a:rPr lang="en-US" dirty="0" smtClean="0">
                <a:solidFill>
                  <a:prstClr val="black"/>
                </a:solidFill>
              </a:rPr>
              <a:t>denotes integers, then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D </a:t>
            </a:r>
            <a:r>
              <a:rPr lang="en-US" dirty="0">
                <a:solidFill>
                  <a:prstClr val="black"/>
                </a:solidFill>
              </a:rPr>
              <a:t>= {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</a:t>
            </a:r>
            <a:r>
              <a:rPr lang="en-US" dirty="0">
                <a:solidFill>
                  <a:prstClr val="black"/>
                </a:solidFill>
                <a:sym typeface="Symbol"/>
              </a:rPr>
              <a:t>,</a:t>
            </a:r>
            <a:r>
              <a:rPr lang="en-US" dirty="0">
                <a:solidFill>
                  <a:prstClr val="black"/>
                </a:solidFill>
              </a:rPr>
              <a:t>T} U { [a,b] </a:t>
            </a:r>
            <a:r>
              <a:rPr lang="en-US" dirty="0" smtClean="0">
                <a:solidFill>
                  <a:prstClr val="black"/>
                </a:solidFill>
              </a:rPr>
              <a:t>  | </a:t>
            </a:r>
            <a:r>
              <a:rPr lang="en-US" dirty="0">
                <a:solidFill>
                  <a:prstClr val="black"/>
                </a:solidFill>
              </a:rPr>
              <a:t>a,b</a:t>
            </a:r>
            <a:r>
              <a:rPr lang="en-US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Z</a:t>
            </a:r>
            <a:r>
              <a:rPr lang="en-US" dirty="0">
                <a:solidFill>
                  <a:prstClr val="black"/>
                </a:solidFill>
              </a:rPr>
              <a:t>} 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	      U {(-</a:t>
            </a:r>
            <a:r>
              <a:rPr lang="en-US" dirty="0">
                <a:solidFill>
                  <a:prstClr val="black"/>
                </a:solidFill>
              </a:rPr>
              <a:t>∞,b] </a:t>
            </a:r>
            <a:r>
              <a:rPr lang="en-US" dirty="0" smtClean="0">
                <a:solidFill>
                  <a:prstClr val="black"/>
                </a:solidFill>
              </a:rPr>
              <a:t> | </a:t>
            </a:r>
            <a:r>
              <a:rPr lang="en-US" dirty="0">
                <a:solidFill>
                  <a:prstClr val="black"/>
                </a:solidFill>
              </a:rPr>
              <a:t>b</a:t>
            </a:r>
            <a:r>
              <a:rPr lang="en-US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Z</a:t>
            </a:r>
            <a:r>
              <a:rPr lang="en-US" dirty="0">
                <a:solidFill>
                  <a:prstClr val="black"/>
                </a:solidFill>
                <a:sym typeface="Symbol"/>
              </a:rPr>
              <a:t>}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/>
            </a:r>
            <a:br>
              <a:rPr lang="en-US" dirty="0" smtClean="0">
                <a:solidFill>
                  <a:prstClr val="black"/>
                </a:solidFill>
                <a:sym typeface="Symbol"/>
              </a:rPr>
            </a:br>
            <a:r>
              <a:rPr lang="en-US" dirty="0" smtClean="0">
                <a:solidFill>
                  <a:prstClr val="black"/>
                </a:solidFill>
                <a:sym typeface="Symbol"/>
              </a:rPr>
              <a:t>                </a:t>
            </a:r>
            <a:r>
              <a:rPr lang="en-US" dirty="0" smtClean="0">
                <a:solidFill>
                  <a:prstClr val="black"/>
                </a:solidFill>
              </a:rPr>
              <a:t>U </a:t>
            </a:r>
            <a:r>
              <a:rPr lang="en-US" dirty="0">
                <a:solidFill>
                  <a:prstClr val="black"/>
                </a:solidFill>
              </a:rPr>
              <a:t>{[a,∞</a:t>
            </a:r>
            <a:r>
              <a:rPr lang="en-US" dirty="0" smtClean="0">
                <a:solidFill>
                  <a:prstClr val="black"/>
                </a:solidFill>
              </a:rPr>
              <a:t>)   | </a:t>
            </a:r>
            <a:r>
              <a:rPr lang="en-US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Z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sym typeface="Symbol"/>
              </a:rPr>
              <a:t>D is an infinite set!</a:t>
            </a:r>
            <a:endParaRPr lang="en-US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7651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Constant </a:t>
            </a:r>
            <a:r>
              <a:rPr lang="en-US" dirty="0" smtClean="0"/>
              <a:t>Propagation Transfer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11" y="2161130"/>
            <a:ext cx="1600200" cy="609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x = y + z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286280" y="1359480"/>
              <a:ext cx="300840" cy="277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73310" y="1346880"/>
                <a:ext cx="327141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908960" y="1624945"/>
              <a:ext cx="48600" cy="1456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5640" y="1617025"/>
                <a:ext cx="69840" cy="14778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2231092" y="2895600"/>
            <a:ext cx="3788708" cy="981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For  </a:t>
            </a:r>
            <a:r>
              <a:rPr lang="en-US" b="1" dirty="0" smtClean="0">
                <a:solidFill>
                  <a:srgbClr val="002060"/>
                </a:solidFill>
              </a:rPr>
              <a:t>each variable</a:t>
            </a:r>
            <a:r>
              <a:rPr lang="en-US" dirty="0" smtClean="0">
                <a:solidFill>
                  <a:srgbClr val="002060"/>
                </a:solidFill>
              </a:rPr>
              <a:t> (x,y,z) and </a:t>
            </a:r>
            <a:r>
              <a:rPr lang="en-US" b="1" dirty="0" smtClean="0">
                <a:solidFill>
                  <a:srgbClr val="002060"/>
                </a:solidFill>
              </a:rPr>
              <a:t>each CFG node (program point)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we store: 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 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,</a:t>
            </a:r>
            <a:r>
              <a:rPr lang="en-US" b="1" dirty="0" smtClean="0">
                <a:solidFill>
                  <a:srgbClr val="00206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 constant,</a:t>
            </a:r>
            <a:r>
              <a:rPr lang="en-US" dirty="0" smtClean="0">
                <a:solidFill>
                  <a:srgbClr val="002060"/>
                </a:solidFill>
                <a:sym typeface="Symbol"/>
              </a:rPr>
              <a:t> or </a:t>
            </a:r>
            <a:r>
              <a:rPr lang="en-US" dirty="0" smtClean="0">
                <a:solidFill>
                  <a:srgbClr val="002060"/>
                </a:solidFill>
              </a:rPr>
              <a:t>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" y="3810000"/>
            <a:ext cx="50467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abstract class </a:t>
            </a:r>
            <a:r>
              <a:rPr lang="en-US" dirty="0" smtClean="0">
                <a:solidFill>
                  <a:prstClr val="black"/>
                </a:solidFill>
              </a:rPr>
              <a:t>Element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case class </a:t>
            </a:r>
            <a:r>
              <a:rPr lang="en-US" dirty="0" smtClean="0">
                <a:solidFill>
                  <a:prstClr val="black"/>
                </a:solidFill>
              </a:rPr>
              <a:t>Top extends Element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case class </a:t>
            </a:r>
            <a:r>
              <a:rPr lang="en-US" dirty="0" smtClean="0">
                <a:solidFill>
                  <a:prstClr val="black"/>
                </a:solidFill>
              </a:rPr>
              <a:t>Bot extends Element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case class </a:t>
            </a:r>
            <a:r>
              <a:rPr lang="en-US" dirty="0" err="1" smtClean="0">
                <a:solidFill>
                  <a:prstClr val="black"/>
                </a:solidFill>
              </a:rPr>
              <a:t>Const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v:Int</a:t>
            </a:r>
            <a:r>
              <a:rPr lang="en-US" dirty="0" smtClean="0">
                <a:solidFill>
                  <a:prstClr val="black"/>
                </a:solidFill>
              </a:rPr>
              <a:t>) extends Element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var </a:t>
            </a:r>
            <a:r>
              <a:rPr lang="en-US" dirty="0" smtClean="0">
                <a:solidFill>
                  <a:prstClr val="black"/>
                </a:solidFill>
              </a:rPr>
              <a:t>facts 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b="1" dirty="0" smtClean="0">
                <a:solidFill>
                  <a:srgbClr val="C00000"/>
                </a:solidFill>
              </a:rPr>
              <a:t>Map[Nodes,Map[VarNames,Element]]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 what executes during analysis of x=y+z :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prstClr val="black"/>
                </a:solidFill>
              </a:rPr>
              <a:t>oldY</a:t>
            </a:r>
            <a:r>
              <a:rPr lang="en-US" dirty="0" smtClean="0">
                <a:solidFill>
                  <a:prstClr val="black"/>
                </a:solidFill>
              </a:rPr>
              <a:t> = </a:t>
            </a:r>
            <a:r>
              <a:rPr lang="en-US" dirty="0">
                <a:solidFill>
                  <a:prstClr val="black"/>
                </a:solidFill>
              </a:rPr>
              <a:t>facts(v</a:t>
            </a:r>
            <a:r>
              <a:rPr lang="en-US" baseline="-25000" dirty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)("y")</a:t>
            </a:r>
          </a:p>
          <a:p>
            <a:r>
              <a:rPr lang="en-US" dirty="0" err="1" smtClean="0">
                <a:solidFill>
                  <a:prstClr val="black"/>
                </a:solidFill>
              </a:rPr>
              <a:t>oldZ</a:t>
            </a:r>
            <a:r>
              <a:rPr lang="en-US" dirty="0" smtClean="0">
                <a:solidFill>
                  <a:prstClr val="black"/>
                </a:solidFill>
              </a:rPr>
              <a:t> =</a:t>
            </a:r>
            <a:r>
              <a:rPr lang="en-US" dirty="0">
                <a:solidFill>
                  <a:prstClr val="black"/>
                </a:solidFill>
              </a:rPr>
              <a:t> facts(v</a:t>
            </a:r>
            <a:r>
              <a:rPr lang="en-US" baseline="-25000" dirty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)("z")</a:t>
            </a:r>
          </a:p>
          <a:p>
            <a:r>
              <a:rPr lang="en-US" dirty="0" err="1" smtClean="0">
                <a:solidFill>
                  <a:prstClr val="black"/>
                </a:solidFill>
              </a:rPr>
              <a:t>newX</a:t>
            </a:r>
            <a:r>
              <a:rPr lang="en-US" dirty="0" smtClean="0">
                <a:solidFill>
                  <a:prstClr val="black"/>
                </a:solidFill>
              </a:rPr>
              <a:t> = </a:t>
            </a:r>
            <a:r>
              <a:rPr lang="en-US" dirty="0" err="1" smtClean="0">
                <a:solidFill>
                  <a:prstClr val="black"/>
                </a:solidFill>
              </a:rPr>
              <a:t>tableForPlus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oldY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oldZ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facts(v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) = facts(v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) </a:t>
            </a:r>
            <a:r>
              <a:rPr lang="en-US" b="1" dirty="0" smtClean="0">
                <a:solidFill>
                  <a:prstClr val="black"/>
                </a:solidFill>
              </a:rPr>
              <a:t>join</a:t>
            </a:r>
            <a:r>
              <a:rPr lang="en-US" dirty="0" smtClean="0">
                <a:solidFill>
                  <a:prstClr val="black"/>
                </a:solidFill>
              </a:rPr>
              <a:t> facts(v</a:t>
            </a:r>
            <a:r>
              <a:rPr lang="en-US" baseline="-25000" dirty="0" smtClean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).updated("x", </a:t>
            </a:r>
            <a:r>
              <a:rPr lang="en-US" dirty="0" err="1" smtClean="0">
                <a:solidFill>
                  <a:prstClr val="black"/>
                </a:solidFill>
              </a:rPr>
              <a:t>newX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1540560" y="1295400"/>
              <a:ext cx="440640" cy="257185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3360" y="1283530"/>
                <a:ext cx="460080" cy="280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6132720" y="1372800"/>
              <a:ext cx="236880" cy="18640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22640" y="1363800"/>
                <a:ext cx="257760" cy="18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/>
              <p14:cNvContentPartPr/>
              <p14:nvPr/>
            </p14:nvContentPartPr>
            <p14:xfrm>
              <a:off x="5889720" y="1746120"/>
              <a:ext cx="2492280" cy="856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85400" y="1733880"/>
                <a:ext cx="25081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/>
              <p14:cNvContentPartPr/>
              <p14:nvPr/>
            </p14:nvContentPartPr>
            <p14:xfrm>
              <a:off x="5925360" y="1975080"/>
              <a:ext cx="282960" cy="6382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12760" y="1963560"/>
                <a:ext cx="30672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" name="Ink 40"/>
              <p14:cNvContentPartPr/>
              <p14:nvPr/>
            </p14:nvContentPartPr>
            <p14:xfrm>
              <a:off x="8152800" y="1313040"/>
              <a:ext cx="240" cy="1562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44160" y="1301160"/>
                <a:ext cx="175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2" name="Ink 41"/>
              <p14:cNvContentPartPr/>
              <p14:nvPr/>
            </p14:nvContentPartPr>
            <p14:xfrm>
              <a:off x="8080800" y="1295400"/>
              <a:ext cx="264480" cy="162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69990" y="1282017"/>
                <a:ext cx="286100" cy="42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8" name="Ink 47"/>
              <p14:cNvContentPartPr/>
              <p14:nvPr/>
            </p14:nvContentPartPr>
            <p14:xfrm>
              <a:off x="5880360" y="1554240"/>
              <a:ext cx="95040" cy="1454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8840" y="1540920"/>
                <a:ext cx="1198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Ink 48"/>
              <p14:cNvContentPartPr/>
              <p14:nvPr/>
            </p14:nvContentPartPr>
            <p14:xfrm>
              <a:off x="5926800" y="1445880"/>
              <a:ext cx="397440" cy="3373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23920" y="1440840"/>
                <a:ext cx="4057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" name="Ink 52"/>
              <p14:cNvContentPartPr/>
              <p14:nvPr/>
            </p14:nvContentPartPr>
            <p14:xfrm>
              <a:off x="1838280" y="3008640"/>
              <a:ext cx="131040" cy="3020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25680" y="2997840"/>
                <a:ext cx="1576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/>
              <p14:cNvContentPartPr/>
              <p14:nvPr/>
            </p14:nvContentPartPr>
            <p14:xfrm>
              <a:off x="1481160" y="3207720"/>
              <a:ext cx="324360" cy="2602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67480" y="3195120"/>
                <a:ext cx="344880" cy="28692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Rectangle 58"/>
          <p:cNvSpPr/>
          <p:nvPr/>
        </p:nvSpPr>
        <p:spPr>
          <a:xfrm>
            <a:off x="4953000" y="3886200"/>
            <a:ext cx="41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</a:rPr>
              <a:t>def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tableForPlus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y:Element</a:t>
            </a:r>
            <a:r>
              <a:rPr lang="en-US" dirty="0" smtClean="0">
                <a:solidFill>
                  <a:prstClr val="black"/>
                </a:solidFill>
              </a:rPr>
              <a:t>, z:Element) =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x,y</a:t>
            </a:r>
            <a:r>
              <a:rPr lang="en-US" dirty="0" smtClean="0">
                <a:solidFill>
                  <a:prstClr val="black"/>
                </a:solidFill>
              </a:rPr>
              <a:t>) </a:t>
            </a:r>
            <a:r>
              <a:rPr lang="en-US" b="1" dirty="0" smtClean="0">
                <a:solidFill>
                  <a:prstClr val="black"/>
                </a:solidFill>
              </a:rPr>
              <a:t>match </a:t>
            </a:r>
            <a:r>
              <a:rPr lang="en-US" dirty="0" smtClean="0">
                <a:solidFill>
                  <a:prstClr val="black"/>
                </a:solidFill>
              </a:rPr>
              <a:t>{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case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Const</a:t>
            </a:r>
            <a:r>
              <a:rPr lang="en-US" dirty="0" smtClean="0">
                <a:solidFill>
                  <a:prstClr val="black"/>
                </a:solidFill>
              </a:rPr>
              <a:t>(cy),</a:t>
            </a:r>
            <a:r>
              <a:rPr lang="en-US" dirty="0" err="1" smtClean="0">
                <a:solidFill>
                  <a:prstClr val="black"/>
                </a:solidFill>
              </a:rPr>
              <a:t>Const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cz</a:t>
            </a:r>
            <a:r>
              <a:rPr lang="en-US" dirty="0" smtClean="0">
                <a:solidFill>
                  <a:prstClr val="black"/>
                </a:solidFill>
              </a:rPr>
              <a:t>)) =&gt; </a:t>
            </a:r>
            <a:r>
              <a:rPr lang="en-US" dirty="0" err="1" smtClean="0">
                <a:solidFill>
                  <a:prstClr val="black"/>
                </a:solidFill>
              </a:rPr>
              <a:t>Const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cy+cz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case </a:t>
            </a:r>
            <a:r>
              <a:rPr lang="en-US" dirty="0" smtClean="0">
                <a:solidFill>
                  <a:prstClr val="black"/>
                </a:solidFill>
              </a:rPr>
              <a:t>(Bot,_) =&gt; Bot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case </a:t>
            </a:r>
            <a:r>
              <a:rPr lang="en-US" dirty="0" smtClean="0">
                <a:solidFill>
                  <a:prstClr val="black"/>
                </a:solidFill>
              </a:rPr>
              <a:t>(_,Bot) =&gt; Bot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case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Top,Const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cz</a:t>
            </a:r>
            <a:r>
              <a:rPr lang="en-US" dirty="0" smtClean="0">
                <a:solidFill>
                  <a:prstClr val="black"/>
                </a:solidFill>
              </a:rPr>
              <a:t>)) =&gt; Top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case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Const</a:t>
            </a:r>
            <a:r>
              <a:rPr lang="en-US" dirty="0" smtClean="0">
                <a:solidFill>
                  <a:prstClr val="black"/>
                </a:solidFill>
              </a:rPr>
              <a:t>(cy),Top) =&gt; Top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}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" name="Ink 61"/>
              <p14:cNvContentPartPr/>
              <p14:nvPr/>
            </p14:nvContentPartPr>
            <p14:xfrm>
              <a:off x="6756000" y="1372800"/>
              <a:ext cx="13200" cy="1328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45733" y="1362000"/>
                <a:ext cx="35933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3" name="Ink 62"/>
              <p14:cNvContentPartPr/>
              <p14:nvPr/>
            </p14:nvContentPartPr>
            <p14:xfrm>
              <a:off x="6684360" y="1502400"/>
              <a:ext cx="192480" cy="144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673186" y="1489440"/>
                <a:ext cx="21663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4" name="Ink 63"/>
              <p14:cNvContentPartPr/>
              <p14:nvPr/>
            </p14:nvContentPartPr>
            <p14:xfrm>
              <a:off x="6120069" y="2579975"/>
              <a:ext cx="84960" cy="1450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08909" y="2568815"/>
                <a:ext cx="1011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5" name="Ink 64"/>
              <p14:cNvContentPartPr/>
              <p14:nvPr/>
            </p14:nvContentPartPr>
            <p14:xfrm>
              <a:off x="5913480" y="2984520"/>
              <a:ext cx="289440" cy="237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05200" y="2971399"/>
                <a:ext cx="306000" cy="50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" name="Ink 65"/>
              <p14:cNvContentPartPr/>
              <p14:nvPr/>
            </p14:nvContentPartPr>
            <p14:xfrm>
              <a:off x="6047040" y="2987040"/>
              <a:ext cx="11520" cy="1800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37320" y="2977320"/>
                <a:ext cx="34920" cy="2026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4514420" y="1099948"/>
            <a:ext cx="1232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table for +:</a:t>
            </a:r>
            <a:endParaRPr lang="en-US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191000" y="3700440"/>
            <a:ext cx="0" cy="133992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" name="Ink 4"/>
              <p14:cNvContentPartPr/>
              <p14:nvPr/>
            </p14:nvContentPartPr>
            <p14:xfrm>
              <a:off x="6630840" y="1959120"/>
              <a:ext cx="1641240" cy="1201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75520" y="1947960"/>
                <a:ext cx="7400160" cy="122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9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 Constant Propagation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1880"/>
            <a:ext cx="3657600" cy="343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n) {</a:t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406400" y="2679125"/>
            <a:ext cx="805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n = 1000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9777" y="1534180"/>
            <a:ext cx="8686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What is the number of updates?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05400" y="2201880"/>
            <a:ext cx="3657600" cy="3436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smtClean="0">
                <a:solidFill>
                  <a:prstClr val="black"/>
                </a:solidFill>
              </a:rPr>
              <a:t>n = readInt()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n) {</a:t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376440" y="2669760"/>
              <a:ext cx="5557680" cy="4123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2040" y="2653920"/>
                <a:ext cx="5574600" cy="414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68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Range analysis with </a:t>
            </a:r>
            <a:r>
              <a:rPr lang="en-US" dirty="0">
                <a:solidFill>
                  <a:prstClr val="black"/>
                </a:solidFill>
              </a:rPr>
              <a:t>W = {-128, 0, 127</a:t>
            </a:r>
            <a:r>
              <a:rPr lang="en-US" dirty="0" smtClean="0">
                <a:solidFill>
                  <a:prstClr val="black"/>
                </a:solidFill>
              </a:rPr>
              <a:t>} has a finite domain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Constant propagation has infinite domain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(for every integer constant, one element)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Yet, constant propagation finishes sooner!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it is not about the size of the domain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it is about the 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Height of Lattice: Length of Max. Chain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22540" y="1281683"/>
            <a:ext cx="8617800" cy="3187753"/>
            <a:chOff x="677160" y="1360194"/>
            <a:chExt cx="8617800" cy="52364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/>
                <p14:cNvContentPartPr/>
                <p14:nvPr/>
              </p14:nvContentPartPr>
              <p14:xfrm>
                <a:off x="2927160" y="1817132"/>
                <a:ext cx="849180" cy="196707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24279" y="1812997"/>
                  <a:ext cx="854582" cy="206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4637100" y="1745280"/>
                <a:ext cx="956220" cy="231841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33860" y="1739957"/>
                  <a:ext cx="963420" cy="2436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5564520" y="2018520"/>
                <a:ext cx="1297800" cy="28908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52640" y="2005560"/>
                  <a:ext cx="13226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/>
                <p14:cNvContentPartPr/>
                <p14:nvPr/>
              </p14:nvContentPartPr>
              <p14:xfrm>
                <a:off x="1803240" y="2485440"/>
                <a:ext cx="342720" cy="26640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00720" y="2478960"/>
                  <a:ext cx="3495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/>
                <p14:cNvContentPartPr/>
                <p14:nvPr/>
              </p14:nvContentPartPr>
              <p14:xfrm>
                <a:off x="3178440" y="2477160"/>
                <a:ext cx="388440" cy="20232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75560" y="2474280"/>
                  <a:ext cx="393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/>
                <p14:cNvContentPartPr/>
                <p14:nvPr/>
              </p14:nvContentPartPr>
              <p14:xfrm>
                <a:off x="4850280" y="2398320"/>
                <a:ext cx="562320" cy="33444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47760" y="2394360"/>
                  <a:ext cx="5688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/>
                <p14:cNvContentPartPr/>
                <p14:nvPr/>
              </p14:nvContentPartPr>
              <p14:xfrm>
                <a:off x="6504480" y="2347200"/>
                <a:ext cx="301320" cy="24336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00880" y="2343600"/>
                  <a:ext cx="308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/>
                <p14:cNvContentPartPr/>
                <p14:nvPr/>
              </p14:nvContentPartPr>
              <p14:xfrm>
                <a:off x="6338880" y="2749680"/>
                <a:ext cx="1064160" cy="25740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26640" y="2737080"/>
                  <a:ext cx="10893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/>
                <p14:cNvContentPartPr/>
                <p14:nvPr/>
              </p14:nvContentPartPr>
              <p14:xfrm>
                <a:off x="3359160" y="5877360"/>
                <a:ext cx="747720" cy="50076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56280" y="5870520"/>
                  <a:ext cx="75456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/>
                <p14:cNvContentPartPr/>
                <p14:nvPr/>
              </p14:nvContentPartPr>
              <p14:xfrm>
                <a:off x="4176360" y="5839200"/>
                <a:ext cx="35640" cy="45612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67720" y="5831280"/>
                  <a:ext cx="507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/>
                <p14:cNvContentPartPr/>
                <p14:nvPr/>
              </p14:nvContentPartPr>
              <p14:xfrm>
                <a:off x="4364280" y="5764320"/>
                <a:ext cx="937440" cy="67536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57800" y="5754600"/>
                  <a:ext cx="95292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/>
                <p14:cNvContentPartPr/>
                <p14:nvPr/>
              </p14:nvContentPartPr>
              <p14:xfrm>
                <a:off x="4070520" y="6428160"/>
                <a:ext cx="160920" cy="16848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58280" y="6417000"/>
                  <a:ext cx="176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/>
                <p14:cNvContentPartPr/>
                <p14:nvPr/>
              </p14:nvContentPartPr>
              <p14:xfrm>
                <a:off x="1370160" y="3292560"/>
                <a:ext cx="149880" cy="41544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60432" y="3287160"/>
                  <a:ext cx="163931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/>
                <p14:cNvContentPartPr/>
                <p14:nvPr/>
              </p14:nvContentPartPr>
              <p14:xfrm>
                <a:off x="4542600" y="3209500"/>
                <a:ext cx="403920" cy="28692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39360" y="3206260"/>
                  <a:ext cx="4154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/>
                <p14:cNvContentPartPr/>
                <p14:nvPr/>
              </p14:nvContentPartPr>
              <p14:xfrm>
                <a:off x="5556000" y="3167740"/>
                <a:ext cx="594000" cy="40716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52760" y="3158020"/>
                  <a:ext cx="6066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/>
                <p14:cNvContentPartPr/>
                <p14:nvPr/>
              </p14:nvContentPartPr>
              <p14:xfrm>
                <a:off x="6888720" y="3143260"/>
                <a:ext cx="241560" cy="46080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81520" y="3138580"/>
                  <a:ext cx="25596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/>
                <p14:cNvContentPartPr/>
                <p14:nvPr/>
              </p14:nvContentPartPr>
              <p14:xfrm>
                <a:off x="3343680" y="3293640"/>
                <a:ext cx="293880" cy="338400"/>
              </p14:xfrm>
            </p:contentPart>
          </mc:Choice>
          <mc:Fallback xmlns="">
            <p:pic>
              <p:nvPicPr>
                <p:cNvPr id="52" name="Ink 51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34676" y="3281400"/>
                  <a:ext cx="307205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/>
                <p14:cNvContentPartPr/>
                <p14:nvPr/>
              </p14:nvContentPartPr>
              <p14:xfrm>
                <a:off x="1179000" y="1543320"/>
                <a:ext cx="3491760" cy="16125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67840" y="1535039"/>
                  <a:ext cx="3515521" cy="1633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3" name="Ink 22"/>
                <p14:cNvContentPartPr/>
                <p14:nvPr/>
              </p14:nvContentPartPr>
              <p14:xfrm>
                <a:off x="677160" y="3697200"/>
                <a:ext cx="8617800" cy="2143080"/>
              </p14:xfrm>
            </p:contentPart>
          </mc:Choice>
          <mc:Fallback xmlns="">
            <p:pic>
              <p:nvPicPr>
                <p:cNvPr id="58" name="Ink 57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6360" y="3681000"/>
                  <a:ext cx="8631480" cy="22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4" name="Ink 23"/>
                <p14:cNvContentPartPr/>
                <p14:nvPr/>
              </p14:nvContentPartPr>
              <p14:xfrm>
                <a:off x="1803360" y="4333780"/>
                <a:ext cx="778680" cy="101196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96880" y="4327300"/>
                  <a:ext cx="792720" cy="10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5" name="Ink 24"/>
                <p14:cNvContentPartPr/>
                <p14:nvPr/>
              </p14:nvContentPartPr>
              <p14:xfrm>
                <a:off x="2991720" y="4265380"/>
                <a:ext cx="35640" cy="1103040"/>
              </p14:xfrm>
            </p:contentPart>
          </mc:Choice>
          <mc:Fallback xmlns="">
            <p:pic>
              <p:nvPicPr>
                <p:cNvPr id="61" name="Ink 60"/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80920" y="4261420"/>
                  <a:ext cx="51480" cy="11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6" name="Ink 25"/>
                <p14:cNvContentPartPr/>
                <p14:nvPr/>
              </p14:nvContentPartPr>
              <p14:xfrm>
                <a:off x="3430560" y="4178980"/>
                <a:ext cx="691560" cy="112680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24800" y="4175380"/>
                  <a:ext cx="707760" cy="11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7" name="Ink 26"/>
                <p14:cNvContentPartPr/>
                <p14:nvPr/>
              </p14:nvContentPartPr>
              <p14:xfrm>
                <a:off x="4314360" y="4183300"/>
                <a:ext cx="645480" cy="1218600"/>
              </p14:xfrm>
            </p:contentPart>
          </mc:Choice>
          <mc:Fallback xmlns="">
            <p:pic>
              <p:nvPicPr>
                <p:cNvPr id="65" name="Ink 64"/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01760" y="4179700"/>
                  <a:ext cx="663480" cy="12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8" name="Ink 27"/>
                <p14:cNvContentPartPr/>
                <p14:nvPr/>
              </p14:nvContentPartPr>
              <p14:xfrm>
                <a:off x="5423160" y="4164220"/>
                <a:ext cx="44280" cy="1098000"/>
              </p14:xfrm>
            </p:contentPart>
          </mc:Choice>
          <mc:Fallback xmlns="">
            <p:pic>
              <p:nvPicPr>
                <p:cNvPr id="68" name="Ink 67"/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13800" y="4158820"/>
                  <a:ext cx="64080" cy="11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9" name="Ink 28"/>
                <p14:cNvContentPartPr/>
                <p14:nvPr/>
              </p14:nvContentPartPr>
              <p14:xfrm>
                <a:off x="5799720" y="4149460"/>
                <a:ext cx="1001880" cy="1069920"/>
              </p14:xfrm>
            </p:contentPart>
          </mc:Choice>
          <mc:Fallback xmlns="">
            <p:pic>
              <p:nvPicPr>
                <p:cNvPr id="69" name="Ink 68"/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96120" y="4137940"/>
                  <a:ext cx="1012320" cy="10850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0" name="Rectangle 29"/>
            <p:cNvSpPr/>
            <p:nvPr/>
          </p:nvSpPr>
          <p:spPr>
            <a:xfrm>
              <a:off x="2192700" y="2008586"/>
              <a:ext cx="381836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∞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313503" y="2759618"/>
              <a:ext cx="381836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14400" y="3760993"/>
              <a:ext cx="381836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90564" y="3599086"/>
              <a:ext cx="381836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781800" y="2640629"/>
              <a:ext cx="381836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323764" y="1883414"/>
              <a:ext cx="381836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800455" y="1489164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90164" y="1447800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54495" y="1360194"/>
              <a:ext cx="1176925" cy="85948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     T     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694842" y="4783182"/>
            <a:ext cx="150073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dirty="0" smtClean="0"/>
              <a:t>      T      </a:t>
            </a:r>
            <a:endParaRPr lang="en-US" sz="2400" dirty="0"/>
          </a:p>
        </p:txBody>
      </p:sp>
      <p:sp>
        <p:nvSpPr>
          <p:cNvPr id="42" name="Rectangle 41"/>
          <p:cNvSpPr/>
          <p:nvPr/>
        </p:nvSpPr>
        <p:spPr>
          <a:xfrm>
            <a:off x="4199709" y="6088762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sym typeface="Symbol"/>
              </a:rPr>
              <a:t>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4893763" y="54562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258491" y="545134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75940" y="5481935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-1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2919733" y="5481934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5503818" y="545134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3216256" y="5092987"/>
            <a:ext cx="1051244" cy="4552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7" idx="0"/>
          </p:cNvCxnSpPr>
          <p:nvPr/>
        </p:nvCxnSpPr>
        <p:spPr>
          <a:xfrm flipH="1" flipV="1">
            <a:off x="4598649" y="5092987"/>
            <a:ext cx="1075248" cy="3583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892324" y="5236622"/>
            <a:ext cx="465056" cy="241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3" idx="0"/>
          </p:cNvCxnSpPr>
          <p:nvPr/>
        </p:nvCxnSpPr>
        <p:spPr>
          <a:xfrm flipH="1" flipV="1">
            <a:off x="4554670" y="5225146"/>
            <a:ext cx="509172" cy="231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429122" y="5252329"/>
            <a:ext cx="0" cy="263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419600" y="5867400"/>
            <a:ext cx="0" cy="263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3810000" y="5893102"/>
            <a:ext cx="486360" cy="3552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43" idx="2"/>
          </p:cNvCxnSpPr>
          <p:nvPr/>
        </p:nvCxnSpPr>
        <p:spPr>
          <a:xfrm flipV="1">
            <a:off x="4554670" y="5917899"/>
            <a:ext cx="509172" cy="3305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3200401" y="5867400"/>
            <a:ext cx="936352" cy="4829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2" idx="3"/>
          </p:cNvCxnSpPr>
          <p:nvPr/>
        </p:nvCxnSpPr>
        <p:spPr>
          <a:xfrm flipV="1">
            <a:off x="4621619" y="5867401"/>
            <a:ext cx="983752" cy="482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231715" y="4959941"/>
            <a:ext cx="165724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height=2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size =∞ 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228600" y="990600"/>
            <a:ext cx="165724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height=5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size=14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421534" y="5486400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…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017340" y="5456233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…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of Length 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set of elements x</a:t>
            </a:r>
            <a:r>
              <a:rPr lang="en-US" baseline="-25000" dirty="0" smtClean="0"/>
              <a:t>0</a:t>
            </a:r>
            <a:r>
              <a:rPr lang="en-US" dirty="0" smtClean="0"/>
              <a:t>,x</a:t>
            </a:r>
            <a:r>
              <a:rPr lang="en-US" baseline="-25000" dirty="0" smtClean="0"/>
              <a:t>1 </a:t>
            </a:r>
            <a:r>
              <a:rPr lang="en-US" dirty="0" smtClean="0"/>
              <a:t>,..., x</a:t>
            </a:r>
            <a:r>
              <a:rPr lang="en-US" baseline="-25000" dirty="0" smtClean="0"/>
              <a:t>n</a:t>
            </a:r>
            <a:r>
              <a:rPr lang="en-US" baseline="-25000" dirty="0"/>
              <a:t> </a:t>
            </a:r>
            <a:r>
              <a:rPr lang="en-US" dirty="0" smtClean="0"/>
              <a:t>in D that are linearly ordered, that is  x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>
                <a:sym typeface="Symbol"/>
              </a:rPr>
              <a:t>&lt;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>
                <a:sym typeface="Symbol"/>
              </a:rPr>
              <a:t>&lt;</a:t>
            </a:r>
            <a:r>
              <a:rPr lang="en-US" dirty="0" smtClean="0">
                <a:sym typeface="Symbol"/>
              </a:rPr>
              <a:t> ...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&lt; x</a:t>
            </a:r>
            <a:r>
              <a:rPr lang="en-US" baseline="-25000" dirty="0" smtClean="0">
                <a:sym typeface="Symbol"/>
              </a:rPr>
              <a:t>n</a:t>
            </a:r>
            <a:endParaRPr lang="en-US" baseline="-25000" dirty="0">
              <a:sym typeface="Symbol"/>
            </a:endParaRPr>
          </a:p>
          <a:p>
            <a:r>
              <a:rPr lang="en-US" dirty="0" smtClean="0">
                <a:sym typeface="Symbol"/>
              </a:rPr>
              <a:t>A lattice can have many chains. Its </a:t>
            </a:r>
            <a:r>
              <a:rPr lang="en-US" b="1" dirty="0" smtClean="0">
                <a:sym typeface="Symbol"/>
              </a:rPr>
              <a:t>height</a:t>
            </a:r>
            <a:r>
              <a:rPr lang="en-US" dirty="0" smtClean="0">
                <a:sym typeface="Symbol"/>
              </a:rPr>
              <a:t> is the maximum n for all the chains</a:t>
            </a:r>
          </a:p>
          <a:p>
            <a:r>
              <a:rPr lang="en-US" dirty="0" smtClean="0">
                <a:sym typeface="Symbol"/>
              </a:rPr>
              <a:t>If there is no upper bound on lengths of chains, we say lattice has </a:t>
            </a:r>
            <a:r>
              <a:rPr lang="en-US" b="1" dirty="0" smtClean="0">
                <a:sym typeface="Symbol"/>
              </a:rPr>
              <a:t>infinite height</a:t>
            </a:r>
          </a:p>
          <a:p>
            <a:r>
              <a:rPr lang="en-US" dirty="0" smtClean="0">
                <a:sym typeface="Symbol"/>
              </a:rPr>
              <a:t>Any monotonic sequence of distinct elements has length at most equal to lattice height</a:t>
            </a:r>
          </a:p>
          <a:p>
            <a:pPr lvl="1"/>
            <a:r>
              <a:rPr lang="en-US" dirty="0" smtClean="0">
                <a:sym typeface="Symbol"/>
              </a:rPr>
              <a:t>including sequence occuring during analysis!</a:t>
            </a:r>
          </a:p>
          <a:p>
            <a:pPr lvl="1"/>
            <a:r>
              <a:rPr lang="en-US" b="1" dirty="0" smtClean="0">
                <a:sym typeface="Symbol"/>
              </a:rPr>
              <a:t>such sequences are always monotonic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8480520" y="1905000"/>
              <a:ext cx="434880" cy="2332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68280" y="1896360"/>
                <a:ext cx="460080" cy="23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3916307" y="4680398"/>
              <a:ext cx="0" cy="29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3931067" y="4352438"/>
              <a:ext cx="0" cy="30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952920" y="222120"/>
              <a:ext cx="3270600" cy="3069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8160" y="207360"/>
                <a:ext cx="3300840" cy="308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29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constant </a:t>
            </a:r>
            <a:r>
              <a:rPr lang="en-US" dirty="0"/>
              <a:t>propagation, </a:t>
            </a:r>
            <a:r>
              <a:rPr lang="en-US" dirty="0" smtClean="0"/>
              <a:t>each value </a:t>
            </a:r>
            <a:r>
              <a:rPr lang="en-US" dirty="0"/>
              <a:t>can change </a:t>
            </a:r>
            <a:r>
              <a:rPr lang="en-US" dirty="0" smtClean="0"/>
              <a:t>only twice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3123611"/>
            <a:ext cx="3657600" cy="3436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smtClean="0">
                <a:solidFill>
                  <a:prstClr val="black"/>
                </a:solidFill>
              </a:rPr>
              <a:t>n </a:t>
            </a:r>
            <a:r>
              <a:rPr lang="en-US" dirty="0">
                <a:solidFill>
                  <a:prstClr val="black"/>
                </a:solidFill>
              </a:rPr>
              <a:t>= 1000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n) {</a:t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34" name="Group 33"/>
          <p:cNvGrpSpPr/>
          <p:nvPr/>
        </p:nvGrpSpPr>
        <p:grpSpPr>
          <a:xfrm>
            <a:off x="1235621" y="1543743"/>
            <a:ext cx="6183491" cy="1652041"/>
            <a:chOff x="231715" y="4959941"/>
            <a:chExt cx="6183491" cy="1652041"/>
          </a:xfrm>
        </p:grpSpPr>
        <p:sp>
          <p:nvSpPr>
            <p:cNvPr id="8" name="Rectangle 7"/>
            <p:cNvSpPr/>
            <p:nvPr/>
          </p:nvSpPr>
          <p:spPr>
            <a:xfrm>
              <a:off x="4199709" y="6088762"/>
              <a:ext cx="42191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prstClr val="black"/>
                  </a:solidFill>
                  <a:sym typeface="Symbol"/>
                </a:rPr>
                <a:t>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93763" y="545623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58491" y="545134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5940" y="5481935"/>
              <a:ext cx="43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-1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19733" y="5481934"/>
              <a:ext cx="43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-2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03818" y="545134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</a:t>
              </a:r>
              <a:endParaRPr lang="en-US" sz="24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216256" y="5092987"/>
              <a:ext cx="1051244" cy="4552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3" idx="0"/>
            </p:cNvCxnSpPr>
            <p:nvPr/>
          </p:nvCxnSpPr>
          <p:spPr>
            <a:xfrm flipH="1" flipV="1">
              <a:off x="4598649" y="5092987"/>
              <a:ext cx="1075248" cy="3583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892324" y="5236622"/>
              <a:ext cx="465056" cy="2410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0"/>
            </p:cNvCxnSpPr>
            <p:nvPr/>
          </p:nvCxnSpPr>
          <p:spPr>
            <a:xfrm flipH="1" flipV="1">
              <a:off x="4554670" y="5225146"/>
              <a:ext cx="509172" cy="231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429122" y="5252329"/>
              <a:ext cx="0" cy="263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419600" y="5867400"/>
              <a:ext cx="0" cy="263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3810000" y="5893102"/>
              <a:ext cx="486360" cy="3552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9" idx="2"/>
            </p:cNvCxnSpPr>
            <p:nvPr/>
          </p:nvCxnSpPr>
          <p:spPr>
            <a:xfrm flipV="1">
              <a:off x="4554670" y="5917899"/>
              <a:ext cx="509172" cy="3305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3200401" y="5867400"/>
              <a:ext cx="936352" cy="4829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3"/>
            </p:cNvCxnSpPr>
            <p:nvPr/>
          </p:nvCxnSpPr>
          <p:spPr>
            <a:xfrm flipV="1">
              <a:off x="4621619" y="5867401"/>
              <a:ext cx="983752" cy="4829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231715" y="4959941"/>
              <a:ext cx="1657249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height=2</a:t>
              </a:r>
            </a:p>
            <a:p>
              <a:r>
                <a:rPr lang="en-US" sz="3200" dirty="0" smtClean="0">
                  <a:solidFill>
                    <a:prstClr val="black"/>
                  </a:solidFill>
                </a:rPr>
                <a:t>size =∞ 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21534" y="5486400"/>
              <a:ext cx="3978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</a:rPr>
                <a:t>…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17340" y="5456233"/>
              <a:ext cx="3978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</a:rPr>
                <a:t>…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3276600" y="3810000"/>
            <a:ext cx="2227218" cy="9341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56258" y="3048000"/>
            <a:ext cx="4091313" cy="2739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consider value for x 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before assignment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Initially: </a:t>
            </a:r>
            <a:r>
              <a:rPr lang="en-US" sz="2800" b="1" dirty="0">
                <a:solidFill>
                  <a:prstClr val="black"/>
                </a:solidFill>
                <a:sym typeface="Symbol"/>
              </a:rPr>
              <a:t></a:t>
            </a: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changes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time to: </a:t>
            </a:r>
            <a:r>
              <a:rPr lang="en-US" sz="2800" dirty="0"/>
              <a:t>1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change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time to: </a:t>
            </a:r>
            <a:r>
              <a:rPr lang="en-US" sz="3200" dirty="0">
                <a:solidFill>
                  <a:prstClr val="black"/>
                </a:solidFill>
                <a:sym typeface="Symbol"/>
              </a:rPr>
              <a:t>T</a:t>
            </a:r>
            <a:endParaRPr lang="en-US" sz="2800" dirty="0" smtClean="0">
              <a:solidFill>
                <a:prstClr val="black"/>
              </a:solidFill>
              <a:sym typeface="Symbol"/>
            </a:endParaRPr>
          </a:p>
          <a:p>
            <a:r>
              <a:rPr lang="en-US" sz="2800" dirty="0" smtClean="0"/>
              <a:t>total changes: two (height)</a:t>
            </a:r>
            <a:endParaRPr lang="en-US" sz="2800" b="1" dirty="0">
              <a:solidFill>
                <a:prstClr val="black"/>
              </a:solidFill>
              <a:sym typeface="Symbo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34060" y="5734743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var </a:t>
            </a:r>
            <a:r>
              <a:rPr lang="en-US" sz="2400" dirty="0">
                <a:solidFill>
                  <a:prstClr val="black"/>
                </a:solidFill>
              </a:rPr>
              <a:t>facts : </a:t>
            </a:r>
            <a:r>
              <a:rPr lang="en-US" sz="2400" b="1" dirty="0" smtClean="0">
                <a:solidFill>
                  <a:srgbClr val="C00000"/>
                </a:solidFill>
              </a:rPr>
              <a:t>Map[Nodes,Map[VarNames,Element]]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53758" y="1325562"/>
            <a:ext cx="38504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dirty="0" smtClean="0"/>
              <a:t>T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361215" y="6098866"/>
            <a:ext cx="8372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Total number </a:t>
            </a:r>
            <a:r>
              <a:rPr lang="en-US" sz="2400" dirty="0">
                <a:solidFill>
                  <a:prstClr val="black"/>
                </a:solidFill>
              </a:rPr>
              <a:t>of </a:t>
            </a:r>
            <a:r>
              <a:rPr lang="en-US" sz="2400" dirty="0" smtClean="0">
                <a:solidFill>
                  <a:prstClr val="black"/>
                </a:solidFill>
              </a:rPr>
              <a:t>changes bounded by:    </a:t>
            </a:r>
            <a:r>
              <a:rPr lang="en-US" sz="2400" b="1" dirty="0" smtClean="0">
                <a:solidFill>
                  <a:srgbClr val="002060"/>
                </a:solidFill>
              </a:rPr>
              <a:t>height∙|</a:t>
            </a:r>
            <a:r>
              <a:rPr lang="en-US" sz="2400" b="1" dirty="0">
                <a:solidFill>
                  <a:srgbClr val="002060"/>
                </a:solidFill>
              </a:rPr>
              <a:t>Nodes</a:t>
            </a:r>
            <a:r>
              <a:rPr lang="en-US" sz="2400" b="1" dirty="0" smtClean="0">
                <a:solidFill>
                  <a:srgbClr val="002060"/>
                </a:solidFill>
              </a:rPr>
              <a:t>|</a:t>
            </a:r>
            <a:r>
              <a:rPr lang="en-US" sz="2400" b="1" dirty="0">
                <a:solidFill>
                  <a:srgbClr val="002060"/>
                </a:solidFill>
              </a:rPr>
              <a:t> ∙</a:t>
            </a:r>
            <a:r>
              <a:rPr lang="en-US" sz="2400" b="1" dirty="0" smtClean="0">
                <a:solidFill>
                  <a:srgbClr val="002060"/>
                </a:solidFill>
              </a:rPr>
              <a:t>|Vars|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prstClr val="black"/>
                </a:solidFill>
              </a:rPr>
              <a:t>B</a:t>
            </a:r>
            <a:r>
              <a:rPr lang="en-US" b="1" baseline="-25000" dirty="0">
                <a:solidFill>
                  <a:prstClr val="black"/>
                </a:solidFill>
              </a:rPr>
              <a:t>32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–  the set of all 32-bit integers </a:t>
            </a:r>
            <a:endParaRPr lang="en-US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sym typeface="Symbol"/>
              </a:rPr>
              <a:t>What </a:t>
            </a:r>
            <a:r>
              <a:rPr lang="en-US" dirty="0">
                <a:solidFill>
                  <a:prstClr val="black"/>
                </a:solidFill>
                <a:sym typeface="Symbol"/>
              </a:rPr>
              <a:t>is the upper bound for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number of changes in the entire analysis for: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sym typeface="Symbol"/>
              </a:rPr>
              <a:t>3 variables,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sym typeface="Symbol"/>
              </a:rPr>
              <a:t>7 </a:t>
            </a:r>
            <a:r>
              <a:rPr lang="en-US" dirty="0">
                <a:solidFill>
                  <a:prstClr val="black"/>
                </a:solidFill>
                <a:sym typeface="Symbol"/>
              </a:rPr>
              <a:t>program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points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sym typeface="Symbol"/>
              </a:rPr>
              <a:t>for these two analyses: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prstClr val="black"/>
                </a:solidFill>
              </a:rPr>
              <a:t>constant propagation for constants from </a:t>
            </a:r>
            <a:r>
              <a:rPr lang="en-US" b="1" dirty="0" smtClean="0">
                <a:solidFill>
                  <a:prstClr val="black"/>
                </a:solidFill>
              </a:rPr>
              <a:t>B</a:t>
            </a:r>
            <a:r>
              <a:rPr lang="en-US" baseline="-25000" dirty="0" smtClean="0">
                <a:solidFill>
                  <a:prstClr val="black"/>
                </a:solidFill>
              </a:rPr>
              <a:t>32</a:t>
            </a:r>
            <a:endParaRPr lang="en-US" b="1" baseline="-25000" dirty="0" smtClean="0">
              <a:solidFill>
                <a:prstClr val="black"/>
              </a:solidFill>
            </a:endParaRPr>
          </a:p>
          <a:p>
            <a:pPr marL="514350" indent="-514350">
              <a:buFont typeface="Arial" pitchFamily="34" charset="0"/>
              <a:buAutoNum type="arabicParenR"/>
            </a:pPr>
            <a:endParaRPr lang="en-US" dirty="0" smtClean="0">
              <a:solidFill>
                <a:prstClr val="black"/>
              </a:solidFill>
              <a:sym typeface="Symbol"/>
            </a:endParaRPr>
          </a:p>
          <a:p>
            <a:pPr marL="514350" indent="-514350">
              <a:buFont typeface="Arial" pitchFamily="34" charset="0"/>
              <a:buAutoNum type="arabicParenR"/>
            </a:pPr>
            <a:r>
              <a:rPr lang="en-US" dirty="0" smtClean="0">
                <a:solidFill>
                  <a:prstClr val="black"/>
                </a:solidFill>
                <a:sym typeface="Symbol"/>
              </a:rPr>
              <a:t>The following domain D:</a:t>
            </a:r>
            <a:endParaRPr lang="en-US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	D </a:t>
            </a:r>
            <a:r>
              <a:rPr lang="en-US" dirty="0">
                <a:solidFill>
                  <a:prstClr val="black"/>
                </a:solidFill>
              </a:rPr>
              <a:t>= {</a:t>
            </a:r>
            <a:r>
              <a:rPr lang="en-US" b="1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dirty="0" smtClean="0">
                <a:solidFill>
                  <a:prstClr val="black"/>
                </a:solidFill>
              </a:rPr>
              <a:t>} U { </a:t>
            </a:r>
            <a:r>
              <a:rPr lang="en-US" dirty="0">
                <a:solidFill>
                  <a:prstClr val="black"/>
                </a:solidFill>
              </a:rPr>
              <a:t>[</a:t>
            </a:r>
            <a:r>
              <a:rPr lang="en-US" dirty="0" smtClean="0">
                <a:solidFill>
                  <a:prstClr val="black"/>
                </a:solidFill>
              </a:rPr>
              <a:t>a,b] </a:t>
            </a:r>
            <a:r>
              <a:rPr lang="en-US" dirty="0">
                <a:solidFill>
                  <a:prstClr val="black"/>
                </a:solidFill>
              </a:rPr>
              <a:t>| </a:t>
            </a:r>
            <a:r>
              <a:rPr lang="en-US" dirty="0" smtClean="0">
                <a:solidFill>
                  <a:prstClr val="black"/>
                </a:solidFill>
              </a:rPr>
              <a:t>a,b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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B</a:t>
            </a:r>
            <a:r>
              <a:rPr lang="en-US" b="1" baseline="-25000" dirty="0" smtClean="0">
                <a:solidFill>
                  <a:prstClr val="black"/>
                </a:solidFill>
              </a:rPr>
              <a:t>32  </a:t>
            </a:r>
            <a:r>
              <a:rPr lang="en-US" dirty="0" smtClean="0">
                <a:solidFill>
                  <a:prstClr val="black"/>
                </a:solidFill>
              </a:rPr>
              <a:t>,</a:t>
            </a:r>
            <a:r>
              <a:rPr lang="en-US" b="1" baseline="-25000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a ≤ b}</a:t>
            </a:r>
            <a:endParaRPr lang="en-US" dirty="0">
              <a:solidFill>
                <a:prstClr val="black"/>
              </a:solidFill>
              <a:sym typeface="Symbo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71400" y="4865760"/>
              <a:ext cx="2259000" cy="294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6280" y="4849920"/>
                <a:ext cx="2279880" cy="32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06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 of B</a:t>
            </a:r>
            <a:r>
              <a:rPr lang="en-US" baseline="-25000" dirty="0" smtClean="0"/>
              <a:t>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D = {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</a:t>
            </a:r>
            <a:r>
              <a:rPr lang="en-US" dirty="0">
                <a:solidFill>
                  <a:prstClr val="black"/>
                </a:solidFill>
              </a:rPr>
              <a:t>} U { [a,b] | a,b</a:t>
            </a:r>
            <a:r>
              <a:rPr lang="en-US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b="1" dirty="0">
                <a:solidFill>
                  <a:prstClr val="black"/>
                </a:solidFill>
              </a:rPr>
              <a:t> B</a:t>
            </a:r>
            <a:r>
              <a:rPr lang="en-US" b="1" baseline="-25000" dirty="0">
                <a:solidFill>
                  <a:prstClr val="black"/>
                </a:solidFill>
              </a:rPr>
              <a:t>32  </a:t>
            </a:r>
            <a:r>
              <a:rPr lang="en-US" dirty="0">
                <a:solidFill>
                  <a:prstClr val="black"/>
                </a:solidFill>
              </a:rPr>
              <a:t>,</a:t>
            </a:r>
            <a:r>
              <a:rPr lang="en-US" b="1" baseline="-250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 ≤ b</a:t>
            </a:r>
            <a:r>
              <a:rPr lang="en-US" dirty="0" smtClean="0">
                <a:solidFill>
                  <a:prstClr val="black"/>
                </a:solidFill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sym typeface="Symbol"/>
              </a:rPr>
              <a:t>One possible chain of maximal length:</a:t>
            </a:r>
            <a:endParaRPr lang="en-US" dirty="0">
              <a:solidFill>
                <a:prstClr val="black"/>
              </a:solidFill>
              <a:sym typeface="Symbol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  <a:sym typeface="Symbol"/>
              </a:rPr>
              <a:t></a:t>
            </a:r>
          </a:p>
          <a:p>
            <a:pPr marL="0" indent="0">
              <a:buNone/>
            </a:pPr>
            <a:endParaRPr lang="en-US" b="1" dirty="0">
              <a:solidFill>
                <a:prstClr val="black"/>
              </a:solidFill>
              <a:sym typeface="Symbol"/>
            </a:endParaRPr>
          </a:p>
          <a:p>
            <a:pPr marL="0" indent="0">
              <a:buNone/>
            </a:pPr>
            <a:endParaRPr lang="en-US" b="1" dirty="0" smtClean="0">
              <a:solidFill>
                <a:prstClr val="black"/>
              </a:solidFill>
              <a:sym typeface="Symbol"/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sym typeface="Symbol"/>
              </a:rPr>
              <a:t>…</a:t>
            </a:r>
          </a:p>
          <a:p>
            <a:pPr marL="0" indent="0">
              <a:buNone/>
            </a:pPr>
            <a:endParaRPr lang="en-US" b="1" dirty="0">
              <a:solidFill>
                <a:prstClr val="black"/>
              </a:solidFill>
              <a:sym typeface="Symbol"/>
            </a:endParaRPr>
          </a:p>
          <a:p>
            <a:pPr marL="0" indent="0">
              <a:buNone/>
            </a:pPr>
            <a:endParaRPr lang="en-US" b="1" dirty="0" smtClean="0">
              <a:solidFill>
                <a:prstClr val="black"/>
              </a:solidFill>
              <a:sym typeface="Symbol"/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sym typeface="Symbol"/>
              </a:rPr>
              <a:t>[MinInt,MaxInt]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53120" y="2843280"/>
              <a:ext cx="3408480" cy="2709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760" y="2828160"/>
                <a:ext cx="3595680" cy="308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05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Initialization Analysis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1414570" y="4809057"/>
              <a:ext cx="793080" cy="1360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2690" y="4795017"/>
                <a:ext cx="8190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4" name="Ink 63"/>
              <p14:cNvContentPartPr/>
              <p14:nvPr/>
            </p14:nvContentPartPr>
            <p14:xfrm>
              <a:off x="5517095" y="4762895"/>
              <a:ext cx="753480" cy="1569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5215" y="4748135"/>
                <a:ext cx="7801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9" name="Ink 78"/>
              <p14:cNvContentPartPr/>
              <p14:nvPr/>
            </p14:nvContentPartPr>
            <p14:xfrm>
              <a:off x="6417455" y="4785935"/>
              <a:ext cx="787680" cy="15768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8815" y="4770815"/>
                <a:ext cx="8118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4" name="Ink 83"/>
              <p14:cNvContentPartPr/>
              <p14:nvPr/>
            </p14:nvContentPartPr>
            <p14:xfrm>
              <a:off x="7453175" y="4811135"/>
              <a:ext cx="559440" cy="7848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42375" y="4796015"/>
                <a:ext cx="5853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9" name="Ink 88"/>
              <p14:cNvContentPartPr/>
              <p14:nvPr/>
            </p14:nvContentPartPr>
            <p14:xfrm>
              <a:off x="1995250" y="5124057"/>
              <a:ext cx="558685" cy="180638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81931" y="5116141"/>
                <a:ext cx="583163" cy="202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8" name="Ink 97"/>
              <p14:cNvContentPartPr/>
              <p14:nvPr/>
            </p14:nvContentPartPr>
            <p14:xfrm>
              <a:off x="496175" y="5944415"/>
              <a:ext cx="1744560" cy="4572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7175" y="5931095"/>
                <a:ext cx="17571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/>
              <p14:cNvContentPartPr/>
              <p14:nvPr/>
            </p14:nvContentPartPr>
            <p14:xfrm>
              <a:off x="399335" y="4734897"/>
              <a:ext cx="6848640" cy="1325438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6375" y="4719778"/>
                <a:ext cx="6877440" cy="1353876"/>
              </a:xfrm>
              <a:prstGeom prst="rect">
                <a:avLst/>
              </a:prstGeom>
            </p:spPr>
          </p:pic>
        </mc:Fallback>
      </mc:AlternateContent>
      <p:sp>
        <p:nvSpPr>
          <p:cNvPr id="129" name="Rectangle 128"/>
          <p:cNvSpPr/>
          <p:nvPr/>
        </p:nvSpPr>
        <p:spPr>
          <a:xfrm>
            <a:off x="609600" y="5543490"/>
            <a:ext cx="1453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uninitialized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676400" y="3962400"/>
            <a:ext cx="1458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first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initialization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607222" y="5543490"/>
            <a:ext cx="1183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initialized</a:t>
            </a:r>
            <a:endParaRPr 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4" name="Ink 143"/>
              <p14:cNvContentPartPr/>
              <p14:nvPr/>
            </p14:nvContentPartPr>
            <p14:xfrm>
              <a:off x="2463575" y="5893655"/>
              <a:ext cx="6289920" cy="8676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53495" y="5882495"/>
                <a:ext cx="63111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6" name="Ink 145"/>
              <p14:cNvContentPartPr/>
              <p14:nvPr/>
            </p14:nvContentPartPr>
            <p14:xfrm>
              <a:off x="8514455" y="5714735"/>
              <a:ext cx="276480" cy="33444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00055" y="5702495"/>
                <a:ext cx="3045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9" name="Ink 148"/>
              <p14:cNvContentPartPr/>
              <p14:nvPr/>
            </p14:nvContentPartPr>
            <p14:xfrm>
              <a:off x="2155810" y="5761977"/>
              <a:ext cx="457885" cy="288998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41771" y="5748301"/>
                <a:ext cx="486683" cy="317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2" name="Ink 151"/>
              <p14:cNvContentPartPr/>
              <p14:nvPr/>
            </p14:nvContentPartPr>
            <p14:xfrm>
              <a:off x="4190855" y="4823097"/>
              <a:ext cx="4707360" cy="421478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76095" y="4808340"/>
                <a:ext cx="4737600" cy="4527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29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dirty="0" err="1" smtClean="0"/>
              <a:t>javac</a:t>
            </a:r>
            <a:r>
              <a:rPr lang="en-US" dirty="0" smtClean="0"/>
              <a:t> say to this: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Test {</a:t>
            </a:r>
          </a:p>
          <a:p>
            <a:pPr marL="0" indent="0">
              <a:buNone/>
            </a:pPr>
            <a:r>
              <a:rPr lang="en-US" sz="2200" dirty="0"/>
              <a:t>    </a:t>
            </a:r>
            <a:r>
              <a:rPr lang="en-US" sz="2200" b="1" dirty="0"/>
              <a:t>static void </a:t>
            </a:r>
            <a:r>
              <a:rPr lang="en-US" sz="2200" dirty="0"/>
              <a:t>test(</a:t>
            </a:r>
            <a:r>
              <a:rPr lang="en-US" sz="2200" dirty="0" err="1"/>
              <a:t>int</a:t>
            </a:r>
            <a:r>
              <a:rPr lang="en-US" sz="2200" dirty="0"/>
              <a:t> p) {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 err="1"/>
              <a:t>int</a:t>
            </a:r>
            <a:r>
              <a:rPr lang="en-US" sz="2200" b="1" dirty="0"/>
              <a:t> </a:t>
            </a:r>
            <a:r>
              <a:rPr lang="en-US" sz="2200" dirty="0"/>
              <a:t>n;</a:t>
            </a:r>
          </a:p>
          <a:p>
            <a:pPr marL="0" indent="0">
              <a:buNone/>
            </a:pPr>
            <a:r>
              <a:rPr lang="en-US" sz="2200" dirty="0"/>
              <a:t>	p = p - 1;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/>
              <a:t>if </a:t>
            </a:r>
            <a:r>
              <a:rPr lang="en-US" sz="2200" dirty="0"/>
              <a:t>(p &gt; 0) {</a:t>
            </a:r>
          </a:p>
          <a:p>
            <a:pPr marL="0" indent="0">
              <a:buNone/>
            </a:pPr>
            <a:r>
              <a:rPr lang="en-US" sz="2200" dirty="0"/>
              <a:t>	    n = 100;</a:t>
            </a:r>
          </a:p>
          <a:p>
            <a:pPr marL="0" indent="0">
              <a:buNone/>
            </a:pPr>
            <a:r>
              <a:rPr lang="en-US" sz="2200" dirty="0"/>
              <a:t>	}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/>
              <a:t>while </a:t>
            </a:r>
            <a:r>
              <a:rPr lang="en-US" sz="2200" dirty="0"/>
              <a:t>(n != 0) {</a:t>
            </a:r>
          </a:p>
          <a:p>
            <a:pPr marL="0" indent="0">
              <a:buNone/>
            </a:pPr>
            <a:r>
              <a:rPr lang="en-US" sz="2200" dirty="0"/>
              <a:t>	    </a:t>
            </a:r>
            <a:r>
              <a:rPr lang="en-US" sz="2200" dirty="0" err="1"/>
              <a:t>System.out.println</a:t>
            </a:r>
            <a:r>
              <a:rPr lang="en-US" sz="2200" dirty="0"/>
              <a:t>(n);</a:t>
            </a:r>
          </a:p>
          <a:p>
            <a:pPr marL="0" indent="0">
              <a:buNone/>
            </a:pPr>
            <a:r>
              <a:rPr lang="en-US" sz="2200" dirty="0"/>
              <a:t>	    n = n - p;</a:t>
            </a:r>
          </a:p>
          <a:p>
            <a:pPr marL="0" indent="0">
              <a:buNone/>
            </a:pPr>
            <a:r>
              <a:rPr lang="en-US" sz="2200" dirty="0"/>
              <a:t>	}</a:t>
            </a:r>
          </a:p>
          <a:p>
            <a:pPr marL="0" indent="0">
              <a:buNone/>
            </a:pPr>
            <a:r>
              <a:rPr lang="en-US" sz="2200" dirty="0"/>
              <a:t>    }</a:t>
            </a:r>
          </a:p>
          <a:p>
            <a:pPr marL="0" indent="0">
              <a:buNone/>
            </a:pPr>
            <a:r>
              <a:rPr lang="en-US" sz="2200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5269832"/>
            <a:ext cx="63966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Test.java:8</a:t>
            </a:r>
            <a:r>
              <a:rPr lang="en-US" sz="2200" b="1" dirty="0">
                <a:solidFill>
                  <a:srgbClr val="C00000"/>
                </a:solidFill>
              </a:rPr>
              <a:t>: variable n might not have been initialized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	while (n &gt; 0) {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               ^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1 error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90640" y="2048040"/>
              <a:ext cx="197640" cy="92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8400" y="2035800"/>
                <a:ext cx="214200" cy="11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26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Sequences in Analysis </a:t>
            </a:r>
            <a:br>
              <a:rPr lang="en-US" dirty="0" smtClean="0"/>
            </a:br>
            <a:r>
              <a:rPr lang="en-US" dirty="0" smtClean="0"/>
              <a:t>are Monotonically Growing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1600201"/>
            <a:ext cx="8229600" cy="1695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Transfer functions (describe how statements affect elements of D) should be monotonic: </a:t>
            </a:r>
            <a:br>
              <a:rPr lang="en-US" sz="2400" dirty="0" smtClean="0"/>
            </a:br>
            <a:r>
              <a:rPr lang="en-US" sz="2400" dirty="0" smtClean="0"/>
              <a:t>if we start with a representation of a larger set of states, the representation of the resulting set of states should also be larger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575965" y="3296020"/>
            <a:ext cx="1731789" cy="2172600"/>
            <a:chOff x="249411" y="1295400"/>
            <a:chExt cx="1731789" cy="2172600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249411" y="2161130"/>
              <a:ext cx="1600200" cy="6095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 smtClean="0"/>
                <a:t>x = x + 2</a:t>
              </a:r>
              <a:endParaRPr lang="en-US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/>
                <p14:cNvContentPartPr/>
                <p14:nvPr/>
              </p14:nvContentPartPr>
              <p14:xfrm>
                <a:off x="1908960" y="1624945"/>
                <a:ext cx="48600" cy="145656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95640" y="1617025"/>
                  <a:ext cx="69840" cy="14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1540560" y="1295400"/>
                <a:ext cx="440640" cy="257185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33360" y="1283513"/>
                  <a:ext cx="460080" cy="280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1838280" y="3008640"/>
                <a:ext cx="131040" cy="3020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25680" y="2997840"/>
                  <a:ext cx="1576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/>
                <p14:cNvContentPartPr/>
                <p14:nvPr/>
              </p14:nvContentPartPr>
              <p14:xfrm>
                <a:off x="1481160" y="3207720"/>
                <a:ext cx="324360" cy="26028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7480" y="3195120"/>
                  <a:ext cx="344880" cy="286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Rectangle 9"/>
          <p:cNvSpPr/>
          <p:nvPr/>
        </p:nvSpPr>
        <p:spPr>
          <a:xfrm>
            <a:off x="2895600" y="3124200"/>
            <a:ext cx="609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</a:t>
            </a:r>
            <a:r>
              <a:rPr lang="en-US" sz="2400" baseline="-25000" dirty="0" smtClean="0"/>
              <a:t>1 </a:t>
            </a:r>
            <a:r>
              <a:rPr lang="en-US" sz="2400" dirty="0" smtClean="0"/>
              <a:t>≤ d</a:t>
            </a:r>
            <a:r>
              <a:rPr lang="en-US" sz="2400" baseline="-25000" dirty="0" smtClean="0"/>
              <a:t>2   </a:t>
            </a:r>
            <a:r>
              <a:rPr lang="en-US" sz="2400" dirty="0" smtClean="0"/>
              <a:t>implies   [[x=x+2]](d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≤ </a:t>
            </a:r>
            <a:r>
              <a:rPr lang="en-US" sz="2400" dirty="0"/>
              <a:t>[[</a:t>
            </a:r>
            <a:r>
              <a:rPr lang="en-US" sz="2400" dirty="0" smtClean="0"/>
              <a:t>x=x+2]](d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We start from </a:t>
            </a:r>
            <a:r>
              <a:rPr lang="en-US" sz="2400" b="1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everywhere except entry</a:t>
            </a:r>
          </a:p>
          <a:p>
            <a:r>
              <a:rPr lang="en-US" sz="2400" dirty="0" smtClean="0">
                <a:sym typeface="Symbol"/>
              </a:rPr>
              <a:t>So in first step, the values can only grow</a:t>
            </a:r>
          </a:p>
          <a:p>
            <a:r>
              <a:rPr lang="en-US" sz="2400" b="1" dirty="0">
                <a:solidFill>
                  <a:prstClr val="black"/>
                </a:solidFill>
                <a:sym typeface="Symbol"/>
              </a:rPr>
              <a:t></a:t>
            </a:r>
            <a:r>
              <a:rPr lang="en-US" sz="2400" baseline="-25000" dirty="0" smtClean="0"/>
              <a:t> </a:t>
            </a:r>
            <a:r>
              <a:rPr lang="en-US" sz="2400" dirty="0"/>
              <a:t>≤ d</a:t>
            </a:r>
            <a:r>
              <a:rPr lang="en-US" sz="2400" baseline="-25000" dirty="0"/>
              <a:t>2   </a:t>
            </a:r>
            <a:r>
              <a:rPr lang="en-US" sz="2400" dirty="0"/>
              <a:t>implies   [[</a:t>
            </a:r>
            <a:r>
              <a:rPr lang="en-US" sz="2400" dirty="0" smtClean="0"/>
              <a:t>x=x+2]](</a:t>
            </a:r>
            <a:r>
              <a:rPr lang="en-US" sz="2400" b="1" dirty="0">
                <a:solidFill>
                  <a:prstClr val="black"/>
                </a:solidFill>
                <a:sym typeface="Symbol"/>
              </a:rPr>
              <a:t></a:t>
            </a:r>
            <a:r>
              <a:rPr lang="en-US" sz="2400" dirty="0" smtClean="0"/>
              <a:t>) </a:t>
            </a:r>
            <a:r>
              <a:rPr lang="en-US" sz="2400" dirty="0"/>
              <a:t>≤ [[</a:t>
            </a:r>
            <a:r>
              <a:rPr lang="en-US" sz="2400" dirty="0" smtClean="0"/>
              <a:t>x=x+2]](</a:t>
            </a:r>
            <a:r>
              <a:rPr lang="en-US" sz="2400" dirty="0"/>
              <a:t>d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  <a:p>
            <a:r>
              <a:rPr lang="en-US" sz="2400" dirty="0" smtClean="0"/>
              <a:t>Values computed in second step are also bigger</a:t>
            </a:r>
          </a:p>
          <a:p>
            <a:r>
              <a:rPr lang="en-US" sz="2400" dirty="0" smtClean="0"/>
              <a:t>If x</a:t>
            </a:r>
            <a:r>
              <a:rPr lang="en-US" sz="2400" baseline="-25000" dirty="0" smtClean="0"/>
              <a:t>n </a:t>
            </a:r>
            <a:r>
              <a:rPr lang="en-US" sz="2400" dirty="0" smtClean="0"/>
              <a:t>= F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sz="2400" dirty="0" smtClean="0">
                <a:solidFill>
                  <a:prstClr val="black"/>
                </a:solidFill>
                <a:sym typeface="Symbol"/>
              </a:rPr>
              <a:t>) then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</a:t>
            </a:r>
            <a:r>
              <a:rPr lang="en-US" sz="2400" b="1" dirty="0" smtClean="0">
                <a:solidFill>
                  <a:prstClr val="black"/>
                </a:solidFill>
                <a:sym typeface="Symbol"/>
              </a:rPr>
              <a:t> </a:t>
            </a:r>
            <a:r>
              <a:rPr lang="en-US" sz="2400" dirty="0" smtClean="0"/>
              <a:t>≤ x</a:t>
            </a:r>
            <a:r>
              <a:rPr lang="en-US" sz="2400" baseline="-25000" dirty="0" smtClean="0"/>
              <a:t>1</a:t>
            </a:r>
            <a:endParaRPr lang="en-US" sz="2400" baseline="300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≤ x</a:t>
            </a:r>
            <a:r>
              <a:rPr lang="en-US" sz="2400" baseline="-25000" dirty="0" smtClean="0"/>
              <a:t>n+1    </a:t>
            </a:r>
            <a:r>
              <a:rPr lang="en-US" sz="2400" dirty="0" smtClean="0"/>
              <a:t>/ F</a:t>
            </a:r>
          </a:p>
          <a:p>
            <a:r>
              <a:rPr lang="en-US" sz="2400" baseline="-25000" dirty="0"/>
              <a:t>	</a:t>
            </a:r>
            <a:r>
              <a:rPr lang="en-US" sz="2400" dirty="0" smtClean="0"/>
              <a:t>F(x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)</a:t>
            </a:r>
            <a:r>
              <a:rPr lang="en-US" sz="2400" dirty="0"/>
              <a:t> </a:t>
            </a:r>
            <a:r>
              <a:rPr lang="en-US" sz="2400" dirty="0" smtClean="0"/>
              <a:t>≤ F(x</a:t>
            </a:r>
            <a:r>
              <a:rPr lang="en-US" sz="2400" baseline="-25000" dirty="0" smtClean="0"/>
              <a:t>n+1</a:t>
            </a:r>
            <a:r>
              <a:rPr lang="en-US" sz="2400" dirty="0" smtClean="0"/>
              <a:t>)</a:t>
            </a:r>
            <a:r>
              <a:rPr lang="en-US" sz="2400" dirty="0"/>
              <a:t>	</a:t>
            </a:r>
            <a:r>
              <a:rPr lang="en-US" sz="2400" dirty="0" smtClean="0"/>
              <a:t>i.e.	</a:t>
            </a:r>
            <a:r>
              <a:rPr lang="en-US" sz="2400" dirty="0"/>
              <a:t>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n+1</a:t>
            </a:r>
            <a:r>
              <a:rPr lang="en-US" sz="2400" dirty="0" smtClean="0"/>
              <a:t> </a:t>
            </a:r>
            <a:r>
              <a:rPr lang="en-US" sz="2400" dirty="0"/>
              <a:t>≤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n+2</a:t>
            </a:r>
            <a:endParaRPr lang="en-US" sz="24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1882" y="3248405"/>
            <a:ext cx="1310718" cy="485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x: [a,b]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93740" y="5440161"/>
            <a:ext cx="2041774" cy="808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x: [a+2,b+2]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Program that compiles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84237"/>
            <a:ext cx="3962400" cy="5897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class</a:t>
            </a:r>
            <a:r>
              <a:rPr lang="en-US" sz="2000" dirty="0"/>
              <a:t> Test {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static void </a:t>
            </a:r>
            <a:r>
              <a:rPr lang="en-US" sz="2000" dirty="0"/>
              <a:t>test(</a:t>
            </a:r>
            <a:r>
              <a:rPr lang="en-US" sz="2000" dirty="0" err="1"/>
              <a:t>int</a:t>
            </a:r>
            <a:r>
              <a:rPr lang="en-US" sz="2000" dirty="0"/>
              <a:t> p) {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 err="1"/>
              <a:t>int</a:t>
            </a:r>
            <a:r>
              <a:rPr lang="en-US" sz="2000" b="1" dirty="0"/>
              <a:t> </a:t>
            </a:r>
            <a:r>
              <a:rPr lang="en-US" sz="2000" dirty="0"/>
              <a:t>n;</a:t>
            </a:r>
          </a:p>
          <a:p>
            <a:pPr marL="0" indent="0">
              <a:buNone/>
            </a:pPr>
            <a:r>
              <a:rPr lang="en-US" sz="2000" dirty="0"/>
              <a:t>	p = p - 1;</a:t>
            </a:r>
          </a:p>
          <a:p>
            <a:pPr marL="0" indent="0">
              <a:buNone/>
            </a:pPr>
            <a:r>
              <a:rPr lang="en-US" sz="2000" dirty="0"/>
              <a:t>	if (p &gt; 0) {</a:t>
            </a:r>
          </a:p>
          <a:p>
            <a:pPr marL="0" indent="0">
              <a:buNone/>
            </a:pPr>
            <a:r>
              <a:rPr lang="en-US" sz="2000" dirty="0"/>
              <a:t>	    n = 100;</a:t>
            </a:r>
          </a:p>
          <a:p>
            <a:pPr marL="0" indent="0">
              <a:buNone/>
            </a:pPr>
            <a:r>
              <a:rPr lang="en-US" sz="2000" dirty="0"/>
              <a:t>	}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else</a:t>
            </a:r>
            <a:r>
              <a:rPr lang="en-US" sz="2000" dirty="0"/>
              <a:t> {</a:t>
            </a:r>
          </a:p>
          <a:p>
            <a:pPr marL="0" indent="0">
              <a:buNone/>
            </a:pPr>
            <a:r>
              <a:rPr lang="en-US" sz="2000" dirty="0"/>
              <a:t>	    n = -100;</a:t>
            </a:r>
          </a:p>
          <a:p>
            <a:pPr marL="0" indent="0">
              <a:buNone/>
            </a:pPr>
            <a:r>
              <a:rPr lang="en-US" sz="2000" dirty="0"/>
              <a:t>	}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while</a:t>
            </a:r>
            <a:r>
              <a:rPr lang="en-US" sz="2000" dirty="0"/>
              <a:t> (n != 0) {</a:t>
            </a:r>
          </a:p>
          <a:p>
            <a:pPr marL="0" indent="0">
              <a:buNone/>
            </a:pPr>
            <a:r>
              <a:rPr lang="en-US" sz="2000" dirty="0"/>
              <a:t>	    </a:t>
            </a:r>
            <a:r>
              <a:rPr lang="en-US" sz="2000" dirty="0" err="1"/>
              <a:t>System.out.println</a:t>
            </a:r>
            <a:r>
              <a:rPr lang="en-US" sz="2000" dirty="0"/>
              <a:t>(n);</a:t>
            </a:r>
          </a:p>
          <a:p>
            <a:pPr marL="0" indent="0">
              <a:buNone/>
            </a:pPr>
            <a:r>
              <a:rPr lang="en-US" sz="2000" dirty="0"/>
              <a:t>	    n = n - p;</a:t>
            </a:r>
          </a:p>
          <a:p>
            <a:pPr marL="0" indent="0">
              <a:buNone/>
            </a:pPr>
            <a:r>
              <a:rPr lang="en-US" sz="2000" dirty="0"/>
              <a:t>	}</a:t>
            </a:r>
          </a:p>
          <a:p>
            <a:pPr marL="0" indent="0">
              <a:buNone/>
            </a:pPr>
            <a:r>
              <a:rPr lang="en-US" sz="2000" dirty="0"/>
              <a:t>    }</a:t>
            </a:r>
          </a:p>
          <a:p>
            <a:pPr marL="0" indent="0">
              <a:buNone/>
            </a:pP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267200" y="13716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/>
              <a:t>We would like variables to be initialized on all execution paths. 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Otherwise</a:t>
            </a:r>
            <a:r>
              <a:rPr lang="en-US" sz="2200" dirty="0"/>
              <a:t>, the program execution could be undesirable affected by the value that was in the variable </a:t>
            </a:r>
            <a:r>
              <a:rPr lang="en-US" sz="2200" dirty="0" smtClean="0"/>
              <a:t>initially.</a:t>
            </a:r>
          </a:p>
          <a:p>
            <a:endParaRPr lang="en-US" sz="2200" dirty="0"/>
          </a:p>
          <a:p>
            <a:r>
              <a:rPr lang="en-US" sz="2200" dirty="0" smtClean="0"/>
              <a:t>We can enforce such check using</a:t>
            </a:r>
          </a:p>
          <a:p>
            <a:r>
              <a:rPr lang="en-US" sz="2200" dirty="0" smtClean="0"/>
              <a:t>initialization analysis.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59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What does javac say to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2000" b="1" dirty="0" smtClean="0"/>
              <a:t>static void </a:t>
            </a:r>
            <a:r>
              <a:rPr lang="en-US" sz="2000" dirty="0" smtClean="0"/>
              <a:t>test(int p) {</a:t>
            </a:r>
          </a:p>
          <a:p>
            <a:pPr marL="0" indent="0">
              <a:buNone/>
            </a:pPr>
            <a:r>
              <a:rPr lang="en-US" sz="2000" b="1" dirty="0" smtClean="0"/>
              <a:t>	int </a:t>
            </a:r>
            <a:r>
              <a:rPr lang="en-US" sz="2000" dirty="0"/>
              <a:t>n;</a:t>
            </a:r>
          </a:p>
          <a:p>
            <a:pPr marL="0" indent="0">
              <a:buNone/>
            </a:pPr>
            <a:r>
              <a:rPr lang="en-US" sz="2000" dirty="0"/>
              <a:t>	p = p - 1;</a:t>
            </a:r>
          </a:p>
          <a:p>
            <a:pPr marL="0" indent="0">
              <a:buNone/>
            </a:pPr>
            <a:r>
              <a:rPr lang="en-US" sz="2000" dirty="0"/>
              <a:t>	if (p &gt; 0) {</a:t>
            </a:r>
          </a:p>
          <a:p>
            <a:pPr marL="0" indent="0">
              <a:buNone/>
            </a:pPr>
            <a:r>
              <a:rPr lang="en-US" sz="2000" dirty="0"/>
              <a:t>	    n = 100;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}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System.out.println(“Hello!”);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	if (p &gt; 0) {</a:t>
            </a:r>
          </a:p>
          <a:p>
            <a:pPr marL="0" indent="0">
              <a:buNone/>
            </a:pPr>
            <a:r>
              <a:rPr lang="en-US" sz="2000" dirty="0"/>
              <a:t>	 </a:t>
            </a:r>
            <a:r>
              <a:rPr lang="en-US" sz="2000" dirty="0" smtClean="0"/>
              <a:t>   </a:t>
            </a:r>
            <a:r>
              <a:rPr lang="en-US" sz="2000" b="1" dirty="0" smtClean="0"/>
              <a:t>while</a:t>
            </a:r>
            <a:r>
              <a:rPr lang="en-US" sz="2000" dirty="0" smtClean="0"/>
              <a:t> </a:t>
            </a:r>
            <a:r>
              <a:rPr lang="en-US" sz="2000" dirty="0"/>
              <a:t>(n != 0) {</a:t>
            </a:r>
          </a:p>
          <a:p>
            <a:pPr marL="0" indent="0">
              <a:buNone/>
            </a:pPr>
            <a:r>
              <a:rPr lang="en-US" sz="2000" dirty="0"/>
              <a:t>	    </a:t>
            </a:r>
            <a:r>
              <a:rPr lang="en-US" sz="2000" dirty="0" smtClean="0"/>
              <a:t>    System.out.println(n</a:t>
            </a:r>
            <a:r>
              <a:rPr lang="en-US" sz="2000" dirty="0"/>
              <a:t>);</a:t>
            </a:r>
          </a:p>
          <a:p>
            <a:pPr marL="0" indent="0">
              <a:buNone/>
            </a:pPr>
            <a:r>
              <a:rPr lang="en-US" sz="2000" dirty="0"/>
              <a:t>	    </a:t>
            </a:r>
            <a:r>
              <a:rPr lang="en-US" sz="2000" dirty="0" smtClean="0"/>
              <a:t>    n </a:t>
            </a:r>
            <a:r>
              <a:rPr lang="en-US" sz="2000" dirty="0"/>
              <a:t>= n - p;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    }</a:t>
            </a:r>
          </a:p>
          <a:p>
            <a:pPr marL="0" indent="0">
              <a:buNone/>
            </a:pPr>
            <a:r>
              <a:rPr lang="en-US" sz="2000" dirty="0" smtClean="0"/>
              <a:t>                }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}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40080" y="3093840"/>
              <a:ext cx="1668240" cy="2055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6840" y="3080880"/>
                <a:ext cx="1674000" cy="207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19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Initialization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066800"/>
            <a:ext cx="5715000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sym typeface="Symbol"/>
              </a:rPr>
              <a:t>T indicates presence of flow from states where variable was not </a:t>
            </a:r>
            <a:r>
              <a:rPr lang="en-US" sz="2200" dirty="0" smtClean="0">
                <a:solidFill>
                  <a:srgbClr val="0070C0"/>
                </a:solidFill>
                <a:sym typeface="Symbol"/>
              </a:rPr>
              <a:t>initialized:</a:t>
            </a:r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en-US" sz="2200" dirty="0" smtClean="0">
                <a:solidFill>
                  <a:srgbClr val="0070C0"/>
                </a:solidFill>
              </a:rPr>
              <a:t>If variable is </a:t>
            </a:r>
            <a:r>
              <a:rPr lang="en-US" sz="2200" b="1" dirty="0" smtClean="0">
                <a:solidFill>
                  <a:srgbClr val="0070C0"/>
                </a:solidFill>
              </a:rPr>
              <a:t>possibly uninitialized</a:t>
            </a:r>
            <a:r>
              <a:rPr lang="en-US" sz="2200" dirty="0" smtClean="0">
                <a:solidFill>
                  <a:srgbClr val="0070C0"/>
                </a:solidFill>
              </a:rPr>
              <a:t>, we use T</a:t>
            </a:r>
          </a:p>
          <a:p>
            <a:r>
              <a:rPr lang="en-US" sz="2200" dirty="0" smtClean="0">
                <a:solidFill>
                  <a:srgbClr val="0070C0"/>
                </a:solidFill>
              </a:rPr>
              <a:t>Otherwise (initialized, or unreachable): </a:t>
            </a:r>
            <a:r>
              <a:rPr lang="en-US" sz="2200" b="1" dirty="0" smtClean="0">
                <a:solidFill>
                  <a:srgbClr val="0070C0"/>
                </a:solidFill>
                <a:sym typeface="Symbol"/>
              </a:rPr>
              <a:t>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884237"/>
            <a:ext cx="3962400" cy="5897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class</a:t>
            </a:r>
            <a:r>
              <a:rPr lang="en-US" sz="2000" dirty="0" smtClean="0"/>
              <a:t> Test {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    </a:t>
            </a:r>
            <a:r>
              <a:rPr lang="en-US" sz="2000" b="1" dirty="0" smtClean="0"/>
              <a:t>static void </a:t>
            </a:r>
            <a:r>
              <a:rPr lang="en-US" sz="2000" dirty="0" smtClean="0"/>
              <a:t>test(</a:t>
            </a:r>
            <a:r>
              <a:rPr lang="en-US" sz="2000" dirty="0" err="1" smtClean="0"/>
              <a:t>int</a:t>
            </a:r>
            <a:r>
              <a:rPr lang="en-US" sz="2000" dirty="0" smtClean="0"/>
              <a:t> p) {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 </a:t>
            </a:r>
            <a:r>
              <a:rPr lang="en-US" sz="2000" dirty="0" smtClean="0"/>
              <a:t>n;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p = p - 1;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if (p &gt; 0) {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    n = 100;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}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else</a:t>
            </a:r>
            <a:r>
              <a:rPr lang="en-US" sz="2000" dirty="0" smtClean="0"/>
              <a:t> {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    n = -100;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}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while</a:t>
            </a:r>
            <a:r>
              <a:rPr lang="en-US" sz="2000" dirty="0" smtClean="0"/>
              <a:t> (n != 0) {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    </a:t>
            </a:r>
            <a:r>
              <a:rPr lang="en-US" sz="2000" dirty="0" err="1" smtClean="0"/>
              <a:t>System.out.println</a:t>
            </a:r>
            <a:r>
              <a:rPr lang="en-US" sz="2000" dirty="0" smtClean="0"/>
              <a:t>(n);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    n = n - p;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}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    }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}</a:t>
            </a:r>
            <a:endParaRPr lang="en-US" sz="2000" dirty="0"/>
          </a:p>
        </p:txBody>
      </p:sp>
      <p:grpSp>
        <p:nvGrpSpPr>
          <p:cNvPr id="169" name="Group 168"/>
          <p:cNvGrpSpPr/>
          <p:nvPr/>
        </p:nvGrpSpPr>
        <p:grpSpPr>
          <a:xfrm>
            <a:off x="5258520" y="2856360"/>
            <a:ext cx="2894880" cy="3163440"/>
            <a:chOff x="5258520" y="3008760"/>
            <a:chExt cx="2513880" cy="27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2" name="Ink 61"/>
                <p14:cNvContentPartPr/>
                <p14:nvPr/>
              </p14:nvContentPartPr>
              <p14:xfrm>
                <a:off x="6330960" y="3008760"/>
                <a:ext cx="134640" cy="726480"/>
              </p14:xfrm>
            </p:contentPart>
          </mc:Choice>
          <mc:Fallback xmlns="">
            <p:pic>
              <p:nvPicPr>
                <p:cNvPr id="62" name="Ink 6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20001" y="2997364"/>
                  <a:ext cx="156871" cy="750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8" name="Ink 87"/>
                <p14:cNvContentPartPr/>
                <p14:nvPr/>
              </p14:nvContentPartPr>
              <p14:xfrm>
                <a:off x="6635520" y="3240960"/>
                <a:ext cx="1136880" cy="792360"/>
              </p14:xfrm>
            </p:contentPart>
          </mc:Choice>
          <mc:Fallback xmlns="">
            <p:pic>
              <p:nvPicPr>
                <p:cNvPr id="88" name="Ink 8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24579" y="3228292"/>
                  <a:ext cx="1161574" cy="815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1" name="Ink 110"/>
                <p14:cNvContentPartPr/>
                <p14:nvPr/>
              </p14:nvContentPartPr>
              <p14:xfrm>
                <a:off x="6449760" y="3781680"/>
                <a:ext cx="504360" cy="493560"/>
              </p14:xfrm>
            </p:contentPart>
          </mc:Choice>
          <mc:Fallback xmlns="">
            <p:pic>
              <p:nvPicPr>
                <p:cNvPr id="111" name="Ink 110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37260" y="3769333"/>
                  <a:ext cx="529672" cy="5188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2" name="Ink 111"/>
                <p14:cNvContentPartPr/>
                <p14:nvPr/>
              </p14:nvContentPartPr>
              <p14:xfrm>
                <a:off x="5737680" y="3781680"/>
                <a:ext cx="554040" cy="555480"/>
              </p14:xfrm>
            </p:contentPart>
          </mc:Choice>
          <mc:Fallback xmlns="">
            <p:pic>
              <p:nvPicPr>
                <p:cNvPr id="112" name="Ink 111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25486" y="3769336"/>
                  <a:ext cx="577802" cy="580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3" name="Ink 112"/>
                <p14:cNvContentPartPr/>
                <p14:nvPr/>
              </p14:nvContentPartPr>
              <p14:xfrm>
                <a:off x="5265720" y="3731280"/>
                <a:ext cx="607320" cy="290160"/>
              </p14:xfrm>
            </p:contentPart>
          </mc:Choice>
          <mc:Fallback xmlns="">
            <p:pic>
              <p:nvPicPr>
                <p:cNvPr id="113" name="Ink 112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52905" y="3717357"/>
                  <a:ext cx="633888" cy="3132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5" name="Ink 114"/>
                <p14:cNvContentPartPr/>
                <p14:nvPr/>
              </p14:nvContentPartPr>
              <p14:xfrm>
                <a:off x="5258520" y="4557120"/>
                <a:ext cx="2481120" cy="1234080"/>
              </p14:xfrm>
            </p:contentPart>
          </mc:Choice>
          <mc:Fallback xmlns="">
            <p:pic>
              <p:nvPicPr>
                <p:cNvPr id="115" name="Ink 114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49455" y="4545406"/>
                  <a:ext cx="2504878" cy="12594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9" name="Ink 118"/>
                <p14:cNvContentPartPr/>
                <p14:nvPr/>
              </p14:nvContentPartPr>
              <p14:xfrm>
                <a:off x="5799600" y="4382880"/>
                <a:ext cx="405360" cy="404640"/>
              </p14:xfrm>
            </p:contentPart>
          </mc:Choice>
          <mc:Fallback xmlns="">
            <p:pic>
              <p:nvPicPr>
                <p:cNvPr id="119" name="Ink 118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88036" y="4372115"/>
                  <a:ext cx="430050" cy="4287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3" name="Ink 122"/>
                <p14:cNvContentPartPr/>
                <p14:nvPr/>
              </p14:nvContentPartPr>
              <p14:xfrm>
                <a:off x="5569560" y="4635240"/>
                <a:ext cx="0" cy="132840"/>
              </p14:xfrm>
            </p:contentPart>
          </mc:Choice>
          <mc:Fallback xmlns="">
            <p:pic>
              <p:nvPicPr>
                <p:cNvPr id="123" name="Ink 12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0" y="0"/>
                  <a:ext cx="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1" name="Ink 130"/>
                <p14:cNvContentPartPr/>
                <p14:nvPr/>
              </p14:nvContentPartPr>
              <p14:xfrm>
                <a:off x="6460200" y="4334640"/>
                <a:ext cx="421200" cy="457200"/>
              </p14:xfrm>
            </p:contentPart>
          </mc:Choice>
          <mc:Fallback xmlns="">
            <p:pic>
              <p:nvPicPr>
                <p:cNvPr id="131" name="Ink 130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47380" y="4322925"/>
                  <a:ext cx="444965" cy="48189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2" name="Ink 161"/>
              <p14:cNvContentPartPr/>
              <p14:nvPr/>
            </p14:nvContentPartPr>
            <p14:xfrm>
              <a:off x="4465175" y="2838695"/>
              <a:ext cx="2976480" cy="31140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52575" y="2826095"/>
                <a:ext cx="300276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5" name="Ink 174"/>
              <p14:cNvContentPartPr/>
              <p14:nvPr/>
            </p14:nvContentPartPr>
            <p14:xfrm>
              <a:off x="6766655" y="2686055"/>
              <a:ext cx="655920" cy="18720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54775" y="2673815"/>
                <a:ext cx="681480" cy="212400"/>
              </a:xfrm>
              <a:prstGeom prst="rect">
                <a:avLst/>
              </a:prstGeom>
            </p:spPr>
          </p:pic>
        </mc:Fallback>
      </mc:AlternateContent>
      <p:sp>
        <p:nvSpPr>
          <p:cNvPr id="190" name="Content Placeholder 2"/>
          <p:cNvSpPr txBox="1">
            <a:spLocks/>
          </p:cNvSpPr>
          <p:nvPr/>
        </p:nvSpPr>
        <p:spPr>
          <a:xfrm>
            <a:off x="4038600" y="6019800"/>
            <a:ext cx="5105399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dirty="0" smtClean="0">
                <a:solidFill>
                  <a:srgbClr val="0070C0"/>
                </a:solidFill>
                <a:sym typeface="Symbol"/>
              </a:rPr>
              <a:t>If </a:t>
            </a:r>
            <a:r>
              <a:rPr lang="en-US" sz="2200" dirty="0" err="1" smtClean="0">
                <a:solidFill>
                  <a:srgbClr val="0070C0"/>
                </a:solidFill>
                <a:sym typeface="Symbol"/>
              </a:rPr>
              <a:t>var</a:t>
            </a:r>
            <a:r>
              <a:rPr lang="en-US" sz="2200" dirty="0" smtClean="0">
                <a:solidFill>
                  <a:srgbClr val="0070C0"/>
                </a:solidFill>
                <a:sym typeface="Symbol"/>
              </a:rPr>
              <a:t> occurs anywhere but left-hand side</a:t>
            </a:r>
            <a:br>
              <a:rPr lang="en-US" sz="2200" dirty="0" smtClean="0">
                <a:solidFill>
                  <a:srgbClr val="0070C0"/>
                </a:solidFill>
                <a:sym typeface="Symbol"/>
              </a:rPr>
            </a:br>
            <a:r>
              <a:rPr lang="en-US" sz="2200" dirty="0" smtClean="0">
                <a:solidFill>
                  <a:srgbClr val="0070C0"/>
                </a:solidFill>
                <a:sym typeface="Symbol"/>
              </a:rPr>
              <a:t>of assignment and has value T, report error</a:t>
            </a:r>
            <a:endParaRPr lang="en-US" sz="2200" b="1" dirty="0" smtClean="0">
              <a:solidFill>
                <a:srgbClr val="0070C0"/>
              </a:solidFill>
              <a:sym typeface="Symbo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" name="Ink 4"/>
              <p14:cNvContentPartPr/>
              <p14:nvPr/>
            </p14:nvContentPartPr>
            <p14:xfrm>
              <a:off x="1911600" y="1755000"/>
              <a:ext cx="7101000" cy="4859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00800" y="1749600"/>
                <a:ext cx="7114320" cy="48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16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of Initialization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Domain: for each variable, for each program point:	</a:t>
            </a:r>
            <a:br>
              <a:rPr lang="en-US" dirty="0" smtClean="0"/>
            </a:br>
            <a:r>
              <a:rPr lang="en-US" dirty="0" smtClean="0"/>
              <a:t>D = {</a:t>
            </a:r>
            <a:r>
              <a:rPr lang="en-US" b="1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dirty="0" smtClean="0">
                <a:sym typeface="Symbol"/>
              </a:rPr>
              <a:t>,T}</a:t>
            </a:r>
          </a:p>
          <a:p>
            <a:r>
              <a:rPr lang="en-US" dirty="0" smtClean="0">
                <a:solidFill>
                  <a:prstClr val="black"/>
                </a:solidFill>
                <a:sym typeface="Symbol"/>
              </a:rPr>
              <a:t>At program entry, local variables: T ;  parameters: 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</a:t>
            </a:r>
            <a:endParaRPr lang="en-US" dirty="0" smtClean="0">
              <a:solidFill>
                <a:prstClr val="black"/>
              </a:solidFill>
              <a:sym typeface="Symbol"/>
            </a:endParaRPr>
          </a:p>
          <a:p>
            <a:r>
              <a:rPr lang="en-US" dirty="0" smtClean="0">
                <a:solidFill>
                  <a:prstClr val="black"/>
                </a:solidFill>
                <a:sym typeface="Symbol"/>
              </a:rPr>
              <a:t>At other program points: each variable: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 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 </a:t>
            </a:r>
          </a:p>
          <a:p>
            <a:r>
              <a:rPr lang="en-US" dirty="0" smtClean="0">
                <a:solidFill>
                  <a:prstClr val="black"/>
                </a:solidFill>
                <a:sym typeface="Symbol"/>
              </a:rPr>
              <a:t>An assignment   x = e  sets variable x to </a:t>
            </a:r>
            <a:r>
              <a:rPr lang="en-US" b="1" dirty="0" smtClean="0">
                <a:solidFill>
                  <a:prstClr val="black"/>
                </a:solidFill>
                <a:sym typeface="Symbol"/>
              </a:rPr>
              <a:t></a:t>
            </a:r>
          </a:p>
          <a:p>
            <a:r>
              <a:rPr lang="en-US" dirty="0" smtClean="0">
                <a:solidFill>
                  <a:prstClr val="black"/>
                </a:solidFill>
                <a:sym typeface="Symbol"/>
              </a:rPr>
              <a:t>lub (join,    ) of any value with T gives T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sym typeface="Symbol"/>
              </a:rPr>
              <a:t>uninitialized values are contagious along paths</a:t>
            </a:r>
          </a:p>
          <a:p>
            <a:pPr lvl="1"/>
            <a:r>
              <a:rPr lang="en-US" b="1" dirty="0" smtClean="0">
                <a:solidFill>
                  <a:prstClr val="black"/>
                </a:solidFill>
                <a:sym typeface="Symbol"/>
              </a:rPr>
              <a:t>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value for x means there is definitely no possibility for accessing uninitialized value of 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30120" y="4384080"/>
              <a:ext cx="154080" cy="216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8600" y="4369680"/>
                <a:ext cx="1792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359480" y="4286880"/>
              <a:ext cx="1393200" cy="284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53720" y="4271760"/>
                <a:ext cx="1407600" cy="3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978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initialization analysis Ex.1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int</a:t>
            </a:r>
            <a:r>
              <a:rPr lang="en-US" dirty="0" smtClean="0"/>
              <a:t> n;</a:t>
            </a:r>
          </a:p>
          <a:p>
            <a:pPr marL="0" indent="0">
              <a:buNone/>
            </a:pPr>
            <a:r>
              <a:rPr lang="en-US" dirty="0" smtClean="0"/>
              <a:t>p </a:t>
            </a:r>
            <a:r>
              <a:rPr lang="en-US" dirty="0"/>
              <a:t>= p - 1;</a:t>
            </a:r>
          </a:p>
          <a:p>
            <a:pPr marL="0" indent="0">
              <a:buNone/>
            </a:pPr>
            <a:r>
              <a:rPr lang="en-US" b="1" dirty="0" smtClean="0"/>
              <a:t>if </a:t>
            </a:r>
            <a:r>
              <a:rPr lang="en-US" dirty="0"/>
              <a:t>(p &gt; 0) {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n = 100;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while </a:t>
            </a:r>
            <a:r>
              <a:rPr lang="en-US" dirty="0"/>
              <a:t>(n != 0) {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n </a:t>
            </a:r>
            <a:r>
              <a:rPr lang="en-US" dirty="0"/>
              <a:t>= n - p;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051000" y="1234080"/>
              <a:ext cx="5520600" cy="5607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9840" y="1218600"/>
                <a:ext cx="5534280" cy="562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66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initialization analysis Ex.2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int</a:t>
            </a:r>
            <a:r>
              <a:rPr lang="en-US" dirty="0" smtClean="0"/>
              <a:t> n;</a:t>
            </a:r>
          </a:p>
          <a:p>
            <a:pPr marL="0" indent="0">
              <a:buNone/>
            </a:pPr>
            <a:r>
              <a:rPr lang="en-US" dirty="0" smtClean="0"/>
              <a:t>p </a:t>
            </a:r>
            <a:r>
              <a:rPr lang="en-US" dirty="0"/>
              <a:t>= p - 1;</a:t>
            </a:r>
          </a:p>
          <a:p>
            <a:pPr marL="0" indent="0">
              <a:buNone/>
            </a:pPr>
            <a:r>
              <a:rPr lang="en-US" b="1" dirty="0" smtClean="0"/>
              <a:t>if </a:t>
            </a:r>
            <a:r>
              <a:rPr lang="en-US" dirty="0"/>
              <a:t>(p &gt; 0) {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n = 100;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b="1" dirty="0" smtClean="0"/>
              <a:t>if </a:t>
            </a:r>
            <a:r>
              <a:rPr lang="en-US" dirty="0" smtClean="0"/>
              <a:t>(p &gt; 0) {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n </a:t>
            </a:r>
            <a:r>
              <a:rPr lang="en-US" dirty="0"/>
              <a:t>= n - p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7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30" y="1219200"/>
            <a:ext cx="8229600" cy="1143000"/>
          </a:xfrm>
        </p:spPr>
        <p:txBody>
          <a:bodyPr/>
          <a:lstStyle/>
          <a:p>
            <a:r>
              <a:rPr lang="en-US" dirty="0" smtClean="0"/>
              <a:t>Liveness Analysis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1414570" y="4809057"/>
              <a:ext cx="793080" cy="1360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2690" y="4795017"/>
                <a:ext cx="8190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4" name="Ink 63"/>
              <p14:cNvContentPartPr/>
              <p14:nvPr/>
            </p14:nvContentPartPr>
            <p14:xfrm>
              <a:off x="5517095" y="4762895"/>
              <a:ext cx="753480" cy="1569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5215" y="4748135"/>
                <a:ext cx="7801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9" name="Ink 78"/>
              <p14:cNvContentPartPr/>
              <p14:nvPr/>
            </p14:nvContentPartPr>
            <p14:xfrm>
              <a:off x="6417455" y="4785935"/>
              <a:ext cx="787680" cy="15768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8815" y="4770815"/>
                <a:ext cx="8118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9" name="Ink 88"/>
              <p14:cNvContentPartPr/>
              <p14:nvPr/>
            </p14:nvContentPartPr>
            <p14:xfrm>
              <a:off x="1995250" y="5124057"/>
              <a:ext cx="558685" cy="180638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81931" y="5116141"/>
                <a:ext cx="583163" cy="202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4" name="Ink 93"/>
              <p14:cNvContentPartPr/>
              <p14:nvPr/>
            </p14:nvContentPartPr>
            <p14:xfrm>
              <a:off x="2155775" y="5638800"/>
              <a:ext cx="221040" cy="2703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41735" y="5625120"/>
                <a:ext cx="2494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8" name="Ink 97"/>
              <p14:cNvContentPartPr/>
              <p14:nvPr/>
            </p14:nvContentPartPr>
            <p14:xfrm>
              <a:off x="496175" y="5821320"/>
              <a:ext cx="1744560" cy="4572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7175" y="5808000"/>
                <a:ext cx="17571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/>
              <p14:cNvContentPartPr/>
              <p14:nvPr/>
            </p14:nvContentPartPr>
            <p14:xfrm>
              <a:off x="512735" y="4734897"/>
              <a:ext cx="4851720" cy="270638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9855" y="4719782"/>
                <a:ext cx="4869360" cy="294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4" name="Ink 103"/>
              <p14:cNvContentPartPr/>
              <p14:nvPr/>
            </p14:nvContentPartPr>
            <p14:xfrm>
              <a:off x="8837015" y="5568935"/>
              <a:ext cx="11880" cy="43380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31975" y="5556335"/>
                <a:ext cx="3132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7" name="Ink 106"/>
              <p14:cNvContentPartPr/>
              <p14:nvPr/>
            </p14:nvContentPartPr>
            <p14:xfrm>
              <a:off x="7392695" y="5822015"/>
              <a:ext cx="1264320" cy="5076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84775" y="5809055"/>
                <a:ext cx="1285920" cy="77400"/>
              </a:xfrm>
              <a:prstGeom prst="rect">
                <a:avLst/>
              </a:prstGeom>
            </p:spPr>
          </p:pic>
        </mc:Fallback>
      </mc:AlternateContent>
      <p:sp>
        <p:nvSpPr>
          <p:cNvPr id="129" name="Rectangle 128"/>
          <p:cNvSpPr/>
          <p:nvPr/>
        </p:nvSpPr>
        <p:spPr>
          <a:xfrm>
            <a:off x="1015634" y="5909160"/>
            <a:ext cx="705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dead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135261" y="5528860"/>
            <a:ext cx="544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live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746513" y="6041371"/>
            <a:ext cx="705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dead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962272" y="4311666"/>
            <a:ext cx="973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last use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676400" y="3962400"/>
            <a:ext cx="1458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first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initialization</a:t>
            </a:r>
            <a:endParaRPr 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1143455" y="4870257"/>
              <a:ext cx="209520" cy="180278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9775" y="4860182"/>
                <a:ext cx="235800" cy="205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2162255" y="4796817"/>
              <a:ext cx="105120" cy="133118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51095" y="4783505"/>
                <a:ext cx="129960" cy="160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3184295" y="4734897"/>
              <a:ext cx="5713920" cy="425798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70975" y="4721580"/>
                <a:ext cx="5742720" cy="45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/>
              <p14:cNvContentPartPr/>
              <p14:nvPr/>
            </p14:nvContentPartPr>
            <p14:xfrm>
              <a:off x="406175" y="5007057"/>
              <a:ext cx="77400" cy="101078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3935" y="4997345"/>
                <a:ext cx="102600" cy="123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" name="Ink 7"/>
              <p14:cNvContentPartPr/>
              <p14:nvPr/>
            </p14:nvContentPartPr>
            <p14:xfrm>
              <a:off x="2310215" y="4928217"/>
              <a:ext cx="107280" cy="78398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98695" y="4915630"/>
                <a:ext cx="131040" cy="103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Ink 8"/>
              <p14:cNvContentPartPr/>
              <p14:nvPr/>
            </p14:nvContentPartPr>
            <p14:xfrm>
              <a:off x="399335" y="5638882"/>
              <a:ext cx="202680" cy="298358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6375" y="5626631"/>
                <a:ext cx="227880" cy="323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Ink 9"/>
              <p14:cNvContentPartPr/>
              <p14:nvPr/>
            </p14:nvContentPartPr>
            <p14:xfrm>
              <a:off x="6023255" y="5064657"/>
              <a:ext cx="1500480" cy="944918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14975" y="5050618"/>
                <a:ext cx="1522080" cy="972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/>
              <p14:cNvContentPartPr/>
              <p14:nvPr/>
            </p14:nvContentPartPr>
            <p14:xfrm>
              <a:off x="8644775" y="5809415"/>
              <a:ext cx="132840" cy="133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631780" y="5797535"/>
                <a:ext cx="160274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" name="Ink 15"/>
              <p14:cNvContentPartPr/>
              <p14:nvPr/>
            </p14:nvContentPartPr>
            <p14:xfrm>
              <a:off x="4190855" y="5087697"/>
              <a:ext cx="578160" cy="661598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76095" y="5072579"/>
                <a:ext cx="600840" cy="689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/>
              <p14:cNvContentPartPr/>
              <p14:nvPr/>
            </p14:nvContentPartPr>
            <p14:xfrm>
              <a:off x="4684055" y="5631215"/>
              <a:ext cx="1481400" cy="565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73255" y="5616455"/>
                <a:ext cx="1504080" cy="8460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Rectangle 40"/>
          <p:cNvSpPr/>
          <p:nvPr/>
        </p:nvSpPr>
        <p:spPr>
          <a:xfrm>
            <a:off x="5011634" y="5695890"/>
            <a:ext cx="705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dead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39073" y="5526270"/>
            <a:ext cx="544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live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871239" y="2743200"/>
            <a:ext cx="7839956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Variable is dead if its current value will not be used in the future.</a:t>
            </a:r>
            <a:b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</a:b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If there are no uses before it is reassigned or the execution ends, then the variable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sym typeface="Symbol"/>
              </a:rPr>
              <a:t>is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surely dead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sym typeface="Symbol"/>
              </a:rPr>
              <a:t>at a given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sym typeface="Symbol"/>
              </a:rPr>
              <a:t>point.</a:t>
            </a:r>
          </a:p>
        </p:txBody>
      </p:sp>
    </p:spTree>
    <p:extLst>
      <p:ext uri="{BB962C8B-B14F-4D97-AF65-F5344CB8AC3E}">
        <p14:creationId xmlns:p14="http://schemas.microsoft.com/office/powerpoint/2010/main" val="3333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4680"/>
            <a:ext cx="3962400" cy="944562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219200"/>
            <a:ext cx="2590800" cy="1905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x = y + x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if (x &gt; y)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658815" y="1733375"/>
              <a:ext cx="2360880" cy="784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3695" y="1717895"/>
                <a:ext cx="2392200" cy="8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3021695" y="2181215"/>
              <a:ext cx="0" cy="21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216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itle 1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What is Written and What Read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" name="Ink 80"/>
              <p14:cNvContentPartPr/>
              <p14:nvPr/>
            </p14:nvContentPartPr>
            <p14:xfrm>
              <a:off x="1050215" y="3884855"/>
              <a:ext cx="179640" cy="255564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6895" y="3870815"/>
                <a:ext cx="200520" cy="2583720"/>
              </a:xfrm>
              <a:prstGeom prst="rect">
                <a:avLst/>
              </a:prstGeom>
            </p:spPr>
          </p:pic>
        </mc:Fallback>
      </mc:AlternateContent>
      <p:sp>
        <p:nvSpPr>
          <p:cNvPr id="88" name="Title 1"/>
          <p:cNvSpPr txBox="1">
            <a:spLocks/>
          </p:cNvSpPr>
          <p:nvPr/>
        </p:nvSpPr>
        <p:spPr>
          <a:xfrm>
            <a:off x="4876800" y="2945292"/>
            <a:ext cx="3962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Purpose:</a:t>
            </a:r>
            <a:endParaRPr lang="en-US" dirty="0"/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5209674" y="3910825"/>
            <a:ext cx="3657600" cy="2097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Register allocation: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find good way to decide which variable should go to which register at what point in time.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7" name="Ink 96"/>
              <p14:cNvContentPartPr/>
              <p14:nvPr/>
            </p14:nvContentPartPr>
            <p14:xfrm>
              <a:off x="1277375" y="3859295"/>
              <a:ext cx="1059840" cy="272988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3695" y="3845975"/>
                <a:ext cx="1089000" cy="27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25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Transfer Functions Look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644735" y="2210135"/>
              <a:ext cx="30960" cy="1144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0695" y="2200775"/>
                <a:ext cx="58680" cy="11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/>
              <p14:cNvContentPartPr/>
              <p14:nvPr/>
            </p14:nvContentPartPr>
            <p14:xfrm>
              <a:off x="3604775" y="3234695"/>
              <a:ext cx="658800" cy="5187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1815" y="3222095"/>
                <a:ext cx="68760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8" name="Ink 67"/>
              <p14:cNvContentPartPr/>
              <p14:nvPr/>
            </p14:nvContentPartPr>
            <p14:xfrm>
              <a:off x="6721655" y="1524335"/>
              <a:ext cx="2188800" cy="221508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08695" y="1508855"/>
                <a:ext cx="2217240" cy="22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5" name="Ink 74"/>
              <p14:cNvContentPartPr/>
              <p14:nvPr/>
            </p14:nvContentPartPr>
            <p14:xfrm>
              <a:off x="338855" y="4281215"/>
              <a:ext cx="4802760" cy="191376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015" y="4275815"/>
                <a:ext cx="4835160" cy="19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6" name="Ink 85"/>
              <p14:cNvContentPartPr/>
              <p14:nvPr/>
            </p14:nvContentPartPr>
            <p14:xfrm>
              <a:off x="3638615" y="1933295"/>
              <a:ext cx="540360" cy="2325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27095" y="1922495"/>
                <a:ext cx="5662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2" name="Ink 151"/>
              <p14:cNvContentPartPr/>
              <p14:nvPr/>
            </p14:nvContentPartPr>
            <p14:xfrm>
              <a:off x="505535" y="1357295"/>
              <a:ext cx="3722040" cy="56556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0775" y="1342535"/>
                <a:ext cx="375228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7" name="Ink 176"/>
              <p14:cNvContentPartPr/>
              <p14:nvPr/>
            </p14:nvContentPartPr>
            <p14:xfrm>
              <a:off x="3963335" y="2623055"/>
              <a:ext cx="1122120" cy="45468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50375" y="2607575"/>
                <a:ext cx="115056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766080" y="1827360"/>
              <a:ext cx="8160840" cy="4415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2400" y="1812600"/>
                <a:ext cx="8177040" cy="443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28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Initialization: Forward Analysis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512343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Liveness</a:t>
            </a:r>
            <a:r>
              <a:rPr lang="en-US" dirty="0" smtClean="0"/>
              <a:t>: Backward Analysis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7543800" cy="2114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while</a:t>
            </a:r>
            <a:r>
              <a:rPr lang="en-US" sz="2600" dirty="0" smtClean="0"/>
              <a:t> (there was change)</a:t>
            </a:r>
            <a:br>
              <a:rPr lang="en-US" sz="2600" dirty="0" smtClean="0"/>
            </a:br>
            <a:r>
              <a:rPr lang="en-US" sz="2600" dirty="0" smtClean="0"/>
              <a:t>   </a:t>
            </a:r>
            <a:r>
              <a:rPr lang="en-US" sz="2600" b="1" dirty="0" smtClean="0"/>
              <a:t>pick</a:t>
            </a:r>
            <a:r>
              <a:rPr lang="en-US" sz="2600" dirty="0" smtClean="0"/>
              <a:t> edge (v1,statmt,v2) from CFG</a:t>
            </a:r>
            <a:br>
              <a:rPr lang="en-US" sz="2600" dirty="0" smtClean="0"/>
            </a:br>
            <a:r>
              <a:rPr lang="en-US" sz="2600" dirty="0" smtClean="0"/>
              <a:t>             such that facts(v1) has changed</a:t>
            </a:r>
            <a:br>
              <a:rPr lang="en-US" sz="2600" dirty="0" smtClean="0"/>
            </a:br>
            <a:r>
              <a:rPr lang="en-US" sz="2600" dirty="0" smtClean="0"/>
              <a:t>   facts(v2)=facts(v2) </a:t>
            </a:r>
            <a:r>
              <a:rPr lang="en-US" sz="2600" b="1" dirty="0" smtClean="0"/>
              <a:t>join</a:t>
            </a:r>
            <a:r>
              <a:rPr lang="en-US" sz="2600" dirty="0" smtClean="0"/>
              <a:t> </a:t>
            </a:r>
            <a:r>
              <a:rPr lang="en-US" sz="2600" dirty="0" err="1" smtClean="0"/>
              <a:t>transferFun</a:t>
            </a:r>
            <a:r>
              <a:rPr lang="en-US" sz="2600" dirty="0" smtClean="0"/>
              <a:t>(</a:t>
            </a:r>
            <a:r>
              <a:rPr lang="en-US" sz="2600" dirty="0" err="1" smtClean="0"/>
              <a:t>statmt</a:t>
            </a:r>
            <a:r>
              <a:rPr lang="en-US" sz="2600" dirty="0" smtClean="0"/>
              <a:t>, facts(v1))</a:t>
            </a:r>
            <a:br>
              <a:rPr lang="en-US" sz="2600" dirty="0" smtClean="0"/>
            </a:br>
            <a:r>
              <a:rPr lang="en-US" sz="2600" dirty="0" smtClean="0"/>
              <a:t>}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210320"/>
            <a:ext cx="7696200" cy="211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b="1" dirty="0" smtClean="0"/>
              <a:t>while</a:t>
            </a:r>
            <a:r>
              <a:rPr lang="en-US" sz="2600" dirty="0" smtClean="0"/>
              <a:t> (there was change)</a:t>
            </a:r>
            <a:br>
              <a:rPr lang="en-US" sz="2600" dirty="0" smtClean="0"/>
            </a:br>
            <a:r>
              <a:rPr lang="en-US" sz="2600" dirty="0" smtClean="0"/>
              <a:t>   </a:t>
            </a:r>
            <a:r>
              <a:rPr lang="en-US" sz="2600" b="1" dirty="0" smtClean="0"/>
              <a:t>pick</a:t>
            </a:r>
            <a:r>
              <a:rPr lang="en-US" sz="2600" dirty="0" smtClean="0"/>
              <a:t> edge (v1,statmt,v2) from CFG</a:t>
            </a:r>
            <a:br>
              <a:rPr lang="en-US" sz="2600" dirty="0" smtClean="0"/>
            </a:br>
            <a:r>
              <a:rPr lang="en-US" sz="2600" dirty="0" smtClean="0"/>
              <a:t>             such that facts(v2) has changed</a:t>
            </a:r>
            <a:br>
              <a:rPr lang="en-US" sz="2600" dirty="0" smtClean="0"/>
            </a:br>
            <a:r>
              <a:rPr lang="en-US" sz="2600" dirty="0" smtClean="0"/>
              <a:t>   facts(v1)=facts(v1) </a:t>
            </a:r>
            <a:r>
              <a:rPr lang="en-US" sz="2600" b="1" dirty="0" smtClean="0"/>
              <a:t>join</a:t>
            </a:r>
            <a:r>
              <a:rPr lang="en-US" sz="2600" dirty="0" smtClean="0"/>
              <a:t> </a:t>
            </a:r>
            <a:r>
              <a:rPr lang="en-US" sz="2600" dirty="0" err="1" smtClean="0"/>
              <a:t>transferFun</a:t>
            </a:r>
            <a:r>
              <a:rPr lang="en-US" sz="2600" dirty="0" smtClean="0"/>
              <a:t>(</a:t>
            </a:r>
            <a:r>
              <a:rPr lang="en-US" sz="2600" dirty="0" err="1" smtClean="0"/>
              <a:t>statmt</a:t>
            </a:r>
            <a:r>
              <a:rPr lang="en-US" sz="2600" dirty="0" smtClean="0"/>
              <a:t>, facts(v2))</a:t>
            </a:r>
            <a:br>
              <a:rPr lang="en-US" sz="2600" dirty="0" smtClean="0"/>
            </a:br>
            <a:r>
              <a:rPr lang="en-US" sz="2600" dirty="0" smtClean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484400" y="1213560"/>
              <a:ext cx="1633680" cy="5168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71440" y="1202400"/>
                <a:ext cx="1649160" cy="518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06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Long Does Analysis 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explore this question by comparing</a:t>
            </a:r>
          </a:p>
          <a:p>
            <a:pPr lvl="1"/>
            <a:r>
              <a:rPr lang="en-US" dirty="0" smtClean="0"/>
              <a:t>range analysis: maintain intervals</a:t>
            </a:r>
          </a:p>
          <a:p>
            <a:pPr lvl="1"/>
            <a:r>
              <a:rPr lang="en-US" dirty="0" smtClean="0"/>
              <a:t>constant propagation: </a:t>
            </a:r>
            <a:br>
              <a:rPr lang="en-US" dirty="0" smtClean="0"/>
            </a:br>
            <a:r>
              <a:rPr lang="en-US" dirty="0" smtClean="0"/>
              <a:t>maintains indication whether the value is 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1295400"/>
            <a:ext cx="3352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smtClean="0"/>
              <a:t>x = m[0]</a:t>
            </a:r>
          </a:p>
          <a:p>
            <a:pPr marL="0" indent="0">
              <a:buNone/>
            </a:pPr>
            <a:r>
              <a:rPr lang="en-US" sz="3400" dirty="0" smtClean="0"/>
              <a:t>y = m[1]</a:t>
            </a:r>
          </a:p>
          <a:p>
            <a:pPr marL="0" indent="0">
              <a:buNone/>
            </a:pPr>
            <a:r>
              <a:rPr lang="en-US" sz="3400" dirty="0" err="1" smtClean="0"/>
              <a:t>xy</a:t>
            </a:r>
            <a:r>
              <a:rPr lang="en-US" sz="3400" dirty="0" smtClean="0"/>
              <a:t> = x * y</a:t>
            </a:r>
          </a:p>
          <a:p>
            <a:pPr marL="0" indent="0">
              <a:buNone/>
            </a:pPr>
            <a:r>
              <a:rPr lang="en-US" sz="3400" dirty="0" smtClean="0"/>
              <a:t>z = m[2]</a:t>
            </a:r>
          </a:p>
          <a:p>
            <a:pPr marL="0" indent="0">
              <a:buNone/>
            </a:pPr>
            <a:r>
              <a:rPr lang="en-US" sz="3400" dirty="0" err="1" smtClean="0"/>
              <a:t>yz</a:t>
            </a:r>
            <a:r>
              <a:rPr lang="en-US" sz="3400" dirty="0" smtClean="0"/>
              <a:t> = y*z</a:t>
            </a:r>
          </a:p>
          <a:p>
            <a:pPr marL="0" indent="0">
              <a:buNone/>
            </a:pPr>
            <a:r>
              <a:rPr lang="en-US" sz="3400" dirty="0" err="1" smtClean="0"/>
              <a:t>xz</a:t>
            </a:r>
            <a:r>
              <a:rPr lang="en-US" sz="3400" dirty="0" smtClean="0"/>
              <a:t> = x*z</a:t>
            </a:r>
          </a:p>
          <a:p>
            <a:pPr marL="0" indent="0">
              <a:buNone/>
            </a:pPr>
            <a:r>
              <a:rPr lang="en-US" sz="3400" dirty="0" smtClean="0"/>
              <a:t>res1 = </a:t>
            </a:r>
            <a:r>
              <a:rPr lang="en-US" sz="3400" dirty="0" err="1" smtClean="0"/>
              <a:t>xy</a:t>
            </a:r>
            <a:r>
              <a:rPr lang="en-US" sz="3400" dirty="0" smtClean="0"/>
              <a:t> + </a:t>
            </a:r>
            <a:r>
              <a:rPr lang="en-US" sz="3400" dirty="0" err="1" smtClean="0"/>
              <a:t>yz</a:t>
            </a:r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/>
              <a:t>m[3] = res1 + </a:t>
            </a:r>
            <a:r>
              <a:rPr lang="en-US" sz="3400" dirty="0" err="1" smtClean="0"/>
              <a:t>xz</a:t>
            </a:r>
            <a:endParaRPr lang="en-US" sz="3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786680" y="689400"/>
              <a:ext cx="6958080" cy="5924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9840" y="676800"/>
                <a:ext cx="6971760" cy="594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40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Data Representation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Original and Target Program have Different Views of Program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Original program:</a:t>
            </a:r>
          </a:p>
          <a:p>
            <a:pPr lvl="1"/>
            <a:r>
              <a:rPr lang="en-US" dirty="0" smtClean="0"/>
              <a:t>local variables given by names (any number of them)</a:t>
            </a:r>
          </a:p>
          <a:p>
            <a:pPr lvl="1"/>
            <a:r>
              <a:rPr lang="en-US" dirty="0" smtClean="0"/>
              <a:t>each procedure execution has fresh space for its variables (even if it is recursive)</a:t>
            </a:r>
          </a:p>
          <a:p>
            <a:pPr lvl="1"/>
            <a:r>
              <a:rPr lang="en-US" dirty="0"/>
              <a:t>fields given by </a:t>
            </a:r>
            <a:r>
              <a:rPr lang="en-US" dirty="0" smtClean="0"/>
              <a:t>names</a:t>
            </a:r>
          </a:p>
          <a:p>
            <a:r>
              <a:rPr lang="en-US" dirty="0" smtClean="0"/>
              <a:t>Java Virtual Machine</a:t>
            </a:r>
          </a:p>
          <a:p>
            <a:pPr lvl="1"/>
            <a:r>
              <a:rPr lang="en-US" dirty="0" smtClean="0"/>
              <a:t>local variables given by slots (0,1,2,…), any number</a:t>
            </a:r>
          </a:p>
          <a:p>
            <a:pPr lvl="1"/>
            <a:r>
              <a:rPr lang="en-US" dirty="0" smtClean="0"/>
              <a:t>intermediate values stored in operand stack</a:t>
            </a:r>
          </a:p>
          <a:p>
            <a:pPr lvl="1"/>
            <a:r>
              <a:rPr lang="en-US" dirty="0" smtClean="0"/>
              <a:t>each procedure </a:t>
            </a:r>
            <a:r>
              <a:rPr lang="en-US" b="1" dirty="0" smtClean="0"/>
              <a:t>call </a:t>
            </a:r>
            <a:r>
              <a:rPr lang="en-US" dirty="0" smtClean="0"/>
              <a:t>gets fresh slots and stack</a:t>
            </a:r>
          </a:p>
          <a:p>
            <a:pPr lvl="1"/>
            <a:r>
              <a:rPr lang="en-US" dirty="0" smtClean="0"/>
              <a:t>fields given by names and object references</a:t>
            </a:r>
            <a:endParaRPr lang="en-US" dirty="0"/>
          </a:p>
          <a:p>
            <a:r>
              <a:rPr lang="en-US" b="1" dirty="0" smtClean="0"/>
              <a:t>Machine code:</a:t>
            </a:r>
            <a:r>
              <a:rPr lang="en-US" dirty="0" smtClean="0"/>
              <a:t> program state is a large array of bytes and a finite number of registers</a:t>
            </a:r>
          </a:p>
        </p:txBody>
      </p:sp>
    </p:spTree>
    <p:extLst>
      <p:ext uri="{BB962C8B-B14F-4D97-AF65-F5344CB8AC3E}">
        <p14:creationId xmlns:p14="http://schemas.microsoft.com/office/powerpoint/2010/main" val="24105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Compilation Performs Automated </a:t>
            </a:r>
            <a:br>
              <a:rPr lang="en-US" dirty="0" smtClean="0"/>
            </a:br>
            <a:r>
              <a:rPr lang="en-US" dirty="0" smtClean="0"/>
              <a:t>Data Refinement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6152" y="2982267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 = y + 7 * z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20742" y="2873276"/>
            <a:ext cx="11500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iload</a:t>
            </a:r>
            <a:r>
              <a:rPr lang="en-US" sz="2400" dirty="0"/>
              <a:t> </a:t>
            </a:r>
            <a:r>
              <a:rPr lang="en-US" sz="2400" dirty="0" smtClean="0"/>
              <a:t>2</a:t>
            </a:r>
            <a:br>
              <a:rPr lang="en-US" sz="2400" dirty="0" smtClean="0"/>
            </a:br>
            <a:r>
              <a:rPr lang="en-US" sz="2400" dirty="0" err="1" smtClean="0"/>
              <a:t>iconst</a:t>
            </a:r>
            <a:r>
              <a:rPr lang="en-US" sz="2400" dirty="0" smtClean="0"/>
              <a:t> 7</a:t>
            </a:r>
          </a:p>
          <a:p>
            <a:r>
              <a:rPr lang="en-US" sz="2400" dirty="0" err="1"/>
              <a:t>i</a:t>
            </a:r>
            <a:r>
              <a:rPr lang="en-US" sz="2400" dirty="0" err="1" smtClean="0"/>
              <a:t>load</a:t>
            </a:r>
            <a:r>
              <a:rPr lang="en-US" sz="2400" dirty="0" smtClean="0"/>
              <a:t> 3</a:t>
            </a:r>
          </a:p>
          <a:p>
            <a:r>
              <a:rPr lang="en-US" sz="2400" dirty="0" err="1" smtClean="0"/>
              <a:t>imul</a:t>
            </a:r>
            <a:endParaRPr lang="en-US" sz="2400" dirty="0" smtClean="0"/>
          </a:p>
          <a:p>
            <a:r>
              <a:rPr lang="en-US" sz="2400" dirty="0" err="1"/>
              <a:t>i</a:t>
            </a:r>
            <a:r>
              <a:rPr lang="en-US" sz="2400" dirty="0" err="1" smtClean="0"/>
              <a:t>add</a:t>
            </a:r>
            <a:endParaRPr lang="en-US" sz="2400" dirty="0" smtClean="0"/>
          </a:p>
          <a:p>
            <a:r>
              <a:rPr lang="en-US" sz="2400" dirty="0" err="1" smtClean="0"/>
              <a:t>istore</a:t>
            </a:r>
            <a:r>
              <a:rPr lang="en-US" sz="2400" dirty="0" smtClean="0"/>
              <a:t> 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656140"/>
            <a:ext cx="91884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0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8079" y="1656140"/>
            <a:ext cx="93487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 0</a:t>
            </a:r>
            <a:b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2  5</a:t>
            </a:r>
            <a:b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3  8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4300" y="3657600"/>
            <a:ext cx="10679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8078" y="5239962"/>
            <a:ext cx="10903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2  5</a:t>
            </a:r>
            <a:b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3  8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590800" y="1458257"/>
            <a:ext cx="3637383" cy="181834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Refinement  Function</a:t>
            </a:r>
            <a:r>
              <a:rPr lang="en-US" sz="3200" dirty="0" smtClean="0"/>
              <a:t> </a:t>
            </a:r>
            <a:r>
              <a:rPr lang="en-US" sz="3200" b="1" dirty="0" smtClean="0"/>
              <a:t>R</a:t>
            </a:r>
            <a:endParaRPr lang="fr-CH" sz="3200" b="1" dirty="0"/>
          </a:p>
        </p:txBody>
      </p:sp>
      <p:sp>
        <p:nvSpPr>
          <p:cNvPr id="12" name="Right Arrow 11"/>
          <p:cNvSpPr/>
          <p:nvPr/>
        </p:nvSpPr>
        <p:spPr>
          <a:xfrm rot="1095181">
            <a:off x="2631654" y="4333893"/>
            <a:ext cx="3637383" cy="181834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 </a:t>
            </a:r>
            <a:r>
              <a:rPr lang="en-US" sz="2800" dirty="0" smtClean="0"/>
              <a:t>maps s to c</a:t>
            </a:r>
            <a:br>
              <a:rPr lang="en-US" sz="2800" dirty="0" smtClean="0"/>
            </a:br>
            <a:r>
              <a:rPr lang="en-US" sz="2800" dirty="0" smtClean="0"/>
              <a:t>and s’ to c’</a:t>
            </a:r>
            <a:endParaRPr lang="fr-CH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3805535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[[</a:t>
            </a:r>
            <a:r>
              <a:rPr lang="en-US" sz="2400" b="1" dirty="0" smtClean="0"/>
              <a:t>x = y + 7 * z</a:t>
            </a:r>
            <a:r>
              <a:rPr lang="en-US" sz="2400" dirty="0" smtClean="0"/>
              <a:t>]] =</a:t>
            </a:r>
            <a:endParaRPr lang="en-US" sz="2400" dirty="0"/>
          </a:p>
        </p:txBody>
      </p:sp>
      <p:sp>
        <p:nvSpPr>
          <p:cNvPr id="14" name="Left Brace 13"/>
          <p:cNvSpPr/>
          <p:nvPr/>
        </p:nvSpPr>
        <p:spPr>
          <a:xfrm>
            <a:off x="6210300" y="2946400"/>
            <a:ext cx="401216" cy="2167593"/>
          </a:xfrm>
          <a:prstGeom prst="leftBrace">
            <a:avLst>
              <a:gd name="adj1" fmla="val 2732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8108" y="2025471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71886" y="4012674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s’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3578" y="1947038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670800" y="5609293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c'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88340"/>
            <a:ext cx="47929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interpreting program P</a:t>
            </a:r>
            <a:br>
              <a:rPr lang="en-US" sz="2400" dirty="0" smtClean="0"/>
            </a:br>
            <a:r>
              <a:rPr lang="en-US" sz="2400" dirty="0" smtClean="0"/>
              <a:t>leads from s to s’</a:t>
            </a:r>
            <a:br>
              <a:rPr lang="en-US" sz="2400" dirty="0" smtClean="0"/>
            </a:br>
            <a:r>
              <a:rPr lang="en-US" sz="2400" dirty="0" smtClean="0"/>
              <a:t>then running the compiled code [[P]]</a:t>
            </a:r>
            <a:br>
              <a:rPr lang="en-US" sz="2400" dirty="0" smtClean="0"/>
            </a:br>
            <a:r>
              <a:rPr lang="en-US" sz="2400" dirty="0" smtClean="0"/>
              <a:t>leads from R(s) to R(s’)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33216" y="2977971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91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Inductive Argument for Correctness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635980" y="1096962"/>
            <a:ext cx="1981201" cy="1066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1444" y="2398364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 = y + 7 * z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92" y="1072237"/>
            <a:ext cx="91884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0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592" y="3073697"/>
            <a:ext cx="10679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441568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7178" y="3428771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92" y="4521497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 = z + 1</a:t>
            </a:r>
            <a:endParaRPr lang="en-US" sz="2400" b="1" dirty="0"/>
          </a:p>
        </p:txBody>
      </p:sp>
      <p:sp>
        <p:nvSpPr>
          <p:cNvPr id="12" name="Right Arrow 11"/>
          <p:cNvSpPr/>
          <p:nvPr/>
        </p:nvSpPr>
        <p:spPr>
          <a:xfrm>
            <a:off x="2635979" y="3141662"/>
            <a:ext cx="1981201" cy="1066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79592" y="5078233"/>
            <a:ext cx="10679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 9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178" y="5433307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sp>
        <p:nvSpPr>
          <p:cNvPr id="15" name="Right Arrow 14"/>
          <p:cNvSpPr/>
          <p:nvPr/>
        </p:nvSpPr>
        <p:spPr>
          <a:xfrm>
            <a:off x="2635979" y="5146198"/>
            <a:ext cx="1981201" cy="1066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2322164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[[x = y + 7 * z]]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93648" y="996037"/>
            <a:ext cx="93487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0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0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2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6348" y="2997497"/>
            <a:ext cx="10903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0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2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3292" y="1365368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337070" y="3352571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074733" y="4445297"/>
            <a:ext cx="4065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iload</a:t>
            </a:r>
            <a:r>
              <a:rPr lang="en-US" sz="2400" b="1" dirty="0" smtClean="0"/>
              <a:t> 3; </a:t>
            </a:r>
            <a:r>
              <a:rPr lang="en-US" sz="2400" b="1" dirty="0" err="1" smtClean="0"/>
              <a:t>iconst</a:t>
            </a:r>
            <a:r>
              <a:rPr lang="en-US" sz="2400" b="1" dirty="0" smtClean="0"/>
              <a:t> 1; </a:t>
            </a:r>
            <a:r>
              <a:rPr lang="en-US" sz="2400" b="1" dirty="0" err="1" smtClean="0"/>
              <a:t>iadd</a:t>
            </a:r>
            <a:r>
              <a:rPr lang="en-US" sz="2400" b="1" dirty="0" smtClean="0"/>
              <a:t>; </a:t>
            </a:r>
            <a:r>
              <a:rPr lang="en-US" sz="2400" b="1" dirty="0" err="1" smtClean="0"/>
              <a:t>istore</a:t>
            </a:r>
            <a:r>
              <a:rPr lang="en-US" sz="2400" b="1" dirty="0" smtClean="0"/>
              <a:t> 2 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06348" y="5002033"/>
            <a:ext cx="10903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0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9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2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7070" y="5357107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09800" y="632013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(R may need to be a relation, not just function)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865960" y="1678320"/>
              <a:ext cx="4312080" cy="2640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3440" y="1675800"/>
                <a:ext cx="4317120" cy="264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45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  P : S </a:t>
            </a:r>
            <a:r>
              <a:rPr lang="en-US" sz="2400" dirty="0" smtClean="0">
                <a:sym typeface="Wingdings" pitchFamily="2" charset="2"/>
              </a:rPr>
              <a:t> S </a:t>
            </a:r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is a program meaning function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 P</a:t>
            </a:r>
            <a:r>
              <a:rPr lang="en-US" sz="2400" baseline="-25000" dirty="0" smtClean="0">
                <a:sym typeface="Wingdings" pitchFamily="2" charset="2"/>
              </a:rPr>
              <a:t>c </a:t>
            </a:r>
            <a:r>
              <a:rPr lang="en-US" sz="2400" dirty="0">
                <a:sym typeface="Wingdings" pitchFamily="2" charset="2"/>
              </a:rPr>
              <a:t>: C  C</a:t>
            </a:r>
            <a:r>
              <a:rPr lang="en-US" sz="2400" baseline="-25000" dirty="0"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  </a:t>
            </a:r>
            <a:r>
              <a:rPr lang="en-US" sz="2400" dirty="0" smtClean="0">
                <a:sym typeface="Wingdings" pitchFamily="2" charset="2"/>
              </a:rPr>
              <a:t>	is </a:t>
            </a:r>
            <a:r>
              <a:rPr lang="en-US" sz="2400" dirty="0">
                <a:sym typeface="Wingdings" pitchFamily="2" charset="2"/>
              </a:rPr>
              <a:t>meaning function for the compiled </a:t>
            </a:r>
            <a:r>
              <a:rPr lang="en-US" sz="2400" dirty="0" smtClean="0">
                <a:sym typeface="Wingdings" pitchFamily="2" charset="2"/>
              </a:rPr>
              <a:t>program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  R : S  C</a:t>
            </a:r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is data representation function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/>
              <a:t>Let s</a:t>
            </a:r>
            <a:r>
              <a:rPr lang="en-US" sz="2400" baseline="-25000" dirty="0" smtClean="0"/>
              <a:t>n+1</a:t>
            </a:r>
            <a:r>
              <a:rPr lang="en-US" sz="2400" dirty="0" smtClean="0"/>
              <a:t> = P(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),  n = 0,1,… be interpreted execution</a:t>
            </a:r>
            <a:br>
              <a:rPr lang="en-US" sz="2400" dirty="0" smtClean="0"/>
            </a:br>
            <a:r>
              <a:rPr lang="en-US" sz="2400" dirty="0" smtClean="0"/>
              <a:t>Let c</a:t>
            </a:r>
            <a:r>
              <a:rPr lang="en-US" sz="2400" baseline="-25000" dirty="0" smtClean="0"/>
              <a:t>n+1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P(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n</a:t>
            </a:r>
            <a:r>
              <a:rPr lang="en-US" sz="2400" dirty="0"/>
              <a:t>),  n = 0,1,… be </a:t>
            </a:r>
            <a:r>
              <a:rPr lang="en-US" sz="2400" dirty="0" smtClean="0"/>
              <a:t>compiled execution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Theorem:</a:t>
            </a:r>
            <a:r>
              <a:rPr lang="en-US" sz="2400" dirty="0" smtClean="0"/>
              <a:t> If</a:t>
            </a:r>
          </a:p>
          <a:p>
            <a:pPr lvl="1"/>
            <a:r>
              <a:rPr lang="en-US" sz="2400" dirty="0" smtClean="0"/>
              <a:t>c</a:t>
            </a:r>
            <a:r>
              <a:rPr lang="en-US" sz="2400" baseline="-25000" dirty="0" smtClean="0"/>
              <a:t>0 </a:t>
            </a:r>
            <a:r>
              <a:rPr lang="en-US" sz="2400" dirty="0" smtClean="0"/>
              <a:t>= R(s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or all s,   P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(R(s)) = R(P(s))</a:t>
            </a:r>
          </a:p>
          <a:p>
            <a:pPr marL="0" indent="0">
              <a:buNone/>
            </a:pPr>
            <a:r>
              <a:rPr lang="en-US" sz="2400" dirty="0" smtClean="0"/>
              <a:t>then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= R(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) for all n.</a:t>
            </a:r>
          </a:p>
          <a:p>
            <a:pPr marL="0" indent="0">
              <a:buNone/>
            </a:pPr>
            <a:r>
              <a:rPr lang="en-US" sz="2400" b="1" dirty="0" smtClean="0"/>
              <a:t>Proof:</a:t>
            </a:r>
            <a:r>
              <a:rPr lang="en-US" sz="2400" dirty="0" smtClean="0"/>
              <a:t> immediate, by induction.	     R is often called </a:t>
            </a:r>
            <a:r>
              <a:rPr lang="en-US" sz="2400" b="1" dirty="0" smtClean="0"/>
              <a:t>simulation relation.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541320" y="3330000"/>
              <a:ext cx="1365120" cy="33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9800" y="3319920"/>
                <a:ext cx="138744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530520" y="4373280"/>
              <a:ext cx="1376280" cy="412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7560" y="4362120"/>
                <a:ext cx="140256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3315960" y="3670920"/>
              <a:ext cx="356040" cy="590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10200" y="3665160"/>
                <a:ext cx="371880" cy="60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4835880" y="3383640"/>
              <a:ext cx="3341880" cy="333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33000" y="3373200"/>
                <a:ext cx="33548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4846680" y="4477320"/>
              <a:ext cx="3260160" cy="444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37320" y="4467600"/>
                <a:ext cx="328176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4490280" y="3666960"/>
              <a:ext cx="4335840" cy="2269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86320" y="3661920"/>
                <a:ext cx="4342320" cy="227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289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Simple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the receiver, the parameters, and local variables, in their order of declaration, be </a:t>
            </a:r>
            <a:br>
              <a:rPr lang="en-US" dirty="0" smtClean="0"/>
            </a:br>
            <a:r>
              <a:rPr lang="en-US" dirty="0" smtClean="0"/>
              <a:t>x</a:t>
            </a:r>
            <a:r>
              <a:rPr lang="en-US" baseline="-25000" dirty="0" smtClean="0"/>
              <a:t>1,</a:t>
            </a:r>
            <a:r>
              <a:rPr lang="en-US" dirty="0" smtClean="0"/>
              <a:t> x</a:t>
            </a:r>
            <a:r>
              <a:rPr lang="en-US" baseline="-25000" dirty="0" smtClean="0"/>
              <a:t>2</a:t>
            </a:r>
            <a:r>
              <a:rPr lang="en-US" dirty="0" smtClean="0"/>
              <a:t> … x</a:t>
            </a:r>
            <a:r>
              <a:rPr lang="en-US" baseline="-25000" dirty="0" smtClean="0"/>
              <a:t>n</a:t>
            </a:r>
          </a:p>
          <a:p>
            <a:r>
              <a:rPr lang="en-US" dirty="0" smtClean="0"/>
              <a:t>Then R maps program state with only integers like this: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738" y="4309408"/>
            <a:ext cx="114326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</a:rPr>
              <a:t>1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 …</a:t>
            </a:r>
          </a:p>
          <a:p>
            <a:r>
              <a:rPr lang="en-US" sz="2400" dirty="0" err="1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err="1" smtClean="0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rgbClr val="0070C0"/>
                </a:solidFill>
                <a:sym typeface="Wingdings" pitchFamily="2" charset="2"/>
              </a:rPr>
              <a:t>v</a:t>
            </a:r>
            <a:r>
              <a:rPr lang="en-US" sz="2400" baseline="-25000" dirty="0" err="1" smtClean="0">
                <a:solidFill>
                  <a:srgbClr val="0070C0"/>
                </a:solidFill>
                <a:sym typeface="Wingdings" pitchFamily="2" charset="2"/>
              </a:rPr>
              <a:t>n</a:t>
            </a:r>
            <a:endParaRPr lang="en-US" sz="2400" baseline="-25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4309408"/>
            <a:ext cx="144623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0      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 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2  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        …</a:t>
            </a: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(n-1)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rgbClr val="0070C0"/>
                </a:solidFill>
                <a:sym typeface="Wingdings" pitchFamily="2" charset="2"/>
              </a:rPr>
              <a:t>v</a:t>
            </a:r>
            <a:r>
              <a:rPr lang="en-US" sz="2400" baseline="-25000" dirty="0" err="1" smtClean="0">
                <a:solidFill>
                  <a:srgbClr val="0070C0"/>
                </a:solidFill>
                <a:sym typeface="Wingdings" pitchFamily="2" charset="2"/>
              </a:rPr>
              <a:t>n</a:t>
            </a:r>
            <a:endParaRPr lang="en-US" sz="2400" baseline="-25000" dirty="0">
              <a:solidFill>
                <a:srgbClr val="0070C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81400" y="4800600"/>
            <a:ext cx="1752600" cy="9144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</p:spTree>
    <p:extLst>
      <p:ext uri="{BB962C8B-B14F-4D97-AF65-F5344CB8AC3E}">
        <p14:creationId xmlns:p14="http://schemas.microsoft.com/office/powerpoint/2010/main" val="16475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for Booleans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the received, the parameters, and local variables, in their order of declaration, be </a:t>
            </a:r>
            <a:br>
              <a:rPr lang="en-US" dirty="0" smtClean="0"/>
            </a:br>
            <a:r>
              <a:rPr lang="en-US" dirty="0" smtClean="0"/>
              <a:t>x</a:t>
            </a:r>
            <a:r>
              <a:rPr lang="en-US" baseline="-25000" dirty="0" smtClean="0"/>
              <a:t>1,</a:t>
            </a:r>
            <a:r>
              <a:rPr lang="en-US" dirty="0" smtClean="0"/>
              <a:t> x</a:t>
            </a:r>
            <a:r>
              <a:rPr lang="en-US" baseline="-25000" dirty="0" smtClean="0"/>
              <a:t>2</a:t>
            </a:r>
            <a:r>
              <a:rPr lang="en-US" dirty="0" smtClean="0"/>
              <a:t> …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	</a:t>
            </a:r>
          </a:p>
          <a:p>
            <a:r>
              <a:rPr lang="en-US" dirty="0" smtClean="0"/>
              <a:t>Then R maps program state like this, where x</a:t>
            </a:r>
            <a:r>
              <a:rPr lang="en-US" baseline="-25000" dirty="0" smtClean="0"/>
              <a:t>1</a:t>
            </a:r>
            <a:r>
              <a:rPr lang="en-US" dirty="0" smtClean="0"/>
              <a:t> and x</a:t>
            </a:r>
            <a:r>
              <a:rPr lang="en-US" baseline="-25000" dirty="0" smtClean="0"/>
              <a:t>2</a:t>
            </a:r>
            <a:r>
              <a:rPr lang="en-US" dirty="0" smtClean="0"/>
              <a:t> are integers but x</a:t>
            </a:r>
            <a:r>
              <a:rPr lang="en-US" baseline="-25000" dirty="0" smtClean="0"/>
              <a:t>3</a:t>
            </a:r>
            <a:r>
              <a:rPr lang="en-US" dirty="0" smtClean="0"/>
              <a:t> and x</a:t>
            </a:r>
            <a:r>
              <a:rPr lang="en-US" baseline="-25000" dirty="0" smtClean="0"/>
              <a:t>4</a:t>
            </a:r>
            <a:r>
              <a:rPr lang="en-US" dirty="0" smtClean="0"/>
              <a:t> are </a:t>
            </a:r>
            <a:r>
              <a:rPr lang="en-US" dirty="0"/>
              <a:t>B</a:t>
            </a:r>
            <a:r>
              <a:rPr lang="en-US" dirty="0" smtClean="0"/>
              <a:t>ooleans: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0399" y="4526340"/>
            <a:ext cx="144180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</a:rPr>
              <a:t>1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3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9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true</a:t>
            </a:r>
            <a:endParaRPr lang="en-US" sz="2400" baseline="-250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4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false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5599" y="4526340"/>
            <a:ext cx="100380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0 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3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  9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2   1</a:t>
            </a: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3   0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96799" y="4853970"/>
            <a:ext cx="1752600" cy="9144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</p:spTree>
    <p:extLst>
      <p:ext uri="{BB962C8B-B14F-4D97-AF65-F5344CB8AC3E}">
        <p14:creationId xmlns:p14="http://schemas.microsoft.com/office/powerpoint/2010/main" val="14545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 that depends on Program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def</a:t>
            </a:r>
            <a:r>
              <a:rPr lang="en-US" dirty="0" smtClean="0"/>
              <a:t> main(x:Int) {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b="1" dirty="0" smtClean="0"/>
              <a:t>var</a:t>
            </a:r>
            <a:r>
              <a:rPr lang="en-US" dirty="0" smtClean="0"/>
              <a:t> res, y, z: Int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(x&gt;0) {</a:t>
            </a:r>
            <a:br>
              <a:rPr lang="en-US" dirty="0" smtClean="0"/>
            </a:br>
            <a:r>
              <a:rPr lang="en-US" dirty="0" smtClean="0"/>
              <a:t>    y = x + 1</a:t>
            </a:r>
            <a:br>
              <a:rPr lang="en-US" dirty="0" smtClean="0"/>
            </a:br>
            <a:r>
              <a:rPr lang="en-US" dirty="0" smtClean="0"/>
              <a:t>    res = y</a:t>
            </a:r>
            <a:br>
              <a:rPr lang="en-US" dirty="0" smtClean="0"/>
            </a:br>
            <a:r>
              <a:rPr lang="en-US" dirty="0" smtClean="0"/>
              <a:t>  } </a:t>
            </a:r>
            <a:r>
              <a:rPr lang="en-US" b="1" dirty="0" smtClean="0"/>
              <a:t>else</a:t>
            </a:r>
            <a:r>
              <a:rPr lang="en-US" dirty="0" smtClean="0"/>
              <a:t> {</a:t>
            </a:r>
            <a:br>
              <a:rPr lang="en-US" dirty="0" smtClean="0"/>
            </a:br>
            <a:r>
              <a:rPr lang="en-US" dirty="0" smtClean="0"/>
              <a:t>     z = -x - 10</a:t>
            </a:r>
            <a:br>
              <a:rPr lang="en-US" dirty="0" smtClean="0"/>
            </a:br>
            <a:r>
              <a:rPr lang="en-US" dirty="0" smtClean="0"/>
              <a:t>     res = z</a:t>
            </a:r>
            <a:br>
              <a:rPr lang="en-US" dirty="0" smtClean="0"/>
            </a:br>
            <a:r>
              <a:rPr lang="en-US" dirty="0" smtClean="0"/>
              <a:t>  }</a:t>
            </a:r>
            <a:br>
              <a:rPr lang="en-US" dirty="0" smtClean="0"/>
            </a:br>
            <a:r>
              <a:rPr lang="en-US" dirty="0" smtClean="0"/>
              <a:t>  return res;</a:t>
            </a:r>
            <a:br>
              <a:rPr lang="en-US" dirty="0" smtClean="0"/>
            </a:b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295400"/>
            <a:ext cx="131394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   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res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4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34000" y="1663700"/>
            <a:ext cx="1752600" cy="9144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82763" y="1295400"/>
            <a:ext cx="102303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0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3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4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3763" y="3276600"/>
            <a:ext cx="131394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   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res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4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301563" y="3612971"/>
            <a:ext cx="1752600" cy="103522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R</a:t>
            </a:r>
            <a:r>
              <a:rPr lang="en-US" sz="3000" b="1" baseline="-25000" dirty="0" smtClean="0"/>
              <a:t>1</a:t>
            </a:r>
            <a:endParaRPr lang="fr-CH" sz="3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82763" y="3524071"/>
            <a:ext cx="10230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0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</a:t>
            </a:r>
            <a:r>
              <a:rPr lang="en-US" sz="2400" b="1" dirty="0" smtClean="0">
                <a:solidFill>
                  <a:srgbClr val="0070C0"/>
                </a:solidFill>
                <a:sym typeface="Wingdings" pitchFamily="2" charset="2"/>
              </a:rPr>
              <a:t>v</a:t>
            </a:r>
            <a:r>
              <a:rPr lang="en-US" sz="2400" b="1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endParaRPr lang="en-US" sz="2400" b="1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5059740"/>
            <a:ext cx="131394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   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res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4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34000" y="5410200"/>
            <a:ext cx="1752600" cy="10795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R</a:t>
            </a:r>
            <a:r>
              <a:rPr lang="en-US" sz="3000" b="1" baseline="-25000" dirty="0" smtClean="0"/>
              <a:t>2</a:t>
            </a:r>
            <a:endParaRPr lang="fr-CH" sz="3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15200" y="5307211"/>
            <a:ext cx="10230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0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</a:t>
            </a:r>
            <a:r>
              <a:rPr lang="en-US" sz="2400" b="1" dirty="0" smtClean="0">
                <a:solidFill>
                  <a:srgbClr val="0070C0"/>
                </a:solidFill>
                <a:sym typeface="Wingdings" pitchFamily="2" charset="2"/>
              </a:rPr>
              <a:t>v</a:t>
            </a:r>
            <a:r>
              <a:rPr lang="en-US" sz="2400" b="1" baseline="-25000" dirty="0">
                <a:solidFill>
                  <a:srgbClr val="0070C0"/>
                </a:solidFill>
                <a:sym typeface="Wingdings" pitchFamily="2" charset="2"/>
              </a:rPr>
              <a:t>4</a:t>
            </a:r>
            <a:endParaRPr lang="en-US" sz="2400" b="1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86000" y="3200400"/>
            <a:ext cx="1491563" cy="8539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62199" y="4343400"/>
            <a:ext cx="1491563" cy="1295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7200" y="5791200"/>
            <a:ext cx="2885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Map </a:t>
            </a:r>
            <a:r>
              <a:rPr lang="en-US" sz="2400" dirty="0" err="1" smtClean="0"/>
              <a:t>y,z</a:t>
            </a:r>
            <a:r>
              <a:rPr lang="en-US" sz="2400" dirty="0" smtClean="0"/>
              <a:t> to same slot.</a:t>
            </a:r>
          </a:p>
          <a:p>
            <a:r>
              <a:rPr lang="en-US" sz="2400" dirty="0" smtClean="0"/>
              <a:t>Consume fewer slots!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00000" y="3030120"/>
              <a:ext cx="5137560" cy="1472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6760" y="3018600"/>
                <a:ext cx="5151600" cy="14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704560" y="1308960"/>
              <a:ext cx="486000" cy="165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91240" y="1299600"/>
                <a:ext cx="504360" cy="1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74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Variables into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values are not used at the same time, we can store them in the same place</a:t>
            </a:r>
          </a:p>
          <a:p>
            <a:r>
              <a:rPr lang="en-US" dirty="0" smtClean="0"/>
              <a:t>This technique arises in</a:t>
            </a:r>
          </a:p>
          <a:p>
            <a:pPr lvl="1"/>
            <a:r>
              <a:rPr lang="en-US" b="1" dirty="0" smtClean="0"/>
              <a:t>Register allocation</a:t>
            </a:r>
            <a:r>
              <a:rPr lang="en-US" dirty="0" smtClean="0"/>
              <a:t>: store frequently used values in a bounded number of fast registers</a:t>
            </a:r>
          </a:p>
          <a:p>
            <a:pPr lvl="1"/>
            <a:r>
              <a:rPr lang="en-US" dirty="0" smtClean="0"/>
              <a:t>‘</a:t>
            </a:r>
            <a:r>
              <a:rPr lang="en-US" dirty="0" err="1" smtClean="0"/>
              <a:t>malloc</a:t>
            </a:r>
            <a:r>
              <a:rPr lang="en-US" dirty="0" smtClean="0"/>
              <a:t>’ and ‘free’ manual memory management: </a:t>
            </a:r>
            <a:r>
              <a:rPr lang="en-US" i="1" dirty="0" smtClean="0"/>
              <a:t>free</a:t>
            </a:r>
            <a:r>
              <a:rPr lang="en-US" dirty="0" smtClean="0"/>
              <a:t> releases memory to be used for later objects</a:t>
            </a:r>
          </a:p>
          <a:p>
            <a:pPr lvl="1"/>
            <a:r>
              <a:rPr lang="en-US" dirty="0" smtClean="0"/>
              <a:t>Garbage collection, e.g. for JVM, and .NET as well as languages that run on top of them (e.g. </a:t>
            </a:r>
            <a:r>
              <a:rPr lang="en-US" dirty="0" err="1" smtClean="0"/>
              <a:t>Scala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Iterating Range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3657600" cy="343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n) {</a:t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379777" y="1219200"/>
            <a:ext cx="8686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Find the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number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of updates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range analysis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needs to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stabilize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in the following  code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5497" y="2691825"/>
            <a:ext cx="2089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n = 1000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Register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Better for most purposes than stack machines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loser to modern CPUs (RISC architecture)</a:t>
            </a:r>
          </a:p>
          <a:p>
            <a:pPr lvl="1"/>
            <a:r>
              <a:rPr lang="en-US" sz="2400" dirty="0" smtClean="0"/>
              <a:t>closer to control-flow graphs</a:t>
            </a:r>
          </a:p>
          <a:p>
            <a:pPr lvl="1"/>
            <a:r>
              <a:rPr lang="en-US" sz="2400" dirty="0" smtClean="0"/>
              <a:t>simpler than stack machine</a:t>
            </a:r>
          </a:p>
          <a:p>
            <a:pPr marL="0" indent="0">
              <a:buNone/>
            </a:pPr>
            <a:r>
              <a:rPr lang="en-US" sz="2400" dirty="0" smtClean="0"/>
              <a:t>Example: </a:t>
            </a:r>
            <a:r>
              <a:rPr lang="en-US" sz="2400" dirty="0" smtClean="0">
                <a:hlinkClick r:id="rId2" tooltip="http://en.wikipedia.org/wiki/ARM%20architecture"/>
              </a:rPr>
              <a:t>ARM architecture</a:t>
            </a:r>
            <a:r>
              <a:rPr lang="en-US" sz="2400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8999" y="457200"/>
            <a:ext cx="1524001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Directly Addressable</a:t>
            </a:r>
          </a:p>
          <a:p>
            <a:pPr algn="ctr"/>
            <a:r>
              <a:rPr lang="en-US" dirty="0" smtClean="0"/>
              <a:t>RAM</a:t>
            </a:r>
          </a:p>
          <a:p>
            <a:pPr algn="ctr"/>
            <a:r>
              <a:rPr lang="en-US" dirty="0" smtClean="0"/>
              <a:t>(large - GB,</a:t>
            </a:r>
            <a:br>
              <a:rPr lang="en-US" dirty="0" smtClean="0"/>
            </a:br>
            <a:r>
              <a:rPr lang="en-US" dirty="0" smtClean="0"/>
              <a:t>slow, even with caches)</a:t>
            </a:r>
          </a:p>
        </p:txBody>
      </p:sp>
      <p:sp>
        <p:nvSpPr>
          <p:cNvPr id="5" name="Rectangle 4"/>
          <p:cNvSpPr/>
          <p:nvPr/>
        </p:nvSpPr>
        <p:spPr>
          <a:xfrm>
            <a:off x="7238998" y="2514600"/>
            <a:ext cx="1524001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R0,R1,…,R31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096000" y="2554069"/>
            <a:ext cx="1108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 few </a:t>
            </a:r>
            <a:r>
              <a:rPr lang="en-US" dirty="0" smtClean="0"/>
              <a:t>fast</a:t>
            </a:r>
            <a:br>
              <a:rPr lang="en-US" dirty="0" smtClean="0"/>
            </a:br>
            <a:r>
              <a:rPr lang="en-US" dirty="0" smtClean="0"/>
              <a:t>registers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Instructions of Register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ym typeface="Wingdings" pitchFamily="2" charset="2"/>
              </a:rPr>
              <a:t>R</a:t>
            </a:r>
            <a:r>
              <a:rPr lang="en-US" baseline="-25000" dirty="0" err="1">
                <a:sym typeface="Wingdings" pitchFamily="2" charset="2"/>
              </a:rPr>
              <a:t>i</a:t>
            </a:r>
            <a:r>
              <a:rPr lang="en-US" dirty="0">
                <a:sym typeface="Wingdings" pitchFamily="2" charset="2"/>
              </a:rPr>
              <a:t>  </a:t>
            </a:r>
            <a:r>
              <a:rPr lang="en-US" dirty="0" err="1">
                <a:sym typeface="Wingdings" pitchFamily="2" charset="2"/>
              </a:rPr>
              <a:t>Mem</a:t>
            </a:r>
            <a:r>
              <a:rPr lang="en-US" dirty="0">
                <a:sym typeface="Wingdings" pitchFamily="2" charset="2"/>
              </a:rPr>
              <a:t>[</a:t>
            </a:r>
            <a:r>
              <a:rPr lang="en-US" dirty="0" err="1">
                <a:sym typeface="Wingdings" pitchFamily="2" charset="2"/>
              </a:rPr>
              <a:t>R</a:t>
            </a:r>
            <a:r>
              <a:rPr lang="en-US" baseline="-25000" dirty="0" err="1">
                <a:sym typeface="Wingdings" pitchFamily="2" charset="2"/>
              </a:rPr>
              <a:t>j</a:t>
            </a:r>
            <a:r>
              <a:rPr lang="en-US" dirty="0">
                <a:sym typeface="Wingdings" pitchFamily="2" charset="2"/>
              </a:rPr>
              <a:t>]	load</a:t>
            </a:r>
          </a:p>
          <a:p>
            <a:pPr marL="0" indent="0">
              <a:buNone/>
            </a:pPr>
            <a:r>
              <a:rPr lang="en-US" dirty="0" err="1">
                <a:sym typeface="Wingdings" pitchFamily="2" charset="2"/>
              </a:rPr>
              <a:t>Mem</a:t>
            </a:r>
            <a:r>
              <a:rPr lang="en-US" dirty="0">
                <a:sym typeface="Wingdings" pitchFamily="2" charset="2"/>
              </a:rPr>
              <a:t>[</a:t>
            </a:r>
            <a:r>
              <a:rPr lang="en-US" dirty="0" err="1">
                <a:sym typeface="Wingdings" pitchFamily="2" charset="2"/>
              </a:rPr>
              <a:t>R</a:t>
            </a:r>
            <a:r>
              <a:rPr lang="en-US" baseline="-25000" dirty="0" err="1">
                <a:sym typeface="Wingdings" pitchFamily="2" charset="2"/>
              </a:rPr>
              <a:t>j</a:t>
            </a:r>
            <a:r>
              <a:rPr lang="en-US" dirty="0">
                <a:sym typeface="Wingdings" pitchFamily="2" charset="2"/>
              </a:rPr>
              <a:t>] </a:t>
            </a:r>
            <a:r>
              <a:rPr lang="en-US" dirty="0" err="1">
                <a:sym typeface="Wingdings" pitchFamily="2" charset="2"/>
              </a:rPr>
              <a:t>R</a:t>
            </a:r>
            <a:r>
              <a:rPr lang="en-US" baseline="-25000" dirty="0" err="1">
                <a:sym typeface="Wingdings" pitchFamily="2" charset="2"/>
              </a:rPr>
              <a:t>i</a:t>
            </a:r>
            <a:r>
              <a:rPr lang="en-US" baseline="-25000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store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err="1" smtClean="0">
                <a:sym typeface="Wingdings" pitchFamily="2" charset="2"/>
              </a:rPr>
              <a:t>R</a:t>
            </a:r>
            <a:r>
              <a:rPr lang="en-US" baseline="-25000" dirty="0" err="1" smtClean="0">
                <a:sym typeface="Wingdings" pitchFamily="2" charset="2"/>
              </a:rPr>
              <a:t>j</a:t>
            </a:r>
            <a:r>
              <a:rPr lang="en-US" baseline="-25000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* </a:t>
            </a:r>
            <a:r>
              <a:rPr lang="en-US" dirty="0" err="1" smtClean="0">
                <a:sym typeface="Wingdings" pitchFamily="2" charset="2"/>
              </a:rPr>
              <a:t>R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baseline="-25000" dirty="0" smtClean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compute: for an operation *</a:t>
            </a:r>
          </a:p>
          <a:p>
            <a:pPr marL="0" indent="0">
              <a:buNone/>
            </a:pPr>
            <a:endParaRPr lang="en-US" baseline="-25000" dirty="0">
              <a:sym typeface="Wingdings" pitchFamily="2" charset="2"/>
            </a:endParaRPr>
          </a:p>
          <a:p>
            <a:pPr marL="0" indent="0">
              <a:buNone/>
            </a:pPr>
            <a:endParaRPr lang="en-US" baseline="-25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Efficient register machine code uses as few loads and stores as possible.</a:t>
            </a:r>
          </a:p>
        </p:txBody>
      </p:sp>
    </p:spTree>
    <p:extLst>
      <p:ext uri="{BB962C8B-B14F-4D97-AF65-F5344CB8AC3E}">
        <p14:creationId xmlns:p14="http://schemas.microsoft.com/office/powerpoint/2010/main" val="2040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Mapped to Register Machine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371600"/>
            <a:ext cx="6464908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Both dynamically allocated heap and stack expand </a:t>
            </a:r>
          </a:p>
          <a:p>
            <a:pPr lvl="1"/>
            <a:r>
              <a:rPr lang="en-US" dirty="0"/>
              <a:t>heap need not be </a:t>
            </a:r>
            <a:r>
              <a:rPr lang="en-US" dirty="0" smtClean="0"/>
              <a:t>contiguous; </a:t>
            </a:r>
            <a:r>
              <a:rPr lang="en-US" dirty="0"/>
              <a:t>can request more memory from the OS if needed</a:t>
            </a:r>
          </a:p>
          <a:p>
            <a:pPr lvl="1"/>
            <a:r>
              <a:rPr lang="en-US" dirty="0"/>
              <a:t>stack grows downwards</a:t>
            </a:r>
          </a:p>
          <a:p>
            <a:pPr marL="0" indent="0">
              <a:buNone/>
            </a:pPr>
            <a:r>
              <a:rPr lang="en-US" dirty="0"/>
              <a:t>Heap is more general: </a:t>
            </a:r>
          </a:p>
          <a:p>
            <a:r>
              <a:rPr lang="en-US" dirty="0" smtClean="0"/>
              <a:t>Can </a:t>
            </a:r>
            <a:r>
              <a:rPr lang="en-US" dirty="0"/>
              <a:t>allocate, read/write, and </a:t>
            </a:r>
            <a:r>
              <a:rPr lang="en-US" dirty="0" err="1" smtClean="0"/>
              <a:t>deallocate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any order</a:t>
            </a:r>
          </a:p>
          <a:p>
            <a:r>
              <a:rPr lang="en-US" dirty="0"/>
              <a:t>Garbage Collector does </a:t>
            </a:r>
            <a:r>
              <a:rPr lang="en-US" dirty="0" err="1"/>
              <a:t>deallocation</a:t>
            </a:r>
            <a:r>
              <a:rPr lang="en-US" dirty="0"/>
              <a:t> </a:t>
            </a:r>
            <a:r>
              <a:rPr lang="en-US" dirty="0" smtClean="0"/>
              <a:t>automatically</a:t>
            </a:r>
          </a:p>
          <a:p>
            <a:pPr lvl="1"/>
            <a:r>
              <a:rPr lang="en-US" dirty="0" smtClean="0"/>
              <a:t>Must be able to find free space among used one, group free blocks into larger ones (compaction),…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Stack is more </a:t>
            </a:r>
            <a:r>
              <a:rPr lang="en-US" dirty="0" smtClean="0"/>
              <a:t>efficient:</a:t>
            </a:r>
          </a:p>
          <a:p>
            <a:r>
              <a:rPr lang="en-US" dirty="0" smtClean="0"/>
              <a:t>allocation is simple: </a:t>
            </a:r>
            <a:r>
              <a:rPr lang="en-US" dirty="0"/>
              <a:t>increment, decrement </a:t>
            </a:r>
            <a:endParaRPr lang="en-US" dirty="0" smtClean="0"/>
          </a:p>
          <a:p>
            <a:r>
              <a:rPr lang="en-US" dirty="0" smtClean="0"/>
              <a:t>top </a:t>
            </a:r>
            <a:r>
              <a:rPr lang="en-US" dirty="0"/>
              <a:t>of stack pointer (SP) is often a </a:t>
            </a:r>
            <a:r>
              <a:rPr lang="en-US" dirty="0" smtClean="0"/>
              <a:t>register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stack grows towards smaller addresses: </a:t>
            </a:r>
          </a:p>
          <a:p>
            <a:pPr lvl="1"/>
            <a:r>
              <a:rPr lang="en-US" dirty="0"/>
              <a:t>to allocate N bytes </a:t>
            </a:r>
            <a:r>
              <a:rPr lang="en-US" dirty="0" smtClean="0"/>
              <a:t>on stack (</a:t>
            </a:r>
            <a:r>
              <a:rPr lang="en-US" b="1" dirty="0" smtClean="0"/>
              <a:t>push</a:t>
            </a:r>
            <a:r>
              <a:rPr lang="en-US" dirty="0" smtClean="0"/>
              <a:t>):    </a:t>
            </a:r>
            <a:r>
              <a:rPr lang="en-US" sz="3400" b="1" dirty="0" smtClean="0"/>
              <a:t>SP := </a:t>
            </a:r>
            <a:r>
              <a:rPr lang="en-US" sz="3400" b="1" dirty="0"/>
              <a:t>SP - N </a:t>
            </a:r>
          </a:p>
          <a:p>
            <a:pPr lvl="1"/>
            <a:r>
              <a:rPr lang="en-US" dirty="0"/>
              <a:t>to </a:t>
            </a:r>
            <a:r>
              <a:rPr lang="en-US" dirty="0" err="1"/>
              <a:t>deallocate</a:t>
            </a:r>
            <a:r>
              <a:rPr lang="en-US" dirty="0"/>
              <a:t> N bytes </a:t>
            </a:r>
            <a:r>
              <a:rPr lang="en-US" dirty="0" smtClean="0"/>
              <a:t>on stack (</a:t>
            </a:r>
            <a:r>
              <a:rPr lang="en-US" b="1" dirty="0" smtClean="0"/>
              <a:t>pop</a:t>
            </a:r>
            <a:r>
              <a:rPr lang="en-US" dirty="0" smtClean="0"/>
              <a:t>): </a:t>
            </a:r>
            <a:r>
              <a:rPr lang="en-US" sz="3400" b="1" dirty="0" smtClean="0"/>
              <a:t>SP </a:t>
            </a:r>
            <a:r>
              <a:rPr lang="en-US" sz="3400" b="1" dirty="0"/>
              <a:t>:= SP + 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91400" y="1905000"/>
            <a:ext cx="16002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Stack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391400" y="3733800"/>
            <a:ext cx="16002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Heap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7391400" y="4800600"/>
            <a:ext cx="1600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Constants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391400" y="5181600"/>
            <a:ext cx="1600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Static </a:t>
            </a:r>
            <a:r>
              <a:rPr lang="en-US" sz="2000" dirty="0" err="1" smtClean="0"/>
              <a:t>Globals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7391400" y="2514600"/>
            <a:ext cx="16002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free memory</a:t>
            </a:r>
            <a:endParaRPr lang="en-US" sz="2000" dirty="0"/>
          </a:p>
        </p:txBody>
      </p:sp>
      <p:sp>
        <p:nvSpPr>
          <p:cNvPr id="14" name="Down Arrow 13"/>
          <p:cNvSpPr/>
          <p:nvPr/>
        </p:nvSpPr>
        <p:spPr>
          <a:xfrm>
            <a:off x="7905750" y="2514600"/>
            <a:ext cx="571500" cy="42672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V="1">
            <a:off x="7917766" y="3276600"/>
            <a:ext cx="571500" cy="4572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00800" y="2222212"/>
            <a:ext cx="585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SP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>
          <a:xfrm>
            <a:off x="6986217" y="2514600"/>
            <a:ext cx="40518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78606" y="535574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07085" y="4989369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50kb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650492" y="3549134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10MB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539384" y="1720334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 GB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239000" y="5858470"/>
            <a:ext cx="1838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Exact </a:t>
            </a: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icture may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depend on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hardware and OS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245360" y="2894760"/>
              <a:ext cx="231480" cy="11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2480" y="2891160"/>
                <a:ext cx="237600" cy="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85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JVM vs General Register Machine Code</a:t>
            </a:r>
            <a:br>
              <a:rPr lang="en-US" dirty="0" smtClean="0"/>
            </a:br>
            <a:r>
              <a:rPr lang="en-US" dirty="0" smtClean="0"/>
              <a:t>Naïve Correct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844800"/>
            <a:ext cx="3124200" cy="304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R1 </a:t>
            </a:r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err="1" smtClean="0">
                <a:sym typeface="Wingdings" pitchFamily="2" charset="2"/>
              </a:rPr>
              <a:t>Mem</a:t>
            </a:r>
            <a:r>
              <a:rPr lang="en-US" dirty="0" smtClean="0">
                <a:sym typeface="Wingdings" pitchFamily="2" charset="2"/>
              </a:rPr>
              <a:t>[SP]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SP = SP + 4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R2  </a:t>
            </a:r>
            <a:r>
              <a:rPr lang="en-US" dirty="0" err="1" smtClean="0">
                <a:sym typeface="Wingdings" pitchFamily="2" charset="2"/>
              </a:rPr>
              <a:t>Mem</a:t>
            </a:r>
            <a:r>
              <a:rPr lang="en-US" dirty="0" smtClean="0">
                <a:sym typeface="Wingdings" pitchFamily="2" charset="2"/>
              </a:rPr>
              <a:t>[SP]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R2  R1 * R2</a:t>
            </a:r>
          </a:p>
          <a:p>
            <a:pPr marL="0" indent="0">
              <a:buNone/>
            </a:pPr>
            <a:r>
              <a:rPr lang="en-US" dirty="0" err="1" smtClean="0">
                <a:sym typeface="Wingdings" pitchFamily="2" charset="2"/>
              </a:rPr>
              <a:t>Mem</a:t>
            </a:r>
            <a:r>
              <a:rPr lang="en-US" dirty="0" smtClean="0">
                <a:sym typeface="Wingdings" pitchFamily="2" charset="2"/>
              </a:rPr>
              <a:t>[SP]  R2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2743200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err="1" smtClean="0"/>
              <a:t>imul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981200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JVM: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1981200"/>
            <a:ext cx="3429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Register Machine: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69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Register 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variables? 			</a:t>
            </a:r>
            <a:r>
              <a:rPr lang="en-US" sz="3200" dirty="0" smtClean="0"/>
              <a:t>			x,y,z,xy,xz,res1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981200"/>
            <a:ext cx="35052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x = m[0]</a:t>
            </a:r>
          </a:p>
          <a:p>
            <a:pPr marL="0" indent="0">
              <a:buNone/>
            </a:pPr>
            <a:r>
              <a:rPr lang="en-US" dirty="0" smtClean="0"/>
              <a:t>y = m[1]</a:t>
            </a:r>
          </a:p>
          <a:p>
            <a:pPr marL="0" indent="0">
              <a:buNone/>
            </a:pPr>
            <a:r>
              <a:rPr lang="en-US" dirty="0" err="1" smtClean="0"/>
              <a:t>xy</a:t>
            </a:r>
            <a:r>
              <a:rPr lang="en-US" dirty="0" smtClean="0"/>
              <a:t> = x * y</a:t>
            </a:r>
          </a:p>
          <a:p>
            <a:pPr marL="0" indent="0">
              <a:buNone/>
            </a:pPr>
            <a:r>
              <a:rPr lang="en-US" dirty="0" smtClean="0"/>
              <a:t>z = m[2]</a:t>
            </a:r>
          </a:p>
          <a:p>
            <a:pPr marL="0" indent="0">
              <a:buNone/>
            </a:pPr>
            <a:r>
              <a:rPr lang="en-US" dirty="0" err="1" smtClean="0"/>
              <a:t>yz</a:t>
            </a:r>
            <a:r>
              <a:rPr lang="en-US" dirty="0" smtClean="0"/>
              <a:t> = y*z</a:t>
            </a:r>
          </a:p>
          <a:p>
            <a:pPr marL="0" indent="0">
              <a:buNone/>
            </a:pPr>
            <a:r>
              <a:rPr lang="en-US" dirty="0" err="1" smtClean="0"/>
              <a:t>xz</a:t>
            </a:r>
            <a:r>
              <a:rPr lang="en-US" dirty="0" smtClean="0"/>
              <a:t> = x*z</a:t>
            </a:r>
          </a:p>
          <a:p>
            <a:pPr marL="0" indent="0">
              <a:buNone/>
            </a:pPr>
            <a:r>
              <a:rPr lang="en-US" dirty="0" smtClean="0"/>
              <a:t>res1 = </a:t>
            </a:r>
            <a:r>
              <a:rPr lang="en-US" dirty="0" err="1" smtClean="0"/>
              <a:t>xy</a:t>
            </a:r>
            <a:r>
              <a:rPr lang="en-US" dirty="0" smtClean="0"/>
              <a:t> + </a:t>
            </a:r>
            <a:r>
              <a:rPr lang="en-US" dirty="0" err="1" smtClean="0"/>
              <a:t>yz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m[3] = res1 + </a:t>
            </a:r>
            <a:r>
              <a:rPr lang="en-US" dirty="0" err="1" smtClean="0"/>
              <a:t>xz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463253"/>
            <a:ext cx="8525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Do we need 6 distinct registers</a:t>
            </a:r>
            <a:r>
              <a:rPr lang="en-US" sz="2400" dirty="0"/>
              <a:t> </a:t>
            </a:r>
            <a:r>
              <a:rPr lang="en-US" sz="2400" dirty="0" smtClean="0"/>
              <a:t>if we wish to avoid load and stores?</a:t>
            </a:r>
            <a:endParaRPr lang="en-US" sz="24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343400" y="1981200"/>
            <a:ext cx="43434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x = m[0]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y = m[1]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xy</a:t>
            </a:r>
            <a:r>
              <a:rPr lang="en-US" dirty="0" smtClean="0"/>
              <a:t> = x * y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z = m[2]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yz</a:t>
            </a:r>
            <a:r>
              <a:rPr lang="en-US" dirty="0" smtClean="0"/>
              <a:t> = y*z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y</a:t>
            </a:r>
            <a:r>
              <a:rPr lang="en-US" dirty="0" smtClean="0"/>
              <a:t> = x*z	     </a:t>
            </a:r>
            <a:r>
              <a:rPr lang="en-US" dirty="0" smtClean="0">
                <a:solidFill>
                  <a:srgbClr val="C00000"/>
                </a:solidFill>
              </a:rPr>
              <a:t>// reuse y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x</a:t>
            </a:r>
            <a:r>
              <a:rPr lang="en-US" dirty="0" smtClean="0"/>
              <a:t> = </a:t>
            </a:r>
            <a:r>
              <a:rPr lang="en-US" dirty="0" err="1" smtClean="0"/>
              <a:t>xy</a:t>
            </a:r>
            <a:r>
              <a:rPr lang="en-US" dirty="0" smtClean="0"/>
              <a:t> + </a:t>
            </a:r>
            <a:r>
              <a:rPr lang="en-US" dirty="0" err="1" smtClean="0"/>
              <a:t>yz</a:t>
            </a: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00B050"/>
                </a:solidFill>
              </a:rPr>
              <a:t>// reuse x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m[3] = </a:t>
            </a:r>
            <a:r>
              <a:rPr lang="en-US" dirty="0" smtClean="0">
                <a:solidFill>
                  <a:srgbClr val="00B050"/>
                </a:solidFill>
              </a:rPr>
              <a:t>x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C00000"/>
                </a:solidFill>
              </a:rPr>
              <a:t>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9836" y="1982582"/>
            <a:ext cx="2373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can do it with 5 only!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117290" y="1984539"/>
            <a:ext cx="1957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7 variables:</a:t>
            </a:r>
            <a:br>
              <a:rPr lang="en-US" sz="2000" dirty="0" smtClean="0"/>
            </a:br>
            <a:r>
              <a:rPr lang="en-US" sz="2000" dirty="0" smtClean="0"/>
              <a:t>x,y,z,xy,yz,xz,res1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13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Iterating Range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1880"/>
            <a:ext cx="3657600" cy="343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n) {</a:t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5105400" y="3283206"/>
            <a:ext cx="373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For unknown program inputs and unbounded domains, such analysis need not terminate!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6400" y="2679125"/>
            <a:ext cx="805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n = readInput() 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//anything, so n becomes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T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8006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One solution: “smaller” domain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9777" y="1219200"/>
            <a:ext cx="8686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Now, if we assume that any number can be entered from the user, what is now the number of steps?</a:t>
            </a:r>
          </a:p>
        </p:txBody>
      </p:sp>
    </p:spTree>
    <p:extLst>
      <p:ext uri="{BB962C8B-B14F-4D97-AF65-F5344CB8AC3E}">
        <p14:creationId xmlns:p14="http://schemas.microsoft.com/office/powerpoint/2010/main" val="84254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Range Analysis </a:t>
            </a:r>
            <a:r>
              <a:rPr lang="en-US" dirty="0" smtClean="0"/>
              <a:t>with </a:t>
            </a:r>
            <a:br>
              <a:rPr lang="en-US" dirty="0" smtClean="0"/>
            </a:br>
            <a:r>
              <a:rPr lang="en-US" dirty="0" smtClean="0"/>
              <a:t>Finite </a:t>
            </a:r>
            <a:r>
              <a:rPr lang="en-US" dirty="0"/>
              <a:t>Set of </a:t>
            </a:r>
            <a:r>
              <a:rPr lang="en-US" dirty="0" smtClean="0"/>
              <a:t>Endpoints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24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Pick a set W of “interesting” </a:t>
            </a:r>
            <a:r>
              <a:rPr lang="en-US" dirty="0">
                <a:solidFill>
                  <a:prstClr val="black"/>
                </a:solidFill>
              </a:rPr>
              <a:t>interval </a:t>
            </a:r>
            <a:r>
              <a:rPr lang="en-US" dirty="0" smtClean="0">
                <a:solidFill>
                  <a:prstClr val="black"/>
                </a:solidFill>
              </a:rPr>
              <a:t>end-points Example: 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W = {-128, 0, 127}</a:t>
            </a:r>
          </a:p>
          <a:p>
            <a:pPr marL="0" indent="0"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D </a:t>
            </a:r>
            <a:r>
              <a:rPr lang="en-US" dirty="0">
                <a:solidFill>
                  <a:prstClr val="black"/>
                </a:solidFill>
              </a:rPr>
              <a:t>= {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</a:t>
            </a:r>
            <a:r>
              <a:rPr lang="en-US" dirty="0">
                <a:solidFill>
                  <a:prstClr val="black"/>
                </a:solidFill>
                <a:sym typeface="Symbol"/>
              </a:rPr>
              <a:t>,</a:t>
            </a:r>
            <a:r>
              <a:rPr lang="en-US" dirty="0">
                <a:solidFill>
                  <a:prstClr val="black"/>
                </a:solidFill>
              </a:rPr>
              <a:t>T} U { [a,b]   | a,b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W, a ≤ b</a:t>
            </a:r>
            <a:r>
              <a:rPr lang="en-US" dirty="0" smtClean="0">
                <a:solidFill>
                  <a:prstClr val="black"/>
                </a:solidFill>
              </a:rPr>
              <a:t>} 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	      U {(-∞,b] | b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</a:t>
            </a:r>
            <a:r>
              <a:rPr lang="en-US" dirty="0">
                <a:solidFill>
                  <a:prstClr val="black"/>
                </a:solidFill>
                <a:sym typeface="Symbol"/>
              </a:rPr>
              <a:t> W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} </a:t>
            </a:r>
            <a:r>
              <a:rPr lang="en-US" dirty="0">
                <a:solidFill>
                  <a:prstClr val="black"/>
                </a:solidFill>
                <a:sym typeface="Symbol"/>
              </a:rPr>
              <a:t/>
            </a:r>
            <a:br>
              <a:rPr lang="en-US" dirty="0">
                <a:solidFill>
                  <a:prstClr val="black"/>
                </a:solidFill>
                <a:sym typeface="Symbol"/>
              </a:rPr>
            </a:br>
            <a:r>
              <a:rPr lang="en-US" dirty="0">
                <a:solidFill>
                  <a:prstClr val="black"/>
                </a:solidFill>
                <a:sym typeface="Symbol"/>
              </a:rPr>
              <a:t>                </a:t>
            </a:r>
            <a:r>
              <a:rPr lang="en-US" dirty="0">
                <a:solidFill>
                  <a:prstClr val="black"/>
                </a:solidFill>
              </a:rPr>
              <a:t>U {[a,∞)  </a:t>
            </a:r>
            <a:r>
              <a:rPr lang="en-US" dirty="0" smtClean="0">
                <a:solidFill>
                  <a:prstClr val="black"/>
                </a:solidFill>
              </a:rPr>
              <a:t> | </a:t>
            </a:r>
            <a:r>
              <a:rPr lang="en-US" dirty="0">
                <a:solidFill>
                  <a:prstClr val="black"/>
                </a:solidFill>
              </a:rPr>
              <a:t>a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</a:t>
            </a:r>
            <a:r>
              <a:rPr lang="en-US" dirty="0">
                <a:solidFill>
                  <a:prstClr val="black"/>
                </a:solidFill>
                <a:sym typeface="Symbol"/>
              </a:rPr>
              <a:t> W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}</a:t>
            </a:r>
            <a:endParaRPr lang="en-US" dirty="0">
              <a:sym typeface="Symbol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 is a finite set!  How many elements does it have?</a:t>
            </a:r>
          </a:p>
        </p:txBody>
      </p:sp>
    </p:spTree>
    <p:extLst>
      <p:ext uri="{BB962C8B-B14F-4D97-AF65-F5344CB8AC3E}">
        <p14:creationId xmlns:p14="http://schemas.microsoft.com/office/powerpoint/2010/main" val="39726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Domain Lattice Diagram for this W: 14 elements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7160" y="1421673"/>
            <a:ext cx="8617800" cy="5174967"/>
            <a:chOff x="677160" y="1421673"/>
            <a:chExt cx="8617800" cy="51749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/>
                <p14:cNvContentPartPr/>
                <p14:nvPr/>
              </p14:nvContentPartPr>
              <p14:xfrm>
                <a:off x="2927160" y="1778040"/>
                <a:ext cx="457560" cy="23580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24280" y="1775520"/>
                  <a:ext cx="462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/>
                <p14:cNvContentPartPr/>
                <p14:nvPr/>
              </p14:nvContentPartPr>
              <p14:xfrm>
                <a:off x="4981680" y="1745280"/>
                <a:ext cx="611640" cy="23184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78440" y="1742040"/>
                  <a:ext cx="618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/>
                <p14:cNvContentPartPr/>
                <p14:nvPr/>
              </p14:nvContentPartPr>
              <p14:xfrm>
                <a:off x="5564520" y="2018520"/>
                <a:ext cx="1297800" cy="28908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52640" y="2005560"/>
                  <a:ext cx="13226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/>
                <p14:cNvContentPartPr/>
                <p14:nvPr/>
              </p14:nvContentPartPr>
              <p14:xfrm>
                <a:off x="1803240" y="2485440"/>
                <a:ext cx="342720" cy="26640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00720" y="2478960"/>
                  <a:ext cx="3495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/>
                <p14:cNvContentPartPr/>
                <p14:nvPr/>
              </p14:nvContentPartPr>
              <p14:xfrm>
                <a:off x="3178440" y="2477160"/>
                <a:ext cx="388440" cy="20232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75560" y="2474280"/>
                  <a:ext cx="393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/>
                <p14:cNvContentPartPr/>
                <p14:nvPr/>
              </p14:nvContentPartPr>
              <p14:xfrm>
                <a:off x="4850280" y="2398320"/>
                <a:ext cx="562320" cy="33444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47760" y="2394360"/>
                  <a:ext cx="5688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/>
                <p14:cNvContentPartPr/>
                <p14:nvPr/>
              </p14:nvContentPartPr>
              <p14:xfrm>
                <a:off x="6504480" y="2347200"/>
                <a:ext cx="301320" cy="24336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500880" y="2343600"/>
                  <a:ext cx="308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/>
                <p14:cNvContentPartPr/>
                <p14:nvPr/>
              </p14:nvContentPartPr>
              <p14:xfrm>
                <a:off x="6338880" y="2749680"/>
                <a:ext cx="1064160" cy="25740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26640" y="2737080"/>
                  <a:ext cx="10893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/>
                <p14:cNvContentPartPr/>
                <p14:nvPr/>
              </p14:nvContentPartPr>
              <p14:xfrm>
                <a:off x="3359160" y="5877360"/>
                <a:ext cx="747720" cy="50076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56280" y="5870520"/>
                  <a:ext cx="75456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/>
                <p14:cNvContentPartPr/>
                <p14:nvPr/>
              </p14:nvContentPartPr>
              <p14:xfrm>
                <a:off x="4176360" y="5839200"/>
                <a:ext cx="35640" cy="45612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67720" y="5831280"/>
                  <a:ext cx="507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/>
                <p14:cNvContentPartPr/>
                <p14:nvPr/>
              </p14:nvContentPartPr>
              <p14:xfrm>
                <a:off x="4364280" y="5764320"/>
                <a:ext cx="937440" cy="67536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57800" y="5754600"/>
                  <a:ext cx="95292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/>
                <p14:cNvContentPartPr/>
                <p14:nvPr/>
              </p14:nvContentPartPr>
              <p14:xfrm>
                <a:off x="4070520" y="6428160"/>
                <a:ext cx="160920" cy="16848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58280" y="6417000"/>
                  <a:ext cx="176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/>
                <p14:cNvContentPartPr/>
                <p14:nvPr/>
              </p14:nvContentPartPr>
              <p14:xfrm>
                <a:off x="1370160" y="3292560"/>
                <a:ext cx="149880" cy="41544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60432" y="3287160"/>
                  <a:ext cx="163931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3" name="Ink 42"/>
                <p14:cNvContentPartPr/>
                <p14:nvPr/>
              </p14:nvContentPartPr>
              <p14:xfrm>
                <a:off x="4542600" y="3209500"/>
                <a:ext cx="403920" cy="28692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39360" y="3206260"/>
                  <a:ext cx="4154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7" name="Ink 46"/>
                <p14:cNvContentPartPr/>
                <p14:nvPr/>
              </p14:nvContentPartPr>
              <p14:xfrm>
                <a:off x="5556000" y="3167740"/>
                <a:ext cx="594000" cy="40716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52760" y="3158020"/>
                  <a:ext cx="6066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8" name="Ink 47"/>
                <p14:cNvContentPartPr/>
                <p14:nvPr/>
              </p14:nvContentPartPr>
              <p14:xfrm>
                <a:off x="6888720" y="3143260"/>
                <a:ext cx="241560" cy="46080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81520" y="3138580"/>
                  <a:ext cx="25596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2" name="Ink 51"/>
                <p14:cNvContentPartPr/>
                <p14:nvPr/>
              </p14:nvContentPartPr>
              <p14:xfrm>
                <a:off x="3343680" y="3293640"/>
                <a:ext cx="293880" cy="338400"/>
              </p14:xfrm>
            </p:contentPart>
          </mc:Choice>
          <mc:Fallback xmlns="">
            <p:pic>
              <p:nvPicPr>
                <p:cNvPr id="52" name="Ink 51"/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34676" y="3281400"/>
                  <a:ext cx="307205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7" name="Ink 56"/>
                <p14:cNvContentPartPr/>
                <p14:nvPr/>
              </p14:nvContentPartPr>
              <p14:xfrm>
                <a:off x="1179000" y="1543320"/>
                <a:ext cx="3491760" cy="16125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67840" y="1535039"/>
                  <a:ext cx="3515521" cy="1633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8" name="Ink 57"/>
                <p14:cNvContentPartPr/>
                <p14:nvPr/>
              </p14:nvContentPartPr>
              <p14:xfrm>
                <a:off x="677160" y="3697200"/>
                <a:ext cx="8617800" cy="2143080"/>
              </p14:xfrm>
            </p:contentPart>
          </mc:Choice>
          <mc:Fallback xmlns="">
            <p:pic>
              <p:nvPicPr>
                <p:cNvPr id="58" name="Ink 57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6360" y="3681000"/>
                  <a:ext cx="8631480" cy="22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0" name="Ink 59"/>
                <p14:cNvContentPartPr/>
                <p14:nvPr/>
              </p14:nvContentPartPr>
              <p14:xfrm>
                <a:off x="1803360" y="4333780"/>
                <a:ext cx="778680" cy="101196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96880" y="4327300"/>
                  <a:ext cx="792720" cy="10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" name="Ink 60"/>
                <p14:cNvContentPartPr/>
                <p14:nvPr/>
              </p14:nvContentPartPr>
              <p14:xfrm>
                <a:off x="2991720" y="4265380"/>
                <a:ext cx="35640" cy="1103040"/>
              </p14:xfrm>
            </p:contentPart>
          </mc:Choice>
          <mc:Fallback xmlns="">
            <p:pic>
              <p:nvPicPr>
                <p:cNvPr id="61" name="Ink 60"/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80920" y="4261420"/>
                  <a:ext cx="51480" cy="11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4" name="Ink 63"/>
                <p14:cNvContentPartPr/>
                <p14:nvPr/>
              </p14:nvContentPartPr>
              <p14:xfrm>
                <a:off x="3430560" y="4178980"/>
                <a:ext cx="691560" cy="112680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24800" y="4175380"/>
                  <a:ext cx="707760" cy="11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5" name="Ink 64"/>
                <p14:cNvContentPartPr/>
                <p14:nvPr/>
              </p14:nvContentPartPr>
              <p14:xfrm>
                <a:off x="4314360" y="4183300"/>
                <a:ext cx="645480" cy="1218600"/>
              </p14:xfrm>
            </p:contentPart>
          </mc:Choice>
          <mc:Fallback xmlns="">
            <p:pic>
              <p:nvPicPr>
                <p:cNvPr id="65" name="Ink 64"/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01760" y="4179700"/>
                  <a:ext cx="663480" cy="12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8" name="Ink 67"/>
                <p14:cNvContentPartPr/>
                <p14:nvPr/>
              </p14:nvContentPartPr>
              <p14:xfrm>
                <a:off x="5423160" y="4164220"/>
                <a:ext cx="44280" cy="1098000"/>
              </p14:xfrm>
            </p:contentPart>
          </mc:Choice>
          <mc:Fallback xmlns="">
            <p:pic>
              <p:nvPicPr>
                <p:cNvPr id="68" name="Ink 67"/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13800" y="4158820"/>
                  <a:ext cx="64080" cy="11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9" name="Ink 68"/>
                <p14:cNvContentPartPr/>
                <p14:nvPr/>
              </p14:nvContentPartPr>
              <p14:xfrm>
                <a:off x="5799720" y="4149460"/>
                <a:ext cx="1001880" cy="1069920"/>
              </p14:xfrm>
            </p:contentPart>
          </mc:Choice>
          <mc:Fallback xmlns="">
            <p:pic>
              <p:nvPicPr>
                <p:cNvPr id="69" name="Ink 68"/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96120" y="4137940"/>
                  <a:ext cx="1012320" cy="108504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" name="Rectangle 2"/>
            <p:cNvSpPr/>
            <p:nvPr/>
          </p:nvSpPr>
          <p:spPr>
            <a:xfrm>
              <a:off x="2192700" y="2081242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13503" y="2828819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14400" y="3821668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390564" y="3669268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781800" y="2684418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23764" y="1981200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800455" y="1489164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90164" y="1447800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∞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18357" y="1421673"/>
              <a:ext cx="134043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      T      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" name="Ink 4"/>
              <p14:cNvContentPartPr/>
              <p14:nvPr/>
            </p14:nvContentPartPr>
            <p14:xfrm>
              <a:off x="1820520" y="1919520"/>
              <a:ext cx="7199280" cy="4762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806840" y="1915560"/>
                <a:ext cx="7215480" cy="47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99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Re-Run Analysis with Finite Endpoint Set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1880"/>
            <a:ext cx="3657600" cy="343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>
                <a:solidFill>
                  <a:prstClr val="black"/>
                </a:solidFill>
              </a:rPr>
              <a:t>n = </a:t>
            </a:r>
            <a:r>
              <a:rPr lang="en-US" dirty="0" smtClean="0">
                <a:solidFill>
                  <a:prstClr val="black"/>
                </a:solidFill>
              </a:rPr>
              <a:t>1000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n) {</a:t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79777" y="1534180"/>
            <a:ext cx="8686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What is the number of updates?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05400" y="2201880"/>
            <a:ext cx="3657600" cy="3436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smtClean="0">
                <a:solidFill>
                  <a:prstClr val="black"/>
                </a:solidFill>
              </a:rPr>
              <a:t>n = readInt()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n) {</a:t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423680" y="1492200"/>
              <a:ext cx="4180680" cy="5305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15760" y="1477440"/>
                <a:ext cx="4191120" cy="532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85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Constant Propagation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Domain values D are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intervals </a:t>
            </a:r>
            <a:r>
              <a:rPr lang="en-US" dirty="0" smtClean="0">
                <a:solidFill>
                  <a:prstClr val="black"/>
                </a:solidFill>
              </a:rPr>
              <a:t>[a,a], denoted simply ‘a’</a:t>
            </a:r>
            <a:endParaRPr lang="en-US" dirty="0" smtClean="0"/>
          </a:p>
          <a:p>
            <a:pPr lvl="1"/>
            <a:r>
              <a:rPr lang="en-US" dirty="0" smtClean="0"/>
              <a:t>empty set, denoted </a:t>
            </a:r>
            <a:r>
              <a:rPr lang="en-US" b="1" dirty="0" smtClean="0">
                <a:solidFill>
                  <a:prstClr val="black"/>
                </a:solidFill>
                <a:sym typeface="Symbol"/>
              </a:rPr>
              <a:t> 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and set of all integers T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Formally, if </a:t>
            </a:r>
            <a:r>
              <a:rPr lang="en-US" b="1" dirty="0" smtClean="0">
                <a:solidFill>
                  <a:prstClr val="black"/>
                </a:solidFill>
              </a:rPr>
              <a:t>Z </a:t>
            </a:r>
            <a:r>
              <a:rPr lang="en-US" dirty="0" smtClean="0">
                <a:solidFill>
                  <a:prstClr val="black"/>
                </a:solidFill>
              </a:rPr>
              <a:t>denotes integers, then</a:t>
            </a: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	D </a:t>
            </a:r>
            <a:r>
              <a:rPr lang="en-US" dirty="0">
                <a:solidFill>
                  <a:prstClr val="black"/>
                </a:solidFill>
              </a:rPr>
              <a:t>= {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</a:t>
            </a:r>
            <a:r>
              <a:rPr lang="en-US" dirty="0">
                <a:solidFill>
                  <a:prstClr val="black"/>
                </a:solidFill>
                <a:sym typeface="Symbol"/>
              </a:rPr>
              <a:t>,</a:t>
            </a:r>
            <a:r>
              <a:rPr lang="en-US" dirty="0">
                <a:solidFill>
                  <a:prstClr val="black"/>
                </a:solidFill>
              </a:rPr>
              <a:t>T} U { </a:t>
            </a:r>
            <a:r>
              <a:rPr lang="en-US" dirty="0" smtClean="0">
                <a:solidFill>
                  <a:prstClr val="black"/>
                </a:solidFill>
              </a:rPr>
              <a:t>a | a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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Z</a:t>
            </a:r>
            <a:r>
              <a:rPr lang="en-US" dirty="0">
                <a:solidFill>
                  <a:prstClr val="black"/>
                </a:solidFill>
              </a:rPr>
              <a:t>} </a:t>
            </a: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  <a:sym typeface="Symbol"/>
              </a:rPr>
              <a:t>D is an infinite set</a:t>
            </a:r>
            <a:endParaRPr lang="en-US" dirty="0" smtClean="0">
              <a:sym typeface="Symbo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4842" y="4800600"/>
            <a:ext cx="150073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dirty="0" smtClean="0"/>
              <a:t>      T     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199709" y="6088762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sym typeface="Symbol"/>
              </a:rPr>
              <a:t>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893763" y="54562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58491" y="545134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5940" y="5481935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19733" y="5481934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-2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03818" y="545134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216256" y="5092987"/>
            <a:ext cx="1051244" cy="4552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0" idx="0"/>
          </p:cNvCxnSpPr>
          <p:nvPr/>
        </p:nvCxnSpPr>
        <p:spPr>
          <a:xfrm flipH="1" flipV="1">
            <a:off x="4598649" y="5092987"/>
            <a:ext cx="1075248" cy="3583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892324" y="5236622"/>
            <a:ext cx="465056" cy="2410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0"/>
          </p:cNvCxnSpPr>
          <p:nvPr/>
        </p:nvCxnSpPr>
        <p:spPr>
          <a:xfrm flipH="1" flipV="1">
            <a:off x="4554670" y="5225146"/>
            <a:ext cx="509172" cy="231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29122" y="5252329"/>
            <a:ext cx="0" cy="263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419600" y="5867400"/>
            <a:ext cx="0" cy="2634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810000" y="5893102"/>
            <a:ext cx="486360" cy="3552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6" idx="2"/>
          </p:cNvCxnSpPr>
          <p:nvPr/>
        </p:nvCxnSpPr>
        <p:spPr>
          <a:xfrm flipV="1">
            <a:off x="4554670" y="5917899"/>
            <a:ext cx="509172" cy="3305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200401" y="5867400"/>
            <a:ext cx="936352" cy="4829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3"/>
          </p:cNvCxnSpPr>
          <p:nvPr/>
        </p:nvCxnSpPr>
        <p:spPr>
          <a:xfrm flipV="1">
            <a:off x="4621619" y="5867401"/>
            <a:ext cx="983752" cy="4829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421534" y="5486400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…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7340" y="5456233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…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16707</TotalTime>
  <Words>1805</Words>
  <Application>Microsoft Office PowerPoint</Application>
  <PresentationFormat>On-screen Show (4:3)</PresentationFormat>
  <Paragraphs>489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Wingdings</vt:lpstr>
      <vt:lpstr>Calibri</vt:lpstr>
      <vt:lpstr>Symbol</vt:lpstr>
      <vt:lpstr>Office Theme</vt:lpstr>
      <vt:lpstr>Range Analysis Domain for BigInt</vt:lpstr>
      <vt:lpstr>Sequences in Analysis  are Monotonically Growing</vt:lpstr>
      <vt:lpstr>How Long Does Analysis Take?</vt:lpstr>
      <vt:lpstr>Iterating Range Analysis</vt:lpstr>
      <vt:lpstr>Iterating Range Analysis</vt:lpstr>
      <vt:lpstr>Range Analysis with  Finite Set of Endpoints</vt:lpstr>
      <vt:lpstr>Domain Lattice Diagram for this W: 14 elements</vt:lpstr>
      <vt:lpstr>Re-Run Analysis with Finite Endpoint Set</vt:lpstr>
      <vt:lpstr>Constant Propagation Domain</vt:lpstr>
      <vt:lpstr>Constant Propagation Transfer Functions</vt:lpstr>
      <vt:lpstr>Run Constant Propagation</vt:lpstr>
      <vt:lpstr>Observe</vt:lpstr>
      <vt:lpstr>Height of Lattice: Length of Max. Chain</vt:lpstr>
      <vt:lpstr>Chain of Length n</vt:lpstr>
      <vt:lpstr>In constant propagation, each value can change only twice</vt:lpstr>
      <vt:lpstr>Exercise</vt:lpstr>
      <vt:lpstr>Height of B32</vt:lpstr>
      <vt:lpstr>Initialization Analysis</vt:lpstr>
      <vt:lpstr>What does javac say to this:</vt:lpstr>
      <vt:lpstr>Program that compiles in java</vt:lpstr>
      <vt:lpstr>What does javac say to this?</vt:lpstr>
      <vt:lpstr>Initialization Analysis</vt:lpstr>
      <vt:lpstr>Sketch of Initialization Analysis</vt:lpstr>
      <vt:lpstr>Run initialization analysis Ex.1</vt:lpstr>
      <vt:lpstr>Run initialization analysis Ex.2</vt:lpstr>
      <vt:lpstr>Liveness Analysis</vt:lpstr>
      <vt:lpstr>Example:</vt:lpstr>
      <vt:lpstr>How Transfer Functions Look</vt:lpstr>
      <vt:lpstr>Initialization: Forward Analysis</vt:lpstr>
      <vt:lpstr>Example</vt:lpstr>
      <vt:lpstr>Data Representation Overview</vt:lpstr>
      <vt:lpstr>Original and Target Program have Different Views of Program State</vt:lpstr>
      <vt:lpstr>Compilation Performs Automated  Data Refinement</vt:lpstr>
      <vt:lpstr>Inductive Argument for Correctness</vt:lpstr>
      <vt:lpstr>A Simple Theorem</vt:lpstr>
      <vt:lpstr>Example of a Simple R</vt:lpstr>
      <vt:lpstr>R for Booleans</vt:lpstr>
      <vt:lpstr>R  that depends on Program Point</vt:lpstr>
      <vt:lpstr>Packing Variables into Memory</vt:lpstr>
      <vt:lpstr>Register Machines</vt:lpstr>
      <vt:lpstr>Basic Instructions of Register Machines</vt:lpstr>
      <vt:lpstr>State Mapped to Register Machine</vt:lpstr>
      <vt:lpstr>JVM vs General Register Machine Code Naïve Correct Translation</vt:lpstr>
      <vt:lpstr>Register Allocation</vt:lpstr>
      <vt:lpstr>How many variables?       x,y,z,xy,xz,res1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psuter</dc:creator>
  <cp:lastModifiedBy>kuncak</cp:lastModifiedBy>
  <cp:revision>1271</cp:revision>
  <dcterms:created xsi:type="dcterms:W3CDTF">2009-12-16T09:41:49Z</dcterms:created>
  <dcterms:modified xsi:type="dcterms:W3CDTF">2013-12-09T15:00:50Z</dcterms:modified>
</cp:coreProperties>
</file>