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744" r:id="rId1"/>
  </p:sldMasterIdLst>
  <p:notesMasterIdLst>
    <p:notesMasterId r:id="rId43"/>
  </p:notesMasterIdLst>
  <p:sldIdLst>
    <p:sldId id="649" r:id="rId2"/>
    <p:sldId id="650" r:id="rId3"/>
    <p:sldId id="651" r:id="rId4"/>
    <p:sldId id="652" r:id="rId5"/>
    <p:sldId id="653" r:id="rId6"/>
    <p:sldId id="654" r:id="rId7"/>
    <p:sldId id="655" r:id="rId8"/>
    <p:sldId id="656" r:id="rId9"/>
    <p:sldId id="657" r:id="rId10"/>
    <p:sldId id="630" r:id="rId11"/>
    <p:sldId id="658" r:id="rId12"/>
    <p:sldId id="660" r:id="rId13"/>
    <p:sldId id="622" r:id="rId14"/>
    <p:sldId id="625" r:id="rId15"/>
    <p:sldId id="624" r:id="rId16"/>
    <p:sldId id="591" r:id="rId17"/>
    <p:sldId id="592" r:id="rId18"/>
    <p:sldId id="623" r:id="rId19"/>
    <p:sldId id="626" r:id="rId20"/>
    <p:sldId id="627" r:id="rId21"/>
    <p:sldId id="628" r:id="rId22"/>
    <p:sldId id="613" r:id="rId23"/>
    <p:sldId id="629" r:id="rId24"/>
    <p:sldId id="644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5" r:id="rId38"/>
    <p:sldId id="646" r:id="rId39"/>
    <p:sldId id="647" r:id="rId40"/>
    <p:sldId id="648" r:id="rId41"/>
    <p:sldId id="659" r:id="rId4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3" autoAdjust="0"/>
    <p:restoredTop sz="77273" autoAdjust="0"/>
  </p:normalViewPr>
  <p:slideViewPr>
    <p:cSldViewPr>
      <p:cViewPr varScale="1">
        <p:scale>
          <a:sx n="91" d="100"/>
          <a:sy n="91" d="100"/>
        </p:scale>
        <p:origin x="-1277" y="-77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33:37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12797 6469 1161,'-7'8'2451,"-3"6"-387,10-14-129,-9 21-387,0-11 0,6 9-387,-4-7 0,6 6-129,-3-6-258,4 4 129,0-16-129,8 21-129,-8-21-129,20 1-129,-10-1 0,4-10-129,0-3 0,-1 0-129,-3-3 0,1 0 0,-4 0 0,0 1 0,-4 3 0,-3 12-129,0-18 0,0 18 129,0 0-129,-9-12 0,9 12 0,-17-8 0,7 3 0,3-1 0,-2 2-129,-1 2-516,10 2-1677,0 0-1935,-10 12-129,8-1-387</inkml:trace>
  <inkml:trace contextRef="#ctx0" brushRef="#br0" timeOffset="1576.7002">12802 6800 4128,'0'-12'4773,"0"12"-387,-5-10-1935,5 10-387,-1 8-516,1 12-645,-1 3-387,1 16-129,0 6-129,0 9 0,1 10 258,2 5-387,0 6 129,2 3-129,0 3 0,-2-1 0,-1-2 0,2-3-129,-2-1-129,1-6 258,-3-5 0,4-9 0,-3-11 0,4-4-129,-3-9 129,0-7-129,1-10-129,-3-13-516,4 18-645,-4-18-516,0 0-2064,-5-13-774,5 13-516,-11-20 516</inkml:trace>
  <inkml:trace contextRef="#ctx0" brushRef="#br0" timeOffset="1839.7336">12751 7905 1806,'-9'31'4644,"8"-12"0,1 4 0,0 7-2451,0-6-387,6 9-516,-1-9-258,4 6-387,1-11 0,1 1-258,2-9 0,2-3 129,1-9-129,1-8-129,0-4 0,0-5-129,-1-3 0,1 0-129,-2 4-387,-6-1-3612,5 11-645,-4 0-387,-10 7-387</inkml:trace>
  <inkml:trace contextRef="#ctx0" brushRef="#br0" timeOffset="4004.5085">12875 8346 1,'-1'-14'3869,"1"14"259,0 0-903,0 0-903,0 0-258,-12 0-516,10 11-258,-7-5-258,5 14-258,-3-2 0,4 10-129,-3 2 0,6 14-129,-2 6-129,2 10 0,0 7-129,4 7-129,1 4 0,1 2 0,1 1 0,-1-4-129,0-4-129,0-8 258,1-6-258,-2-6 258,-2-9-129,1-3 0,-3-8 0,-1-2-129,0-3 0,2-4-129,-4-1-258,-3-10-387,5 6-1032,0-19-2451,-5 14-387,5-14-129,0 0-129</inkml:trace>
  <inkml:trace contextRef="#ctx0" brushRef="#br0" timeOffset="4328.0496">12775 9532 3870,'3'51'4257,"-3"-23"-258,3-2-2322,6 8 129,-4-12-129,7 2-387,-7-12-129,9 3-129,-14-15-258,19 0 129,-10-15-129,4-3-258,-3-4 0,2-3 0,0-3-129,0 3-258,-1 4-129,-3 2-903,8 9-3612,-6 2-129,-2 6-516,-8 2-129</inkml:trace>
  <inkml:trace contextRef="#ctx0" brushRef="#br0" timeOffset="5519.7009">12851 10011 2709,'0'0'4257,"-7"-4"129,7 4-1677,-8 5-645,0-1-516,6 8-258,-7-4-258,8 4-258,1-12-258,-6 25 129,5-14-387,1 6 129,0-17-129,12 20-129,-2-10 129,2-3-129,2-1 0,3-3 0,0-3 0,0 0 0,-1 0-129,0-4 129,-2-2-129,0-2 0,-4-6 129,-1 0-129,-4-1 0,-3-2 0,-2 1 129,-5 1-129,-4 2 129,-1 2-129,-6 6 0,0 5-129,0 0 0,0 8-258,5 12-1806,0-7-2193,6 0-387,3-1-258,2-12-387</inkml:trace>
  <inkml:trace contextRef="#ctx0" brushRef="#br0" timeOffset="8780.1149">12691 10314 3999,'0'0'4257,"0"0"-774,0 0-774,0 0-645,0 0-516,0 0 0,0 0-387,-5 4-387,5-4 129,0 0-387,-11 11-129,0-5-129,-2 2 0,-2 2-129,-4 4 129,-6-1-129,-2 3-129,-5 1 258,-4 0-258,-4 0 0,-1 2 0,-10 0 0,1-3 0,-7-2-258,-4 0 258,-8-4 258,-2 1-258,-2-3 0,-5 1 0,0-2 0,1-1 0,-2-4 0,2-2 0,3 0 0,1-2 0,4-7 0,4-6 0,0-5 0,5-1 0,4-7 0,5-1 0,6-1 0,4-2 0,4 3 0,1 1 0,4 5-258,4 1 258,2 6 0,6-1 0,0 9-129,6-3 129,2 3 0,4 1 0,8 7 0,0 0-129,0 0 0,-6 6-387,6-6-1032,5 15-2838,-5-15-129,7 13-516,-7-13-258</inkml:trace>
  <inkml:trace contextRef="#ctx0" brushRef="#br0" timeOffset="9223.6712">10870 10171 3999,'0'0'4515,"0"0"0,0 0-2193,-7 0-258,-4-2-387,3 5-516,-7 4-387,3 0-387,-3 1 129,-1 5-387,-1-2 0,2-7 0,1 3-129,2-4 129,0-3 0,2 0 0,3 0-129,7 0 129,-11 2-129,8 8 0,3-10 129,-3 30 0,3-6-129,3 0 0,4 0 129,3 2 0,4-5 0,1 5-129,4-1-516,-1-14-1677,2 5-1935,-1-5-516,0-1-387,-1 1-129</inkml:trace>
  <inkml:trace contextRef="#ctx0" brushRef="#br0" timeOffset="9635.7236">11148 11049 5289,'0'0'4902,"0"0"-516,0 8 0,-4 9-3096,-4-5-387,1 8-129,-9 3-387,3 4-129,-4 4-129,1-2 0,-4 3-129,1-3-129,0-2 0,0-7-387,7 0-774,-6-11-2322,6-9-645,1-1-387,4-11-258</inkml:trace>
  <inkml:trace contextRef="#ctx0" brushRef="#br0" timeOffset="9872.2536">10844 11081 5805,'0'0'5031,"9"7"-516,-9-7-129,22 31-2967,-10-19 0,7 10-645,0-2-258,5 3-258,1-2-129,2-1-129,0 0-258,-1-5 0,3 4-516,-4-12-774,6 12-1290,-5-11-1677,-2-1-258,1-1-258</inkml:trace>
  <inkml:trace contextRef="#ctx0" brushRef="#br0" timeOffset="10359.8154">11621 11087 1161,'0'0'3870,"-14"-4"129,4 4-129,-4 7-2709,-2-3 0,0 7-258,-2-3-129,1 3-258,-3-6 0,6 6 129,0-3-129,3 1-129,0-4 0,11-5-129,-13 13 0,13-13 0,0 0-129,0 15 0,0-15-129,10 11 129,-2-5 129,4-4 0,-3 0 129,4 4-129,-2 2 0,2-2-129,1-1 129,-4 2-129,1 1-129,-1-3-387,3 9-774,-13-14-2838,16 12-516,-7-9-129,1 1-387</inkml:trace>
  <inkml:trace contextRef="#ctx0" brushRef="#br0" timeOffset="10780.3687">11727 11098 4773,'0'0'4515,"10"8"-516,-10-8-516,6 28-2838,-4-9 0,3 6 258,-2-7-387,5 3-129,-4-3-129,3-2 0,-7-16-129,13 12 0,-13-12 0,14-6 0,-7-7 0,1-6-129,1 1 129,0-2-129,0-2 0,-1 5 0,0 1 129,1 4 0,-1 3 129,-8 9 0,14-5 0,-14 5-129,14 8 129,-7 4-129,-2 5 0,0 2-129,-1 2 0,-1-3-387,0 6-645,-3-9-2322,-1 2-1161,1-17 0,-12 18-516</inkml:trace>
  <inkml:trace contextRef="#ctx0" brushRef="#br0" timeOffset="11543.9657">10625 10923 3096,'-9'0'4257,"-2"1"-387,-3 10-1290,-2-9-903,4 10-129,-5-10-516,5 7-129,0-6-387,3 5 0,-2-7-129,11-1-129,-11 15 129,8-3-129,3 3 0,0 3 129,0 4-258,0 6 0,5 4 129,0 4-258,-1 2 0,1 0 0,3 3 0,-4 2 0,2 3-129,1-5 0,-2-2 0,-1-1 0,0-8-129,-1-5 129,2-5 0,-1-4 0,-4-16 0,13 18 129,-4-15 0,4 0 0,6 0 129,4 1 0,7-1-129,3-2-129,10 4-1032,0-5-2838,6 0-129,3-6-387,-1-4-387</inkml:trace>
  <inkml:trace contextRef="#ctx0" brushRef="#br0" timeOffset="12236.0538">12024 10919 6321,'6'-11'5031,"-6"11"-129,0 0-258,3-18-3096,5 18-258,-8 0-387,17-8-387,-7 4-129,1 4-129,-1 0 0,3 0-258,1 0 0,-3 3 129,1 1-129,2-1 0,-1 1 0,-1-2 0,-1-1 0,1-1 0,-1 1 0,-3-1 0,-8 0 0,13 0 0,-13 0 0,0 0 0,10 8 0,-10-8 0,4 15 0,-2 1 0,-1 5 129,2 2-129,-3 1 129,0 4-129,0 3 0,0 0 0,0 4 129,0-3-129,0-2-129,0 4 129,1-2 0,-1-4 0,0 5 0,0-8 0,0-4 0,0-2 129,-4-1-258,1-4 129,3-14-129,-12 15-258,7-4-774,-6-8-3483,1 0-129,-3-6-387,0-9-387</inkml:trace>
  <inkml:trace contextRef="#ctx0" brushRef="#br0" timeOffset="12980.1483">10486 10043 3483,'-10'13'3999,"2"6"-774,0-5-774,2 10-258,-1 0-774,7 4-258,0-7 0,9 5-387,-2-10-129,7-1-258,-3-5 0,8-7-129,-3-3 129,1-6-258,-2-9 0,0-1 0,-3-4 0,-5-4 0,-3 0 0,-3 4 0,-1-6 0,-8 5-129,-5 2 0,-3 2 0,-2 7-258,-2-2-129,3 11-516,-7-8-903,8 9-2322,-1 0-516,5 0-258,1 0 0</inkml:trace>
  <inkml:trace contextRef="#ctx0" brushRef="#br0" timeOffset="13588.2255">10224 9790 1,'-2'-33'4385,"3"6"259,2-3-129,5-2-1419,-3-14-1161,13 7-258,-3-10-516,12 9-387,0-6-387,13 2 0,3-3-129,12 3-258,12-2 129,5 8-258,10 6 258,4 6-129,1 11 0,4 10 0,0 6 0,1 16 0,-8 7 0,-4 4 0,-2 3 0,-5 1 0,-2-2-129,-4-3 258,-2 2-258,-2-4 258,-1-5 0,0 1 0,-2-2-129,-1-4 129,-4-1 0,-1-1 0,-6-4 0,-7 1-258,-7 4 258,-6-3-129,-6 3 0,0-2-129,-6 0 129,-6-1-387,2 5-774,-12-16-3225,8 14-387,-8-14-258,0 0-258</inkml:trace>
  <inkml:trace contextRef="#ctx0" brushRef="#br0" timeOffset="13912.2666">12291 9419 8643,'4'27'5418,"-4"-27"-774,18 24-129,-13-11-3870,8 3-387,0 1 258,-1 6-387,-2-1 0,1-1-129,-3 3 0,-2-2 0,-5 1 0,-1 3 129,-1-2-129,-8-2-129,-1 1 129,-1-1-258,-4-1-516,-5-13-1548,4 0-2193,-2-8-387,1 0-258,-3-9-258</inkml:trace>
  <inkml:trace contextRef="#ctx0" brushRef="#br0" timeOffset="14348.322">10925 8463 2322,'-16'10'5031,"-4"5"-516,-1 6-129,-8-4-2064,3 16-516,-5-6-516,1 10-516,1-5-258,5-1-387,3-5-258,0-12-1161,14-3-2193,-1-11-903,1-10-387,2-9-258</inkml:trace>
  <inkml:trace contextRef="#ctx0" brushRef="#br0" timeOffset="14564.3494">10546 8459 5934,'8'-5'5031,"3"6"-387,3 3-903,6 18-2064,0-5-387,8 12-387,3 2-387,3 8-387,1 0 129,1-2-387,-1 3 129,-3-11-774,5 6-903,-5-14-2580,-2-8-516,-3-8-129,-1-5-387</inkml:trace>
  <inkml:trace contextRef="#ctx0" brushRef="#br0" timeOffset="14799.8793">11129 8513 5676,'0'0'5160,"0"0"-645,8-2-258,-8 2-3225,16 0-258,-1 0-258,2 0-258,3 0-387,-2-2-774,8 2-2580,-7 0-903,-2-3-258,-6 2-387</inkml:trace>
  <inkml:trace contextRef="#ctx0" brushRef="#br0" timeOffset="14991.9037">11136 8643 6708,'-28'32'5031,"28"-32"129,-6 12-903,13-6-2580,3-15-774,10 0-258,2 0-645,5-5-258,10 7-645,-9-10-1290,7 11-2064,-2-2-774,0 0 129,-2 0-387</inkml:trace>
  <inkml:trace contextRef="#ctx0" brushRef="#br0" timeOffset="15220.4327">11578 8530 903,'18'-11'4257,"-18"11"516,0 0-387,1 10-1677,-8-2-903,2 17-387,-12-2-258,4 12-387,-7-3-129,3 5-258,-5-1 0,5-4-129,-1-3-129,2-6-516,5-5-645,-3-16-1806,14-2-1677,-9-4-258,6-10-516,3-9 387</inkml:trace>
  <inkml:trace contextRef="#ctx0" brushRef="#br0" timeOffset="15415.9575">11378 8587 3999,'-1'-11'5031,"6"13"0,4 3-387,2 14-2451,0-8-645,8 12-645,0-4-258,1 5-387,0-1 129,0 1-645,-1 1 129,-2-7-1032,7 1-3096,-10-4-387,3-6-387,-4-5-129</inkml:trace>
  <inkml:trace contextRef="#ctx0" brushRef="#br0" timeOffset="15655.988">11717 8559 2709,'0'-14'4902,"0"14"-258,0 0 0,5 11-2322,-1 11-1290,-3-2-129,4 14-129,-3-1-387,3-1-258,1 6 0,-1-7-387,2 7-516,-7-18-1032,4 0-2580,-2-8-258,-2-12-387,0 0 129</inkml:trace>
  <inkml:trace contextRef="#ctx0" brushRef="#br0" timeOffset="15844.0119">11642 8762 6837,'13'6'5160,"-1"-6"-258,7-4-516,1-6-2967,6 3-516,0 1-1032,-2-7-2967,3 7-1419,-3-1-258,0 1-387</inkml:trace>
  <inkml:trace contextRef="#ctx0" brushRef="#br0" timeOffset="16204.0575">11960 8571 8385,'-10'-2'5160,"10"2"-258,0 0-258,10-12-3741,4 12 0,-4 0-516,3 4-129,0 4-258,-3 1 129,-4 6-258,-5 7 0,-1 1 129,-5-2 0,-6 3 0,-2 2 0,-1-2 0,-1-2-129,2-4 258,2-2 0,6 0-129,3-3 129,2-13 0,6 14 0,5-9 129,8-4-129,-2-1 0,5-1-387,4-2-2838,-2-9-1419,4-5-516,-1-10-129,4-6-645</inkml:trace>
  <inkml:trace contextRef="#ctx0" brushRef="#br0" timeOffset="16640.1128">13299 6991 2709,'14'-8'4644,"-8"22"-258,-9 15-129,-13 8-2322,-2 10-1290,-6 6-258,-2 5 0,-2-3 0,0-3-387,5-4-516,-4-15-3483,11-12-387,2-9-387,5-12 129</inkml:trace>
  <inkml:trace contextRef="#ctx0" brushRef="#br0" timeOffset="16828.1368">13020 7199 5160,'0'0'5031,"15"0"0,7 10-645,-1 0-2967,14 7-516,-1-3-387,4 5-387,6 0-387,-1-12-903,5 4-2580,-4-11-774,2 0-387,-5-10-387</inkml:trace>
  <inkml:trace contextRef="#ctx0" brushRef="#br0" timeOffset="17044.1643">13582 7090 3999,'0'0'5289,"0"0"-387,10 0-129,5-7-2967,11 1-903,-1-9 129,5 5-645,-3-4-129,2 1-387,-2 7-516,-8-5-3483,-1 7-516,-10 2-516,-8 2 0</inkml:trace>
  <inkml:trace contextRef="#ctx0" brushRef="#br0" timeOffset="17224.1872">13612 7231 5934,'-3'27'5418,"12"-21"-645,7-5-258,11-1-3225,-3-5-774,12-7-387,-1 5-1290,-5-8-2967,6-5-645,-4 1-129,-1-3-387</inkml:trace>
  <inkml:trace contextRef="#ctx0" brushRef="#br0" timeOffset="17428.2131">14058 6965 4386,'7'5'5160,"-7"10"-387,0 8 0,-3-4-2967,3 18-387,-6-5-645,5 11-387,-3-2-129,4 1-516,0 1-3354,0-5-1032,3 1-387,-3-4-258</inkml:trace>
  <inkml:trace contextRef="#ctx0" brushRef="#br0" timeOffset="18147.8044">13264 8661 8643,'18'-3'5160,"-18"3"-387,3 31-516,-6 0-3741,3 11-258,-4 1 129,3 8-129,-1-8 129,2-1-258,0-9-129,3-9 129,1-9 0,6-10 0,0-7 0,1-16-129,3-6 129,1-6 0,3-10-129,0 0 129,4-4-258,-1 5 129,1 3 0,-2 5 0,-4 12 0,0 8 129,-3 11-129,-4 6-129,-1 16 387,-3 7-258,1 0 129,-2 6-129,0-3 0,3 0 0,0-3-129,1-4-387,8-2-3483,-6-15-516,4-7-516,-2-3-387</inkml:trace>
  <inkml:trace contextRef="#ctx0" brushRef="#br0" timeOffset="18343.8294">13784 8691 10320,'22'-8'5289,"-10"7"-645,0-2 129,5 1-4386,-3 0-258,-2-3-903,7 5-3741,-12 3-258,-7-3-258,10 10-387</inkml:trace>
  <inkml:trace contextRef="#ctx0" brushRef="#br0" timeOffset="18507.8501">13740 8880 9546,'0'17'5160,"0"-17"-387,20 0-258,-5-7-3870,7-1-516,7 1-3999,-5-6-516,-1 2-774,1-6-129</inkml:trace>
  <inkml:trace contextRef="#ctx0" brushRef="#br0" timeOffset="18756.3817">14113 8448 8256,'0'6'5031,"0"8"-387,-3 9-129,-1 4-3741,2 8-516,0 0 0,1 7 0,1 0-129,0-1-129,0-4 129,0-5-387,8-1-1419,-1-15-2838,1-7-258,-8-9-129,17-8-645</inkml:trace>
  <inkml:trace contextRef="#ctx0" brushRef="#br0" timeOffset="19123.9284">14348 8526 7224,'-28'80'4773,"15"-35"0,2-2-516,7 0-3741,2-9 387,6 4-258,5-17-129,8-4-129,1-11 0,5-4 0,-3-6-129,2-10-129,-5-4 0,1-5 129,-5-5-387,-3-2 129,-5-3 0,-3-3 0,-4 3-129,-7-1 129,-7 9-129,-3 2 0,-2 14 129,-4 9 0,3 7-129,-3 13-129,9 10-516,-3-2-2322,13 5-1548,6-6-129,4-3-516,11-11 129</inkml:trace>
  <inkml:trace contextRef="#ctx0" brushRef="#br0" timeOffset="19455.9706">14723 8489 8385,'-24'74'5031,"4"-24"-258,1-2-129,3 6-4128,5-8 0,11-3 258,0-14-129,11-4 0,3-15-387,10-10 0,-2-7 0,3-14 0,0-4-258,-2-2 258,-5-7-258,-4 1 129,-7-1-258,-7 3 129,-5 3-129,-11 4 129,-2 7-129,-3 3-258,-1 9 0,-2-4-516,13 9-3870,-5 0-129,16 0-258,-12 3-516</inkml:trace>
  <inkml:trace contextRef="#ctx0" brushRef="#br0" timeOffset="19643.9945">14927 8272 9288,'9'34'4773,"-9"-14"-129,1 1-645,2 5-5160,-3-4-3096,4 1-258,-2-5-258,0-6-258</inkml:trace>
  <inkml:trace contextRef="#ctx0" brushRef="#br0" timeOffset="19900.027">15018 8544 5547,'6'46'4644,"-5"-21"-387,-1-1-258,0 4-3612,2 3-387,0 5 258,-1 0-129,1-2 258,2 0-387,-1-3 258,3-7-129,-1-5 0,1-9-387,6-2-1419,-2-8-2193,1-12-516,6-7-258,-4-7 129</inkml:trace>
  <inkml:trace contextRef="#ctx0" brushRef="#br0" timeOffset="20276.0747">15176 8715 2322,'0'-48'4644,"-7"32"129,-7 3-516,-1 1-1419,3 12-1419,-5-1-516,5 2-387,-2 4-258,7 1-129,7-6-129,-10 8 0,10-8 0,0 0-129,0 0-258,0 0 129,0 0 129,0 10 0,0-10 129,0 0 129,0 0 0,0 0 0,0 0 387,0 15-258,0-15 0,0 0 129,0 0-258,0 0 258,0 0-129,0 0-129,0-4 129,0 4-129,-3-15 0,3 15-129,0 0 129,0 0-129,-11 0 0,11 0 0,-10 17 258,4-3-645,5 2-258,-6-1-3741,7-5-258,0-10-387,0 19-258</inkml:trace>
  <inkml:trace contextRef="#ctx0" brushRef="#br0" timeOffset="20815.6432">15332 8602 6966,'-24'16'4902,"10"-8"129,2 4-774,2 8-3354,2-5-387,6 8-129,2 0 0,0 7-258,2 3 129,4 0-387,2 0 387,3 1-258,2-8 129,0-1 0,2-8 0,2-14 0,1-3 129,4-15-258,0-9 129,2-5-129,-3-6 129,-1-5-129,-3-4 0,-7 3 0,-6-1-129,-4 9 129,-7 5-129,-10 6 129,-3 9-387,-6 9 129,2 5 0,-3 6-516,9 16-1677,-1-7-2064,3 0-258,5-2-387,4-2 129</inkml:trace>
  <inkml:trace contextRef="#ctx0" brushRef="#br0" timeOffset="21288.2032">15629 8614 8643,'0'0'5289,"-11"0"-516,3 8-129,-1 2-3741,0 13-516,0 5 0,3 8 0,4 0-129,2 0 0,0-3 0,8-2-129,3-4 0,3-8 0,0-7 0,4-9 0,1-5 0,2-11-129,-1-3 129,0-10-129,-1-2 0,-4-3 129,-3-4-258,-4 0 0,-8 5-129,-5 2 0,-6 9-258,-13-2-1419,3 17-2838,-8 4-258,2 4-129,-3 8-387</inkml:trace>
  <inkml:trace contextRef="#ctx0" brushRef="#br0" timeOffset="21756.7627">15190 8749 3225,'3'12'3999,"-3"11"129,-6-4-2322,-5-6-129,2 8-258,-4-2-516,0-4-1419,-2-7-2967,8 7-129,-3-15-774,10 0 0</inkml:trace>
  <inkml:trace contextRef="#ctx0" brushRef="#br0" timeOffset="23856.0291">13009 10358 2193,'0'0'4773,"0"0"0,-7 5-258,7 8-1935,0-13-903,0 24-258,0-5-645,4 10-258,-1 9-258,4 10 0,0 7-258,0 11 258,0 8-129,0 9-129,1 4 129,0 6-129,-2 5 129,-1 1-129,-2 1 0,-1-3 0,-2-7 0,-2 3 258,-4-6-258,-2-9 0,-2-9 0,-1-8 129,0-11-129,3-10 0,1-8-516,-1-20-258,7 1-1935,1-13-1548,-5-6-516,1-11-258,3 0-258</inkml:trace>
  <inkml:trace contextRef="#ctx0" brushRef="#br0" timeOffset="24132.0644">12892 11881 6321,'-8'27'4773,"6"-6"-129,2 6-258,0-4-3096,9 10-129,-1-5-516,10 4 0,-3-7-258,5 0 129,-4-9-129,3-4 0,-1-10-129,2-2 0,-5-6 129,2-5-258,-3-4 0,-3-1 0,2 2-258,-3-2-387,6 12-3483,-11-10-774,5 6-387,-6-2-258</inkml:trace>
  <inkml:trace contextRef="#ctx0" brushRef="#br0" timeOffset="25116.1891">13706 10742 6321,'6'9'4902,"-6"-9"-129,-6 9-387,2 2-2838,-8-11-387,12 0-516,-16 3-258,6 1-129,-4-3 129,1 2-258,-4 1-129,2 2 0,-1 1 0,0 4 0,1 3 0,1-2 0,3 3 0,3 2 0,5 2 129,1 2-258,2 3 258,2 5-129,3 1 129,5 4-129,-1 3 129,2 5 0,-2 0-129,0 5 129,-2-7-258,-2 4 129,-3-6 0,1 1 0,-3-3 0,0-5 0,0-5 0,0-4 0,-3-1 0,3-5 0,0-5 0,0-11 0,0 0 0,7 12 129,2-12-129,4 0 0,3-6 129,4-1-129,1-1 129,3 1-129,-2 2-129,0 1-258,3 4-2064,-8 0-2193,0 0-129,-6 0-387,-1 0-129</inkml:trace>
  <inkml:trace contextRef="#ctx0" brushRef="#br0" timeOffset="25508.2391">14141 10965 6966,'-2'12'5289,"-5"4"-258,-5-1-645,5 12-1935,-10-6-1548,7 6-516,-1 0-129,0-4 0,-2-1-129,2 2 0,2-4-129,-1-3 0,3-1-258,-2-4-129,4 4-903,-7-13-3225,12-3-129,-10 6-516,10-6-387</inkml:trace>
  <inkml:trace contextRef="#ctx0" brushRef="#br0" timeOffset="25772.2726">13920 11030 9933,'0'0'5289,"7"-4"-387,-7 4-129,20 9-3870,-8-2-258,7 3-129,1 6-258,1 3 0,0-3-129,1 3 0,-2-2-129,2 0 0,-2 1 0,-1-2 0,1 0-258,-5-13-516,11 7-3612,-12-8-516,2-1-258,-3-1-387</inkml:trace>
  <inkml:trace contextRef="#ctx0" brushRef="#br0" timeOffset="26815.9052">14355 10847 10062,'13'2'5160,"-4"4"-258,-9-6-129,22 9-3870,-8-3-258,5 6-129,1-2-387,6 0 129,1-5-258,1-1 0,1 2 0,-3-4 0,0 0 0,-7-1 0,-1 0 129,-9 4-258,-9-5 258,3 23-258,-6-6 129,-8 5 0,-5 0 0,-4 2-129,-4 5 129,-1 0-129,-2-1 129,3-6 0,-2-1-129,7-1 129,0-4 0,4-6-129,6 0 0,9-10-258,0 0-645,0 0-2838,14 0-774,1-10-387,10 0-645</inkml:trace>
  <inkml:trace contextRef="#ctx0" brushRef="#br0" timeOffset="27031.9326">14782 11140 6966,'-17'48'5160,"-3"-19"-258,-8 4-516,0 1-2193,-6-6-1677,6 4 258,0-11-516,5-5-129,5-4-129,5-7-129,13-5-258,-12-5-1419,14-7-2580,5-4-387,9-3-129,0-8-516</inkml:trace>
  <inkml:trace contextRef="#ctx0" brushRef="#br0" timeOffset="27483.4899">15015 10882 9933,'-2'29'5160,"-8"-16"-387,6 10-258,-9-1-3741,11 5-387,0-2 258,2 4-516,1-1 258,5 1-258,1-1-129,1-5 129,1-3 0,2-6-129,-1-5 0,3-7 0,-1-2 0,2-8 0,2-6 0,1-4 0,0-5 0,0-3 0,0-2-129,-3 2 129,0 2-129,-1 6 129,-5 3 0,-8 15-129,11-5 258,-11 5-129,10 16 258,-6 3-258,1 8 129,0 0 0,0 4 0,0-2 0,2-3-129,-2-2-129,3 0-387,-8-24-2709,12 16-1419,-12-16-258,16-8-645,-7-15 0</inkml:trace>
  <inkml:trace contextRef="#ctx0" brushRef="#br0" timeOffset="27920.0454">15342 10726 11997,'0'13'5160,"10"-8"-129,1-5-258,8 0-4386,8-7 0,4-1-129,3-3-129,1-2 0,0 1-129,-2-2 129,-1 2-129,-7 0 129,-5 5-129,-6 7 0,-5 3 0,-8 10 129,-1 9-129,-3 10 0,-4 4 0,-3 7 0,3 3 0,-2 5 0,3-1 129,1 0-129,1 1 0,4-3 0,0 1 129,0 1 0,2-7-129,2-1 0,1-6 0,-1 0 0,-3-10 0,-1-2 0,-3-9 0,-7-5-258,-3-1-258,-8-9-774,4 0-3483,-9 0-258,0 0-258,-5-5-516</inkml:trace>
  <inkml:trace contextRef="#ctx0" brushRef="#br0" timeOffset="28624.1348">12895 12362 1806,'-4'17'4515,"-3"6"129,5-8-258,-2-2-2064,5 13-516,2-10-645,6 10-387,2-6-129,5 1-129,0-9 0,8 0-258,-7-8 387,7 0-258,-7-4 129,4-1-129,-1-12-258,-1 1 129,-3-5-258,-1-2 258,-1-4-387,-2 1 258,-5 0 0,-4 2-129,-3 2 0,-7 5-129,-6 7-258,-5 0-258,3 12-3096,-7 1-903,4 8-387,-4-1-387</inkml:trace>
  <inkml:trace contextRef="#ctx0" brushRef="#br0" timeOffset="33352.235">13431 7817 1806,'2'-14'4644,"-2"14"258,0 0-1161,0 0-1032,0 13-774,3 14-645,-3-1-258,0 8-516,0 1-129,0 0-129,0-3-129,1-5-387,2 0-387,-3-16-1677,0 2-2193,0-13-129,0 0-516,0 0 129</inkml:trace>
  <inkml:trace contextRef="#ctx0" brushRef="#br0" timeOffset="33564.2619">13371 8172 3483,'-4'11'4902,"-3"9"-129,7-20-387,-2 14-2580,8-1-516,-6-13-387,19 7-129,-1-7-516,7-8-258,9-2-387,-4-14-1935,10-2-2064,2 1-258,-1 3-516,-1 5 258</inkml:trace>
  <inkml:trace contextRef="#ctx0" brushRef="#br0" timeOffset="34088.3287">13409 9765 7353,'0'0'4773,"6"13"-129,-6 8-387,0 9-3612,0 3-129,0 5-258,0 2 0,1-4-258,2-4 0,1-4-387,-3-11-1419,1 0-2451,1-3-258,-2-1-387,-1 0-258</inkml:trace>
  <inkml:trace contextRef="#ctx0" brushRef="#br0" timeOffset="34292.3546">13360 10175 9804,'-8'-16'5289,"10"4"-516,5 12-903,-7 0-2838,22-11-387,-5 0-129,4 0-258,3 0-129,6-8-516,4 11-1290,-3-7-2967,2 2-258,-4 2-516,-4 0-258</inkml:trace>
  <inkml:trace contextRef="#ctx0" brushRef="#br0" timeOffset="35104.4577">9783 9918 6063,'0'15'5031,"0"0"-258,0 10-387,0 0-2709,4 20-516,-4-6-387,5 12-258,0-6-129,0 3-258,2-6-129,-5-8-516,6-1-774,-8-21-2967,0-12-387,0 0-258,0 0-258</inkml:trace>
  <inkml:trace contextRef="#ctx0" brushRef="#br0" timeOffset="35267.9784">9677 10247 6450,'-5'10'5031,"5"-10"0,10 15-516,4-7-2580,2-7-645,13 5-387,3-5-774,4-1-4515,12 0 129,4-7-903,9-2-258</inkml:trace>
  <inkml:trace contextRef="#ctx0" brushRef="#br0" timeOffset="36080.0816">13463 12476 7611,'9'0'5160,"-9"0"-516,0 24 0,-2-4-3096,2 12-516,-1 1-387,1 6-258,0 2-129,0-2-258,0 4 0,0-9-387,0 3-516,0-16-774,3 5-1419,-3-11-1419,0-2-516,0-13 0,0 0 258</inkml:trace>
  <inkml:trace contextRef="#ctx0" brushRef="#br0" timeOffset="36279.6069">13319 12948 4257,'-10'13'4902,"10"-13"-129,0 0-258,9-12-2322,10 5-387,-2-9-387,12 10-258,0-8-516,3 4-258,3 4-387,3-5-645,4 11-3870,-5-6-129,1 6-258,-4-5-645</inkml:trace>
  <inkml:trace contextRef="#ctx0" brushRef="#br0" timeOffset="40223.6075">13318 5902 1161,'0'26'4128,"-9"3"387,-5 9-774,1 11-2193,-8-7-774,5 10 129,0-10-645,3-3-258,3-9-258,-1-15-774,11-15-2709,0 0-258,0 0-387</inkml:trace>
  <inkml:trace contextRef="#ctx0" brushRef="#br0" timeOffset="40428.6336">13094 6011 4128,'-16'0'4773,"16"23"-387,0-23-2064,23 26-645,-9-13-258,9 10-387,-3-10-387,5 3-387,2-3-645,-5-11-1419,4 3-2451,-2-5-387,3 0-258,-6-12 259</inkml:trace>
  <inkml:trace contextRef="#ctx0" brushRef="#br0" timeOffset="40623.6585">13510 5915 5031,'5'6'4515,"-5"-6"-258,0 0-645,7-6-3999,4 3-2322,0-7-1290,-1 3-387,1 1 129</inkml:trace>
  <inkml:trace contextRef="#ctx0" brushRef="#br0" timeOffset="40780.1784">13573 6024 2580,'-1'40'4386,"1"-23"0,0-17-387,10 25-2709,0-18-1290,0-2-2838,1-5-1032,3 0-774,-1-7 387</inkml:trace>
  <inkml:trace contextRef="#ctx0" brushRef="#br0" timeOffset="41019.7088">13779 5761 5031,'16'-6'5031,"-3"19"-387,-8 6-258,-2-1-3354,4 11-387,-3-1-129,3 6-258,-3 1-129,-1-2-129,3 0-258,-6-6-129,3 1-774,-3-17-1935,0 1-1419,0-12-129,0 0-387</inkml:trace>
  <inkml:trace contextRef="#ctx0" brushRef="#br0" timeOffset="41247.7376">13683 5818 3483,'-12'-33'4902,"12"22"-129,9 5-258,1-9-2451,19 14-774,-8-12-129,11 8-516,-2-1-129,0 2-258,-1-2-129,-1 2-387,-3 6-774,-7-2-3225,2 6-516,-5-3-129,-2 6-387</inkml:trace>
  <inkml:trace contextRef="#ctx0" brushRef="#br0" timeOffset="41564.278">14342 6075 7611,'6'32'5160,"-6"-13"-387,1 3-258,-1-3-3999,0 8-129,2-5-258,0 3-258,0 4-645,-2-10-3741,0 1 129,0-20-645,1 11 0</inkml:trace>
  <inkml:trace contextRef="#ctx0" brushRef="#br0" timeOffset="42171.8551">14627 5828 4902,'0'0'5031,"8"12"-258,-8-2-258,5 12-2967,-5-7-387,2 10-387,-2 0-387,0 2-129,2-6-129,-2 0-129,3-5 0,-3-16 0,0 0 0,11 6 0,-2-13 0,1-12 0,2-3 0,2-5 0,1-2 0,0 5 0,2 1 0,-2 1 0,-1 5 129,-1 6 0,-1 5-129,-4 6 0,-8 0 129,9 16-129,-5 1 0,-3 3 0,-1 2 0,1-1 0,2 4-129,-3-3 129,5-3-387,-5-19-774,15 17-3354,-15-17-129,19-1-387,-7-13-387</inkml:trace>
  <inkml:trace contextRef="#ctx0" brushRef="#br0" timeOffset="42344.377">14996 5827 8385,'-1'12'5031,"1"-12"-387,0 0-258,0 15-4257,0-15-645,7 16-3354,-7-16-774,13 7 0,-13-7-645</inkml:trace>
  <inkml:trace contextRef="#ctx0" brushRef="#br0" timeOffset="42515.8988">15020 5963 2451,'0'35'4773,"0"-20"-258,4 3-258,-4-18-2967,10 29 0,-10-29-774,6 20-1032,-6-20-3612,10 16-129,-10-16-387,0 0-129</inkml:trace>
  <inkml:trace contextRef="#ctx0" brushRef="#br0" timeOffset="42816.437">15342 5678 6450,'12'-4'5289,"5"4"-516,-17 0-258,0 0-2967,6 7-774,-3 8-129,-1 3-387,3 2-129,-1 1 129,0 5-129,-2 5-129,0-1 129,-2 1-258,0-1 129,0-2-129,0-3-129,0-4-258,0-21-1419,0 15-2709,0-15-258,0 0-258,-2-12-258</inkml:trace>
  <inkml:trace contextRef="#ctx0" brushRef="#br0" timeOffset="43063.9684">15169 5676 9417,'23'-13'5289,"-2"-2"-258,10 5-129,0-4-4128,11 3-129,-1 1-258,3 5 0,-3 0-258,-4 3 0,-5 2-258,-6 0-129,-2 2 0,-9 0-129,0 6-645,-15-8-3096,10 11-774,-10-11-258,0 0-516</inkml:trace>
  <inkml:trace contextRef="#ctx0" brushRef="#br0" timeOffset="44763.6842">13522 7775 3483,'5'-12'4257,"-5"12"-129,0 0-2064,0 0-645,5 12-129,-7 3-516,-2 11-129,-5 2 129,0 5-387,-7 3 129,2 5-258,-3-2 129,1 2-129,0-8 0,1-2-129,2-3-129,2-6 129,4-7-129,0-4 0,7-11-129,0 0-645,0 0-1419,0 0-1935,0-15-516,4-3 0,-3-7 1</inkml:trace>
  <inkml:trace contextRef="#ctx0" brushRef="#br0" timeOffset="45020.2168">13279 7741 5031,'-7'-6'5289,"7"6"-387,-4 18-129,4-18-3483,16 28-129,2-6-516,6 8 129,0-6 0,4 4-387,3-3 0,0-1-129,0-3 0,1-3-258,-3 2-129,-2-7-258,3 5-387,-7-8-387,5 9-2064,-6-10-1548,-1-2-387,-3-6 0,0-2 1</inkml:trace>
  <inkml:trace contextRef="#ctx0" brushRef="#br0" timeOffset="45211.7409">13799 7716 6837,'0'0'4902,"-13"-4"-387,13 4-129,0 0-3870,0 0-516,0 9-645,0-9-2838,11 5-1032,-2-3-258,1 0 0</inkml:trace>
  <inkml:trace contextRef="#ctx0" brushRef="#br0" timeOffset="45387.7633">13856 7840 6321,'-6'36'5418,"3"-20"-516,3-3-387,0-13-3483,0 17-516,0-17-645,9 0-1548,3 0-2451,-1-3-645,1-5-387,-4-6 0</inkml:trace>
  <inkml:trace contextRef="#ctx0" brushRef="#br0" timeOffset="45995.8407">14252 7412 1548,'2'-15'4902,"-10"13"0,-1 2-258,-2 0-1677,11 0-1806,-20 6-129,20-6-516,-19 9 0,12-4-387,-2 3 0,-1-4 0,0 3-129,-1 3 0,1 1 129,0 2-129,1 1 0,4 0 0,1 0 0,3 6 0,1-2 0,0 3 0,3 1-129,1 2 129,1 0 0,-1 2-129,-1 1 0,-3-3 129,0 6-129,0 0 258,-3-2-258,-3 1 129,1-4 129,-2-2 0,1 0 0,2-4-129,0-5 129,4-14-129,0 16 258,0-16-258,14 3 129,-3-3 0,-1 0-258,6-2 387,-3-1-387,1-1 258,-2 2-258,0-3-129,6 5-1290,-18 0-2838,18-3-129,-8-5-387,3-1-258</inkml:trace>
  <inkml:trace contextRef="#ctx0" brushRef="#br0" timeOffset="46288.3779">14372 7567 5934,'7'-20'5289,"-2"0"-387,-5 20-258,7-14-3354,-7 14-645,8-5 0,-8 5-258,7 7-258,-7 6 0,0 6 0,0 1 0,0 7-129,-4-1 0,1 0 0,3-1 0,-3-2-129,3-1-387,0-22-2064,0 24-1935,0-24-645,6 13-129,-6-13 0</inkml:trace>
  <inkml:trace contextRef="#ctx0" brushRef="#br0" timeOffset="46499.9047">14492 7716 7998,'12'12'5160,"-4"6"-129,-8-18-258,4 22-3741,-4-22-387,5 26-258,-3-12-129,1 2-129,-3-16-129,4 20-129,-2-8-258,-2-12-903,0 0-3225,0 0-387,0 0-129,0 0-645</inkml:trace>
  <inkml:trace contextRef="#ctx0" brushRef="#br0" timeOffset="46791.9418">14658 7551 2322,'10'-28'5031,"-10"28"-258,4-17-129,-4 17-2967,0 0 0,0 0-387,0 0-387,0 18-387,0 0-129,0 2-258,0 5 0,0-1 0,0 4 0,-2 2-129,0 0 0,-1-3 0,2-7-387,1 6-645,-2-13-3483,2-13-129,0 0-516,6 0-129</inkml:trace>
  <inkml:trace contextRef="#ctx0" brushRef="#br0" timeOffset="47307.5073">14715 7320 2451,'0'0'5031,"0"0"-129,5-4-129,5-16-2451,7 15-903,-6-12 0,8 10-645,-5-3-258,1 8-129,-1-4-129,-2 6-129,1 0-129,-4 0 0,-1 8 0,-2 4 0,-1 0 0,0 4 0,-2 5 0,-1 1 0,0 5 0,1 5-129,-3 0 129,2 5 0,1-1 0,0 1-129,2-1 129,-1 2 0,1-5 0,1-4 0,-1-4-129,0 0 129,-1-6 0,-1-4 129,-3-15-129,0 18 0,0-18 0,-6 15 0,-4-11 0,-2 0 0,-3-1 0,1 1 0,0 1-129,4-3 0,10-2 0,-15 5-516,15-5-3741,6 0-387,-6 0-258,16-9-516</inkml:trace>
  <inkml:trace contextRef="#ctx0" brushRef="#br0" timeOffset="47527.5352">15123 7735 8127,'24'23'5418,"-19"-9"-129,0 9-258,-2-3-2967,1 5-1548,1-3-129,0 1-258,-3 4-129,0-3-387,5 4-3096,-7-16-1419,0-12-129,0 0-387,0 0-516</inkml:trace>
  <inkml:trace contextRef="#ctx0" brushRef="#br0" timeOffset="48287.6315">15615 7374 2193,'0'0'4515,"5"11"0,-5 7-129,3 6-1548,1 12-1935,-2-1-129,3 8-258,-1-6-129,2 2 0,-1-9 129,3-4-258,-2-8-129,-1-7 0,-5-11 0,14 4-129,-6-4-129,-8 0 129,14-20-129,-7 4 0,1-6 0,-1-6-258,2 5 258,1-4 0,-3 2 0,3 2 129,-4 4 129,2 6 0,-8 13 258,17 0-129,-17 0-129,13 16 129,-7 6-129,1 0 0,-2 5-129,2 1 129,1-3-258,-1 0 129,2 0-516,-6-11-774,9-2-2967,-7-2-516,-5-10-258,10 1-258</inkml:trace>
  <inkml:trace contextRef="#ctx0" brushRef="#br0" timeOffset="48563.6668">16085 7377 8385,'0'0'5031,"-4"15"0,4-15-645,-10 20-3870,10-20-774,0 21-903,0-21-3354,0 12-387,0-12 0,12 0-387</inkml:trace>
  <inkml:trace contextRef="#ctx0" brushRef="#br0" timeOffset="48727.1875">16107 7545 6837,'0'38'4902,"0"-20"-129,2-3-516,-1-6-3612,9 1-387,-1 4-1419,3-4-3096,-12-10-258,15 4-516,-15-4-129</inkml:trace>
  <inkml:trace contextRef="#ctx0" brushRef="#br0" timeOffset="49283.7582">16437 7260 8385,'5'-12'5418,"-3"19"-645,-2 10-129,0 15-3999,2 9-387,3 9 387,0 6-516,2 1 129,-1-1-258,1-3 0,-1-7-129,-1-7 129,-2-7-387,-1-13-645,5 1-2064,-7-20-1677,0 0-258,0 0-516,2-6 388</inkml:trace>
  <inkml:trace contextRef="#ctx0" brushRef="#br0" timeOffset="49523.7887">16261 7360 8127,'-10'-18'5289,"25"-9"0,7 10-516,2-8-3612,18 9-516,4-7 129,10 8-258,-1 0-258,5 6-129,-5 3-129,-3-1-258,-2 7-1161,-11 0-3483,-5 6-129,-12-3-387,-5 3-516</inkml:trace>
  <inkml:trace contextRef="#ctx0" brushRef="#br0" timeOffset="56471.671">14095 9591 2451,'2'-14'4902,"-2"14"-258,2-16-774,-2 16-774,0 0-1032,0 0-516,0 0-516,-6 20-387,-2 1-258,1 7-258,-2 11-129,-2 4 0,-1 7 0,-1 0 0,-1-1 0,0-4-129,1-8-129,3-7 129,3-6-258,7-24-516,-4 15-645,4-20-1419,0-9-1677,3-7-129,1 2-387</inkml:trace>
  <inkml:trace contextRef="#ctx0" brushRef="#br0" timeOffset="56727.7035">13904 9697 4644,'-11'-35'4773,"11"35"0,-2-23-1290,2 23-1161,0 0-387,11 8-645,-11-8-516,18 21 0,-5-2-387,6-2-258,0 3 0,0 4 0,5 0-129,0 1 129,1 1-258,-4-3 0,1 0-258,-2-5-387,5 9-774,-13-13-3096,5-2-129,-5-5-258,2-3-258</inkml:trace>
  <inkml:trace contextRef="#ctx0" brushRef="#br0" timeOffset="57007.739">14353 9614 9159,'-7'9'5160,"7"-9"-387,0 0-387,0 0-3612,-3 13-645,3-13-1419,8 3-3225,-8-3-129,13 7-387,-5-4-258</inkml:trace>
  <inkml:trace contextRef="#ctx0" brushRef="#br0" timeOffset="57173.76">14406 9758 7353,'-5'11'4902,"0"9"-258,5-20-516,0 22-3096,0-22-645,5 12-903,7-6-3612,-12-6-387,14 7-129,-5-7-516</inkml:trace>
  <inkml:trace contextRef="#ctx0" brushRef="#br0" timeOffset="57831.3436">14782 9470 3870,'0'-12'4773,"0"12"-129,-2-12-387,2 12-2451,-12-6-387,12 6-129,-19-8-516,9 8-258,-6-1-129,3 1 0,-2 2-258,-1 4 0,2 2 258,0 6-387,1-3 129,3 3-258,2 0 258,4-1-129,2 3 129,2-1-129,2 5 129,4-2-129,3 5-129,0 1 129,0 3 0,0 6 0,-2-1-129,0 4 0,-2-3 0,-3 3 129,0-2-258,1-5 129,-3 1 129,0-9-129,1-7 129,3-3 129,-4-11-258,10 13 258,-3-13-129,2 0 129,3-3-129,1-1 258,3 2-516,1-2 258,-1 2-258,0-7-903,5 3-3225,-7 1-258,1-2-258,-3-3-516</inkml:trace>
  <inkml:trace contextRef="#ctx0" brushRef="#br0" timeOffset="58095.8772">14976 9472 7998,'0'0'5031,"0"0"-258,0 0-258,0 0-3483,3 17-516,-3-4 387,5 14-516,-1-3 0,-1 5-258,1 3 0,0 0-129,0-3-258,-1-4-258,4 4-2580,-3-13-1548,2-4-258,-6-12-258,14 0-387</inkml:trace>
  <inkml:trace contextRef="#ctx0" brushRef="#br0" timeOffset="58283.401">15146 9719 9159,'15'26'5031,"-9"-8"-258,-2-6-774,-1 13-3096,-3-2-129,1 2-516,-1-1-129,0-2-258,1 3-645,-1-25-1419,0 21-2451,0-21-258,0 0-129,0 0-387</inkml:trace>
  <inkml:trace contextRef="#ctx0" brushRef="#br0" timeOffset="58555.9356">15315 9544 8127,'7'-12'5160,"-7"12"-387,0 0 0,0 12-3741,0-12-129,0 25-516,0-4-129,2 3-129,1 3-129,-3 5 0,4 0-258,-4-1-129,3 5-645,-3-19-1935,0 1-1677,0-18-258,10 14-516,-10-14 258</inkml:trace>
  <inkml:trace contextRef="#ctx0" brushRef="#br0" timeOffset="59071.5011">15399 9363 7998,'0'0'5031,"0"0"-129,5-18-387,9 15-3483,-2-4-387,8 6 0,-2-4-387,2 3 0,1 0-258,-3 0 129,2 2 0,-4 0-129,-1 3 0,1 0 0,-4 4 0,-2 5 0,-2 5 0,-1 5 0,-1-1 129,-3 4-258,0 5 129,-2 3 0,-1 1 0,3 0-129,-1-2 129,-2 0-258,3 2 129,-1-1 0,2 0-129,-1-3 0,0-1 129,-3-4 0,2 2 129,-2-5-129,-2-3 129,-3-4 0,-3-2 129,-1-2-129,-3-3 129,0-5-129,0 1 129,2-3-129,0-1-258,1 0-516,9 0-1935,0 0-1935,1-12-129,-1 12-516,16-16 258</inkml:trace>
  <inkml:trace contextRef="#ctx0" brushRef="#br0" timeOffset="59304.0306">15734 9843 9030,'23'2'5031,"-11"7"-387,0-1-129,3 11-3870,-6-2 129,0 10-645,-4-4 0,-3 0-129,0 6-516,-3-14-1290,-1 2-2709,-3-5-258,5-12-258,-9 2-258</inkml:trace>
  <inkml:trace contextRef="#ctx0" brushRef="#br0" timeOffset="60019.6213">16055 9605 6837,'0'0'5160,"0"0"-258,7 16-387,-7-16-2193,12 33-1677,-4-10-387,1 7 0,-2 3-387,2-1 258,-2-4-258,1 0 129,0-12 0,-8-16 0,16 14 0,-7-14 0,-1-15 129,3-3-129,1-10 0,1-5 0,1-6 0,0 4 0,1 3 0,-1 3 0,-4 6 129,-1 10-129,-9 13 0,7 0 0,-3 7 0,-2 11 0,0 1 0,1 7 0,3-1-129,1-4 0,0 3 0,3-9-516,5 9-1677,-1-10-2064,-4-10-516,1-4-129,1-5-516</inkml:trace>
  <inkml:trace contextRef="#ctx0" brushRef="#br0" timeOffset="60193.6436">16540 9465 10707,'0'15'4902,"0"-15"-516,-4 21-645,4-21-6579,0 20-1548,0-20-645,16 18-129,-3-11 0</inkml:trace>
  <inkml:trace contextRef="#ctx0" brushRef="#br0" timeOffset="60347.6632">16616 9675 6966,'-12'32'5031,"8"-17"-258,3-3-387,1-12-2709,5 22-2322,3-15-3354,3-4-645,3-1 0,-1-5-774</inkml:trace>
  <inkml:trace contextRef="#ctx0" brushRef="#br0" timeOffset="64647.7092">17002 9321 2322,'1'-12'4386,"-1"12"-774,0 0-645,0 0-645,0 0-645,-11-9-387,11 9-258,-14 1-387,14-1-129,-19 14-258,7-7 0,-1 1-129,0 3 0,1 2 258,2-3-258,-1 3 129,1 3-129,0-1 0,6 0 0,1 1 0,1 3 0,2-2 0,2 5-258,1-3 258,1 3-258,1 2 129,1 3 0,0 0-129,0-1 129,0 4-129,-3-4 129,1 1-129,-2 1 129,1-3-129,-3-5 129,-2 0 0,0-4 0,-1-4-129,0 0 129,3-12 129,-4 14-129,4-14 0,0 0 0,7 9-129,3-8 129,-1-1 0,6 0 0,-3 0 0,5-4-258,0 4-903,-5-2-2967,4-6-387,-2 1-258,-1-6-129</inkml:trace>
  <inkml:trace contextRef="#ctx0" brushRef="#br0" timeOffset="64939.7463">17143 9498 3999,'2'-29'4644,"-2"18"0,0 11-903,0 0-1935,0 0-516,4 11-258,-4 9 0,0 7-645,0 8 0,0 4-129,0-3 0,2 3-387,1-1-129,-1-12-516,10 6-2580,-5-16-1161,2-7-387,-1-8-258</inkml:trace>
  <inkml:trace contextRef="#ctx0" brushRef="#br0" timeOffset="65395.3041">17344 9471 5031,'-21'47'4515,"13"-19"129,-1 2-258,-1 1-3483,10 5-258,0-6 0,4 1-129,4-7-129,8-4 129,1-9-387,3-5 0,0-6-129,0-7 129,-3-10 0,-1-2 0,-5-1-129,0-5 129,-8-1 0,-1 1-129,-2-4 0,-4 3 129,-8-2-258,-3-2 258,-2 3-129,0 3 0,-1 8-129,1 7 129,3 5-258,1 4-258,10 8-1032,2 8-2967,1-1 0,7 2-387,3-5-129</inkml:trace>
  <inkml:trace contextRef="#ctx0" brushRef="#br0" timeOffset="66443.9371">17610 9465 3225,'-12'53'4515,"5"-16"-129,0 5-645,-1-3-2322,8 6-129,0-7-516,10 0-258,4-12-258,3-6 0,7-11 0,0-6 0,-2-6 0,1-6 129,-3-14 129,-3 5-129,-7-7 0,-3 0-129,-7 0 0,-3 0-129,-8-4 129,-6 3-129,-5 1 0,-1 2 0,-4 0-129,3 2 129,2 6-129,3 4-129,9 6-387,2-7-1032,8 12-3096,8 0 0,6 3-516,3 5-129</inkml:trace>
  <inkml:trace contextRef="#ctx0" brushRef="#br0" timeOffset="66935.9997">17908 9384 4128,'-5'-49'5031,"1"32"-129,1 3-258,3 14-2580,0 0-645,-3 21-516,3-2-387,1 12-258,3 4 129,1 3-258,-1 11 129,2-2-258,0 9-258,-3-6 129,-1 1 0,0-6-258,1 0-129,-3-15-645,3 3-774,-3-33-774,5 18-774,-5-18-645,11-15-516,-3-5 258</inkml:trace>
  <inkml:trace contextRef="#ctx0" brushRef="#br0" timeOffset="67179.5307">18037 9687 3354,'10'-15'3999,"-1"2"-258,-9 13-645,0 0-1032,-5 10-645,-6-3-387,4 8-387,-6-4 129,4 4-129,-3-3 0,5 6 129,-6-7-129,9 3-129,4-14-129,-8 17 0,8-17-129,3 11 0,6-10-258,4-1-258,3 0-258,-4-9-1290,8 7-2838,-2-1-258,1 0-129,-3-3-258</inkml:trace>
  <inkml:trace contextRef="#ctx0" brushRef="#br0" timeOffset="67352.0526">18182 9823 6837,'4'35'5031,"-1"-15"-129,1-2-645,-3-2-3096,8 6-645,-6-5-258,4 0-774,0 8-1032,-6-9-2838,2-4-258,-3-12-387,0 0-129</inkml:trace>
  <inkml:trace contextRef="#ctx0" brushRef="#br0" timeOffset="67628.0877">18306 9534 5031,'0'0'5031,"5"-11"0,-5 11-387,0 0-3354,11 0 0,-11 0-129,11 17-387,-8 0 0,3 10-387,-3 5-129,1 2-129,-2 5-129,1-6 0,0 3-387,-3-14-774,8-2-3483,-8-20-258,12 5-387,-4-11-129</inkml:trace>
  <inkml:trace contextRef="#ctx0" brushRef="#br0" timeOffset="67987.6333">18565 9447 5934,'-7'11'5289,"-3"3"-516,-1 6-258,0 11-2064,2-2-2064,6 2 0,2 0-129,1 3 0,4-1-129,6-4 129,2-2-129,0-9-129,2-9 0,-1-5 129,3-4-129,-4-15 0,0-9 0,0-2 0,-2-8 0,-3-1-129,-3-3 0,-3 0 129,-1 3-258,-2 9 258,-6 2-129,-4 10 129,-2 11-129,-1 3-129,1 15-258,-4 3-903,7 5-3096,4 3-387,2-3 0,5-4-387</inkml:trace>
  <inkml:trace contextRef="#ctx0" brushRef="#br0" timeOffset="68343.6785">18798 9436 8643,'3'11'5160,"-6"8"-387,-6 4-387,2 1-3354,-3 2-774,7 4-258,3-2 0,0-3 0,9-4 0,4-1 0,4-7 0,2-2 0,5-5 0,-3-6 0,3-3 0,0-7 129,0-6-129,-4-2 0,-2-3 258,-4-4-258,-5 0 129,-5-2 0,-6 0-258,-8 0 129,-8 2-387,-4 3 258,-1 12-387,-5-4-516,9 14-2064,-5 0-1677,9 0-129,4 6-258,11-6 388</inkml:trace>
  <inkml:trace contextRef="#ctx0" brushRef="#br0" timeOffset="68583.709">19077 9179 6966,'21'-28'5289,"-21"28"-387,8 5-387,-8 7-2838,2 19-774,-2 4-258,1 8-516,3 9 0,-1-1-258,3 2 129,2 1-129,1-3-387,0-9-129,5 3-774,-8-21-1677,4-2-1677,1-11-387,-1-11-129</inkml:trace>
  <inkml:trace contextRef="#ctx0" brushRef="#br0" timeOffset="68815.7384">19257 9576 645,'9'0'3354,"-7"8"903,-4 5-1677,-7-4-1032,4 10 258,-7-10-129,5 9 0,-9-8-129,9 7-387,-4-8-129,8 4-258,3-13-258,0 0-129,3 10-129,11-9 0,1-1-258,2-9-774,9-1-3096,-2-6-903,-3 0-258,1-6-387</inkml:trace>
  <inkml:trace contextRef="#ctx0" brushRef="#br0" timeOffset="69227.7907">19350 9329 8643,'8'-16'4902,"3"8"129,2-9-1032,3 13-3225,-1-7 0,5 6-129,-5-1-387,0 4 0,0-1 0,-4 3-129,-1 1 0,0 6-129,-6 4 129,1 8-129,-3 5 0,1 2-129,-2 5 129,3 5-129,1 3 129,-3 0-129,4 4 0,-4-1 0,0 5-129,0-3 258,-2 2-258,0 0 129,-3-5 129,-1 1 129,-2-4-129,0-5 129,-4-8 0,1 0 0,-1-7-129,0-7-129,2 3-1677,-6-12-2838,0-2-387,-2 0-258,0-10-258</inkml:trace>
  <inkml:trace contextRef="#ctx0" brushRef="#br0" timeOffset="73839.8765">15188 9391 2193,'0'0'3483,"0"0"-903,0 0-129,0 0-645,0 0 0,-5-14-387,5 14-387,0 0-129,0 0-129,0-14-258,0 14-258,0 0 0,11-14-129,-11 14 0,12-8 0,-12 8-129,15-5 0,-6 3 129,2 2-129,-4 0 0,3 3 0,-3 5 0,-7-8 129,17 17-129,-17-17 129,17 18-129,-17-18 0,14 15 129,-14-15 0,9 12-258,-9-12 129,1 17 129,-1-5-258,-6-1 258,-2 7-387,-4 0 387,0-1-387,-2-1 258,1 0-129,2-4 129,1-2-129,10-10 129,-11 11 0,11-11 129,0 0-129,0 0 129,10-6 0,0 0-129,2 1 129,-2 1-129,0 3 129,1-1-129,-1 2 0,0 4 0,-1 3 0,0 3 0,-2 1 0,2-1-129,-1 3 129,-1 0 0,-1-1 0,-2 0-129,-2 1 129,-2-1 0,0-1 0,0-11 0,-11 21 0,1-11 0,-1-2 0,0 1 129,0-2 0,-1 2 0,2-1 258,0-4-129,10-4 0,-14 11 258,14-11-258,0 0 129,-8 12-129,8-12-129,0 0 0,0 0-129,0 0-129,3 16-516,-3-16-3612,10 12-129,-1-9-516,3-2-387</inkml:trace>
  <inkml:trace contextRef="#ctx0" brushRef="#br0" timeOffset="95839.17">11086 11764 4386,'0'0'4644,"0"0"-387,0 0 0,0 0-3354,0 0 0,0 0 0,9-10 0,2 9-129,2-7-258,9 1 129,10-9-258,11 2 129,5-7-258,12 2 129,4-2-258,6 3 0,-1 0 0,-1 7-129,-7 6 0,-7 3 0,-8 2 0,-10 6-129,-8 9-516,-13-6-1548,-3 5-2322,-10-2-516,-2-12 0,-10 9-516</inkml:trace>
  <inkml:trace contextRef="#ctx0" brushRef="#br0" timeOffset="120751.3335">19478 5514 3870,'24'-44'4515,"-13"23"-129,4-5-387,1 5-3096,-2-2 129,6 10-258,1-4-258,1 9-129,4-1 129,2 9-258,-4 0 129,3 11 0,-5 7-258,0 5 0,-3 3 0,-2 0-129,1 1 129,2-4 0,0-6 0,4-6-129,0-8 129,5-3-129,-2-7 0,4-6 0,-5-4-258,-4-3-387,3 9-1161,-14-8-2709,-2 9-129,-9-3-516,-10 9 258</inkml:trace>
  <inkml:trace contextRef="#ctx0" brushRef="#br0" timeOffset="121111.3792">19581 5681 3612,'-9'-11'5031,"9"0"-387,4-6-387,8 9-2580,-1-12-645,11 11-387,2-1-258,0 8-258,3 2 0,-3 5-129,0 2 516,2 4-516,-2 1 387,2-2-387,1-1 129,1 0 0,1-6 0,3-2 0,1-1-129,4-3 0,1-6 129,0 0-129,-2-2-258,-4-4 0,0 8-387,-12-7-3354,-2 6-645,-7-4-129,-11 12-516</inkml:trace>
  <inkml:trace contextRef="#ctx0" brushRef="#br0" timeOffset="121563.4364">20546 5341 5289,'9'-10'4902,"4"-7"-387,-12 5-258,-1 12-3354,0 0-258,0 0-258,0 0-129,4 12 129,-4 2 0,0 7-129,2 1 0,1 5 0,1 0 0,3 1 0,3-2 0,4 2-258,0-1 258,3 0-258,4-2 129,1 0-129,0 2 0,-1 1-129,-4 3 258,-3-1-129,-5-1-129,-9 2 129,-2 5-129,-14-7 129,-5 0-129,-6-4 0,-3-6-129,-5-3 0,3-7-258,-2-11-645,8-3-774,-2-21-2709,8-9-129,5-9-258,8-9 259</inkml:trace>
  <inkml:trace contextRef="#ctx0" brushRef="#br0" timeOffset="121766.9624">20514 5376 1161,'5'-52'4773,"-1"34"258,-3 1-516,-1 17-1806,10-22-774,4 14-903,3-5-516,7 5-258,7-2-129,5 2-129,7 1-387,1-2-129,5 9-387,-5-9-1161,6 9-2064,-9 1-516,-3 7-387,-4-1 646</inkml:trace>
  <inkml:trace contextRef="#ctx0" brushRef="#br0" timeOffset="122139.0097">21106 5248 1548,'10'7'4386,"-10"8"387,0-15-903,-4 34-1290,-5-15-1032,2 13-645,-4 3-516,1 9-129,-1 1 129,4 7-258,2 1 129,4-2-129,1-1 129,6 1-129,9-9 387,3-4-258,2-13 0,7-5 129,1-17-129,3-3 0,1-16 0,2-5 0,-2-9 0,-3-10 129,-7-3-387,-6-3 129,-11-2-258,-7 0 129,-12-3-258,-12-2 258,-6 6-258,-6 2 0,-2 4 129,-2 6-129,6 8-129,5 6 0,11 10-129,4 3-516,16 8-2193,0 6-1419,12 3-258,4-2-258</inkml:trace>
  <inkml:trace contextRef="#ctx0" brushRef="#br0" timeOffset="122367.5387">21493 4960 5547,'39'24'4773,"-22"0"-387,-1 9-129,-1 7-4128,0 7 0,-1-2-258,-1 7-258,-5-10-645,5 4-1548,-7-7-1806,-3-14-258,1-6 129</inkml:trace>
  <inkml:trace contextRef="#ctx0" brushRef="#br0" timeOffset="122847.5996">22004 5504 2193,'1'-13'4257,"-16"24"0,-3 6-1677,5 17-774,-6 1-258,7 14-774,-3-4 258,15 7-516,0-7-129,9 1 0,6-12 0,7-9 0,7-14 0,1-11 0,2-7 0,0-14 129,0-15-129,-2-4 0,-6-12-258,-9-4 129,-6-2-387,-7-3 0,-6 2 0,-11 2 0,-12 12-129,-3 9 0,-6 14 129,4 12-129,-1 10 258,6 14-258,13 14 0,6 2-258,14 14-2322,9-9-1806,14-2-129,7-3-387</inkml:trace>
  <inkml:trace contextRef="#ctx0" brushRef="#br0" timeOffset="123231.1484">22600 5409 4257,'-21'-27'4902,"-1"24"0,-4 5-516,4 19-3612,-4 6 0,9 12-258,5 7-129,9 6 0,3-3 0,7 2 0,10-8 0,4-2-129,6-18 129,7-1 0,0-19-129,4-6 129,-2-20-129,2-5 387,-4-16-516,-2-7 129,-7-4-129,-7-9-129,-9-5 0,-9 1 0,-12 6-258,-7 12 0,-4 10 0,-7 15-129,1 12 129,3 13 0,4 14-258,8 9-258,14 25-1548,0-8-2451,12 5-387,5-5-258,13 1 517</inkml:trace>
  <inkml:trace contextRef="#ctx0" brushRef="#br0" timeOffset="123567.6911">23154 5379 4386,'-20'0'5160,"-4"11"-129,-1 13-258,-2 16-3870,-1 2 129,11 12-129,0 2-387,17 4 0,4-10-129,19-1 0,3-15-129,13-8 258,3-14-258,9-10 129,0-14 0,-1-16 0,-2-12 0,-9-5-129,-9-9-129,-6-8 129,-19-9-258,-6-3 0,-16 2-258,-8 4-129,-6 9 129,-4 10-387,0 22-258,-8 6-1161,15 24-2838,-3 15-129,3 22-516,-4 6-258</inkml:trace>
  <inkml:trace contextRef="#ctx0" brushRef="#br0" timeOffset="124146.7646">21755 6588 1677,'30'-1'4257,"-22"1"645,0 0-1806,-8 0-516,0 0-903,0 0-387,0 0-258,0 0-129,-8-5-129,-3 5-258,0 6-129,-5 1 0,0 7-258,-1-1 129,2 3-129,1-1 0,7 5 0,4 2 0,4 0 129,8 0-258,7 4 129,4 3-129,-1 3 129,1 2-129,-2-2 0,-4 3 0,-6 0 129,-6-2-129,-4-4 0,-8-5 129,-3-3-129,-4-6 129,-1-7-129,0-7-129,2-6 0,5-7-258,-1-11-387,10 3-516,-4-10-3612,7-4 0,6-6-516,9-4-129</inkml:trace>
  <inkml:trace contextRef="#ctx0" brushRef="#br0" timeOffset="124410.7981">22031 6302 6837,'0'0'5160,"0"0"0,3 21-387,-3 8-3999,-5 6-258,3 11-258,-1 9 0,3 3-129,0 1 0,0 2-129,0-1 0,1-2 0,1-7 0,2-4 0,2-9-129,2-6 0,2-8-129,3-11-387,6 1-2322,-5-13-1806,5-1-387,-6-12-387</inkml:trace>
  <inkml:trace contextRef="#ctx0" brushRef="#br0" timeOffset="124583.3201">21866 6730 5934,'-13'-2'5289,"33"-1"-516,9-1-387,9-3-3741,10 4-645,5 3-1419,0-1-2967,-5-1-387,-7 2-387,-5 0 129</inkml:trace>
  <inkml:trace contextRef="#ctx0" brushRef="#br0" timeOffset="124970.8693">22289 6829 3999,'20'24'4902,"-5"-18"0,2-5-645,3 1-2709,-2-6-516,4-2-516,-2-11 0,3 4-129,-5-7 0,1 1-129,-8-5 129,3 0-258,-10 0 0,-3-1 0,-3 3-129,-10 3 0,-3 3 0,-9 7 129,0 9-129,-7 3 258,3 16-129,1 9 129,-1 6 129,7 7-129,5 0 0,7 3 0,4 0-129,5-4 129,8-4-258,7-3 129,6-8-129,5-8-258,5 0-258,-3-12-516,11 4-774,-12-9-3225,6-5-129,-2-14-645,-2 3 258</inkml:trace>
  <inkml:trace contextRef="#ctx0" brushRef="#br0" timeOffset="125463.4318">22684 6834 4902,'10'-10'5289,"-10"10"-129,7 10-516,2 12-3225,-9-3-387,6 12-387,-3 6-387,1 5 129,-1 1-129,1 7-129,-2-5 0,0 1 0,-1-1-129,-1-11-129,2-4 129,-2-9-129,0-7-129,0-14 0,0 0 0,-5-15-129,1-6-129,-5-15 0,3-6-258,-6-9 129,5-1 258,-1-2 129,2 2 387,6 3 129,0-1 129,9 13 258,2 2 258,9 8 0,0 0-129,6 9-258,-3 2 0,5 8-129,-8 5-129,0 3 0,-3 11-129,-7 9 0,-4 3-129,-5 3 129,-2 4-258,-8-1 258,-7 1-258,-5-3 129,-2-4-129,1-4 129,1-1-258,-1-7 0,10-4-258,2-7-645,13 0-1806,6-9-2064,11-7-258,3-8-258</inkml:trace>
  <inkml:trace contextRef="#ctx0" brushRef="#br0" timeOffset="125831.4786">23237 6682 3870,'28'-12'5031,"-28"12"-129,0 0-516,-6-4-3225,-2 9-387,-9 1-258,3 7 0,-8-4-129,5 6 129,-5-3 0,8 2 0,0-1 0,7 0-129,7-13 0,-3 21 129,3-21-258,10 18 0,1-8-129,3 3 0,-2 1-129,1 0 129,-8 3-129,0 0 0,-4 3 0,-2-2 129,-7-1-129,-3 0 0,-7-1 0,-1-3 0,1 0-387,-5-8-258,10 10-2064,-7-13-2322,6-2-129,-1 0-774,6-6 516</inkml:trace>
  <inkml:trace contextRef="#ctx0" brushRef="#br0" timeOffset="366217.5037">15682 10308 903,'0'0'3999,"0"7"516,0-7 0,2 11-2580,11 9-129,-1-3-258,11 12-387,-1 3-129,17 11-129,4 7-387,13 6-129,3 2-129,8 9 129,4 2-129,3 1-129,-3 1 0,-1 0 129,-7-4-129,-7-2-129,-7-9 0,-6-2-387,-4 0-774,-18-18-3096,4-5-387,-11-10-258,-5-13-258</inkml:trace>
  <inkml:trace contextRef="#ctx0" brushRef="#br0" timeOffset="366841.0829">15719 10342 1548,'-13'18'2322,"5"-8"-258,2 4 387,-4-5 0,7 6 0,-5-8-387,5 10-516,3-17-516,-5 18-129,5-18-516,-9 19-129,9-19-258,-10 21 129,10-21-258,-8 18 129,8-18 0,0 0 129,-9 2 0,9-2 0,0-21 258,0 1 0,0-5 0,5 0 129,0-3 129,0 8-129,0-1-129,-1 6-129,-1 3 0,-3 12-129,10-6-129,-1 4-645,10 2-3612,2 0-258,6-1-387,11-1-258</inkml:trace>
  <inkml:trace contextRef="#ctx0" brushRef="#br0" timeOffset="367837.2094">17411 11521 2193,'0'0'4644,"0"0"-258,9-8 129,-9 8-1548,0 0-1548,0 0-129,-12-3-387,12 3-258,-20 0-258,8 6 0,-6-1-129,1 3-258,-5 0 129,-1 3-129,-2 1 0,4-1 0,-3 0 0,5 3 0,3-2 0,5 3 129,2 0-129,6 3 0,3 2 0,0 4 0,3 0 129,1 0-129,3 8 0,-1-2 0,-2-1 258,-1 2-516,-2-3 258,0-1 258,-1 0-516,0-5 258,-1-3 0,0-2 0,1 1 0,0-4-129,0 0 129,0 2 0,3-4 0,1 0 0,1 0 0,2-2 129,2-3-129,0 2 0,3-7 258,1 0-129,1-1 0,1-1 0,2 0 0,-1-2 0,2-1-129,-4-3 129,0 3-387,-3-2-258,5 5-1290,-16 0-2451,14-11-516,-14 11-129,11-21-387</inkml:trace>
  <inkml:trace contextRef="#ctx0" brushRef="#br0" timeOffset="368229.2592">17615 11595 3999,'2'-19'4902,"-2"8"0,0 11-258,0 0-2580,0 0-387,0 18-516,0-4-516,0 6 0,0 3-516,0 8 129,0-2-129,0 3-129,0 3 0,0-3 0,0-3-129,0-2-516,0 1-1161,0-9-2709,0-4-258,0-3-129,0-12-387</inkml:trace>
  <inkml:trace contextRef="#ctx0" brushRef="#br0" timeOffset="368418.7832">17766 11961 8643,'7'35'4773,"-5"-16"-387,-2 2-258,-3-1-3612,1 4-387,-2-2-387,-3-10-1677,4 2-2193,1-3-258,2-11-258,0 0-387</inkml:trace>
  <inkml:trace contextRef="#ctx0" brushRef="#br0" timeOffset="368809.3326">18011 11576 6837,'14'-8'4902,"-2"8"0,-12 0-645,7 31-2838,-7-12-645,1 14 0,-1-3-387,-1 9 0,-3 2-258,1-1 0,-1-1 0,-2-1-129,4-3-258,-3-11-903,5-2-3225,0-7-258,0-15-387,0 0-258</inkml:trace>
  <inkml:trace contextRef="#ctx0" brushRef="#br0" timeOffset="369401.408">18241 11606 6450,'-2'-17'5031,"2"17"129,-9-15-774,9 15-2451,0 0-1032,0 0-129,0 0-258,9-9-258,3 9-129,2 2 129,2 1-129,2 2-129,-2 1 129,0-1-129,0 4 0,-6 1 0,-2 2 0,-5 2 0,-1 5 0,-2 1-129,-9 3 129,-5 2 0,-2 2 0,-4 0-129,1 3 129,-1 3 0,2-3 0,3-2 0,3-1-129,5-3 258,2-5-129,5-1 0,2-6 0,7-6 129,2-2-129,3-2 129,0 0-129,2-2 129,2 1-258,-4-1 0,8 3-774,-12-3-3741,9 0-129,-2-1-129,0-5-645</inkml:trace>
  <inkml:trace contextRef="#ctx0" brushRef="#br0" timeOffset="369821.4613">18551 11542 9933,'7'4'5160,"5"-4"-516,3-13-903,3 12-2967,-4-5 0,6 6-258,-3-1-387,0 1 129,-3 0-258,-2 4 129,-4 4-129,0 3 0,-8-11 0,8 23 0,-6-9 0,-2 5 0,-2 6 0,-3-1 0,-2 1 129,-2 4-129,-1 9 0,-3-1 0,1 2 129,-1 2-129,3-1 0,1-4-129,-1 0 0,0-4-129,6-3-645,-8-11-3354,10-4-387,2-14-387,0 0-387</inkml:trace>
  <inkml:trace contextRef="#ctx0" brushRef="#br0" timeOffset="370010.4853">18472 11943 6321,'3'-11'5160,"11"-3"-129,3 1-645,3-9-2451,7 8-903,-5-3-645,2 0-903,2 4-3870,-4 5-129,-1 2-516,-4-1-387</inkml:trace>
  <inkml:trace contextRef="#ctx0" brushRef="#br0" timeOffset="370541.5526">18796 11382 6450,'12'-24'5289,"2"15"-387,1-2-516,6 4-2580,-4-2-1290,7 5 0,-3-2-258,3 5-129,-4 1 0,-2 0-129,-1 4 258,-5 3-258,-2 0 0,-10-7 0,10 23 0,-10-8 0,0 5 0,0 0 0,-4 6-258,-2 1 258,3 3-129,-1 4 129,1 4-129,1-1 129,2 4 0,0 0 0,0 5 0,2-1 129,1-2-129,1-1 0,-1-1 0,3-4 0,-6-2 0,2-3 0,-2-7 0,-4-5 0,-5-2 129,-3-1 129,-4-2-129,-4 1 0,1-4-129,-2 0-258,6 5-1806,1-7-2580,0-3-129,4-2-258,10-5-387</inkml:trace>
  <inkml:trace contextRef="#ctx0" brushRef="#br0" timeOffset="383773.233">17601 12783 4644,'-12'12'4515,"-3"-9"-258,0 1-129,-3 5-2322,-7-9-516,7 3-387,-8-2-129,5 4-258,-5-4-129,4 6 0,0-4-129,-1 5 0,4-1 0,1 3 129,2 0-258,4 1 129,0 1-129,6-2-129,6-10 129,-4 22 0,4-7-129,4 3 129,5 0-129,-1 4 0,3 2 0,-2 6 129,0 2-129,0 4 0,-2-4 0,-3 1 0,-1 3-129,-3-3 0,0 1 0,0-6 0,-3 0 129,-1-1-258,4-3 129,-2-5 0,2-2 129,0-6 0,0-11 129,12 15-129,-1-11 0,1-4 0,3 0 129,-1 0-129,2 0 0,2-2 0,-1 2 0,1-2-129,2 2-129,-6 0-645,4 4-1161,-4-4-2322,-1 0-387,-3 0-129,0-5-258</inkml:trace>
  <inkml:trace contextRef="#ctx0" brushRef="#br0" timeOffset="384153.2813">17758 12950 6063,'0'-16'5031,"0"16"-387,0 0-258,0 0-2322,0 0-903,-7 13-387,8 8-129,-1 4-387,2 6 0,-2 2 0,2 5 0,-1 1-129,0-2-129,-1-5 129,0-2-258,0-2-129,0-7-129,0-1-516,0-20-1161,0 13-2580,0-13-129,8 8-516,1-8 258</inkml:trace>
  <inkml:trace contextRef="#ctx0" brushRef="#br0" timeOffset="384341.8052">17972 13301 6321,'20'30'4773,"-13"-8"-258,-4 1-258,-3-4-2451,4 13-903,-4-9-387,0 2-387,0 0-258,-3-7-387,3-1-1548,0-17-2193,0 0-129,0 0-516,7-9-129</inkml:trace>
  <inkml:trace contextRef="#ctx0" brushRef="#br0" timeOffset="395397.2091">18440 12946 2967,'1'-26'4515,"-1"26"-258,3-17-129,-3 4-2064,0 13-516,0 0-645,0 0-258,0 0-258,0 7 258,0 10-387,0 9 258,0 6-258,0 4 129,0 4-129,0-2 0,1 1-129,-1-1 0,0-8-129,0-3 0,0-6-387,0-7-387,5 2-1419,-5-16-2064,0 0-258,0 0-387,-5 7 0</inkml:trace>
  <inkml:trace contextRef="#ctx0" brushRef="#br0" timeOffset="395645.2405">18304 13159 5289,'-12'-13'4902,"5"-6"0,7 7-387,0 12-2064,2-26-1161,14 17-387,-2-3-258,7 4-258,4-2-129,4 3-129,2 1-129,3 5-129,0 1-516,-5-2-1677,4 2-2193,-4 0-129,2 1-387,-1-7-387</inkml:trace>
  <inkml:trace contextRef="#ctx0" brushRef="#br0" timeOffset="396312.8253">18959 12827 3612,'-19'-5'4644,"4"7"-129,0 16-129,-7 1-2838,8 18-258,-6-1-258,10 14-129,-4-4-387,8 2 0,5-3-387,2-7 129,9-4-129,4-10 0,6-12-129,4-10 0,4-5 0,4-16 0,6-10 0,-1-8 0,0-5 0,0-2 0,-1 0 0,-3 0 0,-1 6 0,-4 7-129,-1 7 129,-2 7 0,-4 9-129,1 7 129,-2 1-129,-3 9 129,-1 8 0,-1 1 0,-2 6 0,-4 3 0,-3 0 0,-2 2 0,-4-1 0,-2 1 0,-6-3 0,-4-5 129,-2-1 0,-6-6 129,-4-7 0,-1-5 0,-3-2 258,-3-4-258,-2-11 0,-3-6 0,-2-7 0,-1-2-129,2-6-129,-3-1 0,2-2 129,3 5-129,4 2 0,3 9 0,5 6 0,5 6 0,4 9-129,7 2-258,7 13-1677,0 1-2451,4 3-258,6 0-387,7 1-387</inkml:trace>
  <inkml:trace contextRef="#ctx0" brushRef="#br0" timeOffset="396641.3668">19451 12647 8643,'48'2'5289,"-21"14"-387,-4 1-258,1 10-3870,-4 11-129,1 10-129,-1 6-387,-8 7 129,-5-1-258,-5-1 0,-2-2-129,-2-11-129,-3 1-1290,-7-16-3096,1-9-129,-2-14-387,4-3-258</inkml:trace>
  <inkml:trace contextRef="#ctx0" brushRef="#br0" timeOffset="400640.8749">16965 13504 1419,'0'-12'3741,"0"12"516,0 0-258,-3-18-2322,3 18-258,0 0-516,-3 6-258,-1 6-129,2 7-129,1 8-258,0 7 0,1 3-129,0 8 0,0 0 0,1 4 0,2-5 0,2-2 0,2-3 0,0-5 0,2-7 0,4-4 0,3-5 0,3-4 0,8-2 0,3-7 0,6-1 0,5 0 0,5-1 0,2 1 129,2 1-129,2-1 0,0 2 0,3 1 0,-3-1 0,3 1 129,4-3-129,1-1 0,4-1 0,1-2 129,1 0-129,5 0 129,-1-6-129,4 2 129,2-2-129,2 0 0,4 1 0,1-2 0,2 0 0,4-2-129,4 0 129,2 2 0,0-1 0,0 0 0,3 1 0,3 0 0,1-1 0,2-1-129,-1 2 129,-1-3 0,-5 2-129,3-3 129,-6 2 129,-3 2-129,-7-1 258,-6 2-129,-9-4 258,-7 5-258,-7-1 129,-9 1 0,-10-3-129,-6 2 0,-10-1-129,-10-4 129,-10 11-129,4-18 129,-8 6 258,-6 3-129,-3-7 0,0 1 0,-2-4 0,5 2 0,-1-10 0,6 0-129,0-6 129,3-3-258,2 0 129,0-3-129,5 3 0,-1 3-387,8 19-2838,-7 1-1419,2 8-258,-7 5-774</inkml:trace>
  <inkml:trace contextRef="#ctx0" brushRef="#br0" timeOffset="414389.1206">2141 11975 1935,'11'-12'3225,"3"3"-129,-5 7-645,4-3-774,8 5-258,-4 0-387,11 2-258,-1 1-258,12 1-387,4-1 258,10 3-258,-1-3 129,6 1 0,4-2-129,6-1 0,-1 1 0,6-2 0,-4 0 129,6 0-129,-2 0-129,5-3 258,-2 0-129,6 0 0,3 0 0,3-1 0,3 4-129,1 0 129,3 0-129,3 6 0,3 0 129,5 3 0,-6 2 0,4 1 0,-6-2 0,4 3 129,-4-1 0,2-2 0,-6-3 0,0 1 0,-3-6-129,0-1 0,-3-1 0,-6 0 0,-7-3-129,-8 0 0,-9-2-129,-14 3-258,-9 2-903,-16 1-2838,-19-1-258,0 0-129,0-10-387</inkml:trace>
  <inkml:trace contextRef="#ctx0" brushRef="#br0" timeOffset="425429.0226">5290 6875 1806,'21'-42'3483,"-17"26"-258,-4 16-516,-4-21-645,4 21-258,-19-1-645,9 8-129,-10 7-387,1 15 0,-9 8-387,-1 11 0,-5 12 0,-6 8 0,-1 3-258,-3 4 129,0 4 0,1-6-129,3-12 129,2-5-258,9-12 0,3-12 129,11-9-258,4-18-258,11-5-645,0-15-1161,11-10-1806,4-4 0,1-9-387</inkml:trace>
  <inkml:trace contextRef="#ctx0" brushRef="#br0" timeOffset="425712.5586">4812 7250 3483,'-29'22'3741,"18"-6"-903,3 7-645,1-1-387,6 11-645,-3-1-516,4 4-258,0 2 0,0-5-387,2-1 0,0-5 0,3-10 0,1-3 129,5-12 129,4-2 0,4-8 0,7-10 0,0-3-129,6 1 0,1 2-645,-5 0-1677,0 4-1806,-4 9-129,-9 4-129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56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17743 7772 3096,'0'0'4386,"0"0"-387,0 0-903,0 0-903,0 0-903,0 0-129,-8-7-516,8 7 0,0 0-387,0 0 0,-17-8-129,17 8 0,-12 0-129,12 0 129,-19 0-129,8 0 0,0 0 129,0 0-129,0 1 387,11-1-387,-17 3 258,17-3-258,-13 7 129,13-7-129,-5 13 0,5-13 0,0 21 0,0-3 0,0 2 0,2 5 0,1 4 0,0 2 0,0 4 0,0 1 129,0 3-258,-2 2 258,-1 0-129,0-4 0,0-1-129,0-1 258,-3-3-258,-1-6 129,3-3 0,-2-6-129,2-4 0,1-13 129,-1 16 0,1-16-129,0 0 129,0 0 0,9-3 0,-9 3 0,18-13 0,-9 6 0,5 0 0,0 0 129,1 2-129,0 3 0,-1 0 0,0 2 0,0 0 0,-3 0-129,1 1-387,-12-1-774,12 1-2967,-12-1-387,0 0-129,0 0-258</inkml:trace>
  <inkml:trace contextRef="#ctx0" brushRef="#br0" timeOffset="4456.2549">18164 7900 1419,'0'0'2193,"0"0"-129,0 0-258,0 0-258,0 0-258,-6-9-258,6 9 0,0 0-258,0 0-387,-11 0 129,11 0-129,0 0-129,-16 11 129,16-11-129,-17 16 0,6-6 0,0 5 129,-2-1 129,2 6-258,-3-1 129,5 5 0,-1-1 0,5 5 258,2-2-258,3 3-129,1-2 129,9 2-129,0-7 0,4 2 0,2-7-129,2-4 129,0-4-129,2-2 0,-1-7-129,1 0 129,2 0-129,-1-8 0,-2-1 0,-2-3 0,1-4 129,-2 2-129,-3-2 0,0-4-129,-3-1 258,-5-2-129,0-1 0,-2-4 0,-3 1 0,0-5 0,-5-1 0,-5 4 0,-3 0 0,-2 3 0,-1 2 0,-3 6-129,-2 3 129,1 8 0,-2 6-258,1 1 129,1 7-258,-3 1-258,7 13-516,-7-7-1419,7 7-1806,7 2-258,-1-2-129</inkml:trace>
  <inkml:trace contextRef="#ctx0" brushRef="#br0" timeOffset="4800.2746">18478 8156 3096,'15'14'4515,"-15"-14"-129,12 13-516,-6 5-2451,-6-6-258,0 7-645,-4-1-258,-1 3 0,-4-6-258,0 2-129,0 2-516,-3-9-1161,12-10-2322,-17 20-387,17-20-129</inkml:trace>
  <inkml:trace contextRef="#ctx0" brushRef="#br0" timeOffset="5904.3376">18858 7858 1548,'13'-2'4386,"-13"2"129,3 6-1548,7 11-774,-10 0-129,3 12-645,-3-4-516,0 8-258,-1 2-258,0 1-129,-4-5 0,4-2-129,-1-7 129,2-2-258,0-6 0,0-14 0,0 0 0,0 0-258,9-3 258,-6-11-129,1-1-129,-3-8 129,3-2 0,-4-4 0,0-1 0,0-5 0,0 1 129,-1 3 0,-2 2 0,1 6 129,-1 2-129,2 7 129,1 14 0,0-13 0,0 13-129,0 0 129,0 0 0,11 8 0,-11-8 0,20 15 258,-10-6-129,3 0 0,0 1-129,3-1 129,-1-3 0,2-1-129,2-3 0,2 0 0,-1-2 0,1 0-129,0-7 129,0 0-129,-2-2 129,0 0-129,-6 0 0,1-2 129,-14 11 0,18-16-129,-18 16 129,11-9-129,-11 9 258,0 0-258,4 7 129,-4 3-129,0 3 0,0 6 129,0 2-129,0 3 0,-1 0 0,-2 3 129,1 2-129,-1-1 0,0-2 0,2 0 0,-1-3 0,1-3 0,1 1-258,0-9-258,1 1-387,-1-13-2064,0 0-1806,0 0-129,15 0-645,-15 0 388</inkml:trace>
  <inkml:trace contextRef="#ctx0" brushRef="#br0" timeOffset="6261.3581">19476 8014 2709,'0'0'4773,"0"0"-129,0 0-129,24-7-2967,-24 7-129,24-5-258,-11-1-387,9 6 0,-3-5-387,6 4 0,-3-3-129,3 1 0,-2 1-129,-3-2-129,0 1 0,-3 1-129,-1 0-129,-5-2-258,3 4-645,-14 0-2451,0 0-1161,0 0-129,11-1-387</inkml:trace>
  <inkml:trace contextRef="#ctx0" brushRef="#br0" timeOffset="6595.3772">20057 7818 5160,'0'0'5160,"0"0"-258,0 0-387,6-11-2967,-6 11-516,0 13-258,0 3-258,0 1-258,0 8 0,0 3 0,0 2 129,0 3-387,0 1 129,0 0-129,0-2 0,0-1-129,-1-7-258,1-2-387,0-22-903,1 21-3096,-1-21-258,0 0-129,0 0-258</inkml:trace>
  <inkml:trace contextRef="#ctx0" brushRef="#br0" timeOffset="7331.4193">20176 7709 3612,'10'-11'5031,"-10"11"-258,19-12-129,-13 0-3096,14 12-516,-6-10-129,7 7-387,-1-1-129,6 3-258,-4-3 129,4 1-258,-3 1 129,2 0-129,-4 0 129,0 2-129,-1-3 0,-3 3 0,-5-2 0,-1 2 129,-11 0-129,15 0 0,-15 0 129,0 0-129,6 14 129,-6-14-129,0 22 0,0-5 258,0 2-129,-2 2 0,-2 2 129,-2 5-258,3 0 387,-1 1-258,2-1 0,2 1-129,-1 0-129,1 3 258,0 0-129,0-3 0,3 2-129,1-2 129,0 0 0,4-4 0,-1 0 0,-2-5 0,1 2-129,1-8 129,-3-2 0,-1 0 0,-3-12 0,3 13 0,-3-13 0,0 0 0,-10 11 0,10-11 0,-22 9 0,10-5 129,-1 1-129,0 2 0,2-3 0,11-4 0,-17 11 0,17-11-129,0 0-516,0 0-645,0 0-3354,0 0-258,0 0-129,0 0-516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8.55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01B70DE-09C7-4107-83AA-DFEF676C2FD3}" emma:medium="tactile" emma:mode="ink">
          <msink:context xmlns:msink="http://schemas.microsoft.com/ink/2010/main" type="writingRegion" rotatedBoundingBox="8842,12989 24729,13282 24708,14417 8821,14125"/>
        </emma:interpretation>
      </emma:emma>
    </inkml:annotationXML>
    <inkml:traceGroup>
      <inkml:annotationXML>
        <emma:emma xmlns:emma="http://www.w3.org/2003/04/emma" version="1.0">
          <emma:interpretation id="{C6C675D7-7EF8-4597-B2F7-32AD8A90FD99}" emma:medium="tactile" emma:mode="ink">
            <msink:context xmlns:msink="http://schemas.microsoft.com/ink/2010/main" type="paragraph" rotatedBoundingBox="8842,12989 24729,13282 24708,14417 8821,14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BAF4F5-2335-4A41-9D17-A53D2B011CD9}" emma:medium="tactile" emma:mode="ink">
              <msink:context xmlns:msink="http://schemas.microsoft.com/ink/2010/main" type="line" rotatedBoundingBox="8842,12989 24729,13282 24708,14417 8821,14125"/>
            </emma:interpretation>
          </emma:emma>
        </inkml:annotationXML>
        <inkml:traceGroup>
          <inkml:annotationXML>
            <emma:emma xmlns:emma="http://www.w3.org/2003/04/emma" version="1.0">
              <emma:interpretation id="{42330864-159B-44D9-9C45-CBD598CAFB55}" emma:medium="tactile" emma:mode="ink">
                <msink:context xmlns:msink="http://schemas.microsoft.com/ink/2010/main" type="inkWord" rotatedBoundingBox="8839,13194 9643,13209 9631,13821 8827,13807">
                  <msink:destinationLink direction="with" ref="{AB0BFBE0-6B2E-4C5D-83F2-1E3BE70C714F}"/>
                </msink:context>
              </emma:interpretation>
              <emma:one-of disjunction-type="recognition" id="oneOf0">
                <emma:interpretation id="interp0" emma:lang="en-US" emma:confidence="0">
                  <emma:literal>30</emma:literal>
                </emma:interpretation>
                <emma:interpretation id="interp1" emma:lang="en-US" emma:confidence="0">
                  <emma:literal>so</emma:literal>
                </emma:interpretation>
                <emma:interpretation id="interp2" emma:lang="en-US" emma:confidence="0">
                  <emma:literal>20</emma:literal>
                </emma:interpretation>
                <emma:interpretation id="interp3" emma:lang="en-US" emma:confidence="0">
                  <emma:literal>60</emma:literal>
                </emma:interpretation>
                <emma:interpretation id="interp4" emma:lang="en-US" emma:confidence="0">
                  <emma:literal>30,</emma:literal>
                </emma:interpretation>
              </emma:one-of>
            </emma:emma>
          </inkml:annotationXML>
          <inkml:trace contextRef="#ctx0" brushRef="#br0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1507.6912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</inkml:traceGroup>
        <inkml:traceGroup>
          <inkml:annotationXML>
            <emma:emma xmlns:emma="http://www.w3.org/2003/04/emma" version="1.0">
              <emma:interpretation id="{14FABC9F-82A4-4190-B9C6-21D232E0EEA0}" emma:medium="tactile" emma:mode="ink">
                <msink:context xmlns:msink="http://schemas.microsoft.com/ink/2010/main" type="inkWord" rotatedBoundingBox="12047,13276 12637,13287 12628,13779 12037,13768">
                  <msink:destinationLink direction="with" ref="{AB0BFBE0-6B2E-4C5D-83F2-1E3BE70C714F}"/>
                </msink:context>
              </emma:interpretation>
              <emma:one-of disjunction-type="recognition" id="oneOf1">
                <emma:interpretation id="interp5" emma:lang="en-US" emma:confidence="0">
                  <emma:literal>30</emma:literal>
                </emma:interpretation>
                <emma:interpretation id="interp6" emma:lang="en-US" emma:confidence="0">
                  <emma:literal>so</emma:literal>
                </emma:interpretation>
                <emma:interpretation id="interp7" emma:lang="en-US" emma:confidence="0">
                  <emma:literal>30,</emma:literal>
                </emma:interpretation>
                <emma:interpretation id="interp8" emma:lang="en-US" emma:confidence="0">
                  <emma:literal>30.</emma:literal>
                </emma:interpretation>
                <emma:interpretation id="interp9" emma:lang="en-US" emma:confidence="0">
                  <emma:literal>To</emma:literal>
                </emma:interpretation>
              </emma:one-of>
            </emma:emma>
          </inkml:annotationXML>
          <inkml:trace contextRef="#ctx0" brushRef="#br0" timeOffset="3363.9272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4184.0313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</inkml:traceGroup>
        <inkml:traceGroup>
          <inkml:annotationXML>
            <emma:emma xmlns:emma="http://www.w3.org/2003/04/emma" version="1.0">
              <emma:interpretation id="{8A0A70C7-C157-4EB2-876E-A3A7E8478CDF}" emma:medium="tactile" emma:mode="ink">
                <msink:context xmlns:msink="http://schemas.microsoft.com/ink/2010/main" type="inkWord" rotatedBoundingBox="14756,13151 15099,13157 15086,13906 14742,13900">
                  <msink:destinationLink direction="with" ref="{AB0BFBE0-6B2E-4C5D-83F2-1E3BE70C714F}"/>
                  <msink:destinationLink direction="with" ref="{BD45D4CC-A35A-4517-883E-284F8F20E5B1}"/>
                </msink:context>
              </emma:interpretation>
              <emma:one-of disjunction-type="recognition" id="oneOf2">
                <emma:interpretation id="interp10" emma:lang="en-US" emma:confidence="0">
                  <emma:literal>so</emma:literal>
                </emma:interpretation>
                <emma:interpretation id="interp11" emma:lang="en-US" emma:confidence="0">
                  <emma:literal>30</emma:literal>
                </emma:interpretation>
                <emma:interpretation id="interp12" emma:lang="en-US" emma:confidence="0">
                  <emma:literal>3,</emma:literal>
                </emma:interpretation>
                <emma:interpretation id="interp13" emma:lang="en-US" emma:confidence="0">
                  <emma:literal>So</emma:literal>
                </emma:interpretation>
                <emma:interpretation id="interp14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25687.7619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26355.3467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</inkml:traceGroup>
        <inkml:traceGroup>
          <inkml:annotationXML>
            <emma:emma xmlns:emma="http://www.w3.org/2003/04/emma" version="1.0">
              <emma:interpretation id="{73FFA9BE-3154-4FEC-8FFC-0D818DB48BA9}" emma:medium="tactile" emma:mode="ink">
                <msink:context xmlns:msink="http://schemas.microsoft.com/ink/2010/main" type="inkWord" rotatedBoundingBox="17258,13193 17803,13203 17791,13868 17245,13858">
                  <msink:destinationLink direction="with" ref="{BD45D4CC-A35A-4517-883E-284F8F20E5B1}"/>
                </msink:context>
              </emma:interpretation>
              <emma:one-of disjunction-type="recognition" id="oneOf3">
                <emma:interpretation id="interp15" emma:lang="en-US" emma:confidence="0">
                  <emma:literal>so</emma:literal>
                </emma:interpretation>
                <emma:interpretation id="interp16" emma:lang="en-US" emma:confidence="0">
                  <emma:literal>To</emma:literal>
                </emma:interpretation>
                <emma:interpretation id="interp17" emma:lang="en-US" emma:confidence="0">
                  <emma:literal>30.</emma:literal>
                </emma:interpretation>
                <emma:interpretation id="interp18" emma:lang="en-US" emma:confidence="0">
                  <emma:literal>So</emma:literal>
                </emma:interpretation>
                <emma:interpretation id="interp19" emma:lang="en-US" emma:confidence="0">
                  <emma:literal>so.</emma:literal>
                </emma:interpretation>
              </emma:one-of>
            </emma:emma>
          </inkml:annotationXML>
          <inkml:trace contextRef="#ctx0" brushRef="#br0" timeOffset="95059.071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95755.1594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9D6292B6-0CDF-4645-AC5A-EC2474147902}" emma:medium="tactile" emma:mode="ink">
                <msink:context xmlns:msink="http://schemas.microsoft.com/ink/2010/main" type="inkWord" rotatedBoundingBox="19647,13189 24729,13282 24708,14417 19626,14324">
                  <msink:destinationLink direction="with" ref="{B158BB15-FA6E-4377-8CF7-5E84BBEB30A2}"/>
                  <msink:destinationLink direction="with" ref="{3DD71815-7B9E-41DB-9AAC-F12C4604B24F}"/>
                </msink:context>
              </emma:interpretation>
              <emma:one-of disjunction-type="recognition" id="oneOf4">
                <emma:interpretation id="interp20" emma:lang="en-US" emma:confidence="0">
                  <emma:literal>bisections.</emma:literal>
                </emma:interpretation>
                <emma:interpretation id="interp21" emma:lang="en-US" emma:confidence="0">
                  <emma:literal>bisections,</emma:literal>
                </emma:interpretation>
                <emma:interpretation id="interp22" emma:lang="en-US" emma:confidence="0">
                  <emma:literal>unseasoned,</emma:literal>
                </emma:interpretation>
                <emma:interpretation id="interp23" emma:lang="en-US" emma:confidence="0">
                  <emma:literal>inseams.</emma:literal>
                </emma:interpretation>
                <emma:interpretation id="interp24" emma:lang="en-US" emma:confidence="0">
                  <emma:literal>inseams,</emma:literal>
                </emma:interpretation>
              </emma:one-of>
            </emma:emma>
          </inkml:annotationXML>
          <inkml:trace contextRef="#ctx0" brushRef="#br0" timeOffset="102486.5141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100998.8252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101391.3751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101818.9294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  <inkml:trace contextRef="#ctx0" brushRef="#br0" timeOffset="100047.2044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  <inkml:trace contextRef="#ctx0" brushRef="#br0" timeOffset="103478.6401">17154-161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        <inkml:trace contextRef="#ctx0" brushRef="#br0" timeOffset="103934.698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104858.8154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105470.8931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105882.9454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107106.6008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4.87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9C19EB0-897F-40A0-B644-91ED7D8B1F3F}" emma:medium="tactile" emma:mode="ink">
          <msink:context xmlns:msink="http://schemas.microsoft.com/ink/2010/main" type="inkDrawing" rotatedBoundingBox="1253,13867 1373,14141 1181,14225 1061,13951" semanticType="enclosure" shapeName="Other"/>
        </emma:interpretation>
      </emma:emma>
    </inkml:annotationXML>
    <inkml:trace contextRef="#ctx0" brushRef="#br0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7.0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B188E28-5243-4B81-A6D4-525076D0BAE8}" emma:medium="tactile" emma:mode="ink">
          <msink:context xmlns:msink="http://schemas.microsoft.com/ink/2010/main" type="inkDrawing" rotatedBoundingBox="6429,13679 6722,13699 6707,13919 6414,13899" shapeName="Other"/>
        </emma:interpretation>
      </emma:emma>
    </inkml:annotationXML>
    <inkml:trace contextRef="#ctx0" brushRef="#br0">2916 2 774,'0'0'2580,"0"42"-258,0-42 0,0 0-516,0 0-258,0 0-387,-42 43 129,42-43-516,0 0 129,0 0-258,0 39 129,0-39-258,0 42 0,0-42 0,42 43-129,-42-43-129,0 0 0,41 0 0,1 0-129,-42 0 0,41 0 0,-41 0-129,42 0 129,-1-43-129,-41 43 0,0-42 0,42 42 0,-42-39 129,0 39-129,0-43 0,0 43 0,-42 0 0,1-42 0,41 42 0,-42 0 0,1 0 0,41 0 0,-42 0 0,42 0-129,0 0-258,-41 0-645,41 0-2322,0 0-903,0 0-129,0 42-129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5.74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E3F08E28-7409-4F65-8F21-485FA9B9B112}" emma:medium="tactile" emma:mode="ink">
          <msink:context xmlns:msink="http://schemas.microsoft.com/ink/2010/main" type="writingRegion" rotatedBoundingBox="1108,16005 1676,16005 1676,16840 1108,16840"/>
        </emma:interpretation>
      </emma:emma>
    </inkml:annotationXML>
    <inkml:traceGroup>
      <inkml:annotationXML>
        <emma:emma xmlns:emma="http://www.w3.org/2003/04/emma" version="1.0">
          <emma:interpretation id="{D5FE0A12-A859-4C4D-BBAA-DE8D8B299482}" emma:medium="tactile" emma:mode="ink">
            <msink:context xmlns:msink="http://schemas.microsoft.com/ink/2010/main" type="paragraph" rotatedBoundingBox="1108,16005 1676,16005 1676,16840 1108,16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BC827-FDBF-4623-828D-95896E1840CC}" emma:medium="tactile" emma:mode="ink">
              <msink:context xmlns:msink="http://schemas.microsoft.com/ink/2010/main" type="line" rotatedBoundingBox="1108,16005 1676,16005 1676,16840 1108,16840"/>
            </emma:interpretation>
          </emma:emma>
        </inkml:annotationXML>
        <inkml:traceGroup>
          <inkml:annotationXML>
            <emma:emma xmlns:emma="http://www.w3.org/2003/04/emma" version="1.0">
              <emma:interpretation id="{66F397A6-3502-48F9-A932-4E4CC55BFD79}" emma:medium="tactile" emma:mode="ink">
                <msink:context xmlns:msink="http://schemas.microsoft.com/ink/2010/main" type="inkWord" rotatedBoundingBox="1108,16005 1676,16005 1676,16840 1108,16840"/>
              </emma:interpretation>
              <emma:one-of disjunction-type="recognition" id="oneOf0">
                <emma:interpretation id="interp0" emma:lang="en-US" emma:confidence="0">
                  <emma:literal>k</emma:literal>
                </emma:interpretation>
                <emma:interpretation id="interp1" emma:lang="en-US" emma:confidence="0">
                  <emma:literal>6</emma:literal>
                </emma:interpretation>
                <emma:interpretation id="interp2" emma:lang="en-US" emma:confidence="0">
                  <emma:literal>4</emma:literal>
                </emma:interpretation>
                <emma:interpretation id="interp3" emma:lang="en-US" emma:confidence="0">
                  <emma:literal>K</emma:literal>
                </emma:interpretation>
                <emma:interpretation id="interp4" emma:lang="en-US" emma:confidence="0">
                  <emma:literal>"</emma:literal>
                </emma:interpretation>
              </emma:one-of>
            </emma:emma>
          </inkml:annotationXML>
          <inkml:trace contextRef="#ctx0" brushRef="#br0">-2441 2314 2322,'0'0'3612,"0"0"258,0 0-1290,0 0-258,0 0-516,0 0-516,0 0-258,0 0-258,0 0-258,0 32-129,0-32 0,0 34-129,0 0-129,0 32 0,0-32 0,0 33-129,0-1 0,33-32 0,-33 32 129,0 2-258,0-36 129,0 36 0,0-35 0,0 1 0,0 32 0,0-66-129,0 34 129,0-34 0,34 34 0,-34-34 0,0 0 0,0 0-129,0 0 0,0 0-645,0-34-2580,0 34-903,0-34-258,0 2-387</inkml:trace>
          <inkml:trace contextRef="#ctx0" brushRef="#br0" timeOffset="6107.7756">-1906 2747 645,'0'0'1032,"0"0"-258,0 0-258,0 0-387,0 0-129,0 0 129,33-32-129,-33 32 258,0 0 258,0 0 258,0 0 258,0 0 387,0 0-129,0 0 258,0 0 258,0 0-387,0 0 0,0 0-129,0 0-258,0 0-129,0 0-129,0 0-258,0 0-129,0 0-129,0 0 129,-33 0-129,33 0 0,0 32 0,0-32 0,-34 0-129,34 0 0,-33 0 0,33 34 129,-35-34-129,35 0-129,-34 0 129,34 34-129,-33-34 129,33 0-129,0 32 0,0-32 0,-33 0 0,33 0 0,-33 0 0,33 0 0,0 0 0,0 34 0,0-34 129,-34 0-129,34 0 0,0 0 0,0 0 129,-33 0-129,33 0 129,0 0-129,0 0 0,0 34 129,0-34-129,0 0 0,0 0 129,0 0 0,0 33-129,0-33 258,33 34-129,-33-34 0,34 0 0,-34 34 129,33-34-129,-33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4.9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4672C74-179F-4A66-AA87-9C47ABF672AB}" emma:medium="tactile" emma:mode="ink">
          <msink:context xmlns:msink="http://schemas.microsoft.com/ink/2010/main" type="writingRegion" rotatedBoundingBox="16780,13872 21143,14499 20820,16742 16458,16115"/>
        </emma:interpretation>
      </emma:emma>
    </inkml:annotationXML>
    <inkml:traceGroup>
      <inkml:annotationXML>
        <emma:emma xmlns:emma="http://www.w3.org/2003/04/emma" version="1.0">
          <emma:interpretation id="{C088D400-7FF2-45E9-A8D7-024A88A991B6}" emma:medium="tactile" emma:mode="ink">
            <msink:context xmlns:msink="http://schemas.microsoft.com/ink/2010/main" type="paragraph" rotatedBoundingBox="16724,14063 18662,14066 18661,14567 16723,14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4A99E4-D7B0-4B9A-A704-96DF5EA95EBE}" emma:medium="tactile" emma:mode="ink">
              <msink:context xmlns:msink="http://schemas.microsoft.com/ink/2010/main" type="line" rotatedBoundingBox="16724,14063 18662,14066 18661,14567 16723,14564"/>
            </emma:interpretation>
          </emma:emma>
        </inkml:annotationXML>
        <inkml:traceGroup>
          <inkml:annotationXML>
            <emma:emma xmlns:emma="http://www.w3.org/2003/04/emma" version="1.0">
              <emma:interpretation id="{506ACA6D-3630-4210-AFE5-1D9F0F3AFDCC}" emma:medium="tactile" emma:mode="ink">
                <msink:context xmlns:msink="http://schemas.microsoft.com/ink/2010/main" type="inkWord" rotatedBoundingBox="16724,14063 18662,14066 18661,14567 16723,14564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writer</emma:literal>
                </emma:interpretation>
                <emma:interpretation id="interp2" emma:lang="en-US" emma:confidence="0">
                  <emma:literal>Write</emma:literal>
                </emma:interpretation>
                <emma:interpretation id="interp3" emma:lang="en-US" emma:confidence="0">
                  <emma:literal>writes</emma:literal>
                </emma:interpretation>
                <emma:interpretation id="interp4" emma:lang="en-US" emma:confidence="0">
                  <emma:literal>rewrite</emma:literal>
                </emma:interpretation>
              </emma:one-of>
            </emma:emma>
          </inkml:annotationXML>
          <inkml:trace contextRef="#ctx0" brushRef="#br0">-3593-1413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452.0574">-3294-1479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871.6107">-2826-1413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1079.6371">-2524-1379 5160,'0'0'4902,"0"0"-129,33 0-1032,-33 0-2064,0 32-258,0-32-258,0 0-516,0 34-129,0 0-258,0-34-258,0 0-387,0 32-1419,0-32-2838,0 35 0,0-35-645,0 0 0</inkml:trace>
          <inkml:trace contextRef="#ctx0" brushRef="#br0" timeOffset="1284.1628">-2358-1614 5160,'0'-32'5289,"-33"32"-387,33 0-387,-33 0-1806,33 0-2838,0 0-1419,0 0-2580,0 0-516,0 0-258,33 0-387</inkml:trace>
          <inkml:trace contextRef="#ctx0" brushRef="#br0" timeOffset="1575.7001">-2223-1646 7482,'0'0'5031,"0"0"129,34 0-387,-34 0-3612,0 32 0,0 2-516,0 0-129,0-2-129,0 3-129,0-1-129,0-2-129,0 2 0,0 32 0,0-32 0,0-2-129,0 3-258,0-35-258,0 34-903,0-2-3096,0-32-387,0 0-258,0 0-258</inkml:trace>
          <inkml:trace contextRef="#ctx0" brushRef="#br0" timeOffset="1795.7281">-2256-1313 8643,'0'-34'5289,"0"34"-258,0 0-387,33 0-3870,1 0 129,-34 0-387,33 0-387,0 0-258,1 0-387,-34 0-1032,33 0-3096,0 0-258,-33 0-258,0 0-516</inkml:trace>
          <inkml:trace contextRef="#ctx0" brushRef="#br0" timeOffset="2252.2859">-1956-1313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</inkml:traceGroup>
      </inkml:traceGroup>
    </inkml:traceGroup>
    <inkml:traceGroup>
      <inkml:annotationXML>
        <emma:emma xmlns:emma="http://www.w3.org/2003/04/emma" version="1.0">
          <emma:interpretation id="{D5550E56-24A5-4DF5-9C53-460D7710364C}" emma:medium="tactile" emma:mode="ink">
            <msink:context xmlns:msink="http://schemas.microsoft.com/ink/2010/main" type="paragraph" rotatedBoundingBox="16932,15209 20957,15788 20820,16742 16794,16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20E9AC-4391-4312-A52A-0EC82D617A5E}" emma:medium="tactile" emma:mode="ink">
              <msink:context xmlns:msink="http://schemas.microsoft.com/ink/2010/main" type="inkBullet" rotatedBoundingBox="16890,15498 17274,15553 17230,15860 16846,15805"/>
            </emma:interpretation>
            <emma:one-of disjunction-type="recognition" id="oneOf1">
              <emma:interpretation id="interp5" emma:lang="en-US" emma:confidence="0">
                <emma:literal>→</emma:literal>
              </emma:interpretation>
            </emma:one-of>
          </emma:emma>
        </inkml:annotationXML>
        <inkml:trace contextRef="#ctx0" brushRef="#br1" timeOffset="1.89573E6">-3427-175 1419,'0'0'1548,"0"0"129,0-34 129,0 34 129,0 0-129,0 0 0,0 0 0,0 0-387,0 0-129,0 0-129,0 0-129,0 0-258,0 0 0,0 0-258,0 0-129,0 0 0,0 0 129,33 0-258,-33 0 129,34 34-258,-1-34 129,-33 0-129,33 0 0,1 0 0,-1 32-129,-33-32 129,35 0-129,-2 0 0,-33 0 129,34 35-258,-1-35 129,-33 0 0,0 0 129,33 34-129,-33-34 0,0 0 0,0 0 129,0 32-129,0-32 0,0 0 129,0 0-129,0 0 0,0 0 0,-33 34 0,33-34 129,0 0-129,-33 0 0,-1 32 0,34-32 0,-33 34 0,33-34 0,0 0 0,-35 34-129,35-34 129,0 32 0,0-32 0,-33 0 0,33 0-129,0 0-387,0 0-2451,0 0-1677,0 0-258,0 0-387,33 0-257</inkml:trace>
      </inkml:traceGroup>
      <inkml:traceGroup>
        <inkml:annotationXML>
          <emma:emma xmlns:emma="http://www.w3.org/2003/04/emma" version="1.0">
            <emma:interpretation id="{67AA4543-42A9-47E4-9DB3-D232D27D7449}" emma:medium="tactile" emma:mode="ink">
              <msink:context xmlns:msink="http://schemas.microsoft.com/ink/2010/main" type="line" rotatedBoundingBox="17493,15290 20957,15788 20820,16742 17356,16244"/>
            </emma:interpretation>
          </emma:emma>
        </inkml:annotationXML>
        <inkml:traceGroup>
          <inkml:annotationXML>
            <emma:emma xmlns:emma="http://www.w3.org/2003/04/emma" version="1.0">
              <emma:interpretation id="{A9104F19-4923-46F2-8742-B07D154121FB}" emma:medium="tactile" emma:mode="ink">
                <msink:context xmlns:msink="http://schemas.microsoft.com/ink/2010/main" type="inkWord" rotatedBoundingBox="17458,15537 17538,15548 17458,16105 17377,16093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'</emma:literal>
                </emma:interpretation>
                <emma:interpretation id="interp9" emma:lang="en-US" emma:confidence="0">
                  <emma:literal>l</emma:literal>
                </emma:interpretation>
                <emma:interpretation id="interp10" emma:lang="en-US" emma:confidence="0">
                  <emma:literal>1</emma:literal>
                </emma:interpretation>
              </emma:one-of>
            </emma:emma>
          </inkml:annotationXML>
          <inkml:trace contextRef="#ctx0" brushRef="#br1" timeOffset="1.88803E6">-2859-175 516,'0'0'1419,"0"0"129,0 0 0,0 0 129,0 0 0,0 0-129,0 0 0,0 0-258,0 0 129,0 32-258,0 3 129,0-1-387,0-2 129,0 2-387,0 32-129,0-32 0,0-2-129,0 37 0,0-37-258,0 2 129,0 0-129,0-2 0,0-32-129,0 34 0,0-34 0,0 0 0,0 34 0,0-34-129,0 0-129,0 0-258,0 0-774,0-34-3096,0 34-258,0 0-258,0 0 0</inkml:trace>
        </inkml:traceGroup>
        <inkml:traceGroup>
          <inkml:annotationXML>
            <emma:emma xmlns:emma="http://www.w3.org/2003/04/emma" version="1.0">
              <emma:interpretation id="{398B25A9-EAAB-45B2-8B51-5333AD44BEEF}" emma:medium="tactile" emma:mode="ink">
                <msink:context xmlns:msink="http://schemas.microsoft.com/ink/2010/main" type="inkWord" rotatedBoundingBox="20367,15704 20957,15788 20820,16742 20230,16657">
                  <msink:destinationLink direction="with" ref="{3DD71815-7B9E-41DB-9AAC-F12C4604B24F}"/>
                </msink:context>
              </emma:interpretation>
              <emma:one-of disjunction-type="recognition" id="oneOf3">
                <emma:interpretation id="interp11" emma:lang="en-US" emma:confidence="0">
                  <emma:literal>¢</emma:literal>
                </emma:interpretation>
                <emma:interpretation id="interp12" emma:lang="en-US" emma:confidence="0">
                  <emma:literal>x</emma:literal>
                </emma:interpretation>
                <emma:interpretation id="interp13" emma:lang="en-US" emma:confidence="0">
                  <emma:literal>X</emma:literal>
                </emma:interpretation>
                <emma:interpretation id="interp14" emma:lang="en-US" emma:confidence="0">
                  <emma:literal>4</emma:literal>
                </emma:interpretation>
                <emma:interpretation id="interp15" emma:lang="en-US" emma:confidence="0">
                  <emma:literal>$</emma:literal>
                </emma:interpretation>
              </emma:one-of>
            </emma:emma>
          </inkml:annotationXML>
          <inkml:trace contextRef="#ctx0" brushRef="#br1" timeOffset="1.85353E6">51 24 1032,'0'0'3354,"0"-32"-258,0 32-645,0 0-258,0 0-258,0 0-387,0 0-258,0 0-387,0 0-129,0 32-129,0-32-258,0 34 0,0 0-129,0-2 0,0 3 0,0-1 0,-33 32-129,33 0 129,0 2-258,0-1 258,0-1-258,0 2 0,0-2 0,0-32 258,0 33-258,0-1 0,0-32 129,0 0 0,0-2-129,0 2 129,0-34-129,0 0 0,0 0 0,0 0-129,0 0-387,0 0-1161,0 0-2580,0-34-258,0 34-387,0-32-258</inkml:trace>
          <inkml:trace contextRef="#ctx0" brushRef="#br1" timeOffset="48967.7182">552 325 2967,'0'-32'3741,"34"32"-387,-34 0-645,0 0-645,0 0-129,0 0-645,0 0-129,0 0-387,0 0-129,0 0-129,0 0-129,0 0 129,0 0-258,-34 0 0,34 0 0,-33 32-129,33-32 0,-33 0-129,0 34 129,-1-34-129,34 0 0,-33 34 0,0-34 129,-3 0-258,3 32 258,0-32-129,33 0 0,-33 0 129,33 0 0,0 35 0,0-35-129,-34 0 129,34 0 0,34 34 0,-34-34 129,0 0 0,33 32-129,-33-32 0,33 34 0,-33-34-129,33 34 0,3-34 0,-36 32 0,33-32 0,-33 0 0,33 34 0,-33-34-129,34 0-129,-1 0-258,-33 0-516,33 0-3483,-33 0-258,33 34-387,-33-34-258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5.197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602220F1-823E-4980-B1C4-19EAEA16F8FD}" emma:medium="tactile" emma:mode="ink">
          <msink:context xmlns:msink="http://schemas.microsoft.com/ink/2010/main" type="writingRegion" rotatedBoundingBox="24012,16137 24380,16137 24380,16507 24012,16507"/>
        </emma:interpretation>
      </emma:emma>
    </inkml:annotationXML>
    <inkml:traceGroup>
      <inkml:annotationXML>
        <emma:emma xmlns:emma="http://www.w3.org/2003/04/emma" version="1.0">
          <emma:interpretation id="{E5AFA8CB-4A7E-4743-8393-5FD6F718FA90}" emma:medium="tactile" emma:mode="ink">
            <msink:context xmlns:msink="http://schemas.microsoft.com/ink/2010/main" type="paragraph" rotatedBoundingBox="24012,16137 24380,16137 24380,16507 24012,16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1D349F-E963-4234-8CBA-686B0E6D72D2}" emma:medium="tactile" emma:mode="ink">
              <msink:context xmlns:msink="http://schemas.microsoft.com/ink/2010/main" type="line" rotatedBoundingBox="24012,16137 24380,16137 24380,16507 24012,16507"/>
            </emma:interpretation>
          </emma:emma>
        </inkml:annotationXML>
        <inkml:traceGroup>
          <inkml:annotationXML>
            <emma:emma xmlns:emma="http://www.w3.org/2003/04/emma" version="1.0">
              <emma:interpretation id="{E32FA0B5-8BE2-46BB-9D3B-EA796C810539}" emma:medium="tactile" emma:mode="ink">
                <msink:context xmlns:msink="http://schemas.microsoft.com/ink/2010/main" type="inkWord" rotatedBoundingBox="24012,16137 24380,16137 24380,16507 24012,16507">
                  <msink:destinationLink direction="with" ref="{87BB0E29-C2BD-476C-BBB2-0632F1A70765}"/>
                </msink:context>
              </emma:interpretation>
              <emma:one-of disjunction-type="recognition" id="oneOf0">
                <emma:interpretation id="interp0" emma:lang="en-US" emma:confidence="0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O</emma:literal>
                </emma:interpretation>
                <emma:interpretation id="interp4" emma:lang="en-US" emma:confidence="0">
                  <emma:literal>F</emma:literal>
                </emma:interpretation>
              </emma:one-of>
            </emma:emma>
          </inkml:annotationXML>
          <inkml:trace contextRef="#ctx0" brushRef="#br0">-1 0 645,'0'0'3741,"0"0"-387,0 0-387,0 0-516,0 0-387,0 0-516,0 0-387,0 0-129,0 35-258,0-35-129,0 0-129,0 0 0,33 0 129,-33 0-258,33 0-129,-33 0 0,0 0 0,0 0-129,33 0 0,1 0 0,-34 34 0,33-34-129,2 0 129,-35 0-129,34 32 129,-1-32-129,-33 0 0,33 34 0,0-34 129,-33 0-129,0 0 0,34 0 0,-34 0 0,0 0 129,0 34-129,0-34 0,0 0 0,0 0 0,0 0 0,0 0 0,0 0 0,0 32 0,0-32 0,-34 0 0,34 0 0,0 0 0,0 0 0,-33 34 0,33-34 0,-33 34 0,33-34 0,-33 33 0,33-33 129,-34 34-258,-1-34 129,35 0 0,-33 34 129,33-34-129,-34 0 0,34 0 0,-33 0 0,33 0 0,0 0 0,0 0 0,0 0 0,0 0-129,0 0 0,0 0-258,0 0-387,0 0-3096,0 0-903,0 0-387,0 0-387</inkml:trace>
          <inkml:trace contextRef="#ctx0" brushRef="#br0" timeOffset="1352.1715">-1 201 1,'0'0'3869,"0"0"-515,0 0-774,0 0-258,0-32-387,0 32-387,33 0-258,-33 0-387,0 0-129,33 0-258,-33 0 0,33 0-258,-33 0 0,0 0-129,0 0 0,34 0 0,-34 0 0,33 0 0,-33 0-129,0 0 0,0 0 129,35 0-258,-35 0 0,0 0-516,0 0-1935,0 0-1806,0 0-258,0 0-387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25.901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1129F9F0-66D5-40D8-B6B6-7B2FDA88B389}" emma:medium="tactile" emma:mode="ink">
          <msink:context xmlns:msink="http://schemas.microsoft.com/ink/2010/main" type="writingRegion" rotatedBoundingBox="12405,13712 13623,15744 12771,16255 11553,14223"/>
        </emma:interpretation>
      </emma:emma>
    </inkml:annotationXML>
    <inkml:traceGroup>
      <inkml:annotationXML>
        <emma:emma xmlns:emma="http://www.w3.org/2003/04/emma" version="1.0">
          <emma:interpretation id="{C0CD7F06-B5F6-43FE-8FF8-3D8540523AB1}" emma:medium="tactile" emma:mode="ink">
            <msink:context xmlns:msink="http://schemas.microsoft.com/ink/2010/main" type="paragraph" rotatedBoundingBox="12405,13712 13623,15744 12771,16255 11553,14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F7DC44-6A82-4DCB-A9E2-9FF848149586}" emma:medium="tactile" emma:mode="ink">
              <msink:context xmlns:msink="http://schemas.microsoft.com/ink/2010/main" type="line" rotatedBoundingBox="12405,13712 13623,15744 12771,16255 11553,14223"/>
            </emma:interpretation>
          </emma:emma>
        </inkml:annotationXML>
        <inkml:traceGroup>
          <inkml:annotationXML>
            <emma:emma xmlns:emma="http://www.w3.org/2003/04/emma" version="1.0">
              <emma:interpretation id="{8AE252BE-E74B-4DC4-B569-7DC731505EFF}" emma:medium="tactile" emma:mode="ink">
                <msink:context xmlns:msink="http://schemas.microsoft.com/ink/2010/main" type="inkWord" rotatedBoundingBox="12405,13712 13623,15744 12771,16255 11553,14223"/>
              </emma:interpretation>
              <emma:one-of disjunction-type="recognition" id="oneOf0">
                <emma:interpretation id="interp0" emma:lang="en-US" emma:confidence="0">
                  <emma:literal>we.</emma:literal>
                </emma:interpretation>
                <emma:interpretation id="interp1" emma:lang="en-US" emma:confidence="0">
                  <emma:literal>wee.</emma:literal>
                </emma:interpretation>
                <emma:interpretation id="interp2" emma:lang="en-US" emma:confidence="0">
                  <emma:literal>hie.</emma:literal>
                </emma:interpretation>
                <emma:interpretation id="interp3" emma:lang="en-US" emma:confidence="0">
                  <emma:literal>vie.</emma:literal>
                </emma:interpretation>
                <emma:interpretation id="interp4" emma:lang="en-US" emma:confidence="0">
                  <emma:literal>hie,</emma:literal>
                </emma:interpretation>
              </emma:one-of>
            </emma:emma>
          </inkml:annotationXML>
          <inkml:trace contextRef="#ctx0" brushRef="#br0">-8611-1545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564.0716">-7974-1513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  <inkml:trace contextRef="#ctx0" brushRef="#br0" timeOffset="1156.1468">-7841-1412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1" timeOffset="1.89984E6">-7539-375 2967,'0'-35'3354,"0"35"-516,0 0-645,0 0-258,0 0-387,0 0-258,0 0-129,0 0-387,0 0 0,0 67-129,0-33-258,0 0 129,0 32-129,0 0 0,0-31 0,0 31 129,0 0-258,0 2 0,0-36-129,0 3 0,0-1-129,0-2 0,0-32 129,0 0-129,0 0 0,0 0-129,33 0-387,-33 0-258,0 0-1806,0 0-2064,33-32-129,-33 32-516</inkml:trace>
          <inkml:trace contextRef="#ctx0" brushRef="#br1" timeOffset="1.90349E6">-7105-74 903,'0'0'2709,"0"0"129,0 0-258,0 0-258,0 0-387,0 0 0,0 0-387,0 0-258,0 0-129,0 0-258,0 0-258,-33 0-129,33 0-129,0 0 0,-33 32-129,33-32-129,-33 0 0,33 0 0,-36 34-129,36-34 129,-33 0 0,33 32-129,-33-32 0,-1 34 129,34-34-129,0 0 129,-33 0-129,33 0 0,0 34 0,0-34 129,0 0-129,0 0 0,0 32 129,0-32-129,33 0 129,1 0-129,-34 35 129,33-35 0,-33 0 0,33 0 0,3 34-129,-36-34 129,0 0-129,0 0 0,33 32 0,-33-32 0,33 0-258,-33 0-387,33 34-1806,-33-34-2322,34 0-129,-34 0-516,0 0-129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08:08.176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ECAD756-46A4-4933-978E-DD804594CF1B}" emma:medium="tactile" emma:mode="ink">
          <msink:context xmlns:msink="http://schemas.microsoft.com/ink/2010/main" type="inkDrawing" rotatedBoundingBox="13009,15763 17122,15614 17125,15679 13011,15827" shapeName="Other"/>
        </emma:interpretation>
      </emma:emma>
    </inkml:annotationXML>
    <inkml:trace contextRef="#ctx0" brushRef="#br0">0 162 1935,'0'0'3354,"0"0"-129,0 0-903,0 0-258,0 0-516,0 0-129,0 0-258,33 0-258,-33 0 0,33 0-129,3 0-129,-3 0 0,0 0-129,0 0 0,34-34-129,0 34-129,-34 0 0,33 0-129,1 0 129,2 0-129,-3 0 0,1 0 0,-1 0 0,1 0-129,-1 0 129,1 0-129,2 0 129,-3 0-129,1 0 0,-1 0 0,1 0 129,0 0-129,1 0 129,-35 0-129,34 0 0,0 0 129,-1-34-129,1 34 0,-1 0 0,3 0 0,-3 0 0,1 0 0,0 0 0,-1-32 0,1 32 258,-1 0-258,3 0 0,31 0 0,-34 0 129,1-34-129,33 34 0,-34 0 0,36 0 0,-2 0 0,-33 0 0,32 0-129,-32 0 129,2 0 129,30 0-129,-32 0 0,0 0 0,-34 0 0,34 0 0,-34 0 0,35 0 0,-34 0 0,-1 0 0,0 0 0,1 0 0,-1 0 0,0 0 0,0 0 0,-33 0 0,34 0 0,-34 0 0,33 0 0,-33 0 0,33 0 0,-33 0 0,34 0 0,-34 0 0,33 0-129,-33 0-129,0 0-516,35 0-3225,-35 0-903,0 0 0,0 0-645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3.8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CCB97B-D6F5-4B37-AE3A-9FE1AC14F054}" emma:medium="tactile" emma:mode="ink">
          <msink:context xmlns:msink="http://schemas.microsoft.com/ink/2010/main" type="writingRegion" rotatedBoundingBox="7539,4309 14036,4835 13844,7202 7347,6676"/>
        </emma:interpretation>
      </emma:emma>
    </inkml:annotationXML>
    <inkml:traceGroup>
      <inkml:annotationXML>
        <emma:emma xmlns:emma="http://www.w3.org/2003/04/emma" version="1.0">
          <emma:interpretation id="{89BB254C-9C61-46FE-89A5-E54D7BD922D6}" emma:medium="tactile" emma:mode="ink">
            <msink:context xmlns:msink="http://schemas.microsoft.com/ink/2010/main" type="paragraph" rotatedBoundingBox="9981,4421 14063,4844 13905,6373 9823,5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563BB8-057A-4CA4-9509-A49517D4D2EA}" emma:medium="tactile" emma:mode="ink">
              <msink:context xmlns:msink="http://schemas.microsoft.com/ink/2010/main" type="inkBullet" rotatedBoundingBox="10426,4912 10826,4915 10824,5115 10425,5113"/>
            </emma:interpretation>
            <emma:one-of disjunction-type="recognition" id="oneOf0">
              <emma:interpretation id="interp0" emma:lang="en-US" emma:confidence="0">
                <emma:literal>^</emma:literal>
              </emma:interpretation>
              <emma:interpretation id="interp1" emma:lang="en-US" emma:confidence="0">
                <emma:literal>a</emma:literal>
              </emma:interpretation>
              <emma:interpretation id="interp2" emma:lang="en-US" emma:confidence="0">
                <emma:literal>n</emma:literal>
              </emma:interpretation>
              <emma:interpretation id="interp3" emma:lang="en-US" emma:confidence="0">
                <emma:literal>4</emma:literal>
              </emma:interpretation>
              <emma:interpretation id="interp4" emma:lang="en-US" emma:confidence="0">
                <emma:literal>N</emma:literal>
              </emma:interpretation>
            </emma:one-of>
          </emma:emma>
        </inkml:annotationXML>
        <inkml:trace contextRef="#ctx0" brushRef="#br0">-1504-807 129,'0'0'3354,"0"0"-129,0 0-774,0 0-258,0 0-258,0 0-387,-34 0-129,34 0-258,0 0 0,0 0-387,-33 0 0,33 0-129,-33 35-129,33-1 129,-33-34-258,33 0 0,-34 32 0,1-32-258,33 34 129,0-34-129,-33 0 129,33 0-129,0 0 129,0 0-129,0 0 129,0 0-129,0 0-129,0 0 129,0 0 0,33-34 0,-33 34-258,33 0 258,-33-32-129,34 32 0,-34-34 129,33 34-129,-33-35 129,33 35-129,-33 0 129,0 0-129,33-32 129,-33 32 0,0 0 0,0 0 0,0 0 0,0 0 0,0 0 129,34 32-129,-34-32 0,0 35 129,0-1-129,33-34 0,-33 32 0,33 2 0,-33-34 0,34 34-129,-34-34 129,33 0-258,-33 0 129,0 0-258,33 0-258,-33 0-3096,0 0-1290,0 0-645,0 0-516,0 0 0</inkml:trace>
      </inkml:traceGroup>
      <inkml:traceGroup>
        <inkml:annotationXML>
          <emma:emma xmlns:emma="http://www.w3.org/2003/04/emma" version="1.0">
            <emma:interpretation id="{4B667DBF-EDDB-4755-87FB-0E6CD65D848E}" emma:medium="tactile" emma:mode="ink">
              <msink:context xmlns:msink="http://schemas.microsoft.com/ink/2010/main" type="line" rotatedBoundingBox="12499,4807 13769,4814 13765,5520 12495,5513"/>
            </emma:interpretation>
          </emma:emma>
        </inkml:annotationXML>
        <inkml:traceGroup>
          <inkml:annotationXML>
            <emma:emma xmlns:emma="http://www.w3.org/2003/04/emma" version="1.0">
              <emma:interpretation id="{69AF93FC-764C-4CCA-A55B-38B9E0F08C46}" emma:medium="tactile" emma:mode="ink">
                <msink:context xmlns:msink="http://schemas.microsoft.com/ink/2010/main" type="inkWord" rotatedBoundingBox="12499,4807 13769,4814 13765,5520 12495,5513"/>
              </emma:interpretation>
              <emma:one-of disjunction-type="recognition" id="oneOf1">
                <emma:interpretation id="interp5" emma:lang="en-US" emma:confidence="0">
                  <emma:literal>in</emma:literal>
                </emma:interpretation>
                <emma:interpretation id="interp6" emma:lang="en-US" emma:confidence="0">
                  <emma:literal>on</emma:literal>
                </emma:interpretation>
                <emma:interpretation id="interp7" emma:lang="en-US" emma:confidence="0">
                  <emma:literal>Far</emma:literal>
                </emma:interpretation>
                <emma:interpretation id="interp8" emma:lang="en-US" emma:confidence="0">
                  <emma:literal>FAM</emma:literal>
                </emma:interpretation>
                <emma:interpretation id="interp9" emma:lang="en-US" emma:confidence="0">
                  <emma:literal>Tr</emma:literal>
                </emma:interpretation>
              </emma:one-of>
            </emma:emma>
          </inkml:annotationXML>
          <inkml:trace contextRef="#ctx0" brushRef="#br0" timeOffset="-10859.8787">1071-271 1677,'0'0'4773,"0"0"0,0 0-1548,0 0-645,0 0-774,0 0-387,0-34-258,0 34-129,33-32-258,-33-2 0,34 34 0,-34-34-387,33 2 129,0-2-129,-33 0-129,33-33 0,1 33-258,-1 2 258,0-2-258,3 0 258,-3-32-258,-33 31 129,33 3-129,0-2 0,-33 34 129,0-34 0,0 34-129,0 0 0,0 0 0,0 0 0,0 0-129,0 0 129,0 0-258,0 0-129,0 34-774,0-34-3999,0 34 0,0-34-516,-33 0-387</inkml:trace>
          <inkml:trace contextRef="#ctx0" brushRef="#br0" timeOffset="-10011.7713">1304-772 2967,'-33'0'4257,"33"0"-1419,0 0-516,0 0-129,0 0-258,0 0-516,-34 0-129,34 0-258,0 0-258,0 0 129,0 0-258,0 0-129,0 0 0,34 0-129,-34 0 0,0 0 129,0 0-129,33-35-129,0 35 0,-33 0 0,36-32 0,-3-2-258,0 34 129,-33-34 0,33 34-129,1 0 0,-1-32 0,-33 32 0,33 0 0,-33 0 0,34 0 0,-34 0 0,0 0 0,0 32 129,0 2-129,0-34 129,0 34 0,-34-2 0,34 3 0,0-1 0,0-34 0,0 32 0,0 2 0,0-34-129,0 0 0,0 0-258,0 0-258,0 0-1032,0 0-3612,0-34-387,0 34-129,0 0-774</inkml:trace>
          <inkml:trace contextRef="#ctx0" brushRef="#br0" timeOffset="-11940.0162">335-738 4386,'0'0'4773,"0"0"-1161,0 0-903,0 0-516,0 0-516,0 32-645,0-32-258,0 34-258,0-34 258,0 34-516,0-34 129,0 32-258,0-32 129,0 34-129,0-34 0,0 0 0,0 0-129,33 0 129,-33-34-258,0 2 258,0 32-258,0-34 387,0 0-387,0 2 258,0-2-129,0-1 129,0 35 258,0-32-387,0 32 258,0-34-129,0 34 0,0 0 129,0 0-129,0 0 0,0 0 129,33 0-129,-33 0 0,33 0 0,3 34-129,-36-34 0,33 0-129,0 0-129,1 32-903,-1-32-3870,0 0-129,0 0-516,1 35-258</inkml:trace>
          <inkml:trace contextRef="#ctx0" brushRef="#br0" timeOffset="-12731.6167">401-772 2580,'0'-35'5160,"0"35"-387,0 0-1419,-33-32-774,33 32-774,0 0-387,0 0-387,0 0-258,0 0-129,0 0 0,33 32-258,-33 3 0,33-1-129,3-2 129,-3 36-258,0-36 129,1 36-129,-1-35 129,0 35-258,0-36 129,1 2-129,-34 0 0,33-2 0,0 2 0,-33-34-129,34 34-258,-34-34 0,0 0-129,0 0-774,0 0-2580,0 0-1290,0 0-258,-34 0-387</inkml:trace>
        </inkml:traceGroup>
      </inkml:traceGroup>
      <inkml:traceGroup>
        <inkml:annotationXML>
          <emma:emma xmlns:emma="http://www.w3.org/2003/04/emma" version="1.0">
            <emma:interpretation id="{FBA8E7DD-4974-40FF-8664-43C448C91EF8}" emma:medium="tactile" emma:mode="ink">
              <msink:context xmlns:msink="http://schemas.microsoft.com/ink/2010/main" type="line" rotatedBoundingBox="9945,4768 14027,5191 13905,6373 9823,5950"/>
            </emma:interpretation>
          </emma:emma>
        </inkml:annotationXML>
        <inkml:traceGroup>
          <inkml:annotationXML>
            <emma:emma xmlns:emma="http://www.w3.org/2003/04/emma" version="1.0">
              <emma:interpretation id="{D5CAFA7A-3BA0-4234-8EE9-7D02D1F2EEF7}" emma:medium="tactile" emma:mode="ink">
                <msink:context xmlns:msink="http://schemas.microsoft.com/ink/2010/main" type="inkWord" rotatedBoundingBox="9945,4768 10698,4846 10576,6028 9822,5950"/>
              </emma:interpretation>
              <emma:one-of disjunction-type="recognition" id="oneOf2">
                <emma:interpretation id="interp10" emma:lang="en-US" emma:confidence="0">
                  <emma:literal>,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]</emma:literal>
                </emma:interpretation>
                <emma:interpretation id="interp13" emma:lang="en-US" emma:confidence="0">
                  <emma:literal>J</emma:literal>
                </emma:interpretation>
                <emma:interpretation id="interp14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1075.6366">-1471-873 2322,'0'0'3225,"0"0"129,0 0-903,0 0-258,0 0-129,0 0-516,0-34-129,0 34-258,0 0-258,0 0-258,0 0 129,0 0-258,0 34-129,0-34 0,0 0-129,0 34 0,-33-2 0,33-32 0,0 35 129,0-1-258,0-2 129,0-32-129,0 34 129,-34 32-129,34-32 0,0 0-129,0-1 129,-33 35-129,33-36 0,0 2 129,-33 32-129,33-32 0,-33 0 0,-1 33 0,34-35 0,-33 2 129,0 0-258,-3-2 129,3 2 0,0 0 129,0-1-258,-34-33 258,34 34-129,-1 0 0,-32-34 0,33 32 0,-1-32 0,-34 34 129,34-34-129,1 0 0,0 0 129,33 0-129,-33 0 129,33 0-129,0 0 129,0 0-129,0 0 0,0 0 0,0 0-129,0 0-129,33 0-129,-33 0-387,33 0-1290,-33 0-3096,33-34 0,-33 2-645,34 32 0</inkml:trace>
        </inkml:traceGroup>
        <inkml:traceGroup>
          <inkml:annotationXML>
            <emma:emma xmlns:emma="http://www.w3.org/2003/04/emma" version="1.0">
              <emma:interpretation id="{FCE265A0-F36D-4D69-B3C5-81C75CA2ADBD}" emma:medium="tactile" emma:mode="ink">
                <msink:context xmlns:msink="http://schemas.microsoft.com/ink/2010/main" type="inkWord" rotatedBoundingBox="12211,5313 13995,5498 13913,6287 12129,6102"/>
              </emma:interpretation>
              <emma:one-of disjunction-type="recognition" id="oneOf3">
                <emma:interpretation id="interp15" emma:lang="en-US" emma:confidence="1">
                  <emma:literal>read</emma:literal>
                </emma:interpretation>
                <emma:interpretation id="interp16" emma:lang="en-US" emma:confidence="0">
                  <emma:literal>road</emma:literal>
                </emma:interpretation>
                <emma:interpretation id="interp17" emma:lang="en-US" emma:confidence="0">
                  <emma:literal>mead</emma:literal>
                </emma:interpretation>
                <emma:interpretation id="interp18" emma:lang="en-US" emma:confidence="0">
                  <emma:literal>Read</emma:literal>
                </emma:interpretation>
                <emma:interpretation id="interp19" emma:lang="en-US" emma:confidence="0">
                  <emma:literal>tread</emma:literal>
                </emma:interpretation>
              </emma:one-of>
            </emma:emma>
          </inkml:annotationXML>
          <inkml:trace contextRef="#ctx0" brushRef="#br0" timeOffset="-16707.6216">0 30 2451,'35'-34'5160,"-35"34"-258,0 0-129,0 34-3096,0-34-387,0 33-387,0 1 0,33-34-516,-33 66-129,0-32 0,0 0 0,34-34-129,-34 32 0,0 2-129,0 1 129,0-35-129,0 0 0,0 0 0,0 32 0,0-32 0,0 0-129,0-32 129,0 32 0,0-35 0,0 1-129,0 34 129,-34-32 0,34-2 0,0 34 0,0-34 0,34 34 0,-34-32 129,0 32-129,33-34 258,-33 34-129,33-34 0,0 34 0,-33 0 0,34 0 258,-1-33-387,-33 33 129,0 0-129,33 0 0,-33 0 0,0 0 0,0 0 0,0 0 0,0 0-129,0 0-258,0 0 0,0 0-516,0 0-3354,0 0-1032,0 0 129,0 0-516</inkml:trace>
          <inkml:trace contextRef="#ctx0" brushRef="#br0" timeOffset="-15876.016">503 163 903,'0'0'4902,"0"0"258,33 0-516,1 0-2451,-34 0-516,33 0-774,-33 0-258,33 0-258,-33 0 129,33-32-387,-33 32 129,34 0 0,-34 0-129,33 0 0,-33 0 0,0-34 0,0 34 0,0 0-129,0 0 0,0-34 0,0 34 129,0-33-129,0 33 0,-33 0 0,33 0 0,-34 0 0,34 0 0,-33 0 0,33 0 0,-33 0 0,0 33 0,33-33 0,-34 34 0,1-34 129,33 34 0,-33-34 0,33 32 129,0 2 0,-36-34-129,36 34 258,36-34-129,-36 32 0,0-32-129,33 34 129,-33-34-129,33 35 129,1-35-129,-1 0 0,0 0 0,-33 0-129,33 0 0,1 0 0,-1 0-258,-33 0-129,33 0-516,-33 0-3483,34 0-645,-34 0-516,0 0-258</inkml:trace>
          <inkml:trace contextRef="#ctx0" brushRef="#br0" timeOffset="-15003.9052">1237 63 1806,'0'0'4902,"0"0"-129,0 0-1677,0 0-774,0 0-516,0-33-645,0 33-129,-33 0-387,33 0 129,-33 0-258,33 0-129,-33 33-129,33-33 0,-34 0-129,1 34 129,0-34-129,33 34 0,-34-34 129,1 32-129,33 2 0,0-34 129,0 34-129,0-2 129,0-32-129,33 34 0,1-34 0,-34 35 0,33-35-129,0 0 129,1-35-129,-1 35-129,0-34 129,-33 34 0,33-32 0,-33-2-129,0 34 258,34-34-387,-34 2 258,0 32 0,0-34 129,0 0-129,0 34-129,0 0 129,0 0 129,0 0-129,0 0 0,-34 0 0,34 0 0,0 34-129,0-34 129,0 34 129,0-2-258,0-32 129,34 34 0,-34 0 129,33-34-129,-33 32 129,0-32-387,0 0 0,33 34-645,-33-34-2709,0 0-1419,36 0-516,-36 0-129</inkml:trace>
          <inkml:trace contextRef="#ctx0" brushRef="#br0" timeOffset="-14291.3148">1672-271 7998,'0'0'5418,"0"0"-129,0 0-1161,0 34-3225,0-34 0,0 33-258,0 1-129,0-2-129,33 2-129,-33 32 0,0-32-129,0 0 0,34-1-129,-34 35 129,0-36-129,0 2 129,0 0-129,33-2 129,-33-32-258,0 34 258,0-34-258,0 0 129,0 0-129,0 0-129,0-34 129,0 34 0,0-32 0,-33-2-129,33 34 258,-34-34-258,34 2 258,-33 32 0,33 0 0,-33 0 0,0-34 0,33 34 0,-34 0 129,1 0-129,33 34 0,-33-34 129,-1 0-129,34 32 0,-33-32 129,33 34-129,0 0 0,-33-2 258,33-32-129,33 34 0,-33-34-129,33 35 258,-33-35-258,34 0 258,-1 32-129,0-32-129,1 0 258,-1 0-258,0 0 129,0 0-129,-33 0 129,34 0-129,-34-32 0,33 32 0,-33 0-258,0 0 0,0 0-387,0-35-2709,0 35-1677,0 0-645,0 0-129,-33 0-516</inkml:trace>
        </inkml:traceGroup>
      </inkml:traceGroup>
    </inkml:traceGroup>
    <inkml:traceGroup>
      <inkml:annotationXML>
        <emma:emma xmlns:emma="http://www.w3.org/2003/04/emma" version="1.0">
          <emma:interpretation id="{3CC3DD8A-0CE2-4BB2-84B4-91EC7195271B}" emma:medium="tactile" emma:mode="ink">
            <msink:context xmlns:msink="http://schemas.microsoft.com/ink/2010/main" type="paragraph" rotatedBoundingBox="7423,5742 13675,6248 13600,7182 7347,6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2E82EE-50BE-4EDD-BD54-01F62CC58CCB}" emma:medium="tactile" emma:mode="ink">
              <msink:context xmlns:msink="http://schemas.microsoft.com/ink/2010/main" type="line" rotatedBoundingBox="7423,5742 13675,6248 13600,7182 7347,6676"/>
            </emma:interpretation>
          </emma:emma>
        </inkml:annotationXML>
        <inkml:traceGroup>
          <inkml:annotationXML>
            <emma:emma xmlns:emma="http://www.w3.org/2003/04/emma" version="1.0">
              <emma:interpretation id="{E5F05A39-178D-4744-A3A7-84FE94E21D98}" emma:medium="tactile" emma:mode="ink">
                <msink:context xmlns:msink="http://schemas.microsoft.com/ink/2010/main" type="inkWord" rotatedBoundingBox="7423,5742 9905,5943 9829,6877 7347,6676"/>
              </emma:interpretation>
              <emma:one-of disjunction-type="recognition" id="oneOf4">
                <emma:interpretation id="interp20" emma:lang="en-US" emma:confidence="1">
                  <emma:literal>written</emma:literal>
                </emma:interpretation>
                <emma:interpretation id="interp21" emma:lang="en-US" emma:confidence="0">
                  <emma:literal>writhen</emma:literal>
                </emma:interpretation>
                <emma:interpretation id="interp22" emma:lang="en-US" emma:confidence="0">
                  <emma:literal>Kurten</emma:literal>
                </emma:interpretation>
                <emma:interpretation id="interp23" emma:lang="en-US" emma:confidence="0">
                  <emma:literal>Written</emma:literal>
                </emma:interpretation>
                <emma:interpretation id="interp24" emma:lang="en-US" emma:confidence="0">
                  <emma:literal>unwritten</emma:literal>
                </emma:interpretation>
              </emma:one-of>
            </emma:emma>
          </inkml:annotationXML>
          <inkml:trace contextRef="#ctx0" brushRef="#br0" timeOffset="1688.2144">-4747 532 2580,'-34'0'5418,"34"0"-129,0 0-387,0-34-1806,0 34-1419,0 0-516,0 0-258,0 34-258,34-34-258,-34 0 0,0 32-258,0 3 0,0-1 0,0-2 0,0 2-129,0 0 0,0 32 129,0-32-258,33-2 258,-33 3-129,0-35 0,0 0 0,33 34 0,-33-34 0,0 0 0,34-34 0,-34-1 0,33 3 0,-33-2 0,33 0 0,-33 2 0,0-2 129,33 0-258,-33 34 258,34-32-129,-34-2 0,33 34-129,-33 0 0,33-35-387,-33 35-387,0 0-3354,0 0-774,0 0-387,0 35-516</inkml:trace>
          <inkml:trace contextRef="#ctx0" brushRef="#br0" timeOffset="2216.2814">-4614 564 6063,'0'0'5418,"0"0"-258,0 0-387,0 35-3483,0-35-387,33 34-258,-33-34 0,0 32-387,33 2-129,-33 0 0,0-2-129,34 2 0,-34-34 0,0 34 0,0-34 0,33 32 0,-33-32 0,0 0 0,0 0 0,33 0 129,3-32-129,-36 32 0,33-34 129,-33 0-129,0 2 129,33-2-129,-33 0 129,0 34 0,0-32-129,33-2 129,-33 34-129,0 0 0,0 0-258,0 0-387,34 0-2322,-34 0-1935,0 34-387,0-34-387,0 32 0</inkml:trace>
          <inkml:trace contextRef="#ctx0" brushRef="#br0" timeOffset="2687.8413">-4146 532 4902,'0'0'5418,"33"0"-387,-33 0-258,0 32-2967,0-32-1032,0 35-129,0-1-129,34-2-258,-34 2-129,0 0 0,0-34-129,0 32 258,0 2-258,0-34 0,0 0 0,0 0-258,0 0 258,0 0 0,0 0 0,0 0 0,0-34-129,0 2 129,0-2 0,0 34 0,0-34 129,33 2 129,-33-2-129,0 34 0,0 0 0,33-35 129,-33 35-129,33 0 0,-33-32 0,36 32-258,-36 0-129,0 0-903,33 0-3612,-33 0-258,33 0-387,-33 0-258</inkml:trace>
          <inkml:trace contextRef="#ctx0" brushRef="#br0" timeOffset="2995.8804">-3811 532 8514,'33'0'5676,"-33"0"-516,0 0-129,0 32-3999,0-32-387,33 35-129,-33-1-258,0-2 0,0 2-129,0-34-129,0 34 0,0-2 0,0 2-129,0-34 0,0 0-387,0 34-129,0-34-1806,0 0-2451,0 0-516,0 0-258,0-34-129</inkml:trace>
          <inkml:trace contextRef="#ctx0" brushRef="#br0" timeOffset="4424.0618">-3711 398 3870,'0'0'5418,"0"0"-387,0 0 129,0 0-2967,0 0-645,0 0-645,66-34 129,-32 34-387,-1 0-129,0 0 0,2 0-129,-1 0-129,-1 0-129,34 0 0,-67 0 0,33 0-129,0 0 0,-33 0-129,0 0-129,0 0-129,0 0-258,33 0-1677,-33 0-2838,0 0-258,-33 0-516,33 0 129</inkml:trace>
          <inkml:trace contextRef="#ctx0" brushRef="#br0" timeOffset="3535.949">-3510 163 7482,'0'0'5418,"0"0"-258,-35 0-258,35 34-3870,0 0-258,0-2-258,0 2 0,0 33-129,0 1 0,0-36-129,0 36 0,0-1-129,0-33 129,0-2-258,0 2-129,0 0 129,0-2-258,0-32-129,35 34-129,-35-34-645,0 0-2193,0 0-1677,0-34-516,0 2-258,0-2 517</inkml:trace>
          <inkml:trace contextRef="#ctx0" brushRef="#br0" timeOffset="3851.9892">-3410 163 5934,'0'-32'5547,"0"32"-258,0-34-516,0 34-3354,0 0-387,0 34-258,0-2-258,0 2-129,0 0 129,34-2-258,-34 37 129,0-37-258,0 36 129,0-2-129,0-32 0,0-2-129,0 37 0,0-37 0,0-32-129,0 34-129,0-34-129,0 0-258,0 0-1161,0 0-3225,0 0-258,0 0-258,0-34-387</inkml:trace>
          <inkml:trace contextRef="#ctx0" brushRef="#br0" timeOffset="5347.6791">-3177 599 4902,'0'0'5418,"0"0"-129,34 0-1161,-34 0-2193,33 0-258,-33-35-645,35 35-129,-2-32-387,1 32-129,-34 0-129,33-34 0,0 34-129,-33-34-129,0 34-129,0-32 129,0 32-129,0 0 129,0 0-129,0-34 129,-33 34-258,0 0 258,33 0 258,-34 0-387,1 0 387,-2 34-387,2-34 258,33 32-129,-34 2 258,1 0-129,33-2 0,-33 3 0,33-1 0,0-2 129,33 2-129,-33-34 129,33 34-129,1-34 129,-1 0-129,2 0 129,-2 0-129,1 0-129,-1 0 0,-33 0-129,33 0-387,-33-34-645,34 34-3999,-34 0-258,0 0-387,0-34-258</inkml:trace>
          <inkml:trace contextRef="#ctx0" brushRef="#br0" timeOffset="6419.8152">-2742 464 2580,'0'0'5160,"0"0"258,0 0-645,0-32-2193,0 32-903,0 0-516,0 32-258,0-32-129,33 0-258,-33 34-129,0 0-129,0-2 0,0 3 0,0-1-258,0-2 129,0 2 0,0 0-129,0-2 0,0-32 129,0 0-129,34 34 0,-34-34-129,33 0 129,-33-34 0,0 34 0,35-32 0,-35-2 0,0 0 0,33 2 0,-33-2 0,0 34 0,0-35 0,34 3 0,-34 32 129,0 0-129,33-34 0,0 34 0,-33 0 129,0 0-129,34 34 0,-34-34 129,33 32-129,-33 3 129,33-35-129,-33 34 0,0-2 129,0 2-129,34 0 0,-34-34 0,0 32 0,0-32 0,0 34 0,0-34-129,0 0 0,0 0-387,33 0-2322,-33 0-2064,0-34-645,0 34-258,0 0-258</inkml:trace>
        </inkml:traceGroup>
        <inkml:traceGroup>
          <inkml:annotationXML>
            <emma:emma xmlns:emma="http://www.w3.org/2003/04/emma" version="1.0">
              <emma:interpretation id="{B8E44427-3320-41F8-B1F3-26EC5B51FA25}" emma:medium="tactile" emma:mode="ink">
                <msink:context xmlns:msink="http://schemas.microsoft.com/ink/2010/main" type="inkWord" rotatedBoundingBox="12010,6301 12633,6352 12577,7033 11955,6982"/>
              </emma:interpretation>
              <emma:one-of disjunction-type="recognition" id="oneOf5">
                <emma:interpretation id="interp25" emma:lang="en-US" emma:confidence="0">
                  <emma:literal>J</emma:literal>
                </emma:interpretation>
                <emma:interpretation id="interp26" emma:lang="en-US" emma:confidence="0">
                  <emma:literal>b</emma:literal>
                </emma:interpretation>
                <emma:interpretation id="interp27" emma:lang="en-US" emma:confidence="0">
                  <emma:literal>S</emma:literal>
                </emma:interpretation>
                <emma:interpretation id="interp28" emma:lang="en-US" emma:confidence="0">
                  <emma:literal>s</emma:literal>
                </emma:interpretation>
                <emma:interpretation id="interp2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8012.0174">-100 1034 7224,'0'0'5160,"0"0"-129,0 0-1806,0 0-1677,0 0-387,-33 0-387,33 0 0,0 32-387,-34-32-129,34 34 0,0-34 129,-33 34-258,33-34 0,0 33 0,0 1 0,0-34 0,0 0-129,33 0 129,-33 0-129,0 32 0,34-32 0,-34 0 129,33 0-129,-33-32 0,33 32 0,0 0 0,1 0-129,-34 0-258,35-34-645,-2 34-3999,1 0-129,-1 0-387,-33 0-645</inkml:trace>
          <inkml:trace contextRef="#ctx0" brushRef="#br0" timeOffset="-8480.0767">434 599 3999,'0'0'4644,"36"0"-903,-36 0-774,0 0-774,0 0-387,0 0-516,0 0-258,0 0-129,0 0-387,0 0-129,0 0 0,-36 0-129,36 0 0,-33 34 0,33-34-129,-33 32-129,33 2 129,-33 0 0,-1-2-129,1 2 0,0 0 129,-1 33-129,1-33 0,0-2 0,0 2 0,-1 0 0,1-2 0,-2 2 0,35-34 0,0 0 0,-34 34 129,34-34-258,0 0 129,0 0 0,0 0 0,0 0 0,0 0-129,0 0 0,0 0 0,0 0-516,0 0-258,0 0-2580,0 0-1677,34-34 0,-34 34-387</inkml:trace>
        </inkml:traceGroup>
        <inkml:traceGroup>
          <inkml:annotationXML>
            <emma:emma xmlns:emma="http://www.w3.org/2003/04/emma" version="1.0">
              <emma:interpretation id="{32E908A9-1C5C-4543-B74A-36AE9BE24DD0}" emma:medium="tactile" emma:mode="ink">
                <msink:context xmlns:msink="http://schemas.microsoft.com/ink/2010/main" type="inkWord" rotatedBoundingBox="13239,6312 13667,6346 13615,6997 13186,6963"/>
              </emma:interpretation>
              <emma:one-of disjunction-type="recognition" id="oneOf6">
                <emma:interpretation id="interp30" emma:lang="en-US" emma:confidence="0">
                  <emma:literal>to</emma:literal>
                </emma:interpretation>
                <emma:interpretation id="interp31" emma:lang="en-US" emma:confidence="0">
                  <emma:literal>X</emma:literal>
                </emma:interpretation>
                <emma:interpretation id="interp32" emma:lang="en-US" emma:confidence="0">
                  <emma:literal>¥</emma:literal>
                </emma:interpretation>
                <emma:interpretation id="interp33" emma:lang="en-US" emma:confidence="0">
                  <emma:literal>tv</emma:literal>
                </emma:interpretation>
                <emma:interpretation id="interp34" emma:lang="en-US" emma:confidence="0">
                  <emma:literal>¥1</emma:literal>
                </emma:interpretation>
              </emma:one-of>
            </emma:emma>
          </inkml:annotationXML>
          <inkml:trace contextRef="#ctx0" brushRef="#br0" timeOffset="-6891.8751">1138 633 2580,'0'-34'5160,"0"34"0,0-35-903,0 35-1806,0 0-774,0 0-387,0 0-387,0 0-258,0 0 0,0 0-387,0 35 129,33-1-129,-33-34-129,0 32 0,0 36 0,33-36 0,-33 36-129,33-1 129,-33-33-129,34 32 0,-34-32 0,33-2 0,-33 2 0,0 0 0,33-1 0,-33-33 0,0 0-129,0 0 129,0 0-258,0 0 0,0 0-258,0 0-516,0 0-1419,0 0-2451,0-33-387,-33 33-516,33 0 387</inkml:trace>
          <inkml:trace contextRef="#ctx0" brushRef="#br0" timeOffset="-6263.7954">1071 1066 1032,'0'0'5031,"0"0"387,0 0-258,0 0-2451,-33-32-903,33 32-258,0 0-516,0 0-129,0 0-387,0 0 0,0 0-129,33 0-129,-33 0 0,33 32 0,1-32-129,-34 34 0,33-34-129,-33 34 129,33-34-129,0 33 0,-33 1-129,34-34 258,-1 32-129,-33-32 0,33 0 0,-33 0 0,0 0 0,36 0 0,-36 0 0,33-32 0,-33 32 129,0-34-129,33 1 0,-33-1 0,0 0 129,0 34-129,0-32 129,33-2-129,-33 0 129,0 34-129,0 0 0,0-32 0,0 32-258,0 0-258,0 0-903,0 32-3870,0-32 129,0 0-774,0 34-129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2:17.097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-8 59 6966,'0'-32'5418,"0"32"-387,0-35-258,0 35-3870,0 0-387,0 0-387,0 0-645,0 0-2193,0 0-2064,0 0-258,0 35-516,0-35 388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0.2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4528 16436 774,'13'0'1935,"7"0"258,-9 0-258,-1 0-258,6 0-258,-2 0-258,7 0-387,-5 0-258,9 1 129,-4 0-129,7 2 0,-4-1 0,6 0 129,-5 1-258,5 2 0,-3-1 129,1 0-129,5-3-129,4 6 0,-4-2-129,5-2-129,-1 2 129,4 0 0,0-2-129,1-2 0,0 4 129,2-3 0,4 1 0,-1-1-129,1-2 258,1 5-129,-2 1-129,0 0 129,-2 0-129,-2-1 0,0 2 0,1 2 0,-1-2-129,1-4 129,0 2 0,1 1 0,2-1 0,0 2 0,1-1 0,-1 0 0,2 3 129,0 2-129,-1-1 0,3-1 0,-3 4-129,0-3 129,0 2 0,-1 1 0,0-5-129,1 4 129,0 0 0,1-2 0,1 2-258,0 3 258,2-6 0,1 0 0,1 2-129,0-2 129,0-1 0,-2 2 0,1-3 0,1 2 0,-3-1 0,-2 4-129,0-4 129,-1 1 0,3 5 0,-1 1 0,0-3-129,0 2 129,3 0 0,-4 1 0,2-2 0,0 3 0,-3-4 0,0-4 0,3 6 0,-5-2 0,2 2 0,-3-2 0,2 1-129,-2 1 129,1-1 0,0-1 0,-2 0 0,1 2 0,0-3 0,0-2 0,1 5 0,-3-2 129,0-2-129,1 5 0,-4-4 129,4 6-129,-2-7 0,-1 5 129,-2-7-129,0 6 0,0-2-129,1 2 258,-3-4-129,0 0 0,-2 0 0,-1 1 129,0 6-129,1-7 258,-1 6-258,-1 2 129,4-1-129,-5 0 129,1 7-129,-1 1 129,0-7-129,-1 5 129,-1-12-129,0 4 0,0 2 0,0 2 129,3-11-129,1 1 0,0-1 0,1 8 0,-2-6 129,1-1-129,1-1 129,0-3-129,-2 4 0,0-9 129,0 7 0,1-2-129,1 7 258,-2 0-258,1-9 258,-1 2-258,0 5 129,-33-10-387,61 30 387,-61-30-129,58 10-129,-58-10 129,54 13 0,-54-13 129,49 14-258,-49-14 645,51 15-645,-51-15 0,52 4 387,-52-4-516,53 13 0,-53-13 0,54 0 258,-54 0-387,55 5 258,-55-5 129,57 0-258,-57 0 387,58 4-129,-58-4 0,61 16 0,-61-16 258,61-7-258,-61 7 0,61 12 0,-61-12 258,57 3-387,-57-3 0,59 10-1161,-59-10-3225,0 0 0,74 12-645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4:16.5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48938BC-4CB2-42E0-B795-8D97EE85C862}" emma:medium="tactile" emma:mode="ink">
          <msink:context xmlns:msink="http://schemas.microsoft.com/ink/2010/main" type="writingRegion" rotatedBoundingBox="3427,10790 3362,17912 2892,17908 2958,10786"/>
        </emma:interpretation>
      </emma:emma>
    </inkml:annotationXML>
    <inkml:traceGroup>
      <inkml:annotationXML>
        <emma:emma xmlns:emma="http://www.w3.org/2003/04/emma" version="1.0">
          <emma:interpretation id="{3787723B-971A-4F94-B15C-80DEC4D88A72}" emma:medium="tactile" emma:mode="ink">
            <msink:context xmlns:msink="http://schemas.microsoft.com/ink/2010/main" type="paragraph" rotatedBoundingBox="3427,10790 3362,17912 2892,17908 2958,107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7777C2-C159-47B8-A1F4-7E7BB07EC612}" emma:medium="tactile" emma:mode="ink">
              <msink:context xmlns:msink="http://schemas.microsoft.com/ink/2010/main" type="line" rotatedBoundingBox="3427,10790 3362,17912 2892,17908 2958,10786"/>
            </emma:interpretation>
          </emma:emma>
        </inkml:annotationXML>
        <inkml:traceGroup>
          <inkml:annotationXML>
            <emma:emma xmlns:emma="http://www.w3.org/2003/04/emma" version="1.0">
              <emma:interpretation id="{A2BA2D49-3C33-44BF-B639-CD477A540284}" emma:medium="tactile" emma:mode="ink">
                <msink:context xmlns:msink="http://schemas.microsoft.com/ink/2010/main" type="inkWord" rotatedBoundingBox="3281,14399 3248,17911 2892,17908 2924,14396"/>
              </emma:interpretation>
              <emma:one-of disjunction-type="recognition" id="oneOf0">
                <emma:interpretation id="interp0" emma:lang="en-US" emma:confidence="0">
                  <emma:literal>ini.</emma:literal>
                </emma:interpretation>
                <emma:interpretation id="interp1" emma:lang="en-US" emma:confidence="0">
                  <emma:literal>ini</emma:literal>
                </emma:interpretation>
                <emma:interpretation id="interp2" emma:lang="en-US" emma:confidence="0">
                  <emma:literal>ini:</emma:literal>
                </emma:interpretation>
                <emma:interpretation id="interp3" emma:lang="en-US" emma:confidence="0">
                  <emma:literal>i.</emma:literal>
                </emma:interpretation>
                <emma:interpretation id="interp4" emma:lang="en-US" emma:confidence="0">
                  <emma:literal>i</emma:literal>
                </emma:interpretation>
              </emma:one-of>
            </emma:emma>
          </inkml:annotationXML>
          <inkml:trace contextRef="#ctx0" brushRef="#br0">199 1806 2967,'0'0'3870,"0"0"-258,0 0-774,0 0-645,-33 0-516,33 0-258,0 0-258,-34-34-387,34 34-129,0 0-129,0 0 129,0 0-387,-33 0 129,33 0-129,0 34 0,0-34-129,0 32 129,0-32 0,-33 35-129,33-35 258,0 34-258,0-34-129,0 32 129,0-32 0,33 0-129,-33 0 129,33 34-129,-33-34 0,0 0 129,34 0-129,-1 0 0,-33 0 0,33 0 0,-33 0 0,33-34 0,-33 34 129,34-32-129,-34 32 0,0 0 0,0-34 129,0-1-129,0 35 0,0-32 0,0 32 0,-34 0 0,34 0 0,-33-34-129,33 34-516,-33 0-1161,33 0-2580,0 0-258,-33 34-258,33-34-516</inkml:trace>
          <inkml:trace contextRef="#ctx0" brushRef="#br0" timeOffset="22519.8594">166 2140 1806,'0'0'3999,"0"0"258,0 0-387,-34 0-1677,34 0-258,0 0-387,0 0-387,0 0-387,0 0 0,0 0-129,0 0-258,0 0 0,0 34-129,0-34 0,0 34 129,0-34-129,-33 0-129,33 32 0,0-32 0,0 34 0,0 0-129,0-34 129,0 32-129,0 2 0,0 0 0,0-1 0,0 1 0,0 0 0,0-2 0,0-32 0,0 34 0,0 0 0,0-2 0,0 2 0,0 1 0,0-35 0,0 32 0,0 2 0,0-34 0,0 34 0,0-2 129,0-32-258,-33 34 129,33 0 0,0-34 0,0 32 0,0 3 0,0-35 0,0 34 0,0-34 0,0 32 0,0-32 0,0 34 0,0-2 0,0-32 0,0 34 0,0-34 0,0 34 0,0-34 0,0 0 0,0 0 0,0 0 0,0 32 0,0-32 0,0 0 0,0 0 0,0 0 0,0 0-129,0 0-258,0 0-645,0-32-2193,0 32-1032,0-34-774,0 34 0,0-34-258</inkml:trace>
          <inkml:trace contextRef="#ctx0" brushRef="#br0" timeOffset="23171.4424">-67 2942 2967,'0'0'4515,"0"0"0,0 0-387,0 0-1161,0 0-1806,0 35-258,0-35-129,33 34-129,-33-34-258,0 32-129,0 2 0,33-2 0,-33 2-129,0-34-129,0 34 129,33-2-129,-33-32 0,0 0 129,34 35 0,-34-35-129,0 0 129,0 0 129,33-35-129,0 3 0,-33 32 0,0-34 0,34 0-129,-34 2 129,0 32 0,33-34-129,-33 2 0,0-2-258,33 34-903,-33-35-3225,0 35-129,0 0-387,33-32-387</inkml:trace>
          <inkml:trace contextRef="#ctx0" brushRef="#br0" timeOffset="24344.0913">132 3444 2193,'0'0'4128,"0"0"258,0 0-645,0 0-1419,-33-34-387,33 34-516,0 0-387,0 0-129,-33 0-258,33 0-258,0 0-129,0 34 0,0-34-129,0 0 0,-34 34-129,34-34 129,0 0 0,0 32-129,0 3 129,0-35-129,0 34 129,34-34 129,-34 0-258,0 32 129,0-32-129,33 0 129,-33 0 0,0 0 0,0 0-129,33 0 0,-33 0 0,34 0 129,-34 0-129,0 0 0,0 0 0,33 0 0,-33 0 0,33-32 129,-33-2-129,0 34 0,0 0 0,0-35 0,0 35 0,0 0 129,0-32-129,0 32 0,0-34 0,0 34-129,-33-34 0,33 34-516,0 0-2709,0 0-1032,0 0-387,0 0-387,-33 34-258</inkml:trace>
          <inkml:trace contextRef="#ctx0" brushRef="#br0" timeOffset="43603.0369">132 3779 1548,'0'0'3483,"0"0"387,0 0-1677,0 0-258,0 0-258,0 0-258,0 0-387,0 0-129,0 0 0,0 0-129,0 33-129,0-33-129,0 0 0,0 0-258,0 34 258,0 0-258,0-34 129,0 32-129,0 2-129,0 0 129,0-2 0,0 2-129,-33 33 0,33-33 0,0 32 0,0-32-129,0 0 0,0 33 129,0-33-129,0 32 0,0-34 0,0 2 0,0 32 0,0-32 0,0 33 0,0-33 0,0 0 0,0-2 0,0 2 0,0 0-129,0-2 258,0-32-129,0 35 0,0-35 0,0 0 0,0 0 0,0 34 0,0-34 0,0 0 0,0 0 0,0 0 0,0 0 0,0 0-129,0 0-129,0-34-516,0 34-1806,0-35-1806,0 35-387,0-32-258,33 32 0</inkml:trace>
          <inkml:trace contextRef="#ctx0" brushRef="#br0" timeOffset="44111.6015">-34 4681 4386,'0'0'4902,"0"0"-258,0 0-387,0 0-2580,0 0-516,0 0-129,0 0-387,0 0-387,33 0 0,-33 34-129,0 0 0,0-2 0,33 2 0,-33-34-129,34 34 129,-34-34-129,0 32 0,0-32 0,33 0 0,-33 0 0,33 0 129,-33 0-129,0 0 0,0 0 0,0 0 0,34 0 129,-34 0-129,0-32 0,33-2 0,-33 34 0,0-34-129,33 2-1032,-33 32-3096,33-34-387,-33 0-129,0 34-516</inkml:trace>
          <inkml:trace contextRef="#ctx0" brushRef="#br0" timeOffset="45179.2368">166 5150 774,'0'0'3354,"-34"-34"0,34 34-516,0 0-774,0 0-258,0 0-516,0 0 0,0-34-516,0 34 129,0 0-129,-33 0-258,33 0 0,0 0-129,0 0 0,-33 0 0,33 0 129,0 0-258,0 0 0,-34 34-129,34-34 0,0 34 129,0-34-258,0 33 129,0-33 0,0 0 0,0 34 0,0-34 0,0 0-129,0 34 129,0-34 0,34 0-129,-34 0 0,33 32 129,-33-32-129,0 0 0,33-32 0,-33 32 0,34 0 0,-34-34 0,0 34 129,33-34-129,-33 34 0,0 0 0,0 0 0,0-33 0,0 33 129,0 0-129,0 0 0,0 0 0,0-34 0,0 34 0,0 0-129,-33 0-129,33 0-645,0-34-3354,0 34-387,0 0-258,-34 0-387</inkml:trace>
          <inkml:trace contextRef="#ctx0" brushRef="#br0" timeOffset="-13108.1645">132 0 2322,'0'0'2838,"0"0"-516,-33 34-645,33-34-516,0 0 0,0 0-129,0 0-129,0 0-129,-33 0 129,33 0-258,0 34 129,0-34-129,-34 0-129,34 0 0,0 0 0,0 0-129,0 32 0,0-32 0,-33 0 0,33 0-129,0 34 129,0-34-129,0 0 129,0 0 0,33 34 0,-33-34-129,0 0-129,0 0 0,34 32 0,-34-32 0,33 0 0,-33 0-129,0 0 0,33 0 129,-33 0-129,34 0 0,-34 0 129,33 0-129,-33 0-129,0-32 258,0 32-258,0 0 258,0 0-258,0-34 129,0 34 0,0-34 0,0 34 0,0 0 0,0 0 0,0-32 0,0 32 0,-33 0 0,33 0 0,-34-34 0,34 34 0,0 0-129,0 0-129,-33 0-516,33 0-2451,0 0-1290,0 34 0,0-34-516</inkml:trace>
          <inkml:trace contextRef="#ctx0" brushRef="#br0" timeOffset="-25596.2503">132-1773 2709,'0'0'2838,"0"-32"-387,0 32-129,0 0-516,0 0-129,0 0-258,0 0-129,0 0-387,0 0-258,0 0 129,0 0-387,-33 0 0,33 0-129,0 0 0,-33 0 0,33 0 0,0 32-129,0-32 129,0 34-129,0-34 129,0 0-129,0 0 0,0 35 258,0-35-258,33 0 129,-33 0-129,0 32 0,0-32 0,33 0 0,1-32 0,-34 32 0,33 0 0,-33 0-129,0-35 129,0 35 0,33 0-129,-33 0 0,0-34 0,0 34 129,0 0-129,0 0 0,0-32 0,0 32 129,-33 0-129,33 0 0,0 0 0,0 0 0,-33-34 0,33 34-129,0 0-258,-34 0-1548,34 0-2322,0 0-387,0 0-258,0 0-129</inkml:trace>
          <inkml:trace contextRef="#ctx0" brushRef="#br0" timeOffset="-10616.348">99-1437 1806,'0'0'1806,"0"0"129,0 0-129,0 0-258,0 0-129,0 0 0,0 0-258,33 0-129,-33 0-258,0 0 129,0 0 0,0 0-387,0-35 129,0 35-129,0 0 129,0 0-258,0 0 0,0 0 0,0 0 0,0 0 0,0 0-129,0 0 0,0 35 0,0-35 129,0 34-129,0-34-129,0 32 0,0-32 129,0 34-129,0-34 0,0 34 0,0-2 0,0 2 0,0 0 0,0-1 0,34 1 0,-34-2-129,0 2 129,0 0-129,0-2 0,0 2 129,0 32 0,0-31 0,0-1-129,0-2 129,0 2-129,0-34 258,0 34-258,33-2 0,-33 2 0,0-34 0,0 34 0,0-34 0,0 33 0,0-33 0,0 34 0,0-34 0,0 0 0,0 34 0,0-2 0,0-32 0,0 0 0,0 0 0,0 34 0,0-34 0,0 0 0,0 0 0,0 0 0,0 0 0,0 0 0,0 0 0,0 0 0,0 34 0,0-34 0,0 0 0,0 0 0,0 0 0,0 32 0,0-32 0,0 0 0,0 0 0,0 34 0,0-34 0,0 0 0,0 0 0,0 0 0,0 0 0,0 35 0,0-35 0,0 32-258,0-32 258,0 0 0,0 34 0,0-34 258,-33 0-258,33 0-258,0 0 258,0 0 0,0 0 0,0 0 0,0 0 0,0 0 0,0 0 0,0 0 0,0 0 0,0 0 0,0 34 0,0-34 0,0 0-129,0 0 0,0 0-129,0 0-258,0 0-516,0 0-2064,0-34-1290,0 34-387,0 0-258,0-34 129</inkml:trace>
          <inkml:trace contextRef="#ctx0" brushRef="#br0" timeOffset="-9840.2496">-1-534 2580,'0'0'4257,"0"0"-387,0 0-1032,0 0-258,0 32-516,0-32-387,0 0-387,33 34-258,-33-34-258,0 34-258,0-2-129,34 2-258,-34 1 0,0-3 0,33 2 0,-33 0-129,33-2 258,-33 2-258,0-34 0,34 34 0,-34-34 0,0 0 0,0 0 0,0 0 129,33 32-129,-33-32 0,0 0 129,0 0-129,0 0 129,0 0-129,0-32 129,0 32-129,33-34 129,-33 34 0,0-34 0,33 2 0,1-2-129,-34 34 129,33-34-129,-33 2 0,35-3 0,-35 1-387,34 34-1032,-34 0-2967,0-32-387,33 32-129,-33 0-387</inkml:trace>
          <inkml:trace contextRef="#ctx0" brushRef="#br0" timeOffset="-2080.2641">132 401 2451,'0'0'3354,"0"0"-258,0 0-645,0 0-258,0 0-387,0 0-129,0 0-258,-33 0-258,33 0-258,0 0-129,0 0 129,0 0-516,0 34 0,0-34 0,0 32-129,0-32 0,0 35-129,0-1 0,0-2 0,0 2 0,0 0 258,0-2-387,0 36 129,0-1-129,33-33 129,-33 32-129,0 0 129,0-32-258,0 33 129,0-33 129,0 32-129,0-32 129,34 0-129,-34-2 129,0 2-258,0 1 258,0-35-129,0 32 0,0-32 0,0 0 0,33 34 0,-33-34 0,0 0 0,0 34 0,0-34 0,0 0 0,0 0 0,0 0 0,0 0 0,0 0-129,0 0-258,0 0-903,0 0-2967,0 0-387,0 0-129,0 0-387</inkml:trace>
          <inkml:trace contextRef="#ctx0" brushRef="#br0" timeOffset="-1088.138">32 1339 5031,'0'0'4515,"0"0"0,0 0-387,0 0-2322,0 0-387,0 0-258,0 32-387,0-32-129,34 34-258,-34-34 129,0 34-258,33-34 0,-33 32-129,0-32 0,0 0-129,0 0 129,33 34-129,-33-34 0,0 34 0,0-34 0,34 0 129,-34 0-129,0 0 0,0 0 129,0 0-129,33-34 129,-33 0-129,0 34 129,33-32 0,-33-2 0,0 0-129,33 34 129,-33-32-129,34-3 0,-34 35-129,0 0-1032,0-34-3354,0 34-129,0 0-258,0 0-516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38:06.95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0575CBF-D21E-4F7F-AB60-405DC8312D8D}" emma:medium="tactile" emma:mode="ink">
          <msink:context xmlns:msink="http://schemas.microsoft.com/ink/2010/main" type="writingRegion" rotatedBoundingBox="2913,10788 6156,10495 6836,18022 3593,18315"/>
        </emma:interpretation>
      </emma:emma>
    </inkml:annotationXML>
    <inkml:traceGroup>
      <inkml:annotationXML>
        <emma:emma xmlns:emma="http://www.w3.org/2003/04/emma" version="1.0">
          <emma:interpretation id="{280A6AEF-D5AF-48D1-9CD9-FBAA47005872}" emma:medium="tactile" emma:mode="ink">
            <msink:context xmlns:msink="http://schemas.microsoft.com/ink/2010/main" type="paragraph" rotatedBoundingBox="3535,10726 4593,10685 4620,11392 3562,114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6C18D85-1A50-47F0-8BB3-E1EA147F460B}" emma:medium="tactile" emma:mode="ink">
              <msink:context xmlns:msink="http://schemas.microsoft.com/ink/2010/main" type="line" rotatedBoundingBox="3535,10726 4593,10685 4620,11392 3562,11433"/>
            </emma:interpretation>
          </emma:emma>
        </inkml:annotationXML>
        <inkml:traceGroup>
          <inkml:annotationXML>
            <emma:emma xmlns:emma="http://www.w3.org/2003/04/emma" version="1.0">
              <emma:interpretation id="{2B7A713B-B992-4A08-AFF6-BDF243FBE401}" emma:medium="tactile" emma:mode="ink">
                <msink:context xmlns:msink="http://schemas.microsoft.com/ink/2010/main" type="inkWord" rotatedBoundingBox="3535,10726 4593,10685 4620,11392 3562,11433"/>
              </emma:interpretation>
              <emma:one-of disjunction-type="recognition" id="oneOf0">
                <emma:interpretation id="interp0" emma:lang="en-US" emma:confidence="0">
                  <emma:literal>{2}</emma:literal>
                </emma:interpretation>
                <emma:interpretation id="interp1" emma:lang="en-US" emma:confidence="0">
                  <emma:literal>{z }</emma:literal>
                </emma:interpretation>
                <emma:interpretation id="interp2" emma:lang="en-US" emma:confidence="0">
                  <emma:literal>{Z }</emma:literal>
                </emma:interpretation>
                <emma:interpretation id="interp3" emma:lang="en-US" emma:confidence="0">
                  <emma:literal>{z}</emma:literal>
                </emma:interpretation>
                <emma:interpretation id="interp4" emma:lang="en-US" emma:confidence="0">
                  <emma:literal>{2 }</emma:literal>
                </emma:interpretation>
              </emma:one-of>
            </emma:emma>
          </inkml:annotationXML>
          <inkml:trace contextRef="#ctx0" brushRef="#br0">734-1873 516,'0'0'2838,"0"0"-258,0-32 0,0 32-258,0 0-645,0 0-129,0 0-258,0 0-129,0 0-387,0 0-129,0 0 0,0 0-129,0 0-129,0 0-129,-34 0 0,34 0 0,0 0 0,0 0 0,0 0 0,-33 0-129,33 0 129,0 0-129,0 0 258,-33 32-129,33-32-129,0 34 0,0-34 0,0 0 0,0 0-129,0 34 129,0-2 0,0-32-129,33 0 0,-33 34 0,0 1 129,33-35-129,-33 32 0,0-32 129,0 34-129,0-34 0,0 0 0,0 34 0,0-34 0,0 32 129,0-32-258,0 0 129,0 0 129,-33 0-129,33 0 0,-33 0 0,33 0 0,-34 0 0,34 0 0,0 0 0,-33 0 0,33 0 0,0-32 0,0 32 0,0 0 0,0 0 0,0 0 0,0 0 0,0 0 0,33 0 0,-33 32 0,0-32 0,34 34 0,-34-34 129,33 34-258,-33-2 258,0-32-258,0 35 129,33-1 0,-33-2 0,0 2 0,0-34 0,0 34 0,0-2 0,0-32 0,0 34 0,0-34 0,0 34 0,0-34 0,0 0-129,0 0 129,0 0 129,0 0-129,0 0 0,34 0 0,-34 0 0,0 0-129,0 0-258,68 0-1806,-68 0-2193,33 0-129,-33 0-516,34-34 0</inkml:trace>
          <inkml:trace contextRef="#ctx0" brushRef="#br0" timeOffset="847.6076">935-1773 3483,'0'34'4257,"34"-34"0,-34 0-2193,0 0-129,33 0-387,0-34-387,0 34-387,-33 0-258,34 34-129,-34-34-258,33 0 129,0 0-258,-33 0 0,0 0 0,34 35 129,-34-35-129,0 0 0,0 0 0,0 0 0,35 32 0,-35-32 0,0 0 0,0 0 0,0 0 0,-35 34 0,35-34 0,-34 0 0,34 0 0,-33 34 0,33-2 0,0-32 0,-33 34 0,33-34 0,0 34 0,-34-34 0,34 32 0,0-32 0,0 0 0,0 35 0,0-35 0,0 34 0,0-34-129,0 0 258,34 32-129,-34-32 0,0 0 0,0 0 0,33 0 0,-33 0 0,33 0 129,-33 0-129,34 0 0,-34 0 0,35 0-129,-35 0 0,33 0-387,-33 0-903,0 0-2709,0 0-258,33 0-258,-33 0 0</inkml:trace>
          <inkml:trace contextRef="#ctx0" brushRef="#br0" timeOffset="1188.1507">935-1504 129,'0'0'3999,"0"0"387,0 0-387,34 0-1935,-34 0-774,33-34 129,0 34-258,-33 0-645,33 0-129,1 0-129,-1 0-387,0 0-1419,-33 0-2322,34 0-387,-34 0-387,0 0 129</inkml:trace>
          <inkml:trace contextRef="#ctx0" brushRef="#br0" timeOffset="2539.8225">1337-1905 1,'33'0'3869,"-33"0"-257,0 0-774,0 0-258,33 0-645,-33 0-258,34 0-516,-34 0-129,33 0-258,-33 0-258,0 0-129,0 0 0,33 32-129,-33-32 0,33 0-129,-33 0 0,0 34-129,0 0 129,0-34-129,0 32 0,0-32 258,0 34-258,0-34 0,0 0 0,0 0 129,-33 35-129,33-35 0,0 32 0,0-32 0,0 0 0,0 0 129,0 0-129,0 0 129,0 34-129,0-34 129,0 0-129,0 0 129,0 0-129,33 0 129,-33 0-129,0 0 0,0 0 0,34 0 129,-34 0-129,0 0 0,0 0 0,0 0 0,33 0 0,-33 0 0,0 0 0,0 0 0,0 0 0,0 0 0,0 0 0,0 0 0,0 0-129,0 0 129,0 34 0,0-34 0,0 0 0,0 0-129,0 32 129,0 2 0,0-34 0,0 34 0,0-34 0,0 32 0,0-32 0,0 35 0,0-35 0,0 34 0,0-34 0,0 0 0,0 32 0,0-32 0,33 34 0,-33-34 0,0 0 0,0 0 0,0 0 0,0 0 0,0 0 0,-33 0 0,33 0 129,0 0-129,0 0 0,-33 34 0,33-34 0,-34 0 0,34 0-516,0 0-3483,0 0-258,0 0-516,0 0-258</inkml:trace>
        </inkml:traceGroup>
      </inkml:traceGroup>
    </inkml:traceGroup>
    <inkml:traceGroup>
      <inkml:annotationXML>
        <emma:emma xmlns:emma="http://www.w3.org/2003/04/emma" version="1.0">
          <emma:interpretation id="{B25D6A76-89D7-4065-ABBA-E5F8D0698895}" emma:medium="tactile" emma:mode="ink">
            <msink:context xmlns:msink="http://schemas.microsoft.com/ink/2010/main" type="paragraph" rotatedBoundingBox="3741,11696 5535,11508 5592,12058 3798,122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E8B34E-13A3-47A2-8023-FBF736C03D9F}" emma:medium="tactile" emma:mode="ink">
              <msink:context xmlns:msink="http://schemas.microsoft.com/ink/2010/main" type="line" rotatedBoundingBox="3741,11696 5535,11508 5592,12058 3798,12245"/>
            </emma:interpretation>
          </emma:emma>
        </inkml:annotationXML>
        <inkml:traceGroup>
          <inkml:annotationXML>
            <emma:emma xmlns:emma="http://www.w3.org/2003/04/emma" version="1.0">
              <emma:interpretation id="{2E6101DB-D39F-42F9-AC88-EC492D33CA57}" emma:medium="tactile" emma:mode="ink">
                <msink:context xmlns:msink="http://schemas.microsoft.com/ink/2010/main" type="inkWord" rotatedBoundingBox="3741,11696 5535,11508 5592,12058 3798,12245"/>
              </emma:interpretation>
              <emma:one-of disjunction-type="recognition" id="oneOf1">
                <emma:interpretation id="interp5" emma:lang="en-US" emma:confidence="0">
                  <emma:literal>X=42</emma:literal>
                </emma:interpretation>
                <emma:interpretation id="interp6" emma:lang="en-US" emma:confidence="0">
                  <emma:literal>¥ = 42</emma:literal>
                </emma:interpretation>
                <emma:interpretation id="interp7" emma:lang="en-US" emma:confidence="0">
                  <emma:literal>Xe 42</emma:literal>
                </emma:interpretation>
                <emma:interpretation id="interp8" emma:lang="en-US" emma:confidence="0">
                  <emma:literal>k = 42</emma:literal>
                </emma:interpretation>
                <emma:interpretation id="interp9" emma:lang="en-US" emma:confidence="0">
                  <emma:literal>*F 42</emma:literal>
                </emma:interpretation>
              </emma:one-of>
            </emma:emma>
          </inkml:annotationXML>
          <inkml:trace contextRef="#ctx0" brushRef="#br1" timeOffset="-237386.6443">767-869 2451,'0'0'4515,"0"0"0,35 0 0,-35 34-2322,0-34-516,33 32-258,-33-32-258,34 34-258,-1 0-258,-33-2-258,33 2 129,1 0-258,-1-34 0,-33 33-129,33 1 0,0-34-129,1 34 0,-34-34 0,33 0-387,0 0-903,-33 0-3096,34 0-129,-34 0-387,35 0-387</inkml:trace>
          <inkml:trace contextRef="#ctx0" brushRef="#br1" timeOffset="-237706.685">1135-970 3870,'0'0'4257,"0"0"-129,0 0-1806,0 0 0,0 0-774,0 34-258,0-2-387,-33-32-129,-1 35 0,34-1-129,-33-2-129,33 2-129,-33 32 0,33-32-129,-33-34 0,33 34-129,0-1-129,-34-33 129,34 34-129,0-34 0,0 0-129,0 0-258,0 34 0,0-34-645,0 0-1677,0 0-1677,0 0-258,0 0-516,0 0 258</inkml:trace>
          <inkml:trace contextRef="#ctx0" brushRef="#br1" timeOffset="-236670.5533">1403-635 4902,'0'0'4902,"0"0"-516,0 0 129,34 0-2838,-34 0-387,33 0-129,0-34-516,-33 34-258,33 0-129,1 0-129,-1 0-258,-33 0-516,33 0-2322,1 0-1419,-34 0-258,0 0-129,35-34-387</inkml:trace>
          <inkml:trace contextRef="#ctx0" brushRef="#br1" timeOffset="-236950.0889">1437-803 3999,'0'0'4644,"0"-32"0,0 32-387,33 0-2193,-33 0-903,33-34 0,0 34-645,1 0-129,-34-35-258,33 35-129,0 0-387,-33 0-1032,34 0-2580,-34 0-774,0 0 387,0 0-903</inkml:trace>
          <inkml:trace contextRef="#ctx0" brushRef="#br1" timeOffset="-235669.9263">1905-1036 1806,'0'0'4257,"0"0"516,0 0-516,0 0-2322,0 0-258,0 32-387,0-32-258,0 34-387,0-34-258,0 34 0,0-34 0,0 32-258,0 3 129,0-35-258,0 34 129,0-2 0,0 2 0,0-34-129,0 0 0,-34 34 0,34-34 0,0 0 0,0 0 0,0 0 0,34 0 0,-34 0 0,0 0 0,0 0 0,33 0 0,-33 0 0,33 0 0,-33 0 0,33 0 0,-33 0 129,34 0-129,-34-34 0,0 34 0,33 0 0,-33 0 0,33 0 0,-33 0 129,0-34-129,0 34 0,0-32 0,0 32-129,0 0 258,0 0-387,0-34 258,0 34-129,0 0 129,0 0 129,0 0-129,0 0 258,0 34-258,0-34 258,0 32-258,0 2 258,0 0-258,0-34 0,0 32 0,0 2 0,0 0 0,0-34 0,0 33 0,0-33-129,0 0-645,0 34-3096,0-34-516,0 0-387,36-34-129</inkml:trace>
          <inkml:trace contextRef="#ctx0" brushRef="#br1" timeOffset="-234710.8043">2306-904 3870,'-33'-32'4257,"33"32"129,0 0-1290,0 0-903,0-34-645,0 34-258,33-34-258,-33 34-129,0 0-387,33 0 0,1 0-129,-34-32 0,33 32 0,0 0-258,-33 0 0,34 0 0,-34 0 0,0 32 0,0-32-129,33 34 0,-33 0 0,0-34 0,0 32 129,0 3 0,0-1 0,0-34-129,-33 32 129,33 2-129,-34 0 258,34-2-258,-33-32-129,33 34 129,-33-34-129,-1 34 129,34-34 0,0 33 0,0-33 0,-33 0 0,33 0 0,0 0 0,0 34 0,0-34 0,0 0 0,33 0 129,-33 0-129,34 0 0,-34 0 129,33 0 0,-33 0 0,33 0 129,1 0-129,-34 0 129,33 0-129,0 0 0,-33 0 0,35 0-129,-35 0 129,0 0-258,34-34 0,-34 34-516,0 0-3870,0 0-258,0 0-258,0 34-129</inkml:trace>
          <inkml:trace contextRef="#ctx0" brushRef="#br1" timeOffset="-222946.8107">836-434 1,'0'0'1805,"0"0"-128,0 0-258,0 0-387,0 0 0,0 0-387,0 0 129,0 0 0,0 0 0,0 0 0,0 0-129,0 0 129,0 0 129,0 0-387,0 0 129,0 32-129,0-32 0,0 0-129,0 0 0,0 0 129,0 0-129,0 0 0,0 0 129,0 0 258,0 0-258,0 0 129,0 0-129,0 0 0,0 0 0,0 0 129,0 0-258,0 0-129,0 0 0,33-32 129,-33 32-258,0-34 129,0 34-129,0 0 0,34-34 0,-34 2-258,0 32-129,34 0-1032,-34-34-2967,0 34-258,0 0-129,33 0-387</inkml:trace>
          <inkml:trace contextRef="#ctx0" brushRef="#br1" timeOffset="-221926.6811">1004-602 645,'-34'0'3225,"34"0"-258,0 0-258,0 0-387,0 0-387,0 0-516,0 0-129,0 0-258,0 0 129,34 0-258,-34 0-129,0 34-129,0-34-129,33 0 129,-33 0-258,34 34 0,-34-34-129,34 0 0,-1 0 0,-33 0-129,34 32 0,-34-32 0,34 0 0,-34 0-129,0 0 129,0 0-129,35 34 0,-35-34 258,0 0-258,0 0 0,0 0 129,34 0-129,-34 0 0,0 0 129,0 0-129,0 0 0,0 0 0,0 0 0,0 0-516,0 0-516,33 0-3225,-33 0-258,0 0-258,0 0-387</inkml:trace>
        </inkml:traceGroup>
      </inkml:traceGroup>
    </inkml:traceGroup>
    <inkml:traceGroup>
      <inkml:annotationXML>
        <emma:emma xmlns:emma="http://www.w3.org/2003/04/emma" version="1.0">
          <emma:interpretation id="{74E6248F-C740-458D-B154-8285DD08E9B2}" emma:medium="tactile" emma:mode="ink">
            <msink:context xmlns:msink="http://schemas.microsoft.com/ink/2010/main" type="paragraph" rotatedBoundingBox="3555,12543 5256,12389 5313,13025 3612,131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B616D0-44CD-42D1-BC1B-72DD428E4ABE}" emma:medium="tactile" emma:mode="ink">
              <msink:context xmlns:msink="http://schemas.microsoft.com/ink/2010/main" type="line" rotatedBoundingBox="3555,12543 5256,12389 5313,13025 3612,13178"/>
            </emma:interpretation>
          </emma:emma>
        </inkml:annotationXML>
        <inkml:traceGroup>
          <inkml:annotationXML>
            <emma:emma xmlns:emma="http://www.w3.org/2003/04/emma" version="1.0">
              <emma:interpretation id="{749FF596-266B-419A-B18E-93AF06BE969F}" emma:medium="tactile" emma:mode="ink">
                <msink:context xmlns:msink="http://schemas.microsoft.com/ink/2010/main" type="inkWord" rotatedBoundingBox="3555,12543 5256,12389 5313,13025 3612,13178"/>
              </emma:interpretation>
              <emma:one-of disjunction-type="recognition" id="oneOf2">
                <emma:interpretation id="interp10" emma:lang="en-US" emma:confidence="0">
                  <emma:literal>{X,Z}</emma:literal>
                </emma:interpretation>
                <emma:interpretation id="interp11" emma:lang="en-US" emma:confidence="0">
                  <emma:literal>{xyz}</emma:literal>
                </emma:interpretation>
                <emma:interpretation id="interp12" emma:lang="en-US" emma:confidence="0">
                  <emma:literal>{Xyz}</emma:literal>
                </emma:interpretation>
                <emma:interpretation id="interp13" emma:lang="en-US" emma:confidence="0">
                  <emma:literal>Ext}</emma:literal>
                </emma:interpretation>
                <emma:interpretation id="interp14" emma:lang="en-US" emma:confidence="0">
                  <emma:literal>Exit}</emma:literal>
                </emma:interpretation>
              </emma:one-of>
            </emma:emma>
          </inkml:annotationXML>
          <inkml:trace contextRef="#ctx0" brushRef="#br0" timeOffset="-7308.4281">869-101 1677,'0'0'3483,"0"0"-129,0 0-903,0 0 129,-34 0-903,34 0-387,0 0-387,-33 0-129,33 0-129,0 0-129,0 0-129,-35 0-129,35 0-129,0 0 0,0 0 0,-33 35-129,33-35 129,0 0 0,0 0 0,-34 34 0,34-34 0,0 32 129,0-32 0,0 0 129,0 0-258,0 34 129,0-34-129,0 0 0,0 0 0,0 34 0,0-34-129,0 32 129,0-32 0,0 0-129,0 0 129,34 34-129,-34-34 129,0 34-129,0-34 129,0 0-129,0 0 129,0 32-129,0-32 0,-34 0 0,34 0 129,-33 35-129,33-35 0,0 0 0,0 0 129,-33 0-129,33 0 0,-34-35 0,34 35 0,0 0 0,0 0 0,0 0 0,0 0 0,0 0 0,0 0 129,0 0-129,0 0 0,34 0 0,-34 0 0,33 35 0,-33-35 0,0 0 0,33 34-129,-33-34 129,0 32 0,0 2 0,34-34 0,-34 32-129,0-32 129,0 34 0,0-34 0,0 0 0,0 34 0,0-34 0,-34 32 0,34-32 0,0 0 0,0 0 0,0 0 0,0 0 0,0 0 129,0 35-129,0-35 0,0 0 0,34 0 0,-34 0 0,33 0 0,-33 0 0,0 0-387,0 0-1161,35 0-2709,-35 0-258,33 0-258,-33 0-258</inkml:trace>
          <inkml:trace contextRef="#ctx0" brushRef="#br0" timeOffset="-4876.6193">935 100 2322,'0'34'4386,"0"-34"-129,0 0 0,0 0-2709,34 34-258,-34-34 129,33 0-387,0 32-258,0-32-129,-33 0-129,34 35-258,-1-35 129,0 34-258,1-34 0,-34 32 0,35-32-258,-2 0-258,-33 34-387,0-34-1161,33 0-2451,-33 0-129,34 0-387,-34 0 129</inkml:trace>
          <inkml:trace contextRef="#ctx0" brushRef="#br0" timeOffset="-5211.6618">1270 68 1161,'0'0'3870,"0"0"258,0 0-1548,0 0-387,0 0-258,0 0-258,0 32-387,0-32-516,0 0 0,-33 34-258,33-34 0,-35 34 0,35-34-258,-34 32 0,34 3 0,-33-35-258,0 34 129,33-2 0,-34-32-129,34 34 0,0-34 0,-33 32 0,33-32-129,0 0 0,0 0-258,-33 34-387,33-34-1032,0 0-2322,0 0-258,0 0-387,0 0 129</inkml:trace>
          <inkml:trace contextRef="#ctx0" brushRef="#br0" timeOffset="-4595.5836">1503 335 3483,'0'0'4644,"33"0"-258,-33 0 0,0 32-2838,0-32-129,0 0-387,0 34 0,0-34-645,0 34-129,0-34-258,0 0-387,34 32-1806,-34-32-1935,0 0-387,0 0-129,0 0-258</inkml:trace>
          <inkml:trace contextRef="#ctx0" brushRef="#br0" timeOffset="-3602.9576">1670 0 2451,'0'0'4257,"0"0"0,0 0-129,0 0-2193,0 0-387,0 0-387,35-32-258,-35 32-258,0 0 0,33 0-258,0 0 0,-33 0 0,34 0-129,-1 0-129,-33 0 129,33 0-129,1 0-129,-34 0 129,33 0 0,-33 0-129,0 0 0,0 0 129,33 0-129,-33 0 0,0 32 0,0-32 0,0 0 0,0 0 0,0 0 0,0 34 129,0-34-129,0 0 0,0 0 0,0 34 0,0-34 0,-33 32 258,0-32-258,33 34-258,0-34 516,-34 34-516,34-34 516,-33 0-516,33 0 258,-33 32 0,33 3 0,0-35 0,0 0-129,0 0 129,0 34 129,0-34-129,0 0 0,0 0 0,0 32 0,0-32 0,33 0 0,-33 0 0,33 0 258,-33 0-258,0 0 0,34 0 0,-1-32 0,-33 32-258,33 0-129,-33 0-645,0 0-1935,0 0-1419,0 0-387,33 0-258,-33 0 0</inkml:trace>
          <inkml:trace contextRef="#ctx0" brushRef="#br0" timeOffset="-3183.9043">1738 168 3225,'0'0'4386,"0"0"-258,0 0-1677,0 0-129,0-34-387,33 34-516,-33 0-516,0 0-258,0 0 0,34 0-258,-1 0-129,0 0-129,-33 0-258,34 0-516,-1 34-2193,-33-34-1290,0 0-645,33 0 0,-33 0-129</inkml:trace>
          <inkml:trace contextRef="#ctx0" brushRef="#br0" timeOffset="-1968.25">2104-133 2193,'0'0'3741,"0"0"258,0 0-1419,0 0-387,0 0-258,0 0-645,0 0 0,36 0-387,-36 0-129,0-34-129,0 34 0,33 0-258,-33 0 0,0 34-129,0-34-129,33 0 0,-33 0 0,0 32 0,0-32-129,0 0 0,0 35 129,0-35-129,0 34 0,0-34 0,0 32 129,0-32-129,0 0 129,0 34-129,0-34 129,-33 34-129,33-34 387,0 32-258,0-32 0,0 0 0,0 0 0,0 0 0,0 0-129,33 34 129,-33-34-129,0 0 129,0 0-129,33 0 0,-33 0 129,34 0-129,-34 0 0,0 0 0,0 0 0,0 0 0,33-34 0,-33 34 0,0 0 129,0 0-129,0 0 0,0 0 0,0 0 0,0 0 0,0 0 0,0 0 0,0 0-129,0 34 258,0-34-258,0 0 129,0 0-129,0 34 129,0-2 0,0-32 0,0 35 0,0-35 0,0 34 0,0-34 0,0 32 0,0-32 0,0 34 0,0-34 0,0 0 0,0 0 0,0 0 0,0 32 0,0-32 0,0 0 0,0 0 0,0 0 0,0 0 129,-33 0-129,33 0 0,-34 0 0,34 0-129,0 34-1419,0-34-2709,0 0-387,0 0-387,0 0-387</inkml:trace>
        </inkml:traceGroup>
      </inkml:traceGroup>
    </inkml:traceGroup>
    <inkml:traceGroup>
      <inkml:annotationXML>
        <emma:emma xmlns:emma="http://www.w3.org/2003/04/emma" version="1.0">
          <emma:interpretation id="{D62C3272-7368-4517-9D9A-790F222F68AF}" emma:medium="tactile" emma:mode="ink">
            <msink:context xmlns:msink="http://schemas.microsoft.com/ink/2010/main" type="paragraph" rotatedBoundingBox="3768,13380 6286,13069 6365,13707 3847,1401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7FBAD6-CDFB-4E51-8835-B3A74FB88B2D}" emma:medium="tactile" emma:mode="ink">
              <msink:context xmlns:msink="http://schemas.microsoft.com/ink/2010/main" type="line" rotatedBoundingBox="3768,13380 6286,13069 6365,13707 3847,14019"/>
            </emma:interpretation>
          </emma:emma>
        </inkml:annotationXML>
        <inkml:traceGroup>
          <inkml:annotationXML>
            <emma:emma xmlns:emma="http://www.w3.org/2003/04/emma" version="1.0">
              <emma:interpretation id="{B23E7924-82A6-4261-BBF7-2FCAD7D1599B}" emma:medium="tactile" emma:mode="ink">
                <msink:context xmlns:msink="http://schemas.microsoft.com/ink/2010/main" type="inkWord" rotatedBoundingBox="3768,13380 6286,13069 6365,13707 3847,14019"/>
              </emma:interpretation>
              <emma:one-of disjunction-type="recognition" id="oneOf3">
                <emma:interpretation id="interp15" emma:lang="en-US" emma:confidence="0">
                  <emma:literal>y=x+3</emma:literal>
                </emma:interpretation>
                <emma:interpretation id="interp16" emma:lang="en-US" emma:confidence="0">
                  <emma:literal>y=x + 3</emma:literal>
                </emma:interpretation>
                <emma:interpretation id="interp17" emma:lang="en-US" emma:confidence="0">
                  <emma:literal>y=x +3</emma:literal>
                </emma:interpretation>
                <emma:interpretation id="interp18" emma:lang="en-US" emma:confidence="0">
                  <emma:literal>y=X + 3</emma:literal>
                </emma:interpretation>
                <emma:interpretation id="interp19" emma:lang="en-US" emma:confidence="0">
                  <emma:literal>y=X +3</emma:literal>
                </emma:interpretation>
              </emma:one-of>
            </emma:emma>
          </inkml:annotationXML>
          <inkml:trace contextRef="#ctx0" brushRef="#br1" timeOffset="-215502.3654">802 803 3096,'0'-34'4257,"0"34"-129,0 0-1032,0 0-903,0 0-516,0 0-258,0 0-258,0 0-258,0 0-129,0 34-258,0 0 0,0-2 0,34 2-129,-34-34 0,33 34-258,-33-2 129,0-32-129,34 34 0,-34-34-129,34 0 129,-34 0 0,33 0-129,-33 0 0,34 0 0,-34-34 129,33 34-129,-33-32 129,34-2-129,-34 0 0,34 34 0,-34-32 0,0-2 0,0 34 0,0-34 0,0 34 129,0 0-129,0 0 0,0 0 0,0 0 0,0 34 0,0 0 0,0-2 0,-34 2 0,34 0 129,0 32-258,0 1 258,-34-33 0,34 0-258,0 32 258,0-32-129,0-2 129,0 2-129,0 1 0,0-35 0,0 0 0,0 32 0,0-32 0,0 0 0,0 0 0,0 0-129,0 0-258,0-32-387,0 32-1677,0 0-1935,34 0-387,-34 0-129,0-35-645</inkml:trace>
          <inkml:trace contextRef="#ctx0" brushRef="#br1" timeOffset="-214578.7481">1443 1003 6063,'0'0'4902,"0"0"-129,0 0-258,0 0-2451,0 0-645,0-34-258,0 34-387,0 0-258,0 0-129,34 0-129,-1 0 0,-33 0-129,34 0 0,-1 0 0,-33 0-129,34 0 0,-34 0-258,34 0-645,-1 0-3225,-33 0-645,36 0-258,-36 0-387</inkml:trace>
          <inkml:trace contextRef="#ctx0" brushRef="#br1" timeOffset="-214894.7882">1443 803 6063,'0'0'4773,"0"-34"-129,0 34-387,0 0-2709,0 0-258,0 0-258,0 0-258,34 0-129,-34-33-258,33 33-129,1 0 129,-34 0-258,33 0 0,1 0 0,-34 0-129,34 0 129,-34 0-129,33 0-129,-33 0 0,0 0-387,36 0-516,-36 0-1677,0 33-1806,0-33-258,0 0-387,0 0-129</inkml:trace>
          <inkml:trace contextRef="#ctx0" brushRef="#br1" timeOffset="-213414.6002">1938 636 2967,'0'0'4773,"0"0"-129,33 0 129,-33 0-1677,0 32-1419,0-32-258,33 34-129,-33 0-645,34-34 0,-1 33-258,0 1-129,-33 0 0,36-2 0,-3-32-129,0 34-129,-33-34 129,33 34-129,-33-34 0,34 0-258,-34 32-645,0-32-3741,0 0 258,33-32-774,-33 32 0</inkml:trace>
          <inkml:trace contextRef="#ctx0" brushRef="#br1" timeOffset="-213782.647">2273 602 3354,'0'0'4902,"0"0"-129,0 0-258,0 34-1290,0-34-1419,0 0-645,-34 32-129,34-32-387,-33 34-258,33 0 0,-33-1-129,33 1-129,-33 0 0,33-2 0,-36 2 0,36 0 0,0-2-129,-33-32 0,33 34-129,0-34 129,0 0-258,0 0-258,0 0-258,0 0-903,0 0-2193,0 0-774,0 0-258,-33 35-258</inkml:trace>
          <inkml:trace contextRef="#ctx0" brushRef="#br1" timeOffset="-212530.9879">2473 837 9288,'0'0'5031,"0"-34"-387,0 34-129,0 0-3354,33 0-387,0-34 0,2 34-387,-35 0 0,34-33-129,-1 33 0,0 0-129,1 0 0,-34 0-129,33 0 0,-33 0-387,33 0-903,-33 0-3354,33 33 0,-33-33-645,0 0-258</inkml:trace>
          <inkml:trace contextRef="#ctx0" brushRef="#br1" timeOffset="-212858.5293">2674 568 8127,'0'0'4773,"0"0"-258,0 0-516,0 0-2322,0 34-387,0-34-387,0 34-129,0-34-387,0 32 0,0-32 0,0 34-129,0 0-129,0-1 129,0 1-258,0 0 129,0-2-129,0 2 0,0 0 0,0-34-129,0 32-129,0-32-387,34 0-1419,-34 0-2709,0 0 0,0 0-516,0 0-129</inkml:trace>
          <inkml:trace contextRef="#ctx0" brushRef="#br1" timeOffset="-211266.8273">3007 568 3870,'0'0'4515,"0"0"0,0 0-129,0-32-2322,0 32-516,0 0 0,0 0-387,35-34-387,-35 34 0,34 0-258,-34 0-129,33-35 0,-33 35-129,33 0-129,1 0 129,-34 0-129,33 0 0,-33 0-129,0 0 0,33 35 129,-33-35-129,0 0 0,0 34 0,0-2 0,0-32 0,0 34-129,-33 0 129,33-34-129,0 32 129,0-32-129,-33 0 129,33 0 0,-34 34-129,34-34 129,0 0 0,0 0 129,0 0-129,0 0 0,0 0 0,0 0 0,0 0 0,0-34 129,0 34-129,34 0 0,-34 0 129,33 0-129,-33 0 0,33 0 0,-33 0 0,33 34 0,-33-34 0,34 0 0,-34 34 0,33-34 0,-33 33 0,0-33 0,0 34 0,0 0 0,0-34 0,0 32 0,0-32 0,-33 34 0,33-34 0,-34 34 0,34-34 0,-33 0 0,33 32 129,-33-32-129,0 0 129,33 0 0,-34 0 0,34 0 0,0-32-129,0 32 0,-33 0 0,33 0-129,0 0-645,0 0-3741,0 0-258,33 0-258,-33 0-387</inkml:trace>
        </inkml:traceGroup>
      </inkml:traceGroup>
    </inkml:traceGroup>
    <inkml:traceGroup>
      <inkml:annotationXML>
        <emma:emma xmlns:emma="http://www.w3.org/2003/04/emma" version="1.0">
          <emma:interpretation id="{52DD3D84-41C7-4A60-8BEC-C2858DA94791}" emma:medium="tactile" emma:mode="ink">
            <msink:context xmlns:msink="http://schemas.microsoft.com/ink/2010/main" type="paragraph" rotatedBoundingBox="3930,14183 6468,13949 6526,14583 3988,148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D7AF9A4-AEFA-4472-BDDE-713CBF6978B0}" emma:medium="tactile" emma:mode="ink">
              <msink:context xmlns:msink="http://schemas.microsoft.com/ink/2010/main" type="line" rotatedBoundingBox="3930,14183 6468,13949 6526,14583 3988,14816"/>
            </emma:interpretation>
          </emma:emma>
        </inkml:annotationXML>
        <inkml:traceGroup>
          <inkml:annotationXML>
            <emma:emma xmlns:emma="http://www.w3.org/2003/04/emma" version="1.0">
              <emma:interpretation id="{A83AF394-CA9F-4C33-81E8-61BB48A18A4E}" emma:medium="tactile" emma:mode="ink">
                <msink:context xmlns:msink="http://schemas.microsoft.com/ink/2010/main" type="inkWord" rotatedBoundingBox="3930,14183 6468,13949 6526,14583 3988,14816"/>
              </emma:interpretation>
              <emma:one-of disjunction-type="recognition" id="oneOf4">
                <emma:interpretation id="interp20" emma:lang="en-US" emma:confidence="0">
                  <emma:literal>{x,7,Z}</emma:literal>
                </emma:interpretation>
                <emma:interpretation id="interp21" emma:lang="en-US" emma:confidence="0">
                  <emma:literal>{X, 7, Z}</emma:literal>
                </emma:interpretation>
                <emma:interpretation id="interp22" emma:lang="en-US" emma:confidence="0">
                  <emma:literal>{X, 7,Z}</emma:literal>
                </emma:interpretation>
                <emma:interpretation id="interp23" emma:lang="en-US" emma:confidence="0">
                  <emma:literal>{X, 7, z}</emma:literal>
                </emma:interpretation>
                <emma:interpretation id="interp24" emma:lang="en-US" emma:confidence="0">
                  <emma:literal>{X, 7.2}</emma:literal>
                </emma:interpretation>
              </emma:one-of>
            </emma:emma>
          </inkml:annotationXML>
          <inkml:trace contextRef="#ctx0" brushRef="#br0" timeOffset="-21755.2626">1202 1571 2322,'0'0'3354,"0"0"-129,0 0-1032,0 0-129,0 0-387,0-32 0,0 32-516,0 0-129,0 0-258,0 0-129,0 0 0,0 0-258,0 0 0,-34 0 0,34 0-129,0 0 0,0 0 129,-33 0-258,33 0 129,-33 32-129,33-32 0,0 0 0,0 0 0,-34 0-129,34 0 0,0 35 0,0-35 0,0 34 0,0-34 129,0 0-129,0 0 0,0 32 0,0-32 0,34 0 0,-34 0 129,0 34-258,0-34 258,33 0-129,-33 0 0,0 0 0,0 32 0,0-32 0,0 0 0,0 0 0,0 0 129,-33 34-129,33-34 0,-34 0 0,34 0 0,-33 0 0,33 0 129,0 0-129,-33 0 0,33 0 0,-33 0 0,33 0 0,0 0 0,0 0 0,0 0 0,0 0 0,0 0 0,0 0 0,33 0 0,-33 0 0,0 0 0,0 0 0,33 34 0,-33-34 0,33 32 0,-33-32-129,0 35 129,0-35 0,34 34 0,-34-34 0,0 32 0,0 2 0,0-34 0,0 0 0,-34 34 0,34-34 0,0 0 0,0 0 0,0 32 0,0-32 129,0 0-129,0 0 0,0 0 129,0 0-129,34 0 258,-34 0-258,33 0 0,-33 0 0,33 0-258,-33 34-645,0-34-3354,34 0-258,-34 0-258,0 0-387</inkml:trace>
          <inkml:trace contextRef="#ctx0" brushRef="#br0" timeOffset="-18847.3934">1403 1606 4902,'0'0'4515,"0"0"-129,0 34-387,0-34-2580,0 0-387,34 32-129,-1 2-129,0-2-258,-33-32-129,33 34-258,1-34 129,-1 34-129,0-2-129,-33-32-258,34 35-516,-34-35-2322,35 34-1290,-35-34-129,33 0-258</inkml:trace>
          <inkml:trace contextRef="#ctx0" brushRef="#br0" timeOffset="-19131.9294">1670 1606 1419,'0'0'3870,"0"-35"258,0 35-1032,0 0-774,0 0 0,0 0-645,0 0-516,0 0-129,0 0-387,0 35 129,0-1-258,-34-2 0,34-32-258,0 34-129,-33-2 0,33 2 0,-33 0-129,33-34 129,-34 32-129,34 3 0,-33-35 0,33 34 129,0-34-129,-33 0 0,33 0-129,-33 32-129,33-32-258,0 0-387,0 0-2064,0 0-1290,0 0-387,0 0-387,0 0 258</inkml:trace>
          <inkml:trace contextRef="#ctx0" brushRef="#br0" timeOffset="-18567.8579">1905 1838 5547,'33'0'4515,"-33"0"-129,0 35-387,0-35-2838,0 34-258,0-2-258,0 2-258,0 0 0,-33-34-258,33 32-129,0 2-387,0-34-516,0 34-2838,0-34-516,0 0-258,-34 0-258</inkml:trace>
          <inkml:trace contextRef="#ctx0" brushRef="#br0" timeOffset="-17879.7705">2038 1539 2451,'33'0'4386,"-33"0"129,0 0-129,0 0-1677,0 0-1290,0 0 0,33 32-258,-33-32-516,0 35-129,0-35-129,36 34-129,-36-34-129,33 0 258,-33 0-387,33 0 129,-33 0 0,33 0-129,-33 0 0,34 0 129,-34 0-129,0 0 0,33-34 129,-33 34-129,33 0 0,-33-35 0,34 35 0,-34 0 129,0 0 0,33-32-129,-33 32 129,0 0 0,0 0-129,0 0 129,0 0 0,0 32 0,0 3-129,0-35 0,-33 34 129,33-2-129,0 34 0,-34-32 0,34 0 0,-33-2 129,33 3-129,0-1 0,0-2 0,0 2 0,0-34 0,0 0-129,-33 34 0,33-34-258,0 0-387,0 0-1419,0-34-2193,0 34-516,0 0 0,0 0-387</inkml:trace>
          <inkml:trace contextRef="#ctx0" brushRef="#br0" timeOffset="-17607.7359">2574 1772 5031,'0'0'4902,"0"0"-387,0 0 129,0 0-2709,0 0-516,0 34-387,0-34-387,0 32 0,0-32-387,-35 35-129,35-1 0,0-34-387,0 32-387,0-32-903,-33 34-2709,33-34-387,0 0-258,0 0-258</inkml:trace>
          <inkml:trace contextRef="#ctx0" brushRef="#br0" timeOffset="-16752.1273">2741 1471 5676,'33'0'4644,"-33"0"-129,0 0-129,0 0-2967,0 0-129,33 0-387,-33 0-258,34 0-129,-34-32-129,33 32 129,0 0-258,-33 0 0,34 0-129,-34 0 0,33 0 0,-33 0-129,33 32 129,-33-32-129,0 0 0,0 0 0,35 0 0,-35 0 0,0 0 0,0 0 129,0 34-129,0-34 0,0 0-129,0 0 129,0 34 0,0-34 0,-35 32 0,2-32 0,33 35 0,0-35 0,-33 0 0,33 34 0,-34-34 0,1 32 0,33-32 0,0 34 0,-33-34 0,33 32 0,0-32 0,-34 34 0,34-34 0,0 0 0,0 0 0,0 34 0,0-34 0,34 32 129,-34-32-129,0 0 0,33 0 0,-33 0 0,33 0 0,1 0 0,-34 0 129,33 0-129,0 0 0,-33 0 0,35 0-129,-35 0 0,0 0-387,0 0-1161,34 0-2709,-34 0-387,0 0-258,0 0-258</inkml:trace>
          <inkml:trace contextRef="#ctx0" brushRef="#br0" timeOffset="-16360.0775">2774 1672 3225,'0'0'4515,"0"0"0,0 0-129,0 0-2193,0 0-387,0 0-387,33 0-387,1 0-516,-34 0-129,33 0-129,0 0-258,-33 0-387,34 0-1548,-34 0-2322,33 0-387,-33 0-129,33 0-387</inkml:trace>
          <inkml:trace contextRef="#ctx0" brushRef="#br0" timeOffset="-15075.9144">3242 1371 2322,'0'0'4128,"0"0"258,0 0-1290,0 0-774,0 0-387,0 0-258,0 0-645,0 0 0,33 0-387,-33 0 0,0 0 0,0 0-258,34 0 129,-34 0-129,33 0-258,-33 0 129,0 0-129,0 0 0,0 0-129,33 0 129,-33 0-129,0 0 0,0 0 0,0 34 0,0 0 0,-33-34 0,33 32 0,0-32 0,0 34 0,0-34 0,0 34 0,0-34 0,0 0 0,0 32 129,0-32-129,0 0 0,0 0 0,0 35 129,0-35-129,33 0 129,-33 0-129,34 0 0,-34 0 0,33 0 129,-33 0-129,0 0 0,35-35 0,-35 35 0,33 0 0,-33 0 0,0 0 0,0 0 129,0 0-129,0 0-129,0 0 129,0 0 0,0 0 0,-33 0 0,33 0 0,0 35 0,-35-1 0,35-34 0,0 32 0,0-32 0,0 34 0,0-34-129,0 32 258,0-32-258,0 34 129,0-34 0,0 0 0,0 34 0,0-2 0,0-32 0,0 0 0,0 0-129,0 35 258,0-35-258,0 0 258,0 0-129,0 0-129,0 34 258,0-34-129,-33 0 0,33 0 0,0 0 0,0 0-129,0 0 0,-34 0-258,34 0-1032,0 0-2967,0 0-258,0 0-387,0 0-387</inkml:trace>
        </inkml:traceGroup>
      </inkml:traceGroup>
    </inkml:traceGroup>
    <inkml:traceGroup>
      <inkml:annotationXML>
        <emma:emma xmlns:emma="http://www.w3.org/2003/04/emma" version="1.0">
          <emma:interpretation id="{6587BBD1-056C-42F1-AF82-F7A6A1502AE6}" emma:medium="tactile" emma:mode="ink">
            <msink:context xmlns:msink="http://schemas.microsoft.com/ink/2010/main" type="paragraph" rotatedBoundingBox="3814,15015 6453,14813 6504,15475 3865,156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3AC6E67-7AB5-47CC-A782-7671A0C30629}" emma:medium="tactile" emma:mode="ink">
              <msink:context xmlns:msink="http://schemas.microsoft.com/ink/2010/main" type="line" rotatedBoundingBox="3814,15015 6453,14813 6504,15475 3865,15677"/>
            </emma:interpretation>
          </emma:emma>
        </inkml:annotationXML>
        <inkml:traceGroup>
          <inkml:annotationXML>
            <emma:emma xmlns:emma="http://www.w3.org/2003/04/emma" version="1.0">
              <emma:interpretation id="{31DB583E-0F28-4031-BC7D-365CF58F0937}" emma:medium="tactile" emma:mode="ink">
                <msink:context xmlns:msink="http://schemas.microsoft.com/ink/2010/main" type="inkWord" rotatedBoundingBox="3814,15015 6453,14813 6504,15475 3865,15677"/>
              </emma:interpretation>
              <emma:one-of disjunction-type="recognition" id="oneOf5">
                <emma:interpretation id="interp25" emma:lang="en-US" emma:confidence="0">
                  <emma:literal>Z~y+z</emma:literal>
                </emma:interpretation>
                <emma:interpretation id="interp26" emma:lang="en-US" emma:confidence="0">
                  <emma:literal>z = 4+ z</emma:literal>
                </emma:interpretation>
                <emma:interpretation id="interp27" emma:lang="en-US" emma:confidence="0">
                  <emma:literal>z = 4+Z</emma:literal>
                </emma:interpretation>
                <emma:interpretation id="interp28" emma:lang="en-US" emma:confidence="0">
                  <emma:literal>z = Yt z</emma:literal>
                </emma:interpretation>
                <emma:interpretation id="interp29" emma:lang="en-US" emma:confidence="0">
                  <emma:literal>z = y+Z</emma:literal>
                </emma:interpretation>
              </emma:one-of>
            </emma:emma>
          </inkml:annotationXML>
          <inkml:trace contextRef="#ctx0" brushRef="#br1" timeOffset="-202530.2181">869 2408 2193,'-34'0'4257,"34"0"258,0 0-258,0 0-2064,0 0-387,0 0-387,0 0-129,0 0-516,0 0-129,0 0-129,0 0 0,0 0 129,34 0-258,-34 0-129,33 0 0,-33 0-129,33 0 0,-33 0 0,34 0 0,-1 0-129,0 0 129,-33 0-129,33 0 0,1 0 0,-34 0 0,33 33 0,-33-33 0,0 0 0,33 0 0,-33 0 0,0 0 0,0 0 0,0 0 0,0 34 0,0-34 0,0 0 0,0 0 0,-33 34 0,33-34 0,-33 32-129,33-32 129,-34 34 0,34-34-129,-33 34 129,33-34 0,-33 32 0,33 2-129,-33-34 129,33 35 0,0-35 0,-34 32-129,34-32 129,0 0 0,0 34 0,0-34 0,0 34 0,0-34 0,0 0 0,0 0 0,0 0 0,0 32 0,0-32 0,0 0 0,0 0 129,0 0-129,34 0 0,-1 0 0,-33 0 129,33 0-129,-33 0 0,33 0 0,-33 0 0,34 0 0,-34 0 0,33 0-129,-33 0 0,33 0-258,-33 0-387,0 0-1290,0 0-2322,0 34-516,0-34 0,0 0-387</inkml:trace>
          <inkml:trace contextRef="#ctx0" brushRef="#br1" timeOffset="-201982.6486">902 2609 5031,'0'0'4773,"0"0"-387,0 0-774,0 0-1677,0-34-387,33 34-258,-33 0-387,34 0-129,-34 0-129,0 0-129,33 0-258,0 0-129,-33 0 129,33 0-258,-33 0-129,34 0-387,-34 34-1290,33-34-2580,0 0-387,-33 0-258,34 0-387</inkml:trace>
          <inkml:trace contextRef="#ctx0" brushRef="#br1" timeOffset="-201434.579">1470 2509 6837,'0'32'4902,"0"-32"-387,0 0-129,0-32-2967,0 32-258,0 0-258,33 0-258,-33 0-258,33 0 0,-33-34-258,34 34 0,-1 0 0,-33 0 0,33 0-258,-33 0 0,0 0-516,0 0-1290,34 0-2451,-34 0-387,0 0-258,0 0-387</inkml:trace>
          <inkml:trace contextRef="#ctx0" brushRef="#br1" timeOffset="-200959.0186">1503 2675 3354,'0'0'4773,"0"0"-387,0 0-387,0 0-1548,0 0-645,0 0-258,0-34-516,0 34-129,0 0-258,33 0-129,-33 0-258,0 0 129,0 0-258,34 0 129,-1 0-129,-33 0 0,33 0-129,-33 0-258,34 0-516,-34 0-3741,35 0-129,-2 0-387,-33 0-516</inkml:trace>
          <inkml:trace contextRef="#ctx0" brushRef="#br1" timeOffset="-194050.6413">2071 2340 129,'-33'0'4128,"33"0"258,0-32 129,0 32-1677,0 0-645,0 0-258,0 0-516,0 0-258,0 0-387,0 0-258,0 0 129,0 32-387,0-32 0,0 34 0,33 0-129,-33-1 0,33 1 0,-33 0-129,0-34 0,36 32 129,-36 2-129,33-34 129,-33 0-129,0 34 0,33-34 0,-33 0 0,33 0 0,-33-34 129,34 34-129,-34-34 0,33 34 0,-33-32 0,0 32 129,33-34-129,-33 34 0,0 0 0,0-34 129,0 34-258,0 0 258,0 0-129,0 0 0,0 0-129,0 34 258,0 0-129,0-34-129,0 66 258,0-32-258,0-2 129,-33 2 0,33 33 0,0-33 0,0 0 0,0-2 0,0 2 0,0-34 0,0 34 0,0-2 0,0-32 0,0 0-258,0 0 0,0 0-645,0 0-1677,0 0-1935,0 0-258,0 0-258,33-32-387</inkml:trace>
          <inkml:trace contextRef="#ctx0" brushRef="#br1" timeOffset="-193570.5803">2774 2274 6837,'0'-34'4902,"0"34"-387,0 0-516,0 0-2322,0 0-516,0 0-258,0 0-129,0 0-258,0 34-258,0 0 129,0-34-258,0 32 129,0 2-258,0 33 129,0-33 0,0 0-129,0-2 129,0 2-129,0-34 0,0 34-129,0-2 129,33-32-387,-33 0 0,0 34-1032,0-34-1806,0 0-1290,0 0-258,0 0-387,0-34-129</inkml:trace>
          <inkml:trace contextRef="#ctx0" brushRef="#br1" timeOffset="-193242.5387">2608 2509 5547,'0'-34'4902,"0"34"-129,0 0-258,0 0-2709,0 0-387,33 0-258,-33 0-258,0 0-387,0 0-258,33 0 129,1 0-258,-1 0 0,-33 0 0,33 0-129,-33-34-129,33 34-516,1 0-3999,-34 0 129,33 0-645,-33 0-258</inkml:trace>
          <inkml:trace contextRef="#ctx0" brushRef="#br1" timeOffset="-190507.1913">3142 2240 3483,'0'0'4902,"0"0"-258,0 0-258,0 0-2193,34 0-774,-34 0-258,0 0-258,0 0-387,33 0-129,0 0-129,0 0 129,-33 0-258,34 0 0,-1 0 0,-33 0-129,33 0 0,1 0 129,-34 0-129,33 0 0,2 0 0,-35 0 129,0 0-129,0 0 0,0 0 0,0 0 0,0 0 0,0 34-129,0-34 258,0 0-258,-35 34 129,35-34 0,-33 32 0,33-32-129,-34 34 129,34-34 0,-33 34-129,0-1 129,33-33 0,0 34 0,-34-34 0,34 34 0,-33-34 0,33 32 0,0-32 0,0 34 129,0-34-129,0 0 0,0 0-129,0 34 258,0-34-129,0 0 0,0 0 0,33 32 0,-33-32 0,34 0 0,-34 0 0,33 0 0,0 0 0,-33 0 0,34 0 0,-34-32-387,33 32-516,-33 0-1548,0 0-1935,0 0-387,35 0-129,-35 0-129</inkml:trace>
          <inkml:trace contextRef="#ctx0" brushRef="#br1" timeOffset="-190062.6349">3209 2475 258,'0'-34'4386,"0"34"129,0 0-129,0 0-1161,0 0-1290,0 0-129,0 0-258,33 0-516,-33 0-258,0 0 0,0 0-387,33-33 0,1 33-129,-1 0-129,-33 0-129,33 0-129,1 33-1290,-1-33-2967,-33 0-258,35 0-387,-35 0-387</inkml:trace>
        </inkml:traceGroup>
      </inkml:traceGroup>
    </inkml:traceGroup>
    <inkml:traceGroup>
      <inkml:annotationXML>
        <emma:emma xmlns:emma="http://www.w3.org/2003/04/emma" version="1.0">
          <emma:interpretation id="{E90E06AF-6355-48B8-8C70-F833F29C7831}" emma:medium="tactile" emma:mode="ink">
            <msink:context xmlns:msink="http://schemas.microsoft.com/ink/2010/main" type="paragraph" rotatedBoundingBox="3700,15777 4775,15728 4800,16303 3726,16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0AE14D-6E3E-4954-8DF2-53A5B652E32F}" emma:medium="tactile" emma:mode="ink">
              <msink:context xmlns:msink="http://schemas.microsoft.com/ink/2010/main" type="line" rotatedBoundingBox="3700,15777 4775,15728 4800,16303 3726,16351"/>
            </emma:interpretation>
          </emma:emma>
        </inkml:annotationXML>
        <inkml:traceGroup>
          <inkml:annotationXML>
            <emma:emma xmlns:emma="http://www.w3.org/2003/04/emma" version="1.0">
              <emma:interpretation id="{797E31E3-7F41-4BFD-8D23-036796DA2276}" emma:medium="tactile" emma:mode="ink">
                <msink:context xmlns:msink="http://schemas.microsoft.com/ink/2010/main" type="inkWord" rotatedBoundingBox="3700,15777 4775,15728 4800,16303 3726,16351"/>
              </emma:interpretation>
              <emma:one-of disjunction-type="recognition" id="oneOf6">
                <emma:interpretation id="interp30" emma:lang="en-US" emma:confidence="0">
                  <emma:literal>{x}</emma:literal>
                </emma:interpretation>
                <emma:interpretation id="interp31" emma:lang="en-US" emma:confidence="0">
                  <emma:literal>{X}</emma:literal>
                </emma:interpretation>
                <emma:interpretation id="interp32" emma:lang="en-US" emma:confidence="0">
                  <emma:literal>Ex}</emma:literal>
                </emma:interpretation>
                <emma:interpretation id="interp33" emma:lang="en-US" emma:confidence="0">
                  <emma:literal>EX}</emma:literal>
                </emma:interpretation>
                <emma:interpretation id="interp34" emma:lang="en-US" emma:confidence="0">
                  <emma:literal>{xy</emma:literal>
                </emma:interpretation>
              </emma:one-of>
            </emma:emma>
          </inkml:annotationXML>
          <inkml:trace contextRef="#ctx0" brushRef="#br0" timeOffset="-53319.7708">969 3209 3483,'0'0'3870,"0"0"0,0 0-1677,0 0-258,0 0-516,0 0-258,0 0-387,0 0-129,0 0-129,0 0-129,0-32 0,0 32 0,0 0-129,0 0-129,0 0 129,-34 0 0,34 0-129,0 0 0,-33 0 0,33 0-129,0 0 129,0 0 0,-33 0 0,33 0-129,0 0 129,0 32-129,0-32 129,0 0-129,0 0 129,-34 0-129,34 0 129,0 0-129,0 0 0,0 35 129,0-35 0,0 0-129,34 0 0,-34 0 129,0 34-129,0-34 0,0 0 129,0 0-129,33 32 129,-33-32-129,0 0 129,0 0-129,0 34 0,0-34 0,0 34 0,0-34 0,0 32 0,-33-32 0,33 0 0,0 34 0,0-34 0,-34 34-129,1-34 258,33 0-258,-35 0 129,35 0 0,0 0 0,0 0 0,-33 0 0,33 0 0,0 0 0,0 0-129,0 0 129,0 0 0,0 0 0,0 0 0,0 0 0,0 0 0,0 0 0,33 0 0,-33 0 0,35 32 0,-35-32 0,0 0 0,0 0 0,33 35 0,-33-35-129,0 34 129,0-34 0,0 32 0,0-32 0,0 34 0,0-34 0,0 0 0,0 34-129,0-34 258,0 0-258,0 0 129,0 0 0,0 32 0,0-32 0,0 0 129,0 0-258,0 0 129,0 0 0,0 0 0,0 0-258,34 0-129,-34 0-1032,0 0-2709,0 0-387,33 0-258,-33 0-258</inkml:trace>
          <inkml:trace contextRef="#ctx0" brushRef="#br0" timeOffset="-52368.1498">1102 3278 3870,'0'0'4644,"0"0"0,33 0-387,-33 0-2322,0 0-645,33 32 0,-33-32-387,34 34-258,1-34-129,-35 0-258,33 34 258,0-34-258,1 32-129,-34-32 0,33 34-129,0-34 0,-33 34-129,34-34-129,-34 32-516,0-32-1032,33 0-2709,-33 0-129,0 0-258,0 0-258</inkml:trace>
          <inkml:trace contextRef="#ctx0" brushRef="#br0" timeOffset="-52703.6925">1437 3244 2580,'0'0'4386,"0"0"-387,0 0-774,0 0-1161,0 0-129,0 0-516,0 34-387,0-34-258,-34 0-129,34 32-129,0-32-258,-33 34 129,33-34-258,-33 34 0,-1-2-129,34 2 129,-33-34-129,33 34 0,-33-2 0,33-32 0,-35 35 0,35-35-129,0 0 0,0 0-258,0 0-387,0 34-2064,0-34-1677,0 0 0,0-34-516,0 34 387</inkml:trace>
          <inkml:trace contextRef="#ctx0" brushRef="#br0" timeOffset="-51091.4878">1636 3109 3999,'0'0'4644,"0"0"-258,0 0-129,0 0-2580,34 0-387,-34 0-258,0 0-129,0 0-387,35 0-258,-35 0 129,0 0-258,0 0 129,33 0-129,-33 0 0,0 0-129,0 0 129,33 34-129,-33-34 0,0 34 129,0-34-258,0 0 258,0 0-258,-33 32 258,33-32-129,0 35 0,0-35 0,-33 0 0,33 0 129,0 34-258,0-34 258,-35 32-129,35-32 0,0 34 0,0-34 258,35 0-258,-35 0 0,0 34 0,0-34 129,33 0-129,-33 0 129,0 32-129,0-32 0,33 0 129,-33 0-129,34 0 0,-34 0 0,0-32 129,0 32-129,0 0 0,0 0 0,0 0 0,0-34 0,0 34 0,0 0 0,0 0 0,0 0 0,0 0 0,0 34 0,-34-34 0,34 0 0,0 32 0,0 2-129,0-34 129,0 34 0,0-2 0,0-32-129,0 35 129,0-35 0,0 34 0,0-34 0,0 32-129,0-32 129,0 0 0,0 34 0,0-34 0,0 34 0,0-34 129,0 0-129,-33 0 0,33 0 0,0 0 0,0 0 0,-33 0-129,33 0-258,-35 0-1677,35 0-2322,0 0-258,0 0-387,0 0-516</inkml:trace>
        </inkml:traceGroup>
      </inkml:traceGroup>
    </inkml:traceGroup>
    <inkml:traceGroup>
      <inkml:annotationXML>
        <emma:emma xmlns:emma="http://www.w3.org/2003/04/emma" version="1.0">
          <emma:interpretation id="{73CA438B-A2E0-4EE4-B937-68E6D47C127E}" emma:medium="tactile" emma:mode="ink">
            <msink:context xmlns:msink="http://schemas.microsoft.com/ink/2010/main" type="paragraph" rotatedBoundingBox="3771,16739 6217,16537 6273,17221 3828,17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03B00-2C87-4958-9DCB-AEF3D57B6996}" emma:medium="tactile" emma:mode="ink">
              <msink:context xmlns:msink="http://schemas.microsoft.com/ink/2010/main" type="line" rotatedBoundingBox="3771,16739 6217,16537 6273,17221 3828,17423"/>
            </emma:interpretation>
          </emma:emma>
        </inkml:annotationXML>
        <inkml:traceGroup>
          <inkml:annotationXML>
            <emma:emma xmlns:emma="http://www.w3.org/2003/04/emma" version="1.0">
              <emma:interpretation id="{C201BF65-E06E-473E-9089-16CEC86424F8}" emma:medium="tactile" emma:mode="ink">
                <msink:context xmlns:msink="http://schemas.microsoft.com/ink/2010/main" type="inkWord" rotatedBoundingBox="3771,16739 6217,16537 6273,17221 3828,17423"/>
              </emma:interpretation>
              <emma:one-of disjunction-type="recognition" id="oneOf7">
                <emma:interpretation id="interp35" emma:lang="en-US" emma:confidence="0">
                  <emma:literal>4=3+X</emma:literal>
                </emma:interpretation>
                <emma:interpretation id="interp36" emma:lang="en-US" emma:confidence="0">
                  <emma:literal>4=3 TX</emma:literal>
                </emma:interpretation>
                <emma:interpretation id="interp37" emma:lang="en-US" emma:confidence="0">
                  <emma:literal>4=3 +X</emma:literal>
                </emma:interpretation>
                <emma:interpretation id="interp38" emma:lang="en-US" emma:confidence="0">
                  <emma:literal>y=3+x</emma:literal>
                </emma:interpretation>
                <emma:interpretation id="interp39" emma:lang="en-US" emma:confidence="0">
                  <emma:literal>4=3 +x</emma:literal>
                </emma:interpretation>
              </emma:one-of>
            </emma:emma>
          </inkml:annotationXML>
          <inkml:trace contextRef="#ctx0" brushRef="#br1" timeOffset="-180710.9474">802 4181 2451,'0'0'4386,"0"0"129,0 0-1032,0 0-1032,0 0-645,0 0-387,0 32-516,0-32 0,0 34-258,33-34-258,-33 34 0,0-2 0,0-32-129,0 35 0,34-1 0,-34-2-258,0-32 258,33 34-258,-33-34 129,0 0-129,0 0 0,33 0 0,-33 0 0,34 0 129,-34 0-258,0-34 258,33 2-129,-33 32 0,33-34 0,-33-1 0,33 3 129,-33-2-129,34 0 0,-34 2 0,0 32 129,0 0 0,0-34 0,0 34-129,0 0 129,0 34 0,0-2-129,-34 2 0,34 0 129,0-2-258,0 37 129,0-37 0,-33 2 0,33 32 0,0-32 0,0 32-129,0-31 129,0-3 0,0 2-129,0 0 129,0-34 0,0 0-129,0 32 0,0-32-129,0 0-129,0 0-516,0 0-516,0 0-3225,0 0-129,0-32-129,0 32-387</inkml:trace>
          <inkml:trace contextRef="#ctx0" brushRef="#br1" timeOffset="-180274.892">1370 4181 8127,'0'0'4773,"0"0"-129,0 0-258,0 0-3483,0 0 0,33 0-258,-33 0-129,34 0-258,-1 0 0,-33 0-129,33 0 0,-33 0-129,33 0 0,1 0-129,-34 0-129,0 0-258,33 0-903,-33 0-2967,0 0-258,0 0-387,0 0-129</inkml:trace>
          <inkml:trace contextRef="#ctx0" brushRef="#br1" timeOffset="-179966.8529">1370 4348 6450,'0'34'4902,"0"-34"-129,0 0-258,0 0-2967,0 0-516,0 0-258,0 0 0,33 0-387,1 0-129,-34 0-129,33 0 129,0 0-258,-33 0 129,33 0-129,-33 32 129,0-32-258,34 0-129,-34 0-1548,33 0-2709,-33 0-258,0 0-258,0 0-516</inkml:trace>
          <inkml:trace contextRef="#ctx0" brushRef="#br1" timeOffset="-178547.1726">1938 4081 1548,'0'0'4386,"0"0"129,0 0-129,0-35-1677,0 35-774,0 0-258,33 0-387,-33 0-387,33-34-258,-33 34 0,0 0-387,34 0 0,-34 0-129,33 0 0,-33 0-129,33 34 0,-33-34 0,36 35 0,-36-35 0,0 32 129,0 2-258,0-34 129,0 34 0,0-2-129,0 2 129,-36-34-129,36 34 129,0-34-129,-33 32 129,33-32 0,-33 0 0,33 0 0,0 0 129,0 0-129,0 0 0,-34 0 0,34 0 0,0 0 0,0 0 0,0 0 0,0 0 0,34 35 0,-34-35 0,33 0 0,-33 0 0,33 0 0,-33 0 0,36 34 0,-36-34 0,33 0 0,-33 32-129,0-32 129,0 34-129,0-34 129,0 32-258,0-32 258,0 34-258,0-34 258,-33 0-129,33 0 129,-36 34 0,36-34 0,-33 0 0,33 32 0,-33-32 129,33 0-129,-34 0 258,34 0-258,0 0 0,0 0 0,0 0 0,0 0 0,-33-32-387,33 32-645,0 0-2709,33 0-903,-33 0-129,34-34-516</inkml:trace>
          <inkml:trace contextRef="#ctx0" brushRef="#br1" timeOffset="-177819.0802">2339 4281 4128,'0'0'5031,"0"0"-258,0 0 0,0 0-2193,0 0-1161,0 0-387,34 0 0,-1 0-516,0 0-129,1 0-129,-1 0-129,0 0 0,2 0 0,-1 0-258,-1-34 0,-33 34-387,33 0-1290,-33 0-2580,0 0-516,34 0-129,-34 0-387</inkml:trace>
          <inkml:trace contextRef="#ctx0" brushRef="#br1" timeOffset="-178118.6182">2539 4046 7998,'0'-34'5031,"0"34"-258,0 0-129,0 0-3483,0 0-387,0 0 129,0 0-516,0 34-129,0-34-129,0 35 0,0-3-129,0 2 129,0 0-129,0 32 0,0-32 0,0-2 0,0 3 0,0-1 0,0-34-258,35 32-258,-35-32-645,0 0-2451,0 0-1161,0 0-258,0 0-387</inkml:trace>
          <inkml:trace contextRef="#ctx0" brushRef="#br1" timeOffset="-176646.9313">2907 4046 7353,'0'0'4902,"0"0"0,34 35-387,-34-35-2967,33 32-645,-33-32 129,33 34-387,2 0-258,-1-2-129,-1 2 0,0 0-129,-33-2 0,34-32 0,-1 35 0,0-1-387,-33-34 0,0 0-2193,33 0-2193,-33 0-387,0 0-387,0 0-387</inkml:trace>
          <inkml:trace contextRef="#ctx0" brushRef="#br1" timeOffset="-176954.9705">3242 4046 258,'0'-34'4644,"0"34"-129,0 0 129,0 0-1548,0 0-774,0 0-645,0 0-258,0 34-516,-33-34-258,33 35 0,-33-3-258,33 2 0,-34 0-129,1-2-129,33 2 129,-33 0-258,-1-2 0,34-32 129,-35 35-129,35-1 0,-33-34 0,33 32 0,0-32-258,0 0 129,0 0-516,0 0-1677,0 0-2451,0 0-129,0 0-129,0 0-258</inkml:trace>
        </inkml:traceGroup>
      </inkml:traceGroup>
    </inkml:traceGroup>
    <inkml:traceGroup>
      <inkml:annotationXML>
        <emma:emma xmlns:emma="http://www.w3.org/2003/04/emma" version="1.0">
          <emma:interpretation id="{599ECF0B-E074-4AE3-9895-0AD80A7B569A}" emma:medium="tactile" emma:mode="ink">
            <msink:context xmlns:msink="http://schemas.microsoft.com/ink/2010/main" type="paragraph" rotatedBoundingBox="3581,17777 4049,17777 4049,18311 3581,18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506170-CAE1-4259-8F81-53ACFA38A1B7}" emma:medium="tactile" emma:mode="ink">
              <msink:context xmlns:msink="http://schemas.microsoft.com/ink/2010/main" type="inkBullet" rotatedBoundingBox="3469,18197 3891,17654 4223,17912 3801,18455"/>
            </emma:interpretation>
            <emma:one-of disjunction-type="recognition" id="oneOf8">
              <emma:interpretation id="interp40" emma:lang="en-US" emma:confidence="0">
                <emma:literal>•</emma:literal>
              </emma:interpretation>
              <emma:interpretation id="interp41" emma:lang="en-US" emma:confidence="0">
                <emma:literal>&amp;</emma:literal>
              </emma:interpretation>
              <emma:interpretation id="interp42" emma:lang="en-US" emma:confidence="0">
                <emma:literal>*</emma:literal>
              </emma:interpretation>
              <emma:interpretation id="interp43" emma:lang="en-US" emma:confidence="0">
                <emma:literal>$</emma:literal>
              </emma:interpretation>
              <emma:interpretation id="interp44" emma:lang="en-US" emma:confidence="0">
                <emma:literal>¢</emma:literal>
              </emma:interpretation>
            </emma:one-of>
          </emma:emma>
        </inkml:annotationXML>
        <inkml:trace contextRef="#ctx0" brushRef="#br0" timeOffset="-65771.852">1068 5150 2580,'0'0'4257,"0"0"0,0 0-1032,0 0-1032,0 33-516,-33-33-258,33 34-258,-33-34-387,0 66 0,33-66-258,-34 68 129,1-36-258,0 2-258,-1 1 129,1-3-129,33 2 258,-35 32-387,2-32 129,-1-34-129,34 34 0,-33-2 0,33-32 0,0 0 0,0 0 0,0 0-258,0 0-129,0 0-129,0 0-516,-33 0-3483,33 0-258,0 0-129,0 0-516</inkml:trace>
        <inkml:trace contextRef="#ctx0" brushRef="#br0" timeOffset="-66479.4417">902 5251 1548,'0'0'4386,"0"0"0,0 0 0,0 0-2193,0 0-516,-33 0-516,33 0-258,0 0-258,0 0 0,-34 0-129,34 0-129,0 0-129,0 0 0,-33 0 0,33 0-129,-35 0 0,35 0 0,0 32-129,-33-32 0,33 34 129,-34-34-129,34 34 0,-33-34 258,33 32-258,-33-32 258,33 34-129,0-34 0,-34 35-129,34-35 0,0 32 0,0-32-129,0 34 258,0 0-258,0-34 129,34 32-129,-34-32 258,33 34 0,-33-34-129,33 34 129,1-34-129,-34 0 0,33 0 0,2 0 0,-2 0 129,1 0-129,-1 0 0,0-34 0,1 34-129,-34 0 129,33-34-129,-33 2 258,33 32-258,-33-34 258,0 0-129,0 2 129,0-3-129,0 35 0,-33-34 129,0 2-258,33 32 129,-34-34-258,1 34 0,0 0-774,-1 0-1548,34 0-1806,-33 0-387,33 0-387,0 0 0</inkml:trace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0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2679908-11C3-4263-9E35-788033EC0A18}" emma:medium="tactile" emma:mode="ink">
          <msink:context xmlns:msink="http://schemas.microsoft.com/ink/2010/main" type="inkDrawing" rotatedBoundingBox="10110,9315 10167,6138 10226,6139 10169,9317" semanticType="callout" shapeName="Other">
            <msink:sourceLink direction="with" ref="{5C73BB06-AA43-4C6C-A442-081E2AC212F3}"/>
            <msink:sourceLink direction="with" ref="{04049A50-8325-4017-BB73-83153F0489C9}"/>
          </msink:context>
        </emma:interpretation>
      </emma:emma>
    </inkml:annotationXML>
    <inkml:trace contextRef="#ctx0" brushRef="#br0">76 0 3096,'0'0'2838,"0"0"-129,0 0-387,0 0-516,0 0-387,0 34-129,0-34-258,0 0-258,0 0-129,0 34 0,0-1-258,0 1 0,0 0-129,0-2 129,0 2-258,0 0 258,0-2 0,0 37-129,0-37 129,0 36 0,0-2-129,0-32-129,0 33 129,0-1-258,0 2 0,0-36 0,0 36 0,0-1 0,0-1 0,0 2 0,0-36 0,0 36 0,-32-1-129,32-1 258,0-32 0,0 32 0,0 1-129,0-33 129,0 32 0,0 2-129,0-36 129,0 37-129,-32-37 0,32 36 0,0-2 0,0-32 0,0 32 0,0 1 0,0 1-129,0-36 258,0 36-258,0-36 129,0 37 129,0-37-258,0 36 258,0-36-129,0 36 129,32-35-129,-32 1 129,0 32 0,0-32-129,0-2 0,0 2 0,0 33 129,0-33-258,0 0 258,0-2-258,0 36 258,0-68-129,0 32 0,0 2 0,0-34 0,0 0 0,0 35 0,0-35 0,0 0 0,0 0 0,0 0-129,0 0 129,0 32 0,0-32 0,0 0-258,0 0 0,0 34-387,0-34-2193,0 0-1935,0 0 0,0 0-645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06.973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CEC358-711E-4A98-924F-EC1C8EA13EC4}" emma:medium="tactile" emma:mode="ink">
          <msink:context xmlns:msink="http://schemas.microsoft.com/ink/2010/main" type="writingRegion" rotatedBoundingBox="10094,8842 12037,10124 11655,10704 9712,9421"/>
        </emma:interpretation>
      </emma:emma>
    </inkml:annotationXML>
    <inkml:traceGroup>
      <inkml:annotationXML>
        <emma:emma xmlns:emma="http://www.w3.org/2003/04/emma" version="1.0">
          <emma:interpretation id="{D9A9C919-7C56-49B3-A431-020D0D141CFC}" emma:medium="tactile" emma:mode="ink">
            <msink:context xmlns:msink="http://schemas.microsoft.com/ink/2010/main" type="paragraph" rotatedBoundingBox="10094,8842 12037,10124 11655,10704 9712,9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47B56-09EE-4EC5-B46F-3F3D48F7AD06}" emma:medium="tactile" emma:mode="ink">
              <msink:context xmlns:msink="http://schemas.microsoft.com/ink/2010/main" type="line" rotatedBoundingBox="10094,8842 12037,10124 11655,10704 9712,9421"/>
            </emma:interpretation>
          </emma:emma>
        </inkml:annotationXML>
        <inkml:traceGroup>
          <inkml:annotationXML>
            <emma:emma xmlns:emma="http://www.w3.org/2003/04/emma" version="1.0">
              <emma:interpretation id="{5C73BB06-AA43-4C6C-A442-081E2AC212F3}" emma:medium="tactile" emma:mode="ink">
                <msink:context xmlns:msink="http://schemas.microsoft.com/ink/2010/main" type="inkWord" rotatedBoundingBox="10094,8842 12037,10124 11655,10704 9712,9421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822</emma:literal>
                </emma:interpretation>
                <emma:interpretation id="interp1" emma:lang="en-US" emma:confidence="0">
                  <emma:literal>VoL 2</emma:literal>
                </emma:interpretation>
                <emma:interpretation id="interp2" emma:lang="en-US" emma:confidence="0">
                  <emma:literal>You 2</emma:literal>
                </emma:interpretation>
                <emma:interpretation id="interp3" emma:lang="en-US" emma:confidence="0">
                  <emma:literal>¥.22</emma:literal>
                </emma:interpretation>
                <emma:interpretation id="interp4" emma:lang="en-US" emma:confidence="0">
                  <emma:literal>Yo 2</emma:literal>
                </emma:interpretation>
              </emma:one-of>
            </emma:emma>
          </inkml:annotationXML>
          <inkml:trace contextRef="#ctx0" brushRef="#br0">-10 32 516,'0'0'4386,"0"-34"129,0 34-903,0 0-1290,0 0-516,0 0-774,0 0-129,0 0-258,0 0-258,0 0 0,0 0-129,0 34 0,0-34 0,33 34 0,-33-2 129,0-32-258,0 35 0,34 31 0,-34-32 0,33 0-129,-33-34 129,34 32-129,-34 2 0,0 1 0,34-35 0,-34 0 0,0 0 129,0 0 0,0 0-129,33 0 129,-33 0 0,0-35-129,0 35 129,34-34 0,-34 2-129,0-2 0,0 0 129,34 2-129,-34-37 0,0 69 0,33-32-129,-33-2-129,0 34-645,0-34-3741,0 34-129,0 0-387,0 0-258</inkml:trace>
          <inkml:trace contextRef="#ctx0" brushRef="#br0" timeOffset="1188.1507">191 568 2322,'0'0'3612,"0"0"-1161,0 0-516,0-34-258,0 34-387,0 0-129,0 0-258,-33 0-258,33 0 129,0 0-258,0 34-129,0-34 0,-34 0 129,34 0-258,0 33 129,0-33-129,0 34 129,0-34-129,0 0 0,0 0-129,0 34 0,0-34 0,34 32 0,-34-32 0,0 0-129,0 0 129,33 0-129,-33 0 129,34 0-129,-34 0 129,34 0-129,-34 0-129,0-32 258,33 32-129,-33-34-129,0 34 129,0-34-129,0 34 258,-33 0-258,33-33 258,0 33-258,0-34 129,0 34 0,-34 0 0,34 0-258,0 0-1419,-34 0-2838,34 0-129,0 0-516,0 0 259</inkml:trace>
          <inkml:trace contextRef="#ctx0" brushRef="#br1" timeOffset="47863.5778">724 534 2322,'0'0'5031,"0"-34"0,0 34-258,0 0-2709,0 0-516,0 0-129,0 0-516,0 0-129,0 0-258,0 0 129,0 0-258,33 34-129,-33-34 0,0 35 0,0-3 0,0 2-129,0 32 0,0-32 0,0 32 0,0-31-129,0 31 0,0-32 129,0 0-258,-33-2 258,33 2-258,0 0 129,0-1 0,0-33 0,0 0 0,0 0 0,0 0 0,33 34 0,-33-34 0,34 0 0,-34-34 129,33 34-129,0 0 0,-33 0 129,35 0 0,-1 0 0,-1-33-129,0 33 129,1 0-129,-1 0 0,0 0 0,1 0-129,-1 0-129,-33 0-516,33 0-4257,0 0-129,-33 0-387,0 0-387</inkml:trace>
          <inkml:trace contextRef="#ctx0" brushRef="#br1" timeOffset="51672.0612">1460 1103 2580,'0'0'5031,"0"0"129,0 0-516,0-33-2580,0 33-645,0 0-129,0 0-516,0 0 0,0-34-129,0 34 0,34 0-258,-34 0 0,33-34 0,-33 34-129,0 0-129,33-32 129,-33 32-129,34 0 0,-34 0-129,33 0 129,-33 0-129,33 32 0,-33-32 0,0 34 129,0 0-129,0-34 0,0 33 0,0 1 0,0-2 0,0 36-129,-33-36 129,33 2-129,-33 0 129,-1-1-129,34-33 129,-33 34-129,33-34 129,0 0 0,-33 34 0,33-34 0,0 0 0,0 0 0,0 0 0,0 0 0,0 0 0,0 0 0,0 0 0,0 0 0,0-34 129,33 34 0,-33 0-129,33 0 129,1 0-129,-34 0 129,33 0 0,0 0-129,0 0 129,1 34-129,1-34 0,-35 0 0,33 0 0,1 0-129,-34 0-258,0 0-1677,0 0-3096,0 0-258,0 0-387,0 0-258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27.03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7FB12D4-3F55-4402-A7B0-19804E42964B}" emma:medium="tactile" emma:mode="ink">
          <msink:context xmlns:msink="http://schemas.microsoft.com/ink/2010/main" type="writingRegion" rotatedBoundingBox="18586,4406 24732,4211 24923,10230 18777,10425"/>
        </emma:interpretation>
      </emma:emma>
    </inkml:annotationXML>
    <inkml:traceGroup>
      <inkml:annotationXML>
        <emma:emma xmlns:emma="http://www.w3.org/2003/04/emma" version="1.0">
          <emma:interpretation id="{493D8B06-7D9E-4233-8FA5-2E37F795FF2F}" emma:medium="tactile" emma:mode="ink">
            <msink:context xmlns:msink="http://schemas.microsoft.com/ink/2010/main" type="paragraph" rotatedBoundingBox="18638,4565 24708,4146 24780,5194 18710,5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207FD2-6815-4E39-A6EA-0A584AB18340}" emma:medium="tactile" emma:mode="ink">
              <msink:context xmlns:msink="http://schemas.microsoft.com/ink/2010/main" type="inkBullet" rotatedBoundingBox="18682,5207 18927,5190 18942,5399 18696,541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66 39 2967,'0'0'2580,"0"0"0,0 0-258,0 0-645,0 0-258,0 0-258,0 0 0,0 0-258,-33-34-258,33 34-129,0 0 129,0 34-258,0-34-129,-33 0 129,33 32-129,0-32 129,0 34-258,0-34 258,0 34-129,0-2 129,0-32-258,0 35 258,0-35-258,33 0 129,0 0-129,-33 0 0,34 0-129,-1 0 129,-33 0-129,33 0 0,2-35 129,-35 35-129,34-32 0,-34 32 0,0-34 0,0 0 0,0 34 0,0-32-129,0 32 129,-34-34-129,34 34 0,-35 0-129,35 0-387,-33 0-387,33 0-2967,-33 0-1032,33 34-129,0-34-258</inkml:trace>
      </inkml:traceGroup>
      <inkml:traceGroup>
        <inkml:annotationXML>
          <emma:emma xmlns:emma="http://www.w3.org/2003/04/emma" version="1.0">
            <emma:interpretation id="{8438E193-3F27-4716-A3BB-8DA456DAB73A}" emma:medium="tactile" emma:mode="ink">
              <msink:context xmlns:msink="http://schemas.microsoft.com/ink/2010/main" type="line" rotatedBoundingBox="19358,4515 24708,4146 24780,5194 19430,5564"/>
            </emma:interpretation>
          </emma:emma>
        </inkml:annotationXML>
        <inkml:traceGroup>
          <inkml:annotationXML>
            <emma:emma xmlns:emma="http://www.w3.org/2003/04/emma" version="1.0">
              <emma:interpretation id="{5C42EBF3-6C6D-485C-96E8-496CFC269638}" emma:medium="tactile" emma:mode="ink">
                <msink:context xmlns:msink="http://schemas.microsoft.com/ink/2010/main" type="inkWord" rotatedBoundingBox="21974,4334 24708,4146 24780,5194 22047,5383"/>
              </emma:interpretation>
              <emma:one-of disjunction-type="recognition" id="oneOf1">
                <emma:interpretation id="interp1" emma:lang="en-US" emma:confidence="0">
                  <emma:literal>Lo=Liu{x,4}</emma:literal>
                </emma:interpretation>
                <emma:interpretation id="interp2" emma:lang="en-US" emma:confidence="0">
                  <emma:literal>Lo=L,u{x,43</emma:literal>
                </emma:interpretation>
                <emma:interpretation id="interp3" emma:lang="en-US" emma:confidence="0">
                  <emma:literal>Lo=Liu{x,43</emma:literal>
                </emma:interpretation>
                <emma:interpretation id="interp4" emma:lang="en-US" emma:confidence="0">
                  <emma:literal>Lo=hu{x,43</emma:literal>
                </emma:interpretation>
                <emma:interpretation id="interp5" emma:lang="en-US" emma:confidence="0">
                  <emma:literal>20=2.09×14}</emma:literal>
                </emma:interpretation>
              </emma:one-of>
            </emma:emma>
          </inkml:annotationXML>
          <inkml:trace contextRef="#ctx0" brushRef="#br1" timeOffset="132299.2999">3345-798 1032,'0'-32'4644,"0"32"-129,0 0-1290,0 0-645,0 0-516,0 0-774,0 0-258,0 0-258,0 0 0,0 0-258,0 32-129,0-32 0,0 34-258,0 0 129,0-34-129,-34 32 0,34 2-258,0 1 258,0-3-129,0 34 0,0-32 0,0 0 0,0-2 0,0 2 0,34 0 129,-1-34-129,0 33 129,-33-33-129,33 0 129,1 0-129,-1 0 0,0 0 129,34-33-129,-34 33 258,-33-34-258,33 34 129,1-34-129,1 2 129,-35-2-129,33 0 129,-33 2-129,0-2 129,0 2-129,0-3 0,0 1 129,-33 2-258,33-2 387,0 34-387,0 0 129,-35-34-129,35 34 0,0 0-516,0 0-1548,0 34-2709,0-34-387,35 0-387,-35 0 129</inkml:trace>
          <inkml:trace contextRef="#ctx0" brushRef="#br1" timeOffset="133275.4238">4380-864 2709,'-33'0'4773,"33"0"-387,0-34-1419,0 34-1161,0 0-516,0 0-129,0 0-516,0 0 0,0 0-129,-33-33 0,33 33 0,-33 0 0,33 0-129,-34 0-129,34 0 129,0 33-129,0-33 0,-33 0-129,33 0 0,-33 34 0,33 0 129,0-34-129,0 32-258,0-32 258,0 34-258,33-34 258,-33 34-129,0-2 0,33-32 0,-33 34 0,0-34 0,0 35 0,0-35 0,0 0 0,0 32 0,0-32 0,0 34 0,-33-34 0,33 32 0,-33-32 0,-3 34 0,36-34 0,-33 0 0,0 34 0,33-34 0,0 0 0,-33 0 0,33 0 0,0 0 0,0 0 0,0 0 0,0 0 0,33 0 0,-33 0 0,33 0 0,0 0 0,-33 0 0,36 32 0,-36-32-129,33 34 129,-33 0 0,0-34 0,0 33-258,0 1 258,0 0-129,0-2 129,0 2 0,-33-34-129,33 34 129,0-2 0,0-32 0,0 0 0,0 0 0,0 0 0,0 34 0,0-34 0,33 0 0,-33 0 129,0 0-129,33 0 0,-33 0-129,34 0-387,-34 0-516,33 0-3741,-33 0-258,33 0-387,-33 0-258</inkml:trace>
          <inkml:trace contextRef="#ctx0" brushRef="#br1" timeOffset="134019.0182">4615-597 7224,'0'0'5160,"-35"0"-129,35 0-1032,0 0-2838,35 34-258,-35-34-258,34 32 0,-34 2-258,33-34-129,0 34-129,1-2 0,-1 2 0,-33 0 0,33-34-129,1 33 0,-1-33-129,-33 34-387,33-34-774,-33 0-3483,33 34-387,-33-34-387,34 0-387</inkml:trace>
          <inkml:trace contextRef="#ctx0" brushRef="#br1" timeOffset="133726.9809">4915-563 2580,'0'0'5160,"0"-34"0,0 34-387,0 0-2193,0 0-1677,0 0 0,0 0-258,0 0-258,0 0 0,0 34-129,-33-2-129,33-32 129,-33 34-129,-1 0 0,34-2 129,-33 2-258,0 0 0,33-34 0,-34 33 0,34 1 0,0-34 0,0 34 0,0-34-258,-33 32-129,33-32-387,0 0-1032,0 0-2967,0 0-387,0 0-387,0-32 129</inkml:trace>
          <inkml:trace contextRef="#ctx0" brushRef="#br1" timeOffset="134307.0545">5117-330 5676,'0'0'5418,"0"0"0,33 0-645,-33 0-3225,0 34-645,0-34 0,33 34-258,-33-2-387,0 2 0,34-34-258,-34 34 129,0-2-258,0-32 0,0 34-258,0-34-258,0 35-1032,-34-35-3225,34 0-258,0 0-387,0 0-258</inkml:trace>
          <inkml:trace contextRef="#ctx0" brushRef="#br1" timeOffset="134874.6269">5350-698 6450,'0'0'5547,"0"0"-387,0 0-258,0 34-4128,0-34 0,33 35-129,-33-35 0,0 32-258,0 2-258,0-2 129,0-32-129,33 34-129,-33 0 129,0-34-129,34 0 0,-34 32 0,33-32 129,2-32-258,-35 32 258,34 0-129,-34-34 129,33 34-129,-33-34 129,33 34-129,-33-32 0,0 32 129,33-34-129,-33 34 0,0 0 129,0 0-129,0 0 129,0 34-129,0-2 129,-33 2-129,33-34 129,0 66 0,0-32-129,-33 0 0,33-1 129,0 1-129,-33 0 0,33-2 0,0 2 0,0-34-129,0 34 0,0-34-387,0 32-1290,0-32-3354,0 0-129,0 0-516,0 0-258</inkml:trace>
          <inkml:trace contextRef="#ctx0" brushRef="#br1" timeOffset="136047.2758">5751-931 2193,'0'0'5160,"0"0"-129,0 0-129,0 0-2322,0 0-1161,34-34-129,-34 34-387,33 0-129,-33 0-129,33 0-129,0 0-258,-33 0 129,34 0-129,-34 0-129,0 0 0,35 0 0,-35 0-129,0 34 129,0-1-129,0-33 0,33 34 0,-33 0 0,-33-2 129,33 2-258,0-34 258,-35 34-258,35-2 129,-34 2 0,34 1 0,0-3 0,-33 2 0,33-2 0,0 2 0,0-34 0,0 34 0,0-34 0,0 32 0,0-32 0,33 0 0,1 0 0,-34 0 0,35 0 0,-2 0 0,-33 0 0,34 0 0,-34 0 0,0 0 0,33 0 0,-33 0 0,0 0 0,0 0 129,0 0-129,0 0 0,0-32 0,0 32 0,0 0 0,0 0 0,0 0 0,0 0 0,0 0 0,0 32-129,0-32 258,-33 34-129,33-34 0,0 34-129,0-1 129,0-33 0,0 34 0,0 0 0,0-2 0,0 2-129,0 0 258,0-34-129,0 32 0,0 2 0,0-34 0,0 35 0,0-3 0,0-32 0,0 0 0,0 0 0,-34 0 0,34 0 0,-33 34 0,33-34 0,-35 0 129,35 0-129,-34 0 0,34 0-129,0 0 0,0 0-903,0 0-3483,0 0-645,0 0-516,0-34-258</inkml:trace>
          <inkml:trace contextRef="#ctx0" brushRef="#br1" timeOffset="128711.3443">669-629 4128,'0'0'5160,"0"0"0,0 0-387,0 0-3354,34 0-387,-34 0-129,33 32-258,-33 2-258,0-2-129,0 2-129,0 32 0,0-32-129,0 0 0,-33 33 0,33-33 0,0 32 0,0-32 0,0-2-129,0 2 258,0-34-258,33 35 129,-33-35 129,33 32-129,-33-32 129,34 0 0,-34 0 129,33 0-258,0 0 258,0-32-129,-33 32 0,34 0-129,-1 0 0,-33 0-258,33 0-387,-33 0-387,34 0-3741,-34 0-387,0 0-387,0 0 0</inkml:trace>
          <inkml:trace contextRef="#ctx0" brushRef="#br1" timeOffset="129191.4052">1204-196 774,'0'66'4773,"-33"-66"0,33 34-258,0-34-2322,0 35-1161,0-35 0,0 32-258,0-32-387,33 34 0,0-34 0,-33 0-129,34 0-129,-1 0 0,-33 0 0,33 0 129,1 0-129,-34-34 0,0 34-129,33-32 0,-33 32 129,0 0-129,0-35 129,-33 35-129,33-34 0,-34 34 0,34 0 0,-33-32 0,33 32 0,-33 0-258,-1 0-258,34 0-516,0 0-3612,0 0-258,0 32-258,0-32-129</inkml:trace>
          <inkml:trace contextRef="#ctx0" brushRef="#br1" timeOffset="129566.9529">1572-463 4773,'0'0'5547,"0"0"-129,34 0-516,-34 0-2838,33 0-1290,0-34 0,0 34 0,1 0-516,-1-34 0,-33 34-129,33 0-258,-33 0 0,0 0-387,34 0-387,-34 0-1677,0 0-2193,0 0-516,0 0-387,-34 0 1</inkml:trace>
          <inkml:trace contextRef="#ctx0" brushRef="#br1" timeOffset="129779.4799">1639-296 5805,'-33'34'5289,"33"-34"-258,33 0-903,-33 0-2967,33 0 0,0 0-387,1 0-129,-34 0-387,33-34-129,0 34-516,1 0-645,-1 0-3741,0 0-258,0 0-387,-33 0-387</inkml:trace>
          <inkml:trace contextRef="#ctx0" brushRef="#br1" timeOffset="130310.5473">2240-730 8643,'0'0'5547,"33"0"-387,-33-34-1032,0 34-3354,0 0 0,0 34-258,0-34 0,0 32-387,34 2 0,-34 1-129,0-3 129,0 2-129,0-2 0,0 2 0,0 32 0,0-32 0,0 0 0,0-1 0,0 1 0,0 0 0,0-34-129,0 32 129,0-32 0,33 34 0,-33-34 0,0 0 0,33 0 0,-33 0 0,35 0 0,-1 0 129,-34 0-129,33 0 0,0 0-129,-33 0 129,34 0-387,-1 0-258,0 0-903,-33 0-3354,33 0-387,-33 0-258,34 0-258</inkml:trace>
          <inkml:trace contextRef="#ctx0" brushRef="#br1" timeOffset="130655.0911">2775-363 5805,'0'0'5547,"33"0"-387,-33 0-387,0 0-3612,0 0-387,0 33 0,0-33-129,0 34-258,0 0-129,0-2-129,0 2 0,0-34 0,0 34 0,0-34-129,0 0 0,0 32 129,0-32-258,0 0-129,35 34-516,-35-34-3354,0 0-903,33-34-516,-33 34-258</inkml:trace>
        </inkml:traceGroup>
      </inkml:traceGroup>
    </inkml:traceGroup>
    <inkml:traceGroup>
      <inkml:annotationXML>
        <emma:emma xmlns:emma="http://www.w3.org/2003/04/emma" version="1.0">
          <emma:interpretation id="{89D76C28-6356-42B2-901B-B0D471C17285}" emma:medium="tactile" emma:mode="ink">
            <msink:context xmlns:msink="http://schemas.microsoft.com/ink/2010/main" type="paragraph" rotatedBoundingBox="18771,5472 23224,5331 23267,6669 18814,6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A6E7B2-537F-420B-BFA6-18278E217773}" emma:medium="tactile" emma:mode="ink">
              <msink:context xmlns:msink="http://schemas.microsoft.com/ink/2010/main" type="line" rotatedBoundingBox="18771,5472 23224,5331 23267,6669 18814,6810"/>
            </emma:interpretation>
          </emma:emma>
        </inkml:annotationXML>
        <inkml:traceGroup>
          <inkml:annotationXML>
            <emma:emma xmlns:emma="http://www.w3.org/2003/04/emma" version="1.0">
              <emma:interpretation id="{CAD402FF-95CD-4564-B01E-09CA8BE8A47B}" emma:medium="tactile" emma:mode="ink">
                <msink:context xmlns:msink="http://schemas.microsoft.com/ink/2010/main" type="inkWord" rotatedBoundingBox="18771,5472 18829,5471 18871,6808 18814,6810"/>
              </emma:interpretation>
              <emma:one-of disjunction-type="recognition" id="oneOf2"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I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'</emma:literal>
                </emma:interpretation>
                <emma:interpretation id="interp10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724.0919">133 272 1032,'0'0'4515,"0"0"258,0 0-1935,0 0-516,0 0-774,0 0-387,0 0-129,0 34-516,-33-34 258,33 34-516,0-2 258,0 2-258,0 0 258,0 33-387,0-33 0,0 32 0,0 0-129,0 2 129,0 31-258,0-31 258,0-2-258,0 1 258,33 33 0,-33-32-129,0-36 129,0 37 0,0-3 0,0-32 0,0 32 0,0-32-129,0-2 0,0 3 129,0-35-258,0 34 129,0-34 0,0 0 0,0 0-129,0 0-129,0 0-387,0 0-1032,0 0-2967,0 0-387,0 0-387,0 0 0</inkml:trace>
        </inkml:traceGroup>
        <inkml:traceGroup>
          <inkml:annotationXML>
            <emma:emma xmlns:emma="http://www.w3.org/2003/04/emma" version="1.0">
              <emma:interpretation id="{082939B6-2B39-4D61-A27D-786145671E4B}" emma:medium="tactile" emma:mode="ink">
                <msink:context xmlns:msink="http://schemas.microsoft.com/ink/2010/main" type="inkWord" rotatedBoundingBox="19821,5584 21390,5535 21409,6146 19841,6196"/>
              </emma:interpretation>
              <emma:one-of disjunction-type="recognition" id="oneOf3">
                <emma:interpretation id="interp11" emma:lang="en-US" emma:confidence="1">
                  <emma:literal>read</emma:literal>
                </emma:interpretation>
                <emma:interpretation id="interp12" emma:lang="en-US" emma:confidence="0">
                  <emma:literal>Read</emma:literal>
                </emma:interpretation>
                <emma:interpretation id="interp13" emma:lang="en-US" emma:confidence="0">
                  <emma:literal>mead</emma:literal>
                </emma:interpretation>
                <emma:interpretation id="interp14" emma:lang="en-US" emma:confidence="0">
                  <emma:literal>Lead</emma:literal>
                </emma:interpretation>
                <emma:interpretation id="interp15" emma:lang="en-US" emma:confidence="0">
                  <emma:literal>Head</emma:literal>
                </emma:interpretation>
              </emma:one-of>
            </emma:emma>
          </inkml:annotationXML>
          <inkml:trace contextRef="#ctx0" brushRef="#br0" timeOffset="3583.9551">1137 741 1,'0'-34'4643,"0"34"130,34 0-1677,-34 0-258,0 0-774,0-34-516,0 34-516,0 0-258,33 34-258,-33-34 129,33 34-258,-33-34-129,34 33 0,-34 1-258,0-2 129,33 2-129,-33 0 0,0-34 0,0 32 0,0-32 0,0 0 0,0 34 0,0-34 0,0 0 0,0 0 129,0-34-129,0 2 0,0 32 0,0-34 0,33 0 0,-33 2 0,0-2 129,0 1-129,0-1 0,34 34 0,-34-34 0,33 34 0,-33 0 0,33-32-387,0 32-387,-33 0-2193,0 32-1935,34-32-258,-34 0-387</inkml:trace>
          <inkml:trace contextRef="#ctx0" brushRef="#br0" timeOffset="4096.0201">1606 840 4644,'33'0'4773,"0"0"129,-33 0-2709,33 0-903,1-32-129,-1 32-387,-33 0-258,33-34-129,-33 34-129,34 0 0,-34 0-129,33-33 0,-33 33 0,0 0-129,0 0 129,0-34-129,0 34 258,0-34-258,0 34 0,-33 0 129,-1 0-258,34 0 129,-33 0 0,33 0 0,-33 0 0,-1 0 0,34 34 0,-33-34 129,33 34-129,-33-1 129,33-33 0,0 34 129,0-2-129,0 2 129,0-34-129,33 34 129,-33-2-129,33-32 0,1 0 0,-34 34-129,33-34 0,0 0-258,1 0-516,-34 0-1419,33 0-2580,0-34-516,0 34-129</inkml:trace>
          <inkml:trace contextRef="#ctx0" brushRef="#br0" timeOffset="4660.0917">2207 707 1935,'0'-34'5031,"0"34"0,0-32-258,-34 32-3096,34 0-516,0-34-129,0 34-258,-33 0-129,33 0-129,-33 34-129,33-34 0,-33 32-258,-1-32 129,34 34-129,-33 0 129,33-1-258,0 1 129,0-34 0,0 32-129,0 2 258,33-34-258,-33 0 0,34 34 0,-1-34 0,0 0 129,-33 0-129,33-34 0,1 34 0,-34 0 0,0-34 0,33 2 0,-33 32 0,0-34 0,0 1 0,0 33 0,0-34 0,0 34 0,0 0 0,-33-34 0,33 34 0,0 0 0,0 34 0,-34-34 0,34 34-129,0-1 129,0-33 0,34 34 0,-34-2 0,0 2 0,33-34-258,-33 34 0,33-34-258,-33 0-645,34 0-3741,-34 0-258,33 0-258,-33 0-387</inkml:trace>
          <inkml:trace contextRef="#ctx0" brushRef="#br0" timeOffset="5248.1664">2575 372 5160,'0'-32'5547,"0"32"-516,0 0-129,0 0-3612,0 32-516,0-32 0,33 34-258,-33 0 129,0 33-387,0-33 0,33-2-129,-33 36 0,0-36 0,0 36 0,34-35-129,-34 1 0,0-2 129,0-32-258,0 0 129,33 34 0,-33-34 0,0 0 0,0-34-129,0 2 129,0 32-129,0-34 0,-33 1 0,33-1 129,-34 34-129,34-34 0,-33 34 0,0 0 129,0 0 0,-1 0 0,1 0-129,33 34 129,-33-34 0,-1 34 0,34-1 0,0 1 0,0-34 0,0 32 0,0-32 129,0 34-129,0 0 129,34-34 0,-1 0 0,-33 0 0,33 0-129,1 0 129,-1 0 0,0 0-129,0-34-129,1 34-129,-1-34-774,-33 34-3741,0 0-387,0 0-387,0 0-387</inkml:trace>
        </inkml:traceGroup>
        <inkml:traceGroup>
          <inkml:annotationXML>
            <emma:emma xmlns:emma="http://www.w3.org/2003/04/emma" version="1.0">
              <emma:interpretation id="{6C25A654-B8D9-4A13-A0AB-5A0529A5EB0E}" emma:medium="tactile" emma:mode="ink">
                <msink:context xmlns:msink="http://schemas.microsoft.com/ink/2010/main" type="inkWord" rotatedBoundingBox="21691,5575 23230,5526 23253,6251 21714,6300"/>
              </emma:interpretation>
              <emma:one-of disjunction-type="recognition" id="oneOf4">
                <emma:interpretation id="interp16" emma:lang="en-US" emma:confidence="0">
                  <emma:literal>(tin)</emma:literal>
                </emma:interpretation>
                <emma:interpretation id="interp17" emma:lang="en-US" emma:confidence="0">
                  <emma:literal>(thin)</emma:literal>
                </emma:interpretation>
                <emma:interpretation id="interp18" emma:lang="en-US" emma:confidence="0">
                  <emma:literal>(tins)</emma:literal>
                </emma:interpretation>
                <emma:interpretation id="interp19" emma:lang="en-US" emma:confidence="0">
                  <emma:literal>[tin)</emma:literal>
                </emma:interpretation>
                <emma:interpretation id="interp20" emma:lang="en-US" emma:confidence="0">
                  <emma:literal>{try)</emma:literal>
                </emma:interpretation>
              </emma:one-of>
            </emma:emma>
          </inkml:annotationXML>
          <inkml:trace contextRef="#ctx0" brushRef="#br0" timeOffset="6224.2904">3143 372 4257,'0'0'5289,"-33"34"-258,33-34-774,-34 34-2967,1-34-129,33 33-129,-33 1-387,33 32 0,0-32-258,0 0 0,0 32 0,0-32-129,0 33-129,0-35-129,33 2 129,-33 32-129,33-66 0,1 34-129,-34 0-258,33-34-645,0 0-3225,0 33-903,-33-33-129,0 0-645</inkml:trace>
          <inkml:trace contextRef="#ctx0" brushRef="#br0" timeOffset="6859.8711">3209 673 7224,'0'0'5289,"0"0"-129,0 0-1806,0 0-2064,34 34-387,-1-34-129,2 34 0,-35-34-387,34 0-129,-1 33 0,0-33-258,0 34-129,1-34-258,-1 0-645,-33 0-2451,33 32-1548,-33-32-387,34 34-516</inkml:trace>
          <inkml:trace contextRef="#ctx0" brushRef="#br0" timeOffset="6599.8381">3511 573 3999,'0'-32'5289,"0"32"-258,0 0-129,0 0-3612,0 32-387,0-32 0,0 34-258,-33 0-129,-1-2 0,34 2-258,-33 0 129,0-1-129,33 1-129,-33-2 0,33 2-129,-34-34 0,34 34-129,0-34-516,0 0-387,0 32-3354,0-32-774,0 0-387,0 0-129</inkml:trace>
          <inkml:trace contextRef="#ctx0" brushRef="#br0" timeOffset="7095.9011">3813 874 4773,'0'0'5547,"0"0"-258,33 0-258,-33 0-3483,0 34-516,0-34-129,0 32-129,0 2-516,0-34 0,0 34-258,0-34 0,0 33-516,0-33-516,0 34-3483,0-34-774,0 0-258,0 0-258</inkml:trace>
          <inkml:trace contextRef="#ctx0" brushRef="#br0" timeOffset="7569.4612">3946 607 5805,'0'0'5676,"0"0"-387,0 0-516,0 34-3354,0-34-774,33 32 0,-33 2-129,0 0-129,0-34-258,33 33 0,-33-33 0,34 34-129,-34-34 129,33 0 0,-33 0-129,33-34 129,0 1-129,-33 33 0,36-34 129,-3 0 0,-33 34 0,33-32-129,-33 32 129,34 0 0,-34 0 0,0 0-129,0 0 129,0 0-129,0 32 0,0 2 129,0 0-129,-34-1 129,34 1-129,0 32 0,-33-32 0,33-2 0,0 2-258,0 0-258,0-34-516,0 0-3870,-33 33-258,33-33-516,0 0-387</inkml:trace>
          <inkml:trace contextRef="#ctx0" brushRef="#br0" timeOffset="7867.9991">4314 406 7224,'33'0'5547,"-33"34"-258,33-34-258,1 33-3999,-1 1 0,-33 0-387,33 32 0,1-32-387,-1 32 0,-33-32-258,0 33 0,0-35-129,0 2-516,0 0-903,-33-2-3612,-1 2-129,1-34-516,33 0-129</inkml:trace>
        </inkml:traceGroup>
      </inkml:traceGroup>
    </inkml:traceGroup>
    <inkml:traceGroup>
      <inkml:annotationXML>
        <emma:emma xmlns:emma="http://www.w3.org/2003/04/emma" version="1.0">
          <emma:interpretation id="{3116F325-C4DB-42A9-A437-2CBDBC295E53}" emma:medium="tactile" emma:mode="ink">
            <msink:context xmlns:msink="http://schemas.microsoft.com/ink/2010/main" type="paragraph" rotatedBoundingBox="18658,6651 23790,6518 23814,7442 18682,7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DE4981-E8CB-41D4-9F2C-8F8D99A8A373}" emma:medium="tactile" emma:mode="ink">
              <msink:context xmlns:msink="http://schemas.microsoft.com/ink/2010/main" type="line" rotatedBoundingBox="18658,6651 23790,6518 23814,7442 18682,7575"/>
            </emma:interpretation>
          </emma:emma>
        </inkml:annotationXML>
        <inkml:traceGroup>
          <inkml:annotationXML>
            <emma:emma xmlns:emma="http://www.w3.org/2003/04/emma" version="1.0">
              <emma:interpretation id="{C7631A4F-EAF3-403E-8749-4903C76304CB}" emma:medium="tactile" emma:mode="ink">
                <msink:context xmlns:msink="http://schemas.microsoft.com/ink/2010/main" type="inkWord" rotatedBoundingBox="22466,6610 23792,6575 23814,7442 22488,7476"/>
              </emma:interpretation>
              <emma:one-of disjunction-type="recognition" id="oneOf5">
                <emma:interpretation id="interp21" emma:lang="en-US" emma:confidence="0">
                  <emma:literal>8.4=221×3}</emma:literal>
                </emma:interpretation>
                <emma:interpretation id="interp22" emma:lang="en-US" emma:confidence="0">
                  <emma:literal>8.4=229×3}</emma:literal>
                </emma:interpretation>
                <emma:interpretation id="interp23" emma:lang="en-US" emma:confidence="0">
                  <emma:literal>8.4=2211×3}</emma:literal>
                </emma:interpretation>
                <emma:interpretation id="interp24" emma:lang="en-US" emma:confidence="0">
                  <emma:literal>8.4=2219×3}</emma:literal>
                </emma:interpretation>
                <emma:interpretation id="interp25" emma:lang="en-US" emma:confidence="0">
                  <emma:literal>8.4=2214×3}</emma:literal>
                </emma:interpretation>
              </emma:one-of>
            </emma:emma>
          </inkml:annotationXML>
          <inkml:trace contextRef="#ctx0" brushRef="#br1" timeOffset="125835.4791">3946 1476 3225,'0'0'4386,"0"0"-1032,0-34-774,0 34-258,0 0-645,0 0-258,0 0-516,0 0 0,0 0-258,0-32 129,0 32-387,0 0 0,0 0 0,-34 0-258,1 0 0,33 0 0,-33 0 0,33 0-129,-33 0 129,33 32-129,-34-32 129,34 34-129,0-34 129,0 34-129,0-2 129,0-32-129,0 35 258,34-1-129,-34-34-129,33 32 0,-33-32 129,33 34-129,-33-34 129,0 34-129,0-34 0,33 0 0,-33 0 0,0 0 0,-33 32 0,33-32 0,-33 0 0,33 0 0,-33 0 0,33 0 129,0 0-129,-34 0-129,34 0 129,0 0 0,0 0 0,0 0 0,0 0 0,0 0 0,0 0 0,34 34 0,-1-34 0,-33 0 0,33 34 0,-33-34 0,0 32 0,0 3-129,0-1 258,0-34-258,0 32 129,0 2 0,0 0 0,0-34 0,-33 32 0,33-32 0,0 0 0,0 34 0,0-34 0,0 0 0,0 0 129,0 0-129,33 0 0,-33 0 0,0 0 0,33 0 0,1 0-387,-1 0-1290,-33 0-3225,33 0-129,1 0-516,-1 0-258</inkml:trace>
          <inkml:trace contextRef="#ctx0" brushRef="#br1" timeOffset="126479.0608">4181 1711 5031,'0'0'5418,"0"0"-129,0 0-387,0 0-3354,33 0-516,0 32-129,1-32 0,-1 34-387,0-34-258,0 34 0,1-2-129,-1-32 0,0 35-129,1-35 0,-1 34-387,-33-34-387,33 0-2709,-33 0-1419,35 32-645,-35-32-387,0 0 646</inkml:trace>
          <inkml:trace contextRef="#ctx0" brushRef="#br1" timeOffset="126219.0278">4514 1643 5547,'0'0'5289,"0"0"-129,0 0-258,0 0-3612,0 0-387,0 0-129,0 34 129,-34-34-516,34 34 0,-33-2-129,33-32 0,-33 34-129,33 0 0,-34-2-129,1 3 129,33-35-129,0 34 0,-33-2 0,33-32-129,0 0 129,0 34-258,0-34-387,0 0-516,0 34-2193,0-34-1806,0 0-258,0-34-258</inkml:trace>
          <inkml:trace contextRef="#ctx0" brushRef="#br1" timeOffset="127494.6898">4715 1442 2451,'0'0'5031,"0"0"-129,0 0-774,34 0-1548,-34 0-774,0-32-258,0 32-516,33 0-129,0 0-129,-33 0-129,34 0-258,-1 0 0,-33 32-129,33-32-129,-33 0 0,0 0 0,33 34-129,-33-34 129,0 34-129,0-34 0,0 32 0,0 3 0,-33-35 0,33 34 0,-33-2 0,33 2 0,-33-34 0,33 34 0,0-2 0,0 2 0,-34 0 0,34-34 0,34 32 0,-34 3 0,33-35 0,-33 0 129,33 34-129,0-34 0,-33 0 0,34 0 0,-1 0 0,-33-34 0,33 34 0,-33 0 0,0-35 0,0 35 0,0 0 0,36 0 0,-36 0 0,0 0 0,0 0-129,0 0 129,0 0 0,-36 35 0,36-35 0,0 34 0,0-2 0,0-32 0,0 34 0,0 0 0,0-34 0,0 32 0,0 2-129,36-34 129,-36 34 0,0-1 0,0-33 0,33 34 0,-33-34 0,0 0 0,-33 32 0,33-32 0,-36 34 0,3-34 0,0 0 0,33 0 0,-34 0-387,1 0-1161,0 0-3483,33 0-387,0 0 0,0 0-774</inkml:trace>
          <inkml:trace contextRef="#ctx0" brushRef="#br0" timeOffset="1171.6488">-34 1476 3354,'0'0'5289,"0"34"-387,0-34 0,0 32-3612,0-32-645,0 35 129,34-1-387,-34-2 258,33 2-387,0 0 129,-33-2-129,34 2 0,-34-34 0,33 34 0,-33-34 0,33 0 0,2 0 0,-35 0 0,34-34-129,-34 0 0,33 34 0,-33-32-129,33-36 129,-33 36-129,0-2 0,0 34 0,34-35 0,-34 3-129,0-2 0,0 34-645,0 0-2451,0 0-1806,33-34-258,-33 34-516</inkml:trace>
          <inkml:trace contextRef="#ctx0" brushRef="#br0" timeOffset="9108.1564">166 2179 129,'0'0'4644,"0"-34"129,0 34-1032,0 0-1290,0 0-645,0 0-387,0 0-516,0 0-258,-33-33-129,33 33 0,-33 33 0,33-33-258,0 0 0,0 34 0,0-34 0,0 0-129,0 0 129,0 32-129,33-32-129,0 0 129,2 0 0,-35 0-129,34 0 0,-1 0 129,-33 0-129,33-32 0,-33 32 0,0-34 0,0 34 0,0 0 0,-33-33 0,33 33 0,-33-34-129,33 34-258,-34 0-258,34 0-1032,0 0-2967,-35 0-645,2 0-129,33 34-129</inkml:trace>
          <inkml:trace contextRef="#ctx0" brushRef="#br1" timeOffset="36323.6125">836 1743 903,'0'0'4386,"0"0"516,0 0-2193,0-32-258,0 32-645,0 0-516,0 0-258,0 0-258,0 0-129,0 0 0,0 32 0,0-32-258,0 0-129,0 34 0,0 0 0,0-2-129,0 3 0,0-1-129,0-2 0,0 2 0,0 32 0,0-32 0,0 0 0,0-34 0,0 33 0,0 1 0,0-34 0,0 0 0,0 32 0,0-32 0,0 0 0,0 0 0,33 0 129,-33 0-129,33 0 0,1 0 129,-1 0-129,-33 0 0,33 0 129,1 0-129,-34 0 0,35 0-387,-35 0-258,33 0-2193,-33 0-2064,0 0-258,0 0-516</inkml:trace>
          <inkml:trace contextRef="#ctx0" brushRef="#br1" timeOffset="122409.044">1337 2078 2580,'34'-34'5547,"-34"34"-258,0 0-129,0 0-2193,0 0-1935,0 0-129,0 0-258,0 0 0,0 34-387,0-34 0,0 34-129,33-34 0,-33 33-129,0-33 0,0 34 0,0-34-258,0 0-258,0 32-1032,0-32-3225,0 0-387,0 0-516,0 0 0</inkml:trace>
          <inkml:trace contextRef="#ctx0" brushRef="#br1" timeOffset="122822.5964">1606 1743 5934,'0'0'5805,"0"0"-645,0-32-129,0 32-3741,0 0-387,0 0 0,33 0-258,0 0-258,-33 0-129,33-34-129,1 34 0,-34 0-129,33 0-129,-33 0-258,33 0-387,-33 0-774,0 34-3483,0-34-258,0 0-387,0 0-258</inkml:trace>
          <inkml:trace contextRef="#ctx0" brushRef="#br1" timeOffset="123055.126">1606 1912 6321,'0'0'5418,"0"0"-258,-34 32-1677,34-32-1935,34 0-387,-34 0-129,33 0-258,-33 0-258,33 0-258,0 0 0,-33 0-258,34 0-258,-1-32-516,0 64-2451,-33-32-1677,34 0-516,-34 0-387,33 0 259</inkml:trace>
          <inkml:trace contextRef="#ctx0" brushRef="#br1" timeOffset="123542.6879">2140 1577 4644,'33'0'5547,"-33"0"-129,0 0-387,0 0-2451,0-35-1548,0 35-129,0 35-387,0-35 0,0 34-258,0-2-129,34-32 0,-34 34-129,0 0 129,0-2-129,0 2 0,0 0-129,0-2 129,0 3 0,0-1 0,0-2 0,0-32 0,0 34 0,0-34 0,33 0 0,0 34 0,1-34 0,-34 0 0,33 0 0,0 0 0,2-34-129,-35 34-129,34 0-258,-1 0-516,-33 0-3999,0 0-258,33 0-258,-33 0-387</inkml:trace>
          <inkml:trace contextRef="#ctx0" brushRef="#br1" timeOffset="124135.2631">2675 1878 6450,'0'0'5676,"0"0"-387,0-35-387,33 35-3741,-33 0-258,33 0 0,-33 0-387,34-32 0,-34 32-258,33 0-129,-33 0 0,0 32-129,0-32 0,0 35 0,0-1 0,0-34 0,0 32-129,-33 2 129,33-34-129,0 34 129,-34-34 0,34 0-129,-33 32 129,33-32 0,0 34 0,0-34 0,0 0-129,0 0 129,0 0 0,33 0 129,-33 0-129,34 0 0,-34 0 0,33 0 0,-33 0 0,35 0-129,-2 0-129,-33 0-516,34 34-2064,-1-34-2322,-33 0-129,0 0-645,33 0 387</inkml:trace>
          <inkml:trace contextRef="#ctx0" brushRef="#br1" timeOffset="124503.3099">2976 1510 7998,'0'0'5418,"0"0"0,0 0-387,0 0-4128,34 0-129,-1 0-129,-33 32-129,33 3-129,1-1-129,-1-2-129,0 36 0,-33-36 0,33 2 0,1 0-129,-1-2 0,-33 3 0,35-1 0,-35-34-129,0 0-645,67 32-3612,-67-32-903,0 0-258,0-32-645</inkml:trace>
        </inkml:traceGroup>
      </inkml:traceGroup>
    </inkml:traceGroup>
    <inkml:traceGroup>
      <inkml:annotationXML>
        <emma:emma xmlns:emma="http://www.w3.org/2003/04/emma" version="1.0">
          <emma:interpretation id="{36D4DCE7-D54E-4F55-B85F-38AD564B1C86}" emma:medium="tactile" emma:mode="ink">
            <msink:context xmlns:msink="http://schemas.microsoft.com/ink/2010/main" type="paragraph" rotatedBoundingBox="18702,7519 23238,7248 23308,8424 18772,8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3EAD56-933D-4BB4-BD4E-7F95EB67D860}" emma:medium="tactile" emma:mode="ink">
              <msink:context xmlns:msink="http://schemas.microsoft.com/ink/2010/main" type="line" rotatedBoundingBox="18702,7519 23238,7248 23308,8424 18772,8695"/>
            </emma:interpretation>
          </emma:emma>
        </inkml:annotationXML>
        <inkml:traceGroup>
          <inkml:annotationXML>
            <emma:emma xmlns:emma="http://www.w3.org/2003/04/emma" version="1.0">
              <emma:interpretation id="{54D083CE-6734-4A84-9725-3E9A99CF4179}" emma:medium="tactile" emma:mode="ink">
                <msink:context xmlns:msink="http://schemas.microsoft.com/ink/2010/main" type="inkWord" rotatedBoundingBox="18702,7519 19005,7501 19075,8677 18772,8695"/>
              </emma:interpretation>
              <emma:one-of disjunction-type="recognition" id="oneOf6">
                <emma:interpretation id="interp26" emma:lang="en-US" emma:confidence="0">
                  <emma:literal>}</emma:literal>
                </emma:interpretation>
                <emma:interpretation id="interp27" emma:lang="en-US" emma:confidence="0">
                  <emma:literal>d</emma:literal>
                </emma:interpretation>
                <emma:interpretation id="interp28" emma:lang="en-US" emma:confidence="0">
                  <emma:literal>l</emma:literal>
                </emma:interpretation>
                <emma:interpretation id="interp29" emma:lang="en-US" emma:confidence="0">
                  <emma:literal>1</emma:literal>
                </emma:interpretation>
                <emma:interpretation id="interp30" emma:lang="en-US" emma:confidence="0">
                  <emma:literal>¥</emma:literal>
                </emma:interpretation>
              </emma:one-of>
            </emma:emma>
          </inkml:annotationXML>
          <inkml:trace contextRef="#ctx0" brushRef="#br0" timeOffset="10076.7796">66 3214 6321,'0'0'5418,"0"0"-516,0 0-129,0 0-3870,0 35-258,0-35 0,0 34-129,0-2 0,34 2-129,-34 0 0,33-2-129,-33-32 129,33 34-258,-33 0 258,35-34-258,-1 0 129,-34 0-129,33 0-129,0 0 129,-33-34-129,34 34 0,-34-34-129,33 2 129,-33-2-129,0 34-387,0 0-1161,0-66-3612,0 66 129,0 0-516,0 0-258</inkml:trace>
          <inkml:trace contextRef="#ctx0" brushRef="#br0" timeOffset="9699.7317">166 2345 1,'0'-34'4901,"0"34"130,0 0-258,0 0-1935,0 0-903,0 0-516,0 0-258,0 34-516,0-34 129,0 67-258,0-33 258,35 32-387,-35-32 0,0 32-258,0 3 129,0 31-129,0-34-129,0 0 129,0 3-129,0-3 0,0 0 0,0-32 129,0 0-129,0 33 0,0-67 0,0 34 0,0-2 0,0-32 0,34 0-129,-34 0-129,0 0-258,0 0-258,0 0-2451,0-32-1677,0 32-387,0-34-387,0 34 130</inkml:trace>
        </inkml:traceGroup>
        <inkml:traceGroup>
          <inkml:annotationXML>
            <emma:emma xmlns:emma="http://www.w3.org/2003/04/emma" version="1.0">
              <emma:interpretation id="{8C53BB38-1402-4E3C-B8AA-0A3EC97645AF}" emma:medium="tactile" emma:mode="ink">
                <msink:context xmlns:msink="http://schemas.microsoft.com/ink/2010/main" type="inkWord" rotatedBoundingBox="19713,7527 21763,7404 21809,8172 19758,8295"/>
              </emma:interpretation>
              <emma:one-of disjunction-type="recognition" id="oneOf7">
                <emma:interpretation id="interp31" emma:lang="en-US" emma:confidence="1">
                  <emma:literal>write</emma:literal>
                </emma:interpretation>
                <emma:interpretation id="interp32" emma:lang="en-US" emma:confidence="0">
                  <emma:literal>writes</emma:literal>
                </emma:interpretation>
                <emma:interpretation id="interp33" emma:lang="en-US" emma:confidence="0">
                  <emma:literal>writer</emma:literal>
                </emma:interpretation>
                <emma:interpretation id="interp34" emma:lang="en-US" emma:confidence="0">
                  <emma:literal>Write</emma:literal>
                </emma:interpretation>
                <emma:interpretation id="interp35" emma:lang="en-US" emma:confidence="0">
                  <emma:literal>•write</emma:literal>
                </emma:interpretation>
              </emma:one-of>
            </emma:emma>
          </inkml:annotationXML>
          <inkml:trace contextRef="#ctx0" brushRef="#br0" timeOffset="10767.867">1036 2646 6966,'0'0'5289,"0"0"-258,0 0-258,35 35-4128,-35-35-129,0 32-129,0 2-129,33 0 0,-33-2-129,0 36 0,0-36-129,33 2 258,-33 1-258,34-3 0,-34 2 0,33-34 129,-33 0-129,33-34 0,-33 2 0,34-3 0,-1 1 129,0 2-129,-33-36 0,34 36 0,-34-36-129,0 36-387,33-3-516,-33 35-3612,0 0-516,-33-34-129,33 34-516</inkml:trace>
          <inkml:trace contextRef="#ctx0" brushRef="#br0" timeOffset="11203.9227">1237 2681 6450,'0'0'5418,"0"0"-387,0 0-258,34 32-3870,-34 2-387,33 0 0,-33-2-129,33 2 0,1 0-129,-34-2-129,33 2-129,0 1 0,-33-3 0,33-32 0,-33 0 0,34 0 129,-34 0-129,35-32 129,-35-3-129,0 1 0,33 2 129,-33-36-129,0 36 129,34-2-258,-34 0 258,0 2-258,0-3 0,0 35-258,0 0-774,0 0-3225,0 0-645,0 0-387,0 35-258</inkml:trace>
          <inkml:trace contextRef="#ctx0" brushRef="#br0" timeOffset="11631.9768">1739 2681 7353,'33'0'5547,"-33"0"-516,0 0 0,33 32-4128,-33 2-129,34 0-258,-34-2-258,0 2-129,33 0-129,-33-2 0,0 2 0,0 1 129,0-35-258,0 0 129,0 32 0,0-32-129,0-32 129,0 32-129,0-35 129,0 1 0,33 2 0,-33-2 0,0-32 129,0 32-129,0 0 129,33 2 0,-33 32-129,0-35 0,0 35 0,36 0-129,-3 0-645,-33 0-2709,0 0-1290,0 0-645,33 35-387,-33-35 517</inkml:trace>
          <inkml:trace contextRef="#ctx0" brushRef="#br0" timeOffset="11899.511">2140 2681 7224,'0'0'5547,"0"0"-258,0 0-258,0 0-3483,33 32-774,-33-32-129,0 34-258,0-34-129,0 34-129,0-2 0,0-32-258,34 34 0,-34 0-387,0-34-387,0 0-1548,0 0-2709,-34 0-129,34 0-387,0 0-258</inkml:trace>
          <inkml:trace contextRef="#ctx0" brushRef="#br0" timeOffset="12078.0337">2173 2512 8643,'0'-66'5547,"-33"66"-387,33-34-903,0 34-3225,0 0-774,0 0-129,0 0-774,0 0-2709,0 0-1548,0 0-387,33 0-387</inkml:trace>
          <inkml:trace contextRef="#ctx0" brushRef="#br0" timeOffset="12592.099">2408 2713 7482,'0'0'5547,"0"0"-516,0-32 0,34 32-4128,-34 0-129,33-35-387,0 35-645,1 0-1419,-1 0-3354,0 0 0,0 0-516,-33 0-387</inkml:trace>
          <inkml:trace contextRef="#ctx0" brushRef="#br0" timeOffset="12391.5735">2408 2245 5934,'0'0'5547,"0"0"-258,0 0-387,0 0-3612,34 34-387,-34-2 0,0 36-387,0-35 0,0 1-258,0 32 0,0 2 0,0-36-129,0 37-129,0-37 0,0 2 0,33 32 0,-33-32 0,0 0-129,0-34-258,33 32-645,-33-32-2709,34 0-1161,-34 0-645,0 0-387</inkml:trace>
          <inkml:trace contextRef="#ctx0" brushRef="#br0" timeOffset="13035.655">2741 2747 7224,'0'0'5547,"34"0"-516,-34 0 0,33 0-3999,2-34-129,-2 34-258,1-32-387,-1 32 0,-33-35-129,33 35 0,-33-34 0,34 34-129,-34-32 0,0 32 0,0 0 129,0 0-129,-34-34 0,1 34 0,33 0 0,-33 0 0,-1 34 0,1-34 0,-2 32 0,2 2 129,33 1 0,-34-3 0,34 2 129,-33 0-129,33-2 129,33 36 0,-33-36-129,34 2 129,-1-34-129,2 35-129,-2-35 0,1 0-129,32 0-774,-66 0-3225,67-35-1161,-34 35-387,1-34-387</inkml:trace>
        </inkml:traceGroup>
        <inkml:traceGroup>
          <inkml:annotationXML>
            <emma:emma xmlns:emma="http://www.w3.org/2003/04/emma" version="1.0">
              <emma:interpretation id="{B52F041C-DE5E-4A19-B3C4-F69F62485F8B}" emma:medium="tactile" emma:mode="ink">
                <msink:context xmlns:msink="http://schemas.microsoft.com/ink/2010/main" type="inkWord" rotatedBoundingBox="22077,7656 23258,7586 23305,8371 22124,8441"/>
              </emma:interpretation>
              <emma:one-of disjunction-type="recognition" id="oneOf8">
                <emma:interpretation id="interp36" emma:lang="en-US" emma:confidence="0">
                  <emma:literal>(x)</emma:literal>
                </emma:interpretation>
                <emma:interpretation id="interp37" emma:lang="en-US" emma:confidence="0">
                  <emma:literal>(4)</emma:literal>
                </emma:interpretation>
                <emma:interpretation id="interp38" emma:lang="en-US" emma:confidence="0">
                  <emma:literal>(X)</emma:literal>
                </emma:interpretation>
                <emma:interpretation id="interp39" emma:lang="en-US" emma:confidence="0">
                  <emma:literal>(t)</emma:literal>
                </emma:interpretation>
                <emma:interpretation id="interp40" emma:lang="en-US" emma:confidence="0">
                  <emma:literal>(x</emma:literal>
                </emma:interpretation>
              </emma:one-of>
            </emma:emma>
          </inkml:annotationXML>
          <inkml:trace contextRef="#ctx0" brushRef="#br0" timeOffset="13556.2214">3611 2446 4128,'0'0'5418,"-33"0"258,33 34-645,-34-34-2064,1 32-1806,33 2 0,-33 32-258,-1-32-387,34 33-129,-33 1-129,33-2-129,0-32 0,0 32 0,33 1-129,-33-33 0,34 0-129,-1-2 0,0 2-645,1-34-1032,-1 0-3483,-33 0-129,33 0-387,-33 0-258</inkml:trace>
          <inkml:trace contextRef="#ctx0" brushRef="#br0" timeOffset="13883.763">4181 2646 7998,'33'0'5418,"-33"0"0,0 0-516,0 0-3999,-33 35-258,-3-3-129,36 2-258,-33 0 0,0-2-129,-34 2 0,34 32 0,0-32 0,-1 1 0,1-3-129,33 2 0,-33-34-258,33 34-516,0-34-1419,0 0-2838,0-34-387,0 34-258,0-34-258</inkml:trace>
          <inkml:trace contextRef="#ctx0" brushRef="#br0" timeOffset="14131.7945">3813 2713 7224,'0'0'5547,"0"0"-258,0 0-129,0 0-3999,33 34 0,0-34-387,0 34-258,-33-34-129,34 32-129,-1 2-258,0-34 129,1 34-129,-1-34-129,0 32-258,-33-32-387,33 34-2580,3-34-1806,-3 0-387,-33 0-258,33 0-129</inkml:trace>
          <inkml:trace contextRef="#ctx0" brushRef="#br0" timeOffset="14463.8367">4347 2412 7998,'0'0'5805,"33"0"-516,-33 0-129,34 0-3870,-34 34-387,33 0-258,0-2 129,1 2-516,-1 0 0,-33 32 0,33-31-129,-33 31 0,0 0-129,0 2 129,-33-36-258,33 37 258,-33-3-129,-1-32 0,34-2-129,-33 2-129,33 0-645,-33-34-3096,33 0-1161,0 0-516,0 0-387</inkml:trace>
        </inkml:traceGroup>
      </inkml:traceGroup>
    </inkml:traceGroup>
    <inkml:traceGroup>
      <inkml:annotationXML>
        <emma:emma xmlns:emma="http://www.w3.org/2003/04/emma" version="1.0">
          <emma:interpretation id="{6BCEB6B3-C342-4994-87FD-86823CB74724}" emma:medium="tactile" emma:mode="ink">
            <msink:context xmlns:msink="http://schemas.microsoft.com/ink/2010/main" type="paragraph" rotatedBoundingBox="18992,8867 20194,10241 19779,10604 18577,92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A6F5D81-F426-4325-AF2A-76CE66E3B0E5}" emma:medium="tactile" emma:mode="ink">
              <msink:context xmlns:msink="http://schemas.microsoft.com/ink/2010/main" type="line" rotatedBoundingBox="18992,8867 20194,10241 19779,10604 18577,9231"/>
            </emma:interpretation>
          </emma:emma>
        </inkml:annotationXML>
        <inkml:traceGroup>
          <inkml:annotationXML>
            <emma:emma xmlns:emma="http://www.w3.org/2003/04/emma" version="1.0">
              <emma:interpretation id="{6CCE09A3-83AA-403A-8626-322C09CE1677}" emma:medium="tactile" emma:mode="ink">
                <msink:context xmlns:msink="http://schemas.microsoft.com/ink/2010/main" type="inkWord" rotatedBoundingBox="18992,8867 20194,10241 19779,10604 18577,9231"/>
              </emma:interpretation>
              <emma:one-of disjunction-type="recognition" id="oneOf9">
                <emma:interpretation id="interp41" emma:lang="en-US" emma:confidence="0">
                  <emma:literal>wiz</emma:literal>
                </emma:interpretation>
                <emma:interpretation id="interp42" emma:lang="en-US" emma:confidence="0">
                  <emma:literal>on 2</emma:literal>
                </emma:interpretation>
                <emma:interpretation id="interp43" emma:lang="en-US" emma:confidence="0">
                  <emma:literal>or 2</emma:literal>
                </emma:interpretation>
                <emma:interpretation id="interp44" emma:lang="en-US" emma:confidence="0">
                  <emma:literal>chizz</emma:literal>
                </emma:interpretation>
                <emma:interpretation id="interp45" emma:lang="en-US" emma:confidence="0">
                  <emma:literal>oh 2</emma:literal>
                </emma:interpretation>
              </emma:one-of>
            </emma:emma>
          </inkml:annotationXML>
          <inkml:trace contextRef="#ctx0" brushRef="#br0" timeOffset="17300.1968">201 3817 2451,'0'0'2709,"0"0"-129,0 0-129,0 0-129,0-34-387,0 34-387,0 0-258,0 0-129,0 0-258,0 0-129,0 0-129,0 0 0,-35 0 129,35 0-129,0 0-129,0 0 0,-33 34 0,33-34 0,-33 34-129,33-34-129,0 32 0,0 2-129,0 0 129,0-2-129,0-32 0,0 34 0,33 1-129,0-35 129,2 0-129,-35 0 129,34 0-129,-1-35 0,0 35 129,-33-34-258,34 2 258,-34-2-129,0 34 0,0-34 0,0 2 129,0-2-258,0 34 129,-34 0-129,34 0-645,-33-34-3096,0 34-1161,33 0-387,0 0-516</inkml:trace>
          <inkml:trace contextRef="#ctx0" brushRef="#br0" timeOffset="16460.0902">201 3917 903,'0'0'3870,"0"0"0,0 0-1419,0 0-1032,0 0-645,0-34-129,0 34-516,0 0 0,0 0-387,0 0-774,0 0-774,0 0-1032,0 0-1161,0 0 0</inkml:trace>
          <inkml:trace contextRef="#ctx0" brushRef="#br1" timeOffset="33963.8128">601 4385 1677,'0'0'4644,"0"0"129,0 0-129,0 0-2193,0 0-645,35 0-387,-35 0-258,0 34-258,0-34-129,0 34-129,0-34 0,0 32-387,0 2 129,0 0-387,0-2 258,0 3-258,-35-1 129,35-2-129,0 2 0,0 0 0,0-2 0,0 2 0,0-34 0,0 34 0,0-34 0,0 0 0,0 0 0,35 0 0,-35 0 0,0 0-129,33 0 129,-33 0 129,34 0-129,-1 0 0,-33 0 129,33 0-129,1 0 0,-1 0 0,0 0 0,0-34 0,-33 34-129,34 0-516,-1 0-1032,-33 0-3096,33 0-516,-33 0-258,0 0-129</inkml:trace>
          <inkml:trace contextRef="#ctx0" brushRef="#br1" timeOffset="34735.9109">1137 4854 7224,'0'0'5160,"0"0"-258,0-34-1161,34 34-2451,-34-34-129,33 34-387,-33 0 0,33 0-258,-33 0-258,34 0 0,-34 0-129,0 34 0,33-34-129,-33 34 0,0-34 0,0 33 0,-33 1 0,33-2 0,0 2-129,-34 0 129,1-2-129,33 2 129,-33 0-129,33-34 129,-34 33 0,34-33-129,0 0 129,0 0 0,0 0 0,-33 34 129,33-34-129,0 0 0,0 0 129,33 0 0,-33 0 0,0 0 129,34 0 0,-1 0-129,-33 0 129,33 0-129,1 0 0,-1 0 0,-33 0-129,33-34-129,-33 34-258,0 0-516,34 0-4128,-34 0-129,0 0-387,0 0-258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10.74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BF98442-7749-4D63-BED6-C5905734B0DD}" emma:medium="tactile" emma:mode="ink">
          <msink:context xmlns:msink="http://schemas.microsoft.com/ink/2010/main" type="writingRegion" rotatedBoundingBox="811,12062 14076,11477 14312,16834 1048,17418"/>
        </emma:interpretation>
      </emma:emma>
    </inkml:annotationXML>
    <inkml:traceGroup>
      <inkml:annotationXML>
        <emma:emma xmlns:emma="http://www.w3.org/2003/04/emma" version="1.0">
          <emma:interpretation id="{6E9D4C71-AA37-4196-B53E-F6A5A6078978}" emma:medium="tactile" emma:mode="ink">
            <msink:context xmlns:msink="http://schemas.microsoft.com/ink/2010/main" type="paragraph" rotatedBoundingBox="1864,11968 13192,11662 13230,13072 1902,133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AB1570-1447-427C-B636-D3E05B6E0126}" emma:medium="tactile" emma:mode="ink">
              <msink:context xmlns:msink="http://schemas.microsoft.com/ink/2010/main" type="inkBullet" rotatedBoundingBox="1872,12259 2760,12235 2781,13027 1893,13051"/>
            </emma:interpretation>
            <emma:one-of disjunction-type="recognition" id="oneOf0">
              <emma:interpretation id="interp0" emma:lang="en-US" emma:confidence="0">
                <emma:literal>L.</emma:literal>
              </emma:interpretation>
              <emma:interpretation id="interp1" emma:lang="en-US" emma:confidence="0">
                <emma:literal>L,</emma:literal>
              </emma:interpretation>
              <emma:interpretation id="interp2" emma:lang="en-US" emma:confidence="0">
                <emma:literal>L"</emma:literal>
              </emma:interpretation>
              <emma:interpretation id="interp3" emma:lang="en-US" emma:confidence="0">
                <emma:literal>L;</emma:literal>
              </emma:interpretation>
              <emma:interpretation id="interp4" emma:lang="en-US" emma:confidence="0">
                <emma:literal>La.</emma:literal>
              </emma:interpretation>
            </emma:one-of>
          </emma:emma>
        </inkml:annotationXML>
        <inkml:trace contextRef="#ctx0" brushRef="#br0">-3 133 2451,'0'-34'4773,"0"0"0,0 2-516,0 32-1548,0 0-645,0-35-387,0 35-387,0 0-258,0 0-258,0 0-258,0 0 0,0 35-129,0-3-129,33 2 0,-33 32 0,0-32-258,0 32 129,0 3-129,0-37 129,0 36-129,0-2 129,0-32 0,0 33-129,0-33 0,0-2 0,0 2 129,33-2-129,-33-32 0,0 0-129,0 34 129,0-34 129,34 0-129,1 0 129,-35 0 0,33-34-129,0 34 129,-33 0-129,34 0 129,-1-32-129,0 32 129,1 0-129,-1 0-129,0 0-129,-33 0-645,33 0-2322,1 0-1806,-34 0-129,0 0-387,0 0-258</inkml:trace>
        <inkml:trace contextRef="#ctx0" brushRef="#br0" timeOffset="464.559">733 566 5547,'0'35'4902,"0"-35"-258,0 34-258,0-2-2580,0-32-645,0 34-129,0-34-129,0 32-258,0-32-129,0 34 0,0-34-129,33 0 0,1 0 0,-34 0-129,33 0 0,0 0-129,-33 0 0,33-34 129,-33 34-258,0-32 129,0 32 0,0-34-129,0 2 0,0 32 0,-33-34 0,0 34 0,33-35 0,-33 35 0,-1 0-129,1 0 0,33 0-258,-33 0-387,33 0-3870,0 0-258,0 0-387,0 35-129</inkml:trace>
      </inkml:traceGroup>
      <inkml:traceGroup>
        <inkml:annotationXML>
          <emma:emma xmlns:emma="http://www.w3.org/2003/04/emma" version="1.0">
            <emma:interpretation id="{9F701F6F-87AE-4376-8AA7-D67CDC4EFC6A}" emma:medium="tactile" emma:mode="ink">
              <msink:context xmlns:msink="http://schemas.microsoft.com/ink/2010/main" type="line" rotatedBoundingBox="3230,11931 13192,11662 13230,13072 3268,13341"/>
            </emma:interpretation>
          </emma:emma>
        </inkml:annotationXML>
        <inkml:traceGroup>
          <inkml:annotationXML>
            <emma:emma xmlns:emma="http://www.w3.org/2003/04/emma" version="1.0">
              <emma:interpretation id="{CBA85786-8CC6-46F4-8000-EE7223865930}" emma:medium="tactile" emma:mode="ink">
                <msink:context xmlns:msink="http://schemas.microsoft.com/ink/2010/main" type="inkWord" rotatedBoundingBox="3244,12431 3642,12420 3649,12687 3251,12698"/>
              </emma:interpretation>
              <emma:one-of disjunction-type="recognition" id="oneOf1">
                <emma:interpretation id="interp5" emma:lang="en-US" emma:confidence="0.5">
                  <emma:literal>=</emma:literal>
                </emma:interpretation>
                <emma:interpretation id="interp6" emma:lang="en-US" emma:confidence="0">
                  <emma:literal>I</emma:literal>
                </emma:interpretation>
                <emma:interpretation id="interp7" emma:lang="en-US" emma:confidence="0">
                  <emma:literal>[</emma:literal>
                </emma:interpretation>
                <emma:interpretation id="interp8" emma:lang="en-US" emma:confidence="0">
                  <emma:literal>E</emma:literal>
                </emma:interpretation>
                <emma:interpretation id="interp9" emma:lang="en-US" emma:confidence="0">
                  <emma:literal>tm</emma:literal>
                </emma:interpretation>
              </emma:one-of>
            </emma:emma>
          </inkml:annotationXML>
          <inkml:trace contextRef="#ctx0" brushRef="#br0" timeOffset="867.6102">1367 233 8385,'0'0'5418,"0"0"-387,34 0-258,-34 0-2580,33 0-1290,-33-34 0,35 34-258,-1 0-129,-1 0-258,0-34 0,0 34-129,1 0-258,-34 0-129,33 0-645,-33 0-2193,0 0-1806,0 0-387,0 34-129,0-34-387</inkml:trace>
          <inkml:trace contextRef="#ctx0" brushRef="#br0" timeOffset="1112.641">1434 400 10191,'-33'0'5418,"33"0"-516,0 0 258,0 0-3999,33 34-129,2-34-258,-1 0 0,-1-34-387,0 34-129,34 0 0,-34 0-258,0-34-258,1 34-1032,-34 0-3612,33 0-258,-33 0-258,0 0-516</inkml:trace>
        </inkml:traceGroup>
        <inkml:traceGroup>
          <inkml:annotationXML>
            <emma:emma xmlns:emma="http://www.w3.org/2003/04/emma" version="1.0">
              <emma:interpretation id="{003835A2-943D-4513-AD81-DB61753B013F}" emma:medium="tactile" emma:mode="ink">
                <msink:context xmlns:msink="http://schemas.microsoft.com/ink/2010/main" type="inkWord" rotatedBoundingBox="4429,11898 6695,11837 6733,13247 4467,13308"/>
              </emma:interpretation>
              <emma:one-of disjunction-type="recognition" id="oneOf2">
                <emma:interpretation id="interp10" emma:lang="en-US" emma:confidence="0.5">
                  <emma:literal>(42)</emma:literal>
                </emma:interpretation>
                <emma:interpretation id="interp11" emma:lang="en-US" emma:confidence="0">
                  <emma:literal>(221</emma:literal>
                </emma:interpretation>
                <emma:interpretation id="interp12" emma:lang="en-US" emma:confidence="0">
                  <emma:literal>(421</emma:literal>
                </emma:interpretation>
                <emma:interpretation id="interp13" emma:lang="en-US" emma:confidence="0">
                  <emma:literal>(42</emma:literal>
                </emma:interpretation>
                <emma:interpretation id="interp14" emma:lang="en-US" emma:confidence="0">
                  <emma:literal>(621</emma:literal>
                </emma:interpretation>
              </emma:one-of>
            </emma:emma>
          </inkml:annotationXML>
          <inkml:trace contextRef="#ctx0" brushRef="#br0" timeOffset="2424.3079">3173 33 9804,'0'0'5031,"0"0"-129,0 0-258,0 0-3225,0 0-516,0 0-129,0 0-129,0 32-258,0 2-129,0 0 0,0-2-129,0 2-129,0 0 129,0 33 0,0-33-129,0 32-129,0-32 258,0-2-129,0 36-129,0-36 129,0 3 0,0-1 0,0-34 0,0 32 0,0-32 0,33 34 0,-33-34 0,36 0 0,-3 0 0,0 0 129,0 0-129,1-34 129,-1 34-129,34 0 0,-34 0 129,0-32-129,1 32-129,-34 0-258,33 0-516,-33 0-3870,0 0-258,0 0-129,0 0-516</inkml:trace>
          <inkml:trace contextRef="#ctx0" brushRef="#br0" timeOffset="3208.4075">3876 566 7482,'0'0'5289,"0"0"-258,-33-32 0,33-2-2064,0 34-1806,0 0-258,0 0-129,33-34-129,-33 34-258,33 0-129,-33 0 0,34 0-129,-34 0 0,33 0 0,-33 0-129,0 34 0,33-34-129,-33 34 258,0-2-258,0-32 0,0 35 129,0-1-129,-33-2 0,33 2 129,0-2-129,-33-32 0,33 34 129,-34-34 0,34 0-129,0 34 129,0-34 129,-33 0-258,33 0 258,0 0-129,0 0 0,0 32 0,0-32 129,0 0-129,0 0 129,33 0 0,1 0 0,-34 0 0,33 0-129,0 0 129,-33 0-129,34 0 0,-1 0 0,-33 0 0,33 0-258,-33 35-645,0-35-3225,0 0-1032,0 0-129,0 0-387</inkml:trace>
          <inkml:trace contextRef="#ctx0" brushRef="#br0" timeOffset="9492.7055">4444 65 1161,'0'0'4128,"0"0"387,0 0-774,0 0-1161,0 0-645,0 0-258,0 0-645,0 0-129,0 0 0,0 0-387,0 34-129,0-34 129,0 34-129,0-2 258,33 2-258,-33 32 0,34-31-129,-1-1 129,2 32-129,-2-32 0,1-2 0,-1 2-129,0 0 0,1-2 0,-1 3-129,-33-35 0,33 34 129,-33-2-129,0-32 0,33 0 129,-33 0-129,0 0 0,0 0-258,0 0-258,0 0-1935,0 0-2322,0 0-258,0-32-258,0 32-387</inkml:trace>
          <inkml:trace contextRef="#ctx0" brushRef="#br0" timeOffset="13264.1844">2807-369 5805,'-69'66'5160,"36"1"-387,0 1-129,-1-2-2322,1 0-1032,33 35 129,-33-33-387,33 32-258,0 1-129,0-1-129,33-34-258,0 35-129,1-35-129,32 34-387,3-34-2193,-3 3-2193,34-37-258,-33 36-258,-1-36-645</inkml:trace>
        </inkml:traceGroup>
        <inkml:traceGroup>
          <inkml:annotationXML>
            <emma:emma xmlns:emma="http://www.w3.org/2003/04/emma" version="1.0">
              <emma:interpretation id="{9D1164C7-2D37-4CEF-B602-08486E3E79DF}" emma:medium="tactile" emma:mode="ink">
                <msink:context xmlns:msink="http://schemas.microsoft.com/ink/2010/main" type="inkWord" rotatedBoundingBox="7104,11969 9121,11915 9152,13043 7135,13098"/>
              </emma:interpretation>
              <emma:one-of disjunction-type="recognition" id="oneOf3">
                <emma:interpretation id="interp15" emma:lang="en-US" emma:confidence="0.5">
                  <emma:literal>{x})</emma:literal>
                </emma:interpretation>
                <emma:interpretation id="interp16" emma:lang="en-US" emma:confidence="0">
                  <emma:literal>[x})</emma:literal>
                </emma:interpretation>
                <emma:interpretation id="interp17" emma:lang="en-US" emma:confidence="0">
                  <emma:literal>{X})</emma:literal>
                </emma:interpretation>
                <emma:interpretation id="interp18" emma:lang="en-US" emma:confidence="0">
                  <emma:literal>{x}}</emma:literal>
                </emma:interpretation>
                <emma:interpretation id="interp19" emma:lang="en-US" emma:confidence="0">
                  <emma:literal>{X}}</emma:literal>
                </emma:interpretation>
              </emma:one-of>
            </emma:emma>
          </inkml:annotationXML>
          <inkml:trace contextRef="#ctx0" brushRef="#br0" timeOffset="10891.883">5515-68 3483,'0'-34'4773,"0"34"-129,0 0-387,0 0-2193,-33-34-516,33 34-258,0 0-387,0 0-129,-33 0-129,33 0 0,-36-32-129,36 32 0,-33 0-129,33 0-129,-33 0 0,33 0-129,0 32 0,0-32 129,-34 34-258,34-34 129,-33 34 0,33-2 0,0-32-129,0 34 129,0 1 0,33-3-129,-33 2 0,0 0 129,34-2-129,-34 2 129,33 0-129,-33-34 0,33 32 0,-33 3 0,0-1 0,0-2 0,0 2 0,0 0 0,0-34 0,-33 32 0,33-32 0,-33 34 129,33-34-258,-34 0 129,34 0 0,-33 0 0,33 0 0,0 0 0,-33 0 0,33 0 0,0 0 0,0 0 0,0 0 0,0-34 0,0 34 0,0 0 0,0 0 0,0 0 0,33 0 0,-33 34-129,33-34 129,-33 0 0,34 34 0,-34-2 0,0-32 0,33 35 0,-33-1 0,0-2 0,0 2-129,0-2 258,0-32-129,0 34-129,0 0 129,0-34 0,0 0 0,0 0 0,0 0 0,0 0 0,0 32 0,0-32 129,33 0-258,3-32 0,-36 32-258,33 0-387,0 0-1677,-33 0-2193,33 0-516,1-34-129,-1 34-387</inkml:trace>
          <inkml:trace contextRef="#ctx0" brushRef="#br0" timeOffset="11271.9314">6150 233 7611,'0'-34'4902,"0"34"-129,0 0-129,-34 0-3483,34 34-129,0-34 0,-33 32-387,33-32-129,-33 35 0,33-1-129,-33-2-129,33 2-129,-34 0 129,34-34-129,-33 32-129,33 2 0,0-34 0,0 34-129,0-34-258,-33 0-129,33 0-645,0 0-3354,0 0-258,0 0-516,0 0-258</inkml:trace>
          <inkml:trace contextRef="#ctx0" brushRef="#br0" timeOffset="11579.9705">5815 265 8385,'-33'0'5160,"33"0"-258,0 0-258,0 0-3483,33 35 0,-33-35-258,33 0-258,0 34-129,-33-2-258,36-32 0,-3 34-129,0-34 0,1 34 0,-34-2-129,33-32 0,0 34-129,0-34-387,-33 0-516,0 0-3612,34 34-129,-34-34-516,33 0-258</inkml:trace>
          <inkml:trace contextRef="#ctx0" brushRef="#br0" timeOffset="12536.0919">6351-102 7611,'0'0'4902,"0"0"-129,0-34 0,0 34-3612,0 0-129,34 0 0,-34 0-258,0-32-258,0 32-129,33 0 0,0 0-129,-33 0 0,0 0-129,34 32 0,-34 2 0,33-34-129,-33 34 0,0-34 129,0 32-129,0 2 0,0 1 0,-33-3 0,33 2 0,-34 0 129,34-2-258,0 2 129,-33 0 129,33-34-129,0 32 0,0-32 0,0 35 0,0-35 0,0 0 129,33 34-129,-33-34 0,34 0 129,-1 0-129,0 0 129,-33 0-129,33 0 129,1-34-129,-34 34 0,33 0 0,-33-35 0,0 35 129,33 0-258,-33 0 129,0 0 0,0 0 0,0 0 0,-33-32 0,33 32 0,0 32 0,0 3 0,-33-35 0,33 34 0,0-2-129,0 2 129,0 0 0,0-2 0,0 2 0,0 0-129,0-2 129,0 3 0,0-1 0,33-2 0,-33 2 0,0-34 129,0 32-129,-33-32 0,33 0 0,-34 34 129,34-34-129,-33 0 0,33 0 0,-33 0 129,33 34-129,-33-34-129,33 0-516,-34 0-2064,34 0-2451,0 0 129,0 0-387,0 0-516</inkml:trace>
          <inkml:trace contextRef="#ctx0" brushRef="#br0" timeOffset="14043.7834">6919-337 8127,'0'0'5031,"0"0"-129,0 0-129,0 0-3225,34 0-516,-1 0-129,0 34-129,0 0-129,1-1-258,-1 1 0,0 32-129,1 2-258,-1-2 129,2 1-129,-35 33 0,0-32-129,0 33 258,0-35-129,-35 0 0,2 2 0,-1-1 129,34-33-129,-33 32 0,0-34-258,33-32-129,0 34-516,0-34-3870,0 0-258,0 0-387,33-34-387</inkml:trace>
        </inkml:traceGroup>
        <inkml:traceGroup>
          <inkml:annotationXML>
            <emma:emma xmlns:emma="http://www.w3.org/2003/04/emma" version="1.0">
              <emma:interpretation id="{C89C1A74-96F4-4430-AFF5-FF557375C99C}" emma:medium="tactile" emma:mode="ink">
                <msink:context xmlns:msink="http://schemas.microsoft.com/ink/2010/main" type="inkWord" rotatedBoundingBox="9691,12194 10198,12180 10214,12756 9706,12769"/>
              </emma:interpretation>
              <emma:one-of disjunction-type="recognition" id="oneOf4">
                <emma:interpretation id="interp20" emma:lang="en-US" emma:confidence="0.5">
                  <emma:literal>U</emma:literal>
                </emma:interpretation>
                <emma:interpretation id="interp21" emma:lang="en-US" emma:confidence="0">
                  <emma:literal>u</emma:literal>
                </emma:interpretation>
                <emma:interpretation id="interp22" emma:lang="en-US" emma:confidence="0">
                  <emma:literal>v</emma:literal>
                </emma:interpretation>
                <emma:interpretation id="interp23" emma:lang="en-US" emma:confidence="0">
                  <emma:literal>V</emma:literal>
                </emma:interpretation>
                <emma:interpretation id="interp24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5171.9266">7889-36 3354,'0'0'5031,"0"0"-258,0 0-129,0-32-2451,0 32-645,0 0-129,0 0-387,0 0-258,0 0-129,0 0-129,-34 0-258,34 32 0,0 2 0,-33 1-129,33-3 0,0 2 129,0 0-129,0 32-129,0-32 258,0-2-258,0 3 129,33 31 0,-33-32 0,34-34-129,-1 34 0,0-2 129,-33-32-129,34 0 0,-1 34 0,0-34 0,0 0 0,-33 0 0,36 0 0,-3 0 0,-33-34 0,33 34 0,-33-32 0,34 32 0,-34-34 0,33 0 0,-33 34 0,0-32 0,33-2 0,-33-1 0,0-31 0,0 32 0,0 2 0,0-2 129,0 0-129,0 2 0,0-3 0,0 35 0,0-34 0,0 34 0,0 0 0,0 0-129,0 0-258,0 0-2451,0 0-2193,0 34-129,0 1-387,33-35-516</inkml:trace>
        </inkml:traceGroup>
        <inkml:traceGroup>
          <inkml:annotationXML>
            <emma:emma xmlns:emma="http://www.w3.org/2003/04/emma" version="1.0">
              <emma:interpretation id="{20F456EF-046A-4465-9F5C-61FC178114C3}" emma:medium="tactile" emma:mode="ink">
                <msink:context xmlns:msink="http://schemas.microsoft.com/ink/2010/main" type="inkWord" rotatedBoundingBox="10687,12030 11988,11995 12014,12961 10713,12996"/>
              </emma:interpretation>
              <emma:one-of disjunction-type="recognition" id="oneOf5">
                <emma:interpretation id="interp25" emma:lang="en-US" emma:confidence="0.5">
                  <emma:literal>{X,</emma:literal>
                </emma:interpretation>
                <emma:interpretation id="interp26" emma:lang="en-US" emma:confidence="0">
                  <emma:literal>EX,</emma:literal>
                </emma:interpretation>
                <emma:interpretation id="interp27" emma:lang="en-US" emma:confidence="0">
                  <emma:literal>{x,</emma:literal>
                </emma:interpretation>
                <emma:interpretation id="interp28" emma:lang="en-US" emma:confidence="0">
                  <emma:literal>Ex,</emma:literal>
                </emma:interpretation>
                <emma:interpretation id="interp29" emma:lang="en-US" emma:confidence="0">
                  <emma:literal>ax,</emma:literal>
                </emma:interpretation>
              </emma:one-of>
            </emma:emma>
          </inkml:annotationXML>
          <inkml:trace contextRef="#ctx0" brushRef="#br0" timeOffset="19443.9691">9193-168 1548,'0'0'4515,"0"0"387,0 0-258,0 0-2193,-33 0-645,33 0-387,0 0-387,0 0-258,0-34-129,0 34-129,-34 0 129,34 0-258,0 0 0,0 0-129,-33 0 0,33 0-129,-33-34 129,33 34-129,-34 0 0,34 34 129,-35-34-258,35 0 129,0 34-129,-33-2 129,33-32-129,0 34 0,0 0 129,33-34-129,-33 32 0,0 2 0,35 1 0,-35-3 129,34 2-129,-34 0 0,0-2 0,0-32 0,0 34 0,0 0-129,-34-2 129,34 3 0,-35-35 0,35 34 129,-33-34-129,0 0 0,-1 32-129,34-32 258,-33 0-129,33 0 0,0 0 0,-33 0 0,33 0 0,0 0 0,0 0 0,33 0 0,-33-32 0,33 32 0,-33 0 0,34 0 0,-34 32 0,33-32 0,-33 0 0,33 34 0,-33-34 0,0 34 0,35-2 0,-35 2 0,0-34 0,0 34 0,0-2 129,0 3-129,0-1 129,0-34-129,0 32-129,34-32 258,-34 0-129,0 34 0,0-34 0,33 0-129,-33 0 0,0 0-774,33 0-3870,-33 0-258,34-34-516,-34 34-129</inkml:trace>
          <inkml:trace contextRef="#ctx0" brushRef="#br0" timeOffset="21916.2831">9426 99 6321,'0'0'5031,"0"0"129,0 0-516,0 34-3096,0-34-387,35 32 0,-1-32-387,-34 34-129,33 0-129,0-34-258,0 32 0,1 3-129,-34-35 0,33 34-129,0-2 0,-33-32 0,34 34-516,-34-34-258,33 34-2064,-33-34-2193,33 0-129,-33 0-516,33 0-129</inkml:trace>
          <inkml:trace contextRef="#ctx0" brushRef="#br0" timeOffset="21608.2439">9794 65 8127,'0'-32'5031,"0"32"-129,0 0-1419,0 0-2322,0 0-258,0 0-129,-33 32-129,33-32-258,-33 34-258,33 0 129,-34-2-129,1 2 0,33 0 0,-33-2 0,-1 3-129,1-1 129,33-34 0,-33 32-129,33 2 129,-33 0-129,33-34 0,0 0 0,0 32-129,0-32-258,0 0-129,0 0-387,0 0-1161,-34 0-2709,34 0-258,0-32-258,0 32-387</inkml:trace>
          <inkml:trace contextRef="#ctx0" brushRef="#br0" timeOffset="22183.817">10029 434 7482,'33'0'5289,"-33"0"-258,34 0-129,-34 32-3870,0-32 258,33 0-516,-33 0-129,0 34-258,0 0-129,0-34-129,0 32 0,0-32-129,0 35 0,0-1-258,0-2-258,0-32-387,0 34-1419,0-34-2451,-33 0-516,33 0 0,0 0-516</inkml:trace>
        </inkml:traceGroup>
        <inkml:traceGroup>
          <inkml:annotationXML>
            <emma:emma xmlns:emma="http://www.w3.org/2003/04/emma" version="1.0">
              <emma:interpretation id="{FC122A25-261A-4BE4-95E5-F39F904D86EC}" emma:medium="tactile" emma:mode="ink">
                <msink:context xmlns:msink="http://schemas.microsoft.com/ink/2010/main" type="inkWord" rotatedBoundingBox="12201,12009 13200,11982 13227,12957 12227,12984"/>
              </emma:interpretation>
              <emma:one-of disjunction-type="recognition" id="oneOf6">
                <emma:interpretation id="interp30" emma:lang="en-US" emma:confidence="0.5">
                  <emma:literal>4}</emma:literal>
                </emma:interpretation>
                <emma:interpretation id="interp31" emma:lang="en-US" emma:confidence="0">
                  <emma:literal>43</emma:literal>
                </emma:interpretation>
                <emma:interpretation id="interp32" emma:lang="en-US" emma:confidence="0">
                  <emma:literal>Y}</emma:literal>
                </emma:interpretation>
                <emma:interpretation id="interp33" emma:lang="en-US" emma:confidence="0">
                  <emma:literal>y}</emma:literal>
                </emma:interpretation>
                <emma:interpretation id="interp34" emma:lang="en-US" emma:confidence="0">
                  <emma:literal>7}</emma:literal>
                </emma:interpretation>
              </emma:one-of>
            </emma:emma>
          </inkml:annotationXML>
          <inkml:trace contextRef="#ctx0" brushRef="#br0" timeOffset="22731.8866">10331 65 7998,'0'0'5160,"33"0"-129,-33 0-129,0 34-3999,0 0 0,0-2-129,0-32-129,33 34-258,-33 0-129,34-2 0,-34-32-129,33 35 0,-33-35-129,33 34 129,-33-34-129,33 0 0,1 0 129,-1-34-129,-33 34 0,33-35 129,1 35-129,-34-32 0,33-2 0,-33 0 0,0 34 0,33-32 0,-33 32 129,0 0-129,0 0 0,0 0 0,0 32 0,-33 2 129,33 0-258,0-2 258,-33 3-129,33 31 0,-34-32 0,34 32 0,0-32 129,-33 32-129,33-31 0,0-1 129,0-2-129,0-32-258,0 34-258,0-34-645,0 0-3870,0-34-129,0 34-258,0-32-516</inkml:trace>
          <inkml:trace contextRef="#ctx0" brushRef="#br0" timeOffset="23868.0308">10965-236 3483,'0'0'5031,"0"0"0,0 0-129,0-33-2967,0 33-258,0 0-516,34 0-258,-34 0-129,0 0-129,33 0-258,0 0 129,-33 0-129,33 0-129,-33 0-129,34 0 129,-34 0-258,33 33 129,-33-33-129,0 0 129,33 34-129,-33 0 0,0-34 0,0 32 0,0 2 0,-33 0 0,33-34 0,0 32 0,-33 2 0,33 1 0,0-3 0,0-32 0,0 34 0,0 0 0,0-34 129,0 0-129,0 0 0,0 32 129,0-32-129,33 34 0,-33-34 0,33 0 129,-33 0-129,36 0 0,-36 0 0,33 0 0,-33 0 0,0 0 0,33-34 0,-33 34 0,0-32 0,0 32 0,33 0 0,-33 0 0,0 0 0,0 0 0,0 0 0,-33 0 0,33 0 0,0 32 0,0 2-129,-33-34 129,33 34 0,0-2 129,0 3-258,0-1 129,0-2 0,0 2 0,0 0 129,0-2-129,0 2 0,0 0 0,0-2 129,0 3-129,0-35 129,0 34-129,0-34 0,-33 32 0,33-32 0,0 0 129,-36 34-129,36-34 0,0 0 0,-33 0 0,33 0-129,-33 0-387,33 0-2709,0 0-1806,0 0-387,0 0-387,0 0-258</inkml:trace>
        </inkml:traceGroup>
      </inkml:traceGroup>
    </inkml:traceGroup>
    <inkml:traceGroup>
      <inkml:annotationXML>
        <emma:emma xmlns:emma="http://www.w3.org/2003/04/emma" version="1.0">
          <emma:interpretation id="{A5D9323D-87FF-49C8-9948-4A4BA9AEFC50}" emma:medium="tactile" emma:mode="ink">
            <msink:context xmlns:msink="http://schemas.microsoft.com/ink/2010/main" type="paragraph" rotatedBoundingBox="915,14421 4998,14241 5043,15265 961,15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4A206D-C85B-439E-BAFD-1D82FC4D9946}" emma:medium="tactile" emma:mode="ink">
              <msink:context xmlns:msink="http://schemas.microsoft.com/ink/2010/main" type="line" rotatedBoundingBox="915,14421 4998,14241 5043,15265 961,15445"/>
            </emma:interpretation>
          </emma:emma>
        </inkml:annotationXML>
        <inkml:traceGroup>
          <inkml:annotationXML>
            <emma:emma xmlns:emma="http://www.w3.org/2003/04/emma" version="1.0">
              <emma:interpretation id="{5CE5C3DB-7026-46AF-BC79-2C240A450DED}" emma:medium="tactile" emma:mode="ink">
                <msink:context xmlns:msink="http://schemas.microsoft.com/ink/2010/main" type="inkWord" rotatedBoundingBox="915,14421 4998,14241 5043,15265 961,15445"/>
              </emma:interpretation>
              <emma:one-of disjunction-type="recognition" id="oneOf7">
                <emma:interpretation id="interp35" emma:lang="en-US" emma:confidence="1">
                  <emma:literal>Generally</emma:literal>
                </emma:interpretation>
                <emma:interpretation id="interp36" emma:lang="en-US" emma:confidence="1">
                  <emma:literal>Gene rally</emma:literal>
                </emma:interpretation>
                <emma:interpretation id="interp37" emma:lang="en-US" emma:confidence="0">
                  <emma:literal>General y</emma:literal>
                </emma:interpretation>
                <emma:interpretation id="interp38" emma:lang="en-US" emma:confidence="0">
                  <emma:literal>Gener ally</emma:literal>
                </emma:interpretation>
                <emma:interpretation id="interp39" emma:lang="en-US" emma:confidence="0">
                  <emma:literal>General) y</emma:literal>
                </emma:interpretation>
              </emma:one-of>
            </emma:emma>
          </inkml:annotationXML>
          <inkml:trace contextRef="#ctx0" brushRef="#br0" timeOffset="28263.5891">-505 2339 1548,'0'0'4257,"0"0"258,0-34-258,0 34-1677,-33 0-774,33 0-258,-33-32-387,33 32-129,-34 0-258,1 0-129,0 0 0,0 0-129,-1 32 0,1-32-258,-2 34 0,1 0 0,1-2-258,0 2 258,0 33-129,33-33-129,0 32 0,0 2 129,0-36 0,33 36-129,0-35 129,0 1-129,1 0 0,34-2 0,-1-32 129,-34 34-129,34-34 0,-34-34 129,34 34-129,-34 0 0,0-32 129,0 32-129,-33-34 129,0 34-129,0-34 0,0 34 129,0-33-129,-33 33 0,33-34 0,-33 34 129,0 0-129,-1-34 0,1 34 0,33 0 129,-33 0-258,33 0 0,0 0-129,-34 0-516,34 0-2451,34 0-1419,-34 0-387,33 0-387,0 0-258</inkml:trace>
          <inkml:trace contextRef="#ctx0" brushRef="#br0" timeOffset="28843.6627">-203 2640 7353,'0'0'4773,"33"34"-258,-33-34-1161,33 0-2193,-33-34 129,34 34-387,-1 0-258,0 0 0,1 0-258,-1-34-129,0 34 0,1-32 0,-34 32-129,0 0 0,0-34 0,0 34 0,0 0 0,0 0-129,-34 0 129,1-34-129,0 34 0,33 0 0,-34 34 0,1-34 0,0 34 0,33-34 0,-34 32 129,34 2-129,-33 0 129,33-2 0,0 2 0,0 0-129,33-1 129,1-33-129,-34 34 129,33-34-129,0 34 0,1-34-258,-1 0-258,0 0-1032,1-34-3225,1 34 129,-2 0-645,-33-34-129</inkml:trace>
          <inkml:trace contextRef="#ctx0" brushRef="#br0" timeOffset="29295.7201">332 2540 8514,'0'0'4902,"0"0"-129,0 0-258,0 34-3096,0-2-645,0-32-129,0 34-129,33 0-258,-33-2 0,0 2-129,33-34-129,-33 34 0,33-34 129,-33 0-129,0 0 129,34 0-129,-34 0 0,33-34 129,-33 0-129,0 2 129,33-2-129,-33 34 0,0-34 0,36 2 0,-36-2 0,0 34 0,0 0 0,33 0 0,-33 0 0,33 34 0,-33-34 129,0 32-258,0 2 258,0 0-258,33-2 129,-33 2-258,0-34-258,0 34-774,34-1-3483,-34-33 129,0 0-645,0 0-129</inkml:trace>
          <inkml:trace contextRef="#ctx0" brushRef="#br0" timeOffset="29835.7887">966 2574 10320,'0'0'4773,"0"32"-129,0-32-516,33 0-3354,3-32 0,-3 32-258,-33 0 0,33 0-258,0-34 0,1 34-129,-34-34-129,33 34 129,-33 0-129,0-33 129,0 33-129,0 0 0,0 0 0,-33-34 0,33 34 0,-34 0 0,34-34 0,-33 34 0,0 0 0,0 34 0,33-34 0,-36 0 0,3 34-129,33-1 129,-33 1 129,33 0-129,0-34 0,0 32 0,0 2 129,0 0 0,33-34 0,-33 32-129,33-32 129,3 34-129,-3-34 129,0 0-129,0 0 0,1 0-129,-1 0-387,0 0-1935,1-34-2451,-34 34 129,33 0-645,-33-32-129</inkml:trace>
          <inkml:trace contextRef="#ctx0" brushRef="#br0" timeOffset="30347.8537">1434 2405 10320,'0'0'5160,"0"34"-516,35-34 0,-35 34-3999,0-34-129,34 33 0,-34 1-258,33 0-129,-33-2-129,0 2-129,0 0-129,33-2 129,-33-32-129,0 0-129,0 34 129,0-34 0,0 0 129,0-34-129,0 2 258,0-2-129,0 34 258,0-34 0,0 2 129,0-2-129,0 0 0,0 34 129,0-33-129,0 33 129,33 0-129,-33 0 0,34-34 0,-34 34 0,33 0-129,-33 0 129,33 0 0,-33 0-129,0 0 129,0 0-129,0 0 129,0 0-129,0 0 0,0-34-387,0 34-1032,0 0-3096,0-32-258,0 32-129,0 0-645</inkml:trace>
          <inkml:trace contextRef="#ctx0" brushRef="#br0" timeOffset="30912.4254">2170 2439 10836,'0'-34'5160,"-33"34"-387,33 0 129,-33-32-3999,33 32-129,-33 0-258,-1 0-129,34 0-129,-33 0-129,0 32 0,33-32-129,-34 34 129,34 0-129,-33-1 0,33 1 0,0 0 129,0-2-129,0 2 0,0-34 0,33 34 0,-33-2 0,34-32 0,-1 0 0,0 0 129,1 0-129,-34-32 0,33 32 0,0-34 129,-33 0-129,33 2 129,-33-2-129,0 0 0,0 34 129,0-33-129,0-1 129,0 0-129,-33 34 0,33 0 0,0 0 0,0 0-129,-33 34 258,33-34-258,0 34 129,0-1 0,0 1 0,33 0-129,-33-2 129,33 2-129,-33-34-258,34 34-516,-34-34-3741,33 0-258,-33 0-387,33 0-258</inkml:trace>
          <inkml:trace contextRef="#ctx0" brushRef="#br0" timeOffset="31211.4634">2372 2104 10707,'0'0'5160,"0"0"-258,0 0 129,-33 34-3870,33-34-258,0 66-258,0-31 0,0-1-387,33 32 0,-33-32-129,0 32 0,0 1-129,0-33 129,0 0-129,33 32-129,-33-32-129,0-34-387,34 32-516,-34-32-3612,33 0-387,-33 0 0,0 0-258</inkml:trace>
          <inkml:trace contextRef="#ctx0" brushRef="#br0" timeOffset="31471.9965">2539 2006 11739,'0'0'5289,"0"32"-387,0 2-387,0-2-3741,0 36 129,0-36-258,0 37-258,33-3-129,-33 0-129,0-32 0,33 33-129,-33-33 0,0 32-258,33-32-258,-33-34-516,34 34-3870,-34-34-129,33 0-387,-33 0-129</inkml:trace>
          <inkml:trace contextRef="#ctx0" brushRef="#br0" timeOffset="31887.5493">2840 2339 10965,'-33'66'5160,"33"-66"-258,0 34-129,0 0-3870,0-1-258,33 1 0,-33 0-387,33-34 0,1 32-129,-1-32 0,-33 0 0,33 0 0,1-32 0,-1 32-129,0-34 129,0 0 0,-33 34 129,34-33-129,-34-1-129,0 34 129,0 0 0,0 0 0,0 0 0,0 34-129,0-1 0,-34 1 129,34 32-129,0-32 0,0 32-129,0-32 129,0 33 0,0-33 0,0 0-258,0 32-516,0-32-2967,0-34-1419,0 32 0,0-32-645</inkml:trace>
        </inkml:traceGroup>
      </inkml:traceGroup>
    </inkml:traceGroup>
    <inkml:traceGroup>
      <inkml:annotationXML>
        <emma:emma xmlns:emma="http://www.w3.org/2003/04/emma" version="1.0">
          <emma:interpretation id="{7D6E1427-83AC-477F-A8B2-08F1BC5DCF12}" emma:medium="tactile" emma:mode="ink">
            <msink:context xmlns:msink="http://schemas.microsoft.com/ink/2010/main" type="paragraph" rotatedBoundingBox="2217,15890 14241,15302 14314,16792 2290,17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C66E32-87AC-40F5-992A-4C6905798577}" emma:medium="tactile" emma:mode="ink">
              <msink:context xmlns:msink="http://schemas.microsoft.com/ink/2010/main" type="line" rotatedBoundingBox="2217,15890 14241,15302 14314,16792 2290,17381"/>
            </emma:interpretation>
          </emma:emma>
        </inkml:annotationXML>
        <inkml:traceGroup>
          <inkml:annotationXML>
            <emma:emma xmlns:emma="http://www.w3.org/2003/04/emma" version="1.0">
              <emma:interpretation id="{010AE924-0172-42A8-A5EF-ED2A5CAC3A6F}" emma:medium="tactile" emma:mode="ink">
                <msink:context xmlns:msink="http://schemas.microsoft.com/ink/2010/main" type="inkWord" rotatedBoundingBox="7125,15850 9744,15722 9803,16930 7184,17058"/>
              </emma:interpretation>
              <emma:one-of disjunction-type="recognition" id="oneOf8">
                <emma:interpretation id="interp40" emma:lang="en-US" emma:confidence="0">
                  <emma:literal>hotheadedness</emma:literal>
                </emma:interpretation>
                <emma:interpretation id="interp41" emma:lang="en-US" emma:confidence="0">
                  <emma:literal>hotheadedness)</emma:literal>
                </emma:interpretation>
                <emma:interpretation id="interp42" emma:lang="en-US" emma:confidence="0">
                  <emma:literal>hotheadedness))</emma:literal>
                </emma:interpretation>
                <emma:interpretation id="interp43" emma:lang="en-US" emma:confidence="0">
                  <emma:literal>Lowlanders(s)</emma:literal>
                </emma:interpretation>
                <emma:interpretation id="interp44" emma:lang="en-US" emma:confidence="0">
                  <emma:literal>LU.=l,tdefuselstnst)</emma:literal>
                </emma:interpretation>
              </emma:one-of>
            </emma:emma>
          </inkml:annotationXML>
          <inkml:trace contextRef="#ctx0" brushRef="#br1" timeOffset="202726.243">5582 3676 2580,'0'-32'4644,"0"32"-129,0 0-645,-34-34-1290,34 34-258,0 0-645,0 0-387,0 0-387,0 0 0,0 0-387,0 0-258,0 34 129,0-2-258,0 2 129,0 0-129,0-2 0,0 36-129,0-36 129,34 37-129,-34-3 0,0-32 0,0 32-129,0 1 258,33-33-258,-33 0 129,0-2 0,0 2 0,0 0 0,0-34 0,33 0 0,-33 0-129,0 0 129,0-34-129,0 34 129,0-34-129,0 2 0,0 32 0,0-34 129,-33 0-129,33 1 129,-33 33-129,33-34 0,-34 34 129,1-34-129,33 34 129,-33-32 0,0 32 0,-3 0 0,36 0 0,-33 32 0,0-32 0,33 0 0,-34 34 0,34 0 0,0-34 0,-33 33 129,33 1-129,0 0 0,0-2 129,0-32-129,33 34 0,-33 0 129,0-34-129,34 32 129,-1-32 0,-33 34-129,33-34 0,3 0 129,-36 0-129,33 0 0,0 0-129,-33 0-258,33-34-1032,-33 34-3225,34-32-129,-34 32-258,0 0-645</inkml:trace>
          <inkml:trace contextRef="#ctx0" brushRef="#br1" timeOffset="204106.9183">5848 4212 645,'0'0'4386,"0"0"387,0 0-258,0 0-1548,0 0-1161,33 0-258,-33 0-129,36 0-516,-36 0-258,33 0-129,-33 0 0,33-34-258,1 34 0,-34 0-129,33-33 0,-33 33-129,0-34 129,33 34-129,-33-34 129,0 34-129,0 0 0,0 0 0,0-32 129,0 32-129,0-34 0,0 34 0,-33 0 0,0 0 0,33 0 0,-34 0 0,34 0-129,-33 0 129,33 0 129,-33 0-129,33 34 0,-36-34 129,36 32-129,-33 2 129,33 0 0,0-1 0,0 1 0,0 0 0,0-2 0,0 2 0,0 0 0,33-2 0,-33-32 0,0 34 0,36-34-129,-36 35 0,33-35 129,0 0-129,-33 0 0,34 0 0,-1 0-129,-33-35-129,33 35-129,-33 0-903,33 0-3483,-33 0-258,34 0-129,-34 0-516</inkml:trace>
          <inkml:trace contextRef="#ctx0" brushRef="#br1" timeOffset="205146.5503">6150 4246 5160,'-34'-34'5160,"34"34"0,0 0-516,0 0-2193,0-34-903,34 34-387,-1 0-387,0-33-258,1 33-129,-1 0-129,-33 0 0,33 0-129,2-34-129,-1 34-129,-1 0-258,-33 0-2064,33 0-2451,-33 0-258,34 0-258,-34 0-516</inkml:trace>
          <inkml:trace contextRef="#ctx0" brushRef="#br1" timeOffset="204874.5158">6618 3744 5289,'0'-34'4902,"-34"34"-258,34 0-1419,-33-34-1419,33 34-387,-33-32-258,33 32-387,-33 0-258,-1 0-129,34 0-129,-33 0 129,0 0-129,33 0-129,-34 32 129,34-32-258,0 34 258,-35 0-258,35-2 258,0 2-258,0 0 129,0-2 0,0 3 0,0-1-129,0-2 129,0 2 0,0 0-129,0-2 129,0 36-129,35-35 0,-35 1 0,0-34 0,0 34 0,34-2 0,-34-32 0,0 0-129,0 34 0,0-34-129,0 34-258,0-34-774,0 0-2451,0 0-1032,0 0-258,0 0-516</inkml:trace>
          <inkml:trace contextRef="#ctx0" brushRef="#br1" timeOffset="208830.5182">6853 3744 2709,'0'32'4515,"0"2"0,-34 0-258,1-34-2451,33 32 0,-35 3-387,35 31-129,-33-32-387,33 32-258,0-32-129,0 0 0,0 33-387,0-33 0,33-2-129,-33 2-258,35 0-387,-35-34-1161,33 32-2709,-33-32-258,34 0-129,-34 0-645</inkml:trace>
          <inkml:trace contextRef="#ctx0" brushRef="#br1" timeOffset="209354.5844">7052 3911 6063,'0'0'4902,"0"0"-258,0 0-387,0 0-3354,0 0-129,-33 0 129,33 0-516,-33 34 0,33-34-129,0 32-129,-33-32 0,33 0 129,-34 34-129,34 0-129,0-34 129,0 0 0,0 32 129,0-32-258,34 34 0,-34-34 0,33 0 129,-33 0-129,33 34 0,0-34 0,-33 0 0,34 33 0,-34-33 0,0 34-129,33-34 129,-33 34-258,0-34 258,-33 32 0,33-32 0,0 34 0,-34-34 0,34 34-129,0-34 129,-33 0 0,33 0 0,0 32-129,0-32-258,0 0-258,-33-32-1032,33 32-2580,0 0-516,0 0-129,0-34-129</inkml:trace>
          <inkml:trace contextRef="#ctx0" brushRef="#br1" timeOffset="209902.6543">7186 4077 6063,'0'0'4902,"0"0"-516,33 0-129,-33 0-3483,35-32-516,-35 32-1161,33 0-3096,1 0-516,-34 0-258,33 0 0</inkml:trace>
          <inkml:trace contextRef="#ctx0" brushRef="#br1" timeOffset="209686.6269">7219 3776 7224,'0'0'4902,"0"0"-129,0 0-645,0 34-2967,0 0-645,0-2 0,0 3-129,0-1-129,0-2-129,0 36 0,0-36 0,0 2-129,0 0 129,35-1-129,-35 1 0,0-34 0,33 34 0,-33-34 258,0 32-516,34-32-129,-34 0-1032,33-32-2967,-33 32-387,33 0-129,-33-34-516</inkml:trace>
          <inkml:trace contextRef="#ctx0" brushRef="#br1" timeOffset="210182.6899">7354 3744 7611,'33'0'5160,"-33"32"-387,34 2-258,-34-34-3354,33 66-516,-33-31 129,33 31-516,-33 2 0,0-36-258,34 36 0,-34-1 0,0-33-258,0-2-516,0 2-3225,0 0-645,-34-34-387,34 32-387</inkml:trace>
          <inkml:trace contextRef="#ctx0" brushRef="#br0" timeOffset="49627.802">7587 3475 7482,'33'34'5031,"-33"0"-129,34-2-129,1-32-3741,-2 69 0,1-37 0,-1 36-516,0-2 0,0 0-387,1 3 0,-34 31-129,0-34 0,0 35-129,0-35 129,0 2 0,-34-2 0,34 1 0,-33 1 0,0-36 0,0 2 0,-1 0-129,34-2-258,-33-32-258,33 0-3999,0 0-129,0 0-258,0-32-774</inkml:trace>
          <inkml:trace contextRef="#ctx0" brushRef="#br0" timeOffset="50659.933">8390 3876 645,'33'-32'4257,"-33"-2"0,0 0-1032,0 34-258,0-32-774,0 32-258,0-34-645,0 34 0,-33-34-387,33 34-129,0 0-129,0 34-129,0 0-129,0-2-258,-33 2 258,33 0-258,0-2 129,0 37-129,0-3 0,33 0 0,-33 2 0,0-35 0,33 35-129,-33-2 0,34-32 0,-1-2 0,0 2 0,2 1 129,-1-35-129,-1 32 0,0-32 0,1 0 0,-1 0 0,0-32 0,34-3 0,-67 35 0,33-66 0,0 32 0,1 0 129,-34-32-129,0 32 0,33-33 0,-33 33 0,0-32 129,0 32-129,0-32 129,-33 31-129,33-31 258,0 32-258,-34 2 258,34 32-258,0-34 129,0 34-129,0 0 129,0 0-258,0 0-387,34 34-2709,-34-34-1677,33 32-387,-33-32-387,33 34-258</inkml:trace>
          <inkml:trace contextRef="#ctx0" brushRef="#br0" timeOffset="32795.6645">365 4178 8385,'33'-67'5160,"-33"67"0,0-34-516,0 34-2838,0 0-903,33 34-129,-33-34-258,0 34 0,0 33-258,0-33-129,34 32 0,-34 34 0,0-33-129,0 1 129,33-2 0,-33 0-129,0 3 0,0-3 0,0-34 0,33 2-129,-33 0 258,0-34-129,0 32 0,0-32-129,36 0 129,-36 0 129,33 0-129,-33 0 129,33 0-129,0 0 0,1-32 0,-34 32 129,33 0-129,0 0 0,1 0 0,-1 0-258,0 0-516,0 0-1935,1 0-2322,-34 0 0,33 0-774,-33 0 0</inkml:trace>
          <inkml:trace contextRef="#ctx0" brushRef="#br0" timeOffset="33328.2322">1268 4748 10707,'0'0'5031,"0"0"-258,-34 32-1161,34-32-2838,-33 0-129,33 34-129,0-2 0,0-32-387,0 34 129,33 0-258,-33-34 129,34 32-129,-1-32 129,0 0-129,0 0 129,1 0-129,-34-32 129,33 32-129,2-34 129,-35 34-129,0-34 0,0 2 129,0 32-129,0-34 129,-35 2-258,2 32 258,33 0-258,-34-34 129,1 34 0,33 0-387,0 0-516,-66 0-3999,66 0 258,0 34-774,0-34 0</inkml:trace>
          <inkml:trace contextRef="#ctx0" brushRef="#br0" timeOffset="33659.7743">1937 4312 10836,'0'34'5160,"0"-34"-258,0-34 0,34 34-4257,-1 0 0,0-34-129,1 34-129,-1-32-258,0 32-129,0 0-645,1 0-516,-34 0-3741,0 32 129,0-32-645,0 0-129</inkml:trace>
          <inkml:trace contextRef="#ctx0" brushRef="#br0" timeOffset="33907.8058">1971 4513 9933,'0'34'5289,"-34"-2"-258,34-32 0,0 0-3612,34 0-516,-34 0-129,33 0-129,0-32-258,1 32-129,-1 0-129,0 0-129,-33-34 0,33 34-387,1 0-774,-1 0-3741,-33 0-258,33 0-129,-33 0-774</inkml:trace>
          <inkml:trace contextRef="#ctx0" brushRef="#br0" timeOffset="34711.9079">3140 3945 6321,'0'-69'5418,"0"69"-258,0 0-387,0 0-2064,0-32-1161,0 32-516,0 0-129,0 32-258,0-32-258,0 35-129,0-1-129,0-2 0,0 36 0,0-36 0,0 36-129,0-1 0,0-1 0,33 34 0,-33-31 0,0-3 0,0-32 0,0 32-129,0-32 129,33-2 0,-33 3 0,36-35 0,-36 0 0,33 0 0,0 0 0,0 0 129,1 0-129,-1-35 0,0 35 0,1-32-129,-1 32-129,0 0-516,1 0-2709,-1-34-1677,-33 34 0,33 0-516,-33 0-387</inkml:trace>
          <inkml:trace contextRef="#ctx0" brushRef="#br0" timeOffset="35235.9744">3909 4579 10965,'0'-32'5547,"0"32"-645,34 0 0,-34-34-3870,33 34-645,-33 0 0,33 0-129,1 0-129,-34 34-258,33-34 129,-33 32 0,0 2-129,0 0 129,0-2-129,0 3 129,-33 31-129,-1-32 129,34-34-129,-33 32 0,0 2 129,33 0 0,-34-34-129,34 0 258,0 32-129,0-32 0,0 0 129,0 0 0,34 0 0,-1 0 0,-33-32 0,33 32 0,1 0 0,-1 0-129,0 0 129,2 0-258,-35 0-387,34 0-1935,-34 0-2451,0 0-258,0 0-387,0 0-645</inkml:trace>
          <inkml:trace contextRef="#ctx0" brushRef="#br0" timeOffset="35843.5516">4477 3911 8256,'-33'-35'5160,"33"35"-129,0 0-258,0 0-2967,0 0-645,0 0-129,33 35-258,1-35-129,-1 66-129,2-32-129,-2 0-129,1 32-129,32-32 0,-32 33 0,-1-33 0,0-2-129,0 2 0,1 0 0,-1-2 129,-33 2-258,33-34 129,-33 0-258,34 35-516,-34-35-3096,0 0-1419,0 0-129,0-35-387</inkml:trace>
          <inkml:trace contextRef="#ctx0" brushRef="#br0" timeOffset="48743.6896">2807 3509 2322,'-35'34'4644,"35"-2"-258,-34 3 129,1-35-1806,33 66-1161,-33-32 0,33 32-258,-34 2-387,34-1 0,0 33-258,0 0-129,0-33-129,0 33 0,34 0-258,32 1 0,-32-1 0,34-32-129,-1-1-387,-1-1-1290,34-32-3096,-33-2-129,35 2-516,-36 0-516</inkml:trace>
          <inkml:trace contextRef="#ctx0" brushRef="#br1" timeOffset="206414.7114">9393 3945 1677,'0'0'4644,"33"0"129,-33 0-1548,0-34-516,0 34-645,0 0-516,0 0-258,0 0-516,0 0-129,0 0-258,0 0 0,0 34-129,0-2 129,-33 2-258,33 0 129,0-2-129,0 36 129,0-35-129,0 35 0,33-36 0,-33 2 0,35 0-129,-1-2 129,-34-32-129,33 0 0,0 0 0,0-32 0,1-2 0,-1 0 0,0 2 0,1-36 0,-1 35 0,-33-1 129,0 0-129,0-32 0,0 32 0,0 34 0,0-32 0,0 32 0,0 0 0,0 0 129,0 0-129,0 0 0,0 32 129,0 2-129,0-34 0,0 66 0,0-32 0,33 0 0,-33-1 0,33 1 0,-33-34 0,34 34 0,-34-2-258,35-32-258,-2 34-1419,-33-34-2838,0 0-258,0 0-387,34 0-258</inkml:trace>
          <inkml:trace contextRef="#ctx0" brushRef="#br1" timeOffset="206998.2855">10295 3945 5805,'0'0'5160,"0"0"-387,-33-34-129,33 34-3741,0 0 0,0 0-258,0 0-129,0 0-129,0 0-258,-33 0 129,0 0-129,33 0 258,-34 34-258,34-34 0,-33 32 0,33-32 0,-33 34 129,33-34-129,0 0 0,0 34 0,0-34-129,0 0 129,33 0-129,-33 0 129,33 32-129,1-32 0,-1 0 0,-33 0 0,33 34 0,0-34 129,-33 0-258,0 34 258,0-34-258,0 33 129,0 1 0,0-34 0,0 34 0,-33-2-129,33-32 129,-33 34 0,0-34 0,33 34 129,-34-34-129,1 0 0,33 0 0,0 0 0,-33 0 0,33 0-129,0 0-129,0-34-258,0 34-1677,33 0-2709,-33 0-129,0 0-387,33-34-258</inkml:trace>
          <inkml:trace contextRef="#ctx0" brushRef="#br1" timeOffset="207622.3644">10497 4145 3870,'33'0'5160,"-33"0"-258,34 0-258,-1 0-2838,-33-34-645,33 34-129,1 0-387,-34-34-129,33 34-258,-33-32 0,0 32-129,33 0 258,-33-34-258,0 34 0,34 0-129,-34 0 129,0-34-129,0 34 129,-34-32-129,1 32 0,33-34 129,-33 34-129,-1 0 0,1 0 129,33 0 0,-33 0 0,-1 0 0,1 34 0,33-2 0,-33 2 129,33 0-129,-33-2 0,33 2 129,0 0-129,0 33 0,33-33 129,0-2-129,-33-32 129,33 34-129,1 0 129,-1-34-129,34 0 129,-34 0-129,0 0-129,1-34 129,1 34-129,-35-34-258,33 2-645,0 32-3999,-33-34-387,0 34-258,0 0-516</inkml:trace>
          <inkml:trace contextRef="#ctx0" brushRef="#br1" timeOffset="211014.7955">11267 3710 6450,'0'0'5289,"0"0"-516,-33 0-129,33 34-3612,-36-2 0,36 36-258,-33-36 0,33 3-258,-33 31-129,33 2-129,0-36 0,0 36-129,33-1 0,-33-33-129,33-2-129,3 36-387,-3-36-1419,0-32-2838,0 34-258,1-34-516,-1 0-258</inkml:trace>
          <inkml:trace contextRef="#ctx0" brushRef="#br1" timeOffset="211474.8536">11633 3844 7998,'-33'0'5031,"-1"0"-129,34 0-258,-33 32-3870,0-32-129,33 0 0,-33 0-387,33 0 129,0 35-258,0-1 0,0-34-129,0 0 0,0 32 0,33-32 0,-33 34 129,33-34-258,-33 34 129,33-34 0,1 32 0,-1-32 0,-33 34 0,35-34-129,-35 34 129,34-34-129,-34 33 0,0 1 129,-34-34-129,34 34 129,-35-34-129,35 32 129,-33-32 0,-1 34 0,34-34 0,-33 0 0,33 0-258,0-34-774,0 34-3354,0 0-516,0 0-258,0-32-387</inkml:trace>
          <inkml:trace contextRef="#ctx0" brushRef="#br1" timeOffset="211790.8939">11968 3610 6708,'0'0'5289,"0"34"-516,0-2-129,0-32-2451,0 68-1935,0-36 129,-33 36 0,33-36-129,0 37-258,0-3 129,0-32-129,33 32 0,-33 1 0,0-33 0,33 0 0,0-2 0,-33 2-129,0 0-129,0-34-903,34 0-3354,-34 0-387,33-34-258,-33 34-387</inkml:trace>
          <inkml:trace contextRef="#ctx0" brushRef="#br1" timeOffset="211986.4189">11835 4111 8256,'0'0'5289,"0"0"-129,33-34-258,0 34-3612,1 0-645,-1-32-129,0 32-258,0 0-645,1 0-3999,-1 0-387,2 0-645,-35 0-258</inkml:trace>
          <inkml:trace contextRef="#ctx0" brushRef="#br1" timeOffset="216122.4441">12269 3644 7482,'0'0'5289,"0"32"-387,0-32 129,34 0-3096,-34 34-1032,33-34 0,-33 34-258,33-2-129,-33 2-129,0 0 0,34-2-258,-34 37 0,0-37-129,0 36-129,0-2-129,-34 1-129,34-33-903,0 32-3870,-33-32 0,33 0-387,0-2-516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3:07.661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6C6C807-17B3-440C-9595-C24D87F6A6A4}" emma:medium="tactile" emma:mode="ink">
          <msink:context xmlns:msink="http://schemas.microsoft.com/ink/2010/main" type="writingRegion" rotatedBoundingBox="10120,5341 11629,5404 11603,6032 10094,5969"/>
        </emma:interpretation>
      </emma:emma>
    </inkml:annotationXML>
    <inkml:traceGroup>
      <inkml:annotationXML>
        <emma:emma xmlns:emma="http://www.w3.org/2003/04/emma" version="1.0">
          <emma:interpretation id="{7548FC15-61EF-40C9-B2BF-2E8B735DB68E}" emma:medium="tactile" emma:mode="ink">
            <msink:context xmlns:msink="http://schemas.microsoft.com/ink/2010/main" type="paragraph" rotatedBoundingBox="10120,5341 11629,5404 11603,6032 10094,5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D450C5-E8C4-496D-AEF5-746D37D525C6}" emma:medium="tactile" emma:mode="ink">
              <msink:context xmlns:msink="http://schemas.microsoft.com/ink/2010/main" type="line" rotatedBoundingBox="10120,5341 11629,5404 11603,6032 10094,5969"/>
            </emma:interpretation>
          </emma:emma>
        </inkml:annotationXML>
        <inkml:traceGroup>
          <inkml:annotationXML>
            <emma:emma xmlns:emma="http://www.w3.org/2003/04/emma" version="1.0">
              <emma:interpretation id="{04049A50-8325-4017-BB73-83153F0489C9}" emma:medium="tactile" emma:mode="ink">
                <msink:context xmlns:msink="http://schemas.microsoft.com/ink/2010/main" type="inkWord" rotatedBoundingBox="10120,5341 11629,5404 11603,6032 10094,5969">
                  <msink:destinationLink direction="with" ref="{B2679908-11C3-4263-9E35-788033EC0A18}"/>
                </msink:context>
              </emma:interpretation>
              <emma:one-of disjunction-type="recognition" id="oneOf0">
                <emma:interpretation id="interp0" emma:lang="en-US" emma:confidence="0">
                  <emma:literal>old</emma:literal>
                </emma:interpretation>
                <emma:interpretation id="interp1" emma:lang="en-US" emma:confidence="0">
                  <emma:literal>too</emma:literal>
                </emma:interpretation>
                <emma:interpretation id="interp2" emma:lang="en-US" emma:confidence="0">
                  <emma:literal>oleo</emma:literal>
                </emma:interpretation>
                <emma:interpretation id="interp3" emma:lang="en-US" emma:confidence="0">
                  <emma:literal>oho</emma:literal>
                </emma:interpretation>
                <emma:interpretation id="interp4" emma:lang="en-US" emma:confidence="0">
                  <emma:literal>olio</emma:literal>
                </emma:interpretation>
              </emma:one-of>
            </emma:emma>
          </inkml:annotationXML>
          <inkml:trace contextRef="#ctx0" brushRef="#br0">791-3613 1806,'0'0'4902,"0"0"258,0 0-387,33 35-2709,-33-35-387,0 34-387,0-34-129,33 0-387,-33 0-129,0 32-129,0 2 0,0 0-387,0-2 129,0 2-129,0 0 0,0-1-258,0 1 258,-33 0-258,33-2 129,0 36 0,0-36-129,0-32 129,0 34 0,0 0 0,33-34 0,-33 0 0,0 33 0,35-33 0,-35 0 0,34 0 0,-1 0 0,-33 0 0,33 0 129,1-33-129,-1 33 0,0 0 0,1 0 129,-1-34-258,-33 34 129,33 0-258,-33 0-258,0 0-645,33 34-3612,-33-34-387,0 0-387,0 0-387</inkml:trace>
          <inkml:trace contextRef="#ctx0" brushRef="#br0" timeOffset="557.5708">1460-3143 2322,'0'0'5031,"0"0"-258,0 0-129,0 0-3225,-33 0-129,33 32-645,0-32-129,0 34-129,0-34 0,0 34-129,0-34 258,0 33-258,0-33 0,33 34 0,1-34 0,-34 0-129,33 0 129,-33 0-129,33-34 0,-33 34 0,34-33 0,-34 33 0,0-34 0,0 0-129,0 34 258,0-32-258,0 32 129,-34-34-129,1 34 0,33 0 0,-33 0 0,-1 0-129,34 0-516,-33 0-1161,33 34-3096,0-34-258,-33 0-516,33 0 129</inkml:trace>
          <inkml:trace contextRef="#ctx0" brushRef="#br1" timeOffset="-63287.0364">156-3243 2451,'0'0'2838,"-33"32"-129,33-32-774,-33 0-516,33 34 0,0-34-387,0 34-129,0-34 129,0 32-258,0-32-129,0 34-129,0-34 0,33 35 0,-33-35-258,33 0 0,-33 32-129,33-32 129,1-32-129,-34 32 129,33 0-129,0-35 0,-33 1 0,34 34 0,-34-32-129,0 32 129,0-34-129,0 34 129,0 0-129,-34-34 0,34 34 129,-33 0-129,0 0-129,33 0 0,-34 0-516,1 0-3612,33 0-387,0 34-387,0-34-129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5:19.94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FCAB6BA-3E18-41DF-87A8-C4CEF6D32B7F}" emma:medium="tactile" emma:mode="ink">
          <msink:context xmlns:msink="http://schemas.microsoft.com/ink/2010/main" type="writingRegion" rotatedBoundingBox="1374,4163 11709,3651 11769,4869 1435,5381"/>
        </emma:interpretation>
      </emma:emma>
    </inkml:annotationXML>
    <inkml:traceGroup>
      <inkml:annotationXML>
        <emma:emma xmlns:emma="http://www.w3.org/2003/04/emma" version="1.0">
          <emma:interpretation id="{2C8B7A75-376C-4F92-8730-0513625199CC}" emma:medium="tactile" emma:mode="ink">
            <msink:context xmlns:msink="http://schemas.microsoft.com/ink/2010/main" type="paragraph" rotatedBoundingBox="1374,4163 11709,3651 11769,4869 1435,53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11B2F9-EB8F-4114-B623-2D92E9472747}" emma:medium="tactile" emma:mode="ink">
              <msink:context xmlns:msink="http://schemas.microsoft.com/ink/2010/main" type="line" rotatedBoundingBox="1374,4163 11709,3651 11769,4869 1435,5381"/>
            </emma:interpretation>
          </emma:emma>
        </inkml:annotationXML>
        <inkml:traceGroup>
          <inkml:annotationXML>
            <emma:emma xmlns:emma="http://www.w3.org/2003/04/emma" version="1.0">
              <emma:interpretation id="{EFA31742-AA3A-49A1-8ED5-263DDAACDBBE}" emma:medium="tactile" emma:mode="ink">
                <msink:context xmlns:msink="http://schemas.microsoft.com/ink/2010/main" type="inkWord" rotatedBoundingBox="1374,4163 2525,4106 2585,5324 1435,5381"/>
              </emma:interpretation>
              <emma:one-of disjunction-type="recognition" id="oneOf0">
                <emma:interpretation id="interp0" emma:lang="en-US" emma:confidence="0">
                  <emma:literal>....</emma:literal>
                </emma:interpretation>
                <emma:interpretation id="interp1" emma:lang="en-US" emma:confidence="0">
                  <emma:literal>Let</emma:literal>
                </emma:interpretation>
                <emma:interpretation id="interp2" emma:lang="en-US" emma:confidence="0">
                  <emma:literal>Lot</emma:literal>
                </emma:interpretation>
                <emma:interpretation id="interp3" emma:lang="en-US" emma:confidence="0">
                  <emma:literal>Lee</emma:literal>
                </emma:interpretation>
                <emma:interpretation id="interp4" emma:lang="en-US" emma:confidence="0">
                  <emma:literal>Lit</emma:literal>
                </emma:interpretation>
              </emma:one-of>
            </emma:emma>
          </inkml:annotationXML>
          <inkml:trace contextRef="#ctx0" brushRef="#br0">37 88 2709,'-33'-34'4773,"33"34"0,0-34-258,0 34-2580,0-33-516,0 33-387,0 0 0,0 0-387,0 0 0,0 0-258,0 33-129,0 1-129,0 0 258,0-1-258,0 35 0,0-1-258,0 0 258,0 1-129,0-1 0,0-35-129,0 37 258,0-3-258,0-31 129,33 31 0,-33-66 0,0 35 0,0-35 0,33 0 0,-33 0 0,33 0 129,1 0-129,-34-35 0,35 35 0,-2 0 0,1-34 0,-1 34 129,0 0-129,0 0 0,34 0 0,-34 0 0,1 0 0,-1 0-258,0 0-516,-33 0-774,34 0-3225,1 0 0,-2 34-645,-33-34-129</inkml:trace>
          <inkml:trace contextRef="#ctx0" brushRef="#br0" timeOffset="340.0432">840 391 5031,'0'0'5289,"0"0"-387,0 0-129,0 0-3483,33-34-258,0 34-387,-33 0-258,34 0 129,-1-34-387,0 34 0,3 0-387,-3 0-258,0 0-2451,-33 0-1548,33 0-258,-33 0-774,0 0 258</inkml:trace>
          <inkml:trace contextRef="#ctx0" brushRef="#br0" timeOffset="5180.6579">840 928 1806,'0'0'5031,"0"0"-129,0 0 0,-33 0-2451,-1 34-903,1-34-258,33 32-387,0 2-258,0-34-129,-33 35-258,66-3 258,-33 2-387,33-34-129,1 34-258,-34-34-774,66 0-3483,-33 0-516,1-34 0,-34 34-774</inkml:trace>
          <inkml:trace contextRef="#ctx0" brushRef="#br0" timeOffset="5324.1761">840 727 5676,'0'-35'4515,"0"35"-4386,0 0-129,33 0-4386,-33 0-387</inkml:trace>
        </inkml:traceGroup>
        <inkml:traceGroup>
          <inkml:annotationXML>
            <emma:emma xmlns:emma="http://www.w3.org/2003/04/emma" version="1.0">
              <emma:interpretation id="{DBC1A567-E52D-4644-85AB-F78156D15C29}" emma:medium="tactile" emma:mode="ink">
                <msink:context xmlns:msink="http://schemas.microsoft.com/ink/2010/main" type="inkWord" rotatedBoundingBox="2933,4200 3969,4149 3997,4728 2962,4779"/>
              </emma:interpretation>
              <emma:one-of disjunction-type="recognition" id="oneOf1">
                <emma:interpretation id="interp5" emma:lang="en-US" emma:confidence="1">
                  <emma:literal>set</emma:literal>
                </emma:interpretation>
                <emma:interpretation id="interp6" emma:lang="en-US" emma:confidence="0">
                  <emma:literal>Set</emma:literal>
                </emma:interpretation>
                <emma:interpretation id="interp7" emma:lang="en-US" emma:confidence="0">
                  <emma:literal>get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bet</emma:literal>
                </emma:interpretation>
              </emma:one-of>
            </emma:emma>
          </inkml:annotationXML>
          <inkml:trace contextRef="#ctx0" brushRef="#br0" timeOffset="948.1204">1643 256 3354,'33'-34'4386,"-33"1"0,-33 33-1806,33 0-516,0-34-774,0 34-258,-34 0-258,34 0-387,-33 0 0,33 0 0,0 0-258,0 0 129,-33 34-258,33-1 129,0-33-129,0 0 129,0 34-129,0-34 258,0 0-129,0 34-258,33-1 258,0-33-258,-33 0 258,34 34-129,-1-34 0,-33 34-129,33-34-129,-33 32 258,0 3 0,0-35 0,0 32 0,0 2 0,0-34-129,0 35 129,0-35 0,-33 0 129,0 0-129,33 0-129,-34 0-129,34 0-387,0 0-2838,0-35-774,0 35-516,34-34-258</inkml:trace>
          <inkml:trace contextRef="#ctx0" brushRef="#br0" timeOffset="1444.1831">1909 357 4902,'35'-34'4902,"-35"34"-387,0 0-387,0 0-3096,34 0-129,-1-33-516,0 33 129,-33 0-387,33 0 0,-33-34-129,34 34 129,-34 0 129,0 0-258,0 0 129,33-34-129,-33 34 129,0 0-129,0 0 0,-33-33 0,33 33 0,-34 0-129,1 0 129,33 0 0,-33 0 0,0 0 0,-1 33 129,-1 1-129,2-34 258,33 34-258,-34-1 258,34 1-129,0 0 258,34-2-258,-1 3 0,2-35 129,-1 32-258,-1-32 129,0 34 0,0-34-129,1 0-387,-1 0-645,0 0-3612,1 0 0,-34 0-516,0 0-258</inkml:trace>
          <inkml:trace contextRef="#ctx0" brushRef="#br0" timeOffset="2699.8429">2277 323 4128,'0'0'4902,"0"0"-516,0 0 129,0-33-3096,34 33-645,-1 0-387,2-34 0,-2 34-903,1 0-3354,-1 0-516,0 0-387,34 0-129</inkml:trace>
          <inkml:trace contextRef="#ctx0" brushRef="#br0" timeOffset="2496.317">2311 54 4128,'0'-67'4902,"0"67"-387,0 0 0,0 0-2967,0 0-387,0 0-387,33 33-129,-33 1-387,0 33 129,35-33 0,-35 33-387,0-33 129,0 33-129,33 1 129,-33-36-129,0 35 0,0-33-129,0-34 129,34 35 0,-34-35 0,33 0-258,-33 0-129,33-35-1161,-33 35-2838,34-34-258,-34 34-516,0-32-129</inkml:trace>
        </inkml:traceGroup>
        <inkml:traceGroup>
          <inkml:annotationXML>
            <emma:emma xmlns:emma="http://www.w3.org/2003/04/emma" version="1.0">
              <emma:interpretation id="{A4246119-FE49-4E4D-8E39-1A99947F293C}" emma:medium="tactile" emma:mode="ink">
                <msink:context xmlns:msink="http://schemas.microsoft.com/ink/2010/main" type="inkWord" rotatedBoundingBox="4425,4020 5098,3987 5129,4598 4455,4632"/>
              </emma:interpretation>
              <emma:one-of disjunction-type="recognition" id="oneOf2">
                <emma:interpretation id="interp10" emma:lang="en-US" emma:confidence="1">
                  <emma:literal>of</emma:literal>
                </emma:interpretation>
                <emma:interpretation id="interp11" emma:lang="en-US" emma:confidence="0">
                  <emma:literal>oof</emma:literal>
                </emma:interpretation>
                <emma:interpretation id="interp12" emma:lang="en-US" emma:confidence="0">
                  <emma:literal>oft</emma:literal>
                </emma:interpretation>
                <emma:interpretation id="interp13" emma:lang="en-US" emma:confidence="0">
                  <emma:literal>off</emma:literal>
                </emma:interpretation>
                <emma:interpretation id="interp14" emma:lang="en-US" emma:confidence="0">
                  <emma:literal>oaf</emma:literal>
                </emma:interpretation>
              </emma:one-of>
            </emma:emma>
          </inkml:annotationXML>
          <inkml:trace contextRef="#ctx0" brushRef="#br0" timeOffset="3180.4039">3113 225 5805,'-33'34'5160,"33"-34"-516,0 0-129,-33 0-3483,33 34-516,0-34 129,0 33-516,0-33 258,0 34-516,33-34 258,0 34-258,1-34 129,-34 0 0,33 0 129,0 0-129,1 0 0,1 0 129,-35-34-258,33 34 258,-33-34-258,0 1 258,0 33-258,0-34 129,0 34-129,-33-34 0,33 34 258,-35-33-258,-32 33 129,34 0 0,-1 0 0,1 0 0,33 0-129,-33 33-129,33-33-645,0 0-2580,0 34-903,0-34-516,33 0-129</inkml:trace>
          <inkml:trace contextRef="#ctx0" brushRef="#br0" timeOffset="3675.9668">3415 326 5676,'0'-33'5289,"33"33"-645,1 0 0,-1 0-3741,0-34 0,0 34-1290,1 0-3612,-1 0-387,0 0-645,3 0-129</inkml:trace>
          <inkml:trace contextRef="#ctx0" brushRef="#br0" timeOffset="3487.9429">3581-111 3612,'0'-68'5031,"0"68"-129,0 0 0,-33 0-2967,0 0-645,33 0-387,0 34-258,-33 0-258,33-1-129,0 35 0,0-35-129,33 35-129,-33-35 129,0 1 129,33 33-258,0-33 129,-33 0-516,34-1-129,-34 1-774,33 0-3225,-33-34-387,33 32-516,-33-32 129</inkml:trace>
        </inkml:traceGroup>
        <inkml:traceGroup>
          <inkml:annotationXML>
            <emma:emma xmlns:emma="http://www.w3.org/2003/04/emma" version="1.0">
              <emma:interpretation id="{94781029-B20D-40F8-8864-4E4EB5CD4228}" emma:medium="tactile" emma:mode="ink">
                <msink:context xmlns:msink="http://schemas.microsoft.com/ink/2010/main" type="inkWord" rotatedBoundingBox="5700,3997 7200,3922 7230,4531 5730,4606"/>
              </emma:interpretation>
              <emma:one-of disjunction-type="recognition" id="oneOf3">
                <emma:interpretation id="interp15" emma:lang="en-US" emma:confidence="0">
                  <emma:literal>Live</emma:literal>
                </emma:interpretation>
                <emma:interpretation id="interp16" emma:lang="en-US" emma:confidence="0">
                  <emma:literal>live</emma:literal>
                </emma:interpretation>
                <emma:interpretation id="interp17" emma:lang="en-US" emma:confidence="0">
                  <emma:literal>five</emma:literal>
                </emma:interpretation>
                <emma:interpretation id="interp18" emma:lang="en-US" emma:confidence="0">
                  <emma:literal>hive</emma:literal>
                </emma:interpretation>
                <emma:interpretation id="interp19" emma:lang="en-US" emma:confidence="0">
                  <emma:literal>Lire</emma:literal>
                </emma:interpretation>
              </emma:one-of>
            </emma:emma>
          </inkml:annotationXML>
          <inkml:trace contextRef="#ctx0" brushRef="#br0" timeOffset="6308.3011">4318-179 4773,'0'0'5031,"0"0"-387,0 0 0,0 0-3225,0 34-387,0-34-129,0 34-258,0-2-129,0 3-129,0-1-129,0 32-129,0-32 129,0 33-258,0-33 129,0 33-129,33-33 0,-33-2 0,0 2 129,0 0-387,33-1-129,-33-33-387,34 0-2193,-1 0-1677,0-33-258,1 33-387,-1-34-129</inkml:trace>
          <inkml:trace contextRef="#ctx0" brushRef="#br0" timeOffset="6732.3549">4653-42 5289,'-34'-35'4902,"34"35"-516,0 0 0,0 0-3612,0 0-645,0 0-1161,0 0-3225,34 35-129,-1-35-258,-33 34 0</inkml:trace>
          <inkml:trace contextRef="#ctx0" brushRef="#br0" timeOffset="6536.33">4686 92 4902,'0'0'5031,"0"0"-387,-33 0-258,33 33-3225,0-33-258,0 34-387,0-34 0,0 34-387,0-2 0,0-32-387,33 35-645,-33-35-2838,0 34-774,0-34-387,0 0 0</inkml:trace>
          <inkml:trace contextRef="#ctx0" brushRef="#br0" timeOffset="7108.4027">4919 58 5289,'0'0'4773,"33"0"-129,-33 0-516,0 34-3354,0-1-258,0 1-129,34-34 0,-34 66-258,33-66 0,-33 35-129,35-1 129,-2-2-258,-33-32 258,34 34-129,-34-34-129,0 0 129,33-34 0,-33 34 129,0-32-258,33-2 258,-33-1-258,0 3 258,0-2-258,0 0 129,34 1 0,-34-1-258,0 34-516,0-34-2709,0 34-903,33 0-387,-33 0-129</inkml:trace>
          <inkml:trace contextRef="#ctx0" brushRef="#br0" timeOffset="7596.4647">5489 159 1806,'0'0'5031,"33"0"-387,-33 0 0,33-34-1935,1 34-1677,-34 0-129,33-33-387,-33 33 129,33-34-258,-33 34-129,0 0-129,0-34 129,0 34-129,34 0 0,-34 0-129,-34-32 129,34 32 0,0 0-129,-33-34 0,0 34 0,-1 0 0,34 34 129,-33-34-129,0 32 0,-2 2 0,35 0 129,-34-1 129,34 1 0,0 0 129,0-2 0,34 3-129,-34-35 258,35 34-258,-2-2 0,34-32 0,-34 0-129,0 0 0,34 0-387,-34 0-774,0 0-3870,1-32-258,-34 32-258,0-34-645</inkml:trace>
        </inkml:traceGroup>
        <inkml:traceGroup>
          <inkml:annotationXML>
            <emma:emma xmlns:emma="http://www.w3.org/2003/04/emma" version="1.0">
              <emma:interpretation id="{20D5A771-013F-4C1A-9A43-FF2EF559AF91}" emma:medium="tactile" emma:mode="ink">
                <msink:context xmlns:msink="http://schemas.microsoft.com/ink/2010/main" type="inkWord" rotatedBoundingBox="7778,3881 11711,3686 11748,4432 7815,4627"/>
              </emma:interpretation>
              <emma:one-of disjunction-type="recognition" id="oneOf4">
                <emma:interpretation id="interp20" emma:lang="en-US" emma:confidence="1">
                  <emma:literal>variables</emma:literal>
                </emma:interpretation>
                <emma:interpretation id="interp21" emma:lang="en-US" emma:confidence="0">
                  <emma:literal>variable S</emma:literal>
                </emma:interpretation>
                <emma:interpretation id="interp22" emma:lang="en-US" emma:confidence="0">
                  <emma:literal>variable s</emma:literal>
                </emma:interpretation>
                <emma:interpretation id="interp23" emma:lang="en-US" emma:confidence="0">
                  <emma:literal>variable g</emma:literal>
                </emma:interpretation>
                <emma:interpretation id="interp24" emma:lang="en-US" emma:confidence="0">
                  <emma:literal>variable 8</emma:literal>
                </emma:interpretation>
              </emma:one-of>
            </emma:emma>
          </inkml:annotationXML>
          <inkml:trace contextRef="#ctx0" brushRef="#br0" timeOffset="8608.0931">6392 58 5934,'0'0'5160,"33"0"-258,-33 0-387,33 0-3096,-33 0-516,34 34-129,-34-2-258,0 2-258,33-34 129,-33 35-387,33-3 129,-33 2-129,33 0 0,-33-34-129,34 32 258,-34-32-258,0 0 129,33 0 129,-33 0-129,33 0 0,-33-32 0,34 32 129,-34-34-129,0 0 129,0-33-129,33 33 0,-33 2 129,0-2-129,33 0 0,-33 2-387,0 32-387,0-35-3096,0 35-903,0 0-516,35 35-129</inkml:trace>
          <inkml:trace contextRef="#ctx0" brushRef="#br0" timeOffset="9324.184">7261 92 2967,'0'-34'4644,"0"34"129,-35-34-129,35 34-2709,-33 0-516,33 0-387,-34 0 0,34 0-387,-33 0-258,0 0 0,33 0-129,-34 0 0,1 34 0,33 0-129,-33-2 0,33 2-129,0 1 129,-33-3-258,33-32 258,33 34-129,-33 0 129,33-2-258,0-32 258,1 0-258,-1 0 258,0 0 0,1 0-258,-1-32 387,2-2-258,-35 34 129,33-34-129,-33 2 129,34-3-129,-34 1 0,0 2 129,0 32-129,0-34 0,0 0 0,0 34 0,0 0 0,-34 0 0,34 0 0,0 34 0,0 0 0,0-34 0,0 32 0,0 2 0,0 1-129,0-3 129,34 2-258,-34 0-129,0-34-774,66 32-2193,-66-32-1548,34 0-387,-34 0-258</inkml:trace>
          <inkml:trace contextRef="#ctx0" brushRef="#br0" timeOffset="9872.7537">7494 24 5160,'0'-32'5160,"0"32"-258,0 0-258,0 0-3225,0 32-387,33-32-516,-33 34 0,0 0-258,0-2 0,34 2-129,-34 1-129,0-3-129,0-32 0,33 34-258,-33-34 0,0 34 0,0-34 0,0 0-258,0-34 258,0 34 0,0-34 129,0 2 129,0-3 0,0 1 258,0 2 0,0-2 0,0 34 129,0-34 0,0 34 129,0 0 0,33-32 0,1 32 0,-34 0-129,33 0 0,2 0 0,-35 0-129,33 0 0,-33 0 0,0 0 0,0 0 0,34 0-129,-34 0 129,0-35-129,0 35 129,0 0 129,-34-34-258,34 34 0,0 0 129,-33-32-129,33 32-129,0 0-387,0 0-258,-35 0-2451,35 0-1419,0 32-516,0 2-129</inkml:trace>
          <inkml:trace contextRef="#ctx0" brushRef="#br0" timeOffset="10368.3164">7929-278 6708,'0'-32'5031,"0"-2"-258,0 34-516,0 0-3354,0 0-645,0 34-903,0-34-3483,33 32-645,-33-32-129,34 34-258</inkml:trace>
          <inkml:trace contextRef="#ctx0" brushRef="#br0" timeOffset="10165.7909">7962-43 8127,'0'0'5289,"0"0"0,0 0-516,0 35-3483,0-35-516,0 32-129,0 2-258,0 0 0,34-2-258,-34 2-129,0 1 0,33-3-129,-33-32-258,0 34-645,33 0-2580,-33-34-1548,0 0-129,0 0-516</inkml:trace>
          <inkml:trace contextRef="#ctx0" brushRef="#br0" timeOffset="11003.8972">8497 58 4902,'0'-34'5031,"0"34"-129,0 0-258,0 0-3354,-33-32 0,33 32-516,0 0 0,0 0-258,-34 0 129,34 0-258,-33 0-129,33 0-129,-33 0 129,-1 0-129,1 0 0,0 32 0,33-32 0,-33 34-129,33 0 129,0-2-129,0-32 0,0 34 129,0 1-258,33-3 258,0 2-129,0-34-129,1 0 129,-34 34 0,33-34 0,0 0 0,1-34 0,-1 34 0,0-34 0,-33 2 129,33-3-129,-33 1 0,0 34 0,0-32 129,0-2-129,0 0 0,0 34 0,0 0 0,0-32 0,0 32 0,-33 0-129,33 32 258,0 2-129,0-34 0,0 34 0,0-2 0,33 2 0,-33 1-129,0-3 0,36 2-387,-36 0-258,0-34-2193,33 0-2064,0 0-387,-33 0-258,0 0 258</inkml:trace>
          <inkml:trace contextRef="#ctx0" brushRef="#br0" timeOffset="11284.433">8732-378 6837,'0'0'5418,"0"-32"-258,0 32-129,0 0-3612,33 32-129,-33 2-387,0 0-258,33 32-258,-33-31 0,0 31-129,34 0-129,-34 3-129,0-3-129,33-32-258,-33-2-516,33 37-2064,-33-37-2322,34 2 0,-34-34-645,0 0 129</inkml:trace>
          <inkml:trace contextRef="#ctx0" brushRef="#br0" timeOffset="11661.4808">8832 24 6966,'33'-32'5418,"-33"32"-258,0-35-258,33 35-3483,1 0-129,-1 0-387,0 0-387,2 0-129,-1 35 0,-1-35-258,-33 32-129,33 2 0,-33 0 0,0-2-129,0 2 0,0 1 0,-33-3-129,33-32 0,-33 34 129,33-34-129,-34 34 258,-1-34-129,35 0 129,-33 0 129,0 0-129,33 0 129,0-34-129,0 34 0,0 0-258,0-34-516,0 34-1806,0 0-2451,0 0-129,33 0-387,-33 0-258</inkml:trace>
          <inkml:trace contextRef="#ctx0" brushRef="#br0" timeOffset="11960.5188">9300-410 5547,'0'0'5676,"-34"0"-258,34 0-516,0 0-1548,0 66-2580,0-32-129,0 32-129,0-31-258,0 31 0,0 0-258,0 3 129,34-3-129,-34-32 0,33 32-129,-33-31-258,33-3-645,1 2-3870,-1-34-258,-33 0-516,33 0-129</inkml:trace>
          <inkml:trace contextRef="#ctx0" brushRef="#br0" timeOffset="12483.5852">9568 60 6966,'0'-34'5289,"33"34"0,-33 0-387,0-32-3354,34 32-645,-34 0-258,0 0-129,33-35-129,-33 35-129,33-34-258,-33 34 129,34 0-129,-34 0 0,0-32 0,0 32 129,0 0-129,0-34 0,0 34 0,0-34 0,0 34 0,-34 0 129,1-32-129,33 32 0,-33 32 0,-1-32 0,34 34 0,-33 0 129,33-2 0,-33 2-129,33 1 258,-34-3-129,34 2 0,0 0 0,34-2 129,-34 2-129,33-34 0,-33 35 0,33-35-129,1 32 0,-1-32 0,34 0-258,-34 0-258,0 0-2322,0 0-2451,1 0-129,-1-32-516,2 32-129</inkml:trace>
          <inkml:trace contextRef="#ctx0" brushRef="#br0" timeOffset="13280.1864">10236-107 4902,'0'0'5418,"0"-34"-258,0 34-387,0-34-3096,0 34-516,-33 0-258,33 0-129,-34 0-387,1 0-129,33 0 0,-33 34-129,-1-34 0,34 0 0,0 0-129,-33 34 0,33-34 0,0 0 0,0 0 0,33 32 0,-33-32 0,34 34 0,-34-34 0,33 35 129,0-35-129,1 0 0,-1 32 129,0 2-129,-33-34 129,33 34 0,1-34-129,-34 32 129,0 2-129,0-34 129,0 35-129,0-3 0,-34-32 129,1 34-258,0-34 129,0 0 0,33 0 129,-34 0-129,1 0-129,33 0-258,0 0-2709,0 0-1677,0 0-645,0-34-258,0 34-387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00:42:18.2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2DD6C1A-F3FA-42EA-878D-88778725AA4C}" emma:medium="tactile" emma:mode="ink">
          <msink:context xmlns:msink="http://schemas.microsoft.com/ink/2010/main" type="writingRegion" rotatedBoundingBox="11005,7239 14115,7277 14100,8574 10990,8537"/>
        </emma:interpretation>
      </emma:emma>
    </inkml:annotationXML>
    <inkml:traceGroup>
      <inkml:annotationXML>
        <emma:emma xmlns:emma="http://www.w3.org/2003/04/emma" version="1.0">
          <emma:interpretation id="{04D6BFF0-EA20-484F-B8E7-66E3CE4BC257}" emma:medium="tactile" emma:mode="ink">
            <msink:context xmlns:msink="http://schemas.microsoft.com/ink/2010/main" type="paragraph" rotatedBoundingBox="11005,7239 14115,7277 14100,8574 10990,85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9F6CB2C-585E-46C7-8B2C-E4B84B2CA131}" emma:medium="tactile" emma:mode="ink">
              <msink:context xmlns:msink="http://schemas.microsoft.com/ink/2010/main" type="line" rotatedBoundingBox="11005,7239 14115,7277 14107,7947 10997,7909"/>
            </emma:interpretation>
          </emma:emma>
        </inkml:annotationXML>
        <inkml:traceGroup>
          <inkml:annotationXML>
            <emma:emma xmlns:emma="http://www.w3.org/2003/04/emma" version="1.0">
              <emma:interpretation id="{CFCE307B-A724-436B-9872-E7046F94A970}" emma:medium="tactile" emma:mode="ink">
                <msink:context xmlns:msink="http://schemas.microsoft.com/ink/2010/main" type="inkWord" rotatedBoundingBox="12409,7256 14115,7277 14107,7947 12401,7926"/>
              </emma:interpretation>
              <emma:one-of disjunction-type="recognition" id="oneOf0">
                <emma:interpretation id="interp0" emma:lang="en-US" emma:confidence="0">
                  <emma:literal>x=x+</emma:literal>
                </emma:interpretation>
                <emma:interpretation id="interp1" emma:lang="en-US" emma:confidence="0">
                  <emma:literal>X=x+</emma:literal>
                </emma:interpretation>
                <emma:interpretation id="interp2" emma:lang="en-US" emma:confidence="0">
                  <emma:literal>X=X+</emma:literal>
                </emma:interpretation>
                <emma:interpretation id="interp3" emma:lang="en-US" emma:confidence="0">
                  <emma:literal>X=xt</emma:literal>
                </emma:interpretation>
                <emma:interpretation id="interp4" emma:lang="en-US" emma:confidence="0">
                  <emma:literal>x=xt</emma:literal>
                </emma:interpretation>
              </emma:one-of>
            </emma:emma>
          </inkml:annotationXML>
          <inkml:trace contextRef="#ctx0" brushRef="#br0">2396-1641 2709,'0'0'5418,"0"0"-258,0 0 0,0-32-3096,34 32-645,-34 0-258,33 32-258,-33-32 0,33 34-387,1-2-129,-1-32-129,0 35-129,-33-1 129,34-2-129,1 2 0,-2-34 129,0 35-129,-33-3 0,34-32 0,-34 34-129,33-34-129,-33 0-258,0 0-774,33 0-3999,-33 0 0,0 0-645,0 0-258</inkml:trace>
          <inkml:trace contextRef="#ctx0" brushRef="#br0" timeOffset="-335.5426">2731-1670 1677,'0'0'5160,"0"0"-129,0 0 0,0 0-2838,0 0-903,-33 32-387,33-32 129,-33 34-516,33-2 129,-35 3-258,1-1 0,34-2 0,-33 3-129,0-1 0,33-2-129,-34-32 0,34 34 0,0-34 0,0 35-258,0-35-129,0 0-387,-33 0-1032,33 0-3225,0 0-258,0 0-258,0 0-387</inkml:trace>
          <inkml:trace contextRef="#ctx0" brushRef="#br0" timeOffset="1377.1746">2998-1438 2193,'-34'-34'5289,"34"34"-258,0 0 129,34-32-2580,-34 32-1290,0 0-129,33 0-387,0 0-129,3 0 0,-3 0-258,0 0-258,0 0 129,1 0-258,32-35 129,-32 35-129,-1 0-129,0 0-129,-33 0-645,0 0-1935,33 0-2064,-33 0-645,0 0 0</inkml:trace>
          <inkml:trace contextRef="#ctx0" brushRef="#br0" timeOffset="1044.6326">3166-1706 774,'0'0'4515,"0"0"258,0 0-1677,0 0-387,0 0-774,0 0-516,0 0-387,0 35-129,0-35-129,0 32-129,0 2-258,33-2 129,-33 2-258,0 1 0,0 31 0,0-32-129,0-1 129,0 1-129,0 0 0,0-2-258,34-32-258,-34 0-387,0 35-774,0-35-3354,0 0-258,-34-35-387,34 35 0</inkml:trace>
          <inkml:trace contextRef="#ctx0" brushRef="#br0" timeOffset="-1787.727">992-1673 1806,'0'0'5031,"0"0"0,0 0-129,0 0-3096,0 32-387,0-32-258,34 34 0,-1-2-258,0-32-258,1 35 129,-1-1-387,0-2 0,0 2-129,1-34 0,-1 35-129,2-3 129,-35-32-129,34 34 0,-34-34-129,33 0 129,-33 0-129,33 35 129,-33-35-258,0 0 0,0 0-258,0 0-258,0 0-645,33 0-3483,-33 0-387,0 0-516,0 0 0</inkml:trace>
          <inkml:trace contextRef="#ctx0" brushRef="#br0" timeOffset="-2167.2752">1361-1607 4257,'0'-34'4902,"0"34"-129,0 0-2709,0 0-387,0 0-258,0 0-516,0 0-258,0 0 0,0 0-258,0 0 258,-34 0-387,34 34 0,-35-2 0,35 3 0,-33-1 129,-1-2-129,1 2 0,33 1-129,-33-3 258,33 2-258,-33 1 129,33-3-129,-34-32-129,34 0 0,0 34 0,0-34 0,0 0 0,0 0-129,0 0 0,0 0-129,0 0-387,0 0-129,0 0-1032,0 0-2838,0 0-516,0 0-516,0-34 387</inkml:trace>
          <inkml:trace contextRef="#ctx0" brushRef="#br0" timeOffset="-951.1208">1762-1440 2580,'-35'35'5031,"35"-35"129,0 0-516,0 0-2451,0 0-1032,35 0 129,-35 0-645,33 0 129,1 0-258,-1 0-129,0 0 129,0 0-387,1 0 0,-1-35-129,0 35-258,-33 0-516,34 0-1032,-34 0-3096,0 0-258,0 0-387,0 0 0</inkml:trace>
          <inkml:trace contextRef="#ctx0" brushRef="#br0" timeOffset="-1235.6569">1762-1575 3483,'0'0'5418,"0"0"-774,0 0 387,0 0-3741,33-32-387,1 32-129,-1 0-129,-33 0-129,33 0-129,0-34-129,1 34-129,-1 0-129,0 0-129,-33 0-258,0 0-258,34 34-774,-34-34-1935,0 0-1419,-34 0-516,34 0-258</inkml:trace>
        </inkml:traceGroup>
        <inkml:traceGroup>
          <inkml:annotationXML>
            <emma:emma xmlns:emma="http://www.w3.org/2003/04/emma" version="1.0">
              <emma:interpretation id="{F954F798-AC69-43DF-8D0E-A1D9636BBBEE}" emma:medium="tactile" emma:mode="ink">
                <msink:context xmlns:msink="http://schemas.microsoft.com/ink/2010/main" type="inkWord" rotatedBoundingBox="14071,7141 14299,7855 13864,7993 13637,7280"/>
              </emma:interpretation>
              <emma:one-of disjunction-type="recognition" id="oneOf1">
                <emma:interpretation id="interp5" emma:lang="en-US" emma:confidence="0">
                  <emma:literal>Y</emma:literal>
                </emma:interpretation>
                <emma:interpretation id="interp6" emma:lang="en-US" emma:confidence="0">
                  <emma:literal>y</emma:literal>
                </emma:interpretation>
                <emma:interpretation id="interp7" emma:lang="en-US" emma:confidence="0">
                  <emma:literal>7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l</emma:literal>
                </emma:interpretation>
              </emma:one-of>
            </emma:emma>
          </inkml:annotationXML>
          <inkml:trace contextRef="#ctx0" brushRef="#br0" timeOffset="2488.316">3634-1671 4128,'0'0'5418,"0"0"-258,0 0-129,0-35-3741,0 35-129,0 0-387,0 35-129,0-35-129,33 32 0,1 2-258,-34-34 0,33 32-129,0 2 0,-33-34-129,34 35 0,-1-35 129,0 0-129,-33 0 0,33 0 0,1 0 0,-1 0 129,-33 0-129,35-35 0,-1 35 0,-34-34 0,33 2 129,-33 32-129,33-34 0,-33 2 129,0 32 0,0-35-129,0 35 129,0 0 0,0 0 0,0 0 0,0 0 0,0 0-129,0 35 0,-33-3 129,33 2-129,0 32 0,-33-31 258,33 31-258,0 1 258,-34 1-129,34-1 0,0-33 0,0 32 0,0-32-129,0-1 0,0-33 0,0 0 0,0 34 0,0-34 0,0 0 0,0-34 0,0 1-387,0 33-1677,0-34-3096,0 34-387,0-34-129,0 2-645</inkml:trace>
        </inkml:traceGroup>
      </inkml:traceGroup>
      <inkml:traceGroup>
        <inkml:annotationXML>
          <emma:emma xmlns:emma="http://www.w3.org/2003/04/emma" version="1.0">
            <emma:interpretation id="{9116BB6C-B63C-4C02-B281-CDD4861AA257}" emma:medium="tactile" emma:mode="ink">
              <msink:context xmlns:msink="http://schemas.microsoft.com/ink/2010/main" type="line" rotatedBoundingBox="11762,7933 12837,7902 12855,8546 11780,8577"/>
            </emma:interpretation>
          </emma:emma>
        </inkml:annotationXML>
        <inkml:traceGroup>
          <inkml:annotationXML>
            <emma:emma xmlns:emma="http://www.w3.org/2003/04/emma" version="1.0">
              <emma:interpretation id="{FCBC2EE7-62B0-4661-A6EE-7143E87FA30B}" emma:medium="tactile" emma:mode="ink">
                <msink:context xmlns:msink="http://schemas.microsoft.com/ink/2010/main" type="inkWord" rotatedBoundingBox="11762,7933 12837,7902 12855,8546 11780,8577"/>
              </emma:interpretation>
              <emma:one-of disjunction-type="recognition" id="oneOf2">
                <emma:interpretation id="interp10" emma:lang="en-US" emma:confidence="1">
                  <emma:literal>(st)</emma:literal>
                </emma:interpretation>
                <emma:interpretation id="interp11" emma:lang="en-US" emma:confidence="0">
                  <emma:literal>{st)</emma:literal>
                </emma:interpretation>
                <emma:interpretation id="interp12" emma:lang="en-US" emma:confidence="0">
                  <emma:literal>(St)</emma:literal>
                </emma:interpretation>
                <emma:interpretation id="interp13" emma:lang="en-US" emma:confidence="0">
                  <emma:literal>(st}</emma:literal>
                </emma:interpretation>
                <emma:interpretation id="interp14" emma:lang="en-US" emma:confidence="0">
                  <emma:literal>[st)</emma:literal>
                </emma:interpretation>
              </emma:one-of>
            </emma:emma>
          </inkml:annotationXML>
          <inkml:trace contextRef="#ctx0" brushRef="#br0" timeOffset="265694.739">1829-1035 516,'0'34'4257,"0"-2"387,-34-32-258,1 35-2838,33 31-129,0-32-516,0 0-129,0 33-387,0-1 129,0-31-258,0-1 129,33 32-258,-33-31 0,34-3-129,-1-32-387,-33 34-2064,33-34-1935,0 0-258,-33 0-387</inkml:trace>
          <inkml:trace contextRef="#ctx0" brushRef="#br0" timeOffset="266294.8152">2230-834 903,'0'0'4902,"0"0"0,0 0-258,0-34-2838,0 34-258,-33 0-387,33 0-387,0 0-258,0 0-258,-36 0 258,36 0-387,-33 34 129,33-34-129,-33 0 0,33 34-129,0-34 0,0 33 129,0-33-129,0 34 0,0-34 0,0 0 0,0 0 0,33 34 0,0-34 0,-33 0 0,36 32 0,-36-32 0,33 0 0,-33 0 0,33 35-129,-33-35 0,0 34 129,0-34 0,-33 32-129,33-32 129,0 0 0,-33 34 0,33-34 0,-36 0 0,36 0 0,-33 0 0,33 0-129,0 0-129,0 0-387,0 0-645,0 0-3096,0 0-516,0 0-258,0 0-129</inkml:trace>
          <inkml:trace contextRef="#ctx0" brushRef="#br0" timeOffset="266918.8944">2363-667 3999,'0'0'5289,"0"0"-387,0 0 0,0-32-3354,33 32-903,1 0-258,-1 0-387,0 0-1032,-33 0-3483,34 0-258,-1 0-645,0 0 387</inkml:trace>
          <inkml:trace contextRef="#ctx0" brushRef="#br0" timeOffset="266691.3655">2496-1069 5289,'0'0'5418,"0"0"-516,0 34-387,0-34-3612,0 34-387,0-2 129,0 3-258,0-1-258,0 32 0,0-32-129,0 33 129,0-33-129,0-2 129,0 3-129,0-1 0,0-2 0,0 2 0,0-34 0,34 35 0,-34-35 0,0 0 0,0 0-129,33 0-258,0 0-1161,-33 0-3225,0 0 0,0 0-645,34 0 258</inkml:trace>
          <inkml:trace contextRef="#ctx0" brushRef="#br0" timeOffset="267234.9345">2698-1035 6450,'0'0'5547,"33"0"-258,-33 0-258,34 34-3741,-34-34-258,33 32-387,-33 3-129,0-1-258,33 32 0,-33-32 0,0 33-258,0-1 0,0-31-258,0 31-129,0-32-645,-33 1-3870,33-3 0,0 2-903,0-34 0</inkml:trace>
        </inkml:traceGroup>
      </inkml:traceGroup>
    </inkml:traceGroup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8:2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10023 9873 1161,'0'0'1806,"0"0"-645,10-12 0,-10 12-129,0 0 0,6-10-258,-6 10-258,0 0 0,0 0-129,7-12-129,-7 12 0,0 0-129,0 0-129,0 0 129,0 0-129,-7-11 0,7 11 0,0 0 0,-12-2 0,12 2 0,0 0 0,-14 0 0,14 0 0,-11 0-129,11 0 258,0 0-129,-13 2 0,13-2 0,0 0 0,-13 4 129,13-4-129,0 0 0,-10 8 258,10-8-258,0 0 129,0 0-129,-12 11 129,12-11 0,0 0 0,0 0 0,-8 10 0,8-10 258,0 0-258,0 0 0,-7 12 0,7-12 0,0 0 0,-1 12 129,1-12-129,0 0 0,0 13 0,0-13 0,6 12 0,-6-12 0,0 0 129,16 14-129,-16-14-129,13 12 129,-13-12-129,11 6 0,-11-6 129,13 8-129,-13-8 0,12 9 0,-12-9 0,15 9 0,-15-9 0,15 9 0,-15-9 0,16 5 0,-16-5 0,13 0 0,-13 0 0,12 0 0,-12 0 0,0 0 0,8-14 0,-8 14 0,1-12 0,-1 12 0,0-17 0,0 17 129,-2-15-129,2 15 0,-12-16 129,12 16-129,-12-18 129,12 18-129,-16-12 129,16 12-129,-14-10 0,14 10 129,-14-7-129,14 7 0,-16-4 0,16 4-258,-13-2-903,13 2-2451,0 0-516,-16 0 258</inkml:trace>
  <inkml:trace contextRef="#ctx0" brushRef="#br0" timeOffset="2704.1547">10171 9271 1161,'0'0'2193,"0"0"0,0 0-129,0 0-387,0 0-258,0-10-387,0 10-258,0 0 0,-13-4-129,3 1-258,10 3 0,-23 0 0,23 0 0,-24-3-129,12 3 0,-3 0 0,3-1 0,-2 1 0,2 0-129,0 0 0,0 0 0,1 0-129,11 0 129,-22 1 0,22-1-129,-17 10 129,17-10 0,-16 13 0,16-13-129,-11 13 258,11-13-258,-9 15 129,9-15-129,-4 14 258,4-14-258,0 13 129,0-13-129,3 15 129,-3-15-129,14 12 129,-2-6 0,-12-6-129,23 10 129,-12-4-129,3 1 0,-4-2 0,4 4 0,-3-4 0,-11-5 0,16 16 0,-16-16 0,12 19 0,-12-19 0,4 18 0,-4-18 0,0 22 0,0-22 0,-3 22 0,3-22 0,-8 19 0,8-19 0,-14 17 0,14-17 0,-15 13 0,15-13 0,-21 12 0,9-6 129,0-3-129,0 1 0,0-1 129,0-3 0,-1 0 0,0 0 0,-1 0 0,2-3 129,-2-1-129,14 4 0,-18-14 0,18 14 0,-13-13 0,13 13-129,-4-14 129,4 14-129,-5-15 0,5 15 0,0 0-129,-2-14 129,2 14-129,0 0 129,0 0-258,0 0 0,0 0-258,0 0-387,10 17-1290,-4-7-2193,-6-10-129,20 16-129</inkml:trace>
  <inkml:trace contextRef="#ctx0" brushRef="#br0" timeOffset="7076.4048">13207 9881 1419,'0'0'1290,"0"0"129,0 0-258,0 0 258,-17-3-516,17 3 0,-11 0-129,11 0 0,-14 0 0,14 0-129,-13 0-129,13 0 0,-14 0 129,14 0-258,-13 1 129,13-1-129,-14 5-129,14-5 129,0 0-129,-13 9-129,13-9 129,0 0-129,-13 14 0,13-14 0,-6 11 0,6-11 258,-1 12-258,1-12 0,0 14 129,0-14-129,1 12 129,-1-12-129,9 12 0,-9-12 129,0 0-129,18 13 129,-18-13-129,16 4-129,-16-4 0,17 0 129,-17 0-129,13 0 0,-13 0-129,16 0 129,-16 0 0,16-6 0,-16 6 0,0 0-129,16-8 129,-16 8 0,0 0 0,9-12 0,-9 12 0,0 0 0,0-10 0,0 10 0,0 0 0,0-13 0,0 13 0,0 0 0,0-12 0,0 12 0,0 0 0,-6-12 0,6 12-258,0 0 258,-16-9-387,16 9-387,-17-2-645,7 1-2193,10 1-387,-14-4-645</inkml:trace>
  <inkml:trace contextRef="#ctx0" brushRef="#br0" timeOffset="8519.4872">13359 9307 1032,'0'0'1290,"13"-11"-258,-13 11 258,0 0-387,4-10 258,-4 10-258,0 0 0,0 0-129,-11-12 0,11 12-129,-20-3 0,10 3 0,-7 0-129,3 0 129,-6 0 0,5 3-129,-5-3 258,3 4-387,0-4 129,4 3 0,-1-1-258,14-2 129,-19 3-129,19-3-129,0 0 0,-12 7-129,12-7 129,0 0 0,2 14-129,-2-14 0,12 12 0,-12-12-129,21 13 258,-11-6-258,4 2 129,-2-1-129,2 1 129,2 3 0,-2-3 0,1 2 129,-3 2-258,0-1 129,-1-1 0,0 3 0,-3-1 0,0-1 0,-2 2 0,-1-3 0,-2 1 0,-3-1 129,0 0-129,0 0 0,0-1 0,0-10 0,-14 17 129,14-17-129,-20 15 0,7-9 129,-1-3-129,-4 0 129,0-2-129,2 0 258,-4-1-129,2-1 0,-2-3 0,4-3 0,0 0 0,2-1-129,0-2 129,2 0-129,12 10 129,-16-16-258,16 16 129,-8-12 0,8 12-129,0 0-129,0 0-129,0 0-903,5 0-2064,-5 0-1032,17 7-129,-7 2 129</inkml:trace>
  <inkml:trace contextRef="#ctx0" brushRef="#br0" timeOffset="18232.0428">10316 9950 903,'0'0'1419,"0"0"-129,0 0 0,14-2-129,-14 2 129,0 0-387,0 0-129,16 0 0,-16 0-258,13 0 0,-13 0-129,19 0 129,-8 0-258,1 2 0,2-1 0,0 1 129,3 1-258,2-1 0,-2 1 0,2-1-129,0 0 0,2 0 129,-4-1-129,3 2 0,-1 0 0,-2 0 0,0-1 0,0-1 0,1 0 0,0 0 0,0 2 0,1 2 0,-1-1 0,1-4-129,-3 3 129,2-1 0,2-2 0,-5 0 0,4 0 0,-3-2 129,4 2-258,0 0 258,-1-3-258,1 3 258,0 0-129,1-2 0,0 2-129,0 0 258,3-2-129,-2 1 0,1-1 0,1 2 0,2 0 129,-3 0-258,3 0 258,-1 2-129,-2-2 0,1 1 0,-4 3 0,2-4 0,-3 0 258,-2 0-258,1 0 0,-2 0 0,2 3 0,-2-3 0,3 0 129,-1 0-129,-1-1 0,0 1 0,-3 0 0,3 0 0,-1 0 0,0 0 0,-1 1 0,2-1 0,-2 6 0,0-3 0,4 0 0,0 0 0,1-1 0,-1-2 0,0 4 0,1-3 0,0 0 0,1-1 0,1 1 0,-2 1 0,-1-2 0,1 0 0,-1 0 0,0 0 0,2 0 0,-2 0 0,2 0 129,-1 0-129,1 0 0,2 0 0,1 0 0,2 0 0,-3 0 0,4 0 129,0 0-129,0 0 0,0-4 129,-2 3-129,1 1 0,-7 0 0,3-2 0,-4 2 0,0 0 0,0 0-129,-4 0 129,2-2 0,0-1 0,0 3 0,-1-4 0,2 3 129,-2-1-129,0 2 0,2 0 0,1 0 0,-1 0 0,0 0-129,1 0 129,-2 2 0,2-2 0,-2 0 0,1 5 0,-2-5 0,0 3 0,0-1 0,0-2 0,-2 2 0,1-2 0,-4 0 0,2 0-129,-12 0 129,13 2 0,-13-2-129,0 0 129,0 0-129,0 0 129,0 0-258,0 0 258,0 0 0,0 0 0,0 0-129,12 3 0,-12-3 0,0 0-645,0 0-903,7-7-1806,-7 7-387,0 0 517</inkml:trace>
  <inkml:trace contextRef="#ctx0" brushRef="#br0" timeOffset="19712.1275">12658 9901 129,'0'0'1806,"0"0"-129,0 0-129,0 0 0,0 0-258,0 0-387,0 0 129,0 0-258,0 0-129,0 0 258,0 0-129,7 1 0,-7-1-129,13 5-258,-3-4 129,-10-1-129,21 4-129,-8-2-129,-2 1 0,0-1-129,-11-2 258,22 7-258,-12-3 0,-10-4 0,20 7 0,-20-7 0,20 9 129,-20-9-129,19 8 0,-19-8 0,16 8 0,-16-8 129,18 6-129,-18-6 0,15 7 0,-15-7 0,13 4 0,-13-4 129,12 2-129,-12-2 0,0 0 0,10 4 0,-10-4 0,0 0-129,0 0 129,0 0 0,0 0 0,0 0 0,0 0 0,7 11 0,-7-11 0,0 0 0,0 0 0,0 0 0,0 0 0,0 12 0,0-12 0,0 0 0,0 0 0,-3 15 0,3-15 0,0 0 0,-6 10 0,6-10 0,0 0 129,0 0-129,-13 12 0,13-12 129,-12 12-129,12-12 258,-15 15-258,15-15 129,-22 14-129,10-7 258,-2 3-258,0-2 129,-1 0 0,-2 0 0,2 0 0,0 0 129,2-2-129,0-1 0,13-5-129,-19 7 129,19-7-129,0 0 129,-12 5-129,12-5 129,0 0-129,0 0 0,0 0 129,0 0-129,0 0 0,0 0 129,0 0-129,0 0 0,0 0 0,6 0-129,-6 0 129,0 0 129,0 0-258,0 0 129,0 0 0,0 0 0,0 0 0,-7 0 0,7 0-387,0 0-2451,0 0-1161,0 0-387,10-2 0</inkml:trace>
  <inkml:trace contextRef="#ctx0" brushRef="#br0" timeOffset="23031.3173">11588 9369 1,'17'0'1418,"-17"0"-257,0 0 129,12 0-258,-12 0 0,0 0 0,11 0 0,-11 0-129,0 0 0,0 0-387,0 0 258,12 16-387,-12-16 129,0 0-129,6 17 0,-6-17 0,5 14-129,-5-14 258,3 17-258,2-6 129,-4 1-129,0 0 258,-1-12-258,2 23 129,-2-11-129,0 3 129,0-3-129,0 2-129,0-3 129,0 5-129,0-4 0,0-2 0,0 2-129,0-1 129,0-1 0,0-10-129,0 18 0,0-18 0,-2 14 129,2-14-129,-2 15 0,2-15 0,-4 12 0,4-12 0,-2 11 0,2-11 0,-1 11 0,1-11-129,0 0 129,0 11-129,0-11-129,0 0-516,0 0-1290,0 0-1935,8 0-258,-8 0 129</inkml:trace>
  <inkml:trace contextRef="#ctx0" brushRef="#br0" timeOffset="24375.3942">11622 9344 774,'14'-3'1161,"-14"3"129,13-1-129,-13 1-258,11 0 129,-11 0 0,12 0-258,-12 0 0,15 0-129,-15 0 129,19 0 0,-19 0-129,25 0-387,-15 0 258,7 0 0,-6 0-129,6 0 0,-5 0-129,3 0-129,-5 1 129,3 2-129,-13-3 0,19 5-129,-19-5 129,14 7-129,-14-7 0,14 9 258,-14-9-129,12 9 0,-12-9 0,12 11-129,-12-11 129,10 12 0,-10-12 0,7 14-129,-7-14 129,8 13-129,-8-13 129,4 12-129,-4-12 129,1 11-129,-1-11 258,0 0-258,0 13 0,0-13 129,0 0-129,-10 9 129,10-9-129,-11 5 0,11-5 129,-14 6-129,14-6 0,-18 2 0,8 2 0,-2-4 0,0 3 0,-2 0 0,4 1 0,-2-2 0,0 1 0,12-3 0,-17 7 0,17-7 0,-16 7 0,16-7 0,-11 7 0,11-7 0,-14 8 0,14-8 0,-16 5 0,16-5 0,-17 2 0,17-2 0,-18 1 0,18-1 0,-18 0 0,18 0 0,-14 0 0,14 0 0,-15-3 0,15 3 0,-10 0 0,10 0 0,-12 0 0,12 0 0,0 0-129,-11 2 0,11-2-516,0 0-1935,0 0-1419,0 13-129,0-13 0</inkml:trace>
  <inkml:trace contextRef="#ctx0" brushRef="#br0" timeOffset="35488.0293">13628 9576 1032,'0'0'1161,"0"0"-387,0 0-258,0 0 129,0 0 0,0 0-129,0 0 129,0 0 129,-1 7 129,1-7-129,0 0 258,-2 12 0,2-12 0,0 12-129,0-12 129,0 10-129,0-10-129,1 14-129,-1-14-129,2 14 0,-2-14-129,0 15 0,0-15-129,0 17-129,0-17 129,0 14 0,0-14 0,0 16-129,0-16 0,0 12 0,0-12 0,-2 12 0,2-12 0,0 0 0,-4 13-129,4-13 129,0 0-129,0 0 0,-9 12 0,9-12-129,0 0-387,0 0-1419,0 0-2193,0 0-258,0 0-258</inkml:trace>
  <inkml:trace contextRef="#ctx0" brushRef="#br0" timeOffset="40675.3265">10220 9510 129,'0'0'2322,"0"0"-516,0 0 0,0 0 129,0 0-387,0 0 0,0 0-258,0 0-129,0 0-258,0 0 0,0 0-387,0 0-129,0 0 129,0 0-129,0 0-129,0 0 0,0 0 0,0 0-129,-7 10 258,7-10-129,-8 15 0,8-15 0,-11 19 0,5-9-129,2 4 129,-2-2-129,1 2 129,0-3-129,2 1 0,0 0 0,1 2 0,2-14 0,0 21 0,0-21 0,13 15 0,-13-15 0,19 10 0,-5-7-129,0-2 129,2-1-129,-3 0 0,3-4 0,-2-1 0,0-3 0,-3-1 0,-1-3 0,1 0 0,-5 2 0,1-1 0,-2-2 0,-4 2 0,-1-1 0,0 12 0,-1-18 0,1 18 0,-16-17 0,5 8 0,-4 4 0,1-2 0,1 5 0,-1-1-129,4 3 0,-3 0-774,13 0-3354,-12 4-129,12-4-258,-9 15-387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2.0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9331 16326 903,'14'1'3354,"-14"-1"-129,0 0-1548,21 2 129,-21-2-258,21 4-258,-21-4-258,26 8 0,-15-8-258,6 7-129,-1-4-129,5 4-516,-2-3 387,4 2-387,-2 1 387,5 3-387,-1-1 129,5 1-258,-1 1 258,4 1 0,0 1-129,-1 0 129,2 1-258,0 3 258,-2-3-129,0 1 0,0 0 0,-1 0 0,0 2 0,0 2 0,-1 0 129,0-2-129,-1 9 0,-1-4 0,-1 5 0,1-4 129,-1 4-129,-2-2 129,1-1-129,0 0 129,-3-4-129,2 2 129,-5-5 0,3 2-129,3-3 0,0 3 129,-2-4 0,0 2-129,2-2 0,-2-1 129,2 3-129,1 2 129,-5-1-129,-1-1 0,2 4 0,3-2 129,-3 1-129,1-1 0,-1-4 0,0 3 0,-1-2 0,1-2 0,2 1 129,0 1-129,1 0 129,0-2-129,2 8 129,0-6-129,2 6 0,-2 2 129,-2-2-129,-2-1 0,1 6 129,-2 2-129,0-3 0,-3 6 0,3-5 0,1 5 0,-3-10 0,2 4 0,2-7 129,-2 1-645,8 3-1548,-3-5-2580,-28-18-258,46 27-645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09:32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9921 12158 903,'0'0'1677,"0"0"-258,0 0-387,0 0-129,0 0-129,-8 9-129,8-9 0,0 0 0,0 0 129,0 0 0,0 0 0,0 0 0,0 0-129,-9 11-129,9-11-129,0 0 129,0 0-129,-11 11-129,11-11 129,0 0 0,0 0-129,-8 15 129,8-15-129,0 0 129,-7 12-129,7-12 0,0 0 0,-4 14 0,4-14 0,0 0 0,0 10-129,0-10 258,0 0-258,0 0 129,5 11-129,-5-11-129,13 5 129,-13-5 0,17 4-129,-17-4 129,23 4-129,-11-3 129,1-1-129,-1 0 129,0 0-129,1 0 0,-13 0 0,20 0 0,-20 0 129,15 0-258,-15 0 129,13-1 0,-13 1 0,0 0 0,14-10 0,-14 10 0,0 0 0,8-12 0,-8 12 129,3-12-129,-3 12 0,0-11 0,0 11 0,-4-12 0,4 12 0,-13-15 0,13 15-129,-14-16 129,14 16 0,-12-14 0,12 14 0,0 0 0,-12-12 0,12 12 0,0 0 0,-12-2 0,12 2 0,-13 0 0,13 0 0,-19 5 0,19-5 0,-20 9 0,20-9 0,-19 10-516,19-10-1419,-8 15-2064,8-15-129,0 0-387,-15 9 129</inkml:trace>
  <inkml:trace contextRef="#ctx0" brushRef="#br0" timeOffset="2625.1501">10075 12594 1,'0'0'1934,"0"0"130,0 0 258,0 0-258,0-5-387,0 5-387,0 0-129,0 0-129,0 0-258,0 0-258,-12-11 129,12 11-258,0 0-129,-13 0 129,13 0 0,-11 0-129,11 0 0,-16 1 0,16-1 129,-18 7 0,7-4-258,11-3 129,-22 9-129,10-4 129,-3 0-129,3 1 129,-3-2 0,4 0 0,-5 1 0,4 2 0,-1-4 129,13-3-129,-20 10 0,20-10 129,-16 12-129,16-12 0,-12 13 0,12-13 0,-7 16 0,7-16 0,-4 16 0,4-6 129,0-10-129,2 19 0,-2-19-129,9 20 129,-3-8-129,0-1-129,2 0 129,0 1-129,-8-12 129,15 19-129,-15-19 0,20 16 129,-9-13-129,2 2 0,-1 0 0,3-2 0,-1-3 0,0 3 0,1-3 0,2 0 0,-6 0 0,1 0 129,1 0-129,-2 0-129,-11 0 129,21-5 0,-21 5-129,14-2-129,-14 2-516,11-5-903,-11 5-2580,0 0-387,0 0-258,0 0-387</inkml:trace>
  <inkml:trace contextRef="#ctx0" brushRef="#br0" timeOffset="3636.2079">10270 12864 2709,'-14'7'2580,"14"-7"129,-13 5-516,13-5-258,-15 3-129,15-3-387,0 0-516,-11 14 129,11-14-258,0 0 129,-12 10-387,12-10 0,-1 10-258,1-10 129,0 12-129,0-12 129,8 15-129,-8-15 129,12 14-129,-12-14 0,16 15 0,-16-15-129,17 11 0,-17-11 0,16 10-129,-16-10 0,14 3 0,-14-3 129,16 1-129,-16-1 0,14 0 0,-14 0 0,14-1 0,-14 1 0,16-5 0,-16 5 0,17-8 0,-17 8 0,14-9 0,-14 9 0,11-10 0,-11 10 0,9-12 0,-9 12 0,6-10 0,-6 10 0,2-16 0,-2 16 0,0-14-129,0 14 129,-2-13 0,2 13 0,-10-15 0,10 15 0,-14-12 0,14 12 129,-14-7-129,14 7 0,-18-9 0,18 9 0,-17-3 0,17 3-129,-19 0 129,19 0 0,-17 3 0,17-3-129,-13 11-129,13-11-516,-8 12-2064,8-12-1548,-7 11 0,7-11-645,0 0 387</inkml:trace>
  <inkml:trace contextRef="#ctx0" brushRef="#br0" timeOffset="5922.3386">13037 12455 129,'0'0'1548,"0"0"-129,0 0-258,0 0-129,0 0 0,0 0 0,0 0-258,0 0 258,7 0-129,-7 0 129,0 0 0,0 0 0,0 0 0,0 0 129,0 0-387,0 0 129,0 0-258,0 0 129,0 0-129,-4 10-258,4-10 0,0 0 0,-6 13-129,6-13 0,0 0 0,-8 13-129,8-13 129,-3 12-129,3-12 258,0 10-258,0-10 0,0 0 0,5 15 0,-5-15-129,0 0 129,16 10-129,-16-10 0,15 9 0,-15-9 129,15 0-129,-15 0 0,18 0 0,-6 0 129,-12 0-129,18-9 0,-18 9 0,19-10 0,-19 10-129,15-15 129,-15 15 0,5-17-129,-5 17 129,0-19 0,0 19 0,-9-19 0,9 19 0,-17-12 0,17 12 0,-19-13 0,19 13 0,-21-7 0,21 7 0,-20 0 0,20 0 0,-20 0-129,20 0-258,-18 0-387,15 12-1032,3-12-2322,-15 17-387,15-17-258,-9 20 129</inkml:trace>
  <inkml:trace contextRef="#ctx0" brushRef="#br0" timeOffset="7064.404">13438 12818 1806,'-13'-11'2193,"0"-1"-516,13 12 387,-14-11-258,14 11 0,-16-12 0,6 6-516,10 6 0,-17-4-258,17 4-258,-22 0 129,22 0-129,-25 6-129,12 2 0,-4-2 0,3 4-129,-3-2 129,1 4-258,0-3 0,3 7 0,-1-3 0,5 2-129,-2-1-129,4 0 258,2 0-258,3 1 0,0-1-129,2-2 129,0-1 0,0 1-129,0-12 129,0 22-129,0-22 129,7 16-129,-7-16 0,11 17 129,-11-17-129,19 13 0,-7-9 0,3 0 0,0 0 0,2 0 0,1-1 0,-2-2 0,3 2 0,-3-2 0,0 1-129,-1 0 0,-1-1 0,-4-1-129,0 2-258,-10-2-258,21 1-645,-21-1-3225,0 0 129,0 0-516,9-3 0</inkml:trace>
  <inkml:trace contextRef="#ctx0" brushRef="#br0" timeOffset="7656.4376">13595 13023 2580,'0'0'3741,"0"0"-774,0 0-1032,12 0 258,-12 0-387,0 0-258,0 0-387,10 12 129,-10-12-258,6 17-258,-6-17 129,4 25-258,-4-10-129,2 6 0,-2-4-129,0 3-129,0-4 129,0 2-258,0-4 0,0 0 0,0-14 0,-2 13 0,2-13-129,0 0 0,0 0 0,0 0 0,0 0 0,0 0-258,0 0-516,-11 0-1806,11 0-1935,0 0-258,0 0-258,-17-7-387</inkml:trace>
  <inkml:trace contextRef="#ctx0" brushRef="#br0" timeOffset="9820.5617">10280 12205 1548,'0'0'1806,"5"11"387,-5-11-129,12 3 129,-12-3-516,13 5 129,-13-5-516,21 6-258,-21-6 0,22 6-258,-22-6-129,25 9 129,-12-7-258,4 3 0,-2-2-129,7 3 0,-6-3-129,6 2 0,-2-1 0,6 1-129,-1-3 0,3 3 129,0-2-258,4-1 129,1 1-129,-1-3 0,3 4 129,-3 0-129,1-2 129,2 2-129,-4-1 129,-1 0-129,-2-1 129,1 2-129,-2-3 129,1 1 0,-3-2-129,-1 3 129,0-3-129,-2 0 0,3 0 129,-1 0-129,1 0 0,-1 0 0,0 0 0,2 0 0,-2 0 0,1 0 0,-3 0 0,0 0 129,-1 0-129,0 2 0,-1 1 0,0-2 0,-1 2 129,2 0-129,1 2 129,-1-3-129,1 1 129,1 1-129,1-1 129,0-2-129,-1 3 0,-2-3 0,1 0 0,1-1 0,-1 2 0,-3 1 0,2-3 0,-1 0 0,-2 0 0,0 0 0,0 0 0,1 2 0,-6 1 0,7-2 0,-5 2 0,0 1 0,4 0 0,0 0 0,-1 1 0,2 0 0,1-2 0,-3 1 0,4 0 0,-2 0 0,-2-2 0,-2 1 0,2 0 0,-3-2 0,3 2 0,-3-2 0,0 0-129,4-1 129,-3 0 0,2 0 0,-1 0 0,0 0-129,0 0 129,-1 0 0,-1 0-129,0 0 129,0 0 0,0 0 0,-1 0 0,1 0-129,0 0 129,1 0 0,-1 0 0,-1 0-129,1 0 129,-1 3 0,-1-2-129,1 0 129,-1 1-129,0-2 129,-1 0 0,0 0 0,-1 0-129,0 0 129,-1 1-129,2-1 129,-12 0 0,19 0-129,-19 0 129,18 2 0,-18-2-129,16 2 129,-16-2 0,15 1 0,-15-1 0,17 0 0,-17 0 0,14 2 0,-14-2-129,15 0 129,-15 0-129,12 0 0,-12 0 129,0 0-258,18 2 129,-18-2 0,13 0 0,-13 0-129,13 5-387,-13-5-1290,0 0-2193,12-2-129,-12 2-516,0 0 258</inkml:trace>
  <inkml:trace contextRef="#ctx0" brushRef="#br0" timeOffset="11436.6541">12524 12268 1548,'0'0'1677,"0"0"387,7 0 0,-7 0-258,0 0-258,16 5-258,-16-5 0,0 0-129,11 6-129,-11-6 0,12 6-387,-1-1 0,-11-5 0,17 7-129,-17-7-129,21 6-129,-21-6 129,25 7-129,-14-4-129,3 2 0,-3-1 129,3 0-129,-3 0 129,-11-4-258,17 11 258,-6-6-258,-11-5 258,14 10-258,-14-10 258,17 10-258,-17-10 0,19 6 129,-19-6-129,17 8 0,-7-5 0,-10-3 129,15 5-258,-15-5 258,13 4-129,-13-4 0,0 0 0,16 4 0,-16-4-129,0 0 129,10 0 0,-10 0 0,0 0 0,0 0 0,0 0 0,0 0 0,0 0 0,0 0 0,0 0 0,0 0 0,0 0 0,0 0 129,0 0-129,0 0 0,-4 13 0,4-13 0,0 0 0,-14 9 0,14-9 0,-16 8 0,16-8 129,-16 11-129,16-11 0,-21 9 0,8-4 0,3-1 0,-2 3 0,12-7 0,-21 13 0,21-13 0,-18 12 0,18-12 129,-19 10-129,19-10 0,-18 10 129,18-10-129,-14 7 129,14-7-129,-14 4 0,14-4 0,0 0 0,-14 8 0,14-8 0,0 0 0,0 0 0,0 0-129,-7 14 129,7-14-129,0 0-258,0 0-516,0 12-774,0-12-1806,0 0-1032,0 0 0,-14 3-129</inkml:trace>
  <inkml:trace contextRef="#ctx0" brushRef="#br0" timeOffset="14988.8572">11349 12741 1419,'0'0'3225,"0"0"-129,3-12-774,-3 12-516,8-12-258,-8 12-258,8-11 0,-8 11-258,9-12-129,-9 12 0,0 0-258,10-11 0,-10 11-129,0 0 0,0 0 0,0 0 129,10 6-258,-10-6 0,2 25 129,-2-10-129,1 10 0,-1 0 129,0 4-129,0 3-129,-1 4 0,-3-7 0,2 5-129,-2-5 0,2-2 0,-3-4 0,3-2-129,-1-5 0,2-1 0,1-15 0,-1 17 0,1-17-129,0 0 129,0 0-258,0 0-258,0 0-387,0 0-1032,8-3-2451,-6-6-516,2-4 0,-3-6-387</inkml:trace>
  <inkml:trace contextRef="#ctx0" brushRef="#br0" timeOffset="15579.8911">11311 12660 903,'-3'-12'3741,"3"12"129,0-14-1548,0 14-258,0 0-129,19 0 0,-19 0-516,15 0-129,-15 0-387,23 3-258,-9-3 0,6 5 0,-5-3-387,8 3 129,-2-3-258,2 3 129,-3-1-258,1 2 129,-5 1-129,-3 0 129,-1 1-129,-12-8 0,17 21 0,-12-6 0,-1 0 0,-2 1 129,2 0-129,-4 0 0,0-2 0,0 3 0,0-1 129,-4-3-129,4-13 0,-16 18 129,3-12-129,0 2 129,-4-4-129,1-1 129,0-3 0,-1 0 129,-2 0-258,5-2 129,-1-1-129,5 0 129,10 3 0,-16-7-129,16 7 0,0 0-129,0 0 129,0 0-258,0 0-258,0 0-516,0 0-1806,9 5-1548,-9-5-258,13 11-516,-13-11 258</inkml:trace>
  <inkml:trace contextRef="#ctx0" brushRef="#br0" timeOffset="16520.9449">11796 13043 3096,'0'0'3354,"0"0"-1290,0 0-129,0 0 387,0 0-387,0 0 0,0 0-645,0 0-258,0 0-258,0 0-129,0 0-258,0 0 0,-6-7 0,6 7 0,-12-2-129,12 2 0,-16-1 0,16 1 0,-18 0 0,18 0 0,-22 2 0,11 3 0,-1-2 0,0 4 129,0-2-129,12-5-129,-20 13 258,20-13-258,-15 16 129,15-16-129,-9 21 129,8-8-129,-4 2 0,5 2-129,0-2 129,0 2-129,0 0 129,3 0-129,2-1 0,-2-3 0,5-1 0,-8-12 129,16 17-129,-5-9 0,-1-4 0,3-2 0,-1 2 0,3-4 0,-1 0 0,-3 0 0,4 0-129,-15 0-258,22 0-387,-22 0-903,13-2-2838,-13 2-258,0 0-387,0 0-129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0:15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10104 10202 1032,'16'-5'1161,"-16"5"-129,0 0-129,0 0 0,0 0-129,10 0 129,-10 0-258,0 0 129,3 10-258,-3-10 129,1 15-129,-1-15 0,0 19 0,1-7 0,-1 0 129,1 2-129,-1-3 129,2 6 0,-2-3-129,5 5 0,-5-6 129,3 3-258,-3 0-129,4 2 258,-4-7-258,0 5 0,0-2-129,0-1 129,0 0-129,-1 2 0,1-15 129,-4 22-129,2-10-129,2-1 258,-1 1-129,1-3 0,0-9 0,-4 20 0,4-20-129,-1 21 129,1-21-129,-1 22 0,1-22 129,-3 21-129,0-10 0,2 1 0,0 1 0,-2-1 129,1 0-129,-1-2 0,0 3 0,2-2 0,-1 1 258,-2 0-258,1 3 258,2-3-129,-2 4 129,1-1-258,-1 1 258,2 1-129,0-2-129,1 1 0,-1-6 129,1 5-129,-1-4 0,1 1 0,0-1 0,0 1 129,-1-1-129,1 0 0,0 2 0,-3-1 0,3 0 0,0 0 129,-1 1-258,-1 0 129,-1 0 0,1 0 0,-3-1 0,3 3 0,0-1 0,0-1 0,0 3 0,2-2 0,0-2 0,0 3 0,0-1 0,0 1 0,-1-1 0,1 1 0,-5-2 129,2 1-129,0 1 0,3-2 0,-2 0 0,2-1 0,-2 0 0,2-12 0,0 21-129,0-21 129,1 20 0,-1-20 129,0 18-129,0-18 0,0 18-129,0-18 258,-1 20-129,1-20 0,-6 18 0,6-18-129,-2 18 129,2-18 0,-2 16 0,2-16 129,0 15-129,0-15 0,0 20 129,0-20-129,0 16 129,0-16-129,0 18 129,0-18-129,-6 17 0,6-17 0,-4 21 0,4-21 0,-4 17 0,4-17 0,-2 18 0,1-9 0,1-9 0,0 20 0,0-20 0,-4 17 0,4-17 0,-7 17 0,7-17 0,-6 16 0,6-16 129,-4 16-129,4-16-129,-3 17 129,3-17 0,0 14 0,0-14 0,0 15 0,0-15 0,4 12 0,-4-12 0,2 11 0,-2-11 0,0 11 0,0-11 0,0 13 0,0-13 0,0 0 0,-3 14 0,3-14 0,0 0 0,0 0 0,0 0 0,0 0-129,0 0 129,0 0-129,0 0 0,0 0 0,0 0 0,0 0-258,-4 14-387,4-14-645,0 0-2580,0 0-129,0 0-387,0 0 0</inkml:trace>
  <inkml:trace contextRef="#ctx0" brushRef="#br0" timeOffset="1359.0778">9885 11526 774,'0'0'2322,"0"0"-129,0 0 129,0 0-387,0 0-258,0 9-129,0-9-258,0 11-258,0-11-129,1 14-129,-1-14-129,2 20 0,-2-20 0,4 21-129,-4-11-129,4 5 0,-2-4 0,1 2 0,-3-13-129,4 21 0,-4-21-129,2 21 0,-2-21 0,4 16 129,-4-16-258,1 14 0,-1-14 129,5 17-129,-5-17 0,4 15 0,-4-15 129,5 11-129,-5-11 0,0 0 0,8 13 0,-8-13 0,0 0 0,0 0 0,0 0-129,8 11 129,-8-11 0,0 0 129,0 0-258,0 0 129,0 0 0,0 0 129,11 3-129,-11-3 0,0 0 0,0 0 0,0 0 0,13 0 0,-13 0 0,0 0 0,0 0 0,0 0 0,13-3 0,-13 3-129,0 0 129,0 0 0,11-9 0,-11 9 0,0 0 0,0 0 0,0 0 0,0 0 0,11-4 0,-11 4-129,0 0 129,0 0 0,12-8 0,-12 8 0,0 0 0,13-14 0,-13 14 0,8-11 0,-8 11 129,12-17-258,-3 7 129,-2-3 129,0 0-258,4-1 129,-1 0 0,2-1 129,0 1-129,-3-1-129,1 2 129,-10 13 0,16-21 0,-16 21 129,11-15-258,-11 15 129,12-11-258,-12 11 258,10-11 0,-10 11 0,0 0-129,0 0 129,12-11 0,-12 11 0,0 0 0,0 0-258,0 0-645,0 0-2064,5-13-1161,-5 13-516,0 0 129</inkml:trace>
  <inkml:trace contextRef="#ctx0" brushRef="#br0" timeOffset="2403.1375">9236 10799 1806,'0'0'2322,"0"0"-387,12-1 516,-12 1-516,0 0-129,16 0-258,-16 0-258,10 14-387,-10-14 129,5 27-258,-5-15 129,3 10-129,-3-5-258,0 7 0,0-3 0,0 4-129,-5-5 129,4 4-129,-5-1-129,3-3 0,0 1-129,0-1 0,-2-4 0,5-1-129,-1-1 129,1-14-258,-1 18 0,1-18-387,0 0-645,-11 4-903,11-4-2064,-11-4-387,4-7-387,2-1 129</inkml:trace>
  <inkml:trace contextRef="#ctx0" brushRef="#br0" timeOffset="3388.1938">9211 10799 774,'0'0'1548,"0"0"129,0 0 258,0 0 129,15-9-774,-4 7 129,-11 2-387,27-10 258,-16 2-387,7 7 0,-2-7-258,5 8 0,-6-1 0,5 1-258,-6 0 0,4 5-129,-2-1 129,-2 3-129,-1 2 129,0 0-258,-4 2 129,0 2-129,-2-2 129,0 2-129,-5-2-129,3 1 129,-5-12-129,1 20 129,-1-20 0,-2 16-129,2-16 129,-16 16-129,5-9 129,-1 0-129,-3 0 0,1-2 0,-2 2 0,0-2 129,1 0-129,-1-2 0,-1 1 0,1-2 0,-1 1 0,2 0 129,-2-3-129,5 1 129,-2-1 129,14 0-129,-15 0 0,15 0 129,0 0-129,0 0 258,0 0-129,0 0-129,0 13 0,0-13 129,12 10-129,0-6 0,-2 1-129,4 4 129,0-1-129,0-1 129,4 1-129,-3 2 129,1-2-129,-4 2 0,1-2 129,0 1-129,-13-9 0,19 15 0,-19-15 129,13 11-129,-13-11 0,14 8 0,-14-8 0,11 4 0,-11-4 0,10 6 0,-10-6-129,0 0 0,17 10 0,-17-10-258,7 9 0,-7-9-258,12 17-1677,-12-17-1935,11 17-258,-7-5-387,-4-12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1:09.1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13433 9979 1161,'19'2'2193,"-8"-2"-516,-11 0 0,17-4-645,-6 2 129,-11 2-129,23-4-129,-11 3 0,3 1-258,-3 0 258,9 1-129,-5 0-129,9 5 129,-4-5-258,7 2 0,-2-3-129,8 3 0,0-1-258,1 1 129,3-1-129,2 0 0,2 4-129,0-2 0,3 3 0,0-4 0,-1 4 0,2-3 0,1 2 129,1-4-129,-2-2 129,1 2 129,-3-2-129,3 1 0,-4 0 0,3 0 0,-5-1 0,2 2 0,-1-2-129,0 0 0,-1 0 0,3 0 129,-3 0-129,0 0 129,0 0 0,-1 0-129,-3 0 129,0 0 0,1 0 0,0 0 0,-3 0-129,0 0 0,-1 0 0,3 0 129,-4 0-129,-1 0 0,-2 0 0,-1 2 0,-3-1 0,1-1 0,-1 1 0,-3 0 0,2 1 0,-2-1 0,0 0 0,-3 0 0,-1 2-129,-6-3-258,5 4-516,-18-4-3225,0 0 129,12 0-774,-12 0 516</inkml:trace>
  <inkml:trace contextRef="#ctx0" brushRef="#br0" timeOffset="591.0338">15365 9902 2322,'13'1'3354,"-13"-1"258,0 0-2193,17 7-129,-17-7 129,18 7-129,-18-7-129,23 7 0,-23-7-258,28 10 0,-13-7-258,6 3-258,-2 0 0,4 1 0,-2-1-258,0 0 0,1 3 0,0-3 0,-4 7-129,0-5 0,-4 4 129,-1 3-129,-3-3 129,-4 5 0,-3-3 0,-3 1-129,-3-5 258,-6 6-258,-8-7 129,-3 2-129,-1-2 129,-3-1 0,-2-1-129,3-2 129,1-3-129,1 1 129,2 0-258,5-3-129,14 0-645,-22-3-1677,22 3-1806,0 0-129,0-13-387,0 13 1</inkml:trace>
  <inkml:trace contextRef="#ctx0" brushRef="#br0" timeOffset="1239.0708">15862 10002 1677,'0'7'2322,"-20"3"-258,20-10 129,-20 12-387,20-12-387,-21 16 0,14-2-258,7-14-129,-12 21-258,12-21 0,-1 19-258,1-19 0,7 18-258,-7-18 0,23 9 129,-6-6-258,3-2 0,0-1-129,2 0 129,-1 0-129,-2-2 0,0-4 0,-6-3 0,-13 9 0,15-17 0,-15 17-129,-1-22 129,-8 10-129,-5-2 129,-3 2-129,-1 5 129,-1-3-129,-2 3-129,2 5 258,-1 1-903,7-1-2838,1 2-387,0 0-129,12 0 0</inkml:trace>
  <inkml:trace contextRef="#ctx0" brushRef="#br0" timeOffset="2824.1615">16152 9451 516,'20'-7'2838,"-20"7"-645,22-6 0,-10 3-645,-12 3-387,20-7-129,-20 7-129,13-6-129,-13 6 0,0 0-129,0 0 0,9-11-129,-9 11-258,0 0 0,-13-8 129,2 8-258,-6-4 129,1 4-129,-7 0 129,1 0-129,-5 0 0,5 0 129,-4 0-129,4 2 0,0 1 129,5 3-129,-1-2-129,7 4 129,11-8 0,-14 14 129,14-14-129,0 20 129,5-7-129,8 0 129,3 2-129,2 1 0,3-1 0,2 4 0,0-2 0,0 2-129,-2-4 0,-4 4 129,-1-3-258,-6 0 129,-1-2 0,-4-2 0,-5-12 0,0 19 129,0-19-129,-21 13 0,6-9 129,-4-4-129,-3 0 0,1 0 129,-2 0-129,0-3 0,1-1 0,-1-1 129,4 0-129,2-2 129,4 5-129,0-4 0,13 6-129,-15-6-258,15 6-774,0 0-1806,0 0-1419,0 0-129,14 0-387</inkml:trace>
  <inkml:trace contextRef="#ctx0" brushRef="#br0" timeOffset="4236.2423">16369 9768 645,'18'-3'3483,"11"-2"129,-8 2-2064,-3 1 129,5 2-258,-6-5 0,7 5-387,-10 0-129,5 0-129,-8 2-387,3 3 0,-14-5-129,13 12-129,-13-12 0,1 17 0,-1-17-129,-7 21 129,-5-10-129,-1 2 0,-4-2 0,-1-2 129,-2 0-129,1-2 0,2-1 0,-1 0 0,3-1-129,5-3 129,10-2 129,-13 6-129,13-6 0,0 0 258,0 0-129,13 5 129,-1-2-129,2-1 0,3 1 0,0 0 129,-2-1-129,3 1-129,-4 1 0,1-2 0,-2 1-258,-13-3-129,23 4-645,-23-4-903,10 0-2193,-10 0-258,17 4 0</inkml:trace>
  <inkml:trace contextRef="#ctx0" brushRef="#br0" timeOffset="20235.1573">16224 10066 129,'10'6'2451,"-10"-6"-387,17 4-387,-17-4 0,23 2-258,-11-2-129,6 4-129,-1-4-129,8 7 0,-4-7-258,7 6-129,-2-3-129,5 5-129,-1-7 129,7 7-387,-1-5 129,7 1-129,0-2 0,3 1 129,3 0-129,2-1-129,3 1 129,1-1 0,1 3-129,1-3 0,-1 1 129,-2-3-129,0 2 258,0-2-258,-3 0 129,-2 2-129,-4-2 129,1 0 0,-3 0-129,0 0 129,-4 0-129,0 0 129,-3 0-129,-2 0 129,-4 0-129,-2 1 0,-3-1 0,-5 2 129,-5-2-129,0 0 0,-15 0 0,19 0 0,-19 0 129,0 0-129,0 0 0,0 0 0,0 0 0,0 0 0,11 0 0,-11 0-129,0 0-258,15-2-387,0 2-645,-15 0-1290,24-1-1548,-4 1-258,-4-2 129</inkml:trace>
  <inkml:trace contextRef="#ctx0" brushRef="#br0" timeOffset="21159.2101">17810 10026 1548,'0'0'3354,"-5"12"-258,5-12-774,0 0-129,13 12-258,-13-12-516,26 12-129,-12-10-387,7 8 0,-2-6-387,6 7-129,-4-7 0,3 6-129,-4-5 0,3 2 0,-6 0 0,3 2-129,-3-4 129,-2 3 0,-3-3-129,-1 1 0,-11-6-129,13 11 0,-13-11 129,5 12-129,-5-12 129,0 11-129,0-11 129,-14 13-129,3-8 129,-4 5-129,-1-2 0,-3 1 129,-1-1-129,0 1 0,-1-1 0,1-2 0,3 1 0,1 0 0,4-3-258,-1-4-645,13 0-2064,0 0-1548,0 0-258,0 0-258</inkml:trace>
  <inkml:trace contextRef="#ctx0" brushRef="#br0" timeOffset="22235.2717">18402 10147 129,'0'0'2322,"-11"0"0,11 0 129,-11 2-516,11-2-129,-12 3-516,12-3 0,0 0-258,-17 5-129,17-5-258,0 0 0,-4 14-129,4-14-129,0 10 129,0-10-129,0 0 0,4 14-258,-4-14 129,14 10 0,-14-10 0,20 7-129,-7-2 129,-3-3-129,3-2 129,1 0-129,1 0-129,0-2 129,-1-3-129,0 0 0,1-2 0,-1-3 129,-3 4-129,-2-5 0,-9 11 0,11-19 129,-11 19-129,0-19 0,0 19 0,-18-13 0,4 9 0,-6 1 0,-2 2 0,-3 1 0,2 0 0,-1 0 0,2 0-129,8 1-645,-5-1-1419,9 0-2064,10 0-387,0 0-258</inkml:trace>
  <inkml:trace contextRef="#ctx0" brushRef="#br0" timeOffset="23391.3379">18530 9456 129,'12'0'3225,"-12"0"774,0 0-2064,0 0-129,17 0-129,-17 0-129,0 0-387,0 0 0,0 0-258,-6 0-258,6 0-129,-18 1-129,18-1-129,-26 4-129,12 0 129,-3-1-129,2-2 129,-2 4-129,4 0 0,-1-2-129,14-3 129,-18 11-129,18-11 129,-7 17-129,7-6 0,4 0 129,5 1-129,3 0 129,4 0-129,1 3 129,4-3-129,2 0 129,1 0-129,-3 1 0,1-1 0,-2 0 0,-3 0 0,-4 2 0,-3-2 129,-6-2-258,-2 4 258,-2-4-129,0-10 0,-14 17 0,0-9 0,-4-1 0,1-3 0,-4-2 0,-1 0 129,0-2-129,2 0 0,1 0 0,2-3 0,3-1 129,1 0-129,13 4 0,-16-5 0,16 5-129,0 0 0,0 0-258,0 0-258,0 0-1161,0 0-2451,12 3-387,0-1-129,2 1 1</inkml:trace>
  <inkml:trace contextRef="#ctx0" brushRef="#br0" timeOffset="24263.3877">18769 9777 3096,'0'0'3741,"16"-3"-1935,-2 3-129,-3 0 0,9 0-258,-7 0-129,10 4-129,-8-4-258,8 8-258,-6-4-129,1 4 0,-4 0-258,-3 0-129,-11-8 0,11 18-129,-11-18 0,0 15 129,0-15-129,-16 13 129,2-9-129,-3-1 129,-1-3-129,-1 1 129,1-1-129,2 0 129,2 0-129,14 0 0,-16 0 0,16 0 129,0 0-129,0 0-129,14 4 258,-1 0-129,0 1 0,4 0 0,-3 2 0,-1 1 0,0 1 0,-13-9 0,17 16 0,-17-16 0,8 18 0,-8-18 0,0 17 0,0-17 129,-15 14-129,15-14 129,-24 10-129,8-5 129,-1-3 0,-1 2 0,-3-4 0,0 1 129,0-1-129,-1 0 0,0 0 0,4 0-129,2 0 129,2-3-516,14 3-645,-14 0-3225,14 0-129,0 0-774,0 0 516</inkml:trace>
  <inkml:trace contextRef="#ctx0" brushRef="#br0" timeOffset="25820.4768">19637 10168 3612,'0'0'4515,"0"0"-516,16 10-129,-16-10-3225,0 0-645,11 6-129,1-4-387,-12-2-774,23 0-2580,-2 0-129,-3-2-258</inkml:trace>
  <inkml:trace contextRef="#ctx0" brushRef="#br0" timeOffset="26016.488">20086 10200 645,'20'10'3741,"-4"-5"129,-16-5-774,16 0-1677,-16 0-2838,17-5-2322,0 5 0,-6-7-128</inkml:trace>
  <inkml:trace contextRef="#ctx0" brushRef="#br0" timeOffset="26195.4982">20539 10231 774,'25'12'3354,"-4"1"-258,-21-13-774,16 0-2967,-5 0-2193,-11 0-645</inkml:trace>
  <inkml:trace contextRef="#ctx0" brushRef="#br0" timeOffset="26908.539">21133 10237 5547,'18'7'4515,"0"-3"-387,-18-4-774,16 3-4773,-16-3-2580,14 0-387,-14 0 0</inkml:trace>
  <inkml:trace contextRef="#ctx0" brushRef="#br0" timeOffset="28059.6049">21978 10214 2322,'0'0'2322,"0"0"-516,0 0 258,0 0-258,0 0-258,0 0-258,0 0-258,-12 3-387,12-3 0,-10 5-129,10-5 0,-13 9-129,13-9-129,-13 10 0,13-10-129,-10 15 0,10-15 0,-1 12 0,1-12-129,1 17 129,-1-17-129,16 14 0,-2-8 129,-1 0-129,2-3 0,2 1 0,2-1 0,0 0 0,0-2 0,-3-1 0,1 0-129,-4-1 129,-2-3 0,-11 4-129,13-12 129,-13 12 0,3-20 0,-3 20 0,-3-21 0,-5 7 0,-3 3 0,-3-2 129,0 3-258,-2 3 0,-2-2-258,2 7-387,-8-3-1290,8 2-2193,2 3-129,-1-4 0</inkml:trace>
  <inkml:trace contextRef="#ctx0" brushRef="#br0" timeOffset="29223.6714">22305 9740 1161,'13'0'2451,"-13"0"-129,14 0-258,-14 0-258,0 0-516,16 3 0,-16-3-387,0 0 0,0 0-258,0 0-129,-6-5-258,6 5 0,-18-5-129,5 3-129,-2-1 129,-1 1-129,-2 1 129,-1 1-129,1 0 258,0 0-258,1 0 129,4 1-129,13-1 129,-15 11 0,15-11-129,-2 15 129,2-15 0,9 17 0,-1-5 0,8 0 0,-3 1-129,3-1 129,-1 1-129,2 0 0,-2 0 0,0 1 0,-2-2 0,-1 0 0,-3 0 0,-1-1 0,-4 0 0,-4-11 0,2 20 0,-2-20 129,-3 14-129,3-14 0,-20 12 0,8-7 0,-2-3 129,-2-1-129,-4-1 0,4 0 129,-1 0-129,-1 0 129,2-3-129,-1-3 258,4 0-258,0 1 129,2-2-129,11 7 0,-14-13 0,14 13-129,0 0-387,-2-12-387,8 12-1290,4 0-1935,4 2-516,1 1 258</inkml:trace>
  <inkml:trace contextRef="#ctx0" brushRef="#br0" timeOffset="30155.7248">22471 9943 1032,'0'0'2580,"14"-2"-129,-14 2-258,13 0-387,-13 0-516,0 0 129,0 0-387,16 0-258,-16 0 0,0 0-258,0 0-258,4 12 258,-4-12-258,0 14 0,0-14-129,0 13 129,0-13-129,0 12 0,0-12 0,-1 16-129,1-16 129,0 0-129,0 13 129,0-13-129,0 0 258,0 11-258,0-11 129,0 0 0,0 0-129,12-1 129,-12 1-129,11-11 129,-11 11 0,17-13-129,-17 13 0,21-11 0,-10 4 0,1 0 0,-1 2 0,1-2 0,-1 2 0,1 2 0,-2 0 0,-10 3 0,17-1 0,-17 1 129,13 0-129,-13 0 129,0 0 0,11 14 0,-11-14 0,6 15 0,-5-3 0,-1-12 0,5 21 0,-4-8 0,-1-2-129,1 0 0,-1-11 0,0 19 0,0-19-258,0 0-387,3 16-1419,-3-16-2322,0 0-129,0 0-645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1T21:12:03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12437 258,'0'0'1419,"-10"0"-129,10 0-258,0 0 129,0 0 129,0 0 258,0 0-258,0 0-129,0 0 129,0 0-258,0 0 129,0 0 0,0 0-258,5 1 0,-5-1-129,17 5 258,-17-5-387,27 6 0,-10-5-129,10 3 0,-1-3-258,6 2 0,1-3 129,3 4-387,5-3 129,1 3 0,1-1-129,4-1 0,4 3 0,1-2 129,3 2-129,0 0 0,1 1-129,2 1 129,-2-3 0,0 2 129,-5 0-129,3 0 0,-5 2 0,2-4 0,-1 1 129,-3 1-129,1-1 0,-1-1 0,3 0 0,-4-1 0,0-1 0,1 2 129,-3 0-129,0-2 0,-2 1 0,0-1 129,-3 0-129,0 1 0,-2 1 129,-2-1-129,-2-2 0,-2 1 0,-3 0 0,-3 1 0,-3 1 0,-4-4 0,-3 2 0,-4-2 0,-11 0-387,0 0-1161,0 0-2580,0 0-387,0 0-258,1-6-129</inkml:trace>
  <inkml:trace contextRef="#ctx0" brushRef="#br0" timeOffset="788.045">15254 12441 1806,'0'0'3483,"0"0"-774,0 0-258,0 0-129,0 0-387,18 9-387,-18-9-258,10 4 0,-10-4-387,20 4-129,-20-4-129,25 8-129,-10-6 129,3 2-387,0 1 0,1 0 0,-1 0-129,1 0 0,-4 2-129,0 0 129,-2-1-129,-1 1 0,-12-7 0,14 16 129,-14-16-129,2 13 129,-2-13-129,-2 18 0,2-18 0,-19 22 129,4-12-129,0 2 0,-2 0 0,-1 0 0,0-2 0,2 0 0,1-1 0,3-1 0,12-8 0,-18 7 0,18-7-129,-12 5-129,12-5-129,0 0-516,0 0-1290,0 0-2193,8-3-258,-8 3-387,17-12 129</inkml:trace>
  <inkml:trace contextRef="#ctx0" brushRef="#br0" timeOffset="1420.0809">15741 12537 1032,'11'-11'1548,"-11"11"129,0 0 0,0 0 387,0 0-516,-10-3 0,10 3-258,-18 2-129,18-2 0,-25 13 0,15-1-258,-5-5-258,7 5 0,8-12 129,-13 22-258,10-10 0,3 2-129,3-2 0,7 1-129,3-2 0,1-1-129,3-2-129,2-2 129,-3-5-129,3 1 0,-2-2 0,-1-7 0,-3 0 0,-1-3 0,-5-3 0,-4-1 0,-3-1 0,0 1 0,-7-1 0,-6 2 0,-1 0 0,-3 1-129,-2 5 129,-3 0 0,2 3-129,0 1 0,3 3-645,-5 0-2322,10 7-1161,12-7-258,-17 14-258</inkml:trace>
  <inkml:trace contextRef="#ctx0" brushRef="#br0" timeOffset="2344.134">15788 13011 1161,'4'-11'3870,"-4"11"387,0-17-1677,0 17-258,0-12-645,0 12-129,-8-11-387,8 11-387,-15-9-129,15 9-129,-23-5-129,9 5 0,-4 0 0,2 0 129,-4 5-129,1 3-129,-1 1 0,4 5 129,-1-1-129,4 6 0,3-3 0,3 6-129,-1-2 258,7 1-387,1 2 258,0-2-129,4 0-129,9-3 129,-1-1-129,4-2 0,2-3 129,2-3-129,1-1-129,-1-6-129,1 0-387,-4-2-387,7 0-2322,-10 0-1161,0-2-516,-14 2-258</inkml:trace>
  <inkml:trace contextRef="#ctx0" brushRef="#br0" timeOffset="2945.1683">15867 13217 129,'5'-5'3999,"9"0"516,-14 5-258,18-6-2064,4 10-387,-22-4-258,30 10-516,-19-7-387,7 8-258,-18-11 0,23 17-258,-23-17 0,9 20-129,-9-9 0,0-1 129,0-10-129,-20 20 0,5-11 0,-5 1 0,1-2 0,0-2 0,-1 0 0,4-2 0,0-1 129,16-3-129,-18 4 0,18-4 129,0 0 0,0 0 129,0 13 0,0-13-129,14 11 129,-1-3-129,2-1 129,4 1-129,-2-3-129,3 2 0,1 3-129,-4-7-516,10 3-3096,-7-3-645,-4-3-387,1 0-387</inkml:trace>
  <inkml:trace contextRef="#ctx0" brushRef="#br0" timeOffset="4279.2446">16103 12589 3354,'10'7'3999,"5"-7"-1290,0 2-516,-1-2 0,11 2-516,-6-2-129,13 0-129,-3 0-387,15 0-387,-4-2-129,5 2-129,3 0 0,3 0-258,-1 0 0,3 0 0,0 0-129,0 4 129,-2-1 0,2 0 0,0-1-129,1 3 129,-2-1 0,0-1-129,1 0 129,-3 2-129,-1-1 129,-3 1-129,-2-1 0,-2 2 129,1 0-129,-1 2 0,-3 0 129,3-3-129,-1 2 129,3 2-129,0-4 129,3 3 0,-4-6-129,1 3 129,1-5-129,-1 4 129,-1-4-129,-2 0 0,-2 0 129,-3 0-129,-2 1 0,-3-1 0,-4 0 0,-5 0 0,-4 0-129,-6 0 0,-12 0-387,0 0-645,14-5-3096,-14 5-129,-7-5-387,7 5-258</inkml:trace>
  <inkml:trace contextRef="#ctx0" brushRef="#br0" timeOffset="5015.2868">18081 12542 2322,'0'0'3612,"0"0"516,8 6-1677,-8-6-387,0 0-129,12 0-516,-12 0-258,13 0-387,-13 0-129,15 6-129,-15-6 0,14 11-129,-14-11 0,17 15-129,-8-4-129,-9-11 129,21 19-129,-10-7 0,2-2 0,0-3 0,-2 2 0,1-2-129,-1-1 129,-11-6-129,15 14 0,-15-14 129,0 0-129,0 17 0,0-17 0,-11 9 0,11-9 129,-21 13-129,9-9 129,-2 4-129,-1-3 0,1 2 0,0-2 0,1 5 0,-1-5 0,2 3-129,-3-3 0,15-5-516,-21 6-903,21-6-2580,0 0-387,-14 10-129,14-10-387</inkml:trace>
  <inkml:trace contextRef="#ctx0" brushRef="#br0" timeOffset="5571.3186">18438 12637 3096,'-6'0'3612,"6"0"0,-11 14-2193,0-11-129,5 8 258,-9-5-129,10 8 0,-7-6-258,10 8-258,-6-4-258,8 5-129,0-2-129,0 2-129,8-3 0,1-3-129,2-2-129,4 0 258,0-6-258,4-3 129,0 0-129,-1-7 0,4-2 0,-6-2 0,2-6 0,-5 3 0,-3-3 0,-5 1 0,-4 0 0,-1 1-129,-11 1 129,-4 2 0,-5 4 0,-2 1-387,-2 7-129,-5-4-1161,3 4-2322,3 6-387,2 3-258,3 3-129</inkml:trace>
  <inkml:trace contextRef="#ctx0" brushRef="#br0" timeOffset="6256.3578">18492 13137 3483,'13'-3'4257,"-11"-9"0,-2 12-1548,-5-17-1419,5 17-129,-15-16-129,15 16 0,-24-14-387,24 14-129,-25-8-129,12 5 0,-2-1 0,3 4 129,-5 0 0,6 3-258,-5 4 0,4 4 0,0 0 0,1 9-129,2-2 129,2 5-258,2 0 129,4 0 129,1 0 0,1-1-129,6-2-129,7-4 129,-1-2 0,5-2-129,0-3-129,0-2 0,6-1-516,-6-6 0,6 6-645,-9-6-1806,7 0-1548,-6-5-258,1 4-258</inkml:trace>
  <inkml:trace contextRef="#ctx0" brushRef="#br0" timeOffset="6999.4003">18678 13283 2193,'0'0'4128,"11"-6"258,-11 6-1161,0 0-1548,28-4-129,-28 4 0,28-2-516,-17 2-258,9 0-258,-7 0-129,4 9-258,-5-4 0,1 4 129,-13-9-258,12 18 129,-12-18-258,0 19 129,0-19 0,-7 19 0,-5-12 0,-1 0 0,-2-2 0,-2 1 0,1-2 0,-2-1 0,3-1 0,4 1 0,11-3 0,-15 4-258,15-4 258,0 0 0,4 10 0,-4-10 0,21 13 0,-6-5 0,3 0 0,-2 4 258,0-4-258,0 4 0,-2 1 0,-1-2 0,-6 2 0,-1-1 0,-3 2 0,-3-2 0,0 5 0,-7-7 129,-3 2-129,-3 0 0,-3-3 129,-1-4-129,-1-2 0,-2-1 0,1-2 129,-1 0-129,3-4 0,-1-2-129,3 1-129,0-7-1032,15 12-2709,-13-14-516,13 14-129,-7-15-387</inkml:trace>
  <inkml:trace contextRef="#ctx0" brushRef="#br0" timeOffset="7905.4521">19376 12665 2322,'12'7'3741,"3"4"387,-15-11-129,20 13-2709,-20-13-516,20 11 0,-20-11-387,20 10 0,-8-5-387,-12-5-645,27 9-1290,-7-5-2064,-7-4 129,7 3-387</inkml:trace>
  <inkml:trace contextRef="#ctx0" brushRef="#br0" timeOffset="8257.4723">20039 12717 2322,'13'7'4515,"-13"-7"0,13 2-129,-13-2-2193,19 0-774,-19 0-387,15 0-258,-15 0-387,17 0 0,-17 0-387,17 5-258,-6 3-129,-11-8-387,24 11-774,-24-11-2064,19 8-774,-3-4-258,-2-1 0</inkml:trace>
  <inkml:trace contextRef="#ctx0" brushRef="#br0" timeOffset="8968.5129">20768 12743 645,'0'0'4128,"0"0"129,0 0-129,0 0-2451,0 0-387,0 0-258,13 3-516,-13-3-516,15 4-645,-2 4-1032,-13-8-2322,19 4 0,-6 0-258</inkml:trace>
  <inkml:trace contextRef="#ctx0" brushRef="#br0" timeOffset="9309.5324">21237 12714 2451,'19'0'4257,"-3"4"0,-16-4-129,0 0-2967,11 0-129,-11 0-516,0 0-387,12 3-1161,-12-3-2838,0 0-258,14 4-387,-14-4 130</inkml:trace>
  <inkml:trace contextRef="#ctx0" brushRef="#br0" timeOffset="10420.596">21679 12619 1161,'-8'12'3741,"8"-12"-1161,0 16-516,0-16 129,0 19-516,0-19-258,9 24-258,-9-24-258,10 24-387,-10-24-129,18 20 0,-18-20 129,19 17-258,-8-13 0,4 0 0,0-1-129,0-3-129,3 0 129,-2-2 0,1-3-129,-1-2 0,-2 0 0,-2-5 0,-3 1 0,1 0 0,-6-4 0,-1 0 0,-3-1 0,-3-2 0,-5 0 0,-5 2 0,-1 0 0,-5 3 0,-2 2 0,0 4 0,0 0 0,-1 6 0,2 1-258,-3 0-258,8 13-1161,-2-2-2322,0-1-387,4 5-258,0-1 259</inkml:trace>
  <inkml:trace contextRef="#ctx0" brushRef="#br0" timeOffset="11328.6479">22093 13229 516,'9'-11'3870,"-9"-4"387,0 15-1677,-6-16-774,-5 1-129,11 15-258,-24-15-129,14 11-258,-10-6-258,4 9-129,-6-6 0,1 7-129,-5 2-129,6 8 129,-4 0-129,3 4-129,2 1 0,2 6 0,3-1-129,5 4 0,5-2 0,4 2 0,0 0 0,6 1 0,6-2-129,2 1 0,2-1 129,3-2-129,1-1 0,1-3-129,-1-3 0,0-6-258,5 5-387,-12-13-1419,9 0-2322,-2-4-258,-1-2-516,-1-5 129</inkml:trace>
  <inkml:trace contextRef="#ctx0" brushRef="#br0" timeOffset="11971.6847">22257 13391 2967,'4'-11'4257,"-4"11"-1548,0 0-387,0 0-129,0 0-387,0 0-516,11 2-387,-11-2-258,4 22-129,-3-8-129,5 3 0,-4 3-129,4 1 0,-1 1-129,2 0 0,-1-1 0,1-3 0,-1-2-129,0-3 0,-6-13 0,9 14 0,-9-14 0,14 0 0,-14 0 0,13-19 0,-6 5 0,2-3-129,-1 2 129,1-1 0,1-1 0,-1 2 0,0 5 0,-9 10-129,18-15 258,-18 15-129,15-2 0,-15 2 0,16 4 129,-16-4 0,17 20 0,-9-6 129,-3 2-129,-1 2 0,1 0-129,-3 1 129,0 0-129,-1 0 0,-1-2-129,0-17-774,0 25-2967,0-25-774,0 19-129,0-19-645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1-12-11T21:12:51.6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1-12-11T21:12:51.893"/>
    </inkml:context>
  </inkml:definitions>
  <inkml:trace contextRef="#ctx0" brushRef="#br0">24516 16488 0</inkml:trace>
  <inkml:trace contextRef="#ctx1" brushRef="#br0">13207 10186 1161,'0'0'1419,"0"0"0,0 0-258,0 0 129,8 7-129,-8-7-387,0 14 0,0-2-129,0 0-387,0 3 0,1 0-129,-1 1 129,0 3-129,0-3-129,0 1 0,0 0-129,0 1 129,0-3-516,0-1-387,0-14-1677,0 22-774,0-22 129</inkml:trace>
  <inkml:trace contextRef="#ctx1" brushRef="#br0" timeOffset="615.035">13250 10652 1806,'0'0'2322,"0"0"-516,0 0 0,0 0-387,10 10-387,-10-10-129,0 22 0,0-5-129,0 3-258,0 1 129,0 5-387,0-4 0,0 3-129,-2-1 129,2 2-387,0-6 0,0 1-258,0-1-645,2-7-1032,-2-13-1548,4 23-258,-4-23 259</inkml:trace>
  <inkml:trace contextRef="#ctx1" brushRef="#br0" timeOffset="1104.0628">13217 11209 1419,'-3'31'2580,"3"-11"-258,0 1-258,1 2-258,-1-4-645,0 8 0,-3-9-387,3 6 0,-4-6-258,4 4 0,-6-4-129,5 3-129,-1-5-129,2 1-129,0 2-129,0-4-516,0 2-1032,0-5-1032,0-12-1161,0 19 0</inkml:trace>
  <inkml:trace contextRef="#ctx1" brushRef="#br0" timeOffset="1524.0872">13186 11651 129,'-4'39'3096,"2"-24"-516,-2 6 0,-3-3-258,6 2-645,-7 1-129,7-1-387,-6-2-516,4 5-129,-3-6 0,4 2-387,-1-3 0,0 1-129,3-2-258,-2-2-645,2 3-903,1-4-2064,-1-12-258,4 22 387</inkml:trace>
  <inkml:trace contextRef="#ctx1" brushRef="#br0" timeOffset="2343.134">12981 11877 1032,'0'0'3741,"0"0"387,3 12-1935,-3-12-387,7 12-129,-7-12-258,12 21-129,-12-21-387,13 28 0,-8-12-387,5 3-129,-4 1-129,2 0 129,-3-2-129,3 2-129,-2-4 0,-1 1 0,0-4-129,0-1 0,-5-12 129,12 15-129,-12-15 0,0 0 0,15 7 0,-15-7 0,12-6 0,-12 6 0,12-20 0,-3 7 0,1-3 0,2-1 0,0 0 0,3-3 0,0 3 0,0 1 0,1 0-258,-1 0-258,4 7-774,-11-3-2709,3 3-387,0 0-516,-11 9 387</inkml:trace>
  <inkml:trace contextRef="#ctx1" brushRef="#br0" timeOffset="4176.2386">12534 10885 1548,'12'3'3483,"-12"8"516,0 1-2193,0-1-387,0 10 258,-2-4-258,2 10-258,-8-2-387,6 5-129,-5-1 0,3 3-258,-3-4-258,1 1 129,-1-4-387,2-6 0,3 3-516,2-22-1290,-10 14-2193,10-14 0,0 0-516</inkml:trace>
  <inkml:trace contextRef="#ctx1" brushRef="#br0" timeOffset="4687.2681">12473 10938 3870,'26'-21'4257,"-26"21"-387,20-16 0,-3 15-3225,-4-2 0,8 3-129,-5 0 0,5 0 0,-4 5-258,3 4 129,-4 1-258,0 2 0,0 1 0,-5 3 0,-1-2-129,-2 3 129,-5-1 0,-1-1-129,-2 0 0,-5-2 129,-6-1-129,0-1 0,-6-1 0,0-1 0,-2-1 129,-1 0-129,1-4 129,1 0 0,4 0 0,14-4 129,-17 3 0,17-3 0,0 0 258,14 11-258,1-7 129,7 4-129,3 2 0,4 5 0,0-1 0,3 3-129,-1 0 0,-1 0 0,-1 0-258,-6-4-129,4 8-1419,-6-12-2838,-1-2-129,-7-2-516,-2-5-129</inkml:trace>
  <inkml:trace contextRef="#ctx1" brushRef="#br0" timeOffset="5979.342">15901 10267 1935,'0'15'2322,"0"-15"129,-7 14-516,5-2-129,2-12-387,-4 29-387,-1-11 0,4 6-387,-1 2 0,2 4-258,-4-4-129,3 6-129,-2-6-129,1 2-129,1-3-387,-2-3-645,2-4-1935,1 3-645,-3-11-258</inkml:trace>
  <inkml:trace contextRef="#ctx1" brushRef="#br0" timeOffset="6536.3736">15836 10917 1677,'0'6'2193,"0"-6"0,-2 15 258,2-15-645,-2 15-129,2-15-516,-2 24-258,1-9-258,1 2 0,0 1-258,0 1-129,-1 4 0,1-4-258,0 3 0,0-3-129,0 3-387,0-8-645,0 1-2451,0 2-387,0-17 129</inkml:trace>
  <inkml:trace contextRef="#ctx1" brushRef="#br0" timeOffset="7187.4111">15817 11486 2451,'-5'15'3225,"2"-2"-645,-1 1-129,1 1-645,-1 2-258,2-1-387,-2 0-516,1 5 0,-1-4-387,1 3-129,1-6-129,0 2 0,2 0-645,-3-4-129,3 5-1161,0-5-1677,0-12-516,0 21 129</inkml:trace>
  <inkml:trace contextRef="#ctx1" brushRef="#br0" timeOffset="7795.4459">15822 11882 516,'0'8'3354,"0"-8"-258,0 14-774,0 0-387,0-14-387,-1 25-387,-3-12-258,4 4 0,-3 1-129,1 3-258,-1-6 0,2 6-129,-1-3-129,2-1 0,0 0-258,-1-5-645,1 2-516,0-14-1419,0 15-1419,0-15-387,0 0 258</inkml:trace>
  <inkml:trace contextRef="#ctx1" brushRef="#br0" timeOffset="8823.5047">15647 12093 1032,'0'0'3870,"0"0"258,0 0-2064,0 0 0,16 0 0,-16 0-645,0 0-387,9 12-129,2 3-258,-8-4-258,5 6 0,-2-2-129,1 4 0,-2 0-129,0-2 0,-2 0 0,1-2 0,0-1-129,-1-2 129,-3-12 0,6 17-129,-6-17 0,0 0 0,11 0 0,-11 0 0,12-9 0,-4-2 0,1-3-129,1-2 129,2 1 0,0 0 0,2-1-129,-3-1 0,6 4-387,-8-5-387,12 8-2064,-7-3-1419,-1 1 0,-2 0-387</inkml:trace>
  <inkml:trace contextRef="#ctx1" brushRef="#br0" timeOffset="10486.5998">15152 11050 1032,'13'-10'3999,"-13"10"258,0 0-1677,0 0-645,0 0 0,0 0-258,0 0-387,6 7-645,0 8-129,-3 4-129,2 4-129,-3 4-129,1 5 129,-3 2-258,0 2 129,0-2-129,0-3 129,0-3-129,-3-3-129,3-3-129,-2-9-387,2 1-903,0-14-2580,0 0-258,0 0-387,0 0 258</inkml:trace>
  <inkml:trace contextRef="#ctx1" brushRef="#br0" timeOffset="10975.6278">15144 11047 1935,'11'-26'4386,"-8"11"0,7 5 0,5 6-3225,-15 4 0,24-13 0,-11 9-258,6 4-258,-2 1-129,4 7-258,-5 2-129,-1 5 0,-3 0 0,-4 2-129,-2 2 129,-5 1-129,-1-1 0,-7 0 0,-3-1 0,-3-1 0,-4-1 0,1-5 0,-2-1 0,1-2 129,0-2-129,4-1 129,13-5 129,-15 5-129,15-5 0,0 0 129,0 0 0,10 12 0,2-7 0,7 4 0,1-2 0,4 3 0,1-2-129,3 3 129,-2-1-258,4 1 258,-4-2-258,-1 2 0,-1-1-387,-5-4-387,11 11-2451,-12-12-1419,0 1-129,-5-3-516</inkml:trace>
  <inkml:trace contextRef="#ctx1" brushRef="#br0" timeOffset="12775.7307">19760 11329 5934,'20'-3'4515,"-20"3"-387,16 0-258,-16 0-3483,12 9-645,-12-9-645,28 11-1290,-11-6-1806,-3-2-129,7 3-258</inkml:trace>
  <inkml:trace contextRef="#ctx1" brushRef="#br0" timeOffset="12943.7404">20272 11361 2967,'29'6'2967,"-29"-6"129,14 3-3225,-3 7-3096,-11-10 258,21 9 259</inkml:trace>
  <inkml:trace contextRef="#ctx1" brushRef="#br0" timeOffset="23775.3594">22018 10460 2709,'0'0'3612,"0"14"-1290,0-14 0,0 14-774,0-14 0,0 12-387,0-12-129,0 11-129,0-11-129,0 13-129,0-13-129,0 18-258,0-7 0,-3 1-129,1 0 0,-3 3-129,2-2 0,1 1 129,-2-2-258,1 0 129,2-1-258,1-11 0,-2 17-258,2-17-516,-1 14 0,1-14-903,0 0-387,0 0-774,-2 13-1161,2-13 129</inkml:trace>
  <inkml:trace contextRef="#ctx1" brushRef="#br0" timeOffset="24364.3936">22005 10914 1032,'-6'8'3999,"2"5"129,4-13-1548,0 17-774,0-17 0,-1 19-516,1-19-516,-2 21-129,2-21 0,0 23-129,0-23-258,-1 24 0,1-13-129,0 1 0,0 1-129,0-2 129,0-11-129,-1 17-129,1-17-129,-4 13-129,4-13-387,0 0-516,0 17-516,0-17-1677,0 0-903,-6 11-129</inkml:trace>
  <inkml:trace contextRef="#ctx1" brushRef="#br0" timeOffset="24716.4137">21958 11364 774,'0'22'1935,"0"-22"-516,0 21-645,0-10-387,0 0-129,0 0-258,0-11 0,0 20-387,0-20-516,-2 22-903,2-22-644</inkml:trace>
  <inkml:trace contextRef="#ctx1" brushRef="#br0" timeOffset="25203.4416">21925 11664 1806,'-1'17'3225,"1"-17"-516,-1 20-645,1-8-774,0-12-258,0 21-129,0-21-387,0 20 258,0-20-258,0 22 129,0-11-258,0 3-129,0 0 129,-2 1-129,1-1 0,0-1-258,-2-2 129,3-11-129,-3 21-129,3-21-129,-1 9 0,1-9-258,0 0-258,0 0-387,-7 15-1677,7-15-903,0 0-387,-7 17 775</inkml:trace>
  <inkml:trace contextRef="#ctx1" brushRef="#br0" timeOffset="25863.4793">21881 12083 2322,'0'13'3483,"0"-13"-258,-8 16-1161,8-3-258,0-13-387,-1 28-129,-3-16-258,4 9-129,-4-6-387,4 5 0,-5-4 0,4 3-258,-3-7-129,1 0 0,3-12 0,-3 16-258,3-16-129,0 0-516,0 11-2322,0-11-1032,0 0-258,0 0-129</inkml:trace>
  <inkml:trace contextRef="#ctx1" brushRef="#br0" timeOffset="26735.5291">21741 12015 1548,'12'0'4257,"-12"0"0,4 16-1161,-4-16-774,6 19-516,-6-19-516,5 25-387,-5-12-258,2 8-129,-2-4-129,4 5 0,-4-4-129,2 5 0,-2-5 0,4 3-129,-3-2 0,2-2-129,1-1 0,1 0 0,-3-2 0,6-2 129,-3-2-129,-5-10 0,15 12 0,-15-12 0,18 3 0,-18-3 129,19-6-129,-19 6 0,23-22 0,-10 8 0,2-2 0,0-2 129,2-2-129,3-1 129,0-3 0,1 1 0,0-5 129,0 4-129,-3 0 0,0 2 0,-4 3 0,-1 4-258,-2 5-129,-6-5-645,7 11-3096,-12 4-516,0 0-387,4-12-258</inkml:trace>
  <inkml:trace contextRef="#ctx1" brushRef="#br0" timeOffset="27403.5674">22500 11168 3999,'0'0'5031,"0"0"-129,0 0-258,5 25-2322,-6-11-1548,1 15 258,-6-2-516,1 7-129,-4 2 0,3 2-129,-4-4 129,0 1-129,3-4 0,2-2 0,0-3-129,2-5 0,3-1 0,-1-5-387,1 1-258,0-16-903,3 17-1677,-3-17-1548,0 0-387,0 0-258,0-11-129</inkml:trace>
  <inkml:trace contextRef="#ctx1" brushRef="#br0" timeOffset="27915.5967">22467 11186 4644,'21'-38'5289,"-7"23"-129,-2-2-387,7 8-2064,-6-8-1677,11 12 0,-5-5-387,6 9-129,0-1-387,-1 2 0,1 4 0,-3 5-129,-3 3 129,-3 2-129,-4 4 0,-6 4 0,-6 0-129,0 5 129,-11 1 0,-6-1-129,-3 0 129,-7-1-129,-3-1 129,1 0 0,-3-7 0,3 2 0,2-6 129,3-2-129,5-1 0,3-1 129,16-10-129,-14 13 0,14-13 129,0 0 0,10 13-129,5-4 129,4-1 0,4 4 0,4-1 129,4 2 0,2 3-129,-1 1 0,5-3 129,-4 2-258,1 0 0,-8-6-387,2 9-774,-28-19-3096,24 14-774,-24-14-129,13 8-774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12T15:47:51.4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12T09:31:56.963"/>
    </inkml:context>
  </inkml:definitions>
  <inkml:trace contextRef="#ctx0" brushRef="#br0">10000 8477 2322,'7'-2'4128,"4"-9"258,-2 7-1677,-4-8-516,9 8-645,-5-7-387,4 8-387,-3-5-129,4 5-387,-2 1-129,2 2 0,2 0 0,-1 0-129,5 3 0,1 3 0,5 0 129,3 3 0,4-2 0,2-1 0,4 1 0,2 3 0,4-1 0,3-1-129,-1-1 258,4 0-387,1 2 258,2-3-258,-1 1 258,1-3-258,1-1 258,1 0-129,-3 1 0,3-2 0,-1 0 0,-1 1 0,0-2 0,3 0 0,-3 2 0,2 0 0,-1-1 0,3 0 258,-2 1-258,2-1 129,3 0-129,-1 1 129,3-1 0,1-1-129,3 0 129,-1-1-129,3 0 0,2 0 0,-2-4 0,4 0 0,0 1 0,3-4 129,0 1-129,0 2 0,3-4 0,1 2 129,2 2-129,1-2 129,2 1-258,-1-1 129,5 2-129,-2 1 258,5 3-129,1-2 0,2-2-129,1 4 129,1-1 0,3 1 0,3-1 129,1 1-129,-1 0 0,3 0 0,0 0 0,2 0 0,1 0 0,1 0 129,0 0-129,0 0 0,3 0 0,1-3 0,0-1 129,3 3-129,-4-6 0,3 2 0,0 2 0,3-3 0,-1 0 129,-1 2-258,0 1 258,1 0-129,-1 2 0,1 0 129,-2-1-129,0 0 0,0 2 0,1 0 0,0-1 0,-1 1 129,1 0-129,2 0 0,3 0 0,0 2 129,-2 2-129,2-2 129,4 0 0,0-2 0,0 2-129,1-2 0,2 0 129,3 0-129,2 0 129,0 0-258,2 0 258,2 0-129,2-2 0,1 2 0,0-2 0,0 1 0,2 0 0,-1 0 0,-1-1 0,-1 1 0,-2 0 0,-3 1 0,-1 0 0,-3 0 0,-2 2 0,1 3 0,-6 2 0,0-5 0,-1 5 129,-1 0-129,-2-1 129,-3 2-129,-1-1 258,-4-3-129,-4-1-129,-3 4 0,-5-3 129,-4-1-258,-5-1 258,-1-1-129,-5-1-129,-4 0 129,-4 0 0,1 0 129,-6 0 0,-2 0-129,-2-3 129,-3 0 0,1 0 0,-3 0 0,0 0-129,-3 1-129,1-3 129,-2 3 0,-2 1 129,2-2-129,-5 2 129,1 1 0,0 0 0,-3 0 0,-1 1 0,-3 2-129,-3 0-129,-6 1 0,-2-2 0,-8 1 0,-8 4-387,-9-7-774,-2 2-3483,-10-2-129,-13 3-645,-8-3 129</inkml:trace>
  <inkml:trace contextRef="#ctx1" brushRef="#br0">12040 12505 0,'0'0'0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03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11601 16220 2451,'0'0'2838,"0"0"-516,0 0-516,0 0-258,0 0-129,0 6-258,3 14-129,-3-20-129,0 35-387,0-16 258,1 14-258,-1-4 0,1 5-258,3 6 258,-1 1-516,0 10 129,1 4 129,0 1-258,0 2 258,0 2-258,2 3 129,0-2-129,0 2 129,1-11-258,-1 5 258,-3-4-129,3 2 129,-3-4-129,0 3 0,-1-4-129,1-4 129,1 0-903,-4-2-3354,4-22 0,4-10-645,-8-12 387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3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12123 17887 1161,'0'0'2322,"0"0"-258,0 0-129,0 0 0,17-48-387,-4 24-258,-4 4-129,7 6-645,-1 2 0,4-13 387,1 1-387,6 10-258,-2-5 129,7-3 0,3-3-387,3-10 516,4 5-645,3-11 258,1 0-129,2-10 0,1 10 0,1-3 0,1 1 0,2-5 0,-3 5 0,4 3 0,0 6 0,2-7-129,-2 5 258,2-3-129,-1 5 0,0 0 0,1-2 129,-2 2-129,-2 3 0,0-3 0,-2-2 129,-1 3-129,0 1 129,-3 2-129,-3-2 129,1-1 0,-3 2 0,4 7-129,-6-3 258,2 3-258,4-3 129,-1 3 0,1 2-129,1 0 129,-1-2 0,2 2 0,-4-2-129,1 2 0,-3 0 0,-1 1 129,-4 2-129,3-8 0,-7 0 0,4 1 129,-3 1-129,1 2 129,-3-2 0,0 1-129,3 0 0,-4 8 129,-1 3-129,-2 0 0,-3 4 0,-4-1 0,-2 8-129,-17 2-516,24-3-2838,-24 3-1032,0 0-129,0 10-129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9:06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11495 17856 3225,'0'0'3483,"0"0"-774,0 0-258,0 0-516,0 0-129,0 0-516,0 0-516,0 0 129,0 0-387,0 0 0,0 0-129,0 0-129,2 68-129,-2-68 258,0 0-258,4 82 129,-4-82 0,0 65-129,0-65-129,0 68 129,0-68-129,0 63 0,0-63-129,0 0 0,-4 50-129,4-50-645,0 0-2193,0 0-1548,0 0-129,0 0-258</inkml:trace>
  <inkml:trace contextRef="#ctx0" brushRef="#br0" timeOffset="776.0444">11307 18314 2580,'0'0'3870,"0"0"-516,0 0-774,0 0-387,0 0-258,0 0-645,0 0-129,0 0-258,0 0-129,0 0-258,0 0 0,0 0 129,46 5-258,-46-5 0,0 0 0,60-10-129,-60 10-129,51 0 129,-51 0-129,57 10-129,-57-10 129,57 1-129,-57-1-129,55 3 129,-55-3-129,0 0-258,71-8-1161,-71 8-3096,0 0-387,0 0-129,49-38-387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1:15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12455 18093 645,'0'0'1935,"0"0"258,54-1 0,-54 1-129,0 0-258,56-35-387,-56 35-258,49-13-129,-49 13-129,61-22-258,-61 22 0,83-40-258,-83 40 129,101-30-258,-44 12 129,8 0 0,5 0-258,9-10 0,1 14 129,6-11-129,4 6 258,7-7-258,2-2 0,5-2 129,-1-4-258,1 9 129,2-6 0,-3-10 0,-2 0-258,1-7 129,-2-1 129,1 5-129,-2 3 0,1-5 129,-1 2-129,1 1 0,2 7 0,0 3 0,0 1 129,1 0-129,0 1 0,2-1 0,0 0 129,1 6-258,1-3 258,-3-2-258,3 5 258,0-2-258,-3 0 258,2-3-129,-3 2 0,1-4-129,2 1 129,1 2 0,0-4 129,-3 2-129,0 3 0,1 0-129,-4 0 258,1 5-129,0 1 129,1 0-258,-3 1 258,1 1-129,2-1 0,-2 3 129,0-2-258,3 0 129,-3 1-129,-1-6 129,0 0-129,-3 0 129,-4 1 0,0 0-129,-3 0 129,-1 1 0,-3-1 129,-6 6-258,-2 4 129,-2-2 0,-3-1 0,-5 4-129,-4 2 129,-6 0 0,-5 3 0,-7-1-258,1 10-1419,-12-2-2838,-7 1-258,-7 1-258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7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4221 9143 1032,'0'0'1161,"-16"-4"-258,16 4-129,0 0-258,-15 10 0,15-10-258,-15 22 129,6-8-258,-1 9 129,1-1 129,-1 8-258,-2 2 258,-3 12-258,4 3 129,-4 7-258,0 5 129,-1 6 0,1 3-129,-4 3 0,0-1 129,-1 1 0,0-3 129,0-3-129,-2-10 129,0 0 0,4-6 258,-2-7-129,6-3 258,0-11-129,3-4 0,2-7-258,5 0 258,4-17-387,0 0 0,0 0 0,0 0-129,0 0 0,0 0-129,10 0-645,-10 0-516,14-27-1677,-14 27-129,19-28-129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2.3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0 645,'28'33'1290,"-9"-8"258,15 1-129,3 9 0,13 3-129,1 5-387,16-4-129,-1 8 0,3-5-129,4 0-129,-11 3 129,4-2-258,-8 0 129,-1 1 0,-7-6-258,3 0 258,-10-6-258,1-2-129,-9-9 129,0-1-129,-5-9-129,-5 2 258,-9-6-258,-16-7 129,24 11-129,-24-11 129,0 0-129,14 13-129,-14-13-258,0 0-129,0 0-774,15 17-1806,-15-17-774,0 0 258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3.8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1130 516,'22'-14'1290,"-22"14"0,34-24-129,-12 7-129,5-5 387,5-2-516,5-6 0,8-8-258,5-3 129,11-8-387,5-5 129,9-6-258,10-8 0,6 0-129,8-4 258,5 6-258,-1-6 0,-1 3 0,-1 1-129,-4 8 129,-12 5-129,-7 7 0,-16 10 0,-7 4 0,-11 12-129,-10 6 129,-11 13 0,-23 3 0,22 13-774,-22 4-1677,-1 1-1032,-5 6 129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36:55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17137 3727 4386,'0'0'4773,"-12"2"-516,12-2 0,-19-5-2064,19 5-645,-19-9-645,7 5-258,-3-6-258,1 3-129,-1-5 0,0 3-129,1-2 0,1 2 129,0-2 0,2 2-258,0 2 129,3 3 0,8 4 0,-13 0-129,13 0 129,-7 24-129,4-2 0,3 6 0,0 7-129,0 2 129,2 8 0,1 0-129,2 3 129,-1 2 0,-1-3 0,0 0-129,0-1 258,-1-3-258,2-5 258,-3-3-258,3-4 129,-3-8 0,3-2-129,0-2 129,1-8-258,-5-11 258,12 14 0,-2-12 0,2-2 0,0 0 0,5 0 0,0-2 0,0-3 0,2 0 0,-3 5-387,-2-7-387,9 5-3483,-9-3-258,0 2-387,-2-11-387</inkml:trace>
  <inkml:trace contextRef="#ctx0" brushRef="#br0" timeOffset="1079.6371">17496 3776 2709,'0'0'4128,"0"0"-129,4 0-387,-4 0-2580,0 0-516,-4 20 0,-3-7-258,1 8 0,-4 6 0,5 4-129,-4 2 258,7 7-258,-3 2 387,5-2-387,2-3 258,8 0-258,1-10 0,5-3 258,-1-11-258,5-5 258,0-8-129,3-5 0,-3-12 129,0-6 129,-3-10-129,3 1 129,-10-11-129,-1 1 129,-7-8-129,-4 0 0,-2-5-129,-6 4 258,-6-3-258,-4 9 0,1 8-258,-1 3 0,4 12 0,1 10-129,4 12-258,11 0-387,0 38-3225,0-15-645,11 10-387,1 1-258</inkml:trace>
  <inkml:trace contextRef="#ctx0" brushRef="#br0" timeOffset="1276.1619">17869 4080 8643,'17'46'4902,"-10"-21"-387,-4-2-258,1 0-3870,-3 3-516,-1-7-1290,0 3-2838,0-7-516,2-4-129,-2-11-516</inkml:trace>
  <inkml:trace contextRef="#ctx0" brushRef="#br0" timeOffset="1832.2327">18354 3710 6708,'0'0'4773,"0"0"0,0 0-774,3 21-2193,-3-21-903,-1 25-387,-1-2-129,-1 4-258,3 4-129,-2 7 0,0-2 129,2 0-258,0-3 129,0-2-516,2 1-129,-2-12-1290,3 2-2451,-3-8-387,2 0-258,-2-14-129</inkml:trace>
  <inkml:trace contextRef="#ctx0" brushRef="#br0" timeOffset="2088.2652">18223 3943 6063,'-13'-20'5289,"12"7"-645,6 13 0,1-11-3225,14 11-258,-2-8-516,11 6 129,4-6-387,4 2-129,4-2-129,-1-5-387,1 4-516,-6-13-1677,5 14-2064,-12-7-645,-1 7-129,-8-8-258</inkml:trace>
  <inkml:trace contextRef="#ctx0" brushRef="#br0" timeOffset="2772.3521">18803 3696 5934,'0'-11'4773,"0"11"-387,-10 8-387,1 11-3354,-3 3-258,0 7-387,3 4 0,-1 7 0,5-2 129,3-1-129,2-4 129,2-2-129,6-7 258,5-4 0,1-8 129,4-7-129,0-5 129,5-3 0,2-15-129,5 1 129,3-10-129,1 0 0,2-6-129,-1 5 0,-1-4 0,1 3 0,-5 8 0,-4 1-129,-2 3 0,-4 7 0,-3 5 0,-3 4-129,-2 1 129,0 10-258,-5 3 129,-2 4-258,0 2 129,-5-3 0,0 6-129,0 0 129,-6-4-129,-2-3 129,-1-3 258,-3-1 0,-4-3 129,-2 0 387,-5-8 0,-1 0-129,-9-7 129,2-5 0,-7-5 129,1-5-258,-1-8 0,2-4-129,0-3-129,0 0 0,7 0-129,4 3 129,2 4-129,3 8 0,2 8-129,4 8 0,1 6-129,4 7-387,6 14-387,-3-9-3483,9 15-258,7-12-387,10 8-258</inkml:trace>
  <inkml:trace contextRef="#ctx0" brushRef="#br0" timeOffset="3140.3988">19367 3500 7998,'0'-21'5160,"11"21"-258,3 13-129,-5 2-3612,7 16-129,-1 6-387,2 10 0,-3 6-387,1 10 0,-8-2 0,0 3-129,-7-1 0,0-3-258,-7-4 0,-6-4-258,-1-4-258,-5-20-2580,6 3-1806,-7-14-258,10-2-258,-4-15-258</inkml:trace>
  <inkml:trace contextRef="#ctx0" brushRef="#br0" timeOffset="5116.1497">16328 3836 3999,'15'-12'4644,"-8"6"129,-7 6-645,0 0-1161,-15 0-1548,6 7-516,-6 5-516,-4 8-258,-1 6 0,-5 4-258,-2 4 129,3 5-129,-2 2 0,2-5-258,2 3-774,0-10-2838,9-6-387,-1-13-129,14-10-258</inkml:trace>
  <inkml:trace contextRef="#ctx0" brushRef="#br0" timeOffset="5372.1822">16002 3772 7224,'-9'-12'4257,"18"15"0,3 14-258,2-1-3225,8 11-129,-3 1 129,8 10-387,-1-1-129,3 4-258,-2-2 129,1-2-387,0 3 0,-1-7-774,2 6-1032,-3-13-2193,-2-2-129,-3-10-387,1-4 0</inkml:trace>
  <inkml:trace contextRef="#ctx0" brushRef="#br0" timeOffset="5560.2061">16511 3804 9030,'0'0'4515,"11"9"-516,-11-9-774,20 24-6837,-15-12-516,4 2 0,-9-14-903</inkml:trace>
  <inkml:trace contextRef="#ctx0" brushRef="#br0" timeOffset="5716.2259">16540 4069 7353,'-13'31'4773,"11"-21"-387,2-10-1032,5 12-5805,9-10-1548,3-2-387,10-4-645</inkml:trace>
  <inkml:trace contextRef="#ctx0" brushRef="#br0" timeOffset="6316.3021">21386 3743 6450,'3'25'5031,"-11"-8"-387,-7 7-258,-1 5-4257,-4 8 129,-4 0 129,3 3-258,-1-5 129,3-1-258,3-5-129,-2-6-516,6-1-1548,-4-17-2064,4-4-387,-3-7-258,4-9 1</inkml:trace>
  <inkml:trace contextRef="#ctx0" brushRef="#br0" timeOffset="6551.832">21072 3735 4644,'-11'-45'4902,"7"33"-258,4 12-258,0 0-2838,19 19-387,-7 3-516,10 7-387,2 2 0,3 5-129,1 2 129,2-1-258,2 2 0,2-4-129,2 1 0,-5-8-258,6 1-129,-9-8-645,10 4-2064,-11-17-1290,3-3-258,-8-5-258</inkml:trace>
  <inkml:trace contextRef="#ctx0" brushRef="#br0" timeOffset="6983.8869">21654 3668 3612,'5'4'4773,"15"6"-129,-9-6-387,11 7-2967,-5-5-387,9 10-258,1-4-387,4 4 0,3 1-258,1 1 0,0 1 0,0-2 0,-3 0 0,-4-3 0,-4 0 0,-7-1 129,-10-3 0,-7 4 0,-7-3 0,-10 3-129,-10-3 129,-3 0 0,-6 0 129,-3-1 0,4-4 0,3 1-258,5-3 129,4-2-258,11 1 129,1-1-516,11-2 0,0 0-774,6 13-2838,3-11-387,8 3-387,3-4 0</inkml:trace>
  <inkml:trace contextRef="#ctx0" brushRef="#br0" timeOffset="7211.9158">22160 4073 3483,'-9'19'4128,"-7"-10"-258,-9-1-2193,2 8-387,-10-1-516,1 1-387,-5 0-129,1 1-129,2-1 0,4-2-258,6 3-129,3-9-774,13 7-1419,8-15-1419,0 0-387,0 12 130</inkml:trace>
  <inkml:trace contextRef="#ctx0" brushRef="#br0" timeOffset="7656.4723">22454 3832 516,'-15'1'4128,"1"9"516,-5 9-387,2 9-2064,-1-5-903,9 16-516,0-5 0,9 8-516,2-3 129,11 2-258,4-9 0,6-1 129,4-11 0,6-4 0,1-11 129,2-5 0,0-8 129,-3-10 0,-1-7 0,-3-7-129,-10-5-129,-3-7 0,-9-6-129,-3-1 0,-4 2-129,-6 0 129,-6 8-387,-2 5 129,-5 18-258,-3 11-129,4 23-1161,-10 4-2967,9 19-258,-5 3-516,7 8 258</inkml:trace>
  <inkml:trace contextRef="#ctx0" brushRef="#br0" timeOffset="140903.3923">11105 16972 3225,'0'0'3612,"0"0"-1419,0 0-258,1-12-129,9 12-516,-10 0-516,17 4 258,-6-4 0,6 9-387,-1-7 0,5 9-129,1-11-129,4 0 0,2-6 0,4 3-129,-1-7 0,7 0 0,-3 0-129,2-1 0,4-1 0,1 4 0,-3-1-129,4 2 0,-4 1 0,2 6 0,1-4 0,-1 0 0,-3 4 129,0 0-129,-1 0 129,3 0-129,-5 0 129,-1-1-129,1-1 129,-2 2-129,-2-3 258,-1 3-258,-5 0 129,0 0-129,-5 3 0,-2 4 0,-4-1 0,-4-3 0,-10-3-129,12 12-129,-12-12 129,3 14-129,-1 0-516,-2-14-3612,0 13-387,0-13-129,0 0-129</inkml:trace>
  <inkml:trace contextRef="#ctx0" brushRef="#br0" timeOffset="141667.4893">13182 16944 3999,'0'0'4644,"0"0"129,0 0-387,-1-10-3096,9 10-387,2-2-258,11 1 0,-3-5 129,9 6 0,0-3-387,6 3 129,1-4-129,3-2-129,2 0 129,2 7-129,3-1-129,-6 0-129,2 4-129,-8 0-129,2 14-903,-15-3-3483,3 3-387,-11-11-258,-11-7-387</inkml:trace>
  <inkml:trace contextRef="#ctx0" brushRef="#br0" timeOffset="142367.5784">14805 16967 7740,'8'5'5160,"5"-5"-129,7-4-387,0-12-3483,12 10-258,1-8-387,4 9-258,3 3 0,1 2-129,-3-4-129,0 3 129,-4-1-258,-4 2 129,-2 0-516,-5-5-1032,-1 5-3225,-10-6-129,-1 3-516,-11 3 0</inkml:trace>
  <inkml:trace contextRef="#ctx0" brushRef="#br0" timeOffset="143095.1708">15789 17032 903,'0'0'4644,"0"0"258,0 0-258,5-20-1677,18 8-1032,-3-12-774,15 9-129,4-9-387,11 5-129,3 1-129,7 9-258,7-3 129,3 4-129,1-2 0,5 5 129,-5-4-129,1 5-129,-3 0 0,-6 2 0,-5 2 0,-7 0 0,-9 8-129,-10-2-387,-5 20-1419,-14-18-2709,-13-8-387,0 0-258,0 0-516</inkml:trace>
  <inkml:trace contextRef="#ctx0" brushRef="#br0" timeOffset="242926.3478">9171 17033 2193,'-17'-4'2838,"5"2"-387,12 2-516,-9-1 129,9 1-516,0 0-258,0 0-129,0 0-129,9 0-387,4 3 0,1-3 129,7 8-258,-1-5-258,6 3 0,2-3 0,3-3-258,3 0 129,3 0-129,2-5 129,3-4-258,1 0 258,3-6-129,2-7 0,-1 2 0,3 2 0,-1-2-129,-1 3 129,2 2 0,-3 6 0,0 4 0,1 0 129,-2 5-129,-4 0 129,2 7 0,-3-5 129,-1 2-129,-1 4 129,-4 3 0,3-5 0,1-2 129,-2 0-258,-2 1 0,3 1 0,2 1 129,0-5-129,1 0-129,1 4 0,1-1 0,4-3 129,-2-1-129,1 4 0,-1-4 0,2-1 0,3-2 0,-7-2 0,1 0 129,1-4-129,-1 1 0,3 3 0,-2-1 0,-1 0 0,-1 0 0,1 1 0,-2 3 0,-3 2 0,-4-1 0,2 0 0,-3-2 0,-1 2 0,0-2 0,-1-2 0,1 3 129,2-5-129,1 3 0,-1-1 0,0-1-129,4 5 129,1 0 0,0 0 0,0 0 0,-1 0 0,4 3 0,0-3 0,1 1 129,-1-1-129,1-3 0,3 3 0,2-5 0,3-1 0,2 3 0,2-2 0,-1-2-129,3 0 129,0 4 0,-1-3 0,3 0 0,-1 3 0,0-1 0,0 3 0,1 1 0,0-1 0,0 0 0,1-1 0,-2 2 0,-1-1 0,-1-1 0,-2 0 0,0-2 129,-5 3 0,0-3-129,-5 2-129,-1 1 258,-1 0-129,0 1 0,-2-1 0,-2 1 0,0-3 0,-2 3 129,0 4-129,1-1 129,-3-3-129,1 1 129,-1 4-129,-1-1 0,-1 0 0,0 3 129,-1-1-258,-1-2 129,1 5 0,-1-3 129,0-1-129,2-3 129,-3 3-129,0-4 0,-2 1 0,6 3 129,-3-5-129,0 1 0,3-1 129,-2 1-258,1 4 258,3-4-129,0 2 0,1-1 0,3 1 0,1 3 129,2-5-129,4 4 0,4-2-129,0-1 129,4-2 0,-2 0 0,2 0 0,-1 0 0,3 0 0,-2 1-129,-3-5 258,2 4-129,-1-2 0,1 2 0,-1 0 0,-2 0 0,1 0 0,1 0 0,0 2 0,0-2 0,-1 4-129,1-4 129,0 5 0,-1-5 0,-4 1 0,3 3 0,-5-4 0,-1 0-129,-1 0 129,-1 0 0,2 0 0,-1-7 0,-1 1 0,0 3 0,2 1 0,-1-9 0,-2 7 0,2-1 0,-3-1 0,3 6 0,-3 0 0,0-3 0,-1 3 0,2 2-129,-1-2 129,3 0-129,-1 2 0,0-2 129,3 0 0,-1 0 0,3 0 0,-2 1 0,5 1-129,-1-2 258,3 0-258,1 0 129,2-5 0,4 3 0,1-1 0,1-4-129,-1 0 258,3 6-129,0 0-129,-1 1 129,-1-1 0,3-4 0,-3-2 0,2 6 0,0 1-129,-4-2 129,2 2 0,2-2 0,-1 3 0,2 3 0,0 0 0,-1-3 0,4-1-129,1 0 258,1-5-129,-1 5-129,-2 0 129,-1 0 0,-7 1 0,-1-1 0,-5 6 0,-2 9 0,-4-5 0,-3-3 0,-1 2 129,-5 6-129,0-1 129,-4-2-129,-4 1 0,-4-4 0,-6 3 0,-5-1-129,-5-1-258,-10-10-3483,-3-20-1419,-8-15 0,-12-27-645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5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-3 0 1419,'0'0'1677,"-3"9"-387,3-9 258,0 28 129,7-4-129,1 7 0,14 15-258,-3 2 0,12 19-258,-2 5 0,12 15-387,-1 7 0,9 10-258,-4-5-129,4 1 129,-4-7-258,-2-9 0,-2-9 0,-7-14 258,-5-16-258,-2-8 0,-8-12 0,-6-5 0,-13-20 0,16 18 0,-16-18-129,0 0 129,0 0-129,18 7-129,-18-7-129,0 0-645,25 4-1419,-25-4-1677,26 3-258,-26-3-129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09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20 0 1161,'0'0'1548,"0"0"-129,-10 17-258,10-17 258,-5 30-516,4-6 129,-2 7-258,3 10 0,0 7-129,0 13-129,0 4 0,0 12-129,0 13 129,0 7-129,0 9-129,4 8 258,-1 3-258,0 6 129,2 5-129,2 2 129,-3-2-129,5 2 0,-4-2 0,0 0-129,1 2 0,-1-10-129,-5 1 258,1-7-258,1-1 0,-2-11 0,0-10 0,0-1 0,-3-14 0,-2-2 0,1-11 0,1-6 129,-3-6-129,3-9 0,2-5 0,-1-14 0,2-4 0,0-3 0,0-17 0,0 0 0,0 0 0,15 1-129,-15-1-903,23-7-2322,-9-11-129,3-1-258,-6-10-129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5:59.9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9342 10016 516,'-15'17'1161,"2"2"-129,13-19 129,-16 21-129,16-21 0,-12 17-129,12-17-129,0 0-129,0 0 0,0 0-258,0 0 129,0 0-129,-2-9-129,2-9 129,11-3 0,0-3-129,8-6 258,2-9-129,6-2 258,2-10-258,8-2 258,1-5-258,8-8 0,2-2 129,5 2-129,1-2-129,2 10 0,-4 2 0,-2 11-129,-5-1 0,-3 14-129,-10 4 129,-6 7-129,-2 4 0,-6 7-129,-18 10 258,23-16-129,-23 16-129,16-1 129,-16 1-516,0 0-387,21 1-903,-21-1-1290,0 0-645,20 5-258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1.2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11 0 1935,'1'15'1935,"-1"-15"-129,0 30-258,0-1-387,0 8-129,0 15 258,0 10-258,0 21-258,0 0 258,6 16-129,-5 4-129,8 11-129,-7 4 129,5 10-387,-4-6 129,6 2-129,-5 0 129,2 3-258,0-6-129,0-1 0,-2-6 129,1-4-258,-1-4 129,-1-2-129,-1-12 129,-1-9-129,1-7 0,-2-12-129,0-10 129,0-7-129,0-13 129,0-6-129,0-9 129,0-3 0,0-16-129,2 19 0,-2-19-516,0 0-645,17 4-2580,-17-4 0,17-3-516,-17 3 387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1-28T00:15:45.1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10414 4328 2322,'0'-11'2322,"0"11"-258,0 0-129,0 0-258,0 0-129,-16-6-258,16 6-129,0 0-258,-12 0-129,12 0-129,-15 0-258,15 0 0,-16 0-129,16 0 0,-20 0-129,9 0 258,-1 0-258,0 0 129,1 0-129,-1 0 129,1 2 0,0-2-129,11 0 129,-16 0-129,16 0 129,0 0-129,-13 8 0,13-8-129,0 0 129,0 16 0,0-6-129,3 2 0,2 5 129,-1 5-258,1 3 258,-1 3-258,-1 4 129,0 6 129,-1 1-387,-2 4 258,0-1-129,0-1 129,0 2-129,-3-2 0,1-2 0,1-9 0,-2-1 129,3-5-129,0-5 0,0-5 129,0-2-129,0-12 129,0 0 0,0 0 0,10 5 129,-10-5-129,13 0 0,-13 0 129,17-4 0,-5-1-129,0 4 0,-2 1 129,3 0-129,-1 0 0,1 0-129,-2 2-387,-11-2-1161,18 0-2193,-18 0-258,17-4-516,-17 4 258</inkml:trace>
  <inkml:trace contextRef="#ctx0" brushRef="#br0" timeOffset="-3.10353E10">10256 4413 1,'0'16'2708,"0"-16"-515,0 23-258,0-4-129,-1 2-258,1 8-258,-2-3 129,2 9-387,-3-4-258,3 5 0,-1-6-129,-1 4-129,1-7-129,1 1 0,0-5-258,0-3 0,0-3 0,1-2-129,2-2 0,0-2 0,-3-11-129,3 14-387,-3-14-774,3 12-2451,-3-12-258,0 0-258,0 0 388</inkml:trace>
  <inkml:trace contextRef="#ctx0" brushRef="#br0" timeOffset="-3.10353E10">10521 4627 516,'15'0'2838,"-15"0"-387,11-6-129,-11 6-516,14-5-258,-14 5-129,17-3-387,-17 3-258,20 0-129,-20 0-258,23 9 0,-12-3 0,3 3-258,0-1 0,-2-2-258,6 2-774,-18-8-2709,17 8-387,-5-7-258</inkml:trace>
  <inkml:trace contextRef="#ctx0" brushRef="#br0" timeOffset="-3.10353E10">10894 4477 1677,'0'0'2967,"0"0"-258,0 0-516,7-14-258,-7 14-129,0 0-387,0 0-258,0 0-258,0 0-129,0 0-258,2 15 129,-2-5-258,3 9-129,-3 0 0,2 7-129,-1 1 129,3 2-129,-4 0 0,4 1 0,-2 1 0,-1-7-258,-1 0 258,1-4 0,-1-6-129,0-3 0,0-11 0,0 0 0,0 0 0,0 0 0,0-16 0,0 0 0,1-2 0,-1-6-129,0-5 129,0 0 129,-2 0-258,-2-2 129,1 4-129,-1 1 258,1 1-258,0 6 258,2 4-129,0 5 0,1 10 0,0 0 0,0 0 0,6-7 129,-6 7-129,15 10 129,-15-10-129,21 18 129,-8-9 0,2 2 0,0-3 0,0 1 0,-3-5 0,4-1 0,-4-3 129,1 0-258,-1-6 129,0-2-129,0-4 129,0-1-129,0-3 0,0-1 129,0 3-129,0-1 0,-3 2 0,-1 2 0,-8 11 0,12-3 0,-12 3 0,4 18 0,-4 1 0,0 4 129,0 3-258,0 5 129,1 0 0,-1 0 0,2-3 0,2 0 0,-1-3 129,1-3-258,-1-5 258,2-1-129,0-3-129,-5-13 0,8 15-516,-8-15-258,10 6-1806,-10-6-1677,0 0-258,0 0-258</inkml:trace>
  <inkml:trace contextRef="#ctx0" brushRef="#br0" timeOffset="-3.10353E10">11387 4775 1032,'12'0'4128,"2"-7"258,-14 7-129,0 0-2451,17-2-387,-17 2 0,0 0-645,10 12-258,-7 2 0,-3 3-129,4-1-129,-4 4-129,0 2 0,-3-5-258,0-1-258,3 5-2193,0-21-1677,-6 17-387,6-17-258</inkml:trace>
  <inkml:trace contextRef="#ctx0" brushRef="#br0" timeOffset="-3.10353E10">11962 4474 3870,'0'0'4386,"0"0"-258,0 0-1290,0 0-1161,2 18-387,-2-18-129,6 26-387,-4-6-258,3 7-129,-1-1 0,0 5-258,-3-3 0,3-2 129,-2-4-129,1-4-258,-3-5 258,0-13-129,0 12 0,0-12-129,0 0 129,0-13 0,1 0-258,-1-7 129,0-5 0,-1-3 129,-1-1 0,-1-3 0,2 3-129,-1 0 258,1 4-129,1 4 0,0 7 0,0 2 0,0 12 0,0 0 0,0 0 0,0 0 129,12 2-129,-12-2 0,12 15 0,-12-15 0,17 9 129,-17-9-129,19 3 0,-7-3 258,-12 0-258,19-5 129,-19 5-129,17-18 0,-7 6 129,-2 1-129,1-1 129,1 0-129,-10 12 0,15-15 0,-15 15 129,12 0-129,-12 0 129,9 16 0,-5-2-129,0 7 129,-1 2-129,1 3 0,2 0 0,-1 3 0,-1 0 0,-1-3-129,3 1 258,-2-2-258,1-7 129,0-1-129,-3-4 129,2-1 0,-4-12-129,0 0-258,13 12-774,-13-12-1935,0 0-1548,2-12 0,-2 12-387</inkml:trace>
  <inkml:trace contextRef="#ctx0" brushRef="#br0" timeOffset="-3.10353E10">12313 4605 3999,'3'11'4386,"-3"-11"0,0 0-2064,19-3-516,-19-11-258,16 11-258,-10-8-516,11 10-129,-17 1-258,25-10 129,-14 7-387,2 3-129,0 0 0,-13 0-516,23 4-129,-23-4-1806,12 0-1806,-12 0-516,12-8 129,-12 8-257</inkml:trace>
  <inkml:trace contextRef="#ctx0" brushRef="#br0" timeOffset="-3.10353E10">12553 4439 4644,'0'0'4386,"12"0"0,-12 0-1548,7 10-1677,-7-10 129,3 14-387,-3-14-258,8 24-129,-6-9-258,5 4 0,-1 1-258,1 3 0,-3 0 129,1 3-258,-1-2 129,-3-4-516,6 4-387,-7-9-2193,0 0-1419,0-5 0,0-10-516</inkml:trace>
  <inkml:trace contextRef="#ctx0" brushRef="#br0" timeOffset="-3.10353E10">12708 4287 2451,'5'12'4386,"-5"-12"0,11 5-129,-11-5-2451,0 0-258,13-5-387,-1 5-387,-12 0-129,25 0-129,-12 0-129,2 0-258,-1 0 129,0 0-258,1 0 129,-1 0 0,-14 0-129,20 0 129,-20 0-129,14 0 129,-14 0-129,0 0 129,11 9 0,-11-9 0,1 14-129,-1-14 129,0 20-129,0-7 129,0-2-129,0 2 0,0 3 0,0 3 129,1 1-129,3 0 0,-1 3 0,1-1 0,0 4 0,1 1-129,1-2 129,1-1-129,-1 3 258,-1-3-258,1-1 129,-2 0 0,1-4 0,-1 0 0,-2-2 0,0-1 0,-2-5 0,0 0 0,0-11-129,-3 18 129,3-18 0,-19 6-129,9-5 129,-5-1 0,0 3 0,1-2 0,0 3 129,0-1-129,2 1 0,12-4 0,-14 10-258,14-10-903,0 0-3225,0 0-258,12-3-258,0-6-387</inkml:trace>
  <inkml:trace contextRef="#ctx0" brushRef="#br0" timeOffset="-3.10353E10">5880 6004 3096,'0'0'3225,"0"0"-129,0 0-774,0 0-645,0 0-258,0 0-387,0 0-129,0 0-258,-7-2-258,7 2 0,-11 0 0,11 0-258,-17 0 129,5 2-129,0 0-129,1-1 129,-6 5-129,5-1 0,-3 1 129,4 0-129,-2-2 0,0 0 0,13-4 129,-18 12 0,18-12 0,-16 13 0,16-13-129,-12 14 258,12-14-258,-6 23 258,3-10-258,3 2 129,-2 5 0,2-1-129,0 5 258,0 3-258,0 2 129,0 4-129,0 3 129,-1-2-258,-2 3 258,-1 1-258,1-4 129,-1-2 0,-1-1-129,3-7 129,0-1 0,-1-5 0,2-3 0,1-15-129,0 18 129,0-18 0,0 0 0,4 11 0,-4-11 0,0 0 0,16 0 0,-16 0 129,19-2-129,-7 0 129,-1 1 0,3 1-129,-2 0 129,3 0 0,1-2-129,0 2 0,-2 0-129,0-2-387,4 2-1548,-3-4-2193,-2-5-258,2-2-387,-4-4 129</inkml:trace>
  <inkml:trace contextRef="#ctx0" brushRef="#br0" timeOffset="-3.10353E10">5919 6278 3483,'0'0'4515,"0"0"-387,0 0-1419,0 0-903,8 0-258,5 5-258,-13-5-516,24 0-129,-10 0-258,2 0-129,3 0 129,-1 2-387,1 0 129,0-1-129,-1 0 0,-2 0 0,0 1-129,0-1-129,-1 1 0,-4-2-258,5 6-1548,-16-6-2193,16 1-258,-16-1-387,16 0 0</inkml:trace>
  <inkml:trace contextRef="#ctx0" brushRef="#br0" timeOffset="-3.10353E10">6453 6117 129,'0'0'4257,"0"0"387,0 0-516,4 8-1548,-4-8-645,0 17-516,0-17-645,-4 23-258,-1-9 129,3 6-387,-1-1 129,1 4-129,-4 0 0,5 1-129,-3-1 0,2-1-129,-1-2 0,0-1 0,1-3 0,-1-4 0,3-12 0,-3 16 0,3-16 0,0 0 0,0 0 0,0-13 0,0 1 0,0-5 0,0-5-129,1-1 258,3-2-258,0-1 129,1 0 0,1 1 0,1-2-129,-2 6 258,2 3-129,-1 2 0,-2 4 0,-4 12 129,10-12-129,-10 12 0,0 0 0,11 2 0,-11-2 0,9 19 0,-2-7 0,-2 0 0,3 1 129,0-1-129,-8-12 0,22 16 0,-9-12 0,2-4 129,3 0-129,-2-3 0,3-5 0,1-3 0,0-2 129,-1-4-129,-1-1 0,2 0 0,-3-1 0,-1 2 0,-2 4 0,-2 3 0,-12 10 0,14-9 0,-14 9 0,5 11 0,-5 2 0,0 4 129,0 4-129,-1 3 129,0 1-129,-1 2 0,1 0 129,1-1-129,0-3 129,0-1-258,0 0 258,0-2-129,0-6-129,0-1 129,0-13 0,1 17 0,-1-17 0,0 0 0,0 0-129,0 11 0,0-11-258,0 0-258,4 11-1548,-4-11-2193,0 0-516,0 0 0,0 0 0</inkml:trace>
  <inkml:trace contextRef="#ctx0" brushRef="#br0" timeOffset="-3.10353E10">7026 6360 2193,'11'10'4773,"-11"-10"0,5 16-258,-4 1-1677,-1-17-1548,0 26-258,-5-13-387,3 8-258,-4-1-129,2 1-129,-1 0-129,1-1 0,-1 0-258,5-20-1290,-7 21-2709,7-21-516,0 12-387,0-12 0</inkml:trace>
  <inkml:trace contextRef="#ctx0" brushRef="#br0" timeOffset="-3.10353E10">7406 6076 903,'9'-14'4128,"-9"14"258,0 0-1419,0 0-645,0 0-258,0 0-774,0 0-387,4 5-387,-2 12-129,-2 0-129,0 7 129,-2 1-258,1 4 0,-2 0 129,0 2-258,1-6 258,1-1-387,-1-3 258,2-2-129,0-4 129,0-1-258,2-4 0,-2-10-387,6 17-774,-6-17-2709,0 0-516,0 0-387,0 0 129</inkml:trace>
  <inkml:trace contextRef="#ctx0" brushRef="#br0" timeOffset="-3.10353E10">7578 6135 3096,'6'-12'4644,"3"-6"-258,-9 18-258,5-17-2580,7 15-129,-12 2-387,20-11-516,-20 11 0,23-5-129,-10 5 0,5 0 0,-3 0-258,2 5 0,1 2 0,-2 2 0,0-1 0,-1 4-129,-2-2 0,-3 2 0,-5 3 0,-4-4 0,-1 1 0,-4 3 0,-8-2 0,-3 0 0,-2 2 129,-2-1-258,-3 1 258,1 1-258,1 0 258,0-2-258,5 1 129,2-1 0,2-2-129,2-2 129,7 3 0,2-13 0,0 16 0,0-16 0,14 13 0,-4-8 129,4 1-129,4-1 0,1-5 129,0 5-129,0-4 129,1 2-129,-3-1 0,2-1-129,-4 1-129,-2-2-645,7 3-2967,-9-3-774,2 0-258,-13 0-258</inkml:trace>
  <inkml:trace contextRef="#ctx0" brushRef="#br0" timeOffset="-3.10353E10">8002 6152 2451,'5'-14'4773,"-5"14"-516,12-8 258,-12 8-3096,17-6 0,-17 6-387,24-8-387,-11 3-129,6 5-129,-3-2 129,3 2-258,-2-1 0,0 0-129,0 1 129,0-2-129,-2 2 0,3-1 0,-7-2 0,2 2-129,-2 1 0,1 0 0,-12 0 0,15 3 129,-15-3-258,8 10 129,-8-10 0,0 20 129,0-8-129,-5 2 0,-1 3 0,-1 1 0,-2 3 129,1 0-129,-1 3 129,2-3-258,0 2 258,0-1-129,3-1 0,-3-1 0,5-1 0,-2-1 0,0-1 0,1-3 0,0 0-129,-2-4 0,4 2-129,1-12-258,-8 19-258,8-19-1032,0 0-2580,-10 3-387,10-3-387,-10-2 258</inkml:trace>
  <inkml:trace contextRef="#ctx0" brushRef="#br0" timeOffset="-3.10353E10">8062 6359 2967,'0'-12'4386,"9"1"258,4 11-2064,-5-12-387,14 12-387,-8-8-645,9 5-387,-6-3-258,3 6-129,-2-3-258,-2 3 0,1 0-258,-6-2-387,7 4-1677,-5-2-2064,-13 0-516,20-7-258,-20 7 259</inkml:trace>
  <inkml:trace contextRef="#ctx0" brushRef="#br0" timeOffset="-3.10353E10">8459 5980 1806,'13'-3'3354,"-13"3"-258,0 0-645,14 0-387,-14 0-387,17 0-258,-17 0-129,20 3-258,-20-3-129,28 3-129,-15-2-258,4 3 0,-4-4-129,4 2 0,-5-2 0,1 2-129,-2-2 0,1 3-129,-12-3 0,15 1 0,-15-1 0,13 3 0,-13-3-129,0 0 129,0 0-129,10 8 0,-10-8 129,0 0-129,0 12 0,0-12 0,-4 14 0,1-2 129,-3 3-129,0 2 0,1 2 0,-2 1 0,1 2 0,2-1 0,1 3 129,-3-2-129,3 0 129,1 0-258,1-1 258,0 1-129,1-1 129,0 1-129,0 0-129,0-2 129,0-1 0,0 1 0,0-7 0,0 3 0,0-2 0,-2-3 0,2-11-129,-6 18 258,6-18-129,-12 17 0,12-17 0,-16 17 0,5-12 0,-2 0 129,-1-1-129,0-1 0,1-1 0,-1-2 0,3 0 0,11 0 0,-16 0 0,16 0-258,0 0-258,0 0-2967,0 0-1161,6-9-387,-6 9-258</inkml:trace>
  <inkml:trace contextRef="#ctx0" brushRef="#br0" timeOffset="-3.10353E10">3425 8170 2193,'0'0'2580,"0"0"-516,0 0 0,0 0-645,0 0 0,0 0-258,-2-11 0,2 11-387,0 0 129,0 0-129,-14-3-387,14 3 0,0 0-129,-14 0 129,14 0-258,-14 0 0,14 0 258,-18 0-258,8 0 0,10 0 0,-20 0 0,20 0 0,-19 0 0,19 0 0,-17 0 0,17 0 0,-10 1 0,10-1 0,0 0-129,-11 13 129,11-13 0,-1 18 0,1-3-129,0 3 129,0 3-129,1 4 129,3 2-129,-2 3 0,0 6 129,1-1 0,-2 2 0,-1 2-129,0-3 0,0 0 0,0-2 0,0 0 0,-1-9-129,-2-2 0,2-4 0,0-2 129,1-2 0,0-15 0,0 12-129,0-12 258,0 0-129,11 4 0,-11-4 0,14 0 129,-14 0-129,19-8 129,-19 8-129,21-8 0,-11 5 0,1 3 129,2-2-258,-1 0 0,4 2-903,-16 0-2838,23 0-258,-9-1-258,-3-6-387</inkml:trace>
  <inkml:trace contextRef="#ctx0" brushRef="#br0" timeOffset="-3.10353E10">3588 8389 3483,'9'-6'4515,"-9"6"-516,14 0-1161,-14 0-1032,19 0-387,-19 0-258,25 0-387,-11 0-387,5 0-129,-2 0-129,1 0-129,0 0-258,-4 0-774,6 0-2451,-4 0-774,-4 0 0,0 0-516</inkml:trace>
  <inkml:trace contextRef="#ctx0" brushRef="#br0" timeOffset="-3.10353E10">4014 8252 1419,'12'-2'3870,"-12"2"387,0 7-387,4 6-2064,-4-2-387,0 8-387,0 1-258,0 4-387,0 0-129,0 1-129,-2 0 129,0 0 0,2-4-129,0-2 0,0-3 0,0-4 0,0-12 0,0 13 0,0-13-129,0 0 0,4-8-258,-2-4 258,-1-4-129,0-2 129,1-8-258,1 2 129,-1-3 129,1-2-129,-1 0 129,2 1-129,-2 4 258,0 6-129,2 5 0,-4 13 129,0 0-129,0 0 0,14 0 129,-9 5 0,-1 8 0,3 0 0,0-1 0,4 1 129,-11-13-129,20 15 129,-9-11 0,3-3 0,-2-1 129,2-5-258,0-3 129,1 0-129,0-4 0,1 0 0,-1-1 0,0 0-129,-2 5 129,1 1-129,-14 7 129,21-6-129,-21 6 129,11 9-129,-8 6 0,-1 2 129,-2 1-129,0 5 0,0-1 0,0 2 0,0-2 0,-1-1 0,0 3 258,1-4-387,0 0 129,0-4-516,2 3-903,-2-7-2322,0-12-516,6 16-258,-6-16-645</inkml:trace>
  <inkml:trace contextRef="#ctx0" brushRef="#br0" timeOffset="-3.10353E10">4498 8511 3096,'20'0'4515,"-1"5"0,-19-5-387,5 13-1677,4 4-774,-9-17-387,1 28-387,-1-16-387,0 5-129,-1-2-129,0 2 0,-2-3-258,1-2-129,2 3-387,0-15-1419,-5 17-2322,5-17-129,0 0-645,-2 13 0</inkml:trace>
  <inkml:trace contextRef="#ctx0" brushRef="#br0" timeOffset="-3.10353E10">5028 8194 1032,'0'0'2967,"-8"0"-258,8 0-387,-16 10-516,9 4-129,-5-3-129,5 10-258,-5-1-387,6 6 0,-2 1-387,4 3 0,3 0 129,1 5-129,3-6 0,7 1-258,2-8 258,5-2-258,1-8 129,3 0-129,-1-10-129,1-2 129,-1-5-258,0-7 258,-6-2-387,1-5 129,-4-1 0,-4-2 0,-3-2-129,-4-3-129,0-1 258,-6 3-129,-7-4 258,-5 2-258,-1 1 129,-5 4 0,0 3-129,0 4 129,1 9-258,3 2 0,5 6-258,1 3-387,13 11-1419,1-2-1935,0-2-129,7 2-129,5-7 517</inkml:trace>
  <inkml:trace contextRef="#ctx0" brushRef="#br0" timeOffset="-3.10353E10">5291 8027 3225,'0'0'4386,"0"0"-129,17-12-129,0 12-2709,-2-9-258,11 9-258,-4-4-258,5 4-129,-2-3-129,3 3 0,-5 0-129,1 1 129,-4 2-258,-3 5 0,-1-1 0,-4 0 0,-12-7 0,16 22-129,-12-8 129,-2-1-129,-2 3 0,0-3 129,0 2-129,0 2 129,0 2-129,-1-1 0,0 4 0,-1 0 129,1 2-129,1 2 0,0 2 0,5 0 0,0-1 0,0 0 0,5 4 129,-2-2 0,2 5 0,-1-4-129,-1 1 258,-3-1-258,1 0 129,-3-1-129,-2-5 0,-1-4 0,0-1 0,-4-2 0,-6-1 0,0-3 0,-4-3 0,0 0 0,-2-3 0,2-2 129,-1-2-129,2-2 0,13-1 0,-16 0-129,16 0-387,0 0-2193,0 0-1548,0 0-387,2-12-387,-2 12-129</inkml:trace>
  <inkml:trace contextRef="#ctx0" brushRef="#br0" timeOffset="-3.10353E10">9231 7858 1419,'11'3'3483,"-11"-3"-387,0 0-645,0 0-387,14 0-258,-14 0-387,0 0-258,0 0-387,-6 0 0,6 0-387,-15-2 0,3 1-258,0 1 0,-3 0 0,2 0-129,-4 0 0,1 0 0,-2 4 0,1-1 0,0 2 0,2-1 0,1 1 0,3 2 0,11-7 0,-17 22 0,13-9 0,1 6 0,2 1 0,1 3 129,0 8-258,2 2 258,2 3-129,-1 5 0,0 0-129,1 1 129,-1 3 0,-2-1 0,0 1 129,-1 0-258,0-4 129,0-3-129,0 1 258,0-7-258,0-2 129,-1-5-129,1-6 129,0-6-129,0-13 129,3 18 0,-3-18 0,15 6 0,-15-6 0,18 0 0,-7 0 129,2 0-129,-3 0 129,2 0-129,1 0 0,-2 0 129,0 0-258,-11 0 129,20 0-129,-20 0-645,19 0-3096,-19 0-129,13 0-774,-13 0 387</inkml:trace>
  <inkml:trace contextRef="#ctx0" brushRef="#br0" timeOffset="-3.10353E10">9336 8370 2580,'10'-2'4773,"4"-1"-258,-1-1 129,-13 4-3225,32-8-129,-17 2-129,10 6-516,-9-3-129,5 3-129,-3-2-129,0 2-387,-1 0 0,-4 0-516,5 3-774,-18-3-2967,19 0-129,-7 0-516,-12 0 258</inkml:trace>
  <inkml:trace contextRef="#ctx0" brushRef="#br0" timeOffset="-3.10353E10">9824 8093 3096,'0'0'4257,"15"-3"-129,-15 3-2193,7 12 0,-1 8-516,-6-2-387,5 12 0,-5-4-387,3 9-129,-3-5-129,3 5 0,-3-4-387,0-2 129,0-4-258,0-4-258,1 1-774,-1-7-2709,0-15-516,0 15-645,0-15 516</inkml:trace>
  <inkml:trace contextRef="#ctx0" brushRef="#br0" timeOffset="-3.10353E10">10056 8196 2580,'0'-21'4902,"0"21"-129,7-22-129,1-2-2580,10 14-645,-11-9-258,13 9-258,-7-4-387,8 6-129,-6 0-129,4 6-129,-5 2 0,0 6-129,-2 5 0,-2 4 0,-2 5 0,-4 1 0,0 5-129,-4-1 129,0 1-129,-5 2 0,-2-3 0,-5 0 0,1 0-129,-4-4 129,3 3-129,-1-6 129,0 1 0,1-5 0,5 1 0,-1-5 129,8-10 0,-2 16 0,2-16 129,5 10 0,7-8 0,2 1 129,2-3 0,4 0 0,0 0-129,4-2 0,-3-1 0,-2-2-129,2 3-258,-8-7-774,8 3-3354,-10 3-387,-11 3 0,17-9-516</inkml:trace>
  <inkml:trace contextRef="#ctx0" brushRef="#br0" timeOffset="-3.10353E10">10524 7989 4773,'0'0'5031,"0"0"-387,0 0-129,6-15-3225,9 15-129,-9-13 0,7 9-645,-1 0-129,1 3-129,0 1-129,0 0-129,0 0 129,-2 2-129,1 8 0,-1-2 129,-1 3-129,-2 1 0,2 3 0,-4 0 0,-3 5-129,0 1 129,-3 3 0,0 4 0,0-2 0,0 3 0,-3 2 0,0 0 0,-1-2 0,2 0 0,-1-2 0,1 0 0,1-4-129,1 0 129,0-6-129,0-3 0,0 4-516,0-18-387,6 11-3354,-6-11-387,0 0 0,0 0-645</inkml:trace>
  <inkml:trace contextRef="#ctx0" brushRef="#br0" timeOffset="-3.10353E10">10500 8303 1806,'0'0'4644,"9"-5"129,3 1-258,14 4-2451,-10-8-516,17 5-387,-8-3-387,4 3-387,1 0-387,-3-2-774,8 5-1290,-12 0-2451,-1 0-258,-3 4-129,-1 0 259</inkml:trace>
  <inkml:trace contextRef="#ctx0" brushRef="#br0" timeOffset="-3.10353E10">10931 8390 3225,'12'17'4515,"-12"-17"258,3 17-1677,4 2-645,-7-8-645,2 11-774,-2-6-258,0 3-387,-2-1-774,-8-2-3096,8-3-774,-2-1-516,4-12-387</inkml:trace>
  <inkml:trace contextRef="#ctx0" brushRef="#br0" timeOffset="-3.10353E10">11450 7871 2580,'10'-3'4773,"-10"3"-387,4 14-258,2 7-2580,-6-3-387,8 15-129,-8 2-387,4 4-129,-4 1-129,3-1-129,-1 0-129,1-6 0,1 2-387,-3-9-387,7 0-774,-8-9-3096,5-4 0,-1-1-258,-4-12 0</inkml:trace>
  <inkml:trace contextRef="#ctx0" brushRef="#br0" timeOffset="-3.10353E10">11691 7964 3354,'7'-15'4902,"-7"15"-258,21-18-129,-1 15-2967,-7-12-387,9 10-129,-6-4-258,7 6-258,-8-1-129,4 4-258,-6 0 0,1 8 0,-6 3-129,-3 6 0,-5 2 0,0 4 0,-7 2-129,-7 3 129,1 4-129,-7-2 0,1 2 129,-2-3-129,2-2 0,1-1 129,3-1-129,5-6 129,3-5 0,5 0 0,2-3 129,0-11-129,12 14 0,0-7 129,3-4 0,2-1 0,-1 1 0,4-1 0,-4 0 0,1 3 0,-1-5-129,-2 2-387,5 4-258,-19-6-2064,21 0-1806,-8-1-387,-1-4-258,-2-2 1</inkml:trace>
  <inkml:trace contextRef="#ctx0" brushRef="#br0" timeOffset="-3.10353E10">12118 7923 5547,'13'-16'5289,"-13"16"-516,17-15-129,-10 2-3483,8 12 0,-4-9-258,6 9-258,-2-3-129,0 3-258,5 1 0,0 0-129,-2 0 0,2 5-129,-4-1 0,3 4 129,-3 0-258,-2 2 258,-2 1-129,-4 4 0,-2 0 0,-4 4 0,-2 2 0,0 4 0,-4 1 0,-6 5 0,2 2 0,-1-2 0,-2 3-129,1-2 129,3 3 0,0-3 0,1-3 0,0-4-129,3-1 0,2-8-129,1 2-645,0-18-1161,0 0-2580,0 0-387,0 0 0,0 0-645</inkml:trace>
  <inkml:trace contextRef="#ctx0" brushRef="#br0" timeOffset="-3.10353E10">12139 8192 1806,'0'0'4902,"16"-10"-258,0 0 0,5-5-2709,8 11-516,-5-9-129,7 5-645,0 0-387,0-3-387,6 10-1161,-11-4-3096,2-1-258,-2-2-387,-2 1 129</inkml:trace>
  <inkml:trace contextRef="#ctx0" brushRef="#br0" timeOffset="-3.10353E10">12614 7795 3354,'7'-2'4902,"5"-3"-129,2-1-387,4 2-2322,-3-6-1419,8 8 258,-5-3-387,1 5 0,-1-1-129,1 1-129,-3 1 129,-1 5-387,-2-1 387,0 4-387,-2-2 258,-11-7-258,17 19 258,-17-19-258,13 22 0,-10-9 0,0 1 0,-1 0 0,-1 3 0,0 2 0,-1 0 0,0 4 0,0-2 0,0 3 0,0 3 0,1 0 0,-1 2 0,3 2 0,-1 1 0,2-1-129,0 0 129,2 1 0,0 0 0,1-4 0,1-1-129,0-5 129,-1 0 0,-2-5 0,-2-3 0,-3-2 0,0-12 0,-5 15 0,5-15 0,-24 9 0,9-7 129,-4 1-129,1 0 0,1-3 0,2 3 0,3-1-129,12-2-516,-14 0-3225,14 0-774,0 0-387,15-8-129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55.5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context xml:id="ctx1">
      <inkml:inkSource xml:id="inkSrc37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26:13.903"/>
    </inkml:context>
  </inkml:definitions>
  <inkml:trace contextRef="#ctx0" brushRef="#br0">2061 10973 774,'0'0'1806,"0"0"-129,-5-12 0,5 12 0,0 0-387,0 0 0,0 0-258,-13-13 0,13 13-129,0 0-129,0 0-129,-16-5 0,16 5-258,-11-3 0,11 3 129,-15 0-129,15 0-129,-17 0 0,6 3 0,-1-3 129,1 4-258,-3-3 258,3 3-258,0-2 129,11-2-129,-20 7 0,20-7 0,0 0-129,-13 8 129,13-8-129,0 0 0,0 12 0,0-12 0,7 17 0,-1-6 0,1 3 0,-1 5 0,3 1 0,-2 5 0,-2 5 0,2 2 0,-2 5 0,-2 1-129,1 3 129,-3-1 0,-1-1 0,0-2 0,0-5 0,-5-2 0,4-8-129,0-1 129,1-4 0,0-5 0,0-12 129,1 17-129,-1-17 0,0 0 0,12 12 129,-12-12-129,10 1 0,-10-1 0,14 2-129,-14-2 129,18 0 129,-5 0-129,-1 0 0,3 0 0,-1 0 129,2 0-129,1 0 129,1 0-129,-1 0 0,0 0 129,-1 0-129,-2 0 129,-1 0-258,-13 0 129,21 2-258,-21-2-1806,0 0-1677,12 9-258,-12-9-774,0 0 516</inkml:trace>
  <inkml:trace contextRef="#ctx0" brushRef="#br0" timeOffset="1409.0806">2388 11112 2451,'0'0'3612,"0"0"-258,0 0-774,-15-1-387,15 1-516,0 0-258,0 0-516,6-5 0,4 5-258,-10 0-258,26 0 0,-11 0 0,4 0-129,1 0 0,2 0-129,-3 2-129,5 1 129,-3-3-129,-1 0 0,1 0 0,-3 0-129,3 2-387,-8-2-903,4 0-2580,-2 3-387,-4 0-129,2 1-258</inkml:trace>
  <inkml:trace contextRef="#ctx0" brushRef="#br0" timeOffset="2189.1252">2944 10977 3612,'10'-11'4515,"-10"11"-258,0 0-129,0 0-2580,1 11-258,-1 0-516,0 8-129,0 2-258,0 4-129,0-1 0,0 4 0,-3 0-258,2-5 129,-1-1-129,1-2 129,-3-6-129,4-14 129,-3 15-129,3-15 129,0 0-129,0 0 0,-10-15 0,8 1 0,1-7 0,0-4 0,1-4 129,0-4-258,0 1 258,0-1-129,0 1 0,3 4 0,1 6 0,-2 3 129,3 7-129,-5 12 0,0 0 0,13 0 129,-13 0-129,8 15 0,-3 1 129,2-3-129,0 3 129,1-1 0,-1-2-129,-7-13 129,19 16-129,-9-13 129,3-3 0,-1 0 0,2-5-129,2-5 129,2-1 0,1-2 0,1-3 0,-1 3 0,-2-2-129,3 2 0,-4 2 258,0 6-258,-5 1 0,0 4 0,-11 0 129,14 15-129,-9-1 0,-3 6 0,-1 4 0,0 1 0,-1 5 0,0 0 0,0-1 0,0 1 0,2-2 0,-1-3-129,2 0-387,-1-11-516,9 1-3096,-7-3-387,-4-12-129,16 8-516</inkml:trace>
  <inkml:trace contextRef="#ctx0" brushRef="#br0" timeOffset="2422.1385">3452 11187 3483,'19'18'4644,"-11"-7"-258,-3 7-129,1 6-1677,-6-9-1161,8 10-516,-8-5-258,1 2-258,-1-2-129,1 0-129,-1-6-258,0-2-258,3 2-2064,-3-14-1806,1 16-129,-1-16-258,0 0-258</inkml:trace>
  <inkml:trace contextRef="#ctx0" brushRef="#br0" timeOffset="2873.1643">3853 11055 5676,'-16'0'4644,"16"0"-129,0 0-129,-15-4-2709,22 4-129,-7 0-516,24-9-387,-6 3 0,7 4-129,-2-2-258,3 3 129,1 0-258,-1 1 0,-3 0 0,0 2-258,-2 2-129,-5-2-516,5 7-2709,-8-6-903,0 2-516,-13-5 0,20 0-387</inkml:trace>
  <inkml:trace contextRef="#ctx0" brushRef="#br0" timeOffset="3181.1819">4384 10830 8256,'6'-13'4644,"-6"13"-129,0 0-387,0 0-2967,0 20-387,-3-3-258,3 10-129,0 0 0,-1 8-129,-1 0-129,1 0 129,-4-3-258,4 2 129,-1-2-129,-2-6-129,4 3-387,-5-16-1677,5 3-2064,0-16-387,0 0-129,0 0-387</inkml:trace>
  <inkml:trace contextRef="#ctx0" brushRef="#br0" timeOffset="3669.2099">4534 10925 8385,'10'-15'4773,"-10"15"-258,12-20-258,0 16-3096,-4-9-129,11 4-258,-6 2-387,9 0-129,-1 4 0,1 3-129,0 0 0,0 1 0,-1 5 0,-3 6-129,-3 0 0,-2 5 0,-6-1 0,-3 0 0,-4 4-129,-3 1 129,-7-1 0,-4 2-129,-5 1 129,-3 3 0,-1-2-129,2-1 0,1 1 129,4-2 0,2 0 0,7-5 0,6-1 0,1-5 0,0-11 129,17 17-129,1-12 129,0-1-129,1-1 0,2-1 0,0 0 0,-2-1-258,5 8-903,-10-9-3225,6 0-129,-4 0-258,1-3-387</inkml:trace>
  <inkml:trace contextRef="#ctx0" brushRef="#br0" timeOffset="4157.2369">5103 10808 9804,'-7'0'4902,"7"0"-258,0 0-258,17 8-3741,-17-8 0,27 0 0,-14 0-387,5 0 129,1 0-258,1 0 129,-1 1-129,1 5 0,-1 0 0,0 1 0,-2 0 0,-1 0-129,-5 4 129,-11-11-129,19 18 129,-19-18-129,6 22 129,-5-8-129,-1 1 0,0 4 129,-6 2-129,1 3 0,-3 4 0,1 3 129,-3 0-129,-2 5 0,1 1 0,0-1 0,2-2 0,2-3 0,1-4-258,0-7-129,6-1-516,0-19-1935,0 0-1677,-14 4-258,14-4-387,-10-13-129</inkml:trace>
  <inkml:trace contextRef="#ctx0" brushRef="#br0" timeOffset="4382.2506">5136 11152 7740,'0'0'4773,"4"-15"0,-4 15-387,19-14-2580,0 10-516,-7-4-258,12 3-387,-7-3-258,4 4-129,-2 1-129,1-1-387,-1 4-516,-19 0-2322,23-1-1419,-23 1-258,20 0-387,-20 0-258</inkml:trace>
  <inkml:trace contextRef="#ctx0" brushRef="#br0" timeOffset="4997.2859">5501 10759 9288,'11'-1'5031,"-11"1"-387,17-4-129,-17 4-3354,26-7-387,-11 3-258,6 3-129,-2-3-129,3 2-129,-1-1 0,-2 1 0,-1 2-129,-4 0 0,-1 0 0,-13 0 129,14 10-129,-14-10 0,6 14 0,-6-14 129,0 22 0,0-8 0,-2 1 129,-2 2-258,-1 1 129,2 3-129,0 0 258,1 1-258,0 0 0,1 0 0,1 5 0,0-1 0,-2 2 0,2 2 0,0 3 0,0 1 0,0 1-129,0 1 129,0 1 0,0-2 0,-2 0 0,-3-4 0,1-2 0,-1-5 0,-2-7 0,-1-1 129,-4-5-129,12-11 0,-21 13 0,9-12 0,2-1 129,10 0-258,-18 0-129,18 0-645,-5-12-3612,5 12-258,0-12-129,0 1-516</inkml:trace>
  <inkml:trace contextRef="#ctx0" brushRef="#br0" timeOffset="7877.4506">7168 10676 516,'-7'-6'2967,"7"6"0,0 0-516,0 0-387,-10-3-258,10 3-258,0 0-387,-11-4-387,11 4 129,-14-2-387,14 2-129,-18 0 129,18 0-129,-20 0-129,10 0-129,10 0 129,-21 0-129,21 0 0,-19 3-129,19-3 0,-16 8 0,16-8 129,-15 10-129,15-10 0,-10 14 129,8-2 0,-2 2-129,3 4 129,-1 4 258,2 7-258,2 3 129,2 1-129,-1 2 129,1 1-258,-1 1 387,0 0-258,-1-5-258,-1-2 258,-1 2-258,0-4 258,0-3-258,-3-3 129,1 1-258,1-6 258,1-3 0,0-14-129,0 15 129,0-15 0,0 0 0,13 10 0,-13-10 129,17 0-129,-17 0 0,22 0 258,-10 3-258,2-1 0,-1 0 129,2 3-129,-3-1 0,2 1 0,-2 5-645,-12-10-1806,19 1-1419,-19-1-258,17 0-387,-17 0 0</inkml:trace>
  <inkml:trace contextRef="#ctx0" brushRef="#br0" timeOffset="8817.5044">7265 10965 3870,'0'0'4515,"0"0"-387,0 0 0,15 0-2064,-15 0-645,26-1-387,-11-2-516,3 3-129,2 0-258,-3 3-129,2 2 0,0 2 0,-2-2-129,1-1-516,0 5-1419,-3-5-1806,-3-4-516,0 0 129,-12 0-387</inkml:trace>
  <inkml:trace contextRef="#ctx0" brushRef="#br0" timeOffset="9116.5215">7715 10722 2967,'11'0'3870,"-5"15"129,-5-2-129,-1 8-2709,0 11-129,0 0-129,0 6 0,0-1-258,0 2-258,0-6 0,0 3-258,0-7-129,1-7-258,5 0-2064,2-8-1419,-8-14-387,0 0-129,0 0-258</inkml:trace>
  <inkml:trace contextRef="#ctx0" brushRef="#br0" timeOffset="9673.5533">7910 10755 1419,'11'-5'4386,"-4"-9"129,-7 14 0,10-17-1935,3 17-774,-13 0-387,20-13-516,-20 13-258,27-2-258,-14 2-258,2 1 0,-2 6 0,0 0-129,-1 3 0,-3 2 0,-1 5 258,-3 2-258,-4 1 129,-1-1-129,-2 2 129,-5-1-129,-5 0 129,0 1-258,-2-7 129,-1 1-129,0-2 129,1 0 0,-1-2 0,4 1 0,3-2 0,8-10 0,-11 16 0,11-16 129,0 16-129,0-16 129,11 12 0,0-6 0,0-1-129,3 1 129,-1 0 0,2-1-129,-2 2 0,2-2 0,-2-2-129,0-2-258,6 9-2064,-1-10-1806,-4 0-258,1 0-258,-2-7-258</inkml:trace>
  <inkml:trace contextRef="#ctx0" brushRef="#br0" timeOffset="10204.5837">8282 10722 3096,'8'-13'4386,"-8"13"129,17-3-387,-3 3-2451,-14 0-129,29 0-387,-14-1-387,11 1 0,-5 0-387,4 1 0,0 2-129,-1 2-129,0-3 0,-2 4 0,-4 0-129,-2-1 129,-2 0-129,0-1 129,-14-4-129,17 10 0,-17-10 129,9 14-129,-9-1 387,0 2-387,0 3 387,-4 3-387,-3 4 258,-1 0-129,-2 3 0,-1 0-129,0-4 0,1 1 0,2 0 0,-1-2 0,4-5 0,1 0 0,1-3-129,2-2 129,1-2-258,0-11-258,0 16-129,0-16-1032,0 0-2709,0 0-129,0 0-258,0 0-258</inkml:trace>
  <inkml:trace contextRef="#ctx0" brushRef="#br0" timeOffset="10501.6007">8375 10936 5805,'0'0'4902,"0"0"-258,14-5-387,-14 5-2709,26-2-258,-13 0-387,10 2-258,-2 0 0,0 0-387,3 2-129,-1 1 0,-3 0-129,1 1-129,0 1-129,-5-2-516,5 11-1161,-7-7-2451,1 1-258,-2-3-258,0 2-258</inkml:trace>
  <inkml:trace contextRef="#ctx0" brushRef="#br0" timeOffset="10734.614">8855 11042 5160,'9'17'4902,"-4"1"-129,-4-5-387,-1-13-2451,0 23-387,-3-10-645,3 7-387,0-1 0,0 2-258,-3 1-258,2 0 0,0 2-516,-4-9-645,3 3-3096,0-6-387,2-12-258,-2 16-258</inkml:trace>
  <inkml:trace contextRef="#ctx0" brushRef="#br0" timeOffset="16424.9394">10368 10523 5160,'0'0'5031,"5"-15"-387,-5 15-258,22-9-3225,-22 9-516,26-13 0,-13 8-129,6 5-258,-4-2-129,3 2-129,-3 0 129,4 3 0,-2 2-129,1 2 0,-3-5 129,-3 6-129,-1 0 129,-11-8-129,16 15 0,-11-5 0,-5-10 0,2 20 0,-2-5 0,0-1 129,-5 2-129,0 2 0,0 3 0,0-1 0,-2 3 0,2 1 0,-1 5 258,3 2-258,0 0 129,2 0-129,0 5 258,1-1-258,0 0 129,0 2-129,0-4 0,0 1 0,0-2-129,0 1 258,0-4-258,0-2 129,-3-2 0,-4-4 0,0-5 0,-4-3 0,11-13 129,-22 11-129,8-11 129,-1 0-129,1-3 129,0-4-129,4 1-129,-3-7-1032,13 13-3096,-7-12-387,7 12-387,5-18-516</inkml:trace>
  <inkml:trace contextRef="#ctx0" brushRef="#br1" timeOffset="91676.0155">9590 10587 645,'-7'10'3354,"7"-10"129,-19 8-1032,19-8-387,0 0-129,-19 6-516,19-6-258,0 0-258,0 0-129,-25 17 0,25-17-387,-11 21 0,11-21-129,-13 34 0,6-11 0,-2 0 0,4 11-129,-2-3-129,6 1 129,-1 1 0,2-2 0,2-4-129,6 0 0,4-5 129,4-3-129,1-4 0,5-2 129,-3-6-129,1-3 129,1-3-129,0-1 258,-2 0-129,1-1-129,-2-9 129,1-1-129,-1-3 0,1-2 0,-5-2 129,3-6-129,-6-5 0,3 0 0,-6-6 0,0-2 0,-4-3 129,-2 3-129,-2 0 0,-2-1 0,-10 4 0,-4 0 0,-3 3 0,-3 7 0,-3 9 0,-1-2-129,2 10 129,-1 7 0,3 4-129,1 9-129,7 16-774,-8-10-1032,4 16-2064,6 3-129,1-2-387,3 3 258</inkml:trace>
  <inkml:trace contextRef="#ctx0" brushRef="#br0" timeOffset="19061.0903">13315 10543 1677,'0'0'2193,"0"0"-129,0 0 258,10-8-129,-10 8-258,0 0-129,0 0-387,0 0-258,-9-12-258,9 12-129,-13 0-387,13 0 0,-22 0 0,9 0-129,-5 0 0,3 2-129,-4 1 129,2 1-129,-2-1 129,1-1-129,3 4 0,1-2 0,1-1-129,1 4 129,12-7 0,-13 12-129,13-12 129,-3 21-129,3-8 0,3 6 258,3 2-258,4 4 0,-2 9 129,0 1-129,-2 2 129,-3 4-129,-1 0 0,-2-2 0,0 3 0,-5-3 0,0-3 0,-1-3 0,0-4 0,1-2-129,2-2 129,3-5 0,0-2 0,3-4 0,4-2 0,-7-12-129,16 17 129,-4-12 0,-1-2 129,2-2-129,3 1 0,-2-2 0,1 0 129,0 0-129,-1-2 0,0 1 0,-1 1 0,-2 0 129,-11 0-258,20-3-387,-6 6-2064,-14-3-1806,14 0-129,-14 0-516,0 0 129</inkml:trace>
  <inkml:trace contextRef="#ctx0" brushRef="#br0" timeOffset="21957.2559">13648 10726 129,'-11'2'3483,"-1"0"387,12-2-1419,-12 6-387,0-5-516,12-1-387,-18 17-129,13-3-129,-6-1-129,6 6-129,-2 1 129,7 8-387,0-4 129,3 5-129,7-6-129,8 4 0,0-8 0,6-2-129,1-6 129,5-3-129,0-7 129,1-1 0,-1-5-129,-2-4 0,0-4 0,-1-3-129,-6-1 129,-1-5-129,-6-2-129,-3-1 258,-6-1-258,-5-1 258,-2-1-258,-11 1 258,-3 0-258,-6 0 129,-1 6 0,-5 3 0,2 4 0,-1 4 0,0 5 0,7 3 0,0 4-129,5 8 0,6 6-387,0-4-258,9 13-1806,3-6-1677,6 3-387,2-1-387</inkml:trace>
  <inkml:trace contextRef="#ctx0" brushRef="#br0" timeOffset="22225.2712">14128 10948 2709,'36'8'4257,"-18"0"129,-8-2-387,1-3-2193,-1 9-1161,-7 3 0,0 3-129,-3 0-258,-1 5-129,-6 0 0,-1 0 0,1 0-258,-3-5-516,8 5-1548,-1-9-2064,3-14 0,-6 15-387</inkml:trace>
  <inkml:trace contextRef="#ctx0" brushRef="#br0" timeOffset="44609.5516">14533 10540 903,'0'0'3225,"14"10"-1032,-10 6-258,-2 4-258,2 9-129,-4 2 0,4 11-387,-4-5 129,3 6-516,-3-5 129,2 1-387,-2-6-129,1 1-258,-1-7 129,0-5-258,0 2-258,0-7 0,2 0-774,-2-17-1419,0 17-1677,0-17-129,0 0 0</inkml:trace>
  <inkml:trace contextRef="#ctx0" brushRef="#br0" timeOffset="45364.5945">14787 10664 1935,'-1'-11'3870,"8"-2"-645,-2 2-774,10 2-129,-7-6-516,11 5-258,-6-6-129,8 8-516,-4-3-387,5 3 0,-7 3-129,6 5-258,-3 0 0,-4 7 0,-2 5-129,-1 5 0,-4 3 0,-3 6 129,-4 1-129,0 3 0,-6 3 0,-5 3 0,-3-3 0,-1-1 0,-1 0 0,-3-6-129,1-2 0,0-2 129,1-9 0,1-1 0,4-2-129,12-10 129,-18 9 0,18-9 0,0 0 0,0 0 129,6 0-129,6 0 0,1 0 0,2 0 0,2 0 129,1 2-129,0 4-129,1-1 129,1 1-129,-5-3-645,6 5-2580,-4-4-774,-4-4-387,1 0-258</inkml:trace>
  <inkml:trace contextRef="#ctx0" brushRef="#br0" timeOffset="46088.6362">15190 10629 1548,'0'0'1677,"0"0"0,7-7 258,-7 7-258,0 0-129,17-7 129,-17 7-258,13-4-129,-13 4-258,18-5 0,-18 5-387,21-3-129,-9 0 0,2 3 0,0-2-129,0 2-129,1 0 0,0 0-129,1-3 0,-2 3 129,3-2-258,-2 0 129,-1 1 0,-3 0-129,-11 1 129,19 0-129,-19 0 0,0 0 0,11 11 0,-11 1 129,0 2-129,0 3 0,-6 3 0,1 2 0,-2 6 129,1 3-129,-1 0 0,1 0 0,0 0 129,1 1-258,0-1 258,1-4-258,1-5 258,1-1-129,0-1 0,0-4 0,1 0-129,0 0 129,-1-3-129,1-2-129,1 4-387,0-15-1032,0 0-2322,-6 14-258,6-14-387,0 0 258</inkml:trace>
  <inkml:trace contextRef="#ctx0" brushRef="#br0" timeOffset="46357.6515">15260 10843 2709,'20'-8'4773,"-6"5"-387,0-4 0,-2-5-2838,10 12-258,-4-5-129,9 5-129,-6-2-645,2 2 0,1 0-387,-4 0-1032,8-2-2967,-7 2-516,-5-6-258,0 5-258</inkml:trace>
  <inkml:trace contextRef="#ctx0" brushRef="#br0" timeOffset="24832.4204">15779 10508 1935,'0'0'4773,"13"4"-258,-13-4 0,14-6-2193,1 6-903,-15 0-129,21-5-387,-6-1-258,4 5-129,-1-2-129,4 3-129,-2-2-129,1 2 0,-2 0 0,0 0 0,-3 1-129,0 4 0,-16-5 129,18 17-129,-12-4 0,-4-1 0,0 3 0,-2 4 129,0-1-129,-5 1 0,0 2 0,-1 3 0,0-4 0,1 4 0,-1 3 129,2 2-129,1-3 258,1 3-258,0 0 129,2 0-258,0-1 258,0 0-129,0-6-129,2 0 258,2 2-258,0-7 129,-1 4 0,0-4 129,-2-1-129,-1 0 0,0 0 0,0-4-129,-5-1 258,-2 1-129,7-12 0,-20 17 0,7-10 129,0-1 0,-2 0-129,1-1 129,-1-5-129,2 3 0,13-3 0,-17 6-129,17-6-516,0 0-2709,0 0-1161,0 0-516,12-1-129</inkml:trace>
  <inkml:trace contextRef="#ctx0" brushRef="#br1" timeOffset="107915.644">18416 10386 1677,'4'-13'2451,"-4"13"-516,0 0 0,0 0-516,0 0-129,-10-7-258,10 7-258,-19 0 129,19 0-258,-24 2 0,24-2 0,-29 7-258,29-7 0,-33 11 129,19-5-258,-5-5 0,2 3 0,0 0 0,2 3-129,-1-5 0,16-2 129,-24 11 0,24-11-129,-17 17 0,17-17 0,-9 17-129,9-17 129,-5 22-129,5-7 0,0 3 129,0 0-129,3 9 0,0 4 0,0 4 0,2 6 0,-4 5 0,1 0 0,-2 3 0,0 2 0,0-5 0,0-2 0,0-4 0,-2-5 0,1-6 129,1-5-129,0-1 0,0-7 0,0-16 129,0 22-129,0-22 129,0 0-129,0 0 0,13 8 0,-13-8 0,19 0 129,-19 0-129,26 0 0,-11 0 0,1 2 0,2 0 129,0 3-129,-2-1 0,-16-4-129,34 13-774,-34-13-1806,20 1-1290,-20-1 0,19 4-645</inkml:trace>
  <inkml:trace contextRef="#ctx0" brushRef="#br1" timeOffset="109912.4474">18739 10549 1677,'0'0'1806,"0"0"0,-14-6 129,14 6-258,0 0-129,0 0-129,0 0-129,0 0-258,0 0 0,0 0-258,0 0 0,-2 19-258,-1-2-129,3 7-129,0 4 258,0 3-258,0 7-129,0 0 129,0 1-258,0 4 258,-1-9-129,1 4-129,0-7 129,0-3-129,0-8 129,0-3-129,0-17 0,0 18 0,0-18-129,0 0 0,1 17-129,-1-17-387,0 0-1032,0 0-2322,0 0 0,0 0-516,18-6 258</inkml:trace>
  <inkml:trace contextRef="#ctx0" brushRef="#br1" timeOffset="110988.8494">18966 10562 2193,'-2'-19'3354,"2"19"-516,0 0-258,0-22-387,0 22-516,0 0-258,13-11-387,-13 11-258,0 0-129,20-14-258,-20 14-129,20-4 0,-20 4 0,21 0-129,-21 0 0,22 5 129,-22-5-129,19 23-129,-13-5 129,0 2 0,-3 6-129,-3 6 0,0 1 0,0 4 0,-8-3 0,1 0 0,-5 0-129,-1-5 129,1-3 0,-3-5 0,1-3 0,14-18 0,-27 24 0,27-24 0,-17 17 0,17-17 0,0 0 0,0 0 129,0 0-129,0 0 129,0 0 129,17 11-129,-17-11 0,28 2 0,-10 3 258,-3 1-258,2 1-129,2-2 129,2 4-129,-3-2 0,1 0 0,0 3-129,-2-3 0,4 0-516,-21-7-516,35 6-2322,-35-6-1032,25 0 0,-25 0-387</inkml:trace>
  <inkml:trace contextRef="#ctx0" brushRef="#br1" timeOffset="111597.2505">19397 10458 1935,'16'-16'4128,"-16"16"258,0 0-129,17-8-2322,-17 8-516,18-9-129,-18 9-516,30-4-258,-13 2 0,10 2-129,-7 0 129,8 0-258,-3 0 0,3 1-129,-1 0 129,-1 3-129,-4-2 0,0 3 0,-1 1-129,-4 1 129,-17-7-129,25 10 129,-25-10-129,0 0 0,20 24 0,-20-24 129,2 24-129,-2-24 0,0 35 129,0-11-129,-4 6 0,-2 6 0,-3 1 0,2-1 0,0 3 0,-1 3 0,-1-4 0,2 0 0,3-7 0,-2-1 0,1-1 0,1-1 0,3-5-129,1-3 129,0-2-129,0-18 129,0 30-387,0-30 129,0 20-387,0-20-774,0 0-2064,0 0-1032,0 0 0,0 0-516</inkml:trace>
  <inkml:trace contextRef="#ctx0" brushRef="#br1" timeOffset="111878.051">19480 10792 3870,'3'-20'4515,"-3"20"-129,20-14-129,-20 14-2709,29-9-387,-14 1-258,13 8-387,-2 0-258,5 0 0,-2 3 0,2 5-258,-1-2 129,-2-2-258,1 9-129,-4-6-258,4 14-645,-29-21-1548,31 27-1419,-15-10-516,-2 0 129</inkml:trace>
  <inkml:trace contextRef="#ctx0" brushRef="#br1" timeOffset="112158.8515">20055 10943 903,'21'0'4257,"-5"1"129,-16-1 129,0 0-1935,22 24-516,-22-24-645,11 27-516,-11-11-387,5 8 129,-5-5-258,0 5-258,0 4 0,-2-1-129,-4-3-258,-3-5-387,9 9-774,-13-13-2580,13-15-645,-11 22 129,11-22-387</inkml:trace>
  <inkml:trace contextRef="#ctx0" brushRef="#br1" timeOffset="113562.8539">20645 10532 1161,'3'-15'3999,"-3"15"-258,0-16-903,0 16-387,0 0-516,0 0-258,0 0-516,0 20-387,-4 0-258,4 11-129,-3 3-258,1 5 0,1 2 0,-2 1 0,3 2-129,0-10 0,0-6 0,0-4 129,0-10-129,0-14 0,0 0 0,0 0 0,13-18 0,-10-2-129,0-8 129,0-9 0,-2-2 0,-1 0-129,2-1 129,-2-1-129,1 8 129,1 4 0,-1 5-129,4 8 129,-5 16 0,0 0 0,0 0 0,22 0 0,-22 0 129,19 24 0,-19-24 129,29 24 0,-11-13 129,4 1-129,2-7 0,-1 2 0,-2-7-129,5 1 0,-5-1 129,2 0-129,-7-8-129,2-3 129,-2 0-129,-16 11 129,24-21-129,-24 21 0,17-17 0,-17 17 0,0 0 0,20 0 0,-20 0 129,11 25-129,-5 2 129,2 1-129,-4 9 129,2 4 0,-3-3-129,3 4 129,-3-1-129,-2-1 129,4-6-129,-1 0 0,-1-5-129,1-10-258,5 4-516,-9-23-1419,0 0-1806,0 0-645,15 6-129,-15-6-258</inkml:trace>
  <inkml:trace contextRef="#ctx0" brushRef="#br1" timeOffset="113874.8545">21236 10758 5289,'0'0'4773,"0"0"-258,18 2-129,-2 2-3225,-16-4-129,30-6 0,-14-3-516,6 8-258,0-4 0,1 2-129,0-1-129,0 2 0,-4 2 0,-1 0-258,1 4-258,-19-4-1161,26 3-2451,-26-3-516,18 12 0,-18-12-387</inkml:trace>
  <inkml:trace contextRef="#ctx0" brushRef="#br1" timeOffset="114202.4551">21786 10525 1677,'12'-18'4128,"-12"18"258,0 0-129,0 0-2064,5 13-645,-5-13 0,0 31-645,-3-13-129,3 16-129,0-1-129,0 7-129,0-3-258,0 4 129,0 1-258,0-2 129,0-4-129,0-2-129,0-5-129,-2-12-387,2 6-1290,0-23-2322,0 0-129,0 0-516,0 0-129</inkml:trace>
  <inkml:trace contextRef="#ctx0" brushRef="#br1" timeOffset="114920.0563">21954 10283 4773,'16'-13'4644,"-16"13"-258,0 0-129,25 0-2709,-25 0-645,24 0 129,-24 0-129,37 0-258,-18 0 0,9 2-258,-5-2 129,4 1-258,-2 2 0,-2 1 0,-1 0-129,2 2 0,-4-4-129,-1 3 129,-2-1-129,-3 2 129,-14-6 0,22 9-129,-22-9 0,17 15 0,-17-15 0,8 20 0,-8-20 0,3 29 0,-3-8 129,0-1-129,0 4 0,0 6 0,0-4 0,-3 5 0,2 5 0,-1 0 0,0 1 0,2 6 0,0 0-129,-2-1 129,2 8 0,0-5 129,0-7-258,0 3 258,0-8-129,0-3 0,0-8 0,0-3 0,0-19 0,-12 24 0,12-24 0,-19 11 0,19-11 0,-28 6 129,28-6-129,-29 5 0,29-5 0,-27 2-129,27-2 0,-19 1-129,19-1-387,0 0-903,0 0-2838,0 0-387,-6-8-129,6 8-387</inkml:trace>
  <inkml:trace contextRef="#ctx1" brushRef="#br1">25818 11591 0,'0'0'0</inkml:trace>
  <inkml:trace contextRef="#ctx0" brushRef="#br0" timeOffset="-229497.1264">2400 16012 774,'0'0'1935,"0"0"129,0-12-129,0 12 0,0 0-258,0 0-129,-8-12-387,8 12 0,0 0-516,0 0 129,-16-7-258,16 7 0,-14-2-258,14 2 0,-15 0-129,15 0 129,-19 0 0,19 0-129,-18 0 0,18 0 0,-17 1 129,17-1 0,-14 6-129,14-6 0,-13 5 0,13-5 0,0 0 0,-12 17 0,12-17 129,-4 17-129,2-5-129,2 2 129,0 8 0,0 5 0,0-3-129,4 5 129,-2 3-258,1-1 258,-2 3 0,0-1-258,-1-6 129,0 0-129,0-1 258,0-2-387,0 3 387,0-5-258,-2-1 0,-1-5 129,1 0 0,1-6-129,1-10 129,0 19 0,0-19 0,0 0 0,8 2 0,-8-2 0,23 0 0,-7-2 129,0-2-258,2 1 258,2 1-129,2-1 0,-2 0 0,1 2 0,0 1-129,-4 0-258,5 2-1935,-6-2-1677,-4-1-516,-12 1 0</inkml:trace>
  <inkml:trace contextRef="#ctx0" brushRef="#br0" timeOffset="-229168.1076">2575 16243 4386,'18'-20'4773,"-18"20"-645,17-17 0,-17 17-3096,25-17-258,-14 10-258,4 7-129,-1 0-129,1 8-129,1-5 0,-2 7-129,1-4-129,-4-4-1161,8 3-2451,-9-1-645,1-1 0,-11-3-387</inkml:trace>
  <inkml:trace contextRef="#ctx0" brushRef="#br0" timeOffset="-228426.0652">3024 15969 2709,'14'-10'4515,"-14"10"-387,0 0-129,12 7-2580,-12-7-387,0 22-258,0-5-387,0 7 0,-5 5-258,4 4 258,-4-1-258,1 1 129,0-5-129,3-1 0,0-5-129,1-1 258,0-21-258,1 10 0,-1-10 0,0 0 0,12-9 0,-8-9-129,0-6 129,-2-3-129,1 1 129,-2-3-129,0 0 129,0 0 0,0 1 0,-1 12-129,3 3 129,-3 13 129,7-13-129,-7 13 0,10 0 0,-10 0 0,16 12 0,-5-6 0,0 2 0,4 0 129,-1-1-129,2-1 129,1-3 0,2-2-129,0-1 258,2-4-129,-2-5 0,4 0 0,-4-7 129,3 2 0,-4-2 0,0-2-129,-3 4 129,-3 5-258,-12 9 258,18-11-258,-18 11 129,7 6 0,-6 6-129,0 5 0,-1 4 129,0 1-129,0 11 0,0 1 129,0-2-129,0 1 129,1-3 0,3-5 0,1 1-258,-1-7-129,8-1-1548,-12-18-2451,14 9-129,-14-9-516,17-1-129</inkml:trace>
  <inkml:trace contextRef="#ctx0" brushRef="#br0" timeOffset="-228212.0529">3614 16222 3612,'17'19'4773,"-17"-19"-387,11 20-129,-11-20-2580,6 29-516,-6-29-387,4 22-774,-4-9 129,0-2-387,3 2-1548,-3-13-2451,3 12 0,-3-12-645,0 0 387</inkml:trace>
  <inkml:trace contextRef="#ctx0" brushRef="#br0" timeOffset="-227861.0329">3809 16082 5289,'0'0'5160,"0"0"-387,8 4-258,-8-4-2967,23-4-516,-10-3-129,9 5-387,-1-1-258,1 3 0,-2 0-129,0 0-129,-3 0-258,-1 0 0,0 5-774,-16-5-1935,21 0-1548,-21 0-387,22 0-258,-22 0 0</inkml:trace>
  <inkml:trace contextRef="#ctx0" brushRef="#br0" timeOffset="-227156.9926">4193 15908 3870,'11'0'4644,"-11"0"-129,0 14-258,2 4-2838,-2-4-387,0 11-129,-2-6-387,2 4-129,-1 0-258,1 1 258,-2 6-387,2-12 258,0 9-258,2-15 129,1 6-129,-3-18 0,8 16-129,-8-16 129,10-16-258,-7 4-258,1-11 387,-1 4-258,0-9 258,-1 6-129,1-10 129,-1 11 0,2 3 129,-2 0 129,2 4 0,-2 2-129,-2 12 258,5-10-129,-5 10 0,0 0 129,0 0-129,12 13 0,-12-13 129,11 18 0,-11-18-129,17 17 0,-17-17-129,22 11 129,-10-11-129,2 0 129,-1-1-129,2-8 129,0-1-129,0-2 0,1-1 129,-1 0 0,-2 1-129,1 1 129,-2 2-129,-2 4 129,-10 5 0,20-2 0,-20 2-129,16 10 129,-8 2 0,-2 4-129,-2 2 129,2 1-129,-2 2 129,0 1-129,-1-2 0,-1 1 129,0-5-129,1-3 0,0 2 0,0-5-129,0 7-129,-3-17-516,13 16-2709,-13-16-1032,0 0-387,0 0-387</inkml:trace>
  <inkml:trace contextRef="#ctx0" brushRef="#br0" timeOffset="-226388.9487">4749 15698 4257,'0'-11'4902,"5"-3"-258,-5 14-387,9-27-2193,-9 27-1161,13-9 129,-3 9-516,-10 0-129,18-3-129,-18 3-129,21 3 129,-9 0-129,0 2 0,2 1 0,-3 0 0,0 0 0,1 0-129,-12-6 0,17 10 129,-17-10-129,13 4 0,-13-4 0,0 0 0,0 0 0,12 4 0,-12-4 0,0 0 0,0 0 0,0 17 258,0-17-258,0 23 0,0-5-258,0 3 516,0 0-516,0 7 258,-1 0 0,1 3 0,0 3-129,0-4 258,0 1-258,0 0 258,0-2-258,0 7 258,1-1-258,1 1 258,0-5-129,-1-1 258,0-2-258,-1-2 0,0-2 0,0-11 129,-4-1-129,4-12 0,-11 12 129,11-12-129,-17 1 0,17-1 0,-19 0 0,8-1-129,11 1 0,-19-7-774,19 7-3354,0 0-516,-15-5 0,15 5-774</inkml:trace>
  <inkml:trace contextRef="#ctx0" brushRef="#br0" timeOffset="-221089.6456">8254 16032 3225,'19'9'4386,"-19"-9"0,14 12-1290,-1 3-774,-13-15-516,9 22-516,-9-22-516,2 21-129,-2-3-387,0-6-129,0 8-903,0-20-3225,-8 24-387,8-24-258,0 0-387</inkml:trace>
  <inkml:trace contextRef="#ctx0" brushRef="#br0" timeOffset="-214316.2582">8499 15781 1806,'0'0'3741,"0"0"-645,0-11-387,0 11-516,0 0-387,12-5-387,-12 5-645,12-2 129,-12 2-516,23 0-129,-11 0-129,3 0 0,0 3-129,3 0 0,0-2-129,0-1-129,3 8-1548,-4-8-2064,-1 0-387,0 0-129,-2-2-129</inkml:trace>
  <inkml:trace contextRef="#ctx0" brushRef="#br0" timeOffset="-214018.2411">8869 15600 2580,'0'0'3483,"0"0"-1032,0 0-645,14 17-129,-14-2-387,2 9-258,-2 3-129,0 7-258,0 0-258,0 2 258,0-1-516,0 0 129,0-4-258,0-3-129,4-7-387,-3-4-774,6-5-2709,-2-2 129,-5-10-387</inkml:trace>
  <inkml:trace contextRef="#ctx0" brushRef="#br0" timeOffset="-213461.2092">9048 15687 1806,'8'-14'4257,"7"-3"387,-15 17-774,10-22-2322,4 22-387,-14 0-387,21-2-129,-11 2-387,3 5-129,-13-5 0,17 24-129,-10-9 0,-4 4 0,-3 3 0,0 5 129,-4-1-258,-5-1 129,-2-1 0,-2 0-129,-1-4 129,1 0-129,0-7 129,3-1 0,0 0-129,10-12 129,-11 14 0,11-14 0,-3 13 0,3-13 0,0 0 0,11 14 0,-11-14 129,19 10-129,-8-5 0,3-1 0,-1-1 0,3 0-258,0 2-1161,-2-4-2580,-1-1-258,1 0-129,1-4-129</inkml:trace>
  <inkml:trace contextRef="#ctx0" brushRef="#br0" timeOffset="-212965.1809">9333 15633 3483,'15'-6'4257,"-15"6"-129,21-11-1935,-4 11-774,-17 0 0,31 0-387,-21-3-258,11 3-129,-5 0-258,2 0 0,-3 0-129,3 0-129,-4 0 0,0 2 0,-2-1-129,0 1 0,-12-2 0,16 7 129,-16-7-129,9 16 0,-9-3 0,0 2 0,-3 6 0,-1 1 0,-4 4 0,1 1 0,-2 3-129,2-1 129,0-1 0,1 1 0,0-4 0,0-3-129,4-3 129,0-3-129,2-1 0,0-15-258,0 20-516,0-20-903,0 0-2451,0 0-258,0 0-129</inkml:trace>
  <inkml:trace contextRef="#ctx0" brushRef="#br0" timeOffset="-212701.1658">9412 15839 1032,'8'4'4515,"9"-4"0,-3 0-129,-14 0-2322,29 0-645,-17-6-129,9 6-645,-7-3-387,4 2-129,-3 1-516,-3-12-1548,2 9-2193,0-7-387,-1 4-387,-1-4 517</inkml:trace>
  <inkml:trace contextRef="#ctx0" brushRef="#br0" timeOffset="-211998.1256">9682 15473 1161,'0'0'4128,"0"0"129,0 0-903,0 0-1419,16 0 0,-16 0-774,21 0-129,-21 0-258,27 0-387,-15 0 129,7 0-258,-5 0-258,2 0 129,1 0 0,-2 0-129,2-3 0,-4 3 0,1-1-129,-4 1 258,-10 0-129,13 1-129,-13-1 258,1 14-258,-1-14 258,-1 21-258,-4-6 258,0 1-258,-2 0 129,3 4 129,-2 1-258,2 1 258,2 4-258,1 2 129,0 1 0,1 0 0,0 2-129,0 1 129,0-1 0,1-1 0,0-2 0,-1-1 0,1-4-129,-1 0 129,0-1-129,0-3 129,0-4 0,-1 1-129,-3-3 129,0-2 0,4-11 0,-13 14 0,13-14 0,-18 7 0,18-7 0,-18 4 0,18-4 0,-18 0-516,18 0-2580,0 0-1419,0 0 129,0 0-645</inkml:trace>
  <inkml:trace contextRef="#ctx0" brushRef="#br0" timeOffset="-222852.7464">6576 16021 1677,'0'0'3999,"0"0"387,0 0-258,8-6-2193,-8 6-645,25-10-258,-11 5-387,7 3-258,0-1-258,4 0-129,-1 3-258,-4-1-1161,9 1-2322,-7 0-387,-1 0-258,-5-1 129</inkml:trace>
  <inkml:trace contextRef="#ctx0" brushRef="#br0" timeOffset="-222528.7279">7011 15816 2322,'12'-12'3612,"-12"12"387,13-4-1419,-4 14-1032,-9-10-129,7 31-387,-6-13-258,4 14 0,-5-6-129,6 7-129,-6-5-258,5-1 129,-4-3-258,5 0 0,-4-7-129,4-5-516,5 10-1935,-11-22-1548,13 12-129,-13-12-516,10 0 259</inkml:trace>
  <inkml:trace contextRef="#ctx0" brushRef="#br0" timeOffset="-221969.6959">7289 15855 4257,'-4'-18'4644,"4"18"-387,0-24 0,13 16-2838,-8-11-258,13 9-258,-5-3-387,7 6 0,-5 3-258,4 4-129,-6 6-129,0 9 129,-5 3-258,-3 3 129,-5 1 0,0 2 0,-3 1-129,-5-2 258,-2-1-258,-1-4 258,1-1-129,-1 0 0,1-2 0,3-3 0,-1-2 0,7 2-129,1-12 129,0 15 129,0-15-258,7 14 129,-7-14 129,20 12-129,-7-9 129,1 1 0,1 0-129,1 1 129,-1-1 0,-1-3-129,2 3-387,-5-4-2322,6 0-1548,-4 0-258,3-1-516,-5-6 129</inkml:trace>
  <inkml:trace contextRef="#ctx0" brushRef="#br0" timeOffset="-216453.3803">7646 15723 1806,'14'0'3354,"3"-15"-1161,-3 11-258,-1-8-129,3 12-387,-4-11 129,5 11-516,-6-6-258,4 5-129,-4-3-129,3 4 0,-14 0-129,21 0 129,-21 0-129,19 5-129,-19-5 0,16 11 129,-16-11-258,12 12 129,-12-12 0,7 19 0,-7-7-129,1 4 129,-1 2-129,0 0 0,-1 0-129,-3 2 129,2-2-129,0 3 129,-1 0-129,0-2 0,0 3 0,2-1 129,0-1-258,0-1 129,1-1 0,0-4 0,0 1-129,0-4 129,0-11-258,-1 12-258,1-12-516,0 0-1677,0 0-1419,0 0-387,0 0-258</inkml:trace>
  <inkml:trace contextRef="#ctx0" brushRef="#br0" timeOffset="-216173.3643">7675 15881 774,'5'0'4257,"-5"0"258,20-4 0,-6-7-1677,8 11-1032,-7-8-387,13 8-516,-10-6-387,6 6-129,0-2-258,-1 2-258,-1 1-774,-7-1-1548,6 2-1806,-3 1-258,0 4-387,1-3 129</inkml:trace>
  <inkml:trace contextRef="#ctx0" brushRef="#br0" timeOffset="-223124.762">6410 15703 129,'0'0'3225,"0"0"-129,-7 0-903,7 0-387,0 0-129,0 0-387,0 0-129,0 0-258,-12-8-258,12 8 0,0 0-258,-16 0 0,16 0-129,-17-4-129,5 3 129,-1 1 0,0 0-129,-2 0 0,3 0 0,-1 1 129,3 2-129,10-3 129,-18 4-129,18-4 129,0 0-129,-6 18 0,6-5 0,3 4-129,3 5 129,2 4 0,-1 2 0,0 6 0,-1 1-129,1 2 129,-4-4-129,-2-1 0,0-1 0,-1-2 0,0-3-129,0-1 129,0 0 0,-2-9 0,1 6 0,0-10 129,1 2-258,0-14 258,1 15-129,-1-15 129,13 0 0,-2 0-129,0-11 129,3 10-129,0-9 258,0 10-258,2-1 387,-1 3-258,1 6-129,0-6 0,-2 7 0,0-7 0,2 10-645,-5-12-645,8 2-1935,-7-6-1161,5 2 0,-7-3-387</inkml:trace>
  <inkml:trace contextRef="#ctx0" brushRef="#br0" timeOffset="-210093.0166">11200 15454 129,'0'0'3096,"0"0"-1161,0 0-129,0 0-387,-6-1 0,6 1-258,-13-5-258,2 3-258,11 2 258,-17-5-258,17 5-129,-18-3 129,18 3-258,-17-3-129,17 3 0,-15-3 129,15 3-258,-14 0 0,14 0 0,-12 0-129,12 0 129,0 0 0,-12 6-129,12-6 258,-7 16-129,7-16 129,-4 23-258,2-7 387,0 4-387,2 5 258,-2 3-258,2 2 0,0 3 0,0 4 0,-1 0 0,-1 1 0,0-2 0,1-3 0,-1-3-258,-1-3 258,1-3 0,-2-6 0,3-2 0,1-16-129,-2 17 129,2-17 0,0 0 0,3 12 0,-3-12 0,16 0 129,-16 0-129,22 0 0,-8 0 0,0 0 0,1 0 0,-1 0 0,-1 0 0,5 4-129,-5-1-129,4 2-774,-17-5-2580,24 0-516,-11-3-516,1-2 387</inkml:trace>
  <inkml:trace contextRef="#ctx0" brushRef="#br0" timeOffset="-209657.9913">11367 15634 3870,'-19'56'3741,"12"-29"-1032,7 10-516,-1-13-258,5 9-516,5-13-387,7 1-387,-2-11-129,6-2 0,1-8-258,3-4-129,-3-7 0,1-7 0,-2-1 0,-3-4-129,-2 1 129,-5-5-129,-5 3 0,-2 0 0,-3-1 129,-9 6-129,-4-2 0,-4 4 0,-3 4 0,0 5 0,-2 6 0,2 2 0,2 7-258,1 4 0,11 15-645,-3-9-1290,9 9-1935,1 1-258,10-1-387</inkml:trace>
  <inkml:trace contextRef="#ctx0" brushRef="#br0" timeOffset="-209439.9792">11726 15850 3225,'12'8'4257,"-8"8"0,-2 1-1935,-2-17-903,0 26-387,-4-11-645,0 3-129,0-2-258,-2-2-645,6 4-1419,-2-4-2064,2-14-129,-8 17-129</inkml:trace>
  <inkml:trace contextRef="#ctx0" brushRef="#br0" timeOffset="-208997.9539">11909 15679 3870,'-23'52'4257,"14"-18"-1548,0-8-387,9 11-387,-2-15-774,5 9-129,5-13-387,5 1-129,4-9-258,0-4-129,6-6 129,2 0-258,-1-5 129,-3-4 0,-1-6-129,1-2 129,-6-2-129,-1-2 129,-8-1-129,-3-2 0,-3-1 129,-4 0-129,-4 0 0,-9 2 0,0 2 0,-2 4 0,-2 3 0,1 6-129,2 6 0,3 1 0,15 1-645,-20 8-1806,20 2-1677,0-10-129,6 19-516</inkml:trace>
  <inkml:trace contextRef="#ctx0" brushRef="#br0" timeOffset="-208365.9178">12173 15493 1806,'15'6'4515,"10"-8"0,-13-5-258,2-4-2838,7 8-258,-4-7-258,3 8-387,-4-4-258,0 3-129,-5 1 0,-1 1-129,-10 1 129,14 0 0,-14 0 129,0 10-258,0-10 258,0 20-258,-2-8 129,-1 5-129,1 2 129,0 1-129,2 1 0,0 1 0,0 2 0,7 1 0,-1 2 0,0-4 0,1 4-129,1-1 258,-2 2-129,-2-3 0,0 1-129,-4 0 258,0 1-258,0-1 129,-7-4 0,0-3 0,-2-1 0,0-1 0,-1-6 0,10-11 0,-20 15 129,8-8-129,12-7 0,-19 4 0,19-4 0,-14 1-129,14-1-774,0 0-3354,0 0-258,0 0-387,0 0 0</inkml:trace>
  <inkml:trace contextRef="#ctx0" brushRef="#br0" timeOffset="-206584.8159">14042 15349 2709,'0'0'2580,"0"0"-516,0 0-387,-12-9-258,12 9-129,-15-3-516,15 3 258,-21 0-258,21 0 129,-22 0-258,10 0 0,-3 0-258,5 0 0,-4 0 0,4 0-129,10 0 0,-18 3 0,18-3-129,-12 6 129,12-6-129,-8 11 129,8-11-129,-2 20 0,0-4 129,2 3-129,0 5 129,0 3-258,0 2 258,0 2-258,0 5 0,0 1 0,0-1 0,0-2 0,0 0-129,-5-1 129,3-1-129,-2-4 129,2-3-129,-1-5 129,2-2 0,1-5-129,0-2 129,0-11 0,4 11 0,-4-11 0,16 5 0,-1-5 129,-1 0 0,5 0 0,1 0 0,1 0 0,2 0 0,0 0 0,2 0 0,-3 0-258,1 0-258,-4-8-1161,0 7-2709,0-6-129,-3 1-516,-3-6 258</inkml:trace>
  <inkml:trace contextRef="#ctx0" brushRef="#br0" timeOffset="-206292.7992">14340 15377 1,'0'0'4127,"0"9"130,-2 3-129,-5 2-1935,7 12-774,1-3 0,6 8-387,-5-2-387,3 5-258,1-5-129,-4-1-129,2 0-129,-1-7-129,0 4-645,-3-13-2322,0 2-1032,0-14-387,2 11-258</inkml:trace>
  <inkml:trace contextRef="#ctx0" brushRef="#br0" timeOffset="-205833.773">14506 15408 2322,'9'-17'4515,"-9"17"-258,12-12 129,-3 2-2580,4 10-1032,-13 0 0,26 0-516,-14 8 0,2-2-129,0 5-129,-2 1 0,-1 1 0,-4 1 129,-2 0 0,-5 1-129,0-2 0,-2 2-129,-5-1 258,-7 1-258,4-1 129,1 1-129,-2-1 129,4 0-129,1 1 129,3-2 0,2 0 0,1-13 0,0 20 0,0-20 129,15 17 0,-3-9 0,-2-4 129,2 3-129,2-2 0,-2-2 0,1 2-258,0-5-645,6 0-3225,-4 0-258,0-6-258,-1-3-258</inkml:trace>
  <inkml:trace contextRef="#ctx0" brushRef="#br0" timeOffset="-205384.7473">14848 15370 3612,'0'0'4773,"0"0"-645,16-5 129,-6-1-3354,12 6 129,-4 0-516,7 0-129,-7 0-129,4 0-129,-6 0 0,2 4 0,-7-1 129,1 2-129,-12-5 0,13 12 0,-13-12 0,6 15-129,-5-4 129,-1 3 0,0 0 0,0 3 0,-1 4 0,-3-2-129,0 5 387,-1 1-387,-1-1 129,-1 0-129,1 2-129,0-2 258,3-2-129,-2 1 0,4-5-129,-1-2 0,2 1-387,0-17-1161,0 0-2580,0 0-129,0 0-645,0 0 387</inkml:trace>
  <inkml:trace contextRef="#ctx0" brushRef="#br0" timeOffset="-205136.7331">14902 15571 3483,'12'-12'5031,"0"8"-387,1-1-258,5 5-2451,-4-8-645,8 8-387,-6-2-387,4 2-258,-2 0-258,-3 0-258,2 10-903,-17-10-2193,19 9-1032,-19-9-258,18 17-387</inkml:trace>
  <inkml:trace contextRef="#ctx0" brushRef="#br0" timeOffset="-204933.7213">15243 15691 516,'15'24'4257,"-13"-12"258,4 1-258,-4 8-1806,-2-21-516,3 26-645,-3-11-774,0 3-129,-3-2-387,3-16-516,0 22-2967,0-22-645,0 14-387,0-14-258</inkml:trace>
  <inkml:trace contextRef="#ctx0" brushRef="#br0" timeOffset="-204600.7025">15530 15447 5805,'8'-18'4515,"-8"18"0,0 0-258,0 0-3354,0 0-129,0 0-129,0 15 129,0 4-387,-1 1 129,0 6-129,-4 1 129,2 4-258,-4-3 129,5 2-258,-1-1-129,2-3-129,1 1-387,0-14-516,4 5-3354,-4-18-258,12 18-387,-12-18-129</inkml:trace>
  <inkml:trace contextRef="#ctx0" brushRef="#br0" timeOffset="-204113.6746">15711 15464 5547,'13'-15'4773,"-13"15"0,18-12-645,-1 11-2709,-17 1-516,23-7-129,-11 7-387,0 0-129,-12 0-129,16 15 0,-11-4 129,-3 4-258,-1 2 129,-1 0-129,-1-1 129,-3 3-258,-2 1 258,-4-2-258,2 0 0,-1-1 129,-1 1-129,0-2 0,4 0 129,0-4 0,0 2 0,3-2 0,3-12 0,0 17 0,0-17 0,8 18 0,-8-18 0,18 14 129,-7-10-129,0-1 0,2 2 0,0-5-258,2 8-1677,-3-8-2193,2-1-516,-4-9 0,3 1-516</inkml:trace>
  <inkml:trace contextRef="#ctx0" brushRef="#br0" timeOffset="-203657.6485">15987 15395 6063,'0'0'4902,"0"0"-387,0 0-387,21-4-3354,-10-1 0,12 5-387,-7 0 129,5 0-258,-2 1 0,0 5 0,-3-1-129,2 4 129,-4-1-129,-1 2 0,-13-10 0,21 20 0,-21-20 0,14 21 0,-11-10 129,0 2-258,-3 1 129,0 3-129,-5 1 258,-2 2-258,0 0 129,-1 5-258,-2-2 129,1 0 0,2 0 0,1-1 0,0-1 0,4-1 0,-1-2-258,1-4 129,2 0-387,0-14-645,0 0-3354,0 0 0,0 0-387,0 0-258</inkml:trace>
  <inkml:trace contextRef="#ctx0" brushRef="#br0" timeOffset="-203420.635">16055 15652 5676,'0'-12'4773,"8"4"0,0-6-1161,12 14-1935,-11-10-129,14 10-645,-7-7-387,6 5-129,-4-3-129,2 2-387,-1 3-516,-19 0-3225,25-7-774,-14 0 0,1 2-645</inkml:trace>
  <inkml:trace contextRef="#ctx0" brushRef="#br0" timeOffset="-202769.5977">16304 15283 5160,'0'0'4773,"9"-1"-129,1-2-258,11 3-2838,-8-3-516,13 3 0,-6 0-387,8 0-258,-4 0 0,0 0-258,-1-2 0,-2 2 0,-2 0 129,-2 0-258,-2 0 0,-2 0 0,-2 0 0,-11 0 0,14 10 0,-14-10 0,3 19 0,-3-7 0,0 2 0,0 3 0,-2 3 0,-1 1 0,-2 1 0,5 2 0,-1-2 129,0 4-129,1 0 258,0 0-387,0 0 387,0 2-387,0 1 258,1 0-129,0-3 0,5 3 0,-4-2-129,0-1 129,1-3 0,-3-1 0,0-4-129,0-1 129,0-2 0,-6-4 0,6-11 129,-14 15-129,14-15 129,-17 9-129,17-9 0,-18 2 129,18-2-129,-19 2-129,19-2-129,-14 0-774,14 0-3354,0 0-258,0 0-258,-1-11-645</inkml:trace>
  <inkml:trace contextRef="#ctx1" brushRef="#br0" timeOffset="-81070.8229">14898 15201 0</inkml:trace>
  <inkml:trace contextRef="#ctx1" brushRef="#br0">15081 14727 0,'0'0'0,"0"0"0</inkml:trace>
  <inkml:trace contextRef="#ctx0" brushRef="#br0" timeOffset="-199785.427">19103 15341 903,'-6'10'4257,"6"-10"0,-9 23-129,9-23-2322,-4 33-516,1-16-387,3 7-258,0-6 0,0 4-516,0-2 129,1-4-258,-1-3 129,0-13-129,0 18 0,0-18 0,0 0 0,0 0 0,0 0 0,5-10 0,-3-2-129,2-3 129,0-6 0,0-1-129,-1-4 129,2 1 0,-4 1 0,1 0 0,-2 5 0,0 3 129,0 5-129,0 11 0,0 0 0,0 0 0,0 0 0,0 12 0,2 0 0,4 0 129,4-1-129,1 0 129,4-4 0,0 2-129,-1-6 129,6-1 0,-2-2 0,1 0-129,-2-5 129,2-4 0,-3 0-129,1-3 129,-2 1 0,-1 0-129,-3 4 129,-11 7-129,16-8 0,-16 8 129,0 0-129,11 12 129,-11 0-129,0 6 0,1 1 129,-1 6-129,1-2 129,-1 1-258,1 1 258,0 0-129,-1-2 0,2-4-129,0-2-516,-2-17-2967,5 17-903,-5-17 0,14 0-516</inkml:trace>
  <inkml:trace contextRef="#ctx0" brushRef="#br0" timeOffset="-199532.4126">19554 15455 4644,'11'6'4515,"0"-4"-129,-11-2-387,26 2-2838,-13-2-645,4 0-129,0 0-129,0 0-129,0 0-129,-3 0-258,5 4-1419,-8-4-2451,2 0-258,-2-5-258,-11 5 0</inkml:trace>
  <inkml:trace contextRef="#ctx0" brushRef="#br0" timeOffset="-199245.3959">19920 15350 4128,'0'0'4773,"0"0"-258,0 0-129,13-2-2709,-13 2-903,3 6-258,-3-6-129,1 23-258,-1-9 129,0 6-258,0-2 129,0 2-129,0 1 0,-2-1-129,1-2 129,0-4-387,1 7-258,0-21-2322,-3 19-1419,3-19-258,0 10-516</inkml:trace>
  <inkml:trace contextRef="#ctx0" brushRef="#br0" timeOffset="-199020.3829">20193 15537 2193,'11'22'4515,"-9"-6"-129,-1 0 0,4 5-2967,-5-5-645,0 5-258,0-1-129,-3-3-516,3 9-774,-1-14-3096,0-1-258,1-11-258,0 0-129</inkml:trace>
  <inkml:trace contextRef="#ctx0" brushRef="#br0" timeOffset="-200485.4671">18939 15209 1,'0'0'3998,"0"0"130,2-8-1032,-2 8-387,0 0-774,0 0-516,1-10-516,-1 10 0,0 0-387,0 0-258,0-12 0,0 12 0,0 0-129,-16-9-129,16 9 129,-20-5-129,8 2 0,-1 0 129,-1 2-129,1 1 0,-1 0 0,1 0 0,0 0 0,13 0 0,-18 10 0,18-10 0,-16 19 0,12-7 0,-1 5 0,0 1 0,2 7 0,-2 4 0,3 3-129,-2 2 129,1 2 129,-1 1-258,1 1 258,-2-1-258,0-2 258,-1-2-258,-1-3 258,3-2-129,-1-2-129,1-2 129,1-4 0,2-6 0,1-3 0,0-11 0,1 17 0,-1-17 0,14 4 0,-3-3 0,3 0 129,0 1 0,2-2-129,2 0 0,-1 0 129,3 0-129,-3-2-129,0 0-129,1 2-258,-6-12-1548,1 9-2064,1-6-387,-3 1-258,-1-2 130</inkml:trace>
  <inkml:trace contextRef="#ctx0" brushRef="#br0" timeOffset="-198036.327">21135 15476 4902,'0'0'5160,"0"0"-387,15 3-129,-15-3-3612,22 0-387,-9-2-258,7 2 0,-2 0-258,0 0 0,0 0 0,-4 2-258,2 1-129,-16-3-774,29 1-2838,-29-1-903,17 0 129,-17 0-516</inkml:trace>
  <inkml:trace contextRef="#ctx0" brushRef="#br0" timeOffset="-197749.3106">21560 15354 5289,'12'0'5031,"-12"0"-258,0 0-258,0 0-3483,0 19-258,-1-9-129,1 11-258,-3-5-129,0 5-129,-1 2 0,0 0-129,-2 0 0,-1 0 0,3-2-129,1-5-129,0 0-129,3-16-774,0 14-3225,0-14-387,0 0-387,12-2-129</inkml:trace>
  <inkml:trace contextRef="#ctx0" brushRef="#br0" timeOffset="-197069.2717">21674 15240 774,'0'0'4515,"0"10"516,0-10-516,16 2-1548,-16-2-1677,29 0-258,-14-7-258,10 7-129,-4-3-129,4 2-258,-5 0 0,5 1-129,-5 0 0,-1 0 0,-4 0-129,-2 3 0,-1 2 0,-12-5 0,14 14 0,-14-14 0,8 17 0,-7-5 0,-1 4 0,0-3 0,-1 0 129,-4 2-129,1 0 0,1 1 0,0 0 0,-1 1 0,2-2 129,-2 3-258,3-2 258,0 2-129,0-3 0,-1 1 0,1 2 129,0-1-258,-1 3 258,2 1-129,0-2-129,0 1 129,0 1 0,0 2 0,0-4 0,-1 2 0,0-3 0,-3 1 0,1-2 0,-2-3 0,-2-1 0,1-3 129,6-10-129,-17 11 0,17-11 0,-15 0 0,15 0 129,-15-9-258,15 9-129,-11-20-258,11 20-645,-11-14-2709,11 14-1161,-1-12 0,1 12-258</inkml:trace>
  <inkml:trace contextRef="#ctx0" brushRef="#br0" timeOffset="-198302.3422">20648 15400 4773,'0'0'4773,"-8"5"-258,8-5-129,-21 17-3612,18-3-258,-8-1-129,9 3-258,-4 0 129,5 1-258,-1-2 129,1 0-129,1-15 0,-2 19-129,2-19 0,0 0 0,0 0 0,0 0-129,0 0 0,2-14 0,4 1 0,-4-5 0,6 0-129,-7-2 0,8 1 129,-4-2 258,1 3-129,-3 3 258,0 2-129,-3 13 258,3-16 129,-3 16-129,0 0 0,0 0 0,12 7 129,-12-7-129,10 14 0,-10-14 0,17 15 0,-17-15-129,19 13 129,-7-9-129,0-4-129,0 0 129,2 0 0,0-3 0,2-7-129,1 2 129,1-3 129,-1 1-129,-2 0 0,1 4 0,-5-2 0,0 5-129,-11 3 258,14 0-129,-14 0 0,6 17 0,-3-6 0,0 5 0,-1 1-129,0 1 129,0 1-129,-1 0 0,-1 0 129,2 1-258,-2-2 129,0-1 0,0-4-258,0-13-129,5 26-1677,-5-26-2451,0 0-387,13 0-129,0-1-387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4.9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-9-9 258,'-17'0'1290,"17"0"-129,0 0 129,0 0-129,0 0 0,19 26 129,-2-2 0,13 11-387,7 9 258,13 17-129,7 8-129,11 18 0,2 6-258,12 16 129,1 2-258,9 10 258,-6 3-258,8 13 0,-4-9-129,7 6 129,-2-10-129,4 1-129,-5-16 0,-3 1 129,-1-17-129,-5-5 0,-10-7-129,-3-5-129,-4-8 0,-6 1-129,-6 0 0,-6-7-129,-5 3 258,-4-10-129,-4-3 129,-3-8 0,-12-2 129,-3-8-129,-3-6 129,-4 1-129,-2-10 0,-1 1 129,-4-1-258,0-1 129,-5-18 0,8 19 0,-8-19 0,0 0-129,0 0 0,0 0-387,0 0-645,10-18-2451,-7-1-129,-2-3-516,4-2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6.4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0 516,'0'0'1419,"-15"8"0,15-8-387,-7 17 129,7-17-258,-9 34 258,6-14-258,-1 12 0,-1-1-129,4 17 0,-1 4-258,2 20 258,0 7-129,0 16-129,0 13 0,5 11-129,1 7 0,2 11 0,-2-2 0,3 6-129,-3-4 0,3 1-129,-6-7 258,4 3-258,-5-3 0,2 0 0,-4-6 0,0 2-129,0-7 0,0-4 0,-2-6 0,-2-15-129,-2-8 258,2-15-129,-2-16 0,3-12 0,1-13 129,0-13-129,2-18 0,0 0-129,0 0 129,0 0-129,17 6-516,-9-17-1161,-8 11-1548,27-20-258,-16 3-387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8.2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-6 0 1161,'-3'12'1935,"3"5"-258,7 2-129,3 12-129,9 10 129,6 7-129,9 11-129,4 10-258,11 12-129,-1 6-258,13 17 129,-4-3-258,6 14 129,-5-1-258,5 10-129,-3-9 0,2 1 0,-5 1-258,5-4 0,-3-6 129,0-2-258,1-8 129,2 0 0,-2 0 0,0-3 0,5-3 129,-5-6 0,-1-2-129,-1-2 0,-7-4 0,-1-6-129,-10-7 0,-2-5 0,-7-7 129,-3-6-129,-3-3 129,-3-5 0,-1-3 0,-1-4 0,1-3 0,-4-4 129,7 0-129,-5-1 0,-3-5 0,0 0 0,1-5 0,-17-13 0,20 21 0,-20-21-129,0 0 129,22 11-129,-22-11-129,0 0 0,22 5 0,-22-5-258,16 3 0,-16-3-258,18 5-516,-18-5-645,0 0-1806,0 0 129,0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19.6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1796 0 1161,'0'8'1548,"0"-8"-129,-10 31-258,1-11 258,2 2-387,-7 6 129,4 9-129,-8 1-129,1 9-258,-5 2 0,0 10 129,-11 7-387,2 13 129,-7 1-129,0 11 0,-5 5 129,-4 9-129,-6 12-258,-1 9 129,-3-2-129,-8 5-129,-1 7 0,-6 2 0,-3 3-129,0-4 0,-3-1 129,3-1-129,-2-3 129,7-3 0,-4-10 0,8-2 129,3-7-129,1-5 129,3-14-129,6 2 129,0-16 0,6-9 258,7-13-258,4-13 0,9-5 0,4-13 0,23-24 0,-18 11-129,18-11-258,9-17-1161,10-1-2322,9-4-258,-3-15-258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09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8131 5593 1419,'68'-39'2580,"-25"13"-645,6 0-387,4-6-774,9 0 0,3-4-258,5 0 258,2-5-258,6 2-129,-5-2 129,6 0-387,-9 2 129,1-2-129,-3 7-129,-6 3 0,-3 4 0,-9 2-129,-1 6-129,-9 2-1419,-7 2-1806,1 10 0,-12-7 259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3.4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0 1419,'0'0'1548,"0"0"-387,0 14-129,0-14-129,-3 31 0,0-4 129,1 10-387,0 7 0,2 15 0,0 8 129,0 15-387,0 15 0,5 12 129,0 8-258,2 4 0,-1 7 0,3 2-129,-5 3 0,4-4-129,-1-5 129,2-3-129,1-5 129,0-4-129,1-11 129,-1-3-129,-1-10 0,-3-9 0,0-10 0,-5-7 129,-1-8-129,0-6 0,0-6 0,-4-1 0,-4-2 0,2-1 258,2 1-516,-2-2 516,3 2-258,0-2-258,0 2 258,2 0-129,1 2 129,0-4-129,-2-1 258,2 2-258,0-5 129,0-5 129,-1-4-129,1-7 0,0-17 0,0 0 0,0 0-258,0 0-1032,0-13-2193,4-4 0,-4-14-258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6:25.1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2971 1161,'33'-43'2451,"-13"14"-387,2-1-129,1-7-258,5 5-258,5-7-258,2 1-258,3-8-258,8-1 0,-1-12-129,7 3 0,-2-9-129,9-1-129,-5-10-129,5 4 0,4-10 129,3 2 0,-1-6-129,7-3 0,3-1 0,4-9 0,7-5 129,6 0 0,1-2-129,3 5 0,-5-1 258,4 0-129,-3 2 129,0 13-258,-9 4 0,-3 4 0,-5-1 0,0 6 0,-5 4 0,-4 3-129,-2 4 129,-5 2-129,2 8 129,-6-1-129,-3 11 129,-4 1-129,0 6 0,-6 9 129,-8 3-129,-5 2-129,-4 7 0,-5 0-645,2 8-3096,-22 7-258,20 0-258,-20 0-387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1:56.661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94 75 903,'0'0'1419,"0"0"-258,0 0 129,-6-6-129,6 6-129,0 0 0,0 0 0,0 0-258,0 0-129,0 0 0,0 0 0,-8-13-129,8 13 129,0 0-258,0 0-129,0 0 258,0 0-129,0 0-129,0 0 129,0 0-129,0 0-129,0 0 129,0 0-129,-14-9 129,14 9-129,0 0 129,0 0-129,0 0 0,-13 0-129,13 0 0,0 0 129,0 0-129,-11 0 0,11 0 0,0 0 0,0 0 129,0 0-129,-14 7 0,14-7 0,0 0 0,0 0 0,-6 15 129,6-15-129,0 0 0,-4 13 129,4-13-129,0 0 129,-4 18-129,4-18 0,-5 16 0,5-16 129,-3 16-129,3-16 0,-4 16 0,4-16 129,-2 18-129,2-18 129,0 16-129,0-16 129,0 17 0,0-17 0,4 18-129,-4-18 258,4 14-258,-4-14 129,0 0-129,10 16 0,-10-16 0,0 0 129,0 0-129,12 16 0,-12-16 0,0 0 0,0 0 0,11 16 0,-11-16 0,0 0 0,9 14 0,-9-14 0,0 0 0,10 14 0,-10-14 0,0 0 0,11 18 0,-11-18 0,0 0 0,8 16 0,-8-16 0,0 0 129,8 17-129,-8-17 0,0 0 0,13 13 0,-13-13 0,0 0 0,0 0 0,13 12 0,-13-12 0,0 0 0,0 0-129,0 0 129,14 11 129,-14-11-129,0 0 0,0 0 0,14 3 0,-14-3 0,0 0 0,13 0 0,-13 0 0,0 0 0,12 0 0,-12 0 0,0 0 0,11-5 0,-11 5 129,0 0-129,13-6 0,-13 6 0,0 0 0,0 0 0,14-11 0,-14 11 0,0 0 0,0 0 0,9-16 0,-9 16 0,6-17 0,-6 17 0,2-20 0,-1 5 0,-1 2 0,0 0 0,0 0 0,0-2 0,-4 0 0,-2 1-129,1 2 129,0-5 0,-2 4 0,0-2 0,1 2 0,6 13 0,-14-23 0,14 23 0,-10-22 0,10 22 0,-8-16 0,8 16 0,-6-15 0,6 15 0,-7-15 0,7 15 0,-7-13 0,7 13 0,-8-15 129,8 15-129,-9-13 0,9 13 0,0 0 0,-13-14 0,13 14 0,0 0 0,0 0 0,-12-8 0,12 8 129,0 0-129,0 0 0,-14 3 0,14-3 0,-9 16 129,9-16-129,-12 19 129,12-19-129,-9 23 129,6-9-129,3-14 0,-6 22 0,6-22 0,-1 20 0,1-20 0,0 16-129,0-16-129,0 18-645,0-18-516,0 0-2451,12 19-645,-12-19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2:00.177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109 0 516,'0'0'645,"0"0"129,0 0 258,0 0-387,0 0 129,0 0 0,0 0 0,-13 4 0,13-4-129,0 0-258,0 0 129,0 0-129,0 0 0,-15 13 0,15-13 0,0 0 0,0 0-129,-11 9 0,11-9-129,0 0 0,0 0-129,0 0 129,0 0-129,0 0 0,0 0 129,0 0-129,0 0 0,0 0 129,-12 4-129,12-4 129,0 0-129,0 0 0,0 0 258,0 0-258,-14 11 0,14-11 129,0 0-129,-7 15 129,7-15-129,0 0 129,-6 15-129,6-15 0,0 0 0,0 0 0,-5 19 129,5-19-129,0 0 129,-3 16 0,3-16-129,-3 17 258,3-17 0,-4 21-129,4-21 0,-3 21 129,3-21 0,-1 26-129,1-26 0,-2 22-129,2-22 129,-1 17-129,1-17 129,0 17-129,0-17 129,-2 16 0,2-16 0,0 18 0,0-18 129,2 18-258,-2-18 129,6 18 0,-6-18-129,8 17 0,-8-17 0,8 14 0,-8-14 0,0 0 0,10 19 129,-10-19-129,0 0 0,4 22 0,-4-22 129,6 15-129,-6-15 0,5 12 129,-5-12-129,4 14 0,-4-14 129,0 0-129,11 14 129,-11-14-129,0 0 129,16 1-129,-16-1 129,13 0-129,-13 0 0,13-8 258,-13 8-258,0 0 0,14-16 129,-14 16-129,0 0 0,12-17 0,-12 17 0,0 0 129,8-17-129,-8 17 0,0 0 0,8-17 0,-8 17 0,0 0 0,3-16 0,-3 16 0,2-13 0,-2 13 0,1-16 0,-1 16 0,0-16 0,0 16 0,2-18 0,-2 18 0,1-19 0,-1 19 0,3-17 0,-3 17 0,2-14 0,-2 14 0,1-14 0,-1 14 129,0 0-129,0-14 0,0 14 0,0 0 0,0 0 0,0-17 0,0 17 0,0 0 0,-6-15 0,6 15 0,-3-14 0,3 14 0,-6-16 0,6 16 0,-2-14 0,2 14 0,-5-14 0,5 14 0,0 0 0,-3-16 0,3 16 0,0 0 0,-6-17 0,6 17 0,0 0 0,-6-14 0,6 14 0,0 0 129,0 0-129,-9-14 0,9 14 0,0 0 0,0 0 0,-13-8 0,13 8 0,0 0 0,-13-6 0,13 6 0,0 0 0,-18-9 0,18 9 0,0 0 0,-14-12 0,14 12 0,0 0 0,0 0 0,-13-7 0,13 7 0,0 0 0,0 0 0,0 0 0,0 0 129,0 0-129,-14 4 0,14-4 0,0 0 0,-13 10 0,13-10-129,0 0 129,-14 20 0,14-20-258,-6 15-645,6-15-1806,0 0-1290,-8 23-387,8-23 129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44:38.0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11871 6341 1,'98'5'0,"-47"0"128,-1 0 1,-1 1 129,-1 2-258,-1-1 129,3 2 0,-3 0-129,3 1 129,1-3 0,1-1 0,0 0 129,2-2 0,1 0 258,0-3-129,2 1 258,-4-2 129,1 0-129,0-1 0,2 1 129,-1 0 0,-3 0-129,0 0-387,0 0 129,-1 0-129,1 0-129,-6 0 0,4 0 129,-4 5 0,5-2-129,-1 2 0,3 1 0,-1 0 129,-2 0-129,3 3 129,-1-3-258,-1 0 129,-1 0 0,-2 0-129,-1-4 258,-2 6-258,3-4 129,-2-1-129,-1 2 129,1-1-129,1 0 129,-3 0-129,4 3 129,-1-2 0,0-1 0,-2 1 129,5-1-129,-4 2 0,3 0-129,-1-2 129,2-2 0,0 0-129,0 1 0,0-2 129,-1-1-129,4 0 129,-1 0-129,1 0 258,0-1-258,0-2 129,1 0-129,3 0 0,0-1 129,-2-2-129,1-1 0,0 1 0,0 0 0,1-2 0,-1 1 0,-4-3 129,4 3-129,2 0 0,-1 4 0,1-3 0,-1 1 129,7 1-258,0 0 258,-2 1-258,3-1 258,4 1-129,1-3 0,2 1 0,0 1 0,-3 2 0,2-1 0,0-1 0,1 1 129,0 0-129,-2-1 0,0 0 0,1-1 129,4 1-129,-2 0 258,1 2-258,0-2 129,0 2-129,-2 0 129,0-2-129,-2 2 0,-3 0 129,1-2 0,1-2 0,-2 1 0,-2-1 0,2 0-129,1 1 129,-1-2-129,0 0 0,2 0 0,-2 0-129,-2-3 129,-2 3-129,-1 1 258,-2-4-129,0 3 0,0-1 129,5-1-129,-3 2 258,0 3-258,4-1 129,1 4-129,-2 0 0,-1 1 0,0 0 0,-2 0 0,0 0 0,0 0 0,-4 0 0,-1 0 0,3 0 129,-2 0-129,2-1 0,-4-1 0,-1 2 0,-3-2 0,2 1 0,-2 0 0,-4 1-129,-3-4 129,-4 4 0,2-1 0,-4 1 0,4 0 0,-5 0 0,0 0 0,-4 0 0,2 0 0,-4 0 0,-2 0 0,-3 1-129,-7-1-387,1 5-1290,-2 4-2709,-19-9 129</inkml:trace>
  <inkml:trace contextRef="#ctx0" brushRef="#br0" timeOffset="5323.6761">22338 6417 1935,'5'-12'1935,"4"7"-645,9-3-516,6 6 0,7-2-645,6 3 258,7-3-129,7 4-129,10 0 387,6 0-258,6 1-129,6 4 258,4 2-129,0-1-129,6 1 129,1 2 129,-7-2-129,-6 1 258,-13 0-129,-5-1 0,-11-2 129,-6 1-129,-15 1-387,-6-1-129,-1 2-1032,-9-2-903,-11-6-2193,17 19 258</inkml:trace>
  <inkml:trace contextRef="#ctx0" brushRef="#br0" timeOffset="32151.0827">3874 11763 2709,'0'0'4128,"0"0"129,-1-13-129,1-1-2451,0 14-387,9-32-258,1 11-258,-3-5-129,3 1-129,2-11 0,3 2-129,-1-5 0,0 3-129,0 3 0,-1 7-129,-4 6 0,0 10 0,-9 10 0,5 6 0,-5 16-258,0 10 258,-5 9-129,1 6 0,-1 4 0,0 6 0,2 2 0,-1-1 0,2-1 0,1-3-129,1-3 129,-2-7-129,2-4-129,0-11 0,0-2-258,0-13-258,0 5-516,0-19-2064,0 0-1290,0 0 0,0 0-258</inkml:trace>
  <inkml:trace contextRef="#ctx0" brushRef="#br0" timeOffset="32719.1548">4454 11663 5547,'4'-37'4644,"-1"21"0,-1 1-258,7 8-2967,-9-4-387,0 11-129,0 0-516,1 13 0,-1 4-129,-1 6 0,-3 1 0,3 3-258,0 5 129,1 2-129,0 0 0,-1-2-129,1-3 0,0-6-387,0 2-774,-1-10-2838,1-3-516,0-12-129,0 0-387</inkml:trace>
  <inkml:trace contextRef="#ctx0" brushRef="#br0" timeOffset="32999.6903">4334 11820 7740,'-8'0'5031,"-3"-6"-258,11 6-258,0-19-3354,7 13-258,5-7-258,5 4-387,4-4 0,3 0-258,4 0 0,4-2 0,0 1-129,-2-2 129,0 6-129,-2 0-258,-1 6-387,-8-3-774,2 7-2967,-10 0-258,-11 0 0,7 7-774</inkml:trace>
  <inkml:trace contextRef="#ctx0" brushRef="#br0" timeOffset="51199.0015">5066 11398 1,'8'-17'2450,"-3"5"130,-5 12-645,2-11 0,-2 11-387,0 0 129,0-18-258,0 18-258,0 0-129,0 0-129,0 0-129,-6 13-258,-1 0 129,0 8-258,0 2-129,-2 8 0,-1 4-129,-2 4 129,1 1-129,2 4 129,1-3 0,2 1-129,2 3 0,4-4 0,0-2 129,7-1-129,2-6 0,1 1 0,2-6 0,1-1 129,0-9-129,-1 1 0,-2-5 0,0-2-129,-10-11 129,14 14-129,-14-14 0,0 0-129,7 18-258,-7-18-903,0 0-2709,0 16-387,0-16-258,0 0-258</inkml:trace>
  <inkml:trace contextRef="#ctx0" brushRef="#br0" timeOffset="54135.3744">5288 11547 2709,'-17'7'4257,"4"-8"0,11-12-1419,2 13-645,0-12-516,0 12-387,7-13-645,2 8-129,4 1-129,5 1-129,-1 1-129,7 0 0,0-1 0,3 3 129,1-1 0,1 1-129,-2 0 0,-1 5 0,-7 4-129,-1 7 129,-7 6-129,-6 7 0,-2 5 129,-3 3-129,-5 8 0,-3 1 129,1-3-129,-2-2 0,-1-3 0,3-7 0,2-4-258,0-6 0,5-6-516,0-15-387,2 17-1419,-2-17-1548,0 0-387,0 0-258,-2-6 517</inkml:trace>
  <inkml:trace contextRef="#ctx0" brushRef="#br0" timeOffset="54338.9002">5430 11837 129,'-25'-28'4515,"15"19"-129,0-2 0,10 11-1290,-7-16-903,7 16-645,10-5-774,6 5-387,1 0-129,7 0-258,2 0-258,5-5-387,8 3-2580,-2-8-1032,0-2 0,2-3-645</inkml:trace>
  <inkml:trace contextRef="#ctx0" brushRef="#br0" timeOffset="54622.9363">6014 11434 6708,'15'8'4515,"-11"19"-258,-4-7-258,0 7-3612,-4 11-129,1 1-129,0 8 0,-1 3 0,3 1-129,1 3-387,-2-13-1032,2 1-1935,4-7-903,-3-8-129,1-2 0</inkml:trace>
  <inkml:trace contextRef="#ctx0" brushRef="#br0" timeOffset="54854.9656">5822 11774 6321,'0'-13'4644,"8"10"0,8-2-516,3-3-2838,8 3-903,4-1-645,7-3-387,6 5-645,-3-11-1419,4 5-1677,-2 0-258,-5-1 129</inkml:trace>
  <inkml:trace contextRef="#ctx0" brushRef="#br0" timeOffset="55459.0424">6550 11489 1419,'0'-21'4128,"0"21"387,-10-14-258,3 2-1677,-3 12-645,-8 0-645,5 8-516,-7 2-129,3 12 129,-6 0-387,1 13-129,1 2 0,1 8 0,4 2-129,3 4-129,6 0 0,4-3 0,3 1 0,6-9 0,5-3 0,4-7 0,5-6 0,3-9 0,2-4-129,-1-9 129,0-2 0,-3-5 0,0-5 0,-4-3-129,-4-3 129,-7 2 0,-5 0 0,-4 0 0,-9 2 0,-4 1 0,-8 4 0,0 2 0,-4 4 0,2 1 0,1 0 0,0 4 0,8 3-129,3-1-258,11 8-1290,3-14-2451,0 0-387,13 11-258,3-11 0</inkml:trace>
  <inkml:trace contextRef="#ctx0" brushRef="#br0" timeOffset="55775.0826">6866 11553 7611,'-5'2'4773,"1"14"-387,1 5-387,-2 1-3096,5 13-258,0-2-387,3 12-129,2-4 0,-1 0-258,5 2-129,-5-10-645,5 6-1032,-7-11-2064,-2-14-516,0-14-258,-4 11 129</inkml:trace>
  <inkml:trace contextRef="#ctx0" brushRef="#br0" timeOffset="55963.1065">6730 11776 7353,'11'-12'4902,"1"6"-258,3-1-387,-2-2-2838,8 9-516,-1-3-645,2-4-903,5 1-3354,-1 1-516,-4-3 0,2-4-645</inkml:trace>
  <inkml:trace contextRef="#ctx0" brushRef="#br0" timeOffset="56563.1827">7158 11502 3612,'25'-9'4386,"-13"9"-516,-12 0 129,0 0-2838,7 9 0,-9 2-258,0 8-129,-8-2-129,3 8 0,-6-4-258,6-2 129,-2-1-258,7 1-129,2-7 129,0-2-129,9-3-129,3 2 129,5 1 0,-1-1-129,3 3 129,1-1-129,-3 1 0,2 2-129,-4 7 129,-2 0-129,-3-2 129,-4 2 0,-2 0 0,-4-3 0,-2 2 0,-6-4 0,-1-2 0,-4-6 0,-1-2-129,-5-4 0,4 0-516,-6-3-903,6-6-2709,-1-3 0,-3-11-516,4-3 0</inkml:trace>
  <inkml:trace contextRef="#ctx0" brushRef="#br0" timeOffset="56771.709">7147 11380 9159,'0'0'4902,"12"0"-258,-3 2-258,1 1-3612,9 4 0,0-2-516,1-1-258,4 9-645,-3-12-1032,4 6-2709,-4 3-258,-1-2 0,-4-2-645</inkml:trace>
  <inkml:trace contextRef="#ctx0" brushRef="#br0" timeOffset="57051.2446">7617 11485 6450,'20'28'4644,"-16"-11"0,-1 6-516,0 8-2580,-3-9-516,0 10-387,0-2-129,0 10-129,0-3-129,0 4-129,0-6 129,-1 1-516,2-1-258,-1-9-774,3 5-1806,-2-15-1290,-1-16-516,3 15-129,-3-15 129</inkml:trace>
  <inkml:trace contextRef="#ctx0" brushRef="#br0" timeOffset="57239.2685">7485 11735 9417,'0'0'4902,"14"-11"-387,6 4-258,4-4-3483,10 3-516,1-1-516,1-8-1419,6 6-2580,-3 2-258,-4-1-258,-1 1-387</inkml:trace>
  <inkml:trace contextRef="#ctx0" brushRef="#br0" timeOffset="57763.3351">8116 11668 10320,'7'32'4257,"-6"-20"-1161,-2 5-3096,-4 1-4257,-1-4-645,6-14 0</inkml:trace>
  <inkml:trace contextRef="#ctx0" brushRef="#br0" timeOffset="57923.8554">8210 11706 8901,'13'44'1290,"-9"-21"-1419,1-2 258,-5-21-4386</inkml:trace>
  <inkml:trace contextRef="#ctx0" brushRef="#br0" timeOffset="58079.8752">8368 11746 4128,'20'14'4257,"-20"-14"-1290,11 20-2967,-6 1-1806,-5-8-2064,3 6 0</inkml:trace>
  <inkml:trace contextRef="#ctx0" brushRef="#br0" timeOffset="58591.9403">8754 11495 7998,'0'0'5031,"5"11"-258,-5-11-129,0 0-2838,13 24-1032,-13-7-387,0 8-129,0 6-129,0 2-129,-4 2-258,-4-2 0,3 6-387,-3-12-774,8 2-3096,-3-6-129,0-5-387,1-2-387</inkml:trace>
  <inkml:trace contextRef="#ctx0" brushRef="#br0" timeOffset="58795.9662">8606 11692 10965,'34'0'4773,"-13"1"-129,9-1-387,1 0-4644,8 0-2709,-2-4-1290,-1-5-258,-3-3-645,-3-3 0</inkml:trace>
  <inkml:trace contextRef="#ctx0" brushRef="#br0" timeOffset="72379.191">9209 11706 2580,'0'0'3870,"0"0"387,0 0-1032,0 0-1419,1-8-645,-1 8-387,11-24-258,-3 9 0,0-4-129,5-3-258,-2-1 129,3-2 0,-4-2 0,3 4-129,-4 2 0,2 5 0,-3 6 0,-8 10 0,11 0-129,-9 15 129,-2 14-258,0 10 258,0 10-129,-2 10 0,-3 3 0,2 2 129,-2-2-129,3-7 0,2-8 0,0-6-129,2-12-129,3-17-387,5-1-1548,-1-10-1935,-9-1-258,17-9-129,-14-5-128</inkml:trace>
  <inkml:trace contextRef="#ctx0" brushRef="#br0" timeOffset="72679.2291">9150 12116 1935,'-15'19'3870,"15"-19"516,0 0-258,0 0-2451,0 0-258,7-3-258,9-9-129,11 3-129,-1-9-258,12 4-129,1-5-129,6 2-129,1 0-258,2 1 0,-2 2-258,-7-2-129,3 10-645,-15-5-1677,-3 4-1677,-3 4-129,-11-3-387</inkml:trace>
  <inkml:trace contextRef="#ctx0" brushRef="#br0" timeOffset="73123.2855">9645 11243 3354,'-22'10'4644,"22"-10"-258,-12 17 129,12-17-2709,5 40-645,9-6-387,11 12-258,6 10-129,3 8 129,2 5-387,0 5 0,-4-1-129,-2-5 0,-6-4-129,-7-2 129,-7-4 0,-4-7-129,-6 0-258,-5-15-774,1-2-2838,-5 0-516,-3-13-129,5-12-387</inkml:trace>
  <inkml:trace contextRef="#ctx0" brushRef="#br0" timeOffset="102534.5203">3964 8680 774,'0'0'1806,"0"0"0,0 0 129,0 0-129,0 0-129,0 0-258,9 0-258,-9 0-258,0 0-129,12 0-258,-2 3 0,-2-2-258,6 5 0,0-5 0,5 5-258,1-3 129,4 5-258,1-4 387,5-1-387,0 0 387,4 0-387,1-1 516,2 0-258,-3-2 0,3 1 0,-4-1 0,1 0 0,-1 0-129,-1 0 129,-2 0-129,2-1 258,-1-3-258,0 1 258,3-3-258,-1-4 258,-1 4-258,2-3 387,0 2-387,0-4 0,0 5 0,0-6 0,-5 2-258,1 2 129,-3 1 0,-2 2 0,-4 4 0,-1 0 129,-1 1 0,0 0 0,1 3 0,1 0 129,0 2 0,3-2 0,0 1 0,0-2-129,0-1 258,0 2-129,0-1 0,-2-1-129,-4 1 0,1 1 0,-4-2 0,-2 0 0,-2 1 0,-1-2 0,-10 0 0,14 4 0,-14-4 0,0 0 0,10 2 0,-10-2 129,0 0-129,0 0 129,0 0-129,0 0 129,0 0-129,0 0 0,0 0 0,-5 12-129,5-12-1032,0 14-2709,0-14-258,0 0-516,0 0 258</inkml:trace>
  <inkml:trace contextRef="#ctx0" brushRef="#br0" timeOffset="115198.6284">23094 8768 645,'-9'10'1290,"9"-10"258,0 0-258,0 0-258,-7 15 129,7-15-387,-7 18 0,1-6-258,1 4-129,-4 4 0,2 4-129,-3 6-129,-1 0-129,-1 3 0,0 4 0,0 0 0,3 0 0,-1 0 0,5-2 0,0-3 0,1 3 0,3-4 0,1-1 0,0-1 0,0-2 0,4 0 0,-1-4 0,3-2-129,-2-5-387,4-1-774,-1 4-2064,-7-19-129</inkml:trace>
  <inkml:trace contextRef="#ctx0" brushRef="#br0" timeOffset="115962.7254">22948 8905 516,'-19'17'516,"10"-9"-129,9-8-129,-13 15-258,13-15 129,0 0-129,0 0 387,0 0 0,0 0 258,10-1 129,-3-7 0,3-2 0,0-1 0,0 0 129,0-2-129,1 1-258,-2-2 129,0 5 0,-2-2-129,1 3 129,-8 8-258,15-13 129,-15 13-258,10-2 0,-10 2 129,9 0-129,-9 0 0,12 12 0,-5 0 129,3 0-129,-1 3 0,3 2 0,-1-2-129,3 2-129,-1-1 0,2-3-129,1 1-129,0-7-645,4 0-1677,5 2-1548,-10-9-129</inkml:trace>
  <inkml:trace contextRef="#ctx0" brushRef="#br0" timeOffset="131374.6825">23959 8830 516,'0'0'2064,"0"0"129,0 0-129,0 0-387,-10 13-129,8 6-387,-3 3-129,5 9-258,-1 6-387,1 5 129,-2 2-387,0 6 129,0-2-387,-1-2 129,-3-3-129,0-4 0,2-3-387,-2-9-903,2-12-2451,4 5-387,0-20 388</inkml:trace>
  <inkml:trace contextRef="#ctx0" brushRef="#br0" timeOffset="131848.2426">23893 8846 2193,'10'-9'1935,"-10"9"0,0 0-516,-10 13-645,10-13-387,-14 15-129,14-15-129,-14 17-129,14-17 129,-8 9 0,8-9 0,0 0 258,6-4 0,-6 4 129,19-18-129,-10 4 258,3 3-129,-2-6 129,3 7-258,-6-3 258,1 5-387,-8 8 129,7-12-258,-7 12 258,0 0-258,0 0-129,11 2 0,-8 8 0,-3-10-387,16 30-903,0-8-2709,-3-7-387,7 5 0</inkml:trace>
  <inkml:trace contextRef="#ctx0" brushRef="#br0" timeOffset="155566.2543">3874 14032 2580,'0'0'2709,"0"0"0,0 0-774,0 0 0,0 0-516,0 0-258,0 0-129,0 0-258,0 0-129,0 0-129,0 0-129,0 0 0,0 0 0,0 0-129,4-13 0,-4 13 0,14-23 129,-4 5-129,0-1-129,1-3 129,2-3-129,1 0-129,-2 0 258,1 0-258,-2 5 129,-2 2 129,-1 3-129,-8 15 0,9-17 0,-9 17 0,0 0 258,0 0-387,0 0 129,3 20 0,-1 3-129,0 8 0,0 4 0,1 4 0,2 6 0,-3-2 0,3 2 0,-1 2 0,-1-5 0,0-2-129,0-2 258,-2-1-258,0-1 129,1-2 0,0-4-129,-2-4 0,0 0-129,1-9-129,0 2-387,-1-19-387,4 20-1548,-4-20-1677,0 0-129,0 0-129</inkml:trace>
  <inkml:trace contextRef="#ctx0" brushRef="#br0" timeOffset="155882.2946">4014 14364 2967,'-16'9'4257,"16"-9"-258,-10 15-1161,10-15-903,-10 7-516,10-7-258,0 0-516,0 0-129,5 7-129,-5-7-129,22 0 0,-10-5-129,7 0 0,1-4 0,3 0 0,3 0-129,0 0 0,-1 1 0,-3 1 0,2 1 0,-7 1-129,2 4-129,-7 0 0,0 1-258,-12 0-387,14 5-1419,-14-5-1935,9 9 0,-9-9-516</inkml:trace>
  <inkml:trace contextRef="#ctx0" brushRef="#br0" timeOffset="156310.3489">4685 13773 1032,'-9'-20'3741,"9"20"387,0 6-258,0 14-2193,-2-4-387,4 12-258,-1-1-258,3 16 129,-4-5-258,2 9-258,-2 2 0,0-5-258,0-2 0,0-2-129,2-4 0,-2-5-258,2-3 0,-1-8-387,5-1-1290,-6-8-2064,0-11-387,0 0 0,0 0 130</inkml:trace>
  <inkml:trace contextRef="#ctx0" brushRef="#br0" timeOffset="156686.8966">4578 14052 4128,'-17'18'4386,"17"-18"-387,-11 6 129,11-6-3096,0 0-129,0 0-387,0 0 0,7-4-129,4 2 0,1-6-129,6 5 129,-1-5-129,4 3 0,-1-2-129,-2 2-129,2 1 258,-3 2-258,-3-2 0,-2 2 0,-4 2 0,-8 0 0,11 0 0,-11 0-258,0 0 129,0 0-516,5 9-1161,-5-9-2451,0 0-129,0 0-387,0 0 129</inkml:trace>
  <inkml:trace contextRef="#ctx0" brushRef="#br0" timeOffset="158314.1034">5167 13803 1806,'-10'6'2193,"10"-6"-516,0 0 0,0 0-129,0 0-129,-9-7 258,9 7-258,-2-12 0,2 12-258,-1-16 0,1 16-516,0-16 0,0 16-129,0-16-258,0 16 0,1-15 0,-1 15-129,6-17 129,-6 17-129,10-15 129,-10 15-129,14-17 129,-2 9-129,1 0 0,0 2 0,1-3 0,1 3 0,-2 3-129,0 0 129,-2 3-129,-2 0 258,-9 0-258,13 6 0,-13-6 129,7 18-129,-4-8 129,-2 1-129,-1-11 0,5 20 129,-3-6-129,-2-14 0,3 20 0,-3-20 0,2 19 129,0-6-129,-2 2 0,0 4 0,0 4 0,-2 1 0,-1 3 0,-6 4 0,0 2 0,-3-1 0,-3 0 129,0 0-258,-3-1 258,0 0-129,0-2 0,-2 0 0,1 0 0,2-3 0,-2-2 0,2-3-129,3-2 129,2-3-129,3-7 129,9-9 0,-8 12 0,8-12 0,0 0 0,8 2 129,6-2-129,-2 0 129,4 0 0,4 0-129,-2 0 129,2 0-129,0 0 129,0 2-129,-2 4 0,-2-2 0,-1 5 0,0-5 0,-1 1 0,-4 1-129,-1-1 129,-9-5-258,15 7-258,-15-7-2064,2-7-1806,-2-4-258,0-9-516,0-8 387</inkml:trace>
  <inkml:trace contextRef="#ctx0" brushRef="#br0" timeOffset="159330.7325">5784 13377 2193,'0'0'3483,"0"0"129,-5-6-1548,5 6-516,-10-3-258,10 3-129,-14 0-387,6 0 129,-5 1-129,2 10 0,-5-7-129,2 10-129,-5-5-258,3 9 129,-2-4-129,1 6 0,-2-1-129,7 2 0,-3 0 0,3 1 0,3 3-129,3 1 0,3-2 0,2 4 0,1-2 0,0 2 0,5-2 0,2-3 0,2 0-129,1-4 129,2 0 0,1-7 0,-2-2 0,5-4-129,-1-4 258,-2-2-129,3 0 0,-1-6 0,-1-2 0,-2-3 129,-1 1-129,0 0 0,-4-3 0,-7 13 129,9-24-129,-6 15 0,-3 9 129,0-20-129,0 8 258,0 12-258,-12-21 0,2 11 0,-2 5 129,-2-4-129,2 4 0,-4 2 129,0 1-129,2 2 0,0 0 129,1 0-129,2 2 0,-1 3 0,2 1 0,3 0 0,-3 2-129,10-8 0,-11 18 0,11-18-516,-7 19-516,7-19-2451,-6 12-903,6-12 0,0 0-387</inkml:trace>
  <inkml:trace contextRef="#ctx0" brushRef="#br0" timeOffset="160914.4336">6007 13330 645,'0'0'2064,"0"8"0,0-8 387,0 0-387,0 0 0,-5 16-258,5-16-258,-3 14-258,3-14-258,-6 21-387,1-8-258,5 5 129,-5-4-387,3 3-129,-2 0 0,-1 2 129,1-7-129,-1 0 0,5-12 0,-14 19 129,14-19-129,-14 12 129,14-12 0,-16 8 0,16-8-129,-10 9 129,10-9-129,0 0 0,0 12-129,0-12 129,16 8 0,-3-2 0,1-2-129,2 1 129,4-3 0,-3 1 0,1-3 0,2 0 0,-4 0 0,-1-4 129,-3 0-129,-2-1 0,-1-3 129,-9 8-129,10-11 0,-10 11 129,4-13-129,-4 13 129,0-13-129,0 13 129,0-14 0,0 14-129,0 0 129,0-13-129,0 13 129,0 0-129,0 0 129,0 0-129,0 0 0,0 10 0,0 5 0,-2 0 129,0 4-129,2 3 129,-3 2-129,1 2 129,-1-1 129,1-1-129,0-2 0,0 3 129,0-7-129,-1-2 129,1-4-129,-1-1 0,3-11-129,-5 15 0,5-15 0,0 0-258,0 0-387,-11 6-1161,11-6-2322,0 0-387,0 0-258,0 0 129</inkml:trace>
  <inkml:trace contextRef="#ctx0" brushRef="#br0" timeOffset="168173.8553">6350 13714 3096,'0'0'4257,"0"0"-258,0 0 129,3 11-2709,-3-11-516,0 0 0,0 0-258,0 27 129,0-4-258,0 13 129,0 6 0,0 11-258,0 8-129,0 6-129,-3 0 0,3-2-129,0-7 0,0-4 0,0-8-129,0-7-129,3-8-516,-3-20-774,0-11-2709,9 3-258,-7-9-387,0-15 0</inkml:trace>
  <inkml:trace contextRef="#ctx0" brushRef="#br0" timeOffset="168452.8908">6244 14055 3612,'-19'11'4515,"19"-11"-258,0 0 129,-9 1-2709,16 4-516,7-5-516,6 0 0,4-5-129,4 3-258,3-5 0,4 1-258,2 2 0,-2-3-516,0 4-258,-7-9-1677,2 3-1677,-2 1-387,-3-4-129,-2-2-129</inkml:trace>
  <inkml:trace contextRef="#ctx0" brushRef="#br0" timeOffset="168694.4213">6974 13565 6837,'11'17'4644,"-11"6"0,0 11-387,-6 12-3612,1 18-258,0 11 129,0 14-387,-2 7 0,2 0-387,0 6-774,-3-18-2838,2-9-645,4-13 0,-4-20-516</inkml:trace>
  <inkml:trace contextRef="#ctx0" brushRef="#br0" timeOffset="918477.1318">16815 13504 2580,'0'0'3354,"0"0"-387,0-7-645,0 7-258,0 0-129,0 0-387,0 0-516,-9 0 0,9 0-387,-7 8 0,7-8-258,-16 22-129,5-6 0,1 7 0,-4 2 0,0-1-129,-1 1 129,-2 2-129,2 1-129,-1-1 129,2-5-258,-2 0 258,3-4-258,3-3 129,3-1-129,0-3-258,3 0-258,4-11-1419,-10 0-2064,10 0-258,-5-8-258,5 8 0</inkml:trace>
  <inkml:trace contextRef="#ctx0" brushRef="#br0" timeOffset="918760.6678">16565 13507 3225,'0'-16'4386,"0"16"258,0 0-258,0-13-2064,8 15-774,-8-2-516,15 17-129,-6-4-258,7 4-129,-1-2-129,4 8-129,-2 0-129,2 1 129,0-1-129,-1 1-129,-1-6 0,1 0 0,-1 0-516,-2-12-645,4 2-3096,-5-6-258,2-2-258,-3-2-516</inkml:trace>
  <inkml:trace contextRef="#ctx0" brushRef="#br0" timeOffset="919017.2004">17040 13517 8127,'0'0'4644,"-6"-14"-258,6 14-1032,0 0-2322,0 0-258,0 0-516,0 0-258,3 11-258,-3-11-1935,11 12-1935,-11-12-387,14 17-129,-14-17-258</inkml:trace>
  <inkml:trace contextRef="#ctx0" brushRef="#br0" timeOffset="919180.7212">17085 13721 6837,'-3'24'4386,"3"-24"-129,0 19-387,0-19-3612,7 8-3096,-7-8-1161,14 0-258,-4 0-387</inkml:trace>
  <inkml:trace contextRef="#ctx0" brushRef="#br0" timeOffset="920756.4213">18663 13523 6450,'-11'15'4902,"9"4"-129,2-6-387,1 4-3354,0-2-258,8 8-258,2-3-258,3 3-129,-1-1 0,2 0-129,2-9 0,-1-3 0,-1-6 0,5-4 129,-6-5-129,0-12 0,0-5 129,3-4 0,-4-1-129,-2 0 0,2-1 129,-2 7 0,-4 1 0,-2 9 0,-5 11 0,0 0 129,3 6 0,-3 17-129,-2 8-129,-4 9 129,0 10-129,-1 6 129,-1 2-258,2 3 258,0-4-129,1-1 0,1-9 0,1-12-129,3-9 0,0-8-129,2-4-645,-2-14-2064,5-7-1419,2-8-774,3-5-129,2-7 129</inkml:trace>
  <inkml:trace contextRef="#ctx0" brushRef="#br0" timeOffset="920968.9482">19210 13505 8127,'0'0'4902,"0"0"-258,0 0-258,-8 6-3870,8-6-258,-8 21-387,8-21-645,0 16-2580,0-16-1032,3 14-516,-3-14-129</inkml:trace>
  <inkml:trace contextRef="#ctx0" brushRef="#br0" timeOffset="921112.9665">19247 13598 5676,'-16'37'4644,"9"-13"-258,-1-5-258,-4 5-3870,9-4-3870,1-7-516,2-13-387,0 13-129</inkml:trace>
  <inkml:trace contextRef="#ctx0" brushRef="#br0" timeOffset="922585.6535">17456 13397 3999,'1'-14'5031,"-1"-1"-516,0 4-129,0 11-2064,0 0-516,0 0-903,-10 9-258,10 10-129,-3 5-258,3 9 0,0 2-129,0 5 0,0 2-258,3-1 129,4-4-129,-5-7-129,1 1-258,-1-13-387,7 7-2064,-9-25-1419,3 11-387,-3-11-258,0-9 129</inkml:trace>
  <inkml:trace contextRef="#ctx0" brushRef="#br0" timeOffset="922812.1822">17349 13376 5160,'-12'-31'5031,"12"31"-387,-6-18-129,12 16-2451,-6 2-645,21-9-258,-7 6-387,9 3-258,0 0-129,6 0-258,4 3-258,1-2-258,7 10-903,-4-8-3225,11 1-258,0-3-387,7 2-258</inkml:trace>
  <inkml:trace contextRef="#ctx0" brushRef="#br0" timeOffset="923305.2449">19620 13338 6450,'4'24'5031,"-3"-8"0,-1 8-516,-4-2-3354,4 12-387,-2 1-387,1 3-258,-1-2-258,0-3-258,2 5-1032,-4-17-1548,4 0-1548,-3-11-387,3-10-258</inkml:trace>
  <inkml:trace contextRef="#ctx0" brushRef="#br0" timeOffset="923569.2784">19448 13403 5805,'0'-26'5160,"0"26"-258,10-22-258,4 16-2709,-3-13-774,10 12-129,3-3-387,2 6-129,5 3-387,-2 1-258,5 2-387,-7 0-903,3 7-3354,-8-5-129,0 3-387,-3-5-387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19074 12043 1806,'0'0'2193,"0"0"-258,0 0 129,0 0-774,0-18-129,0 18-129,0 0-129,0 0-129,0 0 0,0-20-129,0 20 129,0 0-129,0 0 129,-6-18 0,6 18-129,0 0 129,0 0-129,-14-16-129,14 16 0,0 0 0,0 0-129,-23-13 129,23 13-129,0 0 0,-14-7 0,14 7-129,-16 0 0,16 0-129,-15 0 129,15 0-129,-18 12 0,18-12-129,-20 21 258,20-21-129,-19 26-129,19-26 129,-21 31 0,14-12-129,0 2 129,3-2 0,0 4-129,3 1 129,1-3-129,0-1 129,5-1-129,-5-19 129,18 28-129,-18-28 129,28 20-129,-16-14 129,7 1-129,-1-7 129,0 0-129,0 0 0,0-6 129,0-5-129,1 0 0,0-5 0,-3-3 0,2 0 0,-1-1 0,-5-3 0,-2 5-129,-4-1 258,-6 3-129,0 16 0,-6-29 0,6 29 129,-30-17-129,9 14 0,-4 1 0,1 2 0,-1 0 0,3 5 0,0 2 0,-1 3-258,5 0 0,7 9-774,-6-14-1806,16 14-1548,1-19-258,0 33-129,0-33-387</inkml:trace>
  <inkml:trace contextRef="#ctx0" brushRef="#br0" timeOffset="1">18994 12324 2580,'0'0'3741,"0"0"129,0 0-774,0 0-645,0 0-645,0 0-258,0 0-516,0 0 0,0 0-129,0 0-129,0 17-258,2 0-129,-2 8-129,0 10 0,0-2-129,0 4 129,0 5-129,0 6-129,4-1 0,-1 0 129,2-2-129,-1 1 0,1-1 129,0 3-129,1 1 129,-3-2-129,-3 1 258,4 1-258,-4-1 258,0 8-258,0-4 129,0 6 0,0-9 0,0 7 0,-4-1 0,2 2 0,1-5 0,-1-1-129,1 1 129,-2-4-129,2 0 0,-1 0 129,0-7 0,2 1-129,0 0 0,0 0 0,0-4 0,0-1-129,0-4 129,0 0 0,0 5 0,0 0-129,2-2 129,1-2 0,0 3 0,-2-3 0,1 5 0,-1-1 0,-1-5 0,2-1 129,-2-1-258,0 2 258,0 0-129,0-2 0,0-8 0,0-2 0,0 2 0,0-5 0,0-3 0,0-15 0,0 0 0,0 22-129,0-22 129,0 0-129,0 0-129,0 0-258,0 0-1161,0 0-2709,0 0-129,0-17-387,0 17-258</inkml:trace>
  <inkml:trace contextRef="#ctx0" brushRef="#br0" timeOffset="2">18840 14395 1419,'-4'-21'3870,"4"21"258,0 0-516,0 0-774,0 0-645,0 0-258,0 0-645,0 0 0,0 0-387,17 21-387,-17-21 129,19 31-258,-9-13-129,2 8 0,-2 0-129,2 4 0,0-2 0,-4 2 0,3 1-129,-1-5 0,0-5 0,-2-4 0,-8-17 129,17 21-129,-17-21 129,18 0-129,-18 0 0,15-7 129,-15 7 0,17-33-129,-9 9 129,5 3 0,-2-9-129,1 4 129,-1-4 0,6 8 0,0-4-129,-2 7 0,-1 1 0,-14 18-129,29-19-387,-23 1-1677,9 18-2193,-15 0-258,0 0-387,15 0-387</inkml:trace>
  <inkml:trace contextRef="#ctx0" brushRef="#br0" timeOffset="3">19040 14904 3483,'0'0'3999,"0"0"-129,0 0-903,0 0-645,0 0-774,0 0-129,-11-2-258,11 2-258,0 0-129,0 0-258,-22 9 0,22-9-258,0 0 129,-21 18-129,21-18 129,-14 12-258,14-12 129,-15 21-129,15-21 0,-13 24 0,13-24-129,-12 28 129,8-12-129,-2 1 0,6-17 129,-4 31-258,4-31 258,0 32-129,0-32 129,0 32-129,0-32 129,10 30 0,-2-11-129,-8-19 129,26 27 0,-12-17-129,4-4 0,2-2 129,1 0-129,0-4 129,-2 0-129,3-8 0,1-2 0,-5-5 0,1-1 0,-2-2 0,-2-4 0,-4-5 0,-2-2 0,-8 0 0,-1 1 0,-7 0 0,-6 3 129,-3 3-129,-4 10 0,-2 4 129,0 4-129,-3 4 0,5 5 0,1 9 0,1 1 0,2 3-129,16-18 129,-19 26-129,16-11 0,3-15-903,0 19-3354,0-19-129,13 17-258,-13-17-645</inkml:trace>
  <inkml:trace contextRef="#ctx0" brushRef="#br0" timeOffset="4">19509 12005 645,'0'0'3612,"0"0"645,0 0-903,0 0-645,0 0-387,0 0-516,21 5-387,-21-5-258,26 0-258,-12 0-387,10 0-129,-3-4-129,5 3 0,0-9-129,4 2 0,-4-2 129,1-8-129,-4-2 0,4 2-129,-9-5 258,-4 1-258,-6-1 129,-3 6-129,-5-1 129,0 18-129,-12-23 0,-2 16 0,-5 0 0,-2 2 0,0 3 0,-4 1 0,3 1 0,1 0 0,-2 0 0,5 7 0,2 1 0,2 10 0,-1 1 0,1 3 0,1 3 0,2 5 0,1 0 129,2 1-129,4 4 129,4-4 0,0 0 0,9 1 129,3-3-129,7-3 0,5-4 0,1-2 129,3-6-129,2-3 0,1-1 0,-2-6 0,2-4 0,-2 0-129,-3-6 0,1-6 0,-4 4-129,-2-10-387,5 11-903,-13-12-3096,6 1 0,-6-4-387,2 3-387</inkml:trace>
  <inkml:trace contextRef="#ctx0" brushRef="#br0" timeOffset="5">20051 11824 5547,'16'-15'4773,"-16"15"-387,16 9 0,-5 17-2709,-11-26-129,9 40-645,-8-14-258,5 10-258,-2-9 129,3 5-258,-4-10-129,2-2 0,-5-20-129,9 22 0,-9-22 129,0 0-129,19 0 0,-19 0 0,15-25 0,-5 3-129,1-1 129,0-5 0,3-7 0,4 6-129,0-1 129,0 0 0,2 4 0,-1 4 0,-3 5 0,-1 11 0,-15 6 0,25 0 129,-15 18-129,-3 6 129,-5 5 0,3 5 0,-5 2-129,1 1 129,0 4 0,-1-7-129,0-8 129,7-1-129,-2-5 0,-5-20-129,16 26-129,-16-26-387,24 16-1032,-24-16-2580,19-7-387,-9-10-258,4-4-258</inkml:trace>
  <inkml:trace contextRef="#ctx0" brushRef="#br0" timeOffset="6">20613 11252 6966,'0'0'4515,"17"0"0,-16 26-387,-1 0-3225,0 23 129,0-5-387,0 16-258,-1-5 0,1 5-129,0-4 0,0-1-129,0 0 129,3-1 0,1-7-129,6-3 129,1-13-129,7 0 0,3-11 0,5-5 0,3-6 0,3-9 0,3 0-129,-3-9-129,1 1-258,-10-17-645,9 17-1677,-19-18-1548,1 1-516,-14-5 0,0 3-516</inkml:trace>
  <inkml:trace contextRef="#ctx0" brushRef="#br0" timeOffset="7">20542 11606 4902,'-14'0'4902,"14"0"-387,0 0 129,0-23-2967,27 23-129,-13-16-258,13 13-387,0-8-258,6 8-387,2-2-129,-2-4-258,6 9-387,-11-5-1032,12 5-2580,-12-2-516,0 2 0,-6-2-516</inkml:trace>
  <inkml:trace contextRef="#ctx0" brushRef="#br0" timeOffset="8">21007 11545 3096,'21'-4'4902,"2"-6"-129,-7 10-129,-16 0-1935,32 1-387,-32-1-903,22 25-387,-15-6-516,1 11-258,-4-2 0,-1 4-129,-3-5-129,0 1 0,0-4 129,-1-4-129,1-20 129,-7 25-129,7-25 129,0 0-129,0 0 0,0 0 0,-6-22-129,6 3 129,0-6-129,1 0 258,8-1-258,1-1 258,-1-2-129,7 3 129,-4 6 0,3 4 0,-15 16 0,27-16-129,-27 16 0,22-3-258,-5 8-387,-17-5-645,26 24-1419,-26-24-2064,24 18 0,-24-18-258,25 8-387</inkml:trace>
  <inkml:trace contextRef="#ctx0" brushRef="#br0" timeOffset="9">21425 11564 2451,'16'-9'4773,"-16"9"-129,0 0-258,0 0-1290,7 19-1161,-7-19-387,0 35-516,0-35-258,0 40-258,1-22-129,6 6 0,1-6 0,2-1-129,-10-17 0,33 19-258,-12-15 129,4-4 0,6-6-129,-1-6 129,2-7-129,2-6 0,-1 4-129,1-5 258,-7 3-129,-4 0 129,-4 8-129,-4 3-129,-15 12 258,0 0-129,0 0 0,0 0 0,-2 27 0,-15-1 0,0 4 129,-2 13-129,-1 3 0,-1 5 129,3 3-129,2 2 129,-1-2-129,0 5 129,2-3-258,2-5 258,0-3-129,1-6 0,3-5 129,-1-10-129,3-2 0,3-10 129,4-15-258,-8 18 0,8-18-645,0 0-3612,0 0-387,0 0-258,-7-14-387</inkml:trace>
  <inkml:trace contextRef="#ctx0" brushRef="#br0" timeOffset="10">25766 14059 774,'33'21'3999,"-33"-21"387,29 0-1290,-2 4-516,-9-8-645,17 4-258,-13-12-516,15 10-129,-7-14-387,6 6 129,-7-9-516,6 4 258,-13-4-258,3 4 0,-11-4 0,0 1-129,-10 0 0,-4 18 0,0-30 0,0 30-129,-21-26 129,2 15-129,-5 0 0,0 3 0,-3 4 0,-5 4 0,0 0 0,2 7 0,1 9 0,0 6 0,1 5 0,3 2 0,3 8 129,4-4-129,0 0 258,5 10-258,6-4 129,4-2 0,3-1 129,3-1-258,7-4 129,5-1 0,6-4 0,1-9-129,5-4 129,2-4 0,4-9-129,2 0 129,-1 0-129,-1-7 0,2-4 0,-6 0-258,1 4-774,-16-8-3096,13 4-516,-11-10-387,5 2-516</inkml:trace>
  <inkml:trace contextRef="#ctx0" brushRef="#br0" timeOffset="11">26713 13824 903,'0'0'4128,"0"0"645,-6 12-1032,2 12-1419,-18-15-258,12 24-258,-16-15-516,10 15-129,-10-7-387,6 7-258,-5-3-129,5 2-129,-5 4 258,4-2-387,-2-2 0,8-5 0,0 1-129,4-8 0,2-5-258,9-15-258,-4 22-903,4-22-2967,-5-13-258,5-6-258,0-1-645</inkml:trace>
  <inkml:trace contextRef="#ctx0" brushRef="#br0" timeOffset="12">26355 13818 3096,'-7'-16'4902,"7"16"-129,0 0-258,-4-18-2064,4 18-903,0 0-387,23 26-387,-23-26-129,26 36-258,-11-10 129,6 4-258,-3-2 0,3 3-129,1 1 129,1 0-129,2-7 0,1 1 0,0-3 0,6-8-129,-1 0 129,0-12-129,-2 2-129,-3-5 0,2 0 0,-9-5-387,2 5-516,-18-21-2193,-3 21-1419,10-23-516,-10 23-129,-2-26-129</inkml:trace>
  <inkml:trace contextRef="#ctx0" brushRef="#br0" timeOffset="13">26981 13735 6966,'15'-2'4515,"-15"2"0,0 0-1290,0 0-2322,20 13-129,-20-13-129,7 27 0,-7-9-129,0 8-129,0 0 0,0 7 0,-7-3-258,0 6 129,-3-5-129,3-1 129,-2-4-129,6-1-129,0-10 129,3-15-258,0 22-387,0-22-1290,0 0-2580,14-18-387,0 4-258,-3-10-516</inkml:trace>
  <inkml:trace contextRef="#ctx0" brushRef="#br0" timeOffset="14">27058 13391 8385,'-18'0'4644,"18"0"-258,0 0-258,0 0-3741,0 0-258,4 14-645,-4-14-1032,19 12-2709,-1-5-129,-1 4-516,-2-4 129</inkml:trace>
  <inkml:trace contextRef="#ctx0" brushRef="#br0" timeOffset="15">27435 13301 9804,'-5'51'4773,"3"-24"-129,-5-6-1290,7 18-2451,-7-5-258,5 12-129,-5 3-258,3 3 0,-3 0-129,0 2 0,-2-4-129,-1-2 129,-1 4-129,1-7 0,2-5 0,1 1 129,4-7-129,3-2 129,0 6-129,8-5 0,5-5 0,2-2 0,3-5 0,3-2 0,1-5 0,2-2 0,0-12 129,2 0-129,-4 0 0,3-7 0,-1-7 0,-5-2-129,5 4-516,-10-17-903,8 15-3096,-12-10 0,1 5-516,-5 1-387</inkml:trace>
  <inkml:trace contextRef="#ctx0" brushRef="#br0" timeOffset="16">27237 13757 2451,'22'-7'2322,"-22"7"-645,0 0 258,25-5 0,-25 5 0,0 0 0,0 0-258,25-3-129,-25 3 0,18 0-258,-18 0-129,31 0 0,-14-9-258,16 9-258,-5-5 129,10 3-258,-2-10-258,3 7 0,-2 3-387,-6-8-516,9 10-3870,-20-7-258,-2 5-258,-18 2-645</inkml:trace>
  <inkml:trace contextRef="#ctx0" brushRef="#br0" timeOffset="17">20704 13663 516,'0'0'516,"0"0"258,0 0 129,13 6 387,-13-6 0,0 0 645,0 0-129,0 0 258,0 0 0,10 18-129,-10-18-258,0 0 0,0 0-258,0 0-258,-12 0-129,12 0-387,0 0-129,0 0-129,-20 0-129,20 0 0,0 0-129,-19 0 258,19 0-258,-21 0 0,21 0 0,-25 0-129,25 0 129,-28 1-129,9 1 0,3 5 0,0 3 0,-1-3 0,17-7 0,-25 14 0,25-14 0,-17 14 0,17-14 129,0 0 0,0 0-129,0 0 129,0 0 0,0 0 0,-14 17-129,14-17 129,0 0 0,0 20-129,0-20 0,0 29 129,0-29-129,2 30 129,0-11-129,3 2 0,-1 3 0,-1 1 129,1-3-258,0 5 0,-1 0 129,1 2-129,-3 0 0,-1 2 0,3 1 0,-2-1 0,1-3 129,-2 3 0,0 0 0,0-3 0,0 0 0,3-2 0,-3 0 0,0 1 0,0-1 0,-3-3 0,3 3 0,0-4 0,0 3 0,0-6 0,0 0 0,0-19 0,0 30 0,0-30 0,0 27 0,0-27 0,0 26 0,0-26 0,0 25 0,0-25 0,0 21 0,0-21 0,0 0 0,0 19-129,0-19 129,0 0 129,0 0-129,12 0 0,-12 0 0,0 0 0,20-9 0,-20 9 0,16-10 0,-16 10 0,19-3 129,-19 3-129,20-4 0,-20 4 0,25 0 0,-8 0 0,1 0 129,2 0-129,1 0 0,-2 0 129,0 0-129,2 0 0,-5 0 0,-16 0 129,22 0-129,-22 0 0,0 0 0,0 0 0,0 0 129,0 0-258,0 0-129,0-14-774,0 14-3483,0 0 0,0 0-387,-15-7-387</inkml:trace>
  <inkml:trace contextRef="#ctx0" brushRef="#br0" timeOffset="18">21179 13705 2967,'0'0'3354,"0"0"-387,0 0-387,0 0-387,0 0-258,0 0-258,14-9-129,-14 9-387,0 0-129,0 0-129,0 0-387,0 0-129,0 0 0,0 0-129,0 14-129,0-14 0,0 32 0,0-11-129,0 5 129,0 0-129,0 5 0,1 3 0,2-1 258,1 3-516,-1-1 129,-3 2 0,3-3 0,-3 3 0,0 1-129,0-6 258,0-3-129,0-8 129,0-1 0,0-20 0,3 24 0,-3-24 0,0 0 129,0 0-129,0 0 0,0 0-129,14 0 129,-14 0 0,0 0-258,0 0-129,7-30-1161,-7 30-2580,0 0-129,0 0-516,0 0 0</inkml:trace>
  <inkml:trace contextRef="#ctx0" brushRef="#br0" timeOffset="19">21210 14432 1032,'0'0'3225,"-11"12"516,11-12-1548,-14 15-516,14-15-387,-9 20 0,9-20-129,0 24-258,0-24-129,0 23-258,0-23-129,0 0 129,25 17-258,-25-17-129,21 0 129,-21 0-258,18-8 129,-18 8 0,16-14 0,-16 14 0,8-19-129,-8 19 129,0 0 0,-4-21-129,4 21 129,0 0 0,-20 0-129,20 0 129,-15 0 0,15 0-129,0 0 129,-14 17-129,14-17 0,0 0 0,-1 17 0,1-17-258,0 0 0,7 18-903,-7-18-2709,0 0-387,18 0 0,-18 0-258</inkml:trace>
  <inkml:trace contextRef="#ctx0" brushRef="#br0" timeOffset="20">21848 13543 1032,'0'0'3225,"0"0"0,0 0-774,0 0-387,0 0-516,0 0-258,0 0-129,0 0-129,0 0-387,0 0 258,0 0-387,0 0 0,0 0-129,-10 0-129,10 0 0,-22 19-129,8 1 129,0 4-129,-5 2 129,4 12 0,-5-3-129,8 14 387,-7-1-258,10 8 0,-2-1 0,4 5-129,2-1 258,5 8-258,5-10 129,7 1-129,3-6 129,8-1-129,0-9 129,2-2-129,-1-11-129,-4-9-129,0 2-645,-20-22-2064,20 18-1419,-20-18-387,0 0-129,0 0-387</inkml:trace>
  <inkml:trace contextRef="#ctx0" brushRef="#br0" timeOffset="21">22431 13861 1,'0'0'3869,"0"0"259,0 0-129,5 17-1290,-5-17-516,-4 21-387,4-21-516,-16 31-258,-1-12-129,6 11-516,-9-3 0,4 7-129,-5 0-129,1 5 0,-1-2 0,2-1-129,5-3 0,0-3 129,2-2-129,3-4 0,1-7 0,8-17-129,-8 25-258,8-25-387,0 0-903,0 0-2064,0 0-774,0 0 0,0 0-258</inkml:trace>
  <inkml:trace contextRef="#ctx0" brushRef="#br0" timeOffset="22">22115 13891 5031,'0'0'4515,"11"8"129,-11-8-387,25 24-2322,-25-24-258,34 24-387,-34-24-387,40 37-258,-16-19-258,5 8-258,-3-4-129,5 4 0,-3 4 0,-1 0 0,3-3-129,-7 3 258,1-2-129,-5-4 0,2 1 0,-4-3 129,-2-8-258,-15-14-129,23 30-645,-23-30-1677,0 0-1806,0 0-129,16 0-645,-16 0 0</inkml:trace>
  <inkml:trace contextRef="#ctx0" brushRef="#br0" timeOffset="23">23175 13787 2580,'0'0'4644,"0"0"-387,0 0 258,0 0-2322,0 0-258,0 0-516,0 0-129,-11 0-516,11 0-258,0 0 0,-16 11-129,16-11-258,-25 22 0,9-10 0,-4 2 0,-1 5-129,-5-1 0,0 1 0,-2 2 129,1-2-129,-1-2 0,2 0 0,7-2 0,0-1 0,3-2 0,16-12 0,-15 18 0,15-18 0,0 0 0,0 19 0,0-19 0,19 12 0,-2-9 0,1 8 0,4 0 0,-3 2 129,8 1-129,-3 5 129,2 1 0,-2 4-129,-2-3 0,-3-2 0,-2-4 0,-17-15 0,25 26 0,-25-26 0,0 0-129,0 0-129,0 0-258,18 0-1677,-18 0-2193,0-23-387,0 23-129,-3-21-516</inkml:trace>
  <inkml:trace contextRef="#ctx0" brushRef="#br0" timeOffset="24">23452 13723 258,'9'13'3870,"-9"-13"129,0 37-129,0-2-1677,0-12-774,0 17 129,0-9-516,3 16-129,-3-12-258,7 6-129,-6 0 0,8-1-258,-5-9 0,0 1-129,-1-6 0,0-7-129,-1 0 0,-2-19-258,2 29-516,-2-29-1161,0 0-2322,0 0 0,0 0-645,0-11 516</inkml:trace>
  <inkml:trace contextRef="#ctx0" brushRef="#br0" timeOffset="25">23742 13810 903,'-11'44'3870,"-3"-15"387,6 4-258,1 9-2193,-4-14-129,11 15-258,0-10 0,8 12-387,-1-13-258,13 5-258,-5-10 0,6 2-129,0-9-258,4 0 129,-2-14-129,1 0 0,1-6 0,-4-2-129,4-15 0,-6-4 0,-1-4 0,-4-5 129,-5-3-129,-5-9 129,-4 1-129,-4-7 129,-10 3-129,-4 0 129,-5 5-129,-2 3-129,-1 7 258,0 8-129,0 10 0,6 5 0,0 7-129,5 0 129,15 0-258,-20 21-258,20-1-903,0-20-2838,0 30 0,0-30-516,11 28-129</inkml:trace>
  <inkml:trace contextRef="#ctx0" brushRef="#br0" timeOffset="26">24076 13468 8643,'14'-7'4773,"5"7"-387,-19 0-258,23 19-3354,-4 6-129,-5 2-258,4 14-129,-1 2-129,-2 6 0,2 7 0,-3 1 129,-5-1-258,1 0 0,-3-6 0,-3 1-258,-4-7 258,0 1 0,-3-8-129,-5-5 0,4-4-129,4-28-129,-11 37-903,11-37-2064,-15 8-1161,15-8-258,0 0-387</inkml:trace>
  <inkml:trace contextRef="#ctx0" brushRef="#br0" timeOffset="27">24408 13345 2451,'0'0'3870,"0"0"-129,0 0-1806,0 0 0,0 0-645,0 0-258,0 0-258,17 0-258,-17 0 0,15 0 129,-15 0-129,24-3-258,-24 3 129,29-6-258,-29 6 129,31-5-129,-17 1 0,0 4 0,-14 0 0,27 0 0,-27 0 0,21 8 129,-21-8-129,17 11 129,-17-11 0,0 0 0,0 0-129,17 21 129,-17-21-129,0 0 0,0 17 0,0-17 0,0 16 0,0-16 0,-2 30-129,-2-13 129,1 3-129,2 4 129,-3 2-129,4 2 0,0 7 0,0-6 0,0 8 0,0 1 0,0 4 0,3-3 0,-2 1 0,0 1 0,1-1 0,-1-1 0,1-3 0,2 2-129,-4 4 129,4-9 0,-4 3 0,4-6-129,-4-1 258,0-5-129,0-3 0,0-4 0,0-17 0,-4 18 0,4-18 0,0 0 0,-20 7 0,20-7 129,-18 6-129,18-6 129,-18 4-129,18-4 129,0 0-129,-18 7 0,18-7 0,0 0-258,0 0-2064,0 0-1935,14-8-516,-8-10-129,1 0-516</inkml:trace>
  <inkml:trace contextRef="#ctx0" brushRef="#br0" timeOffset="28">19430 15059 2580,'0'0'2967,"0"0"-903,15 17-516,-15-17-645,0 0-258,0 0-516,0 0-129,0 0-129,0 0-774,0 0-645,0 0-1032,0 0-387,0 0 259</inkml:trace>
  <inkml:trace contextRef="#ctx0" brushRef="#br0" timeOffset="29">19430 15059 258,'-31'-2'2322,"31"2"-258,0 0 129,0 0-387,8 3-129,-8-3-258,0 0-129,0 0-258,0 0 0,0 0-387,0 0 129,0 0-387,0 0 129,0 0-129,0 0 258,0 0-258,14 4 0,-14-4-129,0 0 0,0 0 0,20 7 0,-20-7-129,0 0 0,21 7 0,-21-7 129,22 5-129,-22-5 0,24 6-129,-11-3 129,-13-3 0,28 2-129,-28-2 129,28 0-129,-13 0 0,2 2 129,-2-2-129,1 0 0,3 0 0,-2 0 0,1 5 0,0-4 0,0 0 0,0-1 0,-1 0 0,1 0 258,-1 1-258,1-1 0,-3 0 0,3 0 0,-3 0 0,-1 0 0,0 0 0,-14 0 0,27 0 0,-27 0 0,20 5 0,-20-5 0,24 1 0,-24-1-258,22 2 258,-22-2 0,24 0 0,-24 0 258,26 0-258,-12 0 0,2 3 0,-1-3 0,0 0 0,3 0 0,5 0 0,3 0 0,0 0-258,-1-5 258,5 3 0,0-3 0,1-1 0,1 3 0,-4 1 0,-1 0 0,1-3 0,3 5 0,1-2 258,-2 1-258,2-4 0,-2 5 0,3-4 0,-2 2 0,-2 1 0,0 1 0,-3 0 129,1 0-129,-1 0 0,-1 0 0,-1 6 0,1-5 0,0 4 0,0-4 0,-1 1 0,2-2 0,1 4 0,-1-4 129,0 0-129,2 0 0,0 0 0,0-4 0,1 1 0,-1-3 129,5 0-129,-2 2-129,1 1 129,-2-3 0,2 1 0,0-2 0,0 2 0,0-1 0,0 2 0,-1-3 0,4-1 0,-1 5 0,1-1 0,-1 0 0,3 4 0,3-1 0,-2-2 0,1 3 0,-1 0 0,2 0 0,-3 0 129,1 0-129,-2 0 0,0 0 0,-2 0 0,-1 0 0,2 0 129,0 0-129,-1-3 0,4 3 129,-2 0-129,2 0 0,-2-3 129,3 2-129,1-3 129,0 1 0,1 1-129,-2 0 129,4-1-129,-3-2 0,3 1 0,2-1 129,1 3-129,-2-3 0,6 0 0,-3-2 129,3 3-129,-1-1 0,-3-2 129,4 0-129,-5 0 129,-2 6-129,-2-2 129,3 3-129,-6-1 0,3-2-129,-2 3 129,-2 0 0,2 0 0,0 3 0,2-2 0,-4-1 0,2 0 0,3 4 129,-2-4-129,5 0 0,-2 0 0,5 0 129,-2 0-129,2 5 0,-1-5 129,-7 1-129,5 3 0,-5 0 0,-2 3 129,-1-2-129,-4-1 0,2 1 0,0 0 0,3-3-129,-1 0 129,6 0 0,-2-1 0,0-1 0,2 2 0,-1 0 0,3 1 0,-4 2 0,4-1 0,-3-1 0,5 1 0,1-1 0,1 1 0,5-3 0,-1-1 0,1 0 0,-1 0 0,0 0 129,-3 0-129,-2 0 0,-5 0 0,-3 0-129,0-1 129,-4 1 0,-2 0 0,-2-4 0,-3 4-129,0 0 129,-2-3 0,0 3 0,-3-4 0,-3 1 0,-2 3 0,-2 0 0,3-4 129,-4 4-129,0 0 0,-16 0 0,27 0 0,-13 0 0,3-1 0,1-3 129,0 4-129,6-3 0,-2-1 0,4 3 0,2-3 0,4 1 0,-1-1 0,-1-1 0,2 0 129,-1 1-129,0-3 0,-2 0 0,-3 6 0,-1-5 0,-1 3 0,-5 1 0,1 2-129,-3-3 129,-2 3 0,2 0 0,-17 0 0,23-4 0,-23 4 0,18 0 0,-18 0 0,0 0 0,18 0 0,-18 0 0,0 0 0,0 0 0,17 0 0,-17 0 0,0 0 0,0 0 0,0 0 0,14 0 0,-14 0 0,0 0 0,0 0 0,0 0 0,0 0-129,0 0-258,6 15-903,-6-15-2967,-10 0-387,10 0-387,0 0-129</inkml:trace>
  <inkml:trace contextRef="#ctx0" brushRef="#br0" timeOffset="30">26140 14656 3483,'-9'10'4257,"9"-10"-1032,0 0-645,0 0-258,0 0-387,0 0-387,0 0-387,0 0-129,0 20-129,0-20-258,0 0-129,13 10-129,-13-10 0,19 22 0,-19-22-258,23 15 129,-23-15-129,23 24-129,-23-24 129,25 24 0,-25-24-129,24 15 0,-24-15 129,25 18-129,-25-18 0,24 16 129,-24-16-129,21 13 0,-21-13 0,19 17 0,-19-17 129,18 16-129,-18-16 0,17 17 0,-17-17 0,12 20 0,-12-20 0,0 0 0,17 17 0,-17-17-129,0 0 129,14 19 0,-14-19 0,0 0 129,0 0-129,0 0 0,0 0 0,14 16 0,-14-16 0,0 0 0,0 0 0,0 0 0,0 0 0,0 0 0,0 0 0,0 0 0,0 0 0,0 0 0,0 0 0,0 0 129,0 0-129,0 0 0,0 0 129,0 0-129,0 0 0,0 0 0,0 0 0,0 0 0,0 0 0,0 0 0,0 0 0,-13 16 0,13-16 0,-19 14-129,19-14 258,-22 20-129,22-20 0,-28 25 0,11-9 0,3-4 0,-1 3 0,1 3 0,-3-9 0,17-9 0,-22 25 0,22-25 0,-15 14 0,15-14 129,0 0-129,0 0 0,0 0 0,-17 15 129,17-15-129,0 0 0,0 0 0,0 0 0,0 0 129,0 0-129,0 0 0,-7 19-129,7-19 129,0 0 0,0 0 0,0 0 0,0 0-129,0 0 0,0 0-258,0 0-129,0 0-129,0 0-774,0 0-645,0 0-2451,0 0-645,0 0 0,0 0-129</inkml:trace>
  <inkml:trace contextRef="#ctx0" brushRef="#br0" timeOffset="31">26578 14808 1935,'0'0'3870,"0"0"-387,-10 6-1032,10-6-387,0 0-387,0 17-258,0-17-258,0 0-129,0 0-258,0 0-129,0 0-258,-11 26 0,11-26-129,-4 19 129,4-19-129,-6 26-129,6-26 0,-1 27 0,1-27-129,0 31 129,0-14-129,0 0 0,0-17 0,7 27 0,-7-27 0,8 23 0,-8-23 0,11 19 0,-11-19 0,0 0 129,21 14-129,-21-14 0,20 6 129,-20-6-129,23 0 0,-23 0 0,25-1 0,-25 1 129,24-16-129,-24 16 0,24-21 129,-24 21-129,20-25 129,-20 25-129,20-27 129,-10 9 0,-3 1-129,-2-2 0,-3 1 129,-2-1-129,0 0 0,-6 3 0,6 16 129,-15-24-129,15 24 0,-27-13 129,12 13 0,-2 0-129,-1 3 0,2 7 0,-3 0 129,1 6-129,0-2 0,3 3-129,-2 2 129,2-1 0,5-2-258,10-16-129,-9 44-1548,9-44-2451,-3 24-387,3-24-258,0 0-387</inkml:trace>
  <inkml:trace contextRef="#ctx0" brushRef="#br0" timeOffset="32">19025 15463 258,'10'9'2967,"-10"-9"-516,0 0 0,0 0-387,0 0-258,0 0-258,0 19-258,0-19-258,0 0 129,0 0-387,0 26 129,0-26-387,0 21 0,0-21 0,0 23-129,0-23-129,0 26 0,0-26 0,0 33-129,0-15 258,0 2-258,-4 5-129,4-3 129,0 6 0,-2 0-129,2-2 129,0 4-129,0 3 0,0-2 129,0 5-129,0-2 129,2-1-129,2 4 129,-3 7-129,2-1 129,-3-1 0,1 3 129,-1-5-129,0 4 0,0-1 129,0 2-258,0-8 129,0 7 0,-1-4 0,1 5-129,-3-1 129,2 1-129,-3-4 258,2 7-129,-1-4 0,2-3-129,-3 3 129,2-2-129,0-8 129,2 3-129,-3 1 0,3-1 0,-2-2 129,1 3-129,1 0 0,0 2 129,-1 3-258,-1 2 258,1-5-129,-3 2 0,1-4 0,2-2 0,-2 5 0,1-8 0,1-2 0,1 0 0,0 2 129,0-1-129,0-1 0,0 2 0,0 3 129,0-2-129,0 5 0,0-1 0,0-2 0,0 3 0,0-4 0,0 0 0,0-2 0,0 6 0,0-2 0,0 0 0,0-2 0,0 1 0,0 1 0,0 3 0,0-9 0,0 0 0,0-1 0,0 0 0,0-2 0,0-2 0,0-2 0,0-2 0,-1 3 0,1-2 0,0-2 0,-3 15 0,3-3 0,0-1-129,0 2 129,0 0 0,0 2 0,0-2 0,0-3-129,1-9 129,1-2 0,0 2 0,0-6 0,1 5 129,-1 3-258,0-3 129,2 3 0,-3-3-129,1 6 129,-1 1 0,0-1 0,1-2-129,1-1 129,-3 2 0,0 0 0,0-1 0,0-6 129,2 5-129,-2-3-129,2 0 258,-2 2-129,1-4-129,2 6 129,-3-3 0,1-1 0,1-1 0,-2 3 0,0 2 0,0-4-129,0 5 129,0 2 0,0-2 0,0 6-129,0-1 129,0-9 0,0 7 0,0-3 0,0-2 0,0-5 0,1 3 0,1-5 0,2 2 0,-4-19 0,2 29-129,-2-29 129,2 23-129,-2-23-129,0 0 129,0 0-387,0 0-516,0 0-1161,0 0-2193,0-15-258,0 15-129,0-18-258</inkml:trace>
  <inkml:trace contextRef="#ctx0" brushRef="#br0" timeOffset="33">18798 19379 903,'0'0'4128,"0"0"258,0 0 0,0 0-2064,10 19-258,-10-19-387,0 0-387,0 0-258,3 34-258,-3-34-129,7 36-258,-4-10 0,3 10 0,-1-3-258,4 1-129,0 7 0,0-3 129,3 3-129,-3-5 0,0-2 0,0-1 0,1-6 0,-2 3 0,1-9 0,1 1 0,-3-3 0,-7-19-129,20 22 258,-20-22-129,21 4 0,-21-4 0,24-7 129,-24 7-129,22-36 129,-11 16 0,2-10 0,-2 2-129,0 4 129,0-5-129,4 0 0,-2-1 0,2-1 0,-2 1-129,2-3 129,-1 2 129,-3-2-258,-1 8 129,0 7 0,-10 18 0,12-20 0,-12 20 0,0 0 0,0 0 0,0 0-129,0 0 0,13 12-129,-13-12-903,4 19-2709,-4-19-516,0 0-774,0 0 0</inkml:trace>
  <inkml:trace contextRef="#ctx0" brushRef="#br0" timeOffset="34">19026 20320 3354,'-12'19'3999,"12"-19"-1161,0 0-258,0 0-516,0 0-387,0 0-387,-20 0-129,20 0-258,0 0-258,0 0-258,0 0 0,0 0-129,-18 0 129,18 0-258,0 0 0,0 0 129,-14 17-129,14-17 129,-7 17-129,7-17 129,-7 22 0,7-22-129,-1 27 129,1-9-129,0-18 0,0 31 0,1-12-129,-1-19 387,14 28-387,-14-28 129,20 22-129,-20-22 129,25 19 0,-25-19-129,24 1 129,-8 4-129,-16-5 129,27 0-129,-27 0 0,27-6 0,-27 6 0,27-11 0,-27 11 0,22-23 0,-22 23 0,22-28 0,-22 28 0,13-26 0,-9 7 129,-4 19-129,3-19 0,-3 19 0,0-30 0,0 30 0,-8-30 0,-1 13 0,-2-2 129,-1 1-129,-2 6 129,14 12-129,-27-23 0,27 23 0,-26-8 129,26 8-129,-21 0 0,21 0 0,-15 0-129,15 0-129,-10 23-129,10-23-1419,-11 22-2580,11-22-387,-7 24-258,7-24-516</inkml:trace>
  <inkml:trace contextRef="#ctx0" brushRef="#br0" timeOffset="35">18750 20422 516,'-3'18'2193,"3"-18"-258,0 0-258,0 0 0,0 0-516,-14 4 0,14-4 258,0 0-258,0 0 0,0 0-129,0 0 0,-14-11-129,14 11 0,0 0 0,0 0-258,0 0 0,-13-11-129,13 11-129,0 0-129,-20-4 0,20 4 129,-14-11-258,14 11 0,-20-8 0,20 8 0,-23-8-129,23 8 129,-25-3 0,25 3 0,-28-3-129,28 3 258,-28 0-258,14-4 129,-3 1 0,-1 3 0,-1 0 0,-2 0 0,0-3 0,2 3 0,-5-5-129,2 0 0,-3-6 129,2-3 0,-3 7 0,1-1 129,-1-5-129,1 1 0,-1 0 129,0 4 0,0 1-129,-1-9 129,-1 2-129,2 1 0,-2-4 0,2-2-129,-3-2 129,2 4 0,-2 3-129,0 3 129,0-3-129,1 2 129,-3 0-129,-2 5 129,2-3-129,-4-1 129,1-5-129,-3 2 129,3-5-129,-4 5 0,2-5 129,0 3-129,2-1 129,1-9-129,2 4 0,-2 0 0,4 2 129,1-8-258,-3-1 129,2 2 0,-6-4 129,2 10-129,-3-14 0,1 1 0,0-2 0,1 4 0,0-11 129,2 4-129,4 2 0,2-4 0,-2 4 0,0 0-129,-2 1 129,-4-2 0,1 12 0,1-7 0,-3-1-129,2 0 129,2 1-129,2 1 129,4-4-129,1 1 258,6 0-258,-1 7 129,5-2 0,0 0 0,0-9 0,0 0 0,2-2 0,-2 1 0,1-2 0,4-5 0,-1 2 129,3-4-258,0 11 129,3 1 0,-3 5 0,1-6 0,1 5 0,-2 0 0,0-2 0,-2-1 0,5-3 0,-1 1 129,1-2-129,1 5 0,1-2-129,1 1 129,1 6 0,0-1 0,0-1-129,0 2 129,0 0-129,0-4 258,1 0-258,5-5 129,1-5-129,1 3 129,-1 6 0,2 0 0,-1 0-129,-1 6 0,0 2 129,-2 1 0,2-1 0,2 0 0,-1-9 0,0-3 0,5 1 129,-1-6-129,1 4 0,-2-3 0,-3 4 0,2 3 0,-3 8 129,0-1-258,1 0 129,-2 3 129,4-7-129,2 0 0,2-3 0,1 0 0,1-1 0,0 0 0,1 0 0,0 4 0,-2 5 0,-1 3 0,0 3 129,-3 0-129,0 1 0,3 0 0,0-8 0,3 0 0,-1 1 0,4-4 129,-2 2-129,0 4 129,0-3-129,0 3 129,0 4-129,0-1 129,-1-3 0,0 4-129,2-13 129,1 7-129,-1-10 129,2 1-129,3-3 129,-1 3-129,-1 2 0,2-3 0,-2 11 129,2-3-129,0 1 0,-1 6 0,-1 1 0,4-4 0,-1 5 129,1 2-129,2-4 0,-2 3 0,1 3 0,0-2 0,-2 5 129,1 6-129,-1-7 129,1-1-129,0 2 0,2-2 129,1-3-129,1 3 0,-1-1 0,4-3 0,-2 5 0,-1-1 0,-3 2 129,1 3-129,-6 2 0,0 1 129,-1-2-129,-2 1 129,1 0-129,-3 1 0,3-1 0,-1-3 0,1 0 0,0 1 0,-1 3 0,1 1 0,-3 0 0,3 1 0,-2 0 0,1 0 0,-3 1 0,1 2-129,1-5 129,-1-3 0,1 0-129,0 0 129,-4 8 0,4-4-129,-3 2 129,-1-1 0,1 5 0,-15 1 0,24-5 0,-24 5 0,21-1 0,-21 1 0,19-8 0,-19 8 0,20-4 0,-20 4 0,19-5 129,-19 5-258,21-7 129,-21 7 0,17-1 0,-17 1 0,18-7 0,-18 7 0,17-4 0,-17 4 0,16-3 0,-16 3 0,16-6 0,-16 6 0,0 0 0,20 0 0,-20 0 0,0 0 0,18 0 0,-18 0 0,0 0 0,0 0 0,16 3 129,-16-3-129,0 0 0,0 0 0,0 0 0,0 0 0,0 0 0,0 0 0,0 0-129,0 0 129,0 0-258,0 0 0,12 17-516,-12-17-2322,-8 0-1548,8 0-387,-24 6-258,6-6-516</inkml:trace>
  <inkml:trace contextRef="#ctx0" brushRef="#br0" timeOffset="36">18039 15034 1032,'0'0'3612,"-14"0"-129,14 0-516,0 0-516,0 0-387,0 0-516,0 0 0,-6-22-387,6 22-129,0 0 0,0 0-258,0 0-129,0 0 0,9 3-258,-9-3 129,12 22-258,-12-22 0,23 22 0,-9-10 0,1-5-129,1 5 0,1 0-129,4-2 129,-3 1 0,2 1-129,-1 1 129,-2-2-129,2 1 0,1 0 129,-2-5 0,3 1-129,-5-1 0,4 5 129,-2-2-129,-1-2 0,-1-1 129,1 1-129,-2 2 0,-1-6 0,1 0 0,1 0 0,-2-4 0,-14 0 0,25 2 0,-25-2 0,16 0 0,-16 0 0,0 0 0,0 0 0,0 0 0,0 0 0,0 0 0,0 0 0,0 0 0,0 0-129,0 0 129,0 0 0,0 0-129,0 0 129,0 0 0,0 0-129,0 0 129,0 0-129,0 0-129,0 0-258,0 0-1548,0 0-2451,0 0-129,0 0-387,-1 17-387</inkml:trace>
  <inkml:trace contextRef="#ctx0" brushRef="#br0" timeOffset="37">18495 15352 1548,'0'0'2451,"0"0"-516,13-20-129,-13 20-258,0 0 0,0 0-258,0 0 129,14-6-258,-14 6 129,0 0-258,8-20-258,-8 20 129,0 0-258,0 0-129,0 0-129,17-5-129,-17 5 0,0 0-129,0 0 0,0 0 129,0 0 0,0 0 129,0 0-129,0 0 0,0 0 129,0 0-129,0 0 129,-7 19-129,7-19 0,-14 19 0,14-19 129,-18 23-258,18-23 0,-24 35 0,10-16 0,-1 4-129,-3 1 129,0 3 0,-2 3-129,1 0 129,-6-4-129,8 6 129,-1-6 0,1 5 0,2-1-129,0-1 129,-1-3-129,5 1 129,1 1-129,1-4 129,0-3-129,9-21 129,-12 24-129,12-24 0,-6 17 0,6-17 129,0 0-129,0 0-129,0 0 129,0 0 0,0 16-129,0-16-387,0 0-1290,0 0-2580,0 0-129,0 0-516,0 0-387</inkml:trace>
  <inkml:trace contextRef="#ctx0" brushRef="#br0" timeOffset="38">13110 18132 3354,'9'-26'4128,"-9"26"-1161,2-22-516,-2 22-516,0 0 0,0 0-516,0 0 0,0 0-387,0 0-129,0 0 0,-7 8-258,7-8-258,-12 26-129,2-2 0,-4 1-258,0 7 129,-4 3-129,-3 5 0,2-2 0,0 5 129,-2-4-129,-2-3 0,3 1-129,0-4 129,2-7 0,3-4-129,2-4 129,2 0-129,11-18 129,-14 23 0,14-23-129,0 0 129,-4 15-387,4-15-129,0 0-774,0 0-1290,0 0-1935,0 0-387,0 0-258</inkml:trace>
  <inkml:trace contextRef="#ctx0" brushRef="#br0" timeOffset="39">12667 17987 1935,'0'0'4386,"0"0"387,0 0-387,0 0-2322,7 33-645,1-17-387,13 27 0,-6-12-387,13 13 0,1-1-258,6 9 0,-2-8-258,3-1 129,-1-6-129,3 0 129,-5-7-258,2 4 129,-7-12-129,-2-4 129,-4 1-129,2 0 0,-6-5 0,-1 1 0,-2-5-258,-15-10-258,25 17-903,-25-17-2967,0 0-258,0 0-516,15 0 0</inkml:trace>
  <inkml:trace contextRef="#ctx0" brushRef="#br0" timeOffset="40">13331 18151 4257,'0'0'4902,"10"-8"-258,-10 8-516,0 0-2580,28 0-258,-28 0-387,33 4-258,-13-4-129,8 1-258,-3-1 0,2 0 0,0 0-129,1 0 0,-5 0 0,2 0-129,-1 0-129,-10 0-129,8 4-387,-22-4-1290,14 0-2322,-14 0-516,0 0-258,0 0-258</inkml:trace>
  <inkml:trace contextRef="#ctx0" brushRef="#br0" timeOffset="41">13351 18349 1419,'-14'16'4644,"14"-16"258,0 0-258,1 22-2064,-1-22-645,27-2-645,-13-10-258,15 12-258,-3-8-258,5 8-258,-2-10-129,3 6 0,-5 2 0,-2 2-129,-2 0 0,-3 0 0,-4 2-129,-16-2-129,28 17-1161,-28-17-3096,0 0-129,14 0-387,-14 0-258</inkml:trace>
  <inkml:trace contextRef="#ctx0" brushRef="#br0" timeOffset="42">14515 17957 2709,'0'0'4773,"0"0"-387,0 0-774,0 0-1290,-20 1-516,20 25-516,-15-13-258,12 18-387,-13-1-258,3 11 0,-4 0-129,2 3-129,-3 5 0,-1 1 0,-2-2-129,1-6 0,-1-2 0,6-6 0,-2-5 0,4-5 0,13-24-129,-16 18-258,16-18-645,0 0-2193,0 0-1419,2-22-129,6 6-387</inkml:trace>
  <inkml:trace contextRef="#ctx0" brushRef="#br0" timeOffset="43">14196 17918 4257,'0'0'4902,"0"0"0,0 0-516,0 0-2580,14 20-387,-14-20-387,39 39-258,-18-19-258,11 11-129,-4 0 129,4 8-258,1-2-129,-2 2 0,-1-3 0,-2-2 0,-1 3-129,-5-8 129,-1 5-258,0-5 258,-7-8-258,1-1 129,-4-3-129,-11-17-129,20 32-387,-20-32-1161,0 0-2838,0 0-129,15 0-387,-15 0-387</inkml:trace>
  <inkml:trace contextRef="#ctx0" brushRef="#br0" timeOffset="44">14914 17894 3612,'1'19'4902,"-1"-19"-129,0 30-387,0-30-2322,0 44-516,-1-17-387,1 17-387,1-7-387,5 9-129,-5 3-129,2 0 0,-3-7 0,0-1 0,0-4-129,0-5-129,0-6 0,0-11-129,0 4-387,0-19-1161,0 0-2580,0 0-387,-4-13-129,-2-7-258</inkml:trace>
  <inkml:trace contextRef="#ctx0" brushRef="#br0" timeOffset="45">14746 18115 4902,'0'0'5160,"0"0"-387,0 0-129,0 0-2838,0 0-645,21-1-258,-21 1-258,37-18 0,-16 6-258,8 1-258,2 4 129,-1 4-129,-2 0 0,1 3-129,2 0 129,-3 0-129,-2 5 129,-3 2-129,-4-2 0,-1-3 0,0 4-129,-18-6-258,27 11-1161,-27-11-2838,0 0-516,7-19-129,-7 19-516</inkml:trace>
  <inkml:trace contextRef="#ctx0" brushRef="#br0" timeOffset="46">15412 17958 1935,'-17'0'4773,"17"0"-387,-15-8 129,15 8-1935,-8-18-516,8 18-645,0-19-258,0 19-258,0-24-387,0 24 129,15-26-258,-15 26-129,14-21 0,-14 21-129,21-23-129,-21 23 129,23-17 0,-7 10 0,-16 7-258,29-16 258,-13 10-258,3 0 258,-3 6 0,1 0-129,-2 2 129,2 8-129,-2 2 129,-1 6-129,0-1 129,-3 4-129,-1-3 0,-2 4 129,-2 3-258,-3 1 129,-3 0 0,0 5 0,-3-6 0,-4 7 0,-3 5 0,-4-5 0,-1 1 0,-3-2 0,-3 1-129,0-6 129,-4 5 0,1-6-129,2-3 129,4-3 0,-3 0 0,7-3 0,14-16-129,-21 28 129,21-28 0,0 0 0,-11 15 0,11-15 0,0 0 0,0 0 129,0 0-129,0 0 0,0 0 0,13 11 129,-13-11-129,24 0 129,-8 0 0,2-4-129,3 3 129,6 1-129,-1-2 129,0-2-129,2 3 0,-3 1 129,-2 0-129,-3 0 129,-2 0 0,-1 0-129,-17 0 0,24 3 129,-24-3 0,0 0 0,15 2-129,-15-2 129,0 0-258,0 0 129,0 0 0,0 0-258,0 0-129,0 0-774,18 9-3612,-18-9 0,0 0-645,0 0-258</inkml:trace>
  <inkml:trace contextRef="#ctx0" brushRef="#br0" timeOffset="47">19811 17280 1806,'0'0'3870,"0"0"516,0 0-1290,0 0-516,0 0-516,0 0-516,2-10-387,-2 10-129,0 0-258,0 0-258,0 0-129,0 0-129,-11-17 0,11 17 0,-18-4-258,18 4 129,-25-3 0,11 1-129,-4 0 129,-1 2-129,-3 0 0,3 0 258,0 4-258,1 3 129,-2 0-129,5 0 0,1 1 129,14-8-129,-18 18 0,18-18 0,-15 14 0,15-14 0,-4 17 0,4-17 0,0 21 129,0-21-129,0 25 0,0-8 129,0 5-129,1 1 0,0 3 0,-1 2 0,2 3 0,3 1 0,-5 2 0,2 0 0,-1-1 129,-1 5-129,0-2 0,3-2 0,-2 5 129,-1-1-129,0 0 129,3 2-129,-3-3-129,0 0 258,0 3-258,0-1 129,0-6 0,0 0 0,3-4 0,-2-5 0,2 4 0,3-11 0,-6-17 129,8 28-129,-8-28-129,7 23 129,-7-23 0,0 0 0,4 17 0,-4-17 0,0 0 0,0 0 0,0 0 0,0 0 129,0 0-129,0 0 0,15 7 0,-15-7 0,19-2 129,-4 2 0,0-1-129,5-3 129,2 2-129,3 2 129,-1-7 0,-1 6 0,4 1-129,-7 0 129,0 0-129,-3 0 129,-17 0-129,20 0 0,-20 0 0,0 0 0,0 0 0,0 0-258,0 0-258,0-18-2451,0 18-1677,0 0-258,0 0-258,-18-7-516</inkml:trace>
  <inkml:trace contextRef="#ctx0" brushRef="#br0" timeOffset="48">20516 17517 1,'0'0'3482,"0"0"388,0 0-903,0 0-258,0 0-516,0 0-387,0 0-258,0 0-387,0 0-129,0 0-387,0 0 129,0 0-387,0 0-129,0 0 129,0 0-129,0 0-129,0 0 0,0 0 0,0 0 0,0 0-129,-11 13 129,11-13-129,-13 36 0,3-9 0,-5 4 0,0 3-129,0 3 258,-4 2-129,3-4 0,-1-1 0,-1-2 0,7-10 0,1-4 129,3-2-129,7-16 0,-10 26 0,10-26 129,-5 17-129,5-17 0,-8 19 0,8-19 0,-7 24 0,7-24 258,-16 18-258,16-18 0,0 0-258,-11 18 129,11-18-129,0 0-387,0 0-774,0-11-3096,0-7 0,0 18-645,3-38 129</inkml:trace>
  <inkml:trace contextRef="#ctx0" brushRef="#br0" timeOffset="49">20210 17613 3612,'0'0'4773,"0"0"-258,0 0-258,0 0-2451,0 0-387,0 0-258,35 11-258,-21-6-129,15 12-387,-4-5 0,10 13-129,-6-4 129,4 2-258,-2 0 129,-2 6-258,3-6 129,-3 3-129,-4-5 129,2-2-129,-7 0 0,-2-5 0,-2-5-129,-16-9-129,22 11-516,-22-11-903,0 0-2838,14-23-129,-14 23-387,0-29-258</inkml:trace>
  <inkml:trace contextRef="#ctx0" brushRef="#br0" timeOffset="50">21370 17451 2709,'0'0'3999,"0"0"-645,1-17-516,-1 17-516,0 0-645,0 0-129,0 0-387,0 0-258,-12 5-129,12-5-129,-20 13-129,20-13-129,-28 15 0,14-4 0,-5-5-129,1 5-129,-3 4 0,-1-1 0,-1 2 0,4 1-129,-3-1 0,4 3 0,2-2 0,0-1 0,16-16 0,-21 24-129,21-24 258,0 0-129,0 20 258,0-20-258,14 6 129,4 1 0,0-4 0,0 2 0,7 3-129,-3 2 0,2 0 0,-3 0 0,1 1 0,-3 3-129,0-3 258,-6 5-258,3-5 129,-16-11 0,19 22 0,-19-22 0,0 0 0,18 17 0,-18-17 0,0 0-129,0 0-129,0 0-516,18 8-1032,-18-8-2709,0 0-258,0 0-387,10-10-258</inkml:trace>
  <inkml:trace contextRef="#ctx0" brushRef="#br0" timeOffset="51">21724 17361 129,'4'-16'3999,"-4"16"387,0 0-903,0 0-774,0 0-516,0 0-387,-8-10-387,8 10-387,0 0-129,0 0-258,0 0-129,0 0-129,0 17 0,0 1-129,2 6 129,0 2-258,2 7 0,1 8 0,-3-2-129,3 7 0,-4 2 129,2 1-258,0-1 258,-2-3-258,-1-4 258,1-4-129,-1-8 0,0-6 0,0-23 0,3 25 129,-3-25-258,0 0 129,0 0-387,0 0-1032,24 0-3225,-24 0 0,0 0-516,8-14-387</inkml:trace>
  <inkml:trace contextRef="#ctx0" brushRef="#br0" timeOffset="52">22162 17439 3354,'0'0'4773,"0"0"-129,-19-12-387,19 12-2322,0 0-516,0 0-387,-22 0-129,22 0-387,0 0-129,-16 11 0,16-11-129,-11 26 0,4-7 0,5 0 0,-5 7 0,4 6-129,-1-5 0,4 8-129,0-4 129,0 4-129,0-3 129,7 2-129,2-7 129,2 1-129,3-7 129,3-1-129,1-7 129,2-3 0,0-3-129,7-7 0,1-5 0,-1-7 0,1-6 0,0-4 0,-1-1 0,2-5 0,-4-2 0,-6 1 0,-2-2 129,-5-1-129,-3 7 0,-5-2 129,-4-4-129,-1 7 0,-13-2 0,-3 3 0,-7 0 0,-3 3 0,-5 1 129,1 6-129,-4 6 0,2 3 0,2 4 0,3 1 0,6 12-129,3 4 0,6 4-258,13-21-903,-10 44-3225,2-27-258,8 8-387,0-25-645</inkml:trace>
  <inkml:trace contextRef="#ctx0" brushRef="#br0" timeOffset="53">22584 17044 903,'0'0'2967,"0"0"-129,0 0-258,0 0-129,0 0-258,0 0-258,0 0-258,0 0-129,0 0-516,0 0-129,0 0-258,0 0-129,7 0-129,-7 0 0,16-2-129,-16 2 0,31-4 0,-14-1-129,1 5 129,4 0-129,4 0 0,1 0 129,2 0-129,-2 2 0,-1-2-129,-5 3 129,4 0-129,-7-3 129,-18 0-129,24 0 0,-24 0 129,0 0-129,13 0 129,-13 0-129,0 0 0,0 0 0,0 0 129,0 0-129,0 0 0,0 0 0,0 0 0,-9 19 0,9-19 0,-13 20 0,13-20 0,-10 32 0,8-11 0,0 5 0,2 5 0,0 4 0,0 3 0,0 6 0,4-1 0,2 2 0,1 1 0,-1-2 0,1-1 0,-2 2 0,-1 2-129,-2-6 129,0-1 0,0-4 0,-2 0-129,0-6 129,0-3-129,0-7 129,0-2 0,0-18 0,0 21 0,0-21 0,-6 19 0,6-19 129,0 0-129,0 0 0,-9 17 0,9-17 0,0 0 0,0 0 0,0 0-129,0 0 129,0 0 0,-16 2 0,16-2 0,0 0 0,0 0 0,0 0 0,0 0 0,0 0 0,0 0 0,0 0 0,0 0 0,0 17-129,0-17 129,0 0 129,0 0-258,0 0 129,0 0 0,0 0 0,0 0 0,0 0 0,6 18 0,-6-18 0,0 0 0,0 0 0,0 0 129,0 0-129,0 0 0,0 0 0,0 0 0,-10 10 129,10-10-129,0 0 129,0 0-129,-15 4 0,15-4 0,-20 0 0,20 0 0,-26-4 0,9 3 0,3 1 0,-4 0 0,0 0 0,-3 0 0,6 1 0,-3 8 129,3-3-129,15-6 0,-23 8 0,23-8 0,0 0-258,0 0-129,0 15-1677,0-15-2580,10-1-387,-10 1-129,18-12-645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4T23:50:47.7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12718 9605 1548,'0'0'3354,"0"0"-258,0 0-645,0 0-129,0 0-516,0 0-387,0 0-129,0 0-387,0 0 0,0 0-258,-11 14-258,4 3 0,-1 3-258,-3 6 129,-1-2 0,-2 5-129,-4-1-129,0 5 129,-1-3-258,0-2 258,0-3-129,0-2 0,3 0 0,1-6 0,2-1 0,2-4 0,11-12 0,-18 16 129,18-16-258,-11 12 258,11-12-129,0 0-129,0 0 129,0 0 0,-14 10 0,14-10-129,0 0-129,0 0-258,0 0-774,0 0-2580,0 0-387,0 0-516,0-7 258</inkml:trace>
  <inkml:trace contextRef="#ctx0" brushRef="#br0" timeOffset="1">12416 9631 129,'0'0'2193,"0"0"-258,0 0-516,0 0 129,0 0-387,0 0 258,0 0-258,7 0 0,-7 0 0,0 0 0,2-15 0,-2 15-129,0 0-387,0 0 129,0 0-129,15 0 0,-15 0-129,11 14 0,-11-14 0,22 28 0,-7-12 129,6 7-258,-1-1 0,7 4 0,-4-1-129,5 3 0,-3-2 0,0 2-129,-4-4 0,1 2-129,-2-4 129,-1-2-129,-1-3 0,-1-2 0,-1-2 258,-1-2-258,1-5 0,-1 2 0,-4-5 0,-11-3 0,19 5 0,-19-5-258,11 0-129,-11 0-387,0 0-2064,0 0-1677,0 0-129,10-11-645,-10 11 258</inkml:trace>
  <inkml:trace contextRef="#ctx0" brushRef="#br0" timeOffset="2">13000 9710 129,'0'0'4128,"0"0"258,0 0-774,0 0-1032,0 0-258,13 7-774,-13-7-516,20 0-129,-20 0-258,26 0 0,-9 0-258,3 0 0,0-1-129,1 0-129,-1-3 0,-2 3 0,1-3-129,-3 1 129,-2 2-258,-14 1 0,20 0-387,-20 0-516,15 0-1419,-15 0-2064,0 0 0,0 12-645,0-12 387</inkml:trace>
  <inkml:trace contextRef="#ctx0" brushRef="#br0" timeOffset="3">13044 9869 3225,'1'11'3225,"-1"-11"-516,0 0-516,0 0-258,0 0-387,0 0 129,0 0-387,0 0-129,0 0-129,0 0-258,14 4 0,0-1 0,-14-3-258,26 0 0,-10 0-258,4 1 0,-3-1 0,3 0-129,-2 0 0,2 0-129,-4 0 258,0 0-258,-3-4 0,-13 4 0,22 0-516,-22 0-129,15 8-1419,-15-8-2322,0 0-387,0 0-129,0 0-258</inkml:trace>
  <inkml:trace contextRef="#ctx0" brushRef="#br0" timeOffset="4">13583 9554 1,'0'0'3611,"0"0"1,0 0-774,-1-11-516,1 11-387,0 0-258,0 0-258,0 0-258,0 0-258,0 0-258,0 0-129,0 0 0,0 0-129,0 0 129,-5 9-258,5-9 0,-3 18 0,1-3 0,2 3 0,-1 2-129,-1 7 129,1 3-129,0 6 0,-3 0 0,3 1-129,-1 0 129,1-2-129,0-2 0,0-2 129,1-6-129,0-4 258,0-2-258,0-3 0,0 2 0,0-7 0,0-11 129,2 13-129,-2-13 0,0 0 0,0 0 129,0 0-129,0 0-129,10-7-645,-10 7-2838,0 0-1032,13-16-129,-13 16-516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2:14.95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150 0 1032,'0'0'1419,"0"0"-258,0 0 0,0 0-258,0 0-129,0 0-258,0 0-258,0 7-129,0-7 0,0 0 0,0 0 0,0 0 387,0 0-129,0 0 129,0 0 129,0 0-129,0 0 129,0 0-129,-12 10 129,12-10-258,0 0 129,0 0-129,0 0 129,0 0-129,-15 1 0,15-1 0,0 0-129,0 0 0,0 0 0,0 0 0,-15 2-129,15-2 129,0 0-129,0 0-129,-13 5 129,13-5-129,0 0 0,0 0 129,-15 3-129,15-3 0,0 0 0,0 0 0,-11 1 129,11-1-129,0 0 0,0 0 0,0 0 0,0 0 0,0 0 0,-13 8 0,13-8 0,0 0 0,0 0 0,-12 14 0,12-14 0,0 0 0,-8 14 0,8-14 0,0 0 0,-7 16 129,7-16-129,0 0 0,-3 15 0,3-15 0,0 0 0,-6 18 129,6-18-129,0 0 0,-6 14 0,6-14 0,0 0 0,-3 15 0,3-15 129,0 0-129,0 0 0,-5 16 0,5-16 0,0 0 0,-4 18 0,4-18 129,-2 14-129,2-14 0,0 13 0,0-13 0,0 13 0,0-13 0,0 0 0,0 16 0,0-16 0,0 0 0,0 13 0,0-13 0,0 0 0,0 15 0,0-15 0,2 13 0,-2-13 0,0 0 0,2 19 0,-2-19 0,0 0 0,3 18 0,-3-18 0,0 0 0,2 18 0,-2-18 0,0 0 0,0 15 0,0-15 0,0 0 0,2 16 0,-2-16 0,0 0 0,8 14 0,-8-14 0,0 0 0,13 10 0,-13-10 0,0 0 0,15 5 0,-15-5 0,0 0 0,0 0 129,14 0-129,-14 0 0,0 0 0,0 0 0,15 0 0,-15 0 0,0 0 129,13-5-129,-13 5 0,0 0 0,12-10 129,-12 10-129,0 0 0,7-14 129,-7 14-129,0 0 0,0 0 0,9-16 129,-9 16-129,0 0 0,9-13 0,-9 13 0,0 0 0,12-15 0,-12 15 0,0 0 258,13-13-258,-13 13 0,0 0 0,8-16 0,-8 16 0,0 0 0,8-18 0,-8 18 129,0 0-129,6-17 0,-6 17 0,5-15 0,-5 15 0,2-14 0,-2 14 0,3-14 0,-3 14 0,3-15 0,-3 15 0,1-16 0,-1 16 0,0-17 129,0 17-129,0-18 0,0 18 0,-4-19 0,4 19 0,-7-17 0,7 17 0,-8-14 129,8 14-129,-9-14 0,9 14 0,0 0 0,-14-12 0,14 12 0,0 0 0,-13-7 0,13 7 0,0 0 0,0 0 0,-16 0 0,16 0 0,0 0 0,-13 0 0,13 0 0,-11 0 0,11 0 0,-13-2 129,13 2-129,0 0 0,0 0 0,-14-7 0,14 7 0,0 0 0,0 0 0,-14 0 0,14 0-129,0 0 129,-12 2 0,12-2 0,0 0-129,-14 15-516,11-2-1419,3-13-2064,-10 19-258,7-4-387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0.8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13838 4848 1806,'22'10'2580,"-1"-4"258,9 3-645,3-2-258,14 11-387,2-6-258,13 11-258,3 1-516,10 7 0,-1-2-129,11 5-258,1 5 0,5-3 0,2-1-129,1 2 129,-1-3-129,2 0 129,-4-3-129,-3 1 129,-7 0-129,-7-5-258,-1 6-903,-7-4-2838,-9-7-258,-4-3-258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0:12:17.7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92 2 258,'0'0'1161,"0"0"-258,0 0 129,0 0 258,0 0-258,0 0 0,0 0-129,0 0-258,0 0-258,0 0 129,0 0-258,0 0 129,0 0-258,-15-5 0,15 5 0,0 0 0,0 0 0,-15 5 129,15-5-129,0 0-129,-12 13 129,12-13-129,0 0 129,-9 13-129,9-13 0,0 0 129,-4 13-129,4-13 0,0 0 0,-1 13 0,1-13 0,0 0 0,-2 17 0,2-17 0,-4 12 0,4-12 129,-2 13-129,2-13 0,0 0 0,0 0 0,-3 17 0,3-17 129,0 0-129,-5 17 0,5-17 0,-1 14 258,1-14-129,-3 17 0,3-17 0,0 16 129,0-16-129,0 20 258,0-20-129,0 18 0,0-18 129,0 22-258,0-22 0,0 19 0,0-19 0,0 17 0,0-17-129,0 15 129,0-15-129,0 16 129,0-16-129,0 19 0,0-19 129,0 19-129,0-19 0,2 21 258,-2-21-258,7 22 0,-7-22 129,5 19-129,-5-19 129,11 15 0,-11-15-129,9 13 129,-9-13 0,0 0-129,8 13 129,-8-13-129,0 0 129,0 0 0,14 12 258,-14-12-258,0 0 129,12 2-129,-12-2 129,0 0-129,16 1 0,-16-1 0,0 0-129,11 0 129,-11 0 0,0 0-129,15 0 129,-15 0-129,0 0 129,13-5-129,-13 5 258,0 0-258,16-14 129,-16 14-129,12-14 129,-12 14-129,10-21 129,-10 21-129,9-21 129,-9 21-129,5-21 0,-5 21 0,4-23 0,-4 23 129,1-24-129,-1 24 0,0-25 0,0 25 0,0-25 0,0 13 0,0 12 0,-4-23 0,4 23 0,-1-24 0,1 24 0,0-22 0,0 22 0,0-21 0,0 21 0,0-19 0,0 19 129,0-16-129,0 16 0,-3-17 0,3 17 0,-4-19 0,4 19 0,-7-14 0,7 14 0,-8-18 0,8 18 0,-10-15 129,10 15-129,-13-13 0,13 13 0,-16-10 0,16 10 0,-16-7 0,16 7 0,-15-1 0,15 1 0,-13 0 0,13 0 0,0 0 0,-13 4 0,13-4 0,0 0 0,-13 10 0,13-10 129,0 0-129,-16 11 0,16-11-129,0 0 129,-11 17 0,11-17 0,-7 13 0,7-13 0,-6 18 0,6-18-129,-5 19-387,5-19-774,-5 14-2838,5-14-129,-10 21-516,10-21 517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49:03.9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9768 10906 3870,'-4'-13'4386,"4"13"-387,0 0-1032,-8-7-1161,8 7-387,0 0-645,0 0-258,-5 10-129,5-10-129,0 25 0,0-13 0,0 5 0,0 1-129,2-1 129,-1 4-129,1-1 258,-2 1-387,0-6 129,0 8-129,-3-4 0,-1-3 0,1-2 0,-1 0 0,2-1 129,2-13-129,-3 17 0,3-17 0,0 0 129,5 8 0,-5-8 0,14 0-129,-6-3 129,1 2-129,3-6 129,-1 5-129,2-2 0,0 2 0,0 0 0,2 2 0,0-1-129,1 1 129,-2 1 0,0 5 0,1 1 0,-3 0 0,-2 4 0,-2 0 0,-1 3 0,-3 1 0,-4 5 0,0 0 0,-1 2 0,-6 2 0,0-1 0,-2 0 0,-1-1 0,-2-1 129,-2-4-129,0-2 0,-1 0 129,-2-2-129,1-4 129,-1 3-129,0-8 129,0-3-129,3-1 0,0 0 129,1-4-129,3-3 129,1-3-129,2-2 129,7 12-129,-7-20-258,7 20-774,0-15-3225,5 0 0,2-3-516,-3-5-387</inkml:trace>
  <inkml:trace contextRef="#ctx0" brushRef="#br0" timeOffset="640.0813">9792 10779 516,'0'0'4128,"-4"-8"129,4 8-258,0 0-1419,-12-14-903,12 14-645,-10-6-258,10 6-258,-10 0-258,10 0 0,0 0 129,0 0-129,0 0 129,0 0 0,11 0-129,2 1 258,1-1 0,6 0-129,-1-1 0,2 0-129,-1-2 0,1 3-129,0 0 0,-1 0-129,-3 3 0,0 0 0,-5 2 0,-2 1 0,-1-2 0,-9-4 0,12 11-129,-12-11 0,0 0-258,0 0-387,0 0-3096,0 0-774,0-13-258,0 13-258</inkml:trace>
  <inkml:trace contextRef="#ctx0" brushRef="#br0" timeOffset="8595.5915">9830 13523 2967,'0'0'2580,"-6"-5"0,6 5-258,0 0-258,0 0-258,0 0-645,-2-19-387,2 19-258,1-18-129,4 8 0,0-9 0,2 1 129,-2-9 0,7 4 0,-5-5 129,5 1-129,-3-1 0,4 7 0,-5-2 0,4 9-129,-3 7-258,3 4 129,-4 3-258,2 7 129,1 6-129,-2 7 0,-1 6 0,-1 6-129,0 3 258,-3 3-258,-1 6 129,-2 0 0,-1 5-129,0-5 129,-5 0-129,-2-4 129,-2-3 0,-2-2-129,-3-5 129,0-5 0,-1-7 0,-2 2 0,-3-8 0,1-3 0,-3 1 129,1-3-129,2-2 129,0 0-129,2 1 129,1 0-129,3 2 129,4-1 0,9-7 0,-10 18 0,10-18 0,0 19 0,0-19 0,11 15 0,2-10 129,6-1-129,0 0 129,6-1-129,1-2 0,2 1 0,-1-1-129,2 1 0,1 2 0,-1-2 129,-5 1-129,3 4 0,-6-1 0,1-1 0,-3 2 0,-2 0 0,-3-1 0,-4 0-129,2 0 0,-12-6-129,13 7-258,-13-7-387,9 1-2709,-9-1-903,0 0-258,1-6-516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37.4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10 29 5289,'-7'-16'5031,"1"0"0,6 16-1548,0 0-1935,0 8-387,13 17 0,-3-3-516,6 10-129,1 0-129,7 4 0,5-5-129,7 6 0,-1-1-129,3 0 0,-1-5 0,4 3-129,-2-4-129,-4-9-258,2 9-1032,-17-11-3225,9-5-387,-8-10-387,-2 1-387</inkml:trace>
  <inkml:trace contextRef="#ctx0" brushRef="#br0" timeOffset="-296.0376">385-58 1677,'18'-11'4644,"-18"11"0,0 0-129,0 0-2580,0 0-516,-10 6-129,2 21-258,-9-10-129,6 12-258,-11-1-129,1 7-129,-6 2-129,2 3-129,-3-4-129,0 7 0,1-7 0,0 0-129,3-2 129,5-2 0,4-6-129,1-9-129,9 3-516,5-20-1419,-16 5-2451,16-5-258,0 0-516,0-18 129</inkml:trace>
  <inkml:trace contextRef="#ctx0" brushRef="#br0" timeOffset="1575.7001">234-1084 3870,'0'0'5160,"14"9"-129,-14-9-387,11 42-2709,-11-21-516,7 19-387,-7-1-258,5 10-387,-5-3 258,4 6-516,-4 0 0,1-4 0,0-1 0,-1-6-258,0-5-129,-1-11-129,1 13-903,-18-23-2064,17 2-1419,1-17-387,-20 17-258</inkml:trace>
  <inkml:trace contextRef="#ctx0" brushRef="#br0" timeOffset="448.0569">726 390 3870,'-11'5'4644,"11"-5"0,-22 6-1935,22 17-1032,-18-12 0,18 14-516,-7-11-387,7 12 129,8-4-516,11 0 0,2-7-129,9-1 0,3-6-129,3-5 0,-1-3 0,1-4-129,-8-11 0,-5 0 0,-8-7 129,-8-2-129,-7 3 0,-10-1 0,-14 5 0,-5 3 0,-9 0-129,-3 6-129,4 10-1032,-4-1-3225,9 5-387,2 4-258,12-2-516</inkml:trace>
  <inkml:trace contextRef="#ctx0" brushRef="#br0" timeOffset="2168.2753">298-1986 3354,'21'0'5031,"-21"0"-387,13 14 0,-22-9-2838,9 20-387,-16-9-129,5 21-516,-14-8-258,1 7-129,-7 1-129,2 4-129,-2-4 0,-2 3-129,1-2 0,1-3 0,5 0-129,2-4 129,6 1-516,-6-15-645,21 10-2064,3-27-1548,-15 19 0,15-19-645</inkml:trace>
  <inkml:trace contextRef="#ctx0" brushRef="#br0" timeOffset="2440.3099">-85-1875 5160,'-4'-22'5289,"4"22"-258,0 0-387,17 8-3096,-17-8-258,28 31-516,-14-12 129,12 10-387,-2-1-129,5 3-258,-1-1 0,7 4-129,-3-1 0,-2-4-129,5 0-387,-11-8-774,12 5-2838,-12-5-774,-3 3-129,-3-12-516</inkml:trace>
  <inkml:trace contextRef="#ctx0" brushRef="#br0" timeOffset="2688.3414">567-1582 4644,'10'-15'4902,"-10"15"0,0 0-258,0 0-2709,11 26-903,-11-10-258,7 15-129,-4 0-258,7 0-129,-3-3-129,0-3-258,9 12-1548,-6-19-2967,-10-18-129,0 0-516,0 0-129</inkml:trace>
  <inkml:trace contextRef="#ctx0" brushRef="#br0" timeOffset="4656.0912">191-2738 3870,'0'0'4515,"0"0"129,-19 0-1935,19 0-645,0 0-387,0 0-516,0-22-387,0 22-258,0 0-1419,8-19-3096,-8 19-645,12-28 0,-9 9-645</inkml:trace>
  <inkml:trace contextRef="#ctx0" brushRef="#br0" timeOffset="13860.7601">155-2427 3870,'0'0'4515,"0"0"-516,7 8-1290,-7-8-774,4 21-387,-4-21-387,8 38-258,-6-15-258,8 11-258,-4-4 0,-3 1-129,-3 0-258,0 0 0,0-4-645,0-27-1677,-15 29-2193,15-29-129,-10 14-516,10-14 130</inkml:trace>
  <inkml:trace contextRef="#ctx0" brushRef="#br0" timeOffset="5032.139">237-3708 2967,'-8'-43'4386,"-2"17"-516,10 6-387,0-2-3741,0-5-3225,6 10-258,-6-10-774</inkml:trace>
  <inkml:trace contextRef="#ctx0" brushRef="#br0" timeOffset="5392.1847">311-4778 1,'19'-34'515,"-12"10"-515</inkml:trace>
  <inkml:trace contextRef="#ctx0" brushRef="#br0" timeOffset="6316.3021">493-5894 2451,'0'0'5289,"0"0"-258,-15 16-258,11 12-2709,-23-12-516,12 20-387,-11-1-516,3 13-258,-7-4-129,0 5 0,0 0-258,-1-3 129,6 1-258,-1-11 0,3 1-387,2-19-645,19 1-3483,2-19-387,-17 17-129,17-17-516</inkml:trace>
  <inkml:trace contextRef="#ctx0" brushRef="#br0" timeOffset="6571.8345">24-5776 3225,'0'0'5418,"15"0"-258,-15 0-258,28 25-2967,-13-15-645,19 19-129,-6-7-516,8 4-129,-1 0 0,7 4-387,-9 1 0,5-2-258,-5 0-387,-6-9-645,13 5-3483,-21-2-516,0 2-129,-8-8-387</inkml:trace>
  <inkml:trace contextRef="#ctx0" brushRef="#br0" timeOffset="7135.9061">732-5443 5676,'14'11'5160,"-14"-11"-387,4 23-1548,10 2-1806,-14-25-258,11 35-129,-8-20-645,6 6 0,-9-21-258,20 24 129,-20-24-129,25 3-129,-25-3 129,29-9-129,-12-6 0,-2-3 129,1-8-129,0-1 0,2 5 129,-4-1-129,-2-2 129,0 7 0,-12 18 129,24-18-129,-24 18 0,19 2 0,-19-2 129,20 30-129,-9-8-129,1 2 129,-2 1 0,1 0-129,1-4 129,-3 0-258,4-1-516,-13-20-4257,5 19 129,-5-19-645,0 0-387</inkml:trace>
  <inkml:trace contextRef="#ctx0" brushRef="#br0" timeOffset="9343.6865">343-5062 3225,'0'-20'2838,"0"20"258,0 0-1032,0 0 0,0 0-258,0 0-258,-8 0-387,8 0 0,0 17-258,5 5-129,-3-6 0,7 9-129,-9-1-129,7 6-258,-5 2 258,-1 4-387,-1-5 0,0 6 0,-3-1-129,-2 3 129,1-5-129,-2-1 0,0-4 0,6 0 0,0-3 0,0-8 0,0-4 0,5 2 129,0-1-258,-5-15 129,10 20 0,-10-20 0,0 0 0,4 16 0,-4-16-516,0 0-2838,0 0-1419,0 0-258,0 0-516</inkml:trace>
  <inkml:trace contextRef="#ctx0" brushRef="#br0" timeOffset="10535.8378">240-3273 1806,'0'0'4644,"0"0"258,0 0-1419,11 14-1032,-11-14-387,0 0-645,0 0-516,0 0 0,0 0-387,0 0-129,0 0-258,0 0-903,11-11-3612,-11 11-645,0 0-129,4-20-516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2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-5 82 1935,'0'-26'3870,"2"4"-129,-2 22-1419,0 0-5676,4-34-516,-4 34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2T16:03:42.63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0 85 1,'0'-62'773,"0"39"-644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51:03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14940 6796 3483,'0'0'4515,"6"-11"-1290,-6 11-516,0 0-645,8 0-387,-8 0-258,6 14-387,-4 0-387,5 13-129,0 1-129,3 5 0,0 8-258,2 1 129,0 0-258,-2-6-774,10-5-3225,-9-1-387,0-7-387,-1-6-258</inkml:trace>
  <inkml:trace contextRef="#ctx0" brushRef="#br0" timeOffset="1096.139">18779 6878 3483,'0'0'4902,"10"-4"-387,-10 4-1161,0 0-645,11 9-903,-11-9-258,7 14-516,-7-14-387,13 25 129,-3-8-516,2 4 0,0 4-129,2 2-129,1 3 0,-3-2-645,9 5-3354,-8-5-774,2-4-258,-5-10-645</inkml:trace>
  <inkml:trace contextRef="#ctx0" brushRef="#br0" timeOffset="1832.2326">16947 6735 3612,'10'0'4773,"-10"0"-903,0 0-903,9 29-645,-7-15-774,10 14-516,-3-1-258,4 11-258,0 3-258,3 3 0,0-1-129,0-2-903,8 2-3225,-7-2-516,1-2-258,-2 2-516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1:20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13152 14786 2451,'0'0'3870,"0"0"-774,3-8-516,-3 8-516,0 0-387,0 0-387,0 0-387,0 0 0,-7-7-387,7 7-129,0 0-129,0 0 0,-14-3-258,14 3 129,0 0-129,-16-2 0,16 2 129,-18 0-129,18 0 0,-19 0 0,19 0 0,-15 2 0,15-2 0,-15 5 0,15-5 0,-10 4 0,10-4 0,0 0 0,0 0 0,0 0 0,-10 12 0,10-12 0,0 0 0,0 16 129,0-16-129,0 19 129,1-9 0,0 4-129,0 5 0,-1-2 0,0 6 129,0 0-129,0 4 0,-1-2 0,-1 1-129,-1-1 258,1 1-258,1-2 129,-1-3 0,0-2 0,2 1-129,0-5 129,0-1-129,0-3 129,0-11 0,2 17 0,-2-17-129,4 11 129,-4-11 0,0 0 0,0 0 0,11 2 0,-11-2 0,10 0 0,-10 0 0,18 0 0,-7 0 0,1-1 129,-1 1-129,2 0 0,1 0 0,-2 0 0,1 0 0,0 0 0,-1 0 0,-1 1 0,1 2-129,-12-3 0,20 4-129,-20-4-903,18 0-2580,-18 0-645,12-4-129,-12 4-129</inkml:trace>
  <inkml:trace contextRef="#ctx0" brushRef="#br0" timeOffset="533.0305">13403 14825 774,'0'0'3612,"-10"-6"258,10 6-1806,-13 5 0,13-5-258,-14 19-516,3-7-129,7 12-258,-5-6 0,8 9-258,-4-4-129,5 5-129,0-7 0,6 5 0,3-7-258,5-2 129,1-6-129,3-2 0,0-5-129,2-4 129,-1-4-129,-1-5 129,1-2-129,-4-5 0,-2-6 258,-2 2-258,-4-1 0,-2-1 0,-5 1 0,0-2 0,-5 0 0,-5 3 0,-4 4 0,-2 1-258,-2 5 258,-2 5 258,-1 5-516,2 0 258,1 6-258,0 7 0,10 10-774,-5-10-1290,10 9-2064,3-2 0,2 2-516</inkml:trace>
  <inkml:trace contextRef="#ctx0" brushRef="#br0" timeOffset="766.0438">13660 15020 645,'0'0'3612,"13"7"387,-13-7-258,0 0-2322,0 21-774,0-9-258,0 7 0,0-1-387,-3 2-129,3 1-1161,-1 3-2064,-1-11-387,2 5-129</inkml:trace>
  <inkml:trace contextRef="#ctx0" brushRef="#br0" timeOffset="1269.0726">13851 14868 3225,'-11'43'3741,"9"-24"-1161,2 9-645,-2-9 0,2 8-516,2-8-387,10 5-129,-4-10-258,6 1-258,-1-8 0,3 0 0,1-6-129,0-1-129,-1-3 0,0-7 0,-2-5 0,-2 0-129,0-2 129,-3-2-129,-4-2 0,-3 1 129,-2-1-129,-3 0 0,-10 0 129,0 0-258,-5 4 129,-1 2 0,-1 3 129,0 7-258,1 1 129,0 4 0,4 1 0,2 7-258,3 7-258,0-7-1806,5 6-1935,4-2 129,1 0-516</inkml:trace>
  <inkml:trace contextRef="#ctx0" brushRef="#br0" timeOffset="1997.1139">14124 14648 3225,'0'0'4515,"7"2"0,-7-2-129,18-12-2967,-2 11-129,-16 1-258,26-12-387,-15 7-258,3 5-129,-1-1 129,0 1-258,-13 0 129,19 0-129,-19 0 129,15 4-258,-15-4 129,10 7-129,-10-7 129,0 0-129,9 17 0,-9-17-129,1 15 258,-1-3-129,0-12 0,0 20 0,0-6 0,0 0 0,0 1 0,0 0 0,0 4 0,0-1 0,0 2 0,0 1 0,0 2 0,2-1-129,0 7 129,1-5 0,-2 3 0,0 0 0,0 3-129,-1-2 129,0 1 0,0-3-129,0 0 129,0 0 0,0-3-129,-3-2 129,-2-4 0,-1 0 0,-1-4-129,7-13 129,-16 17 0,16-17 0,-20 11 0,8-7 0,12-4 0,-19 0 0,19 0-258,-15 0-645,15 0-3096,0 0-516,0 0-129,0 0-516</inkml:trace>
  <inkml:trace contextRef="#ctx0" brushRef="#br0" timeOffset="5665.324">14982 14713 129,'0'0'3225,"0"0"-258,0 0-774,0 0-645,0 0-129,0 0-129,-8-5-258,8 5-387,0 0 129,0 0-387,-12-1 0,12 1-129,0 0 0,-14 0-129,14 0 0,-14 1 0,14-1 0,-15 9-129,15-9 129,-18 6 0,18-6 0,-12 8 0,12-8 0,0 0 0,-13 6 129,13-6-129,0 0 129,0 0 0,0 0 0,-5 12 0,5-12 129,0 0-129,-3 12 129,3-12-129,0 15 129,0-4-129,0 2-129,4 2 129,-2 2-129,2 2 129,-3 5-129,2 1-129,-2 1 0,1 2 0,-2 0 0,0 1 0,0 0 0,0 0 0,-2-3-129,1-3 129,0-3 0,-1 0 0,2-6 0,0-2-258,0-12 258,0 13 0,0-13 0,0 0 0,13 3 0,-13-3 0,17 0 258,-17 0-258,22-3 0,-10 0 0,1 2 0,2 0 0,-2 0 129,1 1-129,-1 0-129,-1 0 129,0 0 0,-12 0-258,19 3-258,-19-3-645,13 0-2967,-13 0-258,0 0-129,0 0-258</inkml:trace>
  <inkml:trace contextRef="#ctx0" brushRef="#br0" timeOffset="7197.4117">15236 14787 1161,'0'0'3612,"0"0"-129,0 0-1032,0 0-258,0 0-387,12 0-258,-12 0-387,0 0 0,0 0-258,0 0 0,0 0-387,9 17 129,-9-4-129,3 7-258,-3-2 0,4 7-129,-3-1 0,0 0-129,-1-4 0,0-1 129,0-3-258,0-4 129,0-12-129,-1 16-387,1-16-516,0 0-903,0 0-2064,0 0-516,0 0-387,0 0 258</inkml:trace>
  <inkml:trace contextRef="#ctx0" brushRef="#br0" timeOffset="7421.4245">15355 15023 129,'10'21'3483,"-10"-21"129,1 21-903,-1-8-645,0-13-645,-1 23-258,1-23-645,-12 20-516,8-9-1161,4-11-2322,-11 9-129,11-9-258</inkml:trace>
  <inkml:trace contextRef="#ctx0" brushRef="#br0" timeOffset="7864.4498">15596 14771 3870,'0'0'4386,"0"0"-129,0 0-1419,-12 0-774,12 0-387,-4 8-516,4-8-387,0 18-258,0-3 0,0-2-129,0 5-129,0-2-129,4 7 129,-3-4-258,2 4 129,-1-4 0,-1 0-129,1-4 0,1-1-129,-1-2-129,-2-12-387,8 17-774,-8-17-1677,0 0-1419,0 0-129,0 0-129</inkml:trace>
  <inkml:trace contextRef="#ctx0" brushRef="#br0" timeOffset="8636.494">15739 14672 129,'-11'1'4128,"11"-1"129,0 0 129,6 1-1935,-6-1-645,17-4-129,-17 4-516,21-9-258,-21 9-258,27-6-129,-17 5-129,3 1-129,-1 0 0,0 1-258,-1 3 129,0 1-129,-11-5 129,18 9 0,-18-9 0,11 9 0,-11-9-129,5 9 129,-5-9-129,2 17 129,-2-17-129,0 21 0,0-8 0,0 2 0,-2 0 0,2 2 0,0 1-129,0 1 129,0 1 0,0 1 0,7-1 0,-3 0 0,0 1 0,1-2 0,-1-1 0,-2-1 0,0-3 0,-2 2-129,0-1 129,0-1 0,-1-1 0,-4-1 0,1 1-129,-3-1 129,7-12 0,-13 20 0,13-20 0,-17 13 0,17-13 0,-17 9 129,17-9-129,-17 5-129,17-5 258,-14 7-258,14-7 0,0 0 0,-5 13-258,5-13-1032,0 0-2580,0 0-516,10 7-258,-10-7-258</inkml:trace>
  <inkml:trace contextRef="#ctx0" brushRef="#br0" timeOffset="13441.7688">16450 14644 1032,'0'0'1677,"0"0"258,0 0 258,0 0 0,0 0-258,0 0-129,0 0-258,0 0-258,0 0-258,0 0-516,0 0-129,-8 6-129,8-6 0,-13 3 129,13-3-258,-15 2 129,15-2-129,-14 3 0,14-3-129,-18 1 129,18-1-129,-13 0 129,13 0-129,-13 2 0,13-2 129,0 0 0,-10 3-129,10-3 258,0 0-129,0 0 0,0 0 129,0 0 0,2 15-129,-2-15 129,8 11-129,-8-11 129,12 18-258,-9-1 129,3 1 0,-1 7-129,1 2 0,-4 3 258,3 3-258,-3 0 0,-1 0 0,-1 1-258,0-1 258,0-1-129,0-1 129,-3-2-129,2-5 129,-2-1-129,1-3 129,1-6-129,1-14 129,-1 19-129,1-19 129,0 0 0,0 0 0,7 0 129,-7 0-129,14-3 0,-14 3 129,20-10 0,-9 6-129,0 2 129,3 0 0,-2 1-129,1-1 258,-2 1-258,-11 1-387,23 0-516,-23 0-2967,12 0-516,-12 0 129,14-5-516</inkml:trace>
  <inkml:trace contextRef="#ctx0" brushRef="#br0" timeOffset="13996.8006">16660 14795 6450,'0'-12'4644,"1"0"-129,-1 12-258,4-19-3096,7 17-129,-11 2-258,22-11-258,-11 9-129,5 2-129,-1 0-129,-1 4-129,0 2 0,-3 5 129,-1 1-258,-5 1 129,-3 4 0,-2-1 0,0 3 0,-7 1 0,-6 0-129,3 0 0,-4-2 129,1-1 0,-1-2-129,3-2 129,11-13 0,-16 17 0,16-17 0,0 0 0,-7 12 0,7-12 129,0 0-129,0 0 129,11 9 0,-11-9-129,19 8 129,-7-4-129,-2-1 0,2-1 0,2 5-258,-3-5-258,7 12-1419,-18-14-2193,19 12-387,-19-12-129,21 13-387</inkml:trace>
  <inkml:trace contextRef="#ctx0" brushRef="#br0" timeOffset="14197.8121">16926 15079 3225,'0'0'4515,"17"10"-258,-17-10-516,9 17-1548,-9-17-645,3 20-645,-3-9-258,0 5-387,0 1-258,-3-4-129,2 3-258,1-16-1161,-8 13-2451,8-13-387,0 0-129,0 0-129</inkml:trace>
  <inkml:trace contextRef="#ctx0" brushRef="#br0" timeOffset="14664.8388">17035 14789 1935,'15'-21'4515,"1"4"-129,-16 17 0,21-10-1935,-11-1-903,7 11-387,-17 0-387,23 0-258,-23 0 0,21 4-258,-21-4-258,11 23 129,-8-10-258,-3 3 129,0 3 0,-6 0-129,0 2 0,-5 0 129,2 0-258,-3-1 0,1 1 129,0-6 0,4 0 0,-2-2 0,9-13 129,-7 16 0,7-16 0,0 0 0,2 13 0,-2-13 129,16 3 0,-4-2 0,0-1 0,3 0-129,0 0 258,1 0-258,1-3 0,-3-3-645,8 6-2580,-7-4-903,0-3-387,-3-1-129</inkml:trace>
  <inkml:trace contextRef="#ctx0" brushRef="#br0" timeOffset="15308.8754">17307 14614 5547,'0'0'4515,"9"-3"-387,-9 3 129,16-4-3225,0 4-258,-16 0-129,25 1-258,-14 2 0,4 2 129,-4-1-258,-1 2-129,-10-6 129,18 14 0,-18-14-129,10 10 0,-10-10 0,0 0 0,13 12 0,-13-12 0,0 0 0,8 12-129,-8-12 129,4 13-129,-4-13 0,3 20 0,-3-8 129,0 2-258,0 3 129,0 3 0,0 0 0,-2 4 0,1 0 0,0 3 0,1 0 0,-1-1 0,1-1 0,0-1 0,0 0 0,0 0 0,1-2-129,0 0 129,2-5-129,-3-3 129,0 2-129,0-1 0,0-4 129,0-11-129,-9 14 129,9-14-129,-17 7 129,17-7 0,-21 2 0,10-2 0,-1 0 0,12 0 0,-20 0 129,20 0-258,-11 4 0,11-4-387,0 0-2838,0 0-1161,7 11 0,-7-11-516</inkml:trace>
  <inkml:trace contextRef="#ctx0" brushRef="#br0" timeOffset="15941.9118">17846 15022 8256,'7'7'4257,"-7"-7"0,12-7-903,-12 7-3354,20-2-258,-20 2-1677,17-1-1935,-6 1-387,1 0-387,1 0 258</inkml:trace>
  <inkml:trace contextRef="#ctx0" brushRef="#br0" timeOffset="16128.9225">18140 15007 6321,'10'1'4515,"-10"-1"-258,0 0-387,0 0-3354,0 0-903,18 4-1806,-18-4-1806,17 3-258,-6-3-258,3 0 388</inkml:trace>
  <inkml:trace contextRef="#ctx0" brushRef="#br0" timeOffset="16277.931">18341 15005 1935,'11'10'3870,"-11"-10"-129,0 10-903,0-10-5031,0 0-774,4 12-645,-4-12 1</inkml:trace>
  <inkml:trace contextRef="#ctx0" brushRef="#br0" timeOffset="16444.9406">18515 15000 4644,'0'28'3483,"0"-28"-3354,0 0-129,6 16-3870,-6-16-387</inkml:trace>
  <inkml:trace contextRef="#ctx0" brushRef="#br0" timeOffset="17617.0076">19420 14521 3225,'13'-1'4128,"-13"1"-516,0 0-1290,0 0-258,0 0-516,-13-12-387,13 12-129,-12-1-387,12 1-258,-15-2 0,15 2-129,-18 0-129,7 2 0,0 0 0,11-2-129,-19 8 129,19-8 0,-15 8-129,15-8 129,-9 11 0,9-11-129,-5 13 258,5-13-129,0 21-129,0-4 129,3 3-129,1 5 129,-1 0-129,3 5 0,-1 3 0,1 2-129,-3 2 258,2 0-258,-3 0 129,0-2-129,-2 2 0,0-3 129,-2-1-258,-3-6 258,1-2-129,-1-5 129,2-3-129,-1-6 0,4-11 129,-3 14 0,3-14 0,0 0 129,0 0-129,12 0 0,-12 0 129,19-3-129,-7-1 129,3 1-129,0 1 258,0 0-258,1 1 0,-1-1-258,3 2-258,-18 0-2838,26-1-1032,-13-5-129,-1 1-387</inkml:trace>
  <inkml:trace contextRef="#ctx0" brushRef="#br0" timeOffset="18353.0497">19687 14662 903,'0'0'4128,"0"0"129,9 17-129,-9 6-1935,-1-7-774,1 13-516,-2-6-129,2 7-387,-3-6 0,3 0-258,-3-2 0,3-5 0,0-5 0,0-12-129,0 10 0,0-10-129,0 0-129,5-10 0,-2-2 129,-3-5-129,1-2 0,-1-6 0,0-1 0,0-4 258,-3 1 0,1 1 258,0 2-258,0 5 387,1 5-258,1 16 258,0-14-258,0 14 129,0 6 129,3 6-129,-1 0 129,4 4-129,2 0 129,1 3-258,0-5 387,2 1-387,1-9 129,1 2-258,0-6 129,0-2-129,2-1 0,-1-6 129,0-5-129,-1-3 129,-2 1-129,2-1 258,-4 0-387,-1 2 387,-2 1-258,-6 12 129,9-13-129,-9 13 0,0 0 0,0 0 0,10 13 0,-9 2 0,3 3 129,-1 2-258,1 3 258,0 3-258,0 1 258,0 1-129,1-2 0,0-1-129,1-4 129,-4-4-387,6 3-1032,-8-20-2838,6 17-516,-6-17-129,0 0-258</inkml:trace>
  <inkml:trace contextRef="#ctx0" brushRef="#br0" timeOffset="18629.0655">20086 14747 4644,'12'0'4644,"-12"0"-387,14 3 0,-2 1-3354,-12-4-258,21 0-258,-8 1-129,1 1-129,0-2-129,1 0-129,1 0-129,-5-3-516,10 3-2580,-9-3-903,0-1-387,-12 4 129</inkml:trace>
  <inkml:trace contextRef="#ctx0" brushRef="#br0" timeOffset="18953.084">20423 14567 4902,'3'-12'4644,"-3"12"129,0 0-258,3 8-2838,-3-8-516,0 15-129,0-3-516,5 6-129,-5 2 0,3 2-258,-3 4 129,3 2-258,-3-1 0,2 0-129,0-2 129,-1-2-129,2 0 0,-1-5 0,2 1-258,-3-9-129,4 9-1032,-5-19-2709,0 0-645,0 0 0,0 0-516</inkml:trace>
  <inkml:trace contextRef="#ctx0" brushRef="#br0" timeOffset="19178.0969">20586 14848 3999,'17'6'4644,"-3"7"0,-8 2-387,-6-15-2709,7 29-387,-7-14-516,4 7-258,-4-5-129,0-3-129,0 6-516,-6-7-3225,5-2-774,1-11-387,0 0-258</inkml:trace>
  <inkml:trace contextRef="#ctx0" brushRef="#br0" timeOffset="19973.1424">20793 14682 5031,'15'-3'4773,"-15"3"-129,6 7-258,-6-7-3225,1 22-258,-1-8-258,1 7-258,-1-2-129,0 3-129,0 0 0,0-2-129,0-3 0,-2-2-129,2-3 0,0-12-516,-1 14 0,1-14-258,0 0-387,-3-16-387,3 16 0,0-27-129,2 10 258,-4-14 516,2 2 129,-1-4 774,-2-3 645,3 10 774,-4-7 0,4 9 387,0-1-258,0 25 129,0-22-129,0 22-387,0 0-387,8 0-129,-8 0 129,9 19-387,-2-6 0,1 3-129,0-1 129,6 1-129,-2-3 0,2-1-129,-1-4 0,1-3 129,2-5-129,1 0 129,2-7-129,-1-4 0,0-3 0,2-3 129,2 0-129,-1 0 129,-2 1-129,-2 3 129,-3-2 0,-3 10 0,-11 5 0,17 0 0,-17 0 0,7 20 258,-7-1-258,1 4 0,-1 5 0,1-1-258,0 1 258,1 4-258,0-2 129,1-4-129,2-1 129,-2-3-258,2-1-258,-4-9-129,9 9-2064,-10-21-1935,0 0-258,0 0-516,15 4 258</inkml:trace>
  <inkml:trace contextRef="#ctx0" brushRef="#br0" timeOffset="20245.158">21314 14717 4257,'13'8'5160,"3"-4"-258,-16-4-258,24 2-2193,-13-2-1806,5 0-258,-1 0-258,0 1 0,0 0-129,-2-1-258,4 6-774,-17-6-3096,17 0-645,-17 0-129,20-3-258</inkml:trace>
  <inkml:trace contextRef="#ctx0" brushRef="#br0" timeOffset="20589.1776">21702 14584 3483,'13'-6'4902,"-13"6"-387,0 0 0,0 0-2838,7 13-258,-7-13-387,0 29-387,0-12-129,0 5-258,0 1 129,1 3-258,-1-2 0,2 2-129,1-4 0,1 2 0,-1-2-129,0-7-258,7 10-1806,-10-25-2193,7 17-645,-7-17-129,0 0-129</inkml:trace>
  <inkml:trace contextRef="#ctx0" brushRef="#br0" timeOffset="21304.2185">21806 14377 3354,'22'6'4773,"-8"-5"-129,2-1-387,8 0-2580,-10-7-387,11 7-387,-8-8-258,6 7 0,-6-5-258,3 5-129,-4-3 0,-2 4-129,0-2 0,-2 2 0,-12 0-129,20 7 129,-20-7-129,14 14 0,-8-2 0,-1 0 0,-1 2 0,-1 2 0,-2 0 129,1 1-129,-2 3 0,0-2 0,0 5 0,0-2 0,-2 2 0,1 1 0,-2 0 0,3 1-258,0 0 387,0 0-258,2-1 129,2-2-129,2 3 129,0-3-129,1 1 129,1-1 0,-1-4 0,0 0 0,-1-1-129,0-3 129,-5-2 0,-1-12 0,0 17 0,0-17 0,-8 13 0,8-13 129,-18 10-129,6-5 129,1-1-129,-1 1 0,-2-2 129,3 2-129,11-5 0,-18 12 0,18-12-516,-13 0-2451,13 0-1548,0 0-516,0 0-258,0 0 130</inkml:trace>
  <inkml:trace contextRef="#ctx0" brushRef="#br0" timeOffset="23520.3453">11183 14762 2580,'1'-12'4386,"-1"12"-129,0-14-1290,0 14-645,0 0-774,0 0-387,-5-14-516,5 14-258,0 0-129,-12-2-129,12 2 0,-10 0 0,10 0-129,-14 5 129,14-5-129,-17 11 0,17-11 129,-17 11-129,17-11 0,-16 12 0,16-12 0,-14 16 0,14-16 0,-11 18 129,7-6-129,2 1 129,-1 3-129,3 4 129,0-2-129,0 9 129,0-2-129,0 4 0,0 5 0,2 1 0,-2 1 0,0 1 0,0 0-129,0-5 129,0 0 0,0-4 0,0-7 0,0-4 0,0-5-129,0-12 129,0 14 0,0-14 0,0 0 0,0 0 0,0 0 0,8 0 0,-8 0 129,14-5-129,-14 5 0,18-4 129,-7 4-258,0 0 129,1 0 0,0 0 0,0 0-129,-1 0-129,3 0-774,-14 0-2838,20 0-258,-20 0-516,17-7-129</inkml:trace>
  <inkml:trace contextRef="#ctx0" brushRef="#br0" timeOffset="23841.3636">11260 15048 2709,'0'0'4773,"0"0"-129,0 0-258,18-4-2451,-18 4-516,17-2-387,-17 2-387,19 0-129,-19 0-387,24 0 0,-13 0 0,3 2-129,-2-2-129,2 0 0,0 0-516,-14 0-645,31-7-2838,-21 2-258,4 0-387,-14 5 0</inkml:trace>
  <inkml:trace contextRef="#ctx0" brushRef="#br0" timeOffset="24129.3801">11595 14837 3483,'0'0'4644,"0"0"-258,0 8-129,0-8-2451,0 21-774,0-7-258,4 13-258,-4-5-129,1 6-129,0 1-129,1 0 129,-2-3-129,1-1-258,0-2-258,-1-12-516,8 5-2580,-8-16-903,9 13-258,-9-13-258</inkml:trace>
  <inkml:trace contextRef="#ctx0" brushRef="#br0" timeOffset="24345.3924">11771 15115 1161,'16'20'4128,"-10"-8"387,-1 4-516,3 8-1935,-8-11-516,6 9-774,-6-6-129,0 4-258,0-3-129,0-1-258,0 0-516,0-16-2709,-4 13-774,4-13-516,0 0-129</inkml:trace>
  <inkml:trace contextRef="#ctx0" brushRef="#br0" timeOffset="24713.4135">11904 14982 4902,'10'9'5031,"-10"-9"-387,16 0-129,1 7-2967,-17-7-258,27 0-516,-15-4-387,5 1 0,-3 2-258,1-1-129,-1 2 0,-2 0-258,3 0-387,-15 0-1935,19 0-1806,-19 0-387,15-1-258,-15 1 0</inkml:trace>
  <inkml:trace contextRef="#ctx0" brushRef="#br0" timeOffset="24985.4291">12195 14816 5676,'0'0'5160,"0"0"-645,0 0 0,0 0-2967,0 0-516,0 23-258,0-4-387,0 7-129,0 3-129,0 6 0,0 0 0,0 2-129,0-3 0,0-5-129,2 0-258,-1-9-387,13 6-2709,-10-16-1161,-4-10-129,16 8-387</inkml:trace>
  <inkml:trace contextRef="#ctx0" brushRef="#br0" timeOffset="25624.4656">12304 14714 5160,'0'0'4644,"14"-3"-258,-14 3-387,11-4-2967,4 4-258,-15 0-129,25 4-258,-10-2-129,4 2-129,-4-1 129,2 3 0,-3-2-129,2 0 129,-3-1-129,-2 4 0,-11-7-129,16 13 129,-16-13 129,7 14-258,-6-2 129,-1-1-129,0 3 0,-1 3 129,-2 1-129,-2 5 129,0 1-258,2 2 258,-1 1-129,1 4 0,3-2 0,0-1 0,0 1 0,0-3 0,7-3-129,0 2 258,0-4-258,2-1 129,-2-2 0,0 0 0,-1-5 0,-5 1 0,-1-2 0,0 0 0,-4-2 0,4-10 129,-24 16-129,7-6 0,-6 0 0,2-2-129,-1 1 0,-2-5-258,13 8-2580,-7-8-1548,7 0-258,11-4-387,-11 0 129</inkml:trace>
  <inkml:trace contextRef="#ctx0" brushRef="#br0" timeOffset="27600.5787">9114 14815 516,'0'0'3354,"-9"-7"258,9 7-1032,-11-1-645,-1-5-129,12 6-516,-18-1-387,18 1-129,-20 0-129,20 0 0,-18 0 0,18 0-258,-18 1 0,18-1 0,-15 7 0,15-7-129,-13 13 0,13-13 0,-9 17 0,5-2-129,1 0 0,0 4 0,1 3 129,2 2-258,-1 5 0,-2 4 129,2 4-129,0 0 0,0 1-129,0 0 258,-1-4-258,0 0 129,0-5 0,1-2 0,1-8-258,0 0 258,0-8 0,0 0 0,0-11 0,1 15 0,-1-15 0,0 0 0,14 7 0,-14-7 0,14 0 0,-14 0 258,20 0-258,-20 0 0,21 0 0,-9 0 0,2 0-258,0 0 129,0 0-258,-14 0-1677,22-7-1935,-11 0-645,1 2 0,-12 5-129</inkml:trace>
  <inkml:trace contextRef="#ctx0" brushRef="#br0" timeOffset="27849.5929">9094 15095 1935,'11'3'4386,"10"4"0,-8-4-516,-1-3-1806,7 5-1161,-6-5-258,7 2-258,-1 1-1290,-4-3-2838,4-2-258,3-6-258,-3-3 0</inkml:trace>
  <inkml:trace contextRef="#ctx0" brushRef="#br0" timeOffset="28312.6189">9412 14920 3612,'3'-11'4773,"7"-8"-258,-10 19-129,12-23-2322,4 21-774,-16 2-387,25-11-258,-14 11-258,5 0-129,-3 4-258,0 8 129,-3 2-258,-3 6 129,-2 2-258,-5 0 0,0 2 0,-1-1-258,-5 2 0,-5-5 129,3 2-129,-5-5 258,5-1 0,-4-4 129,5 0 129,7-12 0,-9 16 129,9-16 129,0 12 0,0-12 129,11 11 0,1-6 0,0-2-129,2 6 258,-1-5-258,0 4-129,1-3-129,-4 0-129,5 6-1032,-15-11-2967,19 10-387,-8-10 0,7 1-387</inkml:trace>
  <inkml:trace contextRef="#ctx0" brushRef="#br0" timeOffset="28509.6307">9766 15237 3354,'0'22'4386,"0"-7"0,0-3-387,2 6-2193,-2-18-774,0 26-387,-2-11-516,0-3-258,2 7-1419,0-19-2451,-4 18-129,4-18-516,0 0 387</inkml:trace>
  <inkml:trace contextRef="#ctx0" brushRef="#br0" timeOffset="28796.6471">9848 15083 5160,'6'8'4644,"-6"-8"-258,14 9-129,-3-2-3483,-11-7 0,26 4-258,-14-4-129,4 1-258,-1 0 0,2 2-129,-3-1-129,0-2-387,6 6-1806,-6-6-1935,-2 0-258,-1 0-129,2-5-128</inkml:trace>
  <inkml:trace contextRef="#ctx0" brushRef="#br0" timeOffset="29260.6736">10152 14962 2451,'10'-14'4773,"4"7"-129,-4 6-258,-1-10-1548,8 11-1548,-17 0-387,24 1-129,-24-1-387,22 17-129,-13-6-258,-2 1 129,-3 4-129,-3 1-129,-1 3 0,-2 3 129,-4-3-258,-2-3 129,-3 2 0,2 1 0,2-4-129,-3-1 258,4-3-129,6-12 129,-5 19 0,5-19 129,0 15-129,0-15 258,13 10-258,-13-10 129,21 7 0,-7-4 0,0-2 0,2 0-129,-1-1 0,1 0-258,4 4-1806,-5-4-2193,1-3-387,-2-7-258,2-1 0</inkml:trace>
  <inkml:trace contextRef="#ctx0" brushRef="#br0" timeOffset="29808.705">10461 14843 3483,'0'-11'4902,"16"8"-387,-16 3-129,23-3-2193,-23 3-1290,28-2-129,-16-3-258,1 5 129,-13 0-258,22 7-129,-22-7 0,15 17 0,-15-17-129,11 23 129,-8-9-129,-1 2 0,0 1 0,0 3 0,-2-3-129,1 2 258,-1 0-129,0 1-129,0 4 0,0-2 0,0-3 0,1 2 129,1 0-129,-1-1 0,1 0 0,0-3 0,0 1 0,0-3 0,-1 1 0,-1-1 0,0 1 0,0-3 0,0 1 0,-3-5 0,-1 3 0,-2-1 0,6-11 0,-14 18 0,2-11 0,1-2 0,-3 4 0,-1-2-258,3-1-387,-10-6-2193,8 6-1548,-3-5-516,4 5-258,-4-6-387</inkml:trace>
  <inkml:trace contextRef="#ctx0" brushRef="#br0" timeOffset="30741.7583">8189 15279 8385,'0'0'4773,"0"0"-129,0 0-258,0 0-3483,-7-9-387,7 9-258,0 0-129,-2-13-774,2 13-3354,0 0-516,0 0-129,0 0-387</inkml:trace>
  <inkml:trace contextRef="#ctx0" brushRef="#br0" timeOffset="30920.7686">8046 15279 1677,'-17'5'3483,"17"-5"0,-18 0-258,18 0-2838,0 0-3354,-12 0-387,12 0-129</inkml:trace>
  <inkml:trace contextRef="#ctx0" brushRef="#br0" timeOffset="31145.7814">7844 15263 7611,'-12'0'4257,"12"0"-129,0 0-516,-12-4-3870,12 4-3354,0 0-387,0 0-258,-7-9-258</inkml:trace>
  <inkml:trace contextRef="#ctx0" brushRef="#br0" timeOffset="31355.7934">7506 15263 4128,'-17'-1'3870,"1"1"-774,16 0-1290,0 0-4902,-12 0-387,12 0-258</inkml:trace>
  <inkml:trace contextRef="#ctx0" brushRef="#br0" timeOffset="39868.2803">4209 14778 3354,'0'0'3999,"0"0"-387,0 0-1290,-6 9-516,6-9-387,-10 1-387,10-1-129,-13 2-129,13-2-258,-13 2 0,13-2-258,-13 1 0,13-1-129,-13 4 0,13-4 0,-15 3 0,15-3 0,-14 2 0,14-2 0,-16 3 129,16-3-129,-12 1 0,12-1 129,0 0-129,-16 2 0,16-2 0,0 0 0,-7 14 0,7-14-129,-1 25 129,1-6-129,0 5 129,0 2-129,0 6 129,0 6-258,0 1 258,0 5-258,0 2 258,0 0-258,-1-3 129,0 3-129,-1-5 129,2-4 0,-1-6 0,0-4-129,1-6 258,0-4-258,0-4 258,0-13-129,5 12 129,-5-12-258,0 0 258,15 10-129,-15-10 129,16 2-129,-16-2 129,18 3 0,-18-3-129,20 1 129,-7 2-258,0-2 129,3-1-258,0 4-258,-16-4-3483,23 0-387,-10-3-387,0-1-129</inkml:trace>
  <inkml:trace contextRef="#ctx0" brushRef="#br0" timeOffset="40193.2985">4310 15126 2322,'15'-5'4515,"-15"5"-129,16-3 0,-16 3-2193,24-1-645,-24 1-387,28 0-258,-14-1-129,4 2-387,1 1-258,1 2 0,-6-1 0,6 0-387,0 2-258,-7-6-1290,6 1-2322,-4-4-258,0-1-258,-2-4-258</inkml:trace>
  <inkml:trace contextRef="#ctx0" brushRef="#br0" timeOffset="41016.346">4809 14909 4902,'13'-8'4644,"-13"8"-258,0 0-516,13 22-2193,-13-22-516,1 29-516,-1-9 0,0 9-387,0 1-129,0 2 0,0 0 0,0-3-129,0 0 0,0-1 0,0-4 0,0-5 0,2-6 0,-2-13 0,5 13 0,-5-13 0,0 0 0,10-7 0,-6-7 0,-1-6 0,3-2 0,-1-6 0,0-2 0,-2-1 0,2 2 0,-2-4 0,2 4 0,-1 6 0,-2 4 129,0 6-258,-2 13 258,4-14-129,-4 14 0,0 0 0,8 12 129,-4 0-129,0 0 0,3 1 129,3 0 0,0 2 0,1-5-129,2 1 129,0-5 0,1-4 0,1-2 0,0 0-129,-1-4 129,0-7-129,3-2 129,-3-3 0,2-2-129,-2 1 0,2 0 129,-3-1-129,-2 4 0,1 2 0,-12 12 129,16-16-129,-16 16 0,12 0 0,-12 0 0,4 24 0,-1-6 0,-2 4 0,-1 5-129,2 2 258,-2 0-129,1 3 0,-1 0 0,1-3 0,-1-1 0,1-2 0,1-2-129,0-7 0,2 3-516,-4-20-1161,10 10-2451,-10-10-258,0 0-258,13-5-258</inkml:trace>
  <inkml:trace contextRef="#ctx0" brushRef="#br0" timeOffset="41237.3586">5371 15200 3096,'14'24'4515,"-12"-6"0,-1-2-387,-1 9-1677,-3-9-1161,3 8-258,-4-10-645,-2 7-129,6-3-258,-5-8-516,8 4-2064,-3-14-1677,0 0 0,0 0-645,0 0 387</inkml:trace>
  <inkml:trace contextRef="#ctx0" brushRef="#br0" timeOffset="41588.3787">5550 15054 6063,'11'11'4773,"2"-10"-129,-13-1-387,22 4-2967,-22-4 0,22 2-387,-10-2-387,3 5-129,1-3-129,0 2 0,1-1-258,-5-1-258,5 4-258,-17-6-1161,26 0-2709,-26 0-258,19 0-258,-19 0-258</inkml:trace>
  <inkml:trace contextRef="#ctx0" brushRef="#br0" timeOffset="42368.4232">5972 14913 7353,'12'0'4515,"-12"0"-129,3 20-258,-3-20-3225,0 32 0,0-11-387,0 9-258,0 5 0,-3 1-129,1-4 0,-1 4 0,-1-3 0,2-3-129,-1-5 0,2-6 0,0-6 0,1-13-129,0 11 0,0-11 0,5-7-129,-3-6 0,5-3 0,-5-10-129,4-1-129,-3-5 258,4 2 0,-4-4 0,3-1 258,-1 6 0,-1 0 0,1 8 129,0 0 0,-2 9 129,-3 0-129,0 12 258,0 0-258,0 0 129,12 0 0,-6 10 0,-2 3 0,3-1-129,0 2 129,3 2-129,-10-16 129,19 18-129,-19-18 0,20 15 0,-9-15 0,4 0-129,-1-3 258,1-3-129,2-3-129,0-5 0,3 0 129,1-4-129,-2 4 0,0-5 129,0 5-129,-3 3 129,-2 2 0,-3 4-129,-11 5 129,16 0 0,-12 12-129,0 2 129,-1 4-129,-1 3 0,-2 4 129,0 4 0,0 0-129,0 2 129,0-3-129,0-2 129,0 0-129,0-5-129,0-4 0,0-6 0,0-11-516,0 0-1935,0 0-1935,12-5-258,-6-6-258,-4-9-258</inkml:trace>
  <inkml:trace contextRef="#ctx0" brushRef="#br0" timeOffset="43040.4618">6473 14733 8127,'-12'6'5031,"12"-6"-516,0 0-129,0 0-3483,0 0-129,13 7-129,-13-7 0,21 1-258,-7 1-129,5 0 0,-3 2-129,2 2-129,-5-1 129,3 2-129,-2-1 0,1 2 0,-2-2 0,-13-6 0,19 12 0,-19-12 0,14 11 0,-14-11 0,0 0 0,17 13 0,-17-13 0,0 0 129,7 16-129,-7-16 0,2 17 0,-2-4 0,1 0 0,-1 6 0,0 2 0,0-4 0,0 7 0,0 1 0,1 3-129,1 1 129,0 3 0,-1 0 0,3-3 0,-1 6 0,3-1-129,-3-2 129,1-1 0,0-3 0,-2-4 0,-1-2 0,-1-2 0,0-3 0,-1-4 0,1-13 129,-13 15-129,13-15 129,-21 8-258,10-5 129,0-3 0,0 0 0,11 0-387,-20-2-387,20 2-2580,0 0-1161,0 0-387,0 0-387,0 0-129</inkml:trace>
  <inkml:trace contextRef="#ctx0" brushRef="#br0" timeOffset="56940.2568">11455 13399 2193,'10'2'2838,"-10"-2"-387,0 0-516,0 0-387,0 0-258,0 0-258,0 0-129,-7-4 0,7 4-258,0 0-129,0 0 129,-15-3-387,15 3 129,0 0-129,-13 0 0,13 0 129,-12-2-129,12 2-129,-16-1 0,16 1 129,-15-4-129,15 4 129,-17-3-129,17 3 129,-15-2-129,15 2 129,-11-1 0,11 1 0,0 0-129,-10 0 129,10 0-129,0 0 129,0 0 0,-2 10-129,2-10-129,0 22 129,1-8 0,1 6-129,4 3 129,-3 5-129,1 3 0,0 1 0,-1 2 0,-1 0 0,-2 1 0,2-2-129,-2-2 129,0-3 0,0-4 0,0-3 0,0-1-129,0-4 129,0-2-129,0-2 129,0-12-129,0 16 129,0-16-258,0 12 129,0-12 129,0 0 0,9 7 0,-9-7 0,13 2 129,-13-2-129,18 0 0,-8 0 258,3 0-129,-1 0-129,1 0 129,0 0-129,0 0 0,1 0 0,-3-2-129,3 2-645,-14 0-1419,17-5-2064,-17 5 129,14-7-774,-14 7 516</inkml:trace>
  <inkml:trace contextRef="#ctx0" brushRef="#br0" timeOffset="57301.2773">11573 13664 3612,'0'0'4644,"0"0"-516,0 0 0,0 0-2451,16 13-258,-16-13-387,17 4-258,-6-3-258,4 1-129,-1 0-129,3-1-129,-2-1 0,3 0-387,0 6-387,-6-6-1935,3 0-1419,0-1-516,-3 0-258,1-3 129</inkml:trace>
  <inkml:trace contextRef="#ctx0" brushRef="#br0" timeOffset="58096.3229">11942 13464 3999,'0'0'4386,"5"15"-258,-5 2 0,-3 0-2967,3 12 129,-2-2-387,2 4-258,-5 1-387,5 1 0,-2-6 0,1-3-129,-1-5-129,2-4 129,0-15-129,0 14 0,0-14 258,0 0-258,0-7 0,0 7 0,2-22 0,-1 3 0,0-3 0,-1-3-258,0-4 258,0-2 0,1 2 0,-1-1 0,0 5 0,0 4 0,2 4 0,0 6 0,-2 11 258,0 0-258,0 0 129,15 0 0,-15 0 0,11 17 0,-3-5 129,0 0 0,-8-12 0,22 20 0,-11-13 0,3-5 0,-2-2 0,2-4-129,-1-5 258,2-2-258,-3-6 0,-1 1 0,0 1 0,1-1 0,-2 0-129,1 4 129,-11 12-129,16-16 0,-16 16 129,15 0-129,-15 0 0,11 15 0,-9 2 0,1 4 0,-3 5 129,2 3-129,-2 1 0,0 0 0,0 0 0,0-3 0,0-3 129,0-3-129,0-4 0,1-2 0,4-1-258,-5-14 0,7 20-387,-7-20-774,10 7-2838,-10-7-387,0 0-258,14 2-258</inkml:trace>
  <inkml:trace contextRef="#ctx0" brushRef="#br0" timeOffset="58333.3365">12376 13743 5031,'13'19'4515,"-10"-6"129,0-1-645,5 6-2193,-8-6-645,0 5-258,0-2-387,0-2-387,-1 3-129,-2-6-645,3 9-1290,0-19-2322,-2 17-258,2-17-129,0 0-387</inkml:trace>
  <inkml:trace contextRef="#ctx0" brushRef="#br0" timeOffset="59388.3968">12635 13471 516,'12'-4'4257,"-12"4"129,5 9 0,-5-9-1677,3 24-258,-3-13-774,2 15-516,-2-4-258,0 6-258,0-3-129,0 7-258,-2-4 0,1-4-129,0-4 0,1-1-129,0-7 258,0-12-258,0 12-258,0-12 258,0 0 0,0-12-129,0-1 129,0-5-129,0 0-129,0-8 129,0-5-129,0 1 0,0-1 129,-1 1-129,1 5 129,-1 0 0,1 4 0,-2 8 129,2 13 0,0 0 0,0 0 129,0 0-129,8 0 129,-3 10 0,0 1 0,2 2 129,-1-2-129,-6-11 0,16 17 0,-16-17 0,18 9 0,-18-9 0,20-4 0,-20 4 0,21-18 0,-10 7-129,2 0 258,1-3-258,-1 1 129,-1 2 0,0 3-129,2-1 0,-2 4 0,-1 2 129,-11 3-129,16 0 0,-16 0 129,10 20-129,-5-6 0,-3 5 129,2 2-129,-2 3 129,-1 2-129,1 3 0,-1 0 0,0-1 129,-1-1-129,0-5 0,2 0 0,0-5 0,0-5 0,-2-12-129,4 17-387,-4-17-516,11 0-3225,-11 0-258,0 0-387,12-11-387</inkml:trace>
  <inkml:trace contextRef="#ctx0" brushRef="#br0" timeOffset="59684.4137">13005 13604 6837,'0'0'4644,"9"15"-258,-9-15-129,0 0-3354,20 14 129,-20-14-387,22 5-387,-9-4 0,4 1-129,-3-2 0,0 0-258,2 5 0,-5-5-516,9 5-1161,-20-5-2451,18 2-258,-18-2-258,13 0-258</inkml:trace>
  <inkml:trace contextRef="#ctx0" brushRef="#br0" timeOffset="60044.4343">13345 13455 5160,'11'0'4902,"-11"0"-258,0 0-129,13 11-2451,-13-11-903,0 0-258,3 15-258,1 0-258,-4 0 0,2 4-129,-2 1-129,0 3 0,0 4-129,0 0 0,0-3 0,0-2-129,0-1 0,0-6-258,4 3-774,-4-18-2322,0 11-903,0-11-516,0 0-258</inkml:trace>
  <inkml:trace contextRef="#ctx0" brushRef="#br0" timeOffset="60781.4765">13463 13311 6837,'0'0'4902,"0"0"-387,0 0-129,0 0-3096,18 4-258,-18-4-129,12 1-129,-12-1-387,20 0 0,-10 0 0,4 0-258,2 0 129,3 0 0,-2 0 0,2 0-129,0 0 0,0 0 0,-1 2-129,0-1 129,-6-1-129,1 0 0,-3 3 0,-10-3 129,17 4-129,-17-4 0,0 0 0,10 12 129,-10-12-129,3 14 129,-3-14-129,0 16 0,0-16 0,-3 21 129,1-9-129,1 5 0,-2-2 0,2 2 0,0 1-129,-1 2 129,2 3 0,0 0 0,-2 1 0,2 3 0,0 2 0,0 1-129,0-1 129,0 2 0,2-2 0,0-3 0,0 2-129,-1-7 129,1-2 129,-2-1-129,0-5 129,0-13-129,-7 16 129,7-16 0,-18 5 0,6-5-129,2 0 0,-3 0 0,-4 0 0,6-1 0,-1 1-258,-1-3-258,13 3-645,-16 0-3612,16 0-258,0 0 0,0 0-645</inkml:trace>
  <inkml:trace contextRef="#ctx0" brushRef="#br0" timeOffset="64851.7093">12399 16160 1935,'0'-19'2967,"0"19"-129,-1-13-645,1 13-258,0 0-387,0 0-258,-4-15-129,4 15-387,0 0-258,0 13 0,0-3-258,0 9 258,0-2-258,0 8-129,0 1 0,2 5 0,-2-6 129,1 8-258,0-6 129,-1 2-129,1-2 129,-1-6-258,2-1 258,-2-4-129,2 0 0,-1-5 0,-1-11-129,5 12 129,-5-12-258,0 0-258,9 17-903,-9-17-1161,0 0-1806,0 0 0,-2-9 0</inkml:trace>
  <inkml:trace contextRef="#ctx0" brushRef="#br0" timeOffset="65315.7358">12222 16486 1032,'-14'0'3354,"14"0"-129,0 0-1419,0 0 0,0 0-516,0-13 0,0 13-516,0 0 0,0 0-129,0 0 129,14-11-129,-14 11-129,20 0 258,-7-1-258,9 1 0,0-1 0,8 1 0,0 0-129,7 2 0,-1-2 129,3 0-258,0 0 0,-2 0 0,0 0-129,-3 0 0,-4 0 0,-2 0-129,-4 0 0,-3 0 0,-6 0-129,-4-2 0,0 2-903,-11 0-3354,0 0-258,0 0-129,-4-8-645</inkml:trace>
  <inkml:trace contextRef="#ctx0" brushRef="#br0" timeOffset="68823.9359">7299 14315 1,'86'-29'1160,"-35"11"1,2 0-258,7 0-258,3 1-258,4-1 258,1 1-258,4-2 129,-1 1 129,3 0 129,2 1-387,1-3 129,-2 1-258,6 2 258,-1-2-387,2 5 0,1-3 0,0 4 0,1-3-129,-5 1 0,5 3 129,-7-5-129,3 5 258,3-2-516,-1 2 516,-1-1-258,-1 1 0,3 2 0,-3 1-258,0-1 258,-3 2-129,0 0 0,-2-1 0,1 1 129,-3 0-129,-1-1 0,-1-2-129,-4 2 258,-1 1 0,-1-1 0,-4-3-129,-3 4 0,-3-4-645,-1 4-516,1 2-1032,-10-7-129</inkml:trace>
  <inkml:trace contextRef="#ctx0" brushRef="#br0" timeOffset="70269.0192">7259 15575 774,'63'2'903,"-29"0"-129,5 3 0,1-1-129,5 1-129,5 1 129,2 0 258,6 2 129,2 2 0,6 1-129,0 0-258,3 2 129,0 4-129,5-2-258,0 3 0,2-2-258,3 0 0,4 0 0,0-2-129,5 3 0,1-2 0,2 2 0,-1-3-129,2 3 129,-1-2-129,1 3 129,2-5-129,-2 4 129,4-5-258,-2 3 258,3-3-129,0-1 129,3 2-129,1-1 129,1 0-129,-1-2 129,3-1-129,-1-1 0,5 1 129,-2-1-129,1-3-129,-3 2 129,3-1 129,0 2-129,-1 9 0,-7-9-387,3 10-774,-6-3-2064,-3 0 129</inkml:trace>
  <inkml:trace contextRef="#ctx0" brushRef="#br0" timeOffset="71808.1072">17657 15630 1,'-210'45'128,"105"-25"1,-3 5 129,-3-1-129,-2 1 0,-2-2 0,-4 0 0,1 1 258,-3-5-258,-2 6 0,-2-5 0,0 2-258,-1-3 0,-2 0-387,-1-1 129,4 1-257</inkml:trace>
  <inkml:trace contextRef="#ctx0" brushRef="#br0" timeOffset="74708.2731">14331 16112 516,'48'-1'1032,"-22"-3"-129,0-4-258,0 6-258,3-8 129,0 8 129,3-8-258,-2 8 129,5 2-129,0-3 387,3-1-129,2 1 0,1-2-129,3 3 129,0-3-258,0 3 129,0-3-258,1 1 129,1-3 0,-1 3-258,-1 0 129,-1-1 0,-2 0 0,3 2-129,-4-2 0,5 1-129,-6 1 129,0 1-129,3-1 129,-3-1-129,3 1 0,-1 1 258,-1-1-258,-1 1 129,-2-1 0,-1 0-129,-1 1 0,-3 0 129,1 0-129,-1 1 0,-1-1 0,1-1 0,-3 3 0,3-4 0,-2 2 0,1-1 0,-2-1 0,-1-1 0,2 1 129,-2 0-129,-1 0 0,1 0 0,0-2 0,-4 1 0,2-1 129,-3 2-129,1-3 0,-3 0 0,3 1 129,-5-1-129,4 3 0,-2-3 258,1 3-258,2 0 0,-2-2 129,1 1-129,0 1 129,1-3-129,1 1 0,-2 0 0,2-1 129,0 2-129,1-1 129,-2-2-129,0 3 129,0 0 0,-1 0-129,2-1 129,0 0 0,0 0 129,-1 0-258,3-1 129,-1 0 0,1-1-129,-1 0 129,0 0 0,2-1 129,0 1-129,-2-2 0,1 2 0,0-2 129,0 1-129,-1 1 0,1 1-129,-3-2 0,0 3 129,-1-2-129,1 2 0,1-1 129,1 2-129,-1-2 0,2 2 0,0 0 0,2 0 0,1 0 0,-1 1 0,0-1 0,3 2-129,-2 1 258,2-2-129,0-3 129,1 3-129,1 0 129,0-1-129,1 0 129,-2 0-129,0-1 129,-2 2-129,0-3 0,-2 3 129,-2-2-129,0 2 129,-3-1-129,-1-2 0,-2 2 0,0 0 0,-1-2 0,-2 2 0,6-2-258,-7 2 258,9-1-129,-6 1 129,7 0-129,-6 2 129,7-3 0,-2 3-129,-6-3 258,9 3-129,-8 0 0,6-1 0,-3 0 0,4 0 0,-1 0 0,6 1 129,0-1-129,-1 2 0,3-2 0,1 0 0,1 2 0,1 0 0,-2-1 0,1 2 0,0 1 0,-1-2-129,-1 1 129,-3-1 0,-1 1 0,-4 1-129,-3 0 129,-3 0-129,-6 0-129,-15 0-903,15 0-2064,-15 0-774,-6 3-258,-8 1 130</inkml:trace>
  <inkml:trace contextRef="#ctx0" brushRef="#br0" timeOffset="76520.3767">11894 15504 129,'10'-11'3870,"2"6"-129,-12 5-1419,19 2-1032,-7 1-258,1 12-387,4 0-387,3 7-129,0 7-129,5-2-129,0 9-129,2-4-387,2 11-1419,5-3-1548,-9-10-129</inkml:trace>
  <inkml:trace contextRef="#ctx0" brushRef="#br0" timeOffset="76933.4001">12985 15374 774,'10'-12'3870,"-10"12"129,0 0-258,0 0-2193,0 9-774,0 13-258,-11 4-258,-2 4-258,-3 9 129,-7 2-258,2 6 0,-4-3-645,4 6-903,-1-1-2322,-5-7-258,7 3 129</inkml:trace>
  <inkml:trace contextRef="#ctx0" brushRef="#br0" timeOffset="77573.4359">10571 15466 1935,'111'41'2967,"-42"-8"258,-7-2-3225,14 10-645,6 5-2193,1-6-258</inkml:trace>
  <inkml:trace contextRef="#ctx0" brushRef="#br0" timeOffset="78432.4861">14909 15455 1161,'-27'-7'2967,"3"7"-1161,-10 0-258,-10 10-516,-15 2-258,-12 10 0,-20 6-129,-12 9-129,-15 10-516,-7 12-3096,-11-5-645,6 12 129</inkml:trace>
  <inkml:trace contextRef="#ctx0" brushRef="#br0" timeOffset="79492.5459">11027 14075 1419,'-47'27'2967,"8"-7"-903,-4 5-387,-8 7-516,-10 4-258,-6 7-387,-10 3-258,2 2-774,-5-3-1806,7 9-1032,-4-13-258</inkml:trace>
  <inkml:trace contextRef="#ctx0" brushRef="#br0" timeOffset="79944.5726">11828 14064 1677,'1'-17'3483,"3"2"-645,-4 15-645,0 0-516,0 0-258,-7 27-258,-5 4-129,1 16-258,-4 8-258,0 10-258,0 6-1161,-5 1-2451,6-6-903,3-3 0,-1-13 1</inkml:trace>
  <inkml:trace contextRef="#ctx0" brushRef="#br0" timeOffset="80433.6005">12890 14079 1419,'28'43'3483,"-10"-15"0,8 10-2064,9 12-387,5 6-1161,1 9-2838,0-11-387,8 12 0</inkml:trace>
  <inkml:trace contextRef="#ctx0" brushRef="#br0" timeOffset="80951.6302">14134 13990 1419,'121'37'3870,"-50"-8"258,5 6-516,9 5-2451,11 13-129,4 6-903,4-1-1032,3 5-2580,2 3-258,-10-11-516</inkml:trace>
  <inkml:trace contextRef="#ctx0" brushRef="#br0" timeOffset="81639.6695">14334 13635 1806,'119'37'3741,"-38"-10"0,10 4-1677,15 3-516,18 11-516,10 3-516,19 9-387,9 4-774,0 1-1935,-2-1-1032,6 7-129,-11-9-129</inkml:trace>
  <inkml:trace contextRef="#ctx0" brushRef="#br0" timeOffset="82527.7203">14535 13479 129,'99'17'3483,"-43"-14"258,15 7-1161,5 6-774,8-4-516,12 9-258,6-3-387,11 6 129,7-4-258,11 8 129,3-4-258,15 6 0,2-4 0,10 3-129,5-2 258,6 1-387,5-1 129,5 0-258,7 3 129,3-2-258,2-1 129,2 4-129,3 0 129,1 0-258,-2 4 258,0-1-387,-1 7 0,-9-8-1290,1 11-2322,0 2-129,-9-3-387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4:3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22391 12487 1161,'0'20'2451,"0"-9"258,0 1-387,1 3-645,-1-3-258,2 3-645,-2-5 0,3 1-258,-3-11-258,3 17-129,-3-17-258,0 0-129,8 15-516,-8-15-903,0 0-1419,0 0-774,6-14 258</inkml:trace>
  <inkml:trace contextRef="#ctx0" brushRef="#br0" timeOffset="339.0194">22514 12468 903,'0'0'2064,"0"0"-387,0 0-387,0 0 129,0 0-516,0 0-129,13 4 0,-13-4 129,0 15-258,0-15 129,1 24 129,-1-10 0,0 6-258,0-1 0,1 2-258,-1-1-129,0-2-387,5 5-1290,-1-4-2193,-4-19-387,0 24-129</inkml:trace>
  <inkml:trace contextRef="#ctx0" brushRef="#br0" timeOffset="1967.1125">21245 12754 2451,'-12'0'2451,"-5"1"-129,17-1-645,-17 0-129,4-1 0,13 1-387,-23-6-129,23 6 0,-23-5-387,23 5 129,-22-5-258,22 5 0,-22-4-258,22 4 258,-20 0-258,20 0 0,-20 0 0,20 0 0,-17 4 0,17-4 0,-15 5 0,15-5-129,0 0 0,-13 12 129,13-12-129,-7 15 0,7-15 0,-2 19 0,2-7 0,0 5 0,0 2 0,4 2 129,1 2-129,1 4 0,-1-1 0,-1 1 0,1 0-129,-1 1 0,-2-4 0,0 0-129,-2-1 129,0-4 0,0 1 0,-2-1-129,-3-5 0,3-2 129,2-12 0,-8 18 0,8-18-129,-4 14 129,4-14-258,0 0 258,0 0-129,0 0 129,4 10 0,-4-10-129,14 2 258,-3-1-129,0-1 0,3 0 0,0 0 0,2 0 0,1 0 0,-1-1 0,0 1 0,-1-3 0,-2 3-258,-13 0-258,22-1-774,-22 1-1548,0 0-1548,0 0 129,0 0-645</inkml:trace>
  <inkml:trace contextRef="#ctx0" brushRef="#br0" timeOffset="2377.136">21291 12985 645,'0'0'4128,"0"0"129,0 0-129,0 0-1548,12 0-1419,-12 0-129,21-2-258,-9-1-387,2 3-129,0 0-129,3 0-129,-2-2-129,0-1-258,3 3-645,-5-6-1677,-2 3-1290,6 1-387,-17 2 129</inkml:trace>
  <inkml:trace contextRef="#ctx0" brushRef="#br0" timeOffset="3224.1843">21652 12838 1548,'0'0'4128,"6"8"-258,-6 4 0,0-12-2193,2 32-129,-2-15-645,3 10 0,-3-7-387,4 6-129,-3-5 0,3 0-129,-3-5-129,2-3 0,-3-13 0,4 14 0,-4-14-129,0 0 129,0 0-258,0 0 129,0 0-129,-1-14 0,-2 2 0,-2-5 0,2-4 0,0-3 0,1 0 129,1-2-129,1 0 129,0 4 0,1 1 129,5 4-129,1 4 129,-7 13 0,14-12 0,-14 12 0,19 0 129,-19 0-129,19 13 0,-6 0 129,-3-3-129,3 3 129,1-6-129,-1 2 258,1-3-258,2-3 0,-2-3 0,0 0-129,0-8 129,-1-2-129,2-3 129,-2 0-129,-1-3 0,1 0 0,-4 1 0,-1 0 0,2 3 0,-10 12 0,10-10 0,-10 10 0,7 8 129,-6 5-129,1 5 129,0 7 0,0 2 0,1 2-129,-2 1 129,1 0 0,2-3-129,0-1 129,0-3-129,1-5-129,-2-1-129,-3-17-645,13 19-2322,-13-19-1419,0 0-129,11 7-387</inkml:trace>
  <inkml:trace contextRef="#ctx0" brushRef="#br0" timeOffset="3472.1986">22206 13050 3999,'10'5'4644,"9"8"-258,-19-13 0,8 15-2838,-2-1-774,-6 1 0,0 3-516,0-2 0,0 2-129,0-3-129,-2-3-387,2 2-645,0-14-1677,-4 11-1806,4-11 0,0 0-387</inkml:trace>
  <inkml:trace contextRef="#ctx0" brushRef="#br0" timeOffset="4364.2496">22561 12894 1548,'0'0'4257,"12"0"129,-12 0 0,0 0-2451,5 15-774,-5-15 0,2 27-516,-2-10-258,0 5 0,0-4-129,0 1-129,-2-2 0,2-3 0,-2-2-129,2-12 0,0 0 0,0 0 0,0 0-129,0 0 129,0 0-258,-2-15 258,1 1-129,-2-7 0,3-1 0,-1-2 0,1 1 129,0-2-129,0 5 129,0 1 0,3 5 0,-3 14 0,9-15 129,-9 15 0,12 0 0,-12 0 0,15 15 0,-4-3 129,-1-1 0,4 1 0,0-5-129,3 1 129,-2-7 129,5 0-258,-4-1 129,3-3-258,-1-6 129,-1-3 0,0 0-129,-1-3 0,-2 3 0,-1 1 0,-3-1 0,-10 12 0,16-16 0,-16 16 129,0 0-129,0 0 0,9 8 0,-9 5 129,0 3-129,0 3 129,0 3 0,0 2 129,0 0-129,0 2 0,2-3-129,0-1 129,0-3-129,1-3 0,0-3 129,-3-13-387,8 19-129,-8-19-774,11 5-3354,-11-5-258,0 0 0,0 0-645</inkml:trace>
  <inkml:trace contextRef="#ctx0" brushRef="#br0" timeOffset="4720.2699">23100 12912 4902,'14'0'4902,"-14"0"-387,12 5 129,-12-5-3741,21 3 129,-21-3-258,29 0 0,-14 0-258,5 0-129,2 0-129,2-2-129,-2-3 0,-1 3-129,0 1 0,-4 0-129,-1 1-129,-16 0-645,27 1-1677,-27-1-1935,0 0-516,0 0-129,0 0 129</inkml:trace>
  <inkml:trace contextRef="#ctx0" brushRef="#br0" timeOffset="5027.2872">23577 12736 5031,'0'0'4902,"12"14"-387,-11 2-129,6 2-3612,-7-1 0,4 8-129,-4-1 0,3 4 0,0-5-387,0 4 129,1-4-387,-1-3 129,-1 1-258,0-6-129,0 2-387,-2-17-1806,-6 14-1935,6-14-516,0 0-258,0 0 129</inkml:trace>
  <inkml:trace contextRef="#ctx0" brushRef="#br0" timeOffset="6003.3434">23771 12623 645,'0'0'4386,"16"0"129,-16 0-1032,12-1-774,6 1-645,-18 0-258,23-2-645,-23 2-258,24-6-258,-24 6-258,22-3-129,-22 3 0,20 0-129,-20 0 0,14 0 0,-14 0-129,0 0 129,13 2-129,-13-2 129,0 0 0,0 0-129,8 12 129,-8-12-129,2 12 129,-2-12 0,2 14-129,-2-14 258,0 20-258,0-20 0,0 19 129,0-5-129,0-1 129,0 4-129,0 3 129,0 1-129,-2 4 129,2 1-129,0 2 0,0 1 129,0 0-129,0 1 129,2 0-129,2-1 0,1-1 129,0-2 0,0-1-129,1 0 129,-2-2 0,2-4-129,-2 0 0,-4-4-129,3-3 129,-3-12 0,0 17 0,0-17-129,0 0 129,-15 1 0,15-1 0,-18 0 0,6-3 0,2 2-129,-2-1 129,0 2 0,2 0 0,10 0 129,-18 0-258,18 0 129,-11 0 0,11 0 0,0 0-129,0 0-129,0 0-645,-11-4-1806,11 4-2064,0 0-258,0 0-387,0 0-129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15:05.0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1-12-05T00:15:32.630"/>
    </inkml:context>
  </inkml:definitions>
  <inkml:trace contextRef="#ctx0" brushRef="#br0">15530 6695 1935,'0'0'2064,"0"0"-516,0 0 129,-6-2-516,6 2 258,0 0-387,0 0-129,-16-4-258,16 4 0,-13-1 129,13 1-387,-15 0 0,15 0 129,-17 0-258,17 0 129,-20 3 0,20-3 0,-19 3 0,19-3-129,-19 8 0,19-8 0,-18 6 0,18-6-129,-12 7 0,12-7 258,0 0-258,-9 15 0,9-15 0,-3 12 0,3-12 0,0 21 0,0-9 0,2 3 0,1-2-129,1 4 129,-2 4-129,2 1 129,-2 1-129,0 1 129,-1 2 0,1 2-129,-1 0 129,-1-2-129,0-4 129,0 1-129,0-1 129,0-4-258,0-1 129,-1-3-129,-1 1 129,2-15 0,-1 16 0,1-16-129,0 13 129,0-13 0,0 0 0,0 0 0,3 10 0,-3-10 0,0 0 0,14 0-129,-14 0 258,11 0-129,-11 0 0,17-3 0,-17 3 0,17-10 0,-17 10 0,17-8 129,-17 8-129,14-4 0,-14 4 0,0 0 0,14-5 0,-14 5 0,0 0 0,0 0-516,15 1-1935,-15-1-1806,0 0-258,0 0-129</inkml:trace>
  <inkml:trace contextRef="#ctx0" brushRef="#br0" timeOffset="525.03">15658 6960 1,'0'0'3998,"0"0"517,0 0-516,14 0-2064,-14 0-387,17-4-258,-17 4-516,21-7-129,-21 7-129,22-6-258,-10 3 0,-2 2-129,-10 1 0,20 0-129,-20 0-129,17-1-258,-6 2-1548,-11-1-2322,10 6 0,-10-6-645</inkml:trace>
  <inkml:trace contextRef="#ctx0" brushRef="#br0" timeOffset="1368.0782">15981 6774 2451,'0'0'4386,"0"0"0,0 10-903,1 5-1935,-1-3-129,0 6-387,-1 3-516,1 4-129,-3 2 0,3-1-258,-1 2 129,0-3-129,0-4 0,-1-1-129,2-7 129,0-13-258,0 16 129,0-16 0,0 0 0,0 0 129,0 0-258,2-16 258,0 3-258,0-7 129,1-3-129,-2-3 0,1 0 0,1-4 0,-2-1-129,-1 4 129,1 3 129,0 4-129,-1 6 129,1 4 0,-1 10 129,0 0-129,0 0 0,0 0 0,13 10 0,-8 1 0,-2 0 129,3 1-129,2 0 0,-8-12 0,15 15 129,-15-15 0,15 4 0,-15-4-129,19 0 129,-19 0 0,20-10 0,-10 1 0,1-1-129,2 0 0,-2-1 129,2 1-129,0-2 0,-1 4 0,0 1 129,-12 7-129,17-2 0,-17 2 129,14 9-129,-9 3 0,-3 3 0,1 5 129,-2 6-129,0-2 129,-1 3-258,1-1 258,1-3 129,0-2-258,-1-2 387,2-2-387,1-5-387,-4-12-903,0 0-2838,14 12-387,-14-12-387,0 0-129</inkml:trace>
  <inkml:trace contextRef="#ctx0" brushRef="#br0" timeOffset="1617.0925">16387 6999 258,'18'12'4515,"-18"-12"129,17 17-129,-7-3-2322,-10-14-387,12 22-774,-12-11-387,6 2-258,-6-1-129,0 0-258,0 0-129,0-12-258,0 20-1161,0-20-2451,-8 11-387,8-11-387,0 0 0</inkml:trace>
  <inkml:trace contextRef="#ctx0" brushRef="#br0" timeOffset="2440.1396">16660 6786 1,'0'0'4385,"0"0"259,-5 9-387,5-9-2064,-7 20-258,1-6-774,6 9-258,-1-1-516,1 2 0,0-2 0,0 3-129,0-3 0,0-3 0,0-3-129,0-16-129,1 14 129,-1-14-129,0 0-258,0 0 258,4-5-258,-2-7 258,-1-5-129,2-4 129,-2-4-258,0-2 258,0 0 0,-1-2-129,0 1 129,0 3-129,0 9 129,0 2 0,0 14 0,3-13 0,-3 13 0,0 0 0,7 7 0,-7-7 0,14 17 129,-4-6-129,-10-11 129,22 16-129,-11-9 129,2-5 0,-1-2 129,3 0-129,-4 0 0,1-2 0,-1-6 129,2 0-129,0-3 0,0 1-129,1 2 129,-2-3-129,-1 1 0,-11 10 129,20-15-129,-20 15 129,14-2-129,-14 2 129,9 8 0,-8 4-129,-1 4 129,0 4 0,0 1-129,0 7 129,0-2-129,1-1 258,3-1-258,-2-2 129,3-3-129,-2-4 129,2-1-258,-5-14-387,15 15-2322,-15-15-1806,0 0 0,12 0-774,-12 0 387</inkml:trace>
  <inkml:trace contextRef="#ctx0" brushRef="#br0" timeOffset="2757.1577">17045 6853 1161,'0'0'4773,"0"0"129,11-3-387,-11 3-1677,0 0-1548,18 0-258,-18 0-516,23 0 0,-9 0-129,3 0-129,0 0-129,3 0 0,-4 0 0,3 0-129,-3-1 129,-2 1-258,2 0-774,-16 0-2322,11 0-1290,-11 0-387,0 0-129</inkml:trace>
  <inkml:trace contextRef="#ctx0" brushRef="#br0" timeOffset="3107.1777">17415 6703 903,'12'0'4257,"-12"7"129,0-7 0,0 15-2838,2 5 0,-2-8-645,0 8 0,0-4-516,4 4-129,-4 1 0,4 3-129,-3-2 0,0-3-129,2 1-258,-3-8-1290,0 1-2451,0-1-387,0-12-387,0 0 0</inkml:trace>
  <inkml:trace contextRef="#ctx0" brushRef="#br0" timeOffset="3980.2276">17474 6646 1677,'9'-12'4257,"-9"12"129,0 0-1935,0 0-516,15-7-516,-15 7-258,12-6-387,-12 6-129,15-3-129,-15 3-129,16 0 129,-16 0-129,21 0 0,-21 0 0,21 4-129,-10-2 129,1 3-258,1-3 129,-1 3-258,-1-3 129,0-1-129,-11-1 129,16 7-129,-16-7 129,0 0-129,0 0 129,11 9 0,-11-9-129,0 0 129,0 0 0,0 0-129,-4 12 129,4-12-129,0 0 0,0 0 0,-7 15 0,7-15 0,-3 13 129,3-13-129,-3 18 0,3-7 0,0 3 0,0 0 0,0 2 0,0 2 0,0-1 0,3 0 0,0 7 0,1 0 0,-1 0 0,1 0 0,-1 1 129,1 1 0,-2-1 0,1-4-129,-2-3 129,-1-4-258,0-2 258,0-12-129,-5 17 0,5-17 0,-11 7 129,11-7-129,-15 4 129,15-4-129,-14 1 0,14-1 129,-15 0-129,15 0 0,0 0 0,-14-1-129,14 1-258,0 0-258,0 0-2838,0 0-1161,0 0-387,0 0-258</inkml:trace>
  <inkml:trace contextRef="#ctx1" brushRef="#br0">24602 14582 0,'0'0'0,"0"0"0,0 0 0,0 0 0,0 0 0,0 0 0,0 0 0,0 0 0,0 0 0,0 0 0,0 0 0,0 0 0,0 0 0,0 0 0,0 0 0,0 0 0,0 0 0,24-134 0,-24 134 0,0 0 0,0 0 0,0 0 0,25-48 0,-25 48 0,0 0 0,0 0 0,23-38 0,-23 38 0,0 0 0,25-47 0,-25 47 0,36-37 0</inkml:trace>
  <inkml:trace contextRef="#ctx0" brushRef="#br0" timeOffset="60896.4831">13714 7995 1161,'0'0'3741,"0"0"-258,0 0-1032,0 0-129,0 0-645,0 11-387,0-11-129,0 0-258,10 2 0,3 3-258,-13-5-129,24 0-129,-14 0-129,5 0 0,-2 0-129,2 0 0,-3-3 0,1 0-129,0 3-129,-13 0-387,23 0-1290,-23 0-2451,12 0-258,-12 0-258,12 0-129</inkml:trace>
  <inkml:trace contextRef="#ctx0" brushRef="#br0" timeOffset="61744.5316">14122 7890 2451,'13'-5'4386,"-13"5"-258,0 0-1677,0 0-387,0 9-516,0 5-645,-2-1-129,2 8-129,-4-3-258,4 4-129,-3-1-129,3 4 129,-1-6-129,1 0-129,0-2 129,0-5-129,0-1 0,0-11 129,0 0-129,0 0 0,0 0-129,0 0 129,8-16 0,-6 4 0,-2-2 0,2-5-129,-1-2 129,-1 0 0,0-3 0,0-1-129,0 4 129,0-1 0,0 3-129,-1 6 129,1 2 129,0 11-129,0 0 0,0 0 129,6 2-129,-6-2 129,12 20 0,-12-20 0,15 21 0,-15-21 0,18 14 0,-18-14 129,17 10-129,-17-10 258,19 0-258,-19 0 0,19-4 0,-19 4 0,18-16 0,-18 16-129,19-19 129,-19 19-129,21-21 129,-11 11-129,-10 10 0,19-17 0,-19 17 0,16-12 0,-16 12 129,12 0-129,-12 0 0,7 14 129,-6 3-129,-1 3 0,0 4-129,-1 0 129,-3 1 0,3 1 129,-3-2-258,4-2 129,0-2 0,0-4 0,2-3 0,-2-13-129,8 16-258,-8-16-903,12 1-2580,-12-1-645,0 0-387,13-8-129</inkml:trace>
  <inkml:trace contextRef="#ctx0" brushRef="#br0" timeOffset="61988.5455">14493 8061 903,'12'21'4644,"-12"-21"0,9 22-258,-4-6-1935,-5-16-645,2 20-516,-2-20-774,1 20-129,-1-20-258,0 17-129,0-17-645,-1 13-774,1-13-2967,0 11-129,0-11-129,0 0-129</inkml:trace>
  <inkml:trace contextRef="#ctx0" brushRef="#br0" timeOffset="63103.6093">14753 7840 1548,'0'0'3999,"0"0"-258,0 0-1032,5-12-129,-5 12-516,0 0-645,3 5-129,-3-5-258,0 20-258,-3-5-258,3 6 129,0 1-258,0 3-129,0 0-129,0 0 0,2 3-129,1-5 0,0 1-258,-2-7-258,8 8-1806,-7-13-2064,-2-1-387,0-11-258,0 0 0</inkml:trace>
  <inkml:trace contextRef="#ctx0" brushRef="#br0" timeOffset="63667.6416">14912 7887 3096,'0'0'4386,"0"0"129,0 0-1419,0-17-903,0 17-387,10-7-774,1 5-258,-11 2-129,21-11 0,-10 4-258,3 4-129,-1 2 0,2 1 0,-5 0 0,-10 0-129,18 14 0,-14 0 0,-2 1-129,-2 5 0,-4 1-129,-4 3 129,-4 1-129,-1-1 129,-2 2-129,1-1 129,0-6-129,2 0 129,2-3-129,3-4 129,7-12 0,-6 17 0,6-17 0,0 0 0,13 5 129,-3-5-129,2 0 0,2 0 0,0 0 0,1-2 0,0 2 0,-3 0-129,1 0-387,-13 0-1677,15-1-2193,-15 1-387,12-7-258,-12 7 0</inkml:trace>
  <inkml:trace contextRef="#ctx0" brushRef="#br0" timeOffset="64179.6709">15152 7830 5676,'16'-6'4773,"0"-1"129,-16 7-516,12-10-3225,4 10 0,-16 0-387,24-5-129,-12 0-516,5 5 258,-3-2 0,1 0 0,0-2-387,0 3 258,-3-2-387,0 3 258,-12 0 258,19 0-387,-19 0 129,12 10-129,-12-10 258,3 18-258,-3-3 258,0-1-258,0 3 0,-2 3 0,0 3 0,-1 0 0,0 1 0,1-3 0,0 2 0,0-2 0,1-3 0,-1-1 0,-1 0 0,1-2-129,2-15 0,-6 20 0,4-9-258,2-11 0,-5 16-516,5-16-516,0 0-1806,-12 8-1548,12-8-258,-15 0-129</inkml:trace>
  <inkml:trace contextRef="#ctx0" brushRef="#br0" timeOffset="64411.6841">15219 8032 1806,'-2'-12'4902,"8"10"-258,-6 2 0,20 0-1806,-20 0-1161,28 0-258,-13-5-645,7 3-258,-3-3-129,4 5-129,0-3-258,-6 2-516,7 1-2580,-11 1-1419,-3 4-258,-10-5-516,0 0 129</inkml:trace>
  <inkml:trace contextRef="#ctx0" brushRef="#br0" timeOffset="65507.7468">13549 7737 3612,'16'-5'4644,"-15"-5"-1677,-1 10-129,0 0-774,0 0-387,0 0-387,0 0-258,-6-13-387,6 13-129,0 0 129,-15-2-516,15 2 129,-19 0-129,7 0 0,1 2 0,-4-1-129,0 4 0,2 0 0,-1 3 0,1-4 0,3 6 0,-2-5 0,12-5 0,-15 14 0,15-14-129,-11 17 387,8-5-387,3 1 387,0 5-258,0 4 129,3 5-129,3 2 258,0 3-258,0 4-129,-2 3 129,1 2 0,-2-3 0,-2-1-129,-1-2 129,0-3 0,0-4-129,0-5 129,0-3 0,0-6 0,0-14 0,5 16 0,-5-16-129,18 8 129,-5-7 129,1-1-129,5 0-129,-1 0 129,6 0-258,4 7-1290,-1-7-2709,1 1-258,2 2-387,-2-1-258</inkml:trace>
  <inkml:trace contextRef="#ctx0" brushRef="#br0" timeOffset="66583.8084">15450 7671 1419,'0'0'4386,"0"0"516,0 0-774,7 12-1677,-7-12-903,0 0-645,14-13-258,0 12-129,-14 1 129,24-9-258,-9 1 129,3 6-258,-3 0 129,3 2-129,-4 0 0,0 0 0,-1 0 0,-1 0-129,-12 0-129,17 0 0,-17 0 129,14 5-129,-14-5 258,9 11-258,-9-11 129,4 19 0,-4-8-129,0 4 258,0 1 0,0 1-258,-1 2 258,-3 2-258,3 1 258,-1 2-258,2 1 129,0 1-129,0 3 0,0 0 0,4-1-129,-1 0 258,-2-1-258,1 0 258,1-3-258,-3-5 129,0 2 0,0-4 0,-3-2 0,-3-2 0,6-13 0,-18 12-129,5-8 129,-3-4 0,0 0-129,-3 0 0,2 0-387,-4-11-774,9 6-3225,-8-5-258,2 3-258,-1-6-387</inkml:trace>
  <inkml:trace contextRef="#ctx0" brushRef="#br0" timeOffset="67215.8444">14712 7490 903,'0'0'4644,"0"0"129,14 0-258,2-2-2322,-8-12-258,16 4-774,-2-9-387,8 2-258,1-4-258,6-1 0,-3 0-258,1-2-516,8 3-3612,-11-1-387,-2 0-516,-3 4-129</inkml:trace>
  <inkml:trace contextRef="#ctx0" brushRef="#br0" timeOffset="69627.9819">13961 8729 2967,'12'0'4257,"-12"0"-774,0 0-387,0 0-774,0 0-387,-6-1-516,6 1-387,0 0-387,-12 0-129,12 0 0,-13-1-129,13 1-258,-16-1 0,5 1 0,11 0-129,-22 0 129,9 5-129,0-1 0,2 1 0,-1 6 0,12-11-129,-20 17 129,20-17 0,-10 19 0,10-19 0,-4 23 0,4-9 0,0 4 0,0 0 0,2 3-129,1 4 129,1 4 0,-1 2 129,-2-2-258,0 2 129,-1-1 0,0-4 0,0-1 0,-1-4 0,-2-5 0,1 0 0,1-1 0,1-15 0,-3 13 0,3-13 0,0 0 0,0 0 0,9 6 0,-9-6 0,13 0 0,-13 0-129,22 0 129,-11 0 0,3 2 0,-4-2 129,7 3-258,-6-3-129,9 7-1290,-20-7-2451,26 2-516,-14-2-258,1-4-129</inkml:trace>
  <inkml:trace contextRef="#ctx0" brushRef="#br0" timeOffset="70020.0049">14061 8974 1,'-6'7'4256,"6"-7"388,0 0-387,0 0-1677,12 11-903,-12-11-129,16 0-516,-16 0-387,24 2-129,-13-2-129,5 3 0,-2-1-258,-1 1-129,-1 2-129,-12-5-645,23 7-1032,-23-7-2451,17 5-387,-17-5-258,15 3 129</inkml:trace>
  <inkml:trace contextRef="#ctx0" brushRef="#br0" timeOffset="70820.0507">14360 8843 645,'13'-15'4257,"-13"15"387,12-9-129,-12 9-1548,12 0-1419,-12 0-129,0 0-645,0 14-129,4 1-129,-4 6-129,1 2-258,-1 3 0,0 3 0,0 0-129,2-5 129,-1-2-129,0-4 0,0-7 0,-1-11 0,4 14 0,-4-14 0,0 0 0,4-8 0,-4-4 0,1-2 0,-1-3 0,0-5-129,0-2 129,-1-3 0,-1 1-129,0 1 129,-1 3 0,1 4-129,0 1 129,0 6 0,2 11 0,0 0 0,0 0 0,0 0 0,10 2 129,-10-2-129,15 18 129,-5-8 129,1 1 0,3 0 0,-2-5 129,4 2-129,-3-7 0,4-1 129,-2-5-129,3-4-129,-4-2 0,3 0 0,-4 0 0,5-2-129,-4-1 129,1 0-129,-2 5 129,2-2-129,-3 2 129,-12 9-129,20-12 0,-20 12 0,12 0 0,-12 0 0,2 12 0,-2 4 0,0 6 0,0 1 0,-1 4 0,0 2 0,0-1 0,1 1 0,0 0 0,0-5 0,3-4-129,2 0 129,2-3-129,-7-17-258,13 21-516,-13-21-1935,0 0-1677,0 0-387,15 0-387,-15 0-129</inkml:trace>
  <inkml:trace contextRef="#ctx0" brushRef="#br0" timeOffset="71057.0641">14860 9046 3612,'14'10'5031,"-2"6"-387,-7-6-129,-5-10-2322,5 24-774,-5-24-516,0 25-516,0-12-258,0 0 0,-1 2-258,1-15-387,-1 21-1935,1-21-1935,0 0-129,0 0-645,0 0 258</inkml:trace>
  <inkml:trace contextRef="#ctx0" brushRef="#br0" timeOffset="71775.1053">15138 8775 903,'14'-11'3483,"-14"11"129,0 0-645,0 0 0,0 0-387,8 6-387,-8-6-516,0 17-129,0-17-516,0 30-258,-2-9-129,2 4 0,1-2-258,5 8-129,-2-2-258,2 0 0,1-1-258,-4-7-387,8 1-2064,-10-8-2064,-1-14-129,0 0-258,0 0-387</inkml:trace>
  <inkml:trace contextRef="#ctx0" brushRef="#br0" timeOffset="72443.1434">15183 8606 1161,'9'0'4644,"-9"0"-129,0 0 258,14 4-2580,-14-4-129,14 0-645,-14 0-516,18 0 0,-18 0-258,27 0-258,-12-2 0,4 2 0,-1-4 0,3 3-129,-4-2 0,3 1-129,-5-1 129,2 2-129,-4 0 0,-2 1-129,-11 0 129,13 1-129,-13-1 0,0 0 129,4 13-129,-4-13 0,-2 18-129,-2-7 129,-2 2 0,1 2 0,1 4 0,0 0 0,1 1 0,0 2 0,2-1 0,1 3 0,0-2 0,0 5 0,1-1-129,2 1 129,4-1 0,-3 1 0,2 3-129,-2-2 129,-1-2-129,0-3 129,-2-4-129,-1-3 0,-2-1-129,2-15 258,-17 15-129,5-10 0,1-3 129,-2-2-129,0 0 0,2 0-129,11 0-258,-20-7-2451,20 7-1419,0 0-387,-9-10-516,9 10 0</inkml:trace>
  <inkml:trace contextRef="#ctx0" brushRef="#br0" timeOffset="74103.2384">14446 9420 1677,'0'0'3483,"0"0"-516,0 0-645,0 0-516,0 0 0,0 0-645,0 0-258,-6 8 0,6-8-258,-14 3-258,14-3 258,-18 4-387,18-4 0,-20 5-129,8-2 0,12-3 0,-20 9-129,20-9 129,-15 9-129,15-9 129,-15 11 0,15-11 0,-7 13 0,7-13 0,-6 16 129,4-4-129,0-2-129,2 6 129,-3-1 0,3 5-129,0 2 0,0 1 129,0 2-258,0-1 258,0 2-129,0-4 0,0 0-129,0-3 129,0-2 0,-2-5 0,2-1 0,0-11 0,-3 16 0,3-16 0,0 0 0,0 12 0,0-12 0,0 0 0,9 7 0,-9-7 0,12 3 0,-12-3 0,19 2 129,-4-1-129,-1 0 0,1 2 129,1-2-129,1 0 0,0-1 0,0 3-129,-2 1-645,-15-4-1677,20 0-1677,-8-2-516,-12 2-129,17-9 388</inkml:trace>
  <inkml:trace contextRef="#ctx0" brushRef="#br0" timeOffset="74380.2543">14555 9634 5160,'4'19'4773,"-4"-19"-516,14 7-516,-3-2-2838,-11-5-129,27 2-258,-13-2-258,5 0-387,3 0-1290,-5 0-2709,2-6-129,0 1-516,-4-2 129</inkml:trace>
  <inkml:trace contextRef="#ctx0" brushRef="#br0" timeOffset="75087.2947">14919 9477 5031,'15'20'4902,"-12"-8"-516,-1 4 0,4 6-3354,-6-1-258,1 7-129,-1-5-258,0 6 129,0-5-258,0 0 0,0-6-129,0-1-129,0-17 129,0 14-129,0-14 0,0 0-129,0 0 129,1-14 0,0 1 0,-1-6-129,0-3 129,0-2-129,0-3 129,0-1-129,0 5 0,0-1 129,0 6-129,0 5 129,0 13 0,0-11 0,0 11 129,6 6 0,-6-6 0,11 22 0,-2-12 0,-9-10 129,19 17-129,-5-9 129,-2-6 0,3-1-129,-2-1 129,2-6-129,-2-1 0,1 1 258,-4-3-258,0 0-129,-10 9 129,19-13-129,-19 13 129,10-10-129,-10 10 0,0 0 0,12-1 0,-12 1 0,0 0 0,7 14 129,-2-2-129,-4 3 0,0 5 0,0 0 129,0 1-129,-1 2 0,3-4 0,-3 0-129,0 0-129,0-8-387,7 5-1032,-7-16-2967,6 12 0,-6-12-387,0 0-258</inkml:trace>
  <inkml:trace contextRef="#ctx0" brushRef="#br0" timeOffset="75292.3064">15287 9731 5031,'18'18'4773,"-6"1"-387,-9-9-129,-3-10-2967,5 20-387,-5-20-516,0 20-387,0-7-129,0-13-645,0 16-2193,0-16-1290,0 0-258,-8 14-387</inkml:trace>
  <inkml:trace contextRef="#ctx0" brushRef="#br0" timeOffset="75779.3343">15528 9485 774,'-9'30'4386,"0"-14"387,0 4-387,2 7-1935,-8-12-645,13 13-387,-6-12-387,8 12 0,0-8-387,2 2-258,4-6 0,7 1-129,-2-5 0,7-2-129,-2-4 0,3-5 0,-2-1-129,3-1 0,-4-10 0,-2 1 0,-2-6 0,-1-1 0,-4-3 0,-2-4 0,-5 2-129,0-5 129,-5 1-129,-4-1 0,-4 6 0,-1 0 0,-3 5 0,-2 5 0,1 9 0,-1 2 0,4 9-129,-3 3-129,9 8-1161,-4-3-2580,6-3-645,6 0 0,1-14-258</inkml:trace>
  <inkml:trace contextRef="#ctx0" brushRef="#br0" timeOffset="76408.3703">15739 9349 7224,'6'4'4773,"-6"-4"258,19 0-645,-19 0-2967,24-5-774,-12-2 129,3 6-258,-2 0-129,-1 1-258,0 0 0,-12 0 0,16 1-129,-16-1 129,0 0-258,14 16 258,-14-16-129,4 12 0,-4-12 0,0 17 0,0-5 0,0 1 0,0 1 0,0 2 0,-3 0 0,3 0 0,0 1 0,0 2 0,0-2 0,4 1 0,0 1-129,1 2 129,1 3 0,3 0 0,0-1 0,-2 1-129,0 0 129,-1-1 0,-4-4 0,-2-2 0,0-4 0,0-13 0,-14 17-129,1-11 129,-1 0-258,-4-6-387,4 8-1419,-6-8-2580,1 0 0,-3-2-645,1-8 0</inkml:trace>
  <inkml:trace contextRef="#ctx0" brushRef="#br0" timeOffset="76973.4019">14495 8187 4902,'0'0'4644,"5"10"-129,-5 1-387,0 1-2967,1 11-516,1 0-387,3 2-774,8 4-3354,-2 5-516,0 1-258,5 3 0</inkml:trace>
  <inkml:trace contextRef="#ctx0" brushRef="#br0" timeOffset="77680.4417">14620 9196 2451,'0'0'4902,"5"14"-129,-1-3-258,2 5-1419,-6-16-1677,9 29-387,-3-12-903,1-1-2709,2 1-1677,1 0-387,-3 0-387,1 3-129</inkml:trace>
  <inkml:trace contextRef="#ctx1" brushRef="#br0" timeOffset="73158.1844">24796 14727 0,'0'0'0</inkml:trace>
  <inkml:trace contextRef="#ctx1" brushRef="#br0" timeOffset="73371.1966">25028 15213 0,'0'0'0,"0"0"0,0 0 0,0 0 0,25 158 0,-25-158 0,0 0 0,0 0 0,0 0 0,0 0 0,0 0 0</inkml:trace>
  <inkml:trace contextRef="#ctx0" brushRef="#br0" timeOffset="102087.8391">15424 9968 645,'-5'14'3225,"5"-14"-645,0 0 0,0 0-516,12 7-258,-12-7-258,16 0-129,-16 0-129,21 7-516,-10 1 0,5 2-258,-2 1-258,2 2-129,5 3-1290,-6-1-2709,-5-10-258,5 7-387,-15-12 129</inkml:trace>
  <inkml:trace contextRef="#ctx0" brushRef="#br0" timeOffset="103183.9017">15981 9994 1,'0'12'3353,"0"-12"-644,0 0 129,-9 0-1032,9 0-258,0 0-387,0 0-129,-17-6 0,17 6-516,-13-3 129,13 3-387,-16 0 0,16 0-129,-20 0 129,20 0-129,-18 6 129,18-6 0,-16 8 0,16-8 0,-10 14-129,10-14 129,-5 11-129,4 1 0,1-12 129,0 21-129,0-9 0,0 3 0,4 0 0,-2 6-129,2-4 129,-1-1-129,0 5 0,-3 0 129,2-2-258,-2 1 129,0 1 0,0-5 0,-2 3-129,-1-4 129,1-3 0,0-1-129,2-11 129,-3 17-129,3-17 129,0 0 0,0 12 0,0-12 0,0 0 0,16 7 0,-16-7 129,17 1-129,-6-1 0,0 1 0,0 0 0,2 1 0,-2-2-129,1 0-387,2 1-1032,-14-1-2322,18 0-258,-4 0-516,-14 0 387</inkml:trace>
  <inkml:trace contextRef="#ctx0" brushRef="#br0" timeOffset="103475.9184">16058 10212 3870,'2'6'4515,"-2"-6"0,13 0-258,-13 0-2709,13-3-387,-13 3-258,21-8-387,-10 4-258,2 1-258,-1 0-258,-12 3-645,28-4-2451,-15 1-903,-3 3-387,2-2-129</inkml:trace>
  <inkml:trace contextRef="#ctx0" brushRef="#br0" timeOffset="104226.9614">16378 10050 1935,'0'0'4386,"16"0"-258,-16 0 0,0 0-2580,3 19-258,-3-9-129,0 12-516,0-5-129,0 8-258,0-4 129,0 1-258,-2-1 0,2-2 0,0-3 0,0-4-129,0-12 0,2 14 0,-2-14 0,0 0 0,7-7-129,-6-3 0,2-4 0,-3-4 0,0-1-129,0-3 129,0 1-258,-1-5 129,-1 8 0,-1-5 0,2 9 129,-2-2 0,3 16 129,0-13 0,0 13 258,0 0-129,0 0 258,13 10-129,-13-10 129,14 19-129,-14-19 129,19 19 0,-19-19-129,21 13-129,-9-8 129,3-5 0,-2 0-129,1-6 0,0-2-258,0-5 258,-1 1-258,0-2 129,-1-1-129,0 1 129,-4 1-258,-8 13 258,18-19 0,-18 19 258,12-5-258,-12 5 129,9 8-129,-7 6 129,-1 2 129,0 4-258,0 0 129,1 3 0,-1 1 0,1 1-129,-1-5 129,3-1-129,-1-1-129,0-4 0,4 1-129,-7-15-903,13 18-2193,-13-18-1032,13 3-258,-13-3-258</inkml:trace>
  <inkml:trace contextRef="#ctx0" brushRef="#br0" timeOffset="104443.9737">16814 10196 1032,'8'14'3870,"-4"6"387,-4-20-387,0 18-2322,3-3-258,-3-5-387,2 4-387,1-4-645,-3-10-2322,0 12-1290,0-12-387,0 0-129</inkml:trace>
  <inkml:trace contextRef="#ctx0" brushRef="#br0" timeOffset="106608.0974">16922 10089 1548,'7'7'3999,"-7"-7"258,15 3-1935,-15-3-516,18 0-387,-18 0-258,22-1-516,-22 1-258,21-4-258,-10 3-129,-11 1-258,23-4-516,-23 4-1419,11-10-1806,-11 10-129,15-2-258</inkml:trace>
  <inkml:trace contextRef="#ctx0" brushRef="#br0" timeOffset="106948.1171">17214 9941 3870,'0'0'4515,"0"0"129,0 0-1548,14 10-1290,-14-10-129,4 17-645,-4-2-516,5 6-129,-2-1 0,3 1-258,-2 1 0,1 0-129,1-4 0,-3 3-258,2-6-258,-5-15-387,11 21-1677,-11-21-1806,2 14-129,-2-14-258</inkml:trace>
  <inkml:trace contextRef="#ctx0" brushRef="#br0" timeOffset="107616.1553">17270 9884 2451,'11'-3'4773,"-11"3"-258,0 0-129,14-3-2451,-1 3-516,-13 0-129,17 3-516,-17-3-129,21 0-129,-10 0-258,2 0-129,-2 0 0,-1 0 0,-10 0-129,19 0 0,-19 0 0,13 0 0,-13 0 129,0 0-129,14-2 0,-14 2 0,0 0 0,0 0 0,7 7 0,-7-7 0,0 15 0,0-4 0,0-11 0,0 22 0,0-10 0,-1 1 0,1 7-129,0-2 258,0 3-129,0-1 129,3 2-129,1-1 0,3 1 129,-3-1-129,2-3 0,-2-3 0,2 0-129,-5-3 129,1 0 0,-2-12 0,0 17 0,0-17 0,-11 11 0,11-11 0,-16 5 0,16-5 0,-15 1 0,15-1 0,-14 1-129,14-1 129,0 0-258,-14 0-387,14 0-1677,0 0-2064,0 0-387,0 0-258,0 0 0</inkml:trace>
  <inkml:trace contextRef="#ctx0" brushRef="#br0" timeOffset="108968.2326">17565 10353 903,'0'0'4128,"0"0"258,0 0 0,0 0-2580,7 9-258,-7-9-258,20 16-645,-8-7-129,6 5-258,2-2-258,1-1-258,5 4-1548,2-7-2193,-5-6-258,2 3-258,-7-5 0</inkml:trace>
  <inkml:trace contextRef="#ctx0" brushRef="#br0" timeOffset="110268.307">18201 10234 2322,'-12'0'2709,"12"0"-129,0 0-387,0 0-258,0 0-387,-15-7-129,15 7 0,0 0-258,0 0-258,-13-1-129,13 1-129,0 0-129,-13 0-129,13 0 0,-11 3-129,11-3 0,-10 6 0,10-6 129,0 0-129,-16 9-129,16-9 129,0 0-129,-10 14 129,10-14-129,0 0 129,-4 17-129,4-17 0,0 19 0,0-3 0,0 0 0,0 1-129,0 4 0,2 1 0,-2 2 0,1 1 0,-1-3-129,0-1 129,0 1-129,-1-3 129,-2-2 0,2-2-129,0-2 0,1-13 129,-3 18-129,3-18 0,0 0 0,0 11 129,0-11 0,0 0-129,9 1 258,-9-1-129,13 0 0,-13 0 0,16-2 0,-16 2 129,18 0-129,-18 0-129,19-2 129,-19 2-258,15 0-258,-15 0-903,20 0-2193,-20 0-903,15-5-129,-15 5-387</inkml:trace>
  <inkml:trace contextRef="#ctx0" brushRef="#br0" timeOffset="110612.3266">18315 10379 6063,'0'0'5031,"14"0"-387,-14 0-258,0 0-3354,21 0 0,-21 0-258,20 0-387,-20 0-129,21 0-129,-8 0-258,-13 0-258,21 5-516,-21-5-1419,15 0-2064,-15 0-258,14 0-516,-14 0 129</inkml:trace>
  <inkml:trace contextRef="#ctx0" brushRef="#br0" timeOffset="111303.3662">18568 10271 5805,'13'0'5031,"-13"0"-516,1 12-129,4 2-3483,-5-2-129,2 7-129,-2-1-387,1 1-129,-1 0-129,1-3 0,-1-2 0,0-3-129,0 0 129,0-11-129,0 0 0,0 0 0,0 0-129,9-16 0,-6 4 129,0-6 0,1-3 129,-4 1-129,0-3 129,0-1-129,0 3 258,0 3-129,0 1 129,0 6 0,0 11 0,0 0 0,0 0 258,13 0-129,-13 0 129,14 9-129,-14-9 0,21 19-129,-7-14 129,2 0-129,-1-3 0,0-2 0,1 0-129,0-4 0,0-4 129,0-2-129,-1 0 0,-2 1 0,1-3 0,-2 5 0,-12 7 0,18-10 129,-18 10-129,12 0 129,-12 0 0,6 7 129,-6 3 0,2 5-129,-2 2 0,3 4 0,-3 0 0,1 0-129,1 2 0,2-2 0,-2 1-258,0-6-129,4 3-645,-6-19-1548,0 0-1935,0 0-387,0 0-387,0 0 0</inkml:trace>
  <inkml:trace contextRef="#ctx0" brushRef="#br0" timeOffset="111528.379">18980 10395 3870,'6'11'4773,"0"12"-258,-5-10 0,-1-13-2838,0 26-387,0-26-516,0 22-129,0-22-387,0 15-387,0-15-645,0 0-1548,0 0-2193,0 0 0,0 0-516,0 0 129</inkml:trace>
  <inkml:trace contextRef="#ctx0" brushRef="#br0" timeOffset="112128.4134">19067 10309 516,'0'0'4257,"0"0"387,0 0-258,8-12-2193,8 12-258,-16 0-387,24-3-516,-13-3-258,7 6-129,-6 0-387,3 0-258,-2 4-516,-13-4-1161,19 0-2580,-19 0-387,12 7-387,-12-7 129</inkml:trace>
  <inkml:trace contextRef="#ctx0" brushRef="#br0" timeOffset="112563.4382">19355 10147 7224,'12'2'5031,"-7"14"-258,-4-5-258,5 6-3612,-6-3-258,3 8 0,-3-2-387,2 2 0,-2-1-129,2-1-129,-2 1-258,0-5 0,2 2-387,-2-18-1032,1 16-2709,-1-16-387,0 0-258,0 0-129</inkml:trace>
  <inkml:trace contextRef="#ctx0" brushRef="#br0" timeOffset="113175.4733">19522 10154 8901,'0'0'4902,"0"0"-129,12-7-1419,-12 7-2580,12-5 0,-12 5-129,21-6-129,-10 5-258,3 1-129,-3 0 129,1 4-129,-12-4-129,15 17 0,-13-2 0,-1 0-129,-1 1 0,-3 4 0,-4 1 0,-3 1-129,-1-2 0,-2-1 129,0-2 0,2-1 0,2-1 0,-1-3 0,10-12 129,-10 17 0,10-17 0,0 0 0,0 10 129,0-10-129,16 5 0,-4-5 0,0 2 0,2-2-129,1 2-129,-3-2-387,8 5-1290,-20-5-2451,22-2-387,-22 2-129,18-8-387</inkml:trace>
  <inkml:trace contextRef="#ctx0" brushRef="#br0" timeOffset="113595.4973">19750 10108 6708,'36'0'4644,"-20"0"0,-1 0-1419,-1 0-2193,7 0 129,-8 0-258,5 0-387,-5 0-129,-1 2-129,-12-2-258,20 8 129,-20-8-129,9 12 129,-9-12-129,4 17-129,-3-5 129,-1 1 0,0 0 0,0 4 0,0 0 0,-2 3 0,-1 1-129,0 0 129,0 0-129,0-3 0,2 2-387,-4-8-129,5 7-1290,0-19-2451,-2 13-387,2-13-387,0 0 258</inkml:trace>
  <inkml:trace contextRef="#ctx0" brushRef="#br0" timeOffset="113836.5111">19822 10270 5031,'4'6'4902,"11"-2"-258,-4-3-258,-11-1-3225,26-1-258,-14-2-516,1 2-387,3 1-774,-16 0-3096,15-4-774,-15 4 0,14-7-387</inkml:trace>
  <inkml:trace contextRef="#ctx0" brushRef="#br0" timeOffset="114467.5471">20016 10033 4773,'12'-1'4644,"-12"1"258,18-1-516,-6 1-3354,-12 0-258,24-6 0,-24 6-129,25-7-258,-25 7-129,24-7-129,-13 2 0,-1 3-129,-10 2 129,17-1-129,-17 1 0,12 0 0,-12 0 0,0 0 0,12 8 129,-12-8-258,0 20 258,0-8-129,0 0 129,-3 2-258,0 2 258,0-2-129,2 0-129,-3-2 258,4 3-258,-1 1 129,1 1 0,0 0 0,0 0 0,0 0-129,0 0 129,0 0 0,0 2-129,1-2 129,-1-3-129,0 1 129,0-2-129,0-1 129,0-12-129,-3 17 129,3-17 0,-12 7 0,12-7 0,-17 7 0,17-7-129,-18 3 0,18-3-645,-20 5-3225,20-5-516,0 0-258,-13-4-387</inkml:trace>
  <inkml:trace contextRef="#ctx0" brushRef="#br0" timeOffset="115496.606">20294 10461 1419,'11'-2'4257,"-11"2"129,15 2 0,-15-2-2064,26 15-1032,-26-15-129,30 17-516,-16-5-258,9-2-258,-2 2-516,-5-8-1548,2 0-2064,1 0-516,-5-4 0,0 0-258</inkml:trace>
  <inkml:trace contextRef="#ctx0" brushRef="#br0" timeOffset="116387.657">20901 10251 1677,'0'0'4128,"-14"0"129,14 0-258,0 0-2451,-22 0-129,22 0-516,-19 0 0,19 0-258,-19 0-258,19 0 0,-17 0-129,17 0 0,-13 5-129,13-5 129,0 0-258,-11 15 129,11-15 0,-5 16 0,5-2-129,-1 1 0,1 4 129,0 0-129,0 6 0,0 1 0,0 4-129,1-1 258,1-3-258,1 3 129,-1-2-129,-2-1 129,1-4-129,-1 1 0,0-9 0,0 0 0,-1-2 0,1-12 0,-3 15 0,3-15 129,0 0 0,0 0-129,0 0 129,0 0 0,6 4 0,-6-4 0,16 0 0,-16 0 0,19 0-129,-19 0-129,24 1-903,-24-1-3096,20 0 0,-9 0-387,-11 0 129</inkml:trace>
  <inkml:trace contextRef="#ctx0" brushRef="#br0" timeOffset="116659.6725">20953 10489 5289,'13'4'4773,"9"0"-387,-8 1-645,0-5-2709,7 0-258,-1 0-387,2 0-516,0 0-1161,-5 0-2838,-2 0-258,0 0-387,-3-1 129</inkml:trace>
  <inkml:trace contextRef="#ctx0" brushRef="#br0" timeOffset="117310.7098">21282 10326 5676,'2'36'4515,"0"-12"-258,-2 8-1161,0-11-2580,3 7 129,-1-5-387,3-3-129,-1-3-129,-1-2 0,-3-15 0,0 0 0,15 9-129,-15-9 0,9-12-129,-8-3 129,2 1-129,-3-6 0,0-1 129,0-4 0,0-1 129,-2-1 0,-3 2 0,3 2 0,-2 5 129,0 4-129,4 14 129,-2-12-129,2 12 129,0 0 0,0 12 129,5 0-129,-5-12 0,14 20 129,-14-20-258,21 21 129,-8-16 0,1-2 0,-1-1-129,3-2 0,-3-2 0,1-3 0,-3-5 129,1-1-129,0 0 0,-2 0 129,-1-1 0,-9 12 0,15-16 129,-15 16 129,12-7-129,-12 7 129,0 0-129,12 16 0,-10-4 129,2 7-129,-1 0-129,0 4 0,0-1-129,0 0-129,2 0-129,-4-7-645,8 4-2580,-6-7-1032,-3-12-258,7 12-387</inkml:trace>
  <inkml:trace contextRef="#ctx0" brushRef="#br0" timeOffset="117523.722">21679 10524 3225,'6'31'4773,"-3"-13"-387,-1 1 0,-2-7-2967,4 8-258,-4-8-774,0 0-516,3 3-2193,-3-15-1935,4 11-258,-4-11-387</inkml:trace>
  <inkml:trace contextRef="#ctx0" brushRef="#br0" timeOffset="117831.7396">21795 10418 2967,'17'2'4773,"3"0"0,-9-1-129,-11-1-2967,25 0-387,-25 0-516,27-1-258,-17-2-258,4 2-387,0 1-516,-14 0-2322,17-5-1548,-17 5-258,14-3-258</inkml:trace>
  <inkml:trace contextRef="#ctx0" brushRef="#br0" timeOffset="118506.7782">22066 10263 2451,'9'19'4773,"-9"-4"-129,0 4 0,0 5-2322,-4-6-1419,4 8-129,0-7-387,0 5 0,0-7-258,0-2-129,0-5-129,0-10 0,0 0-129,0 0-129,0 0 0,2-10 129,1-5-129,-3-2 0,4 0 129,-4-6 129,1 2 0,-1-2 129,1 3 0,0 1 129,-1 2 0,3 6 0,-3 11 129,5-11 0,-5 11 0,0 0 0,11 7 0,-11-7 0,13 20-129,-6-10 0,-7-10 0,21 16-129,-10-11 0,2-3 0,-3-2 0,3-1 0,0-5-129,-1-2 129,0-3 0,1 0-129,-3-1 129,3 1 0,-1-1 0,-1 2 0,-11 10 129,19-12-129,-19 12 129,13 0-129,-13 0 129,10 17 0,-8-2 0,0 3 0,1 3-129,-1 3 129,-2 3-129,4-1 0,-3 1-129,1-5 0,1 2-516,-3-12-2709,0 0-1032,0-12-516,0 0-129</inkml:trace>
  <inkml:trace contextRef="#ctx0" brushRef="#br0" timeOffset="119098.812">22432 10103 4902,'20'0'5160,"-6"0"-387,-2-2-903,9 2-2709,-9-2-129,10 2-387,-9-3 129,6 3-387,-4-2-129,0 2 0,-2 0 0,0 1 0,-13-1-129,18 6 0,-18-6 0,12 9-129,-12-9 129,5 18 0,-5-18-129,0 21 0,0-6 0,0-1-129,-2 3 129,-1 3 0,1 2 0,1 0 0,0 2 0,1 0 0,0 0-129,0 2 129,0-2 0,2-2-129,3-3 129,-2-1-129,2-2-129,-4-3 129,2-1-129,-3-12-129,0 14 0,0-14 129,-15 8-258,1-6 258,1 0 129,-3-2-129,2 3 258,-2-2-129,5 3-129,-2-4-516,13 0-3483,0 0-258,0 0-516,0 0 129</inkml:trace>
  <inkml:trace contextRef="#ctx0" brushRef="#br0" timeOffset="119687.8457">22085 10759 7611,'31'10'5289,"-15"-6"-387,2 3-516,-1-6-3354,10 11-129,-7-12-129,7 10-258,-4-1-258,3 1-129,-6 2-129,-1-2-258,-1 1-387,-18-11-1677,20 13-2580,-20-13 0,14 10-645,-14-10 0</inkml:trace>
  <inkml:trace contextRef="#ctx0" brushRef="#br0" timeOffset="120347.8835">22770 10749 7611,'0'0'5160,"-1"7"-258,1 8-645,0-4-3354,1 9-129,-1-4-258,7 5 0,-6-1-129,4 3-258,-4-5 0,0 1-129,0 1-129,-1-4 129,0 4-129,-1-6-129,1 3-387,0-17-774,-1 15-2838,1-15-774,0 0-129,0 0-387</inkml:trace>
  <inkml:trace contextRef="#ctx0" brushRef="#br0" timeOffset="120647.9007">22626 11030 4773,'3'12'5289,"17"-10"-129,-5-2-387,0-3-2838,10 3-774,-7-4 0,11 4-258,-7 0-387,7 0-129,-6 0-129,3 0-129,-4 0-129,-2 0-129,-3 5-516,-17-5-2451,19 0-1806,-19 0-258,11-2-516,-11 2-129</inkml:trace>
  <inkml:trace contextRef="#ctx0" brushRef="#br0" timeOffset="123616.0704">19493 7236 1,'116'34'773,"-61"-2"1,-5 1-129,-7 6-129,-2 4 0,-5-3-129,2 2 129,2-5 0,5-6-129,9-6 129,4-3-258,10-8 0,2-4 0,5 1-129,-1-3 129,1-1-258,-2 0 129,-6 3 0,-2-1 129,-6 4-129,1 2 0,2-1 129,1 4-258,-1 1 258,0 4-258,4-1 129,-5 6-129,2 0 0,-4-2 0,-5-1-129,-1-6 129,-5-2 0,-4-8 0,2-5 0,-3-4 129,1 0 129,2-4-129,3 2 258,-1-1-258,4 3 129,-1 6-129,-1 8 0,-2 1 129,-1 4-258,-2 6 129,-4 3 0,3 5 129,-5 1-129,2 1 258,3-1-129,0 2 0,2-2-129,1-1 129,6-4-258,-1-1 129,4-3-129,-1-4 129,2 5-129,-3-1 129,-3 0-129,-3 0 0,-7-1 129,-5 1-258,-6-3 129,-3 0 0,-6 1 0,0-4 0,-3 4 129,-2 3 129,-2 3 129,4 8 0,-3 3 129,1 7-129,-1-2 0,4 6 129,-1-8-258,5-2 0,5-8-258,2-5 129,8-10-129,5-6 0,8-5 0,3-2 0,6-1-129,2 1 129,2 3 0,4 1 0,-2 6-129,-2-1 0,-2 4 0,-5 3 0,-4 3-129,-5 1 129,-7 4 0,-9 1-129,-5 7 258,-11 2-129,0 2 0,-11 1 129,-3 3 0,-2-1 0,-5-1 0,-3 1 0,-8-5 0,1-1 0,-5-2 0,-2-2 0,-2 1 0,-3-4 129,-1-2-129,-1 5 129,1-1 0,-4-2 0,2 1 0,-4 2 0,-2-2 129,3 4-258,-2 3 129,1-2 0,1 3-387,-1-2-1935,0 1-1806,10 3-258,-9-12 129</inkml:trace>
  <inkml:trace contextRef="#ctx0" brushRef="#br0" timeOffset="124580.1256">18656 7068 1032,'96'-28'1548,"-38"23"-129,4 4-387,4 5-387,7 11-258,3 16-387,2 5-258,11 15-774,3 10-1806</inkml:trace>
  <inkml:trace contextRef="#ctx0" brushRef="#br0" timeOffset="125519.1793">17397 7402 2967,'0'0'3096,"0"0"-1677,-9 13-387,9 9-258,0 5-258,8 9-129,1 8 129,4 11-129,8 3-129,5 3 129,3 2-129,6-4-129,9-5 0,6-8 0,13-12-129,8-13 129,5-3 129,8-8-129,8-2 129,8-2-129,4 6 129,2 0 0,-3 12-129,-3 4 129,-9 6-258,-6 5 129,-11 4-129,-10 5 0,-11 6 258,-9 1-129,-3 1 0,-2 4 129,-2 2-258,2 2 129,3 1 0,2 2-129,4-4 0,2 0 0,5-3-129,1-4 129,3-2-129,2-5 258,2-6-129,-1 1 0,-1-3-129,0-1-516,0-5-2838,0 15-258,-12-6-258</inkml:trace>
  <inkml:trace contextRef="#ctx0" brushRef="#br0" timeOffset="126255.2214">16530 7879 645,'-10'41'1548,"10"-18"-258,4 6 129,7-1-258,6 7 0,8 1-258,6 4-516,7 6 129,1 5-387,6 7 129,1 7-129,1 5 129,2 2-129,1 1-129,0 1 129,-3-6 0,4 3-129,-4-4 129,3-2-258,-3-4 129,-6-1-129,0-2 258,1-2-129,-2-2 0,5-7 0,3-4-129,8-6-1548,11 1-1419,-2-18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10T10:56:20.1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21534 6828 774,'0'16'4128,"0"-16"516,-7 16-1677,3 5-387,-11-11-645,8 15-387,-12-10-387,5 14-258,-8-2-258,3 2 0,-6-5-129,4 3-387,-2-3 129,5-5-258,1-2-129,3-10-387,14-7-516,-14-1-1935,14-12-1677,0-5-387,2-4-258</inkml:trace>
  <inkml:trace contextRef="#ctx0" brushRef="#br0" timeOffset="232.5296">21290 6870 3225,'-15'-4'4902,"15"4"0,0 0-1935,0 16-774,0-16-516,20 23-387,-6-12-387,8 7-129,-1-1-387,6 1-129,0 4-129,3 0 129,-5-4-258,3-1 0,-4 0-258,-3-6-645,7 4-2064,-10-8-1935,1-5 0,-2-2-645</inkml:trace>
  <inkml:trace contextRef="#ctx0" brushRef="#br0" timeOffset="456.058">21868 6813 5547,'0'0'4515,"7"9"-516,-7-9-1161,7 11-4902,-7-11-1935,10 3-516,-10-3-129</inkml:trace>
  <inkml:trace contextRef="#ctx0" brushRef="#br0" timeOffset="608.5773">21923 6959 1806,'10'29'3096,"-10"-29"-258,10 14-5676,1 2-387</inkml:trace>
  <inkml:trace contextRef="#ctx0" brushRef="#br0" timeOffset="948.1204">22312 6680 2451,'11'0'5031,"-11"0"-387,7 8-129,-3 8-2580,-4 0-1161,0 12 0,0-2-516,0 5-129,-2-1 0,1 5-129,1-4-258,-1-2-129,2 8-645,-1-12-2322,0 4-1161,3-5-516,-1-4 387</inkml:trace>
  <inkml:trace contextRef="#ctx0" brushRef="#br0" timeOffset="1189.1508">22211 7131 3999,'-10'17'5031,"10"-17"-129,13 5-1806,10 1-903,-9-9-645,16 3-387,-2-7-516,6 3-258,2-3-129,-1 0-387,2 7-774,-8-3-3741,2-1-129,-8 2-516,-5-1 0</inkml:trace>
  <inkml:trace contextRef="#ctx0" brushRef="#br0" timeOffset="2200.2794">23298 6739 2322,'-5'30'4644,"5"-18"-129,1 6-129,10 2-3483,0-4-129,0 7-258,2-7-129,3 0-129,3-4 0,1 0-129,-1-6 129,2-4 0,-6-2-129,5-5 129,-6-7-258,2 1 0,-1-2 0,-3-4 0,-2 0 0,-1-1 0,-2 4 0,-2 2 0,-5 12 129,0 0-129,0 0 129,-6 3 0,-1 15-129,-1 11 129,0 1 0,-1 8 129,2 3 0,0 1-129,1-2 0,2-1-129,0-10 129,3-3-129,1-4-516,0-22-903,0 0-3096,0 0-258,9 0-258,-4-16-129</inkml:trace>
  <inkml:trace contextRef="#ctx0" brushRef="#br0" timeOffset="2360.2997">23726 6759 1,'17'4'2450,"-17"-4"-2708,0 0-1290</inkml:trace>
  <inkml:trace contextRef="#ctx0" brushRef="#br0" timeOffset="2900.3683">24171 6636 903,'18'8'4386,"-15"6"516,1-2-516,-4 2-2838,0 11-129,0-7-258,0 9-516,0-2-258,0 2-129,0-4-258,0 2 129,0-4-258,0-1 0,0 1-645,0-9-1161,0-1-2451,-5 3-258,5-14-258</inkml:trace>
  <inkml:trace contextRef="#ctx0" brushRef="#br0" timeOffset="3141.3989">24017 7042 3225,'35'9'5031,"-13"-9"-516,12 3-1806,-6-5-1419,18 2-258,-10-8-387,10 6-258,-3 2-1032,-2-3-903,-7-1-2838,-8 4-258,-7 0 0</inkml:trace>
  <inkml:trace contextRef="#ctx0" brushRef="#br0" timeOffset="3704.4704">23710 6991 1032,'16'0'4644,"-16"0"387,15-2-1806,-2 3-1032,-13-1-516,11 1-516,-11-1-516,11 0-258,-11 0-129,8-1-258,-8 1 129,12-9-129,-12 9 0,17-15 0,-8 8 0,0 0-129,-9 7 0,13-10 0,-13 10-258,0 0-387,9 0-2064,-9 0-1935,-7 11 0,0 0-258</inkml:trace>
  <inkml:trace contextRef="#ctx0" brushRef="#br0" timeOffset="6567.8341">21551 7994 2709,'0'-17'4515,"0"17"-258,0 0-1161,-4-6-1806,4 6-129,-10 2-387,5 9 0,-6-1-258,0 11 0,-5 0 0,2 6 0,-5 1-258,2 7 129,-2-4-258,-1 1 0,4-4 0,1-4-129,2-6-129,3-6-129,8 0-774,-7-12-1677,9 0-1806,-5-17-258,4 3-258</inkml:trace>
  <inkml:trace contextRef="#ctx0" brushRef="#br0" timeOffset="6832.3676">21280 7970 1032,'0'0'4644,"0"0"129,0 0-129,0 0-2451,2 8-516,-2-8-387,13 24-516,-2-10-258,6 7 0,2-5-258,3 3-129,3-3-129,0-1 0,2 1-258,0-6 0,-1 2-516,-7-10-774,5 4-2838,-8-3-516,-2 1-258,-3-4 129</inkml:trace>
  <inkml:trace contextRef="#ctx0" brushRef="#br0" timeOffset="7067.8976">21672 8034 2322,'9'-4'3741,"-9"4"258,0 0-2193,0 0-903,2 8-645,-2-8-516,5 13-2193,-5-13-1161,5 12-516</inkml:trace>
  <inkml:trace contextRef="#ctx0" brushRef="#br0" timeOffset="7204.4149">21731 8241 1419</inkml:trace>
  <inkml:trace contextRef="#ctx0" brushRef="#br0" timeOffset="8068.5246">22199 7844 1419,'0'-14'3483,"-14"11"645,1-8-2322,4 8-258,-10-8-387,5 7 0,-6-5-258,6 7 129,-5-10-258,7 10-129,-2-2-129,2 4-129,3 0-258,9 0 0,-14 7 0,14-7 0,-5 23-129,5-7 129,0 4 129,6 2-258,1 5 258,3 1-129,-3 5 0,0 0-129,0 1 129,-1-1-129,-2-2 0,-1 2 0,-1-1-129,-2-3 129,0 3-129,-2-5 129,-1-2 0,-1-1 0,2-2-129,0-2 129,0-2 0,2-5 0,0-13 0,4 17-129,-4-17 129,14 9 0,-3-6 0,1-2 0,0-1 0,1 0 0,1 0-129,-2 0-387,3 0-1419,-5 0-2451,-10 0-258,10 0-258</inkml:trace>
  <inkml:trace contextRef="#ctx0" brushRef="#br0" timeOffset="8468.5754">21765 8189 2580,'0'0'3870,"0"0"129,0 0-2451,-10 2-387,10-2-129,-9 15-129,9-15-387,-5 19-774,5-7-3354,0-12-387,0 0-387</inkml:trace>
  <inkml:trace contextRef="#ctx0" brushRef="#br0" timeOffset="9136.1602">22365 7948 2451,'-14'26'4257,"2"-12"-516,0 7-1935,5 9-516,-6-4-258,10 4-258,-3 1-258,6-2-129,0-7 129,5 0-129,2-10-129,7-4 129,1-7-258,5-1 0,0-9 0,0-5-129,-1-7 258,0 0 0,-7-4 0,-3-1-129,-6-1 258,-3 1-129,-6-5 0,-9 3 0,-2 1-258,-5 1 129,3 6-258,-3 2 129,3 8 0,2 4-129,8 9-774,-2 11-3225,6 2-258,5 7-645,4 0 387</inkml:trace>
  <inkml:trace contextRef="#ctx0" brushRef="#br0" timeOffset="9296.1805">22534 8283 1,'3'61'515</inkml:trace>
  <inkml:trace contextRef="#ctx0" brushRef="#br0" timeOffset="9743.7373">22657 8058 1677,'1'41'3354,"1"-13"-903,1-4-774,-1-2-645,6 3-258,-2-12-258,4-1 258,0-5-129,4-1-129,-2-6 129,3-5-258,-1-7 258,-1 3-129,-2-7 129,-1-2 0,-6-8 129,3 6 0,-7-11-129,-4 6-129,-9-5-129,2 0-129,-6 4-258,3 3 258,-6 3-387,3 4 129,3 7-129,0 4-387,14 5-1806,-11 4-1935,11-4-516,0 0-258</inkml:trace>
  <inkml:trace contextRef="#ctx0" brushRef="#br0" timeOffset="10256.3024">22768 7776 2322,'0'0'5031,"8"-8"-129,-8 8-258,23 0-3096,-16-2-516,17 2 129,-7-4-516,8 3 0,-5-2-387,5-2-129,-3-1 0,2 3 0,-5-2 0,-2 4-129,-3 1 0,-7 0 0,-7 0 0,8 11 0,-8 2 0,-2 1 0,-1 8 129,0 4-129,1 1 129,0 2-129,2 4 129,0-1-258,4 2 258,3-1-129,0 0-129,1-2 0,1-2 129,-2 4-129,1 0 129,-3 0-129,-1-1 129,-4 0 0,0-5 0,-4-1 0,-6-1 129,0-3-129,-4-7 129,0-2 0,-1-5-129,3-4 129,0 0-387,3-4-387,9 0-3870,-2-14-258,2 2-129,5-5-645</inkml:trace>
  <inkml:trace contextRef="#ctx0" brushRef="#br0" timeOffset="10908.385">23571 7814 2451,'15'48'4773,"-12"-19"-258,4 9-258,0 5-2709,-7-8-516,3 4-645,-3-9 0,6-5-129,0-10 0,4-5 129,-1-10-129,8-4 129,2-10-129,3-5-129,2-3 129,-2-4-258,2-1 0,-5 4 129,1-2-129,-2 5 258,-6 3-129,-2 7 0,-10 10 129,9 0 0,-9 6-129,-1 15 0,-5 5 129,1 11-129,-5 2 0,1 5 0,-2 6-129,2-3 129,-2-2-258,4-5 258,2-6-258,1-6 129,3-9-129,1-19-258,5 22-774,-5-22-2322,10-9-1548,1-5-129,4-1-387</inkml:trace>
  <inkml:trace contextRef="#ctx0" brushRef="#br0" timeOffset="11104.41">24003 7952 5031,'10'-1'5160,"-10"1"-258,0 0-516,8 0-3999,-8 0-258,9 12-903,-9-12-1290,0 0-2709,0 0 0,0 0-516</inkml:trace>
  <inkml:trace contextRef="#ctx0" brushRef="#br0" timeOffset="11283.9329">24070 8073 4386,'0'41'4902,"0"-19"-129,0 0-1419,0-10-2322,0 1-774,2 0-1290,-2-13-2580,0 0-1161,9 2 129,-9-2 1</inkml:trace>
  <inkml:trace contextRef="#ctx0" brushRef="#br0" timeOffset="11624.476">24431 7845 1677,'14'-8'4773,"-14"8"258,0 0-258,0 0-2580,-6 0-387,-1 17-645,7-17 129,-10 34-645,6-14 0,1 6-258,1-4 0,-1 6-258,3-1-129,3-1 0,-3 0 0,0-1 0,4 1-258,-3-3-258,8 5-258,-9-17-1161,5 4-2838,-3-3-516,-2-12-258,7 9 258</inkml:trace>
  <inkml:trace contextRef="#ctx0" brushRef="#br0" timeOffset="11908.5122">24292 8255 5547,'56'2'5289,"-21"-2"-258,0-2-258,-35 2-2838,64-9-516,-64 9-516,67-3-258,-67 3-129,58 0-129,-58 0 0,40 0-129,-40 0-516,0 0 0,0 0-645,39 1-1806,-39-1-2193,0 0-258,0 0-258,0 0-387</inkml:trace>
  <inkml:trace contextRef="#ctx0" brushRef="#br0" timeOffset="13380.1991">21578 8922 2451,'0'0'4773,"-3"12"-258,3-12-1677,0 17-387,0-17-903,-2 18-516,-6-5-387,1 5-387,-3 2 0,-1 1-258,-5-1 0,-2-1 129,1-1-258,1-1 0,1-2-129,-1-8-258,8 4-387,-6-11-903,14 0-1419,0 0-1419,-12 3 0,12-3 1</inkml:trace>
  <inkml:trace contextRef="#ctx0" brushRef="#br0" timeOffset="13672.2362">21340 8989 2580,'0'-12'4773,"0"12"-129,5 0-1290,-5 0-1032,16 5-645,-8-4-645,11 10-258,-4 0-258,5 6 0,-2 1-258,3-1-129,-1 7-129,-3 2 0,2-4 0,-3 0 0,1-2-129,-3 0 129,3-5-258,-4-5-387,5 5-903,-7-12-2967,5-3-129,-6 0-516,3-4 129</inkml:trace>
  <inkml:trace contextRef="#ctx0" brushRef="#br0" timeOffset="13920.7678">21791 8948 5805,'0'0'5160,"0"0"-516,0 0-258,10 3-3612,-10-3-903,0 0-645,17 12-1419,-17-12-2322,12 10-258,-12-10-387</inkml:trace>
  <inkml:trace contextRef="#ctx0" brushRef="#br0" timeOffset="14081.7882">21813 9083 1548,'-12'32'4386,"11"-14"387,0-3-645,1-15-2322,2 28-774,3-15-1032,-5-13-1677,14 10-2322,-2-5-516,-12-5 0</inkml:trace>
  <inkml:trace contextRef="#ctx0" brushRef="#br0" timeOffset="14719.8692">22327 8907 2322,'3'-20'5031,"-1"-1"-258,-2 21-129,0 0-2193,0 0-1419,0 7-258,0 8-387,0 6-129,0 7 0,0 3-129,0 3-129,0 2-129,2-2-387,-4-6-258,2 5-1161,0-5-2709,0-10-129,-1-4-387</inkml:trace>
  <inkml:trace contextRef="#ctx0" brushRef="#br0" timeOffset="15072.414">22127 8897 1419,'10'-26'5031,"-3"19"0,10 0-258,3 3-2064,-2-5-1419,12 9-129,-5-7-258,7 7-387,-3 0-258,0 2 0,-2 5-129,-2 0-129,-2-1 129,-3 4-129,-3-1 0,0-2-129,-3 0 129,-2-2 0,0-2 0,-3-3-387,4 9-1161,-13-9-2838,16 0-645,-16 0-129,16-2-258</inkml:trace>
  <inkml:trace contextRef="#ctx0" brushRef="#br0" timeOffset="16860.141">22576 8316 129,'0'0'2967,"0"0"-516,0 0-387,-7-15-258,7 15 0,0 0 0,0 0-387,-10-15-129,10 15 0,0 0-258,0 0-129,0 0-258,0 0 0,0 0-258,0 0 0,-7 19-129,4-1 0,-4 7-129,0 1-129,-1 3-129,-2-3-387,6 3-903,-7-5-3096,6-5-258,0-8-387,5-11 129</inkml:trace>
  <inkml:trace contextRef="#ctx0" brushRef="#br0" timeOffset="18716.3767">23476 8981 3999,'8'-16'5160,"0"5"-258,-8 11-258,0 0-3354,0 0-129,0 0-129,7 15-516,-7 0-129,0 8 0,0 2 0,0 5-129,0-3 0,4 1 129,-2 3-258,6-2 0,-1-7-129,4-3 0,3-7 0,2-5 0,2-5-129,1-2 0,6-7 129,-2-6-129,3-6 129,-1-3-258,-1-1 129,0-3 129,-1-2 0,-7 3-129,-4 4 129,-4 3 0,-6 7 0,-2 11 0,0 0 129,-15 10-129,0 13 0,0 9 129,-5 7-129,2 6 258,-1 6-258,0 3 129,2 0 0,2-1-129,2-4 129,3-3-129,1-8 0,4-6 0,0-10 0,1-6-387,6-2-387,-2-14-774,9 0-2838,-9 0-516,12-8-516,-3-4 0</inkml:trace>
  <inkml:trace contextRef="#ctx0" brushRef="#br0" timeOffset="18956.4072">24028 9089 5676,'20'-14'5547,"-20"14"-774,12-5-129,-12 5-3870,0 0-903,0 0-1032,10 13-2064,-10-13-1677,-1 14-387,1-14 129</inkml:trace>
  <inkml:trace contextRef="#ctx0" brushRef="#br0" timeOffset="19115.4274">24050 9260 4902,'0'36'4644,"2"-12"-387,-2-24-1419,6 17-7095,3-4-387,3-7 258</inkml:trace>
  <inkml:trace contextRef="#ctx0" brushRef="#br0" timeOffset="20368.0865">24554 8984 6708,'41'-44'5676,"-41"44"-258,0-25-903,0 25-2967,0 0-258,0 0-645,0 0-387,-22 52 0,20-24-516,2-28 387,4 73 129,-4-73-129,3 84-258,-3-84 129,8 80 0,-8-80-258,11 73-387,-11-73-1806,0 0-2193,18 66-516,-18-66-129,0 0-387</inkml:trace>
  <inkml:trace contextRef="#ctx0" brushRef="#br0" timeOffset="20632.12">24448 9402 5289,'-19'3'5547,"19"-3"-387,-12 0-387,12 0-3354,10-2-258,2 2-387,7-7 0,1 6-387,-20 1 258,66-12-258,-23 4 0,-1 4-258,5 2 129,-3 1 0,-3 1-258,4-4-129,-45 4-774,68 0-2709,-68 0-1419,0 0-387,0 0-129</inkml:trace>
  <inkml:trace contextRef="#ctx0" brushRef="#br0" timeOffset="22020.7963">21589 10896 1419,'0'-17'3870,"0"17"-258,0 0-1161,-2-22-387,2 22-129,0 0-387,0 0-258,-13-15 0,13 15-516,0 0-129,0 0-129,0 0 0,-3 14-258,-3-3 0,3 5-129,-5 3 258,1 3-258,-3-1 258,-2 8-387,-3-4 258,1 0-258,-2 1 129,1-5-258,1-2 0,0-4-258,6 2-516,-4-15-774,12-2-2322,0 0-774,0 0-387,-5-7 0</inkml:trace>
  <inkml:trace contextRef="#ctx0" brushRef="#br0" timeOffset="22275.8287">21364 10895 1161,'-14'-26'4773,"14"26"387,0 0-516,7-2-2193,-7 2-774,22 7-516,-10 2-516,8 8 0,0 1-258,4 1-258,1 1 258,1 1-387,1 1 258,1 1-129,-2-4 0,0-3-129,-1 1-387,-4-5-258,4 4-2709,-7-8-1290,-3-6-516,-5-2 0</inkml:trace>
  <inkml:trace contextRef="#ctx0" brushRef="#br0" timeOffset="22492.3561">21827 10949 7224,'10'-12'5160,"-10"12"-258,0 0-129,0 0-4128,0 0-387,9-9-387,-9 9-387,0 0-903,0 0-1419,8 0-1806,-8 0-387,8 7-129</inkml:trace>
  <inkml:trace contextRef="#ctx0" brushRef="#br0" timeOffset="22668.3786">21827 10949 4902,'55'86'5031,"-57"-71"-258,-2 3-1032,4-18-2064,-3 29-645,3-15-645,0 0-516,3 1-516,-3-15-1161,11 6-2709,-11-6-129,15-2-516,-6-6 517</inkml:trace>
  <inkml:trace contextRef="#ctx0" brushRef="#br0" timeOffset="22952.4146">22179 10779 6450,'13'0'5031,"-13"0"-258,0 0-387,4 14-3870,-8-2-258,2 7 258,-5-2-387,4 7 129,-1 1 0,1 2-129,3 3 0,-1 0-258,2-3-129,-1-9-1290,5 0-2709,-5-2-516,2-6-645,-2-10 387</inkml:trace>
  <inkml:trace contextRef="#ctx0" brushRef="#br0" timeOffset="23176.9431">22096 10820 7482,'-5'-15'5289,"5"-5"-387,0 20-129,10-19-4128,9 12-258,1-2 0,7 2-129,1-3 0,4 3-387,0 7-516,-3-7-2064,3 7-1935,-4 3-387,-1 6-516,-6 3 0</inkml:trace>
  <inkml:trace contextRef="#ctx0" brushRef="#br0" timeOffset="23364.467">22502 11067 7998,'15'65'5160,"-6"-33"-387,-4-2-129,5 1-4128,-8 0-258,2-1-129,-3 3-774,-4-12-3483,1 3-645,1-10-258,1-14-387</inkml:trace>
  <inkml:trace contextRef="#ctx0" brushRef="#br0" timeOffset="24056.0548">23237 10931 7224,'21'-13'5031,"-11"13"0,-10 0-129,14 22-4128,-11 0 0,6 7-516,-2 2 129,2 0-129,4-3 0,3-5-129,3-7 0,1-10 0,1-6 0,3-8 0,-2-12 0,3-3 0,-4-1-258,-2-3 129,-4-3-129,-1 5 258,-2 1-387,-2 9 387,-10 15-387,11-12 387,-11 12 129,3 19-258,-3 11 258,0 6-258,0 10 258,-3 5-258,-1 4 258,-3 4-258,-1 4-129,1-8 129,-1-6 0,1-4-129,0-8 0,-1-11-258,7-2-1032,1-24-2709,0 0-645,0 0-516,2-18-387</inkml:trace>
  <inkml:trace contextRef="#ctx0" brushRef="#br0" timeOffset="24260.5807">23872 10919 9288,'3'6'4902,"-3"-6"-258,0 12-903,0-12-6063,0 0-2193,0 0-774,0 14 0,0-14 130</inkml:trace>
  <inkml:trace contextRef="#ctx0" brushRef="#br0" timeOffset="24424.1014">23913 11074 4773,'0'41'4644,"0"-23"-129,0-18-903,7 24-3870,-4-12-3741,-3-12-387,9 9-387</inkml:trace>
  <inkml:trace contextRef="#ctx0" brushRef="#br0" timeOffset="25084.1853">24398 10743 2322,'10'-1'4644,"-10"1"129,0 0-387,0 0-2838,-10 0-258,0 3-129,-8-3-258,-1 1 0,-1-1-387,-3 3 0,-3-2-129,-1 4 129,2 0-258,1 1 0,4 0 0,4 2-129,4 0-129,12-8 129,-7 19-129,7-8 0,7 0-129,5 3 129,0 5 0,2 1 0,1 1 258,-3 0-387,0 6 258,-3 0-258,-4 0 387,-3 3-387,-2-1 258,-3 1-258,-3-3 129,-1-1 0,2-2 0,0-5 0,3-2 0,2-5 0,0-12 129,7 19-129,0-14 0,4 0 0,5-4 129,1 0-129,4-1 129,1 0-129,2 0 0,2-3 0,-3-4 0,0 0-258,-5 5-516,-3-14-2193,5 9-1677,-9-2-387,-6-2-645,-2-2 258</inkml:trace>
  <inkml:trace contextRef="#ctx0" brushRef="#br0" timeOffset="25460.2331">24633 10839 7353,'0'0'5031,"0"0"-129,0 0-129,0 0-3483,0 0 129,0 0-516,0 0 0,3 47-258,-3-47-258,-7 50 0,7-50-258,-10 55 0,10-55-129,-7 52-129,7-52-129,0 0-387,0 0-1419,3 53-2838,-3-53 0,0 0-645,0 0-129</inkml:trace>
  <inkml:trace contextRef="#ctx0" brushRef="#br0" timeOffset="26152.321">24910 11117 7482,'0'0'5418,"0"0"-387,0 0-129,0 0-3483,0 0-258,0 0-645,0 0-258,-13 48-258,13-48 0,0 0 0,0 0-129,-14 58-258,14-58-1290,0 0-2967,0 0-258,0 0-387,0 0-258</inkml:trace>
  <inkml:trace contextRef="#ctx0" brushRef="#br0" timeOffset="26376.3494">24972 10956 4644,'0'0'5160,"41"-25"-516,-41 25 129,0 0-3612,0 0-129,0 0 129,0 0-774,-5 60 129,5-60-516,0 0-129,0 63-1032,0-63-2064,0 0-1419,9 53-516,-9-53 0</inkml:trace>
  <inkml:trace contextRef="#ctx0" brushRef="#br0" timeOffset="27031.9327">25070 10712 5031,'0'0'5160,"0"0"-129,0 0-387,37-7-3483,-37 7-129,0 0-387,0 0-129,0 0-129,0 0-129,0 0 0,0 0 258,0 0-258,0 0 0,0 0-129,42 17 129,-42-17-129,0 0 0,0 0-129,0 0 129,0 0-129,0 0 0,0 0 0,0 0 0,2 63 0,-2-63 0,0 0 0,-4 52 0,4-52 129,0 0-258,0 60 129,0-60 129,0 0-129,8 71 129,-8-71-258,5 57 258,-5-57-258,5 60 258,-5-60-129,1 61 0,-1-61 0,-2 50 0,2-50 0,0 0 0,-5 59 129,5-59-129,0 0 0,0 0 129,-29 53-129,29-53 0,0 0 0,0 0-258,0 0-129,-26 57-1161,26-57-3354,0 0-129,0 0-387,0 0-387</inkml:trace>
  <inkml:trace contextRef="#ctx0" brushRef="#br0" timeOffset="27796.5298">21722 11915 5934,'-18'27'5031,"5"-6"-387,-2 3-387,-7 4-3354,9 11-258,-8 3-387,3 1 0,-2 1-258,3-4 129,3-6-258,0-9-258,9 0-1032,-4-15-2838,9-10-387,-4-10-258,4-10-258</inkml:trace>
  <inkml:trace contextRef="#ctx0" brushRef="#br0" timeOffset="28024.5587">21491 11981 7482,'-9'-7'5031,"9"7"0,11 9-387,-11-9-3741,25 17-129,-9-4-387,6 5 0,2 3-387,0 1 129,5 4-516,-3-6 0,8 10-1032,-7-6-3225,4-1-129,-3-6-258,-1 0-516</inkml:trace>
  <inkml:trace contextRef="#ctx0" brushRef="#br0" timeOffset="28224.5841">21948 12086 3096,'11'0'2580,"-11"0"-1290,9-9-3612,4 9-774</inkml:trace>
  <inkml:trace contextRef="#ctx0" brushRef="#br0" timeOffset="28456.1134">22024 12234 9030,'0'40'5031,"-1"-19"-516,1-5-258,2-6-4515,-2-10-387,16 17-774,-16-17-516,18-4-2709,-6-1-258,3-3-129</inkml:trace>
  <inkml:trace contextRef="#ctx0" brushRef="#br0" timeOffset="28916.1719">22370 12063 2193,'0'0'4515,"-2"12"0,2-12-1290,0 0-645,0 0-645,0 0-387,0 19-129,0-19-516,0 16-387,0-16-129,2 27 0,-2-9-129,2 4 0,1-1-129,-3 4 129,2-4-129,-1 2 0,0 1-129,-1-8-129,1-3-129,-1-13-774,0 0-3096,0 0-774,9 2-129,-7-10-516</inkml:trace>
  <inkml:trace contextRef="#ctx0" brushRef="#br0" timeOffset="29149.2015">22252 12046 8643,'-11'-4'5418,"11"4"-387,0 0-258,13 1-3741,-2-2-516,10-1 0,-2-3-258,8-1-129,0 1-129,3-1-129,1 1-258,0-4-387,10 9-1290,-10-1-2838,2 1-129,-6-3-387,-1 3-258</inkml:trace>
  <inkml:trace contextRef="#ctx0" brushRef="#br0" timeOffset="29344.2263">22733 12297 8514,'20'64'5031,"-13"-36"-129,-1 1-387,-1 0-4386,-5-2-258,0 9-1677,-5-9-2580,-6-4-516,0-4-258,0-10-387</inkml:trace>
  <inkml:trace contextRef="#ctx0" brushRef="#br0" timeOffset="30036.3142">23217 12204 8514,'14'-1'5289,"-14"1"-516,12 8-387,-9 9-4128,6 1-129,1 2-129,3 5 129,0-4-129,4-1 129,2-5 0,2-6 0,0-9 129,0 0-129,3-6 258,-2-9-258,-1 0 0,-2-5-129,-3-3 0,2-2 0,-4 4 0,0 1 129,-1 0 0,-3 8 129,-3 2-129,-7 10 129,11-4 0,-10 13 0,-1 8-129,-3 10 129,-4 8-258,0 5 129,-1 9-129,-4 3 0,3 1 0,-2-2 0,3-3 0,-2-8 0,3-5-258,0-9-258,7-1-2451,0-25-1935,0 0-258,0 0-516,11-20 0</inkml:trace>
  <inkml:trace contextRef="#ctx0" brushRef="#br0" timeOffset="30240.3401">23858 12080 10965,'14'10'5289,"-14"-10"-516,5 16 0,-5-5-5289,0-11-1161,2 19-2967,-2-19-387,3 16-387,-3-16-129</inkml:trace>
  <inkml:trace contextRef="#ctx0" brushRef="#br0" timeOffset="30404.3609">23932 12232 7998,'-5'41'4773,"3"-22"-258,2 3-645,0-10-4773,5 1-3096,0-3-516,-5-10-387,12 7-258</inkml:trace>
  <inkml:trace contextRef="#ctx0" brushRef="#br0" timeOffset="30839.9162">24487 11973 10707,'33'-8'5418,"-23"1"-387,0 6 0,-15-2-4902,5 3 387,0 0-129,7 0-129,-7 0 0,5 17-129,-3-2-129,0 6 129,-2 1 0,0 6-129,6 3 0,-5 1 0,0 2-129,0-2 0,0 3-129,-1-10-258,0 7-903,0-21-1419,0 9-2193,0-20 0,0 13-516,0-13-516</inkml:trace>
  <inkml:trace contextRef="#ctx0" brushRef="#br0" timeOffset="31176.4589">24261 12000 10320,'29'-12'5418,"-9"4"-387,6 5-129,3-7-4128,9 4-258,7-2 258,0 1-258,3-1-129,0 2-129,-6-1 129,2-1-129,1 2 0,-45 6-129,65-8-258,-65 8 0,43-5-258,-43 5-129,0 0-1548,48 0-3096,-48 0-129,0 0-129,0 0-645</inkml:trace>
  <inkml:trace contextRef="#ctx0" brushRef="#br0" timeOffset="54575.9303">10706 15084 774,'-21'-5'1161,"21"5"-129,-10-14-129,10 14-129,0-14 129,0 14 0,7-12 387,-7 12 129,10-8 129,-10 8 0,29-8-258,-14 0-129,14 6-129,-1-8-129,13 8-387,3-1-258,6 3 0,2 0-129,1 8 0,0 1 0,0 3 0,-3 1 258,-2 1-129,-5-5 0,-2-1 0,-8-5 0,-5 2 0,-5-5 0,-5 0-129,-7 0-129,-11 0-258,14 5-774,-14-5-3354,0 14-129,0-14-516,0 0 1</inkml:trace>
  <inkml:trace contextRef="#ctx0" brushRef="#br0" timeOffset="76879.7623">5405 13327 1419,'-5'7'2838,"5"-7"258,-8 9-2064,8-9-387,-9 4 129,9-4 129,-9 3 129,9-3 0,0 0 129,-13 5-258,13-5 258,-5 13-258,3 0-129,2-13-258,-3 29 0,1-11-258,0 3 0,-1 2-129,2 4 0,-2-2-129,-1-4 129,1 0-129,0-3 0,0-2 0,1-3 0,2-13 0,2 14 0,-2-14 129,0 0-129,10 12 129,-2-10-129,1-1 129,2 2-129,3-1 129,2 0-129,2 2 0,3-2 129,0 0-129,5 1 0,1-1 129,1 0-129,0 0 0,4-2 129,-1 0-129,3 0 129,0 0 0,0 0-129,1-2 129,1 1 0,0-2 0,6 2-129,-4-2 129,2 1 0,1-3 0,1 5 0,-2-3 129,0 1-258,-1-1 129,2 1-129,-4 0 129,-1 2 0,-1-2 0,3-1-129,1 1 129,-1 0 0,3-3-129,2 1 129,1-1-129,1 0 0,-2 3 0,-1 0 0,-1 0 0,-2 2 0,-2 0 0,-1 3 129,-1 0-129,-1 1 129,1-2-129,1 0 129,-1 1-129,5-3 0,-3 1 129,-2 3-129,3-4 129,-1 2-129,-3-1 0,-3 0 0,1-1 129,-3 1-129,-2-1 129,0 0-129,0-1 0,1-3 0,0-1 0,0 4 129,-2-2-129,0 1 0,-2 2 0,-1 0 129,-6 0-129,0 0 0,-2 1 129,-3-1-129,-2 0 0,-2 1 0,-8-1 129,14 1-129,-14-1 0,9 0 0,-9 0 0,0 0 129,0 0-129,0 0 0,0 0 258,0 0-258,2-11 129,-2 11-129,0-24 129,3 7-129,-1-3 129,1-1-129,2-3 129,1-4-129,-1 1 129,5-2 0,-3-3-129,3 5 129,-3 1-129,3 3 129,-3 2 0,0 6 0,-2 4-129,-5 11-129,0 0 129,0 0-387,9 6-1161,-10 6-2838,1 1-387,0-13-129,-8 18-645</inkml:trace>
  <inkml:trace contextRef="#ctx0" brushRef="#br0" timeOffset="78575.9779">7207 11997 1935,'-16'16'1548,"6"0"-129,-3 2-387,-1 5 0,0 2 0,-2 3-129,-2-1-258,2 2 0,1 2 129,1-4-387,1 0 129,-1-2-258,5 3 129,-2 0 0,4 5 0,0-7-129,3 7 129,1-2-258,2 1-129,0 4 129,1-4-129,1-2 0,1-1 0,3-2 129,1 0-129,5-6 129,0 0 0,4 1 0,-1-5 0,4 3 129,2-3-129,-1 2 0,1 1-129,-1-6 129,1 0-129,0-1 129,0-1-129,0-3 129,-2 1 0,3-6 0,0 1 0,-4 2 0,6-2 129,-4-1-129,3 0 0,-1-3-129,0 1 129,1-1-129,0-1 0,0 0 0,-1-2 129,3-6-129,-2 0 0,-1-1 0,3-7 0,-1 2 129,0-4-129,1 0 0,0-2 0,-1 2 0,0-3 129,-4-3 0,3 4 0,-6-3 0,1 1 0,-2 0 129,0-1 129,-6-3-258,2 1 129,-4-4-258,0-3 258,-6-2-258,-1-2 258,-1-3-129,-6-2-129,-5-4 129,-3 5-129,-6-4 129,-2 7 0,-4-3 0,-1 4 0,-6 1-129,3 9 129,-1-2 0,1 6-129,2 1 129,0 5-129,0 4 0,1 2 0,3 6 0,-3 4 0,-1 1 0,-2 7 0,-2 10 0,-2 1 0,-2 1-129,-2 7 129,1 1 0,-1-1-129,4 6 0,3-4-129,1 3-129,7-7-258,4 7-774,0-5-2580,5-4 0,5 3-387,-2-9 129</inkml:trace>
  <inkml:trace contextRef="#ctx0" brushRef="#br0" timeOffset="93911.9253">10772 12704 6708,'-10'2'4644,"10"-2"129,0 0-516,-10-14-3225,10 14-387,10-11-129,4 5-129,-2-3-129,10 3 0,-1-1 0,6 4-129,-3 0 0,3 3 0,-1 0 0,1 6-129,-4 4 0,-4 6 0,-7 6-129,-4 1 129,-8 7-129,-5 1 129,-8 0-129,-6 3 129,-4 5 0,-4-3 0,-1-1 0,-1 3 129,3-6-129,5-2 129,3 1 0,7-4 258,6-7-258,5 1 129,11-6 0,8-1-129,2-7 129,9-3-258,3-1-129,2-3-516,6-4-2838,-4-9-1161,-2-7-258,-4-3-516</inkml:trace>
  <inkml:trace contextRef="#ctx0" brushRef="#br0" timeOffset="94180.4594">11459 12574 5934,'-1'48'5160,"-6"-22"-516,-3 0-129,1 0-3741,1 6-258,2 7 0,5 6-129,-3 2-258,4 3 0,0 3-129,4-3-129,1-2-516,-5-13-1161,4-2-2451,-1-12-387,-1-9-258,-2-12 0</inkml:trace>
  <inkml:trace contextRef="#ctx0" brushRef="#br0" timeOffset="94407.9883">11254 12956 7224,'0'0'5160,"0"0"-129,5-10-387,9-8-3096,8 9-774,0-5-129,8 2-387,1 3-129,1-3-387,2 7-645,-7-9-1419,3 9-2322,-1-6-258,-2-3-129,-1-2-516</inkml:trace>
  <inkml:trace contextRef="#ctx0" brushRef="#br0" timeOffset="94916.5529">11803 12695 7740,'-11'-9'5160,"11"-5"-387,0-12-774,8 7-2838,-1-3-516,11 5 0,-3-1-129,5 7-258,0 3 0,2 8 0,-1 0-129,-1 8 0,1 8 129,-1 7-129,-2 5 0,-4 3-129,-4 6-129,-5 3 129,-3 2-258,-2 0 258,-7-1-129,-4-1 0,-6 0 0,-3-4 129,0-3-129,-1-1 129,3-5 0,1-5 0,3-4 0,7 0 129,6-1 0,4-3 0,9-5 129,6 0-129,2-1 0,4 2 0,3-4-129,0-5-129,3-1-387,-3-3-516,6-4-3612,-7-12-129,-2-1-387,-1-9-516</inkml:trace>
  <inkml:trace contextRef="#ctx0" brushRef="#br0" timeOffset="96059.6981">12409 12302 2580,'-13'-5'4386,"13"5"0,-10-4-1677,-1-5-903,11 9 0,-19-7-387,19 7-387,-22 0-387,12 9 0,-5 3-129,1 5-258,-3 7-129,1 4 0,-3 2-129,2 3 0,0 4 129,4-4 0,4 5 0,3-5 0,3-1 0,3-4-129,4-3 258,6-4-258,7-9 0,-3-1 0,3-9 0,3-1-129,-1-3 129,2-8 0,-1-3 0,-1-2 0,-2 1 0,-3-2 0,-7 2 0,-2 1 0,-5-2 0,0 4 0,-10-1-129,-4 5 0,-3 3 129,-4 3 0,-1 1 0,0 2 0,1 4 0,1 4 129,4 1 0,-2-3-129,5 2-129,3-3-129,10-7-516,-9 7-1806,9-7-2064,0 0 0,4-11-516,6-2 130</inkml:trace>
  <inkml:trace contextRef="#ctx0" brushRef="#br0" timeOffset="96831.7959">12588 12229 3870,'0'0'4515,"0"0"0,0 0-2322,0 0-516,-6 5-387,3 11-258,-2-1-387,-2 8-258,-3 0-258,0 4 0,0-5-129,-1 2-129,4-6 129,-3 1 0,4-5 0,6-14-129,-6 14 129,6-14 0,0 0 0,9 8 0,-1-6 0,2-1 0,3-1 0,3 1-129,-1-1 129,1 0 0,-1 0 0,1 0 0,-4-2 0,1-2 0,-2-1 129,-1 1-129,-10 4 129,10-11 0,-10 11 0,0 0-129,0 0 129,0 0 0,0 0 0,-3 11 0,-4 3 129,4 5-129,-5 4 129,2 3 129,-2-1-258,2 4 0,1 1 129,0-6-258,1 0-129,1-6-258,3 2-1677,0-20-2322,0 0-258,0 0-516,0-14 258</inkml:trace>
  <inkml:trace contextRef="#ctx0" brushRef="#br0" timeOffset="97439.8733">10853 12156 3225,'-29'0'4902,"12"1"-258,-6 12-129,-4 3-2580,6 26-645,-9 2-387,4 17 0,-10 8-258,8 13-129,-3 9-129,3 12 0,7 1 129,8 4-387,5-2 0,9-2-774,24-2-3741,9-13-129,17-16-645,10-14-258</inkml:trace>
  <inkml:trace contextRef="#ctx0" brushRef="#br0" timeOffset="97975.9414">12771 12210 516,'38'-33'4386,"-14"20"258,0-1 0,0-1-2580,12 15-258,-8 2-129,11 23-387,-5 2-258,5 19-258,-7 1-258,3 19-129,-8 3 0,-4 6-258,-8 1 0,-6 1 129,-9-5-129,-3-4 0,-10-3 0,-7-9-129,-5-7-129,0-11-516,2 0-645,-7-14-3225,8-11-387,3-13-258,5-8-258</inkml:trace>
  <inkml:trace contextRef="#ctx0" brushRef="#br0" timeOffset="98915.5607">13431 12120 2709,'-17'0'4902,"8"0"-129,0-3-129,1-7-2838,8 10-516,-3-15-258,3 15-129,10-18-516,4 14 0,-2-6-129,4 6 0,3 1-129,0 3 0,1 5-258,-2 8 129,-4-2 0,0 7 0,-4 2 0,-7 3-129,-3 4 129,-3 0-129,-10 1 129,-3 1-129,-5 3 129,-3-1 0,0-2 0,0-2 0,2-4 0,4-3 0,3-5 0,5 1 129,6-3-129,4-13 129,6 15 0,8-9 0,3-4 0,6-1-129,2-1 129,5 0-129,-2-1-258,1-8-516,12 2-2967,-9-6-1161,0-4 0,-3-2-516</inkml:trace>
  <inkml:trace contextRef="#ctx0" brushRef="#br0" timeOffset="99335.6141">13808 12122 5805,'-26'48'4644,"8"-27"-258,3 4-258,-3 3-3870,6 5-129,1 2 129,3-1-129,6 2 129,2-8 0,4 0-129,8-7 0,7-6 0,3-11 0,7-4 0,0-6 0,2-11 129,0-9 0,1-2 129,-6-10-129,0 2 0,-7-7 129,-7 1-129,-4 0 0,-11 7-129,-11 2 0,-8 10 0,-10 10 0,-4 7-129,-5 8 0,-3 9-516,8 17-2709,2 3-1419,10 0-387,8-2-387</inkml:trace>
  <inkml:trace contextRef="#ctx0" brushRef="#br0" timeOffset="106439.5159">13733 15663 3612,'-11'0'5031,"1"-2"-387,10 2-774,-13-15-2322,13 15-516,0 0-258,0 0-258,9-13-129,-1 13-129,2-6 129,2 5-129,1-3 0,5 2 0,-1-1-129,5 2 129,-5-5-129,5 4 0,-5 2-129,1 1 0,-3 7 0,-3 6 0,-3 4 0,-6 10-129,-3 4 129,0 5 0,-10 6 0,-4 3-129,-5 1 129,-2-2-129,-4 6 0,-1-9 129,-3-3 0,3-7 129,3-4-129,1-9 129,5-2 0,6-6 0,11-11 129,-4 14 0,4-14-129,16 4 0,3-1 0,1 0 129,5-3-129,0 0-129,4 0 0,-4 0-129,5-1-258,-6-5-258,7 6-1032,-12-6-3096,4 1-129,-5-6-516,3 0 0</inkml:trace>
  <inkml:trace contextRef="#ctx0" brushRef="#br0" timeOffset="106699.5491">14333 15794 7611,'5'27'5289,"-5"-15"-645,0-12 129,-15 22-4386,5-9-387,2 0 0,2 5-387,-4-12-774,10 12-2064,0-18-1419,3 14-387,-3-14 0</inkml:trace>
  <inkml:trace contextRef="#ctx0" brushRef="#br0" timeOffset="107331.6294">14684 15712 6450,'2'-12'5289,"3"-10"-387,-5 22-387,0-29-3354,0 29-516,8-17 0,-8 17-387,14-10 129,-7 10-258,2 0 129,1 0-258,2 1 129,2 7 0,-2-1-129,2 2 0,1 5 0,-1-1 129,-1 3-129,-1-1-129,-5 6 129,-7 0-258,1 5 258,-4-1-387,-10 6 387,-5 3-258,-6 2 129,-3 5 0,-3 0 0,1 0 258,-6 3-258,5-4 258,2-4-129,4-6 129,7-4 0,4-6 129,9-4-129,4-5 129,8-6 0,7-1-129,4-3 0,4-1 0,5 0-129,0 0 0,1-3-129,-3-1-258,5 4-387,-11-11-903,11 6-3096,-10-4-258,2-1-129,-7-7-516</inkml:trace>
  <inkml:trace contextRef="#ctx0" brushRef="#br0" timeOffset="107803.6894">15196 15779 5289,'-29'58'5031,"14"-23"-516,-4 5 0,0 7-3999,0-2-129,8 6 258,-1-9-129,8 1 0,4-10-129,7-4-129,7-13-129,9-7 0,5-9 0,3-8-129,0-8 0,4-11 0,-3-8 0,-2-5 0,-5-3 258,-4-6-258,-8 2 258,-7-2 0,-6 2-258,-8 10 258,-9 4-129,-4 7 0,-5 14 0,-6 7-129,0 6 0,2 12-516,6 25-1677,2-9-2451,5 7-258,5-2-258,5-5-387</inkml:trace>
  <inkml:trace contextRef="#ctx0" brushRef="#br0" timeOffset="144331.3278">21299 7327 903,'4'-10'2322,"3"-4"-387,-7 14-258,0 0-258,11-14-387,-11 14-129,12-2-129,-2 2 0,1 0-129,9 4 129,-2-4 129,12-1-129,-4 0 0,12-1-258,-3-7 129,7 4-387,-3-3 129,-1 2-258,-4 0 0,-4 2 0,-4 3-129,-5 1 129,-4-2-129,-6 2 0,-3 0 0,-8 0 0,9 0 0,-9 0 0,0 0 0,0 0-129,0 0 0,0 0-258,0 0-387,0 0-903,14 0-1806,-14 0-903,13-5-258</inkml:trace>
  <inkml:trace contextRef="#ctx0" brushRef="#br0" timeOffset="145331.9547">23364 7363 2193,'24'-3'2580,"-13"3"-516,9 0-387,-8-1-645,8 1-129,-2 0-387,2 3-129,0-2-258,-2 0-129,3-1 0,-1 0 0,-1 0-258,-3-1-1419,-1-14-2064,4 11-129</inkml:trace>
  <inkml:trace contextRef="#ctx0" brushRef="#br0" timeOffset="146043.5452">23817 6708 1032,'0'0'903,"0"0"-258,0 0-129,0 0 0,5 6 0,-5-6 129,-5 7-387,5-7 258,-12 9-258,12-9 258,-14 12-129,14-12 129,-12 11-129,12-11 129,-7 7-129,7-7 129,0 0-258,0 0 387,0 0-258,0 0 258,0 0-258,0 0 129,-2 12-129,2-12 129,0 0-258,0 0 0,0 0-129,0 0-129,0 0 0,0 0-129,0 0 0,0 0-645,0 0-516,0 0-1161,0 0-1548,0 0 0</inkml:trace>
  <inkml:trace contextRef="#ctx0" brushRef="#br0" timeOffset="148331.3357">21958 15074 3483,'0'0'5031,"-8"10"-129,1 4-645,-10-10-2451,8 17-516,-11-7-129,5 12-387,-6-4-129,2 13-129,0-4-129,-1 12 0,1-3-129,5 11 0,2-4-129,5 3 0,4 6 0,3-3 0,3-5-129,6-1 0,6-6 0,1-3 0,3-7 129,-1-5-129,2-6-129,1-3 258,-1-2-129,-3-3-129,0-3 129,-3-1-129,-2-2-129,-2-4-258,6 6-1161,-16-8-3225,16-4-387,-7-6-129,2 1-645</inkml:trace>
  <inkml:trace contextRef="#ctx0" brushRef="#br0" timeOffset="149400.4713">22427 15214 3354,'3'-12'5289,"-3"12"0,0 0-387,0 6-3096,0-6-516,0 26-258,-3-5-516,3 11 0,0 4-129,0 6 0,0-1-129,0 5-129,0-2-129,0-2 0,0-4 0,3-4 0,-1-5 0,0-5-258,1-1-387,-3-23-129,3 25-774,-3-25-2580,0 0-903,0 0-387,0 0-129</inkml:trace>
  <inkml:trace contextRef="#ctx0" brushRef="#br0" timeOffset="149715.0114">22338 15692 5160,'-9'6'5289,"9"-6"-258,0 0-387,0 0-3612,0 0-129,0 0-387,9 4-258,-1 1-129,4-3 0,5 2-129,0-2 0,1-1 0,4-1 0,2 0 0,0-2-129,2-3 129,1 2 0,-6-1-129,2 0 0,-2 3 0,-4 1-129,2 3-516,-19-3-1548,14 0-2451,-14 0-387,12 0-129</inkml:trace>
  <inkml:trace contextRef="#ctx0" brushRef="#br0" timeOffset="150051.0539">22861 15684 7224,'21'4'5547,"-12"1"-516,3 6 0,-12-11-3741,15 22-516,-9-3-258,-1 6-387,-5 6 129,0 1-258,-5-1 129,-2 7 0,-1-6-258,-3-2 0,3-6-258,-3-15-774,11-9-3612,-10 7-387,8-14-516,-2-19 0</inkml:trace>
  <inkml:trace contextRef="#ctx0" brushRef="#br0" timeOffset="150555.1181">23429 15090 8514,'23'-6'5418,"-14"7"-258,-9-1-645,4 25-3741,-4 2-258,-3 6-258,-2 7-129,0 9 0,0-2-129,2 0 0,2-1 0,1-5 0,0-5-129,0-5 0,2-4-258,-2-13-387,9 7-903,-14-14-3354,5-7-129,0 0-516,-4 12 129</inkml:trace>
  <inkml:trace contextRef="#ctx0" brushRef="#br0" timeOffset="150903.1623">23299 15605 3870,'0'0'5289,"0"0"0,0-10-774,11 10-3096,-11 0-129,22-4-129,-10-1-258,8 5-258,-4 0 0,3 0-129,3 0-258,1 2 0,2-1-129,-4-1-129,4 0 0,-2 0-129,2 1 0,-1-2 0,1-5-129,-7 0-129,1 6-774,-12-14-3096,2 6-1032,-6-6-258,-2 0-258</inkml:trace>
  <inkml:trace contextRef="#ctx0" brushRef="#br0" timeOffset="151271.209">23875 14690 8385,'48'9'5676,"-29"9"-516,5 12-387,-8 3-4386,4 11-129,-2 7 0,-5 5-258,-5 8 0,-4 0 0,-2 3 0,-2 1 0,-9-3-129,0-4 129,-6-2-129,-2-6 258,-1-5-258,0-7 129,1-7-516,-1-12-258,12-3-3999,-8-9-516,6-6-387,-3-8-387</inkml:trace>
  <inkml:trace contextRef="#ctx0" brushRef="#br0" timeOffset="157879.5482">24628 15086 1548,'0'0'4902,"0"0"0,0 0-129,0 0-2709,0-17-774,-18 17-387,3-4-258,-7 4-258,6 0-129,-7 9 0,1 1-129,-8 5-258,-1 3 387,2 6-129,-4 3-129,2 2 129,-3 3-129,7-2 0,6 3 0,3 0 0,7-2 0,6-3 0,5-6-129,5 0 129,9-3 0,3 0 0,1-5 0,5-2 0,-1-3-129,-1-1 129,1 3-129,0-5 129,-4-1-516,-3-5-387,4 0-3096,-7-1-1161,0-6-258,-3-3 0</inkml:trace>
  <inkml:trace contextRef="#ctx0" brushRef="#br0" timeOffset="158163.5841">24324 15298 2967,'34'5'5160,"-13"-5"-387,-4 2-129,11 8-3354,-14-10-387,1 0-387,3 0-129,-3 0-129,-2 2 0,0-2-129,0 1 0,-5-1-258,-8 0-129,0 0-774,40-6-3096,-40 6-645,0 0-387,0 0 258</inkml:trace>
  <inkml:trace contextRef="#ctx0" brushRef="#br0" timeOffset="158511.1283">24832 15122 6837,'0'0'5289,"0"0"-129,0 0-1548,0 0-2193,12 62-516,-12-62-258,0 0-129,-5 70-129,5-70-129,-2 63-258,2-63 0,0 59-258,0-59-129,4 51-258,-4-51-258,0 0-903,0 0-3225,0 0-129,0 0-645</inkml:trace>
  <inkml:trace contextRef="#ctx0" brushRef="#br0" timeOffset="159011.1919">24849 15109 4773,'0'0'5418,"0"0"-258,37-39-387,-37 39-3483,0 0-129,0 0-516,0 0-258,0 0 0,0 0-129,0 0-129,40-1 129,-40 1-129,0 0-258,39 30 129,-39-30 0,0 0-258,31 53 129,-31-53 129,0 0-129,22 67 129,-22-67-129,0 0 129,2 69-129,-2-69 129,0 0 0,-23 63 0,23-63 129,0 0-129,-42 48 129,42-48 0,0 0 0,0 0 129,-45 38-129,45-38 0,0 0 0,0 0-129,0 0 129,-42 12-129,42-12 0,0 0 0,0 0-258,0 0 0,0 0-903,0 0-2580,0 0-1548,37-10-129,-37 10-516</inkml:trace>
  <inkml:trace contextRef="#ctx0" brushRef="#br0" timeOffset="160018.8199">25113 14691 1806,'0'0'3483,"0"0"-258,0 0-645,0 0-258,0 0-516,0 0-387,0 0-387,0 0 0,0 0-387,0 0 0,-3-51 0,3 51-258,0 0 129,0 0 0,0 0-258,0 0-129,0 0 0,0 0-129,0 0 0,36-16 0,-36 16 0,0 0-129,0 0 129,0 0-129,11 52 129,-11-52 0,0 0-129,0 0 129,-8 56 0,8-56 0,0 0 0,0 0 0,-33 55 0,33-55 0,0 0 129,0 0-129,0 0 0,-38 55 129,38-55-129,0 0 129,0 0-129,0 0 0,0 0 129,0 0 0,0 0-129,9 53 129,-9-53 129,0 0-258,0 0 258,0 0-258,0 0 129,0 0 0,39 29 0,-39-29-258,0 0 0,0 0-129,0 0-387,0 0-1419,0 0-2967,0 0-516,0 0-258</inkml:trace>
  <inkml:trace contextRef="#ctx0" brushRef="#br0" timeOffset="165915.0686">18858 16602 3999,'7'-11'5160,"-7"11"-387,0-14-129,0 14-3483,0 0-387,0 0-258,-2 16-129,2-1 129,2 6-387,1 5 129,3 16 0,1-3 0,1 7-258,-1 8 129,3 2 0,-3-2-129,0-1 0,-2-1-258,-1-9 0,1-1-774,-5-20-387,6-1-2838,-6-9-645,0-12-516,0 0 129</inkml:trace>
  <inkml:trace contextRef="#ctx0" brushRef="#br0" timeOffset="166391.1289">18755 16587 2193,'0'-46'5160,"5"20"-387,3-1 129,0-3-3225,12 22-387,-3-16-258,10 20-129,2-2-258,6 6-258,5 4-129,0 16 0,1 4-129,0 6 0,-4 1-129,-1 7-129,-6 4 129,-3 6 0,-7 0 0,-3-1-129,-6 7 129,-4-4-129,-4 3 129,-3-1-129,-9-4 129,-5-3 0,-4-2-129,-8-10 129,-3-8 0,-6-7 0,1-3 129,-3-2 0,1-14 0,2 2 0,3-1-129,5 0 129,5-3 0,7 2-129,14 1-258,-8-2-129,14 5-645,-6-3-2967,28-1-903,-6-3-387,5 4-387</inkml:trace>
  <inkml:trace contextRef="#ctx0" brushRef="#br0" timeOffset="167035.2108">19434 16215 6321,'0'0'5418,"0"0"-258,0 0-774,-1 12-3354,-2 2-258,3 11-387,0-4 0,0 5-129,0 5 0,2-5 0,0 1-129,1 8-129,4-6-129,-3-1 129,2-4-258,1-5 0,-1-1-129,-1-4-258,5 6-903,-10-20-3225,7-2-258,-2-16-645,3 4 516</inkml:trace>
  <inkml:trace contextRef="#ctx0" brushRef="#br0" timeOffset="167403.2576">19722 16182 2193,'13'-12'4644,"-13"12"-129,11-7-1419,-11 7-645,0 0-516,0 0-516,5 7-387,-5-7-129,0 27-258,0-7-387,0 4 0,0 4 0,0 1-129,0 0-129,0-2 0,0 2 0,0-1 0,5-6-129,-1-5 129,-1 4-387,-3-21 0,11 24-774,-11-24-387,0 0-2580,0 0-903,6-11-258,-8-2-129</inkml:trace>
  <inkml:trace contextRef="#ctx0" brushRef="#br0" timeOffset="168018.8357">19456 16227 645,'0'0'2838,"0"-14"-645,0 14-645,0 0-516,0 0-258,-3-11 129,3 11 0,0 0 129,0 0 129,-12 0 129,12 0 0,0 0-129,0 0-129,-8 0 0,8 0-258,0 0 0,0 0-258,0 0 0,0 9 0,0-9-129,0 0-129,13 15 0,-5-5 0,3-3-129,4 4 129,0-1-258,3 2 129,3 0-129,1 5 129,1 0-129,-2 2 0,3 1 0,-1-2 0,-3 0-129,0 0 258,-2-5-129,-3-3-129,-3 1 258,0-3-129,-12-8-129,12 13 129,-12-13 0,0 0 129,0 0-258,0 0 129,0 0-129,0 0-129,0 0-258,0 0-1161,0 0-2838,9-9-774,-9 9 0,11-10-129</inkml:trace>
  <inkml:trace contextRef="#ctx0" brushRef="#br0" timeOffset="173975.0921">21491 12933 1548,'39'-31'2580,"-18"16"-387,1 5-516,-3-3-387,6 9-258,-2-2-258,1 5 129,5-2-129,5 2 0,0-4 0,11 3 129,0-8-129,10 6 0,7-9 0,7 2-258,4-3 129,9 2-387,11-2 0,4 5-258,4-1 129,7 2 0,4 6-129,2 3-129,0 0 129,-1 9 129,-6 2-129,0 0 129,2 6-129,-2 2 0,-3-1-129,0 5 129,5-3 129,9 1-129,0 2-129,1-2 387,-4 4-129,0-4 129,-12-1 0,3 0-129,-22 1-129,-9-6 129,-15-1-129,-3-2-129,-8-6-129,-8-2 0,-41-5 0,65 6 129,-65-6 0,49 0 0,-49 0 0,0 0 0,0 0-129,0 0-516,0 0-2193,0 0-1677,0 0 0,-31 56-129</inkml:trace>
  <inkml:trace contextRef="#ctx0" brushRef="#br0" timeOffset="181851.0922">18774 17814 258,'29'-36'1161,"-13"19"0,2-6 129,3-1 0,6-2-129,4-4-129,3 6-258,4 0 0,1 3-387,3 3-129,2 5 0,-1 7-129,0 1-129,1 3 129,-4 2-129,2 0 129,0 0-129,3 0 129,-1 0-129,2-4 387,-1-4-129,-1 5-129,1-4 0,-4-1 0,-4 1 0,-3-2 129,-1-3-129,-6 4 0,-2 2-129,-6-3 0,-3 1 0,-1 5 129,-6-3 0,-9 6-129,8 0 0,-8 0 0,0 14-258,0-14-1290,-2 14-2064,2-14-516</inkml:trace>
  <inkml:trace contextRef="#ctx0" brushRef="#br0" timeOffset="227682.412">14393 16415 4902,'0'17'5160,"0"-17"-516,0 0 0,0 0-3096,0 13-903,0-13-258,0 27-258,0-9-129,0 8 129,0 3 0,0 1-129,0-11 129,2 2-129,-1-3 0,2 0 0,0-7 258,1 1-258,-4-12 0,14 19 0,-7-12-129,3-1 129,2-4 0,2-2 129,3 0-129,7-7 129,2-1 0,6 1 0,8-3 0,5 1 129,7-1 0,8 3-129,4 3-129,3 1 129,1 1 0,3 2-129,-4 0 129,-1 5 0,-7 1 258,-3-1-258,-6-2 129,-4 1-129,-5-3 0,-5-1 129,-8-1-258,0-6 129,-8-2-129,-2 1 0,-6-7 0,-3 1 129,-2-2-129,-2 4 0,0-7 129,-3-7 0,2-3 0,0 1 0,-1-1 0,3 0 0,-1 3-258,-1 2-645,4 6-3870,-8 18-387,11-7-387,-11 7-645</inkml:trace>
  <inkml:trace contextRef="#ctx0" brushRef="#br0" timeOffset="236594.5437">2077 15746 7998,'0'0'4902,"0"0"-387,-2 15-387,2 14-3096,0 4-516,0 9-258,2 10-258,-1 3 129,-1 2-129,0-5 0,0-2 0,0-6 0,-1-10-129,-3-7 129,2-9 0,-3-7 0,5-11 0,-10 0 0,5-14 129,1-10-258,-2-7 258,3-11-129,1-10 129,2-4-129,0-4 129,0-2-129,5 1 129,1 9 0,-1 8-258,1 11 387,0 14-258,-6 19 129,11 0 0,-4 17 258,-1 10-129,4 7-258,-2 0 258,5 2-129,1-5 0,7-8-129,3-10 0,3-11-129,1-3 129,3-14 0,1-8 129,1-6-129,-4-5-129,-1 1 387,-3 5-258,-6 4 129,-2 3-129,-2 9 129,-6 9 0,-9 3-129,16 20 258,-12 3-129,-1 4 0,3 8-129,-1 6 129,-1 2-129,3 3-387,-1-7 0,7 8-903,-6-17-3483,7-2-258,-3-14 0,6-3-645</inkml:trace>
  <inkml:trace contextRef="#ctx0" brushRef="#br0" timeOffset="237030.5991">2833 15859 8385,'7'-10'5031,"-7"-1"-387,-11 11 0,1 5-3741,-11 4-258,1 12 0,-1 3-387,-1 10 0,-2 4-129,4 0 0,3 2 0,8 1 0,4-2-129,5-8-129,6-2 129,8-10 0,6-12 0,1-5 0,3-4 129,0-14-258,-1-8 129,-3-2 0,-6-6 129,0-1-129,-7-1 129,-5 0-129,-2 4 129,-6 4 129,-4 1 0,0 8 0,1 3 0,0 2-129,9 12 0,-10-1 0,10 1 0,0 17 0,7 3-129,3 5-258,1 4-129,2 0-258,6 9-1290,-5-16-2967,6-1-258,-1-13-258,2 0-387</inkml:trace>
  <inkml:trace contextRef="#ctx0" brushRef="#br0" timeOffset="237270.6296">3268 15834 7353,'25'-22'5160,"-25"22"-258,0 0-258,0 10-2709,-11 3-1161,-1 9-258,-7 7-258,-5 7-129,-2 7 0,-3 1 0,4-3-129,0-8-129,5 0-387,1-13-387,12 3-1806,-2-23-1806,9 0-516,0-22-129,0-1-258</inkml:trace>
  <inkml:trace contextRef="#ctx0" brushRef="#br0" timeOffset="237451.1525">3088 15834 5160,'-12'-44'5160,"0"31"0,12 13-516,-21 0-2322,21 18-645,-3-6-516,6 17-387,2 0-129,11 10-258,2 0-258,5-3-258,5 6-645,-4-11-3999,8 7-129,-4-14-516,2-2-516</inkml:trace>
  <inkml:trace contextRef="#ctx0" brushRef="#br0" timeOffset="237954.7165">3735 15569 9030,'-20'-10'5289,"19"18"-258,-6 7-387,9 22-3483,-1 6-516,8 14-258,0 8 0,4 8-258,1 4 0,-2-3-258,4-5 0,-2-9 0,2-13 0,-2-13 129,2-16-129,-1-13 129,-1-7-129,0-15 129,-1-8 129,0-9-129,-2-3 129,2-5-129,-3 9 129,1 1-129,0 10 129,-1 9-129,3 12 129,-3 5 0,1 15-129,-1 8 0,-1 3-129,1 4-129,2 0-129,-5-7-516,5 4-3612,-5-12-387,1-3-387,-8-16-129</inkml:trace>
  <inkml:trace contextRef="#ctx0" brushRef="#br0" timeOffset="238330.7642">4202 16137 7998,'21'5'5160,"-4"1"-258,-5-6-258,3 6-3483,-4-9-258,9 2-387,-9-5-129,3-1-258,-2-4 0,0-3 129,-3-5-129,-1-1 0,-3-5 0,-2-2-129,-3 0 129,0 1-129,-8-2 129,-5 7-129,-4 8 0,-5 6 0,1 7 0,-3 13 0,0 7 0,2 11 0,5 5 0,5 4 0,6-2 129,6 3 0,5-5 0,9-6-129,8-3 0,3-9-129,4 3-387,-2-21-1935,4 7-2322,-5-9-387,3-6-387,-6-9-387</inkml:trace>
  <inkml:trace contextRef="#ctx0" brushRef="#br0" timeOffset="238594.7977">4548 15887 7224,'-5'12'5031,"5"-12"0,3 18-258,-3-18-3225,11 35-387,-7-9-387,4 8-129,-1 0-387,-3 4-258,2 4-645,-6-18-3741,3 3-258,0-14-774,-3-13-129</inkml:trace>
  <inkml:trace contextRef="#ctx0" brushRef="#br0" timeOffset="238758.8186">4584 15561 11997,'-20'15'5031,"13"4"-1677,2-3-3225,5-1-4644,0-4-645,8 7-645</inkml:trace>
  <inkml:trace contextRef="#ctx0" brushRef="#br0" timeOffset="239358.8948">4903 15946 6063,'-7'-16'5289,"4"1"-516,-4-10 0,5 12-2967,-14-13-645,5 13-258,-5-4-387,-2 11 0,-3 5-258,-1 9 0,1 12-129,-1 8 0,5 10-129,3 9 129,9-1-258,3 0 129,5-2-129,10-6 129,9-10 0,4-6 0,6-15-129,1-9 129,1-11 0,-1-9 0,-6-8 0,-3-6 0,-8-3 129,-8-3-129,-4 4 129,-4 4-129,-7 6 0,-2 8 129,-2 8 0,-1 11-129,1 9 0,4 18 0,5 9-129,2 5 258,0 7-129,1 4 0,2 3-129,0 10 129,-1-7 0,-2-3 0,0-5 0,-5-2 129,-6-10-129,-1-2 0,-3-5 129,-2-17-129,3-6-129,-3-7-258,7 0-645,-4-8-3870,14-17 0,0-10-516,7-7-129</inkml:trace>
  <inkml:trace contextRef="#ctx0" brushRef="#br0" timeOffset="239774.9476">5152 15507 11739,'0'20'5160,"-2"12"-129,-7 6-258,4 11-4128,-3 12-645,3 11 0,3 3 129,4 3-258,1-4 258,3-6-129,5-8 129,1-13-129,4-15 0,0-14 129,2-10-129,-4-8 0,1-15 129,-1-6-129,-4-9 0,2-3 0,0-3 0,-2 0 129,1 4-129,-2 8 0,2 4 129,-1 12-129,1 8 0,-4 9 129,0 12-129,0 5 0,-1 4 0,1 1 0,-1 4 0,-2-5 0,5 1-516,-4-18-1290,2 6-3225,-7-19-129,17 11-258,-17-11-645</inkml:trace>
  <inkml:trace contextRef="#ctx0" brushRef="#br0" timeOffset="240132.493">5517 15509 11868,'2'-35'5418,"9"35"-258,-11 0-387,13 14-3999,-5 17-258,2 16-258,-1 13 0,1 14-129,-3 9-129,0 3-129,-2-1 0,2-9-129,4-4-129,-4-16-387,9 1-2709,-5-29-1419,2-7-387,-13-21-387,19-1-258</inkml:trace>
  <inkml:trace contextRef="#ctx0" brushRef="#br0" timeOffset="240299.0141">5495 15886 11997,'-19'18'5418,"19"-18"-258,10 11-387,5-11-4515,6-2-774,15 2-3999,-2-2-387,1 1-516,-1-10-387</inkml:trace>
  <inkml:trace contextRef="#ctx0" brushRef="#br0" timeOffset="240479.037">6141 15733 11868,'-14'41'5031,"3"-22"-645,-2-8-1935,6 6-7095,-2-9-387,7 3-516,2-11 0</inkml:trace>
  <inkml:trace contextRef="#ctx0" brushRef="#br0" timeOffset="240668.5611">6126 16105 9933,'-7'64'3225,"7"-39"-3225,0-11 0,0-14-4902,8 5-387</inkml:trace>
  <inkml:trace contextRef="#ctx0" brushRef="#br0" timeOffset="242136.2474">6933 15802 8901,'-4'-15'5289,"-2"2"-258,6 13-258,0 0-3483,3 20-387,2 1-387,5 13 0,-3 8-129,5 8 0,-1 4-258,-1 3-129,-3 4 0,1-6-129,-2-4-258,-3-6-129,4 4-516,-7-30-1290,2 2-2580,-2-21-387,0 14-129,0-14-258</inkml:trace>
  <inkml:trace contextRef="#ctx0" brushRef="#br0" timeOffset="242546.7996">6844 15743 8127,'-4'-29'5160,"4"12"-258,10 4-129,-3-8-3483,17 9-387,-5 1-129,14 10-258,-2 1 0,5 9-258,1 8 129,4 6-387,-3 9 129,0 10-129,-2 3 129,-7 7-258,-3 2 129,-7 1 129,-4-3-258,-10-2 258,-5-6-258,-10-4 129,-9-7 129,-5-9-129,-8-3 0,-3-2 129,-3-5-129,0-3 129,-1-4 0,5-3-129,7 1-129,3-2-129,13 2-645,-2-5-3870,13 0-258,7 1-645,8 3-129</inkml:trace>
  <inkml:trace contextRef="#ctx0" brushRef="#br0" timeOffset="244274.519">6487 15627 7998,'12'7'4902,"-2"17"-258,-6-2-516,-4 5-2967,0 12-774,0 8-129,0 10-258,3 4 129,-3 3-129,0-6 0,1-5 129,1-8-129,2-10 129,-1-11-129,1-11 129,-4-13-129,0 0 0,8 0 0,-4-15 0,-1-2 129,1 0-129,1-7 129,2 1 0,2-1 129,2 9-129,3 8 0,2 6 0,0 1-129,4 6 129,-3 12-129,1 5 0,-1 1 0,-2-3 0,-1-1-129,-3-2 0,-1 0 0,-5-7-387,2 2-516,-7-13-2322,0 0-1290,0 0-387,0 0-129</inkml:trace>
  <inkml:trace contextRef="#ctx0" brushRef="#br0" timeOffset="244710.5743">6912 15325 5160,'-15'45'4902,"1"-14"-258,-1 9-129,-3 0-2967,5 20-387,-4-3-258,6 16-387,1 5-129,7 9-129,3-3-129,7 2-387,8-3-129,4-11-258,9 13-1419,-1-17-2193,5-16-516,-1-7-258,5-13-129</inkml:trace>
  <inkml:trace contextRef="#ctx0" brushRef="#br0" timeOffset="245141.129">7351 15393 10836,'27'19'5160,"-8"0"-258,2 12 0,1 5-4515,3 15 0,-2 6-129,-2 11-129,0 12-129,-6 2 0,-10-2 0,-1-2 0,-4-4 0,-6-8-129,-6-9 129,-5-9 129,-2-11-258,0-12-387,6 13-2451,-5-27-1806,8-4-258,1-7-258,9 0-516</inkml:trace>
  <inkml:trace contextRef="#ctx0" brushRef="#br0" timeOffset="245774.2094">7820 16019 5934,'-6'40'4515,"6"-25"-129,0-15-129,6 10-3225,3-4-903,-9-6 129,16 4-129,-16-4 129,16 0-129,-16 0 258,11-7-129,-11 7 129,3-11 0,-3 11-129,0 0 0,-9-14 129,9 14-129,-20 0-129,10 0 0,-1 0 0,0 7 0,2-3 0,9-4-129,-10 15 0,10-15 0,0 13 0,0-13-258,10 18-2064,-1-15-2064,6 2-516,-4-5-129,3-11-387</inkml:trace>
  <inkml:trace contextRef="#ctx0" brushRef="#br0" timeOffset="246894.8515">8118 15630 2193,'1'-14'4128,"-1"14"0,0 0 258,0 0-2580,0 0-387,0 0 129,8 10-129,-8-10 258,6 30-516,-6-10 0,7 17-387,-6 3-129,3 12-258,-3 6-129,1 10-129,0 0 0,-2 1-129,0-1 0,0-9 0,0-8-258,0-11 129,4 6-516,-3-28-258,11-2-3999,-12-16 0,10 0-387,-7-11-258</inkml:trace>
  <inkml:trace contextRef="#ctx0" brushRef="#br0" timeOffset="247338.408">8287 15796 7353,'8'0'5160,"-8"0"0,4 8-387,-4-8-2322,7 20-1677,-1-6 0,8 14-258,-3 5-129,4 5-129,2 4-129,-1 2 129,-1 3-387,3-2 129,-2-3-258,-2-5 129,0-6 0,-3-10 0,0-3 129,-4-12-129,1-6 129,-8 0 0,11-25 129,-5 0-129,-1-12 129,0-5 0,-1-10 129,-2 0-129,3-4 129,-2 6-129,-1 2 129,2 6-258,-3 12 129,2 7-258,-3 23-129,6-13-387,0 20-1161,-6-7-3225,7 16-129,-7-16-129,9 23-645</inkml:trace>
  <inkml:trace contextRef="#ctx0" brushRef="#br0" timeOffset="247670.4502">8683 15613 9804,'5'-24'5031,"-5"24"0,0 0-258,9-2-3870,-9 2-129,5 28-258,-3 2-129,1 13-129,1 8 0,-2 8-258,2 7 129,1 2-129,0 0 0,1-3 129,0-3-258,0-10 129,-1-6-129,2-12 0,-2-8-129,-3-11-387,9 6-2838,-11-21-1290,0 0-516,0 0-387,9 0-129</inkml:trace>
  <inkml:trace contextRef="#ctx0" brushRef="#br0" timeOffset="249023.122">9149 15984 1677,'14'4'4386,"-3"1"516,-11-5-387,0 0-1548,11 7-1677,-11-7-258,0 0-129,0 0-129,0 0-258,-7 7-129,7-7 0,0 0-258,0 0 129,0 0-129,-7 14-129,7-14 129,0 13-129,0-13 0,7 18 0,-7-18 0,11 23 0,-11-23 0,10 14 0,-10-14 0,10 5 258,-10-5-129,4-7 0,-4 7-129,0-19 129,0 6 0,0 13 0,-9-18-129,9 18 0,-12-5-129,12 5-129,-7 4-516,-2-3-3483,9 9-387,0-10-516,0 12-258</inkml:trace>
  <inkml:trace contextRef="#ctx0" brushRef="#br0" timeOffset="258858.3709">9547 15707 645,'-3'-10'4515,"3"10"387,0-17-387,0 3-1677,5 13-645,-5-13-774,10 11-258,-10 3-129,11-2-387,-11 2 129,11 23-387,-7 1 258,2 19-387,-2 4 129,1 18-258,-1 7 0,-1 2-129,1 2 129,2 8 0,-1-6-129,-1-6 129,3-11-129,-1-10 0,2-11-258,-2-9-129,2-5-387,-6-31-1161,-2 5-2709,10-26-387,-3 0-387,-5-9-387</inkml:trace>
  <inkml:trace contextRef="#ctx0" brushRef="#br0" timeOffset="259406.4405">9843 16006 1548,'1'-18'4515,"-1"18"387,0-13-129,0 13-2064,0 0-1161,0 0-258,0 0-129,5 9-387,-5 4-258,3 9 0,-1 0 0,0 10-387,0-1 0,2-1 0,-2-1-129,1-3 0,-1-5 0,0-7 0,-2-14 0,0 0 129,13 5-129,-7-14-129,2-10 129,0-7 0,3-9 129,2 1-258,-2-2 129,3 2 0,-1 6 0,0 8 129,1 8-129,-1 12 0,-1 11 0,-2 9 0,-3 7 0,0 5 0,-1 3 0,0 1 0,-4-1 0,2-9-129,1-4-129,-3-5-258,7 1-387,-9-18-2580,7 2-1161,-7-2-516,17-11-258</inkml:trace>
  <inkml:trace contextRef="#ctx0" brushRef="#br0" timeOffset="259798.9903">10253 16079 4773,'-12'39'4644,"7"-20"0,-1 3-258,-1-5-3354,7 8-387,0-13-258,3 6 129,4-5-129,4-2-129,0-7 0,6-2-129,-2-2-129,1-5 129,1-5-129,0-4 0,-3-1 129,1-1-129,-6-4 129,-2 1 0,-6 0 0,-1 2 0,-1 0 0,-8-2 0,-8 9 0,-2-1 0,-2 5 0,-6 6-129,3 0 0,-2 9 0,4 2-129,2 8-129,11 4-1290,4-5-2838,5 0-516,7-4-129,8-3-387</inkml:trace>
  <inkml:trace contextRef="#ctx0" brushRef="#br0" timeOffset="260414.5685">10651 15677 7482,'9'-12'5289,"-9"12"-516,0 0 0,7-10-3612,-7 10-774,8 15 387,-2 8-516,-4 7 129,0 10-258,-2 4 258,0 11-387,0 3 129,0 2-129,0-4 0,-3-5 0,2-7 0,0-7 0,1-7 0,0-15 0,0-15-129,0 0 129,0 0 0,5-18-129,-5-4 0,0-4 0,0-7 129,-5 2-129,-4 1 129,-6 4 0,0 7 0,-3 3 0,-2 10 0,1 6 0,-2 11 0,2 6 129,2 9 0,3 4 0,1 5-129,5-2 129,4-1 0,4-4 0,0-3 0,10-5 0,2-7 0,5-5-129,2-7 129,5-1-129,0-4 0,-2-7-258,4-2 0,-4-4-387,6 8-516,-14-14-3483,9 8-516,-5-7-258,0 6-258</inkml:trace>
  <inkml:trace contextRef="#ctx0" brushRef="#br0" timeOffset="260894.6295">10878 16062 3483,'2'31'5031,"-2"-31"-129,5 14-258,2-1-2709,-7-13-1032,13 0 258,-7-11-516,6 8 0,-2-12-129,1 6-258,-1-8 258,4 2-129,-2-3-129,-2-1 0,1-2 0,0 2-129,-4 2 0,0 2 129,-5-1-129,-2 1-129,-2 3 129,-7 1-129,-4 4 0,-3 3 129,-1 1-129,-5 3 0,0 8 129,-2 9 0,3 2-129,0 11 258,0 3-258,6 1 129,3 2 0,5-5 0,7 4-129,1-3 0,9-5 0,5-8 0,1-4 0,4-4-129,1 1 0,-1-5-258,1-5-129,-2-3-258,3 1-903,-12-4-3354,8-3-129,-5-5-516,1 1 0</inkml:trace>
  <inkml:trace contextRef="#ctx0" brushRef="#br0" timeOffset="261390.6924">11314 15952 5031,'35'-14'5160,"-22"2"-129,-4 6-258,-9-8-3354,0 14-258,0 0-258,0 0-129,-6-16 0,-7 16-258,-3 0-129,1 0-129,-5 7-129,-1 5 0,-2 3 0,1 6 0,0 0-129,3 1 129,4 3-129,0-2 129,6-1-129,7-6-129,2-1 129,8-2 0,8-3 0,0-3 0,5-1-129,2-5 0,4 1 0,-3 0 0,0 1 0,-6-1-129,-1 4 129,-7-3-129,-3 8 0,-7-11 129,-4 22 0,-11-10 129,-2 7-129,-7-3 129,0 3-129,-5 2 258,3-2-129,2-3 0,5 0 0,5-6-258,4 1-516,0-11-2451,10 0-1548,9-14-387,6 1-516</inkml:trace>
  <inkml:trace contextRef="#ctx0" brushRef="#br0" timeOffset="261714.7336">11523 15709 8385,'2'-12'5676,"0"-1"-516,-2 13-129,0 0-3741,3 6-774,-3 9 129,7 12-258,-7 7 129,7 11-387,-7 8 129,5 3-129,-3 4 0,-2 3 0,0-4-129,0-3 0,0-3-129,0-9-129,0-8-129,-4-13-645,6 1-4128,-2-24-258,-2 17-129,2-17-516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2:09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15637 5787 1419,'0'0'2967,"0"0"-129,1-15-258,-1 15-516,0 0-129,0 0-387,0 0-387,0 0-258,-12-13-258,12 13-129,-14-2-129,14 2-129,-21 0 0,11 0-129,-3 0 129,1 1-129,-2 2-129,2 2 129,-1-1-129,13-4 0,-19 9 129,19-9-129,-13 8 129,13-8-129,0 0 0,0 0 129,0 0 0,0 0-129,0 0 129,-9 13-129,9-13 129,-1 13 0,1-13-129,-1 25 129,1-6-129,0 5 129,0 1-129,0 5 0,0 5 0,0 3 129,0 3-129,0-2 129,1 0 0,-1 0-129,0-1 0,0-3 0,0-3 258,-2-6-516,-2 0 516,1-5-516,0-3 129,1-4 129,-1-2 0,3-12-129,-1 15 129,1-15 0,0 0-129,0 0 129,6 5 0,-6-5 0,14 0 0,-14 0 0,21-1 0,-8-2 0,0 1 129,0 0-129,1 2 0,-1 0 0,-1 0 0,-2 0-129,1 2-258,-11-2-903,14 0-2967,-14 0-129,0 0-645,13 0 258</inkml:trace>
  <inkml:trace contextRef="#ctx0" brushRef="#br0" timeOffset="5328.3048">15901 6128 3225,'0'0'3225,"0"0"-258,0 0-645,0 0-258,-2-7-645,2 7-387,0 0 0,5-4-387,-5 4 0,17-1-129,-17 1-258,21-3 0,-10 3-129,6 0 0,-6 0-129,4 0 129,-2 0-129,0 0-129,0 3 129,-2-3-129,1 1 0,-12-1-387,24 1-774,-24-1-1290,14-7-1677,-14 7-387,13-11 129</inkml:trace>
  <inkml:trace contextRef="#ctx0" brushRef="#br0" timeOffset="5648.3231">16201 5932 2967,'17'-15'4515,"-6"8"-129,-11 7-1935,0 0-258,0 0-774,15 10-387,-13 2-516,1 9-129,-3-2-129,4 6-129,-4 2 0,1 2 129,-1-3-258,4 0 129,-3-2-258,0-1 258,1-4-387,-1-4 129,4-1-258,-5-14-903,11 13-2322,-11-13-1032,0 0 129,0 0-387</inkml:trace>
  <inkml:trace contextRef="#ctx0" brushRef="#br0" timeOffset="6191.3541">16395 5944 3612,'13'-13'4773,"-13"13"-387,14-14-1548,-11 0-1290,13 13 129,-9-10-774,9 6-258,-5 1-258,4 3 0,-2 1-129,1 0-129,-2 3 0,-1 4-129,-11-7 258,20 23-258,-15-12 0,1 6 0,-4 0-258,-2-1 258,0 2 0,-2 1 0,-4 2-129,-1-4 129,-2 3 0,-3-2 0,0-3-129,0-1 129,2-1-129,-1-1 129,11-12-129,-16 17 129,16-17 0,0 0-129,-6 15 129,6-15 0,0 0 0,15 12 129,-3-12-129,3 3 0,3-1 129,1-2-129,-3 2 0,4 0-129,-2-1-129,-6-1-1161,6 0-2580,-5-1-645,-13 1-129,16-7-129</inkml:trace>
  <inkml:trace contextRef="#ctx0" brushRef="#br0" timeOffset="6664.3812">16708 5881 5031,'17'-12'4902,"-17"12"-387,22-10-1548,-14-1-1677,13 8 0,-6-5-645,5 7-129,-1-5-129,1 6 129,-4 0-387,3 0 129,-5 0-129,2 1 0,-5 4 0,-1 0 0,-10-5-129,19 16 129,-19-16 0,10 19-129,-6-7 0,-1 3 129,-2 2-129,-1 0 0,0 2 0,0 2 0,-4-1 0,-1 4 0,3-3 0,-1 0 129,2-2-258,0-1 258,1-1-258,0-1 258,0-1-258,0-4 129,0 1-258,0-12-258,2 20-516,-2-20-1935,0 0-1548,-6 9-516,6-9 0</inkml:trace>
  <inkml:trace contextRef="#ctx0" brushRef="#br0" timeOffset="6912.3954">16789 6060 1677,'9'-10'4644,"14"1"0,-8 4-129,0-7-2709,9 12-258,-5-6-516,6 6-387,-2 0-387,-1 0-129,0 1-516,-3-1-645,5 5-2709,-8 1-903,-2-1-129,-1 1 0</inkml:trace>
  <inkml:trace contextRef="#ctx0" brushRef="#br0" timeOffset="7116.4069">17214 6130 3354,'18'18'4386,"-18"-18"129,10 13-1935,1 3-387,-11-16-1032,5 23-258,-5-11-516,0 1-258,0 3-387,0-16-1806,-17 20-2193,17-20-258,-14 14 0</inkml:trace>
  <inkml:trace contextRef="#ctx0" brushRef="#br0" timeOffset="8263.4725">17604 5840 2709,'0'0'4773,"0"0"-129,0 0-129,0 0-2709,6 5-516,-2 11-387,-4-1-387,0 7-129,0 2-258,-1 3 258,-3 2-258,1 0 0,-1-1-129,1-3 129,2-3-129,-2-5 0,2-5 0,1-12 129,0 0-258,0 0 129,0 0 0,1-12-129,2-5 129,-2-3 0,1-4 0,-2-3-129,0-6 129,0 1-129,0-3 258,-2 2-258,2 7 129,-1 2 0,1 5 0,0 9 0,0 10 129,0 0-129,11 12 0,-4 5 129,2-3-129,0 4 129,4-2-129,-1-3 129,4-6 0,1 0-129,0-7 129,2 0-129,2-3 0,0-8 0,2-1 129,0-3-129,1-2 0,2 0 0,0 2 0,-1-2 0,-2 3 0,0 3 129,-5 7-258,-1 3 258,-4 1-129,-4 12 0,-3 2 0,-3 7 0,-3 6 129,0 0-129,0 4 129,0 0-129,-1-1 129,-2 0-129,0-1 0,2-2 129,0-5-258,0-5 0,1-1-387,0-16-903,0 0-2967,0 0-387,0 0-129,0 0-516</inkml:trace>
  <inkml:trace contextRef="#ctx0" brushRef="#br0" timeOffset="8564.4898">18149 5944 4128,'0'0'4902,"18"7"0,-18-7-387,16 10-2967,-16-10-645,30 0 129,-13 0-645,8 0 0,-4-3-129,2 1-129,0-1-129,1 1 0,-2 2-258,-8-4-903,8 4-3096,-12-1-387,-10 1-387,17-2-129</inkml:trace>
  <inkml:trace contextRef="#ctx0" brushRef="#br0" timeOffset="8879.5078">18616 5757 5805,'13'1'5031,"-7"20"-258,-6-4-1419,0-17-1935,0 39-129,0-17-516,0 7-129,0-2-387,2 4 0,2 0 0,-2 1-129,0-4-129,1-3 0,-1-1-129,-1-7-129,4 2-387,-5-19-1032,0 0-2838,0 0-387,12 4-258,-12-4-129</inkml:trace>
  <inkml:trace contextRef="#ctx0" brushRef="#br0" timeOffset="9719.5554">18779 5610 1548,'0'0'4515,"0"0"387,-2 10-1032,2-10-1419,0 0-516,0 0-903,0 0-129,0 0-387,13-3 129,-13 3-258,19-4-129,-9 0 0,4 4 0,-3-2 0,6 2-129,-4 0-129,5 2 129,-6 1-129,4 2 0,-3-2 129,1 3-129,-1-3 0,-2 0 0,0 0 0,0 1 0,-11-4 0,16 9 0,-16-9 0,11 15 0,-11-15 0,6 16 0,-6-3-129,0-1 129,0 4 0,0 2 0,0 1 0,0 1 0,-3 5 0,2 1 0,0 0-129,0 4 258,0 1-258,1 1 129,0 3 0,0-1 0,0 0 0,3 0 0,1-2 0,0-2 0,4 0 129,-1-6-129,-1-2 129,0-4-129,-2-2 0,-4-6-129,0-10 129,0 12-129,0-12 0,-18 4 0,7-1 129,-4-3 0,0 0 0,2 0 0,-1 0 0,3 0 0,11 0-258,-17 0-1161,17 0-3096,0 0-129,0-8-516,0 8-129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4.77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B3C4A42-D75D-4ADF-8D83-EDB250D1D717}" emma:medium="tactile" emma:mode="ink">
          <msink:context xmlns:msink="http://schemas.microsoft.com/ink/2010/main" type="writingRegion" rotatedBoundingBox="19360,5279 20189,5203 20264,6017 19435,6093"/>
        </emma:interpretation>
      </emma:emma>
    </inkml:annotationXML>
    <inkml:traceGroup>
      <inkml:annotationXML>
        <emma:emma xmlns:emma="http://www.w3.org/2003/04/emma" version="1.0">
          <emma:interpretation id="{06B8681A-2CA9-4328-98C4-78B2E3A7BDA1}" emma:medium="tactile" emma:mode="ink">
            <msink:context xmlns:msink="http://schemas.microsoft.com/ink/2010/main" type="paragraph" rotatedBoundingBox="19360,5279 20189,5203 20264,6017 19435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854C4E-E46A-43DC-B337-DD564F448217}" emma:medium="tactile" emma:mode="ink">
              <msink:context xmlns:msink="http://schemas.microsoft.com/ink/2010/main" type="line" rotatedBoundingBox="19360,5279 20189,5203 20264,6017 19435,6093"/>
            </emma:interpretation>
          </emma:emma>
        </inkml:annotationXML>
        <inkml:traceGroup>
          <inkml:annotationXML>
            <emma:emma xmlns:emma="http://www.w3.org/2003/04/emma" version="1.0">
              <emma:interpretation id="{402CDCB2-2264-4A38-8BA2-BFB998B96F9B}" emma:medium="tactile" emma:mode="ink">
                <msink:context xmlns:msink="http://schemas.microsoft.com/ink/2010/main" type="inkWord" rotatedBoundingBox="19360,5279 20189,5203 20264,6017 19435,6093"/>
              </emma:interpretation>
              <emma:one-of disjunction-type="recognition" id="oneOf0">
                <emma:interpretation id="interp0" emma:lang="en-US" emma:confidence="0">
                  <emma:literal>By</emma:literal>
                </emma:interpretation>
                <emma:interpretation id="interp1" emma:lang="en-US" emma:confidence="0">
                  <emma:literal>C Y</emma:literal>
                </emma:interpretation>
                <emma:interpretation id="interp2" emma:lang="en-US" emma:confidence="0">
                  <emma:literal>c Y</emma:literal>
                </emma:interpretation>
                <emma:interpretation id="interp3" emma:lang="en-US" emma:confidence="0">
                  <emma:literal>My</emma:literal>
                </emma:interpretation>
                <emma:interpretation id="interp4" emma:lang="en-US" emma:confidence="0">
                  <emma:literal>[ Y</emma:literal>
                </emma:interpretation>
              </emma:one-of>
            </emma:emma>
          </inkml:annotationXML>
          <inkml:trace contextRef="#ctx0" brushRef="#br0">7701 716 258,'0'0'4515,"0"0"-903,0 0-903,0-32-516,0 32-387,0 0-645,0 0-129,-33-35-387,33 35 129,0 0-387,0 0 0,-35-34-258,35 34 129,-34 0 0,34 0-129,-33 0 129,33 0-258,-33 0 129,0 0-129,33 0 129,-34 34-129,34 1 0,-33-35 0,0 32 0,33 2 0,-34-2 0,34 2 0,-33 0 0,33-2 0,0 2 129,0 1 0,0-3 0,0-32 0,33 34 129,-33 0 129,34-34-129,-1 0 0,0 32 0,1-32-129,-1 0 129,0 0-129,0 0 0,1 0 0,-34 0-129,35 0 129,-35 0-258,33-32-129,-33 32-258,0 0-645,0 0-2193,0 0-1677,0 0-387,0 0-129</inkml:trace>
          <inkml:trace contextRef="#ctx0" brushRef="#br0" timeOffset="2979.8784">7934 951 3225,'0'0'4257,"0"0"-1290,0 0-258,0 0-645,0 0-774,0 0-387,0 0-258,0 0 0,0 0-258,0 0-129,0 0 0,0 0-129,0 0 129,0 32-129,0-32 0,0 34 0,0-34 0,34 34-129,-34-34 129,0 0-129,0 0 129,33 32-129,-33-32 0,33 0 129,-33 0-129,0 0 0,33 0 0,-33 0 0,36 0 0,-36-32 0,0 32 129,33 0-129,-33 0 129,0-34-129,0 34 129,33-34-129,-33 34 129,0 0 0,0 0 0,0 0-129,0 0 258,0 0-258,0 0 129,-33 34-129,33 0 129,0-2 0,-33 2-129,33 0 129,0 33 129,-36-33-129,36-2 0,0 2 0,0 0 0,-33-34-129,33 0 258,0 32-258,0-32 0,0 0 0,0 0-129,0 0-129,33 0-516,-33-32-3870,0 32-516,0-34 0,36 34-645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4.91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AC8857-F98E-465B-96B0-2A41337980B1}" emma:medium="tactile" emma:mode="ink">
          <msink:context xmlns:msink="http://schemas.microsoft.com/ink/2010/main" type="inkDrawing" rotatedBoundingBox="7148,9737 7241,5692 7300,5693 7207,9739" semanticType="callout" shapeName="Other">
            <msink:sourceLink direction="with" ref="{0AE006E1-D93A-4DA4-B569-7ABB2DD50461}"/>
            <msink:sourceLink direction="with" ref="{8FA6B339-3EA1-4503-81B6-994A87F06C00}"/>
          </msink:context>
        </emma:interpretation>
      </emma:emma>
    </inkml:annotationXML>
    <inkml:trace contextRef="#ctx0" brushRef="#br0">134 0 3612,'0'0'2838,"0"0"-129,0 0-774,-34 32-129,34-32-516,0 0-387,0 34-258,0-34 129,0 34-387,0-34 0,0 32 0,0 3-129,0-1 258,0-2-258,0-32 129,0 34-258,0 0 258,0 32-258,0-32-129,0-1 129,0 1-129,0 0 129,0 32-129,0-32 0,0-2 0,0 36 129,0-35-129,0 1 0,0 32 0,0-32 129,0 0-258,0 32 129,0-31 0,0-3 129,0 2-129,0 32 0,0-32 129,0 32-129,0-31 258,0-3-258,0 36 129,0-36-129,0 36 129,0-36-129,0 37 0,0-37 129,0 36-129,0-2 0,0-32 0,0 33 129,0-33-129,0 32 0,0-32 0,0 32 0,0-32 129,0 33-129,0-33 129,0 32-129,-33 0 129,33-32-129,0 33 129,0-1-129,0-32 0,0 32 0,0-32 0,0 33 0,0 1 0,-33-36 0,33 36 0,0-36 0,0 37 0,0-3 0,0-32 0,0-2 0,0 36 0,0-36 258,0 3-258,0 31 129,0-32-129,0 0 0,0 32 0,0-32 0,0 33 129,0-33-258,0 32 258,0-32-129,0 32-129,0-31 258,0-3-129,0 34 0,0-32 0,0 0 0,0-2-129,0 2 129,0 1 0,-34-35 0,34 0-129,0 32 129,0-32 0,0 0-258,0 0 258,0 0 0,0 0-129,0 0 0,0 0 0,0 0-129,0 0-387,0 0-516,0 0-2451,0 0-903,0 0-129,0 0-129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3.36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065AD1-59D5-44D8-9E3F-CC6442F9440F}" emma:medium="tactile" emma:mode="ink">
          <msink:context xmlns:msink="http://schemas.microsoft.com/ink/2010/main" type="writingRegion" rotatedBoundingBox="6214,4580 7470,5161 7232,5675 5977,5093"/>
        </emma:interpretation>
      </emma:emma>
    </inkml:annotationXML>
    <inkml:traceGroup>
      <inkml:annotationXML>
        <emma:emma xmlns:emma="http://www.w3.org/2003/04/emma" version="1.0">
          <emma:interpretation id="{79E02553-E9E8-4904-88D2-D41CCA443D7B}" emma:medium="tactile" emma:mode="ink">
            <msink:context xmlns:msink="http://schemas.microsoft.com/ink/2010/main" type="paragraph" rotatedBoundingBox="6214,4580 7470,5161 7232,5675 5977,5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80BA70-0A52-4FBE-9C07-6FEEF021B764}" emma:medium="tactile" emma:mode="ink">
              <msink:context xmlns:msink="http://schemas.microsoft.com/ink/2010/main" type="line" rotatedBoundingBox="6214,4580 7470,5161 7232,5675 5977,5093"/>
            </emma:interpretation>
          </emma:emma>
        </inkml:annotationXML>
        <inkml:traceGroup>
          <inkml:annotationXML>
            <emma:emma xmlns:emma="http://www.w3.org/2003/04/emma" version="1.0">
              <emma:interpretation id="{0AE006E1-D93A-4DA4-B569-7ABB2DD50461}" emma:medium="tactile" emma:mode="ink">
                <msink:context xmlns:msink="http://schemas.microsoft.com/ink/2010/main" type="inkWord" rotatedBoundingBox="6214,4580 7470,5161 7232,5675 5977,5093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to v</emma:literal>
                </emma:interpretation>
                <emma:interpretation id="interp2" emma:lang="en-US" emma:confidence="0">
                  <emma:literal>10 v</emma:literal>
                </emma:interpretation>
                <emma:interpretation id="interp3" emma:lang="en-US" emma:confidence="0">
                  <emma:literal>Vero</emma:literal>
                </emma:interpretation>
                <emma:interpretation id="interp4" emma:lang="en-US" emma:confidence="0">
                  <emma:literal>100 v</emma:literal>
                </emma:interpretation>
              </emma:one-of>
            </emma:emma>
          </inkml:annotationXML>
          <inkml:trace contextRef="#ctx0" brushRef="#br0">67 1 1,'0'0'3482,"0"0"-902,0 0-258,0 0-645,0 0-387,0 0-258,-34 35-258,34-35 0,0 32-387,-33-32 0,33 34 258,0-34-258,0 32 0,0 2 129,0-34-129,0 0 129,33 34-129,-33-34 129,0 0-258,0 0 129,34 0-129,-34 0-129,33-34 0,-33 34 0,33-34 0,-33 34 0,0 0-129,0-32 129,0 32-129,0 0 0,0-34 0,0 34 129,-33-32-129,33 32-129,-33 0 129,33 0-258,0 0-387,0 0-645,-34 32-2322,34-32-903,-33 0-387,33 0 258</inkml:trace>
          <inkml:trace contextRef="#ctx0" brushRef="#br0" timeOffset="613211.368">-1090-519 4257,'0'0'4902,"34"0"-129,-34 0-774,0 0-2709,0 34-387,0-34 0,0 32-258,33 3 129,-33-1-516,0-2 129,33 34-387,-33-32 129,33 0 0,-33-2-129,34 4 0,-34-2 0,33-2 0,-33-32 0,33 0 0,1 0 0,-34 0 0,33 0 0,-33-32 0,33-2 0,0-2 0,-33 4 129,34-2 0,1-32-258,-35 32 258,33 2-258,-33-37 129,34 37-387,-34 32-258,0 0-2064,0-34-1935,0 34-387,0 0-258</inkml:trace>
          <inkml:trace contextRef="#ctx0" brushRef="#br0" timeOffset="613959.9631">-489-50 903,'0'0'4128,"0"0"645,0 0-1806,0-34-1161,34 34-129,-34-32 0,0 32-387,0-34-258,33-2-258,-33 36-258,0 0 129,0-32-258,0 32-129,0 0-129,0 0 129,0 0-129,0 0 0,0 0-129,33 0 129,-33 0-129,0 32 129,0 4-129,0-2 0,0-2 0,0-32 0,0 34 0,0 0 0,0-2-129,0 2-129,0-34-258,0 0-903,34 34-1419,-34-34-1935,0 33-516,0-33 0</inkml:trace>
          <inkml:trace contextRef="#ctx0" brushRef="#br0" timeOffset="614199.9935">-489 151 1548,'0'0'4902,"0"0"0,0 0-129,0 0-2709,34 0-516,-1 0-258,0-34-258,-33 34-387,34 0-387,-1-33-129,0 33-1032,1-34-3612,-34 34-258,33 0-387,-33 0-258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07.12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2AFBEAE-3180-4D7C-A75F-B224AF163EF4}" emma:medium="tactile" emma:mode="ink">
          <msink:context xmlns:msink="http://schemas.microsoft.com/ink/2010/main" type="inkDrawing" rotatedBoundingBox="16089,10465 16184,5282 16878,5295 16783,10478" semanticType="callout" shapeName="Other">
            <msink:sourceLink direction="to" ref="{524FCC8F-03DD-4537-AB03-CDC123447C6B}"/>
            <msink:sourceLink direction="from" ref="{FD198218-0004-4533-B0DD-8862103480FB}"/>
          </msink:context>
        </emma:interpretation>
      </emma:emma>
    </inkml:annotationXML>
    <inkml:trace contextRef="#ctx0" brushRef="#br0">135 0 258,'0'0'2322,"0"0"129,0 0-129,0 0-258,0 0-129,0 0-129,0 35-258,0-35-258,0 66-129,-33-66-387,33 66 0,0-32-129,0 32-129,0-31-258,0 65 129,0-34 0,0 35-129,0-35 0,0 68-129,-33-33 0,33 33 129,0-1-129,0 1 0,0 1-129,0-3 129,0 35-129,0-33 129,0 1 0,0-3-129,0 37 258,0-37-258,0 3 129,0 31-129,0-31 0,0-3 0,0 3 129,0-1-129,0-1 0,0 1 0,0 1 0,0-35 129,-34 33-129,34-33 0,0 34 0,-33-33 0,33-1-129,0 1 258,0-1-258,0 0 129,0 1 0,0-35-129,0 0 129,0 34 0,0-31 0,33-37-258,-33 36 0,0-36-516,0 2-2064,34-34-1935,-34 0-258,0 0-387</inkml:trace>
    <inkml:trace contextRef="#ctx0" brushRef="#br0" timeOffset="332129.6752">-531 37 2967,'0'0'4386,"0"0"-258,0 32-1806,0-32-1548,0 34 258,34-34-129,-34 34-129,33-34-258,-33 32-258,0-32 129,33 34-258,-33-34 0,35 0-129,-35 0 129,34 0-129,-34 0 0,33 0 0,0 0 0,-33 0 0,0-34 0,34 34 0,-34-32 0,33 32 0,-33-34 0,0 0 129,0 34-129,0 0 258,0 0-129,0 0 129,0 0-129,0 0 129,0 34 0,-33 0 0,33-2 0,0 2-129,-34 32 0,34-31 0,-33 31 0,33-32-129,0 32 0,-33-32-387,33-2-1032,0-32-2967,0 35-387,0-35-258,0 0 0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1.6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9C61109-A91C-4FBE-A184-BA01C97578DE}" emma:medium="tactile" emma:mode="ink">
          <msink:context xmlns:msink="http://schemas.microsoft.com/ink/2010/main" type="inkDrawing" rotatedBoundingBox="15512,6345 22434,6330 22435,6559 15513,6574" shapeName="Other">
            <msink:destinationLink direction="with" ref="{9FE666C5-E840-4CEB-BBEF-DE3822B65550}"/>
          </msink:context>
        </emma:interpretation>
      </emma:emma>
    </inkml:annotationXML>
    <inkml:trace contextRef="#ctx0" brushRef="#br0">0 168 1161,'0'0'2193,"33"-34"0,-33 34 0,0 0-387,33 0-258,0 0-258,1 0-258,-34 0-129,33 0-129,2-34-129,-1 34-258,32 0 258,-33 0-387,1 0 0,32 0 0,-32 0 0,32 0-129,-32 0 0,34 0 0,-1 0-129,-1 0 258,-32 0-258,32 0 129,1 0-129,-34 0 129,34 0-129,1 0 129,-35 0 0,34 0-129,-34 0 129,34 34 0,-1-34-129,-32 0 129,32 0-129,-32 0 129,34 0-129,-35 0 0,34 0 0,0 0 0,-34 0 0,33 34 0,-32-34 0,32 0 0,3 0 0,-36 0 0,34 0 0,-1 0 0,1 0 0,0 0 0,-34 0 0,33 0 0,3 0 0,-36 0 0,34 0 0,-34 0 0,0 0 0,34 0 0,-34 32 0,34-32 0,-34 0 0,36 0 0,-3 0 0,-32 0 0,32 0 0,1 0 0,-1 0 0,1 0 0,1 0 0,-34 0 0,32 0 0,1 0 0,-1 0 0,-32 0 0,32 0 0,-32 34 0,34-34 0,-35 0 0,34 0 0,0 0 0,-34 0 0,34 0 0,-34 0 0,33-34 0,-32 34 0,1 0 0,31 0 0,-32 0 0,32 0 0,-32 0-129,32 0 129,-32 0 129,-1 0-129,33 0-129,-30 0 129,30 0 129,-32 0-129,-1 0 0,33 0 0,-32 0 0,32 0 0,-32 0 0,32 0 0,3 0 0,-36 0 0,34 0 0,-1 0 0,1-32 0,-34 32 0,34 0 0,-1 0 0,3 0 0,-36 0 0,34 0 0,-1 0 0,-33 0 0,34 0 0,-34-34 129,34 34-129,-32 0 0,-2 0 0,34 0 0,-34 0 0,1 0 0,32-34 0,-32 34 0,-1 0 0,0 0 0,34 0 0,-32 0 129,-2-33-129,34 33 0,-34 0 0,0 0 0,1 0 0,-1 0 0,0 0 0,1-34 0,-1 34 0,0 0 0,-33 0 129,33 0-129,3 0 0,-36 0 0,33 0 0,-33 0 0,0-34 0,0 34-258,33 0-516,-33 0-3612,0 0-258,0 0-516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2.90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7E42C1C-F3CE-493A-B775-10D438058399}" emma:medium="tactile" emma:mode="ink">
          <msink:context xmlns:msink="http://schemas.microsoft.com/ink/2010/main" type="writingRegion" rotatedBoundingBox="16518,7074 16058,8821 15551,8688 16011,6940"/>
        </emma:interpretation>
      </emma:emma>
    </inkml:annotationXML>
    <inkml:traceGroup>
      <inkml:annotationXML>
        <emma:emma xmlns:emma="http://www.w3.org/2003/04/emma" version="1.0">
          <emma:interpretation id="{E5A0786C-6E45-407F-91CB-3155C975EC91}" emma:medium="tactile" emma:mode="ink">
            <msink:context xmlns:msink="http://schemas.microsoft.com/ink/2010/main" type="paragraph" rotatedBoundingBox="16518,7074 16058,8821 15551,8688 16011,6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AF69FA-B8EC-4DAA-BA0E-65E1A9B92724}" emma:medium="tactile" emma:mode="ink">
              <msink:context xmlns:msink="http://schemas.microsoft.com/ink/2010/main" type="line" rotatedBoundingBox="16518,7074 16058,8821 15551,8688 16011,6940"/>
            </emma:interpretation>
          </emma:emma>
        </inkml:annotationXML>
        <inkml:traceGroup>
          <inkml:annotationXML>
            <emma:emma xmlns:emma="http://www.w3.org/2003/04/emma" version="1.0">
              <emma:interpretation id="{E1AA01CC-8C87-4218-A237-E84150CCBA66}" emma:medium="tactile" emma:mode="ink">
                <msink:context xmlns:msink="http://schemas.microsoft.com/ink/2010/main" type="inkWord" rotatedBoundingBox="15551,8688 16011,6940 16518,7074 16058,8821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f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31 0 2580,'0'0'2709,"0"0"0,0 0-258,0 0-516,0 0-129,0 0-645,0 0-258,0 0 0,-33 0-387,33 0 258,0 32-516,0-32 129,0 34-129,0 0 0,0-2 0,0 2-129,33 0 0,-33-2 0,0 3-129,0-1 129,0-2-129,0-32 129,0 34-129,0 0 0,35-34-129,-35 0 129,0 32-129,0-32-129,0 0-258,0 0-1548,0 0-2322,0 0-387,0 0-258</inkml:trace>
          <inkml:trace contextRef="#ctx0" brushRef="#br0" timeOffset="479.5609">-202 501 2580,'0'0'3225,"0"0"-387,0 0-387,0-34-387,0 34-129,33 0-516,-33 0-387,0 0 0,33 0-387,-33 0-129,34 0 0,-34 0-129,33 0-129,0 34 0,1-34 0,-1 0-129,2 0 0,-2 0 129,1 0-258,-1 0 129,0-34-129,1 34 0,-34 0 0,33 0 0,0 0-129,-33 0-129,0 0-387,33 0-2967,-33 0-1290,0 0-129,0 34-258</inkml:trace>
          <inkml:trace contextRef="#ctx0" brushRef="#br0" timeOffset="1788.227">-2 1336 1032,'0'-34'2322,"0"2"0,0 32-258,-34 0 0,34 0-516,-33 0-129,33 0-258,-33-34-258,33 34 0,-34 0-129,34 0-129,-33 0-258,0 34 129,-1-34 0,1 32-258,0 2 0,0-34 0,-1 35 0,-1 31 0,35-32-129,-33-2 129,-1 2-129,34 0 0,0-2 0,0 37 0,34-69 0,-34 32 0,33 2-129,2-34 129,-1 34 0,-1-34-129,0 0 129,0 0-129,1 0 0,-1 0-258,0-34-129,-33 34-774,34 0-2838,-34 0-774,0 0-387,33 0 129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18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92BA9F7-8F3E-4191-8292-E293A328EAB8}" emma:medium="tactile" emma:mode="ink">
          <msink:context xmlns:msink="http://schemas.microsoft.com/ink/2010/main" type="inkDrawing" rotatedBoundingBox="21800,5129 21800,5562 21785,5562 21785,5129" semanticType="callout" shapeName="Other">
            <msink:sourceLink direction="with" ref="{12CBE052-F656-4318-81EB-174859DC9FEA}"/>
          </msink:context>
        </emma:interpretation>
      </emma:emma>
    </inkml:annotationXML>
    <inkml:trace contextRef="#ctx0" brushRef="#br0">9740 483 3999,'0'0'4902,"0"0"-2064,0 0-387,0 0-516,0 0-516,0 0-387,0 0-387,0 32-129,0 2-258,0 0 129,0-2-129,0 2 0,0 1-129,0 31 129,0-34-258,0 2 129,0 0-129,0-2 129,0-32-258,0 34 129,0-34-129,0 0-258,0 0-774,0 0-3354,0 0-387,0 0-387,0 0 259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9.6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12CBE052-F656-4318-81EB-174859DC9FEA}" emma:medium="tactile" emma:mode="ink">
          <msink:context xmlns:msink="http://schemas.microsoft.com/ink/2010/main" type="inkDrawing" rotatedBoundingBox="21598,5107 22331,5073 22333,5128 21601,5163" shapeName="Other">
            <msink:destinationLink direction="with" ref="{392BA9F7-8F3E-4191-8292-E293A328EAB8}"/>
          </msink:context>
        </emma:interpretation>
      </emma:emma>
    </inkml:annotationXML>
    <inkml:trace contextRef="#ctx0" brushRef="#br0">9540 483 2709,'0'0'4773,"0"0"-258,0 0-2451,0 0-387,0 0-129,33 0-258,-33 0-387,34 0-258,-1 0 0,0 0-129,1 0-129,32 0 129,-33-34-129,36 34-129,-36 0-129,34 0 0,-1 0 0,-32 0 0,-1 0-129,34 0 0,-67 0 0,33 0 0,0 0 0,-33 0-258,0 0-258,0 0-387,33 34-3741,-33-34-387,0 0-516,0 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1.03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5D96BA7-536C-447F-91E6-1B37482F815B}" emma:medium="tactile" emma:mode="ink">
          <msink:context xmlns:msink="http://schemas.microsoft.com/ink/2010/main" type="writingRegion" rotatedBoundingBox="15483,5799 15750,5799 15750,6201 15483,6201"/>
        </emma:interpretation>
      </emma:emma>
    </inkml:annotationXML>
    <inkml:traceGroup>
      <inkml:annotationXML>
        <emma:emma xmlns:emma="http://www.w3.org/2003/04/emma" version="1.0">
          <emma:interpretation id="{9D74265A-B830-4AE9-96AD-9C2180B26254}" emma:medium="tactile" emma:mode="ink">
            <msink:context xmlns:msink="http://schemas.microsoft.com/ink/2010/main" type="paragraph" rotatedBoundingBox="15483,5799 15750,5799 15750,6201 15483,6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FA80EC-BF95-41D2-8332-32187DC35FEA}" emma:medium="tactile" emma:mode="ink">
              <msink:context xmlns:msink="http://schemas.microsoft.com/ink/2010/main" type="line" rotatedBoundingBox="15483,5799 15750,5799 15750,6201 15483,6201"/>
            </emma:interpretation>
          </emma:emma>
        </inkml:annotationXML>
        <inkml:traceGroup>
          <inkml:annotationXML>
            <emma:emma xmlns:emma="http://www.w3.org/2003/04/emma" version="1.0">
              <emma:interpretation id="{524FCC8F-03DD-4537-AB03-CDC123447C6B}" emma:medium="tactile" emma:mode="ink">
                <msink:context xmlns:msink="http://schemas.microsoft.com/ink/2010/main" type="inkWord" rotatedBoundingBox="15483,5799 15750,5799 15750,6201 15483,6201">
                  <msink:destinationLink direction="to" ref="{82AFBEAE-3180-4D7C-A75F-B224AF163EF4}"/>
                  <msink:destinationLink direction="with" ref="{9FE666C5-E840-4CEB-BBEF-DE3822B65550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¥</emma:literal>
                </emma:interpretation>
                <emma:interpretation id="interp4" emma:lang="en-US" emma:confidence="0">
                  <emma:literal>£</emma:literal>
                </emma:interpretation>
              </emma:one-of>
            </emma:emma>
          </inkml:annotationXML>
          <inkml:trace contextRef="#ctx0" brushRef="#br0">-4 67 3999,'0'0'4902,"0"0"-258,0 0-1161,0-35-2322,0 35 0,0 0-258,33-32-129,-33 32-258,33 0 0,0 0-258,1 0-129,-34 0 0,33 0-129,-33 32 129,33-32-129,-33 35-129,0-1 129,34-34 0,-34 32 0,-34 2 0,34-34-129,0 34 129,-33-2 0,33 2-129,-33-34 129,-1 34 0,34-34 0,-33 33 0,33-33 0,0 0 129,0 34-129,0-34 0,-33 0 0,33 0 0,0 0 0,33 34 0,-33-34 0,33 0 129,-33 0-129,34 0 0,-1 0-258,-33 0-129,0 0-774,33 0-258,-33 0-2064,0 0-1290,0 0-516,0 0 387</inkml:trace>
          <inkml:trace contextRef="#ctx0" brushRef="#br0" timeOffset="220.028">-4 267 4386,'-34'-34'4902,"34"34"-258,0 0-1677,0 0-1419,34 0-516,-34 0-258,33 0-387,-33 0-258,33 0-645,0 0-2193,1 0-1806,-1 0-258,0 0-387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2.1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9FE666C5-E840-4CEB-BBEF-DE3822B65550}" emma:medium="tactile" emma:mode="ink">
          <msink:context xmlns:msink="http://schemas.microsoft.com/ink/2010/main" type="inkDrawing" rotatedBoundingBox="15636,5475 16723,6429 16685,6472 15598,5517" semanticType="callout" shapeName="Other">
            <msink:sourceLink direction="with" ref="{C9C61109-A91C-4FBE-A184-BA01C97578DE}"/>
            <msink:sourceLink direction="with" ref="{524FCC8F-03DD-4537-AB03-CDC123447C6B}"/>
          </msink:context>
        </emma:interpretation>
      </emma:emma>
    </inkml:annotationXML>
    <inkml:trace contextRef="#ctx0" brushRef="#br0">0 0 903,'34'0'4128,"-34"34"129,33-34-2322,0 32-129,1 3-387,-1-1-129,0-2-258,2 2-258,-1 32-258,32-32 0,-32-2-258,32 37 129,-33-37-129,34 36 0,-34-36 0,34 2 0,-34 0-129,2-1 258,-1 1-258,32 0 129,-32-2-129,-1 2 0,0 0 0,0-2 0,1-32 129,-34 34-258,33-34 129,0 0-258,1 35-387,-34-35-774,0 0-3096,0 0-258,33 32-645,-33-32 387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4.9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5009 7643 516,'40'-32'3096,"-13"8"-258,6-3-258,6-8-645,3-2-516,13-5-258,0-5-258,9-2-129,-1-6-258,7 0 0,-3-2 0,3 8-258,-8-3-129,-2 7 0,-10 2-258,-4 7 129,-7 14-387,-13 1-387,-3 15-1677,-9 1-1548,-14 5 0,6 6-129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2:35.80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56FA2FC3-FC02-4965-A931-C5F4C61601C0}" emma:medium="tactile" emma:mode="ink">
          <msink:context xmlns:msink="http://schemas.microsoft.com/ink/2010/main" type="writingRegion" rotatedBoundingBox="6948,9537 7316,9537 7316,10374 6948,10374"/>
        </emma:interpretation>
      </emma:emma>
    </inkml:annotationXML>
    <inkml:traceGroup>
      <inkml:annotationXML>
        <emma:emma xmlns:emma="http://www.w3.org/2003/04/emma" version="1.0">
          <emma:interpretation id="{4AE83895-FE76-404E-BF7A-DF44100CAD08}" emma:medium="tactile" emma:mode="ink">
            <msink:context xmlns:msink="http://schemas.microsoft.com/ink/2010/main" type="paragraph" rotatedBoundingBox="6948,9537 7316,9537 7316,10374 6948,10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959A9D-8D03-4745-9770-25BB9C74F1C6}" emma:medium="tactile" emma:mode="ink">
              <msink:context xmlns:msink="http://schemas.microsoft.com/ink/2010/main" type="line" rotatedBoundingBox="6948,9537 7316,9537 7316,10374 6948,10374"/>
            </emma:interpretation>
          </emma:emma>
        </inkml:annotationXML>
        <inkml:traceGroup>
          <inkml:annotationXML>
            <emma:emma xmlns:emma="http://www.w3.org/2003/04/emma" version="1.0">
              <emma:interpretation id="{8FA6B339-3EA1-4503-81B6-994A87F06C00}" emma:medium="tactile" emma:mode="ink">
                <msink:context xmlns:msink="http://schemas.microsoft.com/ink/2010/main" type="inkWord" rotatedBoundingBox="7260,9455 7484,10321 7156,10406 6931,9541">
                  <msink:destinationLink direction="with" ref="{DBAC8857-F98E-465B-96B0-2A41337980B1}"/>
                </msink:context>
              </emma:interpretation>
              <emma:one-of disjunction-type="recognition" id="oneOf0">
                <emma:interpretation id="interp0" emma:lang="en-US" emma:confidence="0">
                  <emma:literal>Yo</emma:literal>
                </emma:interpretation>
                <emma:interpretation id="interp1" emma:lang="en-US" emma:confidence="0">
                  <emma:literal>You</emma:literal>
                </emma:interpretation>
                <emma:interpretation id="interp2" emma:lang="en-US" emma:confidence="0">
                  <emma:literal>too</emma:literal>
                </emma:interpretation>
                <emma:interpretation id="interp3" emma:lang="en-US" emma:confidence="0">
                  <emma:literal>Yom</emma:literal>
                </emma:interpretation>
                <emma:interpretation id="interp4" emma:lang="en-US" emma:confidence="0">
                  <emma:literal>Y:</emma:literal>
                </emma:interpretation>
              </emma:one-of>
            </emma:emma>
          </inkml:annotationXML>
          <inkml:trace contextRef="#ctx0" brushRef="#br0">-268 4246 3225,'0'0'4515,"0"0"-129,0 0-903,0 0-1806,0 34-258,0-34-516,0 34-129,33-2-387,-33 2 0,0 1-129,33-3 0,-33 2 0,34 0 0,-34-2-258,33-32 258,-33 34-129,33 0 0,2-34 0,-35 0 0,34 0-129,-34 0 129,0 0 0,33 0 0,0 0 0,-33-34 0,0 0 0,0 34-129,0-32 129,34-2-129,-34 34 0,0-34 0,0 2-129,0 32-129,0 0-387,0-35-1032,0 35-2709,33 0-387,-33 0-387,0 0 0</inkml:trace>
          <inkml:trace contextRef="#ctx0" brushRef="#br0" timeOffset="1095.6389">-67 4916 2580,'0'0'3741,"0"0"-903,0 0-516,0 0-387,0 0-258,0 0-645,0 0 0,0 0-258,0 32 0,0-32-129,0 0-129,0 0-129,0 35 0,0-1 0,0-34 0,0 0-129,34 32 129,-34-32-129,33 34 0,-33-34-129,33 0 129,-33 0-258,0 0 129,0 0 0,34 0-129,-34-34 129,0 34-129,33-32 129,-33 32-129,0-34 0,0 34 0,0-35 129,0 35-129,-33 0 0,-1 0 0,34-32 0,-33 32 0,33 0-129,-33 0 129,33 0-387,-34 32-774,34-32-3225,0 0-129,0 0-387,0 0-258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2:48.95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EFD091D-95B7-4E1C-9FAF-47D87D2E1F8F}" emma:medium="tactile" emma:mode="ink">
          <msink:context xmlns:msink="http://schemas.microsoft.com/ink/2010/main" type="writingRegion" rotatedBoundingBox="5958,10090 6861,10090 6861,10824 5958,10824"/>
        </emma:interpretation>
      </emma:emma>
    </inkml:annotationXML>
    <inkml:traceGroup>
      <inkml:annotationXML>
        <emma:emma xmlns:emma="http://www.w3.org/2003/04/emma" version="1.0">
          <emma:interpretation id="{CA94EFDB-F391-4037-829F-B3C803CB301A}" emma:medium="tactile" emma:mode="ink">
            <msink:context xmlns:msink="http://schemas.microsoft.com/ink/2010/main" type="paragraph" rotatedBoundingBox="5958,10090 6861,10090 6861,10824 5958,10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4A6869-45F0-413A-9211-EE4CE0E1D7DC}" emma:medium="tactile" emma:mode="ink">
              <msink:context xmlns:msink="http://schemas.microsoft.com/ink/2010/main" type="line" rotatedBoundingBox="5958,10090 6861,10090 6861,10824 5958,10824"/>
            </emma:interpretation>
          </emma:emma>
        </inkml:annotationXML>
        <inkml:traceGroup>
          <inkml:annotationXML>
            <emma:emma xmlns:emma="http://www.w3.org/2003/04/emma" version="1.0">
              <emma:interpretation id="{1C4DF0E9-3E21-4326-B4BA-33339B759314}" emma:medium="tactile" emma:mode="ink">
                <msink:context xmlns:msink="http://schemas.microsoft.com/ink/2010/main" type="inkWord" rotatedBoundingBox="5958,10090 6861,10090 6861,10824 5958,10824"/>
              </emma:interpretation>
              <emma:one-of disjunction-type="recognition" id="oneOf0">
                <emma:interpretation id="interp0" emma:lang="en-US" emma:confidence="0">
                  <emma:literal>Y</emma:literal>
                </emma:interpretation>
                <emma:interpretation id="interp1" emma:lang="en-US" emma:confidence="0">
                  <emma:literal>2</emma:literal>
                </emma:interpretation>
                <emma:interpretation id="interp2" emma:lang="en-US" emma:confidence="0">
                  <emma:literal>k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u</emma:literal>
                </emma:interpretation>
              </emma:one-of>
            </emma:emma>
          </inkml:annotationXML>
          <inkml:trace contextRef="#ctx0" brushRef="#br0">-1258 4799 2709,'0'0'4773,"0"0"-129,0 0 0,0 0-2967,0 0-258,0 0-258,0 66-129,0-66-258,33 34-258,-33-2-258,33 2 0,1 32-258,-34-31 129,33-1 0,2-2-129,-35 2 0,34 32 0,-34-66 0,33 34 0,0-2 0,-33-32 0,33 0 0,-33 0 0,34-32 0,-34 32 0,33-34 0,-33-32 0,33 32 0,1 2 0,-34-37 129,33 37-258,-33-36 258,0 36-129,0-2-129,0 0-516,0 34-1548,0 0-2064,0 0-516,0 0-129,0 34-516</inkml:trace>
          <inkml:trace contextRef="#ctx0" brushRef="#br0" timeOffset="1051.6335">-655 5232 3225,'0'0'4386,"0"0"-129,0-32-1032,0 32-1419,0 0 0,0 0-387,0-34-387,0 34-129,0 0-129,33 0-129,-33 0-129,0 0-129,0 0 0,34 0-258,-34 0 129,0 0-129,0 0-129,33 0 129,-33 0-129,0 34 0,0-34 0,33 0 0,-33 32 0,0-32 0,0 34-129,0-2 129,-33-32-129,33 34 0,0 1 129,-33-35-129,33 32 129,0 2-129,-34-34 129,34 0 0,-33 34 0,33-34 0,0 0 0,0 0 0,0 0 129,0 0-129,0 0 129,0 0-129,0 0 129,0 0 0,0 0 0,33 0 0,-33 0 0,34 0 129,-1 0-129,-33 0 0,33 0 0,0 32-129,-33-32 0,34 0-387,-1 34-1935,-33-34-2322,33 0-258,1 0-516,-34 0-129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23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F2D65A6-105D-4FCF-AA3A-14E863B31B0F}" emma:medium="tactile" emma:mode="ink">
          <msink:context xmlns:msink="http://schemas.microsoft.com/ink/2010/main" type="inkDrawing" rotatedBoundingBox="17955,5293 17967,5662 17931,5663 17920,5295" shapeName="Other"/>
        </emma:interpretation>
      </emma:emma>
    </inkml:annotationXML>
    <inkml:trace contextRef="#ctx0" brushRef="#br0">5860 649 129,'0'0'4128,"0"0"-774,0 0-774,0 0-516,0 0-387,0 0-516,0 0-387,36 0-129,-36 0-129,0 35 0,0-35-129,0 32 129,0 2-258,0-2 0,0 2 0,0 0-129,0-34 0,0 32 0,0 2-129,0 1 129,0-3-129,0-32 0,0 0 0,0 34-129,0-34-129,0 0-387,0 0-1419,0 0-2580,0 0-129,0 0-516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6:50.7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6E9FC3F-2771-4022-BB8B-DD28B94E9CD0}" emma:medium="tactile" emma:mode="ink">
          <msink:context xmlns:msink="http://schemas.microsoft.com/ink/2010/main" type="inkDrawing" rotatedBoundingBox="17720,5692 18253,5645 18256,5676 17723,5722" shapeName="Other"/>
        </emma:interpretation>
      </emma:emma>
    </inkml:annotationXML>
    <inkml:trace contextRef="#ctx0" brushRef="#br0">5661 1051 4257,'0'0'4773,"0"0"-387,0 0-3096,0 0 0,0 0 0,0 0-516,33 0 0,0 0-258,1 0-129,-1 0 0,0 0 0,0 0-129,36 0 0,-36 0-129,1-34 0,-1 34 0,0 0-129,0 0 129,1 0-129,-1 0 0,-33 0 0,0 0 0,33 0 129,-33 0-129,0 0 0,0 0-129,0 0 0,0 0-129,0 0-258,0 0-1548,0 0-2967,0 0 129,0 0-516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19:23.507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3234CD25-6BC5-4282-A345-157DA21399A8}" emma:medium="tactile" emma:mode="ink">
          <msink:context xmlns:msink="http://schemas.microsoft.com/ink/2010/main" type="writingRegion" rotatedBoundingBox="16153,8648 16388,8648 16388,9050 16153,9050"/>
        </emma:interpretation>
      </emma:emma>
    </inkml:annotationXML>
    <inkml:traceGroup>
      <inkml:annotationXML>
        <emma:emma xmlns:emma="http://www.w3.org/2003/04/emma" version="1.0">
          <emma:interpretation id="{96167B7A-842D-4290-9CD1-304229B36CB5}" emma:medium="tactile" emma:mode="ink">
            <msink:context xmlns:msink="http://schemas.microsoft.com/ink/2010/main" type="paragraph" rotatedBoundingBox="16153,8648 16388,8648 16388,9050 16153,9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BD60D6-C11E-4287-A3C8-91FBF0D0CC3A}" emma:medium="tactile" emma:mode="ink">
              <msink:context xmlns:msink="http://schemas.microsoft.com/ink/2010/main" type="line" rotatedBoundingBox="16153,8648 16388,8648 16388,9050 16153,9050"/>
            </emma:interpretation>
          </emma:emma>
        </inkml:annotationXML>
        <inkml:traceGroup>
          <inkml:annotationXML>
            <emma:emma xmlns:emma="http://www.w3.org/2003/04/emma" version="1.0">
              <emma:interpretation id="{FD198218-0004-4533-B0DD-8862103480FB}" emma:medium="tactile" emma:mode="ink">
                <msink:context xmlns:msink="http://schemas.microsoft.com/ink/2010/main" type="inkWord" rotatedBoundingBox="16153,8648 16388,8648 16388,9050 16153,9050">
                  <msink:destinationLink direction="from" ref="{82AFBEAE-3180-4D7C-A75F-B224AF163EF4}"/>
                </msink:context>
              </emma:interpretation>
              <emma:one-of disjunction-type="recognition" id="oneOf0">
                <emma:interpretation id="interp0" emma:lang="en-US" emma:confidence="1">
                  <emma:literal>z</emma:literal>
                </emma:interpretation>
                <emma:interpretation id="interp1" emma:lang="en-US" emma:confidence="0">
                  <emma:literal>Z</emma:literal>
                </emma:interpretation>
                <emma:interpretation id="interp2" emma:lang="en-US" emma:confidence="0">
                  <emma:literal>7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¥</emma:literal>
                </emma:interpretation>
              </emma:one-of>
            </emma:emma>
          </inkml:annotationXML>
          <inkml:trace contextRef="#ctx0" brushRef="#br0">0 0 774,'0'0'2838,"0"0"-387,0 0 0,0 0-774,0 0-129,0 0-387,0 0-258,0 0-258,0 0 0,0 0-258,0 0 0,0 0 258,0 0-258,0 0 0,0 0 129,33 32-129,-33-32 129,0 0-258,0 0 129,33 0 0,-33 0-258,34 0 129,-34 0-129,35 0 0,-35 0 0,0 0-129,0 0 129,33 35-129,-33-35 0,0 0 0,0 0 0,0 34 129,0-34-129,0 0 0,0 32 0,0-32 0,0 34 0,0 0 0,-33-34 0,33 32 0,-35 2 0,35-34 0,0 34 0,-34-34 0,34 33 0,0-33 0,-33 0 0,33 0 0,0 34 0,0-34-129,0 0 129,0 0 129,33 0-129,-33 0 0,0 0 129,0 0-129,34 0 0,-34 0 0,35 0 0,-35 0 0,33 34-129,-33-34 129,0 0-129,0 0-129,34 0-387,-34 0-1419,0-34-2451,0 34-258,33 0-258</inkml:trace>
          <inkml:trace contextRef="#ctx0" brushRef="#br0" timeOffset="512.0649">66 201 3870,'0'0'4515,"0"0"-1677,0 0-129,0 0-645,0 32-387,0-32-516,34 0-387,-34 0-258,35 0-258,-35 0-129,33 0-129,-33 0-1161,34 0-3354,-34 0-129,33 0-387,-33 0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7.3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28DCEFD0-2343-4E7B-A33F-07FF20419132}" emma:medium="tactile" emma:mode="ink">
          <msink:context xmlns:msink="http://schemas.microsoft.com/ink/2010/main" type="inkDrawing" rotatedBoundingBox="15578,9840 16380,9763 16384,9799 15582,9877" shapeName="Other">
            <msink:destinationLink direction="with" ref="{442C8119-5001-4B10-8CFA-5931E62178A7}"/>
          </msink:context>
        </emma:interpretation>
      </emma:emma>
    </inkml:annotationXML>
    <inkml:trace contextRef="#ctx0" brushRef="#br0">-504 2874 258,'0'0'4128,"0"0"645,0 0-2064,33 0-387,-33 0-516,34 0-258,-1 0-387,2 0-258,-35 0-258,67 0-129,-34 0-129,0 0 0,34 0 0,-34 0-258,34-32 0,0 32 0,-34 0 0,35 0-129,-34 0 129,-1-34-258,0 34 129,1 0-258,-1 0-903,-33 0-3225,33 0-516,-33 0-387,0 0-129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2:07:26.65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42C8119-5001-4B10-8CFA-5931E62178A7}" emma:medium="tactile" emma:mode="ink">
          <msink:context xmlns:msink="http://schemas.microsoft.com/ink/2010/main" type="inkDrawing" rotatedBoundingBox="15979,9774 15997,10277 15963,10278 15945,9776" semanticType="callout" shapeName="Other">
            <msink:sourceLink direction="with" ref="{28DCEFD0-2343-4E7B-A33F-07FF20419132}"/>
          </msink:context>
        </emma:interpretation>
      </emma:emma>
    </inkml:annotationXML>
    <inkml:trace contextRef="#ctx0" brushRef="#br0">-136 2842 645,'0'-34'4386,"0"34"129,0 0-1806,0 0-387,34 34-258,-34-34-774,0 0-129,0 0-516,0 32-129,0 2 0,0 0-129,0-34-129,0 32 0,0 2 0,0 33-129,0-33 129,0 0-129,0-2 0,0 2 0,0 0-129,0-2 0,0-32-129,0 0-258,0 35-645,0-35-2580,0 0-1419,0 0 129,0 0-387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A9E2106-D853-47A9-9723-E88B5FC42585}" emma:medium="tactile" emma:mode="ink">
          <msink:context xmlns:msink="http://schemas.microsoft.com/ink/2010/main" type="inkDrawing" rotatedBoundingBox="3896,13453 6107,13242 6134,13523 3922,13734" semanticType="strikethrough" shapeName="Other">
            <msink:sourceLink direction="with" ref="{631C4CE8-AC28-4A79-81B8-1940E490654A}"/>
          </msink:context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076E16C-9FF0-4CBB-9DBF-E1365E44F25A}" emma:medium="tactile" emma:mode="ink">
          <msink:context xmlns:msink="http://schemas.microsoft.com/ink/2010/main" type="inkDrawing" rotatedBoundingBox="15284,13339 17393,13107 17429,13433 15320,13665" semanticType="strikethrough" shapeName="Other"/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F44FC8D-B819-43DB-BD96-558A85F73BEA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E81ADDAE-8B93-45F8-9AC8-3FB1B30A2A81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17.6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8829 6881 1419,'34'17'2451,"-7"-5"129,6 5-129,10 2-645,1-5-258,13 8-387,1-5-129,10 7-258,-5-5-129,5 8-258,-6-1 129,-1 0-387,-8 5 0,0-1-129,-6 5 0,-3 1 0,-2-2-129,0-1-516,3 3-2322,1-3-1032,-5-8-387,6 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2.029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803C50B-8826-4687-8E35-306ABC108289}" emma:medium="tactile" emma:mode="ink">
          <msink:context xmlns:msink="http://schemas.microsoft.com/ink/2010/main" type="inkDrawing" rotatedBoundingBox="20712,13314 22283,13382 22273,13597 20703,13530" shapeName="Other"/>
        </emma:interpretation>
      </emma:emma>
    </inkml:annotationXML>
    <inkml:trace contextRef="#ctx0" brushRef="#br0">0 166 3225,'0'0'3999,"0"0"-1290,0 0-516,0 0-129,0 0-387,0 0-258,33-34-258,-33 34-258,34 0-129,-1-32 0,0 32 0,34-34 0,-34 34-129,34-34-129,34 34 0,-34-33 0,33 33-129,-34 0-258,34 0 129,2 0-129,-35 0-129,33 0 129,-34 0-129,1 0 129,-1 33-129,1-33 0,-32 34 0,32 0 0,-34-34 0,0 32 0,1 2 0,-1-34 0,-33 34 0,33-34 0,-33 0 129,34 32-129,-34-32-129,0 0 0,0 0-129,0 0-387,0 0-774,0 0-3225,0 0-129,0-32-516,0 32-129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DBF682A0-0185-4B59-B153-631384FD352C}" emma:medium="tactile" emma:mode="ink">
          <msink:context xmlns:msink="http://schemas.microsoft.com/ink/2010/main" type="writingRegion" rotatedBoundingBox="5510,14290 7069,14210 7094,14698 5536,14778"/>
        </emma:interpretation>
      </emma:emma>
    </inkml:annotationXML>
    <inkml:traceGroup>
      <inkml:annotationXML>
        <emma:emma xmlns:emma="http://www.w3.org/2003/04/emma" version="1.0">
          <emma:interpretation id="{06637446-E82A-41EB-A744-D3B10E0A0B9F}" emma:medium="tactile" emma:mode="ink">
            <msink:context xmlns:msink="http://schemas.microsoft.com/ink/2010/main" type="paragraph" rotatedBoundingBox="5510,14290 7069,14210 7094,14698 5536,14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EE3155-8A57-48B3-BAC0-12A3EAF5AC78}" emma:medium="tactile" emma:mode="ink">
              <msink:context xmlns:msink="http://schemas.microsoft.com/ink/2010/main" type="line" rotatedBoundingBox="5510,14290 7069,14210 7094,14698 5536,14778"/>
            </emma:interpretation>
          </emma:emma>
        </inkml:annotationXML>
        <inkml:traceGroup>
          <inkml:annotationXML>
            <emma:emma xmlns:emma="http://www.w3.org/2003/04/emma" version="1.0">
              <emma:interpretation id="{C9A73509-372F-49B0-835A-CE2FE19BB02B}" emma:medium="tactile" emma:mode="ink">
                <msink:context xmlns:msink="http://schemas.microsoft.com/ink/2010/main" type="inkWord" rotatedBoundingBox="5510,14290 7069,14210 7094,14698 5536,14778"/>
              </emma:interpretation>
              <emma:one-of disjunction-type="recognition" id="oneOf0">
                <emma:interpretation id="interp0" emma:lang="en-US" emma:confidence="0">
                  <emma:literal>write</emma:literal>
                </emma:interpretation>
                <emma:interpretation id="interp1" emma:lang="en-US" emma:confidence="0">
                  <emma:literal>we rite</emma:literal>
                </emma:interpretation>
                <emma:interpretation id="interp2" emma:lang="en-US" emma:confidence="0">
                  <emma:literal>W rite</emma:literal>
                </emma:interpretation>
                <emma:interpretation id="interp3" emma:lang="en-US" emma:confidence="0">
                  <emma:literal>writer</emma:literal>
                </emma:interpretation>
                <emma:interpretation id="interp4" emma:lang="en-US" emma:confidence="0">
                  <emma:literal>who rite</emma:literal>
                </emma:interpretation>
              </emma:one-of>
            </emma:emma>
          </inkml:annotationXML>
      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  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  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      <inkml:trace contextRef="#ctx0" brushRef="#br0" timeOffset="1120.142">2841 774 2451,'0'0'4257,"0"0"0,0 35-129,0-35-2064,0 0-516,0 34-516,0-34-258,0 32-387,0 2-129,33-34 0,-33 34-258,0-34-129,0 32-387,0-32-774,0 0-2580,0 0-516,0 0 0,0 0-258</inkml:trace>
          <inkml:trace contextRef="#ctx0" brushRef="#br0" timeOffset="1336.1697">2874 608 8901,'0'-32'4386,"0"32"-258,-33 0-1290,33 0-2838,0 0-1806,0 0-2193,0 0-258,33 32-258,-33-32-129</inkml:trace>
          <inkml:trace contextRef="#ctx0" brushRef="#br0" timeOffset="1916.2433">3009 843 7224,'0'0'4773,"0"0"0,0 0-516,0 0-2838,0-34-516,0 34-258,33 0 0,1 0-387,-1 0-258,-33 0-516,33 0-645,0 0-3096,-33 0-387,34 0-129,-34 0-387</inkml:trace>
      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  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      </inkml:traceGroup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6D5342-13FD-4AE7-9665-AEADC5019C24}" emma:medium="tactile" emma:mode="ink">
          <msink:context xmlns:msink="http://schemas.microsoft.com/ink/2010/main" type="inkDrawing" rotatedBoundingBox="1374,16533 6223,16540 6222,16639 1373,16632" semanticType="callout" shapeName="Other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36.377"/>
    </inkml:context>
    <inkml:brush xml:id="br0">
      <inkml:brushProperty name="width" value="0.05833" units="cm"/>
      <inkml:brushProperty name="height" value="0.05833" units="cm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BBFA984-4AE7-4F64-9B24-A305E36AD4EC}" emma:medium="tactile" emma:mode="ink">
          <msink:context xmlns:msink="http://schemas.microsoft.com/ink/2010/main" type="writingRegion" rotatedBoundingBox="1047,13352 20122,12966 20193,16464 1118,16850"/>
        </emma:interpretation>
      </emma:emma>
    </inkml:annotationXML>
    <inkml:traceGroup>
      <inkml:annotationXML>
        <emma:emma xmlns:emma="http://www.w3.org/2003/04/emma" version="1.0">
          <emma:interpretation id="{FF275312-9430-4ED6-A6E4-1A5687B0F828}" emma:medium="tactile" emma:mode="ink">
            <msink:context xmlns:msink="http://schemas.microsoft.com/ink/2010/main" type="paragraph" rotatedBoundingBox="1115,13351 20122,12966 20140,13816 1132,14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C62E18-0A05-4CBE-8599-B937E257254A}" emma:medium="tactile" emma:mode="ink">
              <msink:context xmlns:msink="http://schemas.microsoft.com/ink/2010/main" type="line" rotatedBoundingBox="1115,13351 20122,12966 20140,13816 1132,14201"/>
            </emma:interpretation>
          </emma:emma>
        </inkml:annotationXML>
        <inkml:traceGroup>
          <inkml:annotationXML>
            <emma:emma xmlns:emma="http://www.w3.org/2003/04/emma" version="1.0">
              <emma:interpretation id="{0BD039B1-BCB3-4659-8CDC-24F2FE93DC73}" emma:medium="tactile" emma:mode="ink">
                <msink:context xmlns:msink="http://schemas.microsoft.com/ink/2010/main" type="inkWord" rotatedBoundingBox="1120,13569 3753,13516 3766,14142 1132,14195"/>
              </emma:interpretation>
              <emma:one-of disjunction-type="recognition" id="oneOf0">
                <emma:interpretation id="interp0" emma:lang="en-US" emma:confidence="0">
                  <emma:literal>onto</emma:literal>
                </emma:interpretation>
                <emma:interpretation id="interp1" emma:lang="en-US" emma:confidence="0">
                  <emma:literal>obo</emma:literal>
                </emma:interpretation>
                <emma:interpretation id="interp2" emma:lang="en-US" emma:confidence="0">
                  <emma:literal>oho</emma:literal>
                </emma:interpretation>
                <emma:interpretation id="interp3" emma:lang="en-US" emma:confidence="0">
                  <emma:literal>orzo</emma:literal>
                </emma:interpretation>
                <emma:interpretation id="interp4" emma:lang="en-US" emma:confidence="0">
                  <emma:literal>Oto</emma:literal>
                </emma:interpretation>
              </emma:one-of>
            </emma:emma>
          </inkml:annotationXML>
          <inkml:trace contextRef="#ctx0" brushRef="#br0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  <inkml:trace contextRef="#ctx0" brushRef="#br0" timeOffset="-571.572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        <inkml:trace contextRef="#ctx0" brushRef="#br0" timeOffset="-42643.4151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-1503.6907">-2335 212 774,'0'0'3483,"0"0"387,0 0-1290,-41 0-516,41 0-387,0 40-516,0-40-129,-42 0-258,42 42-258,0-42 129,0 0-258,0 43-129,0-43 129,0 40-129,0 2 0,0-42-129,42 43 129,-42-43-129,0 0 0,41 40 0,-41-40-129,42 0 0,-42 0 129,41-40-129,-41 40 0,0 0 0,44-43 0,-44 43 0,0-42 0,0 42 0,0 0 0,0 0-129,-44-40 129,44 40-129,0-43-129,0 43-258,-41 0-774,41 0-2709,0 0-258,-42 0-129,42 0-129</inkml:trace>
        </inkml:traceGroup>
        <inkml:traceGroup>
          <inkml:annotationXML>
            <emma:emma xmlns:emma="http://www.w3.org/2003/04/emma" version="1.0">
              <emma:interpretation id="{631C4CE8-AC28-4A79-81B8-1940E490654A}" emma:medium="tactile" emma:mode="ink">
                <msink:context xmlns:msink="http://schemas.microsoft.com/ink/2010/main" type="inkWord" rotatedBoundingBox="6004,13252 17777,13013 17794,13863 6021,14102">
                  <msink:destinationLink direction="with" ref="{BA9E2106-D853-47A9-9723-E88B5FC42585}"/>
                </msink:context>
              </emma:interpretation>
              <emma:one-of disjunction-type="recognition" id="oneOf1">
                <emma:interpretation id="interp5" emma:lang="en-US" emma:confidence="0">
                  <emma:literal>Tolono??</emma:literal>
                </emma:interpretation>
                <emma:interpretation id="interp6" emma:lang="en-US" emma:confidence="0">
                  <emma:literal>Pocono??</emma:literal>
                </emma:interpretation>
                <emma:interpretation id="interp7" emma:lang="en-US" emma:confidence="0">
                  <emma:literal>Tolono!?</emma:literal>
                </emma:interpretation>
                <emma:interpretation id="interp8" emma:lang="en-US" emma:confidence="0">
                  <emma:literal>Pocono!?</emma:literal>
                </emma:interpretation>
                <emma:interpretation id="interp9" emma:lang="en-US" emma:confidence="0">
                  <emma:literal>Solomon??</emma:literal>
                </emma:interpretation>
              </emma:one-of>
            </emma:emma>
          </inkml:annotationXML>
          <inkml:trace contextRef="#ctx0" brushRef="#br0" timeOffset="-36319.612">5915-81 645,'0'0'3225,"0"0"-129,0 0-645,-42 0-387,42 0-387,0 0-387,0 43-258,0-43-258,0 0-258,0 0 0,-41 40-129,41-40 0,0 42 129,0-42-258,0 0 0,0 43 129,41-43-129,-41 0 0,0 40 0,0-40-129,42 0 0,-1 0 0,-41 0-129,41 0 129,1 0-129,-42 0 0,44 0 129,-44 0-129,0-40 0,0-3 0,0 43 0,0-42 0,0 42 0,-44 0 0,44 0 0,-42 0 0,42-40 0,-41 40 0,0 0 0,41 0 0,0 0 0,-42 0 0,42 0-258,0 0-645,0 40-3096,0-40-516,0 0 0,42 0-387</inkml:trace>
          <inkml:trace contextRef="#ctx0" brushRef="#br0" timeOffset="-34463.3763">8498-414 3999,'42'0'4386,"-42"0"0,0 0-1935,0 0-516,0 0-516,0 43-387,0-43-258,0 0-129,41 0-129,-41 0 129,0 40-258,42-40-129,-42 0 129,41 42-258,-41-42 129,0 0-129,42 43 0,-42-43 0,0 0-129,0 0 129,41 40-129,-41-40 129,0 43-129,0-43 0,0 0 0,0 0 129,0 0-129,0 42 0,0-42 0,0 0 258,0 0-258,0 0 0,-41 0 0,41 0 0,-42 0 129,42 0-129,-41 0 0,41 0 0,-42 0 0,42 40 0,0-40 0,-41 0 0,41 0 0,-42 0 0,42 0 0,0 0 0,0 0-129,0 0 129,0 43-516,0-43-258,0 0-3096,0 0-903,0 0 0,0 0-516</inkml:trace>
          <inkml:trace contextRef="#ctx0" brushRef="#br0" timeOffset="-33643.2722">8957-121 258,'0'0'3999,"0"0"258,0 0-1290,0 0-387,0 0-903,0 0-258,0 40-516,0-40 0,0 0-387,0 0-129,-41 43 0,41-43-258,0 40 129,0-40-129,41 42 129,-41-42-258,0 0 129,0 0 0,0 0 0,0 0-129,42 43 129,-42-43-129,0 0 0,0 0 129,41-43-129,-41 43 0,0 0 0,0 0 258,41-42-258,-41 42 0,0-40 0,0 40 129,0 0-129,0 0 0,0-43 0,0 43 0,-41 0 0,41 0 0,-41 0 0,41 0-387,-42-40-129,42 40-1419,0 0-2580,0 40 0,0-40-516,0 0 0</inkml:trace>
          <inkml:trace contextRef="#ctx0" brushRef="#br0" timeOffset="-12591.599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      <inkml:trace contextRef="#ctx0" brushRef="#br0" timeOffset="-12139.5416">11207-539 6063,'0'0'4902,"0"0"-258,0 0-258,0 0-3612,0 0-258,41 0 129,-41 43 0,42-43-258,-1 40-129,1-40-129,-42 42 0,41-42 0,0 43 0,-41-43-129,42 40 129,-42-40-129,0 42 0,0-42 0,0 0 129,0 0-129,0 43 0,0-43 129,-42 0-129,42 0 0,-41 0 0,41 0 0,-41 0 0,41 40 0,-42-40-129,42 0-258,0 0-516,0 0-3612,0 0-129,0 0-387,0 0-258</inkml:trace>
          <inkml:trace contextRef="#ctx0" brushRef="#br0" timeOffset="-35131.4612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      <inkml:trace contextRef="#ctx0" brushRef="#br0" timeOffset="-11471.9565">11455 44 2193,'-41'0'4644,"41"0"-129,-41 43-645,41-43-1548,0 40-387,-42-40-516,42 42-387,0-42-387,0 43-258,0-43 0,42 0 0,-42 0-129,41 0-129,-41 0 0,41 0 0,1 0-129,-42-43 258,41 43-258,-41-42 0,0 2 0,0 40 0,0-43 129,0 43-129,0-42 0,0 42-129,-41 0-258,41 0-258,-42 0-1677,42 0-2193,-41 42-387,0-42-516,41 43 129</inkml:trace>
          <inkml:trace contextRef="#ctx0" brushRef="#br0" timeOffset="-37827.3035">5331-456 645,'0'0'4386,"-41"-40"129,41 40 129,0 0-1935,0 0-903,0 0-516,0 0-258,0 0-129,41 0-258,-41 0-129,0 40-129,42-40 0,-42 0-129,41 42-129,-41-42 0,42 43 129,-42-43-129,41 40 0,-41 2-129,44-42 0,-44 43 0,42-43 129,-42 40-129,0 3 0,0-43 0,0 42 0,41-42 0,-41 40 0,0-40 0,-41 0 0,41 0 0,0 43 0,0-43 129,-42 0-129,42 0 0,0 0 0,-44 0 0,44 0 129,-41 0-129,41 0 0,0 0 129,0 0-129,0 0 0,0 0 0,0 0-129,0 0-129,0 0-516,0 0-2322,0 0-1290,0 0-516,0 0-516,0 0 0</inkml:trace>
          <inkml:trace contextRef="#ctx0" brushRef="#br0" timeOffset="-40207.1055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        <inkml:trace contextRef="#ctx0" brushRef="#br0" timeOffset="-39296.49">2916 2 774,'0'0'2580,"0"42"-258,0-42 0,0 0-516,0 0-258,0 0-387,-42 43 129,42-43-516,0 0 129,0 0-258,0 40 129,0-40-258,0 42 0,0-42 0,42 43-129,-42-43-129,0 0 0,41 0 0,1 0-129,-42 0 0,41 0 0,-41 0-129,42 0 129,-1-43-129,-41 43 0,0-42 0,42 42 0,-42-40 129,0 40-129,0-43 0,0 43 0,-42 0 0,1-42 0,41 42 0,-42 0 0,1 0 0,41 0 0,-42 0 0,42 0-129,0 0-258,-41 0-645,41 0-2322,0 0-903,0 0-129,0 42-129</inkml:trace>
          <inkml:trace contextRef="#ctx0" brushRef="#br0" timeOffset="-38407.8772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      <inkml:trace contextRef="#ctx0" brushRef="#br0" timeOffset="57231.7675">13709-496 516,'0'0'4515,"0"0"387,0 0-387,0 0-1419,34 0-1677,-34 0-258,33 0-258,-33 34-258,33-34 0,-33 0-387,33 34 0,1-2-129,-34-32 0,33 34-129,-33-34 129,33 34-129,-33-1 129,0 1-129,34-34 129,-34 34 0,0-2-129,0-32 129,0 34-129,0-34 129,-34 0 0,34 0-129,0 0 129,0 0-129,-33 0 0,33 0 0,-33 0-129,33 0-258,0 0-645,0 0-3483,0 0-258,0 34-258,0-34-516</inkml:trace>
          <inkml:trace contextRef="#ctx0" brushRef="#br0" timeOffset="57927.8559">14077 40 3225,'0'0'4515,"0"0"-129,0 0-1806,-33 34-645,33-34-387,0 0-387,0 32-387,0-32 0,0 34-387,0-34 258,0 34-387,0-34 129,33 0-129,1 0-258,-34 0 129,33 0-258,0 0 129,-33 0-129,34-34 258,-34 34-387,0-34 258,33 34 129,-33-32-129,0 32 0,-33 0-129,33 0-129,-34-34-645,34 34-1161,-33 0-2580,0 0 0,-1 0-645,1 34 517</inkml:trace>
        </inkml:traceGroup>
        <inkml:traceGroup>
          <inkml:annotationXML>
            <emma:emma xmlns:emma="http://www.w3.org/2003/04/emma" version="1.0">
              <emma:interpretation id="{E81ADDAE-8B93-45F8-9AC8-3FB1B30A2A81}" emma:medium="tactile" emma:mode="ink">
                <msink:context xmlns:msink="http://schemas.microsoft.com/ink/2010/main" type="inkWord" rotatedBoundingBox="19866,13195 20127,13190 20137,13663 19875,13668">
                  <msink:destinationLink direction="with" ref="{FF44FC8D-B819-43DB-BD96-558A85F73BEA}"/>
                </msink:context>
              </emma:interpretation>
              <emma:one-of disjunction-type="recognition" id="oneOf2">
                <emma:interpretation id="interp10" emma:lang="en-US" emma:confidence="0">
                  <emma:literal>]</emma:literal>
                </emma:interpretation>
                <emma:interpretation id="interp11" emma:lang="en-US" emma:confidence="0">
                  <emma:literal>)</emma:literal>
                </emma:interpretation>
                <emma:interpretation id="interp12" emma:lang="en-US" emma:confidence="0">
                  <emma:literal>}</emma:literal>
                </emma:interpretation>
                <emma:interpretation id="interp13" emma:lang="en-US" emma:confidence="0">
                  <emma:literal>,</emma:literal>
                </emma:interpretation>
                <emma:interpretation id="interp14" emma:lang="en-US" emma:confidence="0">
                  <emma:literal>3</emma:literal>
                </emma:interpretation>
              </emma:one-of>
            </emma:emma>
          </inkml:annotationXML>
          <inkml:trace contextRef="#ctx0" brushRef="#br0" timeOffset="62219.9009">16318-462 6321,'0'0'5418,"33"-34"-387,-33 34-387,33 0-3096,-33 0-516,34 0 0,-34 34-387,33-34-129,0 34-258,-33-34 0,34 32-129,-34 2 0,33 0-129,-33-1 0,0 1 0,33 0 129,-33-2-258,0 2 129,0 0 0,0-2 0,0-32 0,-33 34 0,33-34 0,-33 0 0,33 35 0,-34-35 0,34 0 0,-33 0 0,33 0 0,-33 0-129,33 0-129,0 0-387,0 0-3096,0 0-1290,0 0 0,0 0-774</inkml:trace>
        </inkml:traceGroup>
      </inkml:traceGroup>
    </inkml:traceGroup>
    <inkml:traceGroup>
      <inkml:annotationXML>
        <emma:emma xmlns:emma="http://www.w3.org/2003/04/emma" version="1.0">
          <emma:interpretation id="{607DD1B3-3E5F-4025-BE7E-F795AD4E17D9}" emma:medium="tactile" emma:mode="ink">
            <msink:context xmlns:msink="http://schemas.microsoft.com/ink/2010/main" type="paragraph" rotatedBoundingBox="1274,15878 1872,16665 1356,17057 758,16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6812A7-E017-4CE0-A1CB-DD86E6AFE0AD}" emma:medium="tactile" emma:mode="ink">
              <msink:context xmlns:msink="http://schemas.microsoft.com/ink/2010/main" type="line" rotatedBoundingBox="1274,15878 1872,16665 1356,17057 758,16270"/>
            </emma:interpretation>
          </emma:emma>
        </inkml:annotationXML>
        <inkml:traceGroup>
          <inkml:annotationXML>
            <emma:emma xmlns:emma="http://www.w3.org/2003/04/emma" version="1.0">
              <emma:interpretation id="{68B11A63-1A16-4D72-9771-79A7B9E512B3}" emma:medium="tactile" emma:mode="ink">
                <msink:context xmlns:msink="http://schemas.microsoft.com/ink/2010/main" type="inkWord" rotatedBoundingBox="1274,15878 1872,16665 1356,17057 758,16270"/>
              </emma:interpretation>
              <emma:one-of disjunction-type="recognition" id="oneOf3">
                <emma:interpretation id="interp15" emma:lang="en-US" emma:confidence="0">
                  <emma:literal>k</emma:literal>
                </emma:interpretation>
                <emma:interpretation id="interp16" emma:lang="en-US" emma:confidence="0">
                  <emma:literal>6</emma:literal>
                </emma:interpretation>
                <emma:interpretation id="interp17" emma:lang="en-US" emma:confidence="0">
                  <emma:literal>4</emma:literal>
                </emma:interpretation>
                <emma:interpretation id="interp18" emma:lang="en-US" emma:confidence="0">
                  <emma:literal>K</emma:literal>
                </emma:interpretation>
                <emma:interpretation id="interp19" emma:lang="en-US" emma:confidence="0">
                  <emma:literal>"</emma:literal>
                </emma:interpretation>
              </emma:one-of>
            </emma:emma>
          </inkml:annotationXML>
          <inkml:trace contextRef="#ctx0" brushRef="#br1" timeOffset="89367.3481">-2441 2314 2322,'0'0'3612,"0"0"258,0 0-1290,0 0-258,0 0-516,0 0-516,0 0-258,0 0-258,0 0-258,0 32-129,0-32 0,0 34-129,0 0-129,0 33 0,0-33 0,0 32-129,0 0 0,33-32 0,-33 33 129,0 1-258,0-36 129,0 36 0,0-36 0,0 2 0,0 33 0,0-67-129,0 34 129,0-34 0,34 34 0,-34-34 0,0 0 0,0 0-129,0 0 0,0 0-645,0-34-2580,0 34-903,0-34-258,0 2-387</inkml:trace>
          <inkml:trace contextRef="#ctx0" brushRef="#br1" timeOffset="95475.1238">-1906 2748 645,'0'0'1032,"0"0"-258,0 0-258,0 0-387,0 0-129,0 0 129,33-33-129,-33 33 258,0 0 258,0 0 258,0 0 258,0 0 387,0 0-129,0 0 258,0 0 258,0 0-387,0 0 0,0 0-129,0 0-258,0 0-129,0 0-129,0 0-258,0 0-129,0 0-129,0 0 129,-33 0-129,33 0 0,0 33 0,0-33 0,-34 0-129,34 0 0,-33 0 0,33 34 129,-35-34-129,35 0-129,-34 0 129,34 34-129,-33-34 129,33 0-129,0 32 0,0-32 0,-33 0 0,33 0 0,-33 0 0,33 0 0,0 0 0,0 34 0,0-34 129,-34 0-129,34 0 0,0 0 0,0 0 129,-33 0-129,33 0 129,0 0-129,0 0 0,0 34 129,0-34-129,0 0 0,0 0 129,0 0 0,0 32-129,0-32 258,33 34-129,-33-34 0,34 0 0,-34 35 129,33-35-129,-33 32 0,33-32 0,0 34-129,-33-34 0,34 0 0,-34 0 0,0 34 0,0-34-129,35 0 0,-35 0-387,0 32-516,33-32-3354,-33 0-387,34 0-129,-34 0-516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5.66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CA2674E9-5909-418D-AC69-4032940FE62E}" emma:medium="tactile" emma:mode="ink">
          <msink:context xmlns:msink="http://schemas.microsoft.com/ink/2010/main" type="inkDrawing" rotatedBoundingBox="6823,16509 24313,16363 24315,16513 6824,16659" shapeName="Other"/>
        </emma:interpretation>
      </emma:emma>
    </inkml:annotationXML>
    <inkml:trace contextRef="#ctx0" brushRef="#br0">-19 168 1548,'0'34'2580,"0"-34"-1161,0 0 0,0 0-129,0 0-129,0-34-258,0 34 0,0 0 0,0 0-129,0 0-129,0 0 0,0 0-129,0 0 129,0 0-258,34 0 129,-34 0 0,35 0 0,-35 0-258,33 0 0,-33 0-129,33 0 129,-33 0 0,34 0-129,-34 0 0,33 0-129,-33 0 0,33 0 129,-33 0 0,34 0-129,-34 0 129,33 0-129,0 0 129,-33-32-129,0 32 129,33 0-129,-33 0 129,34 0-129,-1 0 0,-33 0 0,33 0 0,-33 0 0,36 32 0,-36-32 0,33 0 0,0 0 129,-33 0-129,33 0-129,1 0 129,-34 0 0,33 0 129,0 0-129,1 0 0,-1 0 0,0 0-129,1 0 129,-1-32 0,0 32 0,0 0 0,3 0 0,-36 0 0,33 0 0,0 0 0,1 0 0,-1 0 0,0 0-129,0 0 129,1 0 0,-1 0 0,0 0-129,1 0 129,-1 0-129,0 0 129,2 0 0,-1 0 0,-1 0 0,34 0 0,-34 0 0,0 0 0,34 0 0,-1 0 0,1 0 0,-32 0 0,32 0 0,-1 0 0,-32 0 0,32 0 0,-33 0 0,34 0-129,0 0 129,-34 0 0,35 0-129,-34 0 129,32 0-129,1 32 129,-34-32 0,34 0 0,-1 0 0,3 0-129,-2 0 129,-1 0 0,1 0 0,-1 0-129,-32 0 129,32 0 0,3 0-258,-3-32 258,1 32 0,-34 0-129,34 0 129,-1 0-129,1 0 129,1 0-129,-34 0 0,32 0 0,1 0 129,-1 32-129,1-32 0,0 0 129,-1 0-129,3 0 129,-3 0 0,34 0-129,-33 0 129,-1 0 0,1 34-129,2-34 129,-3 0-129,1 0 0,33 0 129,-34 0-129,36 0 129,-35 0-258,-1 0 258,34 0 0,-33 34 0,-1-34 0,36 0 0,-35 0 0,-1 0 0,1 0 0,-1 0 0,1 0 0,0 0 0,1 0 0,-1 0 0,-1 0 0,1 0 0,-1 0 0,1 0 0,2 0 0,-36 0 0,33-34 0,1 34 0,-34 0 258,34 0-258,-1 0 0,-32 0 0,34 0 0,-1 0 0,-34 0 0,34 0-258,-1-34 258,-32 34 0,32 0 0,1 0 0,1 0 0,-1 0 0,-34 0 0,34 0 0,-1-32 258,1 32-258,-34 0 0,34 0 0,1 0 0,-1 0 0,0 0 0,-1 0 0,1 0 0,-1 0 0,36 0 0,-35-34 0,-1 34 0,1 0 0,-1 0 0,34 0 0,-31 0 0,-3 0 0,1 0 129,0 0-129,32 0 0,-32 0 0,2 0 0,30 0 0,-32 0 0,33-34 0,-34 34 0,36 0 0,-35 0 0,33 0 0,-34 0 129,1 0-129,0 0 0,1 0 0,32 0 129,-33 0-129,-1 0 0,1 0 0,-1 0 0,1 0 0,1 0 0,-34 0 0,32 0 0,1 0 0,-1 0 0,1 34 0,-34-34 0,36 0 0,-3 0 0,1 0 129,-34 0-129,34 0 0,-1 0 0,-32 0 129,32 0-129,3 0 0,-3 0 0,1 0 0,-34-34 0,34 34 0,0 0 0,-1 0 0,-31 0 0,32 0 0,0 0 0,-34 0 0,33 0 0,-32 0 0,32 0 0,1 0 0,-34 0 0,36 0 0,-36 0 0,34 0 0,-1 0 0,-33 0 0,34 0 0,0 0 0,1 0 0,-1 0 0,-34 0 0,34 0 0,-1 0 0,1 0 129,-34 0-258,34 0 129,1 0 0,-1 0 0,-1 0 0,1 0 0,0 0 129,-1 0-129,1 0 0,1 0 0,-1 0 0,-1 0 0,1 0 0,0 0 0,-1 0 0,3 0 0,-36 0 0,34 0 0,-34 0 0,33 0 0,-32-33 0,32 33 0,-32 0 0,-1 0 0,35 0 0,-34 0 0,32 0 0,-32 0 0,-1 0 0,33 0 0,-32 0 0,-1 0 0,34 0 0,-34 0 0,2 0 0,-2 0 0,1 0 0,-1 0 0,0 0-129,1 0 129,-1 0 0,0 0 0,1 0-129,-1 0 129,33 0 0,-32 0 0,-1 0 0,2 0 0,-1 0 0,-1 0 0,0 0 0,0 0 0,34 0 0,-34 0 0,1 0 0,-1 0 0,33 0 0,-32 0 0,1 0 0,-2 0 0,1 0 0,-1 0 0,33 0-129,-32 0 129,-1 33 0,0-33 0,1 0 0,-1 0 0,0 0-129,0 0 129,3 0 0,-3 0 0,0 0 0,1 0 0,-1 0-129,0 0 129,0 0 0,1 0 0,-1 0 0,0 0 0,1 0 0,32 0 0,-31 0 0,-1 0 0,-1 0 0,0 0 0,1 0 0,-1 0 0,0 0-129,1 0 129,-1 0 0,0 0 0,0 0 0,1 0-258,-1 0 258,-33 0 0,33 0 0,3 0 0,-36 0 0,33 0 0,-33 0 0,33 0 0,0 0-129,-33 0 129,34 0 0,-1 0 0,-33 0-129,33 0 129,1 0 0,-34 0 0,33 0 0,-33 0 129,0-33-129,0 33 0,33 0 0,-33 0 0,0 0 0,0 0 129,0 0-129,0 0 0,0 0 0,0 0 0,0 0 0,0 0 258,0 0-258,33 0 0,-33 0 0,0-34 0,0 34 129,34 0-129,-34 0 0,0 0 0,0 0 0,33 0 0,-33 0 0,0 0 0,0 0 129,35 0-129,-35 0 0,0 0 0,0 0 0,34 0 129,-34 0-129,33 0 0,-33 0 129,0 0-129,0 0 129,33 0-129,-33 0 129,0 0-129,0 0 129,0 0-129,0 0 129,0 0-129,0 0 0,0 0 0,0 0-645,0 0-3096,0 0-258,0 0-387,0 0 129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4:17.494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F55A17D3-65B8-4158-A563-5C42A2BF23B5}" emma:medium="tactile" emma:mode="ink">
          <msink:context xmlns:msink="http://schemas.microsoft.com/ink/2010/main" type="writingRegion" rotatedBoundingBox="24812,16317 23918,17115 23343,16470 24237,15673"/>
        </emma:interpretation>
      </emma:emma>
    </inkml:annotationXML>
    <inkml:traceGroup>
      <inkml:annotationXML>
        <emma:emma xmlns:emma="http://www.w3.org/2003/04/emma" version="1.0">
          <emma:interpretation id="{D36D39A3-B177-452A-9F92-02F8FDDF21AB}" emma:medium="tactile" emma:mode="ink">
            <msink:context xmlns:msink="http://schemas.microsoft.com/ink/2010/main" type="paragraph" rotatedBoundingBox="24812,16317 23918,17115 23343,16470 24237,156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04E14B-7E81-4B87-9E33-204D6C3D81CB}" emma:medium="tactile" emma:mode="ink">
              <msink:context xmlns:msink="http://schemas.microsoft.com/ink/2010/main" type="line" rotatedBoundingBox="24812,16317 23918,17115 23343,16470 24237,15673"/>
            </emma:interpretation>
          </emma:emma>
        </inkml:annotationXML>
        <inkml:traceGroup>
          <inkml:annotationXML>
            <emma:emma xmlns:emma="http://www.w3.org/2003/04/emma" version="1.0">
              <emma:interpretation id="{77111171-B2C1-4CA6-8A97-23587C85F9CD}" emma:medium="tactile" emma:mode="ink">
                <msink:context xmlns:msink="http://schemas.microsoft.com/ink/2010/main" type="inkWord" rotatedBoundingBox="24812,16317 23918,17115 23343,16470 24237,15673"/>
              </emma:interpretation>
              <emma:one-of disjunction-type="recognition" id="oneOf0">
                <emma:interpretation id="interp0" emma:lang="en-US" emma:confidence="0">
                  <emma:literal>*</emma:literal>
                </emma:interpretation>
                <emma:interpretation id="interp1" emma:lang="en-US" emma:confidence="0">
                  <emma:literal>$</emma:literal>
                </emma:interpretation>
                <emma:interpretation id="interp2" emma:lang="en-US" emma:confidence="0">
                  <emma:literal>x</emma:literal>
                </emma:interpretation>
                <emma:interpretation id="interp3" emma:lang="en-US" emma:confidence="0">
                  <emma:literal>I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36 63 258,'0'-32'3096,"0"32"-645,0 0 129,0 0-258,0-34-258,0 34-387,0 0-258,0 0 0,0 0-516,0 0 0,0 0-258,0 34-258,0-34 0,-33 32-258,33-32 258,0 34-258,0 0 129,0-2 0,0 2 129,0 0-258,0-2 129,0 3 0,0 31-129,0-32 0,0 0 0,0-2 0,0 36-129,0-35 0,0 1 0,0 0 0,0-2 0,33 2 0,-33-34-129,0 34 0,0-2-258,0-32-516,0 34-3225,0-34-516,0 0-129,0 0-387</inkml:trace>
          <inkml:trace contextRef="#ctx0" brushRef="#br0" timeOffset="5795.736">-64 565 129,'0'0'3483,"0"0"-387,0 0-645,0 0-258,0 0-387,0 0-516,0 0 0,0 0-129,0 0-129,0 0-129,0 0-129,0 0-258,0 0 0,0 0 0,-33 0-258,33 0 258,0 0-258,0 0-129,-33 0 129,-1 34-129,34-34 0,-35 0 0,35 34-129,-33-34 129,-1 32-129,1-32 129,0 34-129,0 0 129,-1-34 0,-32 32 0,32 2-129,1 1 129,0-35 0,0 32 0,-3 2-129,3-34 0,0 0 129,33 34-129,0-34 0,-34 0 0,34 0 0,0 0 0,0 0-516,0 0-2580,0-34-1419,0 34-258,34 0-516</inkml:trace>
          <inkml:trace contextRef="#ctx0" brushRef="#br0" timeOffset="4788.108">-700 298 1419,'0'0'3741,"0"0"258,0 0-1290,0 0-258,0 0-774,33 0-129,-33 0-387,0 0-129,0 0-258,33 0-129,-33 0 129,36 34-258,-36-34-129,33 0-129,-33 32 0,33-32-129,0 0 0,-33 0-129,34 34 0,-1-34 0,0 0 0,-33 34 0,34-34 0,-1 0 0,-33 32 0,33-32 0,-33 0 0,0 34 0,33-34 0,-33 0 0,34 34 0,-34-34 0,33 0 0,-33 0 0,0 0 0,35 33-129,-35-33-516,0 0-1806,0 0-2064,0 0-258,0 0-387,0 0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3.1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8A7040A-26A0-4169-BBE2-97DE63E04E48}" emma:medium="tactile" emma:mode="ink">
          <msink:context xmlns:msink="http://schemas.microsoft.com/ink/2010/main" type="writingRegion" rotatedBoundingBox="5977,16021 7251,15982 7276,16807 6002,16846"/>
        </emma:interpretation>
      </emma:emma>
    </inkml:annotationXML>
    <inkml:traceGroup>
      <inkml:annotationXML>
        <emma:emma xmlns:emma="http://www.w3.org/2003/04/emma" version="1.0">
          <emma:interpretation id="{E0D059D8-31C5-4648-8DF9-2E71ECE7120B}" emma:medium="tactile" emma:mode="ink">
            <msink:context xmlns:msink="http://schemas.microsoft.com/ink/2010/main" type="paragraph" rotatedBoundingBox="5977,16021 7251,15982 7276,16807 6002,168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80ABD3-E881-4C8A-8782-BEC8BF39192A}" emma:medium="tactile" emma:mode="ink">
              <msink:context xmlns:msink="http://schemas.microsoft.com/ink/2010/main" type="line" rotatedBoundingBox="5977,16021 7251,15982 7276,16807 6002,16846"/>
            </emma:interpretation>
          </emma:emma>
        </inkml:annotationXML>
        <inkml:traceGroup>
          <inkml:annotationXML>
            <emma:emma xmlns:emma="http://www.w3.org/2003/04/emma" version="1.0">
              <emma:interpretation id="{5FC3756A-BED0-4D89-9830-8CBEAC8F6B3C}" emma:medium="tactile" emma:mode="ink">
                <msink:context xmlns:msink="http://schemas.microsoft.com/ink/2010/main" type="inkWord" rotatedBoundingBox="5977,16021 7251,15982 7276,16807 6002,16846"/>
              </emma:interpretation>
              <emma:one-of disjunction-type="recognition" id="oneOf0">
                <emma:interpretation id="interp0" emma:lang="en-US" emma:confidence="0">
                  <emma:literal>3K</emma:literal>
                </emma:interpretation>
                <emma:interpretation id="interp1" emma:lang="en-US" emma:confidence="0">
                  <emma:literal>ilk</emma:literal>
                </emma:interpretation>
                <emma:interpretation id="interp2" emma:lang="en-US" emma:confidence="0">
                  <emma:literal>tie,</emma:literal>
                </emma:interpretation>
                <emma:interpretation id="interp3" emma:lang="en-US" emma:confidence="0">
                  <emma:literal>tin</emma:literal>
                </emma:interpretation>
                <emma:interpretation id="interp4" emma:lang="en-US" emma:confidence="0">
                  <emma:literal>tin,</emma:literal>
                </emma:interpretation>
              </emma:one-of>
            </emma:emma>
          </inkml:annotationXML>
          <inkml:trace contextRef="#ctx0" brushRef="#br0">2439 2681 2322,'0'0'4386,"0"0"-129,0 0-903,0 0-903,0 0-516,0 0-645,0 0-258,0 0-129,0 0-258,0 0 0,0 0-258,36 0 0,-36 0-129,0 0-129,0 0 258,33 34-258,0-34 0,-33 0-129,34 33 129,-34-33-129,33 0 0,1 34 0,-34-34 0,33 0 0,-33 34 0,33-34 0,1 0 0,-34 32 0,0-32 0,33 0 0,-33 0-129,0 34 129,0-34 129,0 0-129,0 0-129,0 34 129,0-34 0,-33 32 0,-1-32-129,34 0 129,-33 34 0,0-34 0,33 35-129,-34-35 258,34 32-129,-33-32 0,33 0-129,0 34 129,0-34 0,0 0 0,0 0-387,0 0-129,0 0-903,0 0-3096,0 0-129,0 0-387,33 0-129</inkml:trace>
          <inkml:trace contextRef="#ctx0" brushRef="#br0" timeOffset="-5400.1857">3011 2346 2322,'0'0'4386,"0"0"0,0 0-1161,0 0-774,0 0-645,0 0-516,0 0-258,-33-32-516,33 32 129,0 0-258,0 0-129,0 0 0,0 0 0,0 32 0,0 2-129,0-34 0,33 34 129,-33-2-129,0 3 0,0-1 0,0-2-129,0 36 0,0-36 258,0 36-258,34-35 0,-34 1 0,0 32 0,0-32 0,0 0 0,0-34 0,0 32 0,0 2 0,0-34 0,0 0-258,0 35 129,0-35-258,0 0-387,0 0-3483,0-35-387,0 35-258,0-34-387</inkml:trace>
          <inkml:trace contextRef="#ctx0" brushRef="#br0" timeOffset="426661.1791">3145 2848 516,'0'0'2451,"0"0"-387,0 0 258,0 0-516,0 0 0,0 0-258,0 0 0,0 0-129,0 0-258,0 0-387,0 0-129,0 0 129,0 0-258,0 0-129,0 0 0,0 0 0,0 0-129,0 0 129,0 0-129,0 0 258,33-32-129,-33 32 0,34 0 0,-34 0 0,33-34-129,-33 34 0,34 0 0,-34-34-129,33 34 129,2 0-129,-1-33 0,-1 33 0,1-34-129,-1 34 0,1-34 0,-34 34 129,33-32-129,0 32 0,1-34 129,-1 34-129,1 0 0,-34-34 0,33 34 0,-33 0 0,0 0 0,0 0 0,0 0-129,0 0-129,0 0-903,0 0-3225,0 0-129,0 0-258,0 34-516</inkml:trace>
          <inkml:trace contextRef="#ctx0" brushRef="#br0" timeOffset="427460.7806">3178 2882 1677,'0'0'3612,"0"0"0,0 0-645,0 0-258,0-34-516,0 34-258,0 0-645,0 0-258,0 0 0,0 0-387,0 0 0,0 0-129,0 0-129,34 0 129,-1 0-258,-33 34 129,34 0-258,-1-34 129,2 32-129,-1 2-129,-1 1 129,1-35 0,-1 32-129,1-32 0,-1 34 0,0-34 0,-33 0 0,34 0 0,-1 0 0,-33 0 0,0 0 0,34 34-129,-34-34 0,0 0-258,33 0-3483,-33 0-645,0 0-387,0 0-516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41.03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85F929B-BBD4-4211-821C-E0E1BC30705F}" emma:medium="tactile" emma:mode="ink">
          <msink:context xmlns:msink="http://schemas.microsoft.com/ink/2010/main" type="writingRegion" rotatedBoundingBox="11617,13922 24679,13273 24729,14261 11666,14910"/>
        </emma:interpretation>
      </emma:emma>
    </inkml:annotationXML>
    <inkml:traceGroup>
      <inkml:annotationXML>
        <emma:emma xmlns:emma="http://www.w3.org/2003/04/emma" version="1.0">
          <emma:interpretation id="{16723383-873A-4E4D-9BF1-DBE49DAC55EB}" emma:medium="tactile" emma:mode="ink">
            <msink:context xmlns:msink="http://schemas.microsoft.com/ink/2010/main" type="paragraph" rotatedBoundingBox="11617,13922 24679,13273 24729,14261 11666,149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D83453-82AA-4CE8-8055-63D9B91F3875}" emma:medium="tactile" emma:mode="ink">
              <msink:context xmlns:msink="http://schemas.microsoft.com/ink/2010/main" type="line" rotatedBoundingBox="11617,13922 24679,13273 24729,14261 11666,14910"/>
            </emma:interpretation>
          </emma:emma>
        </inkml:annotationXML>
        <inkml:traceGroup>
          <inkml:annotationXML>
            <emma:emma xmlns:emma="http://www.w3.org/2003/04/emma" version="1.0">
              <emma:interpretation id="{945EAA01-452D-41C2-9BCA-29E900CC5E0A}" emma:medium="tactile" emma:mode="ink">
                <msink:context xmlns:msink="http://schemas.microsoft.com/ink/2010/main" type="inkWord" rotatedBoundingBox="11628,14135 12762,14079 12780,14442 11646,14499"/>
              </emma:interpretation>
              <emma:one-of disjunction-type="recognition" id="oneOf0">
                <emma:interpretation id="interp0" emma:lang="en-US" emma:confidence="1">
                  <emma:literal>use</emma:literal>
                </emma:interpretation>
                <emma:interpretation id="interp1" emma:lang="en-US" emma:confidence="0">
                  <emma:literal>us</emma:literal>
                </emma:interpretation>
                <emma:interpretation id="interp2" emma:lang="en-US" emma:confidence="0">
                  <emma:literal>Use</emma:literal>
                </emma:interpretation>
                <emma:interpretation id="interp3" emma:lang="en-US" emma:confidence="0">
                  <emma:literal>wise</emma:literal>
                </emma:interpretation>
                <emma:interpretation id="interp4" emma:lang="en-US" emma:confidence="0">
                  <emma:literal>rise</emma:literal>
                </emma:interpretation>
              </emma:one-of>
            </emma:emma>
          </inkml:annotationXML>
          <inkml:trace contextRef="#ctx0" brushRef="#br0">16819-127 3354,'-33'0'4644,"33"0"-258,0 0-1419,0 0-774,0 0-387,0 32-645,0-32-516,0 0 129,0 0-387,0 34 0,0-34-258,33 35 129,0-35-129,-33 32-129,34-32 0,-34 0 129,33 0-129,0 0 0,-33 0 0,34-32 0,-34 32 0,0-35 0,0 35 0,0-34 0,0 34-129,0-32 129,-34 32 0,34 0 0,-33 0 0,33 0 0,-33 0-129,-1 0-129,34 0-516,0 32-3612,0-32-129,-33 0-387,33 0-129</inkml:trace>
          <inkml:trace contextRef="#ctx0" brushRef="#br0" timeOffset="-15135.422">8157 476 2709,'0'-35'4515,"0"35"-516,0 0-1419,0 0-516,0 0-387,0 0-387,0 0-387,0 0-129,0 0-258,0 0 0,0 0 129,0 35-258,-33-35-129,33 32 129,0 2-129,0-34 0,-33 35 0,33-3 0,0 3 129,0-3-258,33-32 0,-33 34 129,0-34-129,33 35 0,1-35 0,-34 0-129,35 0 0,-2 0 129,1 0-129,-34 0 0,33-35 0,0 35 0,-33-34 0,0 34 0,33-32 0,-33-3 0,0 3 0,0-3 0,0 35 0,0-34 0,0 2 0,0 32 0,0-35 0,0 35 0,0 0 0,0 0 0,0 0 0,0 0 129,0 35-129,0-3 0,0 2 0,0 1 129,0-3-129,0 3 0,0-3 0,0-32 129,34 34-129,-34-34-129,0 0-258,0 0-516,33 0-2967,-33 0-903,33 0-129,-33 0-516</inkml:trace>
          <inkml:trace contextRef="#ctx0" brushRef="#br0" timeOffset="-14571.3504">8794 508 3612,'0'0'4773,"0"-32"-129,0 32-258,0 0-2580,0 0-903,0 0 129,0 0-129,0 0-387,-33 0-129,33 0 0,-34 0 0,34 32 0,-33-32-129,33 0 258,-33 34-387,33-34 129,-36 0-129,36 0 0,0 35-129,0-35 129,36 0-129,-36 0 0,33 0 0,-33 32 0,33-32 0,1 0 0,-34 0 0,0 0 0,33 35-129,-33-35 129,0 0 0,0 0 0,0 32-129,0 2 129,0-34-129,0 0 129,-33 35 0,33-35-129,-34 32 129,34-32 0,-33 0 0,33 0 0,0 0 0,-33 0 0,33 0-129,0-32-516,0 32-258,0 0-2967,0 0-645,0 0-516,0-35-387</inkml:trace>
        </inkml:traceGroup>
        <inkml:traceGroup>
          <inkml:annotationXML>
            <emma:emma xmlns:emma="http://www.w3.org/2003/04/emma" version="1.0">
              <emma:interpretation id="{C8CEB015-B9B4-4368-B88D-22505313BAA8}" emma:medium="tactile" emma:mode="ink">
                <msink:context xmlns:msink="http://schemas.microsoft.com/ink/2010/main" type="inkWord" rotatedBoundingBox="14335,14207 15370,14156 15387,14501 14352,14552"/>
              </emma:interpretation>
              <emma:one-of disjunction-type="recognition" id="oneOf1">
                <emma:interpretation id="interp5" emma:lang="en-US" emma:confidence="1">
                  <emma:literal>use</emma:literal>
                </emma:interpretation>
                <emma:interpretation id="interp6" emma:lang="en-US" emma:confidence="0">
                  <emma:literal>uses</emma:literal>
                </emma:interpretation>
                <emma:interpretation id="interp7" emma:lang="en-US" emma:confidence="0">
                  <emma:literal>used</emma:literal>
                </emma:interpretation>
                <emma:interpretation id="interp8" emma:lang="en-US" emma:confidence="0">
                  <emma:literal>user</emma:literal>
                </emma:interpretation>
                <emma:interpretation id="interp9" emma:lang="en-US" emma:confidence="0">
                  <emma:literal>wise</emma:literal>
                </emma:interpretation>
              </emma:one-of>
            </emma:emma>
          </inkml:annotationXML>
          <inkml:trace contextRef="#ctx0" brushRef="#br0" timeOffset="-13979.2752">8927 609 5547,'33'0'4773,"-33"0"0,0 0-516,0 0-3225,34 0-129,-34 0 129,33 0-516,-33 0 0,33-32-258,-33 32 129,34 0-258,-34 0 129,0-35 0,0 35 0,35 0-129,-35 0 0,0-34 0,0 34 0,0 0-129,0 0 129,0-32-129,0 32 0,0 0 0,0 0 0,-35-35-129,35 35 129,-34 0 0,34 0 0,-33 0 0,0 0 0,33 0 0,-34 35 0,1-35 129,33 32-129,-33 2 0,33 1 129,0-35 0,0 32 0,0 3 0,0-3 0,0-32 0,33 34 129,0-34-129,-33 0 129,34 35 0,-1-35-129,0 0 0,1 0 0,1 0 0,-2 0-129,-33 0-129,33 0-258,-33 0-516,34-35-3999,-34 35 129,0 0-645,0 0-258</inkml:trace>
          <inkml:trace contextRef="#ctx0" brushRef="#br0" timeOffset="-10043.2754">10833 542 2580,'0'0'4128,"-34"0"-129,34 0-2193,0 0 258,0 0-516,0 35-258,0-35-258,0 32-258,0-32-258,0 35 129,0-3-258,0-32 129,0 34-258,0-34 129,0 35-129,0-3 0,0-32 0,34 0-129,-34 0 0,0 0 0,0 0 0,33 0 0,2 0-129,-35-32 0,33-3 129,-33 35-129,0-34 0,34 2 129,-34 32-129,0-35 0,33 3 258,-33 32-129,0-35 0,0 35 129,0 0 0,0 0-129,0 0 129,0 0-129,0 0 129,0 35-129,0-35-129,0 32 129,0 3 129,0-35-258,0 32 129,0 2 0,0-34-129,0 35 0,33-35-129,-33 0-387,0 32-387,0-32-1161,34 0-2580,-34 0-387,33 0-129,-33 0-258</inkml:trace>
          <inkml:trace contextRef="#ctx0" brushRef="#br0" timeOffset="-9563.2144">11369 542 5676,'0'0'5031,"0"0"-387,0-34-774,0 34-2580,-33 0-258,33 0 129,0 0-516,0 0-129,-35 0 0,35 0-129,-34 34-129,34-34 0,0 0-129,0 0 0,-33 35-129,33-35 129,0 32-129,0-32 0,33 0 0,1 35 0,-34-35 0,35 0 0,-2 32-129,-33-32 129,0 0 0,33 34 0,-33-34-129,0 35 129,0-35 0,0 32 0,0-32-129,-33 0 129,0 35 0,33-35 0,-35 0 0,35 0 0,-34 0-129,34 0 0,0 0-129,0 0-387,0 0-129,-33-35-1032,33 35-2709,0 0-387,33-32-258,-33 32 0</inkml:trace>
        </inkml:traceGroup>
        <inkml:traceGroup>
          <inkml:annotationXML>
            <emma:emma xmlns:emma="http://www.w3.org/2003/04/emma" version="1.0">
              <emma:interpretation id="{852D6921-C1CC-4863-A69F-4284B12C7FFF}" emma:medium="tactile" emma:mode="ink">
                <msink:context xmlns:msink="http://schemas.microsoft.com/ink/2010/main" type="inkWord" rotatedBoundingBox="16715,14124 18640,14028 18666,14562 16741,14658"/>
              </emma:interpretation>
              <emma:one-of disjunction-type="recognition" id="oneOf2">
                <emma:interpretation id="interp10" emma:lang="en-US" emma:confidence="0">
                  <emma:literal>write</emma:literal>
                </emma:interpretation>
                <emma:interpretation id="interp11" emma:lang="en-US" emma:confidence="0">
                  <emma:literal>wrote</emma:literal>
                </emma:interpretation>
                <emma:interpretation id="interp12" emma:lang="en-US" emma:confidence="0">
                  <emma:literal>writer</emma:literal>
                </emma:interpretation>
                <emma:interpretation id="interp13" emma:lang="en-US" emma:confidence="0">
                  <emma:literal>writes</emma:literal>
                </emma:interpretation>
                <emma:interpretation id="interp14" emma:lang="en-US" emma:confidence="0">
                  <emma:literal>invite</emma:literal>
                </emma:interpretation>
              </emma:one-of>
            </emma:emma>
          </inkml:annotationXML>
          <inkml:trace contextRef="#ctx0" brushRef="#br0" timeOffset="-9087.154">11502 644 4644,'34'0'4902,"-34"0"-129,33 0-129,0 0-3225,-33-35-129,33 35-258,-33 0-387,34 0-129,-1-32-129,-33 32-258,0 0 258,33-35-258,-33 35-129,0-34 129,0 34-129,0 0 129,0 0-129,0-32 0,0 32 0,0 0 0,0 0 0,-33 0 0,0 0 0,33 0 0,-34 0 0,34 0 129,-33 0-129,33 0 129,-33 32 0,33 2 129,-33-34-129,33 35 129,0-3-129,0 3 129,0-3-129,33 2 0,-33 1 129,33-3-129,0-32-129,1 35 129,-1-35-258,-33 0-129,33 0-1032,3 0-3612,-3 0 0,-33-35-516,33 35-258</inkml:trace>
          <inkml:trace contextRef="#ctx0" brushRef="#br0" timeOffset="-6099.2746">13175 608 6708,'0'-32'5031,"33"-2"-516,-33 34-129,0 0-3483,0 0 0,0 0-387,0 0-129,33 0-258,-33 34 0,0-34 0,0 32 0,34 2-129,-34-2 0,0 2 0,0 0 0,33-34 0,-33 32 0,0-32 0,0 0 0,33 35 0,-33-35 0,33-35 0,-33 35 0,34 0 0,-34-32 129,33-2-129,-33 34 0,33-34 0,-33 34 0,34-32-129,-34 32-258,0-34-387,33 34-1677,-33 0-2064,35 0-258,-35 0-516,0 0 258</inkml:trace>
          <inkml:trace contextRef="#ctx0" brushRef="#br0" timeOffset="-5647.2172">13474 542 5031,'0'0'5160,"0"0"-516,0 0 0,0 34-3225,0-34-387,0 32-258,0 2-258,34-34-129,-34 32-258,0 2 0,33-34 0,-33 34-129,35-2 129,-35-32-129,33 0 129,-33 35-129,34-35 0,-34 0 129,33 0-129,-33-35 258,33 35-258,-33-32 0,34-2 129,-34 0-129,33 2 0,-33 32 0,0-34 129,33 2-129,-33 32-129,0 0 129,0-34-516,0 34-129,0 0-1032,0 0-2967,0 34-258,0-34-129,0 32-387</inkml:trace>
          <inkml:trace contextRef="#ctx0" brushRef="#br0" timeOffset="-5227.6639">13942 608 5160,'0'0'5031,"0"0"-387,0 0-258,34 0-3225,-34 0-516,0 34 0,35-2-129,-35 2-387,0 0 0,0-2-129,0 3 0,0-35 0,0 34 0,0-2 0,0-32-129,0 0 129,0 0 0,0 0-129,0 0 129,0-32 0,0 32 0,33-34 0,-33-1 129,0 3 0,0-2 129,0 34 0,33-34 0,-33 2-129,0 32 129,0 0 0,34-34-129,-34 34-129,33 0-387,-33 0-516,0 0-2064,0 0-1677,33 0-258,-33 0-387,34 34 388</inkml:trace>
          <inkml:trace contextRef="#ctx0" brushRef="#br0" timeOffset="-5019.6375">14244 642 5160,'0'0'4902,"0"0"-129,33 0-1032,-33 0-2064,0 32-258,0-32-258,0 0-516,0 34-129,0 0-258,0-34-258,0 0-387,0 32-1419,0-32-2838,0 35 0,0-35-645,0 0 0</inkml:trace>
          <inkml:trace contextRef="#ctx0" brushRef="#br0" timeOffset="-4815.1115">14410 407 5160,'0'-32'5289,"-33"32"-387,33 0-387,-33 0-1806,33 0-2838,0 0-1419,0 0-2580,0 0-516,0 0-258,33 0-387</inkml:trace>
          <inkml:trace contextRef="#ctx0" brushRef="#br0" timeOffset="-4523.5745">14545 375 7482,'0'0'5031,"0"0"129,34 0-387,-34 0-3612,0 32 0,0 2-516,0 0-129,0-2-129,0 3-129,0-1-129,0-2-129,0 2 0,0 32 0,0-32 0,0-2-129,0 3-258,0-35-258,0 34-903,0-2-3096,0-32-387,0 0-258,0 0-258</inkml:trace>
          <inkml:trace contextRef="#ctx0" brushRef="#br0" timeOffset="-4303.5465">14512 708 8643,'0'-34'5289,"0"34"-258,0 0-387,33 0-3870,1 0 129,-34 0-387,33 0-387,0 0-258,1 0-387,-34 0-1032,33 0-3096,0 0-258,-33 0-258,0 0-516</inkml:trace>
        </inkml:traceGroup>
        <inkml:traceGroup>
          <inkml:annotationXML>
            <emma:emma xmlns:emma="http://www.w3.org/2003/04/emma" version="1.0">
              <emma:interpretation id="{F249B90A-A920-476E-921A-4BE1C83D7997}" emma:medium="tactile" emma:mode="ink">
                <msink:context xmlns:msink="http://schemas.microsoft.com/ink/2010/main" type="inkWord" rotatedBoundingBox="19603,13600 20710,13545 20749,14330 19642,14385"/>
              </emma:interpretation>
              <emma:one-of disjunction-type="recognition" id="oneOf3">
                <emma:interpretation id="interp15" emma:lang="en-US" emma:confidence="1">
                  <emma:literal>use</emma:literal>
                </emma:interpretation>
                <emma:interpretation id="interp16" emma:lang="en-US" emma:confidence="0">
                  <emma:literal>rise</emma:literal>
                </emma:interpretation>
                <emma:interpretation id="interp17" emma:lang="en-US" emma:confidence="0">
                  <emma:literal>vise</emma:literal>
                </emma:interpretation>
                <emma:interpretation id="interp18" emma:lang="en-US" emma:confidence="0">
                  <emma:literal>wise</emma:literal>
                </emma:interpretation>
                <emma:interpretation id="interp19" emma:lang="en-US" emma:confidence="0">
                  <emma:literal>Use</emma:literal>
                </emma:interpretation>
              </emma:one-of>
            </emma:emma>
          </inkml:annotationXML>
          <inkml:trace contextRef="#ctx0" brushRef="#br0" timeOffset="-3846.9886">14812 708 5676,'33'0'5289,"-33"0"-387,0 0-129,0 0-2709,35 0-774,-1-34-129,-1 34-516,-33 0 0,33 0-258,1-32-129,-34 32 0,33 0-129,-33-34 0,33 34-129,-33 0 129,0 0-129,0-32 0,0 32 0,-33-34 0,33 34-129,-33-35 129,33 35 0,-34 0 0,1 0-129,0 35 129,33-35 0,-34 34 0,-1-2 0,35-32 0,0 66 129,-33-32 0,33 0 0,0-2 129,33 3-129,-33-1 0,35-34 0,-1 32 0,-1-32 0,0 0-129,1 0-258,-34 0-387,33 0-1548,0-32-2967,0 32 129,-33-34-645,0-1-258</inkml:trace>
          <inkml:trace contextRef="#ctx0" brushRef="#br0" timeOffset="-1487.6887">16116 275 3999,'0'0'4644,"0"0"258,0 0-645,0 0-2322,0 32-387,0-32-258,0 0-516,-33 34-258,33 0-129,0-2 129,0 2-258,0 0 0,33-2-129,-33-32 129,0 35-129,33-1 0,1-34 0,-34 0-129,35 0 0,-2 0 129,-33-34-129,33 34 129,1-35-129,-34 35 0,33-32 0,-33-2 0,0 0 0,0 34 0,0-32 0,0 32 0,0-34 0,0 34 129,0 0-129,0 0 0,0 34 129,0-34-129,0 32 0,0-32 129,0 34-129,0 0 0,0-2 129,0-32-129,0 35-129,33-35-129,-33 0-258,0 34-516,0-34-2967,34 0-774,-1 0-258,-33 0-516</inkml:trace>
          <inkml:trace contextRef="#ctx0" brushRef="#br0" timeOffset="-1095.1389">16753 341 7740,'-34'-34'5031,"34"34"-258,-33 0-258,-2 0-3612,35 0-129,-34 34-129,34-34-129,-33 0-258,33 34 0,0-34-129,0 32 0,33-32 0,-33 34-129,34-34 0,1 34 0,-35-34 129,33 32-129,-33-32-129,0 35 129,0-35 0,34 34 0,-34-34 0,-34 32-129,34-32 129,-33 0 0,33 0-129,-35 34 129,35-34-129,-34 0-129,34 0-129,-33 0-387,33 0-903,-33 0-2967,33 0-129,0 0-387,0-34 0</inkml:trace>
          <inkml:trace contextRef="#ctx0" brushRef="#br0" timeOffset="-667.5848">16886 507 6708,'66'0'5160,"-66"-32"-387,34 32-258,-1 0-3096,0 0-258,0-34-258,-33 34-258,36 0-258,-3-34 0,-33 34-258,0 0 0,33-32-129,-33 32 0,0 0 129,0 0-129,0 0 0,0 0 0,-33-34-129,33 34 129,-33 0 0,-3 0 0,36 0 0,-33 0-129,0 34 129,0-34 0,33 32 129,-34 2-129,34 0 129,0-2-129,0 3 129,0-1 0,34-2 0,-34-32-129,33 34 0,0-34-258,0 0-387,3 0-4128,-3 0-129,-33-34-129,33 34-645</inkml:trace>
        </inkml:traceGroup>
        <inkml:traceGroup>
          <inkml:annotationXML>
            <emma:emma xmlns:emma="http://www.w3.org/2003/04/emma" version="1.0">
              <emma:interpretation id="{0C4437C3-DD80-40A4-BA3F-181BF1CD5042}" emma:medium="tactile" emma:mode="ink">
                <msink:context xmlns:msink="http://schemas.microsoft.com/ink/2010/main" type="inkWord" rotatedBoundingBox="22207,13396 24679,13273 24720,14094 22247,14217"/>
              </emma:interpretation>
              <emma:one-of disjunction-type="recognition" id="oneOf4">
                <emma:interpretation id="interp20" emma:lang="en-US" emma:confidence="0">
                  <emma:literal>Joto</emma:literal>
                </emma:interpretation>
                <emma:interpretation id="interp21" emma:lang="en-US" emma:confidence="0">
                  <emma:literal>Joto,</emma:literal>
                </emma:interpretation>
                <emma:interpretation id="interp22" emma:lang="en-US" emma:confidence="0">
                  <emma:literal>bono</emma:literal>
                </emma:interpretation>
                <emma:interpretation id="interp23" emma:lang="en-US" emma:confidence="0">
                  <emma:literal>Pongo</emma:literal>
                </emma:interpretation>
                <emma:interpretation id="interp24" emma:lang="en-US" emma:confidence="0">
                  <emma:literal>bongo</emma:literal>
                </emma:interpretation>
              </emma:one-of>
            </emma:emma>
          </inkml:annotationXML>
          <inkml:trace contextRef="#ctx0" brushRef="#br0" timeOffset="1448.1835">18658-295 5160,'0'0'5160,"0"0"-258,0 0-258,0 0-3096,33 0-387,1 0-258,-1 0-129,-33 0-258,33 0-129,0 34-258,-33-34 0,34 34-129,-34-34 0,35 32 0,-35 2 129,0-34-129,33 34 0,-33-2 0,0-32 0,0 34 0,-33 1 0,33-3 0,-35-32 0,35 34 0,-34-34 0,34 34 0,-33-34 0,33 0 0,-33 0 0,33 32 0,-33-32 129,33 0-129,0 0 0,0 0-129,0 0 0,0 0-387,-34 0-1548,34 0-2322,0 0-645,0 0-129,34 0-387</inkml:trace>
          <inkml:trace contextRef="#ctx0" brushRef="#br0" timeOffset="2372.3012">19126 74 903,'0'0'3225,"0"0"129,0 0-645,0 0-387,0 0-387,0 0-387,-33 0-258,33 32 0,0-32-387,-34 0-129,34 0 0,0 34-258,0 0 258,0-34-516,0 0 258,34 32-387,-1-32 129,-33 0-129,33 0-258,-33 0 129,34 0-129,-34-32 258,0 32-387,33 0 258,-33-34-258,0 0 258,0 34-129,0-32 0,0 32 0,-33 0-129,33 0-129,-34 0-516,34 0-774,-33 0-2580,33 0-387,-33 32-258,33-32 258</inkml:trace>
          <inkml:trace contextRef="#ctx0" brushRef="#br0" timeOffset="2984.3789">19361 40 1806,'0'0'4128,"0"-34"645,33 34-645,1 0-2193,-1-32-645,0 32 129,0-35-516,34 35-258,-34-34 0,34 34 0,1 0-129,-1-32-258,0 32 0,-1 0 0,1 0-129,-1 0 0,1 32 0,2-32-129,-36 0 0,33 34 0,1-34 0,0 35 129,-34-35-129,0 32 0,0-32 129,1 0-129,-1 34 129,2-34 129,-35 0-258,0 0 0,34 34 0,-34-34 0,0 0-258,0 0 0,0 0-387,0 0-903,0 0-2967,0-34-387,0 34-129,0 0-258</inkml:trace>
          <inkml:trace contextRef="#ctx0" brushRef="#br0" timeOffset="3396.4312">20665-127 4386,'0'0'5031,"0"0"-129,0 32-258,0-32-3096,0 0-129,34 34-387,-1-34-258,0 35-129,-33-35-258,33 0-129,-33 32 0,34-32-129,-34 34 0,0-34-129,0 34 129,0-34-129,0 32 0,0-32 129,0 34-129,0-34 0,-34 34 258,34-34-258,0 32 387,-33-32-387,33 0 258,-33 0-129,0 34 129,33-34-129,-34 0 0,-1 0 0,35 0-258,0 0 0,0 0-516,0 0-2967,0 35-1419,0-35 129,0 0-645</inkml:trace>
          <inkml:trace contextRef="#ctx0" brushRef="#br0" timeOffset="4620.0866">21065 275 3999,'-34'0'4515,"34"0"129,-33 32-1161,0-32-1290,33 34-516,0-34-258,0 0-387,0 0-387,0 34 0,0-34-129,0 32-129,33-32-129,-33 0 0,33 0-129,1 0 129,1 0-129,-35 0 0,33-32-129,-33 32 129,0 0 0,34-34-129,-34 34 0,0-34 0,0 34 129,0 0-129,-34-32 0,34 32-129,-33 0 129,-2 0-129,35 0-258,-34-35-774,34 35-3612,0 0 129,0 0-774,0 35 129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7:33.51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E72672DD-080F-4B34-BAA0-CB98D93153AC}" emma:medium="tactile" emma:mode="ink">
          <msink:context xmlns:msink="http://schemas.microsoft.com/ink/2010/main" type="writingRegion" rotatedBoundingBox="18011,8365 17860,10382 17520,10356 17670,8340"/>
        </emma:interpretation>
      </emma:emma>
    </inkml:annotationXML>
    <inkml:traceGroup>
      <inkml:annotationXML>
        <emma:emma xmlns:emma="http://www.w3.org/2003/04/emma" version="1.0">
          <emma:interpretation id="{19A2F4AD-DF54-489C-B68B-EF93989A7D71}" emma:medium="tactile" emma:mode="ink">
            <msink:context xmlns:msink="http://schemas.microsoft.com/ink/2010/main" type="paragraph" rotatedBoundingBox="18011,8365 17860,10382 17520,10356 17670,83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FDDF6-9EE0-4AEA-81B9-A03291B7DE77}" emma:medium="tactile" emma:mode="ink">
              <msink:context xmlns:msink="http://schemas.microsoft.com/ink/2010/main" type="line" rotatedBoundingBox="18011,8365 17860,10382 17520,10356 17670,8340"/>
            </emma:interpretation>
          </emma:emma>
        </inkml:annotationXML>
        <inkml:traceGroup>
          <inkml:annotationXML>
            <emma:emma xmlns:emma="http://www.w3.org/2003/04/emma" version="1.0">
              <emma:interpretation id="{2B2373F3-D7EF-43FF-A60B-474152F807E5}" emma:medium="tactile" emma:mode="ink">
                <msink:context xmlns:msink="http://schemas.microsoft.com/ink/2010/main" type="inkWord" rotatedBoundingBox="18011,8365 17860,10382 17520,10356 17670,8340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?</emma:literal>
                </emma:interpretation>
                <emma:interpretation id="interp3" emma:lang="en-US" emma:confidence="0">
                  <emma:literal>1</emma:literal>
                </emma:interpretation>
                <emma:interpretation id="interp4" emma:lang="en-US" emma:confidence="0">
                  <emma:literal>&amp;</emma:literal>
                </emma:interpretation>
              </emma:one-of>
            </emma:emma>
          </inkml:annotationXML>
          <inkml:trace contextRef="#ctx0" brushRef="#br0">227 41 1548,'0'0'2322,"0"0"-129,0 0 387,0 0-903,0 0-129,-38-37-387,38 37-129,0 0-258,0 0 0,0 0-258,0 0 0,0 0-129,0 0 0,-41 0 0,41 0-129,0 0 129,0 0-258,-38 0 0,38 0 0,0 37 0,0-37-129,-38 0 129,38 0-129,0 0 129,0 0 0,0 0-129,-38 39 129,38-39 0,0 0 129,0 0-129,0 38 0,0-38 0,0 0 0,0 0 0,0 37 0,0-37 0,38 0 0,-38 0 0,0 39 0,0-39-129,38 0 129,0 0-129,-38 0 0,0 0 129,41 0-129,-41 0 129,38-39-129,-38 39 0,38 0 0,-38 0 0,0-37 129,0 37-129,38 0 0,-38 0 0,0-38 0,0 38 0,0 0 0,0 0 0,0-39 0,0 39-129,0-37 129,0 37 0,-38 0-129,38 0-258,-38 0-516,38 0-3483,0 0-258,-38 0-645,38 0 387</inkml:trace>
          <inkml:trace contextRef="#ctx0" brushRef="#br0" timeOffset="9132.1595">189 347 903,'0'0'2709,"0"0"0,0 0-387,0 0-516,0 0-258,0 0-258,0 0-258,0 0-129,0 0-258,0 0 0,0 36 0,0 3-129,-41-39 0,41 39 0,0-39 0,0 36-129,0 3-129,0 0 129,0-3-129,0 3 0,-38 36-129,38-36 0,0 36 0,0-36 129,0 37-129,0-38 0,-38 1 129,38 36-129,0-36 0,0-2-129,0 38 129,38-36-258,-38 0 129,0-3 0,0 3 0,0 0 129,0-3-129,0 3 0,0 0 0,0-39 0,0 0 0,-38 36 0,38-36-387,0 0-1032,0 0-3096,38-36-129,-38 36-387,0 0-258</inkml:trace>
          <inkml:trace contextRef="#ctx0" brushRef="#br0" timeOffset="10107.7835">-119 1410 1677,'0'0'4644,"0"0"0,0 0-1677,0 39-645,0-39-516,0 0-258,0 0-516,39 36-258,-39 3-129,0-39-129,0 39-258,0-3 0,0 3-129,38-39-129,-38 39 129,0-3-129,0-36 0,0 39 0,0-39 0,38 39 0,-38-39 0,38 0 129,-38 0-129,0-39-129,0 39 129,38-39 0,0 39 129,-38-36-129,0-3 0,38 39 0,3-39-129,-41 39-129,38-36-258,-38-3-1161,0 39-2967,0 0-258,38 0-387,-38 0 258</inkml:trace>
          <inkml:trace contextRef="#ctx0" brushRef="#br0" timeOffset="11423.9504">34 2056 2193,'0'0'4257,"0"0"258,-38 0-2064,38 0-387,0 0-387,0 0-645,0 0 0,0 0-387,0 0 0,0 0-258,0 0-129,0 0 0,-38 0 0,38 0 0,0 0-129,0 0-129,0 0 129,0 0 0,0 38-129,0-38 129,0 39 0,0-39 0,-38 0 0,38 37 129,0-37-258,0 39 129,0-39-129,0 38 129,0-38-129,38 0 129,-38 0-129,0 37 0,0-37 129,38 0-129,-38 0 0,38 0 0,-38 0 0,38 0 0,-38 0 0,0 0 129,38 0-258,-38 0 129,0-37 0,0 37 0,38 0 129,-38 0-129,0-38 0,0 38-129,0-39 129,0 39 0,0-37 0,0 37-129,-38 0 129,38 0-129,0-39 129,0 39 0,-38 0 0,38 0-387,0 0-1290,0 0-2709,0 0-387,0 0-387,0 0-129</inkml:trace>
        </inkml:traceGroup>
      </inkml:traceGroup>
    </inkml:traceGroup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09.868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6C59E5E7-0D61-4B8A-A246-58DD8BA04C62}" emma:medium="tactile" emma:mode="ink">
          <msink:context xmlns:msink="http://schemas.microsoft.com/ink/2010/main" type="writingRegion" rotatedBoundingBox="18410,9164 21430,8910 21618,11146 18598,11400"/>
        </emma:interpretation>
      </emma:emma>
    </inkml:annotationXML>
    <inkml:traceGroup>
      <inkml:annotationXML>
        <emma:emma xmlns:emma="http://www.w3.org/2003/04/emma" version="1.0">
          <emma:interpretation id="{B79903C8-472B-4AE3-9627-D3BB01681129}" emma:medium="tactile" emma:mode="ink">
            <msink:context xmlns:msink="http://schemas.microsoft.com/ink/2010/main" type="paragraph" rotatedBoundingBox="18410,9164 20759,8966 20804,9505 18455,9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3E6FD5-4DBF-40C7-ADA6-0D0641C59844}" emma:medium="tactile" emma:mode="ink">
              <msink:context xmlns:msink="http://schemas.microsoft.com/ink/2010/main" type="line" rotatedBoundingBox="18410,9164 20759,8966 20804,9505 18455,9702"/>
            </emma:interpretation>
          </emma:emma>
        </inkml:annotationXML>
        <inkml:traceGroup>
          <inkml:annotationXML>
            <emma:emma xmlns:emma="http://www.w3.org/2003/04/emma" version="1.0">
              <emma:interpretation id="{B2408B4B-C0F7-4F7E-BEF8-A68201A282E4}" emma:medium="tactile" emma:mode="ink">
                <msink:context xmlns:msink="http://schemas.microsoft.com/ink/2010/main" type="inkWord" rotatedBoundingBox="18410,9164 20759,8966 20804,9505 18455,9702"/>
              </emma:interpretation>
              <emma:one-of disjunction-type="recognition" id="oneOf0">
                <emma:interpretation id="interp0" emma:lang="en-US" emma:confidence="0">
                  <emma:literal>PIP-I</emma:literal>
                </emma:interpretation>
                <emma:interpretation id="interp1" emma:lang="en-US" emma:confidence="0">
                  <emma:literal>PEP-I</emma:literal>
                </emma:interpretation>
                <emma:interpretation id="interp2" emma:lang="en-US" emma:confidence="0">
                  <emma:literal>Pep-I</emma:literal>
                </emma:interpretation>
                <emma:interpretation id="interp3" emma:lang="en-US" emma:confidence="0">
                  <emma:literal>pep-I</emma:literal>
                </emma:interpretation>
                <emma:interpretation id="interp4" emma:lang="en-US" emma:confidence="0">
                  <emma:literal>PEEP-I</emma:literal>
                </emma:interpretation>
              </emma:one-of>
            </emma:emma>
          </inkml:annotationXML>
          <inkml:trace contextRef="#ctx0" brushRef="#br0">1986 865 6966,'0'-36'5289,"0"36"0,0-39-387,38 39-3741,-38-39 0,38 39-387,3 0-258,-3 0-129,0 0-129,1 0 0,-1 0-258,0 0 0,1 39 0,-39-39-129,0 39 0,0-3 0,0 3 0,-39-39 0,39 39 129,-38-3-129,38-36 129,-38 0 0,-1 39 129,39-39 0,-38 0-129,38 0 0,0-39 0,0 39-258,0 0-129,0 0-774,38-36-2967,-38 36-903,0 0-129,0 0-774</inkml:trace>
          <inkml:trace contextRef="#ctx0" brushRef="#br0" timeOffset="-724.0919">1523 1057 5934,'0'36'5289,"0"-36"0,0 0-516,0 0-3096,0 0-516,0 0-129,41 0-258,-3-36-387,1 36 0,-39 0-387,38 0 0,0 0-387,-38-39-645,39 39-3999,-39 0 129,38 0-645,-38 0-129</inkml:trace>
          <inkml:trace contextRef="#ctx0" brushRef="#br0" timeOffset="-964.1224">1485 904 5547,'0'0'5418,"0"0"-516,0 0 0,0 0-3354,0 0-645,0 0-129,38-39-129,3 39-129,-41 0-258,38 0-129,1-36 0,-39 36-258,38 0-129,-38 0-387,0 0-1032,38 0-3096,-38 0-258,0 0-387,0 0-387</inkml:trace>
          <inkml:trace contextRef="#ctx0" brushRef="#br0" timeOffset="-383.5487">2024 829 6966,'0'-39'5160,"0"39"0,0 0-258,38 39-3741,-38-39-387,0 36-129,0 3 0,0 0-258,0-3 0,0 3-258,0 36 129,41-36-258,-41-2 129,0 1-258,0 1-258,0-2-387,0 1-1548,0-38-2580,0 0-258,0 0-387,0 0-258</inkml:trace>
          <inkml:trace contextRef="#ctx0" brushRef="#br0" timeOffset="432.555">2718 865 5547,'0'0'5418,"0"0"-129,-38 0-258,38 0-2838,0 0-903,0 0-387,0 0-258,0 0-129,0 0-129,0 0-129,38 0 0,1 0-129,-39-36 0,38 36 0,-38 0-129,38 0 0,1 0 0,-39 0 129,38 0-258,0 0 0,-38 0-129,39 0 0,-39 0-387,0 0-903,38 0-3612,-38 0-258,0 0 0,0 0-645</inkml:trace>
          <inkml:trace contextRef="#ctx0" brushRef="#br0" timeOffset="-1616.2052">716 865 3870,'0'-36'5289,"0"36"-387,0 0-129,0 0-3225,38 0-258,-38 0-129,39 0-516,-1 0-129,0 0-129,1 0 0,-1 0-258,0 0 0,1 0 0,1 36-258,-40-36 258,39 39-258,-39-39 258,0 39 0,0-39-129,0 36 0,0 3 0,-39 0 129,-1-39-258,1 36 387,1-36-387,0 0 129,-1 39 0,39-39 129,-38 0-129,38 0-129,-38 0-129,38 0-1032,0 0-3225,38 0-516,-38-39-129,38 39-645</inkml:trace>
          <inkml:trace contextRef="#ctx0" brushRef="#br0" timeOffset="-2023.7569">754 943 1161,'0'-39'4902,"0"39"258,0 0-258,0-39-2193,0 39-903,0 0-258,0 0-645,0 39-258,0-39-258,0 39 258,39-39-387,-39 36 129,0 3-258,0 36 129,0-36-258,0-2 129,0 1 129,0 38-258,38-38-129,-38 1 129,0-2-129,0-37-129,0 0 0,0 38-258,0-38-645,0 0-1677,0 0-2064,0-38-129,0 38-645,0-37 388</inkml:trace>
          <inkml:trace contextRef="#ctx0" brushRef="#br0" timeOffset="2560.3252">3372 676 3612,'0'-39'4902,"0"39"-1032,0 0-774,0 0-645,0 0-516,0 0-516,0 0-129,0 0-387,0 0-258,0 39 0,0-39-258,0 39 0,0-3-129,0 3 0,0-39-129,0 39-129,0 36 129,0-36 0,0-39 0,39 36 0,-39 3 0,0-39-129,0 0 129,0 0-129,0 39-258,0-39-129,0 0-1032,0-39-3483,38 39-258,-38-39-387,0 39-387</inkml:trace>
        </inkml:traceGroup>
      </inkml:traceGroup>
    </inkml:traceGroup>
    <inkml:traceGroup>
      <inkml:annotationXML>
        <emma:emma xmlns:emma="http://www.w3.org/2003/04/emma" version="1.0">
          <emma:interpretation id="{5EAA5427-1BF6-442B-B011-E7A7DC1777BF}" emma:medium="tactile" emma:mode="ink">
            <msink:context xmlns:msink="http://schemas.microsoft.com/ink/2010/main" type="paragraph" rotatedBoundingBox="19306,10508 21553,10356 21606,11151 19360,113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17FC56-7857-4382-BD80-131EBC9B33CA}" emma:medium="tactile" emma:mode="ink">
              <msink:context xmlns:msink="http://schemas.microsoft.com/ink/2010/main" type="inkBullet" rotatedBoundingBox="19306,10508 19993,10461 20043,11189 19355,11236"/>
            </emma:interpretation>
            <emma:one-of disjunction-type="recognition" id="oneOf1">
              <emma:interpretation id="interp5" emma:lang="en-US" emma:confidence="0">
                <emma:literal>EP</emma:literal>
              </emma:interpretation>
              <emma:interpretation id="interp6" emma:lang="en-US" emma:confidence="0">
                <emma:literal>CP</emma:literal>
              </emma:interpretation>
              <emma:interpretation id="interp7" emma:lang="en-US" emma:confidence="0">
                <emma:literal>[P</emma:literal>
              </emma:interpretation>
              <emma:interpretation id="interp8" emma:lang="en-US" emma:confidence="0">
                <emma:literal>Ep</emma:literal>
              </emma:interpretation>
              <emma:interpretation id="interp9" emma:lang="en-US" emma:confidence="0">
                <emma:literal>[p</emma:literal>
              </emma:interpretation>
            </emma:one-of>
          </emma:emma>
        </inkml:annotationXML>
        <inkml:trace contextRef="#ctx0" brushRef="#br0" timeOffset="15752.0003">1986 2387 2322,'0'0'4902,"0"0"0,0 0-258,0-39-2580,0 39-645,-39 0-129,39 0-258,-38 0-258,38 0-387,-38 0 0,-1 39 129,39-39-258,0 0 0,-38 0-129,38 0 0,-38 0 0,38 0-129,0 0 129,0 36-129,0-36 0,0 0 0,0 39 129,0 0-129,38-39 129,-38 36-129,0 3 0,0 0 0,38 36 0,-38-39 0,0 3 0,0 0 0,0 36-129,0-36 129,-38-2 0,38 1 0,0-38-129,0 39 129,0-39 0,0 0 0,0 37 0,0-37 0,38 0 0,-38 0 0,39 0 0,-39 0 0,38-37 0,-38 37 0,38 0-129,1 0-129,-39 0-645,38-39-2322,-38 39-1419,38 0-645,-38 0-258,0 0 0</inkml:trace>
        <inkml:trace contextRef="#ctx0" brushRef="#br0" timeOffset="16376.0795">2256 2690 5934,'0'-39'5418,"0"39"-129,0-36-516,0 36-3096,0 0-645,77-39 0,-77 39-516,38 0 0,0 0-258,1 0-129,-1 39 0,0-3-129,-38-36 0,39 39 129,-39-3-258,0 3 129,0 0 0,-39-39-129,39 36 129,-38-36 0,0 0 0,-1 39 0,39-39 0,-38 0 0,0 0 0,38-39 0,0 39-129,-39 0-387,39 0-1548,0 0-2580,39 0-516,-1 0-387,-38 0 0</inkml:trace>
        <inkml:trace contextRef="#ctx0" brushRef="#br0" timeOffset="16020.5344">2333 2651 8514,'0'0'5418,"0"0"-387,0 0-387,0 39-3612,-39-3-387,39 3-258,0 0 0,0 36-129,0-36-129,0 36-129,0-36-129,0-2 0,39 1-516,-39-38-1290,0 39-2838,0-39-258,38 0-516,-38 0-129</inkml:trace>
      </inkml:traceGroup>
      <inkml:traceGroup>
        <inkml:annotationXML>
          <emma:emma xmlns:emma="http://www.w3.org/2003/04/emma" version="1.0">
            <emma:interpretation id="{E3329160-3839-4DEE-B8F3-9E801DB6BCAC}" emma:medium="tactile" emma:mode="ink">
              <msink:context xmlns:msink="http://schemas.microsoft.com/ink/2010/main" type="line" rotatedBoundingBox="20318,10472 21555,10388 21606,11151 20370,11235"/>
            </emma:interpretation>
          </emma:emma>
        </inkml:annotationXML>
        <inkml:traceGroup>
          <inkml:annotationXML>
            <emma:emma xmlns:emma="http://www.w3.org/2003/04/emma" version="1.0">
              <emma:interpretation id="{5D10A316-3B46-4BA3-98C5-E5E8509DD5C3}" emma:medium="tactile" emma:mode="ink">
                <msink:context xmlns:msink="http://schemas.microsoft.com/ink/2010/main" type="inkWord" rotatedBoundingBox="20318,10472 21555,10388 21606,11151 20370,11235"/>
              </emma:interpretation>
              <emma:one-of disjunction-type="recognition" id="oneOf2">
                <emma:interpretation id="interp10" emma:lang="en-US" emma:confidence="0">
                  <emma:literal>£0]</emma:literal>
                </emma:interpretation>
                <emma:interpretation id="interp11" emma:lang="en-US" emma:confidence="0">
                  <emma:literal>€0]</emma:literal>
                </emma:interpretation>
                <emma:interpretation id="interp12" emma:lang="en-US" emma:confidence="0">
                  <emma:literal>50]</emma:literal>
                </emma:interpretation>
                <emma:interpretation id="interp13" emma:lang="en-US" emma:confidence="0">
                  <emma:literal>20]</emma:literal>
                </emma:interpretation>
                <emma:interpretation id="interp14" emma:lang="en-US" emma:confidence="0">
                  <emma:literal>to]</emma:literal>
                </emma:interpretation>
              </emma:one-of>
            </emma:emma>
          </inkml:annotationXML>
          <inkml:trace contextRef="#ctx0" brushRef="#br0" timeOffset="17140.1766">2987 2879 9288,'-39'0'5289,"39"0"-258,0 0-1677,39 0-2322,-1 0 0,-38 0-387,38 0-258,3 0-129,-3 0-129,1 0-129,-39 0-387,38 0-1290,0 0-3225,-38 0-129,0 0-387,39 0-387</inkml:trace>
          <inkml:trace contextRef="#ctx0" brushRef="#br0" timeOffset="16908.6472">3257 2423 3096,'0'0'5031,"0"0"-129,0 0-129,0 0-2193,0 0-1419,0 0-129,-38 0-387,38 0-129,-38 39-258,38-39 0,-39 39 129,1-39-129,-3 36-258,41-36 258,-38 39-258,0-39 129,38 39 0,0-39 0,0 36 0,0-36 0,0 0 0,0 0-129,0 0 129,38 0-129,0 0 129,3 0-129,-41 0 129,38 0-129,1 0-129,-1 39-129,-38-39-387,0 0-1161,38 0-2838,-38 0-387,0 0-516,0 36-129</inkml:trace>
          <inkml:trace contextRef="#ctx0" brushRef="#br0" timeOffset="17676.2446">3681 2462 5676,'0'0'5289,"-38"0"-387,38 39-258,0-3-3483,-41-36-258,41 39-129,0 0-258,0-3 0,0 3-129,0-3-129,0 3-129,41 0 129,-3-3-129,-38-36 0,38 0 0,1 0 0,-1 0-129,-38 0 129,38-36-129,1-3 0,-39 0 129,38 3-129,-38-3 129,0 3-129,0-3 0,-38 0 0,-1 3 0,39-3 0,-38 39-129,0 0 129,-1 0-258,1 0-129,38 0-258,-38 39-2580,38-39-1548,-41 36-387,41-36-516,0 0 258</inkml:trace>
          <inkml:trace contextRef="#ctx0" brushRef="#br0" timeOffset="18344.3294">3911 2273 5676,'0'0'5418,"0"0"-258,0 0-387,0 0-2451,38 0-1548,1 0 0,-1 0-129,-38 0-258,38 0 0,1 0-258,1-39 129,-1 39-258,-1 0 258,-38 0-258,38 0 129,1 0-129,-39 0 129,0 0-129,0 0 129,0 0-129,38 0-129,-38 0 258,0 0-129,0 39 0,0-39-129,0 0 258,-38 36-129,38-36 129,0 39-129,0 0 0,0-3 0,0 3 0,0 0 0,0-3 0,0 3 0,0 0 0,0 36 0,0-39 0,0 3 0,0 0 0,0-3 0,38 3 0,-38 0 0,0-2-129,38 1 129,-38-38 0,0 39 129,0-39-129,0 0-129,0 0 129,-38 37 129,38-37-129,-38 0 129,-1 0-129,39 0 0,-38 0 0,0 0-258,38 0-1290,-39 0-3483,39 0-129,-40 38-387,40-38-387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5.5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13473 7590 258,'33'-32'2709,"-10"15"-387,3-3 129,6-1-387,0-5-387,5 1-129,1-7-387,6 4-258,-4-5-258,8 1-129,-2-3 129,6 3-387,-1-4 129,7 5-129,-3-4 0,1 4 258,1-1-516,3 2 387,-7 2-387,0-3 258,-5 2-258,0 1 129,-2 3-129,2 1 0,-5-2 0,0 4 0,1-3 0,0 6-129,-2 0 258,-1 3-258,-1-3 258,-3 2-258,-5 3 129,-3-2-516,-2 8-1290,-4-4-2580,-6-2 129,-2 6-516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8.3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75D200D-4EE1-4E32-90E4-2057739490DF}" emma:medium="tactile" emma:mode="ink">
          <msink:context xmlns:msink="http://schemas.microsoft.com/ink/2010/main" type="writingRegion" rotatedBoundingBox="18059,10347 19440,11674 19193,11932 17812,10605"/>
        </emma:interpretation>
      </emma:emma>
    </inkml:annotationXML>
    <inkml:traceGroup>
      <inkml:annotationXML>
        <emma:emma xmlns:emma="http://www.w3.org/2003/04/emma" version="1.0">
          <emma:interpretation id="{8BF1F900-2251-43AF-BCA1-792B838534CF}" emma:medium="tactile" emma:mode="ink">
            <msink:context xmlns:msink="http://schemas.microsoft.com/ink/2010/main" type="paragraph" rotatedBoundingBox="18059,10347 19440,11674 19193,11932 17812,10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DF9BFB-7C98-4C2B-9336-4224831A09CB}" emma:medium="tactile" emma:mode="ink">
              <msink:context xmlns:msink="http://schemas.microsoft.com/ink/2010/main" type="line" rotatedBoundingBox="18059,10347 19440,11674 19193,11932 17812,10605"/>
            </emma:interpretation>
          </emma:emma>
        </inkml:annotationXML>
        <inkml:traceGroup>
          <inkml:annotationXML>
            <emma:emma xmlns:emma="http://www.w3.org/2003/04/emma" version="1.0">
              <emma:interpretation id="{BC103A5E-3261-4273-B33B-B9CA65408CBC}" emma:medium="tactile" emma:mode="ink">
                <msink:context xmlns:msink="http://schemas.microsoft.com/ink/2010/main" type="inkWord" rotatedBoundingBox="18059,10347 19440,11674 19193,11932 17812,10605">
                  <msink:destinationLink direction="with" ref="{49610936-6B48-47AF-BCA2-6A9116480660}"/>
                </msink:context>
              </emma:interpretation>
              <emma:one-of disjunction-type="recognition" id="oneOf0">
                <emma:interpretation id="interp0" emma:lang="en-US" emma:confidence="0">
                  <emma:literal>2%</emma:literal>
                </emma:interpretation>
                <emma:interpretation id="interp1" emma:lang="en-US" emma:confidence="0">
                  <emma:literal>3%</emma:literal>
                </emma:interpretation>
                <emma:interpretation id="interp2" emma:lang="en-US" emma:confidence="0">
                  <emma:literal>3%.</emma:literal>
                </emma:interpretation>
                <emma:interpretation id="interp3" emma:lang="en-US" emma:confidence="0">
                  <emma:literal>J.</emma:literal>
                </emma:interpretation>
                <emma:interpretation id="interp4" emma:lang="en-US" emma:confidence="0">
                  <emma:literal>S.</emma:literal>
                </emma:interpretation>
              </emma:one-of>
            </emma:emma>
          </inkml:annotationXML>
          <inkml:trace contextRef="#ctx0" brushRef="#br0">217 2182 774,'0'0'3870,"0"0"-387,0 0-516,0 0-516,0-39-129,0 39-516,0 0-258,0 0-387,0 0-129,0 0-129,0 0-129,0 0-258,0 39 0,38-39 129,-38 0-258,39 36 0,-1 3-129,0 0 0,1-2-129,-1 1 129,39 1-129,-39 36-129,40-38 129,-40 41 0,39-42-129,-39 42 0,1-42 129,37 3 0,-37 36-129,-1-36 0,39 0 0,-39-2 129,2 1-129,-1-38 0,-1 39 0,-38-39 0,38 0 0,-38 0 0,0 0-129,0 0-129,0 0-258,0 0-258,0 0-2709,0 0-1548,0-39-258,0 39-645,0 0 258</inkml:trace>
          <inkml:trace contextRef="#ctx0" brushRef="#br0" timeOffset="924.1174">1370 2903 3870,'0'0'5289,"0"0"-387,0 0 0,-38 0-3225,38 0-129,0 0-516,0 39-258,0-39 0,0 0-258,0 37-129,0-37 0,38 0-129,-38 0-129,0 38 0,39 1 129,-39-39-258,0 37 129,0-37-129,37 38 129,-37 1-129,0-39 0,0 37 0,0-37 0,38 39 129,-38-39 0,0 0-129,0 0 0,0 0 129,0 38-129,0-38 0,-38 0 0,38 0 0,-37 0 0,-2 0 0,1 0 0,38 0 0,-38 0 0,-1 0 129,1 0 0,0 0-258,38 0 258,0 0-258,-39-38 129,39 38-129,0 0-774,39 0-4128,-1 0 0,-38 0-645,38 0-258</inkml:trace>
          <inkml:trace contextRef="#ctx0" brushRef="#br0" timeOffset="14515.8433">1678 3549 1806,'0'0'4257,"0"0"516,0 0-1806,0 0-645,0 0-387,0 0-387,0 0-387,-38 0-258,38 0 0,0 0-387,0 0 0,-41 39-258,41-39-129,0 0-129,0 0 129,0 39 0,0-3 0,0-36-129,0 0 0,41 39 258,-41-39-258,38 0 129,-38 0-129,39 0 129,-1-39-129,-38 39 0,38-36 0,1 36 0,-39-39 0,0 0 129,0 39-129,0-36-129,0 36 129,-39-39-129,1 39-516,38 0-1161,-38 0-2838,38 0-258,0 0-387,-39 0-387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17.17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6A4D11D-138D-4DC1-8000-E391EC8807AD}" emma:medium="tactile" emma:mode="ink">
          <msink:context xmlns:msink="http://schemas.microsoft.com/ink/2010/main" type="writingRegion" rotatedBoundingBox="17608,10631 16091,12158 15787,11856 17305,10330"/>
        </emma:interpretation>
      </emma:emma>
    </inkml:annotationXML>
    <inkml:traceGroup>
      <inkml:annotationXML>
        <emma:emma xmlns:emma="http://www.w3.org/2003/04/emma" version="1.0">
          <emma:interpretation id="{F9B9BE93-C814-4346-B2DB-4CF6C6636872}" emma:medium="tactile" emma:mode="ink">
            <msink:context xmlns:msink="http://schemas.microsoft.com/ink/2010/main" type="paragraph" rotatedBoundingBox="17608,10631 16091,12158 15787,11856 17305,103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92E45F-7061-4726-A943-0992315411D3}" emma:medium="tactile" emma:mode="ink">
              <msink:context xmlns:msink="http://schemas.microsoft.com/ink/2010/main" type="line" rotatedBoundingBox="17608,10631 16091,12158 15787,11856 17305,10330"/>
            </emma:interpretation>
          </emma:emma>
        </inkml:annotationXML>
        <inkml:traceGroup>
          <inkml:annotationXML>
            <emma:emma xmlns:emma="http://www.w3.org/2003/04/emma" version="1.0">
              <emma:interpretation id="{4D1278AC-1481-4416-8FDE-FEB6E3A1F98C}" emma:medium="tactile" emma:mode="ink">
                <msink:context xmlns:msink="http://schemas.microsoft.com/ink/2010/main" type="inkWord" rotatedBoundingBox="17608,10631 16091,12158 15787,11856 17305,10330">
                  <msink:destinationLink direction="with" ref="{FA6946F6-B61D-4C3D-8D2E-76B128C69B9B}"/>
                </msink:context>
              </emma:interpretation>
              <emma:one-of disjunction-type="recognition" id="oneOf0">
                <emma:interpretation id="interp0" emma:lang="en-US" emma:confidence="0">
                  <emma:literal>of</emma:literal>
                </emma:interpretation>
                <emma:interpretation id="interp1" emma:lang="en-US" emma:confidence="0">
                  <emma:literal>I,</emma:literal>
                </emma:interpretation>
                <emma:interpretation id="interp2" emma:lang="en-US" emma:confidence="0">
                  <emma:literal>I.</emma:literal>
                </emma:interpretation>
                <emma:interpretation id="interp3" emma:lang="en-US" emma:confidence="0">
                  <emma:literal>Ir.</emma:literal>
                </emma:interpretation>
                <emma:interpretation id="interp4" emma:lang="en-US" emma:confidence="0">
                  <emma:literal>oft</emma:literal>
                </emma:interpretation>
              </emma:one-of>
            </emma:emma>
          </inkml:annotationXML>
          <inkml:trace contextRef="#ctx0" brushRef="#br0">-1256 3017 3483,'39'0'4773,"-39"0"-1032,0 0-645,0 0-1032,0 0-387,0 0-387,0 0-258,0 0-129,0 38-129,0-1-258,-39-37-129,39 39 0,0-1-129,-38-1 129,38 2-258,-38-1 129,38-1-258,-39 2 129,39-39-129,-38 38 0,38-1 0,0-37 129,0 0-129,0 39 0,0-39 0,0 0 0,0 0 129,38 0 0,1 0-129,-39 0 129,38 0 0,0 0-129,1-39 129,-1 39-129,0 0 0,3 0-129,-41-37-516,76 37-3096,-37 0-1032,-1 0-645,-38 0-258</inkml:trace>
          <inkml:trace contextRef="#ctx0" brushRef="#br0" timeOffset="14671.363">-1601 3701 774,'0'0'4257,"-38"0"258,38 0-1677,0-39-387,0 39-387,0 0-774,-41 0-129,41 0-258,0 0-129,0 0-258,-38 0 129,38 0-258,0 39-129,0-39 0,-38 38-129,38-38 0,0 37-129,0-37 0,0 39 129,0-1-129,38-38 0,-38 37 0,0-37 0,38 0 0,-38 0 129,41 0-129,-41 0 0,0 0 0,0 0 0,38-37 0,-38-1 0,39 38 0,-39-39 0,0 39 0,0-37 129,0 37-258,0 0 258,-39-38-258,39 38 0,-38 0-129,38 0-1290,0 0-2838,0 0-645,0 0-258,0 0-129</inkml:trace>
          <inkml:trace contextRef="#ctx0" brushRef="#br0" timeOffset="-848.1077">-61 2182 3354,'0'0'3354,"39"0"-516,-39 0-387,0-39-258,0 39-387,0 0-258,38 0-258,-38 0-387,0 0-129,0 0 0,0 0-129,-38 0-129,38 0-129,0 0 0,0 0 0,-39 39-129,1-39 129,38 36-258,-41 3 258,3-39-129,0 75-129,-1-36 0,1 0-129,0-3 129,-39 40 0,39 1-129,-39-40 129,0 40-129,-2-2 129,3 1-129,-1-38 129,39 38-129,-39-37 129,0-1-129,39-1 0,0 2 0,-3-1 0,41-1 0,-38-37 129,38 0-129,0 39-129,0-39 129,0 0 0,0 0 0,0 0 0,0 0-258,0-39-258,0 39-1032,0 0-3354,38-37-129,3 37-645,-41 0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22.26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E557BD0-5CDB-4339-B2E4-CEADB9E5BF18}" emma:medium="tactile" emma:mode="ink">
          <msink:context xmlns:msink="http://schemas.microsoft.com/ink/2010/main" type="writingRegion" rotatedBoundingBox="14568,10439 16294,10279 16367,11063 14641,11223"/>
        </emma:interpretation>
      </emma:emma>
    </inkml:annotationXML>
    <inkml:traceGroup>
      <inkml:annotationXML>
        <emma:emma xmlns:emma="http://www.w3.org/2003/04/emma" version="1.0">
          <emma:interpretation id="{F0EDB214-407C-4FA6-BF35-90DA89B74AEB}" emma:medium="tactile" emma:mode="ink">
            <msink:context xmlns:msink="http://schemas.microsoft.com/ink/2010/main" type="paragraph" rotatedBoundingBox="14568,10439 16294,10279 16367,11063 14641,112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06A7C3C-E4D7-459A-A1E2-CE334E3A06DC}" emma:medium="tactile" emma:mode="ink">
              <msink:context xmlns:msink="http://schemas.microsoft.com/ink/2010/main" type="line" rotatedBoundingBox="14568,10439 16294,10279 16367,11063 14641,11223"/>
            </emma:interpretation>
          </emma:emma>
        </inkml:annotationXML>
        <inkml:traceGroup>
          <inkml:annotationXML>
            <emma:emma xmlns:emma="http://www.w3.org/2003/04/emma" version="1.0">
              <emma:interpretation id="{78B2FC71-E6DA-4F48-927F-82AEC5080D8D}" emma:medium="tactile" emma:mode="ink">
                <msink:context xmlns:msink="http://schemas.microsoft.com/ink/2010/main" type="inkWord" rotatedBoundingBox="14568,10439 16294,10279 16367,11063 14641,11223"/>
              </emma:interpretation>
              <emma:one-of disjunction-type="recognition" id="oneOf0">
                <emma:interpretation id="interp0" emma:lang="en-US" emma:confidence="0">
                  <emma:literal>[pro]</emma:literal>
                </emma:interpretation>
                <emma:interpretation id="interp1" emma:lang="en-US" emma:confidence="0">
                  <emma:literal>[poo]</emma:literal>
                </emma:interpretation>
                <emma:interpretation id="interp2" emma:lang="en-US" emma:confidence="0">
                  <emma:literal>[2&gt;0]</emma:literal>
                </emma:interpretation>
                <emma:interpretation id="interp3" emma:lang="en-US" emma:confidence="0">
                  <emma:literal>[pro}</emma:literal>
                </emma:interpretation>
                <emma:interpretation id="interp4" emma:lang="en-US" emma:confidence="0">
                  <emma:literal>{pro]</emma:literal>
                </emma:interpretation>
              </emma:one-of>
            </emma:emma>
          </inkml:annotationXML>
          <inkml:trace contextRef="#ctx0" brushRef="#br0">-2827 2124 2322,'0'0'4644,"0"0"258,0 0-1935,0 0-774,0 0-516,0 0-387,0 0-387,0-37-129,0 37-258,0 0 0,-39 0-129,39 0-129,0 0 0,-38 0-129,38 0 0,-38 0 0,38 0 0,-41 0 0,41 0 0,0 0 129,0 0-258,-38 0 129,38 0 0,-39 0-129,39 0 129,0 0-129,0 0 0,0 37 129,0 1-129,0 1 0,0-2 0,0 2 0,0-1 0,0-1 0,0 41 0,39-42-129,-39 39 129,0 3 0,0-41 0,-39 1-129,39 1 129,0-2-129,0 2 129,0-1 0,0-38 0,0 0-129,0 37 129,0-37 0,0 0 0,39 0 0,-39 0 0,38 0 0,-38 0 0,41 0 129,-41 0-129,38 0 0,-38 0 0,38 0 0,-38 0 0,39 0-516,-39 0-258,38 0-1935,-38 0-2064,0-37-258,0 37-645,0 0 388</inkml:trace>
          <inkml:trace contextRef="#ctx0" brushRef="#br0" timeOffset="296.0376">-2597 2505 4644,'0'-39'5289,"0"39"-387,0 0-129,38 39-3354,-38-39-516,0 36-258,-38 3-258,38 0 0,0-2-387,0 40 129,0-40-129,0 2 0,0-1-129,0-1 0,0-37-516,0 0-1032,38 39-2709,-38-39-774,0 0-129,0 0 129</inkml:trace>
          <inkml:trace contextRef="#ctx0" brushRef="#br0" timeOffset="624.0793">-2597 2505 4128,'0'0'5160,"0"0"-129,38-39-258,-38 39-3354,39 0-258,-39-36-258,38 36-258,2 0-258,-1 36-129,-39-36-129,38 0 0,-38 39-129,0-3 0,0-36 0,0 39-129,0-39 129,-38 39 0,38-39 0,-39 37 0,39-37 0,0 0 0,0 0-129,-40 0 129,40 0-387,0 0-516,0 0-3741,0 0-258,0 0-387,0 0-129</inkml:trace>
          <inkml:trace contextRef="#ctx0" brushRef="#br0" timeOffset="1180.1498">-2135 2315 6837,'0'0'5289,"0"0"-129,0 0-258,0 0-3999,0 0-258,39 0-129,-39 0 129,38 37-387,0-37 0,1 0-129,-39 0 0,40 39-129,-1-39 0,-39 39 0,38-39 0,-38 36 0,0-36 0,38 0 0,-38 39 0,0-39-129,0 36 129,0-36 0,0 39 0,-38-39 0,38 39 0,0-39 0,-38 37 0,-1-37 0,39 0 0,-40 38 0,40-38 0,-39 0 0,39 0 0,0 39 0,0-39 0,0 0-129,0 0-129,0 0-516,0 0-1161,0 0-2838,0-39-387,39 39-387,-39 0 0</inkml:trace>
          <inkml:trace contextRef="#ctx0" brushRef="#br0" timeOffset="1588.2017">-1557 2352 5934,'0'39'5289,"-39"0"-387,39-3-129,0-36-3999,0 39 129,0-3-387,0-36-129,39 39 0,-39-39-258,38 0 0,0 0 0,-38 0 0,41 0-129,-41 0 0,38-39 0,-38 39 258,0-36-258,0-3 0,0 3 0,0 36 0,0-39 0,-38 0 0,-3 39 0,41 0-258,-38 0 129,0 0-387,38 0-774,-39 0-3483,39 39-129,0-39-387,0 0-387</inkml:trace>
          <inkml:trace contextRef="#ctx0" brushRef="#br0" timeOffset="2335.7965">-1325 2124 6063,'0'0'5676,"0"0"-516,0 0-129,-38-37-3483,38 37-645,0 0 0,38-39-387,-38 39 0,38 0-258,1 0 129,-39-39-258,38 39 129,-38 0-129,0 0-258,38 0 129,-38 0 0,0 39 0,0-39-129,39 0 129,-39 0-129,0 39 129,0-39 0,0 37 0,0-37 0,0 0 0,0 0 0,0 38 0,0-38 0,-39 39 0,39-39 0,0 37 0,0-37 0,0 39 0,0-1 0,0-1-129,0-37 129,0 39 0,0 0 0,0-3 0,39 39 0,-39-36 0,0 0 0,0-39-129,0 37 129,0 1 0,0 1 0,0-2 0,0-37 0,0 0 0,0 39 0,0-39-129,-39 0 258,39 0-129,0 0 0,-38 0 0,38 0-129,0 0-129,-38 0-645,38 0-4128,0 0 0,0 0-387,0 0-645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4.19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096CCEBD-8404-4234-915E-CFE4759C346B}" emma:medium="tactile" emma:mode="ink">
          <msink:context xmlns:msink="http://schemas.microsoft.com/ink/2010/main" type="writingRegion" rotatedBoundingBox="14598,12875 21399,12551 21560,15929 14759,16252"/>
        </emma:interpretation>
      </emma:emma>
    </inkml:annotationXML>
    <inkml:traceGroup>
      <inkml:annotationXML>
        <emma:emma xmlns:emma="http://www.w3.org/2003/04/emma" version="1.0">
          <emma:interpretation id="{34850FB4-2C8F-4577-BB57-565A68247303}" emma:medium="tactile" emma:mode="ink">
            <msink:context xmlns:msink="http://schemas.microsoft.com/ink/2010/main" type="paragraph" rotatedBoundingBox="14598,12875 20979,12571 21015,13313 14633,136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BBFAF-060E-4B2A-AE11-148AFEDBAE55}" emma:medium="tactile" emma:mode="ink">
              <msink:context xmlns:msink="http://schemas.microsoft.com/ink/2010/main" type="line" rotatedBoundingBox="14598,12875 20979,12571 21015,13313 14633,13616"/>
            </emma:interpretation>
          </emma:emma>
        </inkml:annotationXML>
        <inkml:traceGroup>
          <inkml:annotationXML>
            <emma:emma xmlns:emma="http://www.w3.org/2003/04/emma" version="1.0">
              <emma:interpretation id="{6A66D8E3-493D-4A93-BC59-2824D26D94F4}" emma:medium="tactile" emma:mode="ink">
                <msink:context xmlns:msink="http://schemas.microsoft.com/ink/2010/main" type="inkWord" rotatedBoundingBox="14598,12875 16202,12798 16223,13241 14619,13317"/>
              </emma:interpretation>
              <emma:one-of disjunction-type="recognition" id="oneOf0">
                <emma:interpretation id="interp0" emma:lang="en-US" emma:confidence="0">
                  <emma:literal>h~.00</emma:literal>
                </emma:interpretation>
                <emma:interpretation id="interp1" emma:lang="en-US" emma:confidence="0">
                  <emma:literal>hat 00</emma:literal>
                </emma:interpretation>
                <emma:interpretation id="interp2" emma:lang="en-US" emma:confidence="0">
                  <emma:literal>NH 00</emma:literal>
                </emma:interpretation>
                <emma:interpretation id="interp3" emma:lang="en-US" emma:confidence="0">
                  <emma:literal>no</emma:literal>
                </emma:interpretation>
                <emma:interpretation id="interp4" emma:lang="en-US" emma:confidence="0">
                  <emma:literal>hail 00</emma:literal>
                </emma:interpretation>
              </emma:one-of>
            </emma:emma>
          </inkml:annotationXML>
          <inkml:trace contextRef="#ctx0" brushRef="#br0">-2846-440 3354,'0'37'4902,"0"-37"-258,0 0-1032,38 77-1677,-38-77-516,0 37-258,0 2-129,39-1-387,-39-1-258,0 2 0,0 0-258,0-39 0,0 36-129,0-36 0,0 0 129,0 39-129,0-39 0,0 0 0,0 0 0,0 0 0,38-39 0,-38 39 0,0-36 0,0 36 0,41-39 0,-41 0 0,38 2 0,-38-1 0,0 38 0,38-39 0,-38 39 129,39 0-129,-39 0 0,0 0 129,38 39-129,-38-39 0,0 38 0,38-1 129,-38 2-129,0 0 0,0-39-129,0 36 0,0 3-258,0-39-645,39 0-3483,-39 0-387,0 0-129,0 39-387</inkml:trace>
          <inkml:trace contextRef="#ctx0" brushRef="#br0" timeOffset="308.039">-2345-250 6708,'0'0'5031,"38"0"-129,-38 0-516,0-39-3483,39 39-258,-39 0-129,38 0-258,-38 0-129,41-37-129,-3 37-258,-38 0-387,38 0-1419,-38 0-2451,0 0-387,0 0-387,0 37 258</inkml:trace>
          <inkml:trace contextRef="#ctx0" brushRef="#br0" timeOffset="532.5673">-2268-175 4128,'0'39'5031,"0"-39"-129,0 0-258,0 39-2967,0-39-516,38 0-258,-38 0-258,41 0-258,-41 0-129,38-39 0,-38 39-387,38 0-258,1 0-1419,-39 0-2709,38 0-387,-38 0-387,38 0 0</inkml:trace>
          <inkml:trace contextRef="#ctx0" brushRef="#br0" timeOffset="1248.6585">-1650-403 5676,'0'77'5160,"0"-40"-387,0-37-258,-39 39-3741,78-1-129,-39-1 0,0 2-258,38 0-258,0-39 0,-38 36 0,39-36-129,-1 0 129,-38 0-129,38-36 129,1-3-129,-39 39 0,0-39 0,38 2 129,-38-40-129,-38 40 0,38-2 0,0 1 129,-39 38-129,1-37 0,0 37 0,38 0 0,-39 0 0,1 0-129,38 0-516,-38 37-3354,38 1-774,0 1-258,0-39-387</inkml:trace>
          <inkml:trace contextRef="#ctx0" brushRef="#br0" timeOffset="1713.2175">-1188-403 6837,'0'38'5031,"0"-38"-258,0 0-1677,0 76-2193,0-76 0,0 39-129,0-1-387,0-38 0,0 37-129,38 2-129,-38-39 129,39 0 0,-39 0-129,0 0 129,38 0-258,-38 0 258,38-39-129,-38 2-129,39-1 129,-39-1-129,0 2 0,0-2 0,0 1 0,0 1 0,-39 37 0,39-39 129,-38 39-258,0-39 0,38 39-387,-39 0-1806,39 39-2451,-38-39-258,38 39-258,-41-2-387</inkml:trace>
          <inkml:trace contextRef="#ctx0" brushRef="#br0" timeOffset="3064.3891">-1883-440 2580,'0'-39'4773,"0"39"0,0 0-1806,0 0-774,0 0-387,0 0-645,0 0-258,0 0-387,0 0-129,0 0-129,0 0-129,0 0 129,0 0-258,0 39 258,0-2 0,0-37-129,0 38 129,0 1 0,0-2 0,0 40 0,0-40 0,0 2-129,0 0 0,0-3 0,39 3-129,-39-39 0,0 39 0,0-39-129,0 0-516,0 0-2451,0 0-1419,0 0-774,0 0-129,0 0-258</inkml:trace>
        </inkml:traceGroup>
        <inkml:traceGroup>
          <inkml:annotationXML>
            <emma:emma xmlns:emma="http://www.w3.org/2003/04/emma" version="1.0">
              <emma:interpretation id="{B25A5561-91E3-4D36-9034-3A6154A73F1F}" emma:medium="tactile" emma:mode="ink">
                <msink:context xmlns:msink="http://schemas.microsoft.com/ink/2010/main" type="inkWord" rotatedBoundingBox="16960,13018 18194,12959 18217,13446 16983,13505">
                  <msink:destinationLink direction="with" ref="{FA6946F6-B61D-4C3D-8D2E-76B128C69B9B}"/>
                  <msink:destinationLink direction="with" ref="{49610936-6B48-47AF-BCA2-6A9116480660}"/>
                </msink:context>
              </emma:interpretation>
              <emma:one-of disjunction-type="recognition" id="oneOf1">
                <emma:interpretation id="interp5" emma:lang="en-US" emma:confidence="0">
                  <emma:literal>Hot</emma:literal>
                </emma:interpretation>
                <emma:interpretation id="interp6" emma:lang="en-US" emma:confidence="0">
                  <emma:literal>tot</emma:literal>
                </emma:interpretation>
                <emma:interpretation id="interp7" emma:lang="en-US" emma:confidence="0">
                  <emma:literal>toe</emma:literal>
                </emma:interpretation>
                <emma:interpretation id="interp8" emma:lang="en-US" emma:confidence="0">
                  <emma:literal>tote</emma:literal>
                </emma:interpretation>
                <emma:interpretation id="interp9" emma:lang="en-US" emma:confidence="0">
                  <emma:literal>toke</emma:literal>
                </emma:interpretation>
              </emma:one-of>
            </emma:emma>
          </inkml:annotationXML>
          <inkml:trace contextRef="#ctx0" brushRef="#br0" timeOffset="-2215.2814">-110 92 516,'0'0'4644,"0"0"258,0 0-129,0 0-2322,0 0-516,0 0-516,0 0-129,0 0-387,38 0-258,-38 0 0,39-39-129,-39 39-129,38 0 0,0 0-129,-38 0-129,39 0 129,-1 0-258,1 0 129,-39 0-129,38 0 0,0 0 0,-38 0-258,0 0-258,39 39-1548,-39-39-2838,0 0-129,0 0-387,0 0-387</inkml:trace>
          <inkml:trace contextRef="#ctx0" brushRef="#br0" timeOffset="-2727.3464">120-289 3870,'0'0'5031,"0"0"-387,0 0-774,0 0-1935,0 0-516,0 0-129,0 0-516,0 0-129,0 0-129,39 39-129,-39-1 0,0-1 0,38 2-258,-38-39 0,0 39 0,38-3-129,-38-36 0,0 39 129,0-39-258,0 0 0,39 39-129,-39-39-258,0 0-903,0 0-3225,0 0-387,0 0-258,0 0-258</inkml:trace>
          <inkml:trace contextRef="#ctx0" brushRef="#br0" timeOffset="-5698.7236">621 92 3870,'-38'0'3741,"38"0"-645,0 0-645,0 0-258,-39 0-645,39 0-258,0 0-258,0 0-258,-38 0 0,38 0-258,-38 39 129,38-39-258,0 0-129,0 0 129,-39 37-129,39-37-129,0 38 258,0-38-258,0 0 129,0 0-129,39 39 0,-39-39-129,38 0 387,-38 0-258,38 0-258,1 0 258,-39-39-258,38 39 258,-38 0-129,0 0 0,38-38 0,-38 38 0,0 0 0,0 0 0,0-37-129,0 37 129,0 0-129,0 0-129,0 0-129,-38-39-129,38 39-1548,-38 0-2580,38 0-258,0 0-516,0 0 0</inkml:trace>
          <inkml:trace contextRef="#ctx0" brushRef="#br0" timeOffset="6000.762">1007-250 129,'38'-39'4257,"-38"39"387,0-37-1677,0 37-516,0 0-129,0 0-387,0 0-387,0 0-516,0 0 0,0 0-387,0 0-129,0 0-129,0 37-129,0-37-129,0 39 258,-38-1-258,38-1-129,0 2 129,0-39-129,-39 39 0,39-3 0,0 3 0,0 0 0,-38-39 0,38 36 0,0-36 0,0 0 0,0 39 129,0-39-129,38 0 129,-38 0 0,39 39-129,-39-39 129,38 0 0,0 0-129,1-39 129,-39 39-129,38 0 0,0 0-129,-38 0-387,39 0-1548,-1 0-2709,-38 0-129,38-39-645,-38 39 129</inkml:trace>
        </inkml:traceGroup>
        <inkml:traceGroup>
          <inkml:annotationXML>
            <emma:emma xmlns:emma="http://www.w3.org/2003/04/emma" version="1.0">
              <emma:interpretation id="{BA6796F7-B183-42BD-8BFB-65C269D05FCF}" emma:medium="tactile" emma:mode="ink">
                <msink:context xmlns:msink="http://schemas.microsoft.com/ink/2010/main" type="inkWord" rotatedBoundingBox="18866,12729 20982,12629 21001,13021 18884,13122"/>
              </emma:interpretation>
              <emma:one-of disjunction-type="recognition" id="oneOf2">
                <emma:interpretation id="interp10" emma:lang="en-US" emma:confidence="0">
                  <emma:literal>n=-100</emma:literal>
                </emma:interpretation>
                <emma:interpretation id="interp11" emma:lang="en-US" emma:confidence="0">
                  <emma:literal>u=-100</emma:literal>
                </emma:interpretation>
                <emma:interpretation id="interp12" emma:lang="en-US" emma:confidence="0">
                  <emma:literal>4=-100</emma:literal>
                </emma:interpretation>
                <emma:interpretation id="interp13" emma:lang="en-US" emma:confidence="0">
                  <emma:literal>m=-100</emma:literal>
                </emma:interpretation>
                <emma:interpretation id="interp14" emma:lang="en-US" emma:confidence="0">
                  <emma:literal>U=-100</emma:literal>
                </emma:interpretation>
              </emma:one-of>
            </emma:emma>
          </inkml:annotationXML>
          <inkml:trace contextRef="#ctx0" brushRef="#br0" timeOffset="7352.9336">2085-518 4644,'0'-36'4902,"0"36"-387,0 0-1548,0 0-516,0 0-774,0 0-516,0 0-387,0 36-258,0 3-129,0-39 0,0 39-129,0-2-129,0 1 0,0 1 0,0-39-129,0 37 129,0 2-129,38-39 0,-38 0 0,0 0 129,0 0-129,38 0 0,-38 0 0,0-39-129,39 39 129,-39-37 0,0-2 0,38 39 0,-38-38 0,0 1 0,38 37 0,-38-39 0,39 39 0,-39-39 129,0 39-129,0 0 129,0 0-129,0 0 129,38 0-129,-38 0 129,0 39 0,0 0-129,0-39 0,41 37 129,-41 1-129,0 1 0,0-2 0,0-37 0,0 39-129,0-1 0,0-38-129,0 0-129,38 37-1032,-38-37-3225,0 0-258,0 0-516,0 0 0</inkml:trace>
          <inkml:trace contextRef="#ctx0" brushRef="#br0" timeOffset="8344.5595">2662-326 4902,'-38'0'5289,"38"0"-258,0 0-387,0 0-3096,0 0-129,0 0-258,38 0-258,-38 0-258,0 0-258,0 0 0,39 0-129,-39 0 0,38 0 0,0 0-129,-38 0-129,39 0 129,-39 0-129,0-39 0,0 39-129,38 0-258,-38 0-258,0 0-1161,0 0-3096,0 0-258,0 0-258,0 0-387</inkml:trace>
          <inkml:trace contextRef="#ctx0" brushRef="#br0" timeOffset="8000.5159">2624-518 5031,'0'0'5160,"0"0"-258,0 0-1032,0 0-2193,0 0-129,0 0-516,38 0-387,-38 0-129,0 0 129,0 0-258,39-36-129,-39 36 129,38 0-258,-38 0 129,38 0-129,-38 0 0,0 0-129,39 0 0,-39 0-258,38 0-129,-38 0-258,0 0-774,0 0-3096,0 0-516,0 0-258,0 36-387</inkml:trace>
          <inkml:trace contextRef="#ctx0" brushRef="#br0" timeOffset="8864.6256">3125-440 3612,'0'0'5289,"0"0"-258,0 0-258,0-39-1548,0 39-2322,38 0 0,-38 0-387,38 0 129,-38 0-387,39 0 0,-39 0 0,38 0 0,-38 0-129,0 0 0,38 0 0,-38 0-129,0 0 0,0 0-129,39 0-129,-39 0-387,0 0-1806,0 0-2322,0 0-258,0 0-387,0 0-258</inkml:trace>
          <inkml:trace contextRef="#ctx0" brushRef="#br0" timeOffset="9256.1752">3587-668 7353,'0'0'5160,"0"0"-129,0 0-258,0 0-3483,0 0-258,0 0-258,0 0-258,0 36-129,0 3-129,0-39 0,0 39 0,0-3-129,0 3 0,0 0 0,0-2 0,0 1-129,0-38 0,0 39 0,0-39-129,0 0-129,38 37-258,-38-37-1161,0 0-3225,0 0-129,0 0-516,0-37-129</inkml:trace>
          <inkml:trace contextRef="#ctx0" brushRef="#br0" timeOffset="9788.2429">3817-668 5547,'0'0'5160,"0"0"-387,0 0-129,-38 36-3483,38-36-129,0 39-129,0 0-258,0-3-129,0 3 0,0 0-258,0-2-129,0 1 129,0-38-129,0 39 0,38-2 0,-38-37 0,38 0 0,1 0-129,-39 0 129,40 0-129,-40-37 129,39-2-129,-39 39 0,0-38 0,38 1 129,-38-2-129,0 0-129,0 3 129,0 36 0,0-39 0,0 0 0,0 39 0,-38-36-129,-1 36 129,39 0 0,-40 0 0,1 0 0,39 0-129,-38 36 129,38-36-258,0 39-129,0-39-903,-38 39-3354,38-3-258,0-36-387,38 39-258</inkml:trace>
          <inkml:trace contextRef="#ctx0" brushRef="#br0" timeOffset="10336.3125">4241-668 3999,'0'0'5031,"0"0"-129,0 0-129,0-39-2967,0 39-258,-38 39-387,38-39-258,0 0-129,0 36-258,-39 3-129,39-39 0,0 39-258,0-3 129,0 3-129,0 0 0,0-2 0,39 1 0,-39-38-129,38 39 129,-38-39-129,38 0 0,1 0 129,-1 0-129,-38 0 129,38 0-129,1-39 0,1 1 0,-40 38 0,39-37 0,-39-2 129,0 0-129,0 3 0,0-3 0,-39 0 0,-1 39 0,40-36-129,-39 36 129,1 0-129,38 0-129,-38 0-387,-1 0-2193,39 0-2064,0 0-258,0 36-387,0 3-129</inkml:trace>
        </inkml:traceGroup>
      </inkml:traceGroup>
    </inkml:traceGroup>
    <inkml:traceGroup>
      <inkml:annotationXML>
        <emma:emma xmlns:emma="http://www.w3.org/2003/04/emma" version="1.0">
          <emma:interpretation id="{C5AB7855-EE45-43A7-BD21-992646BF0B27}" emma:medium="tactile" emma:mode="ink">
            <msink:context xmlns:msink="http://schemas.microsoft.com/ink/2010/main" type="paragraph" rotatedBoundingBox="17265,13786 21455,13613 21505,14815 17314,1498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4E97652-6DF3-4E1D-98F5-A484EF21B0B1}" emma:medium="tactile" emma:mode="ink">
              <msink:context xmlns:msink="http://schemas.microsoft.com/ink/2010/main" type="line" rotatedBoundingBox="17265,13786 21455,13613 21505,14815 17314,14987"/>
            </emma:interpretation>
          </emma:emma>
        </inkml:annotationXML>
        <inkml:traceGroup>
          <inkml:annotationXML>
            <emma:emma xmlns:emma="http://www.w3.org/2003/04/emma" version="1.0">
              <emma:interpretation id="{E030E43B-4912-40FD-A73B-8C04A8F65996}" emma:medium="tactile" emma:mode="ink">
                <msink:context xmlns:msink="http://schemas.microsoft.com/ink/2010/main" type="inkWord" rotatedBoundingBox="17265,13786 18877,13719 18926,14921 17314,14987"/>
              </emma:interpretation>
              <emma:one-of disjunction-type="recognition" id="oneOf3">
                <emma:interpretation id="interp15" emma:lang="en-US" emma:confidence="0">
                  <emma:literal>tib=</emma:literal>
                </emma:interpretation>
                <emma:interpretation id="interp16" emma:lang="en-US" emma:confidence="0">
                  <emma:literal>¥.12</emma:literal>
                </emma:interpretation>
                <emma:interpretation id="interp17" emma:lang="en-US" emma:confidence="0">
                  <emma:literal>¥12</emma:literal>
                </emma:interpretation>
                <emma:interpretation id="interp18" emma:lang="en-US" emma:confidence="0">
                  <emma:literal>fib!</emma:literal>
                </emma:interpretation>
                <emma:interpretation id="interp19" emma:lang="en-US" emma:confidence="0">
                  <emma:literal>¥.32</emma:literal>
                </emma:interpretation>
              </emma:one-of>
            </emma:emma>
          </inkml:annotationXML>
          <inkml:trace contextRef="#ctx0" brushRef="#br0" timeOffset="16384.0805">506 624 1161,'0'0'3999,"0"0"-258,0 0-774,0-39-258,0 39-645,0 0-516,0 0-129,0 0-387,0 39-129,0-39-129,0 39-129,-38-2-129,76 1-129,-38 38 0,0-37 129,0 36-258,0 3-129,0-3 0,0 39 0,0-38 129,0 1-129,0-1 129,38-1-129,-38 3 0,0-42 0,0 3 0,0 0-129,0-3-129,0-36 0,0 0-258,0 0-258,0 0-645,0 0-2064,0 0-1419,0 0-258,0-36-645,0 36 517</inkml:trace>
          <inkml:trace contextRef="#ctx0" brushRef="#br0" timeOffset="16812.6348">274 1652 5676,'0'0'5160,"0"39"-258,0-39-258,0 36-3096,0-36-387,0 39-129,0 0-129,38-3-387,-38-36-258,40 39 129,-1 0-129,-39-39-129,38 37 0,-38-37 0,0 0 0,39 0 0,-39 0-129,0 0 129,0 0 0,38-37-129,-38 37 129,0-39 0,38 0-129,-38 3 129,0 36-129,39-39-129,-39 39-129,0-39-258,38 39-1032,-38 0-3354,0 0-129,0 0-387,38 0-387</inkml:trace>
          <inkml:trace contextRef="#ctx0" brushRef="#br0" timeOffset="17908.274">774 1577 1161,'0'0'2838,"0"0"129,0 0 0,0 0-387,0 0-258,0 0-258,0 0-387,0 0-387,0 0-258,0 0-258,0 0 129,0 36-387,-38-36-129,38 0-129,-38 39 0,38 0-258,-39-3 0,1-36-774,0 39-2451,38 0-1419,-39-3-387,39-36-258</inkml:trace>
          <inkml:trace contextRef="#ctx0" brushRef="#br0" timeOffset="18988.4112">1160 1081 1419,'0'0'4644,"0"0"516,0 0-645,0 39-1806,0-39-774,-38 36-129,38 3-516,0 0-387,0-2-129,0 1-129,0 1-129,0-2-258,0 2 129,38-1-129,-38-1-129,0 2 0,0 0 0,0-39-387,0 36-129,0-36-516,38 39-1548,-38-39-2322,0 0-516,0 0-129,0-39-387</inkml:trace>
          <inkml:trace contextRef="#ctx0" brushRef="#br0" timeOffset="19395.9629">1198 1424 5805,'0'0'5289,"0"0"-387,0 0 0,0 0-3870,0-39 0,0 39 0,39 0-258,-1 0-258,-38 0-129,38 0-129,1 0 0,-39 39 0,40-39-129,-40 0 129,39 38-129,-39-38 0,0 37 0,0 2 0,0-39-129,-39 39 129,39-39 0,-40 36-129,40-36 0,-39 0 0,1 39 0,38-39 129,-38 0 0,38 0-129,0 0 129,-39 0-129,39 0 0,0 0-129,0 0-129,0 0-774,0 0-3999,39 0 129,-39-39-516,38 39-516</inkml:trace>
          <inkml:trace contextRef="#ctx0" brushRef="#br0" timeOffset="19789.0128">1737 1385 9288,'0'0'5289,"0"0"0,0-37-516,0 37-4128,0 0 0,0 0-129,39 0-129,-1-39-129,-38 39-129,38 0 0,3 0-129,-41 0 0,38 0 0,-38 0-258,39 0-129,-39 0-258,38 0-1290,-38 0-2967,0 0-129,0 39-645,0-39 129</inkml:trace>
          <inkml:trace contextRef="#ctx0" brushRef="#br0" timeOffset="20040.5448">1852 1499 7998,'-38'0'5418,"38"0"-129,0 39-387,0-39-3483,0 0-387,0 0-258,0 0-129,0 0-258,38 0 0,3 0-129,-41 0-129,38 0-129,1 0 129,-39 0-129,38 0-129,-38 0 0,0 0-516,77 0-1419,-77 0-2967,0 0-129,0 0-387,38 0-516</inkml:trace>
        </inkml:traceGroup>
        <inkml:traceGroup>
          <inkml:annotationXML>
            <emma:emma xmlns:emma="http://www.w3.org/2003/04/emma" version="1.0">
              <emma:interpretation id="{6E3F5D7A-407F-4BF0-846C-208F5D625E1C}" emma:medium="tactile" emma:mode="ink">
                <msink:context xmlns:msink="http://schemas.microsoft.com/ink/2010/main" type="inkWord" rotatedBoundingBox="19267,14161 21474,14070 21498,14644 19290,14735"/>
              </emma:interpretation>
              <emma:one-of disjunction-type="recognition" id="oneOf4">
                <emma:interpretation id="interp20" emma:lang="en-US" emma:confidence="0">
                  <emma:literal>{n!=0)</emma:literal>
                </emma:interpretation>
                <emma:interpretation id="interp21" emma:lang="en-US" emma:confidence="0">
                  <emma:literal>sn!=0)</emma:literal>
                </emma:interpretation>
                <emma:interpretation id="interp22" emma:lang="en-US" emma:confidence="0">
                  <emma:literal>{u!=0)</emma:literal>
                </emma:interpretation>
                <emma:interpretation id="interp23" emma:lang="en-US" emma:confidence="0">
                  <emma:literal>{n!=0}</emma:literal>
                </emma:interpretation>
                <emma:interpretation id="interp24" emma:lang="en-US" emma:confidence="0">
                  <emma:literal>{n!=os</emma:literal>
                </emma:interpretation>
              </emma:one-of>
            </emma:emma>
          </inkml:annotationXML>
          <inkml:trace contextRef="#ctx0" brushRef="#br0" timeOffset="23091.9323">3973 1424 9288,'0'0'5289,"0"0"-129,0 0-258,0 0-4128,0 0 0,38 0-129,-38 0-258,38 0-129,-38 0 0,39 0-129,-1 0-129,-38 0 0,38 0-258,-38 0-258,39 38-1419,-39-38-3096,0 0 0,0 0-645,38 0-129</inkml:trace>
          <inkml:trace contextRef="#ctx0" brushRef="#br0" timeOffset="22827.8987">3973 1271 7224,'0'0'5160,"0"0"129,0 0-516,0 0-2451,0 0-1548,0 0-258,0 0 0,38 0-129,0 0-129,-38-37-129,39 37-129,-1 0 129,-38 0-258,38 0 0,-38 0-258,0 0-645,39 0-3741,-39 0-258,0 0-129,0 0-774</inkml:trace>
          <inkml:trace contextRef="#ctx0" brushRef="#br0" timeOffset="24308.5868">4473 1271 3225,'-40'0'3612,"40"0"0,0 0-1161,0 0-2967,0 0 387,0 0 258,0-37-258,0 37 0,40 0-129,-40 0-129,0 0 129,0 0 129,39-39 0,-39 39 258,0 0 516,0 0 387,0 0 129,0 0 258,0-39 129,0 39 0,0 0 0,0 39-129,0-39-258,0 39-129,-39-39-258,39 37 129,-40 1-387,40 1 0,0-2 0,0 2-129,40-1 0,-40-1-129,39-37 0,-1 39 0,0 0 0,1-39-129,-1 0-129,0 0 129,1 0-129,-1 0 0,-38-39-129,38 0 129,-38 39-129,39-37 129,-39-1-129,0-1 129,0 2-129,-39-2 129,39 1 0,-38 1 0,0-2 0,-1 39-129,1-39 129,0 39-129,-1 0-258,1 0-129,38 39-516,-38-39-3741,38 39-129,-39-2-516,39-37-387</inkml:trace>
          <inkml:trace contextRef="#ctx0" brushRef="#br0" timeOffset="24708.6374">4857 928 10320,'0'0'5418,"0"0"-258,0 0-129,38 0-4386,-38 39-129,38 0 129,-38-3-129,41 3-129,-3 0-258,-38-3 129,39 42-258,-39-41 129,38 40 0,-38-40-129,0 2 129,0-1-129,-38-1 129,38 2-258,-39-39 129,39 39-129,0-39-516,-38 0-387,38 0-4128,0 0 129,0 0-516,-41 0-387</inkml:trace>
          <inkml:trace contextRef="#ctx0" brushRef="#br0" timeOffset="21144.1849">2739 1042 4128,'0'0'4902,"0"0"-129,0 0-387,0 0-2838,0 0-387,0 0 129,-38 39-516,38-39-129,0 39 0,-39-39 0,39 36-129,-38 3-258,38 0 129,-39-2-258,39 1 129,0 1 129,-38-2-258,38 40 0,38-40 0,-38 2 129,0-39-258,39 39 0,-1-3-258,-38-36-258,39 0-1032,-1 39-3483,-38-39 129,0 0-516,0 0-387</inkml:trace>
          <inkml:trace contextRef="#ctx0" brushRef="#br0" timeOffset="21748.2616">2892 1271 7740,'0'0'5289,"0"-37"-387,0 37-129,0 0-3741,0 37-516,0-37 258,0 38-258,0-38-129,41 39-129,-41-2 0,0 2-129,0-1 129,0-1-129,0 2 129,38-39-258,-38 39 129,0-39-129,0 0 0,0 0 129,39 0-129,-39 0-129,0 0 0,38-39 0,-38 0 0,0 39 0,0-37 0,38-1 129,-38-1-258,0 39 258,0-37 0,0 37 0,0 0 0,0 0 0,39-39 0,-39 39 129,0 0-129,38 39 0,-38-39 129,0 37-129,0 2 258,0-39-258,0 38 129,38-1 0,-38 2 0,0-39-129,0 39 0,0-39 129,0 0-258,0 0-129,0 0-516,0 0-2451,0 0-1677,0 0-129,0 0-516,39 0-258</inkml:trace>
          <inkml:trace contextRef="#ctx0" brushRef="#br0" timeOffset="22159.8138">3587 1120 7740,'0'-39'5289,"0"39"-258,0 0-258,0 39-3612,0-39-258,0 0-258,0 36 0,0-36-387,0 39 129,0-39-258,0 39 0,0-2 0,0-37-129,0 38 0,0-38 0,0 0-258,0 0-258,0 39-1290,0-39-3225,0 37 129,0-37-645,0 0-129</inkml:trace>
          <inkml:trace contextRef="#ctx0" brushRef="#br0" timeOffset="22407.8454">3587 1538 7224,'0'0'5289,"0"39"-129,0-39-258,0 0-2838,0 0-1161,0 0 0,0 0-258,0 0-258,0 0-258,0 0 0,0 0-129,0 36-129,0-36-516,0 0-2193,0 0-2064,0 0-129,38 0-645,-38 0-129</inkml:trace>
        </inkml:traceGroup>
      </inkml:traceGroup>
    </inkml:traceGroup>
    <inkml:traceGroup>
      <inkml:annotationXML>
        <emma:emma xmlns:emma="http://www.w3.org/2003/04/emma" version="1.0">
          <emma:interpretation id="{2FAE6364-8C1C-4053-B63D-D877BBE881E1}" emma:medium="tactile" emma:mode="ink">
            <msink:context xmlns:msink="http://schemas.microsoft.com/ink/2010/main" type="paragraph" rotatedBoundingBox="17339,15306 17638,15203 17714,15424 17415,1552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9A680EB-89D9-49F6-868D-88872C6CB0C0}" emma:medium="tactile" emma:mode="ink">
              <msink:context xmlns:msink="http://schemas.microsoft.com/ink/2010/main" type="line" rotatedBoundingBox="17339,15306 17638,15203 17714,15424 17415,15527"/>
            </emma:interpretation>
          </emma:emma>
        </inkml:annotationXML>
        <inkml:traceGroup>
          <inkml:annotationXML>
            <emma:emma xmlns:emma="http://www.w3.org/2003/04/emma" version="1.0">
              <emma:interpretation id="{5BE1DA32-C37B-48A3-BD55-7F6214BCEDCB}" emma:medium="tactile" emma:mode="ink">
                <msink:context xmlns:msink="http://schemas.microsoft.com/ink/2010/main" type="inkWord" rotatedBoundingBox="17339,15306 17638,15203 17714,15424 17415,15527"/>
              </emma:interpretation>
              <emma:one-of disjunction-type="recognition" id="oneOf5">
                <emma:interpretation id="interp25" emma:lang="en-US" emma:confidence="0">
                  <emma:literal>0</emma:literal>
                </emma:interpretation>
                <emma:interpretation id="interp26" emma:lang="en-US" emma:confidence="0">
                  <emma:literal>o</emma:literal>
                </emma:interpretation>
                <emma:interpretation id="interp27" emma:lang="en-US" emma:confidence="0">
                  <emma:literal>O</emma:literal>
                </emma:interpretation>
                <emma:interpretation id="interp28" emma:lang="en-US" emma:confidence="0">
                  <emma:literal>a</emma:literal>
                </emma:interpretation>
                <emma:interpretation id="interp29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26624.3808">506 2298 3999,'0'0'4644,"-38"0"-258,38 0-1677,-39 0-516,39 0-387,0 0-516,0 0-129,-38 39-258,38-39-129,0 0 0,0 37-258,0-37 0,-39 38-129,39-38 0,0 39-129,0-39 0,39 37 0,-39-37-129,38 0 0,1 0-129,-1 39 129,0-39-129,1-39 0,-39 39 129,38 0-129,0-37 0,-38 37 0,39-39 0,-39 1 0,0 38 0,0-37 0,-39-2 0,39 39 0,-38-39 0,0 39 0,38 0-258,-39 0-258,1 0-2064,38 0-2322,0 39-129,0-39-516,-38 39-258</inkml:trace>
        </inkml:traceGroup>
      </inkml:traceGroup>
    </inkml:traceGroup>
    <inkml:traceGroup>
      <inkml:annotationXML>
        <emma:emma xmlns:emma="http://www.w3.org/2003/04/emma" version="1.0">
          <emma:interpretation id="{38DC601A-F9F7-4BF7-9C3C-878CE2B10395}" emma:medium="tactile" emma:mode="ink">
            <msink:context xmlns:msink="http://schemas.microsoft.com/ink/2010/main" type="paragraph" rotatedBoundingBox="16907,16013 18280,16031 18279,16102 16906,160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B0208E-D89E-4FA1-898D-F4E3175D5A75}" emma:medium="tactile" emma:mode="ink">
              <msink:context xmlns:msink="http://schemas.microsoft.com/ink/2010/main" type="inkBullet" rotatedBoundingBox="16907,16016 17109,16018 17108,16087 16906,16084"/>
            </emma:interpretation>
            <emma:one-of disjunction-type="recognition" id="oneOf6">
              <emma:interpretation id="interp30" emma:lang="en-US" emma:confidence="1">
                <emma:literal>w</emma:literal>
              </emma:interpretation>
              <emma:interpretation id="interp31" emma:lang="en-US" emma:confidence="0">
                <emma:literal>u</emma:literal>
              </emma:interpretation>
              <emma:interpretation id="interp32" emma:lang="en-US" emma:confidence="0">
                <emma:literal>~</emma:literal>
              </emma:interpretation>
              <emma:interpretation id="interp33" emma:lang="en-US" emma:confidence="0">
                <emma:literal>W</emma:literal>
              </emma:interpretation>
              <emma:interpretation id="interp34" emma:lang="en-US" emma:confidence="0">
                <emma:literal>U</emma:literal>
              </emma:interpretation>
            </emma:one-of>
          </emma:emma>
        </inkml:annotationXML>
        <inkml:trace contextRef="#ctx0" brushRef="#br0" timeOffset="28317.5958">-189 3173 10707,'0'39'5160,"0"-39"-129,0 0-903,0 0-3354,41 0-129,-41 0-258,38 0-129,-38 0-258,38-39-387,1 39-903,-39 0-3741,38 0 129,-38 0-516,38-37-387</inkml:trace>
      </inkml:traceGroup>
      <inkml:traceGroup>
        <inkml:annotationXML>
          <emma:emma xmlns:emma="http://www.w3.org/2003/04/emma" version="1.0">
            <emma:interpretation id="{603D30F7-40E6-4BEA-9967-F359A53B9A0D}" emma:medium="tactile" emma:mode="ink">
              <msink:context xmlns:msink="http://schemas.microsoft.com/ink/2010/main" type="line" rotatedBoundingBox="17309,16019 18280,16031 18279,16096 17308,16084"/>
            </emma:interpretation>
          </emma:emma>
        </inkml:annotationXML>
        <inkml:traceGroup>
          <inkml:annotationXML>
            <emma:emma xmlns:emma="http://www.w3.org/2003/04/emma" version="1.0">
              <emma:interpretation id="{31E679B4-D890-4CCC-B3E1-A0492215B672}" emma:medium="tactile" emma:mode="ink">
                <msink:context xmlns:msink="http://schemas.microsoft.com/ink/2010/main" type="inkWord" rotatedBoundingBox="17309,16018 17477,16021 17476,16086 17308,16084"/>
              </emma:interpretation>
              <emma:one-of disjunction-type="recognition" id="oneOf7">
                <emma:interpretation id="interp35" emma:lang="en-US" emma:confidence="1">
                  <emma:literal>-</emma:literal>
                </emma:interpretation>
                <emma:interpretation id="interp36" emma:lang="en-US" emma:confidence="0">
                  <emma:literal>.</emma:literal>
                </emma:interpretation>
                <emma:interpretation id="interp37" emma:lang="en-US" emma:confidence="0">
                  <emma:literal>•</emma:literal>
                </emma:interpretation>
                <emma:interpretation id="interp38" emma:lang="en-US" emma:confidence="0">
                  <emma:literal>_</emma:literal>
                </emma:interpretation>
                <emma:interpretation id="interp3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548.1251">274 3136 9030,'38'37'5160,"-38"-37"-129,0 0-387,40 39-3870,-40-39-129,0 0-129,0 0-387,39 0-129,-39 0-258,0 0-774,77-39-3741,-77 39 0,0 0-516,0 0-387</inkml:trace>
        </inkml:traceGroup>
        <inkml:traceGroup>
          <inkml:annotationXML>
            <emma:emma xmlns:emma="http://www.w3.org/2003/04/emma" version="1.0">
              <emma:interpretation id="{D386CA87-0A32-43E0-B389-C98D9FCB97E8}" emma:medium="tactile" emma:mode="ink">
                <msink:context xmlns:msink="http://schemas.microsoft.com/ink/2010/main" type="inkWord" rotatedBoundingBox="17710,16048 17912,16050 17911,16087 17710,16085"/>
              </emma:interpretation>
              <emma:one-of disjunction-type="recognition" id="oneOf8">
                <emma:interpretation id="interp40" emma:lang="en-US" emma:confidence="0">
                  <emma:literal>-</emma:literal>
                </emma:interpretation>
                <emma:interpretation id="interp41" emma:lang="en-US" emma:confidence="0">
                  <emma:literal>_</emma:literal>
                </emma:interpretation>
                <emma:interpretation id="interp42" emma:lang="en-US" emma:confidence="0">
                  <emma:literal>~</emma:literal>
                </emma:interpretation>
                <emma:interpretation id="interp43" emma:lang="en-US" emma:confidence="0">
                  <emma:literal>.</emma:literal>
                </emma:interpretation>
                <emma:interpretation id="interp44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28776.1541">736 3212 9933,'0'0'5289,"38"0"-258,-38 0-387,39 0-3870,-39 0-129,38 0-258,3 0-516,-41-39-2709,38 39-1935,-38 0-258,38 0-645,-38 0-258</inkml:trace>
        </inkml:traceGroup>
        <inkml:traceGroup>
          <inkml:annotationXML>
            <emma:emma xmlns:emma="http://www.w3.org/2003/04/emma" version="1.0">
              <emma:interpretation id="{E259C48E-5129-401E-BC80-9A50790CFEC8}" emma:medium="tactile" emma:mode="ink">
                <msink:context xmlns:msink="http://schemas.microsoft.com/ink/2010/main" type="inkWord" rotatedBoundingBox="18211,16051 18280,16051 18279,16085 18210,16084"/>
              </emma:interpretation>
              <emma:one-of disjunction-type="recognition" id="oneOf9">
                <emma:interpretation id="interp45" emma:lang="en-US" emma:confidence="0">
                  <emma:literal>L</emma:literal>
                </emma:interpretation>
                <emma:interpretation id="interp46" emma:lang="en-US" emma:confidence="0">
                  <emma:literal>-</emma:literal>
                </emma:interpretation>
                <emma:interpretation id="interp47" emma:lang="en-US" emma:confidence="0">
                  <emma:literal>•</emma:literal>
                </emma:interpretation>
                <emma:interpretation id="interp48" emma:lang="en-US" emma:confidence="0">
                  <emma:literal>.</emma:literal>
                </emma:interpretation>
                <emma:interpretation id="interp49" emma:lang="en-US" emma:confidence="0">
                  <emma:literal>z</emma:literal>
                </emma:interpretation>
              </emma:one-of>
            </emma:emma>
          </inkml:annotationXML>
          <inkml:trace contextRef="#ctx0" brushRef="#br0" timeOffset="30184.3329">1313 3173 7740,'0'0'5418,"0"0"-387,0 39-129,0-39-3354,0 0-903,39 0-1161,-39 0-3999,40 0-258,-40 0-516,0 0-645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0.752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6946F6-B61D-4C3D-8D2E-76B128C69B9B}" emma:medium="tactile" emma:mode="ink">
          <msink:context xmlns:msink="http://schemas.microsoft.com/ink/2010/main" type="inkDrawing" rotatedBoundingBox="16122,12155 17282,13266 17227,13324 16067,12213" semanticType="callout" shapeName="Other">
            <msink:sourceLink direction="with" ref="{B25A5561-91E3-4D36-9034-3A6154A73F1F}"/>
            <msink:sourceLink direction="with" ref="{4D1278AC-1481-4416-8FDE-FEB6E3A1F98C}"/>
          </msink:context>
        </emma:interpretation>
      </emma:emma>
    </inkml:annotationXML>
    <inkml:trace contextRef="#ctx0" brushRef="#br0">-4 35 1548,'0'0'2451,"0"0"0,0 0 0,0 0-258,0 0-258,0 0-258,0-37-387,0 37 0,0 0-387,0 0 0,0 0-258,0 37 0,0-37-129,0 0 0,0 0 129,0 0-258,38 39 0,-38-39-129,38 38 0,-38-38 0,38 37 0,-38-37-129,39 39 0,-1-1 0,0-1 258,-38-37-258,39 39 129,-1-1-258,0-1 129,1 1-129,-1 1 258,3-2-258,-3 1 0,0 1 0,1-39 0,-1 37 0,0 1 129,1 1-129,-1-2 0,0 1 0,0-38 0,1 39 0,-1-3 0,0-36 0,-38 39 0,41 0 0,-41-39 0,38 36 0,-38 3 0,39 0 129,-39-39-129,38 36 0,0 3 129,-38-39-129,39 39 129,-39-3-129,38-36 0,-38 39 0,38-39 0,-38 0 129,39 39-129,-39-39 0,0 0 0,0 0 0,38 36 0,-38-36 0,0 0 0,0 0-129,0 0-129,0 0-645,0 0-3870,0 0-129,0 0-387,0-36-516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5.02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 0 9030,'0'0'5031,"0"0"-129,0 0-1677,0 0-2322,0 0-129,0 32-258,0 2 0,0 1-258,0-3 0,0 2-129,0 0-129,0-2 129,0 2-387,0 0-129,0-2-903,0-32-3354,0 35-387,0-35-387,0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8:49.60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49610936-6B48-47AF-BCA2-6A9116480660}" emma:medium="tactile" emma:mode="ink">
          <msink:context xmlns:msink="http://schemas.microsoft.com/ink/2010/main" type="inkDrawing" rotatedBoundingBox="17943,13307 19085,12012 19130,12052 17988,13347" semanticType="callout" shapeName="Other">
            <msink:sourceLink direction="with" ref="{BC103A5E-3261-4273-B33B-B9CA65408CBC}"/>
            <msink:sourceLink direction="with" ref="{B25A5561-91E3-4D36-9034-3A6154A73F1F}"/>
          </msink:context>
        </emma:interpretation>
      </emma:emma>
    </inkml:annotationXML>
    <inkml:trace contextRef="#ctx0" brushRef="#br0">1346-2 1,'0'0'3998,"0"0"-257,0 0-645,0 0-645,0 0-258,0 0-645,0 0-387,0 0 0,0 0-387,0 0 0,-38 0-129,38 0 129,-39 39-258,39-39-129,0 38-129,-38-38 129,38 37-129,-38 2-129,38-39 0,-39 36 129,1 3-129,0 0 0,38-3-258,-39 3 258,1 0-129,0 36 0,-1-36 0,1-2 129,-41 1-258,41 1 129,-1-2 129,1 40-129,0-77 0,-1 37 0,1 2 0,0-1 0,38-1 0,-38 2 0,-1 0 0,39-3 0,-38-36-129,0 39 129,38 0 0,-41-3-129,3 3 129,38-39 0,-39 39 0,39-3 0,0-36 0,-38 39 0,38-39 0,-38 39-129,38-39 129,0 36 0,-39-36 0,39 0 0,-38 39 0,38-39 0,0 0 0,0 0 0,-38 39 129,38-39-129,0 0 0,0 0 0,0 0 0,0 0 0,0 0 0,0 0 0,0 0 0,-39 0 129,39 0-129,0 0 0,0 37 0,0-37 0,0 0 0,-38 0 0,38 0 0,0 0 0,0 0 0,0 0 0,0 0-129,0 0 129,0 0 0,0 0 0,0 0-129,0 0-258,0 0-516,0 0-2322,0 0-1548,0 0-258,0 0-516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49:47.719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913A379-F34F-430F-BE17-82490790093C}" emma:medium="tactile" emma:mode="ink">
          <msink:context xmlns:msink="http://schemas.microsoft.com/ink/2010/main" type="writingRegion" rotatedBoundingBox="12415,7859 20676,7984 20665,8775 12403,8651"/>
        </emma:interpretation>
      </emma:emma>
    </inkml:annotationXML>
    <inkml:traceGroup>
      <inkml:annotationXML>
        <emma:emma xmlns:emma="http://www.w3.org/2003/04/emma" version="1.0">
          <emma:interpretation id="{CE44A4B1-A96D-44D9-9A93-99016011CC37}" emma:medium="tactile" emma:mode="ink">
            <msink:context xmlns:msink="http://schemas.microsoft.com/ink/2010/main" type="paragraph" rotatedBoundingBox="12415,7859 20676,7984 20665,8775 12403,86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C577C0-9C74-4788-9E20-9F7EE5BE2C40}" emma:medium="tactile" emma:mode="ink">
              <msink:context xmlns:msink="http://schemas.microsoft.com/ink/2010/main" type="line" rotatedBoundingBox="12415,7859 20676,7984 20665,8775 12403,8651"/>
            </emma:interpretation>
          </emma:emma>
        </inkml:annotationXML>
        <inkml:traceGroup>
          <inkml:annotationXML>
            <emma:emma xmlns:emma="http://www.w3.org/2003/04/emma" version="1.0">
              <emma:interpretation id="{1E72103A-B921-4879-8FD2-2FB06F67E52A}" emma:medium="tactile" emma:mode="ink">
                <msink:context xmlns:msink="http://schemas.microsoft.com/ink/2010/main" type="inkWord" rotatedBoundingBox="12415,7859 15393,7904 15383,8599 12405,8554"/>
              </emma:interpretation>
              <emma:one-of disjunction-type="recognition" id="oneOf0">
                <emma:interpretation id="interp0" emma:lang="en-US" emma:confidence="1">
                  <emma:literal>analyze:</emma:literal>
                </emma:interpretation>
                <emma:interpretation id="interp1" emma:lang="en-US" emma:confidence="0">
                  <emma:literal>analyz e:</emma:literal>
                </emma:interpretation>
                <emma:interpretation id="interp2" emma:lang="en-US" emma:confidence="0">
                  <emma:literal>ana\42 e:</emma:literal>
                </emma:interpretation>
                <emma:interpretation id="interp3" emma:lang="en-US" emma:confidence="0">
                  <emma:literal>analys e:</emma:literal>
                </emma:interpretation>
                <emma:interpretation id="interp4" emma:lang="en-US" emma:confidence="0">
                  <emma:literal>anally e:</emma:literal>
                </emma:interpretation>
              </emma:one-of>
            </emma:emma>
          </inkml:annotationXML>
          <inkml:trace contextRef="#ctx0" brushRef="#br0">275 29 3483,'0'-32'2580,"0"32"-129,-35 0-516,35 0-129,-34 0-258,1 0-258,33 0-387,-33 0-129,-1 0-129,34 32-129,-33-32 0,33 34-129,-33-34 0,33 34 0,-34-2-129,34-32 129,0 34-129,0 0 129,0-2-258,34 3 129,-34-35 0,33 34-129,-33-34 129,33 32-129,1-32 0,-1 0-129,0 0 0,-33-32 129,34 32-129,1-34 0,-35 34 0,33-35 0,-33 3 0,0-2 129,0 34-129,0-34 0,0 2 0,0 32 0,0 0 0,0-34 0,0 34 0,0 0 0,-33 34 0,33-34 129,0 32-129,0 2 0,33-34 0,-33 34 129,0-2-129,33 3 129,-33-35-258,34 34-129,-1-34-903,-33 0-1677,33 32-1806,-33-32-516,34 0 0</inkml:trace>
          <inkml:trace contextRef="#ctx0" brushRef="#br0" timeOffset="440.556">574-38 1032,'0'-34'4644,"0"34"129,0 34-129,0 1-2064,0-35-1548,0 32-129,0 2-387,0 0 0,0-2-258,34 2 0,-34-34-129,0 34 0,33-34-129,-33 0 0,0 32-129,0-32 129,33 0 0,-33-32-129,36 32 129,-36-34 0,0 0 0,0 2-129,33-2 129,-33 34 0,0-34 0,33 34 129,-33 0-129,0-32 0,0 32 0,33 32 0,-33-32 0,0 34 129,0 0-129,34-34 0,-34 32 0,0 2-129,0 0-258,0-34-516,33 32-2064,-33-32-1806,33 0 129,-33 0-516</inkml:trace>
          <inkml:trace contextRef="#ctx0" brushRef="#br0" timeOffset="996.6266">1109-3 1161,'0'0'4515,"0"0"258,0 0-1161,0 0-1677,-33 0-258,33 32-258,-34-32-516,34 0-258,0 34-258,-33-34 0,33 0-129,0 34 129,-33-2-129,33-32-129,0 34-129,0-34 129,0 34-129,0-2 129,33-32-129,-33 0 0,0 35 0,33-35 129,1 0-129,-34 0 0,33 0 0,-33-35 0,35 35 0,-1-32 0,-34 32 0,0-34 0,33 0 0,-33 34 0,0-32 0,0-2 0,0 34 0,0-34 0,0 34 0,-33-32 0,33 32 0,0 0 0,0 32 129,-34-32-129,34 34 0,0-34 0,34 34 0,-34-2 129,0 2-258,33-34 258,-33 34-258,0-34 0,33 32-516,-33-32-1032,33 0-2709,-33 0-645,34 0-129,-34 0-129</inkml:trace>
          <inkml:trace contextRef="#ctx0" brushRef="#br0" timeOffset="1284.6629">1344-272 5031,'0'-32'5160,"0"32"-129,0 0-774,0 0-2967,0 32-387,0-32 0,0 34-516,0 0 0,33 32-258,-33-32 0,0-2 0,34 2-129,-34 33-258,0-33 0,33 0-258,-33-2-645,33 2-1935,-33 0-1935,0-34 0,33 32-258</inkml:trace>
          <inkml:trace contextRef="#ctx0" brushRef="#br0" timeOffset="1740.7211">1612-72 2451,'0'34'5031,"0"-34"-258,0 0-258,0 35-3225,0-3 0,34 2-516,-34-34-129,33 34-387,-33-34 0,33 32-129,-33-32 129,33 0-258,-33 0 258,34 0-129,-1 0-129,-33-32 129,33 32-129,-33-34 0,0 34 129,34-34 0,-34 34-129,0-32 129,0 32 0,0 0 0,0 0 0,0 32-129,-34 2 129,34-34 0,0 66-129,0-32 129,0 0-129,0-2 129,0 3-129,0 31 0,0-32-129,0-34 0,0 34-1032,0-34-3483,34 0-258,-34 0-258,0 0-258</inkml:trace>
          <inkml:trace contextRef="#ctx0" brushRef="#br0" timeOffset="2200.7795">2012 29 5676,'35'0'5289,"-35"-32"-516,33 32-129,-33 0-3741,34 0 0,-34 0-387,33 0-258,0 0-129,-33 0 0,34 0 0,-34 0-129,0 0 0,33 32 0,-33-32-129,0 0 0,0 34 0,0-34 129,-33 34-129,33-34 0,-34 32 129,34 2 0,-33-34 0,33 0 0,0 34 0,0-34 129,-33 0-129,33 0 129,0 0-129,0 32 129,0-32 0,33 0-129,-33 0 0,33 0 129,-33 0-258,34 0-387,-1 0-2580,0 0-1806,-33 0 0,33-32-645</inkml:trace>
          <inkml:trace contextRef="#ctx0" brushRef="#br0" timeOffset="2696.3424">2380 129 2322,'33'0'5031,"-33"0"-258,34-32 0,1 32-2967,-35 0-516,33 0-516,0 0-258,-33 0-258,34-34-129,-1 34-129,-33 0 258,0-34-258,0 34 0,0 0 0,0 0 0,0-32 0,-33 32 0,33 0-258,-34-35 516,1 35-258,0 0 0,-2 0 0,35 35 0,-34-35 129,1 32-129,0 2 258,33-34-258,-34 34 258,34-2-129,0 2 129,0 0 129,0-34-129,34 32 0,-34 3 0,33-35 258,0 0-258,1 0-129,1 34 129,-2-34-258,0 0-258,1 0-387,-34-34-2193,33 34-1935,0 0-516,-33 0-258,0 0-129</inkml:trace>
          <inkml:trace contextRef="#ctx0" brushRef="#br0" timeOffset="2980.3785">2881 29 3870,'0'0'5547,"0"-32"-258,0 32-129,0 0-1935,0 0-2193,0 0-258,0 0-387,0 0-258,0 32-387,0-32-645,36 0-3612,-36 0-645,0 34-129,0-34-516</inkml:trace>
          <inkml:trace contextRef="#ctx0" brushRef="#br0" timeOffset="3184.4044">2917 197 7353,'0'0'5547,"0"0"-387,0 32 0,0-32-3741,0 0-387,0 0-516,0 0-387,33 0-903,-33 0-4128,0 0-129,0 0-516,33 0-258</inkml:trace>
        </inkml:traceGroup>
        <inkml:traceGroup>
          <inkml:annotationXML>
            <emma:emma xmlns:emma="http://www.w3.org/2003/04/emma" version="1.0">
              <emma:interpretation id="{3A03BADE-C805-4183-95C8-A8F305E709B5}" emma:medium="tactile" emma:mode="ink">
                <msink:context xmlns:msink="http://schemas.microsoft.com/ink/2010/main" type="inkWord" rotatedBoundingBox="18865,8123 20674,8150 20665,8775 18856,8748"/>
              </emma:interpretation>
              <emma:one-of disjunction-type="recognition" id="oneOf1">
                <emma:interpretation id="interp5" emma:lang="en-US" emma:confidence="0">
                  <emma:literal>past</emma:literal>
                </emma:interpretation>
                <emma:interpretation id="interp6" emma:lang="en-US" emma:confidence="0">
                  <emma:literal>pst</emma:literal>
                </emma:interpretation>
                <emma:interpretation id="interp7" emma:lang="en-US" emma:confidence="0">
                  <emma:literal>pest</emma:literal>
                </emma:interpretation>
                <emma:interpretation id="interp8" emma:lang="en-US" emma:confidence="0">
                  <emma:literal>pet</emma:literal>
                </emma:interpretation>
                <emma:interpretation id="interp9" emma:lang="en-US" emma:confidence="0">
                  <emma:literal>prêt</emma:literal>
                </emma:interpretation>
              </emma:one-of>
            </emma:emma>
          </inkml:annotationXML>
          <inkml:trace contextRef="#ctx0" brushRef="#br1" timeOffset="257010.6362">6459 298 2967,'0'0'4386,"0"-34"-1290,0 34-645,0 0-645,35 0-258,-35 0-387,0 0-387,0 0-129,0 34-129,0-34-129,0 32 0,0 2 129,0 0-387,0-2 129,0 2-129,0 0 0,0-34-258,0 33 0,0-33-774,0 34-516,0-34-2064,0 0-1290,0 0 0,0 0-258</inkml:trace>
          <inkml:trace contextRef="#ctx0" brushRef="#br1" timeOffset="257454.6926">6459 197 1161,'35'0'4515,"-35"0"129,0 0-1806,0 0-774,34-34-387,-34 34-387,33 0-129,0 0-516,1 0-258,-1 0-129,0 0 0,-33 0-129,33 34 0,1-34-129,-34 0 0,0 0 0,33 32 0,-33-32-129,0 35 129,0-35-129,-33 0 0,33 34 129,-34-34-129,1 0 129,0 0-129,0 0 129,33 0 0,-34 0 129,1 0-129,33 32 0,0-32 0,0 0-516,0 0-903,0 0-2967,0 0-387,33 0-129,1 0 259</inkml:trace>
          <inkml:trace contextRef="#ctx0" brushRef="#br1" timeOffset="257898.749">7096 197 1161,'0'0'4644,"0"0"0,0 0-258,33-34-3225,0 34 0,-33 0-258,33 0-129,1 0-516,-1-34 0,0 34-258,1 0-129,-34 0-645,0 0-1161,35 0-2451,-35 0-258,0 0-258</inkml:trace>
          <inkml:trace contextRef="#ctx0" brushRef="#br1" timeOffset="258286.7983">7329 63 1419,'0'0'4257,"0"0"387,0 0-2451,35 0-387,-35 0-258,33 0-129,-33 0-516,33 0-258,-33 0-129,0 0-258,0 0 0,34 34-129,-34-34 0,0 0-129,0 0 0,0 32 129,0-32-129,0 0 129,0 0-129,0 34 0,0-34 0,0 34 0,0-34 0,0 0 0,-34 0-129,34 0-258,0 32-645,0-32-2580,-33 0-903,33 0-645,0 0 387</inkml:trace>
          <inkml:trace contextRef="#ctx0" brushRef="#br1" timeOffset="270814.8892">7965-38 2967,'0'0'4257,"0"0"-1290,0 0-774,0 0-129,0 0-387,0 0-516,0 0-258,0 0 0,0 0-387,0 0 0,0 0-129,0 0 0,0 0-129,0 0 129,0 0 0,33 35-129,-33-3-129,0-32 129,0 34-129,0 0 0,0-2 0,0-32 0,0 34-129,0 0 0,0-34 129,0 0-129,0 32 129,0-32-129,0 0 0,0 0 0,0 0 0,0 0 0,0 0-129,0 0-258,34 0-387,-34 0-1161,0 0-2709,0 0-516,0 0-129,0 0 259</inkml:trace>
          <inkml:trace contextRef="#ctx0" brushRef="#br1" timeOffset="271634.4932">7797 264 1032,'0'0'2967,"0"0"-129,0 0-387,0 0-258,0 0-129,35 0-129,-35 0-387,0 0-387,0 0 0,33 0-387,-33 0-129,34 0 0,-1 0-129,0 0-129,0 0 0,1 0 0,-1 0-258,0 0 0,1 0 0,-1 0 0,0 0 0,0 0-129,-33 0 0,0 0-129,36 0-129,-36 0-258,0 0-1032,0 0-3096,0 0-258,0 0-774,0 0 516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54:01.97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98AB1F3-2D89-44B3-B212-BEBCCA4FEAA5}" emma:medium="tactile" emma:mode="ink">
          <msink:context xmlns:msink="http://schemas.microsoft.com/ink/2010/main" type="writingRegion" rotatedBoundingBox="18777,7728 20608,7353 20703,7818 18872,8192"/>
        </emma:interpretation>
      </emma:emma>
    </inkml:annotationXML>
    <inkml:traceGroup>
      <inkml:annotationXML>
        <emma:emma xmlns:emma="http://www.w3.org/2003/04/emma" version="1.0">
          <emma:interpretation id="{D9DCC3F3-2E69-4B3D-B518-2F48C7E04AD2}" emma:medium="tactile" emma:mode="ink">
            <msink:context xmlns:msink="http://schemas.microsoft.com/ink/2010/main" type="paragraph" rotatedBoundingBox="18777,7728 20608,7353 20703,7818 18872,81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B2618-24B0-4DD2-844D-9EDE07F1791D}" emma:medium="tactile" emma:mode="ink">
              <msink:context xmlns:msink="http://schemas.microsoft.com/ink/2010/main" type="line" rotatedBoundingBox="18777,7728 20608,7353 20703,7818 18872,8192"/>
            </emma:interpretation>
          </emma:emma>
        </inkml:annotationXML>
        <inkml:traceGroup>
          <inkml:annotationXML>
            <emma:emma xmlns:emma="http://www.w3.org/2003/04/emma" version="1.0">
              <emma:interpretation id="{38100E26-1EB4-40BA-B770-AA9CE52B370C}" emma:medium="tactile" emma:mode="ink">
                <msink:context xmlns:msink="http://schemas.microsoft.com/ink/2010/main" type="inkWord" rotatedBoundingBox="18777,7728 20608,7353 20703,7818 18872,8192"/>
              </emma:interpretation>
              <emma:one-of disjunction-type="recognition" id="oneOf0">
                <emma:interpretation id="interp0" emma:lang="en-US" emma:confidence="0">
                  <emma:literal>not</emma:literal>
                </emma:interpretation>
                <emma:interpretation id="interp1" emma:lang="en-US" emma:confidence="0">
                  <emma:literal>R-&gt; T</emma:literal>
                </emma:interpretation>
                <emma:interpretation id="interp2" emma:lang="en-US" emma:confidence="0">
                  <emma:literal>no, T</emma:literal>
                </emma:interpretation>
                <emma:interpretation id="interp3" emma:lang="en-US" emma:confidence="0">
                  <emma:literal>net</emma:literal>
                </emma:interpretation>
                <emma:interpretation id="interp4" emma:lang="en-US" emma:confidence="0">
                  <emma:literal>R-, T</emma:literal>
                </emma:interpretation>
              </emma:one-of>
            </emma:emma>
          </inkml:annotationXML>
          <inkml:trace contextRef="#ctx0" brushRef="#br0">569 100 1032,'0'0'3612,"0"0"-1290,0 0-129,0 0-387,0 0-387,0 0 0,34-34-129,-34 34-258,33 0-129,-33 0-129,0 0-129,33 0-129,1 0-129,-34 0 0,33-32-258,0 32 129,-33 0-129,33 0-129,1 0 129,-34 0-129,33 0-129,0 0 129,-33 0-258,0 0-129,0 0-387,34 0-774,-34 0-2193,0 0-903,0 0-258</inkml:trace>
          <inkml:trace contextRef="#ctx0" brushRef="#br0" timeOffset="507.5645">869-34 2322,'0'0'4515,"0"0"-129,0 0-2580,33 0-129,-33 0-258,34 0-129,-34 0-645,35 0 129,-35 0-387,33 34-129,-33-34-129,33 0 0,-33 0-129,0 0 129,0 0-129,0 0 129,34 34-129,-34-34 0,0 0 129,0 0-129,0 0 129,0 0-129,0 32 0,0-32 129,-34 0-129,34 0 0,0 0 129,0 0-129,0 0-129,-33 34 0,33-34-258,0 0-387,0 0-903,0 0-2709,0 0-387,0 0-258</inkml:trace>
          <inkml:trace contextRef="#ctx0" brushRef="#br0" timeOffset="1103.6399">1572-167 774,'0'-34'4515,"0"34"258,0 0-258,0 0-2967,0 0 0,0 0-129,0 34-645,0-34 0,0 33-387,33-33 129,-33 34-129,0 0 0,0-2-258,0 2 0,0-34 0,0 34 0,0-2-129,0-32 0,0 34 0,0-34 0,0 0-129,0 35-258,0-35-387,0 0-516,0 0-1290,0 0-2193,0 0-387,0 0 0</inkml:trace>
          <inkml:trace contextRef="#ctx0" brushRef="#br0" timeOffset="1675.7128">1304-235 1419,'0'0'4128,"0"-32"-774,0 32-1161,0 0-129,33 0-387,-33 0-258,33-34-387,-33 34-129,0 0 0,34 0-258,1 34 0,-35-34-129,33 0-129,1 0 0,-1 0 0,0 0-129,34 0 0,-34 0-129,0 0 129,1 0-129,-1 0-129,-33 0 129,33 0-129,0 0 129,-33 0-129,0 0 0,0 0-129,0 0-258,0 0-258,0 0-1161,0 0-2838,0 0-258,0 32-387,0-32-129</inkml:trace>
          <inkml:trace contextRef="#ctx0" brushRef="#br0" timeOffset="-11492.4592">0 0 3225,'0'0'4386,"0"0"-1290,0 0-774,0 0-258,0 0-516,0 0-516,0 0-129,0 0-258,33 34-129,-33-34 0,0 32-129,0 2-129,0-34 0,0 35-129,0-3-129,0-32 129,0 34-129,0-34 129,0 34-129,0-34 0,0 0 0,33 0 0,-33 0 0,35-34 0,-35 34 0,0-34 0,34 34 129,-34-32-129,0-3 0,33 1 0,-33 34 0,0-32 0,33 32 0,-33 0 0,0-34 0,0 34 0,34 0 0,-34 0 0,0 34 0,33-2 0,-33 2 0,0-34 0,0 35 0,0-3-129,0-32 129,0 34-129,0-34-129,33 34-516,-33-34-645,0 0-3096,0 0-129,33 0-387,-33 0 259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5.6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CE9076B2-205C-485B-8281-426B1E6BCE9D}" emma:medium="tactile" emma:mode="ink">
          <msink:context xmlns:msink="http://schemas.microsoft.com/ink/2010/main" type="inkDrawing"/>
        </emma:interpretation>
      </emma:emma>
    </inkml:annotationXML>
    <inkml:trace contextRef="#ctx0" brushRef="#br0">374 44 2322,'0'0'2322,"0"0"0,0 0-258,0 0-258,0 0-516,0-42 0,0 42-129,0 0 0,0 0-129,0 0-258,0-40 129,0 40-258,41 0 0,1-43-129,-1 43-129,3 0 0,-3-40-129,1 40 0,-1-42-129,42 42 129,-41-43 0,41 43-129,0-40 0,0 40 0,-42 0 0,45-43 0,-4 43 0,1-42 0,0 42-129,0 0 129,0 0-129,3 0 129,-3 0-129,0 0 0,-42 0 0,42 0 0,0 0 129,0 0-129,-42 0 0,45 42 0,-45-42 0,1 0 0,-1 43 129,1-43-129,-1 0 0,1 0 0,-42 40 0,41-40 0,-41 0 0,42 0 0,-42 0 0,0 0 0,0 0 0,0 0 0,0 0 0,0 0 0,0 0 0,0 0-129,0 0-258,0 0-387,0 0-774,0 0-2064,0 0-1032,0 0-129,0 0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2-05T00:23:37.2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18068 6520 2451,'11'12'2709,"7"2"-387,0 4-258,0-5-258,7 9-387,-2-3-258,12 10-387,-5-6 129,9 10-387,-2-7 129,6 7-258,2 0-129,3 4 129,-3-1-129,4-1 129,0 1-258,-1-1-129,-2 2 129,-2-2-258,-3 0-258,-7-9-1548,-2 3-2193,1 3-387,-8-5-129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3.19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D45D4CC-A35A-4517-883E-284F8F20E5B1}" emma:medium="tactile" emma:mode="ink">
          <msink:context xmlns:msink="http://schemas.microsoft.com/ink/2010/main" type="inkDrawing" rotatedBoundingBox="15284,13339 17393,13107 17429,13433 15320,13665" semanticType="callout" shapeName="Other">
            <msink:sourceLink direction="with" ref="{8A0A70C7-C157-4EB2-876E-A3A7E8478CDF}"/>
            <msink:sourceLink direction="with" ref="{73FFA9BE-3154-4FEC-8FFC-0D818DB48BA9}"/>
          </msink:context>
        </emma:interpretation>
      </emma:emma>
    </inkml:annotationXML>
    <inkml:trace contextRef="#ctx0" brushRef="#br0">-5 435 2193,'0'0'2580,"0"0"387,0 0-516,0 0-387,0 0-387,0 0-387,0-35-258,0 35 0,0 0-258,0 0 129,33-34-129,-33 34 0,33-32-129,-33 32 129,33-34-258,1 34 0,-1-34 0,0 2-129,1-2-129,32 34-129,1-34 0,-1 1 129,3-1-258,-3 34 129,34-34-129,0 2 0,0 32 0,2-34 0,-2 34 0,33 0 0,-33 0 129,2 0-129,-36 0 0,34 0 129,0 34-258,-33-34 129,1 0 0,-1 32 0,-34-32 0,34 34 0,-34-34 0,0 34 0,-33-34 0,33 0 0,-33 0 0,34 33 0,-34-33-129,0 0-258,0 0 0,0 0-258,0 0-774,0 0-1677,-34-33-1677,34 33-258,0 0-387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38.181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B158BB15-FA6E-4377-8CF7-5E84BBEB30A2}" emma:medium="tactile" emma:mode="ink">
          <msink:context xmlns:msink="http://schemas.microsoft.com/ink/2010/main" type="inkDrawing" rotatedBoundingBox="17793,13486 20002,13197 20036,13459 17828,13748" semanticType="strikethrough" shapeName="Other">
            <msink:sourceLink direction="with" ref="{9D6292B6-0CDF-4645-AC5A-EC2474147902}"/>
          </msink:context>
        </emma:interpretation>
      </emma:emma>
    </inkml:annotationXML>
    <inkml:trace contextRef="#ctx0" brushRef="#br0">0 437 1935,'0'0'4386,"0"0"-387,0 0-1548,33-34-516,-33 34 0,0 0-774,34-32-129,-34 32-258,33 0-129,-33-35 0,33 35-129,-33-34 129,36 34-258,30-32 0,-33 32-129,34-34 0,-34 34-129,34-34 129,33 2 0,-32 32-129,-1-34 129,33 0 0,0 34 0,0-33-129,1 33 0,-1-34 0,0 34 0,33 0 0,-31 0 0,-2-34 0,0 34 0,-34 0 0,1 0 0,0 34 0,1-34-129,-1 0 129,-34 34-129,0-34 0,1 0 0,-1 33 129,-33-33-129,33 34-129,-33-34 129,0 0-129,0 0 0,0 0-387,-33 34-129,33-34-1161,0 0-2838,0 0-387,0-34-258,0 34-258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6:14.11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78A92589-379F-47E1-B983-08AF0C590CC4}" emma:medium="tactile" emma:mode="ink">
          <msink:context xmlns:msink="http://schemas.microsoft.com/ink/2010/main" type="inkDrawing"/>
        </emma:interpretation>
      </emma:emma>
    </inkml:annotationXML>
    <inkml:trace contextRef="#ctx0" brushRef="#br0">1971 774 1419,'0'0'4128,"0"-32"258,0 32-258,0 0-1548,0 0-774,0 0-387,0 0-516,0 0-258,0 0-129,0 0-129,35 32-258,-35 3 0,0-35 0,0 34-129,0-2 0,0 2 0,0-34 0,0 34 0,34-2 0,-34-32 0,0 34 0,0-34 0,0 0 0,0 0 0,0 0 0,33 34 0,-33-34 0,0-34 0,0 34 0,33 0 0,-33-34 0,34 34 0,-34-32 0,0-2 0,33 34 0,-33-34 0,33 2-129,-33 32 129,0 0-129,33-34-258,-33 34-1032,0 0-2580,0 0-387,34 0-129,-34 0-258</inkml:trace>
    <inkml:trace contextRef="#ctx0" brushRef="#br0" timeOffset="436.5554">2173 774 4644,'0'0'4257,"0"0"-258,0 35-387,0-35-2580,0 34 0,0-2-258,0-32-258,0 34-258,33 0 0,-33-34 0,0 32-129,33-32 0,-33 34 0,34-34-129,-34 0 129,33 0 0,-33 0-129,33-34 0,-33 34 129,0-32 0,34 32-129,-34-34 129,0 0-129,0 34 258,33-32-258,-33-2-258,0 34 0,0-35-645,0 35-1935,0 0-1419,0 0 0,0 0-516,0 0 388</inkml:trace>
    <inkml:trace contextRef="#ctx0" brushRef="#br0" timeOffset="872.1108">2508 809 3354,'33'0'4386,"-33"0"-129,0 0-129,0-35-2451,0 35-387,0 35-387,33-35-387,-33 34-129,0-34-129,34 32-129,-34 2 0,0-34-129,0 34-129,0-2 129,0-32 0,0 0-129,0 0 129,0 0-129,0 0 0,0 0 129,0 0 0,0 0 0,0-32-129,0 32 258,0-34-129,33 34 258,-33-34-129,0 34 0,0 0 0,0-32-129,0 32 129,33 0-129,-33 0 0,33 0-387,-33 0-387,0 0-1548,0 0-1677,34 0-387,-34 0-258,33 0 129</inkml:trace>
    <inkml:trace contextRef="#ctx0" brushRef="#br0" timeOffset="1120.142">2841 774 2451,'0'0'4257,"0"0"0,0 35-129,0-35-2064,0 0-516,0 34-516,0-34-258,0 32-387,0 2-129,33-34 0,-33 34-258,0-34-129,0 32-387,0-32-774,0 0-2580,0 0-516,0 0 0,0 0-258</inkml:trace>
    <inkml:trace contextRef="#ctx0" brushRef="#br0" timeOffset="1336.1697">2874 608 8901,'0'-32'4386,"0"32"-258,-33 0-1290,33 0-2838,0 0-1806,0 0-2193,0 0-258,33 32-258,-33-32-129</inkml:trace>
    <inkml:trace contextRef="#ctx0" brushRef="#br0" timeOffset="1916.2433">3009 843 7224,'0'0'4773,"0"0"0,0 0-516,0 0-2838,0-34-516,0 34-258,33 0 0,1 0-387,-1 0-258,-33 0-516,33 0-645,0 0-3096,-33 0-387,34 0-129,-34 0-387</inkml:trace>
    <inkml:trace contextRef="#ctx0" brushRef="#br0" timeOffset="1676.2129">3076 542 6321,'0'0'4773,"0"34"-258,0-34-258,0 0-3225,0 32 129,0 2-387,0-2-387,0 2 0,0 0-258,0-2 0,0 3 0,0-1-129,0-2 0,0 2 0,0 0 129,33-2-129,-33-32 0,0 0-129,0 34 129,0-34-258,0 0-516,0 0-2709,0 0-903,0 0-258,33 0-258</inkml:trace>
    <inkml:trace contextRef="#ctx0" brushRef="#br0" timeOffset="2436.3094">3309 875 2322,'0'34'4644,"0"-34"-258,0 0 129,0 0-1419,35 0-1548,-35 0-129,33-34-516,-33 34-258,33 0-129,1-32-129,-34 32 129,0 0-258,33-34-129,-33 34 0,33 0 0,-33 0-129,0-35 129,0 35-129,0-32 0,0 32 0,-33 0 0,0 0-129,33-34 129,-34 34 0,1 0-129,33 0 129,-33 0 0,-2 0 0,35 34 0,-34-2-129,34-32 258,-33 35-129,33-1 0,0-2 129,0-32 129,0 34-129,0 0 129,33-34 0,-33 32 0,34-32 0,1 34 0,-2-34 0,-33 0 0,33 0 0,1 0-129,-1 0-129,0 0-129,-33 0-903,0 0-3612,34-34-129,-34 34-516,0 0-129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07.708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0DA01452-0596-4E39-AC42-B271D645D8A8}" emma:medium="tactile" emma:mode="ink">
          <msink:context xmlns:msink="http://schemas.microsoft.com/ink/2010/main" type="inkDrawing"/>
        </emma:interpretation>
      </emma:emma>
    </inkml:annotationXML>
    <inkml:trace contextRef="#ctx0" brushRef="#br0">32 32 2322,'0'0'4386,"0"0"0,0 0-1161,0 0-774,0 0-645,0 0-516,0 0-258,-33-32-516,33 32 129,0 0-258,0 0-129,0 0 0,0 0 0,0 32 0,0 2-129,0-34 0,33 34 129,-33-2-129,0 3 0,0-1 0,0-2-129,0 36 0,0-36 258,0 36-258,33-35 0,-33 1 0,0 32 0,0-32 0,0 0 0,0-34 0,0 32 0,0 2 0,0-34 0,0 0-258,0 35 129,0-35-258,0 0-387,0 0-3483,0-35-387,0 35-258,0-34-387</inkml:trace>
    <inkml:trace contextRef="#ctx0" brushRef="#br0" timeOffset="5400.1857">-538 367 2322,'0'0'4386,"0"0"-129,0 0-903,0 0-903,0 0-516,0 0-645,0 0-258,0 0-129,0 0-258,0 0 0,0 0-258,35 0 0,-35 0-129,0 0-129,0 0 258,34 34-258,-1-34 0,-33 0-129,33 33 129,-33-33-129,34 0 0,-1 34 0,-33-34 0,33 0 0,-33 34 0,33-34 0,1 0 0,-34 32 0,0-32 0,33 0 0,-33 0-129,0 34 129,0-34 129,0 0-129,0 0-129,0 34 129,0-34 0,-33 32 0,-1-32-129,34 0 129,-33 34 0,0-34 0,33 35-129,-33-35 258,33 32-129,-34-32 0,34 0-129,0 34 129,0-34 0,0 0 0,0 0-387,0 0-129,0 0-903,0 0-3096,0 0-129,0 0-387,34 0-129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10.313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D56AFC3-9BA7-4F42-A3B0-EA21301A05EF}" emma:medium="tactile" emma:mode="ink">
          <msink:context xmlns:msink="http://schemas.microsoft.com/ink/2010/main" type="inkDrawing"/>
        </emma:interpretation>
      </emma:emma>
    </inkml:annotationXML>
    <inkml:trace contextRef="#ctx0" brushRef="#br0">-4 27 1161,'0'34'1806,"0"-34"-387,0 0 0,0 0-258,0 0-129,0 0-387,0 0-129,0 0-258,0 0-129,0 0 129,0 0-258,0 0 0,0 0 0,0 0 0,0 0 0,0 0 129,0 0 0,0 0 0,0 0 387,0 0-258,0 0 129,0 0 129,0 0 0,0 0 0,34 0 0,-34 0 0,0 0-129,0 0 129,0 0 0,33 0 0,-33 0-129,0 0 129,33 0-129,0 0 0,1 0-129,1 0 129,-2 0 0,1 0-129,32 0-129,-33 0 129,34 0-129,0 0 0,-34 0 129,34 0-129,1 0-129,-35 0 129,34 0 0,0 0-129,-1 0 129,-33 0-129,34 0 0,-34 0 0,36 34 129,-36-34-129,0 0 0,34 0 129,-34 0-129,1 0 129,32 0-129,-33 0 0,1-34 129,-1 34-129,36 0 0,-36 0 0,0 0 0,0 0 0,34 0 129,-34 0-129,34 0 0,-34 0 0,34 0 0,1 0 0,-1 0 129,-1 0-129,1 0 129,-34-34 0,34 34-129,0 0 129,1 0 0,-1 0 0,-34 0-129,34 0 258,-1 0-258,1 0 129,-34 0-129,34 0 0,-32 0 0,31 0 0,-32 0 0,32 0 0,-32 0 0,-1 0 129,33 0-129,-32 0 0,-1 0 0,0 0 0,36 0 0,-36 0 0,0 0 0,1 0-129,-1 0 129,34 0 0,-34 0 0,0 0 0,0 0 0,1 0 0,-1 0 0,0 0 0,3 0 0,-3 0 0,0 0 0,0 34 0,1-34 0,-1 0 0,0 0 0,1 0 0,32 0 129,-32 0-258,-1 0 129,0 0 129,2 0-129,-1 0 0,-1 34-129,0-34 129,34 0 0,-34 0 0,0 0 129,1 0-258,-1 0 129,-33 0 0,33 0 0,1 0 0,-1-34-129,-33 34 129,33 0 0,-33 0 0,0 0 0,0 0 0,35 0 0,-35 0 0,0 34 0,0-34 0,34 0 0,-34 0 0,33 0 0,-33 0 0,0 0 0,33 32-258,-33-32 258,34 0-129,-34 0-387,33 0-645,-33 0-2967,0 0-387,0 0-258,33-32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5:01.246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AB0BFBE0-6B2E-4C5D-83F2-1E3BE70C714F}" emma:medium="tactile" emma:mode="ink">
          <msink:context xmlns:msink="http://schemas.microsoft.com/ink/2010/main" type="inkDrawing" rotatedBoundingBox="1410,13565 14910,13036 14926,13446 1426,13974" semanticType="strikethrough" shapeName="Other">
            <msink:sourceLink direction="with" ref="{42330864-159B-44D9-9C45-CBD598CAFB55}"/>
            <msink:sourceLink direction="with" ref="{14FABC9F-82A4-4190-B9C6-21D232E0EEA0}"/>
            <msink:sourceLink direction="with" ref="{8A0A70C7-C157-4EB2-876E-A3A7E8478CDF}"/>
            <msink:destinationLink direction="with" ref="{FAB5DDC3-444E-4240-858F-031AC84853FC}"/>
          </msink:context>
        </emma:interpretation>
      </emma:emma>
    </inkml:annotationXML>
    <inkml:trace contextRef="#ctx0" brushRef="#br0">6290-81 3225,'0'0'4128,"0"-40"-645,0 40-1032,42 0-387,-42-42-516,41 42-387,-41 0-129,42-43-387,-1 43 0,1-40-258,41 40 0,-39-43-129,38 43-129,1-42 258,0 42-258,0-40 0,42 40 0,-42 0 0,44 0 0,-44-43-129,41 43 129,-41 0 0,0 0-129,2 0 129,-2 0-129,0 0 129,0 0-129,-41 43 129,41-43-129,0 0 129,-42 0-129,44 0 0,-43 40 0,-1-40 0,1 0 0,-42 42 0,41-42 129,1 43-129,-42-43 0,41 0 0,-41 40 0,42-40 0,-42 0 0,0 0 0,41 43 0,-41-43 0,0 0-258,0 0-129,0 0-1161,0 0-2709,0 0-516,0 0-129,0 0-516</inkml:trace>
    <inkml:trace contextRef="#ctx0" brushRef="#br0" timeOffset="22539.8622">9247-163 4128,'0'0'4515,"0"0"0,0 0-2193,0 0-258,42 0-516,-42-43-516,0 43-129,41 0-258,1-40 129,2 40-258,-3-43 0,1 43-129,-1-42 0,42 42 0,0-40-129,0 40-129,0-43 0,44 43 0,-44-42 0,41 42-129,-41-40 129,42 40-129,-40 0 0,39 0 129,-41-43-129,0 43 0,-41 43 0,41-43 0,0 0 0,-42 40 0,3-40 0,-2 0 0,-1 42 0,1-42 0,-1 43 0,1-43-129,-1 0 129,-41 0 0,42 40-129,-42-40 0,0 0-258,0 0-387,0 0-1032,0 0-2967,0 0 0,0 0-516,0-40 0</inkml:trace>
    <inkml:trace contextRef="#ctx0" brushRef="#br0" timeOffset="-3276.416">3206 2 129,'0'0'3225,"0"0"-258,0 0-645,0 0-258,0-40-516,0 40 129,0 0-258,42 0-129,-1-43-387,3 43 129,-2 0-387,-1-40 0,1 40-258,-1-42 0,42-1 0,-42 43-129,42-40-129,-41 40 0,41-43 0,2 43 129,-43-42-129,41 42-129,0-40 129,0 40-258,-42 0 258,42 0-129,-41 0 0,43 0 0,-44 0 0,42 0 0,-41 0 0,41 0 0,0 0 129,0 0 0,-42 0 0,45 0-129,-3 40 129,-42-40 129,0 0-129,42 0 0,-41 0-129,-1 0 129,1 0 0,-1 42 0,-41-42-129,42 0 129,-1 0-129,-41 0 129,0 0-129,44 0 0,-44 0 0,0 0 0,0 0 0,0 43 0,0-43 0,0 0 0,0 0-258,0 0-258,0 0-903,0 0-2838,0 0-645,0 0 129,0-43-516</inkml:trace>
    <inkml:trace contextRef="#ctx0" brushRef="#br0" timeOffset="34559.8886">-2125 212 903,'42'0'3354,"-42"0"0,0 0-774,41 0-258,-41-43-387,42 43-387,-42 0-258,41 0-387,1-42 0,-1 42-387,0-40-129,42 40 0,-41-43-258,2 43 0,39 0 0,-42-42 0,42 42 0,-41 0-129,41 0 0,0 0 0,-42 0 129,42 0-129,2 0 0,-43 0 0,41 0 0,0 0 129,-42 0-129,42 0 0,0 0 0,-41 0 129,2 0-129,39 42 0,-42-42 129,1 0-129,-1 0 129,0 0-129,-41 43 0,42-43 258,-42 0-258,0 0 0,0 0 0,0 0-258,0 0-129,0 0-516,41 0-2322,-41 0-1032,0 0-258,0 0-258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0.665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87BB0E29-C2BD-476C-BBB2-0632F1A70765}" emma:medium="tactile" emma:mode="ink">
          <msink:context xmlns:msink="http://schemas.microsoft.com/ink/2010/main" type="inkDrawing" rotatedBoundingBox="24546,16672 24553,15468 24587,15469 24580,16673" semanticType="callout" shapeName="Other">
            <msink:sourceLink direction="with" ref="{E32FA0B5-8BE2-46BB-9D3B-EA796C810539}"/>
          </msink:context>
        </emma:interpretation>
      </emma:emma>
    </inkml:annotationXML>
    <inkml:trace contextRef="#ctx0" brushRef="#br0">33 0 129,'0'0'2580,"0"0"0,0 0 129,0 0-516,0 0-258,0 0-129,0 0-516,0 0 0,0 0-516,0 0 129,0 0-129,0 0-129,0 0 0,0 0-129,0 34-129,0 0 0,0-2 129,0 3-129,0-1 0,0 32-129,0 0 0,0 0-129,0 3 0,0-3 0,0 34 0,0-34-129,0 35 0,0-1-129,0-32 129,0-1 0,0-1 0,0 2 0,0-36 129,0 2-129,0-34 0,0 0 0,0 0-129,0 0-129,0-34 0,0 34-387,0 0-2064,0-32-1806,0-2-516,-33 34-258,33-34 259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7:22.709"/>
    </inkml:context>
    <inkml:brush xml:id="br0">
      <inkml:brushProperty name="width" value="0.05833" units="cm"/>
      <inkml:brushProperty name="height" value="0.05833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3DD71815-7B9E-41DB-9AAC-F12C4604B24F}" emma:medium="tactile" emma:mode="ink">
          <msink:context xmlns:msink="http://schemas.microsoft.com/ink/2010/main" type="inkDrawing" rotatedBoundingBox="20536,16150 24047,16274 24044,16338 20534,16215" semanticType="callout" shapeName="Other">
            <msink:sourceLink direction="with" ref="{9D6292B6-0CDF-4645-AC5A-EC2474147902}"/>
            <msink:sourceLink direction="with" ref="{398B25A9-EAAB-45B2-8B51-5333AD44BEEF}"/>
          </msink:context>
        </emma:interpretation>
      </emma:emma>
    </inkml:annotationXML>
    <inkml:trace contextRef="#ctx0" brushRef="#br0">0 34 774,'0'0'3870,"0"0"129,0 0-1548,33 0-387,-33 0 129,0 0-516,0 0-516,33-34-129,0 34-387,3 0-129,-3 0-129,0 0-129,1 0-129,32 0 0,-33 0 0,34 0 0,0 34 0,-1-34 129,3 0-129,31 0 0,-34 0 0,1 32-129,33-32 129,-32 0-129,32 0 129,-33 0-129,-1 0 0,1 0 0,33 0 129,-32 0-129,-1 0 129,-1 34-129,34-34 129,-33 0 0,-1 0-129,36 0 0,-35 0 129,-1 0-129,1 0 0,0 0 0,-1 0-129,3 0 129,-3 0 0,1 0 0,-34 0 0,34 0 0,-34 0 0,34 0 0,-34 0 0,35 0 0,-34 0 0,-1 34 0,0-34 0,34 0 0,-34 0 0,1 0 0,-1 0 0,0 0 0,0 0 0,1 0 0,-1 0 0,0 0 0,3 0 0,-36 0 0,33-34 0,0 34 0,0 0 0,-33 0 0,34 0-129,-34 0 129,0 0 0,33 0-129,-33 0 129,33 0 0,-33 0 0,0 0 0,0 34 0,0-34 0,34 0 0,-34 0 0,0 0 0,0 0 0,33 0-129,-33 0 0,0 0-903,0 0-3225,0 0-516,0 0-129,0 0-258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3.734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8D0616E0-7745-4E3E-B46E-8A0943687630}" emma:medium="tactile" emma:mode="ink">
          <msink:context xmlns:msink="http://schemas.microsoft.com/ink/2010/main" type="writingRegion" rotatedBoundingBox="3174,13528 3757,13528 3757,14028 3174,14028"/>
        </emma:interpretation>
      </emma:emma>
    </inkml:annotationXML>
    <inkml:traceGroup>
      <inkml:annotationXML>
        <emma:emma xmlns:emma="http://www.w3.org/2003/04/emma" version="1.0">
          <emma:interpretation id="{50456AD1-BAF3-47E5-A245-7394D7C3AC67}" emma:medium="tactile" emma:mode="ink">
            <msink:context xmlns:msink="http://schemas.microsoft.com/ink/2010/main" type="paragraph" rotatedBoundingBox="3174,13528 3757,13528 3757,14028 3174,140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35FA05-CAF9-4EE6-BA0B-96E509FCCCA8}" emma:medium="tactile" emma:mode="ink">
              <msink:context xmlns:msink="http://schemas.microsoft.com/ink/2010/main" type="line" rotatedBoundingBox="3174,13528 3757,13528 3757,14028 3174,14028"/>
            </emma:interpretation>
          </emma:emma>
        </inkml:annotationXML>
        <inkml:traceGroup>
          <inkml:annotationXML>
            <emma:emma xmlns:emma="http://www.w3.org/2003/04/emma" version="1.0">
              <emma:interpretation id="{5EF300B6-66B9-4701-A8EE-CEA298C37A09}" emma:medium="tactile" emma:mode="ink">
                <msink:context xmlns:msink="http://schemas.microsoft.com/ink/2010/main" type="inkWord" rotatedBoundingBox="3174,13528 3757,13528 3757,14028 3174,14028"/>
              </emma:interpretation>
              <emma:one-of disjunction-type="recognition" id="oneOf0">
                <emma:interpretation id="interp0" emma:lang="en-US" emma:confidence="0">
                  <emma:literal>70</emma:literal>
                </emma:interpretation>
                <emma:interpretation id="interp1" emma:lang="en-US" emma:confidence="0">
                  <emma:literal>30</emma:literal>
                </emma:interpretation>
                <emma:interpretation id="interp2" emma:lang="en-US" emma:confidence="0">
                  <emma:literal>10</emma:literal>
                </emma:interpretation>
                <emma:interpretation id="interp3" emma:lang="en-US" emma:confidence="0">
                  <emma:literal>20</emma:literal>
                </emma:interpretation>
                <emma:interpretation id="interp4" emma:lang="en-US" emma:confidence="0">
                  <emma:literal>go</emma:literal>
                </emma:interpretation>
              </emma:one-of>
            </emma:emma>
          </inkml:annotationXML>
          <inkml:trace contextRef="#ctx0" brushRef="#br0">42 87 516,'0'-43'2709,"0"43"-774,0 0 129,0 0-387,0 0-258,0 0-258,0 0-129,0 0-258,0 0 0,0 0-387,0 0 0,0 0 129,0 0-258,0 43 0,0-43 0,0 0 129,-42 0-129,42 0 0,0 40 129,0-40-129,42 0 0,-42 0 0,0 42 129,0-42-129,41 0 0,-41 0 0,42 0 0,-42 0-129,0 0 0,0 0 129,41 0-258,-41 0 129,42-42 0,-42 42 0,0-40-129,0 40 0,0 0 129,0-43-129,0 43 129,0 0-129,0 0 129,0-42-129,0 42 0,-42 0 129,42 0-129,-41 0 0,41 0 0,0 0-129,0 0 129,-42 0 0,42 0-258,0 42-1032,0-42-2709,0 0-129,0 0-258,0 0-258</inkml:trace>
          <inkml:trace contextRef="#ctx0" brushRef="#br0" timeOffset="42643.4151">-375-163 6450,'0'0'4773,"0"0"-129,0 42-387,0-42-3096,0 0-129,0 0-129,41 0-258,-41 0-129,41 0 0,-41 40-258,42-40 0,-42 0 0,41 43-129,1-43-129,-42 0 129,0 0-129,0 0 0,41 40 0,-41-40 0,0 42 0,0-42 0,0 43 0,0-3 0,0-40 0,0 0 0,0 42 129,-41-42-129,41 43-129,-42-43 258,42 40-129,-41-40 0,-1 42 0,42-42 0,-41 0 0,41 0 0,0 43 0,0-43-129,0 0-258,0 0-1548,0 0-2451,0 0-516,0 0-129,0 0-645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2-09T23:34:56.170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Group>
    <inkml:annotationXML>
      <emma:emma xmlns:emma="http://www.w3.org/2003/04/emma" version="1.0">
        <emma:interpretation id="{FAB5DDC3-444E-4240-858F-031AC84853FC}" emma:medium="tactile" emma:mode="ink">
          <msink:context xmlns:msink="http://schemas.microsoft.com/ink/2010/main" type="inkDrawing" rotatedBoundingBox="6129,13260 6321,13661 6154,13741 5962,13341" semanticType="callout" shapeName="Other">
            <msink:sourceLink direction="with" ref="{AB0BFBE0-6B2E-4C5D-83F2-1E3BE70C714F}"/>
          </msink:context>
        </emma:interpretation>
      </emma:emma>
    </inkml:annotationXML>
    <inkml:trace contextRef="#ctx0" brushRef="#br0">2457-371 2709,'0'0'4257,"0"0"-129,0 0-1677,0 0-387,0 0-258,42 0-387,-42 0-516,0 0-258,0 0 0,41 0-258,-41 0 129,42 40-258,-42-40 0,0 42 0,41-42-129,-41 43 0,42-3-129,-42-40 0,0 43 0,41-43 0,-41 42 0,0-42 0,42 40 0,-42-40 0,0 0 0,0 43 129,0-43-129,-42 0 0,42 0 0,0 40 129,-41-40-129,41 0 0,-42 0 0,42 0 0,0 0 0,0 0 0,-41 0 0,41 0 0,0 0-129,0 0 129,0 0-387,0 0-258,0 0-1935,0 0-1806,0 0-258,0 0-258,0 0 129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BE9E9-CF38-416B-96C4-8D9F33EAF4D8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E23C-B908-4BE6-B759-298985D67E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93D55-B7B6-4871-9F53-2564914CBC69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350-3472-4F7A-A46F-717DF5D24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emf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" Type="http://schemas.openxmlformats.org/officeDocument/2006/relationships/image" Target="../media/image76.emf"/><Relationship Id="rId21" Type="http://schemas.openxmlformats.org/officeDocument/2006/relationships/image" Target="../media/image86.emf"/><Relationship Id="rId34" Type="http://schemas.openxmlformats.org/officeDocument/2006/relationships/customXml" Target="../ink/ink66.xml"/><Relationship Id="rId7" Type="http://schemas.openxmlformats.org/officeDocument/2006/relationships/image" Target="../media/image2.emf"/><Relationship Id="rId12" Type="http://schemas.openxmlformats.org/officeDocument/2006/relationships/customXml" Target="../ink/ink55.xml"/><Relationship Id="rId17" Type="http://schemas.openxmlformats.org/officeDocument/2006/relationships/image" Target="../media/image84.emf"/><Relationship Id="rId25" Type="http://schemas.openxmlformats.org/officeDocument/2006/relationships/image" Target="../media/image4.emf"/><Relationship Id="rId33" Type="http://schemas.openxmlformats.org/officeDocument/2006/relationships/image" Target="../media/image92.emf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11" Type="http://schemas.openxmlformats.org/officeDocument/2006/relationships/image" Target="../media/image81.emf"/><Relationship Id="rId24" Type="http://schemas.openxmlformats.org/officeDocument/2006/relationships/customXml" Target="../ink/ink61.xml"/><Relationship Id="rId32" Type="http://schemas.openxmlformats.org/officeDocument/2006/relationships/customXml" Target="../ink/ink65.xml"/><Relationship Id="rId5" Type="http://schemas.openxmlformats.org/officeDocument/2006/relationships/image" Target="../media/image1.emf"/><Relationship Id="rId15" Type="http://schemas.openxmlformats.org/officeDocument/2006/relationships/image" Target="../media/image83.emf"/><Relationship Id="rId23" Type="http://schemas.openxmlformats.org/officeDocument/2006/relationships/image" Target="../media/image3.emf"/><Relationship Id="rId28" Type="http://schemas.openxmlformats.org/officeDocument/2006/relationships/customXml" Target="../ink/ink63.xml"/><Relationship Id="rId10" Type="http://schemas.openxmlformats.org/officeDocument/2006/relationships/customXml" Target="../ink/ink54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" Type="http://schemas.openxmlformats.org/officeDocument/2006/relationships/customXml" Target="../ink/ink51.xml"/><Relationship Id="rId9" Type="http://schemas.openxmlformats.org/officeDocument/2006/relationships/image" Target="../media/image79.emf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89.emf"/><Relationship Id="rId30" Type="http://schemas.openxmlformats.org/officeDocument/2006/relationships/customXml" Target="../ink/ink64.xml"/><Relationship Id="rId35" Type="http://schemas.openxmlformats.org/officeDocument/2006/relationships/image" Target="../media/image93.emf"/><Relationship Id="rId8" Type="http://schemas.openxmlformats.org/officeDocument/2006/relationships/customXml" Target="../ink/ink5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0.xml"/><Relationship Id="rId13" Type="http://schemas.openxmlformats.org/officeDocument/2006/relationships/image" Target="../media/image99.emf"/><Relationship Id="rId18" Type="http://schemas.openxmlformats.org/officeDocument/2006/relationships/customXml" Target="../ink/ink75.xml"/><Relationship Id="rId3" Type="http://schemas.openxmlformats.org/officeDocument/2006/relationships/image" Target="../media/image94.emf"/><Relationship Id="rId21" Type="http://schemas.openxmlformats.org/officeDocument/2006/relationships/image" Target="../media/image103.emf"/><Relationship Id="rId7" Type="http://schemas.openxmlformats.org/officeDocument/2006/relationships/image" Target="../media/image96.emf"/><Relationship Id="rId12" Type="http://schemas.openxmlformats.org/officeDocument/2006/relationships/customXml" Target="../ink/ink72.xml"/><Relationship Id="rId17" Type="http://schemas.openxmlformats.org/officeDocument/2006/relationships/image" Target="../media/image101.emf"/><Relationship Id="rId2" Type="http://schemas.openxmlformats.org/officeDocument/2006/relationships/customXml" Target="../ink/ink67.xml"/><Relationship Id="rId16" Type="http://schemas.openxmlformats.org/officeDocument/2006/relationships/customXml" Target="../ink/ink74.xml"/><Relationship Id="rId20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11" Type="http://schemas.openxmlformats.org/officeDocument/2006/relationships/image" Target="../media/image98.emf"/><Relationship Id="rId5" Type="http://schemas.openxmlformats.org/officeDocument/2006/relationships/image" Target="../media/image95.emf"/><Relationship Id="rId15" Type="http://schemas.openxmlformats.org/officeDocument/2006/relationships/image" Target="../media/image100.emf"/><Relationship Id="rId23" Type="http://schemas.openxmlformats.org/officeDocument/2006/relationships/image" Target="../media/image104.emf"/><Relationship Id="rId10" Type="http://schemas.openxmlformats.org/officeDocument/2006/relationships/customXml" Target="../ink/ink71.xml"/><Relationship Id="rId19" Type="http://schemas.openxmlformats.org/officeDocument/2006/relationships/image" Target="../media/image102.emf"/><Relationship Id="rId4" Type="http://schemas.openxmlformats.org/officeDocument/2006/relationships/customXml" Target="../ink/ink68.xml"/><Relationship Id="rId9" Type="http://schemas.openxmlformats.org/officeDocument/2006/relationships/image" Target="../media/image97.emf"/><Relationship Id="rId14" Type="http://schemas.openxmlformats.org/officeDocument/2006/relationships/customXml" Target="../ink/ink73.xml"/><Relationship Id="rId22" Type="http://schemas.openxmlformats.org/officeDocument/2006/relationships/customXml" Target="../ink/ink7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.xml"/><Relationship Id="rId13" Type="http://schemas.openxmlformats.org/officeDocument/2006/relationships/image" Target="../media/image110.emf"/><Relationship Id="rId18" Type="http://schemas.openxmlformats.org/officeDocument/2006/relationships/customXml" Target="../ink/ink86.xml"/><Relationship Id="rId3" Type="http://schemas.openxmlformats.org/officeDocument/2006/relationships/image" Target="../media/image105.emf"/><Relationship Id="rId21" Type="http://schemas.openxmlformats.org/officeDocument/2006/relationships/image" Target="../media/image114.emf"/><Relationship Id="rId7" Type="http://schemas.openxmlformats.org/officeDocument/2006/relationships/image" Target="../media/image107.emf"/><Relationship Id="rId12" Type="http://schemas.openxmlformats.org/officeDocument/2006/relationships/customXml" Target="../ink/ink83.xml"/><Relationship Id="rId17" Type="http://schemas.openxmlformats.org/officeDocument/2006/relationships/image" Target="../media/image112.emf"/><Relationship Id="rId2" Type="http://schemas.openxmlformats.org/officeDocument/2006/relationships/customXml" Target="../ink/ink78.xml"/><Relationship Id="rId16" Type="http://schemas.openxmlformats.org/officeDocument/2006/relationships/customXml" Target="../ink/ink85.xml"/><Relationship Id="rId20" Type="http://schemas.openxmlformats.org/officeDocument/2006/relationships/customXml" Target="../ink/ink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.xml"/><Relationship Id="rId11" Type="http://schemas.openxmlformats.org/officeDocument/2006/relationships/image" Target="../media/image109.emf"/><Relationship Id="rId5" Type="http://schemas.openxmlformats.org/officeDocument/2006/relationships/image" Target="../media/image106.emf"/><Relationship Id="rId15" Type="http://schemas.openxmlformats.org/officeDocument/2006/relationships/image" Target="../media/image111.emf"/><Relationship Id="rId23" Type="http://schemas.openxmlformats.org/officeDocument/2006/relationships/image" Target="../media/image115.emf"/><Relationship Id="rId10" Type="http://schemas.openxmlformats.org/officeDocument/2006/relationships/customXml" Target="../ink/ink82.xml"/><Relationship Id="rId19" Type="http://schemas.openxmlformats.org/officeDocument/2006/relationships/image" Target="../media/image113.emf"/><Relationship Id="rId4" Type="http://schemas.openxmlformats.org/officeDocument/2006/relationships/customXml" Target="../ink/ink79.xml"/><Relationship Id="rId9" Type="http://schemas.openxmlformats.org/officeDocument/2006/relationships/image" Target="../media/image108.emf"/><Relationship Id="rId14" Type="http://schemas.openxmlformats.org/officeDocument/2006/relationships/customXml" Target="../ink/ink84.xml"/><Relationship Id="rId22" Type="http://schemas.openxmlformats.org/officeDocument/2006/relationships/customXml" Target="../ink/ink8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emf"/><Relationship Id="rId18" Type="http://schemas.openxmlformats.org/officeDocument/2006/relationships/customXml" Target="../ink/ink97.xml"/><Relationship Id="rId26" Type="http://schemas.openxmlformats.org/officeDocument/2006/relationships/customXml" Target="../ink/ink101.xml"/><Relationship Id="rId39" Type="http://schemas.openxmlformats.org/officeDocument/2006/relationships/image" Target="../media/image129.emf"/><Relationship Id="rId21" Type="http://schemas.openxmlformats.org/officeDocument/2006/relationships/image" Target="../media/image120.emf"/><Relationship Id="rId34" Type="http://schemas.openxmlformats.org/officeDocument/2006/relationships/customXml" Target="../ink/ink105.xml"/><Relationship Id="rId7" Type="http://schemas.openxmlformats.org/officeDocument/2006/relationships/image" Target="../media/image96.emf"/><Relationship Id="rId12" Type="http://schemas.openxmlformats.org/officeDocument/2006/relationships/customXml" Target="../ink/ink94.xml"/><Relationship Id="rId17" Type="http://schemas.openxmlformats.org/officeDocument/2006/relationships/image" Target="../media/image118.emf"/><Relationship Id="rId25" Type="http://schemas.openxmlformats.org/officeDocument/2006/relationships/image" Target="../media/image122.emf"/><Relationship Id="rId33" Type="http://schemas.openxmlformats.org/officeDocument/2006/relationships/image" Target="../media/image126.emf"/><Relationship Id="rId38" Type="http://schemas.openxmlformats.org/officeDocument/2006/relationships/customXml" Target="../ink/ink107.xml"/><Relationship Id="rId2" Type="http://schemas.openxmlformats.org/officeDocument/2006/relationships/customXml" Target="../ink/ink89.xml"/><Relationship Id="rId16" Type="http://schemas.openxmlformats.org/officeDocument/2006/relationships/customXml" Target="../ink/ink96.xml"/><Relationship Id="rId20" Type="http://schemas.openxmlformats.org/officeDocument/2006/relationships/customXml" Target="../ink/ink98.xml"/><Relationship Id="rId29" Type="http://schemas.openxmlformats.org/officeDocument/2006/relationships/image" Target="../media/image12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1.xml"/><Relationship Id="rId11" Type="http://schemas.openxmlformats.org/officeDocument/2006/relationships/image" Target="../media/image116.emf"/><Relationship Id="rId24" Type="http://schemas.openxmlformats.org/officeDocument/2006/relationships/customXml" Target="../ink/ink100.xml"/><Relationship Id="rId32" Type="http://schemas.openxmlformats.org/officeDocument/2006/relationships/customXml" Target="../ink/ink104.xml"/><Relationship Id="rId37" Type="http://schemas.openxmlformats.org/officeDocument/2006/relationships/image" Target="../media/image128.emf"/><Relationship Id="rId5" Type="http://schemas.openxmlformats.org/officeDocument/2006/relationships/image" Target="../media/image95.emf"/><Relationship Id="rId15" Type="http://schemas.openxmlformats.org/officeDocument/2006/relationships/image" Target="../media/image117.emf"/><Relationship Id="rId23" Type="http://schemas.openxmlformats.org/officeDocument/2006/relationships/image" Target="../media/image121.emf"/><Relationship Id="rId28" Type="http://schemas.openxmlformats.org/officeDocument/2006/relationships/customXml" Target="../ink/ink102.xml"/><Relationship Id="rId36" Type="http://schemas.openxmlformats.org/officeDocument/2006/relationships/customXml" Target="../ink/ink106.xml"/><Relationship Id="rId10" Type="http://schemas.openxmlformats.org/officeDocument/2006/relationships/customXml" Target="../ink/ink93.xml"/><Relationship Id="rId19" Type="http://schemas.openxmlformats.org/officeDocument/2006/relationships/image" Target="../media/image119.emf"/><Relationship Id="rId31" Type="http://schemas.openxmlformats.org/officeDocument/2006/relationships/image" Target="../media/image125.emf"/><Relationship Id="rId4" Type="http://schemas.openxmlformats.org/officeDocument/2006/relationships/customXml" Target="../ink/ink90.xml"/><Relationship Id="rId9" Type="http://schemas.openxmlformats.org/officeDocument/2006/relationships/image" Target="../media/image98.emf"/><Relationship Id="rId14" Type="http://schemas.openxmlformats.org/officeDocument/2006/relationships/customXml" Target="../ink/ink95.xml"/><Relationship Id="rId22" Type="http://schemas.openxmlformats.org/officeDocument/2006/relationships/customXml" Target="../ink/ink99.xml"/><Relationship Id="rId27" Type="http://schemas.openxmlformats.org/officeDocument/2006/relationships/image" Target="../media/image123.emf"/><Relationship Id="rId30" Type="http://schemas.openxmlformats.org/officeDocument/2006/relationships/customXml" Target="../ink/ink103.xml"/><Relationship Id="rId35" Type="http://schemas.openxmlformats.org/officeDocument/2006/relationships/image" Target="../media/image127.emf"/><Relationship Id="rId8" Type="http://schemas.openxmlformats.org/officeDocument/2006/relationships/customXml" Target="../ink/ink92.xml"/><Relationship Id="rId3" Type="http://schemas.openxmlformats.org/officeDocument/2006/relationships/image" Target="../media/image9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.xml"/><Relationship Id="rId3" Type="http://schemas.openxmlformats.org/officeDocument/2006/relationships/image" Target="../media/image130.emf"/><Relationship Id="rId7" Type="http://schemas.openxmlformats.org/officeDocument/2006/relationships/image" Target="../media/image132.emf"/><Relationship Id="rId2" Type="http://schemas.openxmlformats.org/officeDocument/2006/relationships/customXml" Target="../ink/ink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0.xml"/><Relationship Id="rId5" Type="http://schemas.openxmlformats.org/officeDocument/2006/relationships/image" Target="../media/image131.emf"/><Relationship Id="rId4" Type="http://schemas.openxmlformats.org/officeDocument/2006/relationships/customXml" Target="../ink/ink109.xml"/><Relationship Id="rId9" Type="http://schemas.openxmlformats.org/officeDocument/2006/relationships/image" Target="../media/image13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139.emf"/><Relationship Id="rId3" Type="http://schemas.openxmlformats.org/officeDocument/2006/relationships/image" Target="../media/image134.emf"/><Relationship Id="rId7" Type="http://schemas.openxmlformats.org/officeDocument/2006/relationships/image" Target="../media/image136.emf"/><Relationship Id="rId12" Type="http://schemas.openxmlformats.org/officeDocument/2006/relationships/customXml" Target="../ink/ink117.xml"/><Relationship Id="rId2" Type="http://schemas.openxmlformats.org/officeDocument/2006/relationships/customXml" Target="../ink/ink1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4.xml"/><Relationship Id="rId11" Type="http://schemas.openxmlformats.org/officeDocument/2006/relationships/image" Target="../media/image138.emf"/><Relationship Id="rId5" Type="http://schemas.openxmlformats.org/officeDocument/2006/relationships/image" Target="../media/image135.emf"/><Relationship Id="rId15" Type="http://schemas.openxmlformats.org/officeDocument/2006/relationships/image" Target="../media/image140.emf"/><Relationship Id="rId10" Type="http://schemas.openxmlformats.org/officeDocument/2006/relationships/customXml" Target="../ink/ink116.xml"/><Relationship Id="rId4" Type="http://schemas.openxmlformats.org/officeDocument/2006/relationships/customXml" Target="../ink/ink113.xml"/><Relationship Id="rId9" Type="http://schemas.openxmlformats.org/officeDocument/2006/relationships/image" Target="../media/image137.emf"/><Relationship Id="rId14" Type="http://schemas.openxmlformats.org/officeDocument/2006/relationships/customXml" Target="../ink/ink1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2.xml"/><Relationship Id="rId13" Type="http://schemas.openxmlformats.org/officeDocument/2006/relationships/image" Target="../media/image7.emf"/><Relationship Id="rId3" Type="http://schemas.openxmlformats.org/officeDocument/2006/relationships/image" Target="../media/image20.emf"/><Relationship Id="rId7" Type="http://schemas.openxmlformats.org/officeDocument/2006/relationships/image" Target="../media/image40.emf"/><Relationship Id="rId12" Type="http://schemas.openxmlformats.org/officeDocument/2006/relationships/customXml" Target="../ink/ink124.xml"/><Relationship Id="rId2" Type="http://schemas.openxmlformats.org/officeDocument/2006/relationships/customXml" Target="../ink/ink1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1.xml"/><Relationship Id="rId11" Type="http://schemas.openxmlformats.org/officeDocument/2006/relationships/image" Target="../media/image6.emf"/><Relationship Id="rId5" Type="http://schemas.openxmlformats.org/officeDocument/2006/relationships/image" Target="../media/image30.emf"/><Relationship Id="rId10" Type="http://schemas.openxmlformats.org/officeDocument/2006/relationships/customXml" Target="../ink/ink123.xml"/><Relationship Id="rId4" Type="http://schemas.openxmlformats.org/officeDocument/2006/relationships/customXml" Target="../ink/ink120.xml"/><Relationship Id="rId9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1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ARM%20architectur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0.emf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610.emf"/><Relationship Id="rId21" Type="http://schemas.openxmlformats.org/officeDocument/2006/relationships/image" Target="../media/image520.emf"/><Relationship Id="rId34" Type="http://schemas.openxmlformats.org/officeDocument/2006/relationships/customXml" Target="../ink/ink19.xml"/><Relationship Id="rId42" Type="http://schemas.openxmlformats.org/officeDocument/2006/relationships/customXml" Target="../ink/ink23.xml"/><Relationship Id="rId47" Type="http://schemas.openxmlformats.org/officeDocument/2006/relationships/image" Target="../media/image650.emf"/><Relationship Id="rId50" Type="http://schemas.openxmlformats.org/officeDocument/2006/relationships/customXml" Target="../ink/ink27.xml"/><Relationship Id="rId55" Type="http://schemas.openxmlformats.org/officeDocument/2006/relationships/image" Target="../media/image69.emf"/><Relationship Id="rId7" Type="http://schemas.openxmlformats.org/officeDocument/2006/relationships/image" Target="../media/image450.emf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560.emf"/><Relationship Id="rId11" Type="http://schemas.openxmlformats.org/officeDocument/2006/relationships/image" Target="../media/image470.emf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600.emf"/><Relationship Id="rId40" Type="http://schemas.openxmlformats.org/officeDocument/2006/relationships/customXml" Target="../ink/ink22.xml"/><Relationship Id="rId45" Type="http://schemas.openxmlformats.org/officeDocument/2006/relationships/image" Target="../media/image640.emf"/><Relationship Id="rId53" Type="http://schemas.openxmlformats.org/officeDocument/2006/relationships/image" Target="../media/image68.emf"/><Relationship Id="rId58" Type="http://schemas.openxmlformats.org/officeDocument/2006/relationships/customXml" Target="../ink/ink31.xml"/><Relationship Id="rId5" Type="http://schemas.openxmlformats.org/officeDocument/2006/relationships/image" Target="../media/image440.emf"/><Relationship Id="rId19" Type="http://schemas.openxmlformats.org/officeDocument/2006/relationships/image" Target="../media/image510.emf"/><Relationship Id="rId4" Type="http://schemas.openxmlformats.org/officeDocument/2006/relationships/customXml" Target="../ink/ink4.xml"/><Relationship Id="rId9" Type="http://schemas.openxmlformats.org/officeDocument/2006/relationships/image" Target="../media/image460.emf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550.emf"/><Relationship Id="rId30" Type="http://schemas.openxmlformats.org/officeDocument/2006/relationships/customXml" Target="../ink/ink17.xml"/><Relationship Id="rId35" Type="http://schemas.openxmlformats.org/officeDocument/2006/relationships/image" Target="../media/image590.emf"/><Relationship Id="rId43" Type="http://schemas.openxmlformats.org/officeDocument/2006/relationships/image" Target="../media/image630.emf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8" Type="http://schemas.openxmlformats.org/officeDocument/2006/relationships/customXml" Target="../ink/ink6.xml"/><Relationship Id="rId51" Type="http://schemas.openxmlformats.org/officeDocument/2006/relationships/image" Target="../media/image67.emf"/><Relationship Id="rId3" Type="http://schemas.openxmlformats.org/officeDocument/2006/relationships/image" Target="../media/image430.emf"/><Relationship Id="rId12" Type="http://schemas.openxmlformats.org/officeDocument/2006/relationships/customXml" Target="../ink/ink8.xml"/><Relationship Id="rId17" Type="http://schemas.openxmlformats.org/officeDocument/2006/relationships/image" Target="../media/image500.emf"/><Relationship Id="rId25" Type="http://schemas.openxmlformats.org/officeDocument/2006/relationships/image" Target="../media/image540.emf"/><Relationship Id="rId33" Type="http://schemas.openxmlformats.org/officeDocument/2006/relationships/image" Target="../media/image580.emf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71.emf"/><Relationship Id="rId20" Type="http://schemas.openxmlformats.org/officeDocument/2006/relationships/customXml" Target="../ink/ink12.xml"/><Relationship Id="rId41" Type="http://schemas.openxmlformats.org/officeDocument/2006/relationships/image" Target="../media/image620.emf"/><Relationship Id="rId54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5" Type="http://schemas.openxmlformats.org/officeDocument/2006/relationships/image" Target="../media/image490.emf"/><Relationship Id="rId23" Type="http://schemas.openxmlformats.org/officeDocument/2006/relationships/image" Target="../media/image530.emf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66.emf"/><Relationship Id="rId57" Type="http://schemas.openxmlformats.org/officeDocument/2006/relationships/image" Target="../media/image70.emf"/><Relationship Id="rId10" Type="http://schemas.openxmlformats.org/officeDocument/2006/relationships/customXml" Target="../ink/ink7.xml"/><Relationship Id="rId31" Type="http://schemas.openxmlformats.org/officeDocument/2006/relationships/image" Target="../media/image570.emf"/><Relationship Id="rId44" Type="http://schemas.openxmlformats.org/officeDocument/2006/relationships/customXml" Target="../ink/ink24.xml"/><Relationship Id="rId52" Type="http://schemas.openxmlformats.org/officeDocument/2006/relationships/customXml" Target="../ink/ink2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380.emf"/><Relationship Id="rId7" Type="http://schemas.openxmlformats.org/officeDocument/2006/relationships/image" Target="../media/image72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74.emf"/><Relationship Id="rId5" Type="http://schemas.openxmlformats.org/officeDocument/2006/relationships/image" Target="../media/image390.emf"/><Relationship Id="rId10" Type="http://schemas.openxmlformats.org/officeDocument/2006/relationships/customXml" Target="../ink/ink36.xml"/><Relationship Id="rId4" Type="http://schemas.openxmlformats.org/officeDocument/2006/relationships/customXml" Target="../ink/ink33.xml"/><Relationship Id="rId9" Type="http://schemas.openxmlformats.org/officeDocument/2006/relationships/image" Target="../media/image7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380.emf"/><Relationship Id="rId7" Type="http://schemas.openxmlformats.org/officeDocument/2006/relationships/image" Target="../media/image741.emf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76.emf"/><Relationship Id="rId5" Type="http://schemas.openxmlformats.org/officeDocument/2006/relationships/image" Target="../media/image390.emf"/><Relationship Id="rId10" Type="http://schemas.openxmlformats.org/officeDocument/2006/relationships/customXml" Target="../ink/ink41.xml"/><Relationship Id="rId4" Type="http://schemas.openxmlformats.org/officeDocument/2006/relationships/customXml" Target="../ink/ink38.xml"/><Relationship Id="rId9" Type="http://schemas.openxmlformats.org/officeDocument/2006/relationships/image" Target="../media/image7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5.xml"/><Relationship Id="rId3" Type="http://schemas.openxmlformats.org/officeDocument/2006/relationships/image" Target="../media/image730.emf"/><Relationship Id="rId7" Type="http://schemas.openxmlformats.org/officeDocument/2006/relationships/image" Target="../media/image750.emf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740.emf"/><Relationship Id="rId4" Type="http://schemas.openxmlformats.org/officeDocument/2006/relationships/customXml" Target="../ink/ink43.xml"/><Relationship Id="rId9" Type="http://schemas.openxmlformats.org/officeDocument/2006/relationships/image" Target="../media/image7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emf"/><Relationship Id="rId7" Type="http://schemas.openxmlformats.org/officeDocument/2006/relationships/image" Target="../media/image420.emf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410.emf"/><Relationship Id="rId4" Type="http://schemas.openxmlformats.org/officeDocument/2006/relationships/customXml" Target="../ink/ink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How Long Does Analysis Take?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and More Examples </a:t>
            </a:r>
            <a:r>
              <a:rPr lang="en-US" dirty="0" smtClean="0"/>
              <a:t>of </a:t>
            </a:r>
            <a:br>
              <a:rPr lang="en-US" dirty="0" smtClean="0"/>
            </a:br>
            <a:r>
              <a:rPr lang="en-US" dirty="0" smtClean="0"/>
              <a:t>Abstract </a:t>
            </a:r>
            <a:r>
              <a:rPr lang="en-US" dirty="0" smtClean="0"/>
              <a:t>Interpretation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2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Unbounded Range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Also called </a:t>
            </a:r>
            <a:r>
              <a:rPr lang="en-US" b="1" dirty="0">
                <a:solidFill>
                  <a:prstClr val="black"/>
                </a:solidFill>
              </a:rPr>
              <a:t>interval </a:t>
            </a:r>
            <a:r>
              <a:rPr lang="en-US" b="1" dirty="0" smtClean="0">
                <a:solidFill>
                  <a:prstClr val="black"/>
                </a:solidFill>
              </a:rPr>
              <a:t>analysis	Z </a:t>
            </a:r>
            <a:r>
              <a:rPr lang="en-US" dirty="0" smtClean="0">
                <a:solidFill>
                  <a:prstClr val="black"/>
                </a:solidFill>
              </a:rPr>
              <a:t>- integers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D 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} U { </a:t>
            </a:r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prstClr val="black"/>
                </a:solidFill>
              </a:rPr>
              <a:t>a,b] </a:t>
            </a:r>
            <a:r>
              <a:rPr lang="en-US" dirty="0">
                <a:solidFill>
                  <a:prstClr val="black"/>
                </a:solidFill>
              </a:rPr>
              <a:t>| </a:t>
            </a:r>
            <a:r>
              <a:rPr lang="en-US" dirty="0" smtClean="0">
                <a:solidFill>
                  <a:prstClr val="black"/>
                </a:solidFill>
              </a:rPr>
              <a:t>a,b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 smtClean="0">
                <a:solidFill>
                  <a:prstClr val="black"/>
                </a:solidFill>
              </a:rPr>
              <a:t>} U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       {(-∞,b] | </a:t>
            </a:r>
            <a:r>
              <a:rPr lang="en-US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 </a:t>
            </a:r>
            <a:r>
              <a:rPr lang="en-US" dirty="0" smtClean="0">
                <a:solidFill>
                  <a:prstClr val="black"/>
                </a:solidFill>
              </a:rPr>
              <a:t>U {[a,∞)  | a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Z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So domain values </a:t>
            </a:r>
            <a:r>
              <a:rPr lang="en-US" dirty="0"/>
              <a:t>are:</a:t>
            </a:r>
          </a:p>
          <a:p>
            <a:r>
              <a:rPr lang="en-US" dirty="0" smtClean="0"/>
              <a:t>bounded intervals of integers</a:t>
            </a:r>
            <a:r>
              <a:rPr lang="en-US" dirty="0">
                <a:solidFill>
                  <a:prstClr val="black"/>
                </a:solidFill>
              </a:rPr>
              <a:t> [a,b] </a:t>
            </a:r>
            <a:endParaRPr lang="en-US" dirty="0" smtClean="0"/>
          </a:p>
          <a:p>
            <a:r>
              <a:rPr lang="en-US" dirty="0" smtClean="0"/>
              <a:t>intervals unbounded from one side </a:t>
            </a:r>
            <a:r>
              <a:rPr lang="en-US" dirty="0" smtClean="0">
                <a:solidFill>
                  <a:prstClr val="black"/>
                </a:solidFill>
              </a:rPr>
              <a:t>(-</a:t>
            </a:r>
            <a:r>
              <a:rPr lang="en-US" dirty="0">
                <a:solidFill>
                  <a:prstClr val="black"/>
                </a:solidFill>
              </a:rPr>
              <a:t>∞,b</a:t>
            </a:r>
            <a:r>
              <a:rPr lang="en-US" dirty="0" smtClean="0">
                <a:solidFill>
                  <a:prstClr val="black"/>
                </a:solidFill>
              </a:rPr>
              <a:t>] , [</a:t>
            </a:r>
            <a:r>
              <a:rPr lang="en-US" dirty="0">
                <a:solidFill>
                  <a:prstClr val="black"/>
                </a:solidFill>
              </a:rPr>
              <a:t>a,∞)</a:t>
            </a:r>
            <a:endParaRPr lang="en-US" dirty="0" smtClean="0"/>
          </a:p>
          <a:p>
            <a:r>
              <a:rPr lang="en-US" dirty="0" smtClean="0"/>
              <a:t>empty set 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endParaRPr lang="en-US" dirty="0" smtClean="0"/>
          </a:p>
          <a:p>
            <a:r>
              <a:rPr lang="en-US" dirty="0" smtClean="0"/>
              <a:t>the set of all integers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  <a:endParaRPr lang="en-US" b="1" dirty="0">
              <a:solidFill>
                <a:srgbClr val="C00000"/>
              </a:solidFill>
              <a:sym typeface="Symbol"/>
            </a:endParaRPr>
          </a:p>
          <a:p>
            <a:pPr marL="0" indent="0">
              <a:buNone/>
            </a:pPr>
            <a:r>
              <a:rPr lang="en-US" dirty="0">
                <a:sym typeface="Symbol"/>
              </a:rPr>
              <a:t>Convergence </a:t>
            </a:r>
            <a:r>
              <a:rPr lang="en-US" dirty="0" smtClean="0">
                <a:sym typeface="Symbol"/>
              </a:rPr>
              <a:t>not ensured automatically – can increase intervals forever</a:t>
            </a:r>
          </a:p>
          <a:p>
            <a:pPr lvl="1"/>
            <a:r>
              <a:rPr lang="en-US" dirty="0" smtClean="0">
                <a:sym typeface="Symbol"/>
              </a:rPr>
              <a:t>even for e.g. 32-bit integers, convergence can take many steps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72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Analysis of N-bit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B</a:t>
            </a:r>
            <a:r>
              <a:rPr lang="en-US" b="1" baseline="-25000" dirty="0" smtClean="0">
                <a:solidFill>
                  <a:prstClr val="black"/>
                </a:solidFill>
              </a:rPr>
              <a:t>32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–  32-bit integers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</a:rPr>
              <a:t>D = {</a:t>
            </a:r>
            <a:r>
              <a:rPr lang="en-US" b="1" dirty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} U { </a:t>
            </a:r>
            <a:r>
              <a:rPr lang="en-US" dirty="0">
                <a:solidFill>
                  <a:prstClr val="black"/>
                </a:solidFill>
              </a:rPr>
              <a:t>[</a:t>
            </a:r>
            <a:r>
              <a:rPr lang="en-US" dirty="0" smtClean="0">
                <a:solidFill>
                  <a:prstClr val="black"/>
                </a:solidFill>
              </a:rPr>
              <a:t>a,b] </a:t>
            </a:r>
            <a:r>
              <a:rPr lang="en-US" dirty="0">
                <a:solidFill>
                  <a:prstClr val="black"/>
                </a:solidFill>
              </a:rPr>
              <a:t>| </a:t>
            </a:r>
            <a:r>
              <a:rPr lang="en-US" dirty="0" smtClean="0">
                <a:solidFill>
                  <a:prstClr val="black"/>
                </a:solidFill>
              </a:rPr>
              <a:t>a,b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</a:rPr>
              <a:t> B</a:t>
            </a:r>
            <a:r>
              <a:rPr lang="en-US" b="1" baseline="-25000" dirty="0">
                <a:solidFill>
                  <a:prstClr val="black"/>
                </a:solidFill>
              </a:rPr>
              <a:t>32</a:t>
            </a:r>
            <a:r>
              <a:rPr lang="en-US" dirty="0" smtClean="0">
                <a:solidFill>
                  <a:prstClr val="black"/>
                </a:solidFill>
              </a:rPr>
              <a:t>} U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       {(-∞,b] | </a:t>
            </a:r>
            <a:r>
              <a:rPr lang="en-US" dirty="0">
                <a:solidFill>
                  <a:prstClr val="black"/>
                </a:solidFill>
              </a:rPr>
              <a:t>b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</a:rPr>
              <a:t> B</a:t>
            </a:r>
            <a:r>
              <a:rPr lang="en-US" b="1" baseline="-25000" dirty="0">
                <a:solidFill>
                  <a:prstClr val="black"/>
                </a:solidFill>
              </a:rPr>
              <a:t>32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 </a:t>
            </a:r>
            <a:r>
              <a:rPr lang="en-US" dirty="0" smtClean="0">
                <a:solidFill>
                  <a:prstClr val="black"/>
                </a:solidFill>
              </a:rPr>
              <a:t>U {[a,∞)  | a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</a:t>
            </a:r>
            <a:r>
              <a:rPr lang="en-US" b="1" dirty="0">
                <a:solidFill>
                  <a:prstClr val="black"/>
                </a:solidFill>
              </a:rPr>
              <a:t> B</a:t>
            </a:r>
            <a:r>
              <a:rPr lang="en-US" b="1" baseline="-25000" dirty="0">
                <a:solidFill>
                  <a:prstClr val="black"/>
                </a:solidFill>
              </a:rPr>
              <a:t>32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prstClr val="black"/>
              </a:solidFill>
              <a:sym typeface="Symbo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sym typeface="Symbol"/>
              </a:rPr>
              <a:t>What is the height of the lattice for 3 variables and 7 program points?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43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</a:t>
            </a:r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prstClr val="black"/>
                </a:solidFill>
              </a:rPr>
              <a:t>Special case of interval analysis:</a:t>
            </a:r>
            <a:endParaRPr lang="en-US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D </a:t>
            </a:r>
            <a:r>
              <a:rPr lang="en-US" dirty="0">
                <a:solidFill>
                  <a:prstClr val="black"/>
                </a:solidFill>
              </a:rPr>
              <a:t>= { [a,a] | a</a:t>
            </a:r>
            <a:r>
              <a:rPr lang="en-US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{</a:t>
            </a:r>
            <a:r>
              <a:rPr lang="en-US" dirty="0" smtClean="0">
                <a:solidFill>
                  <a:prstClr val="black"/>
                </a:solidFill>
              </a:rPr>
              <a:t>…,-</a:t>
            </a:r>
            <a:r>
              <a:rPr lang="en-US" dirty="0">
                <a:solidFill>
                  <a:prstClr val="black"/>
                </a:solidFill>
              </a:rPr>
              <a:t>2,-1,0,1,2,3</a:t>
            </a:r>
            <a:r>
              <a:rPr lang="en-US" dirty="0" smtClean="0">
                <a:solidFill>
                  <a:prstClr val="black"/>
                </a:solidFill>
              </a:rPr>
              <a:t>,…}} </a:t>
            </a:r>
            <a:r>
              <a:rPr lang="en-US" dirty="0" smtClean="0">
                <a:solidFill>
                  <a:prstClr val="black"/>
                </a:solidFill>
              </a:rPr>
              <a:t>U </a:t>
            </a:r>
            <a:r>
              <a:rPr lang="en-US" dirty="0">
                <a:solidFill>
                  <a:prstClr val="black"/>
                </a:solidFill>
              </a:rPr>
              <a:t>{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,</a:t>
            </a:r>
            <a:r>
              <a:rPr lang="en-US" dirty="0" smtClean="0">
                <a:solidFill>
                  <a:prstClr val="black"/>
                </a:solidFill>
              </a:rPr>
              <a:t>T}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Write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a,a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r>
              <a:rPr lang="en-US" dirty="0" smtClean="0"/>
              <a:t> simply as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. So values are:</a:t>
            </a:r>
          </a:p>
          <a:p>
            <a:r>
              <a:rPr lang="en-US" dirty="0" smtClean="0"/>
              <a:t>a known constant at this point: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</a:p>
          <a:p>
            <a:r>
              <a:rPr lang="en-US" dirty="0" smtClean="0"/>
              <a:t>"we could not show it is constant":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</a:p>
          <a:p>
            <a:r>
              <a:rPr lang="en-US" dirty="0" smtClean="0"/>
              <a:t>"we did not reach this program point":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sym typeface="Symbol"/>
              </a:rPr>
              <a:t></a:t>
            </a:r>
          </a:p>
          <a:p>
            <a:pPr marL="0" indent="0">
              <a:buNone/>
            </a:pPr>
            <a:r>
              <a:rPr lang="en-US" dirty="0" smtClean="0">
                <a:sym typeface="Symbol"/>
              </a:rPr>
              <a:t>Convergence fast - lattice has small height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Function for </a:t>
            </a:r>
            <a:r>
              <a:rPr lang="en-US" dirty="0" smtClean="0"/>
              <a:t>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411" y="2161130"/>
            <a:ext cx="16002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 = y + z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981480" y="1892880"/>
              <a:ext cx="300840" cy="277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8525" y="1880280"/>
                <a:ext cx="32711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908960" y="1624945"/>
              <a:ext cx="48600" cy="14565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95640" y="1617025"/>
                <a:ext cx="69840" cy="14778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3048000" y="1440120"/>
            <a:ext cx="6019800" cy="464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For each variable (</a:t>
            </a:r>
            <a:r>
              <a:rPr lang="en-US" dirty="0" err="1" smtClean="0"/>
              <a:t>x,y,z</a:t>
            </a:r>
            <a:r>
              <a:rPr lang="en-US" dirty="0" smtClean="0"/>
              <a:t>) we store a constant </a:t>
            </a:r>
            <a:r>
              <a:rPr lang="en-US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dirty="0" smtClean="0">
                <a:solidFill>
                  <a:prstClr val="black"/>
                </a:solidFill>
                <a:sym typeface="Symbol"/>
              </a:rPr>
              <a:t>, or </a:t>
            </a:r>
            <a:r>
              <a:rPr lang="en-US" dirty="0" smtClean="0">
                <a:solidFill>
                  <a:prstClr val="black"/>
                </a:solidFill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4814" y="4004706"/>
            <a:ext cx="50467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abstract class </a:t>
            </a:r>
            <a:r>
              <a:rPr lang="en-US" dirty="0" smtClean="0">
                <a:solidFill>
                  <a:prstClr val="black"/>
                </a:solidFill>
              </a:rPr>
              <a:t>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Top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smtClean="0">
                <a:solidFill>
                  <a:prstClr val="black"/>
                </a:solidFill>
              </a:rPr>
              <a:t>Bot extends Element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case class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v:Int</a:t>
            </a:r>
            <a:r>
              <a:rPr lang="en-US" dirty="0" smtClean="0">
                <a:solidFill>
                  <a:prstClr val="black"/>
                </a:solidFill>
              </a:rPr>
              <a:t>) extends Element</a:t>
            </a:r>
          </a:p>
          <a:p>
            <a:r>
              <a:rPr lang="en-US" b="1" dirty="0" err="1" smtClean="0">
                <a:solidFill>
                  <a:prstClr val="black"/>
                </a:solidFill>
              </a:rPr>
              <a:t>var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facts </a:t>
            </a:r>
            <a:r>
              <a:rPr lang="en-US" dirty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</a:rPr>
              <a:t>Map[</a:t>
            </a:r>
            <a:r>
              <a:rPr lang="en-US" dirty="0" err="1" smtClean="0">
                <a:solidFill>
                  <a:prstClr val="black"/>
                </a:solidFill>
              </a:rPr>
              <a:t>Nodes,Map</a:t>
            </a:r>
            <a:r>
              <a:rPr lang="en-US" dirty="0" smtClean="0">
                <a:solidFill>
                  <a:prstClr val="black"/>
                </a:solidFill>
              </a:rPr>
              <a:t>[</a:t>
            </a:r>
            <a:r>
              <a:rPr lang="en-US" dirty="0" err="1" smtClean="0">
                <a:solidFill>
                  <a:prstClr val="black"/>
                </a:solidFill>
              </a:rPr>
              <a:t>VarNames,Element</a:t>
            </a:r>
            <a:r>
              <a:rPr lang="en-US" dirty="0" smtClean="0">
                <a:solidFill>
                  <a:prstClr val="black"/>
                </a:solidFill>
              </a:rPr>
              <a:t>]]</a:t>
            </a:r>
          </a:p>
          <a:p>
            <a:r>
              <a:rPr lang="en-US" dirty="0">
                <a:solidFill>
                  <a:srgbClr val="00B05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what executes during analysis: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dirty="0">
                <a:solidFill>
                  <a:prstClr val="black"/>
                </a:solidFill>
              </a:rPr>
              <a:t>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)("y")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 =</a:t>
            </a:r>
            <a:r>
              <a:rPr lang="en-US" dirty="0">
                <a:solidFill>
                  <a:prstClr val="black"/>
                </a:solidFill>
              </a:rPr>
              <a:t> facts(v</a:t>
            </a:r>
            <a:r>
              <a:rPr lang="en-US" baseline="-25000" dirty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)("z")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 =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oldY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oldZ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= facts(v</a:t>
            </a:r>
            <a:r>
              <a:rPr lang="en-US" baseline="-25000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join</a:t>
            </a:r>
            <a:r>
              <a:rPr lang="en-US" dirty="0" smtClean="0">
                <a:solidFill>
                  <a:prstClr val="black"/>
                </a:solidFill>
              </a:rPr>
              <a:t> facts(v</a:t>
            </a:r>
            <a:r>
              <a:rPr lang="en-US" baseline="-25000" dirty="0" smtClean="0">
                <a:solidFill>
                  <a:prstClr val="black"/>
                </a:solidFill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).updated("x", </a:t>
            </a:r>
            <a:r>
              <a:rPr lang="en-US" dirty="0" err="1" smtClean="0">
                <a:solidFill>
                  <a:prstClr val="black"/>
                </a:solidFill>
              </a:rPr>
              <a:t>newX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1540560" y="1295400"/>
              <a:ext cx="440640" cy="257185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3360" y="1283530"/>
                <a:ext cx="460080" cy="280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/>
              <p14:cNvContentPartPr/>
              <p14:nvPr/>
            </p14:nvContentPartPr>
            <p14:xfrm>
              <a:off x="5827920" y="1906200"/>
              <a:ext cx="236880" cy="186408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17840" y="1897200"/>
                <a:ext cx="257760" cy="18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k 30"/>
              <p14:cNvContentPartPr/>
              <p14:nvPr/>
            </p14:nvContentPartPr>
            <p14:xfrm>
              <a:off x="5584920" y="2279520"/>
              <a:ext cx="2492280" cy="856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80600" y="2267280"/>
                <a:ext cx="25081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k 33"/>
              <p14:cNvContentPartPr/>
              <p14:nvPr/>
            </p14:nvContentPartPr>
            <p14:xfrm>
              <a:off x="5620560" y="2508480"/>
              <a:ext cx="282960" cy="63828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07960" y="2496960"/>
                <a:ext cx="30672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7848000" y="1846440"/>
              <a:ext cx="240" cy="15624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9360" y="1834560"/>
                <a:ext cx="175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7776000" y="1828800"/>
              <a:ext cx="264480" cy="162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65205" y="1814760"/>
                <a:ext cx="28607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8" name="Ink 47"/>
              <p14:cNvContentPartPr/>
              <p14:nvPr/>
            </p14:nvContentPartPr>
            <p14:xfrm>
              <a:off x="5575560" y="2087640"/>
              <a:ext cx="95040" cy="14544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64040" y="2074320"/>
                <a:ext cx="1198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" name="Ink 48"/>
              <p14:cNvContentPartPr/>
              <p14:nvPr/>
            </p14:nvContentPartPr>
            <p14:xfrm>
              <a:off x="5622000" y="1979280"/>
              <a:ext cx="397440" cy="33732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619120" y="1974240"/>
                <a:ext cx="40572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3" name="Ink 52"/>
              <p14:cNvContentPartPr/>
              <p14:nvPr/>
            </p14:nvContentPartPr>
            <p14:xfrm>
              <a:off x="1838280" y="3008640"/>
              <a:ext cx="131040" cy="30204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825680" y="2997840"/>
                <a:ext cx="1576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1481160" y="3207720"/>
              <a:ext cx="324360" cy="26028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67480" y="3195120"/>
                <a:ext cx="344880" cy="286920"/>
              </a:xfrm>
              <a:prstGeom prst="rect">
                <a:avLst/>
              </a:prstGeom>
            </p:spPr>
          </p:pic>
        </mc:Fallback>
      </mc:AlternateContent>
      <p:sp>
        <p:nvSpPr>
          <p:cNvPr id="59" name="Rectangle 58"/>
          <p:cNvSpPr/>
          <p:nvPr/>
        </p:nvSpPr>
        <p:spPr>
          <a:xfrm>
            <a:off x="4953000" y="3886200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</a:rPr>
              <a:t>def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tableForPlus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y:Element</a:t>
            </a:r>
            <a:r>
              <a:rPr lang="en-US" dirty="0" smtClean="0">
                <a:solidFill>
                  <a:prstClr val="black"/>
                </a:solidFill>
              </a:rPr>
              <a:t>, z:Element) = 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x,y</a:t>
            </a:r>
            <a:r>
              <a:rPr lang="en-US" dirty="0" smtClean="0">
                <a:solidFill>
                  <a:prstClr val="black"/>
                </a:solidFill>
              </a:rPr>
              <a:t>) </a:t>
            </a:r>
            <a:r>
              <a:rPr lang="en-US" b="1" dirty="0" smtClean="0">
                <a:solidFill>
                  <a:prstClr val="black"/>
                </a:solidFill>
              </a:rPr>
              <a:t>match </a:t>
            </a:r>
            <a:r>
              <a:rPr lang="en-US" dirty="0" smtClean="0">
                <a:solidFill>
                  <a:prstClr val="black"/>
                </a:solidFill>
              </a:rPr>
              <a:t>{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cy+cz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(Bot,_)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(_,Bot) =&gt; Bot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Top,Const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cz</a:t>
            </a:r>
            <a:r>
              <a:rPr lang="en-US" dirty="0" smtClean="0">
                <a:solidFill>
                  <a:prstClr val="black"/>
                </a:solidFill>
              </a:rPr>
              <a:t>))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case 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err="1" smtClean="0">
                <a:solidFill>
                  <a:prstClr val="black"/>
                </a:solidFill>
              </a:rPr>
              <a:t>Const</a:t>
            </a:r>
            <a:r>
              <a:rPr lang="en-US" dirty="0" smtClean="0">
                <a:solidFill>
                  <a:prstClr val="black"/>
                </a:solidFill>
              </a:rPr>
              <a:t>(cy),Top) =&gt; Top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}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" name="Ink 61"/>
              <p14:cNvContentPartPr/>
              <p14:nvPr/>
            </p14:nvContentPartPr>
            <p14:xfrm>
              <a:off x="6451200" y="1906200"/>
              <a:ext cx="13200" cy="1328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41211" y="1895400"/>
                <a:ext cx="35319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Ink 62"/>
              <p14:cNvContentPartPr/>
              <p14:nvPr/>
            </p14:nvContentPartPr>
            <p14:xfrm>
              <a:off x="6379560" y="2035800"/>
              <a:ext cx="192480" cy="144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68407" y="2022840"/>
                <a:ext cx="216585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4" name="Ink 63"/>
              <p14:cNvContentPartPr/>
              <p14:nvPr/>
            </p14:nvContentPartPr>
            <p14:xfrm>
              <a:off x="5815269" y="3113375"/>
              <a:ext cx="84960" cy="1450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804109" y="3102215"/>
                <a:ext cx="1011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/>
              <p14:cNvContentPartPr/>
              <p14:nvPr/>
            </p14:nvContentPartPr>
            <p14:xfrm>
              <a:off x="5608680" y="3517920"/>
              <a:ext cx="289440" cy="2376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00400" y="3504240"/>
                <a:ext cx="306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" name="Ink 65"/>
              <p14:cNvContentPartPr/>
              <p14:nvPr/>
            </p14:nvContentPartPr>
            <p14:xfrm>
              <a:off x="5742240" y="3520440"/>
              <a:ext cx="11520" cy="1800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732520" y="3510720"/>
                <a:ext cx="34920" cy="202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3898354" y="1943076"/>
            <a:ext cx="1232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table for +: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9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Initialization </a:t>
            </a:r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4" name="Ink 83"/>
              <p14:cNvContentPartPr/>
              <p14:nvPr/>
            </p14:nvContentPartPr>
            <p14:xfrm>
              <a:off x="7453175" y="4811135"/>
              <a:ext cx="559440" cy="7848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2375" y="4796015"/>
                <a:ext cx="5853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944415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931095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399335" y="4734897"/>
              <a:ext cx="6848640" cy="13254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6375" y="4719778"/>
                <a:ext cx="6877440" cy="1353876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609600" y="5543490"/>
            <a:ext cx="1453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uninitialized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07222" y="5543490"/>
            <a:ext cx="1183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initialized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Ink 143"/>
              <p14:cNvContentPartPr/>
              <p14:nvPr/>
            </p14:nvContentPartPr>
            <p14:xfrm>
              <a:off x="2463575" y="5893655"/>
              <a:ext cx="6289920" cy="8676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53495" y="5882495"/>
                <a:ext cx="631116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/>
              <p14:cNvContentPartPr/>
              <p14:nvPr/>
            </p14:nvContentPartPr>
            <p14:xfrm>
              <a:off x="8514455" y="5714735"/>
              <a:ext cx="276480" cy="334440"/>
            </p14:xfrm>
          </p:contentPart>
        </mc:Choice>
        <mc:Fallback xmlns="">
          <p:pic>
            <p:nvPicPr>
              <p:cNvPr id="146" name="Ink 1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00055" y="5702495"/>
                <a:ext cx="30456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9" name="Ink 148"/>
              <p14:cNvContentPartPr/>
              <p14:nvPr/>
            </p14:nvContentPartPr>
            <p14:xfrm>
              <a:off x="2155810" y="5761977"/>
              <a:ext cx="457885" cy="288998"/>
            </p14:xfrm>
          </p:contentPart>
        </mc:Choice>
        <mc:Fallback xmlns="">
          <p:pic>
            <p:nvPicPr>
              <p:cNvPr id="149" name="Ink 14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41771" y="5748301"/>
                <a:ext cx="486683" cy="317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2" name="Ink 151"/>
              <p14:cNvContentPartPr/>
              <p14:nvPr/>
            </p14:nvContentPartPr>
            <p14:xfrm>
              <a:off x="4190855" y="4823097"/>
              <a:ext cx="4707360" cy="421478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76095" y="4808340"/>
                <a:ext cx="4737600" cy="4527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91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javac</a:t>
            </a:r>
            <a:r>
              <a:rPr lang="en-US" dirty="0" smtClean="0"/>
              <a:t> say to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class</a:t>
            </a:r>
            <a:r>
              <a:rPr lang="en-US" sz="2200" dirty="0"/>
              <a:t> Test {</a:t>
            </a:r>
          </a:p>
          <a:p>
            <a:pPr marL="0" indent="0">
              <a:buNone/>
            </a:pPr>
            <a:r>
              <a:rPr lang="en-US" sz="2200" dirty="0"/>
              <a:t>    </a:t>
            </a:r>
            <a:r>
              <a:rPr lang="en-US" sz="2200" b="1" dirty="0"/>
              <a:t>static void </a:t>
            </a:r>
            <a:r>
              <a:rPr lang="en-US" sz="2200" dirty="0"/>
              <a:t>test(</a:t>
            </a:r>
            <a:r>
              <a:rPr lang="en-US" sz="2200" dirty="0" err="1"/>
              <a:t>int</a:t>
            </a:r>
            <a:r>
              <a:rPr lang="en-US" sz="2200" dirty="0"/>
              <a:t> p) {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 err="1"/>
              <a:t>int</a:t>
            </a:r>
            <a:r>
              <a:rPr lang="en-US" sz="2200" b="1" dirty="0"/>
              <a:t> </a:t>
            </a:r>
            <a:r>
              <a:rPr lang="en-US" sz="2200" dirty="0"/>
              <a:t>n;</a:t>
            </a:r>
          </a:p>
          <a:p>
            <a:pPr marL="0" indent="0">
              <a:buNone/>
            </a:pPr>
            <a:r>
              <a:rPr lang="en-US" sz="2200" dirty="0"/>
              <a:t>	p = p - 1;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if </a:t>
            </a:r>
            <a:r>
              <a:rPr lang="en-US" sz="2200" dirty="0"/>
              <a:t>(p &gt; 0) {</a:t>
            </a:r>
          </a:p>
          <a:p>
            <a:pPr marL="0" indent="0">
              <a:buNone/>
            </a:pPr>
            <a:r>
              <a:rPr lang="en-US" sz="2200" dirty="0"/>
              <a:t>	    n = 100;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while </a:t>
            </a:r>
            <a:r>
              <a:rPr lang="en-US" sz="2200" dirty="0"/>
              <a:t>(n != 0) {</a:t>
            </a:r>
          </a:p>
          <a:p>
            <a:pPr marL="0" indent="0">
              <a:buNone/>
            </a:pPr>
            <a:r>
              <a:rPr lang="en-US" sz="2200" dirty="0"/>
              <a:t>	    </a:t>
            </a:r>
            <a:r>
              <a:rPr lang="en-US" sz="2200" dirty="0" err="1"/>
              <a:t>System.out.println</a:t>
            </a:r>
            <a:r>
              <a:rPr lang="en-US" sz="2200" dirty="0"/>
              <a:t>(n);</a:t>
            </a:r>
          </a:p>
          <a:p>
            <a:pPr marL="0" indent="0">
              <a:buNone/>
            </a:pPr>
            <a:r>
              <a:rPr lang="en-US" sz="2200" dirty="0"/>
              <a:t>	    n = n - p;</a:t>
            </a:r>
          </a:p>
          <a:p>
            <a:pPr marL="0" indent="0">
              <a:buNone/>
            </a:pPr>
            <a:r>
              <a:rPr lang="en-US" sz="2200" dirty="0"/>
              <a:t>	}</a:t>
            </a:r>
          </a:p>
          <a:p>
            <a:pPr marL="0" indent="0">
              <a:buNone/>
            </a:pPr>
            <a:r>
              <a:rPr lang="en-US" sz="2200" dirty="0"/>
              <a:t>    }</a:t>
            </a:r>
          </a:p>
          <a:p>
            <a:pPr marL="0" indent="0">
              <a:buNone/>
            </a:pPr>
            <a:r>
              <a:rPr lang="en-US" sz="22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5269832"/>
            <a:ext cx="63966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</a:rPr>
              <a:t>Test.java:8</a:t>
            </a:r>
            <a:r>
              <a:rPr lang="en-US" sz="2200" b="1" dirty="0">
                <a:solidFill>
                  <a:srgbClr val="C00000"/>
                </a:solidFill>
              </a:rPr>
              <a:t>: variable n might not have been initialized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	while (n &gt; 0) {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               ^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1 error</a:t>
            </a:r>
          </a:p>
        </p:txBody>
      </p:sp>
    </p:spTree>
    <p:extLst>
      <p:ext uri="{BB962C8B-B14F-4D97-AF65-F5344CB8AC3E}">
        <p14:creationId xmlns:p14="http://schemas.microsoft.com/office/powerpoint/2010/main" val="36326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 smtClean="0"/>
              <a:t>Program that compiles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4237"/>
            <a:ext cx="3962400" cy="5897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class</a:t>
            </a:r>
            <a:r>
              <a:rPr lang="en-US" sz="2000" dirty="0"/>
              <a:t> Test {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b="1" dirty="0"/>
              <a:t>static void </a:t>
            </a:r>
            <a:r>
              <a:rPr lang="en-US" sz="2000" dirty="0"/>
              <a:t>test(</a:t>
            </a:r>
            <a:r>
              <a:rPr lang="en-US" sz="2000" dirty="0" err="1"/>
              <a:t>int</a:t>
            </a:r>
            <a:r>
              <a:rPr lang="en-US" sz="2000" dirty="0"/>
              <a:t> p) 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dirty="0"/>
              <a:t>n;</a:t>
            </a:r>
          </a:p>
          <a:p>
            <a:pPr marL="0" indent="0">
              <a:buNone/>
            </a:pPr>
            <a:r>
              <a:rPr lang="en-US" sz="2000" dirty="0"/>
              <a:t>	p = p - 1;</a:t>
            </a:r>
          </a:p>
          <a:p>
            <a:pPr marL="0" indent="0">
              <a:buNone/>
            </a:pPr>
            <a:r>
              <a:rPr lang="en-US" sz="2000" dirty="0"/>
              <a:t>	if (p &gt; 0) {</a:t>
            </a:r>
          </a:p>
          <a:p>
            <a:pPr marL="0" indent="0">
              <a:buNone/>
            </a:pPr>
            <a:r>
              <a:rPr lang="en-US" sz="2000" dirty="0"/>
              <a:t>	    n = 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else</a:t>
            </a:r>
            <a:r>
              <a:rPr lang="en-US" sz="2000" dirty="0"/>
              <a:t> {</a:t>
            </a:r>
          </a:p>
          <a:p>
            <a:pPr marL="0" indent="0">
              <a:buNone/>
            </a:pPr>
            <a:r>
              <a:rPr lang="en-US" sz="2000" dirty="0"/>
              <a:t>	    n = -100;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while</a:t>
            </a:r>
            <a:r>
              <a:rPr lang="en-US" sz="2000" dirty="0"/>
              <a:t> (n != 0) {</a:t>
            </a:r>
          </a:p>
          <a:p>
            <a:pPr marL="0" indent="0">
              <a:buNone/>
            </a:pPr>
            <a:r>
              <a:rPr lang="en-US" sz="2000" dirty="0"/>
              <a:t>	    </a:t>
            </a:r>
            <a:r>
              <a:rPr lang="en-US" sz="2000" dirty="0" err="1"/>
              <a:t>System.out.println</a:t>
            </a:r>
            <a:r>
              <a:rPr lang="en-US" sz="2000" dirty="0"/>
              <a:t>(n);</a:t>
            </a:r>
          </a:p>
          <a:p>
            <a:pPr marL="0" indent="0">
              <a:buNone/>
            </a:pPr>
            <a:r>
              <a:rPr lang="en-US" sz="2000" dirty="0"/>
              <a:t>	    n = n - p;</a:t>
            </a:r>
          </a:p>
          <a:p>
            <a:pPr marL="0" indent="0">
              <a:buNone/>
            </a:pPr>
            <a:r>
              <a:rPr lang="en-US" sz="2000" dirty="0"/>
              <a:t>	}</a:t>
            </a:r>
          </a:p>
          <a:p>
            <a:pPr marL="0" indent="0">
              <a:buNone/>
            </a:pPr>
            <a:r>
              <a:rPr lang="en-US" sz="2000" dirty="0"/>
              <a:t>    }</a:t>
            </a:r>
          </a:p>
          <a:p>
            <a:pPr marL="0" indent="0">
              <a:buNone/>
            </a:pPr>
            <a:r>
              <a:rPr lang="en-US" sz="2000" dirty="0" smtClean="0"/>
              <a:t>} // Try using if (p&gt;0) second time.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267200" y="13716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/>
              <a:t>We would like variables to be initialized on all execution paths.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Otherwise</a:t>
            </a:r>
            <a:r>
              <a:rPr lang="en-US" sz="2200" dirty="0"/>
              <a:t>, the program execution could be undesirable affected by the value that was in the variable </a:t>
            </a:r>
            <a:r>
              <a:rPr lang="en-US" sz="2200" dirty="0" smtClean="0"/>
              <a:t>initially.</a:t>
            </a:r>
          </a:p>
          <a:p>
            <a:endParaRPr lang="en-US" sz="2200" dirty="0"/>
          </a:p>
          <a:p>
            <a:r>
              <a:rPr lang="en-US" sz="2200" dirty="0" smtClean="0"/>
              <a:t>We can enforce such check using</a:t>
            </a:r>
          </a:p>
          <a:p>
            <a:r>
              <a:rPr lang="en-US" sz="2200" dirty="0" smtClean="0"/>
              <a:t>initialization analysis.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92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Initialization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066800"/>
            <a:ext cx="5715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sym typeface="Symbol"/>
              </a:rPr>
              <a:t>T indicates presence of flow from states where variable was not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initialized: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0070C0"/>
                </a:solidFill>
              </a:rPr>
              <a:t>If variable is possibly uninitialized, we use T</a:t>
            </a:r>
          </a:p>
          <a:p>
            <a:r>
              <a:rPr lang="en-US" sz="2200" dirty="0" smtClean="0">
                <a:solidFill>
                  <a:srgbClr val="0070C0"/>
                </a:solidFill>
              </a:rPr>
              <a:t>Otherwise (initialized, or unreachable): </a:t>
            </a:r>
            <a:r>
              <a:rPr lang="en-US" sz="2200" b="1" dirty="0" smtClean="0">
                <a:solidFill>
                  <a:srgbClr val="0070C0"/>
                </a:solidFill>
                <a:sym typeface="Symbol"/>
              </a:rPr>
              <a:t>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884237"/>
            <a:ext cx="3962400" cy="589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class</a:t>
            </a:r>
            <a:r>
              <a:rPr lang="en-US" sz="2000" dirty="0" smtClean="0"/>
              <a:t> Test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</a:t>
            </a:r>
            <a:r>
              <a:rPr lang="en-US" sz="2000" b="1" dirty="0" smtClean="0"/>
              <a:t>static void </a:t>
            </a:r>
            <a:r>
              <a:rPr lang="en-US" sz="2000" dirty="0" smtClean="0"/>
              <a:t>test(</a:t>
            </a:r>
            <a:r>
              <a:rPr lang="en-US" sz="2000" dirty="0" err="1" smtClean="0"/>
              <a:t>int</a:t>
            </a:r>
            <a:r>
              <a:rPr lang="en-US" sz="2000" dirty="0" smtClean="0"/>
              <a:t> p)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dirty="0" smtClean="0"/>
              <a:t>n;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p = p - 1;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if (p &gt;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else</a:t>
            </a:r>
            <a:r>
              <a:rPr lang="en-US" sz="2000" dirty="0" smtClean="0"/>
              <a:t>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-100;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while</a:t>
            </a:r>
            <a:r>
              <a:rPr lang="en-US" sz="2000" dirty="0" smtClean="0"/>
              <a:t> (n != 0) {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</a:t>
            </a:r>
            <a:r>
              <a:rPr lang="en-US" sz="2000" dirty="0" err="1" smtClean="0"/>
              <a:t>System.out.println</a:t>
            </a:r>
            <a:r>
              <a:rPr lang="en-US" sz="2000" dirty="0" smtClean="0"/>
              <a:t>(n);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    n = n - p;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	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    }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dirty="0" smtClean="0"/>
              <a:t>} // Try using if (p&gt;0) second time.</a:t>
            </a:r>
            <a:endParaRPr lang="en-US" sz="2000" dirty="0"/>
          </a:p>
        </p:txBody>
      </p:sp>
      <p:grpSp>
        <p:nvGrpSpPr>
          <p:cNvPr id="169" name="Group 168"/>
          <p:cNvGrpSpPr/>
          <p:nvPr/>
        </p:nvGrpSpPr>
        <p:grpSpPr>
          <a:xfrm>
            <a:off x="5258520" y="2856360"/>
            <a:ext cx="2894880" cy="3163440"/>
            <a:chOff x="5258520" y="3008760"/>
            <a:chExt cx="2513880" cy="27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2" name="Ink 61"/>
                <p14:cNvContentPartPr/>
                <p14:nvPr/>
              </p14:nvContentPartPr>
              <p14:xfrm>
                <a:off x="6330960" y="3008760"/>
                <a:ext cx="134640" cy="72648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20001" y="2997364"/>
                  <a:ext cx="156871" cy="750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8" name="Ink 87"/>
                <p14:cNvContentPartPr/>
                <p14:nvPr/>
              </p14:nvContentPartPr>
              <p14:xfrm>
                <a:off x="6635520" y="3240960"/>
                <a:ext cx="1136880" cy="79236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24579" y="3228292"/>
                  <a:ext cx="1161574" cy="8151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1" name="Ink 110"/>
                <p14:cNvContentPartPr/>
                <p14:nvPr/>
              </p14:nvContentPartPr>
              <p14:xfrm>
                <a:off x="6449760" y="3781680"/>
                <a:ext cx="504360" cy="493560"/>
              </p14:xfrm>
            </p:contentPart>
          </mc:Choice>
          <mc:Fallback xmlns="">
            <p:pic>
              <p:nvPicPr>
                <p:cNvPr id="111" name="Ink 110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37260" y="3769333"/>
                  <a:ext cx="529672" cy="5188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Ink 111"/>
                <p14:cNvContentPartPr/>
                <p14:nvPr/>
              </p14:nvContentPartPr>
              <p14:xfrm>
                <a:off x="5737680" y="3781680"/>
                <a:ext cx="554040" cy="55548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25486" y="3769336"/>
                  <a:ext cx="577802" cy="580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Ink 112"/>
                <p14:cNvContentPartPr/>
                <p14:nvPr/>
              </p14:nvContentPartPr>
              <p14:xfrm>
                <a:off x="5265720" y="3731280"/>
                <a:ext cx="607320" cy="29016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52905" y="3717357"/>
                  <a:ext cx="633888" cy="313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5" name="Ink 114"/>
                <p14:cNvContentPartPr/>
                <p14:nvPr/>
              </p14:nvContentPartPr>
              <p14:xfrm>
                <a:off x="5258520" y="4557120"/>
                <a:ext cx="2481120" cy="1234080"/>
              </p14:xfrm>
            </p:contentPart>
          </mc:Choice>
          <mc:Fallback xmlns="">
            <p:pic>
              <p:nvPicPr>
                <p:cNvPr id="115" name="Ink 114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49455" y="4545406"/>
                  <a:ext cx="2504878" cy="1259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9" name="Ink 118"/>
                <p14:cNvContentPartPr/>
                <p14:nvPr/>
              </p14:nvContentPartPr>
              <p14:xfrm>
                <a:off x="5799600" y="4382880"/>
                <a:ext cx="405360" cy="404640"/>
              </p14:xfrm>
            </p:contentPart>
          </mc:Choice>
          <mc:Fallback xmlns="">
            <p:pic>
              <p:nvPicPr>
                <p:cNvPr id="119" name="Ink 118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88036" y="4372115"/>
                  <a:ext cx="430050" cy="4287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3" name="Ink 122"/>
                <p14:cNvContentPartPr/>
                <p14:nvPr/>
              </p14:nvContentPartPr>
              <p14:xfrm>
                <a:off x="5569560" y="4635240"/>
                <a:ext cx="0" cy="132840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0" y="0"/>
                  <a:ext cx="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1" name="Ink 130"/>
                <p14:cNvContentPartPr/>
                <p14:nvPr/>
              </p14:nvContentPartPr>
              <p14:xfrm>
                <a:off x="6460200" y="4334640"/>
                <a:ext cx="421200" cy="457200"/>
              </p14:xfrm>
            </p:contentPart>
          </mc:Choice>
          <mc:Fallback xmlns="">
            <p:pic>
              <p:nvPicPr>
                <p:cNvPr id="131" name="Ink 130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47380" y="4322925"/>
                  <a:ext cx="444965" cy="4818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2" name="Ink 161"/>
              <p14:cNvContentPartPr/>
              <p14:nvPr/>
            </p14:nvContentPartPr>
            <p14:xfrm>
              <a:off x="4465175" y="2838695"/>
              <a:ext cx="2976480" cy="31140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2575" y="2826095"/>
                <a:ext cx="300276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5" name="Ink 174"/>
              <p14:cNvContentPartPr/>
              <p14:nvPr/>
            </p14:nvContentPartPr>
            <p14:xfrm>
              <a:off x="6766655" y="2686055"/>
              <a:ext cx="655920" cy="1872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4775" y="2673815"/>
                <a:ext cx="681480" cy="212400"/>
              </a:xfrm>
              <a:prstGeom prst="rect">
                <a:avLst/>
              </a:prstGeom>
            </p:spPr>
          </p:pic>
        </mc:Fallback>
      </mc:AlternateContent>
      <p:sp>
        <p:nvSpPr>
          <p:cNvPr id="190" name="Content Placeholder 2"/>
          <p:cNvSpPr txBox="1">
            <a:spLocks/>
          </p:cNvSpPr>
          <p:nvPr/>
        </p:nvSpPr>
        <p:spPr>
          <a:xfrm>
            <a:off x="4038600" y="6019800"/>
            <a:ext cx="5105399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If </a:t>
            </a:r>
            <a:r>
              <a:rPr lang="en-US" sz="2200" dirty="0" err="1" smtClean="0">
                <a:solidFill>
                  <a:srgbClr val="0070C0"/>
                </a:solidFill>
                <a:sym typeface="Symbol"/>
              </a:rPr>
              <a:t>var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 occurs anywhere but left-hand side</a:t>
            </a:r>
            <a:br>
              <a:rPr lang="en-US" sz="2200" dirty="0" smtClean="0">
                <a:solidFill>
                  <a:srgbClr val="0070C0"/>
                </a:solidFill>
                <a:sym typeface="Symbol"/>
              </a:rPr>
            </a:br>
            <a:r>
              <a:rPr lang="en-US" sz="2200" dirty="0" smtClean="0">
                <a:solidFill>
                  <a:srgbClr val="0070C0"/>
                </a:solidFill>
                <a:sym typeface="Symbol"/>
              </a:rPr>
              <a:t>of assignment and has value T, report error</a:t>
            </a:r>
            <a:endParaRPr lang="en-US" sz="2200" b="1" dirty="0" smtClean="0">
              <a:solidFill>
                <a:srgbClr val="0070C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31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30" y="1219200"/>
            <a:ext cx="8229600" cy="1143000"/>
          </a:xfrm>
        </p:spPr>
        <p:txBody>
          <a:bodyPr/>
          <a:lstStyle/>
          <a:p>
            <a:r>
              <a:rPr lang="en-US" dirty="0" smtClean="0"/>
              <a:t>Liveness </a:t>
            </a:r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414570" y="4809057"/>
              <a:ext cx="793080" cy="1360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690" y="4795017"/>
                <a:ext cx="8190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5517095" y="4762895"/>
              <a:ext cx="753480" cy="15696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05215" y="4748135"/>
                <a:ext cx="78012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9" name="Ink 78"/>
              <p14:cNvContentPartPr/>
              <p14:nvPr/>
            </p14:nvContentPartPr>
            <p14:xfrm>
              <a:off x="6417455" y="4785935"/>
              <a:ext cx="787680" cy="15768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8815" y="4770815"/>
                <a:ext cx="811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9" name="Ink 88"/>
              <p14:cNvContentPartPr/>
              <p14:nvPr/>
            </p14:nvContentPartPr>
            <p14:xfrm>
              <a:off x="1995250" y="5124057"/>
              <a:ext cx="558685" cy="180638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1931" y="5116141"/>
                <a:ext cx="583163" cy="202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4" name="Ink 93"/>
              <p14:cNvContentPartPr/>
              <p14:nvPr/>
            </p14:nvContentPartPr>
            <p14:xfrm>
              <a:off x="2155775" y="5638800"/>
              <a:ext cx="221040" cy="270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41735" y="5625120"/>
                <a:ext cx="2494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8" name="Ink 97"/>
              <p14:cNvContentPartPr/>
              <p14:nvPr/>
            </p14:nvContentPartPr>
            <p14:xfrm>
              <a:off x="496175" y="5821320"/>
              <a:ext cx="1744560" cy="4572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7175" y="5808000"/>
                <a:ext cx="175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" name="Ink 102"/>
              <p14:cNvContentPartPr/>
              <p14:nvPr/>
            </p14:nvContentPartPr>
            <p14:xfrm>
              <a:off x="512735" y="4734897"/>
              <a:ext cx="4851720" cy="270638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855" y="4719782"/>
                <a:ext cx="4869360" cy="294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" name="Ink 103"/>
              <p14:cNvContentPartPr/>
              <p14:nvPr/>
            </p14:nvContentPartPr>
            <p14:xfrm>
              <a:off x="8837015" y="5568935"/>
              <a:ext cx="11880" cy="4338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31975" y="5556335"/>
                <a:ext cx="3132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7" name="Ink 106"/>
              <p14:cNvContentPartPr/>
              <p14:nvPr/>
            </p14:nvContentPartPr>
            <p14:xfrm>
              <a:off x="7392695" y="5822015"/>
              <a:ext cx="1264320" cy="507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4775" y="5809055"/>
                <a:ext cx="1285920" cy="77400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Rectangle 128"/>
          <p:cNvSpPr/>
          <p:nvPr/>
        </p:nvSpPr>
        <p:spPr>
          <a:xfrm>
            <a:off x="1015634" y="590916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135261" y="552886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746513" y="6041371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962272" y="4311666"/>
            <a:ext cx="973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last use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676400" y="3962400"/>
            <a:ext cx="145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first 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initialization</a:t>
            </a:r>
            <a:endParaRPr 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1143455" y="4870257"/>
              <a:ext cx="209520" cy="180278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29775" y="4860182"/>
                <a:ext cx="235800" cy="205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" name="Ink 4"/>
              <p14:cNvContentPartPr/>
              <p14:nvPr/>
            </p14:nvContentPartPr>
            <p14:xfrm>
              <a:off x="2162255" y="4796817"/>
              <a:ext cx="105120" cy="13311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51095" y="4783505"/>
                <a:ext cx="129960" cy="160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" name="Ink 5"/>
              <p14:cNvContentPartPr/>
              <p14:nvPr/>
            </p14:nvContentPartPr>
            <p14:xfrm>
              <a:off x="3184295" y="4734897"/>
              <a:ext cx="5713920" cy="425798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70975" y="4721580"/>
                <a:ext cx="5742720" cy="454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Ink 6"/>
              <p14:cNvContentPartPr/>
              <p14:nvPr/>
            </p14:nvContentPartPr>
            <p14:xfrm>
              <a:off x="406175" y="5007057"/>
              <a:ext cx="77400" cy="101078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3935" y="4997345"/>
                <a:ext cx="102600" cy="123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Ink 7"/>
              <p14:cNvContentPartPr/>
              <p14:nvPr/>
            </p14:nvContentPartPr>
            <p14:xfrm>
              <a:off x="2310215" y="4928217"/>
              <a:ext cx="107280" cy="78398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8695" y="4915630"/>
                <a:ext cx="131040" cy="103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399335" y="5638882"/>
              <a:ext cx="202680" cy="298358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6375" y="5626631"/>
                <a:ext cx="227880" cy="323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" name="Ink 9"/>
              <p14:cNvContentPartPr/>
              <p14:nvPr/>
            </p14:nvContentPartPr>
            <p14:xfrm>
              <a:off x="6023255" y="5064657"/>
              <a:ext cx="1500480" cy="944918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014975" y="5050618"/>
                <a:ext cx="1522080" cy="97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" name="Ink 10"/>
              <p14:cNvContentPartPr/>
              <p14:nvPr/>
            </p14:nvContentPartPr>
            <p14:xfrm>
              <a:off x="8644775" y="5809415"/>
              <a:ext cx="132840" cy="13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631780" y="5797535"/>
                <a:ext cx="160274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/>
              <p14:cNvContentPartPr/>
              <p14:nvPr/>
            </p14:nvContentPartPr>
            <p14:xfrm>
              <a:off x="4190855" y="5087697"/>
              <a:ext cx="578160" cy="661598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76095" y="5072579"/>
                <a:ext cx="600840" cy="689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4684055" y="5631215"/>
              <a:ext cx="1481400" cy="565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73255" y="5616455"/>
                <a:ext cx="1504080" cy="84600"/>
              </a:xfrm>
              <a:prstGeom prst="rect">
                <a:avLst/>
              </a:prstGeom>
            </p:spPr>
          </p:pic>
        </mc:Fallback>
      </mc:AlternateContent>
      <p:sp>
        <p:nvSpPr>
          <p:cNvPr id="41" name="Rectangle 40"/>
          <p:cNvSpPr/>
          <p:nvPr/>
        </p:nvSpPr>
        <p:spPr>
          <a:xfrm>
            <a:off x="5011634" y="5695890"/>
            <a:ext cx="705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dead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39073" y="5526270"/>
            <a:ext cx="54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live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871239" y="2743200"/>
            <a:ext cx="7839956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70C0"/>
                </a:solidFill>
                <a:sym typeface="Symbol"/>
              </a:rPr>
              <a:t>Variable is dead if its current value will not be used in the future.</a:t>
            </a:r>
            <a:br>
              <a:rPr lang="en-US" sz="2200" dirty="0" smtClean="0">
                <a:solidFill>
                  <a:srgbClr val="0070C0"/>
                </a:solidFill>
                <a:sym typeface="Symbol"/>
              </a:rPr>
            </a:b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If there are no uses before it is reassigned or the execution ends, then the variable </a:t>
            </a:r>
            <a:r>
              <a:rPr lang="en-US" sz="2200" dirty="0">
                <a:solidFill>
                  <a:srgbClr val="0070C0"/>
                </a:solidFill>
                <a:sym typeface="Symbol"/>
              </a:rPr>
              <a:t>is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sure dead </a:t>
            </a:r>
            <a:r>
              <a:rPr lang="en-US" sz="2200" dirty="0">
                <a:solidFill>
                  <a:srgbClr val="0070C0"/>
                </a:solidFill>
                <a:sym typeface="Symbol"/>
              </a:rPr>
              <a:t>at a given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point.</a:t>
            </a:r>
          </a:p>
        </p:txBody>
      </p:sp>
    </p:spTree>
    <p:extLst>
      <p:ext uri="{BB962C8B-B14F-4D97-AF65-F5344CB8AC3E}">
        <p14:creationId xmlns:p14="http://schemas.microsoft.com/office/powerpoint/2010/main" val="3333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x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54019" y="1381780"/>
            <a:ext cx="6732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How many steps until it stabilizes? Compute.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497" y="2691825"/>
            <a:ext cx="208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n = 100000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70760" y="1785600"/>
              <a:ext cx="7663680" cy="3278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520" y="1780920"/>
                <a:ext cx="7681320" cy="329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457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4680"/>
            <a:ext cx="3962400" cy="944562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19200"/>
            <a:ext cx="25908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x = y + x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if (x &gt; y)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658815" y="1733375"/>
              <a:ext cx="2360880" cy="7844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3695" y="1717895"/>
                <a:ext cx="2392200" cy="8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/>
              <p14:cNvContentPartPr/>
              <p14:nvPr/>
            </p14:nvContentPartPr>
            <p14:xfrm>
              <a:off x="3021695" y="2181215"/>
              <a:ext cx="0" cy="21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16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itle 1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Written and What Read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1" name="Ink 80"/>
              <p14:cNvContentPartPr/>
              <p14:nvPr/>
            </p14:nvContentPartPr>
            <p14:xfrm>
              <a:off x="1050215" y="3884855"/>
              <a:ext cx="179640" cy="255564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6895" y="3870815"/>
                <a:ext cx="200520" cy="2583720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Title 1"/>
          <p:cNvSpPr txBox="1">
            <a:spLocks/>
          </p:cNvSpPr>
          <p:nvPr/>
        </p:nvSpPr>
        <p:spPr>
          <a:xfrm>
            <a:off x="4876800" y="2945292"/>
            <a:ext cx="39624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Purpose:</a:t>
            </a:r>
            <a:endParaRPr lang="en-US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209674" y="3910825"/>
            <a:ext cx="3657600" cy="2097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Register allocation: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find good way to decide which variable should go to which register at what point in time.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k 96"/>
              <p14:cNvContentPartPr/>
              <p14:nvPr/>
            </p14:nvContentPartPr>
            <p14:xfrm>
              <a:off x="1277375" y="3859295"/>
              <a:ext cx="1059840" cy="27298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3695" y="3845975"/>
                <a:ext cx="1089000" cy="27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2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Transfer Functions Look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3644735" y="2210135"/>
              <a:ext cx="30960" cy="11444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30695" y="2200775"/>
                <a:ext cx="5868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3604775" y="3234695"/>
              <a:ext cx="658800" cy="5187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91815" y="3222095"/>
                <a:ext cx="68760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8" name="Ink 67"/>
              <p14:cNvContentPartPr/>
              <p14:nvPr/>
            </p14:nvContentPartPr>
            <p14:xfrm>
              <a:off x="6721655" y="1524335"/>
              <a:ext cx="2188800" cy="221508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08695" y="1508855"/>
                <a:ext cx="221724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" name="Ink 74"/>
              <p14:cNvContentPartPr/>
              <p14:nvPr/>
            </p14:nvContentPartPr>
            <p14:xfrm>
              <a:off x="338855" y="4281215"/>
              <a:ext cx="4802760" cy="191376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015" y="4275815"/>
                <a:ext cx="4835160" cy="19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6" name="Ink 85"/>
              <p14:cNvContentPartPr/>
              <p14:nvPr/>
            </p14:nvContentPartPr>
            <p14:xfrm>
              <a:off x="3638615" y="1933295"/>
              <a:ext cx="540360" cy="2325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7095" y="1922495"/>
                <a:ext cx="566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2" name="Ink 151"/>
              <p14:cNvContentPartPr/>
              <p14:nvPr/>
            </p14:nvContentPartPr>
            <p14:xfrm>
              <a:off x="505535" y="1357295"/>
              <a:ext cx="3722040" cy="565560"/>
            </p14:xfrm>
          </p:contentPart>
        </mc:Choice>
        <mc:Fallback xmlns="">
          <p:pic>
            <p:nvPicPr>
              <p:cNvPr id="152" name="Ink 1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0775" y="1342535"/>
                <a:ext cx="375228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7" name="Ink 176"/>
              <p14:cNvContentPartPr/>
              <p14:nvPr/>
            </p14:nvContentPartPr>
            <p14:xfrm>
              <a:off x="3963335" y="2623055"/>
              <a:ext cx="1122120" cy="4546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50375" y="2607575"/>
                <a:ext cx="1150560" cy="4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8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Initialization: Forward Analysis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51234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Liveness</a:t>
            </a:r>
            <a:r>
              <a:rPr lang="en-US" dirty="0" smtClean="0"/>
              <a:t>: Backward Analysis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25562"/>
            <a:ext cx="7543800" cy="2114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facts(v1) has changed</a:t>
            </a:r>
            <a:br>
              <a:rPr lang="en-US" sz="2600" dirty="0" smtClean="0"/>
            </a:br>
            <a:r>
              <a:rPr lang="en-US" sz="2600" dirty="0" smtClean="0"/>
              <a:t>   facts(v2)=facts(v2)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facts(v1))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210320"/>
            <a:ext cx="7696200" cy="211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 dirty="0" smtClean="0"/>
              <a:t>while</a:t>
            </a:r>
            <a:r>
              <a:rPr lang="en-US" sz="2600" dirty="0" smtClean="0"/>
              <a:t> (there was change)</a:t>
            </a:r>
            <a:br>
              <a:rPr lang="en-US" sz="2600" dirty="0" smtClean="0"/>
            </a:br>
            <a:r>
              <a:rPr lang="en-US" sz="2600" dirty="0" smtClean="0"/>
              <a:t>   </a:t>
            </a:r>
            <a:r>
              <a:rPr lang="en-US" sz="2600" b="1" dirty="0" smtClean="0"/>
              <a:t>pick</a:t>
            </a:r>
            <a:r>
              <a:rPr lang="en-US" sz="2600" dirty="0" smtClean="0"/>
              <a:t> edge (v1,statmt,v2) from CFG</a:t>
            </a:r>
            <a:br>
              <a:rPr lang="en-US" sz="2600" dirty="0" smtClean="0"/>
            </a:br>
            <a:r>
              <a:rPr lang="en-US" sz="2600" dirty="0" smtClean="0"/>
              <a:t>             such that facts(v2) has changed</a:t>
            </a:r>
            <a:br>
              <a:rPr lang="en-US" sz="2600" dirty="0" smtClean="0"/>
            </a:br>
            <a:r>
              <a:rPr lang="en-US" sz="2600" dirty="0" smtClean="0"/>
              <a:t>   facts(v1)=facts(v1) </a:t>
            </a:r>
            <a:r>
              <a:rPr lang="en-US" sz="2600" b="1" dirty="0" smtClean="0"/>
              <a:t>join</a:t>
            </a:r>
            <a:r>
              <a:rPr lang="en-US" sz="2600" dirty="0" smtClean="0"/>
              <a:t> </a:t>
            </a:r>
            <a:r>
              <a:rPr lang="en-US" sz="2600" dirty="0" err="1" smtClean="0"/>
              <a:t>transferFun</a:t>
            </a:r>
            <a:r>
              <a:rPr lang="en-US" sz="2600" dirty="0" smtClean="0"/>
              <a:t>(</a:t>
            </a:r>
            <a:r>
              <a:rPr lang="en-US" sz="2600" dirty="0" err="1" smtClean="0"/>
              <a:t>statmt</a:t>
            </a:r>
            <a:r>
              <a:rPr lang="en-US" sz="2600" dirty="0" smtClean="0"/>
              <a:t>, facts(v2))</a:t>
            </a:r>
            <a:br>
              <a:rPr lang="en-US" sz="2600" dirty="0" smtClean="0"/>
            </a:br>
            <a:r>
              <a:rPr lang="en-US" sz="26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062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52600" y="1295400"/>
            <a:ext cx="335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/>
              <a:t>x = m[0]</a:t>
            </a:r>
          </a:p>
          <a:p>
            <a:pPr marL="0" indent="0">
              <a:buNone/>
            </a:pPr>
            <a:r>
              <a:rPr lang="en-US" sz="3400" dirty="0" smtClean="0"/>
              <a:t>y = m[1]</a:t>
            </a:r>
          </a:p>
          <a:p>
            <a:pPr marL="0" indent="0">
              <a:buNone/>
            </a:pPr>
            <a:r>
              <a:rPr lang="en-US" sz="3400" dirty="0" err="1" smtClean="0"/>
              <a:t>xy</a:t>
            </a:r>
            <a:r>
              <a:rPr lang="en-US" sz="3400" dirty="0" smtClean="0"/>
              <a:t> = x * y</a:t>
            </a:r>
          </a:p>
          <a:p>
            <a:pPr marL="0" indent="0">
              <a:buNone/>
            </a:pPr>
            <a:r>
              <a:rPr lang="en-US" sz="3400" dirty="0" smtClean="0"/>
              <a:t>z = m[2]</a:t>
            </a:r>
          </a:p>
          <a:p>
            <a:pPr marL="0" indent="0">
              <a:buNone/>
            </a:pPr>
            <a:r>
              <a:rPr lang="en-US" sz="3400" dirty="0" err="1" smtClean="0"/>
              <a:t>yz</a:t>
            </a:r>
            <a:r>
              <a:rPr lang="en-US" sz="3400" dirty="0" smtClean="0"/>
              <a:t> = y*z</a:t>
            </a:r>
          </a:p>
          <a:p>
            <a:pPr marL="0" indent="0">
              <a:buNone/>
            </a:pPr>
            <a:r>
              <a:rPr lang="en-US" sz="3400" dirty="0" err="1" smtClean="0"/>
              <a:t>xz</a:t>
            </a:r>
            <a:r>
              <a:rPr lang="en-US" sz="3400" dirty="0" smtClean="0"/>
              <a:t> = x*z</a:t>
            </a:r>
          </a:p>
          <a:p>
            <a:pPr marL="0" indent="0">
              <a:buNone/>
            </a:pPr>
            <a:r>
              <a:rPr lang="en-US" sz="3400" dirty="0" smtClean="0"/>
              <a:t>res1 = </a:t>
            </a:r>
            <a:r>
              <a:rPr lang="en-US" sz="3400" dirty="0" err="1" smtClean="0"/>
              <a:t>xy</a:t>
            </a:r>
            <a:r>
              <a:rPr lang="en-US" sz="3400" dirty="0" smtClean="0"/>
              <a:t> + </a:t>
            </a:r>
            <a:r>
              <a:rPr lang="en-US" sz="3400" dirty="0" err="1" smtClean="0"/>
              <a:t>yz</a:t>
            </a: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m[3] = res1 + </a:t>
            </a:r>
            <a:r>
              <a:rPr lang="en-US" sz="3400" dirty="0" err="1" smtClean="0"/>
              <a:t>xz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540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Representation </a:t>
            </a:r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1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and Target Program have Different Views of Program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Original program:</a:t>
            </a:r>
          </a:p>
          <a:p>
            <a:pPr lvl="1"/>
            <a:r>
              <a:rPr lang="en-US" dirty="0" smtClean="0"/>
              <a:t>local variables given by names (any number of them)</a:t>
            </a:r>
          </a:p>
          <a:p>
            <a:pPr lvl="1"/>
            <a:r>
              <a:rPr lang="en-US" dirty="0" smtClean="0"/>
              <a:t>each procedure execution has fresh space for its variables (even if it is recursive)</a:t>
            </a:r>
          </a:p>
          <a:p>
            <a:pPr lvl="1"/>
            <a:r>
              <a:rPr lang="en-US" dirty="0"/>
              <a:t>fields given by </a:t>
            </a:r>
            <a:r>
              <a:rPr lang="en-US" dirty="0" smtClean="0"/>
              <a:t>names</a:t>
            </a:r>
          </a:p>
          <a:p>
            <a:r>
              <a:rPr lang="en-US" dirty="0" smtClean="0"/>
              <a:t>Java Virtual Machine</a:t>
            </a:r>
          </a:p>
          <a:p>
            <a:pPr lvl="1"/>
            <a:r>
              <a:rPr lang="en-US" dirty="0" smtClean="0"/>
              <a:t>local variables given by slots (0,1,2,…), any number</a:t>
            </a:r>
          </a:p>
          <a:p>
            <a:pPr lvl="1"/>
            <a:r>
              <a:rPr lang="en-US" dirty="0" smtClean="0"/>
              <a:t>intermediate values stored in operand stack</a:t>
            </a:r>
          </a:p>
          <a:p>
            <a:pPr lvl="1"/>
            <a:r>
              <a:rPr lang="en-US" dirty="0" smtClean="0"/>
              <a:t>each procedure </a:t>
            </a:r>
            <a:r>
              <a:rPr lang="en-US" b="1" dirty="0" smtClean="0"/>
              <a:t>call </a:t>
            </a:r>
            <a:r>
              <a:rPr lang="en-US" dirty="0" smtClean="0"/>
              <a:t>gets fresh slots and stack</a:t>
            </a:r>
          </a:p>
          <a:p>
            <a:pPr lvl="1"/>
            <a:r>
              <a:rPr lang="en-US" dirty="0" smtClean="0"/>
              <a:t>fields given by names and object references</a:t>
            </a:r>
            <a:endParaRPr lang="en-US" dirty="0"/>
          </a:p>
          <a:p>
            <a:r>
              <a:rPr lang="en-US" b="1" dirty="0" smtClean="0"/>
              <a:t>Machine code:</a:t>
            </a:r>
            <a:r>
              <a:rPr lang="en-US" dirty="0" smtClean="0"/>
              <a:t> program state is a large arrays of bytes and a finite number of registers</a:t>
            </a:r>
          </a:p>
        </p:txBody>
      </p:sp>
    </p:spTree>
    <p:extLst>
      <p:ext uri="{BB962C8B-B14F-4D97-AF65-F5344CB8AC3E}">
        <p14:creationId xmlns:p14="http://schemas.microsoft.com/office/powerpoint/2010/main" val="24105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Compilation Performs Automated </a:t>
            </a:r>
            <a:br>
              <a:rPr lang="en-US" dirty="0" smtClean="0"/>
            </a:br>
            <a:r>
              <a:rPr lang="en-US" dirty="0" smtClean="0"/>
              <a:t>Data Refinement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6152" y="2982267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20742" y="2873276"/>
            <a:ext cx="11500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iload</a:t>
            </a:r>
            <a:r>
              <a:rPr lang="en-US" sz="2400" dirty="0"/>
              <a:t> </a:t>
            </a:r>
            <a:r>
              <a:rPr lang="en-US" sz="2400" dirty="0" smtClean="0"/>
              <a:t>2</a:t>
            </a:r>
            <a:br>
              <a:rPr lang="en-US" sz="2400" dirty="0" smtClean="0"/>
            </a:br>
            <a:r>
              <a:rPr lang="en-US" sz="2400" dirty="0" err="1" smtClean="0"/>
              <a:t>iconst</a:t>
            </a:r>
            <a:r>
              <a:rPr lang="en-US" sz="2400" dirty="0" smtClean="0"/>
              <a:t> 7</a:t>
            </a:r>
          </a:p>
          <a:p>
            <a:r>
              <a:rPr lang="en-US" sz="2400" dirty="0" err="1"/>
              <a:t>i</a:t>
            </a:r>
            <a:r>
              <a:rPr lang="en-US" sz="2400" dirty="0" err="1" smtClean="0"/>
              <a:t>load</a:t>
            </a:r>
            <a:r>
              <a:rPr lang="en-US" sz="2400" dirty="0" smtClean="0"/>
              <a:t> 3</a:t>
            </a:r>
          </a:p>
          <a:p>
            <a:r>
              <a:rPr lang="en-US" sz="2400" dirty="0" err="1" smtClean="0"/>
              <a:t>imul</a:t>
            </a:r>
            <a:endParaRPr lang="en-US" sz="2400" dirty="0" smtClean="0"/>
          </a:p>
          <a:p>
            <a:r>
              <a:rPr lang="en-US" sz="2400" dirty="0" err="1"/>
              <a:t>i</a:t>
            </a:r>
            <a:r>
              <a:rPr lang="en-US" sz="2400" dirty="0" err="1" smtClean="0"/>
              <a:t>add</a:t>
            </a:r>
            <a:endParaRPr lang="en-US" sz="2400" dirty="0" smtClean="0"/>
          </a:p>
          <a:p>
            <a:r>
              <a:rPr lang="en-US" sz="2400" dirty="0" err="1" smtClean="0"/>
              <a:t>istore</a:t>
            </a:r>
            <a:r>
              <a:rPr lang="en-US" sz="2400" dirty="0" smtClean="0"/>
              <a:t> 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656140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8079" y="1656140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300" y="3657600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8078" y="5239962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2  5</a:t>
            </a:r>
            <a:b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B050"/>
                </a:solidFill>
                <a:sym typeface="Wingdings" pitchFamily="2" charset="2"/>
              </a:rPr>
              <a:t>3  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90800" y="1458257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Refinement  Function</a:t>
            </a:r>
            <a:r>
              <a:rPr lang="en-US" sz="3200" dirty="0" smtClean="0"/>
              <a:t> </a:t>
            </a:r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2" name="Right Arrow 11"/>
          <p:cNvSpPr/>
          <p:nvPr/>
        </p:nvSpPr>
        <p:spPr>
          <a:xfrm rot="1095181">
            <a:off x="2631654" y="4333893"/>
            <a:ext cx="3637383" cy="18183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 </a:t>
            </a:r>
            <a:r>
              <a:rPr lang="en-US" sz="2800" dirty="0" smtClean="0"/>
              <a:t>maps s to c</a:t>
            </a:r>
            <a:br>
              <a:rPr lang="en-US" sz="2800" dirty="0" smtClean="0"/>
            </a:br>
            <a:r>
              <a:rPr lang="en-US" sz="2800" dirty="0" smtClean="0"/>
              <a:t>and s’ to c’</a:t>
            </a:r>
            <a:endParaRPr lang="fr-CH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805535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[[</a:t>
            </a:r>
            <a:r>
              <a:rPr lang="en-US" sz="2400" b="1" dirty="0" smtClean="0"/>
              <a:t>x = y + 7 * z</a:t>
            </a:r>
            <a:r>
              <a:rPr lang="en-US" sz="2400" dirty="0" smtClean="0"/>
              <a:t>]] =</a:t>
            </a:r>
            <a:endParaRPr lang="en-US" sz="2400" dirty="0"/>
          </a:p>
        </p:txBody>
      </p:sp>
      <p:sp>
        <p:nvSpPr>
          <p:cNvPr id="14" name="Left Brace 13"/>
          <p:cNvSpPr/>
          <p:nvPr/>
        </p:nvSpPr>
        <p:spPr>
          <a:xfrm>
            <a:off x="6210300" y="2946400"/>
            <a:ext cx="401216" cy="2167593"/>
          </a:xfrm>
          <a:prstGeom prst="leftBrace">
            <a:avLst>
              <a:gd name="adj1" fmla="val 2732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108" y="2025471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71886" y="4012674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s’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3578" y="1947038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670800" y="5609293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c'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5288340"/>
            <a:ext cx="47929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interpreting program P</a:t>
            </a:r>
            <a:br>
              <a:rPr lang="en-US" sz="2400" dirty="0" smtClean="0"/>
            </a:br>
            <a:r>
              <a:rPr lang="en-US" sz="2400" dirty="0" smtClean="0"/>
              <a:t>leads from s to s’</a:t>
            </a:r>
            <a:br>
              <a:rPr lang="en-US" sz="2400" dirty="0" smtClean="0"/>
            </a:br>
            <a:r>
              <a:rPr lang="en-US" sz="2400" dirty="0" smtClean="0"/>
              <a:t>then running the compiled code [[P]]</a:t>
            </a:r>
            <a:br>
              <a:rPr lang="en-US" sz="2400" dirty="0" smtClean="0"/>
            </a:br>
            <a:r>
              <a:rPr lang="en-US" sz="2400" dirty="0" smtClean="0"/>
              <a:t>leads from R(s) to R(s’)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216" y="2977971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91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Inductive Argument for Correctness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35980" y="10969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1444" y="2398364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x = y + 7 * z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92" y="1072237"/>
            <a:ext cx="91884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92" y="3073697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41568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7178" y="3428771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92" y="4521497"/>
            <a:ext cx="1191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 = z + 1</a:t>
            </a:r>
            <a:endParaRPr lang="en-US" sz="2400" b="1" dirty="0"/>
          </a:p>
        </p:txBody>
      </p:sp>
      <p:sp>
        <p:nvSpPr>
          <p:cNvPr id="12" name="Right Arrow 11"/>
          <p:cNvSpPr/>
          <p:nvPr/>
        </p:nvSpPr>
        <p:spPr>
          <a:xfrm>
            <a:off x="2635979" y="3141662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79592" y="5078233"/>
            <a:ext cx="10679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178" y="5433307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2635979" y="5146198"/>
            <a:ext cx="1981201" cy="1066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2322164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[[x = y + 7 * z]]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93648" y="996037"/>
            <a:ext cx="93487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0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6348" y="2997497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5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3292" y="1365368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6337070" y="3352571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2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074733" y="4445297"/>
            <a:ext cx="4065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iload</a:t>
            </a:r>
            <a:r>
              <a:rPr lang="en-US" sz="2400" b="1" dirty="0" smtClean="0"/>
              <a:t> 3; </a:t>
            </a:r>
            <a:r>
              <a:rPr lang="en-US" sz="2400" b="1" dirty="0" err="1" smtClean="0"/>
              <a:t>iconst</a:t>
            </a:r>
            <a:r>
              <a:rPr lang="en-US" sz="2400" b="1" dirty="0" smtClean="0"/>
              <a:t> 1; </a:t>
            </a:r>
            <a:r>
              <a:rPr lang="en-US" sz="2400" b="1" dirty="0" err="1" smtClean="0"/>
              <a:t>iadd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istore</a:t>
            </a:r>
            <a:r>
              <a:rPr lang="en-US" sz="2400" b="1" dirty="0" smtClean="0"/>
              <a:t> 2 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06348" y="5002033"/>
            <a:ext cx="10903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61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 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37070" y="5357107"/>
            <a:ext cx="418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632013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(R may need to be a relation, not just function)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5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  P : S </a:t>
            </a:r>
            <a:r>
              <a:rPr lang="en-US" sz="2400" dirty="0" smtClean="0">
                <a:sym typeface="Wingdings" pitchFamily="2" charset="2"/>
              </a:rPr>
              <a:t> S 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a program meaning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smtClean="0">
                <a:sym typeface="Wingdings" pitchFamily="2" charset="2"/>
              </a:rPr>
              <a:t> P</a:t>
            </a:r>
            <a:r>
              <a:rPr lang="en-US" sz="2400" baseline="-25000" dirty="0" smtClean="0">
                <a:sym typeface="Wingdings" pitchFamily="2" charset="2"/>
              </a:rPr>
              <a:t>c </a:t>
            </a:r>
            <a:r>
              <a:rPr lang="en-US" sz="2400" dirty="0">
                <a:sym typeface="Wingdings" pitchFamily="2" charset="2"/>
              </a:rPr>
              <a:t>: C  C</a:t>
            </a:r>
            <a:r>
              <a:rPr lang="en-US" sz="2400" baseline="-25000" dirty="0">
                <a:sym typeface="Wingdings" pitchFamily="2" charset="2"/>
              </a:rPr>
              <a:t> </a:t>
            </a:r>
            <a:r>
              <a:rPr lang="en-US" sz="2400" dirty="0">
                <a:sym typeface="Wingdings" pitchFamily="2" charset="2"/>
              </a:rPr>
              <a:t>  </a:t>
            </a:r>
            <a:r>
              <a:rPr lang="en-US" sz="2400" dirty="0" smtClean="0">
                <a:sym typeface="Wingdings" pitchFamily="2" charset="2"/>
              </a:rPr>
              <a:t>	is </a:t>
            </a:r>
            <a:r>
              <a:rPr lang="en-US" sz="2400" dirty="0">
                <a:sym typeface="Wingdings" pitchFamily="2" charset="2"/>
              </a:rPr>
              <a:t>meaning function for the compiled </a:t>
            </a:r>
            <a:r>
              <a:rPr lang="en-US" sz="2400" dirty="0" smtClean="0">
                <a:sym typeface="Wingdings" pitchFamily="2" charset="2"/>
              </a:rPr>
              <a:t>program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>
                <a:sym typeface="Wingdings" pitchFamily="2" charset="2"/>
              </a:rPr>
              <a:t>  R : S  C</a:t>
            </a:r>
            <a:r>
              <a:rPr lang="en-US" sz="2400" dirty="0">
                <a:sym typeface="Wingdings" pitchFamily="2" charset="2"/>
              </a:rPr>
              <a:t>	</a:t>
            </a:r>
            <a:r>
              <a:rPr lang="en-US" sz="2400" dirty="0" smtClean="0">
                <a:sym typeface="Wingdings" pitchFamily="2" charset="2"/>
              </a:rPr>
              <a:t>is data representation function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dirty="0" smtClean="0"/>
              <a:t>Let s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= P(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),  n = 0,1,… be interpreted execution</a:t>
            </a:r>
            <a:br>
              <a:rPr lang="en-US" sz="2400" dirty="0" smtClean="0"/>
            </a:br>
            <a:r>
              <a:rPr lang="en-US" sz="2400" dirty="0" smtClean="0"/>
              <a:t>Let c</a:t>
            </a:r>
            <a:r>
              <a:rPr lang="en-US" sz="2400" baseline="-25000" dirty="0" smtClean="0"/>
              <a:t>n+1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P(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/>
              <a:t>),  n = 0,1,… be </a:t>
            </a:r>
            <a:r>
              <a:rPr lang="en-US" sz="2400" dirty="0" smtClean="0"/>
              <a:t>compiled execution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smtClean="0"/>
              <a:t>Theorem:</a:t>
            </a:r>
            <a:r>
              <a:rPr lang="en-US" sz="2400" dirty="0" smtClean="0"/>
              <a:t> If</a:t>
            </a:r>
          </a:p>
          <a:p>
            <a:pPr lvl="1"/>
            <a:r>
              <a:rPr lang="en-US" sz="2400" dirty="0" smtClean="0"/>
              <a:t>c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= R(s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or all s,   P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(R(s)) = R(P(s))</a:t>
            </a:r>
          </a:p>
          <a:p>
            <a:pPr marL="0" indent="0">
              <a:buNone/>
            </a:pPr>
            <a:r>
              <a:rPr lang="en-US" sz="2400" dirty="0" smtClean="0"/>
              <a:t>then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= R(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) for all n.</a:t>
            </a:r>
          </a:p>
          <a:p>
            <a:pPr marL="0" indent="0">
              <a:buNone/>
            </a:pPr>
            <a:r>
              <a:rPr lang="en-US" sz="2400" b="1" dirty="0" smtClean="0"/>
              <a:t>Proof:</a:t>
            </a:r>
            <a:r>
              <a:rPr lang="en-US" sz="2400" dirty="0" smtClean="0"/>
              <a:t> immediate, by induction.	     R is often called </a:t>
            </a:r>
            <a:r>
              <a:rPr lang="en-US" sz="2400" b="1" dirty="0" smtClean="0"/>
              <a:t>simulation relation.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41320" y="3330000"/>
              <a:ext cx="1365120" cy="33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800" y="3319920"/>
                <a:ext cx="13874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30520" y="4373280"/>
              <a:ext cx="1376280" cy="4122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7560" y="4362120"/>
                <a:ext cx="140256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3315960" y="3670920"/>
              <a:ext cx="356040" cy="5907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0200" y="3665160"/>
                <a:ext cx="37188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4835880" y="3383640"/>
              <a:ext cx="3341880" cy="333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000" y="3373200"/>
                <a:ext cx="33548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4846680" y="4477320"/>
              <a:ext cx="3260160" cy="444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37320" y="4467600"/>
                <a:ext cx="328176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/>
              <p14:cNvContentPartPr/>
              <p14:nvPr/>
            </p14:nvContentPartPr>
            <p14:xfrm>
              <a:off x="4490280" y="3666960"/>
              <a:ext cx="4335840" cy="2269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86320" y="3661920"/>
                <a:ext cx="4342320" cy="22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8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Simple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received,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smtClean="0"/>
              <a:t>Then R maps program state with only integers like this: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738" y="4309408"/>
            <a:ext cx="114326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…</a:t>
            </a:r>
          </a:p>
          <a:p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309408"/>
            <a:ext cx="144623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        …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(n-1)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aseline="-25000" dirty="0" err="1" smtClean="0">
                <a:solidFill>
                  <a:srgbClr val="0070C0"/>
                </a:solidFill>
                <a:sym typeface="Wingdings" pitchFamily="2" charset="2"/>
              </a:rPr>
              <a:t>n</a:t>
            </a:r>
            <a:endParaRPr lang="en-US" sz="2400" baseline="-250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81400" y="48006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6475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Loops: Iterate </a:t>
            </a:r>
            <a:r>
              <a:rPr lang="en-US" b="1" dirty="0" smtClean="0"/>
              <a:t>Until Stabilizes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1880"/>
            <a:ext cx="3657600" cy="343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err="1" smtClean="0"/>
              <a:t>var</a:t>
            </a:r>
            <a:r>
              <a:rPr lang="en-US" dirty="0" smtClean="0"/>
              <a:t> x : </a:t>
            </a:r>
            <a:r>
              <a:rPr lang="en-US" dirty="0" err="1" smtClean="0"/>
              <a:t>BigInt</a:t>
            </a:r>
            <a:r>
              <a:rPr lang="en-US" dirty="0" smtClean="0"/>
              <a:t> =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while (x &lt; n) {</a:t>
            </a:r>
            <a:br>
              <a:rPr lang="en-US" dirty="0" smtClean="0"/>
            </a:br>
            <a:r>
              <a:rPr lang="en-US" dirty="0" smtClean="0"/>
              <a:t>     x = x + 2</a:t>
            </a:r>
            <a:br>
              <a:rPr lang="en-US" dirty="0" smtClean="0"/>
            </a:br>
            <a:r>
              <a:rPr lang="en-US" dirty="0" smtClean="0"/>
              <a:t>   }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181600" y="2209800"/>
            <a:ext cx="3733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For unknown program inputs and unbounded domains it may be practically impossible to know how long it takes.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6400" y="2679125"/>
            <a:ext cx="467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</a:rPr>
              <a:t>var</a:t>
            </a:r>
            <a:r>
              <a:rPr lang="en-US" sz="3200" dirty="0" smtClean="0">
                <a:solidFill>
                  <a:prstClr val="black"/>
                </a:solidFill>
              </a:rPr>
              <a:t> n : </a:t>
            </a:r>
            <a:r>
              <a:rPr lang="en-US" sz="3200" dirty="0" err="1" smtClean="0">
                <a:solidFill>
                  <a:prstClr val="black"/>
                </a:solidFill>
              </a:rPr>
              <a:t>BigInt</a:t>
            </a:r>
            <a:r>
              <a:rPr lang="en-US" sz="3200" dirty="0" smtClean="0">
                <a:solidFill>
                  <a:prstClr val="black"/>
                </a:solidFill>
              </a:rPr>
              <a:t> = </a:t>
            </a:r>
            <a:r>
              <a:rPr lang="en-US" sz="3200" dirty="0" err="1" smtClean="0">
                <a:solidFill>
                  <a:prstClr val="black"/>
                </a:solidFill>
              </a:rPr>
              <a:t>readInput</a:t>
            </a:r>
            <a:r>
              <a:rPr lang="en-US" sz="3200" dirty="0" smtClean="0">
                <a:solidFill>
                  <a:prstClr val="black"/>
                </a:solidFill>
              </a:rPr>
              <a:t>()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8006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Solutions</a:t>
            </a:r>
          </a:p>
          <a:p>
            <a:r>
              <a:rPr lang="en-US" sz="2800" dirty="0" smtClean="0"/>
              <a:t>  - smaller domain, e.g. only certain intervals</a:t>
            </a:r>
          </a:p>
          <a:p>
            <a:r>
              <a:rPr lang="en-US" sz="2800" dirty="0" smtClean="0"/>
              <a:t>    [</a:t>
            </a:r>
            <a:r>
              <a:rPr lang="en-US" sz="2800" dirty="0" err="1" smtClean="0"/>
              <a:t>a,b</a:t>
            </a:r>
            <a:r>
              <a:rPr lang="en-US" sz="2800" dirty="0" smtClean="0"/>
              <a:t>] where </a:t>
            </a:r>
            <a:r>
              <a:rPr lang="en-US" sz="2800" dirty="0" err="1" smtClean="0"/>
              <a:t>a,b</a:t>
            </a:r>
            <a:r>
              <a:rPr lang="en-US" sz="2800" dirty="0" smtClean="0"/>
              <a:t> in {-</a:t>
            </a:r>
            <a:r>
              <a:rPr lang="en-US" sz="2800" b="1" dirty="0" smtClean="0"/>
              <a:t>MI</a:t>
            </a:r>
            <a:r>
              <a:rPr lang="en-US" sz="2800" dirty="0" smtClean="0"/>
              <a:t>,-127,-1,0,1,127,</a:t>
            </a:r>
            <a:r>
              <a:rPr lang="en-US" sz="2800" b="1" dirty="0" smtClean="0"/>
              <a:t>MI</a:t>
            </a:r>
            <a:r>
              <a:rPr lang="en-US" sz="2800" dirty="0" smtClean="0"/>
              <a:t>-1}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 </a:t>
            </a:r>
            <a:r>
              <a:rPr lang="en-US" sz="2800" i="1" dirty="0" smtClean="0"/>
              <a:t>widening </a:t>
            </a:r>
            <a:r>
              <a:rPr lang="en-US" sz="2800" dirty="0" smtClean="0"/>
              <a:t>techniques (make it less precise on demand)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019" y="1381780"/>
            <a:ext cx="56657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How many steps until it stabilizes?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87880" y="1252440"/>
              <a:ext cx="4889520" cy="4885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8160" y="1242360"/>
                <a:ext cx="4912200" cy="49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5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for Booleans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received, the parameters, and local variables, in their order of declaration, be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dirty="0" smtClean="0"/>
              <a:t> x</a:t>
            </a:r>
            <a:r>
              <a:rPr lang="en-US" baseline="-25000" dirty="0" smtClean="0"/>
              <a:t>2</a:t>
            </a:r>
            <a:r>
              <a:rPr lang="en-US" dirty="0" smtClean="0"/>
              <a:t> …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	</a:t>
            </a:r>
          </a:p>
          <a:p>
            <a:r>
              <a:rPr lang="en-US" dirty="0" smtClean="0"/>
              <a:t>Then R maps program state like this, where x</a:t>
            </a:r>
            <a:r>
              <a:rPr lang="en-US" baseline="-25000" dirty="0" smtClean="0"/>
              <a:t>1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r>
              <a:rPr lang="en-US" dirty="0" smtClean="0"/>
              <a:t> are integers but x</a:t>
            </a:r>
            <a:r>
              <a:rPr lang="en-US" baseline="-25000" dirty="0" smtClean="0"/>
              <a:t>3</a:t>
            </a:r>
            <a:r>
              <a:rPr lang="en-US" dirty="0" smtClean="0"/>
              <a:t> and x</a:t>
            </a:r>
            <a:r>
              <a:rPr lang="en-US" baseline="-25000" dirty="0" smtClean="0"/>
              <a:t>4</a:t>
            </a:r>
            <a:r>
              <a:rPr lang="en-US" dirty="0" smtClean="0"/>
              <a:t> are </a:t>
            </a:r>
            <a:r>
              <a:rPr lang="en-US" dirty="0"/>
              <a:t>B</a:t>
            </a:r>
            <a:r>
              <a:rPr lang="en-US" dirty="0" smtClean="0"/>
              <a:t>ooleans: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0399" y="4526340"/>
            <a:ext cx="14418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</a:rPr>
              <a:t>1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true</a:t>
            </a:r>
            <a:endParaRPr lang="en-US" sz="2400" baseline="-250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x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25599" y="4526340"/>
            <a:ext cx="100380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3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  9</a:t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2   1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  0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96799" y="485397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</p:spTree>
    <p:extLst>
      <p:ext uri="{BB962C8B-B14F-4D97-AF65-F5344CB8AC3E}">
        <p14:creationId xmlns:p14="http://schemas.microsoft.com/office/powerpoint/2010/main" val="14545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 that depends on Program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def</a:t>
            </a:r>
            <a:r>
              <a:rPr lang="en-US" dirty="0" smtClean="0"/>
              <a:t> main(</a:t>
            </a:r>
            <a:r>
              <a:rPr lang="en-US" dirty="0" err="1" smtClean="0"/>
              <a:t>x:Int</a:t>
            </a:r>
            <a:r>
              <a:rPr lang="en-US" dirty="0" smtClean="0"/>
              <a:t>) {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err="1" smtClean="0"/>
              <a:t>var</a:t>
            </a:r>
            <a:r>
              <a:rPr lang="en-US" dirty="0" smtClean="0"/>
              <a:t> res, y, z: </a:t>
            </a:r>
            <a:r>
              <a:rPr lang="en-US" dirty="0" err="1" smtClean="0"/>
              <a:t>Int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(x&gt;0) {</a:t>
            </a:r>
            <a:br>
              <a:rPr lang="en-US" dirty="0" smtClean="0"/>
            </a:br>
            <a:r>
              <a:rPr lang="en-US" dirty="0" smtClean="0"/>
              <a:t>    y = x + 1</a:t>
            </a:r>
            <a:br>
              <a:rPr lang="en-US" dirty="0" smtClean="0"/>
            </a:br>
            <a:r>
              <a:rPr lang="en-US" dirty="0" smtClean="0"/>
              <a:t>    res = y</a:t>
            </a:r>
            <a:br>
              <a:rPr lang="en-US" dirty="0" smtClean="0"/>
            </a:br>
            <a:r>
              <a:rPr lang="en-US" dirty="0" smtClean="0"/>
              <a:t>  } </a:t>
            </a:r>
            <a:r>
              <a:rPr lang="en-US" b="1" dirty="0" smtClean="0"/>
              <a:t>else</a:t>
            </a:r>
            <a:r>
              <a:rPr lang="en-US" dirty="0" smtClean="0"/>
              <a:t> {</a:t>
            </a:r>
            <a:br>
              <a:rPr lang="en-US" dirty="0" smtClean="0"/>
            </a:br>
            <a:r>
              <a:rPr lang="en-US" dirty="0" smtClean="0"/>
              <a:t>     z = -x - 10</a:t>
            </a:r>
            <a:br>
              <a:rPr lang="en-US" dirty="0" smtClean="0"/>
            </a:br>
            <a:r>
              <a:rPr lang="en-US" dirty="0" smtClean="0"/>
              <a:t>     res = z</a:t>
            </a:r>
            <a:br>
              <a:rPr lang="en-US" dirty="0" smtClean="0"/>
            </a:br>
            <a:r>
              <a:rPr lang="en-US" dirty="0" smtClean="0"/>
              <a:t>  }</a:t>
            </a:r>
            <a:br>
              <a:rPr lang="en-US" dirty="0" smtClean="0"/>
            </a:br>
            <a:r>
              <a:rPr lang="en-US" dirty="0" smtClean="0"/>
              <a:t>  …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2954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0" y="1663700"/>
            <a:ext cx="1752600" cy="9144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R</a:t>
            </a:r>
            <a:endParaRPr lang="fr-CH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82763" y="1295400"/>
            <a:ext cx="102303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3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763" y="327660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301563" y="3612971"/>
            <a:ext cx="1752600" cy="103522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1</a:t>
            </a:r>
            <a:endParaRPr lang="fr-CH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82763" y="352407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5059740"/>
            <a:ext cx="1313949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x    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res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y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z    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334000" y="5410200"/>
            <a:ext cx="1752600" cy="1079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R</a:t>
            </a:r>
            <a:r>
              <a:rPr lang="en-US" sz="3000" b="1" baseline="-25000" dirty="0" smtClean="0"/>
              <a:t>2</a:t>
            </a:r>
            <a:endParaRPr lang="fr-CH" sz="3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5307211"/>
            <a:ext cx="10230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0 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/>
            </a:r>
            <a:b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1  v</a:t>
            </a:r>
            <a:r>
              <a:rPr lang="en-US" sz="2400" baseline="-25000" dirty="0" smtClean="0">
                <a:solidFill>
                  <a:srgbClr val="0070C0"/>
                </a:solidFill>
                <a:sym typeface="Wingdings" pitchFamily="2" charset="2"/>
              </a:rPr>
              <a:t>2</a:t>
            </a:r>
            <a:endParaRPr lang="en-US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r>
              <a:rPr lang="en-US" sz="2400" dirty="0">
                <a:solidFill>
                  <a:srgbClr val="0070C0"/>
                </a:solidFill>
                <a:sym typeface="Wingdings" pitchFamily="2" charset="2"/>
              </a:rPr>
              <a:t>2</a:t>
            </a:r>
            <a:r>
              <a:rPr lang="en-US" sz="2400" dirty="0" smtClean="0">
                <a:solidFill>
                  <a:srgbClr val="0070C0"/>
                </a:solidFill>
                <a:sym typeface="Wingdings" pitchFamily="2" charset="2"/>
              </a:rPr>
              <a:t>  </a:t>
            </a:r>
            <a:r>
              <a:rPr lang="en-US" sz="2400" b="1" dirty="0" smtClean="0">
                <a:solidFill>
                  <a:srgbClr val="0070C0"/>
                </a:solidFill>
                <a:sym typeface="Wingdings" pitchFamily="2" charset="2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sym typeface="Wingdings" pitchFamily="2" charset="2"/>
              </a:rPr>
              <a:t>4</a:t>
            </a:r>
            <a:endParaRPr lang="en-US" sz="2400" b="1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86000" y="3200400"/>
            <a:ext cx="1491563" cy="8539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62199" y="4343400"/>
            <a:ext cx="1491563" cy="1295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5791200"/>
            <a:ext cx="2885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Map </a:t>
            </a:r>
            <a:r>
              <a:rPr lang="en-US" sz="2400" dirty="0" err="1" smtClean="0"/>
              <a:t>y,z</a:t>
            </a:r>
            <a:r>
              <a:rPr lang="en-US" sz="2400" dirty="0" smtClean="0"/>
              <a:t> to same slot.</a:t>
            </a:r>
          </a:p>
          <a:p>
            <a:r>
              <a:rPr lang="en-US" sz="2400" dirty="0" smtClean="0"/>
              <a:t>Consume fewer slots!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00000" y="3030120"/>
              <a:ext cx="5137560" cy="147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760" y="3018600"/>
                <a:ext cx="5151600" cy="14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Packing Variables into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values are not used at the same time, we can store them in the same place</a:t>
            </a:r>
          </a:p>
          <a:p>
            <a:r>
              <a:rPr lang="en-US" dirty="0" smtClean="0"/>
              <a:t>This technique arises in</a:t>
            </a:r>
          </a:p>
          <a:p>
            <a:pPr lvl="1"/>
            <a:r>
              <a:rPr lang="en-US" b="1" dirty="0" smtClean="0"/>
              <a:t>Register allocation</a:t>
            </a:r>
            <a:r>
              <a:rPr lang="en-US" dirty="0" smtClean="0"/>
              <a:t>: store frequently used values in a bounded number of fast registers</a:t>
            </a:r>
          </a:p>
          <a:p>
            <a:pPr lvl="1"/>
            <a:r>
              <a:rPr lang="en-US" dirty="0" smtClean="0"/>
              <a:t>‘</a:t>
            </a:r>
            <a:r>
              <a:rPr lang="en-US" dirty="0" err="1" smtClean="0"/>
              <a:t>malloc</a:t>
            </a:r>
            <a:r>
              <a:rPr lang="en-US" dirty="0" smtClean="0"/>
              <a:t>’ and ‘free’ manual memory management: </a:t>
            </a:r>
            <a:r>
              <a:rPr lang="en-US" i="1" dirty="0" smtClean="0"/>
              <a:t>free</a:t>
            </a:r>
            <a:r>
              <a:rPr lang="en-US" dirty="0" smtClean="0"/>
              <a:t> releases memory to be used for later objects</a:t>
            </a:r>
          </a:p>
          <a:p>
            <a:pPr lvl="1"/>
            <a:r>
              <a:rPr lang="en-US" dirty="0" smtClean="0"/>
              <a:t>Garbage collection, e.g. for JVM, and .NET as well as languages that run on top of them (e.g. </a:t>
            </a:r>
            <a:r>
              <a:rPr lang="en-US" dirty="0" err="1" smtClean="0"/>
              <a:t>Scala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Better for most purposes than stack machines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loser to modern CPUs (RISC architecture)</a:t>
            </a:r>
          </a:p>
          <a:p>
            <a:pPr lvl="1"/>
            <a:r>
              <a:rPr lang="en-US" sz="2400" dirty="0" smtClean="0"/>
              <a:t>closer to control-flow graphs</a:t>
            </a:r>
          </a:p>
          <a:p>
            <a:pPr lvl="1"/>
            <a:r>
              <a:rPr lang="en-US" sz="2400" dirty="0" smtClean="0"/>
              <a:t>simpler than stack machine</a:t>
            </a:r>
          </a:p>
          <a:p>
            <a:pPr marL="0" indent="0">
              <a:buNone/>
            </a:pPr>
            <a:r>
              <a:rPr lang="en-US" sz="2400" dirty="0" smtClean="0"/>
              <a:t>Example: </a:t>
            </a:r>
            <a:r>
              <a:rPr lang="en-US" sz="2400" dirty="0" smtClean="0">
                <a:hlinkClick r:id="rId2" tooltip="http://en.wikipedia.org/wiki/ARM%20architecture"/>
              </a:rPr>
              <a:t>ARM architecture</a:t>
            </a:r>
            <a:r>
              <a:rPr lang="en-US" sz="24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8999" y="457200"/>
            <a:ext cx="1524001" cy="182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Directly Addressable</a:t>
            </a:r>
          </a:p>
          <a:p>
            <a:pPr algn="ctr"/>
            <a:r>
              <a:rPr lang="en-US" dirty="0" smtClean="0"/>
              <a:t>RAM</a:t>
            </a:r>
          </a:p>
          <a:p>
            <a:pPr algn="ctr"/>
            <a:r>
              <a:rPr lang="en-US" dirty="0" smtClean="0"/>
              <a:t>(large - GB,</a:t>
            </a:r>
            <a:br>
              <a:rPr lang="en-US" dirty="0" smtClean="0"/>
            </a:br>
            <a:r>
              <a:rPr lang="en-US" dirty="0" smtClean="0"/>
              <a:t>slow)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8998" y="2514600"/>
            <a:ext cx="1524001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R0,R1,…,R31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0" y="2554069"/>
            <a:ext cx="1108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 few </a:t>
            </a:r>
            <a:r>
              <a:rPr lang="en-US" dirty="0" smtClean="0"/>
              <a:t>fast</a:t>
            </a:r>
            <a:br>
              <a:rPr lang="en-US" dirty="0" smtClean="0"/>
            </a:br>
            <a:r>
              <a:rPr lang="en-US" dirty="0" smtClean="0"/>
              <a:t>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Instructions of Register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  </a:t>
            </a: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	load</a:t>
            </a:r>
          </a:p>
          <a:p>
            <a:pPr marL="0" indent="0">
              <a:buNone/>
            </a:pPr>
            <a:r>
              <a:rPr lang="en-US" dirty="0" err="1">
                <a:sym typeface="Wingdings" pitchFamily="2" charset="2"/>
              </a:rPr>
              <a:t>Mem</a:t>
            </a:r>
            <a:r>
              <a:rPr lang="en-US" dirty="0">
                <a:sym typeface="Wingdings" pitchFamily="2" charset="2"/>
              </a:rPr>
              <a:t>[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j</a:t>
            </a:r>
            <a:r>
              <a:rPr lang="en-US" dirty="0">
                <a:sym typeface="Wingdings" pitchFamily="2" charset="2"/>
              </a:rPr>
              <a:t>] </a:t>
            </a:r>
            <a:r>
              <a:rPr lang="en-US" dirty="0" err="1">
                <a:sym typeface="Wingdings" pitchFamily="2" charset="2"/>
              </a:rPr>
              <a:t>R</a:t>
            </a:r>
            <a:r>
              <a:rPr lang="en-US" baseline="-25000" dirty="0" err="1">
                <a:sym typeface="Wingdings" pitchFamily="2" charset="2"/>
              </a:rPr>
              <a:t>i</a:t>
            </a:r>
            <a:r>
              <a:rPr lang="en-US" baseline="-25000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store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j</a:t>
            </a:r>
            <a:r>
              <a:rPr lang="en-US" baseline="-250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* </a:t>
            </a:r>
            <a:r>
              <a:rPr lang="en-US" dirty="0" err="1" smtClean="0">
                <a:sym typeface="Wingdings" pitchFamily="2" charset="2"/>
              </a:rPr>
              <a:t>R</a:t>
            </a:r>
            <a:r>
              <a:rPr lang="en-US" baseline="-25000" dirty="0" err="1" smtClean="0">
                <a:sym typeface="Wingdings" pitchFamily="2" charset="2"/>
              </a:rPr>
              <a:t>k</a:t>
            </a:r>
            <a:r>
              <a:rPr lang="en-US" baseline="-25000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compute: for an operation *</a:t>
            </a:r>
          </a:p>
          <a:p>
            <a:pPr marL="0" indent="0">
              <a:buNone/>
            </a:pPr>
            <a:endParaRPr lang="en-US" baseline="-25000" dirty="0">
              <a:sym typeface="Wingdings" pitchFamily="2" charset="2"/>
            </a:endParaRPr>
          </a:p>
          <a:p>
            <a:pPr marL="0" indent="0">
              <a:buNone/>
            </a:pPr>
            <a:endParaRPr lang="en-US" baseline="-25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Efficient register machine code uses as few loads and stores as possible.</a:t>
            </a:r>
          </a:p>
        </p:txBody>
      </p:sp>
    </p:spTree>
    <p:extLst>
      <p:ext uri="{BB962C8B-B14F-4D97-AF65-F5344CB8AC3E}">
        <p14:creationId xmlns:p14="http://schemas.microsoft.com/office/powerpoint/2010/main" val="2040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 Mapped to Register Machine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6464908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Both dynamically allocated heap and stack expand </a:t>
            </a:r>
          </a:p>
          <a:p>
            <a:pPr lvl="1"/>
            <a:r>
              <a:rPr lang="en-US" dirty="0"/>
              <a:t>heap need not be contiguous can request more memory from the OS if needed</a:t>
            </a:r>
          </a:p>
          <a:p>
            <a:pPr lvl="1"/>
            <a:r>
              <a:rPr lang="en-US" dirty="0"/>
              <a:t>stack grows downwards</a:t>
            </a:r>
          </a:p>
          <a:p>
            <a:pPr marL="0" indent="0">
              <a:buNone/>
            </a:pPr>
            <a:r>
              <a:rPr lang="en-US" dirty="0"/>
              <a:t>Heap is more general: </a:t>
            </a:r>
          </a:p>
          <a:p>
            <a:r>
              <a:rPr lang="en-US" dirty="0" smtClean="0"/>
              <a:t>Can </a:t>
            </a:r>
            <a:r>
              <a:rPr lang="en-US" dirty="0"/>
              <a:t>allocate, read/write, and </a:t>
            </a:r>
            <a:r>
              <a:rPr lang="en-US" dirty="0" err="1" smtClean="0"/>
              <a:t>deallocate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any order</a:t>
            </a:r>
          </a:p>
          <a:p>
            <a:r>
              <a:rPr lang="en-US" dirty="0"/>
              <a:t>Garbage Collector does </a:t>
            </a:r>
            <a:r>
              <a:rPr lang="en-US" dirty="0" err="1"/>
              <a:t>deallocation</a:t>
            </a:r>
            <a:r>
              <a:rPr lang="en-US" dirty="0"/>
              <a:t> </a:t>
            </a:r>
            <a:r>
              <a:rPr lang="en-US" dirty="0" smtClean="0"/>
              <a:t>automatically</a:t>
            </a:r>
          </a:p>
          <a:p>
            <a:pPr lvl="1"/>
            <a:r>
              <a:rPr lang="en-US" dirty="0" smtClean="0"/>
              <a:t>Must be able to find free space among used one, group free blocks into larger ones (compaction),…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Stack is more </a:t>
            </a:r>
            <a:r>
              <a:rPr lang="en-US" dirty="0" smtClean="0"/>
              <a:t>efficient:</a:t>
            </a:r>
          </a:p>
          <a:p>
            <a:r>
              <a:rPr lang="en-US" dirty="0" smtClean="0"/>
              <a:t>allocation is simple: </a:t>
            </a:r>
            <a:r>
              <a:rPr lang="en-US" dirty="0"/>
              <a:t>increment, decrement </a:t>
            </a:r>
            <a:endParaRPr lang="en-US" dirty="0" smtClean="0"/>
          </a:p>
          <a:p>
            <a:r>
              <a:rPr lang="en-US" dirty="0" smtClean="0"/>
              <a:t>top </a:t>
            </a:r>
            <a:r>
              <a:rPr lang="en-US" dirty="0"/>
              <a:t>of stack pointer (SP) is often a </a:t>
            </a:r>
            <a:r>
              <a:rPr lang="en-US" dirty="0" smtClean="0"/>
              <a:t>register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stack grows towards smaller addresses: </a:t>
            </a:r>
          </a:p>
          <a:p>
            <a:pPr lvl="1"/>
            <a:r>
              <a:rPr lang="en-US" dirty="0"/>
              <a:t>to allocate N bytes </a:t>
            </a:r>
            <a:r>
              <a:rPr lang="en-US" dirty="0" smtClean="0"/>
              <a:t>on stack (</a:t>
            </a:r>
            <a:r>
              <a:rPr lang="en-US" b="1" dirty="0" smtClean="0"/>
              <a:t>push</a:t>
            </a:r>
            <a:r>
              <a:rPr lang="en-US" dirty="0" smtClean="0"/>
              <a:t>):    </a:t>
            </a:r>
            <a:r>
              <a:rPr lang="en-US" sz="3400" b="1" dirty="0" smtClean="0"/>
              <a:t>SP := </a:t>
            </a:r>
            <a:r>
              <a:rPr lang="en-US" sz="3400" b="1" dirty="0"/>
              <a:t>SP - N </a:t>
            </a:r>
          </a:p>
          <a:p>
            <a:pPr lvl="1"/>
            <a:r>
              <a:rPr lang="en-US" dirty="0"/>
              <a:t>to </a:t>
            </a:r>
            <a:r>
              <a:rPr lang="en-US" dirty="0" err="1"/>
              <a:t>deallocate</a:t>
            </a:r>
            <a:r>
              <a:rPr lang="en-US" dirty="0"/>
              <a:t> N bytes </a:t>
            </a:r>
            <a:r>
              <a:rPr lang="en-US" dirty="0" smtClean="0"/>
              <a:t>on stack (</a:t>
            </a:r>
            <a:r>
              <a:rPr lang="en-US" b="1" dirty="0" smtClean="0"/>
              <a:t>pop</a:t>
            </a:r>
            <a:r>
              <a:rPr lang="en-US" dirty="0" smtClean="0"/>
              <a:t>): </a:t>
            </a:r>
            <a:r>
              <a:rPr lang="en-US" sz="3400" b="1" dirty="0" smtClean="0"/>
              <a:t>SP </a:t>
            </a:r>
            <a:r>
              <a:rPr lang="en-US" sz="3400" b="1" dirty="0"/>
              <a:t>:= SP + 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1400" y="1905000"/>
            <a:ext cx="16002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Stack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91400" y="3733800"/>
            <a:ext cx="1600200" cy="1066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Heap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391400" y="4800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Constants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391400" y="5181600"/>
            <a:ext cx="16002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Static </a:t>
            </a:r>
            <a:r>
              <a:rPr lang="en-US" sz="2000" dirty="0" err="1" smtClean="0"/>
              <a:t>Globals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7391400" y="2514600"/>
            <a:ext cx="1600200" cy="121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free memory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7905750" y="2514600"/>
            <a:ext cx="571500" cy="42672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V="1">
            <a:off x="7917766" y="3276600"/>
            <a:ext cx="571500" cy="4572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00800" y="2222212"/>
            <a:ext cx="58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SP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6986217" y="2514600"/>
            <a:ext cx="40518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978606" y="535574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07085" y="4989369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50kb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50492" y="3549134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10MB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39384" y="1720334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 GB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239000" y="5858470"/>
            <a:ext cx="1838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Exact </a:t>
            </a:r>
            <a:r>
              <a:rPr lang="en-US" dirty="0">
                <a:solidFill>
                  <a:srgbClr val="0070C0"/>
                </a:solidFill>
              </a:rPr>
              <a:t>p</a:t>
            </a:r>
            <a:r>
              <a:rPr lang="en-US" dirty="0" smtClean="0">
                <a:solidFill>
                  <a:srgbClr val="0070C0"/>
                </a:solidFill>
              </a:rPr>
              <a:t>icture may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depend on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hardware and OS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JVM </a:t>
            </a:r>
            <a:r>
              <a:rPr lang="en-US" dirty="0" err="1" smtClean="0"/>
              <a:t>vs</a:t>
            </a:r>
            <a:r>
              <a:rPr lang="en-US" dirty="0" smtClean="0"/>
              <a:t> General Register Machine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844800"/>
            <a:ext cx="31242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R1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SP = SP + 4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</a:t>
            </a: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R2  R1 * R2</a:t>
            </a:r>
          </a:p>
          <a:p>
            <a:pPr marL="0" indent="0">
              <a:buNone/>
            </a:pPr>
            <a:r>
              <a:rPr lang="en-US" dirty="0" err="1" smtClean="0">
                <a:sym typeface="Wingdings" pitchFamily="2" charset="2"/>
              </a:rPr>
              <a:t>Mem</a:t>
            </a:r>
            <a:r>
              <a:rPr lang="en-US" dirty="0" smtClean="0">
                <a:sym typeface="Wingdings" pitchFamily="2" charset="2"/>
              </a:rPr>
              <a:t>[SP]  R2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2743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err="1" smtClean="0"/>
              <a:t>imul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981200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JVM: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1981200"/>
            <a:ext cx="342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000" dirty="0" smtClean="0"/>
              <a:t>Register Machine: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69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Register </a:t>
            </a:r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many variables? 			</a:t>
            </a:r>
            <a:r>
              <a:rPr lang="en-US" sz="3200" dirty="0" smtClean="0"/>
              <a:t>			x,y,z,xy,xz,res1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35052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x = m[0]</a:t>
            </a:r>
          </a:p>
          <a:p>
            <a:pPr marL="0" indent="0">
              <a:buNone/>
            </a:pPr>
            <a:r>
              <a:rPr lang="en-US" dirty="0" smtClean="0"/>
              <a:t>y = m[1]</a:t>
            </a:r>
          </a:p>
          <a:p>
            <a:pPr marL="0" indent="0"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None/>
            </a:pPr>
            <a:r>
              <a:rPr lang="en-US" dirty="0" smtClean="0"/>
              <a:t>z = m[2]</a:t>
            </a:r>
          </a:p>
          <a:p>
            <a:pPr marL="0" indent="0"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None/>
            </a:pPr>
            <a:r>
              <a:rPr lang="en-US" dirty="0" err="1" smtClean="0"/>
              <a:t>xz</a:t>
            </a:r>
            <a:r>
              <a:rPr lang="en-US" dirty="0" smtClean="0"/>
              <a:t> = x*z</a:t>
            </a:r>
          </a:p>
          <a:p>
            <a:pPr marL="0" indent="0">
              <a:buNone/>
            </a:pPr>
            <a:r>
              <a:rPr lang="en-US" dirty="0" smtClean="0"/>
              <a:t>res1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m[3] = res1 + </a:t>
            </a:r>
            <a:r>
              <a:rPr lang="en-US" dirty="0" err="1" smtClean="0"/>
              <a:t>xz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463253"/>
            <a:ext cx="8525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Do we need 6 distinct registers</a:t>
            </a:r>
            <a:r>
              <a:rPr lang="en-US" sz="2400" dirty="0"/>
              <a:t> </a:t>
            </a:r>
            <a:r>
              <a:rPr lang="en-US" sz="2400" dirty="0" smtClean="0"/>
              <a:t>if we wish to avoid load and stores?</a:t>
            </a:r>
            <a:endParaRPr lang="en-US" sz="24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43400" y="1981200"/>
            <a:ext cx="4343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x = m[0]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y = m[1]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xy</a:t>
            </a:r>
            <a:r>
              <a:rPr lang="en-US" dirty="0" smtClean="0"/>
              <a:t> = x *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z = m[2]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yz</a:t>
            </a:r>
            <a:r>
              <a:rPr lang="en-US" dirty="0" smtClean="0"/>
              <a:t> = y*z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C00000"/>
                </a:solidFill>
              </a:rPr>
              <a:t>y</a:t>
            </a:r>
            <a:r>
              <a:rPr lang="en-US" dirty="0" smtClean="0"/>
              <a:t> = x*z	     </a:t>
            </a:r>
            <a:r>
              <a:rPr lang="en-US" dirty="0" smtClean="0">
                <a:solidFill>
                  <a:srgbClr val="C00000"/>
                </a:solidFill>
              </a:rPr>
              <a:t>// reuse y</a:t>
            </a:r>
          </a:p>
          <a:p>
            <a:pPr marL="0" indent="0">
              <a:buFont typeface="Arial" pitchFamily="34" charset="0"/>
              <a:buNone/>
            </a:pPr>
            <a:r>
              <a:rPr lang="en-US" dirty="0">
                <a:solidFill>
                  <a:srgbClr val="00B050"/>
                </a:solidFill>
              </a:rPr>
              <a:t>x</a:t>
            </a:r>
            <a:r>
              <a:rPr lang="en-US" dirty="0" smtClean="0"/>
              <a:t> = </a:t>
            </a:r>
            <a:r>
              <a:rPr lang="en-US" dirty="0" err="1" smtClean="0"/>
              <a:t>xy</a:t>
            </a:r>
            <a:r>
              <a:rPr lang="en-US" dirty="0" smtClean="0"/>
              <a:t> + </a:t>
            </a:r>
            <a:r>
              <a:rPr lang="en-US" dirty="0" err="1" smtClean="0"/>
              <a:t>yz</a:t>
            </a: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00B050"/>
                </a:solidFill>
              </a:rPr>
              <a:t>// reuse x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m[3] = </a:t>
            </a:r>
            <a:r>
              <a:rPr lang="en-US" dirty="0" smtClean="0">
                <a:solidFill>
                  <a:srgbClr val="00B050"/>
                </a:solidFill>
              </a:rPr>
              <a:t>x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C00000"/>
                </a:solidFill>
              </a:rPr>
              <a:t>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1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Graph Coloring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Interference Graph (RIG):</a:t>
            </a:r>
          </a:p>
          <a:p>
            <a:pPr lvl="1"/>
            <a:r>
              <a:rPr lang="en-US" dirty="0" smtClean="0"/>
              <a:t>indicates whether there exists a point of time where both variables are live</a:t>
            </a:r>
          </a:p>
          <a:p>
            <a:pPr lvl="1"/>
            <a:r>
              <a:rPr lang="en-US" dirty="0" smtClean="0"/>
              <a:t>if so, we draw an edge</a:t>
            </a:r>
          </a:p>
          <a:p>
            <a:pPr lvl="1"/>
            <a:r>
              <a:rPr lang="en-US" dirty="0" smtClean="0"/>
              <a:t>we will then assign different registers to these variables</a:t>
            </a:r>
          </a:p>
          <a:p>
            <a:pPr lvl="1"/>
            <a:r>
              <a:rPr lang="en-US" dirty="0" smtClean="0"/>
              <a:t>finding assignment of variables to K registers corresponds to coloring graph using K colors!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Smaller domain: intervals [</a:t>
            </a:r>
            <a:r>
              <a:rPr lang="en-US" sz="3200" dirty="0" err="1" smtClean="0"/>
              <a:t>a,b</a:t>
            </a:r>
            <a:r>
              <a:rPr lang="en-US" sz="3200" dirty="0" smtClean="0"/>
              <a:t>] where</a:t>
            </a:r>
            <a:br>
              <a:rPr lang="en-US" sz="3200" dirty="0" smtClean="0"/>
            </a:br>
            <a:r>
              <a:rPr lang="en-US" sz="3200" dirty="0" err="1">
                <a:solidFill>
                  <a:prstClr val="black"/>
                </a:solidFill>
              </a:rPr>
              <a:t>a,b</a:t>
            </a:r>
            <a:r>
              <a:rPr lang="en-US" sz="32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3200" dirty="0" smtClean="0">
                <a:solidFill>
                  <a:prstClr val="black"/>
                </a:solidFill>
              </a:rPr>
              <a:t>{-</a:t>
            </a:r>
            <a:r>
              <a:rPr lang="en-US" sz="3200" b="1" dirty="0" smtClean="0">
                <a:solidFill>
                  <a:prstClr val="black"/>
                </a:solidFill>
              </a:rPr>
              <a:t>MI</a:t>
            </a:r>
            <a:r>
              <a:rPr lang="en-US" sz="3200" dirty="0" smtClean="0">
                <a:solidFill>
                  <a:prstClr val="black"/>
                </a:solidFill>
              </a:rPr>
              <a:t>,-127,0,127,</a:t>
            </a:r>
            <a:r>
              <a:rPr lang="en-US" sz="3200" b="1" dirty="0" smtClean="0">
                <a:solidFill>
                  <a:prstClr val="black"/>
                </a:solidFill>
              </a:rPr>
              <a:t>MI</a:t>
            </a:r>
            <a:r>
              <a:rPr lang="en-US" sz="3200" dirty="0" smtClean="0">
                <a:solidFill>
                  <a:prstClr val="black"/>
                </a:solidFill>
              </a:rPr>
              <a:t>-1}  </a:t>
            </a:r>
            <a:r>
              <a:rPr lang="en-US" sz="3200" dirty="0" smtClean="0">
                <a:solidFill>
                  <a:srgbClr val="C00000"/>
                </a:solidFill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</a:rPr>
              <a:t>MI</a:t>
            </a:r>
            <a:r>
              <a:rPr lang="en-US" sz="3200" dirty="0" smtClean="0">
                <a:solidFill>
                  <a:srgbClr val="C00000"/>
                </a:solidFill>
              </a:rPr>
              <a:t> denoted M)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27160" y="1778040"/>
              <a:ext cx="457560" cy="235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4280" y="1775520"/>
                <a:ext cx="462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4981680" y="1745280"/>
              <a:ext cx="611640" cy="23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8440" y="1742040"/>
                <a:ext cx="61884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564520" y="2018520"/>
              <a:ext cx="1297800" cy="2890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52640" y="2005560"/>
                <a:ext cx="13226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/>
              <p14:cNvContentPartPr/>
              <p14:nvPr/>
            </p14:nvContentPartPr>
            <p14:xfrm>
              <a:off x="1803240" y="2485440"/>
              <a:ext cx="342720" cy="2664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0720" y="2478960"/>
                <a:ext cx="3495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3178440" y="2477160"/>
              <a:ext cx="388440" cy="2023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5560" y="2474280"/>
                <a:ext cx="39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850280" y="2398320"/>
              <a:ext cx="562320" cy="3344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7760" y="2394360"/>
                <a:ext cx="56880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/>
              <p14:cNvContentPartPr/>
              <p14:nvPr/>
            </p14:nvContentPartPr>
            <p14:xfrm>
              <a:off x="6504480" y="2347200"/>
              <a:ext cx="301320" cy="243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0880" y="2343600"/>
                <a:ext cx="3085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/>
              <p14:cNvContentPartPr/>
              <p14:nvPr/>
            </p14:nvContentPartPr>
            <p14:xfrm>
              <a:off x="6338880" y="2749680"/>
              <a:ext cx="1064160" cy="2574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26640" y="2737080"/>
                <a:ext cx="1089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/>
              <p14:cNvContentPartPr/>
              <p14:nvPr/>
            </p14:nvContentPartPr>
            <p14:xfrm>
              <a:off x="1630080" y="5916960"/>
              <a:ext cx="2367360" cy="51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7200" y="5909040"/>
                <a:ext cx="237420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/>
              <p14:cNvContentPartPr/>
              <p14:nvPr/>
            </p14:nvContentPartPr>
            <p14:xfrm>
              <a:off x="3359160" y="5877360"/>
              <a:ext cx="747720" cy="5007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6280" y="5870520"/>
                <a:ext cx="7545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/>
              <p14:cNvContentPartPr/>
              <p14:nvPr/>
            </p14:nvContentPartPr>
            <p14:xfrm>
              <a:off x="4176360" y="5839200"/>
              <a:ext cx="35640" cy="45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67720" y="5831280"/>
                <a:ext cx="50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/>
              <p14:cNvContentPartPr/>
              <p14:nvPr/>
            </p14:nvContentPartPr>
            <p14:xfrm>
              <a:off x="4364280" y="5764320"/>
              <a:ext cx="937440" cy="675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7800" y="5754600"/>
                <a:ext cx="952920" cy="6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/>
              <p14:cNvContentPartPr/>
              <p14:nvPr/>
            </p14:nvContentPartPr>
            <p14:xfrm>
              <a:off x="4070520" y="6428160"/>
              <a:ext cx="160920" cy="168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58280" y="6417000"/>
                <a:ext cx="1764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/>
              <p14:cNvContentPartPr/>
              <p14:nvPr/>
            </p14:nvContentPartPr>
            <p14:xfrm>
              <a:off x="4483800" y="5756400"/>
              <a:ext cx="2644920" cy="757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79480" y="5745960"/>
                <a:ext cx="265356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/>
              <p14:cNvContentPartPr/>
              <p14:nvPr/>
            </p14:nvContentPartPr>
            <p14:xfrm>
              <a:off x="1370160" y="3292560"/>
              <a:ext cx="149880" cy="4154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60432" y="3287160"/>
                <a:ext cx="163931" cy="43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/>
              <p14:cNvContentPartPr/>
              <p14:nvPr/>
            </p14:nvContentPartPr>
            <p14:xfrm>
              <a:off x="4542600" y="3209500"/>
              <a:ext cx="403920" cy="2869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39360" y="3206260"/>
                <a:ext cx="41544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/>
              <p14:cNvContentPartPr/>
              <p14:nvPr/>
            </p14:nvContentPartPr>
            <p14:xfrm>
              <a:off x="5556000" y="3167740"/>
              <a:ext cx="594000" cy="4071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52760" y="3158020"/>
                <a:ext cx="6066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/>
              <p14:cNvContentPartPr/>
              <p14:nvPr/>
            </p14:nvContentPartPr>
            <p14:xfrm>
              <a:off x="6888720" y="3143260"/>
              <a:ext cx="241560" cy="4608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81520" y="3138580"/>
                <a:ext cx="2559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1" name="Ink 50"/>
              <p14:cNvContentPartPr/>
              <p14:nvPr/>
            </p14:nvContentPartPr>
            <p14:xfrm>
              <a:off x="1247160" y="4326940"/>
              <a:ext cx="41040" cy="11390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36720" y="4321540"/>
                <a:ext cx="5508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1"/>
              <p14:cNvContentPartPr/>
              <p14:nvPr/>
            </p14:nvContentPartPr>
            <p14:xfrm>
              <a:off x="3343680" y="3293640"/>
              <a:ext cx="293880" cy="33840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34676" y="3281400"/>
                <a:ext cx="307205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/>
              <p14:cNvContentPartPr/>
              <p14:nvPr/>
            </p14:nvContentPartPr>
            <p14:xfrm>
              <a:off x="7240080" y="4230460"/>
              <a:ext cx="46440" cy="95760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30000" y="4226500"/>
                <a:ext cx="6228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/>
              <p14:cNvContentPartPr/>
              <p14:nvPr/>
            </p14:nvContentPartPr>
            <p14:xfrm>
              <a:off x="1179000" y="1543320"/>
              <a:ext cx="3491760" cy="16125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67840" y="1535039"/>
                <a:ext cx="3515521" cy="1633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Ink 57"/>
              <p14:cNvContentPartPr/>
              <p14:nvPr/>
            </p14:nvContentPartPr>
            <p14:xfrm>
              <a:off x="677160" y="3697200"/>
              <a:ext cx="8617800" cy="2250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360" y="3681000"/>
                <a:ext cx="8631480" cy="22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Ink 59"/>
              <p14:cNvContentPartPr/>
              <p14:nvPr/>
            </p14:nvContentPartPr>
            <p14:xfrm>
              <a:off x="1803360" y="4333780"/>
              <a:ext cx="778680" cy="10119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796880" y="4327300"/>
                <a:ext cx="792720" cy="10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1" name="Ink 60"/>
              <p14:cNvContentPartPr/>
              <p14:nvPr/>
            </p14:nvContentPartPr>
            <p14:xfrm>
              <a:off x="2991720" y="4265380"/>
              <a:ext cx="35640" cy="110304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80920" y="4261420"/>
                <a:ext cx="51480" cy="11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Ink 63"/>
              <p14:cNvContentPartPr/>
              <p14:nvPr/>
            </p14:nvContentPartPr>
            <p14:xfrm>
              <a:off x="3430560" y="4178980"/>
              <a:ext cx="691560" cy="1126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800" y="4175380"/>
                <a:ext cx="707760" cy="11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4314360" y="4183300"/>
              <a:ext cx="645480" cy="121860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01760" y="4179700"/>
                <a:ext cx="6634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Ink 67"/>
              <p14:cNvContentPartPr/>
              <p14:nvPr/>
            </p14:nvContentPartPr>
            <p14:xfrm>
              <a:off x="5423160" y="4164220"/>
              <a:ext cx="44280" cy="10980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13800" y="4158820"/>
                <a:ext cx="64080" cy="11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/>
              <p14:cNvContentPartPr/>
              <p14:nvPr/>
            </p14:nvContentPartPr>
            <p14:xfrm>
              <a:off x="5799720" y="4149460"/>
              <a:ext cx="1001880" cy="1069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96120" y="4137940"/>
                <a:ext cx="1012320" cy="10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99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Coloring Algorithm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Simplify</a:t>
            </a:r>
          </a:p>
          <a:p>
            <a:r>
              <a:rPr lang="en-US" dirty="0"/>
              <a:t>If there is a node with less than K neighbors, we will always be able to color it! </a:t>
            </a:r>
          </a:p>
          <a:p>
            <a:r>
              <a:rPr lang="en-US" dirty="0"/>
              <a:t>so we can remove it from the graph</a:t>
            </a:r>
          </a:p>
          <a:p>
            <a:r>
              <a:rPr lang="en-US" dirty="0"/>
              <a:t>This reduces graph size </a:t>
            </a:r>
            <a:r>
              <a:rPr lang="en-US" dirty="0" smtClean="0"/>
              <a:t>(it </a:t>
            </a:r>
            <a:r>
              <a:rPr lang="en-US" dirty="0"/>
              <a:t>is </a:t>
            </a:r>
            <a:r>
              <a:rPr lang="en-US" dirty="0" smtClean="0"/>
              <a:t>incomplete)</a:t>
            </a:r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planar can be colored by at most 4 colors </a:t>
            </a:r>
            <a:r>
              <a:rPr lang="en-US" dirty="0" smtClean="0"/>
              <a:t>(yet </a:t>
            </a:r>
            <a:r>
              <a:rPr lang="en-US" dirty="0"/>
              <a:t>can have nodes with 100 neighbors)</a:t>
            </a:r>
          </a:p>
          <a:p>
            <a:endParaRPr lang="en-US" b="1" dirty="0" smtClean="0"/>
          </a:p>
          <a:p>
            <a:r>
              <a:rPr lang="en-US" b="1" dirty="0" smtClean="0"/>
              <a:t>Spill</a:t>
            </a:r>
            <a:endParaRPr lang="en-US" b="1" dirty="0"/>
          </a:p>
          <a:p>
            <a:r>
              <a:rPr lang="en-US" dirty="0"/>
              <a:t>If every node has K or more neighbors, we remove one of them </a:t>
            </a:r>
          </a:p>
          <a:p>
            <a:r>
              <a:rPr lang="en-US" dirty="0"/>
              <a:t>we mark it as node for potential spilling</a:t>
            </a:r>
          </a:p>
          <a:p>
            <a:r>
              <a:rPr lang="en-US" dirty="0"/>
              <a:t>then remove it and continue</a:t>
            </a:r>
          </a:p>
          <a:p>
            <a:endParaRPr lang="en-US" b="1" dirty="0" smtClean="0"/>
          </a:p>
          <a:p>
            <a:r>
              <a:rPr lang="en-US" b="1" dirty="0" smtClean="0"/>
              <a:t>Select</a:t>
            </a:r>
            <a:endParaRPr lang="en-US" b="1" dirty="0"/>
          </a:p>
          <a:p>
            <a:r>
              <a:rPr lang="en-US" dirty="0"/>
              <a:t>Assign colors backwards, adding nodes that were removed </a:t>
            </a:r>
          </a:p>
          <a:p>
            <a:r>
              <a:rPr lang="en-US" dirty="0"/>
              <a:t>If we find a node that was spilled, we check if we are lucky that we can color it </a:t>
            </a:r>
          </a:p>
          <a:p>
            <a:r>
              <a:rPr lang="en-US" dirty="0"/>
              <a:t>if yes, continue</a:t>
            </a:r>
          </a:p>
          <a:p>
            <a:r>
              <a:rPr lang="en-US" dirty="0"/>
              <a:t>if no, insert instructions to save and load values from memory</a:t>
            </a:r>
          </a:p>
          <a:p>
            <a:r>
              <a:rPr lang="en-US" dirty="0" smtClean="0"/>
              <a:t>   restart with new graph </a:t>
            </a:r>
            <a:r>
              <a:rPr lang="en-US" dirty="0"/>
              <a:t>(now we have graph that is easier to </a:t>
            </a:r>
            <a:r>
              <a:rPr lang="en-US" dirty="0" smtClean="0"/>
              <a:t>color, we killed a variable)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Size of analysis domain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399" y="3302000"/>
            <a:ext cx="5410198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 ,T</a:t>
            </a:r>
            <a:r>
              <a:rPr lang="en-US" sz="2800" dirty="0">
                <a:solidFill>
                  <a:prstClr val="black"/>
                </a:solidFill>
              </a:rPr>
              <a:t>}</a:t>
            </a:r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942682"/>
            <a:ext cx="120097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|</a:t>
            </a:r>
            <a:r>
              <a:rPr lang="en-US" sz="2800" dirty="0" smtClean="0">
                <a:solidFill>
                  <a:srgbClr val="FF0000"/>
                </a:solidFill>
              </a:rPr>
              <a:t>D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| = </a:t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|D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| =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5410200"/>
            <a:ext cx="4636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How many steps </a:t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until it stabilizes, for any program with one variable?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7670769" y="4205677"/>
              <a:ext cx="80280" cy="143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59249" y="4193797"/>
                <a:ext cx="1036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177569" y="5511037"/>
              <a:ext cx="61560" cy="1616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70369" y="5505637"/>
                <a:ext cx="795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1394280" y="2251800"/>
              <a:ext cx="7255800" cy="295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83840" y="2242800"/>
                <a:ext cx="726912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6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steps does the analysis take to finish (converge)?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3302000"/>
            <a:ext cx="5410200" cy="3352800"/>
            <a:chOff x="3124200" y="2667000"/>
            <a:chExt cx="5029200" cy="320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/>
                <p14:cNvContentPartPr/>
                <p14:nvPr/>
              </p14:nvContentPartPr>
              <p14:xfrm>
                <a:off x="3124200" y="2667000"/>
                <a:ext cx="5029200" cy="3200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14830" y="2658066"/>
                  <a:ext cx="5045262" cy="3222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4752540" y="3191620"/>
                <a:ext cx="390960" cy="17388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45845" y="3180280"/>
                  <a:ext cx="408366" cy="1979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Rectangle 7"/>
          <p:cNvSpPr/>
          <p:nvPr/>
        </p:nvSpPr>
        <p:spPr>
          <a:xfrm>
            <a:off x="228600" y="1371600"/>
            <a:ext cx="8763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M,-(M-1),…,-2,-1,0,1,2,3,…,M-1}}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,T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379" y="3796605"/>
            <a:ext cx="476842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 takes at most       steps.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With D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takes at most     </a:t>
            </a:r>
            <a:r>
              <a:rPr lang="en-US" sz="2800" dirty="0" smtClean="0">
                <a:solidFill>
                  <a:srgbClr val="FF0000"/>
                </a:solidFill>
              </a:rPr>
              <a:t>  steps.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7679409" y="4199197"/>
              <a:ext cx="67680" cy="1407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68249" y="4193077"/>
                <a:ext cx="90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7172889" y="5499517"/>
              <a:ext cx="71640" cy="16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66769" y="5491957"/>
                <a:ext cx="896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498480" y="3868920"/>
              <a:ext cx="164880" cy="118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85880" y="3855960"/>
                <a:ext cx="187920" cy="121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81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of length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set of elements x</a:t>
            </a:r>
            <a:r>
              <a:rPr lang="en-US" baseline="-25000" dirty="0" smtClean="0"/>
              <a:t>0</a:t>
            </a:r>
            <a:r>
              <a:rPr lang="en-US" dirty="0" smtClean="0"/>
              <a:t>,x</a:t>
            </a:r>
            <a:r>
              <a:rPr lang="en-US" baseline="-25000" dirty="0" smtClean="0"/>
              <a:t>1 </a:t>
            </a:r>
            <a:r>
              <a:rPr lang="en-US" dirty="0" smtClean="0"/>
              <a:t>,...,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baseline="-25000" dirty="0"/>
              <a:t> </a:t>
            </a:r>
            <a:r>
              <a:rPr lang="en-US" dirty="0" smtClean="0"/>
              <a:t>in D that are linearly ordered, that is  x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>
                <a:sym typeface="Symbol"/>
              </a:rPr>
              <a:t>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...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err="1" smtClean="0">
                <a:sym typeface="Symbol"/>
              </a:rPr>
              <a:t>x</a:t>
            </a:r>
            <a:r>
              <a:rPr lang="en-US" baseline="-25000" dirty="0" err="1" smtClean="0">
                <a:sym typeface="Symbol"/>
              </a:rPr>
              <a:t>n</a:t>
            </a:r>
            <a:endParaRPr lang="en-US" baseline="-25000" dirty="0">
              <a:sym typeface="Symbol"/>
            </a:endParaRPr>
          </a:p>
          <a:p>
            <a:r>
              <a:rPr lang="en-US" dirty="0" smtClean="0">
                <a:sym typeface="Symbol"/>
              </a:rPr>
              <a:t>A lattice can have many chains. Its </a:t>
            </a:r>
            <a:r>
              <a:rPr lang="en-US" b="1" dirty="0" smtClean="0">
                <a:sym typeface="Symbol"/>
              </a:rPr>
              <a:t>height</a:t>
            </a:r>
            <a:r>
              <a:rPr lang="en-US" dirty="0" smtClean="0">
                <a:sym typeface="Symbol"/>
              </a:rPr>
              <a:t> is the maximum n for all the chains, if finite</a:t>
            </a:r>
          </a:p>
          <a:p>
            <a:r>
              <a:rPr lang="en-US" dirty="0" smtClean="0">
                <a:sym typeface="Symbol"/>
              </a:rPr>
              <a:t>If there is no upper bound on lengths of chains, we say lattice has infinite height</a:t>
            </a:r>
          </a:p>
          <a:p>
            <a:r>
              <a:rPr lang="en-US" dirty="0" smtClean="0">
                <a:sym typeface="Symbol"/>
              </a:rPr>
              <a:t>A monotonic sequence of distinct elements has length at most equal to lattice height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382000" y="2514600"/>
              <a:ext cx="434880" cy="2332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69760" y="2505960"/>
                <a:ext cx="460080" cy="23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3916307" y="4680398"/>
              <a:ext cx="0" cy="29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3931067" y="4352438"/>
              <a:ext cx="0" cy="309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378400" y="2424600"/>
              <a:ext cx="1445400" cy="16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71200" y="2415600"/>
                <a:ext cx="1457280" cy="1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29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Termination Given by Length of Chains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I</a:t>
            </a:r>
            <a:r>
              <a:rPr lang="en-US" sz="2800" b="1" dirty="0" smtClean="0">
                <a:solidFill>
                  <a:prstClr val="black"/>
                </a:solidFill>
              </a:rPr>
              <a:t>nterval analysis: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 smtClean="0">
                <a:solidFill>
                  <a:prstClr val="black"/>
                </a:solidFill>
              </a:rPr>
              <a:t>] | a ≤ b, </a:t>
            </a:r>
            <a:r>
              <a:rPr lang="en-US" sz="2800" dirty="0" err="1" smtClean="0">
                <a:solidFill>
                  <a:prstClr val="black"/>
                </a:solidFill>
              </a:rPr>
              <a:t>a,b</a:t>
            </a:r>
            <a:r>
              <a:rPr lang="en-US" sz="2800" dirty="0">
                <a:solidFill>
                  <a:prstClr val="black"/>
                </a:solidFill>
                <a:sym typeface="Symbol"/>
              </a:rPr>
              <a:t></a:t>
            </a:r>
            <a:r>
              <a:rPr lang="en-US" sz="2800" dirty="0" smtClean="0">
                <a:solidFill>
                  <a:prstClr val="black"/>
                </a:solidFill>
              </a:rPr>
              <a:t>{-M,-</a:t>
            </a:r>
            <a:r>
              <a:rPr lang="en-US" sz="2800" dirty="0">
                <a:solidFill>
                  <a:prstClr val="black"/>
                </a:solidFill>
              </a:rPr>
              <a:t>127,-</a:t>
            </a:r>
            <a:r>
              <a:rPr lang="en-US" sz="2800" dirty="0" smtClean="0">
                <a:solidFill>
                  <a:prstClr val="black"/>
                </a:solidFill>
              </a:rPr>
              <a:t>1,0,1,127,M-1}} U {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}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endParaRPr lang="en-US" sz="2800" dirty="0" smtClean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C</a:t>
            </a:r>
            <a:r>
              <a:rPr lang="en-US" sz="2800" b="1" dirty="0" smtClean="0">
                <a:solidFill>
                  <a:prstClr val="black"/>
                </a:solidFill>
              </a:rPr>
              <a:t>onstant propagation:</a:t>
            </a:r>
          </a:p>
          <a:p>
            <a:r>
              <a:rPr lang="en-US" sz="2800" dirty="0" smtClean="0">
                <a:solidFill>
                  <a:prstClr val="black"/>
                </a:solidFill>
              </a:rPr>
              <a:t>  D</a:t>
            </a:r>
            <a:r>
              <a:rPr lang="en-US" sz="2800" baseline="-25000" dirty="0" smtClean="0">
                <a:solidFill>
                  <a:prstClr val="black"/>
                </a:solidFill>
              </a:rPr>
              <a:t>2</a:t>
            </a:r>
            <a:r>
              <a:rPr lang="en-US" sz="2800" dirty="0" smtClean="0">
                <a:solidFill>
                  <a:prstClr val="black"/>
                </a:solidFill>
              </a:rPr>
              <a:t> = { [</a:t>
            </a:r>
            <a:r>
              <a:rPr lang="en-US" sz="2800" dirty="0" err="1" smtClean="0">
                <a:solidFill>
                  <a:prstClr val="black"/>
                </a:solidFill>
              </a:rPr>
              <a:t>a,a</a:t>
            </a:r>
            <a:r>
              <a:rPr lang="en-US" sz="2800" dirty="0" smtClean="0">
                <a:solidFill>
                  <a:prstClr val="black"/>
                </a:solidFill>
              </a:rPr>
              <a:t>] | a</a:t>
            </a:r>
            <a:r>
              <a:rPr lang="en-US" sz="2800" dirty="0" smtClean="0">
                <a:solidFill>
                  <a:prstClr val="black"/>
                </a:solidFill>
                <a:sym typeface="Symbol"/>
              </a:rPr>
              <a:t>{</a:t>
            </a:r>
            <a:r>
              <a:rPr lang="en-US" sz="2800" dirty="0">
                <a:solidFill>
                  <a:prstClr val="black"/>
                </a:solidFill>
              </a:rPr>
              <a:t>-</a:t>
            </a:r>
            <a:r>
              <a:rPr lang="en-US" sz="2800" dirty="0" smtClean="0">
                <a:solidFill>
                  <a:prstClr val="black"/>
                </a:solidFill>
              </a:rPr>
              <a:t>M,…,-2,-1,0,1,2,3,…,M-1}} </a:t>
            </a:r>
            <a:r>
              <a:rPr lang="en-US" sz="2800" dirty="0">
                <a:solidFill>
                  <a:prstClr val="black"/>
                </a:solidFill>
              </a:rPr>
              <a:t>U {</a:t>
            </a:r>
            <a:r>
              <a:rPr lang="en-US" sz="2800" b="1" dirty="0" smtClean="0">
                <a:solidFill>
                  <a:prstClr val="black"/>
                </a:solidFill>
                <a:sym typeface="Symbol"/>
              </a:rPr>
              <a:t></a:t>
            </a:r>
            <a:r>
              <a:rPr lang="en-US" sz="2800" dirty="0" smtClean="0">
                <a:solidFill>
                  <a:prstClr val="black"/>
                </a:solidFill>
              </a:rPr>
              <a:t>,T}</a:t>
            </a:r>
          </a:p>
          <a:p>
            <a:r>
              <a:rPr lang="en-US" sz="2800" dirty="0">
                <a:solidFill>
                  <a:prstClr val="black"/>
                </a:solidFill>
              </a:rPr>
              <a:t>	</a:t>
            </a:r>
            <a:r>
              <a:rPr lang="en-US" sz="2800" dirty="0" smtClean="0">
                <a:solidFill>
                  <a:prstClr val="black"/>
                </a:solidFill>
              </a:rPr>
              <a:t>suppose M is 2</a:t>
            </a:r>
            <a:r>
              <a:rPr lang="en-US" sz="2800" baseline="30000" dirty="0" smtClean="0">
                <a:solidFill>
                  <a:prstClr val="black"/>
                </a:solidFill>
              </a:rPr>
              <a:t>63</a:t>
            </a:r>
            <a:endParaRPr lang="en-US" sz="2800" baseline="-25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459440" y="4791960"/>
              <a:ext cx="6519600" cy="1151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6840" y="4779720"/>
                <a:ext cx="6544800" cy="11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560720" y="4488480"/>
              <a:ext cx="1074960" cy="269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48840" y="4482000"/>
                <a:ext cx="11005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817520" y="2382480"/>
              <a:ext cx="4201920" cy="31514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4920" y="2370960"/>
                <a:ext cx="4217040" cy="31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2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Lattice for All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N variables, we keep one element for each of them</a:t>
            </a:r>
          </a:p>
          <a:p>
            <a:r>
              <a:rPr lang="en-US" dirty="0" smtClean="0"/>
              <a:t>This is like N-tuple of variables</a:t>
            </a:r>
          </a:p>
          <a:p>
            <a:r>
              <a:rPr lang="en-US" dirty="0" smtClean="0"/>
              <a:t>Resulting lattice is product of N lattices for individual variables</a:t>
            </a:r>
          </a:p>
          <a:p>
            <a:r>
              <a:rPr lang="en-US" dirty="0" smtClean="0"/>
              <a:t>Size is |D|</a:t>
            </a:r>
            <a:r>
              <a:rPr lang="en-US" baseline="30000" dirty="0" smtClean="0"/>
              <a:t>N</a:t>
            </a:r>
          </a:p>
          <a:p>
            <a:r>
              <a:rPr lang="en-US" dirty="0"/>
              <a:t>The height </a:t>
            </a:r>
            <a:r>
              <a:rPr lang="en-US" dirty="0" smtClean="0"/>
              <a:t>is only N times the height of 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32960" y="2388960"/>
              <a:ext cx="8327160" cy="402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360" y="2386080"/>
                <a:ext cx="8353440" cy="40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60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15691</TotalTime>
  <Words>1746</Words>
  <Application>Microsoft Office PowerPoint</Application>
  <PresentationFormat>On-screen Show (4:3)</PresentationFormat>
  <Paragraphs>392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Symbol</vt:lpstr>
      <vt:lpstr>Wingdings</vt:lpstr>
      <vt:lpstr>Office Theme</vt:lpstr>
      <vt:lpstr>How Long Does Analysis Take?</vt:lpstr>
      <vt:lpstr>Handling Loops: Iterate Until Stabilizes</vt:lpstr>
      <vt:lpstr>Handling Loops: Iterate Until Stabilizes</vt:lpstr>
      <vt:lpstr>Smaller domain: intervals [a,b] where a,b{-MI,-127,0,127,MI-1}  (MI denoted M)</vt:lpstr>
      <vt:lpstr>Size of analysis domain</vt:lpstr>
      <vt:lpstr>How many steps does the analysis take to finish (converge)?</vt:lpstr>
      <vt:lpstr>Chain of length n</vt:lpstr>
      <vt:lpstr>Termination Given by Length of Chains</vt:lpstr>
      <vt:lpstr>Product Lattice for All Variables</vt:lpstr>
      <vt:lpstr>Summary and More Examples of  Abstract Interpretation</vt:lpstr>
      <vt:lpstr>Unbounded Range Analysis</vt:lpstr>
      <vt:lpstr>Range Analysis of N-bit integers</vt:lpstr>
      <vt:lpstr>Constant Propagation</vt:lpstr>
      <vt:lpstr>Transfer Function for Plus</vt:lpstr>
      <vt:lpstr>Initialization Analysis</vt:lpstr>
      <vt:lpstr>What does javac say to this:</vt:lpstr>
      <vt:lpstr>Program that compiles in java</vt:lpstr>
      <vt:lpstr>Initialization Analysis</vt:lpstr>
      <vt:lpstr>Liveness Analysis</vt:lpstr>
      <vt:lpstr>Example:</vt:lpstr>
      <vt:lpstr>How Transfer Functions Look</vt:lpstr>
      <vt:lpstr>Initialization: Forward Analysis</vt:lpstr>
      <vt:lpstr>Example</vt:lpstr>
      <vt:lpstr>Data Representation Overview</vt:lpstr>
      <vt:lpstr>Original and Target Program have Different Views of Program State</vt:lpstr>
      <vt:lpstr>Compilation Performs Automated  Data Refinement</vt:lpstr>
      <vt:lpstr>Inductive Argument for Correctness</vt:lpstr>
      <vt:lpstr>A Simple Theorem</vt:lpstr>
      <vt:lpstr>Example of a Simple R</vt:lpstr>
      <vt:lpstr>R for Booleans</vt:lpstr>
      <vt:lpstr>R  that depends on Program Point</vt:lpstr>
      <vt:lpstr>Packing Variables into Memory</vt:lpstr>
      <vt:lpstr>Register Machines</vt:lpstr>
      <vt:lpstr>Basic Instructions of Register Machines</vt:lpstr>
      <vt:lpstr>State Mapped to Register Machine</vt:lpstr>
      <vt:lpstr>JVM vs General Register Machine Code</vt:lpstr>
      <vt:lpstr>Register Allocation</vt:lpstr>
      <vt:lpstr>How many variables?       x,y,z,xy,xz,res1</vt:lpstr>
      <vt:lpstr>Idea of Graph Coloring</vt:lpstr>
      <vt:lpstr>Graph Coloring Algorithm</vt:lpstr>
      <vt:lpstr>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psuter</dc:creator>
  <cp:lastModifiedBy>sysadmin</cp:lastModifiedBy>
  <cp:revision>1175</cp:revision>
  <dcterms:created xsi:type="dcterms:W3CDTF">2009-12-16T09:41:49Z</dcterms:created>
  <dcterms:modified xsi:type="dcterms:W3CDTF">2013-12-06T09:12:05Z</dcterms:modified>
</cp:coreProperties>
</file>