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1045" r:id="rId2"/>
    <p:sldId id="1050" r:id="rId3"/>
    <p:sldId id="1051" r:id="rId4"/>
    <p:sldId id="1046" r:id="rId5"/>
    <p:sldId id="1047" r:id="rId6"/>
    <p:sldId id="1048" r:id="rId7"/>
    <p:sldId id="1049" r:id="rId8"/>
    <p:sldId id="1030" r:id="rId9"/>
    <p:sldId id="1031" r:id="rId10"/>
    <p:sldId id="1032" r:id="rId11"/>
    <p:sldId id="1033" r:id="rId12"/>
    <p:sldId id="1034" r:id="rId13"/>
    <p:sldId id="1035" r:id="rId14"/>
    <p:sldId id="1036" r:id="rId15"/>
    <p:sldId id="1037" r:id="rId16"/>
    <p:sldId id="1038" r:id="rId17"/>
    <p:sldId id="1039" r:id="rId18"/>
    <p:sldId id="1040" r:id="rId19"/>
    <p:sldId id="1041" r:id="rId20"/>
    <p:sldId id="1042" r:id="rId21"/>
    <p:sldId id="1043" r:id="rId22"/>
    <p:sldId id="104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39" autoAdjust="0"/>
    <p:restoredTop sz="96179" autoAdjust="0"/>
  </p:normalViewPr>
  <p:slideViewPr>
    <p:cSldViewPr snapToGrid="0">
      <p:cViewPr>
        <p:scale>
          <a:sx n="66" d="100"/>
          <a:sy n="66" d="100"/>
        </p:scale>
        <p:origin x="-1728" y="-220"/>
      </p:cViewPr>
      <p:guideLst>
        <p:guide orient="horz" pos="9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5T10:55:50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25T10:58:03.893"/>
    </inkml:context>
  </inkml:definitions>
  <inkml:trace contextRef="#ctx0" brushRef="#br0">6806 3899 3096,'27'1'4386,"-1"-7"-129,17 3-1419,15-13-516,23 10 129,8-14-1161,24 10-645,17 0-3870,11-3-645,16-2-774,11-1-645</inkml:trace>
  <inkml:trace contextRef="#ctx0" brushRef="#br0" timeOffset="1781.1019">11512 3939 2709,'133'0'3225,"-30"0"-129,27-2-774,33 2-129,54-4-903,0 4-129,50-1-387,-15 1 0,1 0-516,8-1-258,-4 2-1032,-7-1-2838,-44-3 0,12-8-516,-57-4 258</inkml:trace>
  <inkml:trace contextRef="#ctx0" brushRef="#br0" timeOffset="2700.1545">16202 3992 903,'332'-6'3741,"-133"-2"-387,28 4-129,10-3-2967,17 1 129,12 5-129,34-1-387,-25 2-3354,-16 0-129,-7-2-387</inkml:trace>
  <inkml:trace contextRef="#ctx0" brushRef="#br0" timeOffset="30548.7473">4804 7334 5934,'9'-7'5805,"-9"7"-516,0 0 0,0 0-1935,0 0-1677,0 0-516,0 0-387,0 0-258,0 0-258,0 0-387,3-11-387,-3-1-2580,0 12-2064,10-2-129,-10 2-516,0 0-129</inkml:trace>
  <inkml:trace contextRef="#ctx0" brushRef="#br0" timeOffset="30720.7572">4854 7527 9288,'-1'32'5805,"1"-18"-516,0-14 0,-3 15-2064,3-15-2580,0 0-387,0 0-645,0 0-3483,0 0-1290,0 0-129,7 0-516</inkml:trace>
  <inkml:trace contextRef="#ctx0" brushRef="#br0" timeOffset="31421.7972">5064 7031 9030,'0'-13'5289,"0"-4"-258,0 17-516,0 0-2967,2 11-516,-2 8-258,2 13-258,-2 0-129,3 8-129,-2 5 0,2 4 0,0-5-129,0-4-129,-3-7 0,3-3 0,-1-9 0,0-11-129,-2-10-516,0 0-1032,0 0-3354,0-14 129,-3 2-645,-5-10-387</inkml:trace>
  <inkml:trace contextRef="#ctx0" brushRef="#br0" timeOffset="31660.8108">4900 7107 10836,'-11'-5'5289,"11"5"0,2-11-129,12 4-4128,0-12 0,10 5-516,0-7 0,10 3-129,1-3-129,1 2-129,1 2 129,0 3-387,-5 4-129,-5 3-516,4 9-3225,-16-2-1419,-2 7-129,-13-7-516</inkml:trace>
  <inkml:trace contextRef="#ctx0" brushRef="#br0" timeOffset="32329.8491">5407 6953 10320,'0'0'5418,"0"6"-387,-5 8 0,5 12-3999,-5-1-129,-1 11-387,0 3-129,0 3-129,0 4 0,-1-4-129,0-4 0,2-2-129,0-5 0,1-6 0,-1-4 0,5-8 0,0-13 0,-5 12 0,5-12 0,0 0 0,-2-17 0,2-2-129,0-8 129,0-5-129,3-8 0,1-9 0,3-5 0,-3 0 0,3 3 0,0 1 0,-1 4 129,2 9 0,-1 6 258,2 8-258,-2 10 258,3 7 0,1 6-129,2 2 129,3 11-129,1 8-129,1 8 129,0 2 0,3 8-129,1 1 129,-3 3 0,-1-3-129,-4 1 129,0-6 0,0-4 0,-4-4-258,0-5 129,-5-4-258,0-4-129,-5-14-387,7 23-2064,-7-23-2322,0 0-129,-7-1-387,7 1-258</inkml:trace>
  <inkml:trace contextRef="#ctx0" brushRef="#br0" timeOffset="32517.8598">5388 7255 11997,'-7'1'5418,"7"-1"0,14-7-387,-5-7-4128,15 1-387,5-3-387,0-9-2967,6 7-2193,-5 0-387,1 0-387,-5-4-516</inkml:trace>
  <inkml:trace contextRef="#ctx0" brushRef="#br0" timeOffset="33140.8955">6323 7281 9159,'-11'22'5676,"11"-22"0,-10 15-258,10-15-1806,-9 0-2709,9 0-129,0 0-387,0 0-387,0-16-258,6 16-1419,-3-8-3612,7 8-129,-10 0-258,11 0-645</inkml:trace>
  <inkml:trace contextRef="#ctx0" brushRef="#br0" timeOffset="33304.905">6345 7470 12126,'-2'39'5547,"-1"-25"-258,3 1-129,0-15-4257,-4 13-258,4-13-645,0 0-387,12 22-2580,-12-22-2322,16 0 129,-16 0-516,18-1-516</inkml:trace>
  <inkml:trace contextRef="#ctx0" brushRef="#br0" timeOffset="33620.9229">6606 7032 12513,'10'-17'5676,"-10"17"-387,0 0 0,14 1-4515,-13 14-129,2 3-129,1 10 0,-1 3-258,-1 14 0,3-3-129,-3 7 0,1 1-129,1-6 129,-4 2-258,5-9 0,0-6-129,1-7-129,-6-24-516,13 23-2967,-13-23-1548,2-10 0,-4-11-387,-4-1-645</inkml:trace>
  <inkml:trace contextRef="#ctx0" brushRef="#br0" timeOffset="33840.9356">6455 7137 10191,'-5'-14'5676,"5"14"-258,6-16-129,10 16-2967,-1-9-1419,11 1-258,3-2-258,5 2 0,1-4-129,2 4-387,3-4-258,-5-3-903,6 9-3999,-13-5-129,0 4-387,-8-4-645</inkml:trace>
  <inkml:trace contextRef="#ctx0" brushRef="#br0" timeOffset="34148.9532">6957 6969 8385,'0'0'5676,"0"0"-258,0 0-258,12 3-1806,-12-3-2709,16 25-129,-7-3-129,2 4-129,-1 9 0,0 2 0,-2 6-129,-2-2-129,-2 2 0,0-3-129,-3-5-129,-1-9-516,1 6-2322,-1-21-2064,0-11-129,-8 0-387,4-7-516</inkml:trace>
  <inkml:trace contextRef="#ctx0" brushRef="#br0" timeOffset="34708.9853">6947 7055 11481,'-4'-36'5676,"4"15"-387,9 7-258,-4-6-3999,9 4-387,4-3-129,7 9-258,0 3 0,4 4 0,-3 3-129,0 0-129,-1 5 0,-4 9 0,-6 7-129,-5 3 129,-6 4-129,-4-1 0,-5 5 258,-8-1-129,-3-2 0,0-9 0,-1-5 129,-2-2-129,4-7 129,1-5 0,2-1-129,2-1 0,10 1-129,-3-14 258,3 14-129,18-21 0,1 11 0,5 3 0,4-1 0,2 4 129,1 3-129,-3 1-129,-4 10 258,0 5-129,-9 3 129,-5 5-258,-7 5 258,-3-1-258,-3 2 387,-10 3-258,-6-6 0,-3-3 129,-5 0 0,-3-6 129,-4-5 0,3-2 0,0-6 0,2-4 0,7 0-128,4-5-130,7-1-646,6-15-2192,10 5-2580,8-9-387,6 0-258,5-2-645</inkml:trace>
  <inkml:trace contextRef="#ctx0" brushRef="#br0" timeOffset="45008.5744">2733 8352 2322,'0'0'2967,"0"0"-258,0 0-516,-6-19-387,6 19-387,3-12-387,4 9-258,4-3-387,7 5 0,1-2 129,11 3-129,5-2-129,12-3 0,7-3 0,11 1-129,6-9 129,5-7-516,15 2-2322,1-1-1548,2-8-258,0 7-129</inkml:trace>
  <inkml:trace contextRef="#ctx0" brushRef="#br0" timeOffset="48428.7699">6856 10406 1677,'101'-5'3225,"-24"1"-903,8-1-387,22-1-645,22-2-645,21-5-1935,26 4-1806,9-16-129,20 6-257</inkml:trace>
  <inkml:trace contextRef="#ctx0" brushRef="#br0" timeOffset="49936.8563">14327 10312 3483,'134'-5'4128,"-38"-1"-387,24 1-1806,26 1-387,30 2-774,28 2-2967,28-4-1419,37 3-645,14-16 129</inkml:trace>
  <inkml:trace contextRef="#ctx0" brushRef="#br0" timeOffset="56280.2191">783 6910 6063,'0'0'4902,"-50"-14"-258,50 14-1032,-39-5-1935,39 5-258,-41-6-516,41 6-387,-51 0 0,51 0 0,-53 0-387,53 0 129,-51 2-129,51-2-129,-43 4 129,43-4 0,0 0-129,-47 10 0,47-10 0,0 0 0,0 0 0,-37 28 0,37-28 0,0 0 0,-9 60 0,9-60 0,0 63 0,0-63 129,7 79-129,-7-79 129,9 97-129,-4-46 0,1 7 0,-1 0 129,1 5-129,-1-2 0,-1-3 0,-1 0 0,4 1 0,-4-9-129,-3-50 258,7 92 0,-7-92 0,6 77 0,-6-77 0,3 74 0,-3-74 0,5 57 0,-5-57-129,4 55 0,-4-55 0,0 0 0,10 68 0,-10-68 0,0 0 0,6 65 0,-6-65 0,0 0 0,4 49 0,-4-49 0,0 0 0,0 0-129,0 0 129,0 0 0,7 51 0,-7-51 0,0 0 0,0 0 0,0 0 0,0 0 0,0 0 0,0 0-129,0 0 129,0 0 0,0 0-129,0 0 129,9 48-129,-9-48 129,0 0-129,0 0 129,0 0 129,37 14-129,-37-14 129,0 0-129,48 4 129,-48-4 0,38 5 0,-38-5-129,36 1 0,-36-1 0,39 0-1935,-39 0-2838,38 0-129,-38 0-516,43 2-516</inkml:trace>
  <inkml:trace contextRef="#ctx0" brushRef="#br0" timeOffset="70967.0591">568 2768 258,'0'0'1161,"0"0"-387,-39-1 129,39 1 0,0 0-516,0 0 129,0 0 129,0 0-129,-37-2 258,37 2-258,0 0-258,0 0 258,0 0-129,-42 29 0,42-29 0,0 0-129,-24 68 129,24-68-258,-14 66 129,14-66-258,-10 73 129,10-73 129,-8 77-258,8-77 129,-6 86 129,6-86-258,-5 97 258,5-48-129,-1 6 387,0 2-387,1 1 258,0-1-129,0 6-129,0-7 0,0 1 129,0-2-258,2-1 129,-2-1-129,2 1-129,0-4 258,-1 3-129,-1-3 0,0 3-129,0 2 129,0-1 0,0 2 0,1-1 0,-1 0 0,0 2 0,0 0-129,2-2 129,-1-1 0,2 3-129,-1-4 129,2 0-129,-2 2 129,2 0-129,-2-1 129,1 0-258,-1 3 258,-1-1 0,1 1 0,0 0 0,1 1 0,-2-3-129,2-2 129,0 1 0,1 2-129,3-5 129,-4-1 0,-3-50-129,10 98 129,-10-98 0,11 94 0,-11-94 0,10 91 0,-10-91 129,10 82-258,-10-82 129,6 76 0,-6-76 0,3 68 0,-3-68 0,0 58 0,0-58 0,0 55 0,0-55 0,0 51 0,0-51 0,0 50-129,0-50 129,0 51 0,0-51-129,0 0 129,-5 67 0,5-67 0,0 0 0,-2 65 0,2-65 0,0 0-129,0 61 129,0-61 0,0 0 0,4 64 0,-4-64 0,0 0 0,5 64 0,-5-64 0,0 0 0,3 53 0,-3-53 0,0 0 0,0 0 0,0 57 0,0-57 0,0 0 0,0 0 0,0 51 0,0-51 129,0 0-129,0 0 0,0 0 0,3 56 129,-3-56-258,0 0 258,0 0-258,0 0-774,0 0-2322,0 0-258,0 0 129</inkml:trace>
  <inkml:trace contextRef="#ctx0" brushRef="#br0" timeOffset="86906.9708">10527 8375 2451,'0'0'1806,"2"16"-129,-2-16 129,3 21-258,-3-21-387,4 23-129,-3-13-129,2 4-129,-2-1-129,3 4-129,-2-3-258,1 1 258,0-2-387,-2 3 0,0 0-129,1-1 129,-2-1-129,2 0 129,0-2 0,-2-12 0,2 18-129,-2-18 129,3 10 0,-3-10-129,0 0 129,13 2-129,-13-2 0,13 0 0,-4-1 0,2-1 258,2-2-516,2 3 258,1-1 0,3 1 0,-2 1 0,7 0 0,-2 0-129,3 0 258,0 0-129,0 0 0,-1 0 258,4 0-129,-4 0-129,0 0 129,0 0-129,3 0 129,-6 2 0,6 0 0,-6 0-129,2 1 0,-1-1 258,2 0-258,1 0 258,0-1-258,2-1 0,1 0 0,5 0 129,0-3 0,0-6-129,1 1-129,-2 0 129,1-1 0,-2-1 129,-2 2-129,-1 0 0,-1 2 0,0 1 0,0 3 129,-2 0-129,0-1 0,0 1 129,2 2-129,-3-1 0,5 0 258,-4-2-258,3 3 129,2-2-129,-1 2 0,1-1 129,-2 0-129,2-1 0,-3 2 0,0 0 0,-1 0 0,-4 0 129,-1 0-129,-3 0 0,-1 0 0,-2 0 0,-1 3 0,0-2 129,-3 0-129,-1 4 0,-10-5 0,16 4 0,-16-4 0,11 3 0,-11-3 0,0 0 129,9 1-129,-9-1 129,0 0-129,0 0 129,7-8 0,-7 8 0,2-16 0,-2 4 0,1 0 129,-1-4 0,2 4-129,-2-5 129,2 5 0,-2-4-129,0 16 129,2-19-258,-2 19-387,6-16-3612,-6 16-645,0 0-129,0 0-387</inkml:trace>
  <inkml:trace contextRef="#ctx0" brushRef="#br0" timeOffset="94986.4328">11223 8884 3354,'0'0'4128,"0"0"-1290,0 0-387,0 0-516,7 18-387,-7-18-129,5 25-258,-5-9-387,4 4 0,-4 0-258,2 8 0,-2-7 0,0 5-258,0 2-129,1-4 0,-2-1-129,0 0 129,-2-4-129,1-4-129,2-4 129,0-11 0,0 20-258,0-20-387,0 11-387,0-11-1806,0 0-1677,-5-6-258,5 6-387</inkml:trace>
  <inkml:trace contextRef="#ctx0" brushRef="#br0" timeOffset="95322.4521">11077 8923 2322,'-6'-11'4515,"6"11"129,0 0-129,-2-18-2709,2 18-387,7-6-258,5 6-129,-2-5-129,9 5-129,-2-8-258,8 5 0,1-5-258,2 5 129,0-5-258,2 1 0,1-2 0,-2 3-129,-3 1 0,-4-1-129,1 6-645,-10-4-1548,1 4-2451,-14 0-129,11 18-516,-10-6 0</inkml:trace>
  <inkml:trace contextRef="#ctx0" brushRef="#br0" timeOffset="96006.4913">11710 8838 3096,'12'-7'4902,"-12"7"0,0 0-1032,-4-15-1419,4 15-516,0 0-516,0 0-258,-14-12-516,14 12 129,-18-1-387,9 1 0,-6 2-129,0 8 0,-2 0-129,1 4 0,-3 5-129,2 6 129,-1-2-129,2 5 0,2 1 0,3 4 0,4 3 0,1-3 129,5 0-129,1-2 0,8-2 129,4-3 0,5-9-129,5-3 129,2-8 0,2-2-129,-2-4 129,3-2-129,-2-2 129,-2-2 0,-6 1-258,-1 1-129,-1 4-903,-8 0-3870,-7 0 0,10 0-516,-10 0-258</inkml:trace>
  <inkml:trace contextRef="#ctx0" brushRef="#br0" timeOffset="108246.1914">1979 11536 1419,'0'0'2838,"0"0"-129,0-15-387,0 15-258,0 0-258,0 0-129,0 0 0,0 0-516,-7-11 129,7 11-387,0 0-129,0 0-129,0 0 129,0 0-387,0 0 0,-8 10-129,8-10-129,-2 22 129,0-6-129,2 7 129,-3 3-129,3 5 129,0 2 129,0 7-129,0 0-129,0 6 129,0-1-258,3-2 129,-1 2 0,1-2-129,2-3-129,2-4 129,0-4 0,-1-5 0,0-4-129,-3-6 129,1-2-258,-4-15 0,7 16-645,-7-16-516,0 0-2967,0 0-258,2-8-129,-2-2-387</inkml:trace>
  <inkml:trace contextRef="#ctx0" brushRef="#br0" timeOffset="108818.2241">1669 11507 129,'-9'6'4257,"9"-6"0,0 0-645,-13 0-645,13 0-903,0 0-258,0 0-645,0 0-129,4 0-258,-4 0-129,16 0-129,-6 0 0,9 0 0,3 0 0,11 1 0,3 0-258,5 1 129,2-1-129,2 2 0,-1-1-129,-3-1 0,-6 3 0,-4-1 0,-9 1-129,-2 0 129,-6 0-129,-4-2-129,0 1-258,-10-3-903,11 0-3354,-11 0-129,10-1-258,-10 1-645</inkml:trace>
  <inkml:trace contextRef="#ctx0" brushRef="#br0" timeOffset="109699.2745">2618 11475 5805,'0'0'5031,"0"0"-258,6 13-387,-12 2-2451,4 20-774,-11 2-387,1 12-258,-3 0 0,-1 9-258,-1-3-129,-2-3 0,2-2 0,1 0-129,1-5 129,3-1-258,0-8 258,3-6-129,1-8 0,3-2 0,1-6 0,4-14 129,-6 13-129,6-13 0,0-14 0,3-2 0,2-7 129,3-6-258,3-8 258,1-8-129,2-8-129,1-3 129,4-2 0,-2 0 0,1 3 0,-2 0 0,0 5 0,-2 11 129,-4 4 0,-2 11 0,1 9 0,-9 15 0,12-7 129,-3 13 0,2 11-129,-2 9 0,3 11 0,2 5 129,3 4-129,-2 11 0,1-2 0,1 3-129,0 2 0,1 0 0,0-7 0,-3-1-129,-1-10 0,0 0 129,-2-7-258,-4-7 129,-1-6 0,-3-6-129,-1-2-129,-3-14-129,0 17-516,-7-17-3483,7 0-258,-19-15-258,4 2-387</inkml:trace>
  <inkml:trace contextRef="#ctx0" brushRef="#br0" timeOffset="109930.2877">2542 11950 7998,'-13'-5'4902,"13"5"129,15 0-387,-4-2-3096,11 3-387,-3-1-387,9 0-258,-1-1-129,2-2-129,4-1-387,-3-7-903,3 6-3741,-7-4 129,0 4-903,-8-2-258</inkml:trace>
  <inkml:trace contextRef="#ctx0" brushRef="#br0" timeOffset="111458.3751">3426 11673 6966,'-10'-1'4773,"1"-1"-258,9 2-129,0 0-2709,0 0-516,10 0-516,2 0-129,9 0-129,1 0 0,7 0 0,1 0-258,3 0 129,2 0-258,1-3 129,-2 2-129,-3 0 0,-5 0-129,-5 1 0,-5 0-129,-7-5-387,-9 5-516,0 0-903,2 8-2451,-11-4-387,-1 5 0,-6-2-387</inkml:trace>
  <inkml:trace contextRef="#ctx0" brushRef="#br0" timeOffset="112000.4061">3460 11853 2322,'-34'7'4644,"18"-2"-129,1-2-129,3 8-1548,0-11-1032,12 0-258,0 0-516,14 3-129,4-8 0,10-1-258,4-7 0,6 3 0,3-2-129,2 3-129,-3 0-129,-1 5 0,-2 3-129,-5 1 0,-4 0 0,-6 0-129,-3 3-129,-9 2-129,1 7-258,-11-12-774,14 13-3612,-14-13 258,0 0-774,0 0-258</inkml:trace>
  <inkml:trace contextRef="#ctx0" brushRef="#br0" timeOffset="114090.5256">4562 11556 1548,'14'-26'4386,"-14"26"129,5-14 129,-5 4-2064,0 10-516,0 0-774,0 0 0,0 0-516,6 4 0,-5 9-258,5 11 129,-2 4-129,0 11 129,-1 6-258,0 14 0,-3-4 0,2 5-258,-2-1 129,0 1-129,2-7-129,-2-8-129,3-3-258,-1-16-129,5 6-516,-7-32-2322,11 19-1419,-11-19-129,9-6-387,-9-12-258</inkml:trace>
  <inkml:trace contextRef="#ctx0" brushRef="#br0" timeOffset="114398.5431">4298 11510 7611,'-4'-13'4773,"12"-6"0,9 16-387,0-3-3096,14 6-387,3 0 129,9 4-387,1 1-129,2 3-129,5-1 0,-2-3-129,2 0-129,-1-1-129,-7 2-129,-2-5-387,0 11-1548,-9-10-2580,-3 6-258,-11-5-387,-2 1-129</inkml:trace>
  <inkml:trace contextRef="#ctx0" brushRef="#br0" timeOffset="114710.5611">5106 11446 8385,'1'33'4902,"1"-13"-258,5 5-129,-3 4-3741,6 8 0,-4-1 0,4 8-258,-4 3 0,2 0-129,-6 0-258,0 2-129,0-5 129,-2-4-258,0-4-129,-5-8-516,5 2-2193,-4-18-1548,4-12-129,0 0-387,-9 4-387</inkml:trace>
  <inkml:trace contextRef="#ctx0" brushRef="#br0" timeOffset="115358.5982">5043 11606 6966,'-8'-58'5160,"4"28"-258,4 7-258,2-5-2322,12 11-774,-5-4-516,12 11-387,1-2 0,5 6-258,2 5-129,4 4 129,-2 8-258,3 3 0,-2 6 0,-4 4-129,-3 4 0,-4-2 129,-5 4-129,-6-2 0,-3 0-129,-7-1 0,-4-1 0,-10-2 129,-3-2 0,-5-2-129,-2-4 258,0-2-129,-1-4 0,3-2 129,4-4-129,3-1 0,6-3 129,9 0-129,0 0-129,4-13 258,15 7-129,3 0 0,5 0 0,6 6 129,2 0-129,1 0 0,2 8 129,-4 3 0,-4 4-129,-5 6 129,-5 2-129,-7 2 0,-6 2 129,-7 1-129,-5 4 0,-9 1 0,-7 0 0,-6-3 129,-4-3-129,-3-2 129,-2-3 0,0-3-129,2-10 129,2-5 129,3-4-129,4-8 0,6-2 0,3-2-129,3-3 129,6 5-129,7 10 0,-2-17-387,2 17-645,7 0-3870,12 0-258,-3 2-387,6 1-387</inkml:trace>
  <inkml:trace contextRef="#ctx0" brushRef="#br0" timeOffset="116870.6846">5863 11689 9546,'19'19'5031,"0"-13"-129,-2-6-387,15 0-3096,-4-1-387,10-1-387,0-6-129,3 2-129,0-2-129,-3 1-129,-2 0 0,-4 3-129,-8 3-258,-7-3-387,0 10-1419,-17-6-2709,2 10 0,-9-3-516,-7 7-387</inkml:trace>
  <inkml:trace contextRef="#ctx0" brushRef="#br0" timeOffset="117102.6979">5961 11892 7998,'-12'19'4902,"12"-19"0,0 0-129,10 1-2451,12 0-1161,-1-2-387,13-3-129,-2-5-258,3 2 0,2-2-387,-5-2-129,2 3-387,-9-8-1032,1 11-3354,-10-6 258,-1 11-645,-5-9-258</inkml:trace>
  <inkml:trace contextRef="#ctx0" brushRef="#br0" timeOffset="117459.7183">6192 11588 10191,'5'-6'5160,"-5"6"-258,20 0 0,-9 0-3870,8 6-129,-2 3-258,4 6-129,-4 2-129,4 3-129,-1-2-129,-4 2 0,-2 5-129,-3-1 0,-6-2 129,-1 6-129,-4-4 129,-2 2-129,-5-1 129,-3-3-129,-2-3 0,0-3 0,2-1-129,0-9-387,9 11-2451,1-17-1935,0 0-258,0 0-258,10-3-387</inkml:trace>
  <inkml:trace contextRef="#ctx0" brushRef="#br0" timeOffset="117930.7453">6616 11361 11223,'38'12'5289,"-19"8"-516,2 15 129,-10 8-4128,5 11 0,-4 2-258,-2 13 0,-4-1-258,0-4 0,-3 2-129,0-8-129,1-4-129,1-9-129,3-5-258,-3-21-774,8-2-3483,-13-17-129,15 0-387,-11-13-129</inkml:trace>
  <inkml:trace contextRef="#ctx0" brushRef="#br0" timeOffset="118178.7595">6461 11436 11352,'-10'-54'5289,"10"28"-387,12 8 129,3-3-3999,11 7-258,7 3-129,8 5-129,2 6-258,5 0 0,4 12-258,-1-3-387,3 14-516,-10-8-3870,5 7-129,-6-4-258,0 2-516</inkml:trace>
  <inkml:trace contextRef="#ctx0" brushRef="#br0" timeOffset="118689.7887">7534 11414 4773,'4'-15'5160,"-4"15"-387,0-17 0,-5-2-1677,5 19-774,-14-17-645,4 16-516,-7-7-129,1 8-387,-9 3 0,2 14-129,-8 6-258,2 8 129,0 2-258,2 12 0,3 1 129,8 5-258,6 5 129,10 0 0,5-5 0,12 2 0,7-7-129,7-6 129,8-6-129,-1-11 129,3-7-129,2-9 0,-2-4 0,-1-4-258,0-4-516,-14-11-3870,5 5-774,-14-7 129,-1 3-645</inkml:trace>
  <inkml:trace contextRef="#ctx0" brushRef="#br0" timeOffset="119358.827">4211 11119 1935,'-39'82'3870,"19"-19"-258,0 20-774,-4 3-516,11 20-387,-3 11-774,16 9-258,10 2-4128,18 1-387,14-19-516,17-9-387</inkml:trace>
  <inkml:trace contextRef="#ctx0" brushRef="#br0" timeOffset="120002.8638">7724 11069 9159,'66'63'4644,"-30"-8"-387,-2 8-129,-8 12-3741,4 14-129,-9 12-258,-10 6-903,-9 6-3225,-5 7-129,-18-7-258,-11-2-516</inkml:trace>
  <inkml:trace contextRef="#ctx1" brushRef="#br0">10687 6666 0</inkml:trace>
  <inkml:trace contextRef="#ctx0" brushRef="#br0" timeOffset="135490.7497">5776 1567 1677,'-24'9'2580,"13"11"387,-1 10-774,-4 17-516,5 4-258,-5 22-516,5 0 258,-3 12-129,5-3-387,-3 4-129,5-4-387,1-5 129,2-8-645,-1-7 387,3-11-258,1-7 0,-1-9-129,2-1 0,-2-10-645,2 0-1161,0-9-903,-3-3-387,3-12 129</inkml:trace>
  <inkml:trace contextRef="#ctx0" brushRef="#br0" timeOffset="135782.7664">5510 2561 774,'-9'14'3354,"8"1"258,1 4 0,1-3-903,8 15-1290,-3-5-387,10 8 0,-7-5-387,6 5 129,-4-9-387,4 1 129,-3-8-129,2-4 0,-4-12 0,5-2 0,-5-15 129,4-8-258,0-9 0,3-2-258,4 6-2451,-1-8-1548,1 11-129,-7 4-774,1 14-258</inkml:trace>
  <inkml:trace contextRef="#ctx0" brushRef="#br0" timeOffset="147918.4604">8366 1443 3999,'0'0'4386,"15"-50"0,-15 50 0,0 0-1677,0 0-1032,0 0-129,0 0-387,0 0 0,0 0-645,0 0-258,0 0-129,-3 60 0,3-26 0,5 13 129,-2 2-129,1 10 0,-2-1-258,1 3 258,-1-7-516,-1 3 258,-1-11 0,0-7-129,0-6 129,0-13-387,0-1-258,0-19-1548,0 0-2064,-10-6 129,10-7-645,-10-10 0</inkml:trace>
  <inkml:trace contextRef="#ctx0" brushRef="#br0" timeOffset="148278.481">8133 1465 8127,'-24'-63'3999,"24"63"129,0 0-129,0 0-2838,0 0 129,-12-54-129,12 54-645,0 0 258,0 0-129,43-20 129,-43 20-387,56-6-387,-17 2 387,1-2-258,6-2 258,-1 2-258,2 2 0,-3-1-387,-2-2 129,-4 1 387,-38 6-516,58-2 0,-58 2 258,40-2-129,-40 2-387,0 0-258,0 0-2193,41-6-1677,-41 6 258,0 0-258,0 0-774</inkml:trace>
  <inkml:trace contextRef="#ctx0" brushRef="#br0" timeOffset="148970.5207">9309 1258 3225,'0'0'4257,"0"0"-258,0 0-774,0 0-387,0 0-516,-2 44-903,2-44-258,-19 49-516,19-49 0,-29 69-258,13-28 258,1-2-516,-2 7-258,1-2 387,1-2-258,1-6 258,4-2-387,1-9-129,4-7-774,-5-11-1677,10-7-1290,0 0-645,-7-9 129,2-9-774</inkml:trace>
  <inkml:trace contextRef="#ctx0" brushRef="#br0" timeOffset="149202.5339">9044 1288 7998,'0'0'4515,"0"0"387,0 0-258,45 31-3354,-45-31-387,41 49 387,-41-49-516,50 75-258,-21-33 0,-3 1-516,3 1 129,-2-1-645,-9-4-3999,11 1-516,-12-10-129,-1-4-387</inkml:trace>
  <inkml:trace contextRef="#ctx0" brushRef="#br0" timeOffset="150218.592">10068 1052 5547,'-4'-51'4644,"4"51"258,0 0-645,0 0-3354,0 0 0,0 0-129,0 0-387,14 72 516,-14-72-516,10 85 0,-6-31-387,0 4 387,-3 1-129,1-8-258,1 3 129,-1-3-129,3-7 0,3-7 0,3-16 0,1-5 258,2-5-516,6-4 516,-3-7-387,5-10 129,-22 10 129,42-27-258,-42 27 0,39-24-1548,-39 24-2193,39-30-645,-39 30 129,0 0-774</inkml:trace>
  <inkml:trace contextRef="#ctx0" brushRef="#br0" timeOffset="150450.6053">10484 1272 8127,'0'0'4902,"0"0"-129,0 0-129,0 0-2967,0 0-903,11 72-129,-11-72-258,4 80-129,-4-80-129,8 77-387,-5-46-129,6-5-2064,-4-10-1935,-5-16-516,0 0 129,0 0-258</inkml:trace>
  <inkml:trace contextRef="#ctx0" brushRef="#br0" timeOffset="150646.6165">10530 1054 9546,'0'0'5160,"0"0"-516,0 0-258,0 0-4128,0 0-387,0 0-387,0 0-903,0 0-3096,0 0-129,40 48 129,-40-48-774</inkml:trace>
  <inkml:trace contextRef="#ctx0" brushRef="#br0" timeOffset="151014.6376">10829 1164 5031,'0'0'4515,"0"0"258,0 0-129,0 0-1935,0 0-1032,0 0-645,0 0-129,0 0-387,-41 43-258,41-43 0,0 0-129,-34 55 258,34-55-258,0 0-258,3 60 129,-3-60-258,0 0 387,40 68 129,-40-68-258,33 49-258,-33-49 0,29 56 258,-20-23 129,-4-1-129,-3-1 0,-2-3-258,-5 2 387,-4-8-129,-4-2 258,2-14-258,-2-5 0,2 1 0,-4-6-129,8-4-516,7 8-1290,-15-50-2322,15 50-258,0 0-258,0-70-516</inkml:trace>
  <inkml:trace contextRef="#ctx0" brushRef="#br0" timeOffset="151314.6546">11021 1044 8901,'0'0'5547,"0"0"-645,0 0-387,0 0-2322,0 0-1935,0 0 129,7 56-258,-7-56-258,2 92 129,-1-33 258,1 1-129,1 8-258,1 4 258,1-5-516,2-1 645,3-7-387,-1-5 387,2-18-645,2-4 387,0-12-258,1-15-387,7-8-3741,-11-19-129,5-2-129,-8-6-387</inkml:trace>
  <inkml:trace contextRef="#ctx0" brushRef="#br0" timeOffset="151510.6659">11012 1361 11223,'0'0'5289,"0"0"-774,-30-49 129,30 49-3999,0 0 129,0 0-516,54-45-129,-54 45-903,64-22-3354,-64 22-258,72-14-516,-35 9-387</inkml:trace>
  <inkml:trace contextRef="#ctx0" brushRef="#br0" timeOffset="152125.7011">11681 998 9804,'0'0'4902,"0"0"-258,3-50 0,-3 50-3612,0 0 0,0 0-129,0 0-258,0 0 0,0 0-129,0 0-258,0 0-129,-39-22 0,39 22 0,0 0-387,0 0 258,-46 18 129,46-18-129,0 0-129,0 0 129,0 0 129,0 0-129,-21 60-129,21-60 129,0 0 129,14 66-129,-14-66 0,12 62 258,-12-62-129,12 77-129,-12-77 258,5 93-387,-5-40 0,0 4 258,-5 3 129,2 0-645,-2 3 258,-2-10 0,2 1 258,1-10-258,1-6 129,2-13-387,1-2 387,0-9 0,0-14 0,9 16 0,-9-16 0,17 2 129,-5 0-129,-2-2 129,4-1-129,5-2 0,-2 2 0,3-1 0,0 0-129,2 2-258,-2-9-516,13 5-3612,-13-2-129,6 2-258,-9-9-516</inkml:trace>
  <inkml:trace contextRef="#ctx0" brushRef="#br0" timeOffset="152425.7183">12140 1147 13803,'0'0'4644,"0"0"258,0 0 0,0 0-4386,24 44-258,-24-44 0,0 70 258,0-70-258,4 80-258,-4-80 129,6 75-129,-6-75-129,7 64 0,-5-39 129,-2-25-774,0 0-774,0 0-2451,0 0-387,0 0-516,0 0-258</inkml:trace>
  <inkml:trace contextRef="#ctx0" brushRef="#br0" timeOffset="152666.7321">12041 1120 12126,'-39'-47'4902,"39"47"129,0 0 0,0 0-4386,0 0-129,44 10 129,-44-10-516,50 1 258,-50-1 129,61 0-387,-61 0-129,72-5-129,-34-1-774,8 2-3870,-46 4 129,67-7-645,-67 7-774</inkml:trace>
  <inkml:trace contextRef="#ctx0" brushRef="#br0" timeOffset="153430.7758">12512 881 12513,'0'0'4902,"33"0"-129,-33 0-258,0 0-3741,40-15 0,-40 15-258,47-10-129,-47 10 0,54-8-387,-54 8 258,55-4-129,-55 4-129,47-5-258,-47 5 258,0 0 0,50 2-129,-50-2 129,0 0 0,0 0 0,0 0 0,0 0 258,13 65-258,-13-65-387,0 0 387,-15 71 516,15-71-258,-13 65-258,13-65-129,-8 71 387,8-71-387,-1 88 387,1-88-387,1 97-129,3-39-129,3 3 516,-2-7-129,2 3-129,-1-3 129,1-1 129,-2-13-129,-1 0 258,-2-11-387,-2-7 129,-2-6 0,2-16 0,-17 15 129,5-13-129,-3-3 129,-2-8 0,-1-2 0,3 4 0,0-1 0,3 0-258,3-1-258,-1-4-2967,10 13-1548,0 0-129,14-1-774,-4-6-516</inkml:trace>
  <inkml:trace contextRef="#ctx0" brushRef="#br0" timeOffset="155138.8734">13538 1096 8127,'0'0'5031,"0"0"-387,0 0-516,0 0-2709,0 0 129,34-9-774,-34 9-129,42 0-129,-42 0-258,59 1 129,-59-1 387,67 0-387,-67 0-645,70 3 387,-70-3 258,60 7-387,-60-7 0,51 4 0,-51-4-387,39 4-129,-39-4-129,0 0-645,0 0-3354,41-8 0,-41 8-645,0 0-129</inkml:trace>
  <inkml:trace contextRef="#ctx0" brushRef="#br0" timeOffset="155401.8884">13700 1262 7482,'0'0'4902,"0"0"-258,0 0-129,0 0-2064,0 0-1677,53 17 129,-53-17 258,46 3-903,-46-3 258,48 0-258,-48 0-129,51-2-645,-51 2-129,44-11-2193,-44 11-1806,41-16 516,-41 16-1161,0 0 258</inkml:trace>
  <inkml:trace contextRef="#ctx0" brushRef="#br0" timeOffset="155874.9156">13856 919 11094,'0'0'5160,"0"0"-645,0 0-645,0 0-3483,35 40-129,-35-40 129,0 0 129,53 30-258,-53-30-387,46 26 129,-46-26 387,48 20-387,-48-20 258,47 29 0,-47-29 0,42 23 0,-42-23 258,0 0-258,41 31 0,-41-31 129,0 0-645,0 0 387,0 0-129,-17 66 129,17-66 129,0 0-258,-55 53 129,55-53-129,-38 39 258,38-39-516,0 0-387,0 0-2709,-36 66-1419,36-66 258,0 0-903,0 0-387</inkml:trace>
  <inkml:trace contextRef="#ctx0" brushRef="#br0" timeOffset="156990.9793">14655 977 8643,'9'-49'5160,"-9"49"-258,0 0-774,0 0-1548,0 0-2322,0 0 387,0 0-258,0 0-129,0 0-258,11 45 129,-11-45 516,2 67-516,-2-67 387,0 82-516,0-82 645,-2 97-645,1-48 516,1-49-387,0 90-129,0-90 0,11 76-387,-11-76 645,0 0-645,40 61 387,-40-61 0,43 17 0,-43-17-129,53 0 129,-53 0-129,57-8 258,-57 8 129,53-10-387,-53 10-387,46 0-129,-46 0-258,38-1-1419,-38 1-2064,0 0-258,0 0-258,43-7-129</inkml:trace>
  <inkml:trace contextRef="#ctx0" brushRef="#br0" timeOffset="157221.9926">15152 1180 12255,'0'0'5031,"0"0"-258,0 0 0,0 0-4128,0 0-129,2 68 129,-2-68-387,3 70-258,-3-70-129,2 80 129,-1-40-387,0-3-516,-1-8-387,3-5-3612,-3-24 516,0 0-258,0 0-129</inkml:trace>
  <inkml:trace contextRef="#ctx0" brushRef="#br0" timeOffset="157418.0038">15154 945 11868,'0'0'4386,"0"0"129,0 0 0,0 0-4644,0 0-1032,0 0-3225,0 0 0,26 46-516,-26-46-258</inkml:trace>
  <inkml:trace contextRef="#ctx0" brushRef="#br0" timeOffset="157846.0283">15475 1065 9417,'0'0'5289,"0"0"-387,0 0-129,0 0-1806,0 0-2451,0 0 258,-45-20-516,45 20-516,-35 7 387,35-7 129,0 0 0,-44 27-258,44-27-129,0 0 387,-6 50-129,6-50 387,0 0-258,37 49-387,-37-49 129,41 38 0,-41-38 0,44 35-129,-44-35 129,0 0-258,47 72 0,-47-72-129,8 55 129,-8-55-129,-5 51 645,5-51-129,0 0-516,-39 59 387,39-59 0,0 0 258,-50 9-516,50-9-258,0 0-1548,-39-27-2580,39 27 516,0 0-645,-5-73 0</inkml:trace>
  <inkml:trace contextRef="#ctx0" brushRef="#br0" timeOffset="158162.0464">15654 953 12513,'0'0'5160,"0"0"-258,0 0-387,0 0-4515,0 0 387,0 62 129,0-62-645,2 68 129,-2-68 258,0 76-129,0-76-129,2 82 387,-2-82-387,10 79 0,-10-79 0,14 60 258,-14-60-258,0 0-129,29 56-129,-29-56-387,0 0-903,0 0-2838,39-10 129,-39 10-387,0 0-387</inkml:trace>
  <inkml:trace contextRef="#ctx0" brushRef="#br0" timeOffset="158358.0576">15613 1166 12771,'0'0'4515,"0"0"387,0 0-387,0 0-3870,0 0-258,0 0-129,0 0-516,44-35-516,-44 35-3354,47-1-774,-47 1 129,54 0-129</inkml:trace>
  <inkml:trace contextRef="#ctx0" brushRef="#br0" timeOffset="159046.0969">16242 838 9288,'36'-11'5160,"-36"11"-387,0 0 258,0 0-2580,0 0-1548,0 0-129,0 0-258,0 0-129,0 0 0,-38-24 0,38 24-258,0 0 0,-43-5-258,43 5 258,0 0 0,-44 3-129,44-3 0,0 0 0,0 0 0,0 0 0,-39 31 258,39-31-387,0 0 0,0 0 129,0 0-387,14 65 387,-14-65-129,0 0 0,18 75 258,-18-75-129,10 68 129,-10-68-258,5 87 516,-3-36-387,-2-2 129,0 0-258,0-49 129,0 96-129,0-96-129,-3 82 129,1-51 129,2-5 0,0-5-129,0-8 129,0 3 0,0-16 0,10 5 258,-10-5-258,0 0 0,33 0 0,-33 0 0,0 0 0,46-22-258,-46 22 258,0 0 0,52-4-258,-52 4-516,0 0-1935,45 0-2064,-45 0 258,0 0-387,0 0-387</inkml:trace>
  <inkml:trace contextRef="#ctx0" brushRef="#br0" timeOffset="159406.1175">16739 1018 10191,'33'-56'5547,"-33"56"-516,0 0-258,0 0-2064,0 0-2193,0 0 0,0 0-258,0 0 129,0 0 129,3 59-129,-3-59-129,3 51 0,-3-51 387,1 62-387,-1-62-129,4 63-129,-4-63 0,1 55-387,-1-55 0,0 0-387,4 54-258,-4-54-1032,0 0-2709,0 0-516,0 0 0,0 0-258</inkml:trace>
  <inkml:trace contextRef="#ctx0" brushRef="#br0" timeOffset="159694.134">16566 902 12513,'-41'-14'5160,"41"14"-129,0 0-129,0 0-4128,0 0-129,36 4-516,-36-4 258,53 0 0,-53 0-129,75 0 0,-35 0-129,3 1 0,-2 1-129,-3 1 0,-38-3-129,63 3-258,-63-3-774,43 12-3483,-43-12-387,0 0-516,0 0-258</inkml:trace>
  <inkml:trace contextRef="#ctx0" brushRef="#br0" timeOffset="160490.1795">16938 675 11739,'0'0'5160,"0"0"-516,35 21 129,-35-21-3999,43 0-258,-43 0 129,60-7-258,-60 7 0,64 0-129,-64 0 0,64-2-129,-64 2-129,48 4 129,-48-4-258,0 0 258,41 10-129,-41-10 0,0 0 0,0 0 129,0 0-129,0 0 0,0 0 0,3 67 129,-3-67-129,0 0 129,-7 65-129,7-65-258,2 61 258,-2-61 129,7 67-129,-7-67-129,15 83 129,-15-83 0,20 90 258,-20-90 129,20 96-129,-20-96-258,12 97 0,-12-97 258,9 76-387,-9-76 258,1 55-387,-1-55 129,0 0 258,0 0 129,-42 24-258,42-24 129,0 0-129,-57-25-516,57 25-387,-39-21-3612,39 21-516,0 0-387,0 0 0</inkml:trace>
  <inkml:trace contextRef="#ctx0" brushRef="#br0" timeOffset="163146.3314">6329 1448 10449,'4'-53'4386,"-4"53"-387,0 0-387,0 0-3225,14 43 129,-7-4-258,7 14 258,0 15-258,4 2-258,-3 3 0,5 1 258,-1-3-258,-3-5-258,1-10 129,-5-17 0,1-13 129,1-8 129,-5-17 0,-2-9 129,-2-13-129,0-13 258,-1-13-258,-3-13 387,0-9-258,2-6 0,-3 2 258,3 6-516,-1 5 129,2 9-645,-4 53 0,3-70-2709,-3 70-645,0 0-645,0 0-387,0 30 129</inkml:trace>
  <inkml:trace contextRef="#ctx0" brushRef="#br0" timeOffset="163394.3456">6393 1907 11868,'-12'-30'5031,"12"15"-387,0-10-129,8-8-3741,3-2-387,8-1 258,2 1-387,-21 35 0,59-58-258,-59 58-387,72-47 129,-72 47-387,76-17-2322,-76 17-1419,70-4 258,-41 4-774,-4 4-516</inkml:trace>
  <inkml:trace contextRef="#ctx0" brushRef="#br0" timeOffset="163677.3617">6981 1434 11481,'0'0'4773,"0"0"-129,-2 35-516,2 9-4257,0 6 516,0 7-258,3 10 129,0-4-129,0 2-129,1-4-258,-2-5 258,0-12-129,0-11-387,0-10-1032,-2-23-2322,0 0-387,-1-9-258,1-6-516</inkml:trace>
  <inkml:trace contextRef="#ctx0" brushRef="#br0" timeOffset="163942.377">6847 1451 12513,'0'0'4902,"-38"-48"-258,38 48 0,0 0-3741,0 0-129,0 0-258,0 0-258,0 0-258,52-46 258,-52 46 258,55-23-645,-55 23 129,65-18-258,-65 18-258,69-16-258,-25 3-2838,-44 13-1161,71-17 0,-71 17-129</inkml:trace>
  <inkml:trace contextRef="#ctx0" brushRef="#br0" timeOffset="164310.3979">7342 2043 13545,'1'18'4902,"-1"-18"-258,0 10-387,0-10-5418,0 0-3096,0 0-516,8-23-387,-4 6-387</inkml:trace>
  <inkml:trace contextRef="#ctx0" brushRef="#br0" timeOffset="177442.1491">13102 8316 3612,'0'0'4515,"0"0"-903,4-15-774,-4 15-645,0 0-516,0 0-774,0 0-258,0 0-129,6 11-258,-4 1 0,0 4 0,2 2-129,-3 5 0,2 3 0,-1 1-129,0 1 258,0-2-258,-1-2 0,1-4-258,1 0 258,-2-3 0,2-7 0,-3-10 0,7 13 0,-7-13-129,10 2 258,-10-2-129,18-1 0,-7-6 258,4 1-258,1-1 0,3-1 0,1 1 129,2 1-129,2 0 129,2 3-129,0 1 0,1 2 0,2 0 129,-1 0-129,4 0 129,-1 3 0,-1-1-129,2-1 129,1-1-129,1 0 129,0 0-129,-3 0 0,-2 0 0,-2-2 129,-3-3-129,-4 2 129,-2-5 0,-6-3-129,-1-3 129,-3-3 129,-2-6-129,0 2 0,-4-6 129,1 1-129,-1 2 0,-2 1-129,1 3 0,-1 5-129,0 15-645,0 0-3483,0 0-516,0 0-258,0 19-387</inkml:trace>
  <inkml:trace contextRef="#ctx0" brushRef="#br0" timeOffset="177974.1796">13526 8871 1548,'0'0'4257,"0"0"129,0 15-129,-1-3-2709,1 13-129,0-3-258,1 8-258,-1-1-129,1 8 0,-1-8-258,2 9 0,-2-12-129,0 4-129,0-5-129,0-6 129,0-4-258,0-2 0,0-13-387,0 0-903,0 0-2709,0 0-645,3-15-129,-3 0-645</inkml:trace>
  <inkml:trace contextRef="#ctx0" brushRef="#br0" timeOffset="178274.1967">13390 8887 7611,'-12'-4'4902,"12"4"0,-7-14-387,7 14-3612,5-8-258,8 8 0,-2-6-129,8 2-129,-2 0-129,8 0-129,-1-3 0,4 3 0,2 1 0,0-3-129,1 2 0,-1 0-129,0 1-129,-4-5-903,5 8-3096,-10-1-516,-2 1-258,-8 1-387</inkml:trace>
  <inkml:trace contextRef="#ctx0" brushRef="#br0" timeOffset="178626.2169">13818 8875 2580,'9'-17'4773,"-3"6"-129,-6 11 0,0 0-2709,0 0-387,14 11-387,-14-11-258,5 29-129,-3-11-387,2 9 0,-1-1-129,-1 5 129,-1 1-387,1-1 258,0-1-258,-2-2 0,0-4-258,0-6 0,3 0-774,-3-18-2580,0 0-1161,0 0 0,0 0-516</inkml:trace>
  <inkml:trace contextRef="#ctx0" brushRef="#br0" timeOffset="179318.2563">13839 8871 6063,'-5'-14'5289,"-2"-9"-387,7 23-258,-2-22-2322,2 22-1419,5-17-129,5 10-387,1-3 0,3 3-258,-1 1 129,6 3-129,-2 2 0,2 1-129,-2 1 0,0 6 129,-3 2-129,0 1 0,0 0 0,-1 3 0,-2-1-129,-4-2 129,1 7-129,-5-2 0,-1 4 0,-2-1 0,-4 0-129,-5 2 129,-1-2 0,-3 0 129,-3-1-129,-2-3 258,1-1-129,1-4 258,1 0-129,3-5 0,2 1 0,10-5 129,-9 3-129,9-3 129,0 0-129,14-8 0,-2 3 0,5 0 0,2-4 0,2 5 0,-1 1-129,-1 1 0,1 2 0,-3 7 0,-3 2 0,-2 4 0,-5 6 0,-1 0-129,-2 1 129,-4 3 0,0-3 0,-5 0-129,-5 3 129,1-5 0,-3-2 0,-3-1 129,0-6 0,-2-2 0,-1-5 129,1 2 0,-2-4-129,4 0 129,0 0 0,3 0-129,3 0 0,9 0-258,0 0-258,0 0-3741,10-8-774,6 2-516,4-1-387</inkml:trace>
  <inkml:trace contextRef="#ctx0" brushRef="#br0" timeOffset="187953.7504">11518 11143 1548,'0'0'4386,"0"-10"516,0 10-387,0 0-1677,0 0-645,-6-9-516,6 9-645,0 0-129,0 11-258,0 2-258,0 10-129,0 2-129,0 10 0,0 12-129,0 3 129,0 2-258,0 4 258,0-3-258,0-5 129,0-6 0,1-10 0,2-6-129,0-11 0,-3-15-258,0 0-645,14 7-1806,-14-12-1677,4-7-258,-4-8-516,0-5 258</inkml:trace>
  <inkml:trace contextRef="#ctx0" brushRef="#br0" timeOffset="188293.7698">11295 11089 7998,'-10'-4'4773,"-2"-2"0,12 6-258,0 0-3225,10 0-387,2 0-129,8 2-129,0-2-258,7 2 0,2-2-129,2 0 0,0 0-129,3-1 0,2-5-258,-2 4 258,-2 0-129,0 1 0,-1 1 0,-2 0-258,-2 2-258,-9-2-1677,2 6-2451,-5 0-258,-5 2-516,-10-8-258</inkml:trace>
  <inkml:trace contextRef="#ctx0" brushRef="#br0" timeOffset="189101.816">11854 11540 3096,'0'0'4515,"-3"13"129,3-13-258,0 0-2451,0 0-387,6 0-258,-6 0-258,4-15-387,-1 3 0,-3 12-258,14-22-129,-4 13 129,-1-1-129,0-1-129,-9 11 0,15-18-129,-15 18 0,9 0 129,-9 0-129,6 12 0,-5 3 0,-1 4 129,0 7-258,0 3 258,0 0-129,0 2 0,0-3 0,0-1 0,0-1-129,0-3 129,0-5 129,1-4-258,-1-3 129,0-11 0,0 16 129,0-16-129,0 0 0,0 0-387,5 14-387,-5-14-1290,0 0-2451,-3-8-258,3 8-516,0 0 129</inkml:trace>
  <inkml:trace contextRef="#ctx0" brushRef="#br0" timeOffset="189389.8325">11861 11808 6450,'0'0'5031,"0"0"0,0 0-516,0-9-2580,10 9-516,-10 0-387,21-5-258,-8-1-387,3 5 0,0-4-129,1 4-129,-2 0 0,0 1 0,-2 0-129,0 0 0,-1 2 0,-2 5-129,-1 1-258,-9-8-903,16 7-3612,-16-7 129,11 9-387,-11-9-645</inkml:trace>
  <inkml:trace contextRef="#ctx0" brushRef="#br0" timeOffset="191069.9285">12732 11162 1677,'8'-7'4644,"-8"7"129,0 0-129,0 0-2193,0 0-774,0 24-129,-3-9-387,-4 14-258,-4 4-387,-2 8-129,-4 1 0,3 5-258,-5 0 0,0-6 0,2-2-129,3-7 0,1-9 0,4-7-129,4-4-258,5-12-903,0 0-3096,0-10-387,0-1-129,3-8-516</inkml:trace>
  <inkml:trace contextRef="#ctx0" brushRef="#br0" timeOffset="191369.9458">12522 11233 6450,'0'0'5031,"0"0"0,0 0-516,0 0-2967,7 10-516,1-2 0,11 8-258,-3-4-129,5 9-258,2 0-129,0 3 0,2-2-129,-3 7 0,-2-3 0,2 0-129,-1 1 0,-4 0 129,-1-4-129,-1-6-129,0 1-387,-6-16-1419,3 7-2838,-12-9-258,10 1-516,-10-1-387</inkml:trace>
  <inkml:trace contextRef="#ctx1" brushRef="#br0" timeOffset="57821.3071">21210 18189 0,'0'0'0,"0"0"0,0 0 0,0 0 0,0 0 0,0 0 0</inkml:trace>
  <inkml:trace contextRef="#ctx0" brushRef="#br0" timeOffset="192309.9994">13499 11026 5934,'4'-44'5031,"-1"29"-258,-3 4-387,0 11-3096,0 0-129,4 22-387,-4-2 0,3 14-258,-3 1 0,0 11-258,0-1 0,0 6-258,0-3 0,0 1 129,0 1-258,0-7 129,3-6 0,3-2 0,2-10 0,5-4 0,1-5 0,1-6-129,2-6 129,6-2 0,-1-2 0,3 0 0,-2 0 0,1-2 129,-1-3-129,2 5 0,-4 0 0,-3 0-387,4 6-1032,-10-6-3096,5 5-258,-5-5-387,0 0-258</inkml:trace>
  <inkml:trace contextRef="#ctx0" brushRef="#br0" timeOffset="192567.0142">13973 11276 8256,'0'0'5031,"9"-1"-387,-9 1 0,5 21-3483,-5-5-516,3 8-129,1 4-258,0 6 0,-2 2-258,-2 2 129,1-4-258,-1-5-387,4 4-2064,-4-16-2064,2-4-129,-2-13-516,0 0 0</inkml:trace>
  <inkml:trace contextRef="#ctx0" brushRef="#br0" timeOffset="192754.0249">13937 11072 9159,'-14'0'4773,"14"0"-258,0 0-516,0 11-3999,0-11-1677,14 7-2580,-1 3-258,4 0-258,-1-2-258</inkml:trace>
  <inkml:trace contextRef="#ctx0" brushRef="#br0" timeOffset="193214.0511">14391 11158 9030,'-7'14'5160,"-8"-6"-387,-3-6-129,-3 5-3612,-1-3-387,2 0-129,-4 1-258,6 1 0,-2 1-129,3 2 0,3-1-129,4 2 129,3 5-129,4-1 0,3 0 0,3 4 0,10-3 0,2 2 0,6 0-129,3-2 129,1-1 0,-1 3 0,0 0 0,0 3 0,-8 1-129,-3 2 129,-6 1-129,-6 2 258,-2-1-258,-7-3 129,-5-1 0,-4-5 0,-5-4 0,0-7 0,-2-5 129,4 0-129,-1-8 0,5-4 0,4-1-129,1-2-387,11 15-1806,0-20-2322,4 9-258,5-7-387,6 2-258</inkml:trace>
  <inkml:trace contextRef="#ctx0" brushRef="#br0" timeOffset="193566.0713">14542 11007 9288,'2'-10'5031,"-2"10"-387,0 0-258,0 0-4128,8 26-129,-8 0 0,2 6 0,1 8 0,-1 2-129,-1 2 0,0-1 129,-1-3 0,5 6 129,0-7-129,2 1 0,0-9 0,3-2 129,3-7-129,1-3-129,1-5 0,2-9 0,1-4-258,-2-6-645,9 0-3096,-13-7-645,2-1-258,-8-3-516</inkml:trace>
  <inkml:trace contextRef="#ctx0" brushRef="#br0" timeOffset="193770.0829">14509 11324 8901,'-27'-2'5031,"27"2"-129,0 0-258,0 0-3483,4-24-258,16 15-387,0-5-129,7 1-129,3 1-387,-1-5-3999,8 10-645,-7-3-387,2 7-129</inkml:trace>
  <inkml:trace contextRef="#ctx0" brushRef="#br0" timeOffset="194626.132">15154 10875 4773,'22'-1'5031,"-22"1"-258,12 0 0,-12 0-2709,0 0-387,0 0-516,0 0-129,0 0-387,0 0 0,-10 0-258,1-2-129,-5 2-129,-1 3 0,-2-2 0,0 3 0,-2-2-129,0 2 129,5-1-129,-1 2 129,5-2-129,1 4 0,9-7 0,-5 12 0,5-12 0,2 21-129,4-1 258,3 5-258,2 3 387,0 4-387,0 7 258,-1 4-129,1 8 0,-2 4 129,0 1-129,-4 7 0,-3-2-129,0 1 129,1-2-129,-3-3 129,0-9 0,0-5 0,2-9 0,0-8 0,1-5 0,2-7-129,-5-14 258,15 8-258,-7-8 129,2 0 0,0-2 0,4-4 129,-1 1-129,2-2 0,-1 4 0,0-2 129,-2 4-258,0 0 0,4 1-1032,-16 0-3612,18 2-129,-18-2-387,16-1-516</inkml:trace>
  <inkml:trace contextRef="#ctx0" brushRef="#br0" timeOffset="195098.1589">15583 11178 9030,'0'10'5160,"0"9"-258,0-5-258,6 8-3483,-5-2-387,5 11-129,-3 3-387,4 1 129,-4 2-129,1-1-129,1 0 0,-1-2 0,-3-4-258,-1-8-129,2 1-387,-2-23-1290,-2 11-2838,2-11-258,0 0-258,-14-23-258</inkml:trace>
  <inkml:trace contextRef="#ctx0" brushRef="#br0" timeOffset="195362.1741">15356 11206 6321,'0'0'5418,"0"0"-387,14-11-258,9 11-1935,0-8-1548,11 6-387,1-9-129,7 5-129,-2-4-258,4 3-129,-4-3 0,-1 3-129,-6 1-129,-1 0-258,-4 6-774,-10 0-3741,1 0-387,-10 2-129,-9-2-516</inkml:trace>
  <inkml:trace contextRef="#ctx0" brushRef="#br0" timeOffset="195766.1972">15894 11408 8127,'12'13'5160,"-8"1"-258,-1 9 0,-3-3-3096,3 12-645,-3-6-516,0 7-129,1-4-387,0-1 129,1-3-258,-2-5 0,3-4-774,-3-16-3870,0 0-258,0 0-387,11-9-258</inkml:trace>
  <inkml:trace contextRef="#ctx0" brushRef="#br0" timeOffset="196594.2446">15999 10902 6450,'6'1'5031,"5"-1"258,1-3-645,7 0-2451,-1-7-1161,11 4-387,-3-5 0,5 5-387,-3-1 129,3 0-258,-4 0 0,-3 4-129,-3 3 0,-1 0 0,-8 0 129,0 6-129,-12-6 0,4 19 0,-4-5 0,-4 0 129,-2 0-129,-2 2 0,2 4 258,-3 4-258,4 0 129,2 6-129,0 0 258,3 2-258,0 7 129,0 2 0,4 3-258,-1 0 258,3 3-258,1 2 129,-1 3 0,2-2 0,-2 2-129,-2-2 129,0-4 0,-1-5-129,-3-4 129,0-6 0,-4-5 129,-2-5-129,-1-6 129,-2-5-129,-4-6 258,0-3-129,-1-1 0,0-1 129,-1-6-258,0-1 129,4 1-129,3-3-258,8 10-2580,0 0-2064,0 0-129,2-14-516,8 11-387</inkml:trace>
  <inkml:trace contextRef="#ctx0" brushRef="#br0" timeOffset="197954.3223">16830 11257 5547,'0'0'4902,"0"0"-129,0 0-258,6-4-2838,12 4-387,-4-6-129,10 6-129,0-7-387,12 5-129,-2-3-129,4 2-129,0-1-129,-1 3 0,-1 1-258,-6-1 0,0 1-387,-11-2-1032,3 2-3225,-8-6 0,-6 5-387,-8 1-387</inkml:trace>
  <inkml:trace contextRef="#ctx0" brushRef="#br0" timeOffset="198171.3347">16930 11367 6708,'-3'11'4644,"16"0"0,5-11-258,7-2-3483,5-12 0,8 7-258,-1-7-129,2 4-387,0 4-645,-6-4-2838,-2 7-903,-7 2-387,-4 1-387</inkml:trace>
  <inkml:trace contextRef="#ctx0" brushRef="#br0" timeOffset="198546.3561">17184 11057 9030,'0'-11'5031,"13"11"-516,-1 0-129,7 8-3612,3-1-516,3 5-129,3 0 0,3 2-129,-4-1 0,1 0 129,-6 1-129,-4 2 0,-4 4 0,-6 1 258,-5 2-258,-3 2 0,-7 3 129,-3-2 0,-4 0 0,0 1 0,0-5 0,2-1 0,1-2-129,6-5-129,3 1-1290,2-15-3096,0 0-258,13 0-387,1-4-129</inkml:trace>
  <inkml:trace contextRef="#ctx0" brushRef="#br0" timeOffset="199094.3875">18025 10892 10449,'8'10'5160,"-4"10"-387,-3 1 0,1 13-4386,0 3 0,0 5-258,-1 3 0,1 4 0,-2 1 0,0-3-129,-2-8 0,1 3 0,0-6 0,1-4 0,1-2-129,4-9 129,4-6 0,4-4-129,2-2 129,3-5 0,6-3-129,2-1 129,2-1 0,3-3-129,0 1-387,-6-13-1677,7 11-2451,-6-7-129,-2 1-516,-3-5-258</inkml:trace>
  <inkml:trace contextRef="#ctx0" brushRef="#br0" timeOffset="199318.4003">18472 11134 10320,'0'0'5160,"7"6"-258,-2 8-129,-5-1-4128,2 8-258,1 0-129,1 9-129,-1 0-129,-1 5 0,3 0-387,-5-11-516,11 2-3741,-8-12-258,-3-14-129,13 3-516</inkml:trace>
  <inkml:trace contextRef="#ctx0" brushRef="#br0" timeOffset="199506.4111">18431 10925 9933,'-12'-10'4773,"12"10"-129,0 0-516,17-12-4386,1 13-1548,2 3-2580,2 3-258,-1 1-258,-1 6-258</inkml:trace>
  <inkml:trace contextRef="#ctx0" brushRef="#br0" timeOffset="199941.4359">18800 11076 7482,'12'9'4902,"-12"-9"129,0 0-516,0 0-3225,0 0-258,-9 0-258,9 0-258,-18 0-129,7 4-129,-5 1-129,1 5 0,-2 0 0,0 1-129,4 1 0,0 4 0,5-2 0,4 0 0,4-2 0,8-2-129,5 4 129,4-1 0,3 0-129,3 1 129,-1 0 0,2 4-129,-6 1 129,-1 4 0,-4 2-129,-6 0 129,-5 2-129,-2 0 129,-6-1 0,-4-2 0,-5-5 0,-1-5 0,1-3 0,0-5 0,1-3 0,2-3-258,4 0-774,-5-1-3612,9-10-129,2-5-387,2-2-516</inkml:trace>
  <inkml:trace contextRef="#ctx0" brushRef="#br0" timeOffset="200257.454">19066 10788 11094,'6'37'5418,"-6"-13"-645,-3 3 129,-1 6-4773,1 6 0,3 4-129,0 3 129,0 3-129,0-2 0,4-1 0,-1-6 0,5-2-129,1-3 129,1-4-129,2-5 129,2-6 0,4-1-258,0-8 0,2 1-774,-8-12-3612,7 0-129,-5-5-387,-2-4-387</inkml:trace>
  <inkml:trace contextRef="#ctx0" brushRef="#br0" timeOffset="200446.4649">18975 11147 10320,'-45'-14'5289,"37"10"-516,8 4 129,2-14-4386,14 9-129,10-1-258,6 1-129,4-2-645,8 5-4128,-5-2 0,6 1-516,-5-2-387</inkml:trace>
  <inkml:trace contextRef="#ctx0" brushRef="#br0" timeOffset="201025.498">19822 10782 5934,'8'-13'5418,"-7"1"-258,-1 12-516,-8-18-2838,8 18-645,-15-13-129,6 10-516,-7-5 0,0 6-129,-4-1-129,0 3 129,-1-2-258,1 2 0,-1 0 0,4 0-129,3 4 129,4 2-129,10-6 0,-12 19 0,12-5 0,0 4 0,7 8 0,-1 5 0,3 6 129,-2 7-129,-1 2 129,-1 1-129,-2 7 0,-3 3 0,0-4 129,-1 5-258,-5-4 0,1-4 129,-2 0 0,0-5 0,-1-5-129,6-7 258,-1-7-258,3-6 129,0-5 0,9-6 0,2-6 0,5-2 0,3-1 0,1 0 0,4-5 0,0-1 0,0-2-129,0-2-258,7 10-3225,-9-8-1419,-1 2-258,-1-8-516,-3 3-129</inkml:trace>
  <inkml:trace contextRef="#ctx0" brushRef="#br0" timeOffset="201513.5259">20178 10917 9030,'11'-2'5289,"-11"2"129,10 9-258,-2 21-3999,-5-7-387,3 6-516,1 7 129,-1 0-129,-1 5 0,-1-4-129,-1 1-129,0-9-129,0-4-129,-2-5 0,4-4-516,-5-16-1161,0 0-3096,0 0-258,0 0-258,-8-17-258</inkml:trace>
  <inkml:trace contextRef="#ctx0" brushRef="#br0" timeOffset="201746.5393">20027 10943 9288,'-8'-10'5547,"8"10"-387,0 0 129,13-16-4386,10 11-129,7-1-258,11-1 0,1 0 0,9 0-129,-1-3-129,6 2-129,-6 4-258,-2 2-129,-3 2-774,-15 0-4128,4 6-258,-14-3-387,-4 7-387</inkml:trace>
  <inkml:trace contextRef="#ctx0" brushRef="#br0" timeOffset="202377.5754">20562 11369 9159,'11'2'5418,"-2"-2"-258,-9 0-129,16-14-3999,-11-5-258,7 4-258,-2-3-129,2 3 0,-3 1-129,1 1 0,-10 13-129,16-14 0,-16 14 0,10 2-129,-7 9 0,-1 6 0,0 5-129,-2 9 129,0 3 0,0 0 0,0 1-129,-2 1 129,2-3-258,0-6 0,2-1-129,1-9-258,2 1-645,-5-18-3225,2 16-645,-2-16-387,0 0-129</inkml:trace>
  <inkml:trace contextRef="#ctx0" brushRef="#br0" timeOffset="202633.59">20615 11642 8901,'0'0'5289,"0"0"0,0 0-387,0 0-3612,8 0-387,6 0-129,-2 0-258,4 0 0,4 0-129,1 1-129,3-1 0,0-4-129,1 1-129,-1-1 0,-3 3-387,-2-2-129,2 7-1935,-13-4-2838,-8 0 0,0 0-774,0 0 0</inkml:trace>
  <inkml:trace contextRef="#ctx0" brushRef="#br0" timeOffset="203429.6355">20971 10611 9159,'-6'11'5418,"6"-11"-258,8 3-129,-8-3-4386,23 3-129,-4-3 0,4 1-129,0-1 0,4 0 0,1 0-129,0 0 0,-1-3-129,-5 3 0,-3 0-129,-3 0 0,-5 5 0,-3 6 0,-4 2 0,-2 3 0,-1 5 0,-2 5 0,-4 2 0,-1 2 0,1 2 0,1 1 0,-2 4 129,2 1-129,4 1 258,0 0-258,0 0 129,0 6-129,0 1 129,4 1-129,1-1 0,-3 2 0,1-1-129,0 1 129,-1-2 0,-2-3 0,0-3 0,-3-4 129,-4-6-129,-2-6 129,-1-7-129,-2-6 129,0-5 0,0-4 0,-3-2-129,4 0 0,-2-2 0,2-3-258,11 5-1677,-13 0-3354,13 0 0,0 0-645,0 0-516</inkml:trace>
  <inkml:trace contextRef="#ctx0" brushRef="#br0" timeOffset="208357.9174">10356 12940 10707,'0'0'4902,"0"0"-258,0 0-129,0 0-3483,0 0-258,0 0-258,10 0-129,-1 0 0,3 0-129,4 3 0,2 0-129,3 3 0,0-4 0,2 4-129,1 0 0,-1 2 0,1-2 0,-1-2 0,-2-3 0,1-1-129,-4 0-129,-3-3-387,2 3-387,-17 0-3354,15-4-387,-15 4-258,0 0-258</inkml:trace>
  <inkml:trace contextRef="#ctx0" brushRef="#br0" timeOffset="209197.9655">10351 13257 7611,'3'-15'4773,"-3"15"-129,0 0-258,0-11-2451,0 11-516,8 5-516,3 4-258,-1-2-129,6 2 0,1-4-258,4-1 0,0-1-129,4-1 0,-1-2 0,0 0-129,-5 0 0,2-3 0,-5-1-129,-3-1-387,5 5-2838,-18 0-1290,14-13-258,-14 13-516,0 0-258</inkml:trace>
  <inkml:trace contextRef="#ctx0" brushRef="#br0" timeOffset="210026.0128">11568 12721 4644,'10'-18'4773,"-10"18"0,5-10-387,-5 10-1806,2 7-258,5 14-645,-7 5-645,0 9-258,0 4-129,0 13-258,0 1-129,3 5-129,-3-2 0,2-3-129,0-4 0,1-6 0,-1-7 0,1-10-129,-2-3-129,-1-8-258,1 0-903,-1-15-3354,0 0 258,-8 0-645,8 0-258</inkml:trace>
  <inkml:trace contextRef="#ctx0" brushRef="#br0" timeOffset="210317.0294">11417 12695 9933,'0'0'4773,"0"-13"129,9 13-387,1-3-3225,12 3-387,2 0-129,7 0-129,3-1-129,2 1-129,2-4-258,5-2 129,-5 0-258,1 0 129,0 2-129,-1-1 0,-5 3-258,-4-1-516,4 7-3870,-17 4 0,-2 11-774,-10-3 0</inkml:trace>
  <inkml:trace contextRef="#ctx0" brushRef="#br0" timeOffset="211257.0832">12365 12777 2580,'19'-25'4773,"-14"10"-129,-2 1 0,-3 14-1548,0-25-903,0 25-516,-10-24-387,10 24-387,-21-18-258,6 15-129,-5-1-129,0 4-129,-3 7 0,0 10 0,-2 4-129,3 13 129,-1 2-258,6 15 129,3 2 0,6 7 0,5-1-129,3 2 129,11-3 0,5-6 0,3-5 0,6-12 0,0-8 0,5-9-129,-1-10 129,-2-7 0,2-4 0,1-9-129,-1-3-129,-5-6-129,2 11-774,-12-6-3870,5 5 0,-11 1-645,2 6-129</inkml:trace>
  <inkml:trace contextRef="#ctx0" brushRef="#br0" timeOffset="212010.1263">13409 12735 6450,'0'-12'5031,"-3"2"129,3 10-645,-16 0-1548,9 12-1548,-8 8-774,1 9-129,-5 1-258,0 11 0,-5-2-129,2 5 129,1 0-258,-1-7 129,4-5-129,2-10-129,5-4-387,1-15-258,10-3-1290,0 0-2580,-3-21-258,3-6-258,-1-2-258</inkml:trace>
  <inkml:trace contextRef="#ctx0" brushRef="#br0" timeOffset="212210.1378">13131 12764 8256,'-9'-14'5031,"9"14"-258,0 0 0,6 17-2838,-6-17-774,26 29-387,-8-9-129,5 5-129,4-5-129,1 5-129,0 0-258,3 2 0,-3-3-258,-4-12-1548,3 6-2967,-6-7-129,1 2-516,-5-12-387</inkml:trace>
  <inkml:trace contextRef="#ctx0" brushRef="#br0" timeOffset="212746.1684">14369 12619 9804,'-6'24'5289,"6"0"-516,0 3 258,2 13-3612,1-1-645,5 11-129,1 1-258,2 4 0,-3 2-258,1-6-129,-2-2-129,0-7 0,-2-5-258,-3-13-258,1 0-903,-3-24-3354,-3 11 0,-6-15-387,4-11-258</inkml:trace>
  <inkml:trace contextRef="#ctx0" brushRef="#br0" timeOffset="212985.1821">14168 12606 10062,'-18'-24'5160,"18"24"-387,-6-11 0,14 11-3741,5-1-516,13 1 0,6 0-129,9 0 0,4 0-258,7 0 0,2 0-129,2 0-258,1 1-387,-9-2-3096,4 4-903,-9-2-516,1 6-129</inkml:trace>
  <inkml:trace contextRef="#ctx0" brushRef="#br0" timeOffset="213249.1972">14964 12528 11739,'-11'42'5289,"5"-9"-129,-5-4-387,8 17-4257,-2-1 129,4 9-258,-2 5 0,3-3-129,2 0-258,2-5-129,2-4-129,-2-15-129,4 0-516,-8-32-2193,7 18-1806,-7-18-129,0-18-258,-4-7-516</inkml:trace>
  <inkml:trace contextRef="#ctx0" brushRef="#br0" timeOffset="213789.2281">14814 12571 11997,'-5'-18'5031,"5"-1"-129,7 19-903,4-9-3225,13 7-258,3-1 129,7 3-258,2 0 0,2 4-129,3 6-129,-2 5 0,-3 0 129,-8 5-129,-4 3-129,-9 3 0,-6 3 129,-6 2-129,-4 0 129,-12-2-129,-2-5-129,-7 1 129,-2-2-129,0-5 258,0-5-258,2-4 129,3-4 0,5-3 0,6-1 0,8-1 0,0 0 129,11-8-129,6 3 0,4-1 0,5 3 129,2 3-129,0 0 0,0 7 0,-6 3 129,0 6-129,-6 7 0,-6 3 0,-6 5 0,-4 0 0,-8-1 129,-7 1 0,-8 2 0,-5-4 0,-5-4 129,1-3-129,-5-5 129,3-3 0,4-1-129,4-5-258,8-1-258,3-10-1806,15 3-2967,0-12-258,4-5-258,7-11-774</inkml:trace>
  <inkml:trace contextRef="#ctx0" brushRef="#br0" timeOffset="215558.3293">11988 9041 1419,'0'0'4386,"0"0"258,0 0 0,0 0-2322,12 0-645,-12 0-516,22-7-258,-10 0 129,5 7-516,0 1-1935,0-1-2709,-6 0-645,2 0-258,-13 0-387</inkml:trace>
  <inkml:trace contextRef="#ctx0" brushRef="#br0" timeOffset="216354.3748">14338 9124 7740,'11'-13'5031,"0"5"-387,1 3-774,0 3-7482,0-5-645,2 7-129,-14 0-1032</inkml:trace>
  <inkml:trace contextRef="#ctx0" brushRef="#br0" timeOffset="217706.4521">16261 12761 3612,'-10'2'4773,"1"-1"-129,-1-1-1161,10 0-774,-8 0-516,8 0-387,0 0-387,8 12-516,3-12-258,10 6-129,4-6 0,7 3-129,5-3 0,5 0-129,4-2-129,4-3 0,-2 2-129,-2-1 129,-4 0-129,-5-3-129,-4 4-129,-8-1-129,-5 4-645,-20 0-2064,0 0-1548,0 0-387,-14 10-129,-12 1-387</inkml:trace>
  <inkml:trace contextRef="#ctx0" brushRef="#br0" timeOffset="217945.4658">16364 12962 7611,'-7'3'4773,"-3"-3"0,10 0 0,0 0-3225,14 0-129,-4-3-516,12 3-129,-5 0-129,10 0-129,-1 0-387,5 0 0,2 3-129,1-2-129,-3 3-258,0-4-1161,1 4-3096,-9-4-129,2 0-387,-8-2-516</inkml:trace>
  <inkml:trace contextRef="#ctx0" brushRef="#br0" timeOffset="218322.4874">16744 12624 11481,'0'0'5160,"-2"11"-645,2-11 258,11 12-4128,3-4-258,6 4 129,3-1-258,5-1 0,-1 2-129,4-1 0,-4 1 0,2 1-129,-5 3 129,-2 2-258,-7 4 129,-8 6 129,-6-2-129,-3 9 129,-9 1-129,-8 2 129,-5 1 0,-3-3 0,-2-2 0,5-5 129,0-2-258,6-11 129,5-2-387,13-14-1161,0 0-3354,7-5-258,12-6-258,-3-6-645</inkml:trace>
  <inkml:trace contextRef="#ctx0" brushRef="#br0" timeOffset="220653.6207">7956 8014 3612,'0'12'4386,"0"-12"-129,0 0-1935,-1-10-774,1 10-258,1-28 0,5 11-387,-5-10-258,7-4-129,-3-10-258,4 3 0,-2-8-129,0-1 0,0-1-129,0-1 129,2 3 129,-3 8-258,-1 7 129,-3 1 0,0 11 0,1 7 0,-3 12-129,0-12 129,0 12-129,0 0 129,0 0-258,0 0 129,0 0-129,0 0-645,0 0-3483,0 0-258,7-15-387,-7 15-387</inkml:trace>
  <inkml:trace contextRef="#ctx0" brushRef="#br0" timeOffset="222501.7264">7994 7413 129,'0'0'1290,"0"0"0,0 0 258,0 0 258,8 0 387,3 0 0,2-7 129,5 7-516,-3-7-258,11 6-258,-2-9-516,10 6 0,-4-7-258,6 5-258,4 1-129,1-3 129,2-4-258,-1 4 129,2-1-129,-3 2 129,2-1-129,3-1 0,-6-1 0,2 2 0,1-2 0,1 3 0,2 0 0,5 1 0,0-1 0,2 4 0,4-2 0,-2 3 0,6 1 0,1-1 0,3-1 0,-1 1 0,6 1 0,2-3 0,2 1 0,1-1 0,-1-2 0,1 2 0,1 2 0,3-3 0,-2 2 0,0-1 0,-3 1 0,4-1 0,-5-1 0,2 2 0,-1 1 0,-2 1 129,-2 0-129,0 1-129,-3 1 129,-3 3 0,0 6 0,-2-3-129,-5 1 129,-2 2-129,-4-2 129,2-2 0,0 0-129,-1-1 129,1-1 0,0-1 0,-1-2-129,2 1 129,-1-1 0,-1 1 0,-1 0 0,1 1-129,-1 0 129,1 1 0,4 2-129,-1-2 129,0 1 0,0 2 0,2-1 0,0-2 0,0-2 0,-1-1 0,0 0-129,2-1 129,1 0-129,3 0 129,-2 0 0,1 0 0,0 0 0,-1 0 0,0 0 0,-3 0 0,-2 3 0,1 0 0,2 3-129,1-1 258,-4 2-129,2-2 0,-3 1 0,0-1 0,-2 1 0,-2-3 0,-2 1 0,0-2 0,-2-2 0,3 0 0,0 0 0,-1-3 0,1-3 0,-2 3 0,-2-1 0,0-1 0,-3 3 0,-1-1 0,-5 2 0,-3 0 0,-2-1 129,1 1-129,-4-2 0,0 3 0,-2-1 0,-2 0 0,-3-1 0,-1 1 0,-2 1 0,-1 0 0,-5 0 0,-1 0 0,-11 0 0,13 2 129,-13-2-129,0 0 0,10 6 0,-10-6 0,0 0 0,0 0 0,9 3 0,-9-3 0,0 0 0,13 4 0,-13-4 129,14 3-129,-7 2 0,2-4 0,3 2 0,-1 1 0,2 1 0,0-2 0,0 1 0,1-2 0,-1 1 0,-3 0 129,1-2-129,-2-1 129,0 2 0,-9-2 129,12 0 0,-12 0 129,11-2 0,-11 2 258,0 0-258,10-5 0,-10 5 0,0 0-129,0 0 0,0 0 0,10 0 0,-9 10 129,-1 8-258,0 6 129,0 7-129,0 1 0,-1 6 0,1-2-129,0 1-258,-2-12-1032,2-1-3354,0-10-387,0-14-258,0 0-645</inkml:trace>
  <inkml:trace contextRef="#ctx0" brushRef="#br0" timeOffset="223357.7754">11393 6556 3999,'7'-10'5160,"-7"10"-258,0 0-129,0 0-2838,5 11-516,-5 7-645,5 17 0,-5 3-258,3 6 0,-3 4-258,2 5 0,-1-1-129,-1-6 0,0 2-129,0-6 129,0-2-129,0-6 129,0-5-258,0-6 0,1-3-258,-1-20-1161,1 12-2967,-1-12-516,1-19-387,-2-3-258</inkml:trace>
  <inkml:trace contextRef="#ctx0" brushRef="#br0" timeOffset="223665.793">11137 6638 7998,'-11'-9'5289,"7"-3"-387,4-4-129,5 14-3870,5-2-387,10 1 129,2 0-129,10 3-129,1 0-129,6 0 0,4 0-129,2 0 0,1 0-129,3 0-129,-2 0 0,-1-4-387,2 9-2064,-6-5-2322,-5 4-387,-6-2-258,-3 7-387</inkml:trace>
  <inkml:trace contextRef="#ctx0" brushRef="#br0" timeOffset="224197.8233">12157 6634 7353,'10'-11'5160,"-9"1"-129,-1 10-1419,-9-7-2193,9 7-387,-20-8-387,8 6 129,-9-2-387,0 4 0,-6 2-129,-1 6-129,-4 5 129,2 4-129,-1 3 0,4 9-129,5 3 0,2 4 129,11 7-129,9-2 129,5 2-129,12 3 129,9-2-258,5-7 387,5-7-258,5-8 258,0-13-129,-3-6-129,-2-3-258,-2-11-774,-3 0-3999,-7-6-387,-7 4-258,-6-5-645</inkml:trace>
  <inkml:trace contextRef="#ctx0" brushRef="#br0" timeOffset="226561.9586">11938 6677 4644,'-1'-13'5160,"-3"-3"-258,4 16-258,-9-19-3483,9 19 0,-3-14 0,3 14-387,0 0 0,-2-11-129,2 11-129,0 0-129,0 0-129,0 0 0,0 13-258,0 6 129,0 5 0,0 8 0,0 2-129,-2 9 129,0 0-129,1-2 0,0-3 0,-3 2 0,4-5 0,0-5 129,0-6-129,0-3 0,0-3 0,1-5 129,1-1-258,-2-12 129,0 0-129,0 0-258,0 0-387,0 0-645,14-18-2709,-14-1-1032,3-4-387,-3-7-129</inkml:trace>
  <inkml:trace contextRef="#ctx0" brushRef="#br0" timeOffset="227333.0027">11878 6611 6321,'-21'-13'5160,"8"6"0,13 7-645,-19-8-3225,19 8-516,0 0-258,0 0-258,-9-3 0,9 3-129,0 0-129,0 0 0,0 5-129,0-5 129,0 0 0,0 12-129,0-12 0,0 0 129,2 12-129,-2-12 129,0 0 0,0 0 0,0 0 129,0 0 0,0 0-129,0 0 258,0 0 129,0 0-129,0 0 129,9-3 0,-9 3-129,14-14 129,-4 5 0,7 3 0,0-3-129,6 1-129,0 2 0,3 4 0,1 2 0,-1 0-129,1 3 0,-1 5 0,0-1 0,1 4 129,-6-3-258,3 4 258,-2 3-129,-3-2 0,-2 4 0,-7 6 0,1 4 0,-6 1 0,-1 3 0,-3 1 0,-1 0 0,0 2 0,-1-4 0,-3-4-129,-1-2 129,-2 3 0,-3 0 129,-1-3 0,-4-3-258,-1 0 258,-4 0 0,-1-3-129,-3-3 129,0-2 0,-3-2 0,1-2-129,0-2 129,1-1-129,1-3 129,0 2 0,7-3-129,1 0 129,3-2 0,4 1-129,9-1 129,-10 0-129,10 0 0,0 0 0,0 0 0,10-6-129,0 5-258,2-6-258,10 7-2322,-7-4-2322,8 0-129,-6-10-387,3 1-516</inkml:trace>
  <inkml:trace contextRef="#ctx0" brushRef="#br0" timeOffset="227981.0398">11897 6671 3999,'0'0'4644,"-8"0"0,8 0-1806,0 0-903,-1 9-258,1-9-516,0 0-387,0 0 129,-1 14-387,1-14-129,0 22 0,0-5-129,0 10 0,0 6 0,0 2-129,1 3 0,0 5 0,2 0-129,0-4 258,-1-2-258,0-5 258,1-4 0,0-4 0,-3-2 0,2-5-129,-2-5 129,0-1-258,0-11 129,0 17-129,0-17 0,-2 11 0,2-11 0,0 0-129,0 0-387,0 0-4257,0 0-129,1-21-516,6-9-645</inkml:trace>
  <inkml:trace contextRef="#ctx0" brushRef="#br0" timeOffset="229066.1019">17983 12513 8643,'0'-18'5160,"0"18"-387,0 0-129,-14 15-2838,14 12-645,-4-3-129,4 17-387,0-3 0,0 10-129,0-2 0,0 4-258,0 0-129,0-2 0,0 1-129,0-2 129,0-7-258,0-2 129,0-4-258,0-9-129,0-4-387,0-21-1161,0 0-2838,0 0-258,3-13-387,-3-18-258</inkml:trace>
  <inkml:trace contextRef="#ctx0" brushRef="#br0" timeOffset="229358.1186">17641 12544 9159,'-13'-8'5160,"5"-8"-387,8 16 0,8-14-3483,12 14-387,4-8-129,15 9-129,4-5 0,6 4-129,3-6-129,7 2-129,-1 0-129,3-2 0,-4 0-129,-2 1 0,-4 0-129,-5 0-258,-3 6-774,-13 1-3741,-3 9-129,-13-1-387,-6 5-387</inkml:trace>
  <inkml:trace contextRef="#ctx0" brushRef="#br0" timeOffset="229733.14">18594 12468 8256,'2'-15'4902,"-2"15"0,0 0-258,3 24-2451,-3-3-1032,2 18-387,-2-1 0,3 12-258,-3 0-129,2 3 0,1-3-129,-2 8 0,0-7-258,1-2 0,3-1-258,-3-11 0,3 1-645,-5-20-3225,4 3-645,-4-21-387,0 0-387</inkml:trace>
  <inkml:trace contextRef="#ctx0" brushRef="#br0" timeOffset="230125.1624">18480 12467 11481,'2'-26'5289,"9"17"-387,-1-3 129,13 7-4386,4 1-129,7 3 0,4 1-129,3 6 0,2 8-129,2 4-129,2 5 129,0 6-258,-1 7 129,-5 3 0,-8 6 0,-3 3 0,-12 7-129,-5 3 129,-13-2-129,-11 0 0,-15-3 0,-9-5 0,-11-5 129,-5-7 0,-6-14 0,-2-2 0,3-8 0,5-8-258,18 8-2064,9-14-2967,19-10-258,13-11-387,24-2-645</inkml:trace>
  <inkml:trace contextRef="#ctx0" brushRef="#br0" timeOffset="252955.4683">11909 12108 2709,'1'-21'4902,"-1"11"-258,0 10-129,0-24-1419,0 24-1419,0 0-516,0 0-387,0 0-258,4 22-129,-4-4 129,0 5-129,0 4-129,0 6 129,0-2-258,0 1 0,0-1 0,0-3 0,2-4-129,-1-3-258,3-1-258,-4-20-1419,5 15-2580,-5-15-258,0 0-258,9-10-387</inkml:trace>
  <inkml:trace contextRef="#ctx0" brushRef="#br0" timeOffset="253171.4806">12034 12120 6966,'0'0'5031,"0"0"-129,9 0-516,-9 0-2580,2 12-774,-2 3-258,2 12-258,-2-1-129,3 8-258,-2 3-903,0-5-3741,1-2-129,1-4-387,1-10-387</inkml:trace>
  <inkml:trace contextRef="#ctx0" brushRef="#br0" timeOffset="254367.549">14679 11993 4257,'4'-15'4773,"-4"15"-258,0 0-1161,0-17-903,0 17-774,0 0-387,5 14-387,-5-3-387,1 13 0,-1-2 0,0 6-258,0 5 0,-1 1-129,-3-1 0,3-3-129,0 0-129,1-10-129,0-1-129,0-19-903,14 15-2967,-14-15-516,15-15-129,-8-5-387</inkml:trace>
  <inkml:trace contextRef="#ctx0" brushRef="#br0" timeOffset="254563.5602">14802 11967 6063,'5'-13'5160,"-5"13"-387,0 0-258,0 0-2580,9 21-774,-9-1-129,4 9-387,-1 1-258,6 6 0,-1 1-129,-1 0-516,10 6-4257,-10-6-129,2-1-387,-6-4-774</inkml:trace>
  <inkml:trace contextRef="#ctx0" brushRef="#br0" timeOffset="255719.6264">18828 11832 3870,'11'-10'4644,"-11"10"-258,0 0-1161,0 0-903,0 0-774,0 0-387,0 0-129,-2 7-258,2-7-258,-13 28 0,4-8-258,-1 5 258,-2 2-387,-2 4 0,1 5-129,-1-3 129,-2 1-129,3-3 129,2-8-129,2 0 0,6-6-258,-1-4 0,4 2-903,0-15-3225,0 0-387,9 0-258,-1-8-258</inkml:trace>
  <inkml:trace contextRef="#ctx0" brushRef="#br0" timeOffset="255987.6417">19037 11816 8127,'10'-8'4644,"-16"18"0,-4 10-1032,-9-3-2451,7 9-258,-7-3-129,2 8 0,-3-5-258,1 10 0,0-8-129,1 4-129,0-1-129,2 2-129,2 3-774,-2-4-3999,8 1 0,-2-6-516,2-3-516</inkml:trace>
  <inkml:trace contextRef="#ctx0" brushRef="#br0" timeOffset="261811.9748">11677 14351 9030,'-8'-15'5031,"1"0"-129,7 15-258,0 0-3870,10 10 129,4 2-387,10 2 0,2 0 0,10-2-129,3-5-129,4-3 0,6-4-387,-2-14-516,11 3-3870,-12-12-387,-1 6-258,-11-4-387</inkml:trace>
  <inkml:trace contextRef="#ctx0" brushRef="#br0" timeOffset="262395.0082">11912 14490 3483,'1'-23'4902,"-1"10"-258,0 13-387,-3-16-1677,3 16-516,0 8-645,4 17 129,-4 2-645,0 21-129,-1 3-129,-2 10-258,1 4 0,-1 0-258,0-2 0,3-10-387,0-4-129,1-18-645,13-5-3999,-5-17 129,3-6-645,0-9-258</inkml:trace>
  <inkml:trace contextRef="#ctx0" brushRef="#br0" timeOffset="262683.0246">12409 14320 9417,'7'39'5418,"-14"0"-387,-4-2 0,2 12-3225,0 4-1548,8 6 0,-1-3 0,2-2 0,1-6-258,3-9-258,1-9-258,0-11-387,5-2-774,-10-17-1806,4-11-1290,-4-10-387,-1-5-258,-9-11 129</inkml:trace>
  <inkml:trace contextRef="#ctx0" brushRef="#br0" timeOffset="263147.0512">12320 14503 6837,'-32'-94'5160,"23"57"-129,2 6-129,9 16-2193,0-7-1290,14 10-387,5 0-258,10 5-129,3 2-258,6 5 0,3 1-258,-1 6 0,-2 6-129,-8 6 0,-8 4-129,-8 5 129,-11 2-129,-9 0 0,-14 3 129,-8 1-129,-8 0 0,-3-2 129,-2-6 0,4-3 0,4-4 0,10-4 129,11-10-129,10-5 0,17-3 0,13-8 129,10-2-129,5 2 0,5 5 0,1 6 0,-4 6 0,-3 13 129,-12 8-129,-11 5 0,-6 9 0,-12-2-129,-6 3 258,-12-3-258,-9-7 258,-8-1-129,0-6 129,-6-9-129,-1-3 0,5-7 129,4-6-129,2 0-129,11-4-516,3-13-2193,14 17-2451,1-19 129,15 9-774,1-7-258</inkml:trace>
  <inkml:trace contextRef="#ctx0" brushRef="#br0" timeOffset="263379.0644">13085 14452 12900,'0'0'5676,"12"-5"-516,-2-11 0,11 3-4515,7-3-516,7-3 0,7 8-387,-2-3-258,5 14-1419,-9-5-3096,-3 5-129,-11 4-258,-5 11-516</inkml:trace>
  <inkml:trace contextRef="#ctx0" brushRef="#br0" timeOffset="263547.0741">13211 14581 11868,'-44'33'5547,"30"-28"-516,14-5 129,0 0-4386,9 9-129,10-9-129,8 0-387,6 6-1032,-1-5-3999,9 4-129,-4-4-645,2 6-129</inkml:trace>
  <inkml:trace contextRef="#ctx0" brushRef="#br0" timeOffset="264051.1028">13875 14043 9933,'20'-4'5547,"-20"4"-516,14 37 129,-11-16-3741,3 23-645,-5 2 0,1 14-387,-2 1-129,-1 8-129,-3-1 0,-1 0-258,0-5 129,3-4 0,0-10-129,2-8 129,5-9 0,7-9 0,4-10 0,6-7 0,-1-6 0,6-4 129,1-3-258,3-3-129,1 3-387,-6-12-1032,6 13-3354,-11-8 0,3 6-516,-7-8-516</inkml:trace>
  <inkml:trace contextRef="#ctx0" brushRef="#br0" timeOffset="264267.1152">14316 14349 12384,'3'10'5418,"-3"9"-387,0 14-129,-3-2-4386,3 12 0,3-1-258,1 4-258,2-4-129,0-6-258,5 0-1290,-4-21-3225,4-7-129,-5-14-516,1-13-516</inkml:trace>
  <inkml:trace contextRef="#ctx0" brushRef="#br0" timeOffset="264440.1251">14288 14081 12126,'0'0'5289,"-5"-10"-516,5 10-258,13 11-4386,0-3-1032,11 12-3870,-2-3 129,5 8-645,-3-4-258</inkml:trace>
  <inkml:trace contextRef="#ctx0" brushRef="#br0" timeOffset="264799.1456">14619 14275 11997,'-10'0'5289,"-10"-5"-129,5 5-258,-6 3-4128,5 2-258,0 2-129,2 4-129,6 1 0,4 1-258,4 4 129,10 1-129,4 4 0,4 4 0,4 0 0,1 7-129,0 2 129,-4 6 0,-1-3-129,-5 4 129,-8-8 0,-5 0 0,0-6 0,-12-9 0,-5-2 0,-5-10 129,-2-7-129,1 0 0,-2-6 0,4-6-258,2 2-258,2-11-774,16 6-3612,-3-6-258,8 3-129,4-11-774</inkml:trace>
  <inkml:trace contextRef="#ctx0" brushRef="#br0" timeOffset="265123.1642">14914 14065 12255,'0'-15'5547,"-14"22"-516,7 14 0,-5-3-4128,6 9-645,2 9 0,4 6-258,0 8 129,4-3-129,2 6 129,3 1-258,1-1 129,-1-3 0,3-4-129,0-6 129,3-7 0,-3-7-258,0-1 0,0-16-258,0 0-258,-12-9-387,21 0-1806,-21-13-1935,1 0-258,-4-11-387,-4 4 258</inkml:trace>
  <inkml:trace contextRef="#ctx0" brushRef="#br0" timeOffset="265275.1728">14890 14514 8256,'-56'-27'5160,"31"17"0,11 9-258,-3-8-2580,17 9-1032,7-1-516,13 1-258,5-3-258,11-2-387,5 7-1677,-4-8-2967,5-2-258,-5-6-645,-2 2-387</inkml:trace>
  <inkml:trace contextRef="#ctx0" brushRef="#br0" timeOffset="266003.2145">15546 13891 6321,'46'-25'4902,"-25"18"0,-7-8-645,6 15-1548,-18-12-774,7 12-645,-9 0-387,0 0-129,-11 0 0,-2 0-258,-5 2-129,-2 6-129,-8 0 0,0 5-129,-3-2 129,-2 4-129,5-2-129,1 1 0,5 7 0,2-5 0,9 6 0,8 2 0,3 7 0,3 2 0,9 8 0,3 4 0,3 5 129,-1 5-258,4 3 129,-5 4 0,-1 2-129,1 0 0,-5 2 129,-5-1 0,-1-6-129,-4-3 129,-1-5-129,1-9 129,-1-9 0,0-6 0,0-7 129,5-8-258,-5-12 258,17 10-129,-1-10 0,1 0 0,7-9-129,2 1 129,1-2-129,3-3 0,4 4-387,-6-10-516,11 12-3225,-12-13-903,3 4-258,-7-11-516</inkml:trace>
  <inkml:trace contextRef="#ctx0" brushRef="#br0" timeOffset="266287.2308">16133 14084 13029,'0'0'5547,"-12"4"-645,12 13 258,0 1-4644,0 12-129,3 2 0,2 9-258,-1 3 129,-1 3-258,2-1 129,-2 1-258,1-6 0,-3-7-258,1-4-387,-2-30-1677,2 18-2709,-2-18 0,-2-13-258,-5-15-645</inkml:trace>
  <inkml:trace contextRef="#ctx0" brushRef="#br0" timeOffset="266515.2438">15886 14062 12255,'-12'-5'5547,"3"1"-387,14 4 0,7-3-4386,9 1-129,8-3-129,7 4-129,5-2 0,4 2-129,2-2-258,-2 2-129,3 1-258,-8-2-645,4 9-3096,-15-3-1161,-3 8-129,-11-2-645</inkml:trace>
  <inkml:trace contextRef="#ctx0" brushRef="#br0" timeOffset="266775.2586">16455 14469 10320,'15'14'5676,"-15"-14"-387,6 20 129,-7-6-3354,1 9-1290,-3 2-387,1 4 0,0 7-258,-3 3 0,3-2 0,-1-1-258,1-2-129,1-7-258,1 2-645,0-29-3999,1 19 129,-1-19-645,12-17-258</inkml:trace>
  <inkml:trace contextRef="#ctx0" brushRef="#br0" timeOffset="267347.2914">16527 13789 12255,'-26'-11'5418,"13"5"-129,13 6-258,0 0-4257,0 0-129,15-6-129,5 6-129,4 0-129,4 0 0,4 4-129,2 0 0,1 2 0,-2 1-129,-2 1 0,-4-4 0,-6 1 0,-3 0 0,-6-2 0,-3 4 0,-9-7 0,3 20 0,-3-6 0,-3 6 0,-1 3 0,-1 5 0,3 8 0,-1 0-129,3 3 129,0 6 0,5 2 0,1 3-129,1 1 129,-1 8-129,0-1 129,0 6 0,-4-1 0,1 2-129,-3-5 129,0 1 0,-9-1 0,-1-8 0,-5-8 129,-2-7-129,-2-10 129,0-4-129,-2-8 129,4-5-129,0-9-129,7-2-387,10 1-2451,0-12-2451,10-3 0,3-9-774,12 0-258</inkml:trace>
  <inkml:trace contextRef="#ctx0" brushRef="#br0" timeOffset="267859.3207">18837 14085 9546,'14'-48'5676,"-14"32"-774,0 16 387,0 0-3870,7 25-387,-2 10-258,6 16-258,-3 10-129,4 12-129,-2 4-129,2 5 0,-3-5-129,1-3 0,-4-10-258,0-13 0,1-12-387,-4-22-258,6-4-1677,-9-29-2709,0-15 0,-5-22-387,-5-5-387</inkml:trace>
  <inkml:trace contextRef="#ctx0" brushRef="#br0" timeOffset="268059.3321">18670 14067 11481,'-28'-12'5547,"28"12"-516,5 0 0,12 0-4128,16 0-387,10 2-129,10 4 0,3 0-258,5-2-258,1 1-129,-3-1-387,1 4-387,-14-8-2064,5 0-1806,-11-1-516,-2-1-129,-7-7-258</inkml:trace>
  <inkml:trace contextRef="#ctx0" brushRef="#br0" timeOffset="268255.3434">19430 14035 9417,'18'0'5418,"-18"0"-258,10 31 0,-7-13-3612,1 19-516,-1 7-387,1 8-258,-2 5-129,2 7-129,-4 2 0,3 2-129,1-1-258,0-15-129,6-2-387,-7-27-1161,10 1-3225,-13-24-129,14-6-387,-15-26-516</inkml:trace>
  <inkml:trace contextRef="#ctx0" brushRef="#br0" timeOffset="268571.3614">19377 14079 10191,'15'-21'5418,"6"21"-258,3 0-129,13 4-3870,2 8-387,9 11 0,0 6-387,-2 10 0,-3 4-129,-4 8-258,-9 4 129,-9 5-258,-10 4 129,-11-3-129,-5-4 129,-14 2 129,-10-8-258,-7-4 258,-5-8-129,1-8 0,0-14 129,1-5-129,11-7-129,5-6-129,23 1-645,-7-32-2064,19 13-2193,14-9-387,12 6-258,1-14-516</inkml:trace>
  <inkml:trace contextRef="#ctx0" brushRef="#br0" timeOffset="268791.374">20206 14164 14061,'-9'-13'5547,"12"-7"-258,13 13-1419,7-6-3741,7 0-129,6 3-129,-2 1-387,1 9-645,-15-6-3354,4 6-516,-14 5-516,-3 7-387</inkml:trace>
  <inkml:trace contextRef="#ctx0" brushRef="#br0" timeOffset="268947.3828">20224 14304 10062,'-26'41'5418,"25"-29"-258,7 2-129,7-9-4128,14 0-387,1 5-516,-1-10-2967,9 4-1806,-3-4-645,4 0-387,-4-4-516</inkml:trace>
  <inkml:trace contextRef="#ctx0" brushRef="#br0" timeOffset="269451.4118">20982 13818 10836,'31'-13'5289,"-9"26"-129,-8 8-129,3 9-4515,-2 15-258,-4 11 0,-3 9-129,-8 2-129,-1 1 0,-8 0 0,0-1 0,0-1-129,1-6 129,5-4-129,3-10 129,5-3 0,8-11 0,4-6 0,5-12 129,4-7-129,3-7 0,1-2-129,1-6-129,0-13-387,3 17-1677,-3-20-2580,2 8-387,-10-10-387,5 2-258</inkml:trace>
  <inkml:trace contextRef="#ctx0" brushRef="#br0" timeOffset="269647.423">21527 14220 9933,'-4'9'5547,"4"7"-516,0-1 129,2 9-4515,0 4 0,4 4-516,-2 4-258,-2-3-516,6 7-1032,-8-14-3354,4-4-129,-4-22-387,10 12-645</inkml:trace>
  <inkml:trace contextRef="#ctx0" brushRef="#br0" timeOffset="269819.4328">21556 13886 10062,'6'-14'5031,"5"7"-516,-2 7-645,-9 0-6966,24 26-1419,-4-9-516,3 6-258,2-1-257</inkml:trace>
  <inkml:trace contextRef="#ctx0" brushRef="#br0" timeOffset="270155.452">21985 14089 8643,'-36'6'5418,"13"0"-129,-7-4-516,5 6-3225,1-3-903,9 4-258,4 3 0,8 0-129,6 3 129,13 2-258,3 3 0,8 3-258,1 4 258,-1 2-258,-4 3 0,-5 4 0,-7 0 0,-10-2 0,-3 0 0,-13 0 129,-9-5 0,-2-3 0,-1-8 129,-1-8-129,3-8-258,4-2-129,8 0-1161,-1-18-3483,12-4 0,2-14-645,9 3-387</inkml:trace>
  <inkml:trace contextRef="#ctx0" brushRef="#br0" timeOffset="270411.4667">22126 13660 10965,'4'72'5676,"-4"-27"-387,0 11-258,-5-5-4515,3 11-129,2 1-387,0 4 258,0-3-258,0-3 0,4-6-129,3-7 0,3-6-129,1-11-516,6 1-516,-17-32-3999,18 12 129,-16-17-516,3-10-258</inkml:trace>
  <inkml:trace contextRef="#ctx0" brushRef="#br0" timeOffset="270563.4754">22020 14147 9546,'-30'-8'5547,"30"8"-516,7 1-129,14 3-4128,12 0-516,12 3-645,-4-6-4515,10 2 129,-2-2-516,5-5-516</inkml:trace>
  <inkml:trace contextRef="#ctx0" brushRef="#br0" timeOffset="271035.5024">22881 13677 10965,'-5'-7'5547,"-21"-7"-516,12 6-129,-7-3-4386,1 3-129,-1-1-258,-2 3 0,-3 1-129,1 4 129,4 1 0,1 0-129,2 0 129,6 7 0,3 6-129,4 5 129,5 6-129,2 8 129,5 4-129,3 11 0,1 7 0,2 6 129,-3 3-129,-5 5 129,-1 1-129,-4 3 0,-2-2 129,-5-2-129,-3-6 0,0-3-129,1-5 129,4-8-129,0-7 129,5-7 0,1-9 0,8-6 0,4-8 0,3-7 0,5-2-258,0-7 129,6 0-645,-8-16-2322,11 7-1935,-7-9-387,9 4-258,-3-10-516</inkml:trace>
  <inkml:trace contextRef="#ctx0" brushRef="#br0" timeOffset="271283.5166">23311 13955 10320,'-8'0'5805,"3"11"-516,5 10 129,0 1-4257,1 7-645,5 5-129,8 6 129,-6-1-258,4 3-129,2-7-258,-3-4-387,4 2-1677,-14-19-3225,7-1 129,-13-17-774,3-10-258</inkml:trace>
  <inkml:trace contextRef="#ctx0" brushRef="#br0" timeOffset="271487.5282">23122 13837 11352,'0'0'5676,"13"0"-387,3-4-129,19 4-4515,4 0 0,9 2-129,2 3-258,-2 1-258,4 8-645,-8-14-2193,6 14-2322,-12-7-258,-1 8-516,-11-6-387</inkml:trace>
  <inkml:trace contextRef="#ctx0" brushRef="#br0" timeOffset="271703.5406">23721 14229 11481,'-15'61'5676,"6"-35"-258,7 6-387,-7-10-4257,9 5-129,-4-5-387,2 1-129,0-2-258,0-8-387,2 9-2322,0-22-2580,0 11 129,0-11-645,2-7-387</inkml:trace>
  <inkml:trace contextRef="#ctx0" brushRef="#br0" timeOffset="272223.5703">23735 13587 11223,'19'-24'5805,"-6"11"-387,10 9-258,-3-4-4386,15 5-258,2 2 129,4 1-258,2 0 0,-5 3 0,1 1-258,-3 3 0,-4-1 129,-9 0-129,-4 2-258,-8 2 129,-7 1 0,-4 3 0,-4 3 0,-5 8 0,-2 7 0,-2 6 0,0 4 0,0 7 0,4 4 0,2 2 0,2 6 129,0 1-129,0-2 129,0-1-129,1 1-129,-3-2 129,-3-8-129,0 0-129,-2-7 0,-1-11 129,-3-5 0,1-8 0,-3-2 258,-2-9-258,1-4 258,-3-2 0,1-1 0,0-1-129,1 4-387,1-4-1032,19 0-3612,-26 9-387,14-3-645,-5-1-516</inkml:trace>
  <inkml:trace contextRef="#ctx0" brushRef="#br0" timeOffset="273058.618">12164 15647 6837,'7'-13'5418,"-7"13"-129,7 13-129,-3 17-2193,-4-1-1935,0 20-516,0 8 0,0 10-258,0-1 0,0 3-258,1-3-129,-1-9 129,4-3-258,-2-16 0,4-6-645,-6-32-3225,2 15-903,-3-22-387,0-11-258</inkml:trace>
  <inkml:trace contextRef="#ctx0" brushRef="#br0" timeOffset="273271.6303">11978 15576 6837,'-23'-33'5547,"23"33"-258,0-15-258,12 15-1935,4 0-2064,14 1-258,4 0-258,11 3-129,0 0-258,8 0-258,7 6-645,-4-8-3870,9 8-516,-3-8-387,2 5-387</inkml:trace>
  <inkml:trace contextRef="#ctx0" brushRef="#br0" timeOffset="273603.6493">13081 15620 11352,'-44'4'5547,"18"-2"-129,-12-2-258,-1 3-4257,-2 1-258,3 11-129,-3 9 0,0 4-258,3 8 0,7 8-129,4 5 0,11 8-129,6 1 129,10-2-129,10-4 0,15 1 129,10-11-129,8-6 0,7-8 0,5-10 0,6-4-258,1-9-258,5 4-1290,-14-12-3612,4-3-129,-9-10-258,-1 4-774</inkml:trace>
  <inkml:trace contextRef="#ctx0" brushRef="#br0" timeOffset="273843.663">13525 15763 12384,'0'0'5805,"12"5"-387,8-11-258,10-3-4644,13-3-258,5 4 0,7-4-387,-6 3-258,6 8-774,-19-11-3612,0 12-387,-17 0-258,-10 5-645</inkml:trace>
  <inkml:trace contextRef="#ctx0" brushRef="#br0" timeOffset="274007.6724">13685 15889 10965,'-62'44'5805,"48"-25"-516,4-13 0,24 0-4386,6-6-258,15 0-258,4-5-129,5 0-516,11 14-2451,-4-11-2451,1 0-258,-9-6-516,-5 6-516</inkml:trace>
  <inkml:trace contextRef="#ctx0" brushRef="#br0" timeOffset="274419.6959">14653 15530 10191,'18'-10'5805,"-18"10"-516,8 25 129,-8 2-3999,0 19-387,0 1-129,0 9-387,-1 5-129,0 2-258,-1 0 0,2-3-129,0-13-129,4-4-129,2-8-645,-5-21-1161,7 6-3354,-8-20 0,0-11-387,-5-17-516</inkml:trace>
  <inkml:trace contextRef="#ctx0" brushRef="#br0" timeOffset="274663.7099">14391 15499 11868,'2'-18'5676,"15"14"-129,3-7-258,14 7-4386,8-2-129,13 6-258,3-2 0,5 2-258,5 0 0,0 0-129,-1 5-258,-10-1-129,-3 8-516,-16-8-1032,3 15-3483,-25-4-258,-8 10-258,-11 0-645</inkml:trace>
  <inkml:trace contextRef="#ctx0" brushRef="#br0" timeOffset="274970.7275">15095 15993 14190,'-6'11'5805,"6"-1"-258,0-10-129,0 0-4773,-3 29-129,3-9-129,3 6-128,-1 4-259,2 2 0,-2 1 0,0 1 0,-2-6 0,1 1 0,-1-7-259,11 18-2837,-11-29-2451,2 2-258,-2-13-516,0 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1:19:37.0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1:19:40.053"/>
    </inkml:context>
  </inkml:definitions>
  <inkml:trace contextRef="#ctx0" brushRef="#br0">22673 9968 0,'0'0'0,"0"0"0,0 0 0,0 0 0,0 0 0,0 0 0,0 0 0,146 60 0,-146-60 0,0 0 0,0 0 0,61-12 0,-61 12 0,0 0 0,74 24 0,-74-24 0,61 37 0,0 0 0,12-1 0</inkml:trace>
  <inkml:trace contextRef="#ctx1" brushRef="#br0">9664 5465 1419,'0'0'2967,"0"0"0,0 0-516,1-10-258,-1 10-129,0 0-387,0 0-129,0 0-258,0 0-387,-12-5-129,12 5-129,0 0-129,-11 0 0,11 0-258,-14 3 0,14-3 0,-20 4-129,9-3 129,0 3-258,-3 0 0,-1 2 0,1-1 129,-2 4-129,4-1 129,0 2-129,0 2 129,1 0 0,2-2 0,3 2 0,1 3-129,4-1 129,-1 3 0,2 0 0,0-1 258,5-1-258,0 0 0,6 1 0,-3-4 0,3-2 0,0-3 0,5 0 0,-2-5 0,3 1 0,1-3-129,-1 0 129,1-4-129,4-1 0,-2-3-129,-2-2-258,6 9-1290,-9-9-2967,2 7-258,-17 3-258,20-8-645</inkml:trace>
  <inkml:trace contextRef="#ctx1" brushRef="#br0" timeOffset="804.0459">10445 5267 1548,'0'0'4257,"0"-13"258,0 13-903,0 0-903,0-12-645,0 12-645,0 0-387,6 12 0,-6-12-516,5 24 0,-5-5-258,4 6 0,-1 4-129,1 4-129,-1 2 129,2 0-258,0 3 129,-1-2-129,1-3 129,1-1-129,-1-5 129,1-4 0,-2-5-129,1-4 129,-5-14-129,6 15 0,-6-15-387,0 0-645,10 14-1677,-10-14-1677,0 0-516,0 0-129</inkml:trace>
  <inkml:trace contextRef="#ctx1" brushRef="#br0" timeOffset="1375.0787">10450 5537 129,'0'0'4257,"-12"-9"516,12 9-516,-13-10-1677,13 10-645,-13-2-258,13 2-645,-13 0-258,13 0 0,-14 0-258,14 0-129,-17 0-129,17 0 0,-18 2 0,18-2-129,-22 5 0,11 0 0,-1-1-129,1 4 0,-3 1 129,4 2-129,-2 0 0,3 3 0,-2 1 0,3 0 258,1 2-258,3-1 129,2-1 0,2 1 0,0 0 0,3-2 0,5 1 129,1-1-129,0-3 0,3 1 0,1-2 0,1-2 0,2-3 0,1 0 0,0-5 0,2 0-129,-2-5 129,7 0-129,-1-3 0,-2-1 0,1 1-258,-1-5-387,6 10-3483,-12-4-645,3 4-645,-18 3-258</inkml:trace>
  <inkml:trace contextRef="#ctx1" brushRef="#br0" timeOffset="3603.2061">5472 7989 258,'0'0'3225,"0"0"258,0 0-645,0 0-516,0 0-387,0 0-129,0 0-258,0 0-258,0 0-387,-11 0-129,11 0-129,0 0 0,0 0-129,-15 0 0,15 0-129,-15 0-129,15 0 129,-19 0-129,19 0 0,-21 0 129,21 0-129,-20 0-129,20 0 0,-15 0 0,15 0 0,-15 0 0,15 0 0,0 0-129,-12 10 129,12-10-129,-5 11 129,5-11-129,-1 21 0,1-5 0,0 3 0,2 5-129,4-1 258,-1 4-258,-1 3 129,2 0 0,-1 1 0,0-4 0,-2-2 0,1 2 0,-3-2 0,1-4 0,-1-3 0,-1-2-129,0 0 129,0 0 0,0 1 129,0-5-258,-1 1 129,0-2 129,1-11-129,-1 18 129,1-18-129,0 13 258,0-13-387,0 0 258,7 8-129,-7-8-129,19 2 129,-9-2 0,2 0 0,2 0 0,1 0 0,-1 0-129,3 0 129,-3 0 258,1 1-258,-1 0 0,0-1 129,-1 0-516,-13 0-645,25 0-3354,-25 0-129,15 0-516,-15 0-129</inkml:trace>
  <inkml:trace contextRef="#ctx1" brushRef="#br0" timeOffset="4475.256">5924 8124 3999,'0'0'4644,"-6"-18"129,6 18-645,-20-13-1806,20 13-516,-20-9-387,20 9-645,-21-8 0,10 8-387,-2 0-129,0 0 0,0 2-129,-1 9 0,4 0 0,-3 6-129,0 2 0,5 2 129,-1 4-129,1-2 0,6 1 0,1 1 129,1-1 0,2-2 0,6-7 0,6 2 0,1-7 0,4-1 0,1-6 0,3-1 0,-3-4-129,2-5 129,-2-3-129,-5-3 129,0-4-129,-2-4 0,-2-1 129,-3-2-129,0-1 0,-2-1 0,-2-2 129,-3 2-129,-1 4 129,0 2-129,0 5 0,0 3 0,0 12 0,0 0 0,0 0 0,-7 7 0,7 8-129,0 1 129,0 5 0,0 2 0,1 0 0,5 2 129,1-4-258,3-1 258,0-3-129,0-1 0,3-4 0,-2-5 0,4-1-258,-15-6-645,27 0-3483,-27 0-387,16-14-258,-11-1-516</inkml:trace>
  <inkml:trace contextRef="#ctx1" brushRef="#br0" timeOffset="4732.2706">6108 7793 9288,'0'0'5031,"0"0"-129,0 0-387,0 0-3225,6 18-516,-6-4-129,0 5-258,0 2-129,3 3-258,-1 3-387,-2-5-645,9 5-3612,-9-2-129,2 5-258,-2-6-516</inkml:trace>
  <inkml:trace contextRef="#ctx1" brushRef="#br0" timeOffset="5016.2869">6305 8266 3612,'17'16'4644,"-17"-16"0,11 21-387,-2-4-2322,-9-17-258,7 31-129,-7-17-774,0 7-129,0-1-258,0 0 258,0-3-516,-1-1 0,0-3-258,1-13-903,0 13-3225,0-13-258,0 0-258,1-10-645</inkml:trace>
  <inkml:trace contextRef="#ctx1" brushRef="#br0" timeOffset="5355.3063">6534 7857 8385,'6'-13'5031,"-6"13"0,0 0-516,0 0-3225,0 9-129,-2 3-387,2 9-258,0 4-129,4 6-129,-2 4-129,3 1 0,0 2-129,0 1 129,1 0-129,3-1 0,0-5-129,-1-2 0,0-2-129,-2-10-258,4 5-1290,-7-12-3096,-3-12 129,0 0-516,0 0-387</inkml:trace>
  <inkml:trace contextRef="#ctx1" brushRef="#br0" timeOffset="5751.329">6555 8161 5031,'7'-10'5289,"9"-11"-387,-2 15-129,-2-8-1677,10 11-1548,-9-4-516,12 7-258,-4-2-387,5 4-129,-4 4-129,2 5 0,-2 3-129,-4 3 0,-3 0 0,-6 4 0,-5 1 0,-4-2 0,-1 2-129,-9-3 258,-5-5-129,-3-2 0,-2-1-129,0-4 258,-2-2-129,1-3 129,3-2-129,2 0 0,4 0 129,12 0-129,-16-8 0,16 8-129,0 0-387,0-16-2451,0 16-1677,18-5-387,-6 4-258,0-3-387</inkml:trace>
  <inkml:trace contextRef="#ctx1" brushRef="#br0" timeOffset="6016.3441">6897 7710 10062,'0'0'5031,"0"0"-516,6 21-1032,-3-8-2709,5 12 0,-6 1-387,2 4-387,3 7-774,-7-4-3483,0-3-258,0-5-516,1-1-387</inkml:trace>
  <inkml:trace contextRef="#ctx1" brushRef="#br0" timeOffset="6811.3896">7152 7853 7482,'0'0'4902,"0"0"129,6-3-516,-6 3-2967,15-6 0,-15 6-645,20-5-258,-8 2-258,1 3 0,1-3-258,-1 3 0,0 0 0,-3 0 0,1 0-129,-11 0 0,17 3 0,-17-3 129,12 5-129,-12-5 0,0 0 0,8 13 0,-8-13 0,0 17 0,0-17 0,-3 23 0,-1-9 0,2 3 0,0 3-129,-1 2 258,2 1-129,-1 5 0,2 1-129,0 2 129,0 4 0,2 0 0,-1 0 0,3 3 0,-3-1-129,1 0 129,-2 0 0,3-1 0,-3-2 129,0-1-129,0-4 129,-3-4-129,1-3 129,-4-5-129,-1-3 129,-5-9 0,2 0-129,-3-5 0,-2 0 129,0-2-129,-1-3 129,2 0-129,2 1-129,0-1-258,12 5-2451,0 0-1935,0 0-387,0 0-129,-1-13-645</inkml:trace>
  <inkml:trace contextRef="#ctx1" brushRef="#br0" timeOffset="8103.4635">10088 7861 2193,'0'0'4257,"0"0"387,0 0-258,-13-2-2064,13 2-387,-16-1-516,16 1-129,-20 0-387,20 0-258,-25 0 129,14 0-387,-5 0 0,3 0-129,-2 0 0,3 0 0,0 0-129,12 0 0,-16 7-129,16-7 129,-7 12-129,6 0 129,1 1-129,0 1 0,2 8 129,4 0-129,0 1 0,2 8 0,-2 0 0,1 2 0,-1 4 0,1 4 0,-4-3 0,1 1-129,-2 2 129,-2-5 0,0 1 0,0-6 0,-1-2 0,-3 0-129,1-2 258,2-5-129,-1-6 0,2-1 0,0-3 129,0-12-258,6 14 258,-6-14-129,16 1 0,-16-1 0,21 0-129,-8-7 129,2 2-129,-1 2 387,4-6-516,-3 5 258,4 2-258,-3-5-129,4 8-1419,-20-1-2709,26 0-387,-26 0-387,22 0-258</inkml:trace>
  <inkml:trace contextRef="#ctx1" brushRef="#br0" timeOffset="8643.4944">10612 8093 6321,'0'-11'5160,"-1"0"-129,1 11-516,-10-20-2838,10 20-387,-11-15-387,11 15-258,-15-11-258,15 11-129,-21-10 0,7 9 0,-5 1-129,4 0 0,-4 4-129,0 5 129,1 3-129,1 7 129,2 1-129,4 4 129,3 2-129,2 0 129,6 6 0,0-3 0,5-4-129,5-1 129,8-5-129,2-1 129,0-4-129,2-4 0,-1-3 0,0-4 0,-1-1-258,-1-2-258,2 0-1419,-9-5-2967,5-4-129,-6-8-387,3 0-258</inkml:trace>
  <inkml:trace contextRef="#ctx1" brushRef="#br0" timeOffset="8900.5091">10662 7799 6708,'0'-16'5160,"0"16"0,0 0-258,7 0-2193,-7 0-1935,11 19 0,-6 0-258,2 4-258,1 3-129,-2-2-387,7 10-1419,-8-9-3096,3 4-258,-8-5-258,6-3-516</inkml:trace>
  <inkml:trace contextRef="#ctx1" brushRef="#br0" timeOffset="9232.5281">11043 8358 6966,'0'0'5160,"0"0"-258,-11 0-387,9 12-2709,2-12-903,-9 19-129,4-6-387,2 7-129,3-3 0,-2 5-129,2 3 0,0 0-258,0 0 129,0-4-774,11 6-1935,-9-12-2064,6-2-258,-8-13-258,11 3-387</inkml:trace>
  <inkml:trace contextRef="#ctx1" brushRef="#br0" timeOffset="9975.5705">11355 7841 5676,'18'30'5031,"-10"-10"-516,1-3-1290,4 13-1548,-9-8-258,7 9-387,-6-4-387,3 4-129,-4-2-129,3 0-129,-2-4 129,-2 0-258,-1-3 0,0-2-129,-2-5 0,0-3 0,0-12 0,0 19 0,0-19 0,0 0 0,-14 4 0,14-4 0,-13-6 0,13 6 0,-19-18 0,8 7 0,1 0 0,-2 0 129,1-2 0,0 4-129,0-2 258,1 1-129,-3 0 129,2 1 0,-2-3 0,2 4 0,0-2 0,11 10 0,-20-11 0,20 11-129,-18-1 0,18 1 0,-17 9 0,10 4 0,-1 1 0,1 4-129,1 3 129,3 2 0,2 4-129,1-2 129,3-2-129,5-1 129,5 2-129,4-4 129,2-3-129,3-4 0,1-4 129,0-2-129,3-4 0,-3-1 0,-1-2-129,-4 0 0,0-4-258,-6-9-903,7 8-3612,-19 5-258,13-16-129,-11 3-774</inkml:trace>
  <inkml:trace contextRef="#ctx1" brushRef="#br0" timeOffset="10344.5917">11558 7735 9030,'12'0'5289,"-3"9"-258,-4 5-258,-5-3-3225,4 10-645,-3-1-258,2 3-387,0 0 129,-3 0-645,9 9-1935,-8-15-2580,0 2-387,-1-6-258,0-1-516</inkml:trace>
  <inkml:trace contextRef="#ctx1" brushRef="#br0" timeOffset="11151.6379">11856 7782 7998,'0'-11'5289,"0"11"-516,0 0 129,-7-17-3612,7 17 0,8-9-645,3 7-258,1-2-129,2 2-129,1 0 129,-1 2-129,0 0 0,1 0-129,-2 0 0,-13 0 0,19 4 129,-19-4-129,13 7 0,-13-7 0,0 0 0,12 15 0,-12-15 258,4 21-387,-2-8 387,-2 4-387,0 4 258,0 2-129,0 3 129,0 3-129,1 5 0,0 0 0,3 5-129,1 0 258,1 0-129,-1 1 0,1 1-129,0-2 258,1-1-129,-5-2 0,4-2 0,-3-4 0,0-1 0,0-2 0,0-4 0,-2 0 0,-1-6-129,0-2 129,-4-2 129,-4-1-258,8-12 258,-23 12-258,10-9 258,-3-3-258,1 0-129,-1-10-129,16 10-2193,-19-12-2322,11 1-129,-3-6-516,4 3-258</inkml:trace>
  <inkml:trace contextRef="#ctx1" brushRef="#br0" timeOffset="11828.6765">11487 8165 3999,'-5'18'4644,"1"-4"0,-1-3-1419,5 13-645,-5-8-1032,5 10-258,0-7-645,0 3-258,0-5-129,0-5-516,8 2-2451,-8-14-1806,8 11-129,-8-11-516,0 0 129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23:25.432"/>
    </inkml:context>
    <inkml:brush xml:id="br0">
      <inkml:brushProperty name="width" value="0.05292" units="cm"/>
      <inkml:brushProperty name="height" value="0.05292" units="cm"/>
      <inkml:brushProperty name="color" value="#4F6228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1:23:25.938"/>
    </inkml:context>
  </inkml:definitions>
  <inkml:trace contextRef="#ctx0" brushRef="#br0">14753 6757 3354,'-11'-3'4386,"-8"3"0,0-3-1935,19 3-129,-33 0-774,19 6-387,-8-6-258,3 10-258,-2-3-258,2 7 129,-2 2-258,3 5 0,2 3-129,3 2 129,4 1 129,5-1-258,3-1 258,2 1-129,10-8 258,6-4-516,6-3 387,4-5-387,-3-6 0,8-1 258,-2-10-387,0 0 387,-2-8-387,-5-2 387,-2-5-387,-6 1 129,-4-2 0,-6 1 0,-5-1 0,0 4 0,-6 3 0,-3 8-129,-2 4 258,11 8-129,-19 0 0,15 8 129,3 11-129,1 4 258,5 2-258,6 4 129,4 0-129,2 0 129,1-4 129,1 1-258,2-8 0,-4-7-516,6 7-1548,-11-17-2580,6 1-129,-8-2-516,4-9-387</inkml:trace>
  <inkml:trace contextRef="#ctx0" brushRef="#br0" timeOffset="460.0262">15491 6646 3612,'0'0'5031,"0"0"-258,-11 11-129,-6-11-2580,7 13-645,-15-8-258,5 8-516,-2-4-258,3 4-129,-3-1-129,3-1 0,3 1-129,3-3 129,13-9-129,-15 17 258,15-17-258,0 15 129,0-15-129,11 12 129,4-10 0,3 5 0,3-2 0,5-2 0,-3 2 0,1 0 0,0-1-129,0 1-129,-2 2-516,-22-7-1806,21 4-2193,-21-4-258,7 13-387,-7-13-129</inkml:trace>
  <inkml:trace contextRef="#ctx1" brushRef="#br0">25199 13380 0</inkml:trace>
  <inkml:trace contextRef="#ctx0" brushRef="#br0" timeOffset="673.0385">15325 6952 7611,'2'13'5289,"-2"-13"-516,22 9 0,-22-9-3354,33 7-129,-14-6-645,6 4-258,-8-1 0,6 0-387,-4 0 0,-6-4-1548,6 7-3096,-19-7-258,23 2-387,-23-2-258</inkml:trace>
  <inkml:trace contextRef="#ctx0" brushRef="#br0" timeOffset="1225.0701">16254 6636 7998,'-1'26'5031,"-10"-6"-129,-9 0-258,11 6-3612,-16-2 0,4 7-516,-3 1-258,5-2 129,-2-1-129,4-5-129,4-1 0,2-5-129,2-1-516,-1-13-1032,10-4-2967,0 0-387,0 0-129,-11-15-645</inkml:trace>
  <inkml:trace contextRef="#ctx0" brushRef="#br0" timeOffset="1469.0837">15979 6684 7353,'0'0'5160,"4"16"0,3-5-258,11 13-3225,-4-8-516,13 7-258,-3 1-387,6 3-129,-2-2 0,1 0-129,-2 0-258,-2-4 0,-4-2-387,-7-9-903,6 4-3612,-20-14 129,19 8-774,-19-8-387</inkml:trace>
  <inkml:trace contextRef="#ctx0" brushRef="#br0" timeOffset="2028.116">16869 6574 6966,'12'0'5031,"-12"0"-258,0 0-258,8 13-3354,-8-13-387,-11 13-258,-2-2-258,0 4 0,-6-1-129,-1 1-129,-4 0 0,1 2 0,-1-2 0,3-2 0,3-3 0,4 2 0,4-4 258,10-8-129,0 12 0,0-12 0,20 7 129,-4-3-129,4-1 0,4 0 129,-3 0-129,2 0-129,-3 3 0,-3-4-258,4 9-1419,-21-11-2967,20 6-258,-20-6-387,0 0-387</inkml:trace>
  <inkml:trace contextRef="#ctx0" brushRef="#br0" timeOffset="2249.1283">16698 6857 7224,'7'6'5031,"9"-1"129,-1-5-387,10 7-3354,-10-7-258,13 0-516,-7 3-258,-2 2-258,0 5-516,-8-10-1935,3 9-2322,-14-9-387,17 14-258,-17-14-387</inkml:trace>
  <inkml:trace contextRef="#ctx0" brushRef="#br0" timeOffset="2572.1471">17271 6321 10191,'19'-8'5418,"-12"16"-516,-7 4 0,3 10-4128,-1 7-258,7 8 0,-5 3-129,2 4 0,-2 3-258,3 0 129,-1-5-129,2-4-129,0-4-129,-1-5 0,2-4-258,-6-8-516,9 6-2322,-12-23-1806,6 13-258,-6-13-387,0 0-129</inkml:trace>
  <inkml:trace contextRef="#ctx0" brushRef="#br0" timeOffset="2932.1677">17348 6679 8256,'15'-15'5160,"10"4"0,-10 5-258,16 6-3483,-10-4-387,11 4-516,-2 3-129,-2 4 0,0 4-258,-2 2 0,-6 4-129,-8 0-129,-8 5 129,-4 2-129,-7-3 0,-8-1 0,-7-1 0,-3 0 0,-2-3 129,-1-3 0,1-4 0,2-1 258,2-3-129,3-2 0,6-3 129,14 0-129,-14 0 129,14 0-258,0 0-387,9-21-3225,5 15-1290,-2-3-516,5 1-129</inkml:trace>
  <inkml:trace contextRef="#ctx0" brushRef="#br0" timeOffset="5056.2892">19795 6586 2193,'12'-12'4773,"-12"12"129,0 0-258,0 0-2193,-21-9-645,21 9-258,-27 0-645,12 8-258,-9-3-129,1 7 129,-3 2-387,2 2 0,-1 2 0,0 4 0,4-1 0,9 4 0,4 2 0,7-1 0,2 1 0,15-6 0,8-1-129,6-1 129,3-4-258,3-1 129,-2-8-129,1-5-129,-4-1-258,-9-1-774,7-2-3612,-15-9-258,0 5-387,-7-8-645</inkml:trace>
  <inkml:trace contextRef="#ctx0" brushRef="#br0" timeOffset="5472.313">20403 6494 6063,'13'1'5289,"-13"-1"-387,0 10-129,-6 7-3096,-11-10-645,4 8-129,-10-5-516,-1 6 0,-7-1-129,2 0-129,-2 0 0,3 1 129,1-4-129,5 0-129,3-2 129,19-10 0,-9 14 0,9-14 0,12 8 0,11-7-129,4 2 129,6-1-129,1-1 129,-1 1-129,1 2-129,-5-1-258,-1 7-774,-28-10-3225,23 10-258,-23-10-774,2 15-387</inkml:trace>
  <inkml:trace contextRef="#ctx0" brushRef="#br0" timeOffset="5665.324">20169 6822 5160,'-4'15'5547,"4"-15"-774,13 9 0,3-9-2322,14 4-1419,-4-4 0,10 0-516,-3 2-258,1-1-258,1 7-903,-13-8-3741,8 2-129,-6-2-387,-3 0-258</inkml:trace>
  <inkml:trace contextRef="#ctx0" brushRef="#br0" timeOffset="6168.3528">20755 6564 8256,'17'26'5160,"-15"-12"-129,5 3-387,-7-2-3741,12 11 129,-5-6-645,5 2 0,-1-4-258,7-2 129,1-5-258,1-6 129,4-5-129,3 0 0,0-5 0,3-7 0,-2-4 0,-1-3 0,-3-4 0,1 4 0,-5 0 129,-5 2-129,-3 7 0,-12 10 129,0 0-129,0 0 129,-6 19-129,-6 4 0,1 6 0,-3 11 129,1 3 0,2 4 0,3-3 129,3 0-258,3-2 258,2-3-129,0-7 0,0-8-258,2-3 0,-2-11-645,13 5-3225,-13-15-903,0 0-516,0 0-129</inkml:trace>
  <inkml:trace contextRef="#ctx0" brushRef="#br0" timeOffset="6723.3846">21788 6494 4644,'11'0'5160,"-11"0"-258,0 0-129,-18 0-2838,17 9-258,-16-4-903,5 9-258,-10-4 0,1 7-258,-6 2-129,0-1 0,0 2 0,1-2 0,-1-3-129,8-1 129,3-2 0,16-12-129,-12 17 129,12-17-129,0 0 129,13 12 0,0-9-129,7 3 129,1-3-129,4 0 129,-2-1-129,0 3 129,0 1-129,-2-1 0,-2 1-387,-6-5-516,7 7-3612,-20-8-516,7 12-129,-7-12-645</inkml:trace>
  <inkml:trace contextRef="#ctx0" brushRef="#br0" timeOffset="6953.3977">21534 6832 7611,'-9'14'5289,"9"-14"-129,13 11-387,9-7-3483,-5-4-129,11 0-516,-4 0-129,6 4-129,-1-3-129,0 6-258,1 0-258,-7-7-903,8 3-3741,-15-3-129,3 0-387,-6-2-516</inkml:trace>
  <inkml:trace contextRef="#ctx0" brushRef="#br0" timeOffset="7448.426">22507 6220 6837,'0'0'5418,"0"0"-258,0 0-258,0 11-3354,1 10-258,-1 2-516,0 8-129,0 4-129,4 8-129,-4 2 0,2 5-129,1 0 0,0-1-129,1-3-129,1-5 129,4-6-129,-4-5 0,3-6 0,-2-4-129,0-6-129,-6-14-129,6 16-387,-6-16-1161,0 0-3225,0 0-387,0 0 0,-7-12-387</inkml:trace>
  <inkml:trace contextRef="#ctx0" brushRef="#br0" timeOffset="7919.453">22491 6675 1548,'1'-16'4515,"-1"16"387,-2-15-1806,2 15-129,0 0-903,0 0-516,-24-11-258,24 11-387,-22-6-129,9 6-129,-6-3 129,3 3-387,-4 0 129,1 0-258,-2 0 129,2 4-129,-2 2 0,2 1-129,1 5 129,2 0-129,0 2 0,5 3 0,1 0 0,4 0-129,3 3 0,3-3 129,0 2 0,10 2-129,6-4 0,4 1 129,7-4 0,4-1-129,3-7 129,1-3-129,0-3 0,0 0-129,-6-3 129,-2-6-129,-6 6 0,-6-7-387,-5 10-516,-10 0-3096,0 0-1032,0-7-387,0 7-387</inkml:trace>
  <inkml:trace contextRef="#ctx0" brushRef="#br0" timeOffset="12999.7436">15556 9786 1548,'-2'-12'4128,"2"12"387,0 0-258,0 20-1806,0-20-645,7 28-387,-7-15-129,15 9-258,-8-6-387,8 6-129,-1-3-129,5 3-129,1-4 129,5 2-258,-1 0-129,0 0 0,0 3-387,-3-16-1290,2 9-2451,-6-4-516,-1-3-129,-16-9-516</inkml:trace>
  <inkml:trace contextRef="#ctx0" brushRef="#br0" timeOffset="14043.8033">15802 9711 2451,'3'-14'3870,"-3"14"-129,0 0-516,-7 2-645,5 13-645,-12-8-258,7 16-516,-9-2-258,2 12 0,-7-3-516,2 6 0,-5-3-129,2 4-129,0-1-129,1-2 129,2-5-129,5-6 0,2-2 0,4-5 0,8-16-129,-5 10-258,5-10-645,3-5-2709,6-10-516,0-2-645,3-4 0</inkml:trace>
  <inkml:trace contextRef="#ctx0" brushRef="#br0" timeOffset="14360.8214">15842 9537 1161,'11'-19'3999,"-11"19"645,0 0-387,4-12-2064,1 20-387,-5-8-129,5 26-516,-5-9-387,3 10 129,-1-3-516,1 4-129,0-1-258,-1-5-516,5 2-1935,-4-8-1806,1-5-387,-4-11-258,0 0 0</inkml:trace>
  <inkml:trace contextRef="#ctx0" brushRef="#br0" timeOffset="14796.8463">16224 9757 2322,'0'0'4644,"-11"-4"129,11 4-258,0 0-1806,0 0-645,11 0-516,-11 0-516,27-4-258,-10-1-129,8 5-129,-2-1-258,2 1-129,-4 0 0,1 2-258,-2 6-258,-20-8-903,26 16-1677,-26-16-1548,4 17-387,-4-17-258,-13 17-129</inkml:trace>
  <inkml:trace contextRef="#ctx0" brushRef="#br0" timeOffset="15011.8584">16234 9898 5676,'0'12'4773,"0"-12"0,9 7-258,-9-7-2838,25 1-258,-12-1-387,9 3-258,-4-2-387,5 2 0,-2-1-258,-2 0-258,1 5-387,-20-7-1548,24 0-2193,-24 0-516,13 0-129,-13 0-516</inkml:trace>
  <inkml:trace contextRef="#ctx0" brushRef="#br0" timeOffset="15841.906">17054 9639 5289,'8'-12'5031,"-8"12"-129,0 0-258,0 0-2967,0 0 129,-8 16-516,-6 2-645,0 10-129,-6 1-258,-2 8-129,-5-1-129,1 4 129,-3-3-129,1 0 0,4-6 0,2-6 0,3-4-129,5-6-129,6-3-387,8-12-903,0 0-2838,-4-6-387,4-5 0,2-7-774</inkml:trace>
  <inkml:trace contextRef="#ctx0" brushRef="#br0" timeOffset="16096.9207">16775 9627 7740,'0'0'5031,"0"0"-258,0 19-129,0-5-3354,8 13 0,3 0-387,6 4-387,3 2-129,5 2 0,3-4-258,1-1 0,1-3-129,-4-4 0,-2-4-258,-3-4 0,2-1-516,-13-11-1032,10 1-2709,-8-4-516,2-1 0,-3-10-516</inkml:trace>
  <inkml:trace contextRef="#ctx0" brushRef="#br0" timeOffset="16356.9356">17302 9588 7224,'22'-16'4902,"-22"16"0,14 2-387,-14-2-2709,10 34-516,-10-8-516,3 12-258,-2 1-129,3 3-258,-3 1 0,3-1 0,-2-6-129,3-3-129,-1-9-129,-1-6-516,6 0-2451,-9-18-1548,2 11 129,-2-11-645,-2-7-129</inkml:trace>
  <inkml:trace contextRef="#ctx0" brushRef="#br0" timeOffset="16584.9486">17151 9785 8127,'0'0'4902,"10"0"-258,8 0 0,-3 0-3612,17 0-129,-3 0 0,9 1-516,-3 3 0,8 0-258,-4 1-258,-3-3-258,6 10-1806,-11-12-2322,1 2-258,-10-2-387,1-6-387</inkml:trace>
  <inkml:trace contextRef="#ctx0" brushRef="#br0" timeOffset="17023.9737">17726 9540 8127,'0'0'5031,"10"11"0,-6 6-387,0-6-2838,7 20-1032,-2-7 0,5 10-258,1-3-258,2 1 0,3-6 0,5-1-129,-3-8-129,3-7 0,-1-6 129,3-4-129,-2-12 0,-3-3 129,3-9-129,-5-2 129,-3-2-129,1 0 0,-6 1 129,-1 5-129,-4 3 0,-2 9 0,-5 10 0,0 0 0,0 19 0,-6 8 0,-2 7 0,-4 5 0,1 8 0,-1 3 0,-3 0 0,2 4 0,-1-1 0,1-4 0,1-4-129,0-11-516,12 2-3096,-9-15-1032,4-3-258,5-18-387</inkml:trace>
  <inkml:trace contextRef="#ctx0" brushRef="#br0" timeOffset="17944.0264">15707 10663 3354,'-1'-10'4773,"1"10"129,0 0-387,0 0-1806,0 0-645,0 19-516,0-6-258,12 10-645,-3-2 0,6 7-258,-2-2 129,6 1-258,-1-6 0,-1-3-129,2-6 129,1-5-129,-1-7-129,2-5 129,0-10-129,-2-4 129,0 0-258,-4-5 258,1-1-258,-4 3 258,-1 1-129,-4 4 0,-4 5 0,-3 12 0,0 0 129,0 0-129,0 0 0,-6 14-129,-4 13 258,0 7-129,0 1 129,-3 6-129,4 4 129,1-4-258,0 4 258,3-3-129,2-8 0,2-5 0,1-2 0,0-8-129,0-6 0,0-13-129,0 0-258,0 0-1032,23-10-3354,-19-12 129,3 2-516,-2-13-258</inkml:trace>
  <inkml:trace contextRef="#ctx0" brushRef="#br0" timeOffset="18184.0401">16031 10394 6966,'14'-30'5031,"-14"30"-258,11-12-258,-11 12-2451,6 9-1290,-6 4 0,3 13-258,-3 2-129,1 5-129,-1-1-129,0-1-129,3-4-129,-2-7-774,11-4-3483,-12-16-258,14 12-129,-14-12-645</inkml:trace>
  <inkml:trace contextRef="#ctx0" brushRef="#br0" timeOffset="18536.0602">16421 10597 8385,'-14'5'4902,"14"-5"-129,0 0-258,0 0-3225,9 2-258,12-2-387,-1 0-258,5 0 0,-2 0-129,3 0-129,-3 1-129,-4 3-258,0 5-645,-19-9-2967,13 11-645,-13-11-516,0 14-129</inkml:trace>
  <inkml:trace contextRef="#ctx0" brushRef="#br0" timeOffset="18748.0723">16421 10749 9288,'0'15'5031,"0"-15"-387,18 12-258,-7-12-3483,15 2 129,-3-2-516,5 0-129,0 0-387,-2-4-387,6 4-1419,-11 0-2838,0-1 0,-7-2-516,-2 3-129</inkml:trace>
  <inkml:trace contextRef="#ctx0" brushRef="#br0" timeOffset="19304.1041">16919 10542 10191,'0'0'5289,"3"7"-516,-2 8 129,-1-15-3999,-1 30-258,1-12-258,2 5 0,5 0-258,6 1 129,0-5-129,4-2 0,1-5 0,3-1-129,3-6 129,-1-5 0,3 0-129,1-11 0,0-2 129,-2-5-129,0-1 0,-1-3 0,-5 2 0,-4 1 0,-1 2 129,-6 7-129,-8 10-129,0 0 258,0 0-129,-6 14 0,-7 8 0,-3 8 0,-2 7 258,-2 4-258,-2 5 258,3 1-258,-1-5 258,5 3-129,3-8 258,3 1-258,2-9-129,1-7 129,6-7 0,0-1-129,0-14 0,3 14 0,-3-14 0,0 0 0,12 2-258,-12-2-516,15 0-1935,-12-7-2322,-3 7 0,7-15-516,-7 15-387</inkml:trace>
  <inkml:trace contextRef="#ctx0" brushRef="#br0" timeOffset="26476.5144">13473 11742 2709,'0'0'4257,"0"0"-129,0-17-903,0 17-645,0 0-774,0 0-387,-14-10-387,14 10 0,-14-3-387,14 3-129,-17 0-129,17 0-258,-22 3 129,9-1-129,0 0 0,0 4-129,-2-2 258,4 2-258,-1 1 0,0-1 0,12-6 0,-15 16 0,15-16 0,-8 16 0,8-16 0,0 13 0,0-13 0,12 14 0,-1-7 0,5-2 0,1 2 129,3 0 0,1 3-129,0 2 129,0-2-129,-1 4 129,-3 3 0,-2-4-129,-7 3 0,-1 2 0,-6-1 0,-1-1 0,-2 1 129,-7-2-129,-4-1 0,-1 1 0,-4-6 0,3-4 0,-3 0 0,5-2 0,-1-1 0,4-2 0,10 0 129,-12-3-258,12 3 0,0 0-258,9-10-1032,-4-1-2838,11 3-258,-3-6-387,7 1-258</inkml:trace>
  <inkml:trace contextRef="#ctx0" brushRef="#br0" timeOffset="26919.5397">13694 11785 5805,'-6'8'4902,"-12"18"-387,5-12-258,9 11-2709,-8-11-129,11 10-387,-3-6-516,4 3 129,4-2-387,6-1 0,3-7 0,4-1-129,1-2 0,4-4 0,0-4 0,2-4-129,0-7 129,-2-3-129,0-2 0,-2-5 129,-3 0-129,-3-1 129,-5 1 0,-5-1-129,-4 1 129,-8 3-129,-9 0 129,-3 5-129,-6 5 0,-2 4-129,0 4 258,1 0-129,6 4 0,2 8 0,9 4-258,10-16-387,-2 31-2838,2-19-1032,8 2-387,-8-14-387</inkml:trace>
  <inkml:trace contextRef="#ctx0" brushRef="#br0" timeOffset="34091.95">16234 12494 1677,'0'0'4386,"0"0"387,0 0-129,13-3-1290,-13 3-903,0 0-516,-8 0-516,7 10-387,-9 1-387,2 5-258,-5 0 0,0 6-258,-2 3 0,0 2 0,-3-2-129,2 3 129,-3-3-129,4 3 0,-3-5 0,3 0 0,2-6 0,2 0 0,3-3 0,8-14-258,-13 19-129,13-19-258,0 0-1032,-13 0-2838,13 0-129,-3-19-387,3 5-258</inkml:trace>
  <inkml:trace contextRef="#ctx0" brushRef="#br0" timeOffset="34383.9667">15937 12526 4773,'0'0'4773,"0"0"129,6 0-258,-6 0-1548,21 9-1419,-21-9-129,26 24-516,-10-10-258,8 4-258,-3-2-129,3 4-129,0-1 0,3-1 0,-1-2-258,-1 4 129,-1-3-129,-3-1 0,-3-1-258,-2-3 0,1 4-645,-17-16-2064,19 13-1806,-19-13-258,11 0 0,-11 0-645</inkml:trace>
  <inkml:trace contextRef="#ctx0" brushRef="#br0" timeOffset="34804.9906">16500 12251 8256,'0'0'4773,"9"0"0,-9 0-258,10 28-2967,-10-16-129,4 15-516,-4-6-129,2 6-387,-2-1 0,0-2-387,0-2-129,-2-10-2193,2 5-2193,0-17-129,-1 12-516,1-12-516</inkml:trace>
  <inkml:trace contextRef="#ctx0" brushRef="#br0" timeOffset="36095.0645">16043 13569 4644,'0'14'4773,"0"1"0,0-15-129,7 34-2064,-7-23-774,8 15-258,-3-11-516,8 9-258,-3-5-387,7 1 0,-4-3 0,3-2-129,-2-3-129,3-2 0,-3-3 0,1 0 0,-1-6-129,0-1 129,0-3-129,0-5 0,-1-4 0,2-2 0,-1-6 129,0 0-258,-2-3 258,1 4-129,-4-1 0,0 1 0,-3 2 0,-3 5 0,-3 12 0,0 0 0,0 0 0,0 0 129,-12 19-129,5 2 0,-3 6 0,-1 7 129,2 3 0,-2 4-129,1 0 129,-2 1 0,-1 4-129,0-1 0,2-4 129,0-3-258,-1-3 129,1-4 0,2-2 0,4-5 0,0-2 0,0-4 0,2-2 0,-1-4 0,2-2 0,2-10 0,-4 12-129,4-12-258,0 0-129,0 0-1290,4-10-3096,-2-11 129,10 4-645,-5-15-129</inkml:trace>
  <inkml:trace contextRef="#ctx0" brushRef="#br0" timeOffset="36396.0816">16530 13416 7740,'0'0'5160,"0"0"-516,13 0 0,-13 0-2838,7 11-645,-7 0-129,7 13-387,-6 0-129,3 3-129,-4 2-258,0 0 0,0-6-258,0-5-516,2 2-3870,-2-20-258,0 0-129,-10 0-516</inkml:trace>
  <inkml:trace contextRef="#ctx0" brushRef="#br0" timeOffset="37875.1663">15599 13549 3483,'25'-2'4644,"-25"2"-387,18 0-774,-18 0-645,0 0-774,0 0-387,12 0-387,-12 0-129,0 0-516,0 0 0,-8 7-129,-2-2-258,-6 7 0,-3 0-129,-2 5 0,-5-1 0,-3 1-129,-1 2 0,1-2 0,0 1 0,4-3 0,1-1 0,6-4 0,3 1 129,5-1-129,10-10 0,-9 15 129,9-15-129,6 12 129,5-7-129,8 1 129,2 0 0,2-1 0,4 0 0,4-1 0,-2-1-129,2 4 129,-4-4-129,0 0 0,-5-2-129,-4 2-129,-2 2-258,-16-5-516,20 7-2322,-20-7-1419,0 0-129,-18 0-516,3 2 129</inkml:trace>
  <inkml:trace contextRef="#ctx0" brushRef="#br0" timeOffset="38096.1789">15346 13898 7998,'-16'14'5031,"12"-2"-129,4-12-129,10 13-2838,-10-13-774,27 9 0,-11-7-516,6 5-129,-3-4-258,7 0-129,-1-1-258,0-2-516,9 7-3483,-13-7-516,8 0-516,-8-2-258</inkml:trace>
  <inkml:trace contextRef="#ctx0" brushRef="#br0" timeOffset="38988.2294">17288 13480 5676,'0'0'5031,"0"0"-387,0 0-258,0 0-1806,-6 6-1161,-12-6-129,7 10-516,-10-3-129,3 2-258,-9 4-129,0 2 0,-1 1-129,1 3 0,-1 1-129,4-1 0,3 0 129,3-2-129,7-6 129,4 0-129,7-11 129,-1 14-129,1-14 129,12 10 0,1-9-129,4 3 129,3 1-129,2-1 0,0 1 129,0 1-129,-3 0 0,1 0 0,-3 0-129,-4-1-258,-2 2-129,-11-7-645,13 13-2451,-13-13-1161,-6 12 0,-9-9-645,0 7 258</inkml:trace>
  <inkml:trace contextRef="#ctx0" brushRef="#br0" timeOffset="39193.2411">16989 13876 8385,'-10'12'5031,"10"-12"-387,0 0 129,0 0-3225,26 12 129,-12-12-774,12 4-129,-4-3-258,6 3-129,-4 2-258,-1-4 0,2 3-516,-9-5-645,8 2-3741,-24-2-129,21 0-129,-21 0-516</inkml:trace>
  <inkml:trace contextRef="#ctx0" brushRef="#br0" timeOffset="40324.3064">17296 12373 3612,'0'0'4644,"0"0"0,0 0-258,0 0-1806,0 0-774,0 0-129,0 0-774,-9 0-129,9 0-258,-25 10-129,10-4 0,-6 2-129,-2 2-129,-3 0 0,2 2 129,-2 0-258,3-2 129,0 2 0,7 0-129,3-3 129,7 2 0,6-11 0,0 14-129,0-14 129,24 14 0,-7-9 129,9 0-129,-2 0 0,4 2 0,0 0 0,-4 0 0,-1-2 0,-3 1-129,-3 0-258,-6-1 0,1 4-774,-12-9-2838,0 0-774,0 0-258,-2 11-258</inkml:trace>
  <inkml:trace contextRef="#ctx0" brushRef="#br0" timeOffset="40544.319">17035 12706 6837,'-1'13'5031,"1"-13"-129,9 11-129,-9-11-1290,32 9-2193,-15-7-258,8 7-387,-2-4-129,0 5-387,2 0-516,-11-10-2193,6 5-2193,-9-5 0,3 4-387,-14-4-516</inkml:trace>
  <inkml:trace contextRef="#ctx0" brushRef="#br0" timeOffset="41611.38">15515 12453 3870,'0'0'4773,"0"0"-129,0 7-129,0 5-1935,-18-12-645,12 12-516,-14-5-387,6 5-387,-6-3-258,-1 5-129,-1-3 0,-2 4-129,1-1 0,0 0-129,3-1 129,1-1 0,2-2-129,7-2 129,10-8-129,-11 14 129,11-14 0,0 0 0,13 10 0,4-8 0,0 2-129,4-1 129,2-1 0,2 3 0,-2 0-129,1-2 0,0 2 0,-4-3-129,-3 3-387,-5-5-645,9 4-3483,-21-4 0,0 0-387,0 0-387</inkml:trace>
  <inkml:trace contextRef="#ctx0" brushRef="#br0" timeOffset="41864.3945">15238 12782 9417,'-9'10'5031,"9"-10"-129,0 12-258,0-12-3096,14 9-258,-1-6-387,11 6-258,0-1-129,6-1-129,2-1-129,1-2-258,-2 5-387,-7-9-3354,6 7-1161,-11-6-129,1 4-645,-20-5-516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31:38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2841 7016 903,'0'0'3354,"0"0"-258,0 0-1032,0 0-129,0 0-387,-7-1-258,7 1-129,-14 0 0,3-1-387,11 1-129,-16 0 0,16 0-129,-15 0-129,15 0-129,-13 4 0,13-4-129,-14 10 129,14-10 0,-11 14-129,11-14 0,-6 19 0,4-6 129,2-13-129,0 19-129,0-8 129,0-11 0,12 18-129,-12-18 258,15 12-129,-3-9-129,-12-3 129,20 0 0,-20 0-129,20-8 129,-20 8-129,21-19 0,-21 19 0,15-18 0,-15 18 0,8-18 0,-8 18 0,0-12 0,0 12 0,-14-9 0,14 9 0,-20-4-129,20 4 129,-20 0-258,20 0-516,-15-3-1419,15 3-2193,0 0 0,0 0-387,0 0 129</inkml:trace>
  <inkml:trace contextRef="#ctx0" brushRef="#br0" timeOffset="1844.1055">3497 6646 3870,'13'-10'4386,"-13"10"-129,3-12-1677,-3 12-387,0 0-387,14-2-645,-14 2-258,0 0 0,-8 13-387,1 1 0,-6 5-258,0 7 0,-2 0 0,-2 4-129,-3-1 129,0 5-129,-1-1 129,4-1 0,-1-3-129,4-5 129,-1-3-258,5-3 0,0-6 0,10-12-129,0 0-387,0 0-258,0 0-1032,-7-7-2709,7-7-129,0-7-516,0-2 129</inkml:trace>
  <inkml:trace contextRef="#ctx0" brushRef="#br0" timeOffset="2117.1211">3261 6693 2967,'0'0'4644,"0"0"129,0 0 0,0 0-2322,19 15-645,-19-15-129,22 29-645,-8-15 0,7 10-387,-1-1-129,6 1-129,-2 0-129,1 1 0,-2-4-129,0-2 0,-1-1-129,-3-3 0,1-2-387,-7-6-129,5 6-1419,-18-13-2967,21 4 0,-21-4-387,0 0-258</inkml:trace>
  <inkml:trace contextRef="#ctx0" brushRef="#br0" timeOffset="6528.3732">3937 6590 5805,'-4'8'4644,"4"-8"-258,0 0-129,-11 9-3096,11-9-516,0 12-258,0-12-516,4 16-903,-4-16-2967,5 11-258,-5-11-258,12 9-387</inkml:trace>
  <inkml:trace contextRef="#ctx0" brushRef="#br0" timeOffset="6728.3848">3992 6788 4644,'6'24'4515,"-5"-14"-129,2 4-129,5-1-2709,-8-13-516,4 16-387,-4-16-387,6 13-129,-6-13-516,0 0-1032,19 3-2580,-19-3-516,14-6-129,-3 2-129</inkml:trace>
  <inkml:trace contextRef="#ctx0" brushRef="#br0" timeOffset="7451.4262">4662 6457 3612,'-14'2'4773,"-6"-2"-387,9-2-129,11 2-3096,-22-12 129,22 12-258,-27-10-516,17 8 0,-10-3 0,5 5-258,-1-3 0,0 3 0,-1 0 0,3 0-129,2 4 129,12-4 0,-17 16-129,13-4 0,2 0 129,2 3-258,0 4 129,1 2 129,4 1-258,1 5 0,-2 4 0,1-1 0,-1 1-258,-1 1 258,0 1 0,-2-2 0,-1 3-129,0-1 258,0-4-258,0-1 258,0-4-258,0-4 258,0-1-258,0-4 258,0-15-258,0 12 129,0-12 0,0 0 0,14 7 0,-14-7 0,19 0 0,-7 0 0,1-3 0,3-1 0,0 1 129,2 1-258,1-3 129,-1 4-258,3 1-129,-7-7-645,11 6-3354,-9-2-258,0 2 0,-3-5-645</inkml:trace>
  <inkml:trace contextRef="#ctx0" brushRef="#br0" timeOffset="8335.4767">5085 6578 1677,'7'-12'4128,"-7"12"387,-10-8-258,-5-1-2064,15 9-774,-22 0 0,10 3-516,-5-2-129,5 9-129,-5-3-129,3 6-129,-1-1 0,2 5-129,0 0 0,5 4 0,-3-1 0,5 4 129,3-5-129,3 5 0,0-4-129,3-2 129,6-2-129,2-3 0,3-5-129,4-3 129,0-5-129,2 0 0,-1-8 0,-1-2 0,0-6 0,-2-1 0,-2-4 0,-3 0 129,-1-3-129,-3 1 0,-2-1 0,0 4 129,-3-1-129,0 4 0,-2 4 129,0 13-129,0-13 0,0 13 0,0 0 129,0 9-129,-1 3 129,1 5 0,0 3-129,0 2 129,0 3 0,4-3-129,2 2 0,1-2 129,0-1-258,0-4 129,3-2-258,-10-15-258,18 20-258,-18-20-1419,15 0-2451,-15 0-516,15-3 0,-15 3-387</inkml:trace>
  <inkml:trace contextRef="#ctx0" brushRef="#br0" timeOffset="8564.4898">5384 6764 5805,'16'20'4902,"-7"-8"-129,-1 0-516,2 4-3096,-10-16-129,4 22-516,-2-7-258,-2-3-129,0 0-516,0-12-1032,0 0-2709,0 0-516,-6 1-129,6-1-258</inkml:trace>
  <inkml:trace contextRef="#ctx0" brushRef="#br0" timeOffset="8883.508">5611 6441 6966,'10'-16'5289,"-10"16"-387,0 0-129,1 17-3225,-1-5-645,0 10 129,0 0-645,0 5 0,0 1 0,0 5-258,1 0 0,3 0-129,-1-4 129,-1-1-129,3-2-129,-2-4-129,2-1-258,-5-9-387,11 6-1935,-11-18-2064,0 0-258,0 0-258,0 0 0</inkml:trace>
  <inkml:trace contextRef="#ctx0" brushRef="#br0" timeOffset="9291.5314">5627 6704 6837,'0'0'5031,"10"-15"0,-10 15-516,25-10-3096,-13-2-129,6 10-258,-1-1-387,4 3-258,-2 0-129,2 1 0,-4 6-129,1 0-129,-4 3 0,0 2 0,-4 2-129,-6 1 129,0-1-129,-4-2 129,0 1-129,-8-1 129,-2 0-129,-2-3 129,-3-2 0,-1-2 0,-1-2 0,1-1 0,1-2 129,1 0-129,3 0 0,11 0 0,-15-2 0,15 2-129,0 0 0,0 0-387,0 0-516,0 0-3225,0 0-516,0 0-387,8-11-258</inkml:trace>
  <inkml:trace contextRef="#ctx0" brushRef="#br0" timeOffset="10003.5722">5939 6292 6321,'15'8'5031,"4"-6"-129,-2 0-387,-4-5-2967,7 3-645,-4-8-129,5 7 0,-4-2-387,3 1-258,0 0 129,-2 2-129,-1-2-129,-4 2 129,-13 0-258,21 0 129,-21 0 0,13 9 0,-13-9 0,6 12 0,-6-12 0,0 17 0,0-17 0,0 21 0,-1-8-129,-1 4 129,0 2 0,1-1 0,0 2 0,1 4-129,0 1 129,0 1 0,0 2 0,0 1 0,0 0 0,2 1 0,2-1-129,2 1 129,-2-1 0,2-2 0,1-1-129,0-1 129,-2-3 0,-1-1 0,-3 0 0,-1-3 0,-1-3 0,-7-3 129,-2 0-129,-5-4 129,0-1-129,-2-1 129,-3-3-129,3-2 0,-2-1 0,3 0 129,2 0-258,3-1 0,11 1-258,-17-15-2709,17 15-1548,-1-16-516,1 6 0,4-2-645</inkml:trace>
  <inkml:trace contextRef="#ctx0" brushRef="#br0" timeOffset="11208.6411">7197 6445 1419,'5'-5'4386,"-5"5"258,11 5 0,-1 9-2451,-10-14-645,15 25 0,-11-13-516,9 12-129,-3-4-387,4 1-129,-4-2 0,6 0-129,-2-4-129,1-3 0,0-3-129,0-5 0,1-4 129,-1 0-129,0-6 0,-1-8 0,-1-1 0,0-4 0,-2-3 129,0 1-129,-3 1 0,-2 1 0,-3 4 258,-1 1-258,-2 14 0,0-12 129,0 12-129,-7 7 0,1 8 0,0 6 0,1 8 0,1 5 0,0 5 0,3 4 0,1 1 0,0-1 0,0-3 0,4 0 129,1-4-129,0-4 0,-1-6 0,-1-5 129,1-4-258,-2-5 129,-2-12-129,0 0-387,11 4-258,-11-16-2322,1-2-1419,4-4-516,2-5-258,0-4-129</inkml:trace>
  <inkml:trace contextRef="#ctx0" brushRef="#br0" timeOffset="11431.6538">7794 6442 3096,'1'10'4644,"-1"-10"-258,0 15-387,0-15-2580,-4 16-1032,4-16-258,-3 11-1161,3-11-2967,0 0-387,0 0-129,8 10 388</inkml:trace>
  <inkml:trace contextRef="#ctx0" brushRef="#br0" timeOffset="11627.6649">7851 6619 645,'3'29'4386,"-3"-15"129,0-4-129,0-10-1806,0 19-1548,0-19 0,0 0-645,2 12-645,-2-12-1161,0 0-2580,15 0-258,-15 0-387,0 0 259</inkml:trace>
  <inkml:trace contextRef="#ctx0" brushRef="#br0" timeOffset="12339.7058">8363 6291 1419,'14'11'4386,"-14"-11"129,0 0 0,0 0-2580,-9 0-258,9 0-387,-20 0-516,20 0 0,-26-2-129,12 2-258,-4-3 0,1 1-129,0-1 0,3 3 0,-2-3-129,4 3 0,0 0 0,12 0 0,-21 0 0,21 0 0,-11 2 0,11-2-129,-4 16 258,4-5-129,0 2-129,3 4 129,2 5-129,1 0 0,-4 2 0,4 5 129,-2 0-129,-1 1 0,1 3-129,-3 0 129,1-3 0,-1-1 0,-1-1 0,0-3 0,2-3-129,-1-3 129,0-3 0,1-5-129,-2-11 129,3 17 0,-3-17 0,0 0 0,16 10 0,-16-10 0,14 0 0,-14 0 0,21 0 0,-9-3-258,0 0 258,2 2 0,-1-2 0,-2 2-258,4-1 0,-15 2-387,30 0-2451,-30 0-1548,23-7-387,-23 7-387,24-11 388</inkml:trace>
  <inkml:trace contextRef="#ctx0" brushRef="#br0" timeOffset="12851.7351">8844 6425 6708,'1'-12'5031,"-1"12"-258,0 0-1290,-14-18-2451,14 18 129,-12-14-516,12 14-129,-17-11-258,6 8 129,-5 1-129,2 2-129,-5 1 129,0 8-129,-2 3 0,1 4 0,0 2 0,2 3 0,6 0 129,1 4-129,8 0 0,3 1 0,5-4 0,8-2 0,5 1-129,1-3 129,2-3-129,2-4 0,-3-4 129,0-3-258,1 1-258,-7-5-258,8 3-1419,-22-3-2709,20-8-387,-20 8-129,24-14-387</inkml:trace>
  <inkml:trace contextRef="#ctx0" brushRef="#br0" timeOffset="13072.7477">9025 6626 3999,'9'17'4902,"-6"-7"-258,-1 2-258,4 5-2838,-6-5-774,0 4-129,0-3-387,-1 1-258,1-1-258,0-13-1032,-2 12-2967,2-12-387,0 0-258,0 0-129</inkml:trace>
  <inkml:trace contextRef="#ctx0" brushRef="#br0" timeOffset="13723.7849">9466 6203 6063,'0'0'5160,"7"9"-258,-7 3-129,11 10-3612,-11-7-129,2 14-129,-2-3-129,3 6-387,-1-1 129,0 3-258,-1-1-129,2-1 0,1-5 0,2 2-129,-1-5 0,1-5 0,0-3 0,-1-5 0,-5-11-129,12 10 0,-12-10 0,0 0-129,0 0-129,6-14 0,-6 4 129,0-5-258,-5 3 129,-3-5 0,-1 3 129,-3-1 129,-2 5 0,-1-1 0,-4 3 0,1 1 129,-3 4 0,-2 3 0,-2 0 129,3 5 0,-2 3 0,5 5 0,2 3 0,3 0 129,2 1-129,7 4 129,3-3 0,4 0 0,8-2 0,4 1 0,3-4 0,4-1-129,2-4 0,3-2 0,-1-1 0,-1-4-129,-2-1-258,-5-6-387,6 6-2838,-11-10-1161,1 1-645,-6-4-258,1-1 258</inkml:trace>
  <inkml:trace contextRef="#ctx0" brushRef="#br0" timeOffset="14487.8286">9690 6253 5031,'33'8'5031,"-20"-8"-387,3 2-645,-16-2-2838,32-2 0,-21-6-516,6 7 129,-4-5-516,3 6 129,-5-6-129,0 5 0,-11 1-129,15-4 0,-15 4 0,0 0 0,10 0 0,-10 0-129,0 11 387,0-11-645,0 15 645,0-1-516,0-1 258,0 1-129,0 3-129,0 3 258,0 3-258,0 1 129,1 1 0,1 2 0,-1-1 0,1 4 0,2-1-258,0-3 258,-1-1 0,1-1 0,2-2 0,0-2 0,-1-3 0,2 0 0,-2-2 0,-2-2 0,0-4 0,-3-9 0,0 19-129,0-19 129,-2 12 0,2-12 0,-14 9 0,3-6 0,-2 2 0,-3-1 0,1 1 0,-2-2 0,0 1 129,2 1-129,0-2 0,4 0 0,11-3 0,-13 0-258,13 0-387,0 0-2709,0-7-1290,0 7-516,4-12-258</inkml:trace>
  <inkml:trace contextRef="#ctx0" brushRef="#br0" timeOffset="21843.2494">2836 7224 1,'0'0'3611,"0"0"388,0 0-903,0 0-516,0 0-258,0 0-387,0 0-387,0 0-387,0 0-258,-4 8 0,4-8-387,-3 13 0,3-13-258,-3 20 129,-2-3-129,5 3 0,-1-2-129,1 2 129,0 3-129,0 3 0,0 0 0,0 2 0,1-3 0,5 4-129,-4-2 129,1 2-129,0 3 0,-1-1 129,1 0-129,-2-1 129,1-4 0,0 3 0,-1 0 0,-1 0-129,1-2 129,-1-1 0,0 3 0,0 2-129,0-2 129,0 3-129,0 0 129,0 3-129,-2-1 129,-2 3-129,2-3 129,-2 1-129,1 2 129,-1-2-129,2-1 129,-3 1 0,4-2-129,-1 0-129,2 3 258,-2 1-129,2-5 129,0 3-129,0-1 129,0-2-258,0 4 129,0-5 129,0-1-129,0 0 0,0 0 0,3 1 0,-2 1 0,2-1 0,1-2 0,-2 3 129,1-1-129,0 0 0,-1 1 0,0-3 0,0 1 0,-2 1 0,4-2-129,-2 0 258,-1 1-129,1-1-129,3-3 258,-1 3-129,-1 0 0,1-3 0,-2-1 0,-1-1 0,1-7 0,0 0 0,-2-1 0,0-4 0,0-12 0,0 15 0,0-15-129,0 0-129,0 0-258,0 0-645,0 0-3483,0 0-129,0 0-258,-2-7-516</inkml:trace>
  <inkml:trace contextRef="#ctx0" brushRef="#br0" timeOffset="22452.2842">2713 9348 2451,'6'2'4515,"-6"-2"-129,5 12 0,6 3-2451,-11-15 0,12 22-516,-10-10-258,8 8-387,-4-3-129,2 7-129,-2-3-258,2 1 258,0 0-387,0 0 0,-1-3 0,2 0 0,1-4 0,0-2-129,0-4 0,2-4 0,0-5 129,-2-2-129,4-4 129,-2-8-129,1 0 129,1-5-129,-1-3 129,0 0-129,0 2 0,-2-3-129,5 6-1161,-6-6-3225,4 2-129,-1-4-387,-1 5-387</inkml:trace>
  <inkml:trace contextRef="#ctx0" brushRef="#br0" timeOffset="24144.381">2916 9806 1161,'0'0'3870,"0"0"129,0 0-645,-15-9-1032,15 9-258,-12 1-903,12-1-129,-14 12-387,9-2 0,5-10-129,-13 22-258,6-9 129,5 1-129,-1 1 129,3 2-129,1-3-129,6 2 129,2-4-129,5 1 0,1-4 129,2 0-129,2-4-129,1-4 129,-3-1 0,1 0 0,-3-6-129,-1-3 129,-3-3 0,-3-2-129,-3 0 129,-2-1-129,-3 0 129,0 1-129,-8 0 129,8 14-129,-20-20 0,8 12 0,0 4 0,1 1-129,11 3-516,-20 3-3354,20-3-387,0 0-387,-3 12-387</inkml:trace>
  <inkml:trace contextRef="#ctx0" brushRef="#br0" timeOffset="25644.4668">3790 8311 8127,'0'-12'4773,"0"12"0,15-10-387,0 10-3225,0 0-516,8 0-129,-2-3 0,3 3-387,-2-3-258,-2 3-387,1 3-1290,-6-1-2709,-4-1 0,-11-1-387,0 0-129</inkml:trace>
  <inkml:trace contextRef="#ctx0" brushRef="#br0" timeOffset="25887.4807">3848 8378 6063,'-16'10'5160,"16"-10"-516,0 0 0,0 0-2064,0 0-1419,13 2-129,9 1-387,-1-3-129,6 0-129,0 0-258,1 0 129,-4 0-387,-2 0-129,2 0-774,-24 0-3612,25 5 129,-25-5-645,17 5 0</inkml:trace>
  <inkml:trace contextRef="#ctx0" brushRef="#br0" timeOffset="33004.8878">4815 8093 1677,'14'-7'2580,"-14"7"-1548,0 0-258,0 0 129,0 0-258,0 0 0,-4 9-387,4-9-258,0 0-1161,0 12-1548,0-12-129</inkml:trace>
  <inkml:trace contextRef="#ctx0" brushRef="#br0" timeOffset="33379.9092">4815 8093 2967,'36'5'3999,"-36"-5"-258,0 0-1032,0 0-516,5-10-387,-5 10-258,0 0-258,0 0-129,0 0-258,0 9-129,0-9-258,-17 21 0,4-9 129,2 9-258,-6-2-129,1 5 129,-4-1-258,1 5 129,-3-2-129,-1 1 0,0-2-129,2 1 0,2-5 0,3-1 129,2-4-129,3-2 0,11-14 0,-16 19-129,16-19 0,0 0-129,-6 12-129,6-12-258,0 0-1161,-13 9-2709,13-9-129,0 0-387,0 0-129</inkml:trace>
  <inkml:trace contextRef="#ctx0" brushRef="#br0" timeOffset="33664.9255">4515 8139 9159,'6'3'4902,"5"11"0,-11-14-1161,30 30-2322,-17-13-129,14 12-387,-6-4-258,5 4-129,-1-3-129,3 1-129,-2-5-129,0-1-129,-2 0-129,-3-7-387,4 5-774,-12-9-3612,5 0 129,-7-7-516,1-1-258</inkml:trace>
  <inkml:trace contextRef="#ctx0" brushRef="#br0" timeOffset="34075.949">5137 8266 8643,'-4'8'5160,"4"-8"-258,0 0-258,9 9-3225,-9-9-258,23-1-387,-8-4-129,8 5-129,2-3-258,2-1-129,-4 0 0,3 0-129,-3 4-258,-4-2-516,6 2-3225,-25 0-903,20-2-387,-20 2-258</inkml:trace>
  <inkml:trace contextRef="#ctx0" brushRef="#br0" timeOffset="35219.0144">5778 8064 4773,'0'0'5031,"0"0"-258,0 14-129,1 3-2322,-1-17-645,4 29-645,-1-14-129,9 7-387,-2-1-129,3 4-129,1-6 0,2 1-258,0-2 129,-2-4 0,-1-3-129,1-4 0,0-3 0,-1-4 0,-1 0 0,0-5 0,-2-7 0,0 1 0,0-4-129,-2-2 129,1-5 129,-1 3-129,0-1 0,-2 0 0,-1 4 129,-1 2 0,-2 0 0,-2 14 0,0-11 129,0 11-129,0 8 0,-3 5 129,0 4-129,-1 9 0,-1 5 0,1 3-129,-2 5 129,0 0 0,-2 3 0,1 0-129,0-2 258,-3-4-258,2-2 258,0-5-258,1-5 129,0-6-258,2-3 387,5-15-387,-7 15 129,7-15 0,0 0-129,0 0-129,0 0-258,0 0-387,0 0-3225,0 0-774,0 0-516,0 0-129</inkml:trace>
  <inkml:trace contextRef="#ctx0" brushRef="#br0" timeOffset="84235.818">3527 9983 3483,'0'0'4128,"0"0"-516,12-2-645,-12 2-516,0 0-387,0 0-516,0 0-129,-1 11-129,-1 8-387,-8-4 0,3 8-387,-8-3-129,4 6 0,-6 2-129,2 5-129,-2-6 0,0 3 0,-1-1 0,0 1 0,4-1-129,-1 3 129,2-5-129,0-3 0,0-2 0,6-4 0,-2-1 0,2-4-129,7-13-129,-8 14-258,8-14-516,0 0-2064,0 0-1548,0 0-387,0-15 0,0 2-387</inkml:trace>
  <inkml:trace contextRef="#ctx0" brushRef="#br0" timeOffset="84618.8399">3309 10155 6837,'2'-11'5289,"-2"11"-387,2-14-258,-2 14-2709,0-15-516,0 15-387,6-12-258,-6 12-387,0 0 0,12-2-258,-12 2 129,13 12-129,-2 5-129,2 0 129,1 7 0,4 2 0,1-1 0,1 4 0,0 0-129,2-7 0,-3 1 129,-1-5-129,1-3 0,-5-4-129,-1-2 0,-13-9-258,21 5-645,-21-5-3483,0 0-387,12-9-387,-12 9-258</inkml:trace>
  <inkml:trace contextRef="#ctx0" brushRef="#br0" timeOffset="84939.8583">3771 10082 8256,'0'7'5031,"-5"15"-387,5-22-129,-5 24-3483,5-24-258,-2 17 0,2-17-774,0 0-1419,4 14-2838,-4-14-387,16 3-129,-16-3-387</inkml:trace>
  <inkml:trace contextRef="#ctx0" brushRef="#br0" timeOffset="85126.869">3817 10283 8385,'-3'27'4902,"3"-14"-387,0-13 0,0 22-3483,0-22-258,0 0-258,11 13-1419,-11-13-3354,0 0-129,15 0-516,-15 0-387</inkml:trace>
  <inkml:trace contextRef="#ctx0" brushRef="#br0" timeOffset="86694.9587">4419 9869 645,'13'-8'3741,"-13"8"516,0 0-387,15-6-774,-15 6-645,0 0-516,0 0-645,0 0 0,0 0-387,-6-4-258,6 4 129,-16 0-387,4 0-129,12 0 129,-24 0-129,11 1 0,-4 1-129,1-1 0,-3-1 0,2 0 0,1 0 0,1 0 0,3 0 0,2 0 0,10 0-129,-13 4 129,13-4-129,-1 19 129,1-4-129,2 5 0,3 6 0,5 5 0,-2 3 0,2 2 0,-1 2 129,-1 2-129,0-3 129,-3 3-129,4-4 0,-7-2 0,0-3 0,1-1 0,-3-1 0,1-5 0,-1 0-129,1-5 129,0-4 0,1-3 0,2 0 0,-4-12 0,14 12 0,-14-12 129,21 1 0,-6-1-129,1 0 0,2 0 129,2-1-129,0-4 0,2 1 0,0 0 0,-2 4-387,-1-7-387,10 7-2322,-11-2-1419,5-2-387,-5-3-387,0 2-129</inkml:trace>
  <inkml:trace contextRef="#ctx0" brushRef="#br0" timeOffset="87394.9987">4978 10036 5289,'0'0'4773,"10"-11"-129,-10 11-129,0 0-2193,-4-23-774,4 23 0,-10-17-645,10 17-258,-10-18-129,10 18-129,-19-14-129,8 11-129,-3 1 0,1 2 0,-2 0 0,-1 5 0,-1 5-129,1 7 129,-1 2-129,4 3 129,2 2-129,-2 3 0,7 2 129,0 0-129,5 0 0,1-5 129,2-5-129,6 1 129,6-7 0,2-7-129,4-4 129,-1-2 0,3-11 0,-1-3 0,-2-6-129,-2-2 0,-3-2 0,0 2 129,-4-7-129,-2 2 0,-3 2 0,-2 2 0,-3 4 0,1 3 129,-1 3-129,0 13 0,0 0-129,0 0 129,-4 13 0,3 5 0,1 5 0,0 2-129,3 4 258,5-1-258,2-3 258,4-4-129,0-3 0,1-6 0,0-1-387,1-11-387,8 0-3483,-12-6-516,2-4-387,-3-10-258</inkml:trace>
  <inkml:trace contextRef="#ctx0" brushRef="#br0" timeOffset="87643.0123">5135 9636 10707,'-7'-14'5031,"7"14"-258,-1 7-129,1 9-3612,0-4-258,3 9-129,1 0-387,-1 4 0,2 3-387,-1-4-258,4 6-774,-8-6-3354,5 3-258,-4-5-258,7 2-258</inkml:trace>
  <inkml:trace contextRef="#ctx0" brushRef="#br0" timeOffset="87884.0267">5383 10103 9546,'8'19'4773,"-2"-6"-258,-6-1-258,3 5-3612,-3-3 0,0 10 0,0-4-516,-1 0-129,-1 3-129,-2-5-258,4 4-1161,0-7-2709,0-5-129,0-10-258,0 0-387</inkml:trace>
  <inkml:trace contextRef="#ctx0" brushRef="#br0" timeOffset="88172.0431">5661 9547 10320,'0'0'5031,"1"21"-387,-1 8-258,0 1-3354,0 15-387,0-2 0,0 7-129,3-1-258,2-2-129,-1 2 0,3-3 0,-5-5 0,3-3-387,1-1-645,-6-11-3225,1-4-516,-1-5-258,3-5-258</inkml:trace>
  <inkml:trace contextRef="#ctx0" brushRef="#br0" timeOffset="88551.0647">5689 9980 11094,'0'-15'5160,"5"-4"-387,-5 19 129,15-17-3870,1 15-129,-2-1-258,6 3-258,1 0-258,2 7 0,-3 3 0,0 5-129,-2 4 0,-6 2-129,0 1 129,-9 0 0,-3 3 0,-1-1 0,-9 1 0,-5-7 0,-2-1 0,-3-2 0,1-5 0,-1 0 129,2-6-129,2-3 0,3 0 0,13-1 129,-16-1-129,16 1-129,0 0-516,-1-24-1032,1 24-3225,8-13 129,5 4-516,-6-4-258</inkml:trace>
  <inkml:trace contextRef="#ctx0" brushRef="#br0" timeOffset="88808.0795">5996 9450 11997,'0'-14'5160,"0"14"-258,0 0-129,5 15-3999,0 1-258,5 8 0,-4 3-258,2 2-129,1 7-516,-5-7-774,6 5-3483,-9-7-258,1-1-129,-2-6-516</inkml:trace>
  <inkml:trace contextRef="#ctx0" brushRef="#br0" timeOffset="89927.1434">6392 9615 6966,'23'-5'4902,"-11"5"-129,-12 0-387,23-3-2451,-23 3-645,26-7 0,-14 4-645,5 3-129,-2 0-258,3 0-129,-2 5 0,1-2 0,-4 0-129,-1 4 0,-12-7 129,20 9-129,-20-9 0,0 0 0,10 10 129,-10-10-129,3 12 0,-3-12 0,0 16 0,0-4 0,-3 4 0,1 1 0,-2 4 0,0 4 0,3 0 0,0 6 129,-1-1-258,2 4 258,0 3-258,0 3 129,4 0 129,3 1-129,-1-3 0,0 0 0,-1-1 129,-1-3-129,-3-2 129,-1-5 0,0-4-129,-3-1 0,-6-3 0,-2-3 0,-5-5 0,1-1 0,-1-5 0,0-2 0,-1 1 129,0-4-129,3 0 129,3 0-129,11 0 0,-18-4 0,18 4-129,0 0 0,0 0-645,-13-3-3354,13 3-516,0 0-387,12 0-258</inkml:trace>
  <inkml:trace contextRef="#ctx0" brushRef="#br0" timeOffset="91031.2067">7332 9826 6837,'11'-11'4902,"-3"-3"-129,-8 14-387,0 0-2322,0-19-387,0 19-645,0 0-387,0 14-129,0 0-258,3 8 0,2 2-129,4 5 0,3 7 0,3-1 0,0-2 0,4-2 0,2-4 129,-1-5-129,-1-5 0,2-7-129,-1-8 129,0-2-129,0-12 0,-1-5 0,-2-5-129,-2-4 129,-2-1 0,-3-2 0,-4 3 0,-2 4 129,-4 8-129,0 14 0,-4-10 0,4 10 0,-16 24-129,8 1 129,-1 8 129,2 4-129,1 6 129,1 3 0,2 0-129,0 2 129,3-7 0,-1-1-129,1-2 0,-3-3 129,1-7-258,0-2 129,-1-6 0,0-7 0,3-13-129,-5 15-258,5-15-387,-2-7-1935,2 7-2193,5-32 0,7 9-516,-1-12-387</inkml:trace>
  <inkml:trace contextRef="#ctx0" brushRef="#br0" timeOffset="91252.2193">7975 9789 6708,'-4'9'5289,"-1"3"-258,-4-2-516,2 12-903,7-22-3096,-9 19 0,9-19-387,0 0-645,7 20-1677,-7-20-2322,14 5-258,-14-5-258,15 9-258</inkml:trace>
  <inkml:trace contextRef="#ctx0" brushRef="#br0" timeOffset="91415.2286">8004 9987 3870,'0'34'5031,"0"-18"-129,0-1-645,0 2-1290,0-17-1419,-1 17-387,1-17-258,0 0-903,0 17-774,0-17-3483,0 0-129,0 0-516,0 0-129</inkml:trace>
  <inkml:trace contextRef="#ctx0" brushRef="#br0" timeOffset="92107.2681">8530 9656 4257,'11'-3'5160,"-11"3"-258,-15-3-129,15 3-2580,-20-1-258,20 1-516,-23 0-516,11 0-258,-3-3-258,1 3-129,-2 0 0,1 0-129,0 0 0,2 0 0,1 2 0,12-2 0,-16 12-129,16-12 0,-10 19 129,9-4-129,1 5 0,0-1 0,0 5 0,4 1 0,1 0 0,1 3 0,-2 3 0,3-2 0,-1-2 0,0 5 129,-3-1-258,-2-2 258,1 2-129,-2-2 0,0-5 129,0-3-129,0-1 129,-2-5-129,-1-4 129,3-11-129,0 16 129,0-16-258,0 0 129,6 12 0,-6-12 129,17 0-129,-4 0 0,0 0 0,2-3-129,3 2 129,2-2 0,-1 3 0,2 0-258,-4-3-258,8 4-645,-14-1-3354,10 0-516,-9 0-129,3-1-516</inkml:trace>
  <inkml:trace contextRef="#ctx0" brushRef="#br0" timeOffset="92731.3039">9044 9791 5805,'1'-25'5160,"-1"25"-129,-5-23-387,5 23-2580,-15-19-645,15 19-387,-24-10-387,8 10-258,-2 0 0,1 10-129,-3 2-129,0 8 129,-1 0-129,4 5 129,0 4-129,6 1 0,4-1 0,2 4 0,5-2-129,0-1 129,12-2 0,3-4-129,4-5 0,1-1 0,0-8 0,3-6-258,3-4-129,-3-8-774,8-3-3483,-13-6-387,5-2-129,-5-9-774</inkml:trace>
  <inkml:trace contextRef="#ctx0" brushRef="#br0" timeOffset="92979.3181">9156 9440 9546,'0'-12'5160,"0"12"-129,3 7-387,-3-7-3741,7 25-129,-7-5-387,5 6-129,-1 3-387,-3 3-258,7 11-1548,-8-9-2709,0 4-387,0-2-129,2-1-387</inkml:trace>
  <inkml:trace contextRef="#ctx0" brushRef="#br0" timeOffset="93204.331">9335 10033 7998,'7'36'5031,"-5"-15"-258,-2-5-129,12 8-3741,-12-7-129,1 7-129,-1-5-516,0 1-645,7 9-1419,-7-12-2580,1 0-258,-1-5-129,0-12-387</inkml:trace>
  <inkml:trace contextRef="#ctx0" brushRef="#br0" timeOffset="93835.3671">9795 9522 8514,'5'-12'5418,"-5"12"-258,16-2-387,-16 2-3483,1 25-387,1-4 0,6 13-258,-3 2-258,2 7-129,-1 5 0,-2 2-129,0-2 0,0 3 0,-1-2-129,1-6 0,0-2 129,1-3 0,-1-9-129,2-7 0,-3-2 0,-3-20 0,10 12-129,-10-12-129,0 0 0,3-23-129,-3 4 0,-3-4 129,-5-2-129,-2-1 129,-3 3 0,-1 0 0,-3 6 129,0 4 0,-4 5 129,-2 3-129,1 5 129,-1 0 0,2 5 0,-2 4 129,6 3 0,0 5-129,4 5 129,4-1 129,2 1 0,6 2 129,1-2-129,2 2 0,7 0 0,4-7 0,6-5 0,1 4-129,5-7-129,1-2 129,-1-2-258,1-5-129,2 0-516,-11-7-3096,9 1-1161,-8-7-258,2 0-387</inkml:trace>
  <inkml:trace contextRef="#ctx0" brushRef="#br0" timeOffset="94120.3834">10135 9435 9417,'0'0'5418,"15"15"-516,-11-1 0,1 11-4128,0-1-258,4 10 129,-5 2-516,-1-3-516,6 12-2064,-9-15-2193,0-1-387,-3-6-516,0-9 0</inkml:trace>
  <inkml:trace contextRef="#ctx0" brushRef="#br0" timeOffset="94839.4244">10435 9494 6450,'0'0'5547,"0"0"-516,0 0-387,0 0-2580,10 0-1419,6 0 258,0-8-258,4 6-258,2-5-258,1 4 0,-5-2 0,-1 4 0,-1-3-129,-3 4 0,-2 0 0,-11 0 0,15 5 0,-15-5 0,7 13 0,-4-2 0,-3 4 0,0 0 0,0 5 0,0 3 0,0 4 0,-3 2 129,1 6-258,0 2 258,-1 1-129,3 2 0,0 2 0,0-1 0,0 1 0,3 2 0,0-4-129,1-2 129,-2-1 129,3-2-129,-4-4 0,0-2 0,0-7 129,-1-5-129,0 0 129,-6-2-129,6-15 0,-18 20 0,4-11 0,-2-1 0,-2 0 0,-4 2 0,2-2 0,-2-3 129,2 4-129,4-4-129,4 5-774,-6-8-3741,18-2-258,0 0-516,0-14-258</inkml:trace>
  <inkml:trace contextRef="#ctx0" brushRef="#br0" timeOffset="99702.7027">3371 8176 6708,'0'0'4515,"0"0"0,0 0-387,0 0-2967,0 0 0,0 12-258,1-1-387,-1 1-129,2 2 258,0-1-258,4 3 0,-1 0-129,1 3 129,3-2-129,0 0 0,1-3-129,2 1 129,1-6-129,0-1 0,0-3 0,1-3 0,-1-2 0,1-7 0,0-5-129,-2-1 129,-1-6 0,2 0-129,-3-4 129,2-2-129,0 2 0,-2 2 129,0 1-129,-3 1 0,-1 7 129,-6 12-129,7-15 129,-7 15-129,0 8 0,0 6 0,0 11 0,-4 3 129,2 6-129,-3 7 129,1 5 0,1 0-129,-2 5 129,1-3 0,-2-3 0,2-2-129,-2-3 129,2-6-129,-1-7 0,-1-3 0,3-7 0,0-2 0,1-3 0,2-12-129,-4 17 0,4-17-387,1 17-2838,-1-17-1677,0 0 0,0 0-645,0 0-387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3:3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3619 4670 2322,'14'-18'4386,"-2"6"0,-12 12 0,3-12-1935,-3 12-129,0 0-903,0 10 0,-11-6-516,4 11-129,-6-5-129,0 6-129,-4 1 0,1 4-258,-4 0 0,1 5-129,-2 2 0,1-3 0,0 0-129,1 4 0,1-3 0,1 0 0,4-4 0,2-4 0,2-4 0,3 1 0,2-4-258,4-11-129,-2 10-258,2-10-516,0 0-2193,0-12-1032,5 0-516,-5-8 0,4 1-516</inkml:trace>
  <inkml:trace contextRef="#ctx0" brushRef="#br0" timeOffset="293.0166">3308 4639 6966,'-12'-14'4773,"12"14"0,0 0-516,0 0-2322,4 9-387,12 8-258,-5-1-387,11 8-387,-2-2 0,8 6-129,2-1-129,1 2 0,1-3-129,2-1 0,-4-3-129,1-5 0,-4-2 0,-2-3 0,-4-1-129,-4-6-129,0 2-258,-17-7-1290,20-2-2967,-20 2 129,0 0-645,1-21-387</inkml:trace>
  <inkml:trace contextRef="#ctx0" brushRef="#br0" timeOffset="3796.2171">4607 4410 1677,'12'-2'3096,"-12"2"-129,0 0-387,0 0-387,-7-8-258,7 8-387,0 0-129,0 0-129,-19-6-387,19 6-129,0 0-129,-15-3-129,15 3 129,-13-3-387,13 3 129,-20-2-129,20 2 0,-19-3 0,19 3-129,-19 0 129,19 0-129,-14 0 0,14 0 0,0 0 129,-8 13-258,8-13 129,0 21 0,0-6-129,0 2 129,0 2-129,1 2 0,-1 5 129,0 2-129,0 1 0,0 3 129,0 1-129,0-2 129,0 1-129,0 0 129,0-3-258,0 0 258,0-5-129,0-2 0,0-1 0,0-4 0,2 0 0,1-5 0,-1 1 0,-2-13 0,8 16 129,-8-16-129,0 0 129,17 8-129,-17-8 129,19 0 0,-19 0 0,21 0-129,-8 0 129,2 0-129,0-1 129,3 1-129,-2 0 0,3 0-387,-3-1-387,12 1-3096,-14-3-516,5 3-387,-7-8-258</inkml:trace>
  <inkml:trace contextRef="#ctx0" brushRef="#br0" timeOffset="4177.2386">4812 4684 7740,'-3'-10'4773,"3"-2"-129,0 0-387,12 9-2709,-7-10-387,12 9 0,-5-3-387,6 2-387,-1 0 0,0 5-129,1 0-129,-2 0 0,0 0-129,0 0 0,-3 0 0,1 0 129,-2 0-129,-2 0 0,-10 0-129,14 0 129,-14 0-387,0 0-387,0 0-1806,0 0-1935,0 0-129,0 0-516,-6 0 0</inkml:trace>
  <inkml:trace contextRef="#ctx0" brushRef="#br0" timeOffset="4604.2632">5248 4445 5934,'0'0'4515,"0"0"129,8-13-387,-8 13-2322,0 0-387,12 8-258,-12-8-258,3 23-387,-3-5-129,5 7-129,-4 4-129,1 4 0,-2 2 0,3 1-258,-3 0 258,2-3-387,0 0 258,1-5-129,-1-7 129,4-2-129,-2-7 0,-4-12-129,10 12-258,-10-12-645,20 0-2967,-17-8-645,9-2-129,-10-13-516</inkml:trace>
  <inkml:trace contextRef="#ctx0" brushRef="#br0" timeOffset="5080.2905">5574 4509 7740,'0'14'4644,"-2"16"129,-6-12-645,6 11-2709,-5-4-129,7 9-258,0-2-387,0-2-258,6 1 0,2-5-258,3-5 258,3-3-387,2-4 129,4-4-129,1-6 129,2-4-129,2-2 129,2-9-129,2-5 0,-3-3 129,-1-5-129,-4-6 0,-3-2 0,-5-3 129,-6-2-258,-7-2 387,-6 1-387,-8 0 129,-6 2 129,-4 11-129,-4 3 0,-2 6 0,-1 8 0,0 8-129,3 5 129,3 9 0,3 6 0,5 4-129,7 1-258,2-3-258,8 16-1548,1-12-2322,11 3-129,-2-9-516,6 4-129</inkml:trace>
  <inkml:trace contextRef="#ctx0" brushRef="#br0" timeOffset="5356.3063">5968 4737 9546,'21'5'4773,"-21"-5"-258,14 16-387,-14-16-3354,10 27-129,-10-12-129,1 6-258,-1-1-129,0 3 0,-1-3-258,-6-3-129,3 0-645,-6-10-2064,6 5-1290,4-12-387,0 0-129,-16 0-387</inkml:trace>
  <inkml:trace contextRef="#ctx0" brushRef="#br0" timeOffset="5713.3267">6338 4420 9030,'0'0'4902,"0"0"-387,-1 12-129,-14-1-3225,13 15-129,-8-3-258,5 10-258,0 1-258,3 0 0,-2 3 0,4-5-129,0-2 0,0-2-129,4-3 0,-1-7 0,1-1 0,1-6-387,5 2-645,-10-13-3483,0 0-129,0 0-258,14 0-516</inkml:trace>
  <inkml:trace contextRef="#ctx0" brushRef="#br0" timeOffset="6160.3523">6557 4430 9159,'0'24'4773,"-7"-8"-516,3 11 129,-6-1-3741,10 8-129,-5-2 387,5 2-516,0-3 0,9-4-258,1-3 129,5-1-129,1-10 129,4-4-129,2-3 0,0-6-129,4 0 129,-1-7-129,0-5 0,-1-4 0,-4-2 0,-3-6 129,-4-3-129,-5-2 129,-5-1-258,-3-3 258,-12 1-129,-6 2 129,-4 3-129,-5 5 0,-4 3 0,-2 6-129,1 8 129,2 4 0,4 1 0,3 1-387,12 15-774,-7-9-3354,18 8 0,0-15-387,12 17-387</inkml:trace>
  <inkml:trace contextRef="#ctx0" brushRef="#br0" timeOffset="6956.3978">6980 4196 10062,'0'0'5031,"0"0"-387,0 0-129,4-11-3225,9 11-258,-3-5-258,11 5-258,-1-5-258,2 5 0,0-5-129,3 4 0,-4 0 0,-3 0-129,-2 1 0,-4 0 0,-2 2 0,-10-2 0,12 13 0,-12-13 0,1 22 0,-1-8 0,-1 3 0,-3 3 0,0 1 0,-2 3 0,2 1 0,1 0 0,1 3-129,0-1 129,1 2 0,1 1 0,0-1-129,0 1 129,3 2 0,-1-2-129,1 1 258,1-2-258,1 0 129,-1 0-129,1 0 129,-3-5-129,2-2 129,-2 2 0,-1-3-129,1-5 129,-2 0 0,0-1 0,-5-4 0,5-11 0,-18 17 0,8-10 0,-3-2 0,-2 1 0,-2-4 0,2 2 129,-1-1-129,3-1 0,1-2 129,12 0-129,-17 0 0,17 0 0,0 0-129,-3-11-258,3 11-1548,0 0-2838,14-3-129,-14 3-387,14-10-516</inkml:trace>
  <inkml:trace contextRef="#ctx0" brushRef="#br0" timeOffset="11412.6527">4376 6824 2193,'0'0'4644,"0"0"258,0 0-387,0 0-1677,0 0-774,0 0-258,0 0-645,0 0-258,0 0-258,-10 13-129,0-4-258,2 8 129,-9 2-258,2 3 129,-4 1 129,2 3-258,-1 2 0,-1 0 0,3 0 129,-2-4-258,8-3 258,-1 0-387,4-4 0,1-5-129,4 2-387,2-14-774,0 0-3483,0 0 129,0 0-258,-14 3-516</inkml:trace>
  <inkml:trace contextRef="#ctx0" brushRef="#br0" timeOffset="11720.6703">4019 6824 7353,'0'0'5418,"12"-7"-645,3 10 129,-3 1-2967,11 16-645,-6-6-387,9 8-129,-4 0-387,5 0 129,-1 3-387,-1-2 0,-1 0 258,-2-4-387,0 0 129,0-2-129,-4-1 0,0-1-258,-2 0 0,-4-7-774,7 10-1806,-19-18-2064,23 7-129,-23-7-258,16 0-516</inkml:trace>
  <inkml:trace contextRef="#ctx0" brushRef="#br0" timeOffset="12045.6888">4689 6859 9417,'-6'-1'5160,"6"1"-387,-11-2-258,11 2-3483,0 0-258,0 0-387,6 0-645,-6 0-774,17 0-3483,-17 0-258,13 9-258,-13-9-258</inkml:trace>
  <inkml:trace contextRef="#ctx0" brushRef="#br0" timeOffset="12247.7005">4714 6994 8385,'-7'21'5031,"7"-21"0,-7 18-387,7-18-2967,-3 12-387,3-12-516,0 0-258,0 0-258,6 9-645,8 1-2838,-14-10-1290,11 2-516,-11-2-258,0 0-516</inkml:trace>
  <inkml:trace contextRef="#ctx0" brushRef="#br0" timeOffset="20373.1652">4124 4568 4773,'0'0'4515,"0"0"0,0 0-387,0 0-1935,0 0-387,0 8-774,0-8-387,0 0-129,0 17-258,0-17-258,4 16-387,-4-16-3225,0 13-516,0-13-645,2 16 0</inkml:trace>
  <inkml:trace contextRef="#ctx0" brushRef="#br0" timeOffset="20604.1784">4125 4778 4128,'0'20'4515,"-1"-2"0,1-7-387,0-11-1806,1 18-1290,-1-18 0,3 19-258,-3-19-387,8 17-129,-8-17-129,6 11-645,-6-11-3354,0 0-516,11 11-258,-11-11-387</inkml:trace>
  <inkml:trace contextRef="#ctx0" brushRef="#br0" timeOffset="22000.2583">4303 9774 903,'11'-12'3999,"-11"12"516,8-12-387,-8 12-903,0 0-645,0 0-774,0 0-387,7 7-387,-7-7-387,0 20 0,0-20-129,-5 26-258,-1-10 0,0 7 0,-4-1-129,0 0 129,-2 0-129,-1 0 0,0 4 0,-1 0-129,1-2 129,1-5-129,3 0 0,-1-2 0,2-4-129,1-1 0,7-12-129,-8 12-258,8-12-258,0 0-1290,0 0-2451,0 0-129,0 0-387,-10-15-129</inkml:trace>
  <inkml:trace contextRef="#ctx0" brushRef="#br0" timeOffset="22336.2775">4094 9872 6837,'-12'-11'4902,"12"11"-129,0 0-258,10 3-2451,-10-3-387,17 7-387,-17-7-387,27 12-129,-11-5-258,4 4-129,-3 0-129,7 2 0,-2-2-129,0 3 0,1-1-129,-1 3 0,-1-1 0,1 0 0,-2 0 0,-3-1-258,-2 3 0,-4-7-387,4 6-387,-15-16-3354,15 12-516,-15-12-129,10 3-516</inkml:trace>
  <inkml:trace contextRef="#ctx0" brushRef="#br0" timeOffset="22840.3063">4734 9823 9804,'0'0'5031,"0"0"-129,0 0-258,0 0-2967,0 0-645,0 0-258,0 0-387,0 0-258,0 0-129,-1 15-387,1-15-774,0 0-3483,0 16-129,2-6-258,-2-10-129</inkml:trace>
  <inkml:trace contextRef="#ctx0" brushRef="#br0" timeOffset="23049.3183">4762 10011 10449,'0'12'4902,"0"9"-129,0-21-129,0 16-3741,0-16-129,0 0-258,10 7-129,-10-7-258,14 2-129,-14-2-903,20 0-3612,-20 0-258,0 0-258,0 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4:45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5067 645,'0'0'3741,"0"0"258,0-13-1161,0 13-516,0 0-387,0 0-516,0 0-516,0 0 129,-15-8-516,15 8 0,0 0 0,0 0-258,-13 5 129,13-5-129,0 0 0,-10 20-129,10-20 258,-9 15-258,9-15 0,-8 17 129,4-6-129,2 1 0,2-12 0,-6 19 0,6-19 129,-1 21-129,1-21 0,0 19 129,0-19-129,3 14 0,-3-14 0,10 14 258,-10-14-258,15 12 0,-15-12 0,15 6 0,-15-6 0,18 6 0,-18-6-129,20 0 129,-20 0-129,19 0 129,-19 0-129,19-7 129,-19 7-129,18-14 0,-18 14 129,18-15-129,-10 4 0,-8 11 129,13-20-129,-7 10 0,-6 10 0,7-19 129,-7 19-129,0-17 0,0 17 129,0-20-129,0 20 0,-12-16 0,12 16 0,-15-18 0,15 18 0,-21-11 129,10 7-129,-3 3 0,-1 1 0,1 1 0,-2 7 0,3 3 0,-1-5-129,3 4 129,1 0-258,10-10-129,-7 21-1161,7-21-2838,0 0-258,0 0-516,7 6-387</inkml:trace>
  <inkml:trace contextRef="#ctx0" brushRef="#br0" timeOffset="2892.1655">15888 5363 774,'6'-12'3483,"-6"12"0,0 0-1032,12-7-129,-12 7-516,0 0-387,0 0-129,0 0-258,0 0-129,0 0-258,-9-7-258,9 7 0,0 0 0,-7 9-258,7-9 129,-10 20-129,0-8-129,1 5 129,-2 2 0,-1 3-129,-4 2 129,0 3-129,-2 2 0,-3 2 0,-1-4 0,-2 5 0,-3 1 0,0 3 258,-3-2-258,-1 2 0,-4-2 129,2 0-129,-1 3 0,-1-1 0,1-2 0,2-1 129,2 2-129,-1-2 129,3 0-258,1 1 387,0-1-387,1 0 129,-1-1 129,2 2-129,-2-2 129,0 3-258,-2-1 258,1 2-258,-1 1 258,2-1-129,-2 3 0,0-3 0,0 3 0,-1-5 0,0-1-129,0 0 258,2-2-258,1-1 258,1-2-258,0-2 129,1 3 0,1 3 129,-1-6-129,4 3 129,1-1-129,-1 0-129,1-2 258,1-1 0,2-2 0,1-3-258,0 1 258,3-4-258,-1 0 258,1 0-129,2-4 0,1 1 0,0-2 0,10-12-129,-13 17 258,13-17-129,0 0 0,-12 10 0,12-10 0,0 0 0,0 0 0,0 0 0,0 0 0,0 0 0,0 0 0,0 0 0,0 0-129,0 0 0,0 0-645,-14 0-2193,14 0-1548,0 0-129,0 0-516</inkml:trace>
  <inkml:trace contextRef="#ctx0" brushRef="#br0" timeOffset="4107.235">14426 6904 2580,'9'-9'4386,"-5"-3"0,-4 12-1419,0 0-516,0 0-774,1-17-516,-1 17-516,0 0 129,0 0-387,0 0 129,0 7-129,-4 5-129,2 2 0,-3 2-129,2 1 129,-4 3 129,0 1-258,-1-5 0,-1 4-129,-1-1 258,0-1-387,1 3 387,-1 0-387,-1-2 129,4 1 0,-1 2 0,0-4 0,2 2-129,-1-3 129,1-2 0,-1-3 0,4 1-129,3-13 129,-4 17 0,4-17 0,-3 11 0,3-11 0,0 0 0,0 0 0,7 5 0,-7-5 0,12 0 0,-12 0 0,14-9 0,-14 9 0,19-5 0,-9 2 0,3 3 0,-1-2 0,-1 0 129,2-1-129,1 0 129,1 1-129,-4-3 129,4 1-129,-2-1 0,0 0 129,1 0 129,-1 2-258,-2 1 129,0-1-129,-11 3 0,16-7 129,-16 7-129,11-5 0,-11 5 129,0 0-258,0 0 129,12-4-258,-12 4-1161,0 0-2967,0 0-387,0 0-387,0 0-387</inkml:trace>
  <inkml:trace contextRef="#ctx0" brushRef="#br0" timeOffset="6935.3967">13132 5661 1032,'0'0'3870,"0"0"387,0 0-1419,-10-6-387,10 6-774,-11 0-258,11 0-387,-13 1-258,13-1-258,-19 7 0,19-7-258,-20 10 0,20-10-129,-20 11 129,20-11-129,-20 8-129,20-8 129,-16 5 0,16-5 129,-16 2-258,16-2 129,-11 1-129,11-1 0,0 0 129,-14 9-129,14-9 129,-5 15 0,3-5-129,2 5 129,0 1 0,0 1-129,0 4 129,0 4-129,2 0 0,1 4 129,2-1-129,-1 1 0,-3 4-129,0-1 258,1 2-258,-1-1 129,-1 0 0,0-2 0,0-1 0,0-4 0,0-2 129,0-5-129,0-4 129,2-3-129,-2-12 129,2 19-129,-2-19 129,0 0-129,8 12 0,-8-12-129,0 0 129,15 6 129,-15-6-129,17 0 0,-17 0 129,22 0 0,-11 0 0,4 0 0,-2 0 0,2 0 0,-2 0 0,0 0 0,-13 0-129,18 0 0,-18 0 0,14 0 0,-14 0-258,10 0-258,-10 0-645,0 0-3354,20 2-258,-20-2-258,13-5-387</inkml:trace>
  <inkml:trace contextRef="#ctx0" brushRef="#br0" timeOffset="7432.4252">13573 5832 2322,'0'0'4128,"0"0"-387,0 0-903,0 0-516,-10 5-645,7 12-645,-10-2 0,5 7-387,-6 1-129,3 4-129,-5-4-129,3 6 0,-4-1-129,4-3 0,-1-4 0,4 0-129,0-5 0,1-4 129,9-12-258,-9 16 129,9-16-129,0 0-129,-5 10-516,5-10-2064,0 0-1419,-12-9-387,12 9-129</inkml:trace>
  <inkml:trace contextRef="#ctx0" brushRef="#br0" timeOffset="7765.4442">13295 5854 1032,'0'0'4773,"0"0"129,13 5-387,-13-5-2064,24 15-774,-24-15-387,30 24-387,-17-12 0,5 3-387,-1-1 0,3 2-129,-5-3-129,3 4 0,-3-6 129,2 0-258,-1 0-129,-2-1 129,-2 0-129,0-5-129,-1 2 0,-11-7-387,20 12-258,-20-12-3225,10 5-774,-10-5-387,0 0-129</inkml:trace>
  <inkml:trace contextRef="#ctx0" brushRef="#br0" timeOffset="8596.4917">13763 5754 4773,'0'0'4773,"0"0"0,0 0-387,6 21-3096,-6-21-258,10 9-129,-10-9-258,18 12-129,-18-12-129,21 20 0,-10-13 0,2 2-258,-1-3 258,3 3-258,-3 1 0,1-2 0,0 1-129,0 0 0,2-1 129,-2 3-129,0-2 0,1 0 0,-2-2 0,2 0 0,-1 2 0,-1-3 129,-3-2-258,-9-4 129,18 11 0,-18-11 0,12 6 0,-12-6 0,0 0 0,0 0 0,0 0 0,0 0 0,0 0 129,0 0-129,0 0 0,0 0 0,-3 12 0,3-12 0,-17 11 0,7-2 0,-3 1 0,0 2-129,-2 0 129,1 2 0,-4 2 0,3 0 0,-4 1 0,3-3 0,1 1 0,1-1 0,0-2 0,3-2 0,11-10 0,-13 12 0,13-12 0,0 0 0,0 0 0,0 0 0,0 0-129,0 0-129,8-5-258,-2-9-1032,10 9-3096,-7-10-258,5 6-129,-5-6-645</inkml:trace>
  <inkml:trace contextRef="#ctx0" brushRef="#br0" timeOffset="9084.5197">14266 5796 1548,'0'0'4386,"0"0"387,0-17-774,0 17-1419,0 0-645,0 0-903,0 0-129,0 0-129,0 10-258,0 0 0,0 2-129,0 2 0,0 2-129,0 5 0,0 1-129,0 5 258,0-1-258,0 1-129,-1 1 0,1-1 129,0-4-129,0-2 0,0-5 0,0-1 0,0-15 0,1 14-387,-1-14-645,0 0-3483,0 0-258,8-12-387,-6 0-387</inkml:trace>
  <inkml:trace contextRef="#ctx0" brushRef="#br0" timeOffset="10331.591">14375 5600 3354,'0'0'4644,"0"0"-387,-5 13-903,5-13-1419,0 0-387,0 0-645,8-3-129,-8 3-129,17-7-129,-17 7-129,20-3-129,-20 3 0,21-4 0,-21 4-129,20-2-129,-20 2 129,17 2 0,-17-2-129,14 7 0,-14-7 129,13 11-129,-13-11 0,10 12 0,-10-12 0,0 0 129,13 12-129,-13-12 0,0 0 0,6 11 129,-6-11 0,0 0-129,0 0 0,0 0 129,1 11-129,-1-11 129,0 0-129,0 0 129,0 11-129,0-11 0,0 12 0,0-12 258,0 12-258,0-12 0,0 21 0,0-7 0,-1 1 0,1 2 0,0 3-258,-2 7 258,2-1 0,0 0 0,-1 1 0,-1-2 0,1 1-129,0 1 129,0-3 0,1-1 0,0 2 0,0-5 0,0-2 0,1 1 129,0-6-258,2-1 258,-2-2-129,-1-10 0,0 0 0,5 15 0,-5-15 0,0 0 0,0 0 0,0 0 0,0 9 258,0-9-258,0 0-258,0 0 258,-5 13 0,5-13 0,0 0 0,-5 11-129,5-11 129,0 0 0,-6 13 0,6-13 0,0 0 0,-6 12 0,6-12 0,0 0 0,-4 13 0,4-13 0,0 0 0,0 0 129,-11 8-129,11-8 0,0 0 258,-16 0-258,16 0 0,-17 0 0,17 0 129,-18 0-129,18 0 0,-17 0 0,17 0 0,-11 0 0,11 0-129,0 0 129,0 0 0,0 0-258,0 0 258,0 0-258,10 7-516,-10-7-3483,0 0-387,14-2-516,-14 2 0</inkml:trace>
  <inkml:trace contextRef="#ctx0" brushRef="#br0" timeOffset="12307.704">16274 5305 129,'0'0'3870,"0"0"129,0 0-645,0 0-516,-3 9-774,3-9-387,0 0-387,0 0-516,3 20 0,-3-20-258,15 16 129,-15-16-258,21 22-129,-8-9 129,5 4-129,-3-5 129,5 6-258,-1 0 129,2 2-129,1-1 129,2 5-258,-4-5 387,3 3-387,-3 1 129,-1 3-129,1-5 129,-1 1-129,-4 2 0,1-2 129,0 0-129,-1 2 0,-1-4 0,5 0 129,-4 1-129,3 1 0,-1-1 129,-2-1-129,2 0 129,-2 1-129,1 0 0,-4 1 0,1-2 0,1 1 129,-1-2-129,2 4 0,1 2 0,0 0 129,0 1 0,3-1 129,0 2-129,0-1 0,0 1 129,4-2-129,-2-1 129,6-1-129,0 2 129,0 2-258,0-2 258,4 0-129,-3-3 0,-1 2 0,0 0-129,-3-3 0,1 0 129,0 0-129,-1-1 129,0 2-129,-3-1 129,2 3-129,-2-1 0,3 0 129,-2-1-129,1 0 0,0 0 0,-1-1 0,1-1 0,0-3 0,1 1 0,-2 1 129,-1-1-129,1 6 0,1-2 0,-3 0 129,1 0-129,-3-2 0,0-2 0,-2 2 129,-1-4 0,-3-7-258,-12-9 387,17 12-387,-17-12 129,0 0-129,0 0-516,0 0-645,15-3-3354,-15 3-516,-3-12-387,3 12-516</inkml:trace>
  <inkml:trace contextRef="#ctx0" brushRef="#br0" timeOffset="18176.0391">17505 6903 2967,'0'0'3741,"7"0"-645,-7 0-516,0 0-258,0 0-516,0 0-516,0 0-258,0 0-387,0 0 129,16 11-258,-16-11-129,13 10 0,-13-10 129,18 19-129,-18-19-129,24 21 0,-9-13 129,1 2-129,-1 1 129,3 1-387,-2-3 258,2 4-129,-2-3 129,1 0-258,-1-1 0,-1-1 0,2-1 0,-3-1 0,-2-2 0,-1-1-258,0-2 258,-11-1-258,20 3-258,-20-3-1419,0 0-2580,12-3-258,-12 3-258,0 0-387</inkml:trace>
  <inkml:trace contextRef="#ctx0" brushRef="#br0" timeOffset="18920.0822">17824 6723 1677,'0'0'2709,"0"0"-129,0 0-258,0 0-129,-1-12-387,1 12-258,0 0-258,0 0-258,0 0-258,0 0 0,0 0-129,0 0-129,0 0 0,3 16-129,-1-5 0,0 5 0,1 1 129,3 5-129,-1 5-129,2-1 0,-1 2 0,-1 1-129,-1-1 129,2-2-129,-2-1 129,0 1-258,1-11 129,0-1-129,-2-2 129,-3-12-129,10 15 0,-10-15 0,0 0 0,11 7-129,-11-7 129,0 0-258,0 0 0,0 0-258,0 0 0,0 0-387,0 0-258,0 0-903,0 0-2580,-4 11 0,4-11-387</inkml:trace>
  <inkml:trace contextRef="#ctx0" brushRef="#br0" timeOffset="20580.1771">14174 7381 2193,'0'0'2709,"0"0"0,0 0-774,0 0-129,-13 0-258,13 0-516,0 0-129,0 0-129,-13 0-258,13 0 129,0 0-258,-13 5-129,13-5-129,-9 12 129,9-12-258,-8 13 129,8-13-129,-8 15 129,8-15 0,-6 12-129,6-12 258,-3 12-129,3-12 0,0 13 129,0-13-129,0 11 0,0-11 129,0 0-129,12 12 0,-12-12 129,13 9-129,-13-9 0,16 4 0,-16-4 129,18 1-129,-18-1 0,15 0 0,-15 0 0,16-8 0,-16 8-129,13-10 129,-13 10-129,14-12 0,-14 12 0,10-14 0,-10 14 129,8-12-129,-8 12 0,6-15 0,-6 15 129,0-18-129,0 18 0,0-15 0,0 15 258,-10-11-258,10 11 0,-14-11 0,14 11 0,-19-5 0,19 5 0,-16-2 0,16 2-258,-14-3 258,14 3-129,0 0-129,-11 4-645,11-4-3354,0 13-387,0-13-129,2 15-387</inkml:trace>
  <inkml:trace contextRef="#ctx0" brushRef="#br0" timeOffset="22664.2964">17965 7190 1032,'0'0'2580,"-8"0"-129,8 0 0,0 0-258,0 0-516,-13 0 0,13 0-387,0 0-129,0 0-258,-17 2-129,17-2 0,-10 0-129,10 0-129,-13 0 0,13 0-129,-14 3 0,14-3-129,-14 8 0,14-8 0,-16 14-258,16-14 129,-14 17-129,14-17 129,-10 19 0,6-9-129,2 1 129,1 1 0,-2-1 0,3 3-129,0-1 129,0 2 0,2-1-129,0-3 129,-2-11-129,13 16 0,-13-16 0,19 12 0,-19-12 0,22 6 0,-10-6 129,-2 0-129,2 0 0,-12 0 0,19-6 0,-19 6 0,18-18 0,-18 18 0,15-20 129,-6 9-129,-9 11 0,9-20 0,-9 20 0,3-17 0,-3 17 0,0-16 129,0 16-129,-10-13 0,10 13 0,-17-12 0,6 7 0,11 5 0,-20-7 0,20 7 0,-17-7-129,17 7 129,0 0-516,-18-6-2967,18 6-1032,0 0-516,9-13-258</inkml:trace>
  <inkml:trace contextRef="#ctx0" brushRef="#br0" timeOffset="25840.478">13647 6149 1161,'0'0'1806,"0"0"0,0 0-258,0 0 258,0 0-516,0 0 0,0 0-258,0 0-387,0 0 0,0 0-258,0 0 129,0 10-258,0-10-129,0 0 129,0 0-129,0 0 0,0 0 258,0 0-129,-11 10 129,11-10 0,0 0 129,0 0-129,0 0 129,0 0-129,0 0 258,0 0-258,-13-4-129,13 4 129,0 0-129,0 0 0,-9-16 0,9 16-129,0 0 129,-11-16-258,11 16 129,-10-16-129,10 16-129,-10-25-645,10 12-3354,0-2-387,0-1-129,-3-1-516</inkml:trace>
  <inkml:trace contextRef="#ctx0" brushRef="#br0" timeOffset="28595.6356">18000 5588 1806,'0'0'4257,"0"0"-129,0 0-1032,0 0-645,0 0-645,0 0-258,0 0-516,0 0-258,-13-3-129,13 3 0,-10 0-258,10 0-129,-18 0-129,18 0 0,-20 4 0,8 0-129,1 0 0,-2 1 0,0-2 0,1 2 0,0 2 0,12-7 0,-18 9 0,18-9 0,-13 8 0,13-8 129,0 0-129,-11 14 129,11-14-129,0 0 129,-6 11 0,6-11 0,0 0 0,0 16 0,0-16 0,0 0 0,0 15 129,0-4-129,0 0 0,0 3-129,0 3 129,0 2-129,0 1 129,4 9-129,-3-2 129,1 1-129,-1 1 0,1 0 0,-1-1 0,0 3 0,-1-2 0,0-3 129,2 3-258,-2-5 258,0 1-129,0-3 0,0-1 0,0-4 0,0-2 0,0-1 0,1-3 0,-1-11-129,4 15 129,-4-15 0,0 0 0,14 6 0,-14-6 0,14 0-129,-14 0 129,20-5 0,-8 2 129,0-1-129,0 1 0,1 1 0,0 0 0,0 1 0,1 0 0,-1 1 129,-1 0-258,2 0 129,-2 0 129,-1 0-129,0 0 0,-11 0 0,18 0 0,-18 0-129,11 0-129,-11 0-1032,11 0-3096,-11 0-645,0 0 0,0-13-774</inkml:trace>
  <inkml:trace contextRef="#ctx0" brushRef="#br0" timeOffset="29483.6864">18252 5682 129,'0'0'4515,"0"0"129,0 13-129,0-1-2064,0-12-258,0 17-903,0-17-258,0 19-258,-4-8 0,4 7-258,0 0 0,2 3 0,-1-1-129,3 2 0,-2-3-258,3 2 129,-3-3-258,3 0 129,0-6-129,-1-2 0,-3 0 0,-1-10 0,1 16-129,-1-16 0,0 12 0,0-12-387,0 13-387,0-13-2193,0 0-1548,0 11-516,0-11-258,6 11 388</inkml:trace>
  <inkml:trace contextRef="#ctx0" brushRef="#br0" timeOffset="29800.7045">18310 6136 129,'0'0'4257,"0"0"258,0 0-387,0 0-2064,0 0-645,0 0-258,0 0-129,0 0-387,0 0-129,0 10 0,0-10-129,0 0 129,0 0-129,0 0 0,0 0-258,0 0 0,0 0 0,0 0-129,0 0-129,5-5-645,-5 5-2580,0 0-1290,0 0 0,0 0-645</inkml:trace>
  <inkml:trace contextRef="#ctx0" brushRef="#br0" timeOffset="30452.7418">18713 5588 3612,'0'0'4773,"-7"14"-903,-4-14-645,11 7-903,-12-7-516,10 8-645,-11-5-387,7 9 129,-5-2-387,5 6-129,-6 1-129,6 7 0,-5 2 0,3 7 0,1 1 0,3 5 0,0 0-129,4 2 0,0 0 0,6 0 129,2-3-258,6-3 129,-2-5 0,5 2 0,-2-6-129,2-3 0,-2-5 0,0-2 0,-4-4 0,-11-12 0,21 12-129,-21-12 0,11 0-258,-11 0 0,0 0-774,0-8-3612,0 8 0,0-15-516,0 15-258</inkml:trace>
  <inkml:trace contextRef="#ctx0" brushRef="#br0" timeOffset="31068.7771">19054 5828 2193,'0'0'4773,"0"0"0,0 0-258,0 7-2064,0 12-1290,-12-4-258,5 9-258,-8-3-129,6 7-129,-6-4-129,6 2 0,-3-2 0,4 1 0,0-8-129,3 0 0,-1-4-129,6-13 0,-7 17-129,7-17-387,-3 11-1290,3-11-2580,0 0-387,-14 0-387,14 0 0</inkml:trace>
  <inkml:trace contextRef="#ctx0" brushRef="#br0" timeOffset="31423.7974">18817 5818 5160,'-1'-14'5289,"1"14"-258,0 0-387,10 9-2838,-10-9-387,17 23-516,-7-9 0,8 10-387,-2-5 0,5 5-129,-1-4-129,2 3-129,-3-1 0,5 0 0,-3-5-129,0 0 129,-3 0-258,-2-2 258,-2-3-129,0-3 0,-2-1-129,-12-8-129,14 12-387,-14-12-2709,0 0-1548,3-6-387,-3 6-258,0-13-516</inkml:trace>
  <inkml:trace contextRef="#ctx0" brushRef="#br0" timeOffset="32899.8818">19229 5794 4128,'0'0'4386,"0"0"-645,0 0-774,-7-15-903,7 15-387,0 0-516,0 0-129,0 0-129,5 0-129,-5 0-129,8 13 0,-8-13 0,13 17-258,-13-17 0,21 22-129,-7-11 0,1 1-129,3 0 0,0-1 0,2 1-129,1-1 129,-1-1-129,0 0 0,-2-3 0,-2 1 129,-2 0-258,-1 0 258,-3-1-129,-10-7 0,15 10 0,-15-10-129,5 12 129,-5-12 0,0 12 0,0-12 0,-9 12 0,9-12 0,-18 22-129,3-7 129,1-3 0,-1 2 129,0 3-258,0-5 129,-1 3 0,5-3 129,11-12-258,-18 15 258,18-15-129,-11 11 0,11-11 0,0 0 0,0 0-129,0 0 0,0 0-258,0 0-387,18 0-2064,-18 0-2193,15-7-129,-15 7-516,17-17 258</inkml:trace>
  <inkml:trace contextRef="#ctx0" brushRef="#br0" timeOffset="33383.9095">19710 5702 1,'0'0'4643,"0"0"259,0 0-129,0 0-1677,11 22-774,-11-22-774,3 19-387,-3-5-387,2 7-129,-2-4-129,5 6 129,-5 0-387,2 5 129,-2-1-258,0 1 0,0-1 0,0-1-129,0-4 0,0-2 0,-2-1 0,1-4 0,1-5 0,0-10-129,0 16-129,0-16-258,0 0-1419,0 0-2838,0 0-387,5-8-129,-2-4-516</inkml:trace>
  <inkml:trace contextRef="#ctx0" brushRef="#br0" timeOffset="33975.9433">19813 5559 4902,'-1'5'5160,"1"-5"-387,0 0-903,20 22-2064,-20-22-258,17 23-645,-6-8-258,4 5 0,-2-1-129,0 6-129,-4 1-129,2 6 0,-5 1-258,-3 1 129,0 0-129,-3 2 0,0-1-129,0-2 129,-2-4-129,-2-2 129,1-8 0,-1 0 0,1-5-129,-1-3 129,4-11-258,0 0 0,-5 14-387,5-14-516,0 0-3483,0-12-387,0 12-258,0-17-387</inkml:trace>
  <inkml:trace contextRef="#ctx0" brushRef="#br0" timeOffset="35172.0118">20056 5571 129,'0'0'4773,"0"0"129,0 0-129,2 13-1806,-2-13-774,0 0-774,0 0-258,17 0-516,-17 0 0,17-5-129,-17 5 129,25-5-387,-13 4 129,3-1-129,-3-1-129,3 1 0,-2 2 0,1 0-129,-3 0 0,-11 0 129,21 0-129,-21 0 0,16 8 0,-16-8 0,0 0 0,12 12 0,-12-12 0,2 11 0,-2-11 0,0 12 0,0-12 0,0 13 0,0-13 0,-4 19 0,2-7 0,1-2 0,0 2 0,-1 2 0,1 4 0,1-1 0,0 2 0,0 4 0,3-2-129,0 3 129,1 5 0,1-3 0,-1-1-129,0 1 258,2-1-258,1-1 129,-3-2 0,1 2 0,0-3 0,1-1 129,-1-2-258,-1 0 258,-3 1-258,1-6 258,-2-1-129,0-12 0,0 17 0,0-17 0,-1 12 0,1-12 0,0 0 0,-12 15 0,12-15 0,-11 9 129,11-9-129,-10 12 0,10-12 0,0 0 0,-15 14 0,15-14 129,0 0 0,-15 12-129,15-12 0,-15 4 0,15-4 0,-18 1 129,18-1-129,-14 0-129,14 0 0,0 0-129,0 0-516,-12-19-3354,12 19-774,9-14-387,1 4-516</inkml:trace>
  <inkml:trace contextRef="#ctx0" brushRef="#br0" timeOffset="63075.6078">15973 10072 2451,'-16'-8'2838,"16"8"0,-14-3-774,14 3-129,-14-1-258,14 1-387,-14 0-258,14 0-129,-15 5-258,15-5 129,-17 12-387,14 0 129,3-12-129,-13 14 0,13-14-129,-11 12 129,11-12-129,-8 15 129,8-15-129,-6 14 129,6-14-129,-1 17 0,1-17-129,0 23 129,1-12-129,7 0 0,-2 0 0,3-1 0,-9-10 0,18 17 0,-5-12 0,2 0-129,0-3 129,1 0-129,-3-2 129,2 0-129,-2-5 129,1-1-129,-2-2 0,-12 8 0,16-20 129,-8 8-129,-2 2 0,-2-1-129,-2-1 258,-2 2-129,0-3 0,-2 2-129,2 11 129,-16-17 0,16 17 0,-24-13 0,10 10-129,0 2 129,1 1-258,0 0-129,13 0-903,-15 9-2967,15-9-387,0 0-129,0 0-387</inkml:trace>
  <inkml:trace contextRef="#ctx0" brushRef="#br0" timeOffset="65319.7361">14265 7602 1161,'0'0'3870,"-10"0"-774,10 0-516,0 9-516,0 3-516,0-2-258,7 9-129,-3-6-387,9 8 258,-6-4-129,10 8-258,-4-7 0,7 7-258,-4-6 129,4 4-129,0 0 0,0 3-258,1-3 129,2 3-129,-4 1-129,2 0 129,-1 2 0,1 0-129,1 0 129,-1 2 0,-1 0-129,1 2 258,-1-1-129,0 2 0,1-2 0,1 2 0,-3-1 0,2 2 258,0-4-258,-1 5 0,-2-4 129,1 2-129,-3-1 0,1-1 129,-1-3 0,1 3-129,-3-3 0,2 0-129,-1 4 129,-1-2-129,0 0 0,1 0 0,-2 3 0,1-1 0,-1-4 0,0 4 0,1-5 0,-2 0 0,2-1 0,-2-1 129,1-3-129,-3-1 0,0-6 0,-1 0 0,-1-2-129,0-2 129,-8-12 0,19 17 0,-19-17-129,17 17 129,-9-5 0,-1 0 129,1 0-258,-1 2 258,0 1-258,-1-1 129,2 3 0,-1-3-129,-1 1 129,5 0-129,-4 2 129,0-3-129,1 0 258,-1-1-258,-1 1 258,1-2-129,0-2 0,1 2 0,-8-12 0,15 17 0,-7-5 0,2 0 0,-10-12 0,19 22 0,-9-7 0,0-3 0,-1 2 0,3 4 0,-2-4 0,0 0 0,1 1 0,-1-3 129,-1 3-258,2-3 258,-11-12-129,18 19 0,-18-19 0,17 16 129,-17-16-129,18 18 0,-18-18 0,16 17 0,-16-17 0,21 19 0,-13-5 0,2-4 0,-10-10 0,19 20 0,-19-20 0,17 20 0,-17-20 0,13 17-129,-13-17 129,13 13 0,-13-13 0,11 13 129,-11-13-258,11 11 129,-11-11 0,8 13 0,-8-13 0,10 12 129,-10-12-258,8 12 129,-8-12 0,0 0 129,10 13-129,-10-13 0,0 0 0,9 12 0,-9-12 0,8 16 0,-8-16 0,10 18 0,-6-2 0,3-1 0,-2-1 0,-5-14-129,10 17-387,-10-17-1677,0 0-2322,0-9-258,0-3-387,-1-4-387</inkml:trace>
  <inkml:trace contextRef="#ctx0" brushRef="#br0" timeOffset="66419.799">15397 9760 3483,'0'0'4515,"0"0"-387,0 12-1548,0-12-129,0 0-516,0 0-645,11 6-129,-11-6-129,19 11-258,-19-11-129,26 17 0,-12-8-129,6 4-129,-3-2-129,3 4 0,0-1 0,-1 1-129,2-5 0,-2 2 0,-2-3 0,0 1-129,-3-1 0,-1-3 129,1-1-129,-3 0 0,0-3 129,-11-2-129,19 3 0,-19-3 0,18 0 129,-18 0-129,13-6 0,-13 6 0,11-11 0,-11 11 0,8-16 0,-5 3 0,2 1 129,-3-8-129,0-2 0,-1-5 0,4-1 0,-3-2 0,0 4 0,-1-3 0,2 5 0,0 1 0,-2 4 0,0 4 0,0 1 0,-1 3 0,0 11 0,0-18 0,0 18-129,0-22-129,0 22-387,0-24-903,0 24-3225,1-18 0,-1 18-516,0-17-258</inkml:trace>
  <inkml:trace contextRef="#ctx0" brushRef="#br0" timeOffset="68507.9184">17783 7507 903,'0'0'2451,"0"0"-129,0 0 0,0 0-516,0 0-129,0 0 129,0 0-387,0 0-129,0 0-258,-6 20-258,-6-15 129,7 7-258,-6-3-129,4 3 0,-5 1-129,3 3-129,-3-3-129,3 3 129,-3 1-129,3-1 0,-3 2-129,4 2 387,-2-1-129,1 0-258,0 2 258,0 0-258,2 0 258,-3-1-387,1 1 258,0 2-129,0 0-129,-2 3 129,2 1 0,-5-2 0,2 1 0,-1 2 0,0 0 0,0 2 0,-3 0 0,2 0 0,-4 3 0,2-1 0,-1 0 0,-1 3 0,0-3 0,-2-1 0,2-1 0,0-1 0,-1 2 129,2-1-129,0-1 258,1 0-258,-1-1 129,-1 1-129,-1 0 258,-2 3-258,1-3 0,-1 0 0,0 1 0,1 0 0,-1 1 0,0-1 0,3 1 0,0-2 0,0 2 0,2 0 0,-4 1 0,3-1 0,-2 1-129,3 0 129,-2-3 0,1 0 0,0 0-129,1-3 258,2 2-258,0-2 258,1-2 0,-1 0-129,2 0 0,-1 0 0,-1-2 129,0-2-258,0-1 258,0 0-258,2 1 129,0-1 0,2 1-129,0-1 129,1-2 0,1 2 0,1 0 0,-3-2 0,1 3 0,1 0 0,-4 0 0,3 0 0,-3 2 0,-1-1 0,0 1-129,0 0 129,-1-1 0,1 0 0,0 0 0,1-2 0,1-2 0,0-2 0,3-3 0,-1 0 0,2-1 0,7-11 0,-13 16 0,13-16 0,-12 12-129,12-12 258,-8 13-258,8-13 129,0 0 129,-11 13-129,11-13 0,-7 11 0,7-11 0,0 0 0,-9 12 0,9-12 0,0 0 0,-10 14 0,10-14 0,0 0 0,0 0 0,-14 12 0,14-12 0,0 0-129,0 0-258,-11 0-903,11 0-2709,0 0-516,0-10-129,0 10-516</inkml:trace>
  <inkml:trace contextRef="#ctx0" brushRef="#br0" timeOffset="69295.9629">16328 9603 645,'13'-10'3999,"-13"10"258,0 0-774,0-14-645,0 14-903,0 0-258,0 0-387,0 9-387,0 1 0,0-10-258,0 26-129,-4-9-129,4 4 0,-2-1-129,1 2 0,-4 0 0,0 1-129,1 2-129,-2-2 0,-1-2 129,-1 0-129,-1 1 0,5-2 0,-2 0 0,2-2 0,2-3 0,1 0 0,1-15 0,-4 19 0,4-19-129,0 14 129,0-14 0,0 0 0,0 0 0,10 12 0,-10-12 0,15 3 0,-3-3 0,1 0 0,3 0 0,0-3 129,4-1-129,4-4 0,-2 1 129,2-1-129,0 0 129,1 0-129,-3 1 129,1 0-129,-3 0 129,-1 3 0,-1 0-129,-5 1 129,1 1-129,-14 2 0,15 0 129,-15 0-129,0 0 129,0 0-129,8 10-129,-8-10-129,0 12-903,0-12-2838,0 0-516,0 0-516,-3 12-258</inkml:trace>
  <inkml:trace contextRef="#ctx0" brushRef="#br0">13056 9121 4128,'6'-7'4515,"-6"7"0,0-12-1806,0 12 0,0 0-903,9-5-516,-9 5-258,0 0-258,10-3-129,-10 3-129,15 5-129,-6 7-129,-3 3-129,3 2 129,-2 3 0,4 5 0,0-4-258,2 0 258,1-2-258,0-4 129,0-5-129,6-5 129,-2-5 0,1-1-129,-1-10 0,-1-2-129,-1-6 258,1 2-129,-5-2 0,-2 1 0,-1 1 0,-3 1 0,-3 6 0,-3 10 0,0 0 0,0 0 0,0 0 0,-6 2 0,-1 18 0,0 5 0,-1 8 0,-2 4 0,-2 4 0,4 6-129,0 0 129,0 2 0,2-7 0,4-3 0,-1-5-129,3-7 258,0-3-258,0-7 258,3-3-129,-1-2 0,-2-12-129,5 10-129,-5-10-129,0 0-516,18 4-2451,-18-4-1290,10-13-387,-4-4-516,1 1 129</inkml:trace>
  <inkml:trace contextRef="#ctx0" brushRef="#br0" timeOffset="72276.134">13565 9131 2451,'0'0'4515,"11"-7"387,-11 7-516,14 0-2064,-14 0-516,14-1-258,-14 1-645,19-2-258,-8-1-129,4 3-258,-2 0 129,-1 0-258,0 0-129,-1 0 0,0 0-129,-11 0-516,15 0-387,-15 0-2322,0 0-1032,0 0-645,0 0 0</inkml:trace>
  <inkml:trace contextRef="#ctx0" brushRef="#br0" timeOffset="72551.1497">13567 9288 4128,'-6'11'4773,"6"-11"-129,0 0 0,7 11-2580,-7-11-258,18 0-516,-18 0-387,28-5 0,-14 2-387,5 1-129,-3-2-129,2 4 0,-5 0-129,1-1 0,-2 1-258,-12 0 0,21 0-387,-21 0-645,20 0-2709,-20 0-903,11 0-129,-11 0-645</inkml:trace>
  <inkml:trace contextRef="#ctx0" brushRef="#br0" timeOffset="73671.2132">13973 9147 1161,'0'0'2064,"0"0"258,0 0 129,0 0-258,6-16-129,-6 16-129,6-12-387,-6 12-129,11-17-129,1 9-258,-8-6-129,8 4-129,-8-3 129,-4 13-258,12-18-129,-12 18-129,0 0 0,12-8 0,-12 8 0,0 0-129,0 12-129,0 1 0,0 1 129,0 6-129,0 1 0,1 7 0,-1-2-129,2 5 258,-2-2-258,4 0 129,-3-2-129,1-1 0,0-4 129,-1-3-129,2-4 0,-2-1-129,2-4 0,-3-10-129,2 20-387,-2-20-387,1 16-774,-1-16-2451,-6 9-645,6-9-129,-10 8-258</inkml:trace>
  <inkml:trace contextRef="#ctx0" brushRef="#br0" timeOffset="73912.2276">13984 9448 1419,'0'0'4644,"0"0"129,0 0-129,0 0-1677,3-8-903,13 8-387,-16 0-645,27-8-129,-12 2-129,7 4-258,-6-3-129,4 4-129,-2-3-129,-4 1-129,2 3-129,-5-4-387,2 4-1032,-13 0-2838,0 0-516,14-8-258,-14 8-258</inkml:trace>
  <inkml:trace contextRef="#ctx0" brushRef="#br0" timeOffset="74408.2559">14358 9068 903,'12'-8'4257,"-12"8"129,0 0-129,13-7-2193,-13 7-387,0 0-387,8-10-516,-8 10-129,0 0-129,10 0-129,-10 0 129,0 0 0,0 0 0,0 15 0,0-15-129,0 24 129,-7-9 0,1 4-129,-1 5-129,0 5 129,-2-4 0,0 7-129,-1 0-129,2 0 129,1-1 0,1 1 0,-1-7-129,3 0-129,0-2 129,0-6 0,3-3-129,1-14 0,-2 17 0,2-17-129,0 0-258,0 0-387,0 0-1161,0 0-2709,0 0-387,0 0-258,6-9-516</inkml:trace>
  <inkml:trace contextRef="#ctx0" brushRef="#br0" timeOffset="74995.2895">14730 9180 3999,'0'0'4386,"0"0"258,0 0-1806,0 0-258,-7 0-774,7 9-645,0-9-129,-11 28-258,-1-15-129,3 7-258,-5-3 258,2 6-387,-3 1 0,0 0 0,-3-5 0,6 3-129,-2-2 0,4-5 0,2-1-129,1-2 129,7-12-129,-9 15-129,9-15 0,0 0-129,0 0-258,0 0-516,0 0-774,0 0-2838,0 0-258,0 0-129,0 0-387</inkml:trace>
  <inkml:trace contextRef="#ctx0" brushRef="#br0" timeOffset="75383.3117">14526 9227 3354,'0'-14'4773,"0"14"129,0 0-387,0 0-1806,0 0-903,14 10-258,-14-10-387,15 16-258,-8-5-258,6 5-129,-3-4-129,6 0-129,-2 1 0,5 0-129,-2 2 0,2-1 0,-3-1 0,3 1 0,-2-1-129,-1-1 129,-1 0-129,-1-2 129,-3-3-129,-11-7 129,19 10-258,-19-10-129,11 8-645,-11-8-3870,0 0-258,0-6-387,0 6-387</inkml:trace>
  <inkml:trace contextRef="#ctx0" brushRef="#br0" timeOffset="78079.4659">17694 8695 3225,'-5'-14'3999,"5"14"-903,0 0 0,0 0-516,0 0-387,0 0-129,0 0-645,5 17-129,-4-4-258,11 8 0,-5-2-258,7 7-129,0-3-258,4 5 0,-3-4-258,2-1 129,0-6-129,0 2 0,-1-8-129,-1-3 0,-2-3 0,1-5 0,0-3 0,-2-8 0,3-4 0,-2-3 0,2-1 0,-2 0 0,2-2 0,-2-2 0,1 4 0,-3 0 0,-2 7 129,-1 0-129,-3 2 0,-5 10 0,0 0 0,0 0 0,-2 10 0,-4 9 0,-2 5 0,0 6 0,-1 8 0,1 1 0,0 4 0,2 1 0,0-3 0,1 0 0,0-5 0,2-7 0,1-5 0,1-7 0,1-4 0,0-13 129,-1 16-129,1-16-129,0 0-129,0 0-387,0 0-774,0-7-3483,0 7 0,11-22-258,0 9-516</inkml:trace>
  <inkml:trace contextRef="#ctx0" brushRef="#br0" timeOffset="78432.4861">18304 8722 7740,'7'-11'5160,"-1"-1"-258,-6 12 0,5-16-3483,6 15 0,-4-10-387,9 8-387,-2-6-129,5 3-129,2 0-258,2 0 129,-2 0-129,3 3 0,-3 1-129,-4-1-129,0 3 0,-17 0-387,20 3-258,-20-3-1032,0 0-3225,0 0 129,-3 21-516,-12-11-258</inkml:trace>
  <inkml:trace contextRef="#ctx0" brushRef="#br0" timeOffset="78695.5012">18332 8844 4257,'-10'16'5031,"10"-16"-129,0 0-129,0 0-2838,22 2-129,-15-9-387,12 5-258,-5-7-516,7 3 0,-2-1-258,4 2-129,-2 1-129,1-1 0,-3-1-129,0 2-129,-2 3-129,-17 1-516,23 0-774,-23 0-3354,0 0 129,0 0-516,0 0-387</inkml:trace>
  <inkml:trace contextRef="#ctx0" brushRef="#br0" timeOffset="79791.5637">18893 8422 1419,'0'0'4644,"0"0"516,0 0-387,0 0-1806,-19-5-774,19 5-516,0 0-516,0 0-258,0 0-387,0 10-129,0-10-129,0 24 0,0-11-129,-1 4 0,-1 3 129,-2 3-129,-1-1 0,1 1 0,-3-2 0,0 1 0,2-2 0,-2 0-129,1-6-129,0 1 129,6-15 0,-8 16 0,8-16 0,0 0 0,-6 10 0,6-10-129,0 0 129,6 0 0,-6 0 0,19 0 0,-7 0 0,2 0-129,0 0 129,2 0 0,-1 0 129,2 3-258,-2-3 258,-1 0-129,-1 0-129,-2 0 129,-11 0 0,20-4 0,-20 4 0,15-11 0,-15 11-129,10-14 129,-10 14 0,7-17 0,-7 17 0,2-15 0,-2 15 129,0-12-129,0 12 0,0 0 0,0 0 0,-9-8 0,9 8 0,0 0 0,0 0 0,-8 11 0,7 0 0,1 2 0,0 4 0,0 4 0,0 1 0,0 1 0,0 3 0,0 3 0,0 0 0,0-2 0,0-1 0,0-7 0,0-3 0,0-3 0,0-13-258,0 0-387,5 14-2322,-5-14-1677,0-14-258,0-1-516,0-1-387</inkml:trace>
  <inkml:trace contextRef="#ctx0" brushRef="#br0" timeOffset="80999.633">19274 8570 3870,'0'0'4773,"0"0"387,0 0-774,-14-12-1677,14 12-516,0 0-903,0 0-129,-1-15-516,1 15-129,0-17-129,0 17-129,10-21-129,-4 10 129,2-1-129,0 1 0,-1-1 129,3 1-129,-10 11 0,18-16 0,-18 16 0,20-10 0,-20 10-129,15 0 0,-15 0 0,15 7 0,-15-7 129,12 20-129,-7-5 129,1 3-129,-2 1 258,1 4-129,-3-4 0,2 4-129,-2 1 129,0-1 0,-2 0-129,0 0 0,0-1-129,-5 2 129,0-3 0,-1-1 0,-2-2 0,-1-1 0,-1-4-129,-3 4 129,-1-2 0,0 1 0,-1-3 0,-3 0-129,3 0 129,0 2-129,3 0 129,1-5 0,11-10 0,-13 16-129,13-16 129,-2 12 0,2-12 0,6 0 0,-6 0 0,21 0 129,-9 0-129,6 0 0,-3 0 129,5 0-129,-1 0 129,1 0-129,0 0 129,2 0-129,-3 0 129,-2 4-129,-1 0 0,-1 0 129,-4-1-129,-11-3 0,19 10 0,-19-10-129,0 0 0,11 7-258,-11-7-516,0 0-2451,0 0-1677,0 0-387,0 0-258,10-15-258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1:1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4383 6063,'0'0'4773,"4"-13"-387,-4 13-258,0 0-2580,0 0 0,0 0-645,0 0-129,-11 6 0,11-6-258,-15 23-129,5-5 0,-8 1-129,-2 8 0,-3 2-129,-2 3 129,-3 1-258,2 3 129,-2-1 0,1-1-258,7-4 258,0-2-129,5-6 129,0-3-258,5-6 129,10-13-129,-10 13-129,10-13-516,0 0-1677,0-6-2064,4-5-258,-4-14-387,5 2-129</inkml:trace>
  <inkml:trace contextRef="#ctx0" brushRef="#br0" timeOffset="256.0147">15298 4434 8643,'-16'-4'4902,"16"4"-258,-11 4-129,14 13-2838,-3-17-129,19 19-645,-4-7-258,10 5-258,0-2 0,4 0 0,0 0-258,4 1 0,-2 1-129,0-2 0,0-1-258,-4-2-129,1 7-516,-12-16-3354,10 12-387,-14-13-645,8 7 129</inkml:trace>
  <inkml:trace contextRef="#ctx0" brushRef="#br0">15861 4411 9804,'6'-12'5031,"-6"12"-258,0 0-258,0 0-2967,0 8-645,0-8-516,0 0-258,0 20-774,0-20-2967,0 0-1032,0 0-129,5 15-258</inkml:trace>
  <inkml:trace contextRef="#ctx0" brushRef="#br0" timeOffset="709.0404">15913 4584 9159,'-7'36'4773,"1"-24"-258,6 3-258,0-15-3354,0 17-516,9-3-2193,-9-14-2451,14 0-129,-14 0-645,20-16 0</inkml:trace>
  <inkml:trace contextRef="#ctx0" brushRef="#br0" timeOffset="1385.0791">16489 4148 4773,'0'0'4515,"11"-9"129,-11 9-516,0 0-1806,-7-15-387,7 15-645,-19-2-258,7 2-258,-8-1-258,2 1 0,-4 0-129,1 2 0,-1 0-129,4 7 0,-1-5 0,5 1-129,0 2 0,14-7 0,-12 14-129,11-3 129,1 1-129,0 1 129,5 4-129,2 4 129,1 3-129,1 5 0,1 5 0,-2 0 0,0 6-129,-2 0 129,-1 1-129,-3 0 0,0 2-129,0-6 129,-1 0 0,-1-4 0,0-4 129,2-7-129,2-1 129,0-7 0,-4-14 0,10 14 0,-10-14 0,16 3 0,-16-3 0,21 0 0,-10-1 0,2-1 0,1 1 0,0-1 0,-1 2-129,0-2-258,3 2-1032,-16 0-3096,24 0-387,-24 0-129,21-16-516</inkml:trace>
  <inkml:trace contextRef="#ctx0" brushRef="#br0" timeOffset="1670.0955">16601 4411 10449,'0'0'5160,"11"16"-387,-11-16-129,20 0-3741,-7-2-129,6 1-129,-2-2-387,2-1 0,-1 1-258,-2-1-258,3 4-1290,-6-5-3225,3 3 258,-16 2-774,19-12-258</inkml:trace>
  <inkml:trace contextRef="#ctx0" brushRef="#br0" timeOffset="1977.113">16951 4129 9159,'0'0'5160,"0"9"-387,0-9-129,1 22-2580,0-5-1161,6 11-129,-3 1-387,3 7-129,-4 2 0,0 3-129,0-2 0,-1-5-129,-1-2 0,-1-4-258,3-3-129,-3-14-1032,7 2-3225,-7-13-258,0 0-258,14 0-645</inkml:trace>
  <inkml:trace contextRef="#ctx0" brushRef="#br0" timeOffset="2385.1364">17167 4287 9546,'-9'54'4902,"9"-24"-258,0-7-258,9 3-3483,0-9-129,11 2-387,-1-7-129,1 0 0,1-10-258,1-2 129,-3 0-129,1-8 0,-2-3 0,-5-6 129,0-4-129,-2-1 0,-5-7 0,-2-3 0,-4 1 129,-4 0-129,-8 3 0,-4 4 0,-6 5 0,-1 6 0,-6 10 0,0 5 0,-1 12 0,1 2-129,8 9-387,-4-11-1548,15 15-2322,-2-9-258,12 4-258,0-11-645</inkml:trace>
  <inkml:trace contextRef="#ctx0" brushRef="#br0" timeOffset="2609.1493">17507 4514 10449,'12'45'5031,"-4"-20"-516,-8-5-129,7 4-3741,-7 0-516,-3-6-3225,1 8-1290,-6-11-387,1-2-516,-3-5 0</inkml:trace>
  <inkml:trace contextRef="#ctx0" brushRef="#br0" timeOffset="3937.2252">17687 4170 8643,'0'0'4902,"-10"-16"0,10 16-516,0 0-2838,0 13-129,0-2-774,6 11 0,-2 1-387,3 9 129,-1 0-258,1 4 0,-4-2 0,2-3 0,-3 1-258,-1-7 129,2-2-258,-3-6-129,3 1-645,-3-18-3225,0 11-516,0-11-387,0 0-129</inkml:trace>
  <inkml:trace contextRef="#ctx0" brushRef="#br0" timeOffset="4337.2481">17965 4202 9417,'-6'43'5031,"-6"-18"-258,5 8-258,-10-3-3483,17 5-129,0-7-258,3 1-258,8-4-129,7-7 0,6-8-129,3-5 0,1-5 0,-2-3-129,3-9 0,-3-4 0,-2-7 0,-5-3 0,-4-3 0,-7-3 0,-8 1 0,0-1 0,-13 1 0,-8 4-129,-7 4 129,-5 6 0,-6 11 0,0 4 0,1 4-129,5 4 0,9 11-129,4-8-903,20 8-3483,0-17 0,16 18-645,5-18-258</inkml:trace>
  <inkml:trace contextRef="#ctx0" brushRef="#br0" timeOffset="4925.2816">18241 3909 9933,'11'4'5160,"8"-1"-387,-4-7 0,11 1-3870,-5-6-258,10 5-129,-5 0-129,-1 4-129,-2-3-129,-1 3 0,-7 0 129,-1 6-258,-14-6 129,14 22-129,-11-10 129,-2 5-129,-1 1 0,0 5 0,0 0 0,0 6 0,0-1-129,0 3 129,2 5 0,1-1 0,5 5 0,-1-2 0,2 2-129,1-2 129,-1 4 0,-1-4 0,-1 0 0,-2 0 0,-3-7 0,-2 1 0,0-4 0,-5-7 0,-5-3 129,-3-4-129,-3-4 0,-1-6-129,2 2 129,-4-6-129,5 1-129,-3-5-1548,17 4-2967,-20 0-387,20 0-129,-12-5-516</inkml:trace>
  <inkml:trace contextRef="#ctx0" brushRef="#br0" timeOffset="7488.4283">11027 7481 2193,'10'-16'3612,"-10"16"-258,0 0-516,6-15-516,-6 15-129,0 0-645,0 0-129,0 0-258,0 0-387,0 0 0,-2 6-258,2-6-129,-14 19-129,3-4-129,0 2 129,-3 0-129,-1 4 0,0 1 0,-3 2-129,1 0 0,-1-1 129,-1 1-129,3-1 129,1-2-258,3-2 258,-2-2-129,4-2 258,1-1-129,2-3-129,7-11 129,-8 14-258,8-14-387,0 0-516,0 0-1290,0-7-1935,3-7-645,-3-7-387,4-4 258</inkml:trace>
  <inkml:trace contextRef="#ctx0" brushRef="#br0" timeOffset="7789.4456">10716 7461 3096,'-11'-4'4515,"11"4"129,-6 8-1161,9 8-1161,-3-16-258,17 26-645,-7-13-258,9 7-387,-3-4-129,6 5 0,-1-3-387,4 2 0,-2 0-129,3 2 0,0-5 0,-2 3 0,0 0-129,0-2 0,-2 0 0,-2-4-129,-1 0 0,-5-8-387,5 6-903,-19-12-3096,23 4-129,-23-4-645,17-8 129</inkml:trace>
  <inkml:trace contextRef="#ctx0" brushRef="#br0" timeOffset="9276.5306">11732 7325 903,'0'0'4257,"0"0"387,0 0-645,0 0-1161,-6-1-645,6 1-645,0 0-258,0 0-258,-21-1-258,21 1-258,-18 0-129,18 0 0,-22 0-129,8 2-129,2 0 0,-2 2 0,1-3-129,1 3 0,0 0 129,12-4-129,-18 5 0,18-5 0,-15 11 0,15-11 0,-7 12 0,7-12 0,-4 14 0,4-14 0,0 20 0,2-7 129,2 1-129,1 6 0,2-2 0,-4 7 129,8-3-129,-7 5 0,1-1 0,1 2 0,-2 2 0,2-1 129,-3 0 0,3-3 0,-5 0 0,4-4 0,-3-1 0,2-2 0,-1-5 0,0-4-258,-3-10 129,5 18 0,-5-18 0,0 0 0,6 11-129,-6-11 258,0 0-129,0 0 0,14 6 0,-14-6-129,19 0 129,-7-3 0,3-2-129,0-2 129,3 4 129,-2-2-129,1 0 0,-2 2 0,-1 2-129,-14 1-258,27 1-2838,-27-1-1548,0 0-258,0 0-258,0 0-516</inkml:trace>
  <inkml:trace contextRef="#ctx0" brushRef="#br0" timeOffset="14157.8098">11281 7482 258,'0'0'4386,"0"0"129,0 0-774,0 0-774,-8-7-645,8 7-387,0 0-516,0 0-129,0 0-258,-8 9-129,8-9-387,0 0-129,0 0-129,-6 12-129,6-12-129,0 0-129,0 0-516,0 0-1548,8 1-2451,-8-1-516,0 0 0,12-1-645</inkml:trace>
  <inkml:trace contextRef="#ctx0" brushRef="#br0" timeOffset="14817.8476">11307 7720 1548,'1'-7'4515,"-1"7"645,0 0-516,14-7-1806,-14 7-774,0 0-387,0 0-516,0 0-129,0 0-516,8 8 0,-8-8-258,5 21-129,-5-21 0,5 19-129,-5-19 258,4 15-387,-4-15 129,0 0 0,0 0-129,0 0-516,19 2-3354,-19-2-645,4-16-516,-4 4-516</inkml:trace>
  <inkml:trace contextRef="#ctx0" brushRef="#br0" timeOffset="30223.7287">13501 7144 258,'0'0'3741,"0"0"0,0 0-1161,0 0-516,0 0-387,0 0-387,0 0-129,0 0-258,0 0 129,19 2-129,-19-2-258,13 0-129,-13 0 0,20 0-129,-8 0 129,3 0-129,-3 0-258,3 0 129,-3 0-129,2 0 0,-3 0 0,0 0 0,-11 0-129,16 3 129,-16-3-129,11 1 129,-11-1-129,0 0 129,0 0 0,12 8-129,-12-8 129,0 0-129,2 16 129,-2-16-129,0 18 0,0-6 129,0 3-129,0-1 0,0 2 0,0 3 0,0 2 0,1 1 0,2 2-129,-1 1 129,0 4 0,4-1 129,0 0-258,1 2 129,0-2 0,-1-2 0,2 1 0,-1-4 0,1 4-129,-1-5 387,-2 0-387,0-1 387,-3-3-258,-1-1 129,-1-3-129,0-2 258,0-12-258,-5 14 0,5-14 0,-13 9 0,13-9 129,-19 6-129,8 0 258,0 0-258,0-1 258,11-5-258,-20 15 387,20-15-387,-16 9 258,16-9-258,0 0 0,-13 8 0,13-8 0,0 0-258,7 3-1419,-7-3-2838,16-6-387,-5-6-387,-1-4-387</inkml:trace>
  <inkml:trace contextRef="#ctx0" brushRef="#br0" timeOffset="31436.7981">18723 7088 1161,'11'-4'3741,"-11"4"-258,0 0-645,0 0-645,0 0-387,0 0-387,3 6-129,-3-6 0,-3 16-387,1-2-129,-9-5 0,5 11-129,-7-4-258,0 7 0,-2 3-129,1 4-129,-2-1 0,0 4 0,1-3 0,-1 0-129,2-1 0,4-3 0,0-5 0,0-2 129,2-2-129,2-5 0,0-2-129,6-10 129,-7 14 0,7-14-258,0 0-129,0 0-387,0 0-1290,0 0-2322,0 0-387,-1-11-129,1-7-258</inkml:trace>
  <inkml:trace contextRef="#ctx0" brushRef="#br0" timeOffset="31752.8162">18458 7204 3999,'0'0'4902,"0"0"-258,5 7-129,-5-7-2838,15 6-258,-15-6-129,22 11-516,-10-6-129,8 6-258,-3 1 129,4 2-387,2 1 0,1-1 0,1-2 0,0 1 0,-2 3-129,0-3 0,0-2 0,-6-3-129,2 0-129,-8-7-645,10 10-1290,-21-11-2451,22 3-129,-22-3-387,15 0-258</inkml:trace>
  <inkml:trace contextRef="#ctx0" brushRef="#br0" timeOffset="32249.8446">19097 7115 6063,'0'0'5289,"-10"6"-645,10-6-129,-6 13-2967,6-13-645,0 0-387,-3 15-387,3-15-387,7 21-1161,-7-21-2967,13 17-258,-13-17-258,7 22-387</inkml:trace>
  <inkml:trace contextRef="#ctx0" brushRef="#br0" timeOffset="32436.8553">19123 7368 2580,'1'14'4644,"-1"-14"-129,0 0-387,0 0-2580,5 11-387,-5-11-645,0 0-1032,0 0-3354,0 0-387,0 0-258,0 0 0</inkml:trace>
  <inkml:trace contextRef="#ctx0" brushRef="#br0" timeOffset="33404.9107">19657 6987 3354,'0'0'3999,"0"0"-903,-11 0-516,11 0-774,-14 0-129,14 0-387,-15 0-387,15 0 0,-20 0-387,20 0 0,-19 0-258,19 0 0,-21 2-129,21-2 129,-17 4 129,17-4-258,-18 6 258,18-6-387,-16 9 387,16-9-387,-12 12 258,12-12-129,-10 17 0,10-17-129,-3 20 129,3-6 0,0 3-129,0 1 129,0 0-129,0 4 129,1 2-129,0 1 0,0 0 0,-1 3 0,0-1 0,0 0 0,0 2-129,0-3 129,0 0 0,0-1 0,0-2-129,0-5 129,0-1-129,0 0 129,0-4-129,-1-2 129,1 1 0,0-12-129,0 17 129,0-17 0,0 14 0,0-14-129,0 11 129,0-11 0,0 0 0,0 0 0,12 9 0,-12-9 0,14 2 0,-2-2 0,-2 0 129,3 0-129,2-2 129,1 2-129,-1-5 129,0 5 0,-1-2 0,-1 2 0,-1 0 0,-12 0-129,15 0 0,-15 0-258,14 7-1290,-14-7-2967,0 0-129,0 0-387,0 0-258</inkml:trace>
  <inkml:trace contextRef="#ctx0" brushRef="#br0" timeOffset="36441.0843">21642 6944 645,'0'0'3612,"0"0"-516,0 0-516,0 0-774,0 0-129,0 0-387,0 0-129,0 0-129,0 0-258,0 0 129,0 0-258,0 0-129,0 0 0,0 0-129,13 2-129,-13-2 129,25 0-129,-15 0 129,2 0-258,1 0 0,0 0 0,0-1 0,-1 1 0,-2-1-129,2 1 0,-2 0 129,-10 0-129,20 0 0,-20 0 129,13 9-129,-13-9 0,0 0 0,14 15 129,-14-15 129,0 0-258,7 13 258,-7-13-258,0 0 258,3 12-258,-3-12 258,0 12-258,0-12 0,0 19 129,0-5-129,0 1 0,0 3 0,0 6 0,0 1 0,0 1 0,0 3 0,0 3 129,1 0-258,1 2 129,-1 1 0,3-1 0,0-2 0,1-3 0,-1 3 0,-1-6 0,0-3-129,-1-3 258,0-3-258,0-2 129,-2-3 0,0-2 129,0-10-258,-3 16 129,3-16 0,-4 16 0,4-16 0,-6 14 0,6-14 0,-4 12 0,4-12 0,0 0 0,-7 12 0,7-12 129,0 0-129,-17 0 0,4 0 0,-2 3 0,-1-3 129,0 4-129,-3-2 0,-1 4 0,6-4 0,-1 2 0,4-3 0,11-1 0,0 0-129,0 0-258,0 0-1290,0 0-2967,15-5-258,-15 5-258,18-10-258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3:18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11289 12190 1548,'-11'-7'2580,"11"7"-387,0 0-387,-13 0-516,13 0 0,0 0-129,-11 2-258,11-2-129,0 0-129,0 0 0,-13 9 0,13-9-258,0 0 258,-11 11-258,11-11 0,0 0-129,-13 13 0,13-13 0,-5 12-129,5-12 129,-1 15-129,1-15-129,0 15 129,0-15 0,1 16 0,-1-16 0,9 15 0,-9-15 0,11 14 0,-11-14 0,15 9 0,-15-9 0,18 8 0,-8-4 0,-10-4 0,19 3 0,-19-3 0,18 0 0,-18 0 129,16 0-129,-16 0 0,14-7 0,-14 7 0,15-8 0,-15 8 0,12-14 129,-12 14-258,12-19 129,-12 19 0,10-17-129,-10 17 129,8-20-129,-8 20 129,1-17-129,-1 17 129,0-13-129,0 13 129,-7-13-129,7 13 0,-18-10 129,7 9-129,-1 1 0,-1 0 0,-1 0 0,0 2 0,-2 4 0,2 2 0,1-1-129,13-7 0,-18 11-129,18 2-1032,0-13-2709,-3 18-129,3-18-516,7 17-129</inkml:trace>
  <inkml:trace contextRef="#ctx0" brushRef="#br0" timeOffset="2124.1215">11101 17169 1548,'0'0'2064,"0"0"129,0 0-387,0 0-387,-12 1-129,12-1-129,0 0 129,0 0-129,0 0-258,0 0 0,-14 13 0,14-13-258,-5 12 0,5-12 0,-2 15-129,2-15-129,-2 17-129,2-17 129,0 17-129,0-17 0,0 19 0,0-9-129,0-10 129,5 14 0,-5-14 129,8 20-129,-8-20-129,13 17 129,-13-17-129,16 9 129,-16-9-129,18 9 129,-18-9 0,21-1-129,-21 1 0,19-10 0,-8-2-129,-2 2 129,-2-5-129,0 2 129,0 2-129,-2-8 0,0 2 129,-3 1-129,-1 0 258,-1 2-129,0 0-129,0 2 129,0-1-129,0 13 0,-8-20 129,8 20-129,-13-14-129,13 14 129,-15-11 129,15 11-129,-20-13 0,9 12 0,11 1 0,-21-3 0,21 3 0,-16 0-129,16 0 0,-13 14-1032,13 0-2967,0-14-645,0 14 0,0-14-774</inkml:trace>
  <inkml:trace contextRef="#ctx0" brushRef="#br0" timeOffset="4708.2693">11284 12491 1548,'0'0'2580,"0"-11"-387,0 11 129,0 0-516,-2-10 0,2 10-258,0 0-129,0 0-387,0 0 0,0 0-258,0 0-129,-4 13-129,4-13-129,-4 18 0,2-7 0,2 6 0,-1-1-129,1 4 0,0 4 0,0 0 129,0 4-258,0 3 0,-2 3-129,1 3 129,1 3-129,0 0 0,0 1 0,0 0 0,0 1 0,1-2 0,3 2 129,0 0-129,-1-1 0,1 1 0,-1 2 0,1-1 0,-1 3 0,-2 0 0,3-3-129,-3 2 258,0-2-258,0-2 258,0 3-258,1-2 129,-2-2 0,1 2 0,-1-1 0,2-1 0,-2 2 0,1-1-129,1-3 129,0 2-129,-1 0 129,-1-1-129,2 5-129,1-1 258,-1-2 0,2 3 0,-2 2 0,0-1 0,1 2 0,-1-1 0,-1 1 0,2-2 0,-1 3 0,-1 1 0,-1-4 0,0 4-129,0-5 258,0 1-258,0 1 129,0 0 0,0-5 0,0 0 0,0-4 129,0 2-129,-1 0 0,1-1 0,0-1 258,0-1-258,0 0 0,-1 0 0,1 0 0,0 0 0,-4-2 0,3 2-258,-1-3 258,-1 3-129,1-3 258,0 4-258,-2-1 129,2 3 0,1-1 0,-1 1 129,0 0-129,2 0 0,-1 2-129,0-3 258,0 0-258,-2-2 129,2-3 0,0-2 0,-2-3 0,2-3 0,-1 0 0,1-3 0,1 9 0,0-2 0,-1 0 0,-2 0 129,2-1-258,-1 0 258,1-2-258,-2-2 258,-1-4-258,4-5 129,-3 4 0,2-4 0,0 4 0,-1 1-129,0 4 258,-1 0-258,0-3 258,-1 0-258,4 0 258,-6-2-258,5-2 129,-3-3 0,4-1 0,-1-1 0,0 0 0,1 2 0,-1-4 0,1 4 0,0-14 0,-1 22 0,-1-10 0,2-12-129,0 22 0,0-22-258,0 20-258,0-20-903,0 0-2709,0 0 0,0 0-645,0 0 516</inkml:trace>
  <inkml:trace contextRef="#ctx0" brushRef="#br0" timeOffset="5851.3346">11120 16361 129,'0'0'3870,"0"0"258,0 0-1290,0 0-774,-11 0-258,11 0-516,0 0-258,0 9-258,0-9 129,0 20-258,-1-10 129,1 9-387,0-2 129,6 8-258,-2-1 258,2 5-129,0 1-258,1 6 129,0-4-129,2 0 0,-2-2-129,3 0 129,-1-3 0,-1-1-129,1-6 0,-1-7 0,-2 3 0,-2-4 0,-4-12 129,0 0-129,13 12 0,-13-12 0,0 0 0,12 1 0,-12-1 0,9-7 129,-9 7-258,13-16 258,-3 3-129,0-8 0,0 5 0,4-6 0,-3-2 129,3 2-129,-1 0 0,1 3 0,-2 0 129,1 4-129,-1-1 0,-2 3 0,0-1 129,0 2 0,-1 0-129,-9 12 0,15-18 129,-15 18-129,9-11 129,-9 11-258,0 0-645,0 0-2193,0 0-1548,0 0-258,0 0-516,0 0 129</inkml:trace>
  <inkml:trace contextRef="#ctx0" brushRef="#br0" timeOffset="10399.5948">12205 11969 1,'7'7'3095,"-7"-7"-515,0 0 0,0 0-645,0 0 0,0 0-129,0 0-258,0 0-258,0 0-129,0 0-129,-11 5-387,11-5-129,-7 21 0,1-8-258,0 6 0,0 3-129,-2 2-129,1 4 0,-1 0 0,0-2 0,-3 1 0,3 0 0,-1-5 0,-1 1 0,2-6 0,0-2 0,1-1 258,-3-1-258,10-13 387,-13 17-387,13-17 129,-10 11-129,10-11 258,0 0-258,-8 12 0,8-12 0,0 0-129,0 0-387,0 0-387,0 0-2064,0-6-1032,0 6-516,0-17-387</inkml:trace>
  <inkml:trace contextRef="#ctx0" brushRef="#br0" timeOffset="10792.6173">11945 11997 3096,'0'0'4128,"7"3"-129,-7-3-1419,20 10-903,-20-10 129,28 19-258,-15-11-516,9 10-129,-7-5-258,7 6 0,-4-2-258,3 2 0,-5-4-258,3 2 0,-3-2 0,2 0-129,-1-4 129,-1 0-129,-2 0 0,1-3 0,-1 1 0,-1-2 129,-2-1-258,-11-6 0,18 13-387,-18-13-645,16 11-1032,-16-11-2322,10 6 0,-10-6-258,0 0 0</inkml:trace>
  <inkml:trace contextRef="#ctx0" brushRef="#br0" timeOffset="11153.6379">12519 12027 1935,'0'0'4515,"0"0"-129,0 0-387,0 0-1935,0 0-903,0 0-129,0 0-516,0 0-258,0 10-516,6 0-1290,-6-10-2451,4 11 0,-4-11-516,3 14 129</inkml:trace>
  <inkml:trace contextRef="#ctx0" brushRef="#br0" timeOffset="11356.6496">12551 12197 1677,'0'19'4128,"0"-19"129,0 16-387,5-5-2064,-5-11-387,0 0-645,0 11-258,0-11-903,0 0-1806,14 5-1677,-14-5-129,0 0-516</inkml:trace>
  <inkml:trace contextRef="#ctx0" brushRef="#br0" timeOffset="12412.71">12995 11879 1,'0'0'4127,"0"0"259,0 0 0,0 0-1548,-15 0-645,15 0-516,-11 3-387,11-3-258,-18 7-387,18-7-129,-13 4 0,13-4-258,-17 3 0,17-3-129,-14 1-129,14-1 129,-15 0-129,15 0 258,-11 0-258,11 0 0,0 0 0,-16 6 0,16-6 0,-5 12 129,5-12-258,-3 15 129,2-3 0,1 0 0,0 1 0,0 4 0,0 2 0,0 4 0,0 5 0,0 1 0,0 0-258,0 3 258,0 1 0,0-2 0,0-1-129,0-2 129,0-1 129,0-2 129,0 0-129,0-4 0,0-2 0,0-2 0,0-3 0,0-2 0,0-12-129,0 17 0,0-17 0,0 0 0,0 0 0,11 7 0,-11-7 0,12 0 0,-12 0 0,16-2 0,-5 0 0,0-1 0,0 3 0,1-2 0,-1 2 0,2 0 0,-3 0 0,-10 0 0,17 0 0,-17 0-129,13 0 129,-13 0-387,10 2-1677,-10-2-2193,0 0-387,0 0-129,0 0-516</inkml:trace>
  <inkml:trace contextRef="#ctx0" brushRef="#br0" timeOffset="16747.9579">13411 11985 2451,'0'0'3483,"0"0"-129,0 0-903,0 0-645,-12-14 0,12 14-516,-13-4-258,13 4 0,-15-1-387,15 1-129,-21-2 0,9 2-129,-4 0-129,0 4 0,-2 1 0,1 2-129,-3 2 258,3 3-258,-1 2 0,4 2-129,0-1 129,6 3 0,-3 1-129,8 1 129,-2-1 0,5 2 0,0-2-129,0 2 129,6-6-129,3 3 129,1-4 0,1-2-129,4-3 129,1-3-129,0-1 129,1-5-129,0 0 0,3-3 129,-2-8-129,2-2 0,-4-4 0,4-3 129,-2-1-129,-3-2 0,0 0 0,-3 0 0,-3 0 129,-3 2-129,0 1 0,-6 2 0,0 2 129,0-1-129,-6 5 129,6 12-129,-11-17 0,11 17 0,-13-5 0,13 5 0,-12 8 129,10 8-129,-1 1 0,0 8 0,3-2 0,0 4 0,0 1 0,3-2 0,2-2 0,3-4 258,-1-3-258,0-3 0,-7-14 0,20 15 0,-20-15-258,20 4 129,-7-3-516,-13-1-645,25-6-2451,-25 6-903,18-10-258,-18 10-258</inkml:trace>
  <inkml:trace contextRef="#ctx0" brushRef="#br0" timeOffset="17012.9731">13656 12176 1677,'0'0'4128,"13"16"387,-13-16-903,11 26-1290,-11-26-516,3 27-387,-3-27-645,1 26-129,-1-13-387,0 1 0,0 0 0,0 0-258,0-1 0,0-13-645,0 19-645,0-19-2580,-6 13-516,6-13-258,0 0 0</inkml:trace>
  <inkml:trace contextRef="#ctx0" brushRef="#br0" timeOffset="17411.9959">13857 11772 129,'1'-15'4128,"5"-3"258,-6 18 0,0 0-1935,0 0-258,13 4-516,-13-4-387,1 25-387,-1-7 0,3 10-387,-1-5-129,0 9 0,0 2-258,2 5 129,-3-2-129,1 1-129,0-4 129,0 0-129,-1 0 0,1-7-129,2-8 0,-2-7-129,4 1-387,-6-13-903,0 0-2709,0 0-387,13-3-129,-13 3-516</inkml:trace>
  <inkml:trace contextRef="#ctx0" brushRef="#br0" timeOffset="17900.0238">13901 11968 3870,'0'0'4644,"0"0"-129,16-9-129,-16 9-2838,20-5-258,-20 5-129,27-4-129,-12 4-516,7 2-129,-3 5-129,2 0 0,-2 0-129,-2 5 0,1 1-129,-3 3 0,-2-1 129,-2-1-129,-4 1 0,0 1 0,-6 1 0,-1-1 0,0-3 0,-7-1 0,-2 0-129,-4-2 129,-5-1 0,-1 0 0,-1-5 0,-2-1 0,-1 0 129,3-3-129,0 0 0,3 0 129,4 0-129,3-2 0,10 2 0,-12-2 0,12 2 0,0 0 0,0 0-129,0 0-129,6 0-774,-6 0-2451,12-1-903,-12 1-516,17 0-258</inkml:trace>
  <inkml:trace contextRef="#ctx0" brushRef="#br0" timeOffset="18800.0753">14242 11792 3870,'0'0'4515,"0"0"129,0 0-387,0 0-2838,0 0-258,13 0 0,-2 0-129,-11 0-387,20 0-129,-20 0-129,24-2 0,-24 2-258,22 0 129,-22 0 0,21 0-129,-8 0 0,-3 2 0,-10-2 0,21 5-129,-21-5 129,14 5-129,-14-5 129,0 0-129,11 8 0,-11-8 129,0 0-129,0 0 0,0 11 0,0-11 0,0 11 0,0-11 129,-9 19-129,6-4 0,-2 0-129,0 2 129,2 1 0,3 3 129,0 1-258,0-1 129,0 4 0,0-3 0,2 2 0,1 3 129,0-3-258,-2-3 129,0 2 0,-1-3 0,0-3 0,0-2 0,0 1 0,0-4 0,-2-2 0,-3 1 0,5-11-129,-14 13 129,14-13 0,-14 12 0,14-12 0,-19 9 0,19-9 0,-16 9 0,16-9 0,-17 8 129,17-8-129,-14 7 129,14-7-129,0 0 0,-13 3 0,13-3 0,0 0 0,0 0-129,0 0 129,0 0-129,0 0-516,0 0-2967,8 0-774,-8 0-516,0 0-258</inkml:trace>
  <inkml:trace contextRef="#ctx0" brushRef="#br0" timeOffset="21312.2189">15029 11935 1419,'0'-12'3741,"0"12"258,0 0-774,0 0-516,0 0-774,0 0-387,8 12-387,-8-12-129,6 20-258,-4-7-129,7 7-129,-4-3-129,5 3-129,-3 3 0,2 0-129,0-1 0,0-5 0,-1-6 0,-8-11-129,18 15 0,-18-15 129,19 0-129,-8-10 0,1-4 129,1-5-129,-1-2 0,-1-1 258,1-2-258,-1 3 0,-4 0 0,1 4 129,-5 5-129,-3 12 0,0 0 0,0 0 0,0 0 0,0 18 0,0 6 0,-1 6 0,-3 4 0,-1 2 0,0 6 0,2-2 129,-1-1-258,2-3 129,-2-5 129,4-2-258,-1-4 258,1-3-129,0-3 129,0-3-258,0-2 258,1-3-129,-1-11 0,4 16 0,-4-16-129,0 0-129,0 0-516,0 0-774,15 0-2967,-9-12 0,-1-1-387,1-7-258</inkml:trace>
  <inkml:trace contextRef="#ctx0" brushRef="#br0" timeOffset="21588.2348">15495 11891 2967,'14'-14'4386,"-14"14"129,0 0-258,6-11-2193,-6 11-516,0 0-258,0 12-258,0-12-516,-4 15-129,4-15-258,-1 16-258,1-3-903,0-13-2838,0 17-258,0-17-645,1 13-129</inkml:trace>
  <inkml:trace contextRef="#ctx0" brushRef="#br0" timeOffset="21800.2469">15531 12071 3612,'0'21'4515,"-2"-10"-258,2-11-129,0 23-2451,0-23-387,-1 15-645,1-15-387,0 0-387,8 17-1677,-8-17-2322,14 2 0,-14-2-387,11 0 258</inkml:trace>
  <inkml:trace contextRef="#ctx0" brushRef="#br0" timeOffset="22628.2943">16022 11751 3483,'0'0'4515,"0"0"-129,0 0-903,-5-12-1290,5 12-258,0 0-516,0 0-258,-15 0-387,15 0-258,-19 0 0,19 0-129,-23 3-129,12-1-129,-4-1 129,3 0-258,-1 0 129,1 2 0,12-3 0,-17 4-129,17-4 129,-15 5-129,15-5 0,0 0 129,-11 13-129,11-13 0,-2 14 129,2-14-129,0 21 129,0-8-129,1 3 129,2 3-129,0-1 0,0 6 129,0 0-129,-2 5 0,0 0 0,-1 2 129,0 0-258,0-4 258,0 1-129,0-3 0,0-3 0,-1-5 0,0-2 0,1-4 0,0-11 0,0 15 0,0-15-129,0 0 129,5 13 0,-5-13 0,0 0 0,17 2 0,-17-2 0,15 0 0,-15 0 0,22 0 0,-9-1 0,2 0 0,0 1 0,-1 0 0,0 0 0,0 0 129,-1 0-258,-2 0 0,-1 2-129,-10-2-645,26 3-2322,-26-3-1419,16 0 0,-16 0-645,18-4 0</inkml:trace>
  <inkml:trace contextRef="#ctx0" brushRef="#br0" timeOffset="23271.3308">16482 11879 3225,'0'0'4515,"0"0"0,-7-10 0,7 10-2322,-14-7-516,14 7-387,-17-5-516,17 5-258,-19-10-129,19 10-129,-23-4-129,9 4 0,-1 0 0,-1 0 0,1 5 129,0 7-129,1 3 0,0-1-129,1 4 129,1 3 0,3 1 0,4 1 0,-1 0-129,6-2 129,0-3 0,0 2 0,2-1 0,7-2 129,0-4-129,4 0 0,0-4 0,3-1 0,2-1-129,1-2 129,2-3-258,-4-2-129,8 3-1032,-11-3-3354,6-2 129,-5-6-516,3 3-258</inkml:trace>
  <inkml:trace contextRef="#ctx0" brushRef="#br0" timeOffset="23492.3437">16594 12126 4128,'10'27'4257,"-4"-14"129,1 3-258,3 5-2580,-7-10-387,7 8-129,-9-5-516,5 1-129,-6-4-258,0-11-645,5 18-2451,-5-18-1161,0 0-129,0 11-645</inkml:trace>
  <inkml:trace contextRef="#ctx0" brushRef="#br0" timeOffset="23920.3682">17058 11579 7611,'0'0'4773,"0"17"-129,0-5-1161,0 15-1806,-5-8-387,5 13 0,0-1-774,0 6 129,1 1-387,1 1 129,-1-1-258,0 3 129,0-1-258,-1 0 0,0-4 0,0-3 129,0-4-258,0-5 129,3-5-129,-3-19-387,10 22-1161,-10-22-2967,0 0 0,3-17-516,-1 3-129</inkml:trace>
  <inkml:trace contextRef="#ctx0" brushRef="#br0" timeOffset="24288.3891">17013 11890 4386,'-17'-13'4644,"17"13"-258,-20-9 0,-1 1-2580,21 8-387,-30-2-129,20 2-387,-10 0-129,7 7 0,-5 0-387,6 6 129,-4-4-258,6 7 129,0 0-258,4 2 129,2 2-129,4 2 0,0 0 0,4-3 0,6 1-129,0-1 129,4-2 0,5-6 0,2-5 0,1-1-129,3-2 0,0-3 0,2 0-129,-4-8-645,10 5-3741,-13-6-387,1 6-129,-6-11-387</inkml:trace>
  <inkml:trace contextRef="#ctx0" brushRef="#br0" timeOffset="25091.4351">17312 11700 7611,'0'0'4773,"0"0"129,0 0-645,5-17-2709,6 17-387,-11 0-129,18-4-387,-18 4-258,24 0-129,-13 0 0,2 0-129,-2 1 0,0 2-129,0 2 0,-11-5 129,19 8-129,-19-8 0,18 5 0,-18-5 0,12 11 0,-12-11 0,5 13 129,-5-13-129,0 18 0,0-18 0,-1 21 0,-2-9 0,0 3 0,0 1 0,1 3-129,0-1 258,1 4-129,0 1 0,0 1 0,1 1 0,0 3 0,0 2 0,0-1 0,0 1 0,0 2 0,3 4 0,-1-1 0,1-2 0,-1-2 0,0-3 0,-2-5 0,0-3 129,0-6-129,0-14 0,-11 15 0,11-15 0,-18 0 129,18 0-129,-18 0 0,7 0 0,11 0 0,-16-4 0,16 4 0,-14 0-387,14 0-2064,0 0-2322,-2 7 129,2-7-645,0 0-387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4.8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12077 14091 1806,'0'0'2322,"0"0"0,11 11 129,-11-11-258,0 0-258,0 0-129,0 0-516,-12 7-129,12-7-387,-13 5 129,13-5-387,-18 4-129,18-4 129,-20 2-258,20-2 129,-22 2-129,22-2 0,-18 0-129,18 0 258,-11 0-258,11 0 0,0 0 129,-12 4-258,12-4 129,0 0 0,0 0-129,-13 13 129,13-13 0,-6 12-129,6-12 0,-6 20 129,5-8-129,0 2 129,0 3-129,1 0 0,0 2 0,0 4 129,0 0-129,0 4 129,0 2-258,2 1 129,-1 1 0,1 2 129,1-1-258,-2-1 129,1 3 0,0 0-129,-2-4 129,0-1 0,0 0 0,0 0-129,0-3 129,0 0 0,0-7 0,0 0 0,0-3-129,0-4 129,0 1 0,0-13 0,2 12 0,-2-12 0,0 0 0,15 2 0,-15-2 0,17 0 0,-5-1 0,1-3 129,2 0-129,1 3 0,1-3 129,0 0-129,-1 2 129,0 1-129,-4 0 0,-12 1-129,17-1 129,-17 1-387,13 0-645,-13 0-3096,0 0-387,0 0-258,0-9-387</inkml:trace>
  <inkml:trace contextRef="#ctx0" brushRef="#br0" timeOffset="-3.10353E10">12531 14258 258,'0'0'3999,"0"0"258,0 0-903,0 0-903,0 0-258,2 7-645,-2-7-387,0 0-516,-8 15-129,8-15-129,-12 20 0,5-7 0,-2-2 0,1 7-258,-3-1 0,-1 1 0,1 1-129,-3 3 0,-1-1 0,0 0 0,2 2 0,-2-2 0,1-4 0,3 0 0,1-2 0,2-3 0,8-12 0,-11 14 0,11-14-129,0 0 0,0 0 0,0 0-387,0 0-516,0 0-1677,0 0-1419,-11-9-387,11 9-258</inkml:trace>
  <inkml:trace contextRef="#ctx0" brushRef="#br0" timeOffset="-3.10353E10">12286 14289 2322,'13'-2'3612,"-13"2"-258,0 0-903,0 0-258,0-12-645,0 12-129,0 0-516,0 0 129,11 0-387,-11 0 0,10 11-258,-10-11 129,13 18-258,-3-6 129,-2 4 0,5 2-129,-1-1-129,6 5 258,-2-2-258,3 5 129,3-1-129,-1 1 129,-1-6-129,1 3 0,-5-7-129,1 0 129,-5-6-129,-12-9 0,17 12 0,-17-12 0,0 0 0,11 2 0,-11-2-129,0 0 0,0 0-258,1-9-774,-1 9-3225,0 0-258,4-10-129,-4 10-387</inkml:trace>
  <inkml:trace contextRef="#ctx0" brushRef="#br0" timeOffset="-3.10353E10">12911 14156 2193,'0'0'4257,"0"0"129,0 0-1032,0 0-1032,0 0-387,0 0-645,6 7-387,-6-7-129,0 0-129,0 0-129,13 13 0,-13-13-258,14 12 0,-14-12 0,13 15 0,-13-15-129,17 16 0,-17-16 129,17 15-258,-17-15 129,23 19-129,-11-11 129,0 3 0,0 1-129,0-2 0,0 3 0,0-1 129,-2-1-129,-10-11 0,20 20 0,-20-20 0,14 18 0,-14-18 129,13 14-129,-13-14 0,11 13 0,-11-13 0,0 0 0,0 0 0,8 10 0,-8-10 0,0 0 0,0 0 129,0 0-129,0 0 0,0 0 129,0 0-129,-7 2 0,7-2 0,-14 1 0,14-1 0,-12 5 0,12-5 0,-16 7 0,16-7 0,-21 11 0,10-3 0,-1 0 0,1 2 0,-2 1 0,0 0 0,0 0 0,1 1 129,0 0 0,2-1-129,-1 0 129,11-11 0,-18 17 0,18-17 129,-17 13-129,17-13 129,-14 9-129,14-9-129,0 0 129,-10 4 0,10-4-129,0 0-129,0 0 0,0 0-129,6 0-258,-3-9-1677,9 9-2322,-12 0-516,15-15-129,-15 15-516</inkml:trace>
  <inkml:trace contextRef="#ctx0" brushRef="#br0" timeOffset="-3.10353E10">13519 14112 3612,'0'13'4515,"0"-13"-129,0 0-1677,0 0-516,0 0-387,9 12-387,-9-12-516,0 0 0,13 7-258,-5 4-129,-4 2-258,5 2 0,2 2 0,-1 3 129,0 1-258,4 1 129,-4-3-129,2 0 0,1-5 0,0 1 0,-1-8-129,-2 1 129,1-8-129,1 0 0,-1-1 129,2-8-129,-3-6 0,3 2 0,-2-4 129,-1 0-129,-1 1 0,0-2 0,-2 4 129,-2 1-129,-5 13 0,6-12 129,-6 12-129,0 0 129,0 0-129,0 14 0,-1 3 129,-1 5-129,-2 7 0,0 5 129,1 2-129,-1 5 0,0 3 0,-1 4 129,-1-1-129,-1-1 0,1-6 129,-2-4-129,1-5 129,0-5-129,0-8 0,1-6 0,6-12-129,0 0 0,0 0-387,-7-8-129,7 8-1806,7-20-2193,0 7-516,-3-11-129,5 3-387</inkml:trace>
  <inkml:trace contextRef="#ctx0" brushRef="#br0" timeOffset="-3.10353E10">14054 13950 2709,'0'0'4644,"1"11"0,-1-11-129,0 0-2064,8 12-1032,-8-12-258,0 0-129,0 0-516,18 13 0,-18-13-129,21 1 0,-21-1 129,23 4-258,-11-4 0,2 0 0,-2 0-129,0 0 0,1 0 0,-2 0 0,1 0 0,-12 0-129,18 0 0,-18 0 129,15 0-129,-15 0 0,11 3 0,-11-3 129,0 0-129,0 0 0,8 10 0,-8-10 0,0 0 129,0 15-129,0-15 0,0 14 129,0-14-129,-5 18 0,2-7 0,0 1 129,1 0-129,0 2 0,-1 1 0,2 3 0,0 0 0,1 2 0,0-1 0,0 0 0,0 5 0,1 1 0,1 0 0,2 3 0,-2-1 0,1 2 0,0 2 0,0 1 0,-1-2-129,-1-1 129,0-2 0,0-2-129,-1 0 129,0-2 0,0-5 0,-2-2-129,-1-2 258,-2-1-258,5-13 129,-7 19 0,7-19 0,-10 10 0,10-10 0,-11 14 0,11-14 129,-12 9-129,12-9 129,-14 5-129,14-5 129,-13 4 0,13-4-129,-15 0 129,15 0-129,-12 0 0,12 0 0,0 0 0,-12 2 0,12-2-129,0 0-258,0 0-645,0 0-3870,0 0 0,11 0-516,-11 0-129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3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 4828 2193,'0'0'2580,"0"0"129,0 0-645,-11-12 129,11 12-645,0 0-129,0 0-258,0 0-258,-11 0-258,11 0-129,-14 7 0,14-7-387,-18 22 0,6-7 0,1 0 0,-2 6-129,-3-1 129,1 6-258,-1 1 129,0 0 0,-3 1 0,0 1 0,1-3 0,0-1 0,-1-3 0,5-5 0,1-3 0,1-4 0,12-10 0,-15 11-129,15-11-129,0 0-258,0 0-387,0 0-1161,0 0-2064,0 0 0,-2-12-258</inkml:trace>
  <inkml:trace contextRef="#ctx0" brushRef="#br0" timeOffset="418.0238">2232 4841 3354,'0'-12'3483,"0"-8"-516,0 20-516,4-13-258,8 13-645,-12 0-258,20 0-387,-8 2-129,7 11-129,-2-3 0,6 8-258,-3-2 0,6 6 0,-3 0-129,4 4 129,-5-4-129,4 4 0,-2-2-129,-1-4 0,-3 0-129,2-3 129,-4-5-129,-2-4 129,1-4-258,-4-4 129,-1 0-129,-12 0-258,22-5-774,-18-10-1161,-4 15-2064,14-13-258,-14 13-258,12-13 0</inkml:trace>
  <inkml:trace contextRef="#ctx0" brushRef="#br0" timeOffset="895.051">2911 4757 4257,'0'0'4257,"0"0"-516,11 2-645,-11-2-774,0 0-645,-2-7-645,2 7-387,0 0-258,0 0-129,0 0 0,0 0-774,1 9-1548,-1-9-2064,3 17-387,-3-5-258,1 3 0</inkml:trace>
  <inkml:trace contextRef="#ctx0" brushRef="#br0" timeOffset="1090.0619">2962 4988 645,'0'0'3612,"0"0"129,0 0-258,0 12-2193,0-12-774,0 0 0,0 0-774,0 0-903,0 0-2064,15 0-387,-15 0-129</inkml:trace>
  <inkml:trace contextRef="#ctx0" brushRef="#br0" timeOffset="1878.1074">3456 4654 3225,'0'0'3612,"0"0"-516,0 0-903,0 0-129,-12-14-774,12 14 0,-16-3-387,16 3 0,-19-3-387,19 3 0,-21-2 0,21 2 0,-21 0-129,21 0-129,-19 0 129,19 0 0,-19 2-258,19-2 0,-12 11 129,12-11-129,-9 21 0,8-7-258,1 2 258,0 4-129,0 4 129,0-1-258,0 9 129,0-4 0,0 2-129,1 3 129,-1 3 0,0-1-129,0 1 129,0 0 0,0-4-129,-1 2 0,-1-5 129,-1-4-129,2-4 129,1-7 0,0-2-129,0-12 129,0 11 0,0-11 0,0 0 0,16 0 0,-16 0 129,16-5-129,-16 5 0,20-6 0,-10 4 0,1-1 0,0 3 0,0-1 0,1 1-129,-12 0-258,22 1-129,-22-1-1548,20 0-1935,-20 0-645,21-1 0,-21 1-129</inkml:trace>
  <inkml:trace contextRef="#ctx0" brushRef="#br0" timeOffset="2223.1271">3555 4910 3225,'0'0'4257,"0"0"-387,0 0-1161,8 3-1161,-8-3 0,16 0-516,-16 0-387,22 0-258,-9 0-129,1 0 0,0 0-258,-1-3 0,3 3-387,-16 0-903,27-4-2451,-15 4-387,-12 0-258,19-4 129</inkml:trace>
  <inkml:trace contextRef="#ctx0" brushRef="#br0" timeOffset="2583.1477">3902 4709 2193,'0'0'4128,"3"-11"-129,-3 11 0,0 0-2193,4 9-387,1 9-258,-5-1-516,0 9-258,-4 2 0,3 4 0,-3 1-129,3 5 0,-1-3-129,1 2 0,1-4-129,0-3 0,0-6 0,3-3 0,3-4-387,-6-17-645,16 11-2967,-16-11-387,15-3 129,-7-9-516</inkml:trace>
  <inkml:trace contextRef="#ctx0" brushRef="#br0" timeOffset="3058.1749">4120 4763 3096,'0'15'3741,"-12"12"258,10-4-2064,-9-6-258,11 10 0,-7-3-387,7 3-258,0-7-387,8 5 0,2-9-387,3-2 0,3-3 0,3-4-129,3-7 0,4-4 0,-1-8-129,2-2 129,-4-3-129,1-3 129,-3-4-129,-6 0 129,-2-3 0,-6 3-129,-7-2 0,0-2 129,-6 1-129,-9 3 129,-2 3-129,-5 4 0,2 6 0,-2 6 0,-2 2 0,3 6 0,2 11-129,3 3 0,6 7-129,-1-2-387,11 9-1935,0-4-1419,1-1-516,7-1 0,2-4-129</inkml:trace>
  <inkml:trace contextRef="#ctx0" brushRef="#br0" timeOffset="3327.1903">4538 4949 4773,'7'14'4515,"-4"-3"-387,-1 6 0,3 0-3096,-5-1-387,0 5 0,0 0-516,-2-1-387,2 5-2064,0-7-1806,-2-4 0,-2 0-645,4-14 516</inkml:trace>
  <inkml:trace contextRef="#ctx0" brushRef="#br0" timeOffset="3678.2104">4759 4739 4773,'0'0'4515,"0"0"0,0 0-516,-7 3-2451,10 14-387,-3-5-129,4 9-258,-2 1-516,1 5 0,-2-1-129,2 3 0,-3-2-258,0-1 0,0 3-258,0-11-774,1 6-2838,-1-12-387,0-12-258,10 10-387</inkml:trace>
  <inkml:trace contextRef="#ctx0" brushRef="#br0" timeOffset="4121.2356">5000 4716 4257,'-20'33'4386,"7"-13"129,4 3-516,-5-1-2580,14 8-258,-6-10-258,6 7-258,5-9-258,7-2 0,1-4-258,5-3 0,0-4-129,4-2 129,-1-3-129,1-2 0,2-5 0,-2-5 0,-1-1 0,-4-5 0,0-2 129,-5-4-129,-4 2 0,-3-4-129,-4 2 129,-1 1 0,-9 2-129,-3 3 129,-3 6 0,-3 0 0,-4 10 0,-1 2-129,5 0-129,-5 2-387,12 14-903,-6-7-2451,17-9-516,-13 17 129,13-17-516</inkml:trace>
  <inkml:trace contextRef="#ctx0" brushRef="#br0" timeOffset="4822.2756">5220 4474 2709,'11'7'4257,"14"-7"-258,-10 0-129,-1-4-2580,9 4-129,-5-3 0,7 3-516,-6 0-258,2 0 0,-3 0-258,-3 1 129,-3 4-258,-1-2 129,-11-3-129,11 9 129,-11-9-129,2 11 129,-2-11-129,0 15 129,0-15 0,0 20 0,-1-5 0,0 3 0,-2 2 129,3 2-258,0 2 129,0 2-129,0 2 258,0 3-258,0 0 129,0 4-258,2-2 129,0 1 0,0-2 0,3 6 0,-3-4 0,2-2 0,0 1 0,0-8 0,-2 4 0,2-7 0,-2-3-258,-2-5 258,0-2 0,0-12-129,-9 11 129,-2-7 0,-3-4 0,-1 0 0,-4 0 0,4 0 129,-3-3-129,4 1 0,2 1-129,2-5-258,10 6-3225,0 0-774,0 0-129,0-14-516</inkml:trace>
  <inkml:trace contextRef="#ctx0" brushRef="#br0" timeOffset="6070.3472">6249 4674 516,'11'1'3483,"-11"-1"258,11 16-129,-11-16-1935,17 26-774,-12-13 0,7 7 258,-3-2-129,8 2-387,-7-4-129,9 3 129,-6-8-258,5 0 0,-4-6-129,3 0 0,0-5 0,-2 0-129,0-10 129,-1 1-129,-2-3 129,3-1-129,-5-1 129,0 2-129,-4-2 258,-6 14-129,8-18 0,-8 18-129,0 0 129,0 0-258,0 0 129,0 0 0,-1 20-129,-1-1 0,-1 6 0,1 3 0,2 2 0,0 4 0,-1 0 0,1 2 0,0-2-129,0-1 129,0-1 0,0-6 0,0-1 0,0-4 0,0-3-129,1-5 0,-1-13 0,0 0-387,12 10-516,-12-19-1290,0 9-2064,17-32-129,-6 8-387,0-6 129</inkml:trace>
  <inkml:trace contextRef="#ctx0" brushRef="#br0" timeOffset="6279.3591">6773 4657 5289,'0'11'4257,"0"-11"-258,0 0-129,0 18-3354,0-18-387,0 0-387,8 10-2838,-8-10-645,14 7-387,-14-7-129</inkml:trace>
  <inkml:trace contextRef="#ctx0" brushRef="#br0" timeOffset="6466.3698">6862 4870 3870,'-6'30'4386,"6"-30"-387,-6 13-903,6-13-1548,-3 12-516,3-12-258,0 0-1032,0 0-2322,0 0-1290,9-9-387,-9 9-129</inkml:trace>
  <inkml:trace contextRef="#ctx0" brushRef="#br0" timeOffset="7294.4172">7339 4502 129,'0'0'3999,"0"0"129,0 0 0,0 0-1806,0 0-258,-18-6-774,18 6-258,-23-3-258,23 3-258,-25-1-129,14-2-129,-3 3 0,14 0-129,-20 0 129,20 0 0,-18 3-258,18-3 129,-13 10 0,13-10-129,-10 13 129,10-13 0,-3 21-129,3-7 129,0 1-129,0 4 0,2 0 129,3 3-258,-2 4 258,2 1-258,-2 0 129,1 2-129,-2 3 129,1-2 0,-2 2-129,-1-4 129,0 1 0,0-1 0,-2 1-129,-2-3 129,2-3 0,-1-6-129,1-4 129,2 0 0,0-13-129,0 15 129,0-15 0,0 0-258,8 1 258,-8-1 0,11 0 258,-11 0-258,20-5 0,-20 5 0,21-8 0,-11 5 0,2 1 0,1 2 0,-1 0 0,-2 0 0,-10 0 0,18 0 0,-18 0 0,14 4-387,-14-4-1161,11 10-2580,-11-10-258,0 0-387,0 0-258</inkml:trace>
  <inkml:trace contextRef="#ctx0" brushRef="#br0" timeOffset="20878.1941">7492 4816 258,'0'0'3225,"0"0"0,0 0-1419,0 0-129,11-7-516,-11 7-129,13-7 0,-3 5-129,-10 2-129,23-8-129,-13 3 129,8 5-387,-3-2 129,3 0-129,-2 0-129,4 2-129,-1-1 258,1 1-258,-1-2 0,-2 2-129,1 0 129,-3-3-129,-2 3 0,-1 0 129,-12 0-129,14-1 0,-14 1 0,0 0-129,11-1-774,-11 1-2322,0 0-903,0 0-129,0-12-258</inkml:trace>
  <inkml:trace contextRef="#ctx0" brushRef="#br0" timeOffset="22950.3127">8024 4568 903,'8'-6'3741,"-8"6"516,0 0-387,6 10-2193,-6-10-129,6 24-129,-6-11-258,7 12-387,-6 0-129,5 7-387,-5-6 129,5 7-129,-5-5-129,3-1 0,-3-3-129,5-3-129,-3 0-129,-1-8-258,8 1-903,-10-14-2322,8 11-645,-8-11-387,17-4 258</inkml:trace>
  <inkml:trace contextRef="#ctx0" brushRef="#br0" timeOffset="23386.3376">8241 4584 2709,'2'19'4257,"-2"1"0,-2 2-129,2 11-2709,-5-4-258,5 7 129,0-5-516,7 2-387,0-7 129,9-3-258,-1-6 0,5-6 0,1-6-258,1-5 258,2-2-258,-2-6 129,-4-9-129,0-4 0,-2-5 0,-6-1 129,-4-3-129,-5-3 0,-1-4 0,-7 3 129,-6 1 0,-3 5 0,-4 5-258,0 5 258,-2 7-129,1 8 129,0 3-129,2 10 0,1 9-129,5 2 0,5 7-129,2 1-387,6 6-387,2-10-2064,16 6-1161,2-9-516,8-2-129</inkml:trace>
  <inkml:trace contextRef="#ctx0" brushRef="#br0" timeOffset="23814.3621">8764 4589 129,'-9'0'3870,"-5"7"387,3 7-387,-4 9-1677,-1-5-774,10 14-129,-3-10-129,9 9-258,0-8-258,9 3-258,1-7-129,8 0 0,0-9-129,3-2-129,-2-4 129,0-4-129,4-1 0,-6-5 0,0-8-129,-3-1 129,-3-4 0,-6-5 129,-1-1-258,-4-3 129,-4-1 0,-4 0 129,-8 1-129,0 5 258,-6 6-387,0 4 258,0 9-129,-2 4-129,3 11-258,2 1-774,11 11-2193,0-2-903,3 1-258,5 0-258</inkml:trace>
  <inkml:trace contextRef="#ctx0" brushRef="#br0" timeOffset="24370.3939">9093 4557 4773,'-12'27'4515,"4"-12"-258,1 11-645,-6-9-2193,12 15-258,-7-8-258,8 6-387,0-8-129,10 3 0,0-5-129,6-6-129,2-6 0,3-2 0,2-6-129,-1-6 0,0-4 129,0-5-129,-4-6 129,-2-1-129,-4-3 0,-3-4 0,-7-2 0,-2 2 129,-3 0-129,-9 5 129,-3 4-129,-4 4 129,-3 6-129,1 9 129,-4 1-258,2 12 0,3 8-129,4-3-645,13 12-2322,0-4-1290,3 0-258,9-2-387</inkml:trace>
  <inkml:trace contextRef="#ctx0" brushRef="#br0" timeOffset="24610.4076">9457 4841 5676,'18'9'4773,"-8"3"-129,-10-12-387,0 13-3354,0 4-129,-7-4-258,0 7-129,0-3-387,-2 3 0,2 1-645,-5-8-516,10 8-2967,-5-4-387,5-5-129,2-12-258</inkml:trace>
  <inkml:trace contextRef="#ctx0" brushRef="#br0" timeOffset="24934.4261">9630 4556 4257,'11'-9'5031,"-11"9"-387,0 0-129,0 0-2838,15 25-645,-15-9 258,4 12-645,-3-4 0,3 7-387,-2-3 0,2 3-129,-2-4 129,2 1-258,0-4-258,-3-6-258,7 7-645,-8-25-2838,5 19-774,-5-19-129,10-1-516</inkml:trace>
  <inkml:trace contextRef="#ctx0" brushRef="#br0" timeOffset="25353.4501">9873 4518 5289,'-4'41'4902,"-4"-16"-387,0 7-129,-6-6-3354,9 11-387,-2-7 258,7 4-387,0-11 0,6-1-258,5-5-129,4-5 129,3-5-258,3-6 129,-1-2 0,3-11-129,1-2 0,-4-4 0,-2-6 0,-1-4 0,-5-4 0,-5-1 129,-3 2-129,-4 0 129,0 2-258,-4 4 258,-7 4-129,-5 10 0,-1 6 0,-4 5-129,1 2 0,-2 9 0,2 8-258,0-1-258,11 9-516,-5-11-2064,13 6-1290,1-2-387,6-4-129</inkml:trace>
  <inkml:trace contextRef="#ctx0" brushRef="#br0" timeOffset="25782.4746">10355 4499 4644,'-5'10'4644,"-7"7"-387,-6 5 0,1-5-2967,4 14-774,-1-4 129,8 7-129,1-7 129,5 2-387,6-10 387,8-5-516,4-2 0,3-7 0,-1-5-129,2 0 0,0-10 0,-2-4 129,1-4-258,-3-5 129,-4-5-129,-5-2 387,-2 0-387,-5 0 258,-2 2-129,-9 3 129,-4 7-129,-4 5 129,-3 9-129,-4 4-129,1 1 0,-2 9 0,7 5-258,-5-5-1032,15 10-2709,2-1-645,6-2 0,5-2-645</inkml:trace>
  <inkml:trace contextRef="#ctx0" brushRef="#br0" timeOffset="26210.4991">10727 4518 3354,'-43'47'4644,"30"-21"-516,7-1 0,6 1-2967,4-11 0,12 6-645,4-13 0,5 2-258,0-7 0,2-3-129,-2-1 0,0-9-129,-4-2 0,-4-3 0,-6-4 0,-5-3 129,-6-2-258,0-2 258,-11 0-129,-3 3 129,-2 1 0,-5 5 129,-4 8-258,3 4 129,-3 5-258,4 0-258,10 17-1677,-1-5-2322,3 1 0,8 1-516,1-3 129</inkml:trace>
  <inkml:trace contextRef="#ctx0" brushRef="#br0" timeOffset="27201.5558">11032 4264 5547,'0'0'4773,"0"0"0,0 0-387,22 0-3096,-22 0 0,25-4-516,-11-1-129,6 5-258,-3-3 0,2 3 0,-4-2-129,0 2-129,-3 0-129,0 0 0,-12 0 129,11 5-129,-11-5 0,9 9 0,-9-9 0,1 24 0,-1-9 0,0 4 0,0 4 0,0-1 0,-4 3 0,2 5 0,-2 0 0,3 0 0,1 3 0,-1 0-129,1 1 129,0 0-129,0-3 258,1 2-129,4 0 0,-2-3-129,0 0 258,4-1-129,-1-3 0,-2-1 0,1 1-129,-1-9 129,-3 0 0,0-2 0,-1-3 0,0-12 0,-5 16 0,5-16 0,-17 6 0,5-2 0,0-3 0,-2-1-129,1 0 129,-2 0-516,15 0-774,-20 0-3225,20 0-387,-15-5-258,15 5-258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5:11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18874 4627 1548,'0'0'1806,"0"0"-129,-12-5 0,12 5-129,0 0-387,-11 0 129,11 0-516,-11 0 129,11 0-258,-12 5-129,12-5 129,-12 6-258,12-6 258,-12 12-129,12-12 0,-10 16 0,10-16 129,-9 19-129,9-19 129,-3 25-129,3-25-129,0 24 129,0-24-258,10 21 129,-10-21-129,19 21 129,-7-14-258,1 1 129,0-3 0,2-1-129,-5-2 0,7-2 0,-6 0 0,2-2-129,0-5 129,-1-1-129,0-2 129,-12 10-129,17-24 129,-9 12-129,-3 0 0,-1 1 0,-4 0-129,0-1 129,0 12-129,-15-21 129,2 15-258,-3 0 258,1 2 0,-4 3-129,3 1 0,-2 0-516,8 9-129,-8-1-2709,18-8-774,-16 19-387,16-19-258</inkml:trace>
  <inkml:trace contextRef="#ctx0" brushRef="#br0" timeOffset="10151.5806">15878 6944 3225,'0'0'3225,"-8"2"-645,8-2-387,-16 10-516,10 2-129,-7-10-258,7 10-129,-4-8 0,3 7-387,7-11 0,-14 21-258,7-8 0,4 1-387,2 3 258,1 0-258,1 0 129,7 1-129,2-3 129,4 0-258,1-7 129,4-2 0,3-6 0,2-4-129,-2-5 129,-1-7-129,-2-1 0,-2-2 129,-5 0-258,-2-1 258,-10 5-387,-6 0 387,-7 1-387,-7 3 258,0 3-258,-6-1-387,4 9-387,-6-1-3225,10-2-258,4 3-258,14 0-258</inkml:trace>
  <inkml:trace contextRef="#ctx0" brushRef="#br0" timeOffset="14079.8052">22110 7066 258,'-5'3'4128,"5"-3"-129,-12 0-1290,12 0-645,0 0-516,0 0-258,-18-1-258,18 1-387,-13 0 129,13 0-258,-13 7 0,13-7 0,-17 13-129,10-3 129,7-10-258,-19 23 129,12-12 129,3 3-258,0 1 0,4-1 129,0 1-258,2-1 129,8-3-129,4-2 0,1 0 0,5-2 0,0-4-129,0-2 0,1-1 129,0-1-129,-5-8 0,1 2 0,-4-5 129,-4-1-129,-1 1 0,-3-3 0,-5-1 0,0 2 129,-6-2-129,-6 0 0,2 2 0,-4 1 0,1 2-129,1 3-129,12 8-516,-22-6-2322,22 6-1677,-8 6-258,8-6-516</inkml:trace>
  <inkml:trace contextRef="#ctx0" brushRef="#br0" timeOffset="16439.9403">16038 6890 2580,'2'7'2580,"-2"-7"-387,0 0-387,0-7 0,0 7-387,3-12 0,-3 12-129,14-19-387,0 10 129,-5-7-258,10 3 0,-5-4-258,10 4-129,-3-7 0,5 3-129,4-5 0,4-2-129,2-2 0,2-1 129,2-4-129,3-3-129,1-2 129,2-1-129,-6 2 129,6-2-129,-3-2 0,1 3 129,-3 1-258,2 0 258,1-1-129,1-1 0,-1 1 0,1-1 0,2 3 0,-1-2 0,1 2 0,0 1 0,-2 1 0,-2 2-129,0-1 258,-4 3-129,-3-1 0,-2-2 0,-3 1 129,4-2-129,-3 0 0,0 3 0,-1 1 129,-1-1-129,1 4 0,-2 1 0,-1 3 258,-1 0-258,-1 3 0,1-1 129,-1 2-129,0 0 0,2-2 0,0 4 129,0-2-258,0-1 258,2 0-258,0 3 129,3-2 0,-6 0 0,1 0 0,-1 0 0,-1 0 0,-1-1 0,-1 0 0,-1-1 0,0 0 0,2-1 0,2-1 0,-3 2-129,1 0 129,-4 1 0,0 1 0,-1 1 0,-3 0 129,-2 2-129,-2 0 0,-1 1 0,2-1-129,-2-1 129,3 1 0,-4 2 0,4-3 0,-3 5-258,0 1 258,0 2 0,-12 7-129,16-8 129,-16 8-129,18-8 0,-18 8 0,22-11 0,-8 4-129,0-1-129,5 2-258,-8-4-2322,5 2-1290,-2 1-129,-14 7-516</inkml:trace>
  <inkml:trace contextRef="#ctx0" brushRef="#br0" timeOffset="17648.0094">16160 6522 1161,'0'0'2967,"0"0"-258,1-11-516,-1 11-258,0 0-516,0 0 0,0 0-516,0 0-129,-7 6-129,7-6 0,-3 12-129,1 0 0,2-12-129,-9 20 0,2-6-129,2 3 0,-4 1-129,1 3 0,-1 1-129,-2 2 129,0-2-129,2 2 0,0-2-129,0-1 258,4-3-258,-1-2 129,2-3 0,2-1 0,-2 0 0,4-12 0,-2 19 0,2-19 0,0 14 0,0-14 0,0 17 0,0-17 0,3 15 0,-3-15 129,12 10-129,-12-10 129,18 5-129,-4-5 258,3-1-258,2-4 0,6-4 129,1 2-258,1-2 0,0 1-516,8-4-3354,-5 7-645,-1-3 0,-1 1-129</inkml:trace>
  <inkml:trace contextRef="#ctx0" brushRef="#br0" timeOffset="20204.1554">15642 5214 1419,'0'0'2838,"0"0"-387,-6-4-258,6 4-774,-16 0-258,16 0 129,-19 0-516,19 0 129,-20 1 0,20-1-258,-22 0 0,22 0-129,-23 0-129,23 0-129,-19 0-129,19 0 0,-20 0 0,20 0 129,-13 0 0,13 0-129,-11 0 0,11 0 129,0 0 0,-12 7-129,12-7 129,0 12-129,-1 0 0,1 3 129,0 2-258,1 5 129,1 2 0,3 2-129,-3 6 129,2 2-258,-3 2 129,1-2-129,-2 4 129,3-2-129,0-4 258,-3-3-258,1-2 0,-1-3 129,3-3 0,-3-3-129,3-4 129,-2-1 0,4 1-129,0-4 129,-5-10 0,14 13 0,-14-13 0,15 11 0,-4-9 129,2-2-129,-3 0 129,5 0 129,-3 0-129,6 0 0,-6-2 0,4-1 0,-4 2 0,-1-2-129,1 0 0,-12 3-258,19 0-387,-19 0-1161,13-10-2580,-13 10-129,10-8-387,-10 8 259</inkml:trace>
  <inkml:trace contextRef="#ctx0" brushRef="#br0" timeOffset="20588.1774">16133 5286 2967,'-9'17'3999,"-3"0"-129,3 5-1677,-12-3-387,9 10-387,-10-7-258,7 10-387,-5-6 0,3 3-387,-2-4-129,3 0-129,2-3 0,-1-5-258,6 1-129,-1-7-387,8 3-1032,2-14-2322,0 0-258,0 0-516,0 0 646</inkml:trace>
  <inkml:trace contextRef="#ctx0" brushRef="#br0" timeOffset="20852.1924">15845 5355 1935,'0'11'4515,"0"-11"0,14 18-129,-14-18-2580,27 23 0,-14-14-645,11 7-258,-4-4-258,6 2-258,-5 0 0,5-2-387,-3 3 0,-5-6-387,4 6-387,-8-10-645,10 7-2838,-9-5-387,-1 3-387,-1-5 129</inkml:trace>
  <inkml:trace contextRef="#ctx0" brushRef="#br0" timeOffset="21495.2294">16317 5320 2451,'0'0'4515,"0"0"-129,0 0 129,0 0-2838,18 1-129,-18-1-516,18 4-129,-18-4-258,27 7 0,-12-3-387,2 2 0,0 1-129,1-1 0,-2 0-129,0 1 0,0 0 0,1 0 0,-2-1 0,0-2 0,-2-1 0,-3-1 0,-10-2 0,18 5 0,-18-5 0,0 0 0,0 0 0,0 0 0,0 0 0,2 10 0,-2-10 0,-7 17-129,7-17 129,-20 21-129,9-6 258,-1-1-258,1 2 129,-2 2-129,2-3 129,1 0 0,1 1 0,2-2 0,7-14-129,-10 18 0,10-18-129,-3 12-258,3-12-387,0 0-1161,0 0-2451,0 0-129,0 0-516,9 0 775</inkml:trace>
  <inkml:trace contextRef="#ctx0" brushRef="#br0" timeOffset="22119.2651">16755 5332 1,'-1'11'3998,"-13"9"130,3-5-903,-3-6-774,12 11-516,-11-10-516,13 11-387,-9-9-129,9 5-387,0-5 0,9 4-258,-9-16 0,21 21-258,-8-17 129,0 0 0,0-1 0,1-3 0,-3 0 0,0-3 0,-11 3 0,19-17 258,-10 6-387,1-1 258,-2-2-258,0-1 258,-2 1-258,-2-3 129,-2 0-129,-2 2 129,0 1-129,-6-1 0,-6 1 129,1-1-129,-6 5 0,1 6 0,-4 1 0,-1 3-129,1 3 129,1 4-129,4 8-129,1-2-387,11 10-645,-6-9-2967,10 3-387,3-6-129,6 0-258</inkml:trace>
  <inkml:trace contextRef="#ctx0" brushRef="#br0" timeOffset="22931.3114">16955 5133 2709,'9'0'4257,"-9"0"-129,13-9-1806,6 9 0,-19 0-645,28-3-387,-17-1-258,7 4-258,-4 0-258,3 0-129,-4 2-129,-1 0 0,-1 1-129,-11-3 0,15 9-129,-15-9 129,5 12 0,-5-12-129,0 16 129,0-16-129,-4 23 0,0-11 0,-1 2 0,1 3 0,-2-1 0,3 3 0,1 4 0,2-1 0,0-2 0,0 2 0,0 1 129,3 0-129,3-1 0,1-1-129,0 1 129,-1-3-129,0 1 258,0 1-258,-4-3 0,-1 1 0,-1-2 129,-2 0 0,-7 2 0,-1-2 0,-4-1 0,0-3 0,2-2 0,-4 1 0,2-4 0,0-3 0,0-1 129,3-1-129,11-3 0,-15 1-129,15-1-387,-12 4-2580,12-4-1419,0 0-258,10 0-387</inkml:trace>
  <inkml:trace contextRef="#ctx0" brushRef="#br0" timeOffset="25284.4462">19111 4928 1,'0'0'1547,"0"0"-128,0 0-258,0 0-129,0 0 129,0 0 129,0 0-258,0 0 129,0 0-258,0 10-129,0-10 0,7 18-129,6-3 0,-5-2 0,7 3-129,-4 1 258,7 3-387,-2-2 258,5 6-258,1-3 0,1 6-129,0-4 0,5 2 0,0-1 129,2 4-129,-1-5-129,3 3 129,-1-2-129,0 0 129,3 1-129,-1 1 0,-1-2 129,1 1-129,-5-1 129,2 0-258,-3 0 258,2 0-129,-1-2 0,-1-3-129,1 3 129,-1-5 0,0 3-129,1 2 129,1-5 0,2 1-129,-3 1 0,4 1 129,-3 0-129,3 1 129,1-1-129,1-2 0,0 3 0,0 1 0,-2-3 0,0 2 0,0 1 0,-3-4 0,-1 1 0,-1 0 258,-3-2-258,1 2 129,-2 0-129,0-2 0,-3 2 0,1 1 129,-2-1 0,-1-1 0,1 1-258,-3-2 258,0-3-129,0 3 129,-1-4-129,0 1 0,1 0 129,0-1-258,-3-1 387,1 4-258,1-3 129,-2 2-258,3-1 387,-2 1-258,1-1 0,-2 1 0,2-1 0,-2 3 0,2-3 0,-1-2 0,1 3 0,-1-1 0,2-2 0,0 0-129,0 0 129,0-2 0,0 1 0,-1 0 0,2-1 0,-2 0 0,4 0 0,-4 1 0,2-3-129,-1 2 129,-2 1 0,4-1 0,-4-2 0,1 3 0,-2-3 0,1 2-129,1 1 129,-1-1 0,3 0 0,-3 2 0,2 0 0,0 0-129,-1 2 129,-1-2 0,1 1-129,-3-1-129,5 5-645,-17-17-645,30 23-2967,-16-8-387,3 0-258,0 4 1</inkml:trace>
  <inkml:trace contextRef="#ctx0" brushRef="#br0" timeOffset="26816.5338">21356 6775 129,'11'6'1677,"3"4"-129,-14-10-129,13 14-387,-13-14 129,16 19-129,-5-11-387,-11-8 129,18 17 0,-18-17 0,18 17-258,-18-17 129,17 14-258,-17-14 258,13 10-258,-13-10 0,16 10-129,-16-10 0,13 14 0,-13-14 129,15 13-258,-15-13 0,13 12 0,-13-12 129,16 13-258,-16-13 258,14 11-258,-14-11 129,17 11 0,-17-11 129,14 12-516,-14-12 258,17 16 0,-17-16-129,13 11 129,-13-11 0,18 15-129,-18-15 129,14 12 0,-14-12-129,16 12 129,-16-12 0,16 9-258,-16-9 0,15 6-516,-4 1-903,-11-7-1419,0 0-1161,13 3 258</inkml:trace>
  <inkml:trace contextRef="#ctx0" brushRef="#br0" timeOffset="27680.5832">21641 6771 3096,'0'0'4386,"0"0"-129,0 0-2451,0 10 0,0-10-645,1 12-258,-1-12-129,8 22 0,-4-8-258,5 3 0,-3 0-129,7 3 0,-6-3 0,3 3-129,1-4 0,0 1 0,0-2-129,-1-1-129,-1 0 129,0-1-129,3-1 0,-2 1-129,-1-1 129,-9-12 129,15 20-258,-15-20 129,8 14 0,-8-14 0,0 0 0,-3 11 0,3-11 0,-20 5 0,6-3 0,-2 3 129,-3-1-258,-3 3 258,-3 0-129,-2 1 0,1 2 0,2 0 0,0-2 129,2-2-129,2-3 0,5-2 0,3 0 0,12-1-387,0 0-1548,-13-3-2451,13 3-516,0-16-258,2 4-129</inkml:trace>
  <inkml:trace contextRef="#ctx0" brushRef="#br0" timeOffset="29459.685">20749 5181 1677,'0'0'3612,"0"0"258,-2-14-1548,2 14-516,0 0-258,0 0-387,-16-7-129,16 7-258,-11-2-129,11 2-129,-13 0-258,13 0 0,-17 0 0,17 0-129,-23 4 0,13 0 0,-2 0-129,0 1 129,2-1 0,10-4 0,-20 10 0,20-10 0,-12 13 0,12-13 0,-6 14 0,6-14 129,-5 22-129,5-9 0,-1 3 129,1 1-129,0 1 0,0 5-129,0 2 129,0 3-129,0 1 129,0 0-129,1 2 129,2 1-129,-3-1 0,0-2 0,0 0 129,0-7-129,0 0-129,0-5 129,0 0 0,0-5-129,0-12 129,2 14 0,-2-14 0,0 0 0,0 0-129,12 9 129,-12-9 0,13 0 0,-13 0 0,18 0 0,-18 0 0,22 0-129,-11 3 129,-1-3 0,5 0 0,-4 0-129,1 0-645,-12 0-645,24-7-2967,-24 7-258,21-9-516,-21 9 258</inkml:trace>
  <inkml:trace contextRef="#ctx0" brushRef="#br0" timeOffset="29859.7078">20908 5225 129,'0'0'3870,"0"0"387,0 0-774,4 7-1419,-4-7-387,0 16-387,0-16-258,-3 26 0,-4-12-258,7 8-258,-4-3 0,4 7-129,-3-2 129,3 1-387,-3 0 258,3-1-258,0-3-129,0-4-258,6 5-1161,-6-22-2967,10 18-387,-10-18-129,11 9-129</inkml:trace>
  <inkml:trace contextRef="#ctx0" brushRef="#br0" timeOffset="30084.7207">20931 5617 2322,'0'17'4128,"-1"0"258,1-17-645,0 0-2709,0 17-516,0-17-129,0 0-387,11 15-645,-11-15-2193,0 0-1161,15 0-258,-15 0 0</inkml:trace>
  <inkml:trace contextRef="#ctx0" brushRef="#br0" timeOffset="30527.7461">21370 5192 3225,'0'0'4515,"-12"2"0,12-2-1677,-14 19-1032,-2-12-516,9 12-258,-11-4-258,9 9 0,-6-4-387,6 7 0,1-3 0,5 5-129,0-3 0,3 3-129,3-2 129,5-1-258,2-1 129,3-3-258,0 2 129,0-7-258,1 3-387,-14-20-1032,21 23-2838,-21-23-258,14 12-516,-14-12 258</inkml:trace>
  <inkml:trace contextRef="#ctx0" brushRef="#br0" timeOffset="30904.7676">21654 5371 3225,'0'0'4128,"0"0"0,0 0-2193,0 0-258,0 0-516,0 9 0,-12-1-387,5 8 0,-6-4-129,2 5-258,-5-1 129,2 2-258,-2-1 0,3 0-129,0-2 129,4-4-258,9-11-129,-17 18 0,17-18-387,0 0-774,0 0-3225,0 0 0,0 0-645,0 0 516</inkml:trace>
  <inkml:trace contextRef="#ctx0" brushRef="#br0" timeOffset="31187.7838">21435 5329 1935,'-13'-12'4773,"13"12"258,0 0-645,7 12-2064,-7-12-774,15 17-516,-3-7-129,8 9-258,-1-2-387,4 2-129,-3-1 258,3 3-387,-3-4 258,1 2-387,-2 2 258,-1-5-387,2 3 129,-6-8-645,8 12-1806,-6-16-2064,0 1-516,-16-8-129</inkml:trace>
  <inkml:trace contextRef="#ctx0" brushRef="#br0" timeOffset="32043.8328">21972 5309 1419,'0'0'4644,"-1"12"258,1-12-258,0 0-2709,9 6-258,-9-6-645,18 7-258,-18-7-258,26 10 129,-15-5-387,6 2-129,-4 3 0,1-1 0,-2 0-129,0 2 129,-1-2-129,-11-9 0,20 20 0,-12-8 0,-8-12 129,13 17-258,-13-17 258,12 14-129,-12-14 129,0 0-258,7 12 387,-7-12-258,0 0 0,-4 11 0,4-11 129,-16 9-129,16-9 0,-20 14 0,8-7 0,2 1 0,-1-1 0,-1 1 0,12-8 0,-16 16 0,16-16-129,-17 14 129,17-14 0,-11 12 0,11-12-129,-11 11-129,11-11 0,0 0-774,-4 21-1677,4-21-1935,0 0-387,0 0-258</inkml:trace>
  <inkml:trace contextRef="#ctx0" brushRef="#br0" timeOffset="32599.8646">22431 5321 4128,'0'0'4515,"-7"3"-903,-7-2-1290,9 13-258,-14-9-774,11 14 258,-7-9-645,10 12-258,-3-6 0,5 6-129,2-2-129,1 0-258,4-2 258,4-1-387,3-1 258,4-4-129,-1-5-129,4-1 129,-1-5-129,3-1 129,1 0-129,1-7 0,0-3 0,2-2 0,-1-1-129,-5-1 258,-2-1-129,-3 1 129,-4-1-258,-9-1 258,-2 2-258,-10-2 258,-3 4-258,-8-1 129,-1 1 0,-3 4-129,1 2 0,1 2 0,4 4 0,1 0-129,7 1-258,-1 0-1032,14-1-2709,0 15-645,0-15-387,12 9 0</inkml:trace>
  <inkml:trace contextRef="#ctx0" brushRef="#br0" timeOffset="33007.8879">22710 5202 1161,'0'0'4902,"8"7"0,3-3-129,-11-4-2709,26 16-387,-26-16-387,24 30-516,-12-10-129,2 5-129,-3 2-258,-2 3-258,-1 1 258,-3 2-258,-4-1 129,-1-2-258,0 1 129,-5-6-258,-1 1-129,-5-14-1161,7 4-2967,4-16-258,-11 10-645,11-10 0</inkml:trace>
  <inkml:trace contextRef="#ctx0" brushRef="#br0" timeOffset="33931.9408">23020 5116 2193,'0'0'4644,"13"-7"258,-13 7-1806,15-5-516,-15 5-903,0 0-516,12-9-258,-12 9-387,18 0 0,-18 0-129,18 4-258,-18-4 0,19 5 0,-19-5 0,15 8-129,-15-8 129,18 5-129,-18-5 0,12 2 129,-12-2-129,11 1 0,-11-1 0,0 0 0,0 0 0,12 7 0,-12-7 0,0 0 0,2 17 0,-2-17 0,0 17 0,0-6 129,0 2-129,-1 1 0,-2 3 0,1-1 0,1 2 0,-1 3 0,2-1 129,-2 1-258,2 1 258,0-2-129,0 1 129,0 3 0,1 1-129,2-3 129,0 2-258,1 1 258,1 0-258,1 0 258,-1 3-258,-1-4 0,1-1 129,-1-4 0,-1 0 129,-1-4-258,0-3 258,-2-12-129,0 14 0,0-14 129,0 0-129,-15 5 0,5-5 129,-3 0-129,-1 0 0,-4 0 0,5 3 0,-2-1 0,3 0 0,12-2-129,-17 0-129,17 0-645,0 0-3096,0 0-903,0 0-387,0 0-258</inkml:trace>
  <inkml:trace contextRef="#ctx0" brushRef="#br0" timeOffset="40836.3356">18633 14955 2322,'0'0'3354,"-2"12"-645,2-12-645,0 0-258,-11 2-516,11-2-129,0 0-129,-13 15-129,13-15-129,-10 15-129,10-15 0,-6 16-129,6-16 0,-2 19-129,2-19 0,0 20 129,4-8-258,5 0 129,2-1 0,3 1-129,1-4 0,4 1 0,2-5-129,0-1 0,1-3 129,2-4-258,-2-4 129,-1 0 0,-2-6 0,-2 2-129,-2-2 0,-1-2 129,-7 1-129,1 0 0,-6-3 0,-2 1 0,-1 3 129,-6-2-129,-6 2 0,-4 2 0,-6 0 129,-3 4-129,-2 4 0,-1 1 0,2 3 0,0 3-129,7 5-129,2-2-258,18 12-2580,0-18-1161,4 23-516,6-15-387,10 0 0</inkml:trace>
  <inkml:trace contextRef="#ctx0" brushRef="#br0" timeOffset="43495.4878">21960 7449 129,'0'0'2322,"0"0"-129,0 0-387,0 0 0,-10 14-258,10-14-258,0 0-129,-17 9-129,17-9 0,-14 16-258,7-2 0,-5-5-129,4 8-129,-5 0-129,4 3 0,-6 0-129,4 3 129,-2 2-258,-1 4 129,0 2 129,0 3-258,-3-3 258,5 6-258,-3-1 129,2 4-129,-2-3 129,4 4-258,-5 1 0,0 2 129,2 3-129,-2-1 0,-3 2 0,2-1 0,-2 0 0,1-2 129,-1 0-129,1-3 129,0-2 0,0 1 0,-1-2 129,0 2-129,-1 0 258,2 4-258,-3-1 0,1 2-129,-1 0 0,-2 4 0,0 3 0,2 0 0,-4-1 0,0 0 0,1 2 0,-2 0 0,-1-1 0,-2 0 0,-2-2 0,2 2 0,-2 2 0,-2-1 0,3 2 0,-1-1 0,1-1 0,2-1 0,-1 0-129,4-5 129,0-1 0,1-2 0,3 1 129,0 2-129,0-4 0,0 2 129,-1 1 0,1-1-129,-2 1 129,3 2-129,-3 0 0,0 1 0,-2 5-129,4 0 258,-5 2-258,0 1 129,-3 7 0,-2 1 0,0-3 129,-3-1-129,-2 3 0,0 1 0,-2 2 0,2 1 129,-1-2-258,2-2 129,0 0 0,0 1 0,2 1 129,2-3-129,1-5 129,3-2-129,3-4 129,0-2-129,3-2 129,3-1 0,3-8-129,2-4 129,2 1-129,1-1 0,3 0 0,1 1 129,-1-6-129,2 4 0,-2 3 0,0 0 0,-2 1 129,0-1-129,-3 2 0,-1 1 129,0-1 0,-2 3-129,3-3 129,-2 3-129,0-2 0,1-2 129,0 0-129,1 3 0,0-4 0,0 3 0,0-1 0,-2 0 129,2-1-258,-1 0 0,2 1 0,-3-1-129,1 0 129,1 2 0,-2 0 0,0 3 0,-3-2 129,2 0 129,-3 3-129,3 0 0,-2-5 0,-1-1 0,1 1 0,1-2 0,1 1 0,0 0 129,-2-2-129,3-1 0,0 4 0,-1-5 0,2 2 0,1-4-129,-2-2 0,3-2 129,0 0-129,1 1 0,2-4 129,0 3-129,0-4 129,2 2 0,-1 1 0,3-2-129,-1-3 129,1-2 129,0 1-129,1-1 0,0-1 0,0 1 0,1-1 0,-2 1 0,0 1 0,-2 0 0,0 0 129,-1 0-129,0-1 129,-1-1-129,0 1 129,0-4-129,0-1 0,2 0 0,0-2 0,0 1 0,0 2-129,0 0 129,0-3-129,1 3 0,-1-1 0,2-1-129,0-2 258,0 1-258,1-3 258,3-11-387,-4 19 387,4-19-129,-3 16 129,3-16 0,-3 15 0,3-15 0,-3 15 0,3-15-129,0 0 129,-5 13-387,5-13-387,0 0-1935,0 0-1548,0 0-129,0 0-516</inkml:trace>
  <inkml:trace contextRef="#ctx0" brushRef="#br0" timeOffset="44080.5208">18906 14216 1161,'0'0'3612,"0"0"0,0 0-516,4-11-516,-4 11-774,0 0-387,0 15-516,0-15 0,0 18-258,0-7-129,0 10 0,0-1-129,0 6 0,0 1 0,0 4-129,0 4-258,0 3 0,0 3 0,2-3-129,1 2 129,1-2-129,-1-5 129,2-3-387,0-4 516,1-4-129,-2-10 0,3-2 258,-7-10-258,0 0 129,14 10 0,-14-10 0,16-5 0,-16 5 0,20-19 0,-4 7-129,1-5 129,2 0 0,1 1-129,0-3 0,0 1-129,0-2-129,0 12-774,-9-11-1935,2 14-1548,-13 5-129,14-2-387</inkml:trace>
  <inkml:trace contextRef="#ctx0" brushRef="#br0" timeOffset="46850.6795">15897 7406 1677,'0'0'2193,"0"0"-387,0 0 0,0 0-387,0 0-387,-3 9-129,3-9-258,-5 18 129,5-18-129,-3 25-129,3-9 0,0 2-129,1-3 0,3 6 0,1 4-129,1 4 129,2 0 0,0 3 129,2 2-258,2 2 0,-4 1 0,5 2 0,-3-1 0,2 2-258,0-1 129,2 3 0,-2 4-129,0 0 258,1 2-258,1 0 129,-1-2 0,2 3 0,0 2 0,3-1-129,-1-1 129,-1 2 0,3 2 0,-1 0-129,-2 2 129,1 1-129,1-2 0,-2 2 0,-1-4 0,0 4 0,0-4 0,-1-1 129,2 1-129,-1 1 129,1 0-129,1 0 0,0 1 129,1-1-129,0 2 129,0 1-129,1-2 129,1 1-129,-2-4 0,0 0 0,-2-1 0,1-2 129,-3-3-129,2 1 0,-1 2 129,0 0-258,-2-1 258,2 3-129,2 2 0,-1 0 0,2 3 129,-1 1-129,1-5 0,0 2 0,0 0 0,1 1 0,-2-4 129,1 1-258,0 5 129,2-3 0,0 3 129,0 1-129,2-2 0,0 0 0,1 0 129,-1 1 0,1-3 0,0 1-129,0-1 0,1-2 129,-2 2-129,0 0-129,-3 3 129,5-3 0,-5 1 129,0 1-129,0 0 0,0 2 0,-2 2 129,2 5 0,-2-5 0,1 3 0,0 0-129,0 2 258,-2-4-129,0 3-129,2-3 129,-4 0-129,4-2 129,-3 3 0,3-2-129,2 1 129,-2-4-129,2 0 129,-1-5-129,2 2 129,0-3-129,1-4 129,-3-2-258,1-1-129,0 1 129,-1 1 0,2-4 0,-2 1 0,1-1 0,-1 3-129,1-1 258,1 3 258,1-2-258,1 1 0,-1 1 129,-1-2-129,2 1 129,-2-2-129,-1 2 129,0-4-129,-3 1 0,0-1-129,-3 2 129,3-1-129,-3 0 129,0-1-129,-1 0 129,1 0-258,-1-1 258,0 0 0,0-2 0,-2-2 258,3 2-258,-2-1 129,0-3-129,-2-5 0,1 0 0,-1-4 0,-1-4 0,-2 1 0,-1-5-129,1 1 129,1-1 0,-3 1 0,3 0 0,0-1 0,-1 0 0,-1-1 0,1-3 0,-1 0 0,-2 0-258,-4-13 258,5 21-129,-1-10 0,-3 2 0,0 3-129,0 0 258,2 1-258,-1 2 129,0-2-129,1-2 387,0 2-258,0-6 129,-3-11 0,6 17 0,-6-17 0,0 0-129,0 0-129,8 11-387,-8-11-1032,0-8-2451,0 8 129,-3-10-645,3 10 387</inkml:trace>
  <inkml:trace contextRef="#ctx0" brushRef="#br0" timeOffset="47551.7198">18133 14495 258,'-12'-12'3225,"12"12"258,0 0-903,0 0-387,-10-7-516,10 7-258,0 0-387,5 13-129,-5-13-516,13 18-129,-13-18 258,20 18-387,-7-9 387,2 6-387,-1-2 129,3 4-258,2-2 129,0 3 0,-1 0 0,0-1-129,-1-2 0,2 0 0,-5-1 0,1-4 0,-4-4 0,-11-6 129,14 4-129,-14-4 129,0 0 129,8-13-129,-8 0 129,0 1 0,0-7 0,0 2-129,-2-6 129,1 0 0,0-2-129,1-2 258,0 0-387,-2-6-387,2 9-1419,2-6-2064,0 5-258,-1-1-645,1 2 0</inkml:trace>
  <inkml:trace contextRef="#ctx0" brushRef="#br0" timeOffset="57095.2655">14140 10780 3483,'12'-7'4257,"-12"7"-774,0 0-645,0 0-774,16-4-258,-16 4-387,0 0-258,11 7-129,-1 13-129,-5-6-129,4 7-258,0-1 0,3 4-129,-2-2-129,4-1-129,-3-5 129,3-3-129,-1-3-129,1-4 129,-2-5 0,1-1-129,0-6 129,2-4 0,-1-5-129,2-1 0,-2-8 0,-3 2 129,2-1-129,-2 3 129,-2 6-129,-4 2 129,-5 12-258,0 0 129,0 0 129,0 20-258,-2 4 129,-5 7 0,-3 3 0,-1 8-129,1 4 129,-1 1 0,0 3 0,1 1 0,1-1-129,0-7 129,4-3 0,0-6 0,3-6 0,1-11-129,1-17 0,0 0-387,5 12-774,-5-19-2451,0 7-774,14-18-387,-4 5-258</inkml:trace>
  <inkml:trace contextRef="#ctx0" brushRef="#br0" timeOffset="58028.319">14627 10848 2451,'0'0'3999,"0"0"258,0 0-1032,0 0-645,17 9-516,-17-9-516,21 0-129,-10-6-258,13 1-387,-3-6-129,5 3-129,-1 0-387,1-1 129,-2 4-387,-3-3 0,0 9-387,-11-1-258,5 12-774,-15-12-2193,2 9-645,-2 3-516,-8 5-129</inkml:trace>
  <inkml:trace contextRef="#ctx0" brushRef="#br0" timeOffset="58240.3311">14681 11018 4128,'-11'12'4902,"11"-12"-516,0 0-516,16 0-1806,-6-6-516,12 3-258,-4-5-516,7 4-258,-3-4-387,2 4-387,3 4-774,-8-1-3096,2 1-258,-3-2-387,-1 2-258</inkml:trace>
  <inkml:trace contextRef="#ctx0" brushRef="#br0" timeOffset="58616.3526">15328 10774 2580,'-15'33'4386,"4"-16"0,-1 5-129,-3-11-2064,5 17-516,-9-11-516,5 11-387,-2-7 0,2 3-387,1-7-258,2 3 0,2-4-129,0-2 0,4-3-387,5-11-387,-2 18-1806,2-18-1677,0 0-258,0 0-258,0 0 0</inkml:trace>
  <inkml:trace contextRef="#ctx0" brushRef="#br0" timeOffset="58900.3689">15096 10843 5289,'-1'-11'5160,"1"11"-387,0 0-129,4 8-2451,-4-8-774,17 13-258,-17-13-516,27 25-258,-11-10-129,1 1 0,0 1-129,2-1-129,-2-3 129,1 4-129,-2-3-129,0-1 0,-1-1-129,0-5-387,6 10-1290,-9-11-2451,4 3-387,-5-9-258,2 2-516</inkml:trace>
  <inkml:trace contextRef="#ctx0" brushRef="#br0" timeOffset="59207.3864">15538 10798 258,'11'-16'3612,"-11"16"258,0 0 129,12-4-1935,-12 4-645,6 9 258,2 9-516,-8-1 0,6 10-129,-6-4-258,7 5-258,-6-4 0,3 5-129,-1-6-258,2 0 0,-1-5 0,0-3-258,0 0-387,-4-15-1419,4 13-2193,-4-13-129,0 0-387,0 0-258</inkml:trace>
  <inkml:trace contextRef="#ctx0" brushRef="#br0" timeOffset="59476.4018">15430 10933 6837,'0'0'5031,"0"0"-258,0-12-258,13 12-2838,-13 0-387,27-10-387,-10 6-258,4 4-258,-1-1-129,2 1-258,-1 0 0,1 3 0,1-1-387,-8-2-645,11 8-2709,-12-6-645,1 3-645,-15-5-258</inkml:trace>
  <inkml:trace contextRef="#ctx0" brushRef="#br0" timeOffset="59831.4221">15845 10714 7611,'0'0'4773,"8"8"0,-8-8-387,4 29-3225,-4-10-129,4 9-387,-4-2 129,1 7-516,2-1 129,-1 3-258,-1-1-129,1-5 129,0-3-129,2-2 0,2-3-258,-5-10-516,12 7-1419,-13-18-2193,14 1-516,-14-1-129,14-14-258</inkml:trace>
  <inkml:trace contextRef="#ctx0" brushRef="#br0" timeOffset="60251.4462">16067 10768 8127,'-17'48'4773,"10"-18"-129,1-3-258,6 5-3483,-2-9-129,5 6-129,4-9 0,5 0-387,2-3 0,1-3-129,2-7 0,3-1 0,-4-6 0,2 0-129,-3-9 0,1-5 129,-3-3-129,0-1 0,-5-5 129,-2 1-258,-3-2 129,-3-3 0,-5 0-129,-7 3 129,-2 2-129,-4 5 129,-3 6 0,-1 10-129,-1 1 129,1 13-129,3 7 129,1 1-387,9 8-645,-3-5-3225,12 1-258,0-8-387,7 0-387</inkml:trace>
  <inkml:trace contextRef="#ctx0" brushRef="#br0" timeOffset="60687.4711">16519 10736 5160,'-11'0'4902,"-10"20"-258,11 2 129,-6-2-3096,12 13 0,-9-7-387,13 11-258,0-7-516,5 3 129,7-10-387,3-2-129,4-7 0,4-2 0,-1-10 0,3-2-129,-2-8 129,-1-7-129,-5-2 0,0-7 129,-7-2-129,-3-4 129,-4-1-258,-3 2 129,-6 4-129,-5 8 129,-5 4-258,-3 9-129,1 7-516,-11 6-3483,14 8-129,-5 0-387,4 0-516</inkml:trace>
  <inkml:trace contextRef="#ctx0" brushRef="#br0" timeOffset="63323.6213">20758 10703 2322,'0'0'3999,"0"0"387,0 0-1032,0 0-1161,0 0-516,-4 12-258,4-12-387,0 14-129,0-14 129,0 22-516,1-6 258,5 4-387,3-2 258,1 1-516,-1-1 258,4-1-258,-1-3 0,2-2-129,-1-7 129,2-3-129,-1-2 129,0 0-129,2-10 0,-2-3 0,2-3-129,-1-2 258,-1 2-258,1-1 129,-4 0-129,-1 2 258,-3 2-258,-7 13 258,0 0-129,0 0 0,0 0 129,0 7 0,-6 9 0,-1 4-258,0 7 387,-1 5-258,3 2 129,-2 3-129,4 5 0,2-1 0,1-1 0,0 1 129,0-3-258,1-5 258,1-1-258,-1-6 129,2-2-258,-3-24-387,6 25-903,-6-25-2967,0 0-258,-1-10-387,1-5-258</inkml:trace>
  <inkml:trace contextRef="#ctx0" brushRef="#br0" timeOffset="63839.6514">21202 10729 4644,'0'0'4902,"0"0"0,0 0-387,10-4-2709,-10 4-129,18-8-774,-7 2-129,5 6-129,-3-1-387,4 1 0,-3 0-258,-1 0 129,1 0-258,-14 0-129,22 4-774,-22-4-774,0 0-2709,11 0-258,-11 0-387,0 0-129</inkml:trace>
  <inkml:trace contextRef="#ctx0" brushRef="#br0" timeOffset="64087.6655">21195 10851 6321,'-7'14'5031,"7"-14"-129,0 0-129,5 12-3096,-5-12-387,22-2-258,-8-5-387,5 4-129,-4-2-258,4 4-129,-4-2-129,-2 3 0,0 0-258,-13 0-258,21 3-903,-21-3-2064,0 0-1290,0 0-258,10 6-387</inkml:trace>
  <inkml:trace contextRef="#ctx0" brushRef="#br0" timeOffset="65080.7222">21615 10790 5676,'0'0'5160,"0"0"-258,0 0-1161,0 0-1806,0 0-387,0 0-645,10 0 0,5 0-387,0 0 0,6 0-258,-2 0-129,6-5 0,-2 3-129,-1 2 0,2 0-258,-4-2-129,3 6-1032,-23-4-2322,26 1-1032,-26-1-258,17 7-516</inkml:trace>
  <inkml:trace contextRef="#ctx0" brushRef="#br0" timeOffset="65482.7453">22337 10592 5289,'0'0'5160,"0"0"-129,0 9-387,0 4-3225,-11-3-258,7 5-387,-9 0-258,3 3-129,-1 4 129,-2 2-258,1 1 129,-4 2-387,0-1 258,0-3-129,2 2 0,0-4-129,2-1-129,0-8 0,4 0-387,8-12-645,-2 12-1290,2-12-2064,0 0-645,-4-7-129,4 7-258</inkml:trace>
  <inkml:trace contextRef="#ctx0" brushRef="#br0" timeOffset="65763.7614">22059 10643 5031,'0'0'5289,"6"2"-129,-6-2-387,16 21-2451,-16-21-1032,28 23 0,-12-9-774,6 6-129,-2 1 0,2 3-258,-1-2 129,-1-1-258,-3 2 129,1-4-258,-3-1 129,-1-4-387,-1 0-387,-13-14-2064,22 7-2064,-22-7-258,21 1-258,-21-1-258</inkml:trace>
  <inkml:trace contextRef="#ctx0" brushRef="#br0" timeOffset="66164.7844">22553 10732 7224,'0'0'5031,"0"0"129,0 0-387,0 0-3354,0 0-645,20 0 0,-5-2-387,7 0 0,1-2-129,1 2-129,3 1 0,0 1-129,-2 0 0,0 0 0,-2 2 0,-3 0-129,-1 2 0,-5-4-387,3 8-2709,-17-8-1677,14 0-258,-14 0-516,0 0 0</inkml:trace>
  <inkml:trace contextRef="#ctx0" brushRef="#br0" timeOffset="67079.8367">23068 10517 4773,'0'0'5289,"0"0"-258,-2-16-1677,2 16-1032,0 0-516,0 0-774,0 0-258,-2 10-129,2-10-387,-2 20-129,0-7 0,2 4-129,-1 2 0,1 1 129,0-2-129,0-1 0,1-4 0,3 1 0,2-4 0,-6-10 0,17 11 0,-7-9 0,2-2 0,0 0-129,3 0 129,-1 0 0,1-3 0,1 0 129,-1 1-258,-1 2 129,0 2 0,-2 4 0,-12-6 0,17 16 0,-10-3 129,-3 1-129,-3 4 129,-1 1-129,0 1 129,-6 0-129,-3 1 129,-3-3-129,0 1 0,-3-4 0,2-5 0,-2-4 0,1 0 0,0-2 0,3-4 129,1 0-129,10 0 0,-17-5-129,17 5 0,-10-14-258,10 14-903,-11-10-3096,11 10-645,-2-22 0,2 8-645</inkml:trace>
  <inkml:trace contextRef="#ctx0" brushRef="#br0" timeOffset="67399.855">23078 10503 6837,'15'-18'5289,"-15"18"-258,12-15-129,-12 5-3612,8 9-258,-8 1-387,10-3-258,-10 3 0,18 0-258,-8 4 0,8-3-129,-3 5 0,2-1-129,1-1-129,-2-4-1032,7 4-3483,-11-4-258,3 2-387,-15-2-258</inkml:trace>
  <inkml:trace contextRef="#ctx0" brushRef="#br0" timeOffset="68003.8896">23536 10503 3354,'-6'15'4902,"6"-15"0,-9 18-258,9-18-3096,-9 24-258,-1-12-516,10 9 129,-8-5-387,6 5 0,-2-3-258,4 3 129,0-3-129,1 2 258,5-5-129,6-2-129,0-2 0,4-4-129,0-2 129,3-3-129,0-2-129,-1-3 0,1-5-129,0-2 129,1-5-129,-2-4 129,-4-1-129,0-5 129,-5 0 0,-3-4 0,-6 1 0,-1 3 0,-8 3 0,-7 5 0,-2 8 0,-5 6 0,-1 3-129,-2 5 0,7 10-516,-8-7-1419,11 8-2709,-1-4-258,6 1-387,11-13-387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17431 11768 1806,'0'0'2193,"0"0"-258,0 0 129,0 0-774,0-12-129,0 12-129,0 0-129,0 0-129,0 0 0,0-13-129,0 13 129,0 0-129,0 0 129,-4-11 0,4 11-129,0 0 129,0 0-129,-11-11-129,11 11 0,0 0 0,0 0-129,-17-9 129,17 9-129,0 0 0,-11-4 0,11 4-129,-11 0 0,11 0-129,-11 0 129,11 0-129,-14 8 0,14-8-129,-14 13 258,14-13-129,-15 17-129,15-17 129,-15 21 0,9-9-129,1 2 129,2-2 0,0 3-129,2 1 129,1-3-129,0 0 129,4 0-129,-4-13 129,14 18-129,-14-18 129,20 13-129,-10-9 129,3 1-129,0-5 129,1 0-129,-1 0 0,1-4 129,-1-3-129,2-1 0,-2-2 0,0-3 0,0 1 0,-1-1 0,-2-2 0,-3 3-129,-3 0 258,-4 1-129,0 11 0,-4-18 0,4 18 129,-23-12-129,8 11 0,-4-1 0,2 2 0,-2 0 0,2 3 0,1 2 0,-1 2-258,4-1 0,5 6-774,-5-8-1806,12 8-1548,1-12-258,0 22-129,0-22-387</inkml:trace>
  <inkml:trace contextRef="#ctx0" brushRef="#br0" timeOffset="1028.0588">17372 11951 2580,'0'0'3741,"0"0"129,0 0-774,0 0-645,0 0-645,0 0-258,0 0-516,0 0 0,0 0-129,0 0-129,0 11-258,1 0-129,-1 6-129,0 5 0,0 0-129,0 2 129,0 3-129,0 4-129,3 0 0,-1 0 129,2-2-129,-1 1 0,0-1 129,1 3-129,1 0 129,-3-1-129,-2 0 258,3 1-258,-3-1 258,0 5-258,0-1 129,0 3 0,0-6 0,0 4 0,-3 0 0,2 1 0,0-3 0,0-1-129,-1 1 129,0-3-129,1 1 0,0-1 129,-1-4 0,2 0-129,0 1 0,0-1 0,0-2 0,0-1-129,0-3 129,0 1 0,0 3 0,0-1-129,2 0 129,0-2 0,0 2 0,0-2 0,-1 4 0,0-1 0,-1-4 0,1 0 129,-1-1-258,0 2 258,0-1-129,0-1 0,0-5 0,0-1 0,0 1 0,0-3 0,0-2 0,0-10 0,0 0 0,0 14-129,0-14 129,0 0-129,0 0-129,0 0-258,0 0-1161,0 0-2709,0 0-129,0-11-387,0 11-258</inkml:trace>
  <inkml:trace contextRef="#ctx0" brushRef="#br0" timeOffset="1712.0979">17257 13302 1419,'-3'-14'3870,"3"14"258,0 0-516,0 0-774,0 0-645,0 0-258,0 0-645,0 0 0,0 0-387,12 14-387,-12-14 129,15 20-258,-8-8-129,2 5 0,-1 0-129,1 2 0,-1-1 0,-2 2 0,3 0-129,-2-3 0,0-3 0,-1-3 0,-6-11 129,13 14-129,-13-14 129,13 0-129,-13 0 0,11-5 129,-11 5 0,13-21-129,-7 5 129,3 2 0,0-5-129,0 1 129,-1-1 0,5 5 0,-1-3-129,-1 5 0,0 0 0,-11 12-129,22-13-387,-18 1-1677,7 12-2193,-11 0-258,0 0-387,11 0-387</inkml:trace>
  <inkml:trace contextRef="#ctx0" brushRef="#br0" timeOffset="2911.1665">17406 13633 3483,'0'0'3999,"0"0"-129,0 0-903,0 0-645,0 0-774,0 0-129,-8-1-258,8 1-258,0 0-129,0 0-258,-17 6 0,17-6-258,0 0 129,-15 12-129,15-12 129,-11 8-258,11-8 129,-11 14-129,11-14 0,-9 15 0,9-15-129,-10 18 129,7-7-129,-1 0 0,4-11 129,-3 20-258,3-20 258,0 21-129,0-21 129,0 21-129,0-21 129,7 19 0,-1-6-129,-6-13 129,20 18 0,-10-12-129,4-2 0,0-2 129,2 1-129,-1-3 129,0 0-129,1-5 0,1-2 0,-4-2 0,2-2 0,-3-1 0,0-2 0,-4-3 0,-2-3 0,-5 1 0,-1 1 0,-5 0 0,-4 1 129,-4 3-129,-1 6 0,-3 3 129,1 3-129,-3 2 0,4 3 0,1 6 0,1 1 0,1 1-129,12-11 129,-14 17-129,12-7 0,2-10-903,0 12-3354,0-12-129,9 12-258,-9-12-645</inkml:trace>
  <inkml:trace contextRef="#ctx0" brushRef="#br0" timeOffset="14291.8174">17754 11743 645,'0'0'3612,"0"0"645,0 0-903,0 0-645,0 0-387,0 0-516,16 3-387,-16-3-258,20 0-258,-10 0-387,7 0-129,-1-2-129,4 1 0,-1-5-129,3 1 0,-2-2 129,-1-5-129,-1-1 0,1 1-129,-5-3 258,-4 1-258,-4-1 129,-1 4-129,-5-1 129,0 12-129,-10-15 0,0 10 0,-5 1 0,0 1 0,-1 1 0,-2 2 0,1 0 0,2 0 0,-2 0 0,4 4 0,0 1 0,3 7 0,-1 1 0,0 1 0,2 2 0,1 4 0,1 0 129,0 0-129,4 3 129,3-3 0,0 0 0,7 1 129,2-2-129,5-2 0,4-3 0,0-1 129,3-4-129,2-2 0,0 0 0,-2-4 0,2-3 0,-1 0-129,-3-4 0,1-4 0,-2 3-129,-3-7-387,5 7-903,-11-7-3096,6 0 0,-6-3-387,2 3-387</inkml:trace>
  <inkml:trace contextRef="#ctx0" brushRef="#br0" timeOffset="14787.8458">18158 11625 5547,'11'-10'4773,"-11"10"-387,12 6 0,-3 11-2709,-9-17-129,6 26-645,-5-9-258,3 7-258,-1-7 129,2 4-258,-3-7-129,3 0 0,-5-14-129,6 14 0,-6-14 129,0 0-129,14 0 0,-14 0 0,12-17 0,-5 3-129,1-1 129,0-3 0,3-5 0,2 4-129,1 0 129,-1-1 0,2 3 0,-1 3 0,-3 3 0,1 7 0,-12 4 0,18 0 129,-10 11-129,-3 5 129,-3 3 0,1 3 0,-3 2-129,1 0 129,0 3 0,-1-5-129,0-5 129,5-1-129,-2-3 0,-3-13-129,13 17-129,-13-17-387,17 10-1032,-17-10-2580,15-4-387,-8-8-258,3-1-258</inkml:trace>
  <inkml:trace contextRef="#ctx0" brushRef="#br0" timeOffset="15147.8664">18575 11252 6966,'0'0'4515,"13"0"0,-12 17-387,-1 0-3225,0 15 129,0-3-387,0 10-258,-1-3 0,1 3-129,0-3 0,0 0-129,0 0 129,2-1 0,1-4-129,4-2 129,1-9-129,6 0 0,1-7 0,5-3 0,2-4 0,2-6 0,1 0-129,-1-6-129,1 1-258,-8-12-645,6 12-1677,-12-12-1548,-1 1-516,-10-4 0,0 3-516</inkml:trace>
  <inkml:trace contextRef="#ctx0" brushRef="#br0" timeOffset="15384.88">18523 11483 4902,'-11'0'4902,"11"0"-387,0 0 129,0-15-2967,20 15-129,-10-11-258,11 9-387,-1-5-258,4 5-387,2-1-129,-1-3-258,4 6-387,-8-3-1032,9 3-2580,-10-1-516,1 1 0,-4-1-516</inkml:trace>
  <inkml:trace contextRef="#ctx0" brushRef="#br0" timeOffset="15795.9035">18868 11443 3096,'16'-3'4902,"1"-3"-129,-6 6-129,-11 0-1935,24 1-387,-24-1-903,17 16-387,-12-4-516,1 8-258,-3-2 0,-1 3-129,-2-3-129,0 0 0,0-3 129,-1-2-129,1-13 129,-5 17-129,5-17 129,0 0-129,0 0 0,0 0 0,-4-14-129,4 1 129,0-3-129,1-1 258,5 0-258,2 0 258,-1-2-129,4 2 129,-2 4 0,3 3 0,-12 10 0,19-11-129,-19 11 0,17-2-258,-5 5-387,-12-3-645,20 16-1419,-20-16-2064,18 12 0,-18-12-258,18 5-387</inkml:trace>
  <inkml:trace contextRef="#ctx0" brushRef="#br0" timeOffset="16291.9318">19179 11455 2451,'12'-5'4773,"-12"5"-129,0 0-258,0 0-1290,5 12-1161,-5-12-387,0 23-516,0-23-258,0 26-258,1-14-129,4 3 0,1-3 0,1-1-129,-7-11 0,25 12-258,-9-9 129,2-3 0,5-4-129,0-4 129,1-4-129,1-4 0,-1 2-129,1-3 258,-4 2-129,-5 0 129,-1 5-129,-4 2-129,-11 8 258,0 0-129,0 0 0,0 0 0,-2 18 0,-10-1 0,-1 2 129,-1 10-129,-1 0 0,0 5 129,1 1-129,2 2 129,0-2-129,-1 3 129,2-1-258,2-4 258,-2-2-129,3-3 0,1-4 129,-1-7-129,3 0 0,2-8 129,3-9-258,-6 12 0,6-12-645,0 0-3612,0 0-387,0 0-258,-5-9-387</inkml:trace>
  <inkml:trace contextRef="#ctx0" brushRef="#br0" timeOffset="39451.2565">22407 13083 774,'24'13'3999,"-24"-13"387,22 0-1290,-2 3-516,-7-6-645,13 3-258,-9-7-516,11 5-129,-7-9-387,6 5 129,-5-6-516,4 2 258,-10-2-258,3 2 0,-9-2 0,1 0-129,-8 0 0,-3 12 0,0-19 0,0 19-129,-16-17 129,2 9-129,-4 1 0,1 2 0,-4 2 0,-3 3 0,0 0 0,3 5 0,-1 5 0,0 5 0,1 2 0,3 2 0,1 5 129,4-2-129,-1-1 258,5 7-258,4-2 129,3-2 0,2-1 129,2 0-258,5-3 129,5 0 0,3-3 0,2-6-129,2-2 129,3-3 0,3-6-129,1 0 129,-2 0-129,1-5 0,1-3 0,-4 1-258,1 3-774,-13-6-3096,10 3-516,-8-7-387,3 2-516</inkml:trace>
  <inkml:trace contextRef="#ctx0" brushRef="#br0" timeOffset="39855.2792">23111 12929 903,'0'0'4128,"0"0"645,-4 8-1032,1 8-1419,-14-10-258,10 15-258,-13-9-516,9 10-129,-9-6-387,6 6-258,-5-2-129,4 0-129,-4 4 258,3-2-387,0-1 0,4-4 0,1 1-129,3-4 0,2-4-258,6-10-258,-3 14-903,3-14-2967,-5-9-258,5-3-258,0-1-645</inkml:trace>
  <inkml:trace contextRef="#ctx0" brushRef="#br0" timeOffset="40212.3">22845 12925 3096,'-5'-10'4902,"5"10"-129,0 0-258,-3-12-2064,3 12-903,0 0-387,16 17-387,-16-17-129,20 24-258,-9-7 129,5 2-258,-3-1 0,3 3-129,0 0 129,1-1-129,2-3 0,0 0 0,1-3 0,4-4-129,-2 0 129,1-8-129,-1 1-129,-3-3 0,2 0 0,-6-3-387,0 3-516,-13-14-2193,-2 14-1419,7-15-516,-7 15-129,-1-17-129</inkml:trace>
  <inkml:trace contextRef="#ctx0" brushRef="#br0" timeOffset="40600.3222">23310 12871 6966,'12'-1'4515,"-12"1"0,0 0-1290,0 0-2322,14 9-129,-14-9-129,5 17 0,-5-5-129,0 5-129,0-1 0,0 6 0,-5-2-258,0 3 129,-2-3-129,2 0 129,-3-3-129,6-1-129,0-6 129,2-10-258,0 15-387,0-15-1290,0 0-2580,11-13-387,-1 5-258,-2-8-516</inkml:trace>
  <inkml:trace contextRef="#ctx0" brushRef="#br0" timeOffset="40828.3352">23367 12647 8385,'-13'0'4644,"13"0"-258,0 0-258,0 0-3741,0 0-258,3 9-645,-3-9-1032,14 8-2709,0-4-129,-2 4-516,0-4 129</inkml:trace>
  <inkml:trace contextRef="#ctx0" brushRef="#br0" timeOffset="41335.3642">23647 12588 9804,'-3'34'4773,"1"-17"-129,-3-3-1290,5 11-2451,-5-3-258,4 8-129,-4 2-258,2 2 0,-3 0-129,1 1 0,-2-2-129,0-2 129,-1 3-129,0-4 0,2-4 0,1 1 129,3-5-129,2-1 129,0 3-129,6-3 0,3-2 0,3-2 0,1-3 0,3-2 0,0-3 0,2-1 0,-1-8 129,3 0-129,-3 0 0,1-5 0,0-4 0,-4-1-129,4 2-516,-8-11-903,7 10-3096,-10-7 0,1 4-516,-4 0-387</inkml:trace>
  <inkml:trace contextRef="#ctx0" brushRef="#br0" timeOffset="41755.3883">23501 12886 2451,'16'-5'2322,"-16"5"-645,0 0 258,19-3 0,-19 3 0,0 0 0,0 0-258,18-2-129,-18 2 0,14 0-258,-14 0-129,23 0 0,-11-6-258,13 6-258,-4-4 129,6 3-258,0-6-258,2 3 0,-1 3-387,-5-5-516,7 6-3870,-16-5-258,0 4-258,-14 1-645</inkml:trace>
  <inkml:trace contextRef="#ctx0" brushRef="#br0" timeOffset="49603.8372">18643 12824 516,'0'0'516,"0"0"258,0 0 129,10 4 387,-10-4 0,0 0 645,0 0-129,0 0 258,0 0 0,7 12-129,-7-12-258,0 0 0,0 0-258,0 0-258,-9 0-129,9 0-387,0 0-129,0 0-129,-15 0-129,15 0 0,0 0-129,-14 0 258,14 0-258,-16 0 0,16 0 0,-18 0-129,18 0 129,-21 1-129,7 0 0,2 4 0,0 1 0,-1-1 0,13-5 0,-18 8 0,18-8 0,-13 10 0,13-10 129,0 0 0,0 0-129,0 0 129,0 0 0,0 0 0,-10 11-129,10-11 129,0 0 0,0 13-129,0-13 0,0 19 129,0-19-129,1 20 129,1-8-129,1 2 0,0 1 0,-1 2 129,2-3-258,-1 4 0,-1-1 129,1 2-129,-2 0 0,-1 1 0,2 1 0,-1-1 0,0-1 129,-1 1 0,0 0 0,0-2 0,0 0 0,2-1 0,-2 0 0,0 1 0,0-1 0,-2-2 0,2 2 0,0-3 0,0 3 0,0-5 0,0 0 0,0-12 0,0 20 0,0-20 0,0 17 0,0-17 0,0 17 0,0-17 0,0 16 0,0-16 0,0 14 0,0-14 0,0 0 0,0 13-129,0-13 129,0 0 129,0 0-129,9 0 0,-9 0 0,0 0 0,15-6 0,-15 6 0,12-7 0,-12 7 0,14-1 129,-14 1-129,15-3 0,-15 3 0,19 0 0,-7 0 0,2 0 129,0 0-129,2 0 0,-2 0 129,1 0-129,0 0 0,-4 0 0,-11 0 129,17 0-129,-17 0 0,0 0 0,0 0 0,0 0 129,0 0-258,0 0-129,0-10-774,0 10-3483,0 0 0,0 0-387,-11-4-387</inkml:trace>
  <inkml:trace contextRef="#ctx0" brushRef="#br0" timeOffset="61170.4987">18996 12852 2967,'0'0'3354,"0"0"-387,0 0-387,0 0-387,0 0-258,0 0-258,11-6-129,-11 6-387,0 0-129,0 0-129,0 0-387,0 0-129,0 0 0,0 0-129,0 9-129,0-9 0,0 21 0,0-7-129,0 3 129,0-1-129,0 5 0,1 1 0,1-1 258,1 3-516,-1-1 129,-2 1 0,2-2 0,-2 2 0,0 1-129,0-4 258,0-2-129,0-6 129,0 1 0,0-14 0,2 15 0,-2-15 0,0 0 129,0 0-129,0 0 0,0 0-129,10 0 129,-10 0 0,0 0-258,0 0-129,6-20-1161,-6 20-2580,0 0-129,0 0-516,0 0 0</inkml:trace>
  <inkml:trace contextRef="#ctx0" brushRef="#br0" timeOffset="61823.5361">19019 13326 1032,'0'0'3225,"-8"8"516,8-8-1548,-11 9-516,11-9-387,-6 14 0,6-14-129,0 15-258,0-15-129,0 15-258,0-15-129,0 0 129,19 11-258,-19-11-129,15 0 129,-15 0-258,14-5 129,-14 5 0,11-9 0,-11 9 0,6-12-129,-6 12 129,0 0 0,-3-14-129,3 14 129,0 0 0,-14 0-129,14 0 129,-12 0 0,12 0-129,0 0 129,-10 11-129,10-11 0,0 0 0,-1 11 0,1-11-258,0 0 0,5 11-903,-5-11-2709,0 0-387,14 0 0,-14 0-258</inkml:trace>
  <inkml:trace contextRef="#ctx0" brushRef="#br0" timeOffset="67423.8564">19494 12746 1032,'0'0'3225,"0"0"0,0 0-774,0 0-387,0 0-516,0 0-258,0 0-129,0 0-129,0 0-387,0 0 258,0 0-387,0 0 0,0 0-129,-8 0-129,8 0 0,-16 12-129,6 2 129,-1 1-129,-3 2 129,2 8 0,-2-2-129,5 8 387,-5 1-258,7 4 0,-1 0 0,2 3-129,3 0 258,3 4-258,3-5 129,7 0-129,1-4 129,6-1-129,0-6 129,2-1-129,-2-7-129,-2-6-129,0 2-645,-15-15-2064,15 11-1419,-15-11-387,0 0-129,0 0-387</inkml:trace>
  <inkml:trace contextRef="#ctx0" brushRef="#br0" timeOffset="68418.9127">19927 12954 1,'0'0'3869,"0"0"259,0 0-129,4 11-1290,-4-11-516,-3 13-387,3-13-516,-12 20-258,-1-7-129,5 6-516,-7-1 0,3 4-129,-4 0-129,2 4 0,-2-2 0,2-1-129,4-1 0,-1-2 129,2-2-129,3-3 0,0-4 0,6-11-129,-7 17-258,7-17-387,0 0-903,0 0-2064,0 0-774,0 0 0,0 0-258</inkml:trace>
  <inkml:trace contextRef="#ctx0" brushRef="#br0" timeOffset="68790.9344">19692 12973 5031,'0'0'4515,"8"5"129,-8-5-387,19 16-2322,-19-16-258,25 15-387,-25-15-387,30 25-258,-13-13-258,5 4-258,-2-1-129,3 2 0,-3 2 0,1 1 0,1-3-129,-5 3 258,1-2-129,-4-2 0,2 0 0,-4-2 129,0-4-258,-12-10-129,16 19-645,-16-19-1677,0 0-1806,0 0-129,13 0-645,-13 0 0</inkml:trace>
  <inkml:trace contextRef="#ctx0" brushRef="#br0" timeOffset="69606.9813">20480 12905 2580,'0'0'4644,"0"0"-387,0 0 258,0 0-2322,0 0-258,0 0-516,0 0-129,-8 0-516,8 0-258,0 0 0,-12 7-129,12-7-258,-18 15 0,5-8 0,-1 3 0,-2 2-129,-3 0 0,-1 0 0,0 2 129,0-2-129,-1-1 0,2 1 0,4-3 0,2 0 0,0-1 0,13-8 0,-11 12 0,11-12 0,0 0 0,0 12 0,0-12 0,14 8 0,-1-6 0,0 5 0,4 1 0,-3 0 129,6 1-129,-3 3 129,3 2 0,-2 1-129,-2-1 0,-1-2 0,-3-2 0,-12-10 0,19 17 0,-19-17 0,0 0-129,0 0-129,0 0-258,13 0-1677,-13 0-2193,0-15-387,0 15-129,-2-14-516</inkml:trace>
  <inkml:trace contextRef="#ctx0" brushRef="#br0" timeOffset="70623.0394">20686 12864 258,'7'8'3870,"-7"-8"129,0 24-129,0-1-1677,0-8-774,0 11 129,0-6-516,2 11-129,-2-8-258,5 3-129,-4 1 0,6-1-258,-4-6 0,0 1-129,-1-4 0,0-4-129,0-1 0,-2-12-258,1 19-516,-1-19-1161,0 0-2322,0 0 0,0 0-645,0-7 516</inkml:trace>
  <inkml:trace contextRef="#ctx0" brushRef="#br0" timeOffset="71112.0674">20902 12920 903,'-8'29'3870,"-3"-10"387,5 2-258,1 6-2193,-3-8-129,8 9-258,0-7 0,6 9-387,-1-10-258,10 5-258,-4-8 0,5 3-129,-1-8-258,4 2 129,-2-11-129,1 1 0,0-4 0,-2-1-129,3-10 0,-5-3 0,-1-2 0,-2-4 129,-5-1-129,-3-7 129,-3 1-129,-3-4 129,-7 2-129,-4 0 129,-2 3-129,-3 1-129,-1 6 258,1 5-129,0 5 0,4 5 0,0 4-129,4 0 129,11 0-258,-15 14-258,15-1-903,0-13-2838,0 19 0,0-19-516,9 18-129</inkml:trace>
  <inkml:trace contextRef="#ctx0" brushRef="#br0" timeOffset="71547.0921">21150 12697 8643,'11'-4'4773,"3"4"-387,-14 0-258,17 12-3354,-3 4-129,-4 2-258,4 9-129,-2 1-129,0 4 0,0 4 0,-2 1 129,-2 0-258,-1-1 0,-2-3 0,-2 0-258,-3-4 258,0 0 0,-2-4-129,-4-5 0,3-2-129,3-18-129,-9 25-903,9-25-2064,-11 5-1161,11-5-258,0 0-387</inkml:trace>
  <inkml:trace contextRef="#ctx0" brushRef="#br0" timeOffset="72732.16">21397 12617 2451,'0'0'3870,"0"0"-129,0 0-1806,0 0 0,0 0-645,0 0-258,0 0-258,13 0-258,-13 0 0,11 0 129,-11 0-129,18-2-258,-18 2 129,21-4-258,-21 4 129,23-3-129,-12 0 0,-1 3 0,-10 0 0,21 0 0,-21 0 0,15 5 129,-15-5-129,12 8 129,-12-8 0,0 0 0,0 0-129,13 13 129,-13-13-129,0 0 0,0 11 0,0-11 0,0 11 0,0-11 0,-1 19-129,-2-8 129,1 3-129,1 1 129,-2 2-129,3 1 0,0 5 0,0-4 0,0 5 0,0 1 0,0 2 0,2-1 0,-1 0 0,0 1 0,0-2 0,0 1 0,0-2 0,2 0-129,-3 4 129,3-7 0,-3 3 0,3-5-129,-3 0 258,0-3-129,0-3 0,0-2 0,0-11 0,-3 13 0,3-13 0,0 0 0,-15 4 0,15-4 129,-13 4-129,13-4 129,-13 3-129,13-3 129,0 0-129,-14 4 0,14-4 0,0 0-258,0 0-2064,0 0-1935,11-5-516,-7-7-129,1 0-516</inkml:trace>
  <inkml:trace contextRef="#ctx0" brushRef="#br0" timeOffset="87299.9927">17695 13734 2580,'0'0'2967,"0"0"-903,12 12-516,-12-12-645,0 0-258,0 0-516,0 0-129,0 0-129,0 0-774,0 0-645,0 0-1032,0 0-387,0 0 259</inkml:trace>
  <inkml:trace contextRef="#ctx0" brushRef="#br0" timeOffset="89575.1234">17695 13734 258,'-22'-1'2322,"22"1"-258,0 0 129,0 0-387,6 2-129,-6-2-258,0 0-129,0 0-258,0 0 0,0 0-387,0 0 129,0 0-387,0 0 129,0 0-129,0 0 258,0 0-258,10 3 0,-10-3-129,0 0 0,0 0 0,15 5 0,-15-5-129,0 0 0,15 4 0,-15-4 129,17 3-129,-17-3 0,17 4-129,-6-2 129,-11-2 0,20 1-129,-20-1 129,21 0-129,-10 0 0,2 2 129,-2-2-129,1 0 0,2 0 0,-2 0 0,2 3 0,-1-3 0,1 2 0,-1-2 0,0 0 0,0 0 258,-1 0-258,2 0 0,-3 0 0,3 0 0,-3 0 0,-1 0 0,1 0 0,-11 0 0,19 0 0,-19 0 0,16 3 0,-16-3 0,18 1 0,-18-1-258,16 1 258,-16-1 0,18 0 0,-18 0 258,19 0-258,-8 0 0,0 2 0,0-2 0,1 0 0,1 0 0,4 0 0,2 0 0,1 0-258,-1-3 258,2 1 0,2 0 0,0-3 0,1 3 0,-4 1 0,1 0 0,0-2 0,1 2 0,2 0 258,-1 1-258,1-3 0,-3 3 0,4-3 0,-2 2 0,-1 0 0,-1 1 0,-1 0 129,0 0-129,-1 0 0,0 0 0,-1 4 0,0-3 0,1 2 0,-1-3 0,0 2 0,2-2 0,-1 2 0,1-2 129,0 0-129,0 0 0,1 0 0,0-3 0,0 2 0,0-3 129,4 0-129,-2 1-129,0 1 129,0-2 0,1 1 0,0-1 0,0 0 0,-1 0 0,1 2 0,-1-3 0,3 0 0,0 3 0,-1-1 0,0 1 0,3 2 0,2-1 0,-2-1 0,1 2 0,-1 0 0,2 0 0,-2 0 129,0 0-129,-1 0 0,-1 0 0,-1 0 0,0 0 0,1 0 129,0 0-129,0-2 0,2 2 129,-2 0-129,2 0 0,-1-2 129,2 1-129,1-1 129,0 0 0,0 1-129,-1-1 129,3 0-129,-2-1 0,2 0 0,1 0 129,1 2-129,0-2 0,3-1 0,-2 0 129,2 1-129,-1 0 0,-2-1 129,4-1-129,-5 0 129,-1 5-129,-1-2 129,1 2-129,-3-1 0,1-1-129,-1 2 129,-1 0 0,1 0 0,0 2 0,1-1 0,-2-1 0,1 0 0,2 2 129,-1-2-129,3 0 0,-1 0 0,4 0 129,-2 0-129,1 3 0,0-3 129,-5 2-129,3 0 0,-3 1 0,-2 1 129,0-1-129,-3 0 0,1 0 0,0 1 0,2-3-129,0 0 129,4 1 0,-2-2 0,1 0 0,1 1 0,-1 1 0,2 0 0,-2 1 0,2-1 0,-2 0 0,4 1 0,1-1 0,0 0 0,5-1 0,-2-1 0,1 0 0,0 0 0,-1 0 129,-2 0-129,-2 0 0,-3 0 0,-2 0-129,0-1 129,-3 1 0,-2 0 0,-1-2 0,-2 2-129,-1 0 129,-1-2 0,1 2 0,-4-3 0,-1 1 0,-2 2 0,-1 0 0,1-2 129,-1 2-129,-2 0 0,-11 0 0,21 0 0,-11 0 0,2-1 0,2-1 129,-1 2-129,5-2 0,-2-1 0,4 3 0,1-3 0,2 1 0,0-1 0,0 0 0,1 0 129,-1 0-129,-1-1 0,0-1 0,-2 5 0,-2-5 0,0 4 0,-4-1 0,1 2-129,-3-2 129,0 2 0,0 0 0,-12 0 0,18-3 0,-18 3 0,13 0 0,-13 0 0,0 0 0,13 0 0,-13 0 0,0 0 0,0 0 0,13 0 0,-13 0 0,0 0 0,0 0 0,0 0 0,10 0 0,-10 0 0,0 0 0,0 0 0,0 0 0,0 0-129,0 0-258,4 10-903,-4-10-2967,-7 0-387,7 0-387,0 0-129</inkml:trace>
  <inkml:trace contextRef="#ctx0" brushRef="#br0" timeOffset="90858.1967">22685 13472 3483,'-6'7'4257,"6"-7"-1032,0 0-645,0 0-258,0 0-387,0 0-387,0 0-387,0 0-129,0 12-129,0-12-258,0 0-129,9 7-129,-9-7 0,14 14 0,-14-14-258,17 10 129,-17-10-129,17 15-129,-17-15 129,19 17 0,-19-17-129,18 9 0,-18-9 129,18 12-129,-18-12 0,18 10 129,-18-10-129,15 9 0,-15-9 0,15 11 0,-15-11 129,13 10-129,-13-10 0,13 11 0,-13-11 0,9 14 0,-9-14 0,0 0 0,12 11 0,-12-11-129,0 0 129,11 12 0,-11-12 0,0 0 129,0 0-129,0 0 0,0 0 0,10 10 0,-10-10 0,0 0 0,0 0 0,0 0 0,0 0 0,0 0 0,0 0 0,0 0 0,0 0 0,0 0 0,0 0 0,0 0 129,0 0-129,0 0 0,0 0 129,0 0-129,0 0 0,0 0 0,0 0 0,0 0 0,0 0 0,0 0 0,0 0 0,-9 11 0,9-11 0,-15 9-129,15-9 258,-16 13-129,16-13 0,-21 16 0,9-5 0,1-4 0,0 3 0,1 2 0,-3-6 0,13-6 0,-16 16 0,16-16 0,-12 9 0,12-9 129,0 0-129,0 0 0,0 0 0,-12 10 129,12-10-129,0 0 0,0 0 0,0 0 0,0 0 129,0 0-129,0 0 0,-5 12-129,5-12 129,0 0 0,0 0 0,0 0 0,0 0-129,0 0 0,0 0-258,0 0-129,0 0-129,0 0-774,0 0-645,0 0-2451,0 0-645,0 0 0,0 0-129</inkml:trace>
  <inkml:trace contextRef="#ctx0" brushRef="#br0" timeOffset="91887.2556">23010 13571 1935,'0'0'3870,"0"0"-387,-7 4-1032,7-4-387,0 0-387,0 11-258,0-11-258,0 0-129,0 0-258,0 0-129,0 0-258,-8 17 0,8-17-129,-3 12 129,3-12-129,-4 17-129,4-17 0,-1 18 0,1-18-129,0 20 129,0-9-129,0 0 0,0-11 0,5 18 0,-5-18 0,6 15 0,-6-15 0,8 12 0,-8-12 0,0 0 129,16 10-129,-16-10 0,14 3 129,-14-3-129,18 0 0,-18 0 0,19 0 0,-19 0 129,17-11-129,-17 11 0,18-13 129,-18 13-129,15-17 129,-15 17-129,15-18 129,-8 7 0,-2 0-129,-1-1 0,-3-1 129,-1 1-129,0 0 0,-4 1 0,4 11 129,-11-15-129,11 15 0,-20-9 129,9 9 0,-2 0-129,0 2 0,0 5 0,0-1 129,0 5-129,-1-2 0,3 2-129,-2 1 129,2 0 0,4-2-258,7-10-129,-7 29-1548,7-29-2451,-3 16-387,3-16-258,0 0-387</inkml:trace>
  <inkml:trace contextRef="#ctx0" brushRef="#br0" timeOffset="106831.1104">17394 13998 258,'8'6'2967,"-8"-6"-516,0 0 0,0 0-387,0 0-258,0 0-258,0 12-258,0-12-258,0 0 129,0 0-387,0 17 129,0-17-387,0 14 0,0-14 0,0 15-129,0-15-129,0 17 0,0-17 0,0 22-129,0-11 258,0 2-258,-3 3-129,3-1 129,0 3 0,-1 1-129,1-3 129,0 4-129,0 1 0,0-1 129,0 4-129,0-2 129,1 0-129,2 2 129,-2 5-129,1-1 129,-2-1 0,1 2 129,-1-3-129,0 3 0,0-1 129,0 1-258,0-4 129,0 3 0,-1-2 0,1 4-129,-2-1 129,1 0-129,-2-3 258,2 6-129,-1-3 0,0-2-129,-1 1 129,2-1-129,-1-5 129,2 3-129,-2-1 0,2 1 0,-1-3 129,0 3-129,1 0 0,0 1 129,-1 2-258,0 2 258,0-4-129,-2 1 0,1-2 0,1-2 0,-1 4 0,1-5 0,0-2 0,1 0 0,0 1 129,0 0-129,0-1 0,0 2 0,0 2 129,0-2-129,0 3 0,0 0 0,0-2 0,0 3 0,0-3 0,0 0 0,0-2 0,0 4 0,0 0 0,0-1 0,0-1 0,0 0 0,0 1 0,0 2 0,0-6 0,0 1 0,0-2 0,0 1 0,0-2 0,0-1 0,0-1 0,0-2 0,-1 2 0,1-1 0,0-1 0,-2 9 0,2-1 0,0-1-129,0 1 129,0 0 0,0 2 0,0-2 0,0-2-129,1-6 129,0 0 0,1-1 0,-1-1 0,1 1 129,0 3-258,-1-2 129,2 1 0,-2-1-129,0 3 129,0 2 0,0-2 0,0-1-129,1 0 129,-2 1 0,0 0 0,0-1 0,0-3 129,2 2-129,-2-1-129,1 0 258,-1 1-129,1-3-129,1 4 129,-2-2 0,2 0 0,-1 0 0,-1 0 0,0 3 0,0-3-129,0 2 129,0 2 0,0 0 0,0 3-129,0-1 129,0-6 0,0 5 0,0-2 0,0-1 0,0-4 0,1 2 0,0-2 0,2 0 0,-3-12 0,2 19-129,-2-19 129,1 15-129,-1-15-129,0 0 129,0 0-387,0 0-516,0 0-1161,0 0-2193,0-10-258,0 10-129,0-12-258</inkml:trace>
  <inkml:trace contextRef="#ctx0" brushRef="#br0" timeOffset="107874.17">17226 16552 903,'0'0'4128,"0"0"258,0 0 0,0 0-2064,7 12-258,-7-12-387,0 0-387,0 0-258,2 22-258,-2-22-129,5 24-258,-3-7 0,4 6 0,-3-1-258,4 0-129,-1 4 0,1-1 129,2 2-129,-2-4 0,-1 0 0,1-1 0,1-5 0,-2 3 0,0-7 0,1 2 0,-2-3 0,-5-12-129,16 14 258,-16-14-129,15 3 0,-15-3 0,18-5 129,-18 5-129,17-23 129,-9 10 0,1-7 0,-1 2-129,1 3 129,-1-5-129,3 2 0,-1-2 0,1 0 0,-2 0-129,3-1 129,-2 1 129,-2-2-258,0 6 129,-1 4 0,-7 12 0,9-13 0,-9 13 0,0 0 0,0 0 0,0 0-129,0 0 0,9 8-129,-9-8-903,4 12-2709,-4-12-516,0 0-774,0 0 0</inkml:trace>
  <inkml:trace contextRef="#ctx0" brushRef="#br0" timeOffset="109214.2467">17396 17166 3354,'-10'12'3999,"10"-12"-1161,0 0-258,0 0-516,0 0-387,0 0-387,-14 0-129,14 0-258,0 0-258,0 0-258,0 0 0,0 0-129,-14 0 129,14 0-258,0 0 0,0 0 129,-10 11-129,10-11 129,-5 11-129,5-11 129,-5 15 0,5-15-129,-1 17 129,1-5-129,0-12 0,0 20 0,1-8-129,-1-12 387,10 18-387,-10-18 129,14 15-129,-14-15 129,19 12 0,-19-12-129,18 1 129,-6 2-129,-12-3 129,20 0-129,-20 0 0,20-4 0,-20 4 0,20-7 0,-20 7 0,17-15 0,-17 15 0,16-18 0,-16 18 0,9-17 0,-5 5 129,-4 12-129,2-13 0,-2 13 0,0-19 0,0 19 0,-7-20 0,1 9 0,-2-1 129,-1 0-129,-2 4 129,11 8-129,-19-15 0,19 15 0,-20-5 129,20 5-129,-16 0 0,16 0 0,-11 0-129,11 0-129,-7 15-129,7-15-1419,-8 14-2580,8-14-387,-6 15-258,6-15-516</inkml:trace>
  <inkml:trace contextRef="#ctx0" brushRef="#br0" timeOffset="122374.9994">17190 17232 516,'-2'12'2193,"2"-12"-258,0 0-258,0 0 0,0 0-516,-11 2 0,11-2 258,0 0-258,0 0 0,0 0-129,0 0 0,-10-7-129,10 7 0,0 0 0,0 0-258,0 0 0,-9-7-129,9 7-129,0 0-129,-16-3 0,16 3 129,-10-7-258,10 7 0,-15-5 0,15 5 0,-17-5-129,17 5 129,-19-2 0,19 2 0,-21-2-129,21 2 258,-20 0-258,9-3 129,-1 1 0,-1 2 0,-2 0 0,0 0 0,-1-2 0,2 2 0,-4-3-129,2 0 0,-3-4 129,2-2 0,-2 4 0,0 0 129,-1-4-129,2 1 0,-1 1 129,0 2 0,-1 0-129,0-6 129,0 2-129,0 0 0,-1-2 0,2-1-129,-3-1 129,2 2 0,-1 1-129,-1 3 129,0-2-129,1 1 129,-1 1-129,-3 2 129,2-2-129,-3 0 129,0-4-129,0 3 129,0-5-129,-2 4 0,1-3 129,0 1-129,2 0 129,0-6-129,3 3 0,-3 0 0,3 1 129,1-6-258,-1 0 129,0 2 0,-4-3 129,1 6-129,-2-9 0,2 0 0,-1 0 0,0 2 0,1-7 129,1 3-129,4 1 0,0-3 0,-1 3 0,1 0-129,-3 0 129,-2 0 0,0 7 0,1-5 0,-2 0-129,2 0 129,1 0-129,1 1 129,4-2-129,0 0 258,5 1-258,-2 3 129,5-1 0,-1 1 0,1-7 0,0 1 0,0-2 0,0 1 0,1-1 0,2-4 0,-1 2 129,3-3-258,0 7 129,2 1 0,-2 3 0,1-3 0,-1 1 0,0 2 0,0-2 0,-1 0 0,3-3 0,-1 1 129,1 0-129,0 2 0,2-1-129,0 0 129,1 5 0,0-2 0,0 0-129,0 2 129,0 0-129,0-4 258,1 1-258,4-3 129,0-4-129,1 3 129,-1 2 0,1 2 0,1-1-129,-2 4 0,0 1 129,-1 1 0,1 0 0,1-1 0,1-5 0,-1-3 0,3 1 129,0-3-129,1 1 0,-2 0 0,-2 1 0,1 3 0,-1 4 129,-1 1-258,1-2 129,-2 3 129,3-4-129,3-1 0,0-1 0,1-1 0,1 1 0,0-2 0,1 1 0,-1 3 0,-1 2 0,0 3 0,-1 2 129,-2-1-129,1 2 0,1-1 0,0-5 0,3 0 0,-1 1 0,3-3 129,-2 2-129,0 2 129,1-2-129,-1 2 129,1 3-129,-1-1 129,0-2 0,-1 2-129,2-7 129,1 3-129,-1-6 129,2 1-129,2-2 129,-1 2-129,0 1 0,0-2 0,0 7 129,0-1-129,1 0 0,0 4 0,-2 1 0,3-3 0,-1 3 129,2 2-129,1-3 0,-2 2 0,1 1 0,1 0 0,-3 3 129,1 4-129,-1-5 129,2 0-129,0 1 0,0-2 129,2-1-129,0 1 0,0 0 0,2-2 0,-1 3 0,0 0 0,-3 1 129,0 1-129,-3 3 0,-1-1 129,0 0-129,-2 0 129,1 0-129,-3 1 0,4-1 0,-3-2 0,3 1 0,-2 0 0,1 1 0,-1 2 0,-2-1 0,4 1 0,-3 1 0,1-2 0,-2 2 0,1 1-129,0-3 129,0-2 0,0-1-129,0 1 129,-2 5 0,2-2-129,-1 1 129,-2-1 0,1 3 0,-11 1 0,18-3 0,-18 3 0,15-1 0,-15 1 0,15-5 0,-15 5 0,14-3 0,-14 3 0,15-3 129,-15 3-258,15-4 129,-15 4 0,13-1 0,-13 1 0,13-4 0,-13 4 0,13-3 0,-13 3 0,12-2 0,-12 2 0,11-4 0,-11 4 0,0 0 0,16 0 0,-16 0 0,0 0 0,13 0 0,-13 0 0,0 0 0,0 0 0,12 2 129,-12-2-129,0 0 0,0 0 0,0 0 0,0 0 0,0 0 0,0 0 0,0 0-129,0 0 129,0 0-258,0 0 0,9 11-516,-9-11-2322,-6 0-1548,6 0-387,-18 4-258,5-4-516</inkml:trace>
  <inkml:trace contextRef="#ctx0" brushRef="#br0" timeOffset="123419.0592">16661 13718 1032,'0'0'3612,"-10"0"-129,10 0-516,0 0-516,0 0-387,0 0-516,0 0 0,-4-14-387,4 14-129,0 0 0,0 0-258,0 0-129,0 0 0,6 2-258,-6-2 129,9 15-258,-9-15 0,17 13 0,-7-4 0,2-5-129,0 4 0,0-1-129,4 0 129,-3 0 0,2 1-129,-1 1 129,-1-2-129,1 1 0,1-1 129,-2-2 0,3 0-129,-4 0 0,3 2 129,-2 0-129,-1-1 0,1-2 129,-1 1-129,0 2 0,-2-5 0,1 1 0,1-1 0,-2-2 0,-10 0 0,19 2 0,-19-2 0,12 0 0,-12 0 0,0 0 0,0 0 0,0 0 0,0 0 0,0 0 0,0 0 0,0 0 0,0 0-129,0 0 129,0 0 0,0 0-129,0 0 129,0 0 0,0 0-129,0 0 129,0 0-129,0 0-129,0 0-258,0 0-1548,0 0-2451,0 0-129,0 0-387,-1 11-387</inkml:trace>
  <inkml:trace contextRef="#ctx0" brushRef="#br0" timeOffset="124383.1143">17001 13926 1548,'0'0'2451,"0"0"-516,9-14-129,-9 14-258,0 0 0,0 0-258,0 0 129,10-3-258,-10 3 129,0 0-258,6-13-258,-6 13 129,0 0-258,0 0-129,0 0-129,13-3-129,-13 3 0,0 0-129,0 0 0,0 0 129,0 0 0,0 0 129,0 0-129,0 0 0,0 0 129,0 0-129,0 0 129,-5 12-129,5-12 0,-11 12 0,11-12 129,-13 15-258,13-15 0,-18 23 0,8-10 0,-1 1-129,-3 2 129,1 2 0,-2 1-129,1 1 129,-5-3-129,7 4 129,-2-5 0,2 5 0,0-1-129,1-2 129,0-1-129,2 1 129,2 0-129,0-2 129,1-3-129,6-13 129,-10 16-129,10-16 0,-4 11 0,4-11 129,0 0-129,0 0-129,0 0 129,0 0 0,0 10-129,0-10-387,0 0-1290,0 0-2580,0 0-129,0 0-516,0 0-387</inkml:trace>
  <inkml:trace contextRef="#ctx0" brushRef="#br0" timeOffset="130062.4391">12997 15738 3354,'6'-16'4128,"-6"16"-1161,2-15-516,-2 15-516,0 0 0,0 0-516,0 0 0,0 0-387,0 0-129,0 0 0,-5 5-258,5-5-258,-10 17-129,3-1 0,-3 0-258,-1 5 129,-2 2-129,-2 3 0,0-1 0,1 3 129,-2-3-129,0-1 0,0 0-129,2-2 129,0-6 0,3-1-129,1-3 129,2-1-129,8-11 129,-10 15 0,10-15-129,0 0 129,-3 10-387,3-10-129,0 0-774,0 0-1290,0 0-1935,0 0-387,0 0-258</inkml:trace>
  <inkml:trace contextRef="#ctx0" brushRef="#br0" timeOffset="130427.46">12667 15644 1935,'0'0'4386,"0"0"387,0 0-387,0 0-2322,5 22-645,1-12-387,10 18 0,-5-7-387,10 7 0,0 0-258,5 6 0,-1-5-258,2-1 129,-1-4-129,2 0 129,-3-4-258,0 2 129,-4-8-129,-1-2 129,-4 0-129,2 0 0,-5-2 0,0-1 0,-2-2-258,-11-7-258,19 11-903,-19-11-2967,0 0-258,0 0-516,11 0 0</inkml:trace>
  <inkml:trace contextRef="#ctx0" brushRef="#br0" timeOffset="131063.4964">13161 15751 4257,'0'0'4902,"7"-5"-258,-7 5-516,0 0-2580,21 0-258,-21 0-387,25 2-258,-11-2-129,7 1-258,-2-1 0,1 0 0,0 0-129,1 0 0,-4 0 0,2 0-129,-2 0-129,-6 0-129,5 3-387,-16-3-1290,11 0-2322,-11 0-516,0 0-258,0 0-258</inkml:trace>
  <inkml:trace contextRef="#ctx0" brushRef="#br0" timeOffset="131370.514">13176 15880 1419,'-11'11'4644,"11"-11"258,0 0-258,1 14-2064,-1-14-645,20-1-645,-10-8-258,12 9-258,-2-4-258,2 4-258,0-7-129,2 4 0,-5 2 0,0 1-129,-1 0 0,-4 0 0,-1 1-129,-13-1-129,20 12-1161,-20-12-3096,0 0-129,11 0-387,-11 0-258</inkml:trace>
  <inkml:trace contextRef="#ctx0" brushRef="#br0" timeOffset="132199.5613">14041 15625 2709,'0'0'4773,"0"0"-387,0 0-774,0 0-1290,-14 0-516,14 17-516,-12-8-258,10 11-387,-10-1-258,2 8 0,-2 0-129,1 2-129,-3 2 0,0 2 0,-2-2-129,2-3 0,-2-2 0,5-4 0,-2-3 0,3-3 0,10-16-129,-11 11-258,11-11-645,0 0-2193,0 0-1419,1-14-129,5 4-387</inkml:trace>
  <inkml:trace contextRef="#ctx0" brushRef="#br0" timeOffset="132550.5813">13804 15599 4257,'0'0'4902,"0"0"0,0 0-516,0 0-2580,11 13-387,-11-13-387,29 25-258,-14-11-258,9 6-129,-4 0 129,4 5-258,1 0-129,-2 0 0,0-1 0,-3-2 0,0 2-129,-4-5 129,0 3-258,-1-4 258,-4-4-258,0 0 129,-3-3-129,-8-11-129,15 20-387,-15-20-1161,0 0-2838,0 0-129,11 0-387,-11 0-387</inkml:trace>
  <inkml:trace contextRef="#ctx0" brushRef="#br0" timeOffset="133047.6099">14338 15583 3612,'1'13'4902,"-1"-13"-129,0 19-387,0-19-2322,0 29-516,-1-11-387,1 10-387,1-3-387,3 4-129,-3 3-129,1 0 0,-2-4 0,0-2 0,0-1-129,0-4-129,0-4 0,0-8-129,0 4-387,0-13-1161,0 0-2580,0 0-387,-3-9-129,-1-4-258</inkml:trace>
  <inkml:trace contextRef="#ctx0" brushRef="#br0" timeOffset="133399.63">14213 15727 4902,'0'0'5160,"0"0"-387,0 0-129,0 0-2838,0 0-645,15 0-258,-15 0-258,28-12 0,-12 4-258,5 1-258,2 2 129,0 4-129,-2-1 0,0 2-129,2 0 129,-2 0-129,-2 3 129,-2 2-129,-3-3 0,0 0 0,-1 2-129,-13-4-258,20 7-1161,-20-7-2838,0 0-516,5-13-129,-5 13-516</inkml:trace>
  <inkml:trace contextRef="#ctx0" brushRef="#br0" timeOffset="134714.7052">14708 15625 1935,'-12'0'4773,"12"0"-387,-12-5 129,12 5-1935,-6-12-516,6 12-645,0-12-258,0 12-258,0-16-387,0 16 129,11-17-258,-11 17-129,11-13 0,-11 13-129,15-16-129,-15 16 129,18-11 0,-7 7 0,-11 4-258,22-11 258,-10 7-258,2 1 258,-2 3 0,1 0-129,-2 1 129,1 5-129,0 2 129,-2 4-129,0-1 129,-1 2-129,-2 0 0,-1 1 129,-2 2-258,-2 1 129,-2 0 0,0 3 0,-2-3 0,-3 3 0,-2 5 0,-3-5 0,-2 2 0,-1-2 0,-3 1-129,1-4 129,-4 3 0,1-3-129,2-3 129,2-1 0,-1-1 0,5-2 0,10-10-129,-16 18 129,16-18 0,0 0 0,-8 10 0,8-10 0,0 0 0,0 0 129,0 0-129,0 0 0,0 0 0,9 7 129,-9-7-129,18 0 129,-6 0 0,2-2-129,1 1 129,5 1-129,-1-1 129,1-2-129,1 3 0,-3 0 129,-1 0-129,-2 0 129,-1 0 0,-2 0-129,-12 0 0,18 1 129,-18-1 0,0 0 0,11 2-129,-11-2 129,0 0-258,0 0 129,0 0 0,0 0-258,0 0-129,0 0-774,14 6-3612,-14-6 0,0 0-645,0 0-258</inkml:trace>
  <inkml:trace contextRef="#ctx0" brushRef="#br0" timeOffset="141511.0939">17979 15183 1806,'0'0'3870,"0"0"516,0 0-1290,0 0-516,0 0-516,0 0-516,2-7-387,-2 7-129,0 0-258,0 0-258,0 0-129,0 0-129,-8-11 0,8 11 0,-14-2-258,14 2 129,-19-2 0,9 0-129,-3 1 129,-2 1-129,-1 0 0,2 0 258,0 3-258,0 1 129,0 1-129,2 0 0,2 0 129,10-5-129,-13 11 0,13-11 0,-12 10 0,12-10 0,-3 11 0,3-11 0,0 13 129,0-13-129,0 17 0,0-6 129,0 3-129,1 1 0,0 2 0,-1 2 0,1 0 0,3 2 0,-4 1 0,1 0 0,1 1 129,-2 1-129,0 0 0,2-2 0,-1 3 129,-1 0-129,0 0 129,2 1-129,-2-2-129,0 0 258,0 2-258,0-1 129,0-3 0,0-1 0,2-1 0,-1-5 0,1 3 0,2-7 0,-4-11 129,6 19-129,-6-19-129,5 15 129,-5-15 0,0 0 0,3 11 0,-3-11 0,0 0 0,0 0 0,0 0 0,0 0 129,0 0-129,0 0 0,12 4 0,-12-4 0,13-1 129,-1 1 0,-1 0-129,3-3 129,3 1-129,2 2 129,-2-4 0,1 3 0,1 1-129,-3 0 129,-2 0-129,-1 0 129,-13 0-129,15 0 0,-15 0 0,0 0 0,0 0 0,0 0-258,0 0-258,0-11-2451,0 11-1677,0 0-258,0 0-258,-13-5-516</inkml:trace>
  <inkml:trace contextRef="#ctx0" brushRef="#br0" timeOffset="143854.228">18503 15337 1,'0'0'3482,"0"0"388,0 0-903,0 0-258,0 0-516,0 0-387,0 0-258,0 0-387,0 0-129,0 0-387,0 0 129,0 0-387,0 0-129,0 0 129,0 0-129,0 0-129,0 0 0,0 0 0,0 0 0,0 0-129,-8 9 129,8-9-129,-10 23 0,3-5 0,-4 2 0,-1 2-129,1 3 258,-2 0-129,0-2 0,1-1 0,-2-1 0,6-7 0,1-2 129,2-1-129,5-11 0,-8 16 0,8-16 129,-4 11-129,4-11 0,-6 13 0,6-13 0,-5 15 0,5-15 258,-11 13-258,11-13 0,0 0-258,-9 11 129,9-11-129,0 0-387,0 0-774,0-7-3096,0-5 0,0 12-645,2-24 129</inkml:trace>
  <inkml:trace contextRef="#ctx0" brushRef="#br0" timeOffset="144231.2495">18276 15400 3612,'0'0'4773,"0"0"-258,0 0-258,0 0-2451,0 0-387,0 0-258,25 7-258,-14-3-129,10 7-387,-2-4 0,7 10-129,-4-4 129,2 3-258,-1-1 129,-1 3-258,2-3 129,-3 2-129,-2-3 129,1-2-129,-5 1 0,-1-4 0,-3-3-129,-11-6-129,17 7-516,-17-7-903,0 0-2838,10-15-129,-10 15-387,0-19-258</inkml:trace>
  <inkml:trace contextRef="#ctx0" brushRef="#br0" timeOffset="145171.3033">19138 15294 2709,'0'0'3999,"0"0"-645,1-11-516,-1 11-516,0 0-645,0 0-129,0 0-387,0 0-258,-9 4-129,9-4-129,-15 8-129,15-8-129,-21 10 0,11-3 0,-4-3-129,0 3-129,-1 3 0,-2-1 0,1 1 0,1 1-129,-1 0 0,2 1 0,3 0 0,-2-2 0,13-10 0,-15 16-129,15-16 258,0 0-129,0 13 258,0-13-258,10 4 129,4 0 0,-1-2 0,1 2 0,4 0-129,-1 3 0,0 0 0,-1-1 0,0 1 0,-1 2-129,-2-1 258,-2 2-258,0-3 129,-11-7 0,14 14 0,-14-14 0,0 0 0,14 12 0,-14-12 0,0 0-129,0 0-129,0 0-516,13 5-1032,-13-5-2709,0 0-258,0 0-387,8-7-258</inkml:trace>
  <inkml:trace contextRef="#ctx0" brushRef="#br0" timeOffset="145778.338">19402 15236 129,'3'-11'3999,"-3"11"387,0 0-903,0 0-774,0 0-516,0 0-387,-6-6-387,6 6-387,0 0-129,0 0-258,0 0-129,0 0-129,0 11 0,0 1-129,1 3 129,1 3-258,1 3 0,0 6 0,-1-2-129,1 5 0,-2 1 129,1 1-258,0 0 258,-1-3-258,-1-2 258,1-4-129,-1-3 0,0-5 0,0-15 0,2 16 129,-2-16-258,0 0 129,0 0-387,0 0-1032,18 0-3225,-18 0 0,0 0-516,6-9-387</inkml:trace>
  <inkml:trace contextRef="#ctx0" brushRef="#br0" timeOffset="146546.3814">19727 15287 3354,'0'0'4773,"0"0"-129,-14-8-387,14 8-2322,0 0-516,0 0-387,-17 0-129,17 0-387,0 0-129,-11 7 0,11-7-129,-8 17 0,2-5 0,4 1 0,-3 4 0,3 4-129,-1-4 0,3 6-129,0-3 129,0 3-129,0-2 129,5 1-129,2-4 129,2 0-129,1-4 129,3-1-129,0-5 129,1-1 0,2-3-129,4-4 0,0-3 0,1-5 0,0-4 0,-1-2 0,0-1 0,2-3 0,-4-2 0,-3 1 0,-3-1 129,-3 0-129,-2 3 0,-4-1 129,-3-2-129,-1 4 0,-10-1 0,-1 3 0,-6-1 0,-2 1 0,-4 2 129,1 4-129,-3 3 0,2 2 0,1 3 0,2 1 0,5 8-129,1 2 0,6 3-258,9-14-903,-7 28-3225,0-17-258,7 6-387,0-17-645</inkml:trace>
  <inkml:trace contextRef="#ctx0" brushRef="#br0" timeOffset="148339.4839">20041 15029 903,'0'0'2967,"0"0"-129,0 0-258,0 0-129,0 0-258,0 0-258,0 0-258,0 0-129,0 0-516,0 0-129,0 0-258,0 0-129,5 0-129,-5 0 0,12-1-129,-12 1 0,23-3 0,-11 0-129,2 3 129,2 0-129,4 0 0,0 0 129,1 0-129,-1 1 0,0-1-129,-5 2 129,4 0-129,-6-2 129,-13 0-129,18 0 0,-18 0 129,0 0-129,10 0 129,-10 0-129,0 0 0,0 0 0,0 0 129,0 0-129,0 0 0,0 0 0,0 0 0,-7 13 0,7-13 0,-9 12 0,9-12 0,-8 21 0,6-7 0,1 3 0,1 4 0,0 1 0,0 3 0,0 4 0,3-1 0,2 1 0,0 1 0,-1-1 0,1-1 0,-1 1 0,-1 2-129,-2-4 129,1-1 0,-1-3 0,-1 0-129,0-3 129,0-2-129,0-5 129,0-2 0,0-11 0,0 14 0,0-14 0,-4 13 0,4-13 129,0 0-129,0 0 0,-7 11 0,7-11 0,0 0 0,0 0 0,0 0-129,0 0 129,0 0 0,-11 1 0,11-1 0,0 0 0,0 0 0,0 0 0,0 0 0,0 0 0,0 0 0,0 0 0,0 0 0,0 11-129,0-11 129,0 0 129,0 0-258,0 0 129,0 0 0,0 0 0,0 0 0,0 0 0,4 12 0,-4-12 0,0 0 0,0 0 0,0 0 129,0 0-129,0 0 0,0 0 0,0 0 0,-7 6 129,7-6-129,0 0 129,0 0-129,-12 3 0,12-3 0,-14 0 0,14 0 0,-20-3 0,8 3 0,1 0 0,-2 0 0,-1 0 0,-1 0 0,4 0 0,-3 6 129,3-2-129,11-4 0,-17 5 0,17-5 0,0 0-258,0 0-129,0 10-1677,0-10-2580,7-1-387,-7 1-129,14-7-645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2:13:34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2:13:39.291"/>
    </inkml:context>
  </inkml:definitions>
  <inkml:trace contextRef="#ctx0" brushRef="#br0">16899 12433 0,'0'0'0,"0"0"0,0 0 0,0 0 0,0 0 0,0 0 0,0 0 0,0 0 0,0 0 0,0 0 0</inkml:trace>
  <inkml:trace contextRef="#ctx1" brushRef="#br0">13473 6793 1032,'0'-10'3741,"0"10"-516,0 0-1032,0 0-387,0 5-516,0-5-258,-6 15-129,2-3-387,-4 1 0,-1 3 129,-1-1-387,-1 6 129,-3-2-258,0 2 258,-3-1 0,3 3-129,-3-7-129,3 4-129,-3-6 258,3 0-387,1-3 258,3-2-129,10-9-129,-15 12 0,15-12 129,0 0-129,0 0 0,-12 9-387,12-9-258,0 0-516,0 0-1548,0 0-1290,0 0-516,0 0 387</inkml:trace>
  <inkml:trace contextRef="#ctx1" brushRef="#br0" timeOffset="360.0206">13199 6815 3225,'8'5'3612,"3"7"-1806,3-2 516,-2-3-516,6 5-258,-3-3-258,9 8-129,-9-6-387,8 7 129,-7-7-516,4 3 0,-4-2 0,3 5-387,-3-5 387,1 1-387,-1 1 258,-2-2-387,3 1 387,-4-2-387,2-2 0,-4-1 0,6 1-516,-17-9-516,23 6-2709,-23-6-516,20 0-516,-20 0 387</inkml:trace>
  <inkml:trace contextRef="#ctx1" brushRef="#br0" timeOffset="792.0453">13707 6815 129,'-3'12'3741,"3"-12"387,0 0-1290,0 0-1677,-7 12-129,7-12-516,0 10-645,0-10-1161,0 0-2322,0 0-258,5 14 0</inkml:trace>
  <inkml:trace contextRef="#ctx1" brushRef="#br0" timeOffset="992.0567">13737 6996 1548,'0'0'3225,"1"13"-1290,-1-13-903,0 0-129,0 0-645,6 11-1548,-6-11-1935,0 0 0</inkml:trace>
  <inkml:trace contextRef="#ctx1" brushRef="#br0" timeOffset="1888.108">14115 6694 3354,'-10'1'3354,"10"-1"-903,-11 2-387,-1-2-387,12 0-258,-15 2-258,15-2-387,-19 0 0,19 0-387,-16 0 0,16 0-258,-19 0 129,19 0 0,-17-4-258,17 4 129,-16-3-129,16 3 0,-12-1 0,12 1 0,0 0 0,-13 0 0,13 0 0,0 0 0,-1 15 0,1-15 0,0 17 0,0-5 0,3 0 0,-1 3 0,-1 0 0,0 1 0,0 6 0,-1 0 129,0 0-129,0 1 129,0-1-129,-2 1 129,0-4 0,-1 2 0,2-4 0,-1-2-258,1-1 258,0 0-258,-1-3 258,1 0-258,1-1 129,0-10-129,0 16 0,0-16 129,4 11 0,-4-11 0,0 0 0,13 11 0,-13-11 0,16 3 0,-16-3 0,19 3 0,-19-3 0,20 0 0,-20 0 0,21 0 0,-21 0 0,21 0 129,-21 0-129,20-3-129,-7 3-1032,-13 0-2838,14 0-387,-14 0-129,13 0-129</inkml:trace>
  <inkml:trace contextRef="#ctx1" brushRef="#br0" timeOffset="3429.1961">14303 6754 1032,'0'0'3741,"0"0"-774,0 0-516,0 0-645,3 17-387,-3-17-258,0 27-129,0-10-516,0 8 258,0-2-258,0 2 0,0-3-258,0 1 258,0-3-129,0-3-129,0-6 0,0-11-129,0 13 0,0-13-129,0 0-129,0 0-645,0 0-1419,0 0-2064,0 0-129,0 0-516</inkml:trace>
  <inkml:trace contextRef="#ctx1" brushRef="#br0" timeOffset="3748.2144">14444 7005 1032,'13'6'4128,"-1"-2"258,-12-4-1677,0 0-258,14 18-516,-14-18-774,4 17-129,-4-17-258,0 20-258,-2-9-129,-1 4-129,-4-1-129,3-2 0,-2 0-258,6-12-129,-10 20-516,10-20-1419,-14 4-2193,14-4-258,0 0-129</inkml:trace>
  <inkml:trace contextRef="#ctx1" brushRef="#br0" timeOffset="5305.3034">14685 6742 516,'6'-13'3741,"-6"13"0,0 0-1032,1 18-516,-1-18-645,0 27-129,-3-10-387,3 7-129,0 0-129,0 2-258,0-3-129,0 3 0,0-2-129,0-4 0,0-4 0,1 1-387,1-6-387,-2-11-774,0 0-2838,0 0-387,0 0-387,14 8 258</inkml:trace>
  <inkml:trace contextRef="#ctx1" brushRef="#br0" timeOffset="5808.3322">14865 6786 2709,'0'0'4257,"0"7"0,0-7-2322,-3 24-258,-4-9-258,7 7-258,-3-2-516,3 3 129,0-4-387,3 3 129,2-4-129,5 0-129,1-6 0,1-1-258,2-3 258,0-2-129,0-3 129,3-3-258,-2 0-129,-3-3 129,2-3-129,-1-3 129,-4-2-129,0-1 258,0-5-258,-5-1 0,0-1 129,-3-1-129,-1 1 129,-3-2-129,-7-1 129,-2 2-129,-3 3 129,-4 3-129,-1 2 129,0 4 0,0 3 0,2 3 0,2 2-129,3 0-129,5 12-258,8-12-1419,-11 12-2322,11-12-387,0 16 0</inkml:trace>
  <inkml:trace contextRef="#ctx1" brushRef="#br0" timeOffset="6716.3841">15111 6643 3870,'12'0'4386,"-12"0"-903,15 0-1419,-15 0-258,17 0-387,-17 0-516,17 0 0,-17 0-258,22 0-258,-11 3-129,3-1 0,-3 0-129,-2 3 129,4-4-129,-2 2-129,-11-3 129,16 4-129,-16-4 0,13 1 129,-13-1-129,0 0 0,0 0 0,12 1 0,-12-1 0,0 0 129,0 0-129,0 0 0,0 14 0,0-14 0,-2 14 0,1-3 0,-2 1 0,2 1-129,-2 4 129,2 1 0,0 2 0,-1 0 0,2 5 0,0 2 129,0-1-129,0 1 129,0-2 0,0 1-129,0-2 0,0 0 0,0-5 129,0-1-129,0-4 258,0-2-516,0 1 258,0-13 0,-2 15 0,2-15 0,0 0 0,-15 9 258,15-9-258,-16 1 0,16-1 0,-18 0 0,18 0 0,-15 1-258,15-1-129,-12 2-645,12-2-3225,0 0-258,0 0-516,0 0 129</inkml:trace>
  <inkml:trace contextRef="#ctx1" brushRef="#br0" timeOffset="36212.0712">14567 12675 1548,'0'0'3612,"0"0"387,0 0-1290,0 0-645,0 15-129,0-15-258,3 11-516,-3-11-387,10 21 0,-7-10-258,7 6 0,-3-1-258,4 2 129,-1-1-129,4 3-129,-4-5 0,2 1 0,1-4 0,0-2 0,0-5-129,-1 0 129,-2-3-129,3-2 0,-1-2 129,1-6-129,1-2 0,-1-2 0,1-2 129,0-2-129,-1-1 129,-2-1-129,0 4 0,-3-2 0,-2 3 129,-6 13-129,10-17 0,-10 17 0,0 0 0,0 0 129,0 0-129,3 17 0,-3 4 0,-1 1 0,-5 10 0,-2 1 0,1 4 0,-4 1 0,2 1 0,-1-6 0,0-3 129,3-2-129,1-4 0,1-6 0,3-3 0,1-2 0,1-13 129,0 17-129,0-17-129,4 11 129,-4-11-129,0 0 0,14 15-387,-14-15-258,16 4-1548,-16-4-1677,10-4-516,-10 4-129,13-20-387</inkml:trace>
  <inkml:trace contextRef="#ctx1" brushRef="#br0" timeOffset="36796.1046">15087 12658 3225,'0'0'4128,"0"0"-258,0 0-258,0 0-1935,0 0-774,2 8-387,-2-8-516,0 0-645,9 14-903,-9-14-1806,0 0-516,5 16-258,-5-16 387</inkml:trace>
  <inkml:trace contextRef="#ctx1" brushRef="#br0" timeOffset="37043.1187">15117 12891 258,'0'14'3999,"0"-14"258,-1 13-387,1-13-1419,0 0-387,0 18-774,0-18-516,0 0-258,0 0-387,0 0-258,9 6-387,-9-6-1548,0 0-1806,8-8-129,-8 8-258,6-11 0</inkml:trace>
  <inkml:trace contextRef="#ctx1" brushRef="#br0" timeOffset="40267.3031">15510 12530 1935,'0'0'3096,"0"0"-129,0 0-774,0 0-129,0 0-129,0 0-258,0 0-258,0 0-129,0 0-387,0 0-129,0 0-129,0 0-129,0 0-258,0 0 129,-10-6-258,10 6 0,-12 0-129,12 0 0,-18 0 129,18 0-129,-16 2 0,16-2 0,-20 2-129,20-2 129,-17 2 0,17-2 0,-11 3 0,11-3 0,0 0 0,-13 5 0,13-5 0,0 0 0,0 0 0,0 0 0,-8 12 0,8-12 0,0 0 129,0 15-129,0-15 0,0 17 129,0-3-129,0-2 0,0 3 129,0 3-129,0 1 0,0 6 0,0 2 0,0-1 0,-2 2-129,1 2 129,1-1 0,-2 0 0,2-1 0,0-5 0,0-3 0,0-3 0,0-2 0,0-4-129,0-11 129,0 16 0,0-16 0,0 11 0,0-11 0,0 0 0,7 14 0,-7-14 0,0 0 0,14 13-129,-14-13 258,14 4-129,-14-4 0,19 0 0,-19 0 0,19 0 0,-19 0 0,16 0 0,-16 0 0,11 0 0,-11 0 0,13-4-129,-13 4-645,11 0-1032,-11 0-2193,0 0-258,0 0-387,12-8 129</inkml:trace>
  <inkml:trace contextRef="#ctx1" brushRef="#br0" timeOffset="42559.4342">15732 12589 516,'0'0'3354,"0"0"-387,0 0-387,0 0-129,0 0-387,0 0-387,0 0-129,0 12-516,0-12 0,0 26-387,0-10-258,2 5 0,-2-1-129,1 5-129,1-3 0,-2 1 0,1-2-129,-1-2 0,1-1 0,-1-2 0,1-3-129,-1-13-129,2 18-387,-2-18-774,0 0-2193,0 0-516,0 0-258,0 0 0</inkml:trace>
  <inkml:trace contextRef="#ctx1" brushRef="#br0" timeOffset="43059.4628">15883 12643 3225,'0'25'3612,"-1"-9"0,-5 0-1677,6 8-129,-1-5-258,1 9-387,0-10-387,5 7 129,-2-6-387,5-2 0,-2-3-129,5-2-129,-1-9 0,4 0-129,1-3 0,-1-1 0,0-8-129,-1-4 129,1 0-129,-3-7 0,-1 2 129,-3 1-129,-2-3 0,-2 0 0,-2 0 0,-1 3 0,0-4 0,-4 4 0,-4 0 0,-3-1 0,-2 4 0,0 2 0,0 2 129,-2 7-129,3 3-129,-2 0 129,2 6 0,12-6-129,-15 22-129,8-10-129,6 7-645,-4-7-1806,5 3-1290,0-3 0,5 0-258</inkml:trace>
  <inkml:trace contextRef="#ctx1" brushRef="#br0" timeOffset="43571.492">16219 12596 903,'10'-3'3354,"-10"3"129,0 0-1290,0 0-129,0 0-516,0 0 129,0 0-387,15 0-387,-15 0 129,3 12-387,-3 2 0,2 6-129,-2-1-129,0 6-129,0 1 0,0 3 0,-2-1 0,2-2 0,-3-2 0,3-4-129,-1-2 0,1-5 0,0-13-129,0 12 0,0-12-129,0 0-645,11 0-1161,-11 0-2193,9-15-129,-9 15-258,10-17-129</inkml:trace>
  <inkml:trace contextRef="#ctx1" brushRef="#br0" timeOffset="43864.5089">16458 12824 4128,'4'21'4386,"-4"-7"129,0 1-387,1 7-2064,-5-8-516,4 10-387,-4-7-516,1 4-258,-2-5-129,2 0-129,0-3-387,3-13-516,-2 12-3354,2-12 0,0 0-516,0 0-129</inkml:trace>
  <inkml:trace contextRef="#ctx1" brushRef="#br0" timeOffset="47995.7452">16655 12532 645,'0'0'3354,"0"0"258,0 0-903,0 0-258,0 0-645,0 0-129,6 15-129,-6-15-387,4 20-258,-4-7-258,6 7-129,-6-1-129,3 4 129,-3-2-258,0 1-129,0 2 0,0 1 0,0-4 0,0-1-129,-2-6 129,2-2-129,-1 0-129,1-12 0,0 13-129,0-13-387,0 0-645,0 0-1161,0 0-1677,4-8-258,-4 8-258,7-18 129</inkml:trace>
  <inkml:trace contextRef="#ctx1" brushRef="#br0" timeOffset="48303.7625">16787 12574 3096,'8'9'4128,"-8"-9"0,0 18-1161,1 0-645,-1-6-516,0 11-516,0-6-516,0 4-129,0-1-258,0 1 0,0-3-129,5 2-129,-4-7-129,3 2 0,-2-2-258,-2-13-516,7 18-387,-7-18-1935,0 0-1032,0 0-387,0 0 0</inkml:trace>
  <inkml:trace contextRef="#ctx1" brushRef="#br0" timeOffset="48935.7985">16950 12626 1935,'5'6'3870,"-5"10"129,0-4-1032,0-12-903,-4 24 0,4-24-1032,-4 28 0,2-14-516,2 6 0,0-6-129,4 5-129,-2-2 0,4 0 0,1-1-129,2-2 0,1-3 0,0-1 0,-10-10 129,24 14-129,-11-13-129,1-1 0,-1-3 129,0-3-129,-2-5 129,2 2-129,-1-5 0,-3-4 129,2 1-129,-3 3 0,-1-5 0,-1 2 0,-2-3 129,-1 1-129,-3 0 0,0 2 0,-3 0 0,-6 1 0,-1 2 0,-2 3 0,-2 4 0,-5 4 0,3 3 129,-3 0-129,1 5-129,1 4 129,3 1 0,-2 0-129,6 2-258,10-12-387,-6 19-1548,6-19-1935,0 14 0,0-14-387,0 0 258</inkml:trace>
  <inkml:trace contextRef="#ctx1" brushRef="#br0" timeOffset="50099.8655">17207 12467 1677,'0'0'3354,"0"0"258,13 10-1032,-13-10-387,12 0-258,-12 0-516,14 0-387,-14 0 0,15 0-258,-15 0-129,17 0-129,-17 0-129,18 3 0,-18-3 129,18 4-387,-18-4 129,16 6-129,-16-6 0,15 6 0,-15-6 0,11 7-129,-11-7 129,0 0 0,12 8 0,-12-8-129,0 0 129,0 0 0,0 0-129,0 0 129,10 7 0,-10-7-129,0 0 0,0 0 129,0 0-129,6 14 0,-6-14 129,0 0-129,0 15 0,0-15 0,0 17 129,0-17-129,0 19 0,0-8 0,-1 3 0,0 0 0,-3 3 0,4 0 129,-2 4-129,-1 2 0,1 3-129,0 3 258,-1-1-129,0 1 0,1 0 0,-1 2 0,3-3 0,0 0 258,0-2-258,0-3 129,0-2-129,0 0 0,0-2 129,0-5-258,0-2 258,0-1-258,0-11 258,-4 14-258,4-14 258,0 0-129,-12 3 0,12-3 129,-14 0-129,14 0 0,-20 0 129,9 0-129,1 0 0,-1 0 0,11 0 0,-18 0 0,18 0-129,0 0 0,0 0-516,-12-3-1290,12 3-2580,0 0 0,5-6-387,-5 6-258</inkml:trace>
  <inkml:trace contextRef="#ctx1" brushRef="#br0" timeOffset="79407.5417">22675 6688 2193,'0'0'2838,"0"0"-258,0 0-258,6-11-516,-6 11-387,0 0-258,0 0-129,0 0-387,0 0 0,-10 5-258,10-5-129,-12 15 0,4-1-129,-4-1 0,0 5 0,-3-1 0,-1 4 0,-2 3 129,3-1 0,-5 0-129,6 1 0,-1-3 0,2-1 0,0-3 129,5-1-129,8-16 129,-14 22-129,14-22 0,-11 12-129,11-12 258,0 0-387,-9 11 129,9-11 0,0 0 0,0 0-129,0 0-258,0 0-129,0 0-774,0 0-1161,0 0-2064,0 0-129,-5-11 0</inkml:trace>
  <inkml:trace contextRef="#ctx1" brushRef="#br0" timeOffset="79783.5633">22377 6662 903,'0'0'4128,"4"5"129,-4-5-2064,12 20-258,-12-20-129,20 24-774,-10-12-129,7 7-258,-4-7-258,3 8 129,-1-8-258,2 5 0,-3-5-129,3 2 129,-3 3-258,1-5 129,-1 1 0,0-1-129,-1 0 0,0-3 0,0 2-129,-13-11-387,23 18-516,-23-18-1548,16 12-1806,-5-4-387,-11-8 0</inkml:trace>
  <inkml:trace contextRef="#ctx1" brushRef="#br0" timeOffset="80392.5981">22904 6727 645,'0'0'4386,"-1"13"129,1-13-129,0 0-2838,0 0-258,0 0-645,-8 11-387,8-11-129,0 0-387,12 12-1419,-12-12-2451,0 0-129,10 12-516</inkml:trace>
  <inkml:trace contextRef="#ctx1" brushRef="#br0" timeOffset="80615.6109">22919 6965 3096,'6'10'4386,"-6"-10"-129,0 0-2580,0 0-258,0 0-516,0 0-645,10 12-774,-10-12-3483,0 0 0,12 7-516</inkml:trace>
  <inkml:trace contextRef="#ctx1" brushRef="#br0" timeOffset="82079.6947">23277 6542 1161,'0'0'3612,"0"0"-387,0 0-516,0 0-516,0 0-387,0 0-387,0 0-258,0 0-387,0 0 0,-8 4-387,8-4-129,-16 3-129,6-3 0,-2 3-129,0-1 129,1 0-129,-2 0 0,-3-1 129,5 1-129,-2 0 0,13-2 0,-18 7-129,18-7 129,-13 8 0,13-8 0,-6 14 0,6-14 129,-1 17-129,1-6 0,0-11 129,4 24-129,1-8 0,-1 3 129,2-3-129,-2 5 129,-1 2-129,1 0 129,-2 6-258,-1 0 258,0 0-129,-1-3 129,0 3 0,0 0-129,0-1 129,0 0-129,0-6 129,0 0-258,0-2 258,0-3-258,0-2 129,0-3-129,0-12 129,5 15 0,-5-15 0,0 0 0,0 0 0,14 8-129,-14-8 258,11 0-129,-11 0 0,15-5 0,-15 5 0,18-7 0,-7 5 0,-11 2 0,16-3 0,-16 3-387,19 0-645,-19 0-3096,0 0-645,11-5 0,-11 5-258</inkml:trace>
  <inkml:trace contextRef="#ctx1" brushRef="#br0" timeOffset="84935.858">23296 6841 2967,'0'0'2580,"0"0"-129,9 5-516,-9-5-129,21 0-258,-21 0-387,29-5-129,-13 3-258,5 2-129,-4-5-129,6 3-129,-5-1-129,2 1-129,-4-1 129,-1 0-258,-4 2-258,-11 1 0,17 0-516,-17 0-1935,0 0-1548,0 0-387,0 0 0</inkml:trace>
  <inkml:trace contextRef="#ctx1" brushRef="#br0" timeOffset="85286.8781">23610 6679 1677,'13'17'3999,"-13"-2"-1419,2-3-387,5 10-258,-6-8-258,7 8-516,-7 0-387,7-1 0,-5 1-387,3 1 0,-2-4-129,-1 0-129,1-2 129,-2-2-258,1-4-129,-3-11-774,8 15-2064,-8-15-1419,0 0-258,0 0 0</inkml:trace>
  <inkml:trace contextRef="#ctx1" brushRef="#br0" timeOffset="85850.9099">23900 6695 1935,'2'16'3999,"-2"-16"387,-9 14-2580,8 3 0,-10-5-645,9 8-387,-6-6 0,4 6-258,-1-4-129,3 4-129,1-1 0,1 1-129,0-1 387,8-1-387,-1-4 129,4 1-129,0-3 129,3 0-129,0-7 0,2-1 0,1-4-129,0 0 0,0-1 0,-1-10 0,4-3-129,-3-1 129,1-2-129,-2-3 129,-3 2-129,-2-2 129,-2-2 0,-5 2 0,-4-1 0,0-2 0,-7 0 0,-5 0 0,-1-1 0,-6 2 0,3 2 0,-3 5 0,-2 6 0,3 4-129,0 5 129,0 0-129,4 9-258,1-2-774,8 6-3096,-3 1-258,2 1-258</inkml:trace>
  <inkml:trace contextRef="#ctx1" brushRef="#br0" timeOffset="86791.9641">24270 6952 1806,'0'0'4644,"10"9"-387,-5 4-903,-5-13-1161,3 21-516,-3-21-387,0 20-516,0-8-258,0 1-129,-3 1-129,3-1-258,-2 0-129,2-13-774,-4 15-3483,4-15-258,0 0-645,-14 4 387</inkml:trace>
  <inkml:trace contextRef="#ctx1" brushRef="#br0" timeOffset="87639.012">24474 6619 1935,'-7'27'3999,"3"-13"-1290,4-14-516,-7 29-516,-3-14-387,9 8-516,-2-5-129,3 7-129,-1-4-258,1 1 258,0 2-258,4-2 0,6-1 0,-2-1-129,5-4 258,-1-1-258,3-6 0,-2-3 0,4-6 129,-1 0-129,-3-3-129,1-8 0,-2-1-129,2-4 129,-4 0 0,1-1 0,-5-4 0,-2 0 0,-3-3 129,-1 0-129,-1-3 0,-7-2 0,-6 3 0,-2 1-129,-3 4 129,-1 4 0,0 7-258,-1 3 129,2 7 0,3 1-129,5 10-387,-3-6-1032,7 7-2709,4 0-258,3-12 0</inkml:trace>
  <inkml:trace contextRef="#ctx1" brushRef="#br0" timeOffset="88459.0595">24693 6461 2322,'0'0'4386,"0"0"-129,19 8-2451,-19-8-387,18 0 0,-18 0-387,26 0-387,-13-6 0,7 5-129,-1-4-258,0 2 0,1 1 0,-1 0-129,-5 1 0,1 1 0,-5-2-129,1 2 129,-11 0-129,12 10 129,-12-10-129,6 17 0,-6-5 0,0 1 129,0 3-129,0 3 0,0 0 0,-3 2 0,0 0 0,2 3 0,-2 0 0,0 3 0,2-1 0,-2 0 0,3 2 0,-1 0 0,1 3 0,0 2 0,0-1 129,0-2-129,0 0 0,0 0 0,0-2 129,1-2-129,-1-5 129,0-7-258,0 1 129,0-15 0,0 17 0,0-17-129,0 0 258,-14 5-258,14-5 258,-21 0-129,9 0 0,-2 1 0,1 4 0,-3-3-129,6 6-129,-1-7-516,11-1-3741,0 0-129,0 0-387,0 0 130</inkml:trace>
  <inkml:trace contextRef="#ctx1" brushRef="#br0" timeOffset="155503.8939">20390 12529 1161,'0'0'3870,"0"0"258,-4-11-903,4 11-387,0 0-774,0 0-129,0 0-645,0 0-258,0 0 0,3 5-387,-3-5-258,8 15 0,-1-3 0,2 5 0,-2 2-129,4 5 0,-2-2-129,1 4 0,3-1 0,-1-1 0,-2-2-129,3-8 0,-2-2 129,0-7-258,0-2 258,2-3-129,1-8 0,-2-4 0,2-5 0,-1 0 0,0-5 0,2 0 0,-2 0 0,-1 2 0,-3 2 0,-1 1 0,-1 3 129,-7 14-129,6-12 129,-6 12-129,0 0 129,0 17-129,0 4 129,-3 4-129,-6 6 0,1 7 0,-1 3 0,2 1 129,-1-1-129,0-2 0,4-3 0,-1-7 0,5-3 0,0-6 0,0-8 0,2 0-129,3-2 0,-5-10-129,11 16 0,-11-16-258,14 13-645,-14-13-1290,0 0-1935,0 0-387,10 0 0,-10 0-387</inkml:trace>
  <inkml:trace contextRef="#ctx1" brushRef="#br0" timeOffset="156001.9228">20957 12487 2193,'0'0'4515,"0"0"258,0 0-258,-7-3-1548,7 3-903,0 0-516,-1 13-387,1-13-516,-4 12-129,4-12-387,0 12-387,0-12-645,0 0-1677,5 14-1806,-5-14-258,0 0-258,3 15-129</inkml:trace>
  <inkml:trace contextRef="#ctx1" brushRef="#br0" timeOffset="156208.9343">20955 12665 3354,'0'13'4773,"0"-13"-387,0 15 0,0-15-2193,0 0-774,0 11-387,0-11-387,0 0-258,0 14-387,0-14-129,0 0-774,13 13-2064,-13-13-1290,0 0-258,14-1-387</inkml:trace>
  <inkml:trace contextRef="#ctx1" brushRef="#br0" timeOffset="157148.9883">21456 12322 1806,'0'0'4515,"0"0"0,0 0-774,0 0-1290,-13 0-516,13 0-516,-19 3-516,19-3 0,-20 5-387,20-5-258,-20 5 129,20-5-129,-20 2-129,20-2 0,-14 0-129,14 0 129,-12 0-129,12 0 129,0 0-129,-11 2 129,11-2 0,0 0-129,-5 12 387,5-12-387,-1 15 129,1-4 0,0 4 0,0 2-129,1 0 0,0 5 129,0 2-129,-1 0 0,0 3 0,0 2 0,0 0-129,0-2 129,0-1-129,0-2 129,-1-2 0,0-2-129,0-3 129,0-3-129,-1 1 129,2-3-129,-1-2 129,1 2 0,0-12 0,0 19-258,0-19 258,4 14 0,-4-14 0,0 0 0,15 13 0,-15-13 0,16 4 0,-16-4 0,22 0 0,-8 0 0,-1 0 0,0-1 0,1-2 0,-3-2-258,2 5-1032,-13 0-2967,0 0-258,0 0-516,0 0-129</inkml:trace>
  <inkml:trace contextRef="#ctx1" brushRef="#br0" timeOffset="159524.1242">21644 12548 645,'0'0'3741,"0"0"774,0 12-516,0-12-1806,0 0-387,0 0-129,0 0-387,0 0-129,15 0-129,-15 0-258,17-6-258,-17 6-129,19 0 0,-5-1-258,0 1 258,1 0-258,1 0-129,1 1 129,0 2 0,0-3-129,1 0 0,-2 0 0,-1 0 0,-3 0-129,-12 0-387,19 0-774,-19 0-3096,0 0-258,0 0-387,0 0-387</inkml:trace>
  <inkml:trace contextRef="#ctx1" brushRef="#br0" timeOffset="162988.3223">14797 11807 1032,'10'-9'3870,"-10"9"258,0 0-903,0 0-387,0 0-774,0 0-387,0 0-516,-9-2-387,9 2-129,-12 8 0,4 3-387,-5 3-129,0 3 0,-2 0-129,-1 5 129,-2-1-129,-1 3 0,0 2 0,2-1 0,0 2-129,2-8 129,2 2-258,1-6-129,8 1-387,4-16-387,0 0-2064,0 0-1161,0 0-258,0 0 0</inkml:trace>
  <inkml:trace contextRef="#ctx1" brushRef="#br0" timeOffset="163284.3393">14535 11833 4257,'0'0'4644,"0"0"-129,5 10-645,6 2-2193,-11-12-129,22 23-129,-22-23-516,28 27-258,-12-14-258,5 4 0,-2-2 0,5 4-258,-1-2 0,0 2-129,0-2-129,-2-2-387,5 3-516,-13-11-2193,9 2-1290,-6-9-258,0 0-387</inkml:trace>
  <inkml:trace contextRef="#ctx1" brushRef="#br0" timeOffset="163605.3577">15065 11796 5934,'11'0'5160,"-11"0"-387,0 0-387,0 0-3096,0 0 0,0 7-387,0-7-387,0 0-387,0 0-387,0 0-1032,0 0-2967,0 0-258,8 12-387,-8-12-258</inkml:trace>
  <inkml:trace contextRef="#ctx1" brushRef="#br0" timeOffset="163792.3683">15115 11966 5160,'1'13'4386,"-1"-13"-129,0 0-516,0 0-3096,12 7-1161,-12-7-2967,0 0-516,13-3-387,-13 3 0</inkml:trace>
  <inkml:trace contextRef="#ctx1" brushRef="#br0" timeOffset="164520.41">15598 11676 645,'3'-12'3612,"-3"12"258,0 0-129,0 0-2322,0-14-387,0 14 0,-5-4-387,5 4-129,-19-3 0,19 3 0,-26 0 0,15 0 258,-8 0-129,7 1 0,-7-1 0,8 7 129,-7-7-129,7 8 0,-2-5-258,13-3-129,-18 11 0,18-11 0,-9 15-129,9-15-129,-2 17 129,2-4-129,0 1 0,2 4 129,1 3-129,0 1 0,1 6-129,-1-1 129,0 0 0,-2-1-129,1 1 0,-2-1 129,0-4-129,0-2 0,0-6 129,0-2-129,0 1 129,0-13-129,5 16 129,-5-16 0,0 0 0,14 7 0,-14-7 0,16 1 0,-16-1 129,16 0-129,-5 0 0,-1 0 0,4 0 129,-2 0-129,-1 0 0,2 0 0,1 5-387,-2-5-774,4 0-3096,-16 0-129,23-9-258,-23 9-387</inkml:trace>
  <inkml:trace contextRef="#ctx1" brushRef="#br0" timeOffset="164948.4343">15805 11742 129,'0'0'4128,"0"0"129,0 0 0,0 0-1419,0 0-1161,0 0 0,0 0-516,0 0-258,0 0 0,0 15-258,0-15-129,0 23-129,0-5 0,0 2-129,0 0-129,0 2 0,0-3-129,0 0 258,0-1-258,0-4 0,0-14-258,0 17 0,0-17-774,0 0-2451,0 0-903,0 0-387,0 0-387</inkml:trace>
  <inkml:trace contextRef="#ctx1" brushRef="#br0" timeOffset="165221.4499">15949 11932 5160,'13'32'4386,"-13"-17"-129,0 4-774,0-7-2580,0 4 129,-4-3-516,3 2-129,-5-3-129,3 2-258,2-1-129,1-13-645,0 17-1806,0-17-1548,0 0-129,-4 11-258,4-11 517</inkml:trace>
  <inkml:trace contextRef="#ctx1" brushRef="#br0" timeOffset="165573.4702">16178 11751 5676,'0'0'4644,"0"0"129,0 0-387,0 0-3096,2 17-129,-2-17 0,0 24-516,0-9-129,0 7 0,0-1-258,0 1 0,0 2-129,0-1 0,0 1-129,0-1 0,0-1 0,-1-8-387,1 2-516,0-16-1032,0 0-2580,0 0-129,13-6-387,-7-10-387</inkml:trace>
  <inkml:trace contextRef="#ctx1" brushRef="#br0" timeOffset="166000.4943">16377 11729 3870,'-6'38'4773,"0"-19"129,1 5-387,-1-3-1806,6 8-1419,-4-10-129,8 7-258,-1-6-258,10-1-258,-1-4-129,6-3 0,-1-4-129,3-7 0,0-1 0,-1 0-129,0-4 129,-2-4-129,-2-5 0,-3-2 0,-1 1 0,-3-2 0,-4-1 0,-2-4-129,-2 0 129,-2 2 0,-7 2-129,-1-1 0,-3 4 129,-4 3-129,1 4 129,-4 6 0,1 1-129,0 8 0,5 5-258,-3-4-516,12 12-1161,-3-10-2451,8 3-129,0-14-258,3 15-387</inkml:trace>
  <inkml:trace contextRef="#ctx1" brushRef="#br0" timeOffset="166828.542">16658 11577 5547,'0'0'4773,"0"0"-387,0 0 129,10 7-3225,-10-7-516,13 0 258,-13 0-516,21 0-129,-10 0-129,1 0 129,-1 0-258,3 0 0,-1 1 0,-1 0 0,-12-1-129,20 6 258,-20-6-258,16 2 0,-16-2 0,13 4 0,-13-4 0,0 0 0,0 0 129,0 0-129,9 12 0,-9-12 0,0 13 0,0 1 129,0-1-129,-2 1 0,1 5 0,1 1 129,0 2-258,0 0 258,0 3-129,1-1 0,3 3-129,-3 1 258,4-2-129,-2 2 0,2-1 0,-3-3 0,-1-1 0,1-1 0,-2-6 0,0-3 129,-4 0-129,4-13-129,-15 13 258,15-13-129,-21 0 0,10 0 0,1 0 0,-2 0-129,12 0 129,-18-1-129,18 1-1290,0 0-2838,-9 8-387,9-8-387,0 0-258</inkml:trace>
  <inkml:trace contextRef="#ctx1" brushRef="#br0" timeOffset="168120.6159">20694 11657 516,'0'0'4128,"0"0"-129,0 0-516,0 0-516,0 0-774,0 0-387,0 0-516,0 0-258,-9 7-258,5 8-129,4-15-258,-17 26-129,4-12 0,0 6-129,-1-3-129,0 0 129,-2 0-129,2-2 129,0 0-129,5-1 0,1-1-129,8-13 0,-12 21-387,12-21-387,-6 17-1419,6-17-1935,0 0-387,0 0-258,0 0 129</inkml:trace>
  <inkml:trace contextRef="#ctx1" brushRef="#br0" timeOffset="168429.6336">20485 11675 2709,'0'0'4644,"0"0"0,0 0-387,0 0-1677,13 1-1032,-13-1-258,20 22-129,-8-10-387,6 7-258,-1-3 0,5 2-258,-2-2 0,3 2-129,-2-3 0,-1-1-129,0-2 0,0-2-258,-2 2-516,-6-12-903,1 2-2838,-13-2-129,21 0-387,-21 0-258</inkml:trace>
  <inkml:trace contextRef="#ctx1" brushRef="#br0" timeOffset="168705.6494">20914 11692 4773,'8'-13'5031,"-8"13"-387,0 0-258,3-12-2193,-3 12-1290,0 0-129,0 0-774,13 4-1161,-13-4-2838,0 12-516,0-12-129,4 10-387</inkml:trace>
  <inkml:trace contextRef="#ctx1" brushRef="#br0" timeOffset="168908.661">20952 11831 6966,'-1'17'4902,"1"-17"-258,0 12-387,0-12-2838,0 0-516,0 0-645,0 0-1548,0 0-2967,10-9-258,-10 9-387,13-11-258</inkml:trace>
  <inkml:trace contextRef="#ctx1" brushRef="#br0" timeOffset="170148.7319">21431 11443 129,'13'2'3870,"-13"-2"-387,0 0-516,0 0-516,0 12-258,0-12-516,-5 6-516,5-6 0,-15 6-258,4-4-258,11-2 0,-21 5-258,21-5 129,-18 4-258,18-4-129,-23 6 0,23-6 0,-20 5 0,20-5-129,-17 9 0,17-9 0,-12 9 0,12-9 0,0 0 0,-12 13 0,12-13 0,-3 13 129,3-13 0,-1 16-129,1-16 129,0 21-129,0-8 258,2 5-258,3 0 129,-2 1-129,1 3 0,-1-1 0,0 1-129,-1-1 129,-1 1 0,-1-3 0,0 0 0,0-2 0,0-2-129,-1-1 129,0-2 0,1-12 0,-4 19-129,4-19 129,-1 14 0,1-14 0,0 12 0,0-12-129,0 0 129,7 15 0,-7-15 0,15 7 0,-3-2 0,0-3 129,2 1-129,1-1 0,-1-2-129,1 0-387,5 3-2322,-6-3-1419,-2 0-387,0-3-516,-12 3 129</inkml:trace>
  <inkml:trace contextRef="#ctx1" brushRef="#br0" timeOffset="175669.0477">21629 11659 3096,'-7'10'4257,"7"-10"-387,0 0-1548,0 0-129,0 0-516,0 0-258,0 0-387,13 3-129,-13-3 0,20 0-129,-8-1-387,3-1 0,-2 1-258,7 1 129,-2 0-258,2 0 0,1 3 0,-1-3-129,0 2-258,-4-2-645,5 2-2322,-8-2-1032,-1-3-516,-12 3 129</inkml:trace>
  <inkml:trace contextRef="#ctx1" brushRef="#br0" timeOffset="176036.0687">22021 11502 1677,'12'-8'4257,"-12"8"645,0 0-516,13 8-2451,-13-8-258,0 21-258,0-9-387,0 8-258,-1 2-129,1 5-258,-3-1-129,3 1 0,0-3-129,0 0 0,0-2-129,0-2 0,0-6-129,0-3 0,2 2-387,-2-13-516,5 11-1419,-5-11-1806,0 0-645,0 0 0,10-6 0</inkml:trace>
  <inkml:trace contextRef="#ctx1" brushRef="#br0" timeOffset="176516.0961">22223 11555 3999,'-8'12'5031,"-1"-2"-258,-2 6-387,5 9-2580,-8-8-516,12 12-129,-8-7-516,10 5 0,0-3-387,8 0 0,4-9-129,5 1 129,0-3-129,6-4 0,-2-4 0,3-3-129,-5-2 129,1-5-129,0-3 0,-4-3 0,1-6 0,-4 2 0,-3-5 0,-2-3 0,-3 1 0,-4-2 0,-1-1-129,-4 1 0,-8 1 0,-2 1 0,-3 8-129,-3 1 129,1 4 0,-2 6 0,2 3 258,2 0-258,5 12 129,-3-3-516,11 9-645,-9-4-3096,11 1-258,0-4-387,2 0-387</inkml:trace>
  <inkml:trace contextRef="#ctx1" brushRef="#br0" timeOffset="176841.1147">22623 11668 6321,'5'11'5031,"-4"15"-258,-1-13-258,4 6-3225,-6-8-258,2 6-387,0-3-387,0 0 0,0 0-258,-2-3-258,2 1-645,0-12-1935,0 0-1677,-7 2-258,7-2-387,-7-6 0</inkml:trace>
  <inkml:trace contextRef="#ctx1" brushRef="#br0" timeOffset="177389.1461">22873 11505 516,'-10'17'4386,"10"-17"258,-10 17 0,6-3-2322,4-14-774,-3 24-129,1-9-516,2 3-129,0-2-387,5 4 129,-1-4-258,6 2 0,-3-2-129,4-2 129,1-6-129,0-1 0,1-3 0,1-1-129,1-3 129,0 0 0,0-6-129,0-2 129,-7-2-129,5-5 0,-4 1 0,-1-3 0,-3-1 0,-2 1 0,-3-4-129,0 1 0,0 3 0,-9 0 129,-1 1-129,-4 6 129,-2-1-129,0 6 258,-1 0-129,0 5 0,2 6-129,-1 1 0,7 5-516,-9-7-2967,18-5-903,-16 18-258,16-18-387</inkml:trace>
  <inkml:trace contextRef="#ctx1" brushRef="#br0" timeOffset="178388.2032">23166 11344 1935,'0'0'4773,"-6"11"-129,6-11 0,0 0-1806,0 0-1806,0 0-129,16 7-258,-16-7-129,22 6 0,-10-3-258,3 2 0,-1-2-129,-2 3 0,1-3 0,-1-2-129,1 2 0,-3-2 0,1-1 0,-11 0 129,16 0-258,-16 0 129,12 0 129,-12 0-129,0 0 0,0 0 0,0 0 129,0 0-129,1 12 0,-1-12 0,0 13 129,0-13-129,-1 21-129,0-9 258,1 2-129,-1 1 0,1 2-129,0 1 258,0 0 0,0 4-129,0-5 129,0 7-129,0 1 129,0-2 0,0 1-129,0 0 129,0-1-129,0-1 0,0-1 0,0-4 0,1-2 0,1-2 0,-2-13 0,1 16 0,-1-16 0,0 0 258,-4 11-258,4-11 0,-12 0 0,12 0 0,-19-4 0,19 4 0,-19-4 0,19 4 0,-16-2 0,16 2 0,-11 0-258,11 0 0,0 0-645,0 0-2193,0 0-1548,0 0-129,0 0-645,0 0 258</inkml:trace>
  <inkml:trace contextRef="#ctx1" brushRef="#br0" timeOffset="181852.4013">22214 12397 1806,'-11'3'3870,"11"-3"258,0 0-1806,0 0-258,0 0-387,0 0-129,0 0-387,0 0-258,0 0-129,0 0-129,0 0-129,0 0 129,0 0-258,-10 12-129,10-12 0,-9 17 0,7-5-129,-4 2 0,1 1 0,0-1 0,1 1 0,-1-1-129,3 2 129,0-3-129,1-1 0,1-12 129,0 16-129,0-16-129,0 11 129,0-11 0,0 0 0,11 7 0,-11-7 0,18 0 0,-5 0 0,-1 0 0,2-2 0,1-2 0,-1 3 0,0 1-129,-3 0 258,0 8-258,-11-8 129,17 19 0,-12-5 0,-1 3 0,0-2 0,-4 2 0,0-4 0,-3 0 0,-2 2 0,-1-5 0,6-10 0,-20 16 0,9-13 0,-1 2 0,-3-4 0,-1-1 129,2 0-129,-2 0 0,1-4 0,3 2 0,1-1 129,11 3-258,-16-8 0,16 8-129,0 0-516,0 0-1032,0-12-2451,0 12-516,7-16 0,-7 16-258</inkml:trace>
  <inkml:trace contextRef="#ctx1" brushRef="#br0" timeOffset="182181.4202">22182 12430 3999,'0'0'4386,"0"0"129,0 0-1806,0 0-516,7 0-516,-7 0-387,18-1-387,-18 1 0,27-7-258,-14 2-258,10 2-129,-5-3 0,-2 3-129,3-1 0,-1 3-129,-1 1-129,-1-3-516,1 6-1032,-17-3-2709,19 4-258,-19-4-129,15 1-645</inkml:trace>
  <inkml:trace contextRef="#ctx1" brushRef="#br0" timeOffset="182776.4539">22613 12383 2451,'-17'21'4902,"4"-9"-387,4 2-129,-4 7-1806,-3-5-1548,9 8 0,-4-6-387,6 8 0,-2-6-258,7 4 0,0-2-258,3-1 129,5-2-129,4-2 0,1-4 0,4 1 0,2-3 0,1-5-129,1-1 0,-1-3 0,0-2 0,-1-7 0,-2-3 0,2-6 0,-3-1 0,0-6 0,-2-2 0,-4 2 0,-1-5 129,-5 1-258,-4 1 129,0 1 0,-4 1 129,-9 3-258,-4 2 258,0 6-258,-5 5 129,1 7 0,2 1 0,-1 1 0,2 9-129,4-1-129,5 6-516,-6-8-1548,13 4-2193,2-11-129,-2 22-645,2-11 258</inkml:trace>
  <inkml:trace contextRef="#ctx1" brushRef="#br0" timeOffset="183093.4723">23054 12636 6450,'-2'13'5031,"-10"3"-258,10-5-258,-10-7-3354,12 13-387,-4-5-129,4 5-258,-2 3-129,1-1-129,-2-2 0,2 0-258,-1 0-129,2-17-1032,-13 17-3225,13-17-258,0 0-129,-14 0-516</inkml:trace>
  <inkml:trace contextRef="#ctx1" brushRef="#br0" timeOffset="183641.5037">23241 12449 3354,'0'0'5160,"0"0"-387,0 0-129,-3 14-2451,3-14-645,0 0-258,6 0-516,-6 0-258,19 0 0,-6 0-258,2 0 0,0 0-129,1 0 0,0 0-129,0 0 0,0 0-129,1 0-129,-5 0-645,8 2-2193,-10-2-1419,2 0-645,-12 0 0,13-4-258</inkml:trace>
  <inkml:trace contextRef="#ctx1" brushRef="#br0" timeOffset="184444.5496">23693 12268 3999,'0'0'4902,"0"0"0,0 0-258,13 8-2838,-13-8-516,0 0-129,0 0-516,0 13-258,0-13 129,0 12-129,0-12-258,-2 17 0,0-5 129,-3 0-258,-1 0 129,-2 5-129,1-3 129,-1 1-129,-1-1 0,1 1 129,-1-3-258,5 1 258,1-2-129,3-11 0,-2 17-129,2-17 129,2 10 0,-2-10 0,15 7-129,-15-7 129,22 0 0,-8 0-129,2 0 258,0 0-129,-1 0-129,1-4 129,-2 0 0,0 0 129,-4 0-129,-10 4 0,17-11 0,-17 11 0,9-14 0,-9 14 0,5-12 0,-5 12 0,0 0 0,0 0 0,0-10 0,0 10 0,0 0 0,-1 10 0,1-10 0,-4 21 0,4-8 0,-1 3 0,1 2 0,0 3 0,0-3 0,0 2 0,0-3 0,0 0 0,1-2-129,3-3-129,0 0-258,-4-12-774,0 0-2580,0 0-1032,15 3-129,-15-3-258</inkml:trace>
  <inkml:trace contextRef="#ctx1" brushRef="#br0" timeOffset="184968.5796">24031 12351 3870,'-13'28'5031,"6"-11"0,0-1-258,4 10-2709,-4-15-645,7 10-516,0-7-387,6 5 0,-2-6-258,8 3 0,-4-4-129,4 1 0,1-3-129,0 2 129,0-3-129,-2-4 0,1-2 129,1-1-129,0-2 0,0-2 0,-3-6 0,2-4 0,0-2 0,-1-1 0,-2-2 0,1-2-129,-2-1 129,-5 1 0,-1 2 0,-2 0 0,-1 0-129,-8 1 0,-5 3 129,-2 1-129,-3 5 129,1 2-258,-4 5 258,1 3 0,2 6-129,1-1-129,5 11-645,-3-12-645,12 8-2967,-3-5-258,7-10-258,-1 19-387</inkml:trace>
  <inkml:trace contextRef="#ctx1" brushRef="#br0" timeOffset="186080.6432">24358 12206 1161,'0'0'4773,"0"0"258,0 0-258,0 0-2451,0 0-129,0 0-774,0 13-129,0-13-516,0 0-258,0 0 0,7 16-258,-7-16 0,14 3 0,-14-3-129,17 2-129,-17-2 129,20 0 0,-20 0 0,19 0-129,-19 0 0,15 0 129,-15 0-129,11 0 0,-11 0 0,0 0 0,13 2 0,-13-2 0,0 0 129,9 13-129,-9-13 0,3 13 0,-3-13 0,0 20 0,0-20 0,0 20-129,-1-6 258,-2 1-258,3 3 258,0 0-129,0 4 0,0-1 0,1 4 129,4 0 0,0 3-129,1-1 129,0-1-129,-2 3 0,3 2-129,-4 1 258,1-3-258,-1 0 129,1-7 0,-2 0 0,1-3-129,-3-4 129,0-15 0,0 16 0,0-16 0,-11 0 0,11 0-129,-19 0 0,8 0 129,-1-4 0,0 1-129,0 2 0,12 1 129,-16-1-129,16 1-129,0 0 0,0 0-774,-16-7-1290,16 7-2451,0 0-387,0 0-129,0 0-387</inkml:trace>
  <inkml:trace contextRef="#ctx1" brushRef="#br0" timeOffset="189452.8359">19907 14708 516,'0'0'2064,"0"0"0,10-13-258,-10 13 129,0 0-129,0 0-258,0 0 0,0 0-258,0 0 129,0 0-129,2-12-129,-2 12-387,0 0 0,0 0 0,0 0-258,0 0-129,0 0 129,0 0-258,-4 8 0,4-8-129,-12 23-129,3-8 0,-3 3 0,-2 3 0,1 3 129,-2 0-258,-3 1 258,2 0-258,-3-4 258,6 1 0,0-2-129,2-4 0,-1 1 0,5-7 0,7-10-129,-10 16 129,10-16-129,0 0-129,-2 15-258,2-15-516,0 0-387,0-7-1935,0 7-1161,2-17-258,2 7-258</inkml:trace>
  <inkml:trace contextRef="#ctx1" brushRef="#br0" timeOffset="189760.8531">19663 14662 2322,'-11'-9'4515,"11"9"0,0 0 0,5 20-2580,-5-20-516,25 22-258,-14-10-129,12 8-387,-4-1-129,3 3-258,2-3 0,1 1-258,-3-1 129,-2 3-258,0 0 129,-2-8 0,-2 3-258,-1-2-129,-1 2-645,-14-17-645,22 12-2838,-22-12-258,15 2-129,-15-2-129</inkml:trace>
  <inkml:trace contextRef="#ctx1" brushRef="#br0" timeOffset="190084.8722">20204 14674 6450,'0'0'5031,"0"0"-387,0 8-258,0-8-3483,0 0-387,0 0-387,0 0-516,2 19-903,-2-19-2451,0 0-774,6 16-258,-4-6-258</inkml:trace>
  <inkml:trace contextRef="#ctx1" brushRef="#br0" timeOffset="190272.8829">20237 14891 4128,'0'13'4902,"0"-13"-387,0 0-1419,0 17-1290,0-17-516,0 0-516,0 0-516,0 0-903,0 0-3354,0 12-258,0-12-645,2 14 129</inkml:trace>
  <inkml:trace contextRef="#ctx1" brushRef="#br0" timeOffset="191376.9461">19650 15712 4128,'6'-9'4902,"-6"9"-387,3 6 0,-3-6-2967,0 11-516,0-11-258,7 21 0,-2-6-387,4 5 0,0-3 0,2 2-129,0 2 0,1-1-129,-1 1 0,0-7 0,1 1 0,-1-2-129,0-4 0,2-5 0,1-3 0,-1-1 0,1-7 0,0-4-129,2-3 129,-1-5 0,2-3 0,-4 1 0,1-3 0,-2 2 0,-3 5-129,1 0 129,-6 2 129,-4 15-129,0 0 0,0 0 0,0 15 0,-3 5 0,-4 3 0,-3 6 129,1 5-258,2-3 129,-2 4 0,2-2 0,-1-2 0,3 2 0,-1-2-129,-2-2 258,4-1-258,0 7 258,-1-6-129,-2-3-129,2-2 129,3-4-258,2-1 0,0-19-387,0 17-903,0-28-3096,0 11-129,9-30-516,-1 8 0</inkml:trace>
  <inkml:trace contextRef="#ctx1" brushRef="#br0" timeOffset="191992.9809">20219 15686 6966,'-12'29'5031,"12"-29"-258,-12 22-516,1-18-3741,11-4-129,-1 20-387,1-20-387,9 15-516,-9-15-1806,12 0-1806,-12 0 0,18 0-774</inkml:trace>
  <inkml:trace contextRef="#ctx1" brushRef="#br0" timeOffset="192211.9939">20254 15893 4644,'0'20'5289,"0"-1"-129,0-19-516,2 13-3354,-2-13 0,0 0-387,0 0-516,0 0-258,13 11-387,-13-11-1548,17-2-2709,-17 2-387,18-3-387,-18 3-129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3:49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10627 16862 1806,'0'0'1806,"-7"-3"-129,7 3-129,0 0-129,0 0-387,0 0 129,-12-10-258,12 10-129,0 0 0,-13-4-258,13 4 0,0 0 0,-13-4-129,13 4 258,0 0-387,-18 0 258,18 0-129,-13 0 0,13 0-129,-13 0 0,13 0 0,-13 5-129,13-5 0,-14 6 0,14-6 129,-12 10-129,12-10 0,0 0 0,0 0 0,-19 8 0,19-8 0,0 0 0,-12 16 0,12-16-129,0 0 129,-13 13-129,13-13 0,-1 18 0,1-18 0,-1 21 0,1-3 0,0-18 129,1 33-129,3-11 0,-1 5 0,3 0 0,-5 1 0,5 3 0,-2-3 0,-3 9-129,3-2 129,-2-1 0,-1-3 129,2 3-258,-1-3 129,0-3 0,-2 5 129,0-7-258,0 4 258,0-10-129,-1 4 0,-5-2 0,4-1 0,-4-3 0,6-18 0,-1 25 0,1-25 0,0 24 0,0-24 0,0 0 0,0 0 0,14 9 0,-14-9 0,0 0 0,18 0 0,-18 0 129,16 0-129,-16 0 0,16 0 129,-16 0-129,21-2 129,-21 2-129,19 0 0,-19 0 129,20 9-129,-20-9 0,18 11 0,-18-11 0,14 6 0,-14-6 0,0 0 0,15 7-387,-15-7-1032,0 0-2451,0 0-516,10-8 129,-10 8-258</inkml:trace>
  <inkml:trace contextRef="#ctx0" brushRef="#br0" timeOffset="1061.0607">11017 17008 1548,'-9'3'2709,"9"-3"-516,0 0-129,-15 0-258,15 0-258,-17 0-387,17 0-129,-21 0-258,21 0 0,-24 10-258,24-10 0,-29 24-258,17-9 0,-3-3-129,3 4-129,0 7 0,-1 1 129,2 1-129,1-2 129,6 4-129,-1 3 129,3-6 0,2 4 0,0-8 0,3 0 258,-3-20-129,20 26-129,-6-23 129,2 0-129,0-3 129,3-6 0,-2-5 0,4-6-129,-3 3 0,3-3 0,-5-14 0,1 4 0,-3 1 0,0 0-129,-3-3 129,0 0-129,-2 0 129,-2 2-129,-2 7 129,-2 0-129,-3 20 0,0-25 129,0 25-129,0 0 0,0 0 129,-12-11-129,12 11 0,-9 18 0,9-18 129,-8 31-129,7-5 0,1 8 129,0 1-129,3 0 0,4-3 0,1 1 0,2-1 0,2-1 258,-3-7-258,-9-24 0,22 24 0,-22-24-258,19 19-129,-19-19-387,21 0-1290,-21 0-2193,14-15-129,-6-2-516,-8 17 258</inkml:trace>
  <inkml:trace contextRef="#ctx0" brushRef="#br0" timeOffset="1261.0719">11290 17251 2709,'7'24'3741,"-3"-4"-645,-4-20-774,7 48-387,-7-33-645,4 18-387,-4-16-258,3 11-258,-2-11-387,0 6-516,10-6-1548,-11-17-1548,0 0-387,17 0-258</inkml:trace>
  <inkml:trace contextRef="#ctx0" brushRef="#br0" timeOffset="1601.0915">11504 16662 1161,'0'-21'3870,"2"4"0,-2 17-1548,0 0-258,0 0 0,0 26-645,-1-2-645,1 21 129,0-12-258,0 24 0,0-8-387,0 4 129,0-1-258,0 2 0,1-9 0,4-4-129,-3-3 0,2-7-129,0-4 0,-1-10-387,5 7-516,-8-24-1935,0 0-1161,0 0-258,0 0-129</inkml:trace>
  <inkml:trace contextRef="#ctx0" brushRef="#br0" timeOffset="2065.1181">11542 17028 2322,'2'-21'4128,"-2"21"-129,4-21-1290,-4 21-516,11-16-516,-11 16-645,18-5-258,-6 5-387,-12 0-129,25 0 0,-12 4-129,1 2 0,-2 6-129,3 4 129,-2-2-129,-2 8 0,-2-1 0,-1 2 0,0 0 0,-4 1 129,-1-3-258,-3 6 258,0-6-129,-4-1 0,-3-5-129,7-15 258,-23 24-129,10-21 0,-2 0 0,-1-3 0,1 0 0,-1-4 129,3-2 0,13 6-129,-22-14 129,22 14-129,0 0 129,-13-20-129,13 20 0,0 0-129,0 0 0,6-20-258,-6 20-1032,13 0-2709,-13 0-129,13 0-387,-13 0 129</inkml:trace>
  <inkml:trace contextRef="#ctx0" brushRef="#br0" timeOffset="2929.1675">11894 16752 3483,'-8'15'4257,"8"-15"-258,0 0-1548,0 0-774,0 0-258,14 2-516,-14-2 0,16-6-129,-16 6-387,23-6 129,-23 6-258,23 1-129,-23-1 129,24 4-258,-24-4 129,19 18-129,-19-18 129,17 7-129,-17-7 0,13 11 258,-13-11-258,0 0 0,0 0 129,13 17-129,-13-17 0,0 17 0,0-17 129,0 18-129,0-18 0,-7 30 0,7-30 0,-9 34 129,6-13-129,-1 2 0,1 5 0,1-4 0,2 7-129,0 2 129,0 3 0,0 1 0,0 2-129,5 2 258,-2 0-258,1-1 129,-1 0 129,-1 1-129,2-1 0,-4-2 0,2 1 0,-2-6 0,0-1 0,0 2 0,-2-1-129,-6-14 129,1 4-129,-5 1 258,0-7-129,-1-10 0,-2 10 0,-2-2 0,1-8 0,0 1 0,3-7 0,13-1 0,-22 4 0,22-4-129,0 0 129,0 0 0,0 0-516,0 0-645,0 0-2838,14-11-516,-4-6 0,1-3-387</inkml:trace>
  <inkml:trace contextRef="#ctx0" brushRef="#br0" timeOffset="3965.2267">12326 16910 2967,'-1'17'4257,"1"-17"-129,0 0-1548,0 0-516,0 0-645,0 0-258,0 0-516,0 0-129,0 19-129,1-3 0,-1 2-258,2 10 129,-2-5-129,0 11-129,0-3 0,0 8 129,0-3-129,0 1 0,0 2-129,0-8 258,0-3-258,0 0 129,0-2 0,0-26 0,6 25 0,-6-25 0,7 17-129,-7-17 129,0 0 0,21 7 0,-21-7 0,18 0 0,-18 0 0,24 0 0,-11 0 129,2-3-258,-2 3 129,0 0 129,0 0-129,3 0 0,-4 6 0,1-6 0,1 0 0,-14 0 0,24 11 0,-24-11 0,20 0 0,-20 0 0,17 2 0,-17-2 0,0 0 0,18 0 0,-18 0 129,0 0-129,10-10 0,-10 10 129,7-31 0,-2 8-258,-3 2 258,2-13-129,2 3 0,-2-4 0,0-5 129,1 0-258,-2 12 258,-2 3-129,2-3 129,-3 7 129,0 6-258,0 15 129,-4-17-129,4 17 129,0 0-129,-12-9 0,12 9-129,0 0 0,0 0-258,0 0-1290,0 0-2580,0 0-258,0 0-258,0 0-129</inkml:trace>
  <inkml:trace contextRef="#ctx0" brushRef="#br0" timeOffset="4972.2842">13154 16690 1806,'0'0'3870,"0"0"516,-7 1-2064,-8-5-258,15 4-516,-18-6-387,18 6-387,-18-7 129,18 7-516,-19-4 129,19 4-258,-19-1 0,19 1 0,-20 0 0,20 0-129,-14 4 0,14-4-129,0 0 129,-14 20-129,14-20 0,0 0 0,-6 21 0,6-21 0,0 0 129,0 18-129,0-18 129,0 25-129,0-8 129,3 0-129,-3 3 0,1 11 129,-1 3-129,0 4 0,0-1 0,-1 9 0,-3-5 0,-2 3 0,0-3-129,-1-4 129,0 2 0,2-6 0,-1-1 0,1-11-129,4 2 129,1-1 0,0-5 0,0-3 0,0-14-129,10 21 129,-10-21 0,12 9 0,-12-9 0,14 5 0,-14-5 0,14 3 0,-14-3 0,17 0 129,-17 0-258,17 0 129,-17 0 0,18 0 0,-18 0 0,20 0 0,-20 0-258,14-4-774,3 4-2967,-17 0-516,15-6-129,-15 6-387</inkml:trace>
  <inkml:trace contextRef="#ctx0" brushRef="#br0" timeOffset="5564.3182">13480 16846 2709,'-13'0'4257,"13"0"-129,-23-11-2064,23 11-387,-16-9 0,16 9-645,-22-3-387,22 3 129,-25 3-258,25-3-129,-25 16-129,11-2 129,0 0-129,4 9 0,-1-5 0,5 3-129,-1-1 129,2 7 129,3-9-258,2 2 0,0-2-129,6-1 129,-6-17 0,16 23 0,-16-23-129,24 25 0,-11-18 0,1-3 0,1 2-129,-2-6-258,6 14-774,-19-14-2322,25 0-1032,-11 0-258,1 1-258</inkml:trace>
  <inkml:trace contextRef="#ctx0" brushRef="#br0" timeOffset="5809.3322">13629 17145 258,'12'29'4515,"-5"-14"258,-1 3-258,3 5-1935,-9-23-774,6 30-645,-6-12-516,3 10-129,-3-28-258,0 35-129,0-18-129,0 3-129,1 3-903,-5-5-3225,4-18-129,0 0-516,0 0 129</inkml:trace>
  <inkml:trace contextRef="#ctx0" brushRef="#br0" timeOffset="6648.3802">14102 16621 1161,'7'-16'4773,"-7"16"0,0 0-258,6 17-2193,-6-17-645,3 30-387,-3-30-387,1 39-129,1-8-387,3 9 0,-4-2-129,5 11-129,-2-4 0,-1 2 0,2 3-129,-3 0 0,3-7 129,-4-10-129,4 0 0,-1-7 0,-2-2 0,-2-24 0,5 15 0,-5-15 0,0 0-129,0 0 129,0-16-129,-5 0 129,-2-7-129,0 0 0,-1 3 0,-4 1 0,-2 0 0,0 0 0,2 5 0,-3 3 0,0 3 129,-2 4 0,2-4 0,1 6-129,-1 2 258,2 0-129,0 2 0,-1 6 0,14-8 129,-23 25-129,11-8 129,4 1 0,3 2-129,1 3 258,4-6-129,0 1 0,6-3 0,5 5 0,2-6 0,1 6 0,2-10 0,-1-3 129,-3 5-129,3-3 129,-2-5-129,1-4-129,-2 0 129,1 0-129,2 0 129,-1-5-129,-2-4-129,2-2 129,0 1 0,-14 10-258,20-11-258,-14-5-258,9 16-2322,-15 0-1548,0 0-258,0 0-645,0 0 388</inkml:trace>
  <inkml:trace contextRef="#ctx0" brushRef="#br0" timeOffset="8908.5095">14382 16563 3354,'0'0'4128,"0"17"-1419,0-17-387,0 0-258,1-15-516,-1 15-129,14-8-258,1 8-258,-15 0-258,22-8-129,-22 8-258,28 0 129,-14-1-129,4 1 129,-2 0-129,3 1-129,-2 8 0,-3-4 0,2-1 0,-4 3 0,-12-7 0,16 13-129,-16-13 129,0 0 0,0 0-129,13 19 129,-13-19-129,0 0 0,0 0 0,0 0 129,-13 18-129,13-18 0,-11 25 0,6-11 0,0 5 0,-1 5 0,1 3 0,4 3 0,1 11-129,0 1 129,0-1 0,0 4 0,5 7 0,-1-1 0,4 3-129,-1 0 258,0 2-258,-2-7 129,1-2 0,0-1 0,-2-10 0,-1-1 0,-2-10 0,-1-5 0,0-20 0,-1 19-129,1-19 258,-16 8-258,16-8 129,-25 0 0,10 0 0,-3-6-129,0 0 129,2 1 0,4-1 0,12 6 0,-23-11-129,23 11 0,0 0-129,0 0-1032,0 0-2580,0 0-774,14-3-387,-14 3-129</inkml:trace>
  <inkml:trace contextRef="#ctx0" brushRef="#br0" timeOffset="9541.5457">14929 16945 516,'0'0'4257,"0"0"129,0 0-1161,0 0-516,0 0-774,0 0-387,0 0-387,0 0-387,0 0-129,14-10-129,-14 10 129,19-1-258,-19 1 0,24-2-258,-24 2 0,24 0 0,-24 0-129,19 9 0,-19-9-129,13 9-129,-13-9-258,0 0-903,17 17-2193,-17-17-903,0 0-387,0 0-129</inkml:trace>
  <inkml:trace contextRef="#ctx0" brushRef="#br0" timeOffset="9832.5624">14922 17102 1677,'0'0'4644,"0"0"129,0 0-129,0 22-2451,0-22-516,0 0-258,0 0-387,23-1-258,-23 1-258,24 0-129,-24 0-129,25 0 0,-12 0-129,2 3 129,-15-3-129,21 4-129,-21-4-129,23 2-516,-4 13-2451,-19-15-1290,19 0-645,-19 0-387,13-10 129</inkml:trace>
  <inkml:trace contextRef="#ctx0" brushRef="#br0" timeOffset="12280.7024">15709 16552 2322,'0'0'2838,"0"0"-258,0 0-774,-7 0 129,7 0-258,0 0-387,0 0 0,-16-4-129,16 4-387,0 0 0,-15 0-129,15 0-129,-19 0-129,19 0-129,-18 0 129,5 5-258,13-5 129,-23 8-129,23-8 0,-20 16 0,20-16 0,-20 18 0,20-18 129,-12 11-258,12-11 258,-7 16-129,7-16 0,0 0-129,0 27 129,0-27 0,4 25 0,2-2-129,0 2 0,1 9 0,-2 3 129,-2-2-129,2 4 0,-1 5-129,-4 4 129,0-3 0,0-1 0,0-1-129,-5-2 129,1-1-129,-2-10 129,4-2-129,-3-9 129,4-3-129,1-16 129,0 0 0,0 18 0,0-18 0,0 0-129,10 0 129,-10 0 0,16-12 129,-16 12-129,22-10 0,-9 8 0,-13 2 0,23-5 129,-11 5-129,-12 0 0,20 0-129,-20 0-129,23 13-1548,-23-13-2580,0 0 0,14 0-387,-14 0-129</inkml:trace>
  <inkml:trace contextRef="#ctx0" brushRef="#br0" timeOffset="13324.7621">15855 16882 2322,'0'0'3741,"0"0"-387,0 0-774,0 0-387,0 0-516,1 16-258,-1-16-258,3 17-387,-3-17-129,2 35-258,-1-15 0,2 7-129,-1-9-129,1 5 0,1-1-129,0 1 129,-4-23 0,6 27 0,-6-27-129,0 0 129,0 0-129,18 11 258,-18-11-258,13-18 129,-13 18-129,18-34 129,-9 16-129,2-2 129,-1-3-129,0 1 129,-1 5-129,1-1 129,-10 18 0,12-19-129,-12 19 129,12-15 0,-12 15-129,0 0 129,17 9 0,-17-9-129,13 22 129,-13-22-129,11 31 129,-5-11-129,-1-2 0,0-3 0,-1 4 0,0-3 129,-4-16-129,6 19 0,-6-19 0,0 0 0,0 0 129,12 2-129,-12-2 0,0 0 0,13-21 129,-13 21-129,14-28 0,-4 6 0,0 7 0,1-3 0,0-3 0,2 4 129,-1 5-129,1 5 0,-13 7 0,23-12-129,-23 12 258,18 2-129,-18-2 0,16 18 129,-10-1-129,-2 4 0,-1-1 129,-2 4 0,-1-2-129,0 1 0,0-1 0,0 4 0,0-9 0,0-17 0,0 21 0,0-21-129,0 0 0,0 0 0,0 0-516,0 0-1161,22-7-2451,-22 7-516,10-20 0,-4 2-387</inkml:trace>
  <inkml:trace contextRef="#ctx0" brushRef="#br0" timeOffset="13580.7767">16464 16984 1032,'15'-8'4515,"-15"8"258,13 15-258,-13-15-1419,4 24-774,-4-24-903,1 31-387,-1-10-516,0 5-129,0-8-129,1 8-129,2-7 0,-2 0-258,-1 1 129,0-5-129,0-15-516,0 0-2193,0 0-1548,0 0-387,0 0-387,3-11 258</inkml:trace>
  <inkml:trace contextRef="#ctx0" brushRef="#br0" timeOffset="13800.7893">16548 16691 2193,'9'18'3612,"-9"-18"0,0 15-129,0-15-3096,3 17-258,-3-17-645,0 0-2838,11 22-129,-11-22-129</inkml:trace>
  <inkml:trace contextRef="#ctx0" brushRef="#br0" timeOffset="14331.8197">16664 16849 2580,'6'26'4386,"-3"-8"0,-3-18-516,12 42-1806,-12-42-258,6 41-645,-6-19-387,5 8-129,-4-10-129,2 6-258,1-9-129,-1 0 0,-3-17 0,8 19-129,-8-19 0,0 0 129,14-3-129,-14 3 0,11-31 129,-4 12-258,0 0 129,3-2 0,3-3 129,1 5-258,1 2 129,-2 1 0,2 6 0,1 1 0,-1 2-129,0 7 129,-15 0 0,22 2 0,-22-2 0,22 18 0,-14-1 0,-1 0 0,1 1-129,-5 2 258,1 2-129,-2-3 0,-2-1 0,0 1 0,0 0 0,0-19 0,0 24-129,0-24 0,0 15-387,0-15-1290,0 0-2451,0 0-258,0-10-129,0 10-387</inkml:trace>
  <inkml:trace contextRef="#ctx0" brushRef="#br0" timeOffset="14888.8515">17381 16624 1548,'-4'26'4386,"4"-26"129,-14 10 129,14-10-2193,-22 2-516,19 13-645,-15-11-516,12 12 0,-10-7-387,5 13-129,-3 0 0,2 8-129,-1-1 0,2 1 129,2 4-129,1 7 0,2-4 0,5 6 0,1-2 0,1 6 129,7-12-129,4 4 0,0 1-129,3-6 129,-1-5-129,0-4 0,0-3 0,-1-3 0,0 3-387,-13-22-2580,13 3-1419,-13-3-516,0 0-129,12-7-387</inkml:trace>
  <inkml:trace contextRef="#ctx0" brushRef="#br0" timeOffset="15759.9014">17621 16846 3096,'0'0'4257,"0"0"-129,-4-13-1290,4 13-903,0 0-258,0 0-258,-23-22-387,23 22-258,-18 0 0,18 0-258,-24 0-258,24 0 0,-23 12-129,23-12 0,-23 23-129,14-7 129,0 4 0,2 5 0,-1-5 0,3 5 0,3 3 129,2 7-129,0-9 258,4 2-258,5-9 129,4 0-129,2-9 0,5-3 0,-1-7 0,1-9 0,-1-8-129,-2-2 129,1-8-129,-6 2 0,0-3 0,-5 3 129,-4-6-129,1-2 0,-4 13 0,0 0 129,0 0-129,-5 2 0,5 18 0,0 0 129,0 0-129,0 0 0,-9 14 0,9 7 0,0 5 0,1 5 0,3 1 0,0-4 0,2 3 0,-2 0 0,2-5-129,-1-9-129,3 7-387,-8-24-1032,16 14-2838,-16-14-387,15 0-129,-15 0-645</inkml:trace>
  <inkml:trace contextRef="#ctx0" brushRef="#br0" timeOffset="15992.9147">17839 17041 4386,'15'26'4902,"-10"-2"-129,-3-4-387,6 12-2580,-8-11-645,0 14-129,0-8-645,-2 7-129,-1-5 0,0 1-129,-1-6-129,1-2 0,0-5-258,3-17-258,0 30-1161,0-30-2709,0 0-129,8-10-387,2-7-129</inkml:trace>
  <inkml:trace contextRef="#ctx0" brushRef="#br0" timeOffset="16396.9378">18248 16987 1419,'0'0'4515,"-16"-7"0,16 7-129,-20 0-1548,1-17-1290,19 17-387,-22-7-516,22 7 0,-21-8-129,21 8-129,-22 0 0,22 0-129,-20 11 0,11 5 0,9-16 0,-16 32 129,7-12-129,6 5 0,1-1 0,2 2 0,0-4-129,5 2 0,5-3-129,4-1 129,4-1-129,1-8 0,1-4 0,1-3-129,3 2 0,-8-6-387,11 0-1032,-15-10-2967,6-4-258,-6-7-387,0 2-258</inkml:trace>
  <inkml:trace contextRef="#ctx0" brushRef="#br0" timeOffset="16756.9584">18331 16714 7482,'13'-5'4773,"3"5"129,-5 8-516,-11-8-3225,19 22-258,-19-22-258,24 43 0,-12-8-387,3 4 0,-5 4-129,-2-4 0,-2 3-129,-2-1 129,-4-2 0,0-6-129,0-3 0,-9-1 129,3-9-258,0-3 129,6-17-129,-13 24 0,13-24-258,-13 10-258,13-10-1032,0 0-2838,0 0-387,0 0-258,0 0 0</inkml:trace>
  <inkml:trace contextRef="#ctx0" brushRef="#br0" timeOffset="17004.9726">18645 17113 5805,'28'37'5031,"-16"-18"-258,-6 0-129,5 8-2838,-11-8-774,5 14-129,-5-11-258,0 6-258,-10-1 0,5 1-258,1-5 0,-5-3-129,6 1-258,3-21-1032,-6 21-3225,6-21-516,0 0-129,0 0-258</inkml:trace>
  <inkml:trace contextRef="#ctx0" brushRef="#br0" timeOffset="18321.0479">19162 16859 3870,'0'32'4386,"0"-12"129,-5 10-516,-3-15-2838,8 15-129,0-9-387,0 3-258,0-5-129,6-2-129,-6-17 129,14 9-258,-14-9 129,18 0-129,-18 0 129,17-18 0,-9 3-129,3-1 0,-2-3 0,-2 2 0,2 0 0,-1 1 0,-8 16-129,15-24 129,-15 24 0,12-2 0,-12 2 0,12 9 0,-12-9 129,8 32-129,-3-12 0,0 4 0,1-6 129,-3-2-129,3 2 0,-6-18 0,10 22 0,-10-22 0,0 0 0,19 0 0,-19 0 0,16-16 0,-8-7 129,0 5-129,1-3 0,0 2-129,0 0 258,2 0-129,-11 19 129,15-24-129,-15 24 129,16-15 0,-16 15 129,13 0-129,-13 0-129,16 18 129,-6 5-129,-4 2 0,1 3-129,-1 4 129,0 1-129,-2-2 129,-2-1 0,2-2-258,-2-9 129,-2-19-258,11 32-903,-11-32-2967,7 16-258,-7-16-516,17-2 387</inkml:trace>
  <inkml:trace contextRef="#ctx0" brushRef="#br0" timeOffset="18961.0845">19910 16999 1,'0'0'4127,"0"0"646,0 0-387,-16-5-2064,16 5-516,-19-3-516,19 3-387,-24-8-129,24 8-387,-25-10-129,12 10-129,-4 0-129,17 0 129,-24 3 0,24-3 0,-20 26-129,10-7 129,2 3-129,1 2 0,2-2 0,2-1 258,2 0-258,1-1 0,1-4 0,-1-16 129,22 26-129,-8-20 0,3-5 0,3 1 0,0-2 0,-1-11 129,2 2-129,0-8 0,-6-3 0,2 1 0,-5-1 0,-4-3 0,-1 0 0,-4 2 0,-3 21 0,0-22 0,0 22 0,-12-10 0,12 10 0,-18 14 0,18-14 0,-13 29 0,7-12 0,4 5 0,2 4 0,0-1 0,9-5 0,2 4 0,1 0-129,2-2 0,7-3-387,-5-14-645,10 2-3225,-8-4-258,3-3-258,-4-10 0</inkml:trace>
  <inkml:trace contextRef="#ctx0" brushRef="#br0" timeOffset="19296.1036">20314 16967 3999,'0'0'4644,"0"0"-258,0 0 0,15 8-3612,-15-8 129,0 0-258,0 0-129,-1 27-129,-7-12-129,2 7 129,-7 1-129,2 6 258,-7-3-258,2 5 0,-3-1 0,2 5 0,0-12-129,1 0 0,2-4 0,4-1-258,10-18 0,-13 13-129,13-13-645,0 0-2064,0-8-1677,0 8-387,6-29-129</inkml:trace>
  <inkml:trace contextRef="#ctx0" brushRef="#br0" timeOffset="19545.1178">20149 17045 2967,'0'0'5031,"0"0"-129,0 11-258,13 5-2451,-13-16-903,19 30 0,-19-30-645,29 32-258,-14-14 0,4 6-129,-3 0-258,1-1 0,-2-3-258,-15-20-258,35 35-3225,-35-35-1032,13 21-387,-13-21-258</inkml:trace>
  <inkml:trace contextRef="#ctx0" brushRef="#br0" timeOffset="20509.173">20739 16784 1935,'-15'25'4128,"9"0"-1161,-13-20-258,14 30-387,-18-27-387,16 27-387,-14-13-258,12 22-516,-5-12-129,8 8-129,0-9-258,6 6-129,0-1 0,0-4 0,5-4-258,2-7 129,5-3-258,-12-18-258,31 31-2193,-31-31-1806,24 7-258,-12-11-258</inkml:trace>
  <inkml:trace contextRef="#ctx0" brushRef="#br0" timeOffset="20845.1921">20914 16684 4773,'5'-26'5031,"-5"26"-516,6-17-129,1 26-3741,-7-9 129,8 35-258,-8-1-129,5 14 129,-5-1-129,4 14-129,-1 5-129,1-5 0,1-7-129,-2 1 129,3-10-258,-2-6 129,2-11 0,-4-14-258,-2-14-516,0 0-1548,0 0-2193,12-25-516,-8 6-129</inkml:trace>
  <inkml:trace contextRef="#ctx0" brushRef="#br0" timeOffset="21236.2146">21014 16998 129,'12'-7'4902,"-12"7"0,21-4-129,-2 8-2322,-19-4-516,25 0-774,-25 0-387,24 16-387,-24-16-129,23 24 0,-16-9-258,-1 4 129,-4-1-129,-2 5 0,0-3 0,-5-3 0,-3 0 0,-4 1 0,-1-3 0,-3-2 0,1 1 0,-2-7 129,-1-4-129,3-3 0,0 4 0,1-2 129,14-2 0,-19 0-129,19 0 0,0 0-129,0 0 129,0 0-129,0 0-129,0 0-516,8-2-1032,-8 2-2838,19 0 0,-6 0-516,4-4 259</inkml:trace>
  <inkml:trace contextRef="#ctx0" brushRef="#br0" timeOffset="21478.2284">21240 17178 4386,'10'18'5160,"-6"10"-258,-2-8-258,-2-20-3354,0 45-258,0-22-258,2 9-258,-2 0-387,3-2 129,-3 0-258,1-6 129,-1-2-258,0-3-129,0 2-516,0-21-2709,-6 15-1161,6-15-645,-2-13 0</inkml:trace>
  <inkml:trace contextRef="#ctx0" brushRef="#br0" timeOffset="22212.2704">21598 16673 3870,'7'18'5160,"-6"8"-258,-1-4-129,10 15-3225,-10-9-645,7 24 0,-3-8-516,5 8 0,-2 3-129,3-2 0,-3-10 0,1-1-129,-3-9 0,-1-9-129,-1-6 129,-3-18-129,0 0 0,0 0 0,0-8-129,0 8-129,-4-36 129,-7 15-129,4 1-129,-8-5 129,2 4-129,-2 1 129,0 6-129,-1-3 129,0 6 129,-1 1 0,2 10 0,-1 4 129,1 2 0,-1 6 0,1 1 0,-1 7 0,2 6 129,2-3 129,0-9-129,5 6 129,2 0 129,5 5 0,0-25 0,9 30-129,6-23 129,7 7 0,1-4-129,6 2 0,-2-7 258,3 0-516,-3-4 129,-4 3-129,0-3-129,-7-1-387,4 0-258,-18-11-2967,14 6-1290,-16 5-258,16-19-387</inkml:trace>
  <inkml:trace contextRef="#ctx0" brushRef="#br0" timeOffset="22668.2965">21859 16653 3354,'0'0'5289,"14"3"-129,-14-3-129,11 25-2967,-11-25-774,19 30-387,-10-7-258,9 12 0,-5 0-258,7 11 0,-5 4-258,-3 0-129,-1-1 129,-3 0-129,-5-4 0,-3 3 0,0-14 0,-9-3-129,1-7-129,-2-5 0,3 0-387,7-19-387,-8 21-2709,8-21-1419,0 0-129,-15 0-387</inkml:trace>
  <inkml:trace contextRef="#ctx0" brushRef="#br0" timeOffset="23668.3537">22178 16565 258,'0'17'4773,"0"-17"516,0 0-387,0 0-2193,0 0-645,-5-8-774,5 8-129,0 0-387,13 0-129,-13 0-258,22 0 129,-22 0-129,26 0-258,-12 0 129,3 0-129,1 0 0,-2 0-129,0 0 129,0 0-129,-2 0 0,-1 0 129,1 0-129,-14 0 0,21 6 0,-21-6 0,14 0 0,-14 0 129,0 0-129,0 0 0,12 11 0,-12-11 0,0 0 0,0 0 129,0 0-129,0 15 0,0-15 0,-2 20-129,2-20 129,-5 39 129,4-11-258,1 3 129,-1 3-129,1 5 258,0 6-258,0 4 258,0 1-258,1-5 129,1 7 0,2-2 0,-2-6 0,3-2 129,-1-4-129,0-3 0,-1-9 0,-2 2 0,-1-9 0,0 2 129,0-4-258,0-2 129,0-15 0,-5 22 129,5-22-258,-13 14 129,13-14 0,-18 11 0,18-11 0,-24 9 0,9-6 129,0 1-129,0 3 0,-2-2 0,3-5 129,-1 2-129,15-2-129,-20 0 0,20 0-1290,0 0-3612,0 0-258,0 0-516,18-25-129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5:35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13653 15587 2451,'0'0'3870,"0"0"-645,0 0-645,0-13-387,0 13-258,0 0-258,0 0-387,0 0-258,0 0-258,0 0-129,0 0-129,0 0-129,0 5-129,0-5 0,0 0 0,0 0 0,0 0-129,0 14-129,0-14 258,0 11-129,0-11 0,0 14-129,0-14 129,0 16-129,0-16 258,0 17-129,0-17-129,2 18 129,-2-18-129,2 17 129,-2-17-129,2 14 129,-2-14-129,1 15 129,-1-15-129,2 16 129,-2-16-129,1 15 129,-1-15-129,1 20 0,-1-20 129,0 18-129,0-18 0,4 16 0,-4-16 0,1 18 0,-1-18 0,0 15 129,0-15-129,1 15-129,-1-15 258,1 18-129,-1-18 0,2 15 0,-2-15 0,0 15 0,0-15 0,1 15 0,-1-15 0,0 0 0,2 17 0,-2-17 0,0 14 0,0-14 0,1 12 0,-1-12 0,1 12 129,-1-12-258,3 14 129,-3-14 0,1 11 0,-1-11 0,0 11 0,0-11 0,0 14-129,0-14 129,0 0 0,0 17 0,0-17 0,0 0 0,0 15 0,0-15 0,-2 13 0,2-13 0,-2 9 0,2-9 0,0 0 0,-1 17 0,1-17 0,0 0 0,-3 22 129,3-9-129,0-2-129,0 1 129,0 3 0,0-2-129,0 0 129,0-2 0,0-11-129,0 14 129,0-14 0,0 0 0,0 14 0,0-14 0,-1 12 0,1-12-129,-2 12 129,2-12 0,0 0 0,-1 15 0,1-15 0,0 0 0,0 14 0,0-14 0,0 0 0,0 0-129,-1 12 129,1-12 0,0 0 0,-2 13-129,2-13 129,0 0-129,-3 14 129,3-14 0,0 0 0,-2 15 0,2-15-129,0 0 258,-3 14-129,3-14 129,-2 12-129,2-12 0,0 0 0,-2 15 129,2-15-129,-2 13 0,2-13 0,0 10 0,0-10 0,-1 11-129,1-11 129,0 0 0,0 0 0,0 14 0,0-14 0,0 0 0,0 0 0,-2 15 0,2-15 0,0 0 0,-1 12 0,1-12 0,0 0 0,0 12 0,0-12-129,0 0 258,0 0-258,0 10 129,0-10 0,0 0 0,0 0 0,0 0 0,0 14 0,0-14 129,0 0-258,0 0 129,0 0 0,0 0 0,0 0 0,0 0 0,0 0-129,0 0 129,0 0 0,0 0 0,0 0 0,0 0 0,0 0 0,0 0 0,0 0 0,0 0 0,0 0 0,0 11-129,0-11 129,0 0-258,0 0 258,0 0 0,0 0-129,0 0 129,0 0-129,0 0 129,0 0-129,0 0 0,0 0 129,0 0-258,0 0 129,3 11 0,-3-11 0,0 0 0,0 0 0,0 0 0,0 0 0,0 0 0,0 0-258,3 12-774,-3-12-2322,0 0-1032,0 0-129,0 0-516</inkml:trace>
  <inkml:trace contextRef="#ctx0" brushRef="#br0" timeOffset="3251.1859">13667 16514 903,'0'0'1806,"0"0"129,0 0-129,0 0 129,0 0 0,0 0-258,0 0-387,0 0-129,0 0-129,0 0 0,0 0-258,0 0 0,0 0 129,0 0-258,0 0 0,0 0-129,0 0 0,0 0 129,0 0-258,0 0 0,0 0 0,0 0-129,0-6 0,0 6 0,0 0 0,0 0-129,0 0 258,13-2-387,-13 2 258,0 0-129,12 0 0,-12 0 0,0 0-129,16-4 129,-16 4 0,10 0 0,-10 0-129,12-1 129,-12 1-129,0 0 129,13 0-129,-13 0 129,0 0-129,12 0 0,-12 0 129,0 0-258,11 1 258,-11-1-129,0 0 0,13 1 0,-13-1 0,0 0 129,15 0-129,-15 0 129,0 0-129,16-2 0,-16 2 129,12 0-129,-12 0 0,10-5 129,-10 5-258,12-1 129,-12 1 0,12 0 0,-12 0 0,11 0 0,-11 0 0,12 0 0,-12 0 0,0 0 0,14 1 129,-14-1-258,0 0 258,17 2-258,-17-2 129,0 0 129,13 5-129,-13-5 0,0 0 0,14 5 0,-14-5 0,0 0 0,10 0 0,-10 0 0,0 0 0,12 0 0,-12 0 0,0 0 0,15 0 129,-15 0-129,0 0 0,13 0 0,-13 0 0,0 0 0,13 0 0,-13 0-129,0 0 129,0 0 0,13 0 0,-13 0 0,0 0 0,0 0 0,14-2 129,-14 2-129,0 0-129,11 0 129,-11 0 0,0 0 0,10 2 0,-10-2 0,0 0 0,13 3 0,-13-3 0,0 0 0,12 0-129,-12 0 258,0 0-129,12 0 0,-12 0 0,0 0 0,12 2-129,-12-2 258,0 0-258,11 2 129,-11-2 0,0 0 129,12 3-129,-12-3 0,0 0 0,0 0 0,13 0 0,-13 0 0,0 0 0,0 0 0,11 0 0,-11 0 0,0 0 0,0 0 0,12 1 0,-12-1 0,0 0 0,0 0 0,13 1 0,-13-1 0,0 0 0,0 0-129,0 0 129,13 11 129,-13-11-129,0 0 0,0 0 0,10-4 0,-10 4 0,0 0 0,0 0 0,11-2 0,-11 2 0,0 0-129,0 0 258,12 5-129,-12-5 0,0 0 0,0 0 0,13 5 0,-13-5 0,0 0 0,0 0 0,12 5 0,-12-5 0,0 0 0,0 0 0,0 0 0,12 7 0,-12-7 0,0 0 0,0 0 0,0 0 0,0 0 0,11 5-129,-11-5 129,0 0 0,0 0 0,0 0 0,0 0 0,0 0 0,0 0 129,11 2-129,-11-2 0,0 0 0,0 0 0,0 0 0,0 0 0,11 3 0,-11-3 0,0 0 0,0 0 0,0 0 0,0 0-129,11 0 258,-11 0-129,0 0 0,0 0-129,0 0 258,0 0-129,0 0 0,0 0 0,0 0 129,0 0-129,0 0 0,0 0-129,0 0 0,0 0 0,0 0-258,7-8-516,-7 8-3354,0 0-516,0 0-387,0 0-258</inkml:trace>
  <inkml:trace contextRef="#ctx0" brushRef="#br0" timeOffset="5499.3146">14371 15580 1806,'0'0'3741,"0"0"-258,0 0-774,0 0-258,0 0-645,0 0-258,0 0-258,0 0-258,0 0-258,0 0-129,0 0 129,0 0-387,0 0 0,0 0-129,-5 8 0,5-8-129,-4 13 129,4-13 0,-6 16-129,6-16 129,-2 17 0,2-17-129,-1 20 129,1-20-129,-2 16 0,-1-5 0,3 0 0,0-11 0,-2 20 0,2-9 0,-1 2-129,1 0 129,0-1-129,0 0 129,0 2-129,0-2 0,0-1 129,0 1-129,0 2 129,0-3-129,-1 0 0,1 0 0,0-11 0,-3 22 0,2-9 0,0-2 0,1-11 0,-2 19 0,2-19 0,0 20 0,0-20 0,0 19 0,0-19 0,0 17 0,0-17 0,0 18 0,0-18 0,0 16 0,0-16 0,0 13 0,0-13 0,-1 16 0,1-16 0,-2 10 0,2-10 0,0 12-129,0-12 129,0 12 0,0-12 0,0 0 129,0 15-129,0-15 0,2 17-129,-2-17 258,1 17-129,-1-5 0,0 0-129,0-2 129,0 2 0,0 0-129,0-12 129,0 15 0,0-15 0,0 11 0,0-11-129,0 0 129,0 13 0,0-13 129,0 0-258,0 10 258,0-10-129,0 0-129,0 11 129,0-11 0,0 0 0,0 12 0,0-12 0,0 0 0,0 13 0,0-13 0,0 0 0,0 12 0,0-12 0,0 0 0,0 12 0,0-12 0,0 0 0,0 14-129,0-14 129,0 0 0,0 15 0,0-15 129,0 0-129,0 12 0,0-12 0,0 0 0,0 0 0,0 10 0,0-10 0,0 0 0,0 12 0,0-12 0,0 0 0,0 12 129,0-12-129,0 0 129,0 0-129,0 12 129,0-12-129,0 0 0,0 0 0,0 0 0,0 10 0,0-10 0,0 0 0,0 0 0,0 0 0,0 14 0,0-14 0,0 0 0,0 0 129,0 15-258,0-15 129,0 0 0,0 0 0,0 0 0,-3 16 0,3-16 0,0 0 0,-1 11 0,1-11 0,0 12 0,0-12 0,0 0 0,0 0 0,0 0 0,-2 11 0,2-11-129,0 0 129,0 12 0,0-12 0,0 0 0,0 0 129,-1 12-258,1-12 129,0 0-129,0 0-129,0 0-1677,0 0-2580,0 0-516,0 0-129,0 0-645</inkml:trace>
  <inkml:trace contextRef="#ctx0" brushRef="#br0" timeOffset="9067.5187">13692 16511 1032,'0'0'1935,"0"0"0,0 0-129,0 0 129,0 0-387,0 0 0,0 0-387,0 0-129,0 0-258,0 0 0,0 0-129,0 0 0,12 0-129,-12 0 0,0 0 129,0 0-258,0 0 0,0 0 129,13-9-258,-13 9 0,0 0 0,13 0-129,-13 0 0,11-5 0,-11 5 0,10 0-129,-10 0 129,13-6-129,-13 6 129,0 0 0,14 0 0,-14 0 0,0 0 129,14-1-258,-14 1 129,0 0 0,12-3-129,-12 3 129,13-1-129,-13 1 129,0 0-129,14-4 129,-14 4-129,11-1 0,-11 1 0,0 0 0,15-4 0,-15 4 0,0 0 129,14-3-129,-14 3 0,0 0 0,14-1 0,-14 1 0,0 0 129,15-1-129,-15 1 0,0 0 0,15 0 0,-15 0 0,0 0 129,11 0-129,-11 0 0,0 0 129,0 0-129,13 5 0,-13-5 129,0 0 0,12 0 0,-12 0-129,11 0 0,-11 0 0,12 2 129,-12-2-129,11 0 0,-11 0 0,0 0 0,14 0 0,-14 0 129,0 0-129,10 0 129,-10 0-129,0 0 0,11 0 0,-11 0 0,0 0 0,0 0 0,14 0 0,-14 0 0,0 0 129,11 0-129,-11 0 0,0 0 0,14 0 0,-14 0 0,0 0 0,11 0 0,-11 0 0,0 0 0,0 0 0,12 0 0,-12 0 129,0 0-129,0 0 0,13 0 0,-13 0 0,0 0 0,0 0 0,0 0 0,13 5-129,-13-5 258,0 0-129,0 0 0,13 2 0,-13-2 0,0 0 0,0 0 0,12 1 0,-12-1 0,0 0 0,0 0 0,10 3-129,-10-3 129,0 0 129,0 0-129,12 4 0,-12-4 0,0 0 0,0 0 0,13 2 0,-13-2 0,0 0 0,0 0 129,13 1-258,-13-1 129,0 0 0,0 0 0,0 0 0,11 2 0,-11-2 0,0 0 0,0 0 0,0 0 0,11 0 0,-11 0 0,0 0 0,0 0 0,0 0 0,0 0-129,13 4 129,-13-4 129,0 0-129,0 0 0,0 0 0,12 1 0,-12-1 0,0 0 0,0 0 0,0 0 0,0 0 0,12 0 0,-12 0 0,0 0 0,0 0 0,11 0 0,-11 0 0,0 0 0,0 0 0,0 0 0,11 0 0,-11 0-129,0 0 258,0 0-258,0 0 129,11 0 0,-11 0 0,0 0 0,0 0 0,0 0 0,0 0 129,11-2-129,-11 2 0,0 0 0,0 0 0,0 0 0,0 0 0,0 0 0,0 0 0,0 0 0,11-3 0,-11 3-129,0 0 129,0 0 129,0 0-129,0 0 0,0 0 0,0 0 0,0 0 0,0 0 0,11-2-129,-11 2 129,0 0 0,0 0 0,0 0 0,0 0 0,0 0 129,0 0-129,0 0 0,0 0 0,0 0 0,0 0-129,0 0 0,0 0-516,12 2-2967,-12-2-903,0 0-516,0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4:2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9274 1419,'0'0'3741,"9"-13"645,-9 13-387,14 3-2064,-14-3-387,11 17-387,-11-17-129,16 22-387,-8-11 0,4 6-387,-1-7 258,1 2-387,0-4 129,2-1 0,-2-2-129,0-5 0,0 0 0,1-3-129,1-5 129,0-3-129,2-4 0,-3-2 129,-1-2-258,-1 4 258,-4-3 0,1 3-129,-8 5 129,0 10 0,0 0 0,0 0 129,-13 10-129,6 11 0,0 5 0,0 4 129,-1 4-129,0 5 0,2 2-129,2-4 0,-3 1 0,4-1 0,3-4 0,-1-5 0,1-5-129,0-4 129,1-5 0,-1-14-129,9 10-387,-9-10-258,14 0-2064,-14 0-1548,18-25-387,-11 7-258,1-2 0</inkml:trace>
  <inkml:trace contextRef="#ctx0" brushRef="#br0" timeOffset="249.0142">8423 9157 4128,'10'-19'4386,"-10"19"0,0 0-516,0 0-2967,0 0-387,0 0-129,-5 13-387,5-13-1419,0 13-2451,2-1-258,-2-12-258,14 20-129</inkml:trace>
  <inkml:trace contextRef="#ctx0" brushRef="#br0" timeOffset="416.0236">8499 9374 2967,'-3'12'4644,"3"-12"-387,0 0-258,-11 5-3096,11-5-3870,0 0-516,0-9-903,0 9 0</inkml:trace>
  <inkml:trace contextRef="#ctx0" brushRef="#br0" timeOffset="-7271.416">7945 7053 2193,'-4'-11'4515,"4"11"-129,0-10-1290,0 10-645,0 0-645,14 0-645,-14 0-387,10 7-258,-10-7-129,14 22-129,-6-9-129,2 4 129,-2 0-129,0 0-129,3-1 0,-3-2 0,3-2 129,-11-12-129,19 16 0,-19-16 0,19 5 0,-19-5 0,19-7 129,-7-3-129,1-3 0,-3-3 0,3-2 129,-1 0-129,-2 0 0,-2 4 0,-1-1 129,-7 15-129,4-14 0,-4 14 0,0 0 0,-7 9 129,1 8-129,2 7-129,-4 5 129,3 5 0,-2 7 0,3 3 0,1 0-129,0 0 129,1-1 0,1-4 0,0-6-129,1-4 129,0-7 0,0-3-129,0-7 129,0-12-258,0 12-129,0-12-387,0 0-774,0 0-2967,8-7 0,-8 7-387,6-25 129</inkml:trace>
  <inkml:trace contextRef="#ctx0" brushRef="#br0" timeOffset="-7030.4022">8389 7022 2193,'0'0'4128,"0"0"-129,0 0-129,0 0-2838,0 0-774,0 0-1677,0 0-2322,2 13-258,-2-13 0</inkml:trace>
  <inkml:trace contextRef="#ctx0" brushRef="#br0" timeOffset="-6819.3901">8447 7212 3096,'-3'21'4644,"1"-9"0,2-12-258,0 0-2709,-7 15-516,7-15-645,0 0-645,0 19-1806,0-19-2193,0 15-516,0-15-258,1 14 517</inkml:trace>
  <inkml:trace contextRef="#ctx0" brushRef="#br0" timeOffset="-3327.1904">8684 11657 5160,'7'-10'4773,"-7"10"-387,0 5-129,-2 7-2967,2-12-387,-5 12-129,5-12-387,-2 12-903,2-12-2709,8 13-774,-8-13-387,11 9-258</inkml:trace>
  <inkml:trace contextRef="#ctx0" brushRef="#br0" timeOffset="-3584.2051">8152 11703 258,'7'-14'4128,"-7"14"0,13-13 129,-13 13-1419,0 0-516,13 0-645,-13 0-645,0 0-129,7 8-258,1 5-129,-8-13-129,12 25 0,-5-10-129,3-2 0,-2-1-129,3-1 129,1-4 0,-2-1-258,2-3 129,2-2-129,-1-1 0,1-5 0,-1-2 0,-1-3 129,1-4-129,-4 3 0,-1 0 129,-1 0-129,-7 11 0,6-13 0,-6 13 129,0 0-129,0 0 0,-3 11 0,-3 5 0,0 6 0,1 4 0,1 5 0,-1-2 0,0 5 129,1 3-258,1-1 258,-2-3-129,4-1 0,-1-3 0,1-5 0,0 0-129,1-8 129,0-16-129,0 13-129,0-13-516,0 0-1161,1-9-2322,2-1-258,4-7-129,-1-2-516</inkml:trace>
  <inkml:trace contextRef="#ctx0" brushRef="#br0" timeOffset="-3152.1803">8731 11836 5934,'-1'12'4773,"-3"8"-387,4-20-387,0 0-2580,-4 10-516,4-10-903,0 0-3225,0 0-774,0 0-258,0 0-516</inkml:trace>
  <inkml:trace contextRef="#ctx0" brushRef="#br0" timeOffset="3689.211">8872 13569 7998,'0'0'4773,"0"0"-129,0 0-387,0 0-2580,-9 0-903,9 0 0,0 0-516,0 11-129,0-11-258,0 12-258,9 1-903,-9-13-1935,3 21-1161,-1-11-258,1 5-129,-1-2-129</inkml:trace>
  <inkml:trace contextRef="#ctx0" brushRef="#br0" timeOffset="3388.1937">8323 13702 3870,'0'0'4515,"5"-15"-129,-5 15-129,2-15-1935,-2 15-516,0 0-387,14 0-516,-14 0-258,9 17 0,-5-4-258,4 7-129,-1-2 0,3 4-129,-1-4-129,2 2 129,0-4-129,1-2 129,0-2-129,2-3 0,0-4 0,2-4 0,-1-1 129,1-6-129,-1-4 0,2-4 0,-1-1 0,1-4 0,-4 0 0,-3 0 0,-2 1 0,-2 2 0,-2 3 0,-3 2 0,-1 11 129,0 0-129,0 0 0,-8 0 0,3 11 0,-1 7 0,0 3 0,0 8 0,0 0 0,2 3 0,-2 4 0,2-4-129,0 1 129,2-2-129,-1-4 129,1-5-129,0-3 129,2-6 0,0-13-129,0 0 0,3 11-258,-3-11-645,14-7-2709,-12-4-774,6 0-258,-3-10-516</inkml:trace>
  <inkml:trace contextRef="#ctx0" brushRef="#br0" timeOffset="3856.2205">8909 13762 5676,'1'17'5031,"-1"-17"-645,0 14 0,0-14-2580,0 0-258,0 0-645,0 0-387,0 0-516,0 0-903,0 0-3225,0 0-387,0 0-129,12 10-516</inkml:trace>
  <inkml:trace contextRef="#ctx0" brushRef="#br0" timeOffset="7948.4546">8233 15968 1548,'0'-14'4128,"0"1"258,0 0-1290,0 13-258,0 0-387,8-5-774,-8 5-516,0 0-129,0 0-387,11 7-129,-9 4-258,5 5 0,-2 0-258,0 3 129,3 1 0,-1 1 0,2-1 129,-1-3-258,4 0 129,1-4 0,0-3-129,2-4 129,0-3-129,2-3 129,0 0-129,1-6 0,-2-5 129,2-4-129,-1-2 0,-1 0 0,-2-4 129,0 1-129,-5 3 0,2 1 0,-5 3 0,-6 13 129,3-14-129,-3 14 0,0 0 0,-5 6 0,1 7 0,-2 6 0,-1 1 0,1 4 0,-1 10 0,1 0 129,0 2-129,3-1 129,-2-3-129,3-3 129,-1 0-129,3-5 129,0-11-129,0-13-129,0 20 129,0-20-129,0 0-129,0 0-387,20 12-1290,-20-12-2838,12-6 129,-8-7-387,-4 13-258</inkml:trace>
  <inkml:trace contextRef="#ctx0" brushRef="#br0" timeOffset="8228.4705">8779 15938 10836,'0'0'4902,"0"0"-258,-8-9-1290,8 9-2451,0 0-387,0 0-387,0 0-258,0 0-258,2 8-774,-2-8-1032,0 0-2064,12 10-516,-3 2-258,-9-12-129</inkml:trace>
  <inkml:trace contextRef="#ctx0" brushRef="#br0" timeOffset="8375.479">8819 16040 2580,'3'18'4902,"-3"-18"-129,0 15 0,0-15-1935,0 0-1032,0 0-516,-4 13-516,4-13-387,0 0-903,7 0-3741,-7 0-387,12-9-129,-12 9-774</inkml:trace>
  <inkml:trace contextRef="#ctx0" brushRef="#br0" timeOffset="-5739.3283">3191 11726 1419,'12'-8'3741,"-12"8"258,-7 0-258,7 0-1806,-16 17-516,3-5-387,5 9-258,-8 1-129,3 4 0,-5 1-258,6 2 0,-6-3-129,6 3 129,-6-2-258,6-2 0,0-3 0,1-4 0,3-2-129,8-16-129,-12 20-129,12-20-645,0 0-1290,0 0-1677,0-7-516,0-4-129,0-5 258</inkml:trace>
  <inkml:trace contextRef="#ctx0" brushRef="#br0" timeOffset="-5460.3124">2940 11713 3225,'0'0'4386,"0"0"129,0 0-129,0 0-2064,14 9-645,-14-9-516,27 28 0,-11-15-387,9 7-258,-1-2-258,3 2 129,-1-1-258,-1 1 0,1-1-129,-3 3 0,-1-5 0,-4-2-258,1 0-387,-9-4-387,9 2-2838,-19-13-645,21 9-258,-21-9-258</inkml:trace>
  <inkml:trace contextRef="#ctx0" brushRef="#br0" timeOffset="-5187.2967">3423 11780 5805,'13'-12'4515,"-13"12"-387,0 0 0,0 0-3096,0 0-258,0 0-516,6 8-387,-6-8-903,8 13-2709,-4-2-258,-4-11-387,10 19 0</inkml:trace>
  <inkml:trace contextRef="#ctx0" brushRef="#br0" timeOffset="-5007.2864">3498 11944 5547,'0'12'4515,"0"-12"-129,0 0-258,0 0-2709,0 0-258,0 0-645,0 0-903,0 0-3354,0 0-387,13 4-258,-13-4-516</inkml:trace>
  <inkml:trace contextRef="#ctx0" brushRef="#br0" timeOffset="-14107.807">3191 7163 3096,'0'0'3612,"0"0"-516,0 0-516,0 0-387,0 0-258,0 0-645,0 0 0,1 8-516,-1-8-129,-8 17-258,8-17-129,-18 23 0,4-7-129,3 1 0,-4 2 129,0 3-258,-4-1 129,6 0-129,-2 2 0,1-3 129,0 1-129,0-2 0,3-3 0,1-3-129,1 1 129,-1-1 0,10-13-129,-18 18-129,18-18 129,-10 8-387,10-8-258,0 0-516,0 0-1161,0 0-1935,0 0 0,0 0-258</inkml:trace>
  <inkml:trace contextRef="#ctx0" brushRef="#br0" timeOffset="-13402.7665">3410 7195 5160,'0'0'4773,"0"0"-387,0 0-129,-6 0-3225,6 0-516,0 0-258,0 0-516,0 0-645,0 7-1806,0-7-1548,7 13-258,-7-13 0</inkml:trace>
  <inkml:trace contextRef="#ctx0" brushRef="#br0" timeOffset="-13763.7873">2881 7211 2193,'0'0'4515,"0"0"0,0 0-129,0 0-2322,19 8-258,-19-8-645,24 13-129,-12-5-258,9 8-387,-4-2 0,4 2-129,0 2-129,2 1 0,0 0 0,1 0-129,1-1 0,-1-1 129,1-3-258,-1-2 0,-1 1-129,-5-7-258,0 3-387,-18-9-1290,20 3-2193,-20-3-258,13 0-387,-13 0 129</inkml:trace>
  <inkml:trace contextRef="#ctx0" brushRef="#br0" timeOffset="-13175.7537">3430 7328 1032,'4'19'4257,"-4"0"387,0-19-129,-2 11-2064,2 3-516,0-14-645,0 0-387,-5 12-387,5-12 0,0 0-387,0 14-129,0-14-516,0 0-645,0 0-2838,0 0-516,0 0-129,0 0-387</inkml:trace>
  <inkml:trace contextRef="#ctx0" brushRef="#br0" timeOffset="-1975.113">3253 9373 1419,'4'-11'4257,"-4"11"0,0 0-903,0 0-516,0 0-774,-4 10-387,-8-1-645,4 9-258,-8-1-129,0 10-258,-4-2-129,2 5 0,-2-2-258,1 0 129,1-3-129,2 0 0,4-5-129,0-5 0,8 3-516,4-18-1290,-12 11-2322,12-11-258,0 0-258,0 0-258</inkml:trace>
  <inkml:trace contextRef="#ctx0" brushRef="#br0" timeOffset="-1471.0837">3491 9378 6450,'0'0'4386,"0"0"-387,0 0 0,0 0-3612,9 13-1032,-9-13-3096,0 13-258,0-13-387,3 15 129</inkml:trace>
  <inkml:trace contextRef="#ctx0" brushRef="#br0" timeOffset="-1694.0969">2991 9431 3096,'0'-17'4902,"10"2"-387,-10 15 258,14 0-2322,-14 0-774,24 15-258,-12-6-516,9 11-258,-3-3-129,4 9-129,-1-4-258,3 1 0,-2 1-129,0-3-129,-1 3-129,-4-8-516,6 7-1032,-9-11-2709,3-2-258,-7-6-129,1-4-387</inkml:trace>
  <inkml:trace contextRef="#ctx0" brushRef="#br0" timeOffset="-1299.0738">3513 9569 4386,'-3'19'4773,"3"-19"-129,0 0-387,-6 19-2193,6-19-903,0 0-516,0 0-3612,10 0-1161,-10 0-387,12 0-258</inkml:trace>
  <inkml:trace contextRef="#ctx0" brushRef="#br0" timeOffset="1533.0876">3384 13813 1806,'-10'16'3870,"10"-16"258,-12 16-1161,8 2-387,-7-5-774,6 11-387,-10-3-387,5 9-387,-6-4-258,5 4-129,-4-4 0,3 2-129,2-4-129,-2-1 0,4-6 0,3-5 0,2 1-129,3-13-387,0 0-903,0 0-2451,0 0-258,0 0-258,4-20 0</inkml:trace>
  <inkml:trace contextRef="#ctx0" brushRef="#br0" timeOffset="1820.104">3173 13816 3999,'-6'-11'4386,"6"11"129,0 0-387,10 10-1935,-10-10-645,22 22-258,-10-12-258,10 9-387,-3-2-129,4 0-129,1 0-129,-1 4-129,-1-1 0,0 0-258,1 2 0,-2-4 0,1 3-645,-6-6-387,9 10-1161,-10-16-2064,4 1 0,-2-5-516,-2-3 0</inkml:trace>
  <inkml:trace contextRef="#ctx0" brushRef="#br0" timeOffset="2037.1165">3699 13874 6837,'0'0'4644,"0"0"-258,0 0-258,-7-6-2967,7 6-387,0 0-645,6 5-1032,5 0-2967,-11-5-258,14 10-129,-14-10-516</inkml:trace>
  <inkml:trace contextRef="#ctx0" brushRef="#br0" timeOffset="2196.1256">3768 14035 4773,'2'19'4773,"-1"-9"-387,-1-10-258,0 0-2064,0 11-2064,0-11-3096,14 1-903,-14-1-516,17 0-516</inkml:trace>
  <inkml:trace contextRef="#ctx0" brushRef="#br0" timeOffset="6193.3542">2779 16032 7353,'0'0'4515,"-8"0"-129,8 0-258,0 0-3741,0 0-903,0 0-3096,0 0-774,0 0-129,7 5-258</inkml:trace>
  <inkml:trace contextRef="#ctx0" brushRef="#br0" timeOffset="5913.3382">2197 16010 3096,'-12'6'4644,"15"9"-129,-3-15 0,21 22-2838,-21-22-258,32 20-258,-15-6-258,11 10-258,-4-6-387,3 4 0,-2-3-129,1 4 0,-2-5-129,-3 4 0,-1-9-129,-5-3-129,1 4-387,-16-14-903,26 13-2580,-26-13-645,22 7 129,-22-7-645</inkml:trace>
  <inkml:trace contextRef="#ctx0" brushRef="#br0" timeOffset="5612.321">2415 16056 2580,'6'-12'4128,"-6"12"-774,0 0-645,0 0-387,0 0-774,0 0-258,-6-7-258,6 7-258,0 0-258,-13 11 0,13-11-258,-17 15 0,5 5 0,0 1 129,-1 1-129,-1 0-129,0 0 0,-1 1 0,1-1-129,2 0 129,-1-10-129,4-2 0,9-10-129,-16 16 0,16-16-258,0 0-1161,0 0-2322,0 0-774,0 0 0,10-3-387</inkml:trace>
  <inkml:trace contextRef="#ctx0" brushRef="#br0" timeOffset="6380.3649">2821 16199 5934,'-2'19'5160,"2"-19"-774,0 0 0,-12 0-3096,12 0-258,0 0-1032,0-10-2322,0 10-1806,0 0-645,9 0-258,-9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2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27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4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1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27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7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3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3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39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14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39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1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39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5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11839 9665 774,'0'0'2709,"0"0"129,-5 9-516,5-9-258,0 0-516,-17 6 0,17-6-516,-14 5 0,14-5-258,-14 4-129,14-4-129,-18 5-129,18-5 129,-21 3-258,21-3 0,-21 0 0,11 0 0,-3 0-129,2 0 129,-1 0-129,1 0 129,0 0-129,11 0 0,-20 0 0,20 0 0,-16 5 0,16-5 129,0 0-258,-9 9 129,9-9-129,0 0 129,-5 17-129,5-17 0,0 19 0,0-6 0,0 5 0,0 3 258,1 2-258,3 2 0,-2 1 0,0 3 0,-2 5 0,0-2 0,0-1 0,0 2 129,0-4-129,0-1 0,-1-2 0,-1-2 0,2-8 129,0 0-258,0-3 129,0-13 0,0 19 0,0-19 0,2 14 0,-2-14 0,0 0 0,19 10 129,-19-10-129,17 2 0,-2-2 0,-1 0 129,1 0-129,1 0 129,2 0-129,-1 0 0,-1 0 129,0 1-129,-2 0 0,0 3 0,-3-3 0,0-1-129,0 3-258,-11-3-1032,17 0-2709,-17 0-516,13-10-258,-13 10-129</inkml:trace>
  <inkml:trace contextRef="#ctx0" brushRef="#br0" timeOffset="616.0353">11996 9782 1,'0'0'3869,"0"0"-515,0 0-516,0 0-516,0 0-387,0 0-387,0 0-129,0 0-516,0 17 0,-1-6-387,1 6-129,0 0 0,0 6 0,0-4-129,0 5-129,0 2 0,0 0-129,-2-3 129,2-1-129,-1-5 0,1-1 0,-2-3 0,2-2 0,0-11 0,0 0 0,0 0-129,0 0 0,0 0-387,0-7-516,0 7-1161,13-5-2322,-13 5 0,9-12-516</inkml:trace>
  <inkml:trace contextRef="#ctx0" brushRef="#br0" timeOffset="905.0518">12161 10090 1548,'11'9'3741,"-11"-9"0,4 11-1419,-4-11-129,5 12-516,0-2-645,-5-10-129,0 17-258,0-17-258,0 22 0,0-22-258,-4 22 0,2-10-129,2-12-129,-8 22-129,8-22-645,-4 20-1419,4-20-1806,-3 13-258,3-13 0</inkml:trace>
  <inkml:trace contextRef="#ctx0" brushRef="#br0" timeOffset="1459.0835">12389 9769 1806,'0'0'3483,"0"0"-258,0 0-516,0 0-516,0 7-387,0 7-516,0-3-387,0 11-129,0-2-129,0 5-258,0 0-129,0 4-129,0 0 0,0 0-129,0-3 129,0-4-129,0-2 0,0-3-129,0-1-129,0-16-516,0 18-774,0-18-2709,0 0-258,0 0-258</inkml:trace>
  <inkml:trace contextRef="#ctx0" brushRef="#br0" timeOffset="2532.1447">12540 9711 258,'0'0'4386,"0"0"0,0 0-1032,0 0-645,0-7-774,0 7-387,0 0-516,12-3-129,-12 3-387,12-2 0,-12 2 0,17 0-129,-17 0-129,19-5-129,-7 5 129,-2 0-129,2 0-129,-1 0 129,-11 0-129,20 0 129,-20 0-258,15 9 258,-15-9-129,14 8 0,-14-8 0,0 0 0,11 13 0,-11-13 0,0 0 129,4 12-129,-4-12 0,0 11 0,0-11 129,0 10-129,0-10 0,0 15-129,0-15 129,0 17 0,0-7 0,0 1 0,0 2 0,0 3 0,-1 1 0,1 1 0,0 1 0,0 1 0,0 3 0,0 2 0,0-1 0,0 2-129,1-1 258,2 0-258,-1 0 129,-1 0 0,0-4 0,1-1 0,-1-3 129,-1-1-258,0-3 129,0-1 0,0-12 0,-3 15 0,3-15-129,-10 9 129,10-9 0,-17 5 0,17-5 0,-20 0 0,9 0 0,0 0 129,0 0-129,0 0 129,11 0-129,-18-2 0,18 2 0,-14-2 0,14 2 129,0 0-258,0 0 129,0 0-129,0 0-1032,0 0-3354,0 0-129,0 0-387,11 2-387</inkml:trace>
  <inkml:trace contextRef="#ctx0" brushRef="#br0" timeOffset="17043.9749">13920 11575 1,'0'0'1934,"0"0"259,0 0-258,0 0 129,0 0-387,0 0-258,0 0-258,0 0 0,0 0 0,-2-12-258,2 12 129,0 0-387,0 0 0,0 0 129,0 0-258,0 0-129,0 0 0,-13-2 0,13 2-258,0 0 129,-13 0 0,13 0-129,-13 0 129,13 0-129,-15 2 0,15-2-129,-15 1 258,15-1-258,-17 3 0,17-3 0,-17 2 0,17-2 0,-14 4-258,14-4 258,-12 4 0,12-4 0,0 0 258,-13 5-258,13-5 0,0 0 0,0 0 0,0 0 0,-10 11 129,10-11-129,0 0 0,-4 15 0,4-15 129,0 20-129,0-5 129,0-2-129,0 4 0,0 3 0,0 2 129,1 0-258,0 2 129,1 1 0,0 3 0,-1 1 0,0-3 0,0-1-129,0 0 129,-1-4 129,2-2-129,-2-5-129,0 3 129,0-17 0,2 18 0,-2-18 0,2 10 0,-2-10 0,0 0 0,0 0 0,0 0 0,14 4 0,-14-4 0,0 0 0,17 0 0,-17 0 0,18-5 129,-7 2-129,1 2 0,0 1 0,-2-1 129,3 1-129,-2 0-129,-11 0 129,18 0 129,-18 0-258,13 2 129,-13-2-258,0 0-387,18 8-645,-18-8-2838,0 0-387,0 0-129,0 0-258</inkml:trace>
  <inkml:trace contextRef="#ctx0" brushRef="#br0" timeOffset="19228.0998">14169 11639 1161,'0'0'3999,"0"0"-258,0 0-645,0 0-774,0 0-387,0 8-258,0-8-387,-1 17-258,1-17-258,0 29-129,-1-14-129,1 9-129,0-6-129,0 4-129,0-1 0,0 0 0,0-2-129,0 1 129,0-5-129,0-1 0,0-2-129,0-12 129,-2 17-129,2-17-129,0 0-516,0 0-774,0 0-1935,9 0-1161,-9 0-129,10-10-129</inkml:trace>
  <inkml:trace contextRef="#ctx0" brushRef="#br0" timeOffset="19493.1148">14259 11865 1161,'13'13'4128,"-1"3"129,-5-1-1290,-7-15-387,13 23-774,-13-23-645,7 24-129,-7-24-387,2 23-129,-2-11-258,0-12 0,0 17-129,0-17-258,-1 14-129,1-14-387,-3 12-645,3-12-2451,0 0-387,-13 7-645,13-7 258</inkml:trace>
  <inkml:trace contextRef="#ctx0" brushRef="#br0" timeOffset="19964.1419">14492 11667 1548,'0'0'3741,"0"0"516,0 0-1806,0 0-387,0 0-258,0 0-387,0 0-258,0 0-387,0 0 0,7 8-258,-4 3 0,-3-11-129,3 29 129,-3-15-258,0 4-129,0 3 129,0 0-258,0-1 129,0 2 0,-3-2-129,3 1 0,0-3 0,0-2 0,0-4-258,0-12-129,0 21-645,0-21-1548,0 0-1806,0 0-387,0 0 0,11-11 130</inkml:trace>
  <inkml:trace contextRef="#ctx0" brushRef="#br0" timeOffset="20852.1927">14636 11565 129,'0'0'4257,"0"0"387,0 0-258,0 0-1806,1-13-387,-1 13-516,0 0-516,14 1-129,-14-1-387,14 2-129,-14-2-129,17 0 0,-17 0-129,22 3 129,-10-3-258,4 0 0,-3 2 0,3-2 0,-1 1 0,2 1-129,-3-1 129,0 0 0,-2 1-129,-1 0 0,-11-2 0,14 0 0,-14 0 129,0 0-129,0 0 0,8 13-129,-8-13 258,0 0-129,-1 21 0,-3-9 0,0 1 0,0 3 129,0 2-129,-1-1 0,1 1 0,2 4 0,-2-2 0,3 2 0,0 0 0,1 0 0,0 3-129,0 2 129,0-3 0,0 1 0,0 2-129,0 0 129,1-2 0,-1 0 0,0-4-129,0-1 129,0 0 0,0-8 0,0-12-129,-5 17 129,5-17 0,-14 8 0,14-8 0,-20 2 129,6-2-129,2 0 0,0 0 129,-1 0-129,2 0 0,11 0 0,-16-3 0,16 3 0,0 0-129,0 0-129,0 0-774,-1-20-2322,1 20-1161,6-4-387,-6 4-387,0 0 0</inkml:trace>
  <inkml:trace contextRef="#ctx0" brushRef="#br0" timeOffset="26607.5219">14005 16456 774,'0'0'2709,"0"0"-516,0 0 129,0 0-774,0 0 0,0 0-387,0-8-129,0 8 0,0 0-129,0 0-129,0 0 0,0 0-129,-16-3-129,16 3 258,0 0-387,-14-1 0,14 1-129,-11 0 0,11 0-129,-14 0 129,14 0-129,-19-1-129,7 1 129,1 0 0,-1 0 0,0 1 0,-1 0-129,2 3 129,0-1 0,11-3-129,-17 8 129,17-8-129,0 0 129,-10 14-129,10-14 129,0 12-129,0-12 258,1 16-258,3-4 129,2 1-129,0 4 0,2 3 0,-2 2 0,1 4 0,-1 6 0,-1-1 0,-1 1 0,0-1-129,0 5-129,-3 1 129,0-8 0,-1 0 129,2-1-129,-2-6 0,1 2 0,1-4 129,-1-10 0,1 2-129,-2-12 129,7 17 0,-7-17 0,0 0 0,15 12 0,-15-12 0,13 5 129,-13-5-129,17 4 129,-17-4 0,19 2-129,-8-2 129,2 0 0,1 0 0,-3 0-129,2 3 258,-4-3-258,3 0 0,-12 0 0,18 0 0,-18 0-387,14-8-258,-2 8-1290,-12 0-2580,13-13-129,-13 13-387,10-20 259</inkml:trace>
  <inkml:trace contextRef="#ctx0" brushRef="#br0" timeOffset="27139.5523">14255 16526 1032,'0'0'3096,"0"0"0,0 0-774,0-18 0,0 18-387,0 0-387,0 0 0,0 0-387,0 0 129,0 0-516,-2 12 0,-1 0-129,3 10 0,0-5-258,0 7-129,0 0 0,0 1-129,0 3 0,0 1 0,0-5-129,1-4 0,-1 0 0,1-4 0,0-6 0,-1-10 0,3 15-258,-3-15-129,0 0-516,0 0-903,0 0-2580,0 0-258,14-3-645,-14 3 387</inkml:trace>
  <inkml:trace contextRef="#ctx0" brushRef="#br0" timeOffset="27439.5695">14374 16808 1806,'11'12'2451,"-11"-12"-774,16 0-129,-16 0-516,0 0 258,11-4-129,-11 4 129,0 0-129,11 2 0,-11-2-258,0 13-129,0-13 0,0 21-258,-2-8-129,-1 5-129,-1-3 129,2 2-258,1-2-129,-2-1-129,3 0-516,0-14-516,0 12-2322,0-12-645,0 0-387,0 0 0</inkml:trace>
  <inkml:trace contextRef="#ctx0" brushRef="#br0" timeOffset="27935.5978">14583 16504 2967,'0'0'4257,"0"0"-1032,0 0-387,0 0-774,0 0-258,0 0-258,0 0-516,0 0-129,4 11-258,0 4-258,-4 4 129,2 6-258,-1-1-129,1 5 0,-2 2 0,1 1 0,2-3 0,-2 1-129,-1-5 0,2-3 0,-2 1 0,1-11 0,2 0-516,-3-12-645,0 0-3096,0 0-387,10-1-258,-7-13-258</inkml:trace>
  <inkml:trace contextRef="#ctx0" brushRef="#br0" timeOffset="28875.6516">14757 16404 1161,'-7'12'4128,"7"-12"774,0 0-645,0 0-1806,0 0-645,0 0-516,0 0-387,0 0-258,0 0 129,10 3-387,2-2 0,-12-1-129,24 0 0,-14-1 0,4 1-129,-3 0 0,2 0 0,-2 0-129,0 1 129,-11-1-129,19 7 0,-19-7 258,13 1-258,-13-1 0,11 5 129,-11-5-129,0 0 129,0 0-129,13 10 129,-13-10-129,0 0 0,4 10 0,-4-10 129,1 14-129,-1-14 0,0 12 0,0-12 0,0 20 0,0-6 0,0 0 0,0 1 0,0 5-129,0 2 258,0-5-129,0 6 0,0 2-129,0 0 129,0 0 0,0 0 0,1 0 0,4 3 0,-3 6 0,2-8 0,2 1 0,-3-1 129,1-1-258,-1 1 129,-1-6 0,1-3 0,-3-1 0,0-1 0,0-15 0,0 16 0,0-16 129,-12 6-129,12-6 0,-20 0 0,8 0 0,0 0 0,0 0 0,1 0 0,0 0 0,11 0-129,-12 5-258,12-5-387,0 0-1032,0 0-2967,10 12-129,-10-12-129,17 0-516</inkml:trace>
  <inkml:trace contextRef="#ctx0" brushRef="#br0" timeOffset="32391.8527">8345 12869 1548,'0'0'2322,"0"7"129,0-7 129,0 0-645,0 0 0,0 0-387,0 0-129,-8 2-129,8-2-387,0 0 129,0 0-387,-14 3-129,14-3 0,-12 0-129,12 0 0,-11 0-129,11 0 0,-16 0 0,16 0-129,-16 0 0,16 0 0,-19 1 0,19-1 0,-16 2 0,16-2 129,-13 2-129,13-2 0,0 0-129,-12 12 129,12-12 0,0 0 0,-3 19-129,3-8 129,0 1-129,0 5 129,1-1-129,2 3 0,0 1 0,0 3 0,1 2 0,-2 2-129,-1 2 129,2 0-129,0 0 0,-2 1 129,-1-1-129,0-1 129,1-2-129,-1-2 129,0 0-129,0 0 0,0-3 129,-2-2-129,0 0 0,1-3 129,-2-3-129,3-1 129,0-12 0,0 17 0,0-17 0,11 12 0,-11-12 0,13 5 129,-13-5-129,20 3 0,-9-1 0,2-2 129,-1 0-129,1 0 0,2 0 0,-2-2 0,2 2 129,-2-3-129,-1 3 0,-2-2 0,-10 2 0,18 0 0,-18 0 0,11 0 0,-11 0 0,0 0 0,6 12 0,-6-12 0,0 0 0,0 0-258,5 13-645,-5-13-2064,0 0-1032,0 0-387,0 0-387,11-11 0</inkml:trace>
  <inkml:trace contextRef="#ctx0" brushRef="#br0" timeOffset="35552.0335">8591 13004 1032,'-11'0'3096,"11"0"-387,0 0-129,0 0-516,0 0 0,0 0-387,0 0-258,0 0-387,14 1 129,-14-1-387,15-1 0,-15 1-258,21-7 0,-21 7 0,24-5-258,-24 5 0,20-4 0,-7 4-129,-1 2 0,-12-2 0,19 14 0,-19-14-129,18 19 0,-12-6 0,0 3 0,-4 0 129,-1 3-258,-1-2 129,0 0-129,-4-1 129,-4 0-129,0-3 129,-1 0-129,9-13 129,-21 14 0,21-14 0,-20 7 0,20-7 129,-15 1-129,15-1 0,0 0 0,0 0 0,-9-10 129,9 10-129,9-15 0,-9 15 0,19-9 0,-7 7 0,1-4 0,1 6 0,-1 0 0,1 3 0,-3 9 129,0-3-129,-1 2 0,-3 3 0,-1 3 0,-2-2 0,-2 1 0,-2-1 0,0-3 0,-2-1 0,2-11 0,-12 15 129,12-15-129,-19 15 0,19-15 0,-19 5 0,19-5 129,-20 4-129,20-4 0,-15 0 0,15 0 0,0 0 0,0 0 0,0 0-258,0-7-258,0 7-645,7-4-1161,-7 4-1806,19-1-258,-7 1-516,-1-2 258</inkml:trace>
  <inkml:trace contextRef="#ctx0" brushRef="#br0" timeOffset="35813.0484">8984 13283 2322,'17'0'4386,"-17"0"-129,11 14 129,-8-2-1806,-3-12-903,7 26-516,-7-11-387,2 4-129,-2-1-258,0-1-129,0 0-129,0-4-129,0 0-258,0-13-516,0 15-1677,0-15-1677,0 0-258,0 0-516,-3-15 387</inkml:trace>
  <inkml:trace contextRef="#ctx0" brushRef="#br0" timeOffset="36724.1005">9186 12989 1548,'-6'0'3741,"6"0"387,0 0-129,-10-12-1419,10 12-387,0-12-516,0 12-387,4-14-129,-4 14-258,15-12-129,-2 7-129,-13 5-258,20-7-129,-7 5 0,1 2-258,2 0 129,-2 2-129,3 5 0,-4 1 0,2 4 0,-4 2 0,-3 0 0,-5 2-129,-1 5 0,-2-1 0,-3-1 0,-6-5 0,-1 1 129,-3 2-129,0-3 0,2-2 129,0-1 0,11-11 129,-17 17-129,17-17 0,-11 12 0,11-12 0,0 0 129,0 0-129,0 0 129,12 0-129,0-1 0,0-2 0,5 3 129,-1 0-129,2 1 0,2 6 0,-4-2 0,-2 4 0,0 4 0,-3-1 0,-4 3-129,-2 1 129,-3 1 0,-2-1 0,0 2-129,-2-2 129,-5-3 0,-4 1 0,1-4 0,-3-1 0,-5-1 0,2-1 129,-2-4-129,2-2 129,-2 0-129,6 1 0,1-2 129,11 0-129,-11 0 0,11 0-258,0 0-129,0-15-1032,8 10-2838,-8 5-387,14-16 0,-14 16-516</inkml:trace>
  <inkml:trace contextRef="#ctx0" brushRef="#br0" timeOffset="37623.1519">9492 12789 3483,'0'15'4515,"0"-15"-258,0 0 129,0 0-2322,0 0-387,0 0-387,0 0-129,7 7-516,-7-7 0,16 2-129,-5 1-258,-11-3 0,20 5-129,-10-5 0,2 2 0,1 0 0,1 1-129,-3-1 129,0 1-129,0-2 129,1 1-129,-12-2 0,17 9 0,-17-9 0,13 3 0,-13-3 0,11 6 0,-11-6 0,0 0 0,8 12 129,-8-12-129,0 0 0,2 16 0,-2-16 0,0 16 0,0-16 0,0 19 0,0-7 0,-1 3 0,-1 1 0,2 1 0,0 3 0,0 0 0,0 3 0,0 2 0,0-1 0,0 5-129,0 0 129,1 0-129,2 3 129,0 1 0,-1 0 0,2-1 0,0 1-129,-1-3 258,0 0-258,2-3 258,-3-6-258,1-4 129,-3-2 0,0-15 0,-2 14 0,2-14 129,0 0-129,-18 3 0,18-3 0,-21 0 0,9 0 0,1 0 0,0 2 0,11-2 0,-18 5 0,18-5 0,-13 2 0,13-2-258,0 0-387,0 0-1419,0 0-2322,0 0-258,7-5-258,-7 5-516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14081 12155 1548,'89'-63'2580,"-28"22"-387,8-2-387,7-6-774,10 1-645,7-6-2322,7 9-1032,-6-13-129</inkml:trace>
  <inkml:trace contextRef="#ctx0" brushRef="#br0" timeOffset="2372.1356">15471 11501 1,'0'0'2708,"0"0"-128,0 0-387,0 0-387,-8 0-258,8 0-258,0 0 0,-13 0-258,13 0-129,-13 0-129,13 0-129,-17 3-258,6-3 0,11 0-129,-22 7 0,22-7-129,-20 6 258,20-6-258,-19 6 0,19-6 129,-13 5-129,13-5 0,0 0 0,0 0 0,-11 12 0,11-12 0,0 13 0,0-13-129,0 23 129,1-7-129,2-2 129,3 7-129,-2 2 129,0 2-129,0 0 0,-1 4 129,1-4-129,-1 6 0,0-2 0,-2 0 0,-1-4-129,0 1 129,3-2-129,-3-3 129,0-1-129,0-6 0,0 1 0,0-15 129,0 22-129,0-22 0,0 0 129,9 12 0,-9-12 0,11 3 129,-11-3-129,18 0 129,-7-3 0,0 3-129,1-1 129,0 1 0,-1 0-129,1 0 129,-2 0-129,-10 0 0,21 8 0,-21-8-258,20 8-516,-20-8-2451,10 0-774,-10 0-129,13 0-387</inkml:trace>
  <inkml:trace contextRef="#ctx0" brushRef="#br0" timeOffset="2936.1679">15708 11626 1419,'-7'-4'2580,"7"4"-516,0 0-387,0 0-387,0-13-258,0 13 0,1-12-129,-1 12 0,3-11 129,-3 11-129,0 0 129,0 0 0,0 0-258,0 0 0,0 0-129,0 0-129,0 0 0,7 15-129,-7-1 0,5 6-129,-5 1 0,1 3 0,-1 1 0,0 0-129,0-4-129,0 4 129,-1-7-129,0-2 0,-1 0 0,0-6 0,2-10 0,0 13-129,0-13-387,0 0-516,6 4-2451,-6-4-645,0 0-387,13-4-258</inkml:trace>
  <inkml:trace contextRef="#ctx0" brushRef="#br0" timeOffset="3200.183">15857 11853 1935,'10'12'3999,"-5"2"387,-5-14-516,0 14-1806,3 0-516,-3-14-516,0 21-516,0-21-258,-3 20 0,3-20-129,-4 21-129,2-9-129,2-12-258,-4 27-516,4-27-1677,-5 11-1419,5-11-258,-1 14-129</inkml:trace>
  <inkml:trace contextRef="#ctx0" brushRef="#br0" timeOffset="4271.2442">16063 11601 258,'0'-12'3999,"0"12"129,0 0-129,10-8-1548,-10 8-387,0 0-516,13-8-645,-13 8-129,17 0-258,-17 0-129,18 0 0,-7 3-387,-11-3 258,20 8-258,-20-8 258,18 10-258,-11 1 0,-7-11 129,14 21-129,-11-8 129,-3 0-129,0 2 129,0-3-129,0-1 0,0-11 0,-10 20-129,10-20 129,-19 12 0,8-4-129,0-3 129,-1 3-129,0-4 129,12-4 0,-19 7 0,19-7 0,-12 5 0,12-5 0,0 0 129,0 0 0,0 0 0,10 0 0,1 0 0,1 0 0,3 0 0,0 0 0,0 0-129,1 3 129,-1 3-129,-2 2 0,-1 2 0,-1 2 129,-2 2-129,-3 0-129,-2 3 129,-4-2 0,0-1 0,0 1 0,-8-1 0,-1 0 0,-2-3 0,-1-2 0,-2-1 0,-4-4 0,3 1 0,-1-1 129,0-1-129,1-3 129,2 0 0,1 0 0,12 0 129,-16-3-129,16 3-129,0 0 129,-11-9-129,11 9 0,0 0-129,0 0-129,3-12-516,7 12-2838,-10 0-645,13 0-516,-13 0-258</inkml:trace>
  <inkml:trace contextRef="#ctx0" brushRef="#br0" timeOffset="5407.3092">16394 11489 2967,'0'0'4257,"0"0"-258,0 0-1032,0 0-645,6 3-774,-6-3-258,14-1-516,-14 1-129,21-6-258,-21 6-129,23-6 0,-11 5 0,0-2-129,-1 2 0,0 1-129,-11 0 129,19 0-129,-19 0 129,15 0-129,-15 0 129,12 2-129,-12-2 129,0 0-129,10 2 0,-10-2 129,0 0 0,0 0-129,0 0 129,2 12 0,-2-12-129,0 0 129,-2 15 0,2-15-129,-3 18 129,3-18-258,-5 23 129,4-11 0,0 6 0,0 0 0,-1 2 0,2 1 0,0 1 0,0 1 129,0 2-129,0 0 0,0-1 0,0 0 0,0 1 0,0 2 0,0 0 0,0-3-129,0 1 129,-3-4 0,3-4 0,-1-1 129,0-3-258,1-13 258,-5 16-258,5-16 258,0 0-129,0 0 0,-13 8 0,13-8 0,-14 0 0,14 0 129,-18 0-129,18 0 0,-22 3 0,11-1 129,0 1-129,0 0 0,11-3 0,-16 2 0,16-2-129,0 0-129,0 0-645,-12 5-3096,12-5-387,0 0-258,7 0-516</inkml:trace>
  <inkml:trace contextRef="#ctx0" brushRef="#br0" timeOffset="30006.7162">11866 3950 645,'0'0'1677,"0"0"0,0 0-129,0 0-129,0 0-129,-5-8-129,5 8-258,0 0 129,0 0-129,0 0 0,0 0-129,0 0-129,0 0 129,-14-4-258,14 4 129,0 0-258,0 0 129,-12 0-258,12 0 129,0 0 0,-14 0 0,14 0-129,-15 3 0,15-3-129,-16 0 129,6 0 0,10 0-129,-20 0 0,8 0 129,2 0-258,-2 0 129,-1 0 0,1 0 0,2 0-129,-2 0 129,12 0-129,-18 0 129,18 0-129,-15 5 129,15-5-129,0 0 0,-10 9 129,10-9-129,0 0 0,-2 12 129,2-12-129,0 12 129,0-12-129,0 17 0,0-3 0,0 0 258,0 3-258,0 1 129,0 4-258,0 2 258,0 0-129,0 4 0,0 3 0,0 2 0,-1 4-129,-1-2 129,1 4-258,-4-1 258,4-1 0,0-3 0,1-4 0,0-4 0,0-2 0,0-6 0,0-2 0,2-4 0,-2-12 0,8 17-129,-8-17 129,7 12 0,-7-12 0,0 0 0,12 7 0,-12-7 0,12 0 0,-12 0 0,14 0 0,-14 0 0,20-3 0,-8 3 0,-1 0 0,1 0 0,1 0 129,0 0-129,-1 0 0,-1 3 0,0-3 0,-11 0 0,17 2 0,-17-2 0,12 3 0,-12-3 0,0 0 0,12 0 0,-12 0 0,0 0 258,0 0-258,0 0 0,13 5-387,-13-5-129,13 3-2967,-13-3-903,0 0 129,0 0-1032</inkml:trace>
  <inkml:trace contextRef="#ctx0" brushRef="#br0" timeOffset="31306.7906">12111 4078 774,'0'0'3483,"0"0"258,0 0-774,0 0-645,-1-16-258,1 16-516,0 0-258,0 0-258,-4-12-387,4 12-129,0 0 0,0 9-258,0-9 0,-1 23 0,1-5 0,-1 6-129,1 3-129,0 5 129,-1 3-129,1-1 0,0 0 0,0-2 0,0-1 0,0-5 0,0-3 0,0-9 0,0-2 0,0-12 0,1 12 0,-1-12 0,0 0-129,0 0 129,0 0-129,0 0-516,0 0-387,0 0-1935,16-4-1161,-16 4-387,14-15 0</inkml:trace>
  <inkml:trace contextRef="#ctx0" brushRef="#br0" timeOffset="31562.8052">12304 4371 516,'13'13'4128,"-13"-13"129,7 19-258,2-1-1548,-9-18-516,1 30-645,-1-15-645,0 2-258,0-2-258,-3 1 0,1-2-129,1-1 0,1-13-129,-4 14-258,4-2-1806,0-12-1806,0 0 0,0 0-516,0 0 129</inkml:trace>
  <inkml:trace contextRef="#ctx0" brushRef="#br0" timeOffset="32018.8313">12588 4062 774,'12'0'2709,"-12"0"-387,0 0-129,0 0-387,0 0-387,6-12 129,-6 12-258,0 0 0,0 0-129,0 0-258,7 9 129,-7-9-258,0 19 0,0-6-129,0 7-129,0 0-129,0 3 129,-1 3-387,-1 3 129,0 0-258,1 0 129,-1 0-129,1-2 0,-1 0 0,2-6 0,0-4-129,0-5 129,0 0-258,0-12-774,0 0-2838,12 0-387,-12 0-258,7-9-387</inkml:trace>
  <inkml:trace contextRef="#ctx0" brushRef="#br0" timeOffset="32975.8861">12760 3893 1806,'0'0'3999,"0"0"258,0 0-1161,0 0-645,0 0-645,0-11-645,7 11-129,-7 0-258,22-7 129,-11 0-516,5 7 387,-4-2-516,3 2 129,-3 0-129,1 1-258,-13-1 129,20 13-129,-20-13 0,18 12 0,-18-12 129,17 12-129,-17-12 129,13 13-129,-13-13 0,0 0 129,11 11-129,-11-11 0,0 0 0,4 10 0,-4-10 129,0 0-129,0 12 0,0-12 0,0 12 0,0-12 0,-2 15 0,2-15 0,-2 22 0,1-11 0,1 4 0,0 2 0,0 0-129,0 3 129,0 1-129,0 7 129,0 0 0,0 4-129,1 4 129,-1-2 0,3 1 0,-2 0 0,-1 0-129,0 0 129,2-4-129,-2-3 129,0-5-129,0-1 129,-3-1-129,-1-3 129,-2 0 0,0-3 0,-2-4 0,1 2 0,-1-2 0,1 0 0,7-11 129,-19 15-258,19-15 258,-18 7-129,18-7 0,-18 3-129,18-3 258,-15 0-129,15 0 0,0 0 129,0 0-258,0 0-258,0 0-774,0 0-3096,9-3 0,-9 3-645,14 0-129</inkml:trace>
  <inkml:trace contextRef="#ctx0" brushRef="#br0" timeOffset="34310.9623">13438 3995 1,'0'-11'3482,"0"11"517,0 0-516,0 0-1161,0 0-258,0 0-774,0 0-258,0 0 0,0 0-387,-1 11-129,1 3-129,0 2 0,0 5 0,0 1-129,3 5-129,-2 3 0,2 4 0,-2 0-129,0 2 258,0-2-516,2-1 258,-2-4 0,-1 1 0,1-4 0,0-7 0,1-2-129,0-2 129,0-2 0,-2-13-129,6 16 129,-6-16 0,0 0 0,13 10 0,-13-10 0,13 3 0,-13-3 0,12 0 0,-12 0 0,18 0 0,-18 0 129,21 0-129,-10 0 129,1 0 129,2 0-258,0 3 129,2-2-129,0 1 129,-1-2-129,0 2 129,-1 2-129,0-3 0,-1 1 0,-2 1 129,-11-3-129,20 0 0,-20 0 129,15 0-129,-15 0 0,0 0 129,14-4-129,-14 4 129,0 0-129,0 0 0,0 0 0,5-10 0,-5 10 0,0 0 129,0 0-129,0-15 0,0 15 0,0-11 0,0 11 0,0-13 0,0 13 0,1-16 0,-1 16 0,0-20 0,1 8 129,-1-1-129,0-4 0,0-2 129,0-5-129,0-1 0,0-4 129,0 0 0,-4-2-129,2-1 0,0-1 129,-2 3 0,1 0-129,2 4 129,-2 3 0,3 1 0,-1 3 0,1 1 0,-1 5 258,1 2-258,0 11 0,0-14 0,0 14 0,0 0-129,0 0 0,0 0 0,0 0 0,0 0 0,0 0 0,0 0 0,2 9-129,-2-9-387,12 15-2580,-12-15-1032,0 0-516,0 0-387,0 0-387</inkml:trace>
  <inkml:trace contextRef="#ctx0" brushRef="#br0" timeOffset="35511.0309">14356 3834 1677,'0'0'3354,"0"0"-129,0 0-516,0 0-645,0 0 0,0 0-645,-6 14-258,6-14-129,-11 1-129,11-1-258,-13 6-129,13-6-129,-13 5 0,13-5 129,-18 6-258,7-2 0,11-4-258,-22 10 129,11-7 0,0-1 0,11-2-129,-19 4 258,19-4-129,-16 3 0,16-3 129,0 0-129,-10 4 0,10-4 129,0 0-129,-5 10 129,5-10-129,0 18 0,0-4 129,0-2-129,4 5-129,-2 3 0,3 2 0,-2 2 0,2 6 0,-1-2 0,-1 3 0,0 1 0,0 3 0,-1 0 0,-1 0 0,0-3-129,-1-2 129,0 2 0,0-6 0,0-2-129,0-4 129,0-4 0,0-3 0,0-1-129,0-12 129,0 16 0,0-16 0,0 0 0,9 12 0,-9-12 0,15 1 0,-15-1 0,20 0 0,-8-1 129,-1-2-129,2 0 0,3-1 129,-1 2-129,0 0 0,0 1 0,1-1-129,-2 2-129,0-4-387,4 6-1419,-7-5-2322,4 2-129,-15 1-387,18-16-258</inkml:trace>
  <inkml:trace contextRef="#ctx0" brushRef="#br0" timeOffset="36423.0832">14594 4000 1419,'2'-12'4128,"6"-1"-129,-8 13 258,0 0-1806,7-20-645,-7 20-516,12-8-645,-12 8-258,15-1 0,-3 1 0,-12 0-129,21 7 0,-21-7 129,20 14-258,-11-2 0,-1 1 0,-1 0-129,-4 2 0,-2-2 0,-1 0 129,0 0-129,0-13 0,-7 19 0,7-19 0,-16 16 0,16-16 0,-21 12 0,21-12 0,-19 8 0,19-8 0,-18 10 0,18-10 0,0 0 0,0 0 0,0 0 129,0 0 0,0 0 0,10 10 0,-1-10 0,6 3 0,-1-2-129,3 3 129,-1 0-129,2 3 0,-3-1 0,3 1 0,-2 0 0,-2 1 0,-1 6 0,-2 0 0,-4 0 0,-3 1 0,-2 2 0,-2 2 0,-2-1 0,-6-1 0,-2-4 0,-4 0 0,-1 1 0,-1-4 129,-3 2-129,2-4 129,-3-1 0,2-2-129,1-2 129,1-2 129,1-1-129,3 0 258,1-7-258,11 7 0,-11-9 0,11 9 0,0-12-129,0 12-129,11-8-258,-11 8-1032,29-12-2838,-15 6-258,8 2-129,-3-3-516</inkml:trace>
  <inkml:trace contextRef="#ctx0" brushRef="#br0" timeOffset="36699.0989">14979 4345 1,'16'17'3482,"-9"-5"517,0 0-258,0 5-1548,-7-17-258,8 27-516,-8-12-645,4 4 129,-4-3-387,0 2-129,-4-2-129,1-1 0,-2-1-258,0-2 0,2 3-1032,3-15-2967,-12 10 0,12-10-387,0 0-129</inkml:trace>
  <inkml:trace contextRef="#ctx0" brushRef="#br0" timeOffset="37555.148">15218 3991 2967,'0'0'4386,"0"0"-258,0-12 258,0 12-2064,7-17-258,6 12-645,-6-6-258,6 7-516,-13 4 0,24-7-129,-11 7-258,2 0 0,-1 7-258,1 4 0,-1-1 0,0 2 0,-1 0 0,-3 1 0,1 3 0,-5-4 0,-3 2 0,-1-1 0,-2 0-129,-4 2 129,-5 1-129,-4-3 129,0-1 0,-2 1-129,0-2 129,0-2 0,4 0-129,0-3 129,11-6 129,0 0-129,0 0 0,0 0 0,0 0 0,6 0 129,4-4-129,6 0 0,-2 4 129,2-1-129,-2 1 0,3 0 0,-4 7 129,-1 3-129,-1 6 0,-3-1-129,2 2 129,-5 1 0,-2 3 0,-1 0 0,-2 0 0,-2-2-129,-3-1 129,-5-2 0,-2 0 0,-2-2 129,-3-3-129,0-2 0,-1-1 129,0 0 0,2-4-129,2-1 129,1-1-129,1 0 129,12-2-258,-11 1 129,11-1-129,0 0-516,0 0-2580,0 0-1161,15 3-387,-15-3-258,21-4-258</inkml:trace>
  <inkml:trace contextRef="#ctx0" brushRef="#br0" timeOffset="38463.1993">15646 3841 1032,'12'-10'3741,"0"2"516,-12 8-516,14-2-2064,-14 2-129,14-10-129,-14 10-387,16-6-129,-16 6-129,18-3-129,-18 3-129,22 0 129,-22 0-258,23 0 129,-12 0-129,1 0-129,-1 3 0,0-1 0,-11-2 0,19 5 129,-19-5-258,14 5 0,-14-5-129,0 0 129,12 8 0,-12-8 0,0 0-129,0 0 129,3 14-129,-3-14 129,0 13-129,0-13 0,0 16 129,-2-4-129,0-3 129,1 7-129,-2 0 129,1-2-129,-1 6 129,1 0-129,1 4-129,0 1 258,0 6-258,-1-1 129,1 6 0,1 3 129,0 2-129,0 3 0,0 0 0,0 1 0,3 0 0,-1-1 0,0-4 0,1-4 0,-1-4 0,-1-7 0,2-4 0,-2-6 129,-1-15-129,0 13 0,0-13 0,0 0 0,-7 0 129,7 0-129,-17-5-129,7 3 129,10 2 0,-21-2 0,21 2 0,-19 0 0,19 0-129,-13 0 129,13 0-258,0 0-258,0 0-387,-7-14-1290,7 14-2193,2-15-387,-2 15-129,8-17-516</inkml:trace>
  <inkml:trace contextRef="#ctx0" brushRef="#br0" timeOffset="38915.2252">16310 4054 7482,'6'0'4902,"6"-9"-258,-12 9-258,20-10-2838,-20 10-258,22-12-387,-10 5-516,4 7 0,0-3-129,2 2-258,-1-1 129,-1 2-129,1 0-129,-4 0-129,2 2-387,-15-2-1419,19 0-2451,-19 0-129,0 0-387,0 0-387</inkml:trace>
  <inkml:trace contextRef="#ctx0" brushRef="#br0" timeOffset="39203.2423">16304 4224 5805,'0'11'5031,"0"-11"-387,18-4-129,-12-10-2580,15 14-387,-8-8-387,8 6-516,-2-3-258,0 5-129,-1 0-129,1 0 0,-2 0-129,-1 0 0,1 0-516,-6-2-903,3 2-2967,-14 0-258,18-7-387,-18 7-387</inkml:trace>
  <inkml:trace contextRef="#ctx0" brushRef="#br0" timeOffset="40410.3113">17344 3696 129,'0'0'3483,"0"0"516,0 0-903,0 0-516,0 0-129,0 0-516,-8 0-516,8 0-258,-13 5-258,13-5 0,-18 9-258,18-9-129,-24 13-129,10-5 0,-2-3-129,2 1 129,-1-2-129,0-1 0,2 1-129,2-1 129,-1 0-129,12-3 129,-17 6-129,17-6 0,-12 9 0,12-9-129,0 0 129,-7 17-129,7-17 0,0 23 129,2-7-129,2 2 0,1 2 129,2 4-129,-2 1 129,0 4-258,-1 0 258,2 0-258,-3 2 129,0-2 0,-1 0-129,0 2 258,-2-2-258,0-1 129,0 0 0,0-3 0,-3-1-129,-1-1 129,0-5 0,-1-4-129,3-2 129,2-12 0,-7 17-129,7-17 129,0 0 0,0 0 0,0 0 0,14 10 0,-3-10 0,2 0 0,3-2 0,0-1 0,4 1 0,-1-1 129,2-1-129,-2 1 0,-3 1-129,-2-1 0,-1 3-129,-13 0-387,20 0-774,-20 0-2838,0 0-516,6-21-129,-6 21-516</inkml:trace>
  <inkml:trace contextRef="#ctx0" brushRef="#br0" timeOffset="40898.3392">17519 3841 903,'8'-11'3870,"-8"11"516,10-16-774,-10 16-1032,0 0-516,15-8-387,-15 8-387,0 0-129,0 0-129,0 0-258,0 0-129,0 15 0,0-1-258,0 9 0,0-1 0,0 4-258,0 3 258,1 3-387,-1 0 258,1-3-258,-1-3 129,0-1-129,0-4 0,0-3 0,0-4 0,0-4 0,0-10 0,0 11 0,0-11-258,0 0-129,0 0-258,0 0-1290,11 1-2580,-11-1-258,14-2-387,-14 2-258</inkml:trace>
  <inkml:trace contextRef="#ctx0" brushRef="#br0" timeOffset="41175.3551">17782 4106 5547,'16'7'4902,"-5"5"0,-4 0-516,-7-12-2193,8 13-645,-8-13-645,5 28 0,-5-14-387,1 7-129,-1-1-129,0 0-129,0 1 0,0-3-129,-2-4 0,0 0 0,0-4-129,2-10-387,0 16-2580,0-16-1419,0 0-516,0-9-258,0 9-387</inkml:trace>
  <inkml:trace contextRef="#ctx0" brushRef="#br0" timeOffset="42146.4106">18194 3771 2322,'-9'-11'4902,"9"11"-258,0 0 129,0-14-1806,7 14-645,-7-7-774,11 7-387,-11 0-387,26-5-258,-12 3-129,6 2 0,-1 0-258,0 3 0,2 3 0,-2 0-258,-2 2 129,-3 3 129,-4 1-258,-3 2 129,-4 3 0,-3-1-129,0 2 258,-8-1-258,-4 1 258,-3-1-258,-3 0 258,-2-5-258,0-1 129,0 0 0,2-2 0,1-2 0,4 1-129,13-8 129,-12 4 129,12-4-129,6 0 0,7 0 0,4 0 0,4 0 129,0 0-129,4 0 0,-1 2-129,0 4 129,-4 4 0,0-1 0,-5 6-129,-2-1 129,-5 2 0,-2 2 0,-6-1 0,0 2 0,0-3 0,-5-1 0,-3-3 0,-5 2 0,-1-2 0,-2 0 0,-2-1 0,-2-1 0,-1 1 129,0 0-129,1-4 0,2 0 0,4-3 129,2-1-129,12-3 0,-14 0 0,14 0-129,0 0-129,6-3-387,-4-11-2064,10 10-1935,-4-7-387,6 4-258,-4-4-387</inkml:trace>
  <inkml:trace contextRef="#ctx0" brushRef="#br0" timeOffset="43270.4749">18658 3655 5289,'0'0'4773,"-3"12"-129,3-12-129,0 0-2838,0 0-129,0 0-645,0 0-258,6 0 0,-6 0-258,16 0 0,-16 0 0,24-3-129,-12 1-129,4-1 129,-1 2-129,-1 0 0,0-3 0,-3 3-129,2 1 0,-13 0 129,17 1-129,-17-1 0,17 5 0,-17-5 129,14 6-129,-14-6 129,13 10-129,-13-10 129,9 10-129,-9-10 0,5 17 129,-4-5-129,-1 0 0,0 2 129,0 0-129,0 1 129,0 5-129,-1-2 0,-2 1 129,1 4-129,0 0 129,0 1-129,0 2 0,2 1 0,-1-1 0,0 0 0,1 2 0,0-2 0,0 2 0,1-3 0,2 0 0,1 2 0,0 1 0,-1-1 0,2 0 0,-2-1 0,2-4-129,-3 2 129,-1-3 0,1-2 0,-2-6 0,0-1 0,0-12 0,-3 14 129,3-14-129,-11 11 129,11-11-129,-15 5 0,15-5 0,-19 4 129,8-2-129,-1 1 0,1-3 0,-2 0 0,0 0 0,1 0 0,0 0 0,12 0 0,-17-3 0,17 3 0,0 0 0,-10-14-129,10 14-258,1-17-774,15 13-3870,-10-8 129,8 8-516,-14 4-516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14236 17181 1677,'29'-48'3354,"-3"10"-903,9-12-516,13-5-387,15-20-1032,19-5-3096,20-7-1161,3-13 387</inkml:trace>
  <inkml:trace contextRef="#ctx0" brushRef="#br0" timeOffset="3342.1912">15586 16356 1677,'0'0'2709,"0"0"-258,0 0-387,0 0-645,0 0 0,0 0-645,-6 5 129,6-5 0,-11 0-129,11 0-129,-11 0-129,11 0 0,-13 0-129,2 0-129,11 0 0,-16 0 0,16 0-129,-18-3-129,7 3 129,-2 0 258,3 0-387,10 0 258,-18 3-129,18-3-129,-14 5 129,14-5 129,0 0-129,-11 9-129,11-9 129,-3 12-129,3-12 0,0 0 129,0 17-129,0-17 0,0 22 0,0-8 0,0 3 0,0 3 0,0 1 0,-3 5-129,2-1 129,0 6-129,0-3 129,1 0 0,-1-3 0,1 4 0,-1-3 0,1-1-129,0-4 129,0 0 0,0 0 0,1-5 0,0 1 0,0-2 0,1-5 0,-2-10 0,3 21 0,-3-21 0,0 0 0,13 11-129,-13-11 129,11 3 129,-11-3-129,17 0 0,-7 0 129,-10 0-129,20-4-129,-20 4 258,20-5-129,-20 5 0,20-2-129,-20 2 129,18-7-129,-18 7-387,12-1-774,2 1-2322,-14 0-645,13-5 0,-13 5 0</inkml:trace>
  <inkml:trace contextRef="#ctx0" brushRef="#br0" timeOffset="3903.2233">15805 16462 129,'0'0'3096,"0"0"-774,0 0 258,0 0-516,0-17-258,0 17-387,0 0 0,0 0-129,0-12-129,0 12-387,0 0 0,0 0-258,0 0 0,0 0 0,0 10-129,0 0-129,0 4 0,0 5-129,0 3 0,0 1 0,-3 6-129,0-3 0,-1 3 0,0 0 0,-2-3-129,2-4 129,1-3 0,-1-2 0,2-7 0,2-10-129,-4 16 0,4-16 0,0 0-129,0 0-516,0 0-1677,0 0-1677,6 0-258,-6 0-129,0 0-128</inkml:trace>
  <inkml:trace contextRef="#ctx0" brushRef="#br0" timeOffset="4362.2495">16002 16713 645,'0'0'4128,"10"-5"129,-10 5 0,0 0-1935,0 0-516,12-4-516,-12 4-516,0 0-258,0 12 0,3 5-129,-3-6-258,0 3 0,0 5-129,0-5 129,-2 3-129,-1 1 0,-1-4-129,-1-2-129,3 4-516,-8-12-1290,10-4-2064,0 0-258,0 0-387,-7-6 129</inkml:trace>
  <inkml:trace contextRef="#ctx0" brushRef="#br0" timeOffset="5338.3053">16290 16383 3225,'0'0'3741,"0"0"-903,-11 0-516,11 0-258,0 0-387,0 0-387,-2-10-258,2 10-129,0 0-387,9-6-129,-9 6-129,17-4 0,-6 4-129,2-1 0,1 0 0,-1 1 0,3 0 129,-2 4-258,0-2 129,-3 6-129,-11-8 129,16 16-129,-16-16 0,6 20-129,-6-8 129,0 2-129,-3-2 129,-5 1 0,-1 2 0,-2-1 0,-3 1 0,-1-2 0,0-4 0,3 1 0,-3 0 0,15-10 129,-19 13-129,19-13 258,0 0 0,0 0-129,0 0 129,0 0-129,0 0 0,12 0 0,2-4 0,-1 3-129,2 1 0,1 0 0,-1 3 0,-2 2 0,-3 1 0,2 2 0,-4 6 0,-2-3 0,-6-11 0,11 26 0,-8-11-129,-2 6 258,-1-6-258,0 0 129,-2-2 0,-5 2-129,-1-2 129,-3-5 0,-2-3 0,0 1 0,-3 0 0,0-2 0,-3 0 0,5-4 0,-2 0 129,4 0-129,0 0 0,12 0 0,-13 0 0,13 0 0,0 0 0,-4-12-258,4 12-258,0 0-1935,9-12-1806,-9 12-129,16-14-645,-16 14 258</inkml:trace>
  <inkml:trace contextRef="#ctx0" brushRef="#br0" timeOffset="6570.3758">16664 16339 1806,'0'0'3999,"0"0"0,-4 11-1290,4-11-516,0 0-129,0 0-903,0 0 0,0 0-516,8-1 0,-8 1-258,0 0 0,14-5 0,-14 5 0,17-3-258,-17 3 0,16 0-129,-16 0 0,20-3 0,-20 3 0,19 0 0,-19 0 0,16 0 0,-16 0 0,13 3 0,-13-3 129,0 0-258,0 0 258,12 8-129,-12-8 0,0 0 129,0 0-129,0 12 129,0-12 0,0 0 0,-1 14-129,1-14 129,-3 12-258,3-12 258,-4 20-129,4-8 0,-2 0-129,2 2 129,0 3 0,-2 0 0,2 2 0,-1 3 0,1 2 0,0 1 0,-1-2 0,1 5-129,0-2 258,0 0-258,0-2 129,0-1 0,0-2 0,0-3 0,0-2 0,0-4 0,0-12 0,0 18 0,0-18 0,0 0 0,-1 11 0,1-11 0,0 0 0,-12 8 0,12-8 0,-16 0 129,16 0-129,-19 7 129,19-7 0,-21 7-129,21-7 129,-20 3-129,20-3 0,-12 7 0,12-7-258,0 0-258,-11 1-2193,11-1-1677,0 0-129,6 0-645,-6 0 258</inkml:trace>
  <inkml:trace contextRef="#ctx0" brushRef="#br0" timeOffset="11162.6385">8840 13815 516,'23'-39'3870,"-6"10"387,8-7-129,9-3-2193,4-14-129,16 2-774,4-12 0,15 3-774,6-5-129,3-6-1548,8 1-2193,5 3-516,-5-1-129,1 3-258</inkml:trace>
  <inkml:trace contextRef="#ctx0" brushRef="#br0" timeOffset="13858.7927">8588 11894 2322,'0'0'2064,"0"0"-129,-11 0-258,11 0-387,0 0-129,-18 0-129,18 0-258,-13 3 0,13-3-387,-17 7 129,17-7-258,-21 5-129,21-5 129,-21 6-129,10 0 258,-2-5-258,1 3 0,0 0-129,12-4 129,-17 8 129,17-8-129,-16 9-129,16-9 129,-9 14 0,9-14 0,-5 15 129,5-15-129,-2 15-129,2-15 129,0 22-129,0-10 0,1 5 129,1 2-129,1 5 0,0 3 0,0 2 129,-2 2-129,1 2 129,1-1-258,-2 0 258,-1 0-129,2-4 129,-2-3-258,0-3 258,0-3-129,0-6 0,0-1 0,0-12 0,2 11 0,-2-11 0,0 0 0,13 7 129,-13-7 129,18 1 0,-6 1 0,-12-2 129,22 2-129,-11-2 0,0 0 0,2 3 0,-3 0-258,4-1 129,-14-2-129,18 7-129,-6-7 0,0 5-1161,-12-5-2193,17 2-258,-6-2-258,-11 0-258</inkml:trace>
  <inkml:trace contextRef="#ctx0" brushRef="#br0" timeOffset="14890.8517">8794 12037 258,'0'0'2967,"-4"-12"-387,4 12-129,0 0-516,0-20 0,0 20-258,7-20-258,-7 20-387,14-19-129,-3 13-258,-4-6 0,-7 12-258,16-4-129,-16 4 0,19 0-129,-19 0 0,18 15 0,-18-15-129,15 20 129,-10-6-129,-2 3 0,1-1 129,-4 4-129,0-3 0,-2 3 0,-1 1 0,-4-4 0,-1-1 0,-1 0 0,1-2 0,-1-2 0,1-1 0,8-11 129,-13 11-129,13-11 0,0 0 0,-12 4 129,12-4-129,0 0 0,0 0 0,10-2 0,-10 2 0,21 0 0,-9 0 0,3 0 0,0 1 0,-3 4 0,3 4 0,-4 1 0,0 2-129,-2 3 258,-2 2-129,-4 1 129,-2 0-129,-1 0 129,0-1-129,0 0 129,-7-2 0,1-3-129,-4-2 0,10-10 0,-21 15 0,10-13 129,-1 1-129,0-2 0,12-1 0,-18 0 0,18 0 0,-12 0 0,12 0 0,0 0-129,0 0 0,0 0-258,0 0-774,12-9-2709,-12 9 0,21-5-258,-7 3-129</inkml:trace>
  <inkml:trace contextRef="#ctx0" brushRef="#br0" timeOffset="15295.8749">9146 12293 2709,'0'0'3612,"0"0"129,0 0-903,0 0-645,0 0-387,5 9-645,-5-9-129,3 23-387,-3-9-258,1 5-129,-1-1 0,0-1-129,0-2-129,0-3 0,0-2-258,0-10-516,0 0-2709,1 11-258,-1-11-387,3-5-129</inkml:trace>
  <inkml:trace contextRef="#ctx0" brushRef="#br0" timeOffset="16054.9183">9376 11984 2451,'0'0'2709,"0"0"129,0 0-774,0 0-129,0 0-387,0 0-258,0 0-129,0 0-387,-5 6-258,5-6-129,-5 24-129,2-8 0,2 1 0,1 0-129,0 2-129,0-9 129,0 4-129,0-14 0,9 18 129,-9-18-129,16 8 0,-16-8 0,19 4 0,-8-2 0,-1 0 0,2-2 129,0 0-129,-2 0 0,2 2 0,-12-2 0,18 7 0,-18-7 0,17 10 0,-17-10 0,13 16 0,-13-16 0,10 21 0,-6-9 0,-3 1 0,0 0-129,-1 0 129,0 0 0,0-2 129,-3 0-129,3-11 0,-15 20 129,15-20-129,-20 19 129,7-12 0,1 1 0,-3-3 0,1 0 129,0-1-129,2-4 0,12 0 0,-18-3 0,18 3 0,-7-11-258,7 11 0,2-17-1032,-1 7-2580,6-3-387,1 2 129,-3-3-645</inkml:trace>
  <inkml:trace contextRef="#ctx0" brushRef="#br0" timeOffset="16475.9424">9417 11956 129,'-7'10'3096,"7"-10"129,0 0-645,0 0-387,0 0-258,0 0-516,0 0-129,3-7 0,8 7-387,-11 0 0,15-4-258,-15 4-129,22 0-258,-10 0-129,1 0 0,0 0 0,1 0-129,-2 0 0,0 0-258,-1 1-903,-11-1-2709,16 1-258,-16-1 0,0 0-516</inkml:trace>
  <inkml:trace contextRef="#ctx0" brushRef="#br0" timeOffset="17430.997">9641 11815 903,'0'0'3870,"0"0"258,0 0-774,0 0-903,7-5-387,-7 5-645,14-2-129,-2 2-516,-12 0-258,21 0-129,-21 0-129,23 0 0,-23 0 0,20 6-129,-20-6-129,21 5 0,-21-5 129,13 9-129,-13-9 129,0 0-129,13 12 129,-13-12-129,0 0 0,4 15 129,-4-15-129,0 0 0,0 14 0,0-14 0,-2 18 0,0-7 0,2-11 129,-6 24-129,5-8 0,0 1 0,-1 1 0,0 2 0,2-1 0,0 3 0,0 5-129,0-3 129,2 5 0,1-2 0,-2 0 0,3 2 0,-2 0-129,0-1 129,2-4 129,-2-1-129,-2-2 129,0-4-129,0 0 129,0-2-129,-1-3 258,1-12-258,-10 17 0,10-17 129,-18 12-129,18-12 0,-21 13 129,10-9-129,1 4 129,10-8-129,-21 9 0,21-9 129,-13 8-129,13-8 0,0 0-129,0 0-903,0 0-2967,8-3-258,-8 3-516,21-13 0</inkml:trace>
  <inkml:trace contextRef="#ctx0" brushRef="#br0" timeOffset="18751.0724">15544 12126 1548,'59'-58'3354,"-22"17"0,14-3-1548,11-2-774,10-12-1935,16 5-1677,4-16-645,12 10-258</inkml:trace>
  <inkml:trace contextRef="#ctx0" brushRef="#br0" timeOffset="20778.1885">17128 11476 1161,'0'0'2193,"0"0"-387,0 0 258,0 0-387,0 0-129,0 0-258,0 0-258,-13 0 0,13 0-258,-11 0 0,11 0-258,-12 3 129,12-3-258,-15 3 0,15-3-129,-17 3 0,17-3-129,-16 1 129,16-1-258,-18 4 258,18-4-258,-16 7 0,16-7 129,-14 5-129,14-5 0,-11 9 0,11-9 129,0 0-129,-8 12 0,8-12 129,-4 10-129,4-10 0,-1 22 0,0-5 0,-1-3 0,1 8 0,1 0 0,-3 2 0,2 1 0,0 1 0,0 1 0,-1-3 0,1 0 0,0 1 0,-1-2 0,1-1 0,-1 0 0,0-5 0,1 0 0,0-2 0,1-1 0,0-5 0,0-9 0,0 16-129,0-16 129,0 13 0,0-13 0,0 0 129,11 7-129,-11-7 0,14 6 0,-14-6 129,19 0 0,-19 0 129,24 2-129,-15-2 0,4 2 0,-2-2 0,-11 0 0,20 6 0,-20-6-129,13 5 0,-13-5-129,0 0-258,11 7-2193,-11-7-1290,0 0-129,0 0-387,0 0-129</inkml:trace>
  <inkml:trace contextRef="#ctx0" brushRef="#br0" timeOffset="27658.582">17381 11569 2322,'0'0'2838,"0"-12"-258,0 12-258,0 0-387,0 0-387,0 0 0,0 0-516,0 0-129,0 0-258,1 8-129,1 3-129,-2 5-258,1 1 129,-1 4-129,1 3 0,1 1-129,-2 0 129,0-2-129,0 1 0,0-7 0,2 0 129,-2-5-258,0-12 129,1 17 0,-1-17 0,0 0 0,0 0 0,0 0 0,0 0-129,0 0-387,0 0-516,12-2-1419,-12 2-1419,0 0-129,12-14-258</inkml:trace>
  <inkml:trace contextRef="#ctx0" brushRef="#br0" timeOffset="27935.5978">17518 11814 2451,'14'12'3354,"-2"0"-258,-4-1-774,-8-11-387,7 24-516,-7-11-387,0 2-387,0-5 0,-1 4-258,-4-4-129,0 2 0,5-12-258,-13 20 0,13-20 0,-8 14-258,8-2-645,0-12-1161,0 0-1548,0 0-387,0 0 129</inkml:trace>
  <inkml:trace contextRef="#ctx0" brushRef="#br0" timeOffset="28770.6456">17787 11543 1806,'0'-12'3096,"0"12"-645,0 0-516,0 0-258,-6 9-516,6-9-258,-9 17-129,5-5-258,0 4 0,-4-3 0,6 4-129,-3 1-258,3 0 129,-1-1-129,2-2 129,0-5-129,1-10-129,0 17 129,0-17-129,9 7 129,-9-7-129,17 0 129,-7 0-129,2-4 129,1 1-129,0 3 129,0-2-129,-2 2 0,2 0 129,-1 0-129,-12 0 0,20 5 129,-20-5-129,15 12 129,-15-12-129,13 18 0,-9-7 0,-2 2 0,-2-1 0,0 1 0,0 0 0,-3 0 0,-4-1 0,-2-2 0,9-10 0,-21 18 0,9-11 0,0-3 0,-3 0 129,-1 0-129,1-3 0,-2-1 0,0 0 129,0-1-129,4-3 0,0 0 0,2-3 0,11 7-258,-12-14-387,12 14-1677,0 0-1419,1-19 0,-1 19-387</inkml:trace>
  <inkml:trace contextRef="#ctx0" brushRef="#br0" timeOffset="29199.6701">17760 11557 1806,'10'-4'3870,"-10"4"-387,0 0-645,14-3-387,-14 3-387,16-6-516,-16 6-258,24-5-258,-24 5-516,27-4 0,-14 1-258,3 3 129,1 0-258,-4 0 0,2 0-129,-1 1-129,0-1 0,-3 0-258,3 5-387,-14-5-2838,14 0-516,-14 0-387,12-5-129</inkml:trace>
  <inkml:trace contextRef="#ctx0" brushRef="#br0" timeOffset="30045.7185">18040 11428 516,'7'0'3741,"-7"0"516,0 0-387,12 0-1419,-12 0-774,15 0-258,-15 0-387,17 0-258,-17 0-258,19 2-129,-19-2-129,18 4 0,-18-4-129,13 3 0,-13-3 0,15 5 0,-15-5-129,0 0 0,13 9 258,-13-9-258,0 0 129,8 13-129,-8-13 129,0 15-129,0-15 0,0 19 129,0-7-129,-1 0 0,-2 2 0,-1 0 0,2 1 129,-1 1-258,1 4 258,1 0-129,0 1 0,1 1 0,0-1 0,0 4 129,0 0-129,3 1 0,0-2 0,1-1 0,1 0 0,0 1-129,-2-2 129,2 2-129,-3-6 129,-1 1 0,-1-3-129,0-3 129,0-1-129,0-12 129,-10 17 0,10-17 0,-17 9 0,6-6 0,-1-1 0,0 2 0,-2-3 0,2 2 0,0 0 0,12-3 0,-16 4 0,16-4-387,0 0-129,0 0-1290,0 0-2193,0 0-387,6 0-129,-6 0-129</inkml:trace>
  <inkml:trace contextRef="#ctx0" brushRef="#br0" timeOffset="32322.8488">11842 5189 1419,'-16'0'2193,"2"0"-258,2 0-129,12 0-129,-22 0-387,22 0 129,-23-2-258,23 2-129,-24-1-258,24 1 0,-23 0-129,23 0 0,-21 0-258,21 0-129,-16 1 0,16-1 0,-11 11-129,11-11 0,-6 15 129,6-1-129,0 1 0,0 2 0,3 3 0,3 4 0,-4 2 0,5 6-129,-1-1 129,1 6-258,-1 4 129,-1-2-258,-1 1 258,-2-1-129,2 2 0,-4-4 0,0-2 0,0-2 129,0-5 0,-2-1 0,-1-5-258,2-3 258,1-4 0,0-3 0,0-12 0,1 13 0,-1-13 0,13 2 0,-1-2 0,0 0 0,3-5 258,0 0-258,3 3 0,-2-1 0,2 0 129,-2 3-258,3 0-387,-6-2-774,5 2-2838,-6 0-129,0 0-129</inkml:trace>
  <inkml:trace contextRef="#ctx0" brushRef="#br0" timeOffset="32790.8755">12121 5404 2322,'0'0'3999,"0"0"129,0 0-1806,0 0-387,0 0-387,0 0-387,0 0-387,3 9-129,-3-9-129,3 23-258,-2-6 0,-1 5-129,0 4 0,0 3-129,0 2 0,0 4 0,-1-6 0,0-3-129,0 0 129,1-4 0,0-5 0,0-4 0,0-13-258,0 12 0,0-12-387,0 0-1161,0 0-2451,0 0-258,14 0-258</inkml:trace>
  <inkml:trace contextRef="#ctx0" brushRef="#br0" timeOffset="33038.8897">12362 5695 1,'7'29'3869,"-7"-15"1,0 5-1419,2 3-387,-4-6-516,2 0-774,-2-2-129,2 2-258,-4-5-258,4-11 0,-1 17-258,1-17-258,1 12-1419,-1-12-1935,0 0-516,11 5 129</inkml:trace>
  <inkml:trace contextRef="#ctx0" brushRef="#br0" timeOffset="33418.9115">12610 5392 903,'0'0'3870,"0"0"-516,0 0-645,0 0-516,5 17-387,-5-6-516,0 10-387,0-2-258,0 7-129,0 1-129,0 2-258,0 0 129,0 3-387,-1-3 129,0 0 0,0-3 0,-2-4 0,2-2-129,0-4-129,1 0-774,0-16-2193,0 0-903,0 0-387,0 0-129</inkml:trace>
  <inkml:trace contextRef="#ctx0" brushRef="#br0" timeOffset="34298.9618">12774 5252 1677,'0'0'4128,"0"0"129,0 0-774,0 0-1290,15-9-387,-15 9-516,20-12-387,-8 4-258,3 4-129,-2 1-258,2 3 0,-3-2 0,1 2 0,-3 0-258,-10 0 0,19 5 129,-19-5-129,14 11 0,-14-11 0,11 13 0,-11-13 0,6 19 0,-6-19 0,2 21 0,-2-11 0,0 5 0,0 1 0,0 1 0,0 3 0,0-1-129,0 4-129,0 3 129,0 3 0,0 2 0,5-2 0,-2 3 0,3 1 0,-1-2 0,-1-2 129,1 0-129,-1 0 129,-1-1-129,-2 0 129,-1-1-129,0-3 129,-2-1 0,-3-4 0,-1-2-129,1-3 258,5-14-258,-18 15 258,18-15-129,-15 4 0,15-4 0,-16 0 0,16 0 0,-13-9-129,13 9 0,-8-14-645,8 14-3096,1-12-516,-1 12-387,9-15 0</inkml:trace>
  <inkml:trace contextRef="#ctx0" brushRef="#br0" timeOffset="35291.0185">13389 5327 1548,'7'-10'3612,"-7"10"129,0 0-1419,0 0-258,0 0-258,0 0-645,2 15-129,-2-15-258,0 27 0,0-13-258,0 8-387,0 0 0,1 4-129,-1 1 0,0 2-129,0 0 129,0 2-129,0-2 0,0-2 129,0-1-129,0-4 129,0-2 0,0-3-129,0-1 129,0-6 0,4 2-129,-4-12 129,9 12 0,-9-12 0,13 4 0,-13-4 0,16 0 129,-16 0-258,22-4 258,-12 3-129,5-3 0,-2 0 0,2 1 0,-2 1 129,4 2-129,-4-2 0,2 1 0,-2 1 0,-1 0-129,-1 0 129,0 0 0,-11 0 129,16 3-129,-16-3 0,15 0 0,-15 0 0,0 0 0,15-3 0,-15 3 0,0 0 0,10-15 0,-10 15 129,6-14-129,-6 14 0,3-17 129,-2 5-129,-1-4 129,0-5-129,0-3 129,0-2-129,0-3 129,-1-2 0,-3 2 0,3 4 129,-3 0-258,1 4 258,0 4-129,2 5 129,1 12-129,-3-12-129,3 12 129,0 0-258,0 0-129,0 0-1806,0 0-2064,3 5-258,-3-5-258,0 0-258</inkml:trace>
  <inkml:trace contextRef="#ctx0" brushRef="#br0" timeOffset="36343.0787">14413 5141 2322,'-9'7'3354,"9"-7"-387,-20 5-774,20-5-516,-20 1-129,20-1-387,-24 1-258,24-1-129,-26 3-129,16 1-258,-3-3 129,13-1-129,-21 7-129,21-7 0,-18 11 0,18-11-129,-10 10 129,10-10-129,-6 15-129,6-15 129,0 21-129,0-9 129,3 1 0,2 4-129,0 2 129,-2 3-129,1 2 0,2 3-129,-3 0 129,1 2-129,-2 3 0,-1-2 0,0-1 129,-1 0-258,0-2 258,0-3 0,0-2-129,0-3 129,0-4 0,1-3 0,-1-12-129,2 16 129,-2-16 0,0 0 0,0 0 0,10 10 0,-10-10 0,14 0 0,-14 0 129,18-3-129,-4-1 129,0 1-129,1 1 0,-1-1 129,3 2-129,-2 1-129,1 0-258,-5-7-1548,1 7-2193,-1 0-258,1-4-387,-1-2 517</inkml:trace>
  <inkml:trace contextRef="#ctx0" brushRef="#br0" timeOffset="37175.1262">14692 5256 1806,'-2'-13'4257,"2"13"129,2-13-129,4-1-2322,7 11-516,-6-11-129,8 13-645,-4-6-129,3 6-258,-1 0 0,2 1-129,-4 2-129,0 6 0,-1 4 129,-2 0-129,-2 3 0,-3-1 0,0 3-129,-3 0 129,0 0 0,-3 0-129,-2-3 129,-4-2-129,-1 1 129,-1-4-129,1-2 129,-3 1 0,2-3 0,-2-1 0,13-4 0,-16 8 0,16-8 129,0 0-129,0 0 0,0 0 129,0 0-129,19 7 0,-4-7 0,5 0 129,-3 2-129,5 0 0,-4 3 0,0 0 0,-1 6 0,-2-2-129,-4 3 0,-1 1 0,-2 3 129,-4-2-258,-3 3 129,-1-2-129,-4 0 129,-3 1 0,-5-2 0,-1-2 129,-2 0 0,-2-2-129,-1 0 129,-3 0 129,0-3-129,2 1 129,0-2 0,2-1 0,4-4 0,13-1 0,-17 0 0,17 0-129,0 0 0,2-12-258,14 12-1806,-3-8-2064,4 0-387,1-1-258,1 1 1</inkml:trace>
  <inkml:trace contextRef="#ctx0" brushRef="#br0" timeOffset="37455.1423">15053 5581 6321,'3'15'4644,"-1"6"-387,-2-21-1290,1 18-2322,-1-5-129,2 5-129,-2-4-129,2 5 0,-1-4-129,0 2 0,1 0-258,-2-17-516,1 19-3483,-1-19-258,0 0-387,0 0-129</inkml:trace>
  <inkml:trace contextRef="#ctx0" brushRef="#br0" timeOffset="38498.202">15285 5228 1548,'0'0'3741,"0"0"387,0 0-1419,-12 4-387,12-4-516,-6 13-516,6 1-258,0-14-387,-3 22-129,2-8-258,1 3 0,0 0-129,0 5 0,0-2 0,2 1-129,1-1 0,1-3-129,1-1 258,-2-6-129,-3-10 129,10 12-129,-10-12 0,14 0 0,-14 0 0,16-7 129,-3 0-258,-3 0 129,1 2 0,1 0 0,-2 1-129,1 4 129,-11 0 0,19 1 0,-19-1 129,14 17-387,-8-6 258,-2 3-129,1 2 129,-4 0-129,0 2 0,-1-1 0,0 0 0,-1-2 129,-4 4-129,-2-5 129,-2-1 0,1-1 0,-3-1 0,-2-1 0,0-2-129,-1-3 258,0-4-129,0 3 0,3-3 0,-1-1 0,12 0 0,-18-1-258,18 1-516,0 0-3096,-5-12-516,5 12-129,2-18 0</inkml:trace>
  <inkml:trace contextRef="#ctx0" brushRef="#br0" timeOffset="38831.2204">15254 5324 4128,'10'-10'4773,"-10"10"-516,21-9 0,-21 9-2967,28-10-258,-14 3-387,8 5-387,-1 0-258,-2-1-258,5 3-1419,-4 0-2580,-6 0 0,0-1-645,-14 1 387</inkml:trace>
  <inkml:trace contextRef="#ctx0" brushRef="#br0" timeOffset="39663.2685">15619 5121 1935,'0'0'4386,"9"0"129,-9 0-258,19 0-1677,-19 0-1548,27-1 0,-14-3-516,5 3-258,-4 0 0,2 1-129,-4 0 0,1 0 0,-13 0-129,18 0 0,-18 0 0,14 3 0,-14-3 129,0 0-129,10 11 0,-10-11 129,5 13-129,-5-13 0,4 16 0,-3-5 129,-1 2-129,2 2 0,-2 2 0,1 0 0,1 3 0,0 1 0,0 3 0,-1 2 0,2 2 0,0 1-129,1 2 129,-1 3 0,1 0 129,-1 3-258,1-1 258,0 0-129,-4-4 0,0-2 129,0-7 129,-1-2-258,-6-4 0,7-17 129,-12 15-129,12-15 129,-18 2-129,18-2 129,-18 0-129,18 0 0,-20 0 0,20 0 0,-16-2 0,16 2-258,-12-3-129,12 3-387,0 0-3354,0 0-387,0 0-258,7-14-258</inkml:trace>
  <inkml:trace contextRef="#ctx0" brushRef="#br0" timeOffset="40099.293">16328 5261 3999,'0'0'4902,"0"0"-258,0 0 0,9 0-2580,-8-7-387,15 7-387,-16 0-516,23-9 0,-10 2-387,4 2-129,-3 2-129,0 1-129,2 1-258,-4-3-129,2 4-645,-14 0-2322,13 0-1161,-13 0-516,0 0-129,0 0-129</inkml:trace>
  <inkml:trace contextRef="#ctx0" brushRef="#br0" timeOffset="40322.3063">16294 5424 774,'-1'17'4515,"16"-13"258,0-4-129,3-4-1935,8 4-774,-10-5-645,12 5-516,-7 0-645,-2-7-1677,2 7-2709,-4-1-387,-6 1-387,-11 0 0</inkml:trace>
  <inkml:trace contextRef="#ctx0" brushRef="#br0" timeOffset="41670.3834">17371 5009 2451,'0'0'3354,"0"0"-1161,-13 0-258,13 0-387,-12 0 0,12 0-258,-21 3-129,21-3-129,-23 5-258,12 2-129,-4-6-129,2 6 0,0-2-258,2 3 0,-1-4-129,12-4 129,-20 12-129,20-12 0,-12 13 0,12-13 0,-7 13 129,7-13-129,-5 17 0,5-5 0,0 0-129,0 3 129,4-1-129,1 2 0,-1 5 0,2-1 0,-1 4 0,2-2 0,-4 4 0,0 1 0,-2 2 0,-1 0-129,0-3 129,0 1-129,0-3 129,-3-5-129,1 0 129,0-6-258,2-1 258,0-12-129,0 10 129,0-10 0,0 0 0,0 0 0,8 7 0,-8-7 0,15 3 0,-4-1 129,2 0-129,2-1 0,-1 3 0,3-2 0,-2 1 0,0 2 129,-2-2-129,-1 1 0,-1 0-129,-11-4-129,19 10-1935,-19-10-1806,0 0-645,13 0 0,-13 0-128</inkml:trace>
  <inkml:trace contextRef="#ctx0" brushRef="#br0" timeOffset="42151.4109">17726 5082 2580,'0'0'4644,"0"0"-129,0 0-387,0 0-2193,2 6-129,2 13-645,-6-7-387,2 10 0,-6-1-387,5 6 129,-4 0-258,3 0 0,-1-1-129,0-2 0,3-2-129,0-3 0,0-4 0,0-3-129,0-12-258,0 0-387,11 18-1419,-11-18-2451,0 0 0,14-9-516,-14 9 258</inkml:trace>
  <inkml:trace contextRef="#ctx0" brushRef="#br0" timeOffset="42375.4235">17946 5346 645,'29'21'4257,"-18"-8"258,-5 3-387,-6-3-1806,6 12-903,-6-9-129,0 8-774,-3-6 0,1 3-258,-1-6-258,-2-1-258,5 1-1548,0-15-2193,0 0-516,0 0-129,0 0 1</inkml:trace>
  <inkml:trace contextRef="#ctx0" brushRef="#br0" timeOffset="43118.4662">18364 4991 2322,'0'0'4515,"0"0"-129,0 0 0,0 0-2064,-4 14-903,-4-2-516,7 9-516,-4-2 0,1 4 0,1 1-258,1 1 258,-3 0-258,4-1 0,0-3 0,1-4-129,0-1 0,0-3 0,3-1 0,-3-12 0,16 7 0,-16-7 0,22 0 0,-9 0 0,1-2 0,0-1 0,-1 0 0,2 3 0,-3 0-129,1 3 129,-3 2 0,-10-5 0,17 17-129,-11-3 129,-2-1 0,-3 1 0,1 2 0,-2 1 0,-2 1 0,-3 0 0,-4-2 0,-1 1 0,-1-3 0,-2-2-129,-1-1 258,1-2-258,-3-2 129,5-2-258,-3-2 258,3-3 0,11 0 0,-20 0-129,20 0-129,-14-7-1032,14 7-2967,0-16-258,0 16-258,0-21 0</inkml:trace>
  <inkml:trace contextRef="#ctx0" brushRef="#br0" timeOffset="43442.4848">18296 5141 4128,'13'-2'4902,"7"-3"-129,-5 2-129,-5-8-3225,17 10 0,-8-9-387,7 4-516,-4-2-258,3 0-258,0 3-516,-12-6-2709,5 6-1419,-6-2 0,0 1-645</inkml:trace>
  <inkml:trace contextRef="#ctx0" brushRef="#br0" timeOffset="45889.6245">18653 4969 2322,'0'0'3999,"7"-5"-774,-7 5-774,9-10 0,-7-2-774,10 12-258,-12 0-258,18-8-387,-18 8-129,21-6-129,-9 1-258,5 3 129,-1-3-129,3 2-129,-2 1 258,-1 0-258,-1 1 0,0 1 0,-15 0-129,19 5 129,-19-5-129,12 12 129,-12-12-129,7 10 129,-7-10-129,0 0 0,5 14 129,-5-14-129,0 12 129,0-12 0,-1 19-129,-3-7 129,1 3-129,-3 3 129,1 1-129,2 0 0,0 4 0,2 0 0,1 4 0,0-1 129,0 2-129,6 0 0,0 1-129,2-2 258,-1 3-129,1-5 0,1 2 0,0-1-129,-1-1 129,-2-1-129,0-5 258,0 1-258,-4-1 258,0-2-258,-1-3 258,-1-2-129,0-12 0,-1 16 129,1-16-129,-11 12 0,11-12 0,-17 9 129,6-5-129,0-1 0,-2 4 0,-1-2 0,2-2 0,12-3 0,-20 5 0,20-5-129,0 0-129,-10 4-387,10-4-2193,11 5-1677,1-5-387,-1-2-387,4-1 130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0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18360 11913 2193,'0'0'4128,"0"0"0,0 0-129,0 0-1806,0 0-774,0 0-645,0 0-516,0 0-129,-2 9 0,2-9 0,0 0-129,0 13-129,0-13-129,4 12-774,-4-12-1935,0 0-1032,2 13-258,-2-13 0</inkml:trace>
  <inkml:trace contextRef="#ctx0" brushRef="#br0" timeOffset="307.0176">18490 11890 3354,'0'0'4128,"0"0"-258,0 0-1290,9 19-774,-9-19-258,0 0-645,0 0-129,9 16-387,-9-16-129,0 0-129,13 5-258,-13-5-1032,0 0-2838,12 3-129,-12-3-258,0 0 129</inkml:trace>
  <inkml:trace contextRef="#ctx0" brushRef="#br0" timeOffset="600.0343">18633 11887 774,'17'7'3999,"-17"-7"387,0 0-387,7 20-1548,-7-20-516,1 13-516,-1-13-516,0 12-387,0-12-774,2 15-3354,-2-15-516,0 0-129,0 0-516</inkml:trace>
  <inkml:trace contextRef="#ctx0" brushRef="#br0" timeOffset="2439.1395">14008 12335 1161,'0'0'3870,"0"0"0,0 0-1290,0 0-258,-10-6-903,10 6-129,0 0-645,-13 0 129,3-3 0,10 3-258,-16 0-258,16 0 258,-18 0-258,18 0 129,-17 0 0,17 0-129,-19 0-129,19 0 129,-14 5 258,14-5-258,-13 6 129,13-6-258,0 0 129,-14 17 0,14-17 0,-1 14-129,1-14 0,-1 17 0,1-17 0,0 23 0,0-13 129,2 6-258,0-1 129,2 2-129,-2 1 0,1 2 0,0 0 0,-2 1 0,-1-1 0,0 0-129,0-2 129,0-1-258,0-3 258,0 0-129,0-2 129,0-12 0,0 16 0,0-16 0,0 0 0,11 12 0,-11-12 0,15 2 0,-15-2 129,18 4-129,-18-4 0,21 3 0,-10 0 0,1 1 0,0-1 0,-12-3 0,23 2-129,-23-2-258,24 10-387,-24-10-2064,14 0-1548,-14 0-258,14 0-516,-14 0 258</inkml:trace>
  <inkml:trace contextRef="#ctx0" brushRef="#br0" timeOffset="2899.1657">14216 12383 3225,'8'-12'4386,"-8"12"129,0 0-1032,0-13-903,0 13-645,0 0-774,5 10 0,-5-10-516,0 17-129,0-5-129,0 5 0,0-2-129,-1 2 0,-1 2-129,1-1-129,0 0 0,1-1 0,-1 0 0,1-2-129,0-1-129,0-14-516,0 21-645,0-21-2967,0 0-258,0 0-258,0 0-258</inkml:trace>
  <inkml:trace contextRef="#ctx0" brushRef="#br0" timeOffset="3116.1782">14367 12562 516,'9'18'3741,"-4"4"387,-5-11-258,0-11-1935,3 24-387,-3-24-516,0 23-516,0-23-516,0 15-1032,0-15-2451,1 13-387,-1-13-387,0 0 258</inkml:trace>
  <inkml:trace contextRef="#ctx0" brushRef="#br0" timeOffset="4167.2382">14708 12326 1,'0'0'3611,"0"0"517,-4-13-1161,4 13-516,-15-6-516,15 6-129,-18-4-774,18 4 129,-22 0-516,22 0-129,-25 4 0,15 2-129,-7-1 0,7 3-258,-1 0 387,2 4-387,-1 0 129,4 2 0,-1-1-129,5 2 0,-1-3 0,3 2 129,0-1-258,0-13 129,8 16 0,-8-16 0,22 8-129,-7-8 129,1 0-129,1-1 0,1-6 0,-2 0 0,1-3 0,-2-2 0,-2 3 0,-4-4-129,-3-1 129,0 3 0,-5-2-129,0 1 129,-1 12-129,0-17 258,0 17-129,0 0 129,0 0 0,0 0 0,-8-3 129,8 3 0,-3 14-129,1 1 0,2 2 0,0 4-129,0 2 129,4 1-129,-2 0 0,2 1 129,-2-1-129,2-4 0,-1 0 0,-2-5 0,-1-1 0,0-2 0,0-12-129,1 16 129,-1-16 0,0 0-129,0 12-516,0-12-1290,0 0-2580,0 0-129,1-8-387,-1 8-258</inkml:trace>
  <inkml:trace contextRef="#ctx0" brushRef="#br0" timeOffset="6214.3554">14858 12279 1677,'0'0'2193,"0"0"-258,0 0-129,0 0-258,0 0 0,0 0-258,0 0-129,0 0 129,0 0-258,0 0 0,0 0-258,0 0 0,0 0 0,0 0-129,0 0-258,2 11 129,-2-11-129,13 0-129,-13 0 0,22 0 0,-9 0-129,1 0 129,1 0-129,0-1 0,-2-2 0,1 2 0,-4-1-129,-10 2 129,20-2-129,-20 2 0,12 0 129,-12 0-129,0 0 0,0 0 129,0 0-129,0 0 0,8 8 0,-8-8 129,0 0-129,0 11 0,0-11 0,0 0 129,-7 14-129,7-14 0,-1 13 129,1-13-129,0 19 129,0-9-129,0 2 129,0 3-129,1-1 129,3 1-129,-1-1 0,2 3 0,-2-5 0,1 3 0,0-1 0,0 1 0,0-3 0,-1 2 0,2 1 0,-2-2 0,0 0 0,-1 1 0,-2-3-129,0-11 129,0 17 0,0-17 0,0 14 0,0-14 0,0 0 0,-15 12 0,15-12 0,-15 12 129,15-12-129,-16 5 0,16-5 129,-16 3-129,16-3 129,-15 4-129,15-4 0,-11 0 0,11 0 0,0 0-129,0 0-516,0 0-3483,0 0-387,6 10-129,-6-10-516</inkml:trace>
  <inkml:trace contextRef="#ctx0" brushRef="#br0" timeOffset="8107.4637">16045 16837 2451,'58'-46'4386,"-16"20"-129,5-11-516,14-4-2322,5-2-3225,4-6-1548,11 3-774,-4-2-129</inkml:trace>
  <inkml:trace contextRef="#ctx0" brushRef="#br0" timeOffset="9099.5205">14744 17235 5934,'14'0'4902,"-14"0"-258,13 0-516,-2-4-3096,-11 4-258,15 0-645,-2 11-1548,-2-5-2838,0 2-258,0-3-387,0-2 129</inkml:trace>
  <inkml:trace contextRef="#ctx0" brushRef="#br0" timeOffset="9270.5302">15045 17249 774,'19'15'3612,"-19"-15"387,13 9-387,-13-9-2322,13 0-1290,-13 0-3096,13-5-387,-2-4-516</inkml:trace>
  <inkml:trace contextRef="#ctx0" brushRef="#br0" timeOffset="9443.5401">15254 17218 7353,'5'16'4515,"-5"-16"-258,0 17-1032,0-17-3096,0 0-3870,0 0-516,0 0-258,13 0-129</inkml:trace>
  <inkml:trace contextRef="#ctx0" brushRef="#br0" timeOffset="10682.611">14185 17672 258,'0'0'3870,"1"-20"-645,-1 20-258,0-10-774,0 10-129,0 0-774,0-11 0,0 11-387,0 0-129,-17 0-258,17 0 0,-13 0-258,13 0 0,-19 0 0,19 0 0,-22 0-129,10-8 129,-1 8-258,0 0 129,1 8 0,12-8 0,-20 14 129,20-14-258,-12 15 129,12-15-129,-7 27 129,7-27 0,0 22 0,0-22-129,0 0 258,6 52-258,-6-52 258,11 49-258,-11-49 129,18 58-129,-18-58-129,14 68 0,-14-68 129,10 58 0,-10-58-129,9 75 129,-9-75-129,3 50 0,-3-50 129,0 0-129,5 66 0,-5-66-129,0 0 0,0 0 129,0 0 129,0 0 0,0 0 0,24 50 129,-24-50 129,0 0-129,0 0-129,0 0 129,49 30-258,-49-30 258,0 0-258,0 0 129,55 16-387,-55-16-1161,0 0-2838,0 0-258,50 22-516,-50-22 0</inkml:trace>
  <inkml:trace contextRef="#ctx0" brushRef="#br0" timeOffset="11178.6394">14490 17865 1677,'0'0'4644,"0"0"0,0 0-1419,0 0-774,-12 54-903,12-54 0,0 0-645,0 50-129,0-50-258,4 61-129,-4-61-129,5 57-129,-5-57 0,0 0-129,3 54 0,-3-54-129,0 0-258,0 0-1032,11 50-2322,-11-50-1032,0 0-129,0 0-258</inkml:trace>
  <inkml:trace contextRef="#ctx0" brushRef="#br0" timeOffset="11479.6564">14766 18185 129,'0'0'3870,"0"0"-387,-3 55-774,3-55-645,0 0-516,0 0-645,-18 57-516,18-57-2322,0 0-1935,0 0-387,0 0 0</inkml:trace>
  <inkml:trace contextRef="#ctx0" brushRef="#br0" timeOffset="12402.7094">15065 17770 3096,'-1'28'4386,"1"-28"-1032,-8-7-774,8 7-258,0 0-645,-11-37-387,2 24-387,6 2-258,-11 6-258,14 5-258,-20 0-129,20 0 129,0 0-129,0 0 129,-50 44-258,50-44 129,-21 53 129,21-53 129,0 0-129,-21 55 0,21-55 0,0 0-129,0 0 387,0 0-258,0 0 0,20 49 0,-20-49-129,0 0 129,0 0 0,54 0-129,-54 0 129,0 0-258,0 0 129,50-56 129,-39 34-129,-11 22 0,13-32 0,-6 14 258,-7 18-387,5-25 516,-5 25-387,0 0 129,0 0 129,0 0-129,0 0 129,0 0-258,0 0 516,0 0-903,0 51 516,0-51 129,0 0-258,2 75-387,-2-75 387,5 78 129,-5-78-129,4 48 258,-4-48-258,1 51 0,-1-51 0,0 0-258,0 0-1161,0 0-3483,0 0 129,0 0-774,0 0 129</inkml:trace>
  <inkml:trace contextRef="#ctx0" brushRef="#br0" timeOffset="13402.7665">15180 17647 1,'0'23'3869,"2"-40"775,-2 17-1290,12-6-645,-12 6-516,13-18-387,-13 18-645,16-22-258,-16 22-387,15-1 0,-15 1-129,18-8-129,-18 8 0,18 9-129,-18-9 0,20-3-129,-20 3 0,20 0 0,-20 0 0,16 0 129,-16 0-258,13 0 258,-13 0-129,7 12 129,-7-12 0,0 0-129,0 0 129,0 0-258,0 18 258,0-18-129,0 0 0,0 0 0,-3 18 0,3-18 0,0 0 0,-4 53 0,4-53 129,0 0-258,0 61 258,0-61-129,4 63 129,-4-63-129,0 0 0,13 75 129,-13-75-129,13 61 0,-13-61 0,9 50-129,-9-50 129,0 0 0,8 63 129,-8-63-129,0 0 0,0 0 0,0 0 129,0 0 129,-14 58-129,14-58-129,0 0 129,0 0-129,0 0 0,0 0-129,-36 51-129,36-51-1161,0 0-3354,0 0-129,0 0-387,0 0-387</inkml:trace>
  <inkml:trace contextRef="#ctx0" brushRef="#br0" timeOffset="15727.8996">8970 12412 3870,'71'-77'3741,"-16"30"-129,0-15-387,16-3-5418,7 4-1032,-4-9-516,6 13 129</inkml:trace>
  <inkml:trace contextRef="#ctx0" brushRef="#br0" timeOffset="16507.9442">8802 11543 5934,'0'0'4257,"13"8"-258,-13-8-258,0 0-3225,0 0-387,0 0-645,12 6-903,-1-6-2322,1 0-258,-12 0-258,22 0 129</inkml:trace>
  <inkml:trace contextRef="#ctx0" brushRef="#br0" timeOffset="16666.9533">9026 11569 1677,'19'10'3225,"-19"-10"0,19 5-1548,-19-5-2580,11 0-1548,3 1-516,-14-1-387</inkml:trace>
  <inkml:trace contextRef="#ctx0" brushRef="#br0" timeOffset="16839.9632">9255 11540 4128,'16'3'3612,"-16"-3"-1161,11-3-2838,0 3-2709,-11 0-387,0 0 259</inkml:trace>
  <inkml:trace contextRef="#ctx0" brushRef="#br0" timeOffset="17831.0193">8755 10674 516,'-7'-5'3354,"-5"5"258,12 0-1032,-13 0-516,2 0-387,11 0-258,-18 0-516,18 0-129,-21 3-387,21-3 0,-20 5-129,20-5-129,-19 7 0,19-7 129,-18 8-129,18-8-129,-12 9 129,12-9 0,-8 14 0,8-14 0,-3 20 129,3-8-129,0 5 258,1 2-258,4 3 258,0 4-258,-1 0 129,2 4-258,-2 0 0,-1-1 0,0-3 0,-1-2 0,-2-2 0,0-3 0,0-2-129,-3-3 129,1-2 0,0-2 0,-1 2 0,3-12-129,0 16 129,0-16 0,3 14 0,-3-14 0,15 8 0,-15-8 0,22 7 0,-9-3 0,0-2 0,2 0 0,2 0 0,-2-2-258,3 8-645,-5-8-1548,0 0-1419,4 0-258,-5 0-387,1 0 258</inkml:trace>
  <inkml:trace contextRef="#ctx0" brushRef="#br0" timeOffset="18671.0679">8943 10780 516,'0'-20'2967,"0"9"258,0-1-774,0 12-129,0-10-516,0 10-258,0 0-258,0 0-258,10-9-387,-10 9 0,17-1-258,-7 1-129,-10 0 129,22 0-129,-10 1-129,0 4 0,0 2 0,-12-7 0,18 26 129,-12-14-129,-1 5 129,-3 0-258,-2 0 258,0 0-258,-1-2 258,-3 2-258,-5-7-129,2 4 129,7-14 0,-19 14 0,19-14 0,-15 11 0,15-11 0,0 0 0,0 0 0,0 0 0,0 0 0,0 0 0,5-7 129,-5 7-129,20-6 0,-7 6 0,-1 0 0,-1 0 0,0 6 0,1 1 0,-12-7 0,17 18 0,-10-6-129,-3 1 129,-2 2 0,-2-3 0,0 2 0,0-1 0,-6-2 0,-1-1 0,7-10 0,-19 15 0,9-8 0,10-7 129,-21 4-129,21-4 0,-16 0 0,16 0 0,-11 0 0,11 0-129,0 0-387,0 0-903,2-11-2451,-2 11-387,15 0-129,-4 0-129</inkml:trace>
  <inkml:trace contextRef="#ctx0" brushRef="#br0" timeOffset="18971.0851">9305 11033 2451,'0'0'4257,"11"0"-129,-11 0-258,0 0-1806,0 11-387,0-11-774,-1 18-258,-2-6-258,3 1-129,0-1-129,0 0-129,0-1 129,0 2-129,0-2-516,0-11-903,0 0-2451,0 12-258,0-12-387,0 0 0</inkml:trace>
  <inkml:trace contextRef="#ctx0" brushRef="#br0" timeOffset="19323.1051">9450 10822 1419,'7'-12'3612,"-7"12"516,0 0-1290,0 0-516,0 0-129,0 0-903,8 14 0,-8-14-258,2 24-258,-2-13-258,3 10 0,-3-4-258,3 7 0,-3-6-129,1 3 0,-1-4-129,1-1 0,0 2-129,1-8-258,2 4-903,-4-14-2322,0 0-645,0 0-258,11 7-129</inkml:trace>
  <inkml:trace contextRef="#ctx0" brushRef="#br0" timeOffset="19631.1228">9600 10819 2322,'0'0'4386,"6"8"0,-6-8-129,5 20-2064,-5-20-516,3 25-516,-3-12-516,3 6-129,-3-4 0,4 2-387,-4 0 0,2 2 0,0-2-129,-2-3-258,3 4-387,-3-18-645,2 20-2838,-2-20 0,1 16-387,-1-16-258</inkml:trace>
  <inkml:trace contextRef="#ctx0" brushRef="#br0" timeOffset="20535.1744">9731 10687 1,'0'0'4256,"0"0"130,0 0 258,0 0-2064,7-2-516,-7 2-387,20-2-645,-20 2-258,25-4-129,-13-1-258,4 3 0,-4 1-258,-1 1 0,-11 0 0,20 0-129,-20 0 0,15 0 129,-15 0-129,0 0 0,10 8 129,-10-8-129,0 0 0,4 13 129,-4-13-129,0 9 0,0-9 129,0 14-258,0-14 129,-4 21 129,4-21-129,-2 28 0,0-12 258,2 2-129,0 2 0,0 1 0,0 1 129,0 2-129,0 1 0,0-5-129,2 3 0,0 1 0,0 0-129,1-3 129,-1 3 0,0-2 0,2-5-129,-2-2 129,2-4 0,-4-11 0,0 17 0,0-17 0,0 0 0,-9 7 0,9-7 0,-17 0 0,17 0 0,-23 0 129,13 0-129,10 0-129,-16 0-387,16 0-1548,0 0-2322,0 0-129,0 0-387,0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34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12555 774,'11'-5'774,"-11"5"-516,0 0-258,0 0 0,11-13-129,-11 13 0,0 0 129,8-11 0,-8 11 258,0 0 258,15-14 258,-15 14 258,14-9 387,-14 9 258,11-7 129,-11 7 129,12-4 129,-12 4-387,0 0-129,0 0-129,0 0-129,0 0-387,4 11-129,-4-11 0,-6 21-129,-4-8-129,0 10-129,-5-3 0,0 8 0,-3-2-258,2 5 129,-3 0-129,2-1 0,-1-1-129,5-1 258,0-4-258,4-5 0,2-2 0,2-6 0,5-11-387,-7 11 0,7-11-387,0 0-1548,0 0-1806,-1-15-516,1 15 0,0-27-387</inkml:trace>
  <inkml:trace contextRef="#ctx0" brushRef="#br0" timeOffset="368.0209">15771 12495 2451,'0'0'3999,"0"0"387,0 0-645,0 0-1290,0 0-516,0 0-387,4 12-387,-4-12-129,17 19-258,-4-8-129,4 7 0,-1 1-258,5 3 129,0-1-258,3 3 0,0-4-129,-1-1 0,-1-2-129,-1-2 129,-4-1-258,-1-5 129,-3-1-129,-13-8-258,17 4-129,-17-4-516,14 8-1677,-14-8-1677,0 0-387,0 0-129,8-7-129</inkml:trace>
  <inkml:trace contextRef="#ctx0" brushRef="#br0" timeOffset="925.0529">16227 12516 3612,'0'0'4644,"0"0"-129,6 0-129,-6 0-1806,11-4-1032,5 4-258,-16 0-387,27 0-387,-13-1 129,5 1-387,-2 0-129,2 0 0,1 0-129,-1 0 0,0 1 129,-2-1-129,-4 0-129,1 0 0,-3 0 0,-11 0-387,12 0-129,-12 0-645,0 0-1935,0 0-1161,0 0-258,-16 0-258,6 2 258</inkml:trace>
  <inkml:trace contextRef="#ctx0" brushRef="#br0" timeOffset="1268.0725">16252 12636 3483,'-4'11'4257,"4"-11"-129,0 0-1419,13 4-129,-13-4-645,13 0-387,-13 0-258,22-5-387,-10 1-129,6 4-129,-2-3 0,4 3-258,-1 0 0,4 0-129,-2 0 0,-2 0-129,1 0 0,-3 0-129,-3 2 129,-3-2-258,1 2-129,-12-2-258,15 5-1161,-15-5-2580,0 0-258,0 0-387,0 0-387</inkml:trace>
  <inkml:trace contextRef="#ctx0" brushRef="#br0" timeOffset="2220.1265">16795 12402 774,'0'0'3870,"0"0"387,1 7-387,-1-7-903,0 0-645,0 0-387,0 15-516,0-15-258,0 12-387,0-12-129,0 17 0,0-5-258,0 3 0,0 5-258,0 1 129,0 0-129,0 4 0,2 1-129,0-4 129,-2 2 0,1-2-129,0-6 129,0 0-129,0-3 0,-1-13 0,4 18-129,-4-18-129,3 10-129,-3-10-516,0 0-3483,0 0-129,0 0-387,0 0-258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2:26:10.092"/>
    </inkml:context>
  </inkml:definitions>
  <inkml:trace contextRef="#ctx0" brushRef="#br0">14534 12641 5547,'43'-43'4386,"-12"17"-258,8 1-1419,9-9-2838,9 0-2967,2-7-387,8 3-903,-6-3 129</inkml:trace>
  <inkml:trace contextRef="#ctx0" brushRef="#br0" timeOffset="1547.0882">15595 12265 903,'0'0'3354,"0"0"-129,0 0-645,0 0-645,0 0-129,-7 0-387,7 0-387,0 0 0,0 0-258,-18 0 0,18 0-387,-12 0 0,12 0-129,-14-1 0,14 1-129,-16-3 0,16 3 129,-14 0-129,14 0 0,-17 0 0,17 0 0,-13 0 0,13 0 0,-13 1 0,13-1 258,-10 6-387,10-6 129,0 0 0,-12 15 0,12-15 0,-3 14-129,3-14 129,-2 18-129,2-18 258,0 22-258,0-11 129,2 5-129,-1 0 129,1 0-129,-1 0 129,3 1-129,-4 0 0,0-1 0,0-2 0,0-1 0,0-1 0,-1-1 0,-3 1 0,4-12-129,-6 18 129,6-18 0,-3 18-129,3-18 129,-4 14-129,4-14 129,0 12 0,0-12 0,0 12-129,0-12 129,4 12 0,-4-12 0,10 9 0,-10-9 0,16 6 0,-16-6 129,21 2-129,-10-2 0,2 0 129,1 0-129,-2-1 0,2 1 0,-2-1 0,-12 1-129,20 0-129,-20 0-774,15 0-1806,-15 0-1419,0 0-129,0 0-516,0 0 387</inkml:trace>
  <inkml:trace contextRef="#ctx0" brushRef="#br0" timeOffset="2555.1461">15839 12341 5160,'0'-12'4386,"0"12"129,0 0-1419,0 0-1161,0 0-645,0 0-387,0 0 0,9 12-516,-9-12 258,4 22-258,-4-8 0,1 6-129,-1-3 129,0 5-258,0-3 0,0 2 0,-1-5-129,-2 0 0,2-3 0,1-13 0,-6 20 0,6-20-258,-1 11-129,1-11-387,0 12-903,0-12-2580,0 0-258,0 0-258,0 0-258</inkml:trace>
  <inkml:trace contextRef="#ctx0" brushRef="#br0" timeOffset="2780.159">15949 12521 1935,'13'14'4386,"-13"-14"-258,8 18 129,-6-2-1806,-2-16-903,3 24-516,-3-12-516,0 1-129,-2-2-258,0 1 0,0-2-258,2-10-258,-4 15-1032,4-15-2451,0 0-258,0 0-129,0 0-258</inkml:trace>
  <inkml:trace contextRef="#ctx0" brushRef="#br0" timeOffset="3259.1863">16171 12319 2709,'0'0'4128,"0"0"-129,0 0-774,0 0-1419,0 0-129,0 0-258,0 0-387,0 0-129,13 15-258,-13-15 258,2 22-387,-2-7 129,1 3-387,-1 0 258,0 1-258,0 1-129,0 1 0,0-4-129,0-1 0,0-3 0,0-2 0,0-11-129,0 17-258,0-17-129,0 0-516,10 14-1935,-10-14-1290,0 0-387,8-5-387,-8 5 129</inkml:trace>
  <inkml:trace contextRef="#ctx0" brushRef="#br0" timeOffset="3599.2058">16326 12360 3354,'7'-14'4644,"-7"14"-387,0 0 0,14 0-2580,-14 0-258,0 0-258,0 0-387,10 22-129,-10-22-129,4 22 0,-3-8-129,2 3-129,-3 0 0,3 0 0,-3 0 129,0 1-258,0-1 0,0 0-129,0-1 0,0-3 129,0-1-129,0-12-129,0 23-258,0-23-774,0 0-3096,0 0-258,3 10-129,-3-10-516</inkml:trace>
  <inkml:trace contextRef="#ctx0" brushRef="#br0" timeOffset="4567.2612">16509 12236 3225,'-11'0'4386,"11"0"129,0 0-387,0 0-1677,0 0-774,0 0-387,0 0-387,7 4-258,-7-4-129,13 0 0,-13 0 0,15 2-129,-15-2 0,19 3-129,-19-3-129,21 2 0,-21-2 0,22 1 0,-12 1-129,3-2 129,-13 0-129,17 0 0,-17 0 129,14 0-129,-14 0 0,0 0 129,11 0-129,-11 0 0,0 0 0,0 0 0,0 0 129,2 11-129,-2-11 0,0 0 129,0 15-129,0-15 0,-2 17 129,1-5-129,-1 0 129,-1 0-258,1 1 258,-1 4-129,2-1 129,-1 2-129,1 1 0,0-2 0,1 3 0,0 1 129,0-1-258,0-2 258,0 2-129,0-1 0,0-2 0,0-1 0,0-2 0,1 0-129,-1-2 129,0-12 0,0 12 129,0-12-129,0 0 0,0 0 0,-14 2 0,14-2 129,-17 0-129,17 0 0,-17-2 0,17 2-129,-14 0 129,14 0-387,0 0-516,-12 0-3354,12 0-516,0 0-129,10 2-516</inkml:trace>
  <inkml:trace contextRef="#ctx0" brushRef="#br0" timeOffset="9491.5428">14747 18483 1161,'108'-71'2967,"-47"10"-2709,12-42-2451</inkml:trace>
  <inkml:trace contextRef="#ctx0" brushRef="#br0" timeOffset="13142.7517">17622 16545 903,'0'0'3870,"0"0"-258,0 0-903,0 0-516,0 0-129,0 0-516,-3-7-387,3 7-129,0 0-258,0 0-129,-14-1-129,14 1-129,-11 0-258,11 0 258,-11 0-258,11 0 0,-15 0 0,15 0-129,-15 0 129,15 0-129,-18 0 129,18 0 0,-16 0-129,16 0 129,-13 0-129,13 0 129,-11 0-129,11 0 129,0 0 0,0 0-129,-12 10 0,12-10 129,0 0-129,-5 13 0,5-13 129,0 14-129,0-2 0,0 1 129,0 0-129,0 4 0,0 10-129,0-4 258,0 4-258,0 0 258,3 2-258,-3 0 258,0 3-129,0-3 0,0-3 0,0 3 0,-3-5-129,1 3 129,-2-3 0,1-7 0,3 2 0,-3-4 0,3 0-129,0-15 129,0 18 0,0-18 0,0 13 129,0-13-258,3 12 129,-3-12 0,0 0-129,9 10 129,-9-10 0,13 0-129,-13 0 129,13-2 0,-13 2 0,15-5-129,-15 5 129,13-3 0,-13 3 0,16 0 0,-16 0 0,14 0-129,-14 0 129,13 3 0,-13-3-129,12 7-129,-4 4-1290,-8-11-2709,0 0-258,0 0-258,11 8-258</inkml:trace>
  <inkml:trace contextRef="#ctx0" brushRef="#br0" timeOffset="16726.9567">17965 16626 2709,'0'0'2838,"0"0"-387,1-19-129,-1 19-258,0 0-129,0 0-387,1-19-258,-1 19-258,0 0-129,0 0-129,0 0-258,0 7-129,0-7-129,0 25 129,0-14-258,0 7 258,0 3-258,0 1 0,0 2-129,0 2 129,0-6 0,0 3-129,-1-2 0,-1 0 0,-2-8 0,3-4 129,1-9-129,-5 16 0,5-16 0,0 0 0,0 0 0,0 0 0,0 0 0,0 0-258,0 0-129,0 0-645,0 0-2193,0 0-1161,6 0-387,-6 0-129</inkml:trace>
  <inkml:trace contextRef="#ctx0" brushRef="#br0" timeOffset="17011.973">18051 16861 1548,'11'11'4386,"1"-2"516,-12-9-387,0 0-2322,17 5-258,-17-5-645,9 12-387,-9-12-129,4 21-387,-4-21 0,0 22-258,0-5 0,-1-2 0,-5 0-129,-2-1-129,2 0 0,-2-4 0,4 4-387,4-14-645,-4 20-1806,4-20-1548,0 0-387,0 0-129</inkml:trace>
  <inkml:trace contextRef="#ctx0" brushRef="#br0" timeOffset="18055.0326">18556 16560 2451,'0'0'4515,"0"0"-387,0 0-1419,0 0-516,0-15-387,0 15-387,0 0-516,0 0-129,-6-14-129,6 14 0,-11-5-258,11 5-129,-17-2 0,17 2 0,-22-4-129,9 4 0,-1 0 0,1 4-129,-1 0 0,1 3 0,-1 1 129,2 3-129,1 3 0,1-2 0,1 3 0,3 0 0,0-1 0,3 3 0,3 1 0,0-5 0,6 2 0,5-3 0,2-4 129,3-2-129,0 0 0,1-4 129,0-2-129,-1-5 0,-1-5 0,-2-2 0,0 0 129,-1-3-129,-1-2 0,0 1 0,-3 3 0,-8 13 0,16-18 129,-16 18-129,8-14 0,-8 14 0,0 0 0,0 0 0,0 0 0,0 0 258,0 0-258,0 6 0,0-6 0,-1 24 0,-2-10 129,2 4-129,0 3 0,0 4 129,0 3-258,0 2 258,1-3-129,-2-1 0,2 3 0,-1-6 129,1 0-258,0-8 129,0 2 0,-1-3 0,1 0 0,0-14-258,0 13-387,0-13-129,7 14-1677,-7-14-2193,0 0-387,8-9-258,-8 9 129</inkml:trace>
  <inkml:trace contextRef="#ctx0" brushRef="#br0" timeOffset="18935.083">18813 16404 3483,'0'0'5160,"0"0"-258,0 0 0,0 0-2838,0 0-516,0 0-645,0 0-258,0 0-258,0 0-129,0 0 129,0 0-129,19 0-129,-19 0 129,21 2-129,-10-2 0,3 0 0,0 1 0,0 3-129,-1-4 129,0 1-129,0 1 129,-13-2-129,18 2 0,-18-2 0,16 3 0,-16-3 129,10 5-129,-10-5-129,0 0 129,0 0 129,9 12-129,-9-12 0,0 12 0,0-12 0,-2 21 129,-1-6-129,0 0 129,0 2-129,1 2-129,-1 6 258,1-2-129,1-1 0,-1 3 0,2 3 0,0 1 0,0 0 0,0 0 0,0 0 0,0 1 0,0 3 0,0-1 0,0-3 0,2-3 0,-2-1 0,0-2-129,0-8 129,-2 4 0,-3-7 0,5-12 0,-11 11 0,11-11 0,-16 4 0,16-4 129,-21 3-129,21-3 0,-18 0 0,18 0 0,-14 0-129,14 0 0,0 0-258,0 0-258,-7-15-1806,7 15-2322,0 0-387,8-7-129,-8 7-516</inkml:trace>
  <inkml:trace contextRef="#ctx0" brushRef="#br0" timeOffset="20572.1766">14876 18451 258,'59'-27'4386,"-59"27"-774,51-73-645,-16 14-258,2-5-903,10-3-1548,-2-14-3354,11-9-645,-4-3-516,4-13 0</inkml:trace>
  <inkml:trace contextRef="#ctx0" brushRef="#br0" timeOffset="22164.2677">15264 17990 1,'43'-59'4256,"-30"20"130,9-12-1806,3 8-516,2-1-1419,6-22-3483,-5 7-516,6-7-774</inkml:trace>
  <inkml:trace contextRef="#ctx1" brushRef="#br0">24651 17544 0,'0'0'0</inkml:trace>
  <inkml:trace contextRef="#ctx0" brushRef="#br0" timeOffset="36650.0962">21658 10947 258,'0'0'3096,"0"0"-774,0 0-258,0 0-387,0 0-129,0 0-387,0 0-129,0 0-258,0 0-129,-6 0 0,6 0-258,0 0 0,-17 0 129,17 0-129,-14-1-129,14 1 0,-16 0 0,16 0 0,-20 0-129,20 0 0,-18 1 129,18-1-129,-16 6-129,16-6 129,-13 7 0,13-7 0,0 0 0,-11 5 0,11-5 0,0 0 0,0 0 0,0 0 0,-5 15-129,5-15 129,0 0-129,0 19 129,0-19 0,0 16-129,2-4 129,-1 1-129,1 0 0,-1 3 129,2 2-129,-2 0 0,0 4 0,0-1 0,-1 4-129,0-1 129,0 2 0,0-1 0,0-1-129,-1 0 129,-1-2-129,-1-2 129,0-3-129,2-2 129,-3 0 0,3-4 0,-1 0-129,2-11 129,-1 18 0,1-18 0,0 14-129,0-14 129,0 0 0,0 14 0,0-14 0,0 0 0,8 10 0,-8-10 0,0 0 0,0 0 0,11 8 0,-11-8 0,0 0 0,12 2 0,-12-2 0,0 0 0,17 1 0,-17-1 129,13 0-129,-13 0 129,16 0-129,-16 0 0,17-1 129,-17 1 0,15-2-129,-15 2 0,13 0 0,-13 0 129,0 0-129,12 0 0,-12 0 0,0 0 0,0 0-258,0 0-1032,0 0-2709,13 3-387,-13-3-129,0 0-258</inkml:trace>
  <inkml:trace contextRef="#ctx0" brushRef="#br0" timeOffset="47427.7126">17616 11918 129,'31'-39'3096,"-4"18"-258,2-8-387,12-3-903,7-2-1806,3-8-2193,15 9-516,-8-12-258</inkml:trace>
  <inkml:trace contextRef="#ctx0" brushRef="#br0" timeOffset="55563.178">21905 11009 1935,'0'0'3741,"0"0"-516,0 0-645,0 0-258,0 0-516,0 0-387,0 0-516,0 9 0,3 2-387,-3 3 0,0 5-129,0 0 0,0 5-129,-3 3 0,3 1-129,-2-1 0,2 1 0,-1-4 0,1-1-129,0-4 0,0-6 0,0-13 0,3 19 258,-3-19-516,0 0 129,12 1-258,-12-1-645,12-10-3096,-12 10-387,9-18 0,-3 7-516</inkml:trace>
  <inkml:trace contextRef="#ctx0" brushRef="#br0" timeOffset="56126.2102">22142 11047 903,'13'-7'3999,"-13"7"387,0 0-1548,0 0-645,0 0-258,-5 7-387,2 6-387,-7-2-387,7 7-129,-6-2-129,5 8 0,-2-2 0,5 1-129,1-3-129,0 3 0,3-4 0,6-2-129,7-6 129,1-3-258,1-5 129,5-3 0,-4-3 0,3-5-129,-2-5 129,-1-2-129,-4 0 129,-3-2 0,1-5-129,-4 3 129,-3-4-129,-4 0 0,-2 0 258,0 0-258,-6 2 0,-5 0 0,-4 4 129,-4 4-129,-3 6 0,-5 4 0,1 3 0,-1 10 0,0 6 0,3 4 0,0 3-129,7 1-258,8 4 0,1-9-387,9 13-1419,2-13-2193,7 1-387,2-5-516,2-1 258</inkml:trace>
  <inkml:trace contextRef="#ctx0" brushRef="#br0" timeOffset="56464.2292">22452 11231 1548,'26'0'4386,"-14"0"387,-1 3-645,6 9-2064,-17-12-387,16 19-645,-16-19-258,8 28-129,-8-13-258,1 4 129,-1 0-387,0-1 129,-5-3-258,1 2 129,-1-3-258,5-14-129,-9 22-645,9-22-1161,0 0-2322,-12 3-258,12-3-387,0-6 129</inkml:trace>
  <inkml:trace contextRef="#ctx0" brushRef="#br0" timeOffset="56931.2562">22751 10985 645,'15'-9'3999,"-6"-2"-387,-9 11-645,0 0-387,18-8-516,-18 8-516,0 0-258,0 0-516,18 0 0,-18 0-258,7 14 0,-7-2-129,5 6 258,-5-1-387,1 8 129,-1-1-258,1-1 129,0 5-258,1-2 129,0-5-129,-2 1 0,3-3 0,0-6 0,0-1-129,-3-12 0,0 0-387,0 0-903,19 5-2064,-19-5-1161,10-13-258,-5 1-258</inkml:trace>
  <inkml:trace contextRef="#ctx0" brushRef="#br0" timeOffset="57267.2755">22985 10934 2580,'11'-11'4902,"-11"11"-387,13-9 0,-13 9-2451,0 0-1032,16 12-129,-16-12-387,9 22 0,-5-6-129,2 5-129,-1-1-129,0 3 0,-4 1 0,1-2-129,-2-2 0,2 1 129,-2-3-258,0 0 129,0-4 0,0-3 0,0-11-129,0 14-129,0-14-903,0 0-2967,0 11-516,0-11-258,0 0-129</inkml:trace>
  <inkml:trace contextRef="#ctx0" brushRef="#br0" timeOffset="58431.342">23209 10790 129,'1'12'4257,"-1"-12"387,0 0-387,14-3-2064,-14 3-258,0 0-774,12-16-387,-12 16-258,14-7 0,-1 7-129,-13 0-129,17 0 0,-17 0 0,21 0-129,-21 0 258,21 0-258,-10 0 0,-11 0-129,19 0 129,-19 0-129,14 2 0,-14-2 129,12 0-129,-12 0 0,0 0 129,0 0-258,11 9 258,-11-9-129,0 0 129,0 0 0,3 13 0,-3-13 0,0 12 0,0-12 0,0 23 0,0-10 0,0 0 0,-1 2-129,-2-3 129,2 1-129,-1 3 0,-1 0 0,2-1 0,0 1 0,0 1 0,1 2 129,0-2-258,0-1 129,0 1 0,0 0 0,1-1 0,1 0 0,1 0 0,-1 0 0,0-2 0,1 1-129,-3-1 129,3 1 0,0-2 0,-2-1 0,0-3 0,-1-9 0,1 20 0,-1-20 129,0 12-129,0-12 0,-1 12-129,1-12 258,-13 9-129,13-9 0,-17 10 0,6-4 0,11-6 129,-21 6-129,21-6 129,-18 6 0,18-6-129,-15 4 258,15-4-258,0 0 0,-11 3 0,11-3 0,0 0-258,0 0 129,0 0-516,0-6-1548,0 6-2193,0 0-516,15-12-258,-15 12-258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9:39.7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2328 5929 4644,'12'-9'4644,"7"-4"0,-19 13-1161,13 0-1419,-13 0-645,-5 10-258,-9 2-387,1 10-258,-7 4 0,-1 9-258,-7 1 0,0 5 258,-4 2-258,1 3 0,-1-4-129,5 1 0,-2-4 0,6-8 0,2-6-129,4-8-387,8-3-258,-2-14-774,11 0-2709,0-12-516,0-6-258,0-7-645</inkml:trace>
  <inkml:trace contextRef="#ctx0" brushRef="#br0" timeOffset="224.0129">1988 6050 4386,'-6'-14'5160,"6"14"-129,0 0-387,8 17-2451,-8-17-387,24 31-387,-8-15-516,11 8-258,3-2-258,4 3 0,2 0-129,4-1-129,0-5 129,0-4-387,1 3 0,-6-10-645,6 5-3096,-11-11-1032,0-2 0,-9-2-645</inkml:trace>
  <inkml:trace contextRef="#ctx0" brushRef="#br0" timeOffset="1652.0945">3012 5936 2193,'0'0'3483,"0"-11"-258,0 11-258,0-10-516,-8-2-258,8 12-258,0 0-516,-10-9-258,-2 4-129,12 5-387,-26 0-129,10 7-129,-3 2-129,-1 3-129,-2 5 0,0 4 0,1 2-129,1 3 129,5 3-129,3 2 258,7 0-129,5-1 0,0-1 0,13 0 0,5-4 129,7-1-129,3-9 129,4-1-258,-1-2 129,0-7-387,2 2-129,-9-7-1290,4-2-2838,-10-3-387,-1-1-129,-10-6-516</inkml:trace>
  <inkml:trace contextRef="#ctx0" brushRef="#br0" timeOffset="1869.1069">2851 6138 6837,'-8'-10'5031,"8"10"-258,14-19-258,9 17-3096,-3-14-258,10 9-516,-1-3-129,7 3-774,4 6-1032,-10-2-3096,8 3-258,-8-1-516,-1 1-129</inkml:trace>
  <inkml:trace contextRef="#ctx0" brushRef="#br0" timeOffset="5580.3192">3721 5678 3999,'0'0'4386,"0"0"-258,0 0-1032,0 0-903,0 0-645,0 0-516,-11 0-258,11 0 0,-14 0-387,14 0 0,-18-3-129,6 3 0,0 0-129,-1 0 0,0 0 0,2 2 0,-3-1-129,3 3 0,-1 3 0,12-7 0,-13 18 0,10-4 129,3 6-129,0 0 0,0 9-129,3 2 258,2 5-129,1 1-129,0 5 129,-2 0 129,-1 4-129,-1-4 129,-2 0-258,0-4 258,0 0 0,-3-6 0,-2-8 0,1-3-129,2-7 258,1-1-258,1-13 129,-1 10-129,1-10 0,0 0 0,0 0 0,11 0 0,-11 0 0,20-3 0,-6 1 0,1 1 0,3-1 0,-1 1 0,3 1 0,-2 0-129,2 0-258,-5-2-387,10 2-3612,-12-4-129,2 1-516,-4-2-129</inkml:trace>
  <inkml:trace contextRef="#ctx0" brushRef="#br0" timeOffset="5928.3391">4072 5786 6063,'7'-29'4902,"-7"29"-258,2-12-387,5 20-2451,-7-8-516,0 25-258,0-7-387,0 11-129,0-2-129,0 5-129,0-1 0,2 0-129,-2 0 0,0-1 0,0-3-129,0-3 0,0 0-258,0-10-129,1 7-774,-1-21-1548,0 11-1935,0-11-387,10 1 0,-10-1-387</inkml:trace>
  <inkml:trace contextRef="#ctx0" brushRef="#br0" timeOffset="6133.3508">4240 6077 1806,'27'5'4257,"-12"5"645,-15-10-387,20 31-1548,-20-31-1161,8 31-645,-8-14-129,0 3-387,0-6-258,0 1-258,0-3 0,0-12-387,0 22-1290,0-22-2838,0 0 0,0 0-516,0 0-129</inkml:trace>
  <inkml:trace contextRef="#ctx0" brushRef="#br0" timeOffset="6423.3674">4649 5757 9030,'6'-16'5160,"-2"-1"-387,-4 17-258,0 0-3612,0 12 0,-4 2-387,4 10-129,0 4-129,0 5 0,0 2-129,0-2-129,1-1 129,2-1-129,0-1-129,1-5 0,0 0-387,-4-12-516,11 7-2580,-11-20-903,5 17-516,-5-17-258</inkml:trace>
  <inkml:trace contextRef="#ctx0" brushRef="#br0" timeOffset="7048.4032">4832 5573 8127,'0'0'4902,"12"10"-387,-12-10 0,25 0-3483,-11-2-258,8 2 0,-2-5-387,5 3-129,-1-1 0,2 0-129,0-3-129,-3 3 129,-1-2-129,-1 1 0,-4 2 0,-6 1 129,-11 1-129,16 0 0,-16 0 0,2 12 0,-2-2 0,-1 2 0,-6 3 0,3 3 0,-2-1 0,0 2 0,1 6 0,0 0 0,1 5-129,3 1 129,-1 7 0,2 0 0,0 7-129,0 2 129,3-1 0,1 3 129,0-3-258,1 0 258,-2-3 0,1-3-129,-1-4 129,-2-5-129,-1 0 129,0-7-129,-1-4 129,-5-4-129,-2-6 129,-5-1-129,0-4 0,-1-2 0,-1-3-258,-3-5-258,18 5-2322,-23-3-1806,9 1-387,-1-6-129,-1 6-387</inkml:trace>
  <inkml:trace contextRef="#ctx0" brushRef="#br0" timeOffset="10315.5901">2803 8245 3225,'0'0'4386,"0"0"0,0 0-1032,-3-9-903,3 9-645,0 0-516,0 0-258,-12 9-387,9 3-129,-7 0-258,2 5 129,-8 3-129,0 3-129,-4 2 0,1 7-129,-3-1 387,-1 3-387,2-5 129,1 2-258,7-4 258,0-4-258,4-3 258,2-7-258,3-3-129,4-10-258,0 11-258,0-11-1161,0 0-2451,0-11-258,0 11-258,0-18-129</inkml:trace>
  <inkml:trace contextRef="#ctx0" brushRef="#br0" timeOffset="10601.6064">2477 8235 7353,'0'0'4902,"0"0"-129,0 0-516,10 5-2580,11 13-516,-5-5 0,10 9-258,0-2-387,7 3-258,-3-1 0,4 2 0,-7 1-129,4-1-129,-3-1 0,-3-4-258,-1 3 0,-11-11-1032,11 5-3483,-12-7-129,1-4-129,-13-5-387</inkml:trace>
  <inkml:trace contextRef="#ctx0" brushRef="#br0" timeOffset="11524.6592">3473 8154 645,'0'0'4128,"0"0"258,0-11 0,-7 3-1806,7 8 0,-18-5-645,18 5-516,-25-5-258,25 5-387,-28 0 0,13 4-258,-5 2-258,2 3 0,-4 5-258,1 4 129,0 5 0,3 1-129,3 2 129,3 3-129,8 1 129,4 1 0,2-1 0,9 2 0,6-4 129,4-3-258,1-1 129,2-3-129,0-5 258,-2-2-258,-1-1 129,-3-9-258,0 0 129,-3-1-129,0-3-258,-15 0-387,27 0-1677,-19-8-1935,2 3-645,-4-9 129,-2 3-516</inkml:trace>
  <inkml:trace contextRef="#ctx0" brushRef="#br0" timeOffset="11804.6752">3323 8354 4128,'-20'-14'5031,"20"14"-258,-4-17-129,2 0-2451,13 14-129,0-9-645,11 11-129,-6-6-516,9 7-258,-3 0-129,4 0-129,-2 6-258,-2 1 0,0 3-387,-8-10-1290,5 7-2967,-6-2-258,0-1-129,-13-4-645</inkml:trace>
  <inkml:trace contextRef="#ctx0" brushRef="#br0" timeOffset="14175.8108">4125 7911 3354,'0'0'4128,"0"0"129,0 0-1548,-14-11-129,14 11-645,-17 0-516,17 0-258,-17 2 0,17-2-387,-22 4-129,22-4 0,-23 8-258,12-4-129,0-1 0,11-3-129,-21 14 0,21-14-129,-17 18 0,11-5 129,4 0-129,1 3 0,1-1 0,0 3 129,1 3-258,1 4 258,4-1-129,-3 3 0,2 2-129,-4 3 129,1 3 0,-2-2 0,0-1 0,-3 0 0,-2-3-129,0-2 129,0 0 0,-1-4 0,0 0-129,-2-5 129,5 3 0,-2-5 0,1 0 0,1-3 0,3-13 129,-1 19-258,1-19 258,1 13-129,-1-13 0,14 4 0,-2-4 129,1 0-129,3 0 129,2 0-129,0-4 129,2 2-129,-1-2 129,0 1-129,-3 1-129,0-3 129,-3 5-645,-13 0-1935,13-9-1935,-13 9-129,0 0-387,0 0-387</inkml:trace>
  <inkml:trace contextRef="#ctx0" brushRef="#br0" timeOffset="21656.2387">4487 8040 1032,'0'0'3999,"0"0"258,0 0-645,10-1-774,-10 1-516,0 0-258,0 0-516,0 0-129,0 0-516,0 0-129,0 0-258,0 13-129,0-1-129,0 7-129,0 0 0,1 5 0,-1 6 0,0-3-129,0 1 0,0-1 129,0-1-129,0-4 0,0-5 0,0-2 0,0-15-129,0 17 129,0-17-129,0 0-129,0 0-387,0 0-645,0 0-2064,0 0-1290,0 0-129,0 0-516,8-3 387</inkml:trace>
  <inkml:trace contextRef="#ctx0" brushRef="#br0" timeOffset="21940.255">4649 8345 4644,'30'4'4773,"-30"-4"0,18 5-387,-4 5-1935,-14-10-645,0 0-774,0 0-129,3 18-516,-3-18 0,-5 18-129,-4-7-129,2 5-129,-3 1 129,0-1-129,3 1 129,-3-1-387,5-1 129,0-2-387,5 2-774,0-15-2967,-4 11-387,4-11-258,0 0-387</inkml:trace>
  <inkml:trace contextRef="#ctx0" brushRef="#br0" timeOffset="43928.5126">5178 8027 1806,'0'0'3999,"4"-12"258,-4 12-1419,0 0-387,3-21-516,-3 21-516,5-16-258,-5 16-387,4-12-129,-4 12-258,0-12 258,0 12-387,0 0 0,0 0 129,-12-9-258,12 9 129,-15 0 0,15 0-129,-20 0 0,9 2 0,-3 3-129,1 3 129,-1-1-129,2 3 258,-2 3-258,1 3 0,2-2 0,-2 8 0,4-3 0,1 3 0,1-1 0,4 1 0,3-2 129,2 2 0,7-7-129,4-1 129,4-6 0,2-2 0,1-4 129,3-2-129,-2-6 0,3-7 0,-2-4-129,0-1 129,-4-5-129,-2 1 129,-4 1-129,-5 2 0,0 0 0,-7 3 0,0-1 129,-7 6-129,7 11 0,-16-8 0,16 8 0,-19 3 0,11 9 0,2 6 0,4 7-129,1 7 129,1 0 0,1 6 0,4-1 0,3 3 0,0-3 0,2 1 0,-1-6 0,1-1 129,-1-3-258,-2-4 129,-1-3 0,-1-7-129,0 2-129,-5-16-387,10 18-2451,-10-18-1548,0 0 0,0-13-516,4-2-129</inkml:trace>
  <inkml:trace contextRef="#ctx0" brushRef="#br0" timeOffset="44948.5709">5457 7907 4257,'-6'11'4773,"6"-11"129,8 0-387,-7-10-2451,19 10-129,-20 0-645,27-14-258,-15 3-258,5 7-258,-4-1-129,4 2-129,-4 3-129,0 0 0,-3 0 0,2 0 0,-12 0-129,21 8 0,-21-8 0,15 12 0,-15-12 129,9 13-129,-9-13 0,3 17 0,-3-17 129,0 21-129,0-21 0,-1 23 0,-1-9 0,1 1 0,0 2 0,1 1 0,0 2 129,0 4-129,1 4 0,2 0 0,-2 2 0,2 5 0,1-1 0,-2-2 0,1 1-129,0-1 129,2-3 0,-2 0-129,1-2 129,-1-4-129,0 0 258,-2-6-258,0-1 129,-1-3-129,0 1 258,0-14-129,-11 15 129,11-15-258,-19 9 129,7-4 0,-2-3 129,0-1-129,-1-1 0,4 2 0,-1 0 0,12-2 0,-19 2 129,19-2-129,0 0-258,-10 7-258,10-7-2322,2 11-1677,-2-11-516,13 5-129,-13-5-516</inkml:trace>
  <inkml:trace contextRef="#ctx0" brushRef="#br0" timeOffset="47243.7022">2768 10534 1935,'12'-17'4515,"-12"17"0,9-12-387,-9 12-1548,0 0-387,0 0-903,0 0-129,-3 12-516,-2 6-129,-5 0-129,0 5-129,0 2-129,-3 3 258,-4-2-258,3 2 0,-3 2 0,2 0-129,-1-2 129,1-2-258,0-4 258,4-2-258,-1 0 129,3-6-258,9-14-516,-18 7-1161,18-7-2451,0 0-258,-10-3-258,5-11-258</inkml:trace>
  <inkml:trace contextRef="#ctx0" brushRef="#br0" timeOffset="47500.7169">2515 10582 6966,'0'0'4902,"0"0"0,10-5-387,7 13-2838,-17-8-516,28 29-129,-11-9-387,9 4-129,-2 0-129,4-1-258,-2 7 0,2-1-129,-1 0 0,0-6-258,1 4-387,-9-13-1677,6 7-2193,-3-7-258,2-6-387,-2-7-258</inkml:trace>
  <inkml:trace contextRef="#ctx0" brushRef="#br0" timeOffset="47967.7432">3377 10519 3999,'3'-9'4644,"-3"9"0,-9-16-258,9 16-2193,-23-1-774,23 1-129,-28 0-516,11 9-129,-4-4 0,0 7-258,-5-1 0,2 3 0,-3 0-129,4 3 0,-3-2 0,7 4 0,1-2 0,5 3-129,7-1 0,5 1 0,1 0 0,12 5 0,5-6 0,6 1 0,1 1 0,6-4-129,-1-2 129,1-2-129,0-4 0,-1-6-387,-1 3-129,-7-8-645,8 2-3354,-16-11-258,2 7-387,-9-8-516</inkml:trace>
  <inkml:trace contextRef="#ctx0" brushRef="#br0" timeOffset="48236.759">3163 10708 7224,'-11'-25'4773,"11"25"0,4-18-516,11 15-2580,-8-7-516,11 8-258,-3-1-258,6 3-387,0 3-129,1 2-129,3 2-129,-5-4-774,11 4-3612,-11-5-129,2 1-129,-1-3-516</inkml:trace>
  <inkml:trace contextRef="#ctx0" brushRef="#br0" timeOffset="48978.8015">3949 10299 4773,'11'9'4773,"-11"-9"-129,0 0-129,0 0-2322,-10 1-903,10-1-258,-17 0-387,17 0-129,-24-4 0,11 4-258,-8-1 0,7-1-129,-6 0 129,2 2-129,-1 0 129,3 0-129,2 4 0,0 1 0,14-5 0,-16 14 129,12-4-258,3 2 129,1 5 0,1 3-129,4 1 129,5 6-129,-2 4 0,3 1 0,-3 5 0,-1 1 0,-2 0 0,-1-1 0,-1 5 0,-2-3 0,-1-2-129,0-2 0,0-3 129,-1-4-129,-2-2 129,1-4-129,-1-9 129,0-2 0,3-11 0,-1 12 0,1-12 129,0 0-129,0 0 0,12-1 129,-12 1-129,21-10 0,-6 5 0,1-1-129,3 2-129,0-1-258,5 5-774,-9-4-3225,7 4-258,-5-6-129,3 4-645</inkml:trace>
  <inkml:trace contextRef="#ctx0" brushRef="#br0" timeOffset="49775.8471">4173 10424 7998,'0'-12'4902,"1"-2"-258,-1 14-129,0 0-3096,6-15-258,-6 15-387,13 0-387,-13 0 0,19 0-258,-4 4 129,-1 0-129,5 3 0,-3-2 0,3 3-129,-2 0 129,-2 3-129,-1-1 129,-5 2-258,-3 1 129,-5 2-129,-1-1 0,0 2 129,-8-4-129,-4 1 0,-3 1 0,-2-4 129,1 1 0,0-4 0,0-1 0,6-1 0,-1-1 0,11-4 129,-10 2 0,10-2 129,0 0-129,0 0 0,13 3 0,-2-1 0,3 0 0,2-1-129,1 3 129,1 4-129,-2-3 0,2 2 0,-5 0-129,-2 3 0,-1 2 0,-3 1 0,-4 2-129,-3-2 129,0 1 0,-2 0 0,-6 2 0,-4-3 0,-2 3 258,0 0-129,-5-2 258,0-3-258,1 1 258,1-6-129,1-5 129,2-1-129,1-1 0,1-5 0,12 6-129,-13-15 129,13 15-129,-3-17-129,3 17 0,0 0-516,16 0-1677,-16 0-2580,22 0 0,-10 0-129,6 0-516</inkml:trace>
  <inkml:trace contextRef="#ctx0" brushRef="#br0" timeOffset="50063.8635">4586 10773 9546,'0'0'4644,"12"5"0,-12-5-258,13 16-3483,-13-16-129,8 17-258,-6-2 0,2 3-258,-4 1 129,0 3-258,-6 2 0,1-4-129,-2 2-129,-2-2-258,6 3-1032,-6-8-3096,4-2-129,5-13-258,0 0-387</inkml:trace>
  <inkml:trace contextRef="#ctx0" brushRef="#br0" timeOffset="51199.9285">4936 10422 4902,'7'-16'4644,"-5"4"-129,-2 12-387,0 0-2064,0 0-387,0 0-645,0 0-258,8 9-129,-8 7 0,4 9-129,-4 0-129,3 6 0,-3 0-129,5 2 0,-4 0-129,3 1 0,-3-5 0,1-3-129,0-4 0,1-2 0,-1-6-258,2-3 129,-4-11-387,0 0-645,18 11-2967,-18-11-387,0 0-516,16-15-129</inkml:trace>
  <inkml:trace contextRef="#ctx0" brushRef="#br0" timeOffset="51508.9462">5189 10393 6708,'12'-9'4644,"-12"9"0,4 14-387,-4 10-2451,0-10-774,0 14-129,0-3 0,0 8-258,0-4-258,4 5 129,-3-2-258,1 1 0,-2-2-129,0-5-129,0-3 0,0-4-129,0-4 0,0-15-516,5 23-2451,-5-23-1419,0 0-258,0 0-516,11-14 129</inkml:trace>
  <inkml:trace contextRef="#ctx0" brushRef="#br0" timeOffset="52287.9906">5442 10246 8127,'11'-2'4644,"2"2"-258,-13 0-258,19 0-3225,-19 0 0,24 2-387,-11-1 0,6 3 0,-3-1-258,2 2 0,-3-3 0,1 2 0,-6-1-129,3 2 129,-13-5-258,13 6 129,-13-6-129,0 0 129,0 0 0,0 0-129,13 6 129,-13-6-129,0 0 129,0 0-129,0 0 129,0 0 0,0 14-129,0-14 0,0 17 0,0-4 129,-3 4-129,1 6 0,-3-1 0,2 6 129,1 4-129,-2 0 129,2 7-129,-1-2 0,2 1 0,1 1 129,0-1 0,0 5 0,0-3 0,4 0-129,-1 2 129,2-4-129,-2-1 258,2-4-258,-2-1 0,0-6 0,0-1 0,-3-8 0,0-4 0,0-2 0,0-11 0,0 0-129,-14 7 0,14-7 129,-21-3-258,6-3 0,2 2-129,-6-5-258,9 9-1032,-15-2-2838,13 1-129,-4-2-258,4 3-258</inkml:trace>
  <inkml:trace contextRef="#ctx0" brushRef="#br0" timeOffset="53220.0441">2103 12706 6837,'0'0'4644,"0"0"-258,-1 8-129,-11 0-2709,10 13-387,-7-2-516,4 8-258,-7-2-258,2 6 0,-3 2 0,-2-2-129,1-1 0,-2-3 129,2-3-129,-4-2 0,4-1-129,-1-6 129,4 0-129,-2-6-258,10 3-1032,3-12-2967,-16 5 258,16-5-645,-8-8-129</inkml:trace>
  <inkml:trace contextRef="#ctx0" brushRef="#br0" timeOffset="53520.0608">1828 12736 8256,'0'0'4773,"10"10"0,-10-10-258,28 29-3096,-14-17-129,13 14-387,-2-4-258,6 5-129,1-6-258,3 3 0,3-2-129,-2 0-129,-2-2 0,1-3-258,1 0 0,-6-6-387,6 6-774,-14-11-3225,5 5 0,-11-10-387,5 3-258</inkml:trace>
  <inkml:trace contextRef="#ctx0" brushRef="#br0" timeOffset="54175.0987">2799 12696 3870,'0'0'4386,"-12"-16"-129,12 16 129,-19-9-2064,19 9-645,-20-3-387,20 3-387,-27 0-129,16 4-258,-8 1 129,6 7-258,-5-4-129,4 4 0,-3 1-129,5 4 0,0 2 0,3 0 0,0 1 0,2 1 0,4 6-129,2-1 129,1-1 0,3 1-129,5-6 129,4 3 0,3-1-129,3-3 129,1-4 0,3-2 0,-2-4-129,2-1 0,1-1 0,-3-5 0,1 2-129,-4-4-258,2 1-258,-7-6-1806,4 5-2064,-4-2-387,0-1 129,-12 3-774</inkml:trace>
  <inkml:trace contextRef="#ctx0" brushRef="#br0" timeOffset="54501.1173">2644 12864 9159,'0'0'4902,"0"0"-129,9-12-258,8 12-3096,-4-6-387,8 5-258,-4-6-258,8 5-258,-3 1 0,-1 1-129,0 0-129,-2 0-387,2 8-516,-9-5-3612,6 4-258,-7-5-258,5 2-258</inkml:trace>
  <inkml:trace contextRef="#ctx0" brushRef="#br0" timeOffset="55496.1742">3464 12451 4128,'0'0'4773,"0"0"-516,0 0 129,0 0-2193,-13-1-645,13 1-129,-14 0-516,14 0-258,-19 0 0,19 0-129,-25 0-258,14 0 129,-4 3-258,1-1 129,-4 1-129,4 2 0,-1-1 129,2 1-129,3-1 0,10-4 0,-16 7 0,16-7 0,-6 11 0,6-11-129,0 15 129,0-3 0,1 2-129,4 1 0,0 8 0,-1 0 0,3 3 0,-2 6 129,0-1-258,-1 3 129,0 2 0,-2 1 0,0-1-129,-2 0 129,1-4-129,-1-3 129,0 3-129,0-6 0,0-4 129,-1-3-129,1-3 0,-2-3 0,1-2 0,1-11 0,0 11 129,0-11-129,0 0 0,0 0 0,7 9 129,-7-9 0,13 0 0,-13 0 0,20 0 0,-9 0 129,-1 0-129,5 0 0,-2 3 0,3-3 0,-1 2-387,-15-2-2580,22 0-1419,-22 0-387,20-2-387,-20 2-387</inkml:trace>
  <inkml:trace contextRef="#ctx0" brushRef="#br0" timeOffset="77761.4471">3805 12514 2193,'0'0'3354,"0"0"0,0 0-387,0 0-387,0 0-258,-12-3-258,12 3-387,0 0-129,0 0-387,0 0-258,0 0 0,-5 7-387,5-7-129,-1 19 0,1-2-129,0 3-129,0 6 0,0-1 0,0 5-129,0 0 129,0 3 0,0-1-258,1-5 258,0-3-129,0-2 0,2-7 0,-2-3-129,-1-12-129,0 0 0,13 8-258,-13-8-516,10-4-1032,-10-12-2322,0 16-129,14-27-258,-5 12-258</inkml:trace>
  <inkml:trace contextRef="#ctx0" brushRef="#br0" timeOffset="78304.4788">4078 12603 2709,'0'0'4128,"2"11"0,-2-11 0,0 0-1677,0 17-258,0-17-645,-1 20-258,-4-10-516,5 9 0,-2-3-258,2 5-129,0-2-129,0 4 0,0-3-129,6-2 0,1-4 0,2-1 0,3-7 0,1-6 0,2 0-129,2-7 129,-1-7 0,-1-4-129,2-2 129,-2-3-129,-2-3 129,1 0-129,-5-2 129,-2 1 0,-2 0-129,-4 3 129,-1 0-129,-6 5 0,-7 2 0,-2 3 0,-5 4 0,-1 7 0,0 3 0,-3 0 0,2 6 0,3 6-129,3 3 129,4 4 0,4 2-258,6-4-129,3 9-516,0-11-2709,14 6-903,-3-5-129,7-3-129</inkml:trace>
  <inkml:trace contextRef="#ctx0" brushRef="#br0" timeOffset="78589.4951">4422 12709 4386,'10'10'4644,"-10"-10"-258,0 0-258,0 14-1290,6 1-1548,-6-15 0,0 29-516,0-9-258,0 1 0,0 1-387,0 0 0,0-2-258,-1-6-645,1 8-903,0-22-2580,-3 19 129,3-19-516,0 0-129</inkml:trace>
  <inkml:trace contextRef="#ctx0" brushRef="#br0" timeOffset="79113.5251">4762 12462 4773,'0'0'4515,"0"0"-258,0 0-129,0 0-1677,-11 10-645,11 7-516,-2-5-387,2 11 0,0-3-387,0 5-129,0-3-129,6 4 0,-3-4-258,1-1 129,2-4 0,-3-2-129,1-1 0,-1-3 0,-3-11-129,5 12-258,-5-12-645,0 0-2709,0 0-516,0 0-516,12-15-129</inkml:trace>
  <inkml:trace contextRef="#ctx0" brushRef="#br0" timeOffset="79460.5447">4937 12439 7611,'0'0'4515,"0"0"0,0 0-258,0 0-2709,6 16-258,-6-16-129,3 17-516,-2-4-129,4 5-129,-3-3-129,1 5-129,-2 3 0,0-1 129,-1 0-258,1 3 129,-1-2-129,0-1 0,0 0 0,0-3 129,0-5-258,0 2 129,0-4-258,0-12-387,2 13-2451,-2-13-1290,0 0-258,5-13-387,-5 13-129</inkml:trace>
  <inkml:trace contextRef="#ctx0" brushRef="#br0" timeOffset="80412.5994">5140 12310 7353,'0'0'4515,"0"0"-129,0 0-129,0 0-2322,0 0-645,0 0-129,0 0-387,0 0-258,6-13-129,-6 13-129,18 0 0,-6 0-129,0 0 0,3 5 0,-1-2-129,4 2 129,-3-2-129,3 2 0,-2-3 0,-1 0 129,-3 1-129,2-3 0,-14 0 129,18 2-258,-18-2 258,0 0-129,0 0 0,0 0 0,0 0 129,0 0-129,0 0 129,0 0-129,-3 14 129,3-14-129,-9 13 0,8-1 0,-2-2 0,1 2 0,1 2 0,1 2 0,0 0 0,0 3 0,0 0 0,0 0 0,1 2-129,3 2 129,-2-1 0,0 4 0,1 2 0,-1 0 0,0 4 0,1-2 129,-1 4-129,0 1 0,-1-1-129,-1-3 258,2-2-258,-2-2 258,0-6-129,-2-4-129,-1-4 129,3-13 0,-15 14 129,15-14-129,-21 0 0,8 0 0,-1 0 0,1-5 0,-1 1 129,0-1-129,3 3 0,-1 1-129,12 1-129,-17-5-1677,17 5-2580,0 0-129,0 0-258,0 0-645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17810 11944 1806,'0'0'2193,"0"0"-258,0 0 129,0 0-774,0-16-129,0 16-129,0 0-129,0 0-129,0 0 0,0-17-129,0 17 129,0 0-129,0 0 129,-4-16 0,4 16-129,0 0 129,0 0-129,-12-14-129,12 14 0,0 0 0,0 0-129,-19-11 129,19 11-129,0 0 0,-11-7 0,11 7-129,-12 0 0,12 0-129,-12 0 129,12 0-129,-15 11 0,15-11-129,-16 18 258,16-18-129,-15 23-129,15-23 129,-17 27 0,12-10-129,-1 1 129,3-1 0,-1 3-129,3 1 129,1-3-129,0 0 129,5-2-129,-5-16 129,14 25-129,-14-25 129,22 17-129,-12-11 129,5 0-129,0-6 129,-1 0-129,1 0 0,-1-5 129,1-5-129,0 0 0,0-4 0,-2-2 0,2-1 0,-2-1 0,-3-1 0,-2 3-129,-4-1 258,-4 3-129,0 14 0,-4-25 0,4 25 129,-25-15-129,9 12 0,-5 2 0,3 1 0,-3 0 0,4 4 0,-1 2 0,0 3-258,3 0 0,6 7-774,-4-11-1806,12 11-1548,1-16-258,0 29-129,0-29-387</inkml:trace>
  <inkml:trace contextRef="#ctx0" brushRef="#br0" timeOffset="1028.0588">17746 12190 2580,'0'0'3741,"0"0"129,0 0-774,0 0-645,0 0-645,0 0-258,0 0-516,0 0 0,0 0-129,0 0-129,0 14-258,1 2-129,-1 6-129,0 8 0,0-1-129,0 4 129,0 3-129,0 6-129,4-1 0,-2 0 129,3-2-129,-2 2 0,0-2 129,2 3-129,-1 1 129,-2-2-129,-2 2 258,4-1-258,-4 1 258,0 5-258,0-2 129,0 5 0,0-8 0,0 5 0,-4 0 0,3 2 0,0-5 0,0 1-129,0-1 129,-1-3-129,1 0 0,-1 0 129,0-6 0,2 1-129,0-1 0,0 1 0,0-3 0,0-2-129,0-4 129,0 1 0,0 5 0,0-1-129,2-1 129,1-3 0,-1 3 0,-1-2 0,0 4 0,0 0 0,-1-5 0,1-1 129,-1-1-258,0 2 258,0-1-129,0-1 0,0-7 0,0-1 0,0 1 0,0-4 0,0-3 0,0-13 0,0 0 0,0 19-129,0-19 129,0 0-129,0 0-129,0 0-258,0 0-1161,0 0-2709,0 0-129,0-15-387,0 15-258</inkml:trace>
  <inkml:trace contextRef="#ctx0" brushRef="#br0" timeOffset="1712.0979">17622 14002 1419,'-3'-19'3870,"3"19"258,0 0-516,0 0-774,0 0-645,0 0-258,0 0-645,0 0 0,0 0-387,13 19-387,-13-19 129,16 27-258,-8-11-129,2 7 0,-2-1-129,2 4 0,-1-1 0,-3 2 0,3-1-129,-1-3 0,0-5 0,-1-3 0,-7-15 129,13 19-129,-13-19 129,15 0-129,-15 0 0,12-6 129,-12 6 0,13-29-129,-6 8 129,3 2 0,-1-7-129,1 3 129,-1-3 0,4 7 0,1-4-129,-2 7 0,-1 0 0,-11 16-129,24-17-387,-20 1-1677,8 16-2193,-12 0-258,0 0-387,13 0-387</inkml:trace>
  <inkml:trace contextRef="#ctx0" brushRef="#br0" timeOffset="2911.1665">17783 14447 3483,'0'0'3999,"0"0"-129,0 0-903,0 0-645,0 0-774,0 0-129,-9-2-258,9 2-258,0 0-129,0 0-258,-18 8 0,18-8-258,0 0 129,-16 16-129,16-16 129,-12 11-258,12-11 129,-12 18-129,12-18 0,-10 21 0,10-21-129,-10 25 129,7-11-129,-2 0 0,5-14 129,-3 28-258,3-28 258,0 28-129,0-28 129,0 27-129,0-27 129,8 27 0,-2-11-129,-6-16 129,22 24 0,-11-15-129,3-4 0,2-2 129,1 0-129,-1-3 129,0 0-129,2-6 0,0-3 0,-4-4 0,2-1 0,-3-2 0,0-3 0,-4-4 0,-3-3 0,-5 0 0,-1 2 0,-5 0 0,-5 1 129,-4 5-129,-1 7 0,-3 4 129,0 4-129,-2 3 0,4 4 0,1 8 0,0 1 0,3 3-129,12-16 129,-16 22-129,14-8 0,2-14-903,0 16-3354,0-16-129,10 16-258,-10-16-645</inkml:trace>
  <inkml:trace contextRef="#ctx0" brushRef="#br0" timeOffset="14291.8174">18159 11911 645,'0'0'3612,"0"0"645,0 0-903,0 0-645,0 0-387,0 0-516,17 4-387,-17-4-258,21 0-258,-9 0-387,7 0-129,-3-3-129,5 2 0,1-8-129,1 2 0,-2-2 129,1-6-129,-3-3 0,2 2-129,-7-4 258,-3 1-258,-4-1 129,-2 5-129,-5-1 129,0 16-129,-10-20 0,-2 14 0,-3 0 0,-2 2 0,0 1 0,-3 2 0,2 1 0,2 0 0,-2 0 0,3 7 0,2 0 0,2 8 0,-2 3 0,2 0 0,1 4 0,1 5 0,1-1 129,2 1-129,2 4 129,4-4 0,0 0 0,8 1 129,1-3-129,7-2 0,3-3 0,1-3 129,2-5-129,3-2 0,-1-2 0,0-4 0,0-4 0,0 0-129,-3-5 0,0-6 0,-2 4-129,-2-9-387,4 11-903,-11-13-3096,6 3 0,-6-5-387,2 4-387</inkml:trace>
  <inkml:trace contextRef="#ctx0" brushRef="#br0" timeOffset="14787.8458">18595 11753 5547,'12'-14'4773,"-12"14"-387,13 8 0,-4 15-2709,-9-23-129,7 35-645,-6-12-258,4 9-258,-2-9 129,3 5-258,-4-9-129,2-1 0,-4-18-129,7 19 0,-7-19 129,0 0-129,16 0 0,-16 0 0,12-22 0,-4 3-129,1-1 129,0-5 0,2-6 0,3 6-129,1-1 129,-1-1 0,2 5 0,0 3 0,-4 4 0,0 10 0,-12 5 0,20 0 129,-12 15-129,-2 6 129,-4 4 0,1 6 0,-3 0-129,1 2 129,0 2 0,-1-5-129,0-7 129,6-1-129,-3-5 0,-3-17-129,14 22-129,-14-22-387,19 14-1032,-19-14-2580,15-6-387,-7-9-258,3-3-258</inkml:trace>
  <inkml:trace contextRef="#ctx0" brushRef="#br0" timeOffset="15147.8664">19046 11252 6966,'0'0'4515,"13"0"0,-12 23-387,-1-1-3225,0 21 129,0-4-387,0 13-258,-1-3 0,1 3-129,0-3 0,0-1-129,0 0 129,2 0 0,2-8-129,4-1 129,1-11-129,5-2 0,3-8 0,4-5 0,2-5 0,3-8 0,2 0-129,-2-8-129,1 1-258,-10-15-645,9 15-1677,-15-15-1548,0-1-516,-11-3 0,0 3-516</inkml:trace>
  <inkml:trace contextRef="#ctx0" brushRef="#br0" timeOffset="15384.88">18989 11562 4902,'-11'0'4902,"11"0"-387,0 0 129,0-21-2967,21 21-129,-10-14-258,11 12-387,0-7-258,4 5-387,2 1-129,-1-5-258,4 8-387,-8-5-1032,9 5-2580,-10-1-516,1 1 0,-5-2-516</inkml:trace>
  <inkml:trace contextRef="#ctx0" brushRef="#br0" timeOffset="15795.9035">19362 11509 3096,'17'-4'4902,"1"-5"-129,-5 9-129,-13 0-1935,25 1-387,-25-1-903,18 22-387,-12-6-516,1 11-258,-4-2 0,-1 2-129,-2-3-129,0 0 0,0-3 129,-1-4-129,1-17 129,-6 22-129,6-22 129,0 0-129,0 0 0,0 0 0,-4-18-129,4 1 129,0-5-129,1 0 258,6-1-258,1 0 258,-1-3-129,6 3 129,-3 6 0,2 3 0,-12 14 0,21-14-129,-21 14 0,18-2-258,-4 6-387,-14-4-645,21 21-1419,-21-21-2064,19 15 0,-19-15-258,20 7-387</inkml:trace>
  <inkml:trace contextRef="#ctx0" brushRef="#br0" timeOffset="16291.9318">19698 11525 2451,'12'-8'4773,"-12"8"-129,0 0-258,0 0-1290,6 17-1161,-6-17-387,0 30-516,0-30-258,0 35-258,1-19-129,4 5 0,2-5 0,1-1-129,-8-15 0,27 16-258,-11-12 129,5-4 0,3-5-129,1-6 129,0-6-129,2-4 0,0 2-129,0-4 258,-5 3-129,-4 0 129,-2 7-129,-4 2-129,-12 11 258,0 0-129,0 0 0,0 0 0,-2 24 0,-12-1 0,1 3 129,-3 12-129,1 2 0,-2 4 129,2 4-129,2 1 129,-1-1-129,1 3 129,1-2-258,2-4 258,-1-4-129,2-4 0,1-5 129,0-8-129,2-2 0,3-9 129,3-13-258,-7 16 0,7-16-645,0 0-3612,0 0-387,0 0-258,-5-12-387</inkml:trace>
  <inkml:trace contextRef="#ctx0" brushRef="#br0" timeOffset="39451.2565">23182 13708 774,'27'18'3999,"-27"-18"387,23 0-1290,-1 4-516,-8-8-645,14 4-258,-10-10-516,12 8-129,-7-12-387,6 5 129,-5-7-516,4 2 258,-10-2-258,2 3 0,-9-4 0,0 2-129,-8-2 0,-3 17 0,0-25 0,0 25-129,-16-23 129,0 13-129,-3 1 0,0 1 0,-3 5 0,-4 3 0,0 0 0,3 6 0,0 8 0,-1 5 0,2 5 0,2 1 0,2 7 129,3-3-129,1 0 258,4 9-258,4-4 129,4-1 0,2-2 129,2-1-258,6-2 129,4-2 0,5-3 0,1-8-129,3-4 129,2-3 0,4-8-129,1 0 129,-1 0-129,0-6 0,1-4 0,-5 0-258,2 4-774,-14-7-3096,10 3-516,-8-8-387,4 1-516</inkml:trace>
  <inkml:trace contextRef="#ctx0" brushRef="#br0" timeOffset="39855.2792">23942 13502 903,'0'0'4128,"0"0"645,-4 10-1032,1 11-1419,-15-12-258,10 19-258,-13-12-516,8 13-129,-8-6-387,6 6-258,-6-3-129,5 2-129,-4 4 258,3-3-387,-1-1 0,6-4 0,-1 0-129,4-6 0,3-5-258,6-13-258,-4 20-903,4-20-2967,-4-12-258,4-4-258,0-2-645</inkml:trace>
  <inkml:trace contextRef="#ctx0" brushRef="#br0" timeOffset="40212.3">23655 13497 3096,'-5'-14'4902,"5"14"-129,0 0-258,-3-16-2064,3 16-903,0 0-387,17 23-387,-17-23-129,22 32-258,-10-10 129,5 5-258,-3-3 0,3 3-129,1 1 129,0 0-129,2-6 0,1 1 0,0-4 0,5-5-129,-2-1 129,1-10-129,-2 1-129,-1-4 0,0 0 0,-6-5-387,0 5-516,-14-18-2193,-2 18-1419,8-20-516,-8 20-129,-1-23-129</inkml:trace>
  <inkml:trace contextRef="#ctx0" brushRef="#br0" timeOffset="40600.3222">24158 13424 6966,'12'-1'4515,"-12"1"0,0 0-1290,0 0-2322,16 11-129,-16-11-129,5 24 0,-5-9-129,0 8-129,0 0 0,0 5 0,-5-1-258,-1 4 129,-2-4-129,3 0 129,-3-4-129,6-2-129,-1-7 129,3-14-258,0 19-387,0-19-1290,0 0-2580,12-16-387,-1 4-258,-2-9-516</inkml:trace>
  <inkml:trace contextRef="#ctx0" brushRef="#br0" timeOffset="40828.3352">24219 13123 8385,'-14'0'4644,"14"0"-258,0 0-258,0 0-3741,0 0-258,3 13-645,-3-13-1032,16 10-2709,-2-4-129,0 4-516,-2-4 129</inkml:trace>
  <inkml:trace contextRef="#ctx0" brushRef="#br0" timeOffset="41335.3642">24522 13044 9804,'-4'46'4773,"2"-23"-129,-3-5-1290,5 16-2451,-6-4-258,5 10-129,-5 3-258,3 3 0,-3 0-129,1 0 0,-3-2-129,0-2 129,-1 3-129,1-5 0,2-5 0,0 1 129,4-6-129,2-2 129,0 5-129,7-4 0,3-4 0,2-3 0,2-3 0,3-3 0,1-4 0,1-1 0,0-11 129,2 0-129,-3 0 0,2-6 0,-1-7 0,-3-1-129,3 4-516,-8-15-903,7 13-3096,-10-10 0,1 6-516,-5 0-387</inkml:trace>
  <inkml:trace contextRef="#ctx0" brushRef="#br0" timeOffset="41755.3883">24363 13444 2451,'18'-6'2322,"-18"6"-645,0 0 258,20-5 0,-20 5 0,0 0 0,0 0-258,20-3-129,-20 3 0,15 0-258,-15 0-129,24 0 0,-10-7-258,13 7-258,-5-5 129,8 3-258,-1-8-258,2 6 0,-1 2-387,-5-7-516,7 9-3870,-16-6-258,-1 5-258,-15 1-645</inkml:trace>
  <inkml:trace contextRef="#ctx0" brushRef="#br0" timeOffset="49603.8372">19118 13361 516,'0'0'516,"0"0"258,0 0 129,12 6 387,-12-6 0,0 0 645,0 0-129,0 0 258,0 0 0,7 15-129,-7-15-258,0 0 0,0 0-258,0 0-258,-10 0-129,10 0-387,0 0-129,0 0-129,-15 0-129,15 0 0,0 0-129,-16 0 258,16 0-258,-17 0 0,17 0 0,-20 0-129,20 0 129,-22 2-129,6-1 0,4 5 0,-1 3 0,-1-3 0,14-6 0,-20 12 0,20-12 0,-13 12 0,13-12 129,0 0 0,0 0-129,0 0 129,0 0 0,0 0 0,-11 15-129,11-15 129,0 0 0,0 18-129,0-18 0,0 25 129,0-25-129,1 27 129,1-11-129,1 3 0,1 1 0,-2 3 129,1-5-258,1 7 0,-2-2 129,1 2-129,-2 1 0,-1 1 0,2 1 0,0-1 0,-1-2 129,-1 2 0,0-1 0,0-1 0,0 0 0,2-3 0,-2 1 0,0 1 0,0-1 0,-2-3 0,2 2 0,0-2 0,0 2 0,0-6 0,0 1 0,0-17 0,0 26 0,0-26 0,0 23 0,0-23 0,0 23 0,0-23 0,0 22 0,0-22 0,0 19 0,0-19 0,0 0 0,0 16-129,0-16 129,0 0 129,0 0-129,10 0 0,-10 0 0,0 0 0,15-8 0,-15 8 0,14-8 0,-14 8 0,14-3 129,-14 3-129,17-4 0,-17 4 0,20 0 0,-6 0 0,0 0 129,2 0-129,0 0 0,0 0 129,0 0-129,0 0 0,-3 0 0,-13 0 129,18 0-129,-18 0 0,0 0 0,0 0 0,0 0 129,0 0-258,0 0-129,0-12-774,0 12-3483,0 0 0,0 0-387,-13-6-387</inkml:trace>
  <inkml:trace contextRef="#ctx0" brushRef="#br0" timeOffset="61170.4987">19500 13399 2967,'0'0'3354,"0"0"-387,0 0-387,0 0-387,0 0-258,0 0-258,11-9-129,-11 9-387,0 0-129,0 0-129,0 0-387,0 0-129,0 0 0,0 0-129,0 12-129,0-12 0,0 28 0,0-9-129,0 4 129,0-1-129,0 6 0,1 1 0,2 0 258,0 2-516,-1 1 129,-2 0 0,3-3 0,-3 4 0,0 0-129,0-5 258,0-2-129,0-8 129,0-1 0,0-17 0,2 22 0,-2-22 0,0 0 129,0 0-129,0 0 0,0 0-129,11 0 129,-11 0 0,0 0-258,0 0-129,6-27-1161,-6 27-2580,0 0-129,0 0-516,0 0 0</inkml:trace>
  <inkml:trace contextRef="#ctx0" brushRef="#br0" timeOffset="61823.5361">19525 14034 1032,'0'0'3225,"-9"11"516,9-11-1548,-11 13-516,11-13-387,-7 18 0,7-18-129,0 21-258,0-21-129,0 19-258,0-19-129,0 0 129,20 15-258,-20-15-129,17 0 129,-17 0-258,14-6 129,-14 6 0,13-13 0,-13 13 0,6-16-129,-6 16 129,0 0 0,-3-19-129,3 19 129,0 0 0,-16 0-129,16 0 129,-12 0 0,12 0-129,0 0 129,-11 15-129,11-15 0,0 0 0,-1 15 0,1-15-258,0 0 0,5 15-903,-5-15-2709,0 0-387,15 0 0,-15 0-258</inkml:trace>
  <inkml:trace contextRef="#ctx0" brushRef="#br0" timeOffset="67423.8564">20037 13257 1032,'0'0'3225,"0"0"0,0 0-774,0 0-387,0 0-516,0 0-258,0 0-129,0 0-129,0 0-387,0 0 258,0 0-387,0 0 0,0 0-129,-8 0-129,8 0 0,-17 16-129,5 2 129,1 2-129,-4 4 129,2 8 0,-2 0-129,5 10 387,-5 0-258,7 7 0,-1-1 0,4 4-129,1 0 258,4 6-258,4-8 129,6 2-129,2-7 129,6 0-129,1-9 129,1-1-129,-1-10-129,-3-7-129,0 2-645,-16-20-2064,16 15-1419,-16-15-387,0 0-129,0 0-387</inkml:trace>
  <inkml:trace contextRef="#ctx0" brushRef="#br0" timeOffset="68418.9127">20505 13535 1,'0'0'3869,"0"0"259,0 0-129,4 15-1290,-4-15-516,-3 18-387,3-18-516,-13 27-258,-1-11-129,5 11-516,-6-4 0,1 7-129,-2 0-129,0 4 0,-1-1 0,2-2-129,3-2 0,1-3 129,1-2-129,4-2 0,-1-8 0,7-14-129,-7 22-258,7-22-387,0 0-903,0 0-2064,0 0-774,0 0 0,0 0-258</inkml:trace>
  <inkml:trace contextRef="#ctx0" brushRef="#br0" timeOffset="68790.9344">20252 13561 5031,'0'0'4515,"8"7"129,-8-7-387,21 21-2322,-21-21-258,26 21-387,-26-21-387,33 33-258,-14-18-258,4 8-258,-2-4-129,4 4 0,-3 3 0,1 0 0,0-2-129,-4 2 258,0-2-129,-3-3 0,0 1 0,-2-2 129,-2-8-258,-12-12-129,18 26-645,-18-26-1677,0 0-1806,0 0-129,13 0-645,-13 0 0</inkml:trace>
  <inkml:trace contextRef="#ctx0" brushRef="#br0" timeOffset="69606.9813">21102 13470 2580,'0'0'4644,"0"0"-387,0 0 258,0 0-2322,0 0-258,0 0-516,0 0-129,-9 0-516,9 0-258,0 0 0,-12 10-129,12-10-258,-20 19 0,7-9 0,-3 3 0,-1 3-129,-4 0 0,0 1 0,-2 1 129,2-2-129,-1-1 0,1 1 0,5-4 0,2 1 0,0-3 0,14-10 0,-12 16 0,12-16 0,0 0 0,0 16 0,0-16 0,15 11 0,-1-8 0,0 6 0,4 1 0,-2 1 129,5 2-129,-2 3 129,2 2 0,-2 2-129,-1-1 0,-2-3 0,-3-2 0,-13-14 0,20 22 0,-20-22 0,0 0-129,0 0-129,0 0-258,15 0-1677,-15 0-2193,0-19-387,0 19-129,-2-19-516</inkml:trace>
  <inkml:trace contextRef="#ctx0" brushRef="#br0" timeOffset="70623.0394">21324 13414 258,'8'11'3870,"-8"-11"129,0 33-129,0-3-1677,0-10-774,0 16 129,0-9-516,2 13-129,-2-8-258,6 3-129,-5 1 0,6-1-258,-4-8 0,1 1-129,-2-5 0,0-6-129,0-1 0,-2-16-258,1 25-516,-1-25-1161,0 0-2322,0 0 0,0 0-645,0-9 516</inkml:trace>
  <inkml:trace contextRef="#ctx0" brushRef="#br0" timeOffset="71112.0674">21558 13490 903,'-9'39'3870,"-2"-14"387,4 4-258,1 7-2193,-3-11-129,9 13-258,0-10 0,7 11-387,-1-10-258,9 3-258,-2-8 0,3 1-129,1-7-258,3 0 129,-1-14-129,0 2 0,1-6 0,-3-2-129,3-13 0,-4-3 0,-2-4 0,-3-5 129,-4-2-129,-4-7 129,-3 0-129,-3-6 129,-8 3-129,-4 0 129,-2 4-129,-4 2-129,0 7 258,0 7-129,1 8 0,3 4 0,2 7-129,2 1 129,13-1-258,-15 18-258,15 0-903,0-18-2838,0 26 0,0-26-516,9 24-129</inkml:trace>
  <inkml:trace contextRef="#ctx0" brushRef="#br0" timeOffset="71547.0921">21826 13191 8643,'11'-6'4773,"4"6"-387,-15 0-258,18 16-3354,-2 6-129,-5 1-258,4 14-129,-2 1-129,-1 4 0,2 7 0,-3 1 129,-3-1-258,-1 0 0,-1-5 0,-3 0-258,-3-5 258,0 0 0,-2-6-129,-5-6 0,4-2-129,3-25-129,-9 33-903,9-33-2064,-12 6-1161,12-6-258,0 0-387</inkml:trace>
  <inkml:trace contextRef="#ctx0" brushRef="#br0" timeOffset="72732.16">22092 13083 2451,'0'0'3870,"0"0"-129,0 0-1806,0 0 0,0 0-645,0 0-258,0 0-258,14 0-258,-14 0 0,12 0 129,-12 0-129,19-3-258,-19 3 129,24-4-258,-24 4 129,24-5-129,-13 2 0,0 3 0,-11 0 0,23 0 0,-23 0 0,17 6 129,-17-6-129,13 10 129,-13-10 0,0 0 0,0 0-129,13 18 129,-13-18-129,0 0 0,0 15 0,0-15 0,0 14 0,0-14 0,-1 26-129,-2-11 129,1 3-129,1 3 129,-3 2-129,4 1 0,0 7 0,0-6 0,0 7 0,0 2 0,0 2 0,2-1 0,0 0 0,-1 1 0,0-2 0,0 0 0,0-2 0,2 1-129,-3 4 129,4-8 0,-4 3 0,3-7-129,-3 1 258,0-5-129,0-3 0,0-3 0,0-15 0,-3 16 0,3-16 0,0 0 0,-16 7 0,16-7 129,-14 4-129,14-4 129,-15 4-129,15-4 129,0 0-129,-14 6 0,14-6 0,0 0-258,0 0-2064,0 0-1935,11-7-516,-7-9-129,2 0-516</inkml:trace>
  <inkml:trace contextRef="#ctx0" brushRef="#br0" timeOffset="87299.9927">18096 14583 2580,'0'0'2967,"0"0"-903,12 14-516,-12-14-645,0 0-258,0 0-516,0 0-129,0 0-129,0 0-774,0 0-645,0 0-1032,0 0-387,0 0 259</inkml:trace>
  <inkml:trace contextRef="#ctx0" brushRef="#br0" timeOffset="89575.1234">18096 14583 258,'-25'-2'2322,"25"2"-258,0 0 129,0 0-387,7 2-129,-7-2-258,0 0-129,0 0-258,0 0 0,0 0-387,0 0 129,0 0-387,0 0 129,0 0-129,0 0 258,0 0-258,11 4 0,-11-4-129,0 0 0,0 0 0,16 6 0,-16-6-129,0 0 0,16 7 0,-16-7 129,18 4-129,-18-4 0,19 5-129,-8-3 129,-11-2 0,23 2-129,-23-2 129,22 0-129,-10 0 0,2 2 129,-2-2-129,0 0 0,4 0 0,-3 0 0,2 4 0,-1-3 0,1 1 0,-1-2 0,0 0 0,0 0 258,0 0-258,0 0 0,-1 0 0,1 0 0,-2 0 0,-1 0 0,1 0 0,-12 0 0,21 0 0,-21 0 0,17 4 0,-17-4 0,19 2 0,-19-2-258,17 1 258,-17-1 0,19 0 0,-19 0 258,22 0-258,-11 0 0,1 3 0,0-3 0,1 0 0,1 0 0,4 0 0,3 0 0,0 0-258,0-4 258,2 1 0,2 0 0,-1-3 0,2 3 0,-4 1 0,0 1 0,1-3 0,1 3 0,2 0 258,-1 0-258,0-3 0,-1 4 0,2-4 0,-1 2 0,-2 2 0,1 0 0,-3 0 129,0 0-129,1 0 0,-2 0 0,-1 4 0,1-2 0,0 2 0,0-3 0,-1 1 0,2-2 0,0 3 0,1-3 129,-1 0-129,1 0 0,0 0 0,1-4 0,0 2 0,0-4 129,3 2-129,-1 0-129,1 1 129,-2-2 0,2 0 0,-1 0 0,1 0 0,0 0 0,-1 2 0,0-4 0,3 0 0,0 5 0,0-2 0,-1 1 0,3 3 0,2-2 0,-2 0 0,1 2 0,0 0 0,1 0 0,-2 0 129,0 0-129,-1 0 0,0 0 0,-2 0 0,0 0 0,1 0 129,0 0-129,0-2 0,2 2 129,-1 0-129,1 0 0,-1-3 129,2 2-129,2-2 129,-1 0 0,0 1-129,0 0 129,2-1-129,-1-1 0,1 1 0,2-1 129,1 2-129,-1-3 0,4 1 0,-2-2 129,2 2-129,-1 0 0,-2-2 129,3 0-129,-4 0 129,-2 5-129,0-2 129,0 3-129,-2-1 0,0-1-129,-1 2 129,-1 0 0,2 0 0,-1 2 0,1-1 0,-2-1 0,2 0 0,1 4 129,0-4-129,2 0 0,0 0 0,4 0 129,-2 0-129,1 4 0,0-4 129,-6 1-129,4 2 0,-4 1 0,-2 2 129,1-2-129,-5 0 0,2 0 0,0 1 0,2-4-129,0 1 129,5 0 0,-3-1 0,2-1 0,1 2 0,-2-1 0,3 2 0,-3 1 0,3-1 0,-3 0 0,5 1 0,1-1 0,1 0 0,3-2 0,0-1 0,0 0 0,-1 0 0,1 0 129,-3 0-129,-2 0 0,-3 0 0,-3 0-129,0-1 129,-3 1 0,-2 0 0,-1-3 0,-3 3-129,1 0 129,-3-3 0,1 3 0,-3-4 0,-2 1 0,-1 3 0,-3 0 0,3-3 129,-3 3-129,-1 0 0,-12 0 0,23 0 0,-12 0 0,2-1 0,2-2 129,-1 3-129,5-3 0,-1 0 0,3 2 0,2-3 0,2 2 0,0-2 0,-1 0 0,2 0 129,-1 0-129,-1-2 0,0 0 0,-3 5 0,-1-4 0,-1 2 0,-3 1 0,-1 2-129,-1-2 129,-2 2 0,1 0 0,-13 0 0,19-4 0,-19 4 0,15 0 0,-15 0 0,0 0 0,14 0 0,-14 0 0,0 0 0,0 0 0,14 0 0,-14 0 0,0 0 0,0 0 0,0 0 0,11 0 0,-11 0 0,0 0 0,0 0 0,0 0 0,0 0-129,0 0-258,4 13-903,-4-13-2967,-7 0-387,7 0-387,0 0-129</inkml:trace>
  <inkml:trace contextRef="#ctx0" brushRef="#br0" timeOffset="90858.1967">23482 14230 3483,'-6'9'4257,"6"-9"-1032,0 0-645,0 0-258,0 0-387,0 0-387,0 0-387,0 0-129,0 17-129,0-17-258,0 0-129,10 9-129,-10-9 0,15 20 0,-15-20-258,18 13 129,-18-13-129,19 20-129,-19-20 129,20 22 0,-20-22-129,19 12 0,-19-12 129,20 17-129,-20-17 0,19 13 129,-19-13-129,17 12 0,-17-12 0,16 15 0,-16-15 129,14 14-129,-14-14 0,14 14 0,-14-14 0,10 18 0,-10-18 0,0 0 0,13 15 0,-13-15-129,0 0 129,11 17 0,-11-17 0,0 0 129,0 0-129,0 0 0,0 0 0,11 14 0,-11-14 0,0 0 0,0 0 0,0 0 0,0 0 0,0 0 0,0 0 0,0 0 0,0 0 0,0 0 0,0 0 0,0 0 129,0 0-129,0 0 0,0 0 129,0 0-129,0 0 0,0 0 0,0 0 0,0 0 0,0 0 0,0 0 0,0 0 0,-10 14 0,10-14 0,-15 12-129,15-12 258,-18 17-129,18-17 0,-22 22 0,8-8 0,3-4 0,-1 4 0,1 1 0,-3-6 0,14-9 0,-18 21 0,18-21 0,-12 12 0,12-12 129,0 0-129,0 0 0,0 0 0,-13 14 129,13-14-129,0 0 0,0 0 0,0 0 0,0 0 129,0 0-129,0 0 0,-6 16-129,6-16 129,0 0 0,0 0 0,0 0 0,0 0-129,0 0 0,0 0-258,0 0-129,0 0-129,0 0-774,0 0-645,0 0-2451,0 0-645,0 0 0,0 0-129</inkml:trace>
  <inkml:trace contextRef="#ctx0" brushRef="#br0" timeOffset="91887.2556">23834 14363 1935,'0'0'3870,"0"0"-387,-8 6-1032,8-6-387,0 0-387,0 15-258,0-15-258,0 0-129,0 0-258,0 0-129,0 0-258,-9 22 0,9-22-129,-3 17 129,3-17-129,-4 22-129,4-22 0,-2 24 0,2-24-129,0 27 129,0-12-129,0 0 0,0-15 0,6 24 0,-6-24 0,7 20 0,-7-20 0,9 16 0,-9-16 0,0 0 129,16 13-129,-16-13 0,16 5 129,-16-5-129,19 0 0,-19 0 0,20-1 0,-20 1 129,19-14-129,-19 14 0,19-18 129,-19 18-129,17-23 129,-17 23-129,15-23 129,-7 7 0,-2 1-129,-2-1 0,-3 0 129,-1-1-129,0 1 0,-4 2 0,4 14 129,-12-21-129,12 21 0,-22-12 129,10 12 0,-1 0-129,-2 3 0,2 6 0,-2-1 129,1 6-129,-1-1 0,3 2-129,-1 1 129,0 0 0,6-2-258,7-14-129,-8 39-1548,8-39-2451,-3 21-387,3-21-258,0 0-387</inkml:trace>
  <inkml:trace contextRef="#ctx0" brushRef="#br0" timeOffset="106831.1104">17771 14936 258,'8'8'2967,"-8"-8"-516,0 0 0,0 0-387,0 0-258,0 0-258,0 17-258,0-17-258,0 0 129,0 0-387,0 22 129,0-22-387,0 19 0,0-19 0,0 20-129,0-20-129,0 23 0,0-23 0,0 29-129,0-13 258,0 1-258,-4 5-129,4-3 129,0 5 0,-1 1-129,1-2 129,0 3-129,0 2 0,0 0 129,0 4-129,0-3 129,1 0-129,3 3 129,-3 7-129,1-1 129,-2-2 0,1 3 129,-1-4-129,0 4 0,0-1 129,0 1-258,0-6 129,0 5 0,-1-3 0,1 5-129,-2-2 129,1 2-129,-3-5 258,3 7-129,-1-3 0,1-3-129,-2 2 129,1-1-129,0-8 129,2 4-129,-2 0 0,2 0 0,-1-3 129,0 3-129,1 0 0,0 2 129,-1 4-258,0 0 258,-1-4-129,-1 1 0,1-2 0,1-3 0,-2 5 0,2-7 0,0-2 0,1 0 0,0 1 129,0 1-129,0-2 0,0 2 0,0 3 129,0-3-129,0 6 0,0-3 0,0 0 0,0 2 0,0-3 0,0 0 0,0-3 0,0 6 0,0-1 0,0-1 0,0-1 0,0 0 0,0 2 0,0 1 0,0-7 0,0 1 0,0-2 0,0 0 0,0-1 0,0-2 0,0-2 0,0-3 0,-1 4 0,1-2 0,0-1 0,-2 12 0,2-2 0,0-1-129,0 2 129,0 0 0,0 2 0,0-3 0,0-1-129,1-10 129,0 0 0,1 1 0,-1-4 0,2 3 129,-1 3-258,-1-3 129,2 3 0,-1-3-129,-1 6 129,0 1 0,0-2 0,0-1-129,1-1 129,-2 2 0,0-1 0,0 0 0,0-5 129,2 4-129,-2-3-129,2 1 258,-2 1-129,1-3-129,1 5 129,-2-4 0,1 1 0,0-1 0,-1 1 0,0 3 0,0-3-129,0 4 129,0 1 0,0-1 0,0 5-129,0-1 129,0-8 0,0 7 0,0-3 0,0-2 0,0-5 0,1 3 0,0-4 0,3 2 0,-4-17 0,2 26-129,-2-26 129,1 19-129,-1-19-129,0 0 129,0 0-387,0 0-516,0 0-1161,0 0-2193,0-13-258,0 13-129,0-16-258</inkml:trace>
  <inkml:trace contextRef="#ctx0" brushRef="#br0" timeOffset="107874.17">17589 18362 903,'0'0'4128,"0"0"258,0 0 0,0 0-2064,8 17-258,-8-17-387,0 0-387,0 0-258,2 29-258,-2-29-129,6 32-258,-4-9 0,3 8 0,-1-2-258,4 1-129,-2 6 0,2-3 129,1 3-129,-1-5 0,-2 0 0,2-3 0,0-4 0,-1 2 0,0-8 0,0 2 0,-1-4 0,-6-16-129,17 20 258,-17-20-129,16 3 0,-16-3 0,19-6 129,-19 6-129,18-32 129,-9 15 0,1-9 0,-1 1-129,0 4 129,0-4-129,3 0 0,-2-2 0,3 0 0,-3 0-129,2-1 129,-1 1 129,-2-2-258,-1 7 129,0 6 0,-8 16 0,10-17 0,-10 17 0,0 0 0,0 0 0,0 0-129,0 0 0,10 11-129,-10-11-903,3 16-2709,-3-16-516,0 0-774,0 0 0</inkml:trace>
  <inkml:trace contextRef="#ctx0" brushRef="#br0" timeOffset="109214.2467">17772 19186 3354,'-10'16'3999,"10"-16"-1161,0 0-258,0 0-516,0 0-387,0 0-387,-16 0-129,16 0-258,0 0-258,0 0-258,0 0 0,0 0-129,-14 0 129,14 0-258,0 0 0,0 0 129,-11 15-129,11-15 129,-6 15-129,6-15 129,-6 20 0,6-20-129,-1 23 129,1-7-129,0-16 0,0 27 0,1-11-129,-1-16 387,12 24-387,-12-24 129,15 20-129,-15-20 129,20 16 0,-20-16-129,19 2 129,-5 2-129,-14-4 129,21 0-129,-21 0 0,22-6 0,-22 6 0,22-9 0,-22 9 0,17-20 0,-17 20 0,18-25 0,-18 25 0,10-22 0,-6 5 129,-4 17-129,2-17 0,-2 17 0,0-25 0,0 25 0,-7-27 0,0 12 0,-1-1 129,-3-1-129,0 7 129,11 10-129,-21-20 0,21 20 0,-21-7 129,21 7-129,-17 0 0,17 0 0,-12 0-129,12 0-129,-8 20-129,8-20-1419,-9 20-2580,9-20-387,-5 20-258,5-20-516</inkml:trace>
  <inkml:trace contextRef="#ctx0" brushRef="#br0" timeOffset="122374.9994">17550 19275 516,'-2'16'2193,"2"-16"-258,0 0-258,0 0 0,0 0-516,-12 3 0,12-3 258,0 0-258,0 0 0,0 0-129,0 0 0,-11-10-129,11 10 0,0 0 0,0 0-258,0 0 0,-10-9-129,10 9-129,0 0-129,-17-4 0,17 4 129,-11-9-258,11 9 0,-15-7 0,15 7 0,-19-7-129,19 7 129,-20-3 0,20 3 0,-23-3-129,23 3 258,-22 0-258,11-3 129,-3 0 0,0 3 0,-2 0 0,0 0 0,-1-2 0,1 2 0,-3-4-129,1-1 0,-2-4 129,2-4 0,-3 7 0,1-1 129,-1-5-129,1 2 0,0 0 129,-2 3 0,1 1-129,0-8 129,-1 1-129,0 1 0,0-2 0,1-3-129,-3-1 129,3 3 0,-2 3-129,-1 2 129,1-2-129,1 1 129,-3 1-129,-2 4 129,3-3-129,-4-1 129,0-4-129,-1 2 129,1-5-129,-2 6 0,1-6 129,0 2-129,2 1 129,0-9-129,3 4 0,-3 0 0,3 2 129,2-8-258,-3-1 129,2 2 0,-5-2 129,1 7-129,-2-11 0,1-1 0,0 0 0,1 3 0,0-9 129,1 2-129,4 3 0,1-4 0,-2 4 0,1 0-129,-3 0 129,-1-1 0,-1 10 0,1-5 0,-2-3-129,1 1 129,3 2-129,0 0 129,4-4-129,1 2 258,5-1-258,-2 7 129,5-3 0,0 1 0,0-8 0,-1 0 0,2-2 0,-1 1 0,1-2 0,2-4 0,1 2 129,1-4-258,0 10 129,3 0 0,-2 5 0,0-5 0,1 4 0,-2 0 0,0-2 0,0 0 0,2-3 0,0 0 129,1 0-129,0 3 0,2-1-129,0 1 129,1 4 0,0 0 0,0-1-129,0 1 129,0 2-129,0-5 258,1 0-258,4-4 129,0-5-129,2 4 129,-1 4 0,0 0 0,1 1-129,-1 4 0,-1 3 129,0 0 0,0 0 0,2-2 0,0-6 0,-1-3 0,4 0 129,0-4-129,0 3 0,-1-2 0,-2 2 0,1 4 0,-3 6 129,1 0-258,1-1 129,-3 4 129,4-7-129,2 0 0,1-2 0,1-1 0,1 0 0,0-1 0,1 1 0,-1 3 0,-1 4 0,-1 4 0,1 2 129,-4-1-129,1 2 0,3 0 0,-1-7 0,2-1 0,1 1 0,1-2 129,0 0-129,-1 5 129,1-4-129,-1 3 129,1 5-129,-1-3 129,0-1 0,-1 2-129,3-10 129,-1 5-129,1-8 129,1 0-129,2-2 129,0 3-129,-2 1 0,2-2 0,-1 9 129,1-2-129,0 1 0,0 5 0,-1 1 0,2-4 0,0 4 129,2 3-129,0-4 0,-1 2 0,0 3 0,2-2 0,-3 5 129,0 5-129,0-6 129,1-1-129,0 2 0,2-2 129,0-3-129,1 3 0,-1 0 0,4-4 0,-3 4 0,1 1 0,-4 1 129,1 2-129,-4 3 0,0-1 129,-1-1-129,-1 1 129,-1 1-129,-1 0 0,2-1 0,-1-3 0,2 1 0,-2 0 0,1 3 0,-1 1 0,-1 0 0,3 0 0,-3 2 0,1-2 0,-2 2 0,0 1-129,2-4 129,-2-2 0,2-1-129,-1 0 129,-2 7 0,2-2-129,-2 0 129,-1 0 0,2 4 0,-13 1 0,19-4 0,-19 4 0,16-2 0,-16 2 0,16-6 0,-16 6 0,16-4 0,-16 4 0,15-4 129,-15 4-258,17-6 129,-17 6 0,13-1 0,-13 1 0,15-6 0,-15 6 0,13-4 0,-13 4 0,14-2 0,-14 2 0,12-6 0,-12 6 0,0 0 0,17 0 0,-17 0 0,0 0 0,14 0 0,-14 0 0,0 0 0,0 0 0,13 3 129,-13-3-129,0 0 0,0 0 0,0 0 0,0 0 0,0 0 0,0 0 0,0 0-129,0 0 129,0 0-258,0 0 0,10 15-516,-10-15-2322,-7 0-1548,7 0-387,-19 5-258,4-5-516</inkml:trace>
  <inkml:trace contextRef="#ctx0" brushRef="#br0" timeOffset="123419.0592">16979 14561 1032,'0'0'3612,"-11"0"-129,11 0-516,0 0-516,0 0-387,0 0-516,0 0 0,-4-19-387,4 19-129,0 0 0,0 0-258,0 0-129,0 0 0,6 2-258,-6-2 129,10 20-258,-10-20 0,18 19 0,-6-9 0,0-3-129,1 3 0,1 0-129,2-1 129,-1 1 0,0 0-129,1 2 129,-2-2-129,1 0 0,1 0 129,-2-4 0,3 1-129,-4-1 0,3 5 129,-1-2-129,-2-2 0,0-1 129,1 0-129,-2 4 0,-1-7 0,1 1 0,1-1 0,-2-3 0,-11 0 0,20 2 0,-20-2 0,13 0 0,-13 0 0,0 0 0,0 0 0,0 0 0,0 0 0,0 0 0,0 0 0,0 0 0,0 0-129,0 0 129,0 0 0,0 0-129,0 0 129,0 0 0,0 0-129,0 0 129,0 0-129,0 0-129,0 0-258,0 0-1548,0 0-2451,0 0-129,0 0-387,-1 15-387</inkml:trace>
  <inkml:trace contextRef="#ctx0" brushRef="#br0" timeOffset="124383.1143">17346 14839 1548,'0'0'2451,"0"0"-516,10-18-129,-10 18-258,0 0 0,0 0-258,0 0 129,11-4-258,-11 4 129,0 0-258,6-18-258,-6 18 129,0 0-258,0 0-129,0 0-129,14-4-129,-14 4 0,0 0-129,0 0 0,0 0 129,0 0 0,0 0 129,0 0-129,0 0 0,0 0 129,0 0-129,0 0 129,-6 16-129,6-16 0,-11 16 0,11-16 129,-14 21-258,14-21 0,-19 30 0,7-13 0,0 3-129,-2 1 129,-1 3 0,0 2-129,-1 0 129,-4-3-129,6 5 129,0-5 0,0 4 0,2-1-129,0-1 129,0-2-129,3 1 129,1 0-129,0-3 129,1-3-129,7-18 129,-10 21-129,10-21 0,-4 16 0,4-16 129,0 0-129,0 0-129,0 0 129,0 0 0,0 13-129,0-13-387,0 0-1290,0 0-2580,0 0-129,0 0-516,0 0-387</inkml:trace>
  <inkml:trace contextRef="#ctx0" brushRef="#br0" timeOffset="130062.4391">13023 17271 3354,'7'-22'4128,"-7"22"-1161,2-20-516,-2 20-516,0 0 0,0 0-516,0 0 0,0 0-387,0 0-129,0 0 0,-6 7-258,6-7-258,-10 23-129,2-1 0,-3-1-258,0 7 129,-3 3-129,-3 3 0,1 0 0,0 3 129,0-3-129,-2-2 0,1 0-129,2-3 129,0-6 0,3-4-129,2-3 129,1 0-129,9-16 129,-11 20 0,11-20-129,0 0 129,-4 13-387,4-13-129,0 0-774,0 0-1290,0 0-1935,0 0-387,0 0-258</inkml:trace>
  <inkml:trace contextRef="#ctx0" brushRef="#br0" timeOffset="130427.46">12667 17145 1935,'0'0'4386,"0"0"387,0 0-387,0 0-2322,5 29-645,2-16-387,10 25 0,-5-11-387,10 12 0,2-2-258,4 8 0,-1-6-258,2-1 129,-2-5-129,4-2 129,-5-4-258,2 3 129,-5-12-129,-2-1 129,-3-1-129,1 1 0,-5-5 0,0 1 0,-2-4-258,-12-9-258,20 15-903,-20-15-2967,0 0-258,0 0-516,12 0 0</inkml:trace>
  <inkml:trace contextRef="#ctx0" brushRef="#br0" timeOffset="131063.4964">13200 17288 4257,'0'0'4902,"8"-7"-258,-8 7-516,0 0-2580,23 0-258,-23 0-387,26 3-258,-10-3-129,6 1-258,-2-1 0,3 0 0,-2 0-129,1 0 0,-3 0 0,1 0-129,-1 0-129,-8 0-129,7 4-387,-18-4-1290,11 0-2322,-11 0-516,0 0-258,0 0-258</inkml:trace>
  <inkml:trace contextRef="#ctx0" brushRef="#br0" timeOffset="131370.514">13216 17461 1419,'-11'14'4644,"11"-14"258,0 0-258,1 19-2064,-1-19-645,21-1-645,-10-10-258,13 11-258,-3-7-258,4 7-258,-2-9-129,3 6 0,-5 1 0,-1 2-129,-1 0 0,-3 0 0,-3 2-129,-13-2-129,22 15-1161,-22-15-3096,0 0-129,11 0-387,-11 0-258</inkml:trace>
  <inkml:trace contextRef="#ctx0" brushRef="#br0" timeOffset="132199.5613">14150 17118 2709,'0'0'4773,"0"0"-387,0 0-774,0 0-1290,-15 1-516,15 22-516,-12-12-258,9 17-387,-10-3-258,3 11 0,-4 0-129,2 3-129,-2 3 0,-2 3 0,-1-4-129,2-3 0,-2-4 0,5-4 0,-2-5 0,3-4 0,11-21-129,-12 16-258,12-16-645,0 0-2193,0 0-1419,1-20-129,6 7-387</inkml:trace>
  <inkml:trace contextRef="#ctx0" brushRef="#br0" timeOffset="132550.5813">13895 17084 4257,'0'0'4902,"0"0"0,0 0-516,0 0-2580,11 18-387,-11-18-387,31 33-258,-14-15-258,9 10-129,-4-2 129,4 9-258,0-3-129,-1 2 0,0-2 0,-3-3 0,-1 3-129,-3-6 129,-1 4-258,-1-5 258,-4-7-258,0 0 129,-3-3-129,-9-15-129,15 28-387,-15-28-1161,0 0-2838,0 0-129,13 0-387,-13 0-387</inkml:trace>
  <inkml:trace contextRef="#ctx0" brushRef="#br0" timeOffset="133047.6099">14471 17063 3612,'1'17'4902,"-1"-17"-129,0 26-387,0-26-2322,0 39-516,-1-16-387,1 15-387,1-5-387,3 7-129,-2 3-129,0 0 0,-2-7 0,0 0 0,0-3-129,0-5-129,0-5 0,0-10-129,0 3-387,0-16-1161,0 0-2580,0 0-387,-4-11-129,0-6-258</inkml:trace>
  <inkml:trace contextRef="#ctx0" brushRef="#br0" timeOffset="133399.63">14336 17256 4902,'0'0'5160,"0"0"-387,0 0-129,0 0-2838,0 0-645,16 0-258,-16 0-258,31-16 0,-15 5-258,8 2-258,0 2 129,1 5-129,-3 0 0,2 2-129,0 0 129,-1 0-129,-2 4 129,-3 2-129,-3-2 0,0-2 0,-1 3-129,-14-5-258,22 10-1161,-22-10-2838,0 0-516,5-17-129,-5 17-516</inkml:trace>
  <inkml:trace contextRef="#ctx0" brushRef="#br0" timeOffset="134714.7052">14870 17119 1935,'-13'0'4773,"13"0"-387,-12-7 129,12 7-1935,-7-16-516,7 16-645,0-16-258,0 16-258,0-21-387,0 21 129,12-23-258,-12 23-129,12-18 0,-12 18-129,16-21-129,-16 21 129,19-14 0,-6 7 0,-13 7-258,23-14 258,-10 9-258,2 0 258,-2 5 0,1 0-129,-2 2 129,1 6-129,0 3 129,-2 5-129,0-1 129,-2 3-129,-1-2 0,-2 3 129,-1 3-258,-3 1 129,-2 0 0,0 3 0,-2-3 0,-4 4 0,-1 6 0,-5-5 0,0 1 0,-2-2 0,-3 1-129,0-5 129,-3 3 0,1-3-129,1-5 129,4 0 0,-3-2 0,6-2 0,11-14-129,-17 24 129,17-24 0,0 0 0,-9 14 0,9-14 0,0 0 0,0 0 129,0 0-129,0 0 0,0 0 0,10 9 129,-10-9-129,19 0 129,-6 0 0,2-3-129,2 2 129,4 1-129,0-2 129,0-1-129,2 2 0,-3 1 129,-2 0-129,-2 0 129,-1 0 0,-2 0-129,-13 0 0,19 2 129,-19-2 0,0 0 0,13 2-129,-13-2 129,0 0-258,0 0 129,0 0 0,0 0-258,0 0-129,0 0-774,14 8-3612,-14-8 0,0 0-645,0 0-258</inkml:trace>
  <inkml:trace contextRef="#ctx0" brushRef="#br0" timeOffset="141511.0939">18402 16525 1806,'0'0'3870,"0"0"516,0 0-1290,0 0-516,0 0-516,0 0-516,2-8-387,-2 8-129,0 0-258,0 0-258,0 0-129,0 0-129,-9-15 0,9 15 0,-15-3-258,15 3 129,-20-3 0,9 1-129,-3 1 129,-2 1-129,-2 0 0,4 0 258,-2 3-258,2 3 129,-2 0-129,4 1 0,0 0 129,12-7-129,-14 15 0,14-15 0,-12 13 0,12-13 0,-4 14 0,4-14 0,0 18 129,0-18-129,0 23 0,0-8 129,0 4-129,1 1 0,1 2 0,-2 3 0,1 2 0,3 1 0,-4 2 0,1-1 0,0 1 129,-1 3-129,0-1 0,3-3 0,-2 6 129,-1-3-129,0 2 129,2 1-129,-2-3-129,0 1 258,0 2-258,0-2 129,0-4 0,0 0 0,2-3 0,-1-5 0,2 3 0,1-9 0,-4-15 129,7 25-129,-7-25-129,5 19 129,-5-19 0,0 0 0,4 15 0,-4-15 0,0 0 0,0 0 0,0 0 0,0 0 129,0 0-129,0 0 0,12 6 0,-12-6 0,14-1 129,-1 1 0,-1-1-129,4-3 129,1 3-129,4 1 129,-2-7 0,0 7 0,2 0-129,-5 0 129,0 0-129,-2 0 129,-14 0-129,16 0 0,-16 0 0,0 0 0,0 0 0,0 0-258,0 0-258,0-16-2451,0 16-1677,0 0-258,0 0-258,-14-6-516</inkml:trace>
  <inkml:trace contextRef="#ctx0" brushRef="#br0" timeOffset="143854.228">18968 16733 1,'0'0'3482,"0"0"388,0 0-903,0 0-258,0 0-516,0 0-387,0 0-258,0 0-387,0 0-129,0 0-387,0 0 129,0 0-387,0 0-129,0 0 129,0 0-129,0 0-129,0 0 0,0 0 0,0 0 0,0 0-129,-9 12 129,9-12-129,-10 31 0,2-7 0,-4 3 0,-1 2-129,1 4 258,-2 1-129,0-3 0,1-2 0,-2-1 0,6-8 0,1-4 129,3-2-129,5-14 0,-8 22 0,8-22 129,-4 15-129,4-15 0,-7 16 0,7-16 0,-6 21 0,6-21 258,-12 17-258,12-17 0,0 0-258,-9 15 129,9-15-129,0 0-387,0 0-774,0-10-3096,0-5 0,0 15-645,2-33 129</inkml:trace>
  <inkml:trace contextRef="#ctx0" brushRef="#br0" timeOffset="144231.2495">18722 16817 3612,'0'0'4773,"0"0"-258,0 0-258,0 0-2451,0 0-387,0 0-258,28 10-258,-17-6-129,13 11-387,-4-5 0,8 13-129,-5-5 129,4 2-258,-3 0 129,0 5-258,2-4 129,-3 1-129,-3-3 129,1-3-129,-4 1 0,-2-5 0,-3-4-129,-12-8-129,18 9-516,-18-9-903,0 0-2838,11-19-129,-11 19-387,0-26-258</inkml:trace>
  <inkml:trace contextRef="#ctx0" brushRef="#br0" timeOffset="145171.3033">19653 16675 2709,'0'0'3999,"0"0"-645,1-15-516,-1 15-516,0 0-645,0 0-129,0 0-387,0 0-258,-10 5-129,10-5-129,-15 12-129,15-12-129,-23 12 0,12-2 0,-5-5-129,2 5-129,-3 3 0,-1-1 0,0 2 0,3 1-129,-3-1 0,3 2 0,3 0 0,-1-3 0,13-13 0,-17 22-129,17-22 258,0 0-129,0 17 258,0-17-258,11 6 129,4 0 0,-1-4 0,1 3 0,5 1-129,-2 4 0,1-2 0,-3 1 0,2 0 0,-2 4-129,-2-3 258,-2 3-258,0-3 129,-12-10 0,16 19 0,-16-19 0,0 0 0,14 16 0,-14-16 0,0 0-129,0 0-129,0 0-516,15 6-1032,-15-6-2709,0 0-258,0 0-387,7-9-258</inkml:trace>
  <inkml:trace contextRef="#ctx0" brushRef="#br0" timeOffset="145778.338">19938 16596 129,'3'-14'3999,"-3"14"387,0 0-903,0 0-774,0 0-516,0 0-387,-7-8-387,7 8-387,0 0-129,0 0-258,0 0-129,0 0-129,0 15 0,0 1-129,2 4 129,0 4-258,1 5 0,1 6 0,-2-1-129,1 7 0,-2 1 129,1 1-258,1-1 258,-2-3-258,-1-3 258,1-4-129,-1-7 0,0-4 0,0-21 0,2 21 129,-2-21-258,0 0 129,0 0-387,0 0-1032,19 0-3225,-19 0 0,0 0-516,7-12-387</inkml:trace>
  <inkml:trace contextRef="#ctx0" brushRef="#br0" timeOffset="146546.3814">20289 16665 3354,'0'0'4773,"0"0"-129,-15-11-387,15 11-2322,0 0-516,0 0-387,-18 0-129,18 0-387,0 0-129,-12 10 0,12-10-129,-9 23 0,3-7 0,4 1 0,-4 6 0,4 5-129,-1-4 0,3 6-129,0-3 129,0 4-129,0-3 129,5 1-129,3-4 129,1-1-129,2-5 129,3-2-129,0-6 129,2-2 0,1-4-129,4-5 0,1-3 0,0-8 0,1-5 0,-1-3 0,-1-1 0,3-5 0,-4-1 0,-5 1 0,-1-2 129,-4-1-129,-3 5 0,-4 0 129,-3-4-129,-1 6 0,-10-2 0,-3 3 0,-5 0 0,-3 2 0,-4 2 129,2 5-129,-4 5 0,1 2 0,3 4 0,1 1 0,5 10-129,3 4 0,5 4-258,10-19-903,-8 38-3225,1-23-258,7 7-387,0-22-645</inkml:trace>
  <inkml:trace contextRef="#ctx0" brushRef="#br0" timeOffset="148339.4839">20628 16320 903,'0'0'2967,"0"0"-129,0 0-258,0 0-129,0 0-258,0 0-258,0 0-258,0 0-129,0 0-516,0 0-129,0 0-258,0 0-129,5 0-129,-5 0 0,14-2-129,-14 2 0,24-4 0,-10 0-129,0 4 129,4 0-129,3 0 0,1 0 129,1 0-129,-2 2 0,0-2-129,-4 2 129,3 1-129,-5-3 129,-15 0-129,19 0 0,-19 0 129,0 0-129,11 0 129,-11 0-129,0 0 0,0 0 0,0 0 129,0 0-129,0 0 0,0 0 0,0 0 0,-8 17 0,8-17 0,-10 17 0,10-17 0,-8 28 0,6-9 0,1 3 0,1 5 0,0 4 0,0 2 0,0 6 0,3-2 0,2 2 0,0 2 0,0-2 0,0-2 0,0 2 0,-2 2-129,-2-5 129,1-1 0,0-3 0,-2-1-129,0-5 129,0-1-129,0-8 129,0-2 0,0-15 0,0 19 0,0-19 0,-5 16 0,5-16 129,0 0-129,0 0 0,-8 15 0,8-15 0,0 0 0,0 0 0,0 0-129,0 0 129,0 0 0,-12 2 0,12-2 0,0 0 0,0 0 0,0 0 0,0 0 0,0 0 0,0 0 0,0 0 0,0 0 0,0 15-129,0-15 129,0 0 129,0 0-258,0 0 129,0 0 0,0 0 0,0 0 0,0 0 0,4 16 0,-4-16 0,0 0 0,0 0 0,0 0 129,0 0-129,0 0 0,0 0 0,0 0 0,-7 9 129,7-9-129,0 0 129,0 0-129,-13 3 0,13-3 0,-15 0 0,15 0 0,-21-3 0,7 2 0,3 1 0,-4 0 0,1 0 0,-3 0 0,5 1 0,-3 6 129,3-1-129,12-6 0,-18 6 0,18-6 0,0 0-258,0 0-129,0 13-1677,0-13-2580,8 0-387,-8 0-129,15-11-645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12659 9598 1548,'0'0'3354,"0"0"-258,0 0-645,0 0-129,0 0-516,0 0-387,0 0-129,0 0-387,0 0 0,0 0-258,-9 12-258,4 2 0,-2 4-258,-2 4 129,0 0 0,-3 3-129,-2-1-129,-1 5 129,0-2-258,0-3 258,0-2-129,0-2 0,1 0 0,3-4 0,0-3 0,2-2 0,9-11 0,-14 13 129,14-13-258,-9 11 258,9-11-129,0 0-129,0 0 129,0 0 0,-11 9 0,11-9-129,0 0-129,0 0-258,0 0-774,0 0-2580,0 0-387,0 0-516,0-6 258</inkml:trace>
  <inkml:trace contextRef="#ctx0" brushRef="#br0" timeOffset="589.0337">12417 9620 129,'0'0'2193,"0"0"-258,0 0-516,0 0 129,0 0-387,0 0 258,0 0-258,5 0 0,-5 0 0,0 0 0,2-13 0,-2 13-129,0 0-387,0 0 129,0 0-129,11 0 0,-11 0-129,9 13 0,-9-13 0,18 24 0,-6-11 129,5 8-258,-1-2 0,5 4 0,-2-1-129,3 2 0,-1-1 0,-1 2-129,-3-5 0,1 3-129,-2-3 129,-1-3-129,-1-2 0,0-2 0,-1-2 258,-1-1-258,1-4 0,-1 0 0,-3-3 0,-9-3 0,15 4 0,-15-4-258,9 0-129,-9 0-387,0 0-2064,0 0-1677,0 0-129,8-9-645,-8 9 258</inkml:trace>
  <inkml:trace contextRef="#ctx0" brushRef="#br0" timeOffset="1386.0791">12886 9689 129,'0'0'4128,"0"0"258,0 0-774,0 0-1032,0 0-258,10 6-774,-10-6-516,16 0-129,-16 0-258,21 0 0,-7 0-258,2 0 0,0-1-129,1 0-129,-1-2 0,-2 2 0,1-2-129,-2 0 129,-1 2-258,-12 1 0,16 0-387,-16 0-516,11 0-1419,-11 0-2064,0 0 0,0 11-645,0-11 387</inkml:trace>
  <inkml:trace contextRef="#ctx0" brushRef="#br0" timeOffset="2000.1139">12921 9829 3225,'1'9'3225,"-1"-9"-516,0 0-516,0 0-258,0 0-387,0 0 129,0 0-387,0 0-129,0 0-129,0 0-258,11 4 0,0-2 0,-11-2-258,21 0 0,-8 0-258,3 1 0,-2-1 0,2 0-129,-2 0 0,2 0-129,-3 0 258,0 0-258,-2-3 0,-11 3 0,18 0-516,-18 0-129,11 6-1419,-11-6-2322,0 0-387,0 0-129,0 0-258</inkml:trace>
  <inkml:trace contextRef="#ctx0" brushRef="#br0" timeOffset="2880.1645">13354 9553 1,'0'0'3611,"0"0"1,0 0-774,-1-10-516,1 10-387,0 0-258,0 0-258,0 0-258,0 0-258,0 0-258,0 0-129,0 0 0,0 0-129,0 0 129,-4 8-258,4-8 0,-2 16 0,0-3 0,2 3 0,0 1-129,-2 7 129,1 2-129,0 5 0,-2 1 0,2 1-129,0-1 129,0-1-129,0-3 0,0-1 129,1-5-129,0-3 258,0-2-258,0-3 0,0 1 0,0-5 0,0-10 129,2 11-129,-2-11 0,0 0 0,0 0 129,0 0-129,0 0-129,8-6-645,-8 6-2838,0 0-1032,10-14-129,-10 14-516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11123 9665 774,'0'0'2709,"0"0"129,-4 8-516,4-8-258,0 0-516,-14 5 0,14-5-516,-11 5 0,11-5-258,-12 3-129,12-3-129,-14 4-129,14-4 129,-17 3-258,17-3 0,-17 0 0,9 0 0,-2 0-129,1 0 129,0 0-129,-1 0 129,1 0-129,9 0 0,-15 0 0,15 0 0,-13 4 0,13-4 129,0 0-258,-7 8 129,7-8-129,0 0 129,-5 15-129,5-15 0,0 17 0,0-6 0,0 5 0,0 2 258,1 3-258,3 0 0,-3 2 0,1 2 0,-2 5 0,0-2 0,0-1 0,0 2 129,0-3-129,0-2 0,-1-1 0,-1-2 0,2-7 129,0 0-258,0-3 129,0-11 0,0 16 0,0-16 0,2 13 0,-2-13 0,0 0 0,15 9 129,-15-9-129,14 2 0,-2-2 0,-1 0 129,1 0-129,1 0 129,1 0-129,0 0 0,-1 0 129,-1 0-129,0 1 0,-1 2 0,-2-2 0,0-1-129,-1 3-258,-8-3-1032,15 0-2709,-15 0-516,9-8-258,-9 8-129</inkml:trace>
  <inkml:trace contextRef="#ctx0" brushRef="#br0" timeOffset="616.0353">11248 9767 1,'0'0'3869,"0"0"-515,0 0-516,0 0-516,0 0-387,0 0-387,0 0-129,0 0-516,0 15 0,-1-5-387,1 5-129,0 0 0,0 5 0,0-4-129,0 6-129,0 0 0,0 1-129,-1-3 129,1-1-129,-1-4 0,1-1 0,-1-3 0,1-1 0,0-10 0,0 0 0,0 0-129,0 0 0,0 0-387,0-6-516,0 6-1161,10-4-2322,-10 4 0,8-11-516</inkml:trace>
  <inkml:trace contextRef="#ctx0" brushRef="#br0" timeOffset="905.0518">11381 10037 1548,'9'7'3741,"-9"-7"0,3 11-1419,-3-11-129,4 10-516,0-1-645,-4-9-129,0 14-258,0-14-258,0 20 0,0-20-258,-3 19 0,1-9-129,2-10-129,-6 20-129,6-20-645,-3 17-1419,3-17-1806,-3 12-258,3-12 0</inkml:trace>
  <inkml:trace contextRef="#ctx0" brushRef="#br0" timeOffset="1459.0835">11564 9756 1806,'0'0'3483,"0"0"-258,0 0-516,0 0-516,0 7-387,0 5-516,0-3-387,0 10-129,0-1-129,0 4-258,0 0-129,0 3-129,0 0 0,0 1-129,0-4 129,0-2-129,0-3 0,0-2-129,0-1-129,0-14-516,0 15-774,0-15-2709,0 0-258,0 0-258</inkml:trace>
  <inkml:trace contextRef="#ctx0" brushRef="#br0" timeOffset="2532.1447">11685 9705 258,'0'0'4386,"0"0"0,0 0-1032,0 0-645,0-6-774,0 6-387,0 0-516,10-2-129,-10 2-387,10-3 0,-10 3 0,13 0-129,-13 0-129,15-3-129,-5 2 129,-2 1-129,2 0-129,-1 0 129,-9 0-129,15 1 129,-15-1-258,13 7 258,-13-7-129,11 7 0,-11-7 0,0 0 0,9 11 0,-9-11 0,0 0 129,3 11-129,-3-11 0,0 10 0,0-10 129,0 9-129,0-9 0,0 12-129,0-12 129,0 15 0,0-6 0,0 1 0,0 1 0,0 3 0,-1 1 0,1 0 0,0 3 0,0-1 0,0 3 0,0 2 0,0-1 0,0 2-129,1-2 258,2 2-258,-2-1 129,0-1 0,0-3 0,1 0 0,-2-3 129,0-1-258,0-3 129,0 0 0,0-11 0,-2 13 0,2-13-129,-8 8 129,8-8 0,-14 4 0,14-4 0,-16 0 0,7 0 0,0 0 129,0 0-129,1 0 129,8 0-129,-15-1 0,15 1 0,-11-3 0,11 3 129,0 0-258,0 0 129,0 0-129,0 0-1032,0 0-3354,0 0-129,0 0-387,8 3-387</inkml:trace>
  <inkml:trace contextRef="#ctx0" brushRef="#br0" timeOffset="17043.9749">12793 11336 1,'0'0'1934,"0"0"259,0 0-258,0 0 129,0 0-387,0 0-258,0 0-258,0 0 0,0 0 0,-1-10-258,1 10 129,0 0-387,0 0 0,0 0 129,0 0-258,0 0-129,0 0 0,-11-2 0,11 2-258,0 0 129,-10 0 0,10 0-129,-11 0 129,11 0-129,-12 2 0,12-2-129,-12 1 258,12-1-258,-13 2 0,13-2 0,-14 2 0,14-2 0,-11 4-258,11-4 258,-10 3 0,10-3 0,0 0 258,-10 4-258,10-4 0,0 0 0,0 0 0,0 0 0,-8 10 129,8-10-129,0 0 0,-4 13 0,4-13 129,0 17-129,0-4 129,0-1-129,0 3 0,0 2 0,0 3 129,1-1-258,0 2 129,1 1 0,-1 2 0,0 1 0,0-1 0,0-3-129,0 2 129,-1-6 129,1 0-129,-1-4-129,0 1 129,0-14 0,2 16 0,-2-16 0,2 9 0,-2-9 0,0 0 0,0 0 0,0 0 0,10 4 0,-10-4 0,0 0 0,14 0 0,-14 0 0,15-5 129,-6 3-129,0 1 0,1 1 0,-2-1 129,2 1-129,-1 0-129,-9 0 129,14 0 129,-14 0-258,11 2 129,-11-2-258,0 0-387,14 7-645,-14-7-2838,0 0-387,0 0-129,0 0-258</inkml:trace>
  <inkml:trace contextRef="#ctx0" brushRef="#br0" timeOffset="19228.0998">12993 11392 1161,'0'0'3999,"0"0"-258,0 0-645,0 0-774,0 0-387,0 8-258,0-8-387,0 14-258,0-14-258,0 25-129,-1-11-129,1 6-129,0-4-129,0 4-129,0-2 0,0 1 0,0-3-129,0 1 129,0-4-129,0 0 0,0-3-129,0-10 129,-2 15-129,2-15-129,0 0-516,0 0-774,0 0-1935,7 0-1161,-7 0-129,8-9-129</inkml:trace>
  <inkml:trace contextRef="#ctx0" brushRef="#br0" timeOffset="19493.1148">13066 11590 1161,'10'11'4128,"-1"3"129,-3-1-1290,-6-13-387,10 20-774,-10-20-645,6 22-129,-6-22-387,2 19-129,-2-7-258,0-12 0,0 14-129,0-14-258,-1 12-129,1-12-387,-3 11-645,3-11-2451,0 0-387,-10 6-645,10-6 258</inkml:trace>
  <inkml:trace contextRef="#ctx0" brushRef="#br0" timeOffset="19964.1419">13252 11417 1548,'0'0'3741,"0"0"516,0 0-1806,0 0-387,0 0-258,0 0-387,0 0-258,0 0-387,0 0 0,6 6-258,-3 4 0,-3-10-129,2 26 129,-2-14-258,0 4-129,0 2 129,0 1-258,0-2 129,0 2 0,-2-1-129,2 0 0,0-2 0,0-2 0,0-3-258,0-11-129,0 18-645,0-18-1548,0 0-1806,0 0-387,0 0 0,8-10 130</inkml:trace>
  <inkml:trace contextRef="#ctx0" brushRef="#br0" timeOffset="20852.1927">13368 11327 129,'0'0'4257,"0"0"387,0 0-258,0 0-1806,1-11-387,-1 11-516,0 0-516,11 1-129,-11-1-387,11 2-129,-11-2-129,14 0 0,-14 0-129,18 2 129,-8-2-258,2 0 0,-1 2 0,1-2 0,1 1 0,0 1-129,-1-1 129,-2-1 0,0 2-129,-1 0 0,-9-2 0,11 0 0,-11 0 129,0 0-129,0 0 0,7 11-129,-7-11 258,0 0-129,-1 18 0,-2-7 0,-1 0 0,1 3 129,0 2-129,-1-1 0,1 1 0,1 4 0,-1-4 0,2 4 0,0-1 0,1 0 0,0 4-129,0 0 129,0-2 0,0 1 0,0 1-129,0 1 129,1-2 0,-1-1 0,0-2-129,0-1 129,0-1 0,0-6 0,0-11-129,-4 15 129,4-15 0,-11 6 0,11-6 0,-16 2 129,5-2-129,1 0 0,0 0 129,0 0-129,1 0 0,9 0 0,-12-3 0,12 3 0,0 0-129,0 0-129,0 0-774,-1-16-2322,1 16-1161,5-4-387,-5 4-387,0 0 0</inkml:trace>
  <inkml:trace contextRef="#ctx0" brushRef="#br0" timeOffset="26607.5219">12861 15607 774,'0'0'2709,"0"0"-516,0 0 129,0 0-774,0 0 0,0 0-387,0-7-129,0 7 0,0 0-129,0 0-129,0 0 0,0 0-129,-12-3-129,12 3 258,0 0-387,-12-1 0,12 1-129,-8 0 0,8 0-129,-12 0 129,12 0-129,-15 0-129,5 0 129,1 0 0,0 0 0,-1 0 0,0 2-129,1 1 129,0 0 0,9-3-129,-13 7 129,13-7-129,0 0 129,-9 12-129,9-12 129,0 10-129,0-10 258,1 14-258,3-3 129,1 1-129,0 2 0,0 4 0,0 0 0,1 6 0,-1 3 0,-1 1 0,-1 0 0,0-1-129,0 5-129,-2-1 129,0-5 0,-1 0 129,2-2-129,-2-5 0,1 2 0,0-3 129,0-9 0,1 1-129,-2-10 129,5 15 0,-5-15 0,0 0 0,12 10 0,-12-10 0,11 4 129,-11-4-129,13 5 129,-13-5 0,16 1-129,-8-1 129,3 0 0,0 0 0,-2 0-129,1 3 258,-3-3-258,3 0 0,-10 0 0,14 0 0,-14 0-387,12-7-258,-3 7-1290,-9 0-2580,11-12-129,-11 12-387,8-18 259</inkml:trace>
  <inkml:trace contextRef="#ctx0" brushRef="#br0" timeOffset="27139.5523">13062 15669 1032,'0'0'3096,"0"0"0,0 0-774,0-16 0,0 16-387,0 0-387,0 0 0,0 0-387,0 0 129,0 0-516,-1 11 0,-2-1-129,3 8 0,0-2-258,0 5-129,0 0 0,0 1-129,0 2 0,0 1 0,0-3-129,1-5 0,-1 0 0,1-2 0,0-6 0,-1-9 0,2 12-258,-2-12-129,0 0-516,0 0-903,0 0-2580,0 0-258,11-2-645,-11 2 387</inkml:trace>
  <inkml:trace contextRef="#ctx0" brushRef="#br0" timeOffset="27439.5695">13158 15915 1806,'9'10'2451,"-9"-10"-774,12 0-129,-12 0-516,0 0 258,9-3-129,-9 3 129,0 0-129,9 2 0,-9-2-258,0 11-129,0-11 0,0 18-258,-2-6-129,0 4-129,-1-3 129,1 1-258,2 0-129,-3-2-129,3 1-516,0-13-516,0 10-2322,0-10-645,0 0-387,0 0 0</inkml:trace>
  <inkml:trace contextRef="#ctx0" brushRef="#br0" timeOffset="27935.5978">13325 15649 2967,'0'0'4257,"0"0"-1032,0 0-387,0 0-774,0 0-258,0 0-258,0 0-516,0 0-129,4 10-258,-1 3-258,-3 3 129,2 6-258,-1-1-129,0 5 0,-1 1 0,1 1 0,2-3 0,-3 2-129,0-5 0,1-3 0,-1 0 0,1-8 0,2 0-516,-3-11-645,0 0-3096,0 0-387,8-1-258,-6-11-258</inkml:trace>
  <inkml:trace contextRef="#ctx0" brushRef="#br0" timeOffset="28875.6516">13465 15562 1161,'-5'10'4128,"5"-10"774,0 0-645,0 0-1806,0 0-645,0 0-516,0 0-387,0 0-258,0 0 129,7 3-387,3-2 0,-10-1-129,19 0 0,-10-1 0,2 1-129,-2 0 0,1 0 0,-1 0-129,0 1 129,-9-1-129,15 6 0,-15-6 258,11 1-258,-11-1 0,8 4 129,-8-4-129,0 0 129,0 0-129,11 9 129,-11-9-129,0 0 0,3 8 0,-3-8 129,1 13-129,-1-13 0,0 10 0,0-10 0,0 18 0,0-6 0,0 1 0,0-1 0,0 6-129,0 1 258,0-4-129,0 5 0,0 2-129,0 0 129,0 0 0,0 0 0,1 0 0,3 2 0,-2 5 0,0-5 0,3-1 0,-3 0 129,2-1-258,-2 1 129,0-6 0,0-2 0,-2-1 0,0-1 0,0-13 0,0 14 0,0-14 129,-10 5-129,10-5 0,-15 0 0,5 0 0,1 0 0,-1 0 0,1 0 0,0 0 0,9 0-129,-10 5-258,10-5-387,0 0-1032,0 0-2967,9 10-129,-9-10-129,13 0-516</inkml:trace>
  <inkml:trace contextRef="#ctx0" brushRef="#br0" timeOffset="32391.8527">8318 12468 1548,'0'0'2322,"0"6"129,0-6 129,0 0-645,0 0 0,0 0-387,0 0-129,-7 2-129,7-2-387,0 0 129,0 0-387,-12 3-129,12-3 0,-9 0-129,9 0 0,-9 0-129,9 0 0,-12 0 0,12 0-129,-14 0 0,14 0 0,-14 1 0,14-1 0,-14 2 0,14-2 129,-10 1-129,10-1 0,0 0-129,-10 11 129,10-11 0,0 0 0,-2 17-129,2-8 129,0 2-129,0 4 129,1-2-129,1 4 0,1 0 0,-1 4 0,1 1 0,-1 2-129,-1 1 129,1 0-129,0 0 0,-1 1 129,-1 0-129,0-1 129,1-2-129,-1-3 129,0 1-129,0 1 0,0-5 129,-2 0-129,1 0 0,0-3 129,-1-3-129,2 0 129,0-11 0,0 15 0,0-15 0,8 10 0,-8-10 0,11 5 129,-11-5-129,16 2 0,-7 0 0,1-2 129,0 0-129,1 0 0,0 0 0,0-2 0,1 2 129,-2-2-129,0 1 0,-2 0 0,-8 1 0,14 0 0,-14 0 0,9 0 0,-9 0 0,0 0 0,5 10 0,-5-10 0,0 0 0,0 0-258,4 12-645,-4-12-2064,0 0-1032,0 0-387,0 0-387,9-10 0</inkml:trace>
  <inkml:trace contextRef="#ctx0" brushRef="#br0" timeOffset="35552.0335">8515 12587 1032,'-9'0'3096,"9"0"-387,0 0-129,0 0-516,0 0 0,0 0-387,0 0-258,0 0-387,11 0 129,-11 0-387,12 0 0,-12 0-258,17-6 0,-17 6 0,19-5-258,-19 5 0,17-3 0,-7 3-129,0 1 0,-10-1 0,15 13 0,-15-13-129,15 16 0,-10-5 0,-1 4 0,-3-2 129,0 4-258,-1-2 129,0 0-129,-3-1 129,-3 0-129,-1-2 129,0-2-129,7-10 129,-17 13 0,17-13 0,-15 6 0,15-6 129,-13 1-129,13-1 0,0 0 0,0 0 0,-7-9 129,7 9-129,7-13 0,-7 13 0,15-8 0,-5 7 0,1-4 0,0 5 0,-1 0 0,1 2 0,-2 8 129,0-1-129,-1 0 0,-2 3 0,-1 3 0,-2-2 0,-1 1 0,-2-1 0,0-2 0,-2-2 0,2-9 0,-10 14 129,10-14-129,-15 13 0,15-13 0,-16 4 0,16-4 129,-15 4-129,15-4 0,-13 0 0,13 0 0,0 0 0,0 0 0,0 0-258,0-7-258,0 7-645,6-3-1161,-6 3-1806,16-1-258,-7 1-516,0-2 258</inkml:trace>
  <inkml:trace contextRef="#ctx0" brushRef="#br0" timeOffset="35813.0484">8831 12831 2322,'13'0'4386,"-13"0"-129,9 12 129,-6-1-1806,-3-11-903,5 22-516,-5-8-387,1 2-129,-1 0-258,0-1-129,0-1-129,0-2-129,0-1-258,0-11-516,0 13-1677,0-13-1677,0 0-258,0 0-516,-2-13 387</inkml:trace>
  <inkml:trace contextRef="#ctx0" brushRef="#br0" timeOffset="36724.1005">8993 12574 1548,'-5'0'3741,"5"0"387,0 0-129,-9-11-1419,9 11-387,0-11-516,0 11-387,4-11-129,-4 11-258,12-12-129,-2 9-129,-10 3-258,17-7-129,-7 6 0,1 1-258,2 0 129,-2 1-129,3 5 0,-4 1 0,2 4 0,-3 1 0,-2 0 0,-5 3-129,0 3 0,-2-1 0,-2 0 0,-6-5 0,0 2 129,-2 0-129,-1-1 0,3-3 129,-1-1 0,9-9 129,-15 15-129,15-15 0,-8 11 0,8-11 0,0 0 129,0 0-129,0 0 129,9 0-129,1-1 0,0-1 0,3 2 129,1 0-129,0 0 0,2 6 0,-3-1 0,-2 3 0,0 3 0,-2-1 0,-4 4-129,0-1 129,-4 3 0,-1-3 0,0 3-129,-1-2 129,-5-2 0,-3 0 0,1-4 0,-3 0 0,-3 0 0,2-3 129,-3-2-129,2-2 129,-2 0-129,6 1 0,0-2 129,9 0-129,-9 0 0,9 0-258,0 0-129,0-13-1032,7 9-2838,-7 4-387,11-15 0,-11 15-516</inkml:trace>
  <inkml:trace contextRef="#ctx0" brushRef="#br0" timeOffset="37623.1519">9238 12398 3483,'0'14'4515,"0"-14"-258,0 0 129,0 0-2322,0 0-387,0 0-387,0 0-129,6 5-516,-6-5 0,13 2-129,-4 2-258,-9-4 0,16 4-129,-8-4 0,1 1 0,2 1 0,0 1-129,-2-2 129,0 2-129,-1-2 129,2 1-129,-10-2 0,13 7 0,-13-7 0,11 4 0,-11-4 0,9 5 0,-9-5 0,0 0 0,6 10 129,-6-10-129,0 0 0,2 14 0,-2-14 0,0 14 0,0-14 0,0 17 0,0-7 0,-1 3 0,-1 1 0,2 1 0,0 2 0,0 1 0,0 2 0,0 2 0,0-1 0,0 4-129,0 0 129,1 1-129,2 2 129,-1 1 0,0 0 0,1-1 0,0 0-129,0-1 258,-1-1-258,2-2 258,-3-6-258,2-3 129,-3-2 0,0-13 0,-2 12 0,2-12 129,0 0-129,-14 3 0,14-3 0,-17 0 0,8 0 0,-1 0 0,2 2 0,8-2 0,-15 4 0,15-4 0,-10 2 0,10-2-258,0 0-387,0 0-1419,0 0-2322,0 0-258,6-4-258,-6 4-516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13597 11093 1548,'71'-56'2580,"-22"20"-387,6-1-387,6-6-774,8 0-645,6-4-2322,5 8-1032,-4-12-129</inkml:trace>
  <inkml:trace contextRef="#ctx0" brushRef="#br0" timeOffset="2372.1356">14713 10520 1,'0'0'2708,"0"0"-128,0 0-387,0 0-387,-7 0-258,7 0-258,0 0 0,-10 0-258,10 0-129,-11 0-129,11 0-129,-13 3-258,4-3 0,9 0-129,-18 5 0,18-5-129,-16 5 258,16-5-258,-15 6 0,15-6 129,-11 4-129,11-4 0,0 0 0,0 0 0,-8 11 0,8-11 0,0 11 0,0-11-129,0 21 129,0-8-129,3 0 129,1 5-129,-1 2 129,1 2-129,-1 0 0,0 4 129,0-4-129,-1 4 0,1 0 0,-2-1 0,-1-3-129,0 1 129,1-2-129,-1-3 129,0 0-129,0-6 0,0 1 0,0-13 129,0 19-129,0-19 0,0 0 129,8 11 0,-8-11 0,9 2 129,-9-2-129,14 0 129,-5-2 0,-1 2-129,2-2 129,0 2 0,-1 0-129,1 0 129,-2 0-129,-8 0 0,17 8 0,-17-8-258,15 7-516,-15-7-2451,9 0-774,-9 0-129,10 0-387</inkml:trace>
  <inkml:trace contextRef="#ctx0" brushRef="#br0" timeOffset="2936.1679">14903 10629 1419,'-6'-3'2580,"6"3"-516,0 0-387,0 0-387,0-12-258,0 12 0,1-10-129,-1 10 0,2-10 129,-2 10-129,0 0 129,0 0 0,0 0-258,0 0 0,0 0-129,0 0-129,0 0 0,6 13-129,-6-1 0,4 6-129,-4 1 0,1 2 0,-1 0 0,0 1-129,0-3-129,0 2 129,-1-4-129,0-4 0,0 1 0,-1-5 0,2-9 0,0 11-129,0-11-387,0 0-516,5 3-2451,-5-3-645,0 0-387,10-3-258</inkml:trace>
  <inkml:trace contextRef="#ctx0" brushRef="#br0" timeOffset="3200.183">15022 10827 1935,'8'11'3999,"-3"2"387,-5-13-516,0 12-1806,2 0-516,-2-12-516,0 18-516,0-18-258,-2 18 0,2-18-129,-4 18-129,3-7-129,1-11-258,-4 23-516,4-23-1677,-4 10-1419,4-10-258,-1 12-129</inkml:trace>
  <inkml:trace contextRef="#ctx0" brushRef="#br0" timeOffset="4271.2442">15187 10607 258,'0'-10'3999,"0"10"129,0 0-129,9-7-1548,-9 7-387,0 0-516,10-7-645,-10 7-129,14 0-258,-14 0-129,14 0 0,-5 3-387,-9-3 258,16 6-258,-16-6 258,15 9-258,-9 1 0,-6-10 129,10 18-129,-7-6 129,-3-1-129,0 2 129,0-3-129,0 1 0,0-11 0,-8 16-129,8-16 129,-15 12 0,5-6-129,2-2 129,-2 4-129,1-5 129,9-3 0,-16 7 0,16-7 0,-9 4 0,9-4 0,0 0 129,0 0 0,0 0 0,8 0 0,1 0 0,0 0 0,3 0 0,0 0 0,0 0-129,1 2 129,-1 3-129,-1 2 0,-2 2 0,0 2 129,-2 1-129,-2 1-129,-2 1 129,-3-1 0,0 0 0,0-1 0,-6 1 0,-1-1 0,-2-2 0,-1-2 0,-1-2 0,-3-2 0,2 0 0,-1 0 129,0-1-129,1-3 129,1 0 0,1 0 0,10 0 129,-12-3-129,12 3-129,0 0 129,-9-8-129,9 8 0,0 0-129,0 0-129,2-10-516,7 10-2838,-9 0-645,10 0-516,-10 0-258</inkml:trace>
  <inkml:trace contextRef="#ctx0" brushRef="#br0" timeOffset="5407.3092">15453 10510 2967,'0'0'4257,"0"0"-258,0 0-1032,0 0-645,5 2-774,-5-2-258,12-1-516,-12 1-129,16-5-258,-16 5-129,19-6 0,-10 5 0,1-1-129,-1 1 0,0 1-129,-9 0 129,15 0-129,-15 0 129,12 0-129,-12 0 129,9 2-129,-9-2 129,0 0-129,9 1 0,-9-1 129,0 0 0,0 0-129,0 0 129,1 11 0,-1-11-129,0 0 129,-1 13 0,1-13-129,-3 16 129,3-16-258,-4 20 129,3-9 0,0 5 0,1-1 0,-2 2 0,2 2 0,0 0 0,0 2 129,0 0-129,0 1 0,0-1 0,0 0 0,0 1 0,0 2 0,0-1 0,0-2-129,0 1 129,-2-3 0,2-4 0,-1-2 129,1-1-258,0-12 258,-5 14-258,5-14 258,0 0-129,0 0 0,-10 7 0,10-7 0,-11 0 0,11 0 129,-15 0-129,15 0 0,-18 3 0,9-2 129,1 2-129,-1 0 0,9-3 0,-13 1 0,13-1-129,0 0-129,0 0-645,-9 4-3096,9-4-387,0 0-258,5 0-516</inkml:trace>
  <inkml:trace contextRef="#ctx0" brushRef="#br0" timeOffset="30006.7162">11818 3913 645,'0'0'1677,"0"0"0,0 0-129,0 0-129,0 0-129,-4-7-129,4 7-258,0 0 129,0 0-129,0 0 0,0 0-129,0 0-129,0 0 129,-11-4-258,11 4 129,0 0-258,0 0 129,-10 0-258,10 0 129,0 0 0,-11 0 0,11 0-129,-12 3 0,12-3-129,-13 0 129,5 0 0,8 0-129,-16 0 0,7 0 129,0 0-258,-1 0 129,1 0 0,-1 0 0,1 0-129,0 0 129,9 0-129,-15 0 129,15 0-129,-11 4 129,11-4-129,0 0 0,-9 8 129,9-8-129,0 0 0,-1 11 129,1-11-129,0 10 129,0-10-129,0 15 0,0-2 0,0-2 258,0 4-258,0 1 129,0 3-258,0 2 258,0 0-129,0 4 0,0 2 0,0 2 0,-1 3-129,-1-1 129,1 3-258,-2-1 258,2 0 0,0-3 0,1-5 0,0-2 0,0-2 0,0-5 0,0-2 0,2-3 0,-2-11 0,6 15-129,-6-15 129,6 10 0,-6-10 0,0 0 0,10 6 0,-10-6 0,9 0 0,-9 0 0,11 0 0,-11 0 0,16-2 0,-6 2 0,-2 0 0,2 0 0,1 0 129,-1 0-129,0 0 0,-2 2 0,1-2 0,-9 0 0,14 2 0,-14-2 0,10 2 0,-10-2 0,0 0 0,10 0 0,-10 0 0,0 0 258,0 0-258,0 0 0,10 5-387,-10-5-129,10 3-2967,-10-3-903,0 0 129,0 0-1032</inkml:trace>
  <inkml:trace contextRef="#ctx0" brushRef="#br0" timeOffset="31306.7906">12015 4025 774,'0'0'3483,"0"0"258,0 0-774,0 0-645,-1-15-258,1 15-516,0 0-258,0 0-258,-3-10-387,3 10-129,0 0 0,0 8-258,0-8 0,-1 20 0,1-4 0,-1 5-129,1 3-129,0 4 129,0 2-129,0 0 0,0 0 0,0-2 0,0-1 0,0-4 0,0-4 0,0-6 0,0-2 0,0-11 0,0 10 0,0-10 0,0 0-129,0 0 129,0 0-129,0 0-516,0 0-387,0 0-1935,13-4-1161,-13 4-387,11-13 0</inkml:trace>
  <inkml:trace contextRef="#ctx0" brushRef="#br0" timeOffset="31562.8052">12170 4281 516,'10'11'4128,"-10"-11"129,6 17-258,1-1-1548,-7-16-516,1 26-645,-1-13-645,0 2-258,0-2-258,-3 1 0,2-1-129,0-3 0,1-10-129,-3 13-258,3-3-1806,0-10-1806,0 0 0,0 0-516,0 0 129</inkml:trace>
  <inkml:trace contextRef="#ctx0" brushRef="#br0" timeOffset="32018.8313">12398 4010 774,'9'0'2709,"-9"0"-387,0 0-129,0 0-387,0 0-387,5-10 129,-5 10-258,0 0 0,0 0-129,0 0-258,6 8 129,-6-8-258,0 17 0,0-6-129,0 7-129,0-1-129,0 3 129,-1 3-387,-1 3 129,1-1-258,0 0 129,-1 1-129,1-3 0,0 1 0,1-6 0,0-3-129,0-4 129,0-1-258,0-10-774,0 0-2838,10 0-387,-10 0-258,5-8-387</inkml:trace>
  <inkml:trace contextRef="#ctx0" brushRef="#br0" timeOffset="32975.8861">12536 3863 1806,'0'0'3999,"0"0"258,0 0-1161,0 0-645,0 0-645,0-9-645,6 9-129,-6 0-258,17-7 129,-8 1-516,4 6 387,-4-2-516,3 2 129,-2 0-129,1 1-258,-11-1 129,16 11-129,-16-11 0,14 11 0,-14-11 129,14 10-129,-14-10 129,10 12-129,-10-12 0,0 0 129,9 10-129,-9-10 0,0 0 0,3 8 0,-3-8 129,0 0-129,0 11 0,0-11 0,0 10 0,0-10 0,-1 13 0,1-13 0,-2 19 0,1-8 0,1 1 0,0 3 0,0 0-129,0 3 129,0 0-129,0 6 129,0 1 0,0 3-129,1 3 129,-1-1 0,2 1 0,-1 0 0,-1-1-129,0 0 129,2-2-129,-2-4 129,0-4-129,0-1 129,-3 0-129,0-4 129,-2 2 0,0-4 0,-1-3 0,1 0 0,-2 0 0,1 0 0,6-10 129,-15 13-258,15-13 258,-14 6-129,14-6 0,-15 3-129,15-3 258,-12 0-129,12 0 0,0 0 129,0 0-258,0 0-258,0 0-774,0 0-3096,7-2 0,-7 2-645,12 0-129</inkml:trace>
  <inkml:trace contextRef="#ctx0" brushRef="#br0" timeOffset="34310.9623">13080 3952 1,'0'-10'3482,"0"10"517,0 0-516,0 0-1161,0 0-258,0 0-774,0 0-258,0 0 0,0 0-387,-1 10-129,1 2-129,0 2 0,0 5 0,0 0-129,3 5-129,-2 2 0,1 3 0,-1 2-129,0 0 258,0-2-516,0 0 258,0-3 0,-1 0 0,1-3 0,0-6 0,1-2-129,-1-2 129,1-2 0,-2-11-129,5 14 129,-5-14 0,0 0 0,11 8 0,-11-8 0,10 3 0,-10-3 0,10 0 0,-10 0 0,14 0 0,-14 0 129,16 0-129,-7 0 129,1 0 129,1 0-258,1 3 129,0-2-129,2 0 129,-3 0-129,2 1 129,-3 1-129,2-2 0,-2 1 0,-1 0 129,-9-2-129,16 0 0,-16 0 129,12 0-129,-12 0 0,0 0 129,11-4-129,-11 4 129,0 0-129,0 0 0,0 0 0,4-8 0,-4 8 0,0 0 129,0 0-129,0-13 0,0 13 0,0-10 0,0 10 0,0-12 0,0 12 0,1-13 0,-1 13 0,0-18 0,1 8 129,-1-1-129,0-4 0,0-2 129,0-4-129,0-1 0,0-4 129,0 1 0,-3-2-129,1-1 0,0-1 129,0 3 0,-1 0-129,3 3 129,-3 2 0,3 3 0,-1 1 0,1 1 0,-1 5 258,1 1-258,0 10 0,0-12 0,0 12 0,0 0-129,0 0 0,0 0 0,0 0 0,0 0 0,0 0 0,0 0 0,2 8-129,-2-8-387,9 13-2580,-9-13-1032,0 0-516,0 0-387,0 0-387</inkml:trace>
  <inkml:trace contextRef="#ctx0" brushRef="#br0" timeOffset="35511.0309">13818 3811 1677,'0'0'3354,"0"0"-129,0 0-516,0 0-645,0 0 0,0 0-645,-5 12-258,5-12-129,-10 1-129,10-1-258,-10 6-129,10-6-129,-10 4 0,10-4 129,-14 5-258,4-1 0,10-4-258,-17 8 129,8-5 0,0-1 0,9-2-129,-15 4 258,15-4-129,-13 2 0,13-2 129,0 0-129,-8 4 0,8-4 129,0 0-129,-4 8 129,4-8-129,0 16 0,0-4 129,0-1-129,3 4-129,-1 2 0,2 2 0,-1 2 0,0 6 0,0-3 0,0 3 0,-1 1 0,1 3 0,-2-1 0,0 1 0,0-3-129,-1-2 129,0 2 0,0-5 0,0-2-129,0-3 129,0-5 0,0-1 0,0-1-129,0-11 129,0 13 0,0-13 0,0 0 0,7 11 0,-7-11 0,12 1 0,-12-1 0,16 0 0,-6-1 129,-1-1-129,1-1 0,3 0 129,-1 1-129,0 0 0,0 1 0,1-1-129,-2 2-129,1-4-387,2 6-1419,-5-4-2322,2 1-129,-11 1-387,15-14-258</inkml:trace>
  <inkml:trace contextRef="#ctx0" brushRef="#br0" timeOffset="36423.0832">14008 3957 1419,'2'-11'4128,"4"0"-129,-6 11 258,0 0-1806,6-18-645,-6 18-516,10-7-645,-10 7-258,11-1 0,-1 1 0,-10 0-129,17 6 0,-17-6 129,17 13-258,-11-3 0,1 1 0,-1 1-129,-4 1 0,-1-2 0,-1 1 129,0-1-129,0-11 0,-6 17 0,6-17 0,-13 14 0,13-14 0,-17 10 0,17-10 0,-15 8 0,15-8 0,-15 8 0,15-8 0,0 0 0,0 0 0,0 0 129,0 0 0,0 0 0,9 8 0,-2-8 0,5 3 0,-1-2-129,3 3 129,-1 0-129,1 2 0,-1-2 0,1 2 0,-2 0 0,0 2 0,-2 4 0,-1 0 0,-3 0 0,-3 1 0,-1 2 0,-2 3 0,-2-3 0,-5 0 0,-1-4 0,-3 0 0,-1 2 0,-1-4 129,-2 1-129,1-3 129,-2-1 0,2-2-129,0-1 129,1-2 129,1-1-129,2 0 258,2-6-258,8 6 0,-9-8 0,9 8 0,0-11-129,0 11-129,9-7-258,-9 7-1032,23-10-2838,-12 4-258,7 3-129,-3-3-516</inkml:trace>
  <inkml:trace contextRef="#ctx0" brushRef="#br0" timeOffset="36699.0989">14317 4259 1,'14'14'3482,"-9"-4"517,0 1-258,1 4-1548,-6-15-258,7 23-516,-7-9-645,2 3 129,-2-3-387,0 1-129,-2-1-129,-1-1 0,-1 0-258,0-3 0,2 3-1032,2-13-2967,-10 9 0,10-9-387,0 0-129</inkml:trace>
  <inkml:trace contextRef="#ctx0" brushRef="#br0" timeOffset="37555.148">14509 3949 2967,'0'0'4386,"0"0"-258,0-11 258,0 11-2064,6-15-258,5 11-645,-6-6-258,5 7-516,-10 3 0,20-6-129,-10 6-258,2 0 0,0 6-258,-1 3 0,1 0 0,-1 2 0,-1-1 0,-1 2 0,-1 1 0,-3-2 0,-2 1 0,-2-1 0,-1 1-129,-3 1 129,-5 1-129,-2-2 129,0-2 0,-2 1-129,0-1 129,0-2 0,3-1-129,0-1 129,9-6 129,0 0-129,0 0 0,0 0 0,0 0 0,5 0 129,3-4-129,4 1 0,0 3 129,0-1-129,0 1 0,1 0 0,-2 6 129,-2 3-129,0 5 0,-2 0-129,1 0 129,-4 2 0,-2 2 0,0 1 0,-2-1 0,-2-1-129,-2-1 129,-3-3 0,-3 2 0,-1-3 129,-3-3-129,0-1 0,-1-1 129,1 0 0,1-4-129,2 0 129,1-1-129,0-1 129,10-1-258,-9 1 129,9-1-129,0 0-516,0 0-2580,0 0-1161,13 4-387,-13-4-258,16-5-258</inkml:trace>
  <inkml:trace contextRef="#ctx0" brushRef="#br0" timeOffset="38463.1993">14853 3818 1032,'10'-9'3741,"-1"2"516,-9 7-516,12-2-2064,-12 2-129,10-9-129,-10 9-387,14-5-129,-14 5-129,14-3-129,-14 3-129,18 0 129,-18 0-258,18 0 129,-9 0-129,1 0-129,-1 2 0,-1 1 0,-8-3 0,16 4 129,-16-4-258,11 5 0,-11-5-129,0 0 129,9 6 0,-9-6 0,0 0-129,0 0 129,3 12-129,-3-12 129,0 12-129,0-12 0,0 14 129,-2-4-129,1-1 129,0 4-129,-2 1 129,2-1-129,-2 4 129,2 1-129,0 2-129,0 2 258,0 5-258,-1 0 129,2 5 0,0 1 129,0 3-129,0 3 0,0-1 0,0 2 0,2-1 0,0 0 0,-1-4 0,2-4 0,-1-3 0,-2-6 0,3-4 0,-2-5 129,-1-13-129,0 12 0,0-12 0,0 0 0,-6 0 129,6 0-129,-13-4-129,4 1 129,9 3 0,-16-1 0,16 1 0,-16 0 0,16 0-129,-10 0 129,10 0-258,0 0-258,0 0-387,-6-12-1290,6 12-2193,2-13-387,-2 13-129,6-15-516</inkml:trace>
  <inkml:trace contextRef="#ctx0" brushRef="#br0" timeOffset="38915.2252">15386 4004 7482,'5'0'4902,"5"-8"-258,-10 8-258,16-9-2838,-16 9-258,17-11-387,-7 6-516,2 4 0,2-1-129,0 1-258,0 0 129,-2 1-129,2 0-129,-4 0-129,3 1-387,-13-1-1419,15 0-2451,-15 0-129,0 0-387,0 0-387</inkml:trace>
  <inkml:trace contextRef="#ctx0" brushRef="#br0" timeOffset="39203.2423">15381 4152 5805,'0'10'5031,"0"-10"-387,15-4-129,-10-8-2580,11 12-387,-5-7-387,6 5-516,-2-2-258,0 4-129,0 0-129,0 0 0,-1 0-129,-2 0 0,2 0-516,-5-2-903,2 2-2967,-11 0-258,14-5-387,-14 5-387</inkml:trace>
  <inkml:trace contextRef="#ctx0" brushRef="#br0" timeOffset="40410.3113">16216 3691 129,'0'0'3483,"0"0"516,0 0-903,0 0-516,0 0-129,0 0-516,-7 0-516,7 0-258,-10 4-258,10-4 0,-15 8-258,15-8-129,-19 11-129,9-4 0,-4-3-129,4 2 129,-3-2-129,1-2 0,2 1-129,1 0 129,-1 0-129,10-3 129,-14 5-129,14-5 0,-9 8 0,9-8-129,0 0 129,-6 14-129,6-14 0,0 21 129,2-8-129,1 3 0,1 2 129,1 3-129,0 1 129,-1 3-258,-1 1 258,2-1-258,-2 2 129,-1-2 0,0 1-129,-1 1 258,-1-1-258,0-2 129,0 0 0,0-2 0,-2-1-129,-1-1 129,-1-4 0,0-3-129,2-3 129,2-10 0,-5 15-129,5-15 129,0 0 0,0 0 0,0 0 0,11 8 0,-2-8 0,1 0 0,4-1 0,-2-2 0,4 1 0,0 0 129,0-2-129,-1 1 0,-2 2-129,-2-2 0,0 3-129,-11 0-387,16 0-774,-16 0-2838,0 0-516,5-18-129,-5 18-516</inkml:trace>
  <inkml:trace contextRef="#ctx0" brushRef="#br0" timeOffset="40898.3392">16356 3818 903,'7'-11'3870,"-7"11"516,8-13-774,-8 13-1032,0 0-516,12-7-387,-12 7-387,0 0-129,0 0-129,0 0-258,0 0-129,0 13 0,0-1-258,0 8 0,0 0 0,0 2-258,0 4 258,1 2-387,-1-1 258,1-1-258,-1-3 129,0-1-129,0-4 0,0-2 0,0-4 0,0-3 0,0-9 0,0 10 0,0-10-258,0 0-129,0 0-258,0 0-1290,9 0-2580,-9 0-258,10-1-387,-10 1-258</inkml:trace>
  <inkml:trace contextRef="#ctx0" brushRef="#br0" timeOffset="41175.3551">16568 4049 5547,'12'6'4902,"-2"5"0,-5-1-516,-5-10-2193,6 12-645,-6-12-645,4 24 0,-4-11-387,1 5-129,-1-1-129,0 1-129,0 1 0,0-4-129,-1-3 0,-1 1 0,0-5-129,2-8-387,0 15-2580,0-15-1419,0 0-516,0-9-258,0 9-387</inkml:trace>
  <inkml:trace contextRef="#ctx0" brushRef="#br0" timeOffset="42146.4106">16898 3756 2322,'-7'-9'4902,"7"9"-258,0 0 129,0-12-1806,6 12-645,-6-7-774,9 7-387,-9 0-387,21-4-258,-10 2-129,5 2 0,-1 0-258,1 2 0,0 4 0,-1-1-258,-1 2 129,-3 3 129,-2 1-258,-4 1 129,-2 3 0,-3-2-129,0 3 258,-7-1-258,-3 1 258,-1-2-258,-4 1 258,-1-4-258,0-2 129,0 1 0,1-2 0,2-2 0,2 1-129,11-7 129,-10 4 129,10-4-129,5 0 0,6 0 0,2 0 0,4 0 129,0 0-129,3 0 0,-1 2-129,1 3 129,-4 3 0,0 0 0,-4 5-129,-2-1 129,-3 3 0,-2 0 0,-5 0 0,0 2 0,0-3 0,-4-1 0,-3-2 0,-3 1 0,-1-2 0,-2 1 0,-2-1 0,-1-2 0,-1 2 129,0-1-129,2-3 0,0 0 0,4-1 129,1-3-129,10-2 0,-11 0 0,11 0-129,0 0-129,5-2-387,-4-11-2064,9 9-1935,-3-5-387,3 2-258,-1-2-387</inkml:trace>
  <inkml:trace contextRef="#ctx0" brushRef="#br0" timeOffset="43270.4749">17271 3655 5289,'0'0'4773,"-2"10"-129,2-10-129,0 0-2838,0 0-129,0 0-645,0 0-258,5 0 0,-5 0-258,12 0 0,-12 0 0,19-2-129,-9 0-129,4-1 129,-3 2-129,1 1 0,-1-4 0,-2 3-129,1 1 0,-10 0 129,14 1-129,-14-1 0,13 4 0,-13-4 129,12 6-129,-12-6 129,10 9-129,-10-9 129,7 8-129,-7-8 0,4 15 129,-3-4-129,-1-1 0,0 2 129,0 0-129,0 2 129,0 3-129,-1-1 0,-1 0 129,0 4-129,0 0 129,1 1-129,-1 3 0,2-1 0,-1 0 0,0 0 0,1 1 0,0-1 0,0 1 0,1-1 0,2-2 0,0 2 0,0 2 0,0-1 0,1 0 0,-1-2 0,0-3-129,-1 2 129,-2-2 0,2-3 0,-2-4 0,0-1 0,0-11 0,-2 12 129,2-12-129,-9 9 129,9-9-129,-12 5 0,12-5 0,-15 3 129,6-1-129,0 0 0,-1-1 0,0-1 0,0 0 0,0 0 0,1 0 0,9 0 0,-15-3 0,15 3 0,0 0 0,-8-13-129,8 13-258,1-14-774,12 10-3870,-8-7 129,6 8-516,-11 3-516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13083 15647 1677,'24'-42'3354,"-4"9"-903,9-11-516,9-4-387,12-18-1032,16-4-3096,16-6-1161,2-11 387</inkml:trace>
  <inkml:trace contextRef="#ctx0" brushRef="#br0" timeOffset="3342.1912">14167 14926 1677,'0'0'2709,"0"0"-258,0 0-387,0 0-645,0 0 0,0 0-645,-5 3 129,5-3 0,-9 0-129,9 0-129,-9 1-129,9-1 0,-11 0-129,3-1-129,8 1 0,-13 0 0,13 0-129,-14-2-129,5 2 129,-1 0 258,1 0-387,9 0 258,-14 2-129,14-2-129,-11 5 129,11-5 129,0 0-129,-10 8-129,10-8 129,-1 10-129,1-10 0,0 0 129,0 15-129,0-15 0,0 19 0,0-6 0,0 2 0,0 2 0,0 2 0,-3 4-129,2-2 129,1 6-129,-1-3 129,1 1 0,-1-3 0,1 4 0,-1-3 0,1-2-129,0-2 129,0-1 0,0 0 0,1-3 0,0-1 0,0-1 0,0-4 0,-1-9 0,3 18 0,-3-18 0,0 0 0,10 10-129,-10-10 129,9 2 129,-9-2-129,13 0 0,-5 0 129,-8 0-129,16-3-129,-16 3 258,17-4-129,-17 4 0,16-2-129,-16 2 129,14-7-129,-14 7-387,10 0-774,0 0-2322,-10 0-645,11-4 0,-11 4 0</inkml:trace>
  <inkml:trace contextRef="#ctx0" brushRef="#br0" timeOffset="3903.2233">14343 15018 129,'0'0'3096,"0"0"-774,0 0 258,0 0-516,0-15-258,0 15-387,0 0 0,0 0-129,0-11-129,0 11-387,0 0 0,0 0-258,0 0 0,0 0 0,0 9-129,0 0-129,0 3 0,0 5-129,0 2 0,0 1 0,-3 6-129,1-3 0,-2 2 0,1 0 0,-1-2-129,1-4 129,0-2 0,0-2 0,1-7 0,2-8-129,-3 15 0,3-15 0,0 0-129,0 0-516,0 0-1677,0 0-1677,5 0-258,-5 0-129,0 0-128</inkml:trace>
  <inkml:trace contextRef="#ctx0" brushRef="#br0" timeOffset="4362.2495">14500 15237 645,'0'0'4128,"9"-4"129,-9 4 0,0 0-1935,0 0-516,10-3-516,-10 3-516,0 0-258,0 10 0,2 5-129,-2-6-258,0 4 0,0 3-129,0-3 129,-2 2-129,0 1 0,-1-4-129,-2-2-129,4 4-516,-8-10-1290,9-4-2064,0 0-258,0 0-387,-4-6 129</inkml:trace>
  <inkml:trace contextRef="#ctx0" brushRef="#br0" timeOffset="5338.3053">14732 14949 3225,'0'0'3741,"0"0"-903,-9 0-516,9 0-258,0 0-387,0 0-387,-2-9-258,2 9-129,0 0-387,8-5-129,-8 5-129,13-4 0,-4 4-129,2 0 0,0-1 0,-1 1 0,3 0 129,-2 3-258,0-1 129,-2 4-129,-9-6 129,13 15-129,-13-15 0,5 17-129,-5-6 129,0 1-129,-3-1 129,-2 0 0,-3 2 0,-1-1 0,-2 2 0,-1-3 0,0-3 0,2 1 0,-2-1 0,12-8 129,-15 12-129,15-12 258,0 0 0,0 0-129,0 0 129,0 0-129,0 0 0,10 0 0,0-4 0,1 4-129,1 0 0,1 0 0,-1 2 0,-1 2 0,-3 2 0,1 0 0,-2 7 0,-2-4 0,-5-9 0,8 23 0,-6-10-129,-1 6 258,-1-7-258,0 2 129,-1-3 0,-4 3-129,-2-4 129,-2-3 0,-1-1 0,-1-2 0,-1 1 0,-2-1 0,-1 0 0,4-4 0,-2 0 129,3 0-129,1 0 0,9 0 0,-11 0 0,11 0 0,0 0 0,-3-11-258,3 11-258,0 0-1935,8-11-1806,-8 11-129,12-11-645,-12 11 258</inkml:trace>
  <inkml:trace contextRef="#ctx0" brushRef="#br0" timeOffset="6570.3758">15032 14910 1806,'0'0'3999,"0"0"0,-3 10-1290,3-10-516,0 0-129,0 0-903,0 0 0,0 0-516,6-1 0,-6 1-258,0 0 0,12-5 0,-12 5 0,13-2-258,-13 2 0,13 0-129,-13 0 0,16-3 0,-16 3 0,16 0 0,-16 0 0,12 0 0,-12 0 0,11 3 0,-11-3 129,0 0-258,0 0 258,9 7-129,-9-7 0,0 0 129,0 0-129,0 10 129,0-10 0,0 0 0,-1 12-129,1-12 129,-2 12-258,2-12 258,-3 17-129,3-7 0,-1 1-129,1 1 129,0 3 0,-2 0 0,2 2 0,-1 2 0,1 2 0,0 0 0,-1 0 0,1 3-129,0-1 258,0-1-258,0 0 129,0-2 0,0-2 0,0-2 0,0-2 0,0-3 0,0-11 0,0 15 0,0-15 0,0 0 0,-1 10 0,1-10 0,0 0 0,-10 7 0,10-7 0,-12 0 129,12 0-129,-16 6 129,16-6 0,-16 6-129,16-6 129,-16 3-129,16-3 0,-10 6 0,10-6-258,0 0-258,-9 1-2193,9-1-1677,0 0-129,5 0-645,-5 0 258</inkml:trace>
  <inkml:trace contextRef="#ctx0" brushRef="#br0" timeOffset="11162.6385">8751 12702 516,'19'-34'3870,"-6"8"387,7-5-129,8-3-2193,2-12-129,14 1-774,2-11 0,13 4-774,4-5-129,3-5-1548,6 1-2193,4 2-516,-4-1-129,1 3-258</inkml:trace>
  <inkml:trace contextRef="#ctx0" brushRef="#br0" timeOffset="13858.7927">8549 11021 2322,'0'0'2064,"0"0"-129,-9 0-258,9 0-387,0 0-129,-14 0-129,14 0-258,-11 2 0,11-2-387,-13 6 129,13-6-258,-17 5-129,17-5 129,-17 5-129,8 0 258,-1-3-258,0 1 0,1 0-129,9-3 129,-14 7 129,14-7-129,-13 9-129,13-9 129,-7 11 0,7-11 0,-4 13 129,4-13-129,-2 14-129,2-14 129,0 19-129,0-8 0,1 3 129,0 3-129,2 4 0,-1 3 0,1 1 129,-2 2-129,0 2 129,2-1-258,-2 0 258,-1 0-129,0-3 129,0-3-258,0-4 258,0-1-129,0-6 0,0 0 0,0-11 0,2 10 0,-2-10 0,0 0 0,11 6 129,-11-6 129,14 0 0,-4 2 0,-10-2 129,17 2-129,-7-2 0,-1 0 0,1 3 0,-2 0-258,3-2 129,-11-1-129,15 6-129,-6-5 0,1 3-1161,-10-4-2193,13 1-258,-4-1-258,-9 0-258</inkml:trace>
  <inkml:trace contextRef="#ctx0" brushRef="#br0" timeOffset="14890.8517">8714 11146 258,'0'0'2967,"-3"-10"-387,3 10-129,0 0-516,0-18 0,0 18-258,6-17-258,-6 17-387,11-17-129,-2 11-258,-3-3 0,-6 9-258,12-4-129,-12 4 0,16 0-129,-16 0 0,14 13 0,-14-13-129,12 18 129,-8-7-129,-2 4 0,2 0 129,-4 2-129,0-2 0,-2 2 0,-1 2 0,-2-4 0,-1-2 0,-2 1 0,2-1 0,-1-2 0,0-2 0,7-9 129,-10 10-129,10-10 0,0 0 0,-9 3 129,9-3-129,0 0 0,0 0 0,7-2 0,-7 2 0,17 0 0,-7 0 0,2 0 0,0 1 0,-2 3 0,1 5 0,-2-1 0,0 2-129,-2 4 258,-1 0-129,-4 2 129,-1 0-129,-1 0 129,0-1-129,0 0 129,-6-2 0,1-2-129,-2-3 0,7-8 0,-17 13 0,8-11 129,-1 1-129,1-2 0,9-1 0,-15 0 0,15 0 0,-9 0 0,9 0 0,0 0-129,0 0 0,0 0-258,0 0-774,9-9-2709,-9 9 0,17-4-258,-6 2-129</inkml:trace>
  <inkml:trace contextRef="#ctx0" brushRef="#br0" timeOffset="15295.8749">8997 11370 2709,'0'0'3612,"0"0"129,0 0-903,0 0-645,0 0-387,4 8-645,-4-8-129,2 20-387,-2-8-258,1 5-129,-1-2 0,0 0-129,0-2-129,0-2 0,0-2-258,0-9-516,0 0-2709,1 10-258,-1-10-387,2-5-129</inkml:trace>
  <inkml:trace contextRef="#ctx0" brushRef="#br0" timeOffset="16054.9183">9182 11100 2451,'0'0'2709,"0"0"129,0 0-774,0 0-129,0 0-387,0 0-258,0 0-129,0 0-387,-4 5-258,4-5-129,-4 21-129,1-7 0,2 1 0,1-1-129,0 3-129,0-8 129,0 3-129,0-12 0,8 16 129,-8-16-129,12 7 0,-12-7 0,16 3 0,-8-1 0,0 0 0,2-2 129,0 0-129,-2 0 0,1 2 0,-9-2 0,15 6 0,-15-6 0,13 8 0,-13-8 0,11 15 0,-11-15 0,8 18 0,-5-8 0,-2 2 0,-1-1-129,0 1 129,0-1 0,0-2 129,-2 2-129,2-11 0,-12 16 129,12-16-129,-15 17 129,4-10 0,1-1 0,-2-1 0,1-1 129,0 0-129,1-4 0,10 0 0,-14-3 0,14 3 0,-6-10-258,6 10 0,2-14-1032,-2 4-2580,6 0-387,0 0 129,-2-3-645</inkml:trace>
  <inkml:trace contextRef="#ctx0" brushRef="#br0" timeOffset="16475.9424">9214 11075 129,'-5'9'3096,"5"-9"129,0 0-645,0 0-387,0 0-258,0 0-516,0 0-129,2-6 0,7 6-387,-9 0 0,12-4-258,-12 4-129,18 0-258,-9 0-129,2 0 0,0 0 0,-1 0-129,0 0 0,-1 0-258,1 1-903,-10-1-2709,12 1-258,-12-1 0,0 0-516</inkml:trace>
  <inkml:trace contextRef="#ctx0" brushRef="#br0" timeOffset="17430.997">9394 10952 903,'0'0'3870,"0"0"258,0 0-774,0 0-903,6-5-387,-6 5-645,11-2-129,-1 2-516,-10 0-258,16 0-129,-16 0-129,19 0 0,-19 0 0,16 6-129,-16-6-129,17 4 0,-17-4 129,11 8-129,-11-8 129,0 0-129,10 11 129,-10-11-129,0 0 0,3 13 129,-3-13-129,0 0 0,0 12 0,0-12 0,-2 16 0,1-6 0,1-10 129,-5 21-129,4-8 0,0 2 0,0 1 0,0 1 0,1 1 0,0 0 0,0 6-129,0-3 129,1 4 0,1-1 0,-1-1 0,2 3 0,-1-1-129,-1 0 129,3-5 129,-3 1-129,-1-3 129,0-3-129,0 0 129,0-2-129,0-2 258,0-11-258,-9 15 0,9-15 129,-14 11-129,14-11 0,-17 10 129,8-6-129,1 3 129,8-7-129,-17 8 0,17-8 129,-10 7-129,10-7 0,0 0-129,0 0-903,0 0-2967,6-3-258,-6 3-516,17-11 0</inkml:trace>
  <inkml:trace contextRef="#ctx0" brushRef="#br0" timeOffset="18751.0724">14133 11224 1548,'48'-51'3354,"-19"15"0,12-2-1548,9-2-774,7-11-1935,14 4-1677,3-13-645,10 8-258</inkml:trace>
  <inkml:trace contextRef="#ctx0" brushRef="#br0" timeOffset="20778.1885">15404 10655 1161,'0'0'2193,"0"0"-387,0 0 258,0 0-387,0 0-129,0 0-258,0 0-258,-10 0 0,10 0-258,-9 0 0,9 0-258,-10 3 129,10-3-258,-11 2 0,11-2-129,-14 3 0,14-3-129,-13 1 129,13-1-258,-14 3 258,14-3-258,-13 6 0,13-6 129,-11 5-129,11-5 0,-9 7 0,9-7 129,0 0-129,-7 11 0,7-11 129,-3 9-129,3-9 0,-1 20 0,0-6 0,0-1 0,0 6 0,1 0 0,-2 2 0,1 1 0,0 0 0,1 2 0,-2-3 0,1 1 0,0-1 0,0-1 0,0 0 0,-1-2 0,0-3 0,2 0 0,-1-2 0,1-1 0,0-3 0,0-9 0,0 13-129,0-13 129,0 12 0,0-12 0,0 0 129,9 7-129,-9-7 0,11 4 0,-11-4 129,15 0 0,-15 0 129,19 2-129,-11-2 0,2 2 0,-1-2 0,-9 0 0,16 5 0,-16-5-129,11 4 0,-11-4-129,0 0-258,8 7-2193,-8-7-1290,0 0-129,0 0-387,0 0-129</inkml:trace>
  <inkml:trace contextRef="#ctx0" brushRef="#br0" timeOffset="27658.582">15608 10736 2322,'0'0'2838,"0"-10"-258,0 10-258,0 0-387,0 0-387,0 0 0,0 0-516,0 0-129,0 0-258,1 7-129,0 3-129,-1 3-258,1 2 129,-1 4-129,1 2 0,1 1-129,-2-1 129,0 0-129,0 0 0,0-6 0,1 0 129,-1-5-258,0-10 129,1 15 0,-1-15 0,0 0 0,0 0 0,0 0 0,0 0-129,0 0-387,0 0-516,9-2-1419,-9 2-1419,0 0-129,10-12-258</inkml:trace>
  <inkml:trace contextRef="#ctx0" brushRef="#br0" timeOffset="27935.5978">15717 10951 2451,'12'11'3354,"-2"-1"-258,-4 0-774,-6-10-387,5 21-516,-5-10-387,0 2-387,0-5 0,0 5-258,-5-4-129,1 2 0,4-11-258,-10 17 0,10-17 0,-6 12-258,6-2-645,0-10-1161,0 0-1548,0 0-387,0 0 129</inkml:trace>
  <inkml:trace contextRef="#ctx0" brushRef="#br0" timeOffset="28770.6456">15934 10713 1806,'0'-10'3096,"0"10"-645,0 0-516,0 0-258,-5 8-516,5-8-258,-8 15-129,5-5-258,0 4 0,-3-2 0,4 3-129,-2 1-258,3 0 129,-2-2-129,2 0 129,0-6-129,1-8-129,0 15 129,0-15-129,8 6 129,-8-6-129,13 0 129,-5 0-129,2-3 129,0 0-129,1 2 129,-1 0-129,-1 1 0,1 0 129,0 0-129,-10 0 0,16 5 129,-16-5-129,12 10 129,-12-10-129,10 16 0,-6-7 0,-3 2 0,-1 0 0,0 1 0,0-1 0,-2 1 0,-3-2 0,-3-1 0,8-9 0,-16 15 0,6-9 0,0-2 0,-2 0 129,-1-1-129,1-2 0,-2-1 0,1 0 129,0-1-129,2-2 0,0-1 0,3-2 0,8 6-258,-10-12-387,10 12-1677,0 0-1419,1-17 0,-1 17-387</inkml:trace>
  <inkml:trace contextRef="#ctx0" brushRef="#br0" timeOffset="29199.6701">15912 10726 1806,'8'-4'3870,"-8"4"-387,0 0-645,11-2-387,-11 2-387,13-5-516,-13 5-258,19-5-258,-19 5-516,22-3 0,-12 0-258,4 3 129,-1 0-258,-2 0 0,0 0-129,1 1-129,-1-1 0,-2 0-258,2 4-387,-11-4-2838,11 0-516,-11 0-387,9-4-129</inkml:trace>
  <inkml:trace contextRef="#ctx0" brushRef="#br0" timeOffset="30045.7185">16136 10613 516,'6'0'3741,"-6"0"516,0 0-387,10 0-1419,-10 0-774,12 0-258,-12 0-387,14 0-258,-14 0-258,15 2-129,-15-2-129,14 3 0,-14-3-129,11 3 0,-11-3 0,11 4 0,-11-4-129,0 0 0,11 8 258,-11-8-258,0 0 129,7 11-129,-7-11 129,0 14-129,0-14 0,0 17 129,0-8-129,-1 2 0,-1 1 0,-2 1 0,3 0 129,-2 1-258,1 3 258,2 1-129,-1 0 0,1 1 0,0 0 0,0 2 129,0 1-129,2 1 0,1-1 0,0-3 0,1 2 0,0 0-129,-1-2 129,0 2-129,-1-5 129,-1 0 0,-1-1-129,0-4 129,0 0-129,0-11 129,-8 14 0,8-14 0,-14 8 0,6-5 0,-2-2 0,0 3 0,-1-3 0,1 1 0,1 1 0,9-3 0,-13 4 0,13-4-387,0 0-129,0 0-1290,0 0-2193,0 0-387,5 0-129,-5 0-129</inkml:trace>
  <inkml:trace contextRef="#ctx0" brushRef="#br0" timeOffset="32322.8488">11161 5154 1419,'-13'0'2193,"2"0"-258,2 0-129,9 0-129,-18 0-387,18 0 129,-19-2-258,19 2-129,-19 0-258,19 0 0,-18 0-129,18 0 0,-17 0-258,17 0-129,-13 0 0,13 0 0,-9 9-129,9-9 0,-4 14 129,4-2-129,0 1 0,0 2 0,2 3 0,2 2 0,-2 4 0,4 3-129,-1 1 129,0 4-258,0 3 129,-1-1-258,-1 2 258,-1-2-129,1 2 0,-3-4 0,0-1 0,0-3 129,0-3 0,-2-1 0,0-4-258,1-4 258,1-3 0,0-2 0,0-11 0,1 10 0,-1-10 0,11 3 0,-2-3 0,1 0 0,1-5 258,2 1-258,1 2 0,-1-1 0,1 1 129,0 2-258,1 0-387,-5-2-774,4 2-2838,-4 0-129,0 0-129</inkml:trace>
  <inkml:trace contextRef="#ctx0" brushRef="#br0" timeOffset="32790.8755">11385 5342 2322,'0'0'3999,"0"0"129,0 0-1806,0 0-387,0 0-387,0 0-387,0 0-387,2 8-129,-2-8-129,3 20-258,-2-5 0,-1 4-129,0 4 0,0 2-129,0 3 0,0 2 0,-1-5 0,0-2-129,0 0 129,1-4 0,0-4 0,0-4 0,0-11-258,0 11 0,0-11-387,0 0-1161,0 0-2451,0 0-258,12-1-258</inkml:trace>
  <inkml:trace contextRef="#ctx0" brushRef="#br0" timeOffset="33038.8897">11578 5596 1,'6'26'3869,"-6"-14"1,0 5-1419,2 2-387,-4-5-516,2 1-774,-2-4-129,2 3-258,-3-4-258,3-10 0,-1 15-258,1-15-258,1 11-1419,-1-11-1935,0 0-516,9 4 129</inkml:trace>
  <inkml:trace contextRef="#ctx0" brushRef="#br0" timeOffset="33418.9115">11778 5332 903,'0'0'3870,"0"0"-516,0 0-645,0 0-516,4 14-387,-4-4-516,0 8-387,0-1-258,0 6-129,0 1-129,0 1-258,0 0 129,0 3-387,-1-2 129,0-1 0,0-2 0,-1-4 0,1-2-129,0-2-129,1-2-774,0-13-2193,0 0-903,0 0-387,0 0-129</inkml:trace>
  <inkml:trace contextRef="#ctx0" brushRef="#br0" timeOffset="34298.9618">11910 5209 1677,'0'0'4128,"0"0"129,0 0-774,0 0-1290,11-7-387,-11 7-516,17-11-387,-8 4-258,3 3-129,-2 1-258,3 3 0,-4-1 0,2 1 0,-3 0-258,-8 0 0,15 4 129,-15-4-129,12 10 0,-12-10 0,8 12 0,-8-12 0,5 16 0,-5-16 0,2 18 0,-2-9 0,0 4 0,0 1 0,0 1 0,0 2 0,0 0-129,0 3-129,0 3 129,0 2 0,0 2 0,4-1 0,-2 2 0,2 1 0,0-2 0,0-2 129,0 0-129,-1 1 129,0-2-129,-2 1 129,-1-2-129,0-2 129,-2 0 0,-2-5 0,-1-1-129,1-2 258,4-13-258,-14 12 258,14-12-129,-13 4 0,13-4 0,-12 0 0,12 0 0,-11-8-129,11 8 0,-6-12-645,6 12-3096,1-11-516,-1 11-387,6-13 0</inkml:trace>
  <inkml:trace contextRef="#ctx0" brushRef="#br0" timeOffset="35291.0185">12403 5275 1548,'5'-9'3612,"-5"9"129,0 0-1419,0 0-258,0 0-258,0 0-645,2 13-129,-2-13-258,0 23 0,0-10-258,0 6-387,0 0 0,1 4-129,-1 1 0,0 1-129,0 1 129,0 0-129,0 0 0,0-2 129,0-2-129,0-3 129,0-1 0,0-3-129,0-1 129,0-5 0,3 1-129,-3-10 129,8 11 0,-8-11 0,10 4 0,-10-4 0,13 0 129,-13 0-258,17-4 258,-8 3-129,2-2 0,0-1 0,1 1 0,-1 2 129,2 0-129,-2-1 0,0 2 0,0 0 0,-1 0-129,-2 0 129,1 0 0,-9 0 129,13 2-129,-13-2 0,12 1 0,-12-1 0,0 0 0,12-3 0,-12 3 0,0 0 0,8-13 0,-8 13 129,5-12-129,-5 12 0,3-15 129,-2 4-129,-1-3 129,0-4-129,0-3 129,0-2-129,0-3 129,-1 0 0,-3 0 0,4 4 129,-4 0-258,2 4 258,-1 4-129,2 3 129,1 11-129,-2-11-129,2 11 129,0 0-258,0 0-129,0 0-1806,0 0-2064,2 5-258,-2-5-258,0 0-258</inkml:trace>
  <inkml:trace contextRef="#ctx0" brushRef="#br0" timeOffset="36343.0787">13225 5111 2322,'-7'7'3354,"7"-7"-387,-16 4-774,16-4-516,-17 2-129,17-2-387,-19 0-258,19 0-129,-20 3-129,11 0-258,-1-2 129,10-1-129,-17 6-129,17-6 0,-14 10 0,14-10-129,-9 9 129,9-9-129,-4 12-129,4-12 129,0 19-129,0-9 129,2 2 0,2 3-129,0 2 129,-1 2-129,0 2 0,2 3-129,-2-1 129,-1 2-129,0 3 0,-1-1 0,-1-2 129,0 0-258,0-1 258,0-3 0,0-2-129,0-2 129,0-4 0,1-2 0,-1-11-129,2 13 129,-2-13 0,0 0 0,0 0 0,8 10 0,-8-10 0,11 0 0,-11 0 129,15-3-129,-4-1 129,0 1-129,1 2 0,0-2 129,1 2-129,-1 1-129,1 0-258,-4-6-1548,1 6-2193,-2 0-258,2-3-387,-1-3 517</inkml:trace>
  <inkml:trace contextRef="#ctx0" brushRef="#br0" timeOffset="37175.1262">13449 5212 1806,'-1'-10'4257,"1"10"129,1-12-129,4-1-2322,5 11-516,-4-10-129,6 10-645,-3-3-129,2 4-258,-1 0 0,2 1-129,-3 2-129,0 5 0,-1 3 129,-2 1-129,-1 1 0,-2 1 0,-1 2-129,-2 0 129,0-1 0,-2 1-129,-2-3 129,-4 0-129,1-2 129,-2-2-129,0-1 129,-1 0 0,1-3 0,-1 0 0,10-4 0,-13 6 0,13-6 129,0 0-129,0 0 0,0 0 129,0 0-129,15 6 0,-3-6 0,4 1 129,-2 0-129,4 2 0,-4 1 0,1 0 0,-2 5 0,0-1-129,-5 3 0,0 0 0,-1 3 129,-4-2-258,-2 3 129,-1-2-129,-3 1 129,-3-1 0,-4-1 0,0-1 129,-3 0 0,0-2-129,-2 0 129,-1-1 129,-1-2-129,1 1 129,1-2 0,2 0 0,2-4 0,11-1 0,-13 0 0,13 0-129,0 0 0,2-11-258,10 11-1806,-1-7-2064,2 0-387,1 0-258,2 0 1</inkml:trace>
  <inkml:trace contextRef="#ctx0" brushRef="#br0" timeOffset="37455.1423">13739 5497 6321,'3'13'4644,"-3"5"-387,0-18-1290,1 16-2322,-1-5-129,2 5-129,-2-3-129,2 3 0,-2-3-129,1 2 0,1 0-258,-2-15-516,1 17-3483,-1-17-258,0 0-387,0 0-129</inkml:trace>
  <inkml:trace contextRef="#ctx0" brushRef="#br0" timeOffset="38498.202">13925 5188 1548,'0'0'3741,"0"0"387,0 0-1419,-10 4-387,10-4-516,-4 11-516,4 1-258,0-12-387,-3 19-129,3-6-258,0 2 0,0 0-129,0 4 0,0-2 0,1 2-129,2-2 0,-1-2-129,2-1 258,-1-5-129,-3-9 129,8 10-129,-8-10 0,11 0 0,-11 0 0,13-6 129,-3 0-258,-1 0 129,0 1 0,0 1 0,-1 0-129,1 4 129,-9 0 0,15 1 0,-15-1 129,12 15-387,-8-5 258,-1 2-129,1 2 129,-3 0-129,0 2 0,-1-2 0,0 2 0,-1-3 129,-3 3-129,-2-3 129,0-2 0,-1-1 0,-2 0 0,-1-1 0,-1-2-129,0-3 258,0-3-129,0 2 0,2-2 0,-1-1 0,10 0 0,-14-1-258,14 1-516,0 0-3096,-4-10-516,4 10-129,1-16 0</inkml:trace>
  <inkml:trace contextRef="#ctx0" brushRef="#br0" timeOffset="38831.2204">13900 5272 4128,'8'-9'4773,"-8"9"-516,17-8 0,-17 8-2967,22-8-258,-10 2-387,6 4-387,-2 0-258,0-1-258,3 3-1419,-3 0-2580,-5 0 0,0 0-645,-11 0 387</inkml:trace>
  <inkml:trace contextRef="#ctx0" brushRef="#br0" timeOffset="39663.2685">14193 5095 1935,'0'0'4386,"8"0"129,-8 0-258,15 0-1677,-15 0-1548,21-2 0,-10-1-516,3 2-258,-2 0 0,0 1-129,-2 0 0,0 0 0,-10 0-129,15 0 0,-15 0 0,11 3 0,-11-3 129,0 0-129,8 10 0,-8-10 129,4 11-129,-4-11 0,4 14 0,-4-4 129,0 1-129,2 2 0,-2 2 0,1 0 0,0 2 0,0 2 0,1 2 0,-1 2 0,1 1 0,1 1-129,0 3 129,0 1 0,0 1 129,-1 3-258,2-2 258,-2 0-129,-2-2 0,0-4 129,0-5 129,-1-1-258,-4-5 0,5-14 129,-9 14-129,9-14 129,-15 2-129,15-2 129,-15 0-129,15 0 0,-15 0 0,15 0 0,-14-2 0,14 2-258,-9-3-129,9 3-387,0 0-3354,0 0-387,0 0-258,6-12-258</inkml:trace>
  <inkml:trace contextRef="#ctx0" brushRef="#br0" timeOffset="40099.293">14763 5217 3999,'0'0'4902,"0"0"-258,0 0 0,6 0-2580,-5-6-387,12 6-387,-13 0-516,19-8 0,-9 1-387,4 3-129,-3 2-129,0 0-129,2 1-258,-3-2-129,1 3-645,-11 0-2322,10 0-1161,-10 0-516,0 0-129,0 0-129</inkml:trace>
  <inkml:trace contextRef="#ctx0" brushRef="#br0" timeOffset="40322.3063">14735 5360 774,'-1'14'4515,"13"-10"258,0-4-129,3-4-1935,5 4-774,-6-4-645,8 4-516,-5 0-645,-2-6-1677,2 6-2709,-4-1-387,-4 1-387,-9 0 0</inkml:trace>
  <inkml:trace contextRef="#ctx0" brushRef="#br0" timeOffset="41670.3834">15599 4997 2451,'0'0'3354,"0"0"-1161,-10 0-258,10 0-387,-10 0 0,10 0-258,-16 2-129,16-2-129,-18 4-258,8 3-129,-2-7-129,2 7 0,-1-3-258,3 3 0,-2-4-129,10-3 129,-16 11-129,16-11 0,-10 11 0,10-11 0,-6 12 129,6-12-129,-4 15 0,4-5 0,0 1-129,0 2 129,4-1-129,0 2 0,-1 4 0,2 0 0,-1 2 0,1 0 0,-2 3 0,-1 0 0,-1 2 0,-1 1-129,0-3 129,0 1-129,0-3 129,-2-5-129,0 1 129,0-6-258,2 0 258,0-11-129,0 8 129,0-8 0,0 0 0,0 0 0,7 7 0,-7-7 0,12 2 0,-3 0 129,1-1-129,2 0 0,0 3 0,1-2 0,-1 1 0,0 1 129,-1-2-129,-1 2 0,-2 0-129,-8-4-129,16 8-1935,-16-8-1806,0 0-645,10 0 0,-10 0-128</inkml:trace>
  <inkml:trace contextRef="#ctx0" brushRef="#br0" timeOffset="42151.4109">15885 5061 2580,'0'0'4644,"0"0"-129,0 0-387,0 0-2193,2 4-129,0 13-645,-4-6-387,2 7 0,-4 1-387,3 5 129,-3-1-258,3 2 0,-2-3-129,1-1 0,2-2-129,0-2 0,0-4 0,0-2-129,0-11-258,0 0-387,9 16-1419,-9-16-2451,0 0 0,11-9-516,-11 9 258</inkml:trace>
  <inkml:trace contextRef="#ctx0" brushRef="#br0" timeOffset="42375.4235">16061 5291 645,'23'19'4257,"-14"-8"258,-4 3-387,-5-2-1806,5 9-903,-5-6-129,0 5-774,-2-4 0,0 3-258,0-6-258,-3-2-258,5 3-1548,0-14-2193,0 0-516,0 0-129,0 0 1</inkml:trace>
  <inkml:trace contextRef="#ctx0" brushRef="#br0" timeOffset="43118.4662">16397 4981 2322,'0'0'4515,"0"0"-129,0 0 0,0 0-2064,-3 12-903,-4-1-516,6 7-516,-3-2 0,1 5 0,0-1-258,2 2 258,-3 1-258,4-3 0,-1-2 0,1-2-129,0-2 0,0-3 0,2-1 0,-2-10 0,13 6 0,-13-6 0,17 0 0,-6 0 0,0-1 0,0-2 0,0 0 0,1 3 0,-2 0-129,0 3 129,-2 1 0,-8-4 0,13 15-129,-8-2 129,-1-2 0,-4 1 0,2 2 0,-2 1 0,-2 1 0,-2-1 0,-3 0 0,-1-1 0,-1-2 0,-1-1-129,-1-1 258,0-2-258,-2-2 129,4-2-258,-2-1 258,2-3 0,9 0 0,-16 0-129,16 0-129,-11-6-1032,11 6-2967,0-14-258,0 14-258,0-19 0</inkml:trace>
  <inkml:trace contextRef="#ctx0" brushRef="#br0" timeOffset="43442.4848">16342 5111 4128,'10'-1'4902,"7"-4"-129,-5 3-129,-4-8-3225,13 10 0,-6-10-387,7 5-516,-5-2-258,3 1-258,0 2-516,-9-7-2709,3 7-1419,-4-2 0,-1 1-645</inkml:trace>
  <inkml:trace contextRef="#ctx0" brushRef="#br0" timeOffset="45889.6245">16629 4961 2322,'0'0'3999,"6"-4"-774,-6 4-774,7-9 0,-6-1-774,9 10-258,-10 0-258,14-7-387,-14 7-129,17-6-129,-8 2-258,6 2 129,-3-2-129,4 2-129,-3 0 258,0-1-258,-1 3 0,0 0 0,-12 0-129,15 4 129,-15-4-129,10 11 129,-10-11-129,5 8 129,-5-8-129,0 0 0,4 13 129,-4-13-129,0 11 129,0-11 0,0 16-129,-4-5 129,2 2-129,-2 2 129,0 2-129,1 0 0,1 3 0,1 0 0,1 3 0,0 0 129,0 2-129,5-1 0,0 2-129,1-3 258,-1 4-129,2-5 0,0 1 0,0 0-129,0-1 129,-2-2-129,0-2 258,-1-1-258,-3-1 258,1-1-258,-1-2 258,-1-3-129,0-10 0,-1 14 129,1-14-129,-8 11 0,8-11 0,-14 7 129,5-4-129,0 1 0,-1 2 0,-1-2 0,1-1 0,10-3 0,-16 4 0,16-4-129,0 0-129,-8 3-387,8-3-2193,9 5-1677,0-5-387,0-2-387,4-1 130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10256 13007 129,'0'11'3354,"0"-11"516,-6 16-387,6-16-1161,-10 12-645,10-12-258,-3 13-129,3-1-387,0-12-129,0 16-258,-4-6 129,4 9-129,-3-2-129,3 9 0,-4-1 0,3 7 0,-1 3-258,1 0 0,-2 2 0,3 2 0,0 0-129,0 2 129,0 3-129,0 0 129,0 1 0,0 3-129,0 1 0,0-3 0,0 7 0,0 1-129,0-5 258,0 3-387,0-3 387,-1 2-387,0-1 387,0-1-258,0-6 258,-1 3-129,1-2 0,-1-1 129,2 0-129,-1 1 0,1-5 0,-1 2 0,-1 3 0,2-5 0,0 0 0,0 0-129,0-2 129,4 0-129,-2 1 129,3-1-129,0 0 258,-1 2-258,0-3 129,2-1 0,-3-1 0,1 1 0,-1-2 0,0 1 0,-2 0 0,1-3 0,-1 4 0,2 0 0,-2-1 0,-1 1 129,1-2-258,-1-2 258,1 1-129,3-2-129,-2 2 258,0-1-258,0 2 258,0-1-387,0 1 387,2 1-258,-2-4 129,2-2 0,-1 4-129,0-8 0,1 3 0,-2-2 0,1-4-129,-2 0 0,0 4 0,0-4 129,-1-4-129,0 5 129,0-4 0,0 1 129,0-1-129,0-2 0,0 0 129,0-2 0,0-1-129,0-1 129,-1-1 0,1 0 0,0-11 0,-2 22 129,1-2-129,-2-8 129,2 7-129,-2 1 129,0-2-129,1-3 129,0 1-129,1-1 129,1-15-129,0 0 0,0 0 0,0 0 0,0 0 0,0 0-129,0 0 258,-3 11-258,3-11 0,0 14 0,0-14 129,0 0-129,-2 14-129,2-14 0,0 12-258,0-12-1032,0 0-2322,0 0-258,0 0-258,-10-15-258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1:2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14786 2451,'0'0'3870,"0"0"-774,3-8-516,-3 8-516,0 0-387,0 0-387,0 0-387,0 0 0,-7-7-387,7 7-129,0 0-129,0 0 0,-14-3-258,14 3 129,0 0-129,-16-2 0,16 2 129,-18 0-129,18 0 0,-19 0 0,19 0 0,-15 2 0,15-2 0,-15 5 0,15-5 0,-10 4 0,10-4 0,0 0 0,0 0 0,0 0 0,-10 12 0,10-12 0,0 0 0,0 16 129,0-16-129,0 19 129,1-9 0,0 4-129,0 5 0,-1-2 0,0 6 129,0 0-129,0 4 0,-1-2 0,-1 1-129,-1-1 258,1 1-258,1-2 129,-1-3 0,0-2 0,2 1-129,0-5 129,0-1-129,0-3 129,0-11 0,2 17 0,-2-17-129,4 11 129,-4-11 0,0 0 0,0 0 0,11 2 0,-11-2 0,10 0 0,-10 0 0,18 0 0,-7 0 0,1-1 129,-1 1-129,2 0 0,1 0 0,-2 0 0,1 0 0,0 0 0,-1 0 0,-1 1 0,1 2-129,-12-3 0,20 4-129,-20-4-903,18 0-2580,-18 0-645,12-4-129,-12 4-129</inkml:trace>
  <inkml:trace contextRef="#ctx0" brushRef="#br0" timeOffset="533.0305">13403 14825 774,'0'0'3612,"-10"-6"258,10 6-1806,-13 5 0,13-5-258,-14 19-516,3-7-129,7 12-258,-5-6 0,8 9-258,-4-4-129,5 5-129,0-7 0,6 5 0,3-7-258,5-2 129,1-6-129,3-2 0,0-5-129,2-4 129,-1-4-129,-1-5 129,1-2-129,-4-5 0,-2-6 258,-2 2-258,-4-1 0,-2-1 0,-5 1 0,0-2 0,-5 0 0,-5 3 0,-4 4 0,-2 1-258,-2 5 258,-2 5 258,-1 5-516,2 0 258,1 6-258,0 7 0,10 10-774,-5-10-1290,10 9-2064,3-2 0,2 2-516</inkml:trace>
  <inkml:trace contextRef="#ctx0" brushRef="#br0" timeOffset="766.0438">13660 15020 645,'0'0'3612,"13"7"387,-13-7-258,0 0-2322,0 21-774,0-9-258,0 7 0,0-1-387,-3 2-129,3 1-1161,-1 3-2064,-1-11-387,2 5-129</inkml:trace>
  <inkml:trace contextRef="#ctx0" brushRef="#br0" timeOffset="1269.0726">13851 14868 3225,'-11'43'3741,"9"-24"-1161,2 9-645,-2-9 0,2 8-516,2-8-387,10 5-129,-4-10-258,6 1-258,-1-8 0,3 0 0,1-6-129,0-1-129,-1-3 0,0-7 0,-2-5 0,-2 0-129,0-2 129,-3-2-129,-4-2 0,-3 1 129,-2-1-129,-3 0 0,-10 0 129,0 0-258,-5 4 129,-1 2 0,-1 3 129,0 7-258,1 1 129,0 4 0,4 1 0,2 7-258,3 7-258,0-7-1806,5 6-1935,4-2 129,1 0-516</inkml:trace>
  <inkml:trace contextRef="#ctx0" brushRef="#br0" timeOffset="1997.1139">14124 14648 3225,'0'0'4515,"7"2"0,-7-2-129,18-12-2967,-2 11-129,-16 1-258,26-12-387,-15 7-258,3 5-129,-1-1 129,0 1-258,-13 0 129,19 0-129,-19 0 129,15 4-258,-15-4 129,10 7-129,-10-7 129,0 0-129,9 17 0,-9-17-129,1 15 258,-1-3-129,0-12 0,0 20 0,0-6 0,0 0 0,0 1 0,0 0 0,0 4 0,0-1 0,0 2 0,0 1 0,0 2 0,2-1-129,0 7 129,1-5 0,-2 3 0,0 0 0,0 3-129,-1-2 129,0 1 0,0-3-129,0 0 129,0 0 0,0-3-129,-3-2 129,-2-4 0,-1 0 0,-1-4-129,7-13 129,-16 17 0,16-17 0,-20 11 0,8-7 0,12-4 0,-19 0 0,19 0-258,-15 0-645,15 0-3096,0 0-516,0 0-129,0 0-516</inkml:trace>
  <inkml:trace contextRef="#ctx0" brushRef="#br0" timeOffset="5665.324">14982 14713 129,'0'0'3225,"0"0"-258,0 0-774,0 0-645,0 0-129,0 0-129,-8-5-258,8 5-387,0 0 129,0 0-387,-12-1 0,12 1-129,0 0 0,-14 0-129,14 0 0,-14 1 0,14-1 0,-15 9-129,15-9 129,-18 6 0,18-6 0,-12 8 0,12-8 0,0 0 0,-13 6 129,13-6-129,0 0 129,0 0 0,0 0 0,-5 12 0,5-12 129,0 0-129,-3 12 129,3-12-129,0 15 129,0-4-129,0 2-129,4 2 129,-2 2-129,2 2 129,-3 5-129,2 1-129,-2 1 0,1 2 0,-2 0 0,0 1 0,0 0 0,0 0 0,-2-3-129,1-3 129,0-3 0,-1 0 0,2-6 0,0-2-258,0-12 258,0 13 0,0-13 0,0 0 0,13 3 0,-13-3 0,17 0 258,-17 0-258,22-3 0,-10 0 0,1 2 0,2 0 0,-2 0 129,1 1-129,-1 0-129,-1 0 129,0 0 0,-12 0-258,19 3-258,-19-3-645,13 0-2967,-13 0-258,0 0-129,0 0-258</inkml:trace>
  <inkml:trace contextRef="#ctx0" brushRef="#br0" timeOffset="7197.4117">15236 14787 1161,'0'0'3612,"0"0"-129,0 0-1032,0 0-258,0 0-387,12 0-258,-12 0-387,0 0 0,0 0-258,0 0 0,0 0-387,9 17 129,-9-4-129,3 7-258,-3-2 0,4 7-129,-3-1 0,0 0-129,-1-4 0,0-1 129,0-3-258,0-4 129,0-12-129,-1 16-387,1-16-516,0 0-903,0 0-2064,0 0-516,0 0-387,0 0 258</inkml:trace>
  <inkml:trace contextRef="#ctx0" brushRef="#br0" timeOffset="7421.4245">15355 15023 129,'10'21'3483,"-10"-21"129,1 21-903,-1-8-645,0-13-645,-1 23-258,1-23-645,-12 20-516,8-9-1161,4-11-2322,-11 9-129,11-9-258</inkml:trace>
  <inkml:trace contextRef="#ctx0" brushRef="#br0" timeOffset="7864.4498">15596 14771 3870,'0'0'4386,"0"0"-129,0 0-1419,-12 0-774,12 0-387,-4 8-516,4-8-387,0 18-258,0-3 0,0-2-129,0 5-129,0-2-129,4 7 129,-3-4-258,2 4 129,-1-4 0,-1 0-129,1-4 0,1-1-129,-1-2-129,-2-12-387,8 17-774,-8-17-1677,0 0-1419,0 0-129,0 0-129</inkml:trace>
  <inkml:trace contextRef="#ctx0" brushRef="#br0" timeOffset="8636.494">15739 14672 129,'-11'1'4128,"11"-1"129,0 0 129,6 1-1935,-6-1-645,17-4-129,-17 4-516,21-9-258,-21 9-258,27-6-129,-17 5-129,3 1-129,-1 0 0,0 1-258,-1 3 129,0 1-129,-11-5 129,18 9 0,-18-9 0,11 9 0,-11-9-129,5 9 129,-5-9-129,2 17 129,-2-17-129,0 21 0,0-8 0,0 2 0,-2 0 0,2 2 0,0 1-129,0 1 129,0 1 0,0 1 0,7-1 0,-3 0 0,0 1 0,1-2 0,-1-1 0,-2-1 0,0-3 0,-2 2-129,0-1 129,0-1 0,-1-1 0,-4-1 0,1 1-129,-3-1 129,7-12 0,-13 20 0,13-20 0,-17 13 0,17-13 0,-17 9 129,17-9-129,-17 5-129,17-5 258,-14 7-258,14-7 0,0 0 0,-5 13-258,5-13-1032,0 0-2580,0 0-516,10 7-258,-10-7-258</inkml:trace>
  <inkml:trace contextRef="#ctx0" brushRef="#br0" timeOffset="13441.7688">16450 14644 1032,'0'0'1677,"0"0"258,0 0 258,0 0 0,0 0-258,0 0-129,0 0-258,0 0-258,0 0-258,0 0-516,0 0-129,-8 6-129,8-6 0,-13 3 129,13-3-258,-15 2 129,15-2-129,-14 3 0,14-3-129,-18 1 129,18-1-129,-13 0 129,13 0-129,-13 2 0,13-2 129,0 0 0,-10 3-129,10-3 258,0 0-129,0 0 0,0 0 129,0 0 0,2 15-129,-2-15 129,8 11-129,-8-11 129,12 18-258,-9-1 129,3 1 0,-1 7-129,1 2 0,-4 3 258,3 3-258,-3 0 0,-1 0 0,-1 1-258,0-1 258,0-1-129,0-1 129,-3-2-129,2-5 129,-2-1-129,1-3 129,1-6-129,1-14 129,-1 19-129,1-19 129,0 0 0,0 0 0,7 0 129,-7 0-129,14-3 0,-14 3 129,20-10 0,-9 6-129,0 2 129,3 0 0,-2 1-129,1-1 258,-2 1-258,-11 1-387,23 0-516,-23 0-2967,12 0-516,-12 0 129,14-5-516</inkml:trace>
  <inkml:trace contextRef="#ctx0" brushRef="#br0" timeOffset="13996.8006">16660 14795 6450,'0'-12'4644,"1"0"-129,-1 12-258,4-19-3096,7 17-129,-11 2-258,22-11-258,-11 9-129,5 2-129,-1 0-129,-1 4-129,0 2 0,-3 5 129,-1 1-258,-5 1 129,-3 4 0,-2-1 0,0 3 0,-7 1 0,-6 0-129,3 0 0,-4-2 129,1-1 0,-1-2-129,3-2 129,11-13 0,-16 17 0,16-17 0,0 0 0,-7 12 0,7-12 129,0 0-129,0 0 129,11 9 0,-11-9-129,19 8 129,-7-4-129,-2-1 0,2-1 0,2 5-258,-3-5-258,7 12-1419,-18-14-2193,19 12-387,-19-12-129,21 13-387</inkml:trace>
  <inkml:trace contextRef="#ctx0" brushRef="#br0" timeOffset="14197.8121">16926 15079 3225,'0'0'4515,"17"10"-258,-17-10-516,9 17-1548,-9-17-645,3 20-645,-3-9-258,0 5-387,0 1-258,-3-4-129,2 3-258,1-16-1161,-8 13-2451,8-13-387,0 0-129,0 0-129</inkml:trace>
  <inkml:trace contextRef="#ctx0" brushRef="#br0" timeOffset="14664.8388">17035 14789 1935,'15'-21'4515,"1"4"-129,-16 17 0,21-10-1935,-11-1-903,7 11-387,-17 0-387,23 0-258,-23 0 0,21 4-258,-21-4-258,11 23 129,-8-10-258,-3 3 129,0 3 0,-6 0-129,0 2 0,-5 0 129,2 0-258,-3-1 0,1 1 129,0-6 0,4 0 0,-2-2 0,9-13 129,-7 16 0,7-16 0,0 0 0,2 13 0,-2-13 129,16 3 0,-4-2 0,0-1 0,3 0-129,0 0 258,1 0-258,1-3 0,-3-3-645,8 6-2580,-7-4-903,0-3-387,-3-1-129</inkml:trace>
  <inkml:trace contextRef="#ctx0" brushRef="#br0" timeOffset="15308.8754">17307 14614 5547,'0'0'4515,"9"-3"-387,-9 3 129,16-4-3225,0 4-258,-16 0-129,25 1-258,-14 2 0,4 2 129,-4-1-258,-1 2-129,-10-6 129,18 14 0,-18-14-129,10 10 0,-10-10 0,0 0 0,13 12 0,-13-12 0,0 0 0,8 12-129,-8-12 129,4 13-129,-4-13 0,3 20 0,-3-8 129,0 2-258,0 3 129,0 3 0,0 0 0,-2 4 0,1 0 0,0 3 0,1 0 0,-1-1 0,1-1 0,0-1 0,0 0 0,0 0 0,1-2-129,0 0 129,2-5-129,-3-3 129,0 2-129,0-1 0,0-4 129,0-11-129,-9 14 129,9-14-129,-17 7 129,17-7 0,-21 2 0,10-2 0,-1 0 0,12 0 0,-20 0 129,20 0-258,-11 4 0,11-4-387,0 0-2838,0 0-1161,7 11 0,-7-11-516</inkml:trace>
  <inkml:trace contextRef="#ctx0" brushRef="#br0" timeOffset="15941.9118">17846 15022 8256,'7'7'4257,"-7"-7"0,12-7-903,-12 7-3354,20-2-258,-20 2-1677,17-1-1935,-6 1-387,1 0-387,1 0 258</inkml:trace>
  <inkml:trace contextRef="#ctx0" brushRef="#br0" timeOffset="16128.9225">18140 15007 6321,'10'1'4515,"-10"-1"-258,0 0-387,0 0-3354,0 0-903,18 4-1806,-18-4-1806,17 3-258,-6-3-258,3 0 388</inkml:trace>
  <inkml:trace contextRef="#ctx0" brushRef="#br0" timeOffset="16277.931">18341 15005 1935,'11'10'3870,"-11"-10"-129,0 10-903,0-10-5031,0 0-774,4 12-645,-4-12 1</inkml:trace>
  <inkml:trace contextRef="#ctx0" brushRef="#br0" timeOffset="16444.9406">18515 15000 4644,'0'28'3483,"0"-28"-3354,0 0-129,6 16-3870,-6-16-387</inkml:trace>
  <inkml:trace contextRef="#ctx0" brushRef="#br0" timeOffset="17617.0076">19420 14521 3225,'13'-1'4128,"-13"1"-516,0 0-1290,0 0-258,0 0-516,-13-12-387,13 12-129,-12-1-387,12 1-258,-15-2 0,15 2-129,-18 0-129,7 2 0,0 0 0,11-2-129,-19 8 129,19-8 0,-15 8-129,15-8 129,-9 11 0,9-11-129,-5 13 258,5-13-129,0 21-129,0-4 129,3 3-129,1 5 129,-1 0-129,3 5 0,-1 3 0,1 2-129,-3 2 258,2 0-258,-3 0 129,0-2-129,-2 2 0,0-3 129,-2-1-258,-3-6 258,1-2-129,-1-5 129,2-3-129,-1-6 0,4-11 129,-3 14 0,3-14 0,0 0 129,0 0-129,12 0 0,-12 0 129,19-3-129,-7-1 129,3 1-129,0 1 258,0 0-258,1 1 0,-1-1-258,3 2-258,-18 0-2838,26-1-1032,-13-5-129,-1 1-387</inkml:trace>
  <inkml:trace contextRef="#ctx0" brushRef="#br0" timeOffset="18353.0497">19687 14662 903,'0'0'4128,"0"0"129,9 17-129,-9 6-1935,-1-7-774,1 13-516,-2-6-129,2 7-387,-3-6 0,3 0-258,-3-2 0,3-5 0,0-5 0,0-12-129,0 10 0,0-10-129,0 0-129,5-10 0,-2-2 129,-3-5-129,1-2 0,-1-6 0,0-1 0,0-4 258,-3 1 0,1 1 258,0 2-258,0 5 387,1 5-258,1 16 258,0-14-258,0 14 129,0 6 129,3 6-129,-1 0 129,4 4-129,2 0 129,1 3-258,0-5 387,2 1-387,1-9 129,1 2-258,0-6 129,0-2-129,2-1 0,-1-6 129,0-5-129,-1-3 129,-2 1-129,2-1 258,-4 0-387,-1 2 387,-2 1-258,-6 12 129,9-13-129,-9 13 0,0 0 0,0 0 0,10 13 0,-9 2 0,3 3 129,-1 2-258,1 3 258,0 3-258,0 1 258,0 1-129,1-2 0,0-1-129,1-4 129,-4-4-387,6 3-1032,-8-20-2838,6 17-516,-6-17-129,0 0-258</inkml:trace>
  <inkml:trace contextRef="#ctx0" brushRef="#br0" timeOffset="18629.0655">20086 14747 4644,'12'0'4644,"-12"0"-387,14 3 0,-2 1-3354,-12-4-258,21 0-258,-8 1-129,1 1-129,0-2-129,1 0-129,1 0-129,-5-3-516,10 3-2580,-9-3-903,0-1-387,-12 4 129</inkml:trace>
  <inkml:trace contextRef="#ctx0" brushRef="#br0" timeOffset="18953.084">20423 14567 4902,'3'-12'4644,"-3"12"129,0 0-258,3 8-2838,-3-8-516,0 15-129,0-3-516,5 6-129,-5 2 0,3 2-258,-3 4 129,3 2-258,-3-1 0,2 0-129,0-2 129,-1-2-129,2 0 0,-1-5 0,2 1-258,-3-9-129,4 9-1032,-5-19-2709,0 0-645,0 0 0,0 0-516</inkml:trace>
  <inkml:trace contextRef="#ctx0" brushRef="#br0" timeOffset="19178.0969">20586 14848 3999,'17'6'4644,"-3"7"0,-8 2-387,-6-15-2709,7 29-387,-7-14-516,4 7-258,-4-5-129,0-3-129,0 6-516,-6-7-3225,5-2-774,1-11-387,0 0-258</inkml:trace>
  <inkml:trace contextRef="#ctx0" brushRef="#br0" timeOffset="19973.1424">20793 14682 5031,'15'-3'4773,"-15"3"-129,6 7-258,-6-7-3225,1 22-258,-1-8-258,1 7-258,-1-2-129,0 3-129,0 0 0,0-2-129,0-3 0,-2-2-129,2-3 0,0-12-516,-1 14 0,1-14-258,0 0-387,-3-16-387,3 16 0,0-27-129,2 10 258,-4-14 516,2 2 129,-1-4 774,-2-3 645,3 10 774,-4-7 0,4 9 387,0-1-258,0 25 129,0-22-129,0 22-387,0 0-387,8 0-129,-8 0 129,9 19-387,-2-6 0,1 3-129,0-1 129,6 1-129,-2-3 0,2-1-129,-1-4 0,1-3 129,2-5-129,1 0 129,2-7-129,-1-4 0,0-3 0,2-3 129,2 0-129,-1 0 129,-2 1-129,-2 3 129,-3-2 0,-3 10 0,-11 5 0,17 0 0,-17 0 0,7 20 258,-7-1-258,1 4 0,-1 5 0,1-1-258,0 1 258,1 4-258,0-2 129,1-4-129,2-1 129,-2-3-258,2-1-258,-4-9-129,9 9-2064,-10-21-1935,0 0-258,0 0-516,15 4 258</inkml:trace>
  <inkml:trace contextRef="#ctx0" brushRef="#br0" timeOffset="20245.158">21314 14717 4257,'13'8'5160,"3"-4"-258,-16-4-258,24 2-2193,-13-2-1806,5 0-258,-1 0-258,0 1 0,0 0-129,-2-1-258,4 6-774,-17-6-3096,17 0-645,-17 0-129,20-3-258</inkml:trace>
  <inkml:trace contextRef="#ctx0" brushRef="#br0" timeOffset="20589.1776">21702 14584 3483,'13'-6'4902,"-13"6"-387,0 0 0,0 0-2838,7 13-258,-7-13-387,0 29-387,0-12-129,0 5-258,0 1 129,1 3-258,-1-2 0,2 2-129,1-4 0,1 2 0,-1-2-129,0-7-258,7 10-1806,-10-25-2193,7 17-645,-7-17-129,0 0-129</inkml:trace>
  <inkml:trace contextRef="#ctx0" brushRef="#br0" timeOffset="21304.2185">21806 14377 3354,'22'6'4773,"-8"-5"-129,2-1-387,8 0-2580,-10-7-387,11 7-387,-8-8-258,6 7 0,-6-5-258,3 5-129,-4-3 0,-2 4-129,0-2 0,-2 2 0,-12 0-129,20 7 129,-20-7-129,14 14 0,-8-2 0,-1 0 0,-1 2 0,-1 2 0,-2 0 129,1 1-129,-2 3 0,0-2 0,0 5 0,0-2 0,-2 2 0,1 1 0,-2 0 0,3 1-258,0 0 387,0 0-258,2-1 129,2-2-129,2 3 129,0-3-129,1 1 129,1-1 0,-1-4 0,0 0 0,-1-1-129,0-3 129,-5-2 0,-1-12 0,0 17 0,0-17 0,-8 13 0,8-13 129,-18 10-129,6-5 129,1-1-129,-1 1 0,-2-2 129,3 2-129,11-5 0,-18 12 0,18-12-516,-13 0-2451,13 0-1548,0 0-516,0 0-258,0 0 130</inkml:trace>
  <inkml:trace contextRef="#ctx0" brushRef="#br0" timeOffset="23520.3453">11183 14762 2580,'1'-12'4386,"-1"12"-129,0-14-1290,0 14-645,0 0-774,0 0-387,-5-14-516,5 14-258,0 0-129,-12-2-129,12 2 0,-10 0 0,10 0-129,-14 5 129,14-5-129,-17 11 0,17-11 129,-17 11-129,17-11 0,-16 12 0,16-12 0,-14 16 0,14-16 0,-11 18 129,7-6-129,2 1 129,-1 3-129,3 4 129,0-2-129,0 9 129,0-2-129,0 4 0,0 5 0,2 1 0,-2 1 0,0 1 0,0 0-129,0-5 129,0 0 0,0-4 0,0-7 0,0-4 0,0-5-129,0-12 129,0 14 0,0-14 0,0 0 0,0 0 0,0 0 0,8 0 0,-8 0 129,14-5-129,-14 5 0,18-4 129,-7 4-258,0 0 129,1 0 0,0 0 0,0 0-129,-1 0-129,3 0-774,-14 0-2838,20 0-258,-20 0-516,17-7-129</inkml:trace>
  <inkml:trace contextRef="#ctx0" brushRef="#br0" timeOffset="23841.3636">11260 15048 2709,'0'0'4773,"0"0"-129,0 0-258,18-4-2451,-18 4-516,17-2-387,-17 2-387,19 0-129,-19 0-387,24 0 0,-13 0 0,3 2-129,-2-2-129,2 0 0,0 0-516,-14 0-645,31-7-2838,-21 2-258,4 0-387,-14 5 0</inkml:trace>
  <inkml:trace contextRef="#ctx0" brushRef="#br0" timeOffset="24129.3801">11595 14837 3483,'0'0'4644,"0"0"-258,0 8-129,0-8-2451,0 21-774,0-7-258,4 13-258,-4-5-129,1 6-129,0 1-129,1 0 129,-2-3-129,1-1-258,0-2-258,-1-12-516,8 5-2580,-8-16-903,9 13-258,-9-13-258</inkml:trace>
  <inkml:trace contextRef="#ctx0" brushRef="#br0" timeOffset="24345.3924">11771 15115 1161,'16'20'4128,"-10"-8"387,-1 4-516,3 8-1935,-8-11-516,6 9-774,-6-6-129,0 4-258,0-3-129,0-1-258,0 0-516,0-16-2709,-4 13-774,4-13-516,0 0-129</inkml:trace>
  <inkml:trace contextRef="#ctx0" brushRef="#br0" timeOffset="24713.4135">11904 14982 4902,'10'9'5031,"-10"-9"-387,16 0-129,1 7-2967,-17-7-258,27 0-516,-15-4-387,5 1 0,-3 2-258,1-1-129,-1 2 0,-2 0-258,3 0-387,-15 0-1935,19 0-1806,-19 0-387,15-1-258,-15 1 0</inkml:trace>
  <inkml:trace contextRef="#ctx0" brushRef="#br0" timeOffset="24985.4291">12195 14816 5676,'0'0'5160,"0"0"-645,0 0 0,0 0-2967,0 0-516,0 23-258,0-4-387,0 7-129,0 3-129,0 6 0,0 0 0,0 2-129,0-3 0,0-5-129,2 0-258,-1-9-387,13 6-2709,-10-16-1161,-4-10-129,16 8-387</inkml:trace>
  <inkml:trace contextRef="#ctx0" brushRef="#br0" timeOffset="25624.4656">12304 14714 5160,'0'0'4644,"14"-3"-258,-14 3-387,11-4-2967,4 4-258,-15 0-129,25 4-258,-10-2-129,4 2-129,-4-1 129,2 3 0,-3-2-129,2 0 129,-3-1-129,-2 4 0,-11-7-129,16 13 129,-16-13 129,7 14-258,-6-2 129,-1-1-129,0 3 0,-1 3 129,-2 1-129,-2 5 129,0 1-258,2 2 258,-1 1-129,1 4 0,3-2 0,0-1 0,0 1 0,0-3 0,7-3-129,0 2 258,0-4-258,2-1 129,-2-2 0,0 0 0,-1-5 0,-5 1 0,-1-2 0,0 0 0,-4-2 0,4-10 129,-24 16-129,7-6 0,-6 0 0,2-2-129,-1 1 0,-2-5-258,13 8-2580,-7-8-1548,7 0-258,11-4-387,-11 0 129</inkml:trace>
  <inkml:trace contextRef="#ctx0" brushRef="#br0" timeOffset="27600.5787">9114 14815 516,'0'0'3354,"-9"-7"258,9 7-1032,-11-1-645,-1-5-129,12 6-516,-18-1-387,18 1-129,-20 0-129,20 0 0,-18 0 0,18 0-258,-18 1 0,18-1 0,-15 7 0,15-7-129,-13 13 0,13-13 0,-9 17 0,5-2-129,1 0 0,0 4 0,1 3 129,2 2-258,-1 5 0,-2 4 129,2 4-129,0 0 0,0 1-129,0 0 258,-1-4-258,0 0 129,0-5 0,1-2 0,1-8-258,0 0 258,0-8 0,0 0 0,0-11 0,1 15 0,-1-15 0,0 0 0,14 7 0,-14-7 0,14 0 0,-14 0 258,20 0-258,-20 0 0,21 0 0,-9 0 0,2 0-258,0 0 129,0 0-258,-14 0-1677,22-7-1935,-11 0-645,1 2 0,-12 5-129</inkml:trace>
  <inkml:trace contextRef="#ctx0" brushRef="#br0" timeOffset="27849.5929">9094 15095 1935,'11'3'4386,"10"4"0,-8-4-516,-1-3-1806,7 5-1161,-6-5-258,7 2-258,-1 1-1290,-4-3-2838,4-2-258,3-6-258,-3-3 0</inkml:trace>
  <inkml:trace contextRef="#ctx0" brushRef="#br0" timeOffset="28312.6189">9412 14920 3612,'3'-11'4773,"7"-8"-258,-10 19-129,12-23-2322,4 21-774,-16 2-387,25-11-258,-14 11-258,5 0-129,-3 4-258,0 8 129,-3 2-258,-3 6 129,-2 2-258,-5 0 0,0 2 0,-1-1-258,-5 2 0,-5-5 129,3 2-129,-5-5 258,5-1 0,-4-4 129,5 0 129,7-12 0,-9 16 129,9-16 129,0 12 0,0-12 129,11 11 0,1-6 0,0-2-129,2 6 258,-1-5-258,0 4-129,1-3-129,-4 0-129,5 6-1032,-15-11-2967,19 10-387,-8-10 0,7 1-387</inkml:trace>
  <inkml:trace contextRef="#ctx0" brushRef="#br0" timeOffset="28509.6307">9766 15237 3354,'0'22'4386,"0"-7"0,0-3-387,2 6-2193,-2-18-774,0 26-387,-2-11-516,0-3-258,2 7-1419,0-19-2451,-4 18-129,4-18-516,0 0 387</inkml:trace>
  <inkml:trace contextRef="#ctx0" brushRef="#br0" timeOffset="28796.6471">9848 15083 5160,'6'8'4644,"-6"-8"-258,14 9-129,-3-2-3483,-11-7 0,26 4-258,-14-4-129,4 1-258,-1 0 0,2 2-129,-3-1-129,0-2-387,6 6-1806,-6-6-1935,-2 0-258,-1 0-129,2-5-128</inkml:trace>
  <inkml:trace contextRef="#ctx0" brushRef="#br0" timeOffset="29260.6736">10152 14962 2451,'10'-14'4773,"4"7"-129,-4 6-258,-1-10-1548,8 11-1548,-17 0-387,24 1-129,-24-1-387,22 17-129,-13-6-258,-2 1 129,-3 4-129,-3 1-129,-1 3 0,-2 3 129,-4-3-258,-2-3 129,-3 2 0,2 1 0,2-4-129,-3-1 258,4-3-129,6-12 129,-5 19 0,5-19 129,0 15-129,0-15 258,13 10-258,-13-10 129,21 7 0,-7-4 0,0-2 0,2 0-129,-1-1 0,1 0-258,4 4-1806,-5-4-2193,1-3-387,-2-7-258,2-1 0</inkml:trace>
  <inkml:trace contextRef="#ctx0" brushRef="#br0" timeOffset="29808.705">10461 14843 3483,'0'-11'4902,"16"8"-387,-16 3-129,23-3-2193,-23 3-1290,28-2-129,-16-3-258,1 5 129,-13 0-258,22 7-129,-22-7 0,15 17 0,-15-17-129,11 23 129,-8-9-129,-1 2 0,0 1 0,0 3 0,-2-3-129,1 2 258,-1 0-129,0 1-129,0 4 0,0-2 0,0-3 0,1 2 129,1 0-129,-1-1 0,1 0 0,0-3 0,0 1 0,0-3 0,-1 1 0,-1-1 0,0 1 0,0-3 0,0 1 0,-3-5 0,-1 3 0,-2-1 0,6-11 0,-14 18 0,2-11 0,1-2 0,-3 4 0,-1-2-258,3-1-387,-10-6-2193,8 6-1548,-3-5-516,4 5-258,-4-6-387</inkml:trace>
  <inkml:trace contextRef="#ctx0" brushRef="#br0" timeOffset="30741.7583">8189 15279 8385,'0'0'4773,"0"0"-129,0 0-258,0 0-3483,-7-9-387,7 9-258,0 0-129,-2-13-774,2 13-3354,0 0-516,0 0-129,0 0-387</inkml:trace>
  <inkml:trace contextRef="#ctx0" brushRef="#br0" timeOffset="30920.7686">8046 15279 1677,'-17'5'3483,"17"-5"0,-18 0-258,18 0-2838,0 0-3354,-12 0-387,12 0-129</inkml:trace>
  <inkml:trace contextRef="#ctx0" brushRef="#br0" timeOffset="31145.7814">7844 15263 7611,'-12'0'4257,"12"0"-129,0 0-516,-12-4-3870,12 4-3354,0 0-387,0 0-258,-7-9-258</inkml:trace>
  <inkml:trace contextRef="#ctx0" brushRef="#br0" timeOffset="31355.7934">7506 15263 4128,'-17'-1'3870,"1"1"-774,16 0-1290,0 0-4902,-12 0-387,12 0-258</inkml:trace>
  <inkml:trace contextRef="#ctx0" brushRef="#br0" timeOffset="39868.2803">4209 14778 3354,'0'0'3999,"0"0"-387,0 0-1290,-6 9-516,6-9-387,-10 1-387,10-1-129,-13 2-129,13-2-258,-13 2 0,13-2-258,-13 1 0,13-1-129,-13 4 0,13-4 0,-15 3 0,15-3 0,-14 2 0,14-2 0,-16 3 129,16-3-129,-12 1 0,12-1 129,0 0-129,-16 2 0,16-2 0,0 0 0,-7 14 0,7-14-129,-1 25 129,1-6-129,0 5 129,0 2-129,0 6 129,0 6-258,0 1 258,0 5-258,0 2 258,0 0-258,-1-3 129,0 3-129,-1-5 129,2-4 0,-1-6 0,0-4-129,1-6 258,0-4-258,0-4 258,0-13-129,5 12 129,-5-12-258,0 0 258,15 10-129,-15-10 129,16 2-129,-16-2 129,18 3 0,-18-3-129,20 1 129,-7 2-258,0-2 129,3-1-258,0 4-258,-16-4-3483,23 0-387,-10-3-387,0-1-129</inkml:trace>
  <inkml:trace contextRef="#ctx0" brushRef="#br0" timeOffset="40193.2985">4310 15126 2322,'15'-5'4515,"-15"5"-129,16-3 0,-16 3-2193,24-1-645,-24 1-387,28 0-258,-14-1-129,4 2-387,1 1-258,1 2 0,-6-1 0,6 0-387,0 2-258,-7-6-1290,6 1-2322,-4-4-258,0-1-258,-2-4-258</inkml:trace>
  <inkml:trace contextRef="#ctx0" brushRef="#br0" timeOffset="41016.346">4809 14909 4902,'13'-8'4644,"-13"8"-258,0 0-516,13 22-2193,-13-22-516,1 29-516,-1-9 0,0 9-387,0 1-129,0 2 0,0 0 0,0-3-129,0 0 0,0-1 0,0-4 0,0-5 0,2-6 0,-2-13 0,5 13 0,-5-13 0,0 0 0,10-7 0,-6-7 0,-1-6 0,3-2 0,-1-6 0,0-2 0,-2-1 0,2 2 0,-2-4 0,2 4 0,-1 6 0,-2 4 129,0 6-258,-2 13 258,4-14-129,-4 14 0,0 0 0,8 12 129,-4 0-129,0 0 0,3 1 129,3 0 0,0 2 0,1-5-129,2 1 129,0-5 0,1-4 0,1-2 0,0 0-129,-1-4 129,0-7-129,3-2 129,-3-3 0,2-2-129,-2 1 0,2 0 129,-3-1-129,-2 4 0,1 2 0,-12 12 129,16-16-129,-16 16 0,12 0 0,-12 0 0,4 24 0,-1-6 0,-2 4 0,-1 5-129,2 2 258,-2 0-129,1 3 0,-1 0 0,1-3 0,-1-1 0,1-2 0,1-2-129,0-7 0,2 3-516,-4-20-1161,10 10-2451,-10-10-258,0 0-258,13-5-258</inkml:trace>
  <inkml:trace contextRef="#ctx0" brushRef="#br0" timeOffset="41237.3586">5371 15200 3096,'14'24'4515,"-12"-6"0,-1-2-387,-1 9-1677,-3-9-1161,3 8-258,-4-10-645,-2 7-129,6-3-258,-5-8-516,8 4-2064,-3-14-1677,0 0 0,0 0-645,0 0 387</inkml:trace>
  <inkml:trace contextRef="#ctx0" brushRef="#br0" timeOffset="41588.3787">5550 15054 6063,'11'11'4773,"2"-10"-129,-13-1-387,22 4-2967,-22-4 0,22 2-387,-10-2-387,3 5-129,1-3-129,0 2 0,1-1-258,-5-1-258,5 4-258,-17-6-1161,26 0-2709,-26 0-258,19 0-258,-19 0-258</inkml:trace>
  <inkml:trace contextRef="#ctx0" brushRef="#br0" timeOffset="42368.4232">5972 14913 7353,'12'0'4515,"-12"0"-129,3 20-258,-3-20-3225,0 32 0,0-11-387,0 9-258,0 5 0,-3 1-129,1-4 0,-1 4 0,-1-3 0,2-3-129,-1-5 0,2-6 0,0-6 0,1-13-129,0 11 0,0-11 0,5-7-129,-3-6 0,5-3 0,-5-10-129,4-1-129,-3-5 258,4 2 0,-4-4 0,3-1 258,-1 6 0,-1 0 0,1 8 129,0 0 0,-2 9 129,-3 0-129,0 12 258,0 0-258,0 0 129,12 0 0,-6 10 0,-2 3 0,3-1-129,0 2 129,3 2-129,-10-16 129,19 18-129,-19-18 0,20 15 0,-9-15 0,4 0-129,-1-3 258,1-3-129,2-3-129,0-5 0,3 0 129,1-4-129,-2 4 0,0-5 129,0 5-129,-3 3 129,-2 2 0,-3 4-129,-11 5 129,16 0 0,-12 12-129,0 2 129,-1 4-129,-1 3 0,-2 4 129,0 4 0,0 0-129,0 2 129,0-3-129,0-2 129,0 0-129,0-5-129,0-4 0,0-6 0,0-11-516,0 0-1935,0 0-1935,12-5-258,-6-6-258,-4-9-258</inkml:trace>
  <inkml:trace contextRef="#ctx0" brushRef="#br0" timeOffset="43040.4618">6473 14733 8127,'-12'6'5031,"12"-6"-516,0 0-129,0 0-3483,0 0-129,13 7-129,-13-7 0,21 1-258,-7 1-129,5 0 0,-3 2-129,2 2-129,-5-1 129,3 2-129,-2-1 0,1 2 0,-2-2 0,-13-6 0,19 12 0,-19-12 0,14 11 0,-14-11 0,0 0 0,17 13 0,-17-13 0,0 0 129,7 16-129,-7-16 0,2 17 0,-2-4 0,1 0 0,-1 6 0,0 2 0,0-4 0,0 7 0,0 1 0,1 3-129,1 1 129,0 3 0,-1 0 0,3-3 0,-1 6 0,3-1-129,-3-2 129,1-1 0,0-3 0,-2-4 0,-1-2 0,-1-2 0,0-3 0,-1-4 0,1-13 129,-13 15-129,13-15 129,-21 8-258,10-5 129,0-3 0,0 0 0,11 0-387,-20-2-387,20 2-2580,0 0-1161,0 0-387,0 0-387,0 0-129</inkml:trace>
  <inkml:trace contextRef="#ctx0" brushRef="#br0" timeOffset="56940.2568">11455 13399 2193,'10'2'2838,"-10"-2"-387,0 0-516,0 0-387,0 0-258,0 0-258,0 0-129,-7-4 0,7 4-258,0 0-129,0 0 129,-15-3-387,15 3 129,0 0-129,-13 0 0,13 0 129,-12-2-129,12 2-129,-16-1 0,16 1 129,-15-4-129,15 4 129,-17-3-129,17 3 129,-15-2-129,15 2 129,-11-1 0,11 1 0,0 0-129,-10 0 129,10 0-129,0 0 129,0 0 0,-2 10-129,2-10-129,0 22 129,1-8 0,1 6-129,4 3 129,-3 5-129,1 3 0,0 1 0,-1 2 0,-1 0 0,-2 1 0,2-2-129,-2-2 129,0-3 0,0-4 0,0-3 0,0-1-129,0-4 129,0-2-129,0-2 129,0-12-129,0 16 129,0-16-258,0 12 129,0-12 129,0 0 0,9 7 0,-9-7 0,13 2 129,-13-2-129,18 0 0,-8 0 258,3 0-129,-1 0-129,1 0 129,0 0-129,0 0 0,1 0 0,-3-2-129,3 2-645,-14 0-1419,17-5-2064,-17 5 129,14-7-774,-14 7 516</inkml:trace>
  <inkml:trace contextRef="#ctx0" brushRef="#br0" timeOffset="57301.2773">11573 13664 3612,'0'0'4644,"0"0"-516,0 0 0,0 0-2451,16 13-258,-16-13-387,17 4-258,-6-3-258,4 1-129,-1 0-129,3-1-129,-2-1 0,3 0-387,0 6-387,-6-6-1935,3 0-1419,0-1-516,-3 0-258,1-3 129</inkml:trace>
  <inkml:trace contextRef="#ctx0" brushRef="#br0" timeOffset="58096.3229">11942 13464 3999,'0'0'4386,"5"15"-258,-5 2 0,-3 0-2967,3 12 129,-2-2-387,2 4-258,-5 1-387,5 1 0,-2-6 0,1-3-129,-1-5-129,2-4 129,0-15-129,0 14 0,0-14 258,0 0-258,0-7 0,0 7 0,2-22 0,-1 3 0,0-3 0,-1-3-258,0-4 258,0-2 0,1 2 0,-1-1 0,0 5 0,0 4 0,2 4 0,0 6 0,-2 11 258,0 0-258,0 0 129,15 0 0,-15 0 0,11 17 0,-3-5 129,0 0 0,-8-12 0,22 20 0,-11-13 0,3-5 0,-2-2 0,2-4-129,-1-5 258,2-2-258,-3-6 0,-1 1 0,0 1 0,1-1 0,-2 0-129,1 4 129,-11 12-129,16-16 0,-16 16 129,15 0-129,-15 0 0,11 15 0,-9 2 0,1 4 0,-3 5 129,2 3-129,-2 1 0,0 0 0,0 0 0,0-3 0,0-3 129,0-3-129,0-4 0,1-2 0,4-1-258,-5-14 0,7 20-387,-7-20-774,10 7-2838,-10-7-387,0 0-258,14 2-258</inkml:trace>
  <inkml:trace contextRef="#ctx0" brushRef="#br0" timeOffset="58333.3365">12376 13743 5031,'13'19'4515,"-10"-6"129,0-1-645,5 6-2193,-8-6-645,0 5-258,0-2-387,0-2-387,-1 3-129,-2-6-645,3 9-1290,0-19-2322,-2 17-258,2-17-129,0 0-387</inkml:trace>
  <inkml:trace contextRef="#ctx0" brushRef="#br0" timeOffset="59388.3968">12635 13471 516,'12'-4'4257,"-12"4"129,5 9 0,-5-9-1677,3 24-258,-3-13-774,2 15-516,-2-4-258,0 6-258,0-3-129,0 7-258,-2-4 0,1-4-129,0-4 0,1-1-129,0-7 258,0-12-258,0 12-258,0-12 258,0 0 0,0-12-129,0-1 129,0-5-129,0 0-129,0-8 129,0-5-129,0 1 0,0-1 129,-1 1-129,1 5 129,-1 0 0,1 4 0,-2 8 129,2 13 0,0 0 0,0 0 129,0 0-129,8 0 129,-3 10 0,0 1 0,2 2 129,-1-2-129,-6-11 0,16 17 0,-16-17 0,18 9 0,-18-9 0,20-4 0,-20 4 0,21-18 0,-10 7-129,2 0 258,1-3-258,-1 1 129,-1 2 0,0 3-129,2-1 0,-2 4 0,-1 2 129,-11 3-129,16 0 0,-16 0 129,10 20-129,-5-6 0,-3 5 129,2 2-129,-2 3 129,-1 2-129,1 3 0,-1 0 0,0-1 129,-1-1-129,0-5 0,2 0 0,0-5 0,0-5 0,-2-12-129,4 17-387,-4-17-516,11 0-3225,-11 0-258,0 0-387,12-11-387</inkml:trace>
  <inkml:trace contextRef="#ctx0" brushRef="#br0" timeOffset="59684.4137">13005 13604 6837,'0'0'4644,"9"15"-258,-9-15-129,0 0-3354,20 14 129,-20-14-387,22 5-387,-9-4 0,4 1-129,-3-2 0,0 0-258,2 5 0,-5-5-516,9 5-1161,-20-5-2451,18 2-258,-18-2-258,13 0-258</inkml:trace>
  <inkml:trace contextRef="#ctx0" brushRef="#br0" timeOffset="60044.4343">13345 13455 5160,'11'0'4902,"-11"0"-258,0 0-129,13 11-2451,-13-11-903,0 0-258,3 15-258,1 0-258,-4 0 0,2 4-129,-2 1-129,0 3 0,0 4-129,0 0 0,0-3 0,0-2-129,0-1 0,0-6-258,4 3-774,-4-18-2322,0 11-903,0-11-516,0 0-258</inkml:trace>
  <inkml:trace contextRef="#ctx0" brushRef="#br0" timeOffset="60781.4765">13463 13311 6837,'0'0'4902,"0"0"-387,0 0-129,0 0-3096,18 4-258,-18-4-129,12 1-129,-12-1-387,20 0 0,-10 0 0,4 0-258,2 0 129,3 0 0,-2 0 0,2 0-129,0 0 0,0 0 0,-1 2-129,0-1 129,-6-1-129,1 0 0,-3 3 0,-10-3 129,17 4-129,-17-4 0,0 0 0,10 12 129,-10-12-129,3 14 129,-3-14-129,0 16 0,0-16 0,-3 21 129,1-9-129,1 5 0,-2-2 0,2 2 0,0 1-129,-1 2 129,2 3 0,0 0 0,-2 1 0,2 3 0,0 2 0,0 1-129,0-1 129,0 2 0,2-2 0,0-3 0,0 2-129,-1-7 129,1-2 129,-2-1-129,0-5 129,0-13-129,-7 16 129,7-16 0,-18 5 0,6-5-129,2 0 0,-3 0 0,-4 0 0,6-1 0,-1 1-258,-1-3-258,13 3-645,-16 0-3612,16 0-258,0 0 0,0 0-645</inkml:trace>
  <inkml:trace contextRef="#ctx0" brushRef="#br0" timeOffset="64851.7093">12399 16160 1935,'0'-19'2967,"0"19"-129,-1-13-645,1 13-258,0 0-387,0 0-258,-4-15-129,4 15-387,0 0-258,0 13 0,0-3-258,0 9 258,0-2-258,0 8-129,0 1 0,2 5 0,-2-6 129,1 8-258,0-6 129,-1 2-129,1-2 129,-1-6-258,2-1 258,-2-4-129,2 0 0,-1-5 0,-1-11-129,5 12 129,-5-12-258,0 0-258,9 17-903,-9-17-1161,0 0-1806,0 0 0,-2-9 0</inkml:trace>
  <inkml:trace contextRef="#ctx0" brushRef="#br0" timeOffset="65315.7358">12222 16486 1032,'-14'0'3354,"14"0"-129,0 0-1419,0 0 0,0 0-516,0-13 0,0 13-516,0 0 0,0 0-129,0 0 129,14-11-129,-14 11-129,20 0 258,-7-1-258,9 1 0,0-1 0,8 1 0,0 0-129,7 2 0,-1-2 129,3 0-258,0 0 0,-2 0 0,0 0-129,-3 0 0,-4 0 0,-2 0-129,-4 0 0,-3 0 0,-6 0-129,-4-2 0,0 2-903,-11 0-3354,0 0-258,0 0-129,-4-8-645</inkml:trace>
  <inkml:trace contextRef="#ctx0" brushRef="#br0" timeOffset="68823.9359">7299 14315 1,'86'-29'1160,"-35"11"1,2 0-258,7 0-258,3 1-258,4-1 258,1 1-258,4-2 129,-1 1 129,3 0 129,2 1-387,1-3 129,-2 1-258,6 2 258,-1-2-387,2 5 0,1-3 0,0 4 0,1-3-129,-5 1 0,5 3 129,-7-5-129,3 5 258,3-2-516,-1 2 516,-1-1-258,-1 1 0,3 2 0,-3 1-258,0-1 258,-3 2-129,0 0 0,-2-1 0,1 1 129,-3 0-129,-1-1 0,-1-2-129,-4 2 258,-1 1 0,-1-1 0,-4-3-129,-3 4 0,-3-4-645,-1 4-516,1 2-1032,-10-7-129</inkml:trace>
  <inkml:trace contextRef="#ctx0" brushRef="#br0" timeOffset="70269.0192">7259 15575 774,'63'2'903,"-29"0"-129,5 3 0,1-1-129,5 1-129,5 1 129,2 0 258,6 2 129,2 2 0,6 1-129,0 0-258,3 2 129,0 4-129,5-2-258,0 3 0,2-2-258,3 0 0,4 0 0,0-2-129,5 3 0,1-2 0,2 2 0,-1-3-129,2 3 129,-1-2-129,1 3 129,2-5-129,-2 4 129,4-5-258,-2 3 258,3-3-129,0-1 129,3 2-129,1-1 129,1 0-129,-1-2 129,3-1-129,-1-1 0,5 1 129,-2-1-129,1-3-129,-3 2 129,3-1 129,0 2-129,-1 9 0,-7-9-387,3 10-774,-6-3-2064,-3 0 129</inkml:trace>
  <inkml:trace contextRef="#ctx0" brushRef="#br0" timeOffset="71808.1072">17657 15630 1,'-210'45'128,"105"-25"1,-3 5 129,-3-1-129,-2 1 0,-2-2 0,-4 0 0,1 1 258,-3-5-258,-2 6 0,-2-5 0,0 2-258,-1-3 0,-2 0-387,-1-1 129,4 1-257</inkml:trace>
  <inkml:trace contextRef="#ctx0" brushRef="#br0" timeOffset="74708.2731">14331 16112 516,'48'-1'1032,"-22"-3"-129,0-4-258,0 6-258,3-8 129,0 8 129,3-8-258,-2 8 129,5 2-129,0-3 387,3-1-129,2 1 0,1-2-129,3 3 129,0-3-258,0 3 129,0-3-258,1 1 129,1-3 0,-1 3-258,-1 0 129,-1-1 0,-2 0 0,3 2-129,-4-2 0,5 1-129,-6 1 129,0 1-129,3-1 129,-3-1-129,3 1 0,-1 1 258,-1-1-258,-1 1 129,-2-1 0,-1 0-129,-1 1 0,-3 0 129,1 0-129,-1 1 0,-1-1 0,1-1 0,-3 3 0,3-4 0,-2 2 0,1-1 0,-2-1 0,-1-1 0,2 1 129,-2 0-129,-1 0 0,1 0 0,0-2 0,-4 1 0,2-1 129,-3 2-129,1-3 0,-3 0 0,3 1 129,-5-1-129,4 3 0,-2-3 258,1 3-258,2 0 0,-2-2 129,1 1-129,0 1 129,1-3-129,1 1 0,-2 0 0,2-1 129,0 2-129,1-1 129,-2-2-129,0 3 129,0 0 0,-1 0-129,2-1 129,0 0 0,0 0 129,-1 0-258,3-1 129,-1 0 0,1-1-129,-1 0 129,0 0 0,2-1 129,0 1-129,-2-2 0,1 2 0,0-2 129,0 1-129,-1 1 0,1 1-129,-3-2 0,0 3 129,-1-2-129,1 2 0,1-1 129,1 2-129,-1-2 0,2 2 0,0 0 0,2 0 0,1 0 0,-1 1 0,0-1 0,3 2-129,-2 1 258,2-2-129,0-3 129,1 3-129,1 0 129,0-1-129,1 0 129,-2 0-129,0-1 129,-2 2-129,0-3 0,-2 3 129,-2-2-129,0 2 129,-3-1-129,-1-2 0,-2 2 0,0 0 0,-1-2 0,-2 2 0,6-2-258,-7 2 258,9-1-129,-6 1 129,7 0-129,-6 2 129,7-3 0,-2 3-129,-6-3 258,9 3-129,-8 0 0,6-1 0,-3 0 0,4 0 0,-1 0 0,6 1 129,0-1-129,-1 2 0,3-2 0,1 0 0,1 2 0,1 0 0,-2-1 0,1 2 0,0 1 0,-1-2-129,-1 1 129,-3-1 0,-1 1 0,-4 1-129,-3 0 129,-3 0-129,-6 0-129,-15 0-903,15 0-2064,-15 0-774,-6 3-258,-8 1 130</inkml:trace>
  <inkml:trace contextRef="#ctx0" brushRef="#br0" timeOffset="76520.3767">11894 15504 129,'10'-11'3870,"2"6"-129,-12 5-1419,19 2-1032,-7 1-258,1 12-387,4 0-387,3 7-129,0 7-129,5-2-129,0 9-129,2-4-387,2 11-1419,5-3-1548,-9-10-129</inkml:trace>
  <inkml:trace contextRef="#ctx0" brushRef="#br0" timeOffset="76933.4001">12985 15374 774,'10'-12'3870,"-10"12"129,0 0-258,0 0-2193,0 9-774,0 13-258,-11 4-258,-2 4-258,-3 9 129,-7 2-258,2 6 0,-4-3-645,4 6-903,-1-1-2322,-5-7-258,7 3 129</inkml:trace>
  <inkml:trace contextRef="#ctx0" brushRef="#br0" timeOffset="77573.4363">10571 15466 1935,'111'41'2967,"-42"-8"258,-7-2-3225,14 10-645,6 5-2193,1-6-258</inkml:trace>
  <inkml:trace contextRef="#ctx0" brushRef="#br0" timeOffset="78432.4861">14909 15455 1161,'-27'-7'2967,"3"7"-1161,-10 0-258,-10 10-516,-15 2-258,-12 10 0,-20 6-129,-12 9-129,-15 10-516,-7 12-3096,-11-5-645,6 12 129</inkml:trace>
  <inkml:trace contextRef="#ctx0" brushRef="#br0" timeOffset="79492.5461">11027 14075 1419,'-47'27'2967,"8"-7"-903,-4 5-387,-8 7-516,-10 4-258,-6 7-387,-10 3-258,2 2-774,-5-3-1806,7 9-1032,-4-13-258</inkml:trace>
  <inkml:trace contextRef="#ctx0" brushRef="#br0" timeOffset="79944.5726">11828 14064 1677,'1'-17'3483,"3"2"-645,-4 15-645,0 0-516,0 0-258,-7 27-258,-5 4-129,1 16-258,-4 8-258,0 10-258,0 6-1161,-5 1-2451,6-6-903,3-3 0,-1-13 1</inkml:trace>
  <inkml:trace contextRef="#ctx0" brushRef="#br0" timeOffset="80433.6005">12890 14079 1419,'28'43'3483,"-10"-15"0,8 10-2064,9 12-387,5 6-1161,1 9-2838,0-11-387,8 12 0</inkml:trace>
  <inkml:trace contextRef="#ctx0" brushRef="#br0" timeOffset="80951.6302">14134 13990 1419,'121'37'3870,"-50"-8"258,5 6-516,9 5-2451,11 13-129,4 6-903,4-1-1032,3 5-2580,2 3-258,-10-11-516</inkml:trace>
  <inkml:trace contextRef="#ctx0" brushRef="#br0" timeOffset="81639.6695">14334 13635 1806,'119'37'3741,"-38"-10"0,10 4-1677,15 3-516,18 11-516,10 3-516,19 9-387,9 4-774,0 1-1935,-2-1-1032,6 7-129,-11-9-129</inkml:trace>
  <inkml:trace contextRef="#ctx0" brushRef="#br0" timeOffset="82527.7203">14535 13479 129,'99'17'3483,"-43"-14"258,15 7-1161,5 6-774,8-4-516,12 9-258,6-3-387,11 6 129,7-4-258,11 8 129,3-4-258,15 6 0,2-4 0,10 3-129,5-2 258,6 1-387,5-1 129,5 0-258,7 3 129,3-2-258,2-1 129,2 4-129,3 0 129,1 0-258,-2 4 258,0-1-387,-1 7 0,-9-8-1290,1 11-2322,0 2-129,-9-3-387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4:3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22391 12487 1161,'0'20'2451,"0"-9"258,0 1-387,1 3-645,-1-3-258,2 3-645,-2-5 0,3 1-258,-3-11-258,3 17-129,-3-17-258,0 0-129,8 15-516,-8-15-903,0 0-1419,0 0-774,6-14 258</inkml:trace>
  <inkml:trace contextRef="#ctx0" brushRef="#br0" timeOffset="339.0194">22514 12468 903,'0'0'2064,"0"0"-387,0 0-387,0 0 129,0 0-516,0 0-129,13 4 0,-13-4 129,0 15-258,0-15 129,1 24 129,-1-10 0,0 6-258,0-1 0,1 2-258,-1-1-129,0-2-387,5 5-1290,-1-4-2193,-4-19-387,0 24-129</inkml:trace>
  <inkml:trace contextRef="#ctx0" brushRef="#br0" timeOffset="1967.1125">21245 12754 2451,'-12'0'2451,"-5"1"-129,17-1-645,-17 0-129,4-1 0,13 1-387,-23-6-129,23 6 0,-23-5-387,23 5 129,-22-5-258,22 5 0,-22-4-258,22 4 258,-20 0-258,20 0 0,-20 0 0,20 0 0,-17 4 0,17-4 0,-15 5 0,15-5-129,0 0 0,-13 12 129,13-12-129,-7 15 0,7-15 0,-2 19 0,2-7 0,0 5 0,0 2 0,4 2 129,1 2-129,1 4 0,-1-1 0,-1 1 0,1 0-129,-1 1 0,-2-4 0,0 0-129,-2-1 129,0-4 0,0 1 0,-2-1-129,-3-5 0,3-2 129,2-12 0,-8 18 0,8-18-129,-4 14 129,4-14-258,0 0 258,0 0-129,0 0 129,4 10 0,-4-10-129,14 2 258,-3-1-129,0-1 0,3 0 0,0 0 0,2 0 0,1 0 0,-1-1 0,0 1 0,-1-3 0,-2 3-258,-13 0-258,22-1-774,-22 1-1548,0 0-1548,0 0 129,0 0-645</inkml:trace>
  <inkml:trace contextRef="#ctx0" brushRef="#br0" timeOffset="2377.136">21291 12985 645,'0'0'4128,"0"0"129,0 0-129,0 0-1548,12 0-1419,-12 0-129,21-2-258,-9-1-387,2 3-129,0 0-129,3 0-129,-2-2-129,0-1-258,3 3-645,-5-6-1677,-2 3-1290,6 1-387,-17 2 129</inkml:trace>
  <inkml:trace contextRef="#ctx0" brushRef="#br0" timeOffset="3224.1843">21652 12838 1548,'0'0'4128,"6"8"-258,-6 4 0,0-12-2193,2 32-129,-2-15-645,3 10 0,-3-7-387,4 6-129,-3-5 0,3 0-129,-3-5-129,2-3 0,-3-13 0,4 14 0,-4-14-129,0 0 129,0 0-258,0 0 129,0 0-129,-1-14 0,-2 2 0,-2-5 0,2-4 0,0-3 0,1 0 129,1-2-129,1 0 129,0 4 0,1 1 129,5 4-129,1 4 129,-7 13 0,14-12 0,-14 12 0,19 0 129,-19 0-129,19 13 0,-6 0 129,-3-3-129,3 3 129,1-6-129,-1 2 258,1-3-258,2-3 0,-2-3 0,0 0-129,0-8 129,-1-2-129,2-3 129,-2 0-129,-1-3 0,1 0 0,-4 1 0,-1 0 0,2 3 0,-10 12 0,10-10 0,-10 10 0,7 8 129,-6 5-129,1 5 129,0 7 0,0 2 0,1 2-129,-2 1 129,1 0 0,2-3-129,0-1 129,0-3-129,1-5-129,-2-1-129,-3-17-645,13 19-2322,-13-19-1419,0 0-129,11 7-387</inkml:trace>
  <inkml:trace contextRef="#ctx0" brushRef="#br0" timeOffset="3472.1986">22206 13050 3999,'10'5'4644,"9"8"-258,-19-13 0,8 15-2838,-2-1-774,-6 1 0,0 3-516,0-2 0,0 2-129,0-3-129,-2-3-387,2 2-645,0-14-1677,-4 11-1806,4-11 0,0 0-387</inkml:trace>
  <inkml:trace contextRef="#ctx0" brushRef="#br0" timeOffset="4364.2496">22561 12894 1548,'0'0'4257,"12"0"129,-12 0 0,0 0-2451,5 15-774,-5-15 0,2 27-516,-2-10-258,0 5 0,0-4-129,0 1-129,-2-2 0,2-3 0,-2-2-129,2-12 0,0 0 0,0 0 0,0 0-129,0 0 129,0 0-258,-2-15 258,1 1-129,-2-7 0,3-1 0,-1-2 0,1 1 129,0-2-129,0 5 129,0 1 0,3 5 0,-3 14 0,9-15 129,-9 15 0,12 0 0,-12 0 0,15 15 0,-4-3 129,-1-1 0,4 1 0,0-5-129,3 1 129,-2-7 129,5 0-258,-4-1 129,3-3-258,-1-6 129,-1-3 0,0 0-129,-1-3 0,-2 3 0,-1 1 0,-3-1 0,-10 12 0,16-16 0,-16 16 129,0 0-129,0 0 0,9 8 0,-9 5 129,0 3-129,0 3 129,0 3 0,0 2 129,0 0-129,0 2 0,2-3-129,0-1 129,0-3-129,1-3 0,0-3 129,-3-13-387,8 19-129,-8-19-774,11 5-3354,-11-5-258,0 0 0,0 0-645</inkml:trace>
  <inkml:trace contextRef="#ctx0" brushRef="#br0" timeOffset="4720.2699">23100 12912 4902,'14'0'4902,"-14"0"-387,12 5 129,-12-5-3741,21 3 129,-21-3-258,29 0 0,-14 0-258,5 0-129,2 0-129,2-2-129,-2-3 0,-1 3-129,0 1 0,-4 0-129,-1 1-129,-16 0-645,27 1-1677,-27-1-1935,0 0-516,0 0-129,0 0 129</inkml:trace>
  <inkml:trace contextRef="#ctx0" brushRef="#br0" timeOffset="5027.2872">23577 12736 5031,'0'0'4902,"12"14"-387,-11 2-129,6 2-3612,-7-1 0,4 8-129,-4-1 0,3 4 0,0-5-387,0 4 129,1-4-387,-1-3 129,-1 1-258,0-6-129,0 2-387,-2-17-1806,-6 14-1935,6-14-516,0 0-258,0 0 129</inkml:trace>
  <inkml:trace contextRef="#ctx0" brushRef="#br0" timeOffset="6003.3434">23771 12623 645,'0'0'4386,"16"0"129,-16 0-1032,12-1-774,6 1-645,-18 0-258,23-2-645,-23 2-258,24-6-258,-24 6-258,22-3-129,-22 3 0,20 0-129,-20 0 0,14 0 0,-14 0-129,0 0 129,13 2-129,-13-2 129,0 0 0,0 0-129,8 12 129,-8-12-129,2 12 129,-2-12 0,2 14-129,-2-14 258,0 20-258,0-20 0,0 19 129,0-5-129,0-1 129,0 4-129,0 3 129,0 1-129,-2 4 129,2 1-129,0 2 0,0 1 129,0 0-129,0 1 129,2 0-129,2-1 0,1-1 129,0-2 0,0-1-129,1 0 129,-2-2 0,2-4-129,-2 0 0,-4-4-129,3-3 129,-3-12 0,0 17 0,0-17-129,0 0 129,-15 1 0,15-1 0,-18 0 0,6-3 0,2 2-129,-2-1 129,0 2 0,2 0 0,10 0 129,-18 0-258,18 0 129,-11 0 0,11 0 0,0 0-129,0 0-129,0 0-645,-11-4-1806,11 4-2064,0 0-258,0 0-387,0 0-129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5:05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15:32.630"/>
    </inkml:context>
  </inkml:definitions>
  <inkml:trace contextRef="#ctx0" brushRef="#br0">15530 6695 1935,'0'0'2064,"0"0"-516,0 0 129,-6-2-516,6 2 258,0 0-387,0 0-129,-16-4-258,16 4 0,-13-1 129,13 1-387,-15 0 0,15 0 129,-17 0-258,17 0 129,-20 3 0,20-3 0,-19 3 0,19-3-129,-19 8 0,19-8 0,-18 6 0,18-6-129,-12 7 0,12-7 258,0 0-258,-9 15 0,9-15 0,-3 12 0,3-12 0,0 21 0,0-9 0,2 3 0,1-2-129,1 4 129,-2 4-129,2 1 129,-2 1-129,0 1 129,-1 2 0,1 2-129,-1 0 129,-1-2-129,0-4 129,0 1-129,0-1 129,0-4-258,0-1 129,-1-3-129,-1 1 129,2-15 0,-1 16 0,1-16-129,0 13 129,0-13 0,0 0 0,0 0 0,3 10 0,-3-10 0,0 0 0,14 0-129,-14 0 258,11 0-129,-11 0 0,17-3 0,-17 3 0,17-10 0,-17 10 0,17-8 129,-17 8-129,14-4 0,-14 4 0,0 0 0,14-5 0,-14 5 0,0 0 0,0 0-516,15 1-1935,-15-1-1806,0 0-258,0 0-129</inkml:trace>
  <inkml:trace contextRef="#ctx0" brushRef="#br0" timeOffset="525.03">15658 6960 1,'0'0'3998,"0"0"517,0 0-516,14 0-2064,-14 0-387,17-4-258,-17 4-516,21-7-129,-21 7-129,22-6-258,-10 3 0,-2 2-129,-10 1 0,20 0-129,-20 0-129,17-1-258,-6 2-1548,-11-1-2322,10 6 0,-10-6-645</inkml:trace>
  <inkml:trace contextRef="#ctx0" brushRef="#br0" timeOffset="1368.0782">15981 6774 2451,'0'0'4386,"0"0"0,0 10-903,1 5-1935,-1-3-129,0 6-387,-1 3-516,1 4-129,-3 2 0,3-1-258,-1 2 129,0-3-129,0-4 0,-1-1-129,2-7 129,0-13-258,0 16 129,0-16 0,0 0 0,0 0 129,0 0-258,2-16 258,0 3-258,0-7 129,1-3-129,-2-3 0,1 0 0,1-4 0,-2-1-129,-1 4 129,1 3 129,0 4-129,-1 6 129,1 4 0,-1 10 129,0 0-129,0 0 0,0 0 0,13 10 0,-8 1 0,-2 0 129,3 1-129,2 0 0,-8-12 0,15 15 129,-15-15 0,15 4 0,-15-4-129,19 0 129,-19 0 0,20-10 0,-10 1 0,1-1-129,2 0 0,-2-1 129,2 1-129,0-2 0,-1 4 0,0 1 129,-12 7-129,17-2 0,-17 2 129,14 9-129,-9 3 0,-3 3 0,1 5 129,-2 6-129,0-2 129,-1 3-258,1-1 258,1-3 129,0-2-258,-1-2 387,2-2-387,1-5-387,-4-12-903,0 0-2838,14 12-387,-14-12-387,0 0-129</inkml:trace>
  <inkml:trace contextRef="#ctx0" brushRef="#br0" timeOffset="1617.0925">16387 6999 258,'18'12'4515,"-18"-12"129,17 17-129,-7-3-2322,-10-14-387,12 22-774,-12-11-387,6 2-258,-6-1-129,0 0-258,0 0-129,0-12-258,0 20-1161,0-20-2451,-8 11-387,8-11-387,0 0 0</inkml:trace>
  <inkml:trace contextRef="#ctx0" brushRef="#br0" timeOffset="2440.1396">16660 6786 1,'0'0'4385,"0"0"259,-5 9-387,5-9-2064,-7 20-258,1-6-774,6 9-258,-1-1-516,1 2 0,0-2 0,0 3-129,0-3 0,0-3 0,0-3-129,0-16-129,1 14 129,-1-14-129,0 0-258,0 0 258,4-5-258,-2-7 258,-1-5-129,2-4 129,-2-4-258,0-2 258,0 0 0,-1-2-129,0 1 129,0 3-129,0 9 129,0 2 0,0 14 0,3-13 0,-3 13 0,0 0 0,7 7 0,-7-7 0,14 17 129,-4-6-129,-10-11 129,22 16-129,-11-9 129,2-5 0,-1-2 129,3 0-129,-4 0 0,1-2 0,-1-6 129,2 0-129,0-3 0,0 1-129,1 2 129,-2-3-129,-1 1 0,-11 10 129,20-15-129,-20 15 129,14-2-129,-14 2 129,9 8 0,-8 4-129,-1 4 129,0 4 0,0 1-129,0 7 129,0-2-129,1-1 258,3-1-258,-2-2 129,3-3-129,-2-4 129,2-1-258,-5-14-387,15 15-2322,-15-15-1806,0 0 0,12 0-774,-12 0 387</inkml:trace>
  <inkml:trace contextRef="#ctx0" brushRef="#br0" timeOffset="2757.1577">17045 6853 1161,'0'0'4773,"0"0"129,11-3-387,-11 3-1677,0 0-1548,18 0-258,-18 0-516,23 0 0,-9 0-129,3 0-129,0 0-129,3 0 0,-4 0 0,3 0-129,-3-1 129,-2 1-258,2 0-774,-16 0-2322,11 0-1290,-11 0-387,0 0-129</inkml:trace>
  <inkml:trace contextRef="#ctx0" brushRef="#br0" timeOffset="3107.1777">17415 6703 903,'12'0'4257,"-12"7"129,0-7 0,0 15-2838,2 5 0,-2-8-645,0 8 0,0-4-516,4 4-129,-4 1 0,4 3-129,-3-2 0,0-3-129,2 1-258,-3-8-1290,0 1-2451,0-1-387,0-12-387,0 0 0</inkml:trace>
  <inkml:trace contextRef="#ctx0" brushRef="#br0" timeOffset="3980.2276">17474 6646 1677,'9'-12'4257,"-9"12"129,0 0-1935,0 0-516,15-7-516,-15 7-258,12-6-387,-12 6-129,15-3-129,-15 3-129,16 0 129,-16 0-129,21 0 0,-21 0 0,21 4-129,-10-2 129,1 3-258,1-3 129,-1 3-258,-1-3 129,0-1-129,-11-1 129,16 7-129,-16-7 129,0 0-129,0 0 129,11 9 0,-11-9-129,0 0 129,0 0 0,0 0-129,-4 12 129,4-12-129,0 0 0,0 0 0,-7 15 0,7-15 0,-3 13 129,3-13-129,-3 18 0,3-7 0,0 3 0,0 0 0,0 2 0,0 2 0,0-1 0,3 0 0,0 7 0,1 0 0,-1 0 0,1 0 0,-1 1 129,1 1 0,-2-1 0,1-4-129,-2-3 129,-1-4-258,0-2 258,0-12-129,-5 17 0,5-17 0,-11 7 129,11-7-129,-15 4 129,15-4-129,-14 1 0,14-1 129,-15 0-129,15 0 0,0 0 0,-14-1-129,14 1-258,0 0-258,0 0-2838,0 0-1161,0 0-387,0 0-258</inkml:trace>
  <inkml:trace contextRef="#ctx1" brushRef="#br0">24602 14582 0,'0'0'0,"0"0"0,0 0 0,0 0 0,0 0 0,0 0 0,0 0 0,0 0 0,0 0 0,0 0 0,0 0 0,0 0 0,0 0 0,0 0 0,0 0 0,0 0 0,0 0 0,24-134 0,-24 134 0,0 0 0,0 0 0,0 0 0,25-48 0,-25 48 0,0 0 0,0 0 0,23-38 0,-23 38 0,0 0 0,25-47 0,-25 47 0,36-37 0</inkml:trace>
  <inkml:trace contextRef="#ctx0" brushRef="#br0" timeOffset="60896.4831">13714 7995 1161,'0'0'3741,"0"0"-258,0 0-1032,0 0-129,0 0-645,0 11-387,0-11-129,0 0-258,10 2 0,3 3-258,-13-5-129,24 0-129,-14 0-129,5 0 0,-2 0-129,2 0 0,-3-3 0,1 0-129,0 3-129,-13 0-387,23 0-1290,-23 0-2451,12 0-258,-12 0-258,12 0-129</inkml:trace>
  <inkml:trace contextRef="#ctx0" brushRef="#br0" timeOffset="61744.5316">14122 7890 2451,'13'-5'4386,"-13"5"-258,0 0-1677,0 0-387,0 9-516,0 5-645,-2-1-129,2 8-129,-4-3-258,4 4-129,-3-1-129,3 4 129,-1-6-129,1 0-129,0-2 129,0-5-129,0-1 0,0-11 129,0 0-129,0 0 0,0 0-129,0 0 129,8-16 0,-6 4 0,-2-2 0,2-5-129,-1-2 129,-1 0 0,0-3 0,0-1-129,0 4 129,0-1 0,0 3-129,-1 6 129,1 2 129,0 11-129,0 0 0,0 0 129,6 2-129,-6-2 129,12 20 0,-12-20 0,15 21 0,-15-21 0,18 14 0,-18-14 129,17 10-129,-17-10 258,19 0-258,-19 0 0,19-4 0,-19 4 0,18-16 0,-18 16-129,19-19 129,-19 19-129,21-21 129,-11 11-129,-10 10 0,19-17 0,-19 17 0,16-12 0,-16 12 129,12 0-129,-12 0 0,7 14 129,-6 3-129,-1 3 0,0 4-129,-1 0 129,-3 1 0,3 1 129,-3-2-258,4-2 129,0-2 0,0-4 0,2-3 0,-2-13-129,8 16-258,-8-16-903,12 1-2580,-12-1-645,0 0-387,13-8-129</inkml:trace>
  <inkml:trace contextRef="#ctx0" brushRef="#br0" timeOffset="61988.5455">14493 8061 903,'12'21'4644,"-12"-21"0,9 22-258,-4-6-1935,-5-16-645,2 20-516,-2-20-774,1 20-129,-1-20-258,0 17-129,0-17-645,-1 13-774,1-13-2967,0 11-129,0-11-129,0 0-129</inkml:trace>
  <inkml:trace contextRef="#ctx0" brushRef="#br0" timeOffset="63103.6093">14753 7840 1548,'0'0'3999,"0"0"-258,0 0-1032,5-12-129,-5 12-516,0 0-645,3 5-129,-3-5-258,0 20-258,-3-5-258,3 6 129,0 1-258,0 3-129,0 0-129,0 0 0,2 3-129,1-5 0,0 1-258,-2-7-258,8 8-1806,-7-13-2064,-2-1-387,0-11-258,0 0 0</inkml:trace>
  <inkml:trace contextRef="#ctx0" brushRef="#br0" timeOffset="63667.6416">14912 7887 3096,'0'0'4386,"0"0"129,0 0-1419,0-17-903,0 17-387,10-7-774,1 5-258,-11 2-129,21-11 0,-10 4-258,3 4-129,-1 2 0,2 1 0,-5 0 0,-10 0-129,18 14 0,-14 0 0,-2 1-129,-2 5 0,-4 1-129,-4 3 129,-4 1-129,-1-1 129,-2 2-129,1-1 129,0-6-129,2 0 129,2-3-129,3-4 129,7-12 0,-6 17 0,6-17 0,0 0 0,13 5 129,-3-5-129,2 0 0,2 0 0,0 0 0,1-2 0,0 2 0,-3 0-129,1 0-387,-13 0-1677,15-1-2193,-15 1-387,12-7-258,-12 7 0</inkml:trace>
  <inkml:trace contextRef="#ctx0" brushRef="#br0" timeOffset="64179.6709">15152 7830 5676,'16'-6'4773,"0"-1"129,-16 7-516,12-10-3225,4 10 0,-16 0-387,24-5-129,-12 0-516,5 5 258,-3-2 0,1 0 0,0-2-387,0 3 258,-3-2-387,0 3 258,-12 0 258,19 0-387,-19 0 129,12 10-129,-12-10 258,3 18-258,-3-3 258,0-1-258,0 3 0,-2 3 0,0 3 0,-1 0 0,0 1 0,1-3 0,0 2 0,0-2 0,1-3 0,-1-1 0,-1 0 0,1-2-129,2-15 0,-6 20 0,4-9-258,2-11 0,-5 16-516,5-16-516,0 0-1806,-12 8-1548,12-8-258,-15 0-129</inkml:trace>
  <inkml:trace contextRef="#ctx0" brushRef="#br0" timeOffset="64411.6841">15219 8032 1806,'-2'-12'4902,"8"10"-258,-6 2 0,20 0-1806,-20 0-1161,28 0-258,-13-5-645,7 3-258,-3-3-129,4 5-129,0-3-258,-6 2-516,7 1-2580,-11 1-1419,-3 4-258,-10-5-516,0 0 129</inkml:trace>
  <inkml:trace contextRef="#ctx0" brushRef="#br0" timeOffset="65507.7468">13549 7737 3612,'16'-5'4644,"-15"-5"-1677,-1 10-129,0 0-774,0 0-387,0 0-387,0 0-258,-6-13-387,6 13-129,0 0 129,-15-2-516,15 2 129,-19 0-129,7 0 0,1 2 0,-4-1-129,0 4 0,2 0 0,-1 3 0,1-4 0,3 6 0,-2-5 0,12-5 0,-15 14 0,15-14-129,-11 17 387,8-5-387,3 1 387,0 5-258,0 4 129,3 5-129,3 2 258,0 3-258,0 4-129,-2 3 129,1 2 0,-2-3 0,-2-1-129,-1-2 129,0-3 0,0-4-129,0-5 129,0-3 0,0-6 0,0-14 0,5 16 0,-5-16-129,18 8 129,-5-7 129,1-1-129,5 0-129,-1 0 129,6 0-258,4 7-1290,-1-7-2709,1 1-258,2 2-387,-2-1-258</inkml:trace>
  <inkml:trace contextRef="#ctx0" brushRef="#br0" timeOffset="66583.8084">15450 7671 1419,'0'0'4386,"0"0"516,0 0-774,7 12-1677,-7-12-903,0 0-645,14-13-258,0 12-129,-14 1 129,24-9-258,-9 1 129,3 6-258,-3 0 129,3 2-129,-4 0 0,0 0 0,-1 0 0,-1 0-129,-12 0-129,17 0 0,-17 0 129,14 5-129,-14-5 258,9 11-258,-9-11 129,4 19 0,-4-8-129,0 4 258,0 1 0,0 1-258,-1 2 258,-3 2-258,3 1 258,-1 2-258,2 1 129,0 1-129,0 3 0,0 0 0,4-1-129,-1 0 258,-2-1-258,1 0 258,1-3-258,-3-5 129,0 2 0,0-4 0,-3-2 0,-3-2 0,6-13 0,-18 12-129,5-8 129,-3-4 0,0 0-129,-3 0 0,2 0-387,-4-11-774,9 6-3225,-8-5-258,2 3-258,-1-6-387</inkml:trace>
  <inkml:trace contextRef="#ctx0" brushRef="#br0" timeOffset="67215.8444">14712 7490 903,'0'0'4644,"0"0"129,14 0-258,2-2-2322,-8-12-258,16 4-774,-2-9-387,8 2-258,1-4-258,6-1 0,-3 0-258,1-2-516,8 3-3612,-11-1-387,-2 0-516,-3 4-129</inkml:trace>
  <inkml:trace contextRef="#ctx0" brushRef="#br0" timeOffset="69627.9819">13961 8729 2967,'12'0'4257,"-12"0"-774,0 0-387,0 0-774,0 0-387,-6-1-516,6 1-387,0 0-387,-12 0-129,12 0 0,-13-1-129,13 1-258,-16-1 0,5 1 0,11 0-129,-22 0 129,9 5-129,0-1 0,2 1 0,-1 6 0,12-11-129,-20 17 129,20-17 0,-10 19 0,10-19 0,-4 23 0,4-9 0,0 4 0,0 0 0,2 3-129,1 4 129,1 4 0,-1 2 129,-2-2-258,0 2 129,-1-1 0,0-4 0,0-1 0,-1-4 0,-2-5 0,1 0 0,1-1 0,1-15 0,-3 13 0,3-13 0,0 0 0,0 0 0,9 6 0,-9-6 0,13 0 0,-13 0-129,22 0 129,-11 0 0,3 2 0,-4-2 129,7 3-258,-6-3-129,9 7-1290,-20-7-2451,26 2-516,-14-2-258,1-4-129</inkml:trace>
  <inkml:trace contextRef="#ctx0" brushRef="#br0" timeOffset="70020.0049">14061 8974 1,'-6'7'4256,"6"-7"388,0 0-387,0 0-1677,12 11-903,-12-11-129,16 0-516,-16 0-387,24 2-129,-13-2-129,5 3 0,-2-1-258,-1 1-129,-1 2-129,-12-5-645,23 7-1032,-23-7-2451,17 5-387,-17-5-258,15 3 129</inkml:trace>
  <inkml:trace contextRef="#ctx0" brushRef="#br0" timeOffset="70820.0507">14360 8843 645,'13'-15'4257,"-13"15"387,12-9-129,-12 9-1548,12 0-1419,-12 0-129,0 0-645,0 14-129,4 1-129,-4 6-129,1 2-258,-1 3 0,0 3 0,0 0-129,2-5 129,-1-2-129,0-4 0,0-7 0,-1-11 0,4 14 0,-4-14 0,0 0 0,4-8 0,-4-4 0,1-2 0,-1-3 0,0-5-129,0-2 129,-1-3 0,-1 1-129,0 1 129,-1 3 0,1 4-129,0 1 129,0 6 0,2 11 0,0 0 0,0 0 0,0 0 0,10 2 129,-10-2-129,15 18 129,-5-8 129,1 1 0,3 0 0,-2-5 129,4 2-129,-3-7 0,4-1 129,-2-5-129,3-4-129,-4-2 0,3 0 0,-4 0 0,5-2-129,-4-1 129,1 0-129,-2 5 129,2-2-129,-3 2 129,-12 9-129,20-12 0,-20 12 0,12 0 0,-12 0 0,2 12 0,-2 4 0,0 6 0,0 1 0,-1 4 0,0 2 0,0-1 0,1 1 0,0 0 0,0-5 0,3-4-129,2 0 129,2-3-129,-7-17-258,13 21-516,-13-21-1935,0 0-1677,0 0-387,15 0-387,-15 0-129</inkml:trace>
  <inkml:trace contextRef="#ctx0" brushRef="#br0" timeOffset="71057.0641">14860 9046 3612,'14'10'5031,"-2"6"-387,-7-6-129,-5-10-2322,5 24-774,-5-24-516,0 25-516,0-12-258,0 0 0,-1 2-258,1-15-387,-1 21-1935,1-21-1935,0 0-129,0 0-645,0 0 258</inkml:trace>
  <inkml:trace contextRef="#ctx0" brushRef="#br0" timeOffset="71775.1053">15138 8775 903,'14'-11'3483,"-14"11"129,0 0-645,0 0 0,0 0-387,8 6-387,-8-6-516,0 17-129,0-17-516,0 30-258,-2-9-129,2 4 0,1-2-258,5 8-129,-2-2-258,2 0 0,1-1-258,-4-7-387,8 1-2064,-10-8-2064,-1-14-129,0 0-258,0 0-387</inkml:trace>
  <inkml:trace contextRef="#ctx0" brushRef="#br0" timeOffset="72443.1434">15183 8606 1161,'9'0'4644,"-9"0"-129,0 0 258,14 4-2580,-14-4-129,14 0-645,-14 0-516,18 0 0,-18 0-258,27 0-258,-12-2 0,4 2 0,-1-4 0,3 3-129,-4-2 0,3 1-129,-5-1 129,2 2-129,-4 0 0,-2 1-129,-11 0 129,13 1-129,-13-1 0,0 0 129,4 13-129,-4-13 0,-2 18-129,-2-7 129,-2 2 0,1 2 0,1 4 0,0 0 0,1 1 0,0 2 0,2-1 0,1 3 0,0-2 0,0 5 0,1-1-129,2 1 129,4-1 0,-3 1 0,2 3-129,-2-2 129,-1-2-129,0-3 129,-2-4-129,-1-3 0,-2-1-129,2-15 258,-17 15-129,5-10 0,1-3 129,-2-2-129,0 0 0,2 0-129,11 0-258,-20-7-2451,20 7-1419,0 0-387,-9-10-516,9 10 0</inkml:trace>
  <inkml:trace contextRef="#ctx0" brushRef="#br0" timeOffset="74103.2384">14446 9420 1677,'0'0'3483,"0"0"-516,0 0-645,0 0-516,0 0 0,0 0-645,0 0-258,-6 8 0,6-8-258,-14 3-258,14-3 258,-18 4-387,18-4 0,-20 5-129,8-2 0,12-3 0,-20 9-129,20-9 129,-15 9-129,15-9 129,-15 11 0,15-11 0,-7 13 0,7-13 0,-6 16 129,4-4-129,0-2-129,2 6 129,-3-1 0,3 5-129,0 2 0,0 1 129,0 2-258,0-1 258,0 2-129,0-4 0,0 0-129,0-3 129,0-2 0,-2-5 0,2-1 0,0-11 0,-3 16 0,3-16 0,0 0 0,0 12 0,0-12 0,0 0 0,9 7 0,-9-7 0,12 3 0,-12-3 0,19 2 129,-4-1-129,-1 0 0,1 2 129,1-2-129,1 0 0,0-1 0,0 3-129,-2 1-645,-15-4-1677,20 0-1677,-8-2-516,-12 2-129,17-9 388</inkml:trace>
  <inkml:trace contextRef="#ctx0" brushRef="#br0" timeOffset="74380.2543">14555 9634 5160,'4'19'4773,"-4"-19"-516,14 7-516,-3-2-2838,-11-5-129,27 2-258,-13-2-258,5 0-387,3 0-1290,-5 0-2709,2-6-129,0 1-516,-4-2 129</inkml:trace>
  <inkml:trace contextRef="#ctx0" brushRef="#br0" timeOffset="75087.2947">14919 9477 5031,'15'20'4902,"-12"-8"-516,-1 4 0,4 6-3354,-6-1-258,1 7-129,-1-5-258,0 6 129,0-5-258,0 0 0,0-6-129,0-1-129,0-17 129,0 14-129,0-14 0,0 0-129,0 0 129,1-14 0,0 1 0,-1-6-129,0-3 129,0-2-129,0-3 129,0-1-129,0 5 0,0-1 129,0 6-129,0 5 129,0 13 0,0-11 0,0 11 129,6 6 0,-6-6 0,11 22 0,-2-12 0,-9-10 129,19 17-129,-5-9 129,-2-6 0,3-1-129,-2-1 129,2-6-129,-2-1 0,1 1 258,-4-3-258,0 0-129,-10 9 129,19-13-129,-19 13 129,10-10-129,-10 10 0,0 0 0,12-1 0,-12 1 0,0 0 0,7 14 129,-2-2-129,-4 3 0,0 5 0,0 0 129,0 1-129,-1 2 0,3-4 0,-3 0-129,0 0-129,0-8-387,7 5-1032,-7-16-2967,6 12 0,-6-12-387,0 0-258</inkml:trace>
  <inkml:trace contextRef="#ctx0" brushRef="#br0" timeOffset="75292.3064">15287 9731 5031,'18'18'4773,"-6"1"-387,-9-9-129,-3-10-2967,5 20-387,-5-20-516,0 20-387,0-7-129,0-13-645,0 16-2193,0-16-1290,0 0-258,-8 14-387</inkml:trace>
  <inkml:trace contextRef="#ctx0" brushRef="#br0" timeOffset="75779.3343">15528 9485 774,'-9'30'4386,"0"-14"387,0 4-387,2 7-1935,-8-12-645,13 13-387,-6-12-387,8 12 0,0-8-387,2 2-258,4-6 0,7 1-129,-2-5 0,7-2-129,-2-4 0,3-5 0,-2-1-129,3-1 0,-4-10 0,-2 1 0,-2-6 0,-1-1 0,-4-3 0,-2-4 0,-5 2-129,0-5 129,-5 1-129,-4-1 0,-4 6 0,-1 0 0,-3 5 0,-2 5 0,1 9 0,-1 2 0,4 9-129,-3 3-129,9 8-1161,-4-3-2580,6-3-645,6 0 0,1-14-258</inkml:trace>
  <inkml:trace contextRef="#ctx0" brushRef="#br0" timeOffset="76408.3703">15739 9349 7224,'6'4'4773,"-6"-4"258,19 0-645,-19 0-2967,24-5-774,-12-2 129,3 6-258,-2 0-129,-1 1-258,0 0 0,-12 0 0,16 1-129,-16-1 129,0 0-258,14 16 258,-14-16-129,4 12 0,-4-12 0,0 17 0,0-5 0,0 1 0,0 1 0,0 2 0,-3 0 0,3 0 0,0 1 0,0 2 0,0-2 0,4 1 0,0 1-129,1 2 129,1 3 0,3 0 0,0-1 0,-2 1-129,0 0 129,-1-1 0,-4-4 0,-2-2 0,0-4 0,0-13 0,-14 17-129,1-11 129,-1 0-258,-4-6-387,4 8-1419,-6-8-2580,1 0 0,-3-2-645,1-8 0</inkml:trace>
  <inkml:trace contextRef="#ctx0" brushRef="#br0" timeOffset="76973.402">14495 8187 4902,'0'0'4644,"5"10"-129,-5 1-387,0 1-2967,1 11-516,1 0-387,3 2-774,8 4-3354,-2 5-516,0 1-258,5 3 0</inkml:trace>
  <inkml:trace contextRef="#ctx0" brushRef="#br0" timeOffset="77680.4425">14620 9196 2451,'0'0'4902,"5"14"-129,-1-3-258,2 5-1419,-6-16-1677,9 29-387,-3-12-903,1-1-2709,2 1-1677,1 0-387,-3 0-387,1 3-129</inkml:trace>
  <inkml:trace contextRef="#ctx1" brushRef="#br0" timeOffset="73158.1844">24796 14727 0,'0'0'0</inkml:trace>
  <inkml:trace contextRef="#ctx1" brushRef="#br0" timeOffset="73371.1966">25028 15213 0,'0'0'0,"0"0"0,0 0 0,0 0 0,25 158 0,-25-158 0,0 0 0,0 0 0,0 0 0,0 0 0,0 0 0</inkml:trace>
  <inkml:trace contextRef="#ctx0" brushRef="#br0" timeOffset="102087.8391">15424 9968 645,'-5'14'3225,"5"-14"-645,0 0 0,0 0-516,12 7-258,-12-7-258,16 0-129,-16 0-129,21 7-516,-10 1 0,5 2-258,-2 1-258,2 2-129,5 3-1290,-6-1-2709,-5-10-258,5 7-387,-15-12 129</inkml:trace>
  <inkml:trace contextRef="#ctx0" brushRef="#br0" timeOffset="103183.9017">15981 9994 1,'0'12'3353,"0"-12"-644,0 0 129,-9 0-1032,9 0-258,0 0-387,0 0-129,-17-6 0,17 6-516,-13-3 129,13 3-387,-16 0 0,16 0-129,-20 0 129,20 0-129,-18 6 129,18-6 0,-16 8 0,16-8 0,-10 14-129,10-14 129,-5 11-129,4 1 0,1-12 129,0 21-129,0-9 0,0 3 0,4 0 0,-2 6-129,2-4 129,-1-1-129,0 5 0,-3 0 129,2-2-258,-2 1 129,0 1 0,0-5 0,-2 3-129,-1-4 129,1-3 0,0-1-129,2-11 129,-3 17-129,3-17 129,0 0 0,0 12 0,0-12 0,0 0 0,16 7 0,-16-7 129,17 1-129,-6-1 0,0 1 0,0 0 0,2 1 0,-2-2-129,1 0-387,2 1-1032,-14-1-2322,18 0-258,-4 0-516,-14 0 387</inkml:trace>
  <inkml:trace contextRef="#ctx0" brushRef="#br0" timeOffset="103475.9184">16058 10212 3870,'2'6'4515,"-2"-6"0,13 0-258,-13 0-2709,13-3-387,-13 3-258,21-8-387,-10 4-258,2 1-258,-1 0-258,-12 3-645,28-4-2451,-15 1-903,-3 3-387,2-2-129</inkml:trace>
  <inkml:trace contextRef="#ctx0" brushRef="#br0" timeOffset="104226.9614">16378 10050 1935,'0'0'4386,"16"0"-258,-16 0 0,0 0-2580,3 19-258,-3-9-129,0 12-516,0-5-129,0 8-258,0-4 129,0 1-258,-2-1 0,2-2 0,0-3 0,0-4-129,0-12 0,2 14 0,-2-14 0,0 0 0,7-7-129,-6-3 0,2-4 0,-3-4 0,0-1-129,0-3 129,0 1-258,-1-5 129,-1 8 0,-1-5 0,2 9 129,-2-2 0,3 16 129,0-13 0,0 13 258,0 0-129,0 0 258,13 10-129,-13-10 129,14 19-129,-14-19 129,19 19 0,-19-19-129,21 13-129,-9-8 129,3-5 0,-2 0-129,1-6 0,0-2-258,0-5 258,-1 1-258,0-2 129,-1-1-129,0 1 129,-4 1-258,-8 13 258,18-19 0,-18 19 258,12-5-258,-12 5 129,9 8-129,-7 6 129,-1 2 129,0 4-258,0 0 129,1 3 0,-1 1 0,1 1-129,-1-5 129,3-1-129,-1-1-129,0-4 0,4 1-129,-7-15-903,13 18-2193,-13-18-1032,13 3-258,-13-3-258</inkml:trace>
  <inkml:trace contextRef="#ctx0" brushRef="#br0" timeOffset="104443.9737">16814 10196 1032,'8'14'3870,"-4"6"387,-4-20-387,0 18-2322,3-3-258,-3-5-387,2 4-387,1-4-645,-3-10-2322,0 12-1290,0-12-387,0 0-129</inkml:trace>
  <inkml:trace contextRef="#ctx0" brushRef="#br0" timeOffset="106608.0974">16922 10089 1548,'7'7'3999,"-7"-7"258,15 3-1935,-15-3-516,18 0-387,-18 0-258,22-1-516,-22 1-258,21-4-258,-10 3-129,-11 1-258,23-4-516,-23 4-1419,11-10-1806,-11 10-129,15-2-258</inkml:trace>
  <inkml:trace contextRef="#ctx0" brushRef="#br0" timeOffset="106948.1171">17214 9941 3870,'0'0'4515,"0"0"129,0 0-1548,14 10-1290,-14-10-129,4 17-645,-4-2-516,5 6-129,-2-1 0,3 1-258,-2 1 0,1 0-129,1-4 0,-3 3-258,2-6-258,-5-15-387,11 21-1677,-11-21-1806,2 14-129,-2-14-258</inkml:trace>
  <inkml:trace contextRef="#ctx0" brushRef="#br0" timeOffset="107616.1553">17270 9884 2451,'11'-3'4773,"-11"3"-258,0 0-129,14-3-2451,-1 3-516,-13 0-129,17 3-516,-17-3-129,21 0-129,-10 0-258,2 0-129,-2 0 0,-1 0 0,-10 0-129,19 0 0,-19 0 0,13 0 0,-13 0 129,0 0-129,14-2 0,-14 2 0,0 0 0,0 0 0,7 7 0,-7-7 0,0 15 0,0-4 0,0-11 0,0 22 0,0-10 0,-1 1 0,1 7-129,0-2 258,0 3-129,0-1 129,3 2-129,1-1 0,3 1 129,-3-1-129,2-3 0,-2-3 0,2 0-129,-5-3 129,1 0 0,-2-12 0,0 17 0,0-17 0,-11 11 0,11-11 0,-16 5 0,16-5 0,-15 1 0,15-1 0,-14 1-129,14-1 129,0 0-258,-14 0-387,14 0-1677,0 0-2064,0 0-387,0 0-258,0 0 0</inkml:trace>
  <inkml:trace contextRef="#ctx0" brushRef="#br0" timeOffset="108968.2326">17565 10353 903,'0'0'4128,"0"0"258,0 0 0,0 0-2580,7 9-258,-7-9-258,20 16-645,-8-7-129,6 5-258,2-2-258,1-1-258,5 4-1548,2-7-2193,-5-6-258,2 3-258,-7-5 0</inkml:trace>
  <inkml:trace contextRef="#ctx0" brushRef="#br0" timeOffset="110268.307">18201 10234 2322,'-12'0'2709,"12"0"-129,0 0-387,0 0-258,0 0-387,-15-7-129,15 7 0,0 0-258,0 0-258,-13-1-129,13 1-129,0 0-129,-13 0-129,13 0 0,-11 3-129,11-3 0,-10 6 0,10-6 129,0 0-129,-16 9-129,16-9 129,0 0-129,-10 14 129,10-14-129,0 0 129,-4 17-129,4-17 0,0 19 0,0-3 0,0 0 0,0 1-129,0 4 0,2 1 0,-2 2 0,1 1 0,-1-3-129,0-1 129,0 1-129,-1-3 129,-2-2 0,2-2-129,0-2 0,1-13 129,-3 18-129,3-18 0,0 0 0,0 11 129,0-11 0,0 0-129,9 1 258,-9-1-129,13 0 0,-13 0 0,16-2 0,-16 2 129,18 0-129,-18 0-129,19-2 129,-19 2-258,15 0-258,-15 0-903,20 0-2193,-20 0-903,15-5-129,-15 5-387</inkml:trace>
  <inkml:trace contextRef="#ctx0" brushRef="#br0" timeOffset="110612.3266">18315 10379 6063,'0'0'5031,"14"0"-387,-14 0-258,0 0-3354,21 0 0,-21 0-258,20 0-387,-20 0-129,21 0-129,-8 0-258,-13 0-258,21 5-516,-21-5-1419,15 0-2064,-15 0-258,14 0-516,-14 0 129</inkml:trace>
  <inkml:trace contextRef="#ctx0" brushRef="#br0" timeOffset="111303.3662">18568 10271 5805,'13'0'5031,"-13"0"-516,1 12-129,4 2-3483,-5-2-129,2 7-129,-2-1-387,1 1-129,-1 0-129,1-3 0,-1-2 0,0-3-129,0 0 129,0-11-129,0 0 0,0 0 0,0 0-129,9-16 0,-6 4 129,0-6 0,1-3 129,-4 1-129,0-3 129,0-1-129,0 3 258,0 3-129,0 1 129,0 6 0,0 11 0,0 0 0,0 0 258,13 0-129,-13 0 129,14 9-129,-14-9 0,21 19-129,-7-14 129,2 0-129,-1-3 0,0-2 0,1 0-129,0-4 0,0-4 129,0-2-129,-1 0 0,-2 1 0,1-3 0,-2 5 0,-12 7 0,18-10 129,-18 10-129,12 0 129,-12 0 0,6 7 129,-6 3 0,2 5-129,-2 2 0,3 4 0,-3 0 0,1 0-129,1 2 0,2-2 0,-2 1-258,0-6-129,4 3-645,-6-19-1548,0 0-1935,0 0-387,0 0-387,0 0 0</inkml:trace>
  <inkml:trace contextRef="#ctx0" brushRef="#br0" timeOffset="111528.379">18980 10395 3870,'6'11'4773,"0"12"-258,-5-10 0,-1-13-2838,0 26-387,0-26-516,0 22-129,0-22-387,0 15-387,0-15-645,0 0-1548,0 0-2193,0 0 0,0 0-516,0 0 129</inkml:trace>
  <inkml:trace contextRef="#ctx0" brushRef="#br0" timeOffset="112128.4134">19067 10309 516,'0'0'4257,"0"0"387,0 0-258,8-12-2193,8 12-258,-16 0-387,24-3-516,-13-3-258,7 6-129,-6 0-387,3 0-258,-2 4-516,-13-4-1161,19 0-2580,-19 0-387,12 7-387,-12-7 129</inkml:trace>
  <inkml:trace contextRef="#ctx0" brushRef="#br0" timeOffset="112563.4382">19355 10147 7224,'12'2'5031,"-7"14"-258,-4-5-258,5 6-3612,-6-3-258,3 8 0,-3-2-387,2 2 0,-2-1-129,2-1-129,-2 1-258,0-5 0,2 2-387,-2-18-1032,1 16-2709,-1-16-387,0 0-258,0 0-129</inkml:trace>
  <inkml:trace contextRef="#ctx0" brushRef="#br0" timeOffset="113175.4733">19522 10154 8901,'0'0'4902,"0"0"-129,12-7-1419,-12 7-2580,12-5 0,-12 5-129,21-6-129,-10 5-258,3 1-129,-3 0 129,1 4-129,-12-4-129,15 17 0,-13-2 0,-1 0-129,-1 1 0,-3 4 0,-4 1 0,-3 1-129,-1-2 0,-2-1 129,0-2 0,2-1 0,2-1 0,-1-3 0,10-12 129,-10 17 0,10-17 0,0 0 0,0 10 129,0-10-129,16 5 0,-4-5 0,0 2 0,2-2-129,1 2-129,-3-2-387,8 5-1290,-20-5-2451,22-2-387,-22 2-129,18-8-387</inkml:trace>
  <inkml:trace contextRef="#ctx0" brushRef="#br0" timeOffset="113595.4973">19750 10108 6708,'36'0'4644,"-20"0"0,-1 0-1419,-1 0-2193,7 0 129,-8 0-258,5 0-387,-5 0-129,-1 2-129,-12-2-258,20 8 129,-20-8-129,9 12 129,-9-12-129,4 17-129,-3-5 129,-1 1 0,0 0 0,0 4 0,0 0 0,-2 3 0,-1 1-129,0 0 129,0 0-129,0-3 0,2 2-387,-4-8-129,5 7-1290,0-19-2451,-2 13-387,2-13-387,0 0 258</inkml:trace>
  <inkml:trace contextRef="#ctx0" brushRef="#br0" timeOffset="113836.5111">19822 10270 5031,'4'6'4902,"11"-2"-258,-4-3-258,-11-1-3225,26-1-258,-14-2-516,1 2-387,3 1-774,-16 0-3096,15-4-774,-15 4 0,14-7-387</inkml:trace>
  <inkml:trace contextRef="#ctx0" brushRef="#br0" timeOffset="114467.5471">20016 10033 4773,'12'-1'4644,"-12"1"258,18-1-516,-6 1-3354,-12 0-258,24-6 0,-24 6-129,25-7-258,-25 7-129,24-7-129,-13 2 0,-1 3-129,-10 2 129,17-1-129,-17 1 0,12 0 0,-12 0 0,0 0 0,12 8 129,-12-8-258,0 20 258,0-8-129,0 0 129,-3 2-258,0 2 258,0-2-129,2 0-129,-3-2 258,4 3-258,-1 1 129,1 1 0,0 0 0,0 0 0,0 0-129,0 0 129,0 0 0,0 2-129,1-2 129,-1-3-129,0 1 129,0-2-129,0-1 129,0-12-129,-3 17 129,3-17 0,-12 7 0,12-7 0,-17 7 0,17-7-129,-18 3 0,18-3-645,-20 5-3225,20-5-516,0 0-258,-13-4-387</inkml:trace>
  <inkml:trace contextRef="#ctx0" brushRef="#br0" timeOffset="115496.606">20294 10461 1419,'11'-2'4257,"-11"2"129,15 2 0,-15-2-2064,26 15-1032,-26-15-129,30 17-516,-16-5-258,9-2-258,-2 2-516,-5-8-1548,2 0-2064,1 0-516,-5-4 0,0 0-258</inkml:trace>
  <inkml:trace contextRef="#ctx0" brushRef="#br0" timeOffset="116387.657">20901 10251 1677,'0'0'4128,"-14"0"129,14 0-258,0 0-2451,-22 0-129,22 0-516,-19 0 0,19 0-258,-19 0-258,19 0 0,-17 0-129,17 0 0,-13 5-129,13-5 129,0 0-258,-11 15 129,11-15 0,-5 16 0,5-2-129,-1 1 0,1 4 129,0 0-129,0 6 0,0 1 0,0 4-129,1-1 258,1-3-258,1 3 129,-1-2-129,-2-1 129,1-4-129,-1 1 0,0-9 0,0 0 0,-1-2 0,1-12 0,-3 15 0,3-15 129,0 0 0,0 0-129,0 0 129,0 0 0,6 4 0,-6-4 0,16 0 0,-16 0 0,19 0-129,-19 0-129,24 1-903,-24-1-3096,20 0 0,-9 0-387,-11 0 129</inkml:trace>
  <inkml:trace contextRef="#ctx0" brushRef="#br0" timeOffset="116659.6725">20953 10489 5289,'13'4'4773,"9"0"-387,-8 1-645,0-5-2709,7 0-258,-1 0-387,2 0-516,0 0-1161,-5 0-2838,-2 0-258,0 0-387,-3-1 129</inkml:trace>
  <inkml:trace contextRef="#ctx0" brushRef="#br0" timeOffset="117310.7098">21282 10326 5676,'2'36'4515,"0"-12"-258,-2 8-1161,0-11-2580,3 7 129,-1-5-387,3-3-129,-1-3-129,-1-2 0,-3-15 0,0 0 0,15 9-129,-15-9 0,9-12-129,-8-3 129,2 1-129,-3-6 0,0-1 129,0-4 0,0-1 129,-2-1 0,-3 2 0,3 2 0,-2 5 129,0 4-129,4 14 129,-2-12-129,2 12 129,0 0 0,0 12 129,5 0-129,-5-12 0,14 20 129,-14-20-258,21 21 129,-8-16 0,1-2 0,-1-1-129,3-2 0,-3-2 0,1-3 0,-3-5 129,1-1-129,0 0 0,-2 0 129,-1-1 0,-9 12 0,15-16 129,-15 16 129,12-7-129,-12 7 129,0 0-129,12 16 0,-10-4 129,2 7-129,-1 0-129,0 4 0,0-1-129,0 0-129,2 0-129,-4-7-645,8 4-2580,-6-7-1032,-3-12-258,7 12-387</inkml:trace>
  <inkml:trace contextRef="#ctx0" brushRef="#br0" timeOffset="117523.722">21679 10524 3225,'6'31'4773,"-3"-13"-387,-1 1 0,-2-7-2967,4 8-258,-4-8-774,0 0-516,3 3-2193,-3-15-1935,4 11-258,-4-11-387</inkml:trace>
  <inkml:trace contextRef="#ctx0" brushRef="#br0" timeOffset="117831.7396">21795 10418 2967,'17'2'4773,"3"0"0,-9-1-129,-11-1-2967,25 0-387,-25 0-516,27-1-258,-17-2-258,4 2-387,0 1-516,-14 0-2322,17-5-1548,-17 5-258,14-3-258</inkml:trace>
  <inkml:trace contextRef="#ctx0" brushRef="#br0" timeOffset="118506.7782">22066 10263 2451,'9'19'4773,"-9"-4"-129,0 4 0,0 5-2322,-4-6-1419,4 8-129,0-7-387,0 5 0,0-7-258,0-2-129,0-5-129,0-10 0,0 0-129,0 0-129,0 0 0,2-10 129,1-5-129,-3-2 0,4 0 129,-4-6 129,1 2 0,-1-2 129,1 3 0,0 1 129,-1 2 0,3 6 0,-3 11 129,5-11 0,-5 11 0,0 0 0,11 7 0,-11-7 0,13 20-129,-6-10 0,-7-10 0,21 16-129,-10-11 0,2-3 0,-3-2 0,3-1 0,0-5-129,-1-2 129,0-3 0,1 0-129,-3-1 129,3 1 0,-1-1 0,-1 2 0,-11 10 129,19-12-129,-19 12 129,13 0-129,-13 0 129,10 17 0,-8-2 0,0 3 0,1 3-129,-1 3 129,-2 3-129,4-1 0,-3 1-129,1-5 0,1 2-516,-3-12-2709,0 0-1032,0-12-516,0 0-129</inkml:trace>
  <inkml:trace contextRef="#ctx0" brushRef="#br0" timeOffset="119098.812">22432 10103 4902,'20'0'5160,"-6"0"-387,-2-2-903,9 2-2709,-9-2-129,10 2-387,-9-3 129,6 3-387,-4-2-129,0 2 0,-2 0 0,0 1 0,-13-1-129,18 6 0,-18-6 0,12 9-129,-12-9 129,5 18 0,-5-18-129,0 21 0,0-6 0,0-1-129,-2 3 129,-1 3 0,1 2 0,1 0 0,0 2 0,1 0 0,0 0-129,0 2 129,0-2 0,2-2-129,3-3 129,-2-1-129,2-2-129,-4-3 129,2-1-129,-3-12-129,0 14 0,0-14 129,-15 8-258,1-6 258,1 0 129,-3-2-129,2 3 258,-2-2-129,5 3-129,-2-4-516,13 0-3483,0 0-258,0 0-516,0 0 129</inkml:trace>
  <inkml:trace contextRef="#ctx0" brushRef="#br0" timeOffset="119687.8457">22085 10759 7611,'31'10'5289,"-15"-6"-387,2 3-516,-1-6-3354,10 11-129,-7-12-129,7 10-258,-4-1-258,3 1-129,-6 2-129,-1-2-258,-1 1-387,-18-11-1677,20 13-2580,-20-13 0,14 10-645,-14-10 0</inkml:trace>
  <inkml:trace contextRef="#ctx0" brushRef="#br0" timeOffset="120347.8835">22770 10749 7611,'0'0'5160,"-1"7"-258,1 8-645,0-4-3354,1 9-129,-1-4-258,7 5 0,-6-1-129,4 3-258,-4-5 0,0 1-129,0 1-129,-1-4 129,0 4-129,-1-6-129,1 3-387,0-17-774,-1 15-2838,1-15-774,0 0-129,0 0-387</inkml:trace>
  <inkml:trace contextRef="#ctx0" brushRef="#br0" timeOffset="120647.9007">22626 11030 4773,'3'12'5289,"17"-10"-129,-5-2-387,0-3-2838,10 3-774,-7-4 0,11 4-258,-7 0-387,7 0-129,-6 0-129,3 0-129,-4 0-129,-2 0-129,-3 5-516,-17-5-2451,19 0-1806,-19 0-258,11-2-516,-11 2-129</inkml:trace>
  <inkml:trace contextRef="#ctx0" brushRef="#br0" timeOffset="123616.0704">19493 7236 1,'116'34'773,"-61"-2"1,-5 1-129,-7 6-129,-2 4 0,-5-3-129,2 2 129,2-5 0,5-6-129,9-6 129,4-3-258,10-8 0,2-4 0,5 1-129,-1-3 129,1-1-258,-2 0 129,-6 3 0,-2-1 129,-6 4-129,1 2 0,2-1 129,1 4-258,-1 1 258,0 4-258,4-1 129,-5 6-129,2 0 0,-4-2 0,-5-1-129,-1-6 129,-5-2 0,-4-8 0,2-5 0,-3-4 129,1 0 129,2-4-129,3 2 258,-1-1-258,4 3 129,-1 6-129,-1 8 0,-2 1 129,-1 4-258,-2 6 129,-4 3 0,3 5 129,-5 1-129,2 1 258,3-1-129,0 2 0,2-2-129,1-1 129,6-4-258,-1-1 129,4-3-129,-1-4 129,2 5-129,-3-1 129,-3 0-129,-3 0 0,-7-1 129,-5 1-258,-6-3 129,-3 0 0,-6 1 0,0-4 0,-3 4 129,-2 3 129,-2 3 129,4 8 0,-3 3 129,1 7-129,-1-2 0,4 6 129,-1-8-258,5-2 0,5-8-258,2-5 129,8-10-129,5-6 0,8-5 0,3-2 0,6-1-129,2 1 129,2 3 0,4 1 0,-2 6-129,-2-1 0,-2 4 0,-5 3 0,-4 3-129,-5 1 129,-7 4 0,-9 1-129,-5 7 258,-11 2-129,0 2 0,-11 1 129,-3 3 0,-2-1 0,-5-1 0,-3 1 0,-8-5 0,1-1 0,-5-2 0,-2-2 0,-2 1 0,-3-4 129,-1-2-129,-1 5 129,1-1 0,-4-2 0,2 1 0,-4 2 0,-2-2 129,3 4-258,-2 3 129,1-2 0,1 3-387,-1-2-1935,0 1-1806,10 3-258,-9-12 129</inkml:trace>
  <inkml:trace contextRef="#ctx0" brushRef="#br0" timeOffset="124580.1256">18656 7068 1032,'96'-28'1548,"-38"23"-129,4 4-387,4 5-387,7 11-258,3 16-387,2 5-258,11 15-774,3 10-1806</inkml:trace>
  <inkml:trace contextRef="#ctx0" brushRef="#br0" timeOffset="125519.1793">17397 7402 2967,'0'0'3096,"0"0"-1677,-9 13-387,9 9-258,0 5-258,8 9-129,1 8 129,4 11-129,8 3-129,5 3 129,3 2-129,6-4-129,9-5 0,6-8 0,13-12-129,8-13 129,5-3 129,8-8-129,8-2 129,8-2-129,4 6 129,2 0 0,-3 12-129,-3 4 129,-9 6-258,-6 5 129,-11 4-129,-10 5 0,-11 6 258,-9 1-129,-3 1 0,-2 4 129,-2 2-258,2 2 129,3 1 0,2 2-129,4-4 0,2 0 0,5-3-129,1-4 129,3-2-129,2-5 258,2-6-129,-1 1 0,-1-3-129,0-1-516,0-5-2838,0 15-258,-12-6-258</inkml:trace>
  <inkml:trace contextRef="#ctx0" brushRef="#br0" timeOffset="126255.2214">16530 7879 645,'-10'41'1548,"10"-18"-258,4 6 129,7-1-258,6 7 0,8 1-258,6 4-516,7 6 129,1 5-387,6 7 129,1 7-129,1 5 129,2 2-129,1 1-129,0 1 129,-3-6 0,4 3-129,-4-4 129,3-2-258,-3-4 129,-6-1-129,0-2 258,1-2-129,-2-2 0,5-7 0,3-4-129,8-6-1548,11 1-1419,-2-18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 contextRef="#ctx0" brushRef="#br0">10186 12485 1161,'-11'0'1806,"11"0"-129,-13 4 387,13-4-258,0 0 129,0 0-387,-14 0-129,14 0-387,0 0 0,0 0-258,-14-4 0,14 4-258,0 0 0,-12-1 0,12 1-258,-14-1 0,14 1 0,-12 0 0,12 0-129,-14 0 129,14 0-129,0 0 0,-15 7 0,15-7 0,0 0 0,-8 15-129,8-15 0,-5 13 0,5-13 0,-8 12 0,8-12 0,-3 14 0,3-14 129,0 11-129,0-11 0,2 11 129,-2-11-129,0 0 129,14 14-129,-14-14 0,0 0 129,12 13-129,-12-13 0,14 5 129,-14-5-129,16 7 0,-16-7 129,16 5-129,-16-5 0,18 5 129,-18-5-129,15 7 0,-15-7 0,14 3 129,-14-3-129,12 5 0,-12-5 0,0 0 0,12 4 258,-12-4-258,10 3 0,-10-3 0,12 0 0,-12 0 0,16-1 0,-16 1 0,18-7 0,-18 7 0,14-11 0,-14 11 0,12-13 0,-12 13 0,9-12 129,-9 12-129,6-17 0,-6 17 0,5-12 0,-5 12 0,0-14 0,0 14 0,0-13 129,0 13-129,-7-11 0,7 11 0,-13-12 0,13 12 0,-18-10 0,18 10 0,-22-9 0,11 5 0,-2 0 0,-3 4 0,3-3 0,-4 3 0,2-1-129,-1 1 129,2-1 0,-1-1-516,15 2-387,-24 2-2064,14 3-1161,10-5-129,-19 12-258</inkml:trace>
  <inkml:trace contextRef="#ctx0" brushRef="#br0" timeOffset="8676.4962">11372 12359 1548,'0'12'3483,"0"-12"387,0 0-1290,0 0-129,0 0-903,0 0-258,-8 0-387,8 0 129,0 0-387,-11 17 0,11-17-258,-13 24 129,5-11-129,-2 5 0,1-1 0,-3 3-129,-1 3-129,-1-1 0,-2 1-129,2 2 129,-3-2-129,3 0 129,0-3-129,4-3 129,-1-5 0,4 0-129,7-12 0,-11 13 129,11-13 0,0 0-129,0 0 0,-9 11 0,9-11 0,0 0 0,0 0 0,-8 10 0,8-10-129,0 0 129,-6 12-129,6-12-387,0 0-774,0 0-2064,0 0-645,0 0-387,0 0-129</inkml:trace>
  <inkml:trace contextRef="#ctx0" brushRef="#br0" timeOffset="9112.5212">11088 12418 2580,'0'0'3483,"0"0"387,0 0-1032,0 0-903,6 4-129,5 3-516,-11-7-129,25 7-258,-12-5-129,6 6-258,-1-1 0,6 1 0,-4-1-129,6 3-129,-4 1 0,1 0-129,-4 0 0,2 1 0,-4 0-129,-1-3 129,-4 0 0,1 2 0,-13-11 0,17 15 0,-17-15 0,15 14 0,-15-14 129,10 14-129,-10-14-129,0 0-129,14 15-258,-14-15-516,0 0-2064,11 7-903,-11-7-645,0 0 0,0 0-258</inkml:trace>
  <inkml:trace contextRef="#ctx0" brushRef="#br0" timeOffset="9432.5395">11646 12368 4773,'0'0'4386,"0"0"-258,0 0-258,0 0-2580,-2 8-258,2-8-258,-3 11-387,3-11-516,0 13-1806,0-13-1935,3 10 129,-3-10-516,0 0-129</inkml:trace>
  <inkml:trace contextRef="#ctx0" brushRef="#br0" timeOffset="9636.5512">11711 12550 4386,'0'20'3741,"0"-20"-387,0 0-387,-5 18-2193,5-18-387,0 0-387,0 12-903,0-12-1806,0 0-774,0 0 0,0 0 0</inkml:trace>
  <inkml:trace contextRef="#ctx0" brushRef="#br0" timeOffset="11259.644">12180 12221 3096,'0'0'3354,"0"0"-387,-7 0-516,7 0-516,-13 0-387,13 0-258,-15-2-258,15 2 0,-18-1-258,18 1-129,-20-3 0,10 2-258,-2-4 0,0 5 0,0 0-129,1 0 0,0 0 0,11 0 0,-18 7-129,18-7 129,-10 14-129,10-14 129,-5 17-129,5-5 0,0 1 0,0 4 0,0 1 258,4 2-129,1 1 0,1 6 0,2 0 0,-2 5-129,-1 1 129,1 4-129,1 1-129,-2 3 129,0 3-129,-3 1 0,0 0-129,1-2 129,-2-2 0,1-5 0,2-3-129,-1-5 129,3-7 0,-1-6 0,1-5 0,-6-10 0,13 7 0,-13-7 0,18-2 0,-7-5 0,1 1 129,-1-2-129,3 0 129,-2 0-129,5 3 129,-4-1-129,4 1 0,-4 3 0,5-1-129,-4-1-258,4 4-645,-18 0-2580,25-1-516,-25 1-258,25-7-387</inkml:trace>
  <inkml:trace contextRef="#ctx0" brushRef="#br0" timeOffset="12057.6896">12700 12484 774,'0'-14'3612,"-4"2"258,4 12-129,-8-12-1032,-2-3-516,10 15-516,-11-21-516,11 21-258,-15-20 0,15 20-258,-18-10 0,6 10-258,-1-3 0,-3 3 0,0 6-129,-2 3 258,3 0-387,-3 4 258,1 2-258,-1 6 129,2 1-258,4 3 258,0 1-129,4 1 0,3 1 0,5 1 0,0-29-6966,17 13 6321,-1 6-387,8-5 129,-1-4 129,10-12 903,-1-8-129,-3-7-129,-1 25 6966,-8-30-6321,-4-7 129,-4-2 0,-3-3 129,-9 13-1161,0-1 258,-4 4 129,-3 3-129,1 4 129,6 11-129,-10-8 0,10 8 129,-3 17-774,3 7 0,0 4 0,6 7-129,-6-35 0,14 73 0,-5-38 0,3 0-129,-1-13 774,2-3 0,-1-7 129,8-7-387,-1-5-645,7-1-2838,-5-10-645,4 1-129,-5-7-258</inkml:trace>
  <inkml:trace contextRef="#ctx0" brushRef="#br0" timeOffset="14251.815">13016 12501 258,'-8'12'1935,"8"-12"-258,-5 12-387,5-12 387,0 0-129,0 0 258,0 0-258,0 0 0,0 0-129,0 0 129,0 0 0,0 0-129,11 10-258,-11-10-258,0 0 0,12 6-129,-12-6-387,9 14 0,-9-14-129,4 23-129,-4-10-129,0 4 129,-7-2-129,-2 3-129,-3-1 129,2-4-129,-2-1-129,4 1-387,-2-9-516,9 10-903,1-14-2064,0 0-258,0 0-258,0 0-129</inkml:trace>
  <inkml:trace contextRef="#ctx0" brushRef="#br0" timeOffset="15031.8597">13299 12083 129,'0'-11'3741,"0"11"387,0 0-645,0 0-645,0 0-903,0 0-387,0 15-516,10 8-258,-5 1-387,3 12 0,0 2 0,-1 6-129,-2 1 0,-1 1-129,-2-2 0,-1-2 0,-1-9 129,0-4-258,0-6-516,0-9-129,0 0-645,0-14-1548,0 0-1419,0 0 0,0 0-387</inkml:trace>
  <inkml:trace contextRef="#ctx0" brushRef="#br0" timeOffset="15535.8885">13393 12375 3354,'0'-14'4257,"0"-3"-129,0 7-774,0 10-1290,5-12-516,-5 12-387,13-9-645,-1 8 0,-12 1-258,23-4 0,-8 3-129,4 1 0,-2-2 129,2 2-258,2 2 0,-2 4 129,1 3 0,-3 3 0,-2 0 129,-3 2-129,-3 3 0,-2 3 0,-6-1 0,-1 1 0,-9-2-258,-2 0 129,-2 1-129,-3-2 129,-3-1 0,1-4 0,-5 0 0,2-5 0,0 0 0,-2-5 129,3-2 0,0 0 129,3-4-129,3-1 0,2-2 0,12 7 0,-10-11 0,10 11 0,0 0-129,8-9-258,6 9-387,-14 0-1161,29-7-2322,-13 4-258,4 1-387,-4-2-258</inkml:trace>
  <inkml:trace contextRef="#ctx0" brushRef="#br0" timeOffset="16427.9394">13755 12126 3483,'0'0'4515,"0"0"-387,0 0-1032,0 0-1032,0 0-258,7 0-774,5 0-129,-12 0-258,25-3 0,-10 0-258,4 3-129,1-1 0,0 1 0,0 0-258,1 6 129,-3 0 0,1 0-129,-6 0 129,3 1 0,-16-7-129,21 13 0,-21-13 129,11 9-129,-11-9 129,0 0-129,0 0 129,3 14-129,-3-14 0,-3 11 258,3-11-258,-13 24 0,5-10 0,1 5 0,-2-1 0,5 3 0,-3 4 129,2 1-129,3 1 129,-2 2-129,2-3 129,1 3 0,-1 3 0,-1-1-129,3-2 0,-1 2 0,-1-2 0,2-4 0,0-3 0,0-1 0,-1-6 0,-1-3 0,2-12 0,-9 12 0,9-12 0,-17 4 0,4-4 0,0 0 0,-2 4 0,1 0 0,0 0 0,2 0 0,12-4 0,-17 9 0,17-9-129,0 0-129,0 15-903,0-15-3096,9 0-129,-9 0-516,21 0-258</inkml:trace>
  <inkml:trace contextRef="#ctx0" brushRef="#br0" timeOffset="19064.0904">14901 12260 2967,'0'0'4386,"0"0"0,-9 0-258,9 0-1548,0 0-1032,0 13-387,0-13-258,6 23-516,-2-9 129,6 6-129,-3 1-129,2 3 0,2-2 0,-1 2-129,0-6 0,0-2 129,2-1-258,-1-6 129,0-3-129,0-4 0,-11-2 0,21-4 0,-11-7 0,1 0 0,1-7 0,-2-1 0,2-3 0,0 3 0,-3-1-129,2 1 129,-2 2 0,-1 4-258,-8 13 258,13-13 0,-13 13 0,0 0 0,10 13 258,-9 4-258,-1 6 129,0 6-129,-3 6 129,-1 5-129,-4 5 129,-1-1-129,0 5-129,-1-1 129,1 1 0,2-4 0,0-3-129,2-6 129,2-9 0,1-1 0,2-9 0,0-5-129,0-12-129,0 11 0,0-11-387,0 0-516,9 0-2193,-9 0-1032,6-18-258,-5 1-258</inkml:trace>
  <inkml:trace contextRef="#ctx0" brushRef="#br0" timeOffset="19365.1076">15441 12233 3870,'0'0'4515,"0"12"0,0-12-258,-4 14-1806,4-14-1419,-6 12 0,6-12-387,-2 12-258,2-12-516,0 0-516,5 13-3354,-5-13-129,0 0-387,0 0-387</inkml:trace>
  <inkml:trace contextRef="#ctx0" brushRef="#br0" timeOffset="19567.1188">15476 12400 6063,'-7'37'4902,"4"-21"-516,1-1-258,2-15-2838,-1 16-516,1-16-129,0 0-516,5 13-1032,-5-13-2838,0 0-516,0 0 0,12-7-645</inkml:trace>
  <inkml:trace contextRef="#ctx0" brushRef="#br0" timeOffset="25072.434">18351 11875 8514,'0'0'5031,"0"0"-129,11 0-516,5 0-3096,-4-3-129,9 3-387,-1-3-258,3 3-258,2 0-129,1 0 0,-1 0 0,-2 0 0,-3 6 0,-3-2-129,-4 2 129,-1-2-129,-12-4 129,8 12 0,-8-12-129,0 0 0,0 14 129,0-14-129,0 11 0,0-11 0,-3 14 0,3-14 0,-9 16 0,9-16 0,-9 23 0,4-6 0,1 0 0,-1 3 0,0 1 0,4 5 0,0 4-129,1 1 258,0 4-129,0 2 0,1 2 129,0 2-129,3 0 129,-3-2-129,0 0 129,0-3 0,-1-2 0,0-2-129,0-4 0,-2-3 129,-4-1-129,-1-4 0,-2-1 0,-4-2 129,-1-5-129,-3 0 129,-2-3 0,2 1 129,0-3-129,0-2 0,5-2 129,1-1-258,11-2 0,0 0-129,0 0-258,0 0-774,0 0-3612,8-13 0,-8 13-516,13-14-129</inkml:trace>
  <inkml:trace contextRef="#ctx0" brushRef="#br0" timeOffset="20504.1727">16152 12037 645,'12'-4'3612,"-12"4"516,0 0-129,-4 6-1548,4-6-516,-11 4-129,0-4-516,11 0-258,-15 0-258,15 0 0,-20 0-258,10 0-258,-5 0 0,0-2-129,-8 0 0,1 2-129,-1 0 0,1 0 0,-1 4 0,3 3 0,1 1 0,4 2 129,15-10-129,-16 20 129,16-20 0,-6 19-129,6-19 129,1 23 258,6-10-258,1 4 0,2 0 0,0 7 0,0 3 0,1 4-129,0 3 129,-2 4 0,-2 2 0,-3 3-129,3 3 0,-4 0 0,1 0 0,-4-4 0,1 0 0,0-3 0,0-5-129,1-5 0,0-7 129,0-6 0,3-5 0,-5-11 0,13 8 0,-13-8 0,21-3 0,-7-5 129,1 3 0,4-3 0,2-1 0,-1 2-129,3 0 129,-1 2 0,-2 0-129,2 1 0,-2 1-258,-5-2-645,10 5-3354,-25 0-258,22-2-258,-22 2-387</inkml:trace>
  <inkml:trace contextRef="#ctx0" brushRef="#br0" timeOffset="22804.3043">17254 12455 1,'12'10'3869,"-12"-10"388,0 0-258,0 0-645,0 0-774,0 0-258,9 15-387,-9-15-516,0 17 0,0-6-516,0 6-258,-1 0-129,-2 5-258,-1-1-129,-2 1-258,1 2-387,-10-12-2580,9 6-1419,-7-8-258,1-1-387,-2-9-258</inkml:trace>
  <inkml:trace contextRef="#ctx0" brushRef="#br0" timeOffset="32947.8845">12412 14679 6837,'0'0'4644,"-4"-10"387,4 10-774,0 0-2580,15 1-516,-5 1-387,13 11-129,-4-3-258,5 10-129,0-1 0,0 5-129,-1 2 0,-2 5 0,-2-3 0,1 1-129,-3 0 129,-1 0-129,-1-5 0,-4-3 0,2-5 0,-3-6 0,-1 1-258,-9-11 0,13 8-258,-13-8-645,0 0-2322,0 0-1161,12-7-258,-12 7-516,0 0 258</inkml:trace>
  <inkml:trace contextRef="#ctx0" brushRef="#br0" timeOffset="32595.8643">12668 14689 129,'12'-13'4257,"-12"13"258,7-14-258,-7 14-1677,0 0-387,0 0-387,0 0-516,-5 17-258,5-17-258,-16 32-129,2-12-129,1 10 129,-7-1-387,3 7 129,-5-1-258,1 1 129,2-3-258,0-5 129,2-4 0,5-6-129,3-5 0,9-13-129,0 0 0,-14 7-258,14-7-258,0-9-903,0 9-2451,4-15-774,-4 15-129,0-21-387</inkml:trace>
  <inkml:trace contextRef="#ctx0" brushRef="#br0" timeOffset="33759.9309">12919 14786 8127,'0'0'4902,"0"0"-129,-4 11-516,4-11-2967,8 0 0,3-4-645,6 4 0,2-4-258,5 3-129,-2-3 0,3 3-129,1-4 0,-1 5 0,-1 0-129,-1-2-129,-1 2 0,-2-4-258,2 5-1161,-8-1-3225,3 0 0,-17 0-516,20 0-258</inkml:trace>
  <inkml:trace contextRef="#ctx0" brushRef="#br0" timeOffset="33463.914">13062 14568 6321,'0'0'4902,"0"0"0,6 7-387,1 10-2709,-7-17-516,0 33-129,0-11-645,0 6-129,0 5-129,0 6-129,0-3-129,0 5 129,-2-3-129,-2-3 129,-1-2-129,0-5-129,-1-7 0,3-5-129,3 0-387,0-16-1161,0 0-2709,0-12-258,0 12-258,1-28-516</inkml:trace>
  <inkml:trace contextRef="#ctx0" brushRef="#br1" timeOffset="887576.0909">13499 14654 1806,'0'0'3096,"0"0"-258,0 0-516,0 0-516,0 0-387,0 0-129,0 0-129,0 0 0,0 0-387,0 0 258,-11-10-387,11 10 0,0 0-129,0 0-129,0 0 129,0 0-258,0-14 258,0 14-258,0 0 0,0 0 0,18-22-129,-18 22 129,13-17-129,-13 17 0,18-17-129,-18 17 0,19-17 0,-19 17 129,18-10-129,-18 10 129,17-7-129,-17 7 0,18 0 0,-18 0 129,16 7-129,-16-7 129,18 13-258,-18-13 258,0 0-129,20 20 0,-20-20 129,0 0-129,14 22 0,-14-22 0,5 18 0,-5-18 129,5 17-129,-5-17 0,0 0 0,3 20 0,-3-20 0,0 0 0,0 21 0,0-21 0,0 0 0,-3 24 258,3-24-258,-8 20 0,8-20 0,-10 28 0,10-28 0,-12 24 0,5-7 0,0-1-258,7-16 258,-15 25 0,15-25 0,-15 27 0,15-27 0,-16 25 0,16-25 0,-15 20 0,15-20 0,-17 18 0,17-18 0,-16 17 0,16-17 0,-15 9 0,15-9 0,-16 7 0,16-7 258,0 0-258,-21 8 0,21-8 0,0 0 0,-19 9 0,19-9 0,0 0 0,-13 16 0,13-16 0,0 0 0,-11 17 0,11-17 0,0 0 0,0 0 0,0 0 0,0 0 0,0 0 129,0 0-129,0 0 0,0 0 129,0 0-129,8 7 129,-8-7 0,0 0-129,22 4 0,-22-4 129,16 0-129,-16 0 129,24 0-129,-24 0 129,25 0-129,-25 0 0,28 0 0,-28 0 129,27 0-129,-27 0 0,27 0 0,-27 0 0,22 0 129,-22 0-129,24 0 0,-24 0 0,16 2 0,-16-2 0,16 4 0,-16-4 0,0 0 0,16 9 0,-16-9 0,0 0 0,0 0 0,21 9 0,-21-9 0,0 0 0,19 9 0,-19-9 0,0 0 0,19 7 0,-19-7-129,0 0 129,0 0 0,0 0 0,0 0 0,0 0-258,0 0-1032,0 0-3096,0 0-258,0 0-387,7-14-645</inkml:trace>
  <inkml:trace contextRef="#ctx1" brushRef="#br0">13592 14460 0</inkml:trace>
  <inkml:trace contextRef="#ctx0" brushRef="#br0" timeOffset="30955.7705">11021 14723 516,'7'-3'3741,"-7"3"387,0 0-129,17 0-1935,-17 0-387,19 10 0,-19-10-258,26 21-258,-15-11-258,10 12 129,-7-4-387,8 6-129,-2 1-129,6 2 129,-6 0-129,7-1-129,-4-1-129,1-1 0,-3-2 0,0-3 0,-4-6-129,-4-2 0,-1-3 0,-12-8 0,18 13 0,-18-13-258,13 0-645,-13-7-1290,0 7-2322,0 0-129,15-18-258,-12 7-516</inkml:trace>
  <inkml:trace contextRef="#ctx0" brushRef="#br0" timeOffset="30559.7479">11250 14702 1806,'11'-12'4257,"-11"12"129,0 0-387,0 0-1935,0 0-387,3 6-258,-3-6-516,-7 26-258,-3-11-258,2 7 129,-4 2-258,2 5 0,-2 0-129,0 0 0,0 2-129,0-2 129,-1 3-129,0-3 0,-2-1 0,1-5 0,2-2 0,1-5 0,3-1 129,8-15-129,-14 14-129,14-14 0,0 0-258,-6-6-516,6 6-516,0-12-1419,0 12-1548,0-20-129,2 9-387</inkml:trace>
  <inkml:trace contextRef="#ctx0" brushRef="#br0" timeOffset="31556.8049">11734 14687 6063,'-10'3'4902,"10"-3"-258,0 0-1032,-18 1-1806,18-1-129,7 2-645,6 0-387,-3-2 0,6 1-387,-2-1 129,6 5-258,-3-3 0,2 0-129,0 1 0,-1 0 0,0-1 129,-2 0-129,0 0-129,-4-2 0,1 1-129,-13-1-129,15 4-516,-15-4-645,0 0-2967,0 0-129,0 0-387,-2 12-129</inkml:trace>
  <inkml:trace contextRef="#ctx0" brushRef="#br0" timeOffset="31851.8218">11768 14894 4257,'-8'13'4902,"8"-13"-129,0 0-129,0 0-2580,12 0-645,-12 0-258,21-7-258,-8 1-258,4 4-258,-4 0-258,5 2 129,-4 0-258,1 0 129,-3 0 0,0 0-129,-12 0 0,20 6 0,-20-6 0,16 4-387,-16-4-645,11 1-2838,-11-1-774,13 3-258,-13-3-516</inkml:trace>
  <inkml:trace contextRef="#ctx0" brushRef="#br0" timeOffset="3988.2281">10320 16760 1032,'0'0'2967,"0"0"-516,0 0-774,0 0-774,-1-11 0,1 11 0,0 0 0,-7-16-129,7 16 129,0 0 0,0 0-129,-12-14 0,12 14-129,0 0-258,-13-3 0,13 3-129,-10 0 0,10 0-129,-12 0 0,12 0 0,-13 3 129,13-3-129,-10 9-129,10-9 129,-13 16 0,13-16 0,-12 17 0,12-17 0,-13 25 129,13-25-129,-14 22 0,8-10 0,1 1 129,1-1-129,0 2 0,4-14-129,-6 20 129,5-8-129,1-1 0,0-11 129,0 20-129,0-20 0,5 21 129,-5-21-129,7 15 0,-7-15 129,9 15 0,-9-15-129,10 14 0,-10-14 129,13 8-129,-13-8 0,15 4 129,-15-4-258,17 7 258,-17-7-129,19 5 0,-19-5 0,21 1 0,-11 3 0,-10-4 0,20 0 0,-20 0 0,21-7 129,-21 7-129,16-7 0,-16 7 0,18-12 0,-18 12 0,15-15 0,-15 15 0,14-16 129,-8 5-129,-1 1 0,-1-1 0,1-4 0,-3 1 0,0-1 129,-1-2-129,-1-2 0,0-1 0,0 4 0,0-1 0,-3 0 0,-1-3 0,-1 5 258,-1 4-258,6 11 0,-12-15 0,12 15 0,-18-15 0,7 13 0,-1 2 129,2-3-129,-2 3-129,0 0 129,2 1 0,10-1 0,-20 4 0,20-4-258,-13 3 129,13-3-516,-12 0-1290,12 0-2322,0 0-258,0 0-387,0-12 258</inkml:trace>
  <inkml:trace contextRef="#ctx0" brushRef="#br0" timeOffset="28296.6184">10128 15969 2580,'5'9'3741,"-5"-9"0,11 17-2064,-11-17 0,12 14 0,-12-14-516,15 23-129,-15-23-258,19 26 0,-12-3-258,6 3 129,-6 0-387,2 2 129,-1-3-129,2 4 0,-4-2-129,1-1 129,-4-11-258,4-1 129,-3-3 129,-4-11-258,9 13 129,-9-13-129,0 0 0,10 8 0,-10-8 0,0 0 0,16 0 0,-16 0 129,12-3-129,-12 3 0,16-17 129,-16 17 0,21-26 0,-9 11 0,-1-12 0,5 0 0,-1-2 0,4 1 0,-2-1 0,-1-1 0,0 2 0,-2 4-129,-2 7 129,0 3 0,-6 3 0,-6 11 0,10-13 0,-10 13-129,0 0 129,0 0-129,0 0 258,0 0-258,0 0 0,0 0 0,0 0 0,0 0-387,11 9-387,-11-9-2709,0 0-903,0 0-387,0 0-516</inkml:trace>
  <inkml:trace contextRef="#ctx0" brushRef="#br0" timeOffset="37723.1576">11265 16707 2322,'0'0'3999,"0"0"-258,0 0-774,0 0-645,0 0-258,0 0-258,-11 0-516,11 0-258,0 0-129,0 0-258,-17 9-258,11 4 0,-5-2-129,3 11 0,-4 2 0,-1 8-129,-1-1-129,-3 6 129,-2 1-129,2 1 0,-1-3 0,0-9 0,4-1 0,2-4 129,2-7-258,3-4 129,7-11 0,0 0 0,-5 12-129,5-12 0,0 0-258,0 0-258,9 0-774,-9 0-2967,0 0-258,2-11-258,0 1-258</inkml:trace>
  <inkml:trace contextRef="#ctx0" brushRef="#br0" timeOffset="38100.1792">11005 16774 4257,'0'0'5031,"0"0"-387,0 0 0,0 0-2709,0 0-903,0 0 0,11 0-258,4 8-129,-3 0-258,8 5 129,-1 2-258,2 4-129,0 0 129,2 6-129,0 0 0,3 4 0,-3-3-129,-1-3 129,-2 4-129,-1-7 0,-4-2 0,-2-5 129,-2-1-258,-11-12 0,14 15 0,-14-15-129,0 0-129,0 0-516,14 7-774,-14-7-2709,0 0-387,0 0-129,1-6-387</inkml:trace>
  <inkml:trace contextRef="#ctx0" brushRef="#br0" timeOffset="38572.2062">11619 16713 7353,'0'0'5160,"0"0"-129,0 0-387,-13 0-3225,13 0-387,0 0-516,0 0-129,-5 10-387,5-10-129,4 13-258,-4-13-903,17 14-2967,-17-14-387,14 20-258,-14-20-645</inkml:trace>
  <inkml:trace contextRef="#ctx0" brushRef="#br0" timeOffset="38784.2183">11694 16941 5934,'5'22'5160,"-5"-22"-258,0 0-258,-7 4-2967,7-4-516,0 0-387,0 0-129,0 0-387,0 0-258,0 0-258,0 0-903,16-2-3354,-16 2-129,8-14-516,-8 4-129</inkml:trace>
  <inkml:trace contextRef="#ctx0" brushRef="#br0" timeOffset="41324.3635">12275 16482 3225,'0'0'4257,"0"0"129,-5 15-1806,-7-17-387,12 2-645,-11 0 0,11 0-516,-11 0-129,11 0 0,-13 0-387,13 0 0,-11-5-129,11 5 0,-14-8 0,14 8-258,-17-3 0,17 3 0,-20-5 0,10 3 0,-2 2-129,12 0 129,-21 0-129,21 0 0,-17 0 129,17 0 0,-11 0 0,11 0-129,0 0 129,0 0-129,-11 10 129,11 2-129,0 0 0,0 2 129,1 6-129,4-1 0,-3 3 129,2 4-129,-1 0-129,1 4 258,-1 6-129,0-2 0,0 7-129,1 0 258,0 0-129,-1-2 0,-3-2 0,3-1 0,-1-8 0,0 4 0,-1-8 0,-1-2 0,2-1-129,0-4 258,-1-2-258,-1-15 258,2 22-258,-2-22 258,0 0-129,7 13 129,-7-13-129,0 0 0,13 3-129,-13-3 129,12 1 0,-12-1 129,16 0-129,-16 0-129,19 3 129,-6-3 129,-3 0-258,4-3 129,-14 3 0,21-4 0,-21 4-129,19-2 129,-19 2 0,0 0 0,13-1 129,-13 1-129,0 0 0,0 0 0,0 0 0,0 0-258,0 0-129,0 0-1290,0 0-2967,0 0-258,14-5-258,-14 5-387</inkml:trace>
  <inkml:trace contextRef="#ctx0" brushRef="#br0" timeOffset="48127.7527">12836 16678 645,'0'0'2967,"0"0"-258,0 0-516,0 0-258,0 0-387,-15-11-258,15 11-129,0 0-258,-13-8-129,13 8-129,-14-4-129,14 4 0,-17 0-129,7-4 129,10 4-129,-16 0-129,16 0 129,-18 3-129,18-3 129,-20 11-129,20-11 129,-19 14-129,19-14 0,-20 17-129,12-2 258,8-15-258,-15 20 0,9-1-129,1-2 129,0-5 0,4 7 0,-1-2-129,2 1 258,0 1-258,0 0 129,1-4 0,2 5 0,3 3-129,3 1 129,0-7 0,3 3 0,1-2-129,2-1 129,1-4 0,4-1 0,1-7 0,-1-5 0,1 0 129,0-7-258,-2-8 129,1-4-129,-2-3 129,-3-4-129,-2-2 129,-2-5-129,-5 2 0,2 2 129,-5-5 0,1 0-258,-4 5 258,0-3-129,0 7 0,-6 4 0,4 2 0,2 19 0,-9-17 0,9 17 0,0 0 129,-9 14-129,8 0 0,-1 6 0,2 6 0,0-1 0,0 4 129,4-4-129,2 4 129,1-2-129,1 1 129,4-4 0,0-10 0,2-4 129,0 0-258,3-1 129,-1-8 0,0 1 0,-1-2-129,1-4 0,-1 1-387,-15 3-645,29-10-3870,-29 10 0,21-12-387,-16-2-258</inkml:trace>
  <inkml:trace contextRef="#ctx0" brushRef="#br0" timeOffset="49084.8075">13260 16736 4386,'-8'6'5160,"8"-6"-258,17 0-258,-17 0-3096,26-4-129,-11-9-258,11 8-387,-5 1-387,4 4 129,-1-5-258,0 3-129,-4 2 0,-2 0-129,1 4-129,-5 2-387,6 6-1161,-20-12-2838,25 10-516,-25-10-129,20 9-258</inkml:trace>
  <inkml:trace contextRef="#ctx0" brushRef="#br0" timeOffset="48791.7901">13360 16598 1548,'0'12'4386,"-1"-1"516,1-11-387,0 0-2322,0 23-387,0-23-516,4 26-258,-4-11-258,9 12-258,-5-1-258,2 6 0,-3 0-129,2 1 0,-2-3-129,0 3 129,0-5-258,1-5 129,-1 0-258,-2-11-645,11 5-2193,-12-17-1548,0 0-129,0 0-516</inkml:trace>
  <inkml:trace contextRef="#ctx0" brushRef="#br0" timeOffset="53575.0643">14564 16929 3225,'3'8'4773,"-3"-8"-258,0 11 0,0-11-2838,0 0-258,0 0-258,2 20-258,-2-20-387,7 19-129,-7-19 0,7 21-129,-6-9-129,0 4 0,-1 2-129,-1-1-129,-3 3-129,-6-3-645,7 11-1419,-4-10-2322,-2-2-129,0-5-387,9-11 129</inkml:trace>
  <inkml:trace contextRef="#ctx0" brushRef="#br0" timeOffset="54447.1142">14974 16375 2967,'0'0'4644,"0"0"129,-13-12-1032,13 12-1290,0 0-516,-1 10-258,1-10-645,0 25-387,0-9 129,2 8-516,4 7 129,1 3-258,-1 3-129,0 6 0,-1 3 0,-3 2 0,0-4-129,-2 1 0,3-3-258,-3-6-387,4 3-1032,-4-19-2709,0 3-258,0-23-129,4 13-387</inkml:trace>
  <inkml:trace contextRef="#ctx0" brushRef="#br0" timeOffset="54936.1421">15009 16723 5031,'0'-14'5031,"0"-3"-516,0 0-903,12 12-1935,-10-12-129,13 12-387,-8-9-258,10 13-387,-5-6 129,6 7-258,-3 0-129,3 8 129,1-1-258,1 5 0,-1 1-129,-2 1 129,0 5-129,-4 3 0,-4-2 129,2-3-129,-8 8-129,-2-4 129,-1-2 129,-2-2-258,-6-5 129,-6 0 0,1-4-129,-4-2 129,0-5-129,-3 3 129,0-3 0,2-1 0,2 0 0,4 0 129,12 0-129,-18-3 0,18 3 0,-2-12 0,2 12 0,0 0-129,13-9-258,-13 9-903,30-8-3096,-19 4-129,6 3-516,-2-4-258</inkml:trace>
  <inkml:trace contextRef="#ctx0" brushRef="#br0" timeOffset="55588.1793">15333 16724 7611,'0'0'5160,"0"0"-387,0 0-129,0 0-2967,3-8-645,11 5-258,-1-2-387,4 5 0,2-1-258,1 1 0,1 0 0,0 0-129,2 0 0,0 0-129,1 2-258,-4-3-516,9 6-1677,-11-6-2064,4 0-258,-9-9-129,5 1-645</inkml:trace>
  <inkml:trace contextRef="#ctx0" brushRef="#br0" timeOffset="55304.1632">15460 16535 8514,'7'-11'5031,"-7"11"-129,0 0-387,7 9-3225,-7-9-129,1 16-516,0 1-387,3 7 0,1 1-129,-2 1 0,0 3-129,0 0 129,-1 3-129,-2 2 0,0-4-129,0-2-129,0 1-129,0-7-387,0 6-1032,-3-13-2709,3-2-387,0-13-129,0 0-516</inkml:trace>
  <inkml:trace contextRef="#ctx0" brushRef="#br0" timeOffset="58067.3212">16585 16326 4386,'0'0'5031,"0"0"-516,0 0 0,0 0-2580,0 0-129,0 0-645,0 0-387,8-1 0,-8 1-387,18-1 0,-6 1-129,-2 1 0,4 3 0,-1-4-129,1 3 0,-1-1 0,2 3 0,-2 0-129,-3-3 0,-10-2 0,20 7 129,-20-7-129,14 5 0,-14-5-129,0 0 258,0 0-129,0 0 0,0 0 129,0 0-129,0 0 0,0 0 0,5 10 0,-5-10 0,0 17 129,0-7-129,-1 1 0,0-1 0,1 7 0,0 0 129,0 1-129,4 1 0,-1 5 0,2 3 0,0 3 0,1 4 0,-1 5 0,-1-1 0,-2 3 0,3 1 0,-3-2 0,1-5 0,-3 1 0,2-4 0,-1-7 0,-1-4 0,0-2 0,0-4-129,0-3 129,0-12 0,-8 16 0,8-16 0,-19 3 129,9-1-129,-2-2 129,-1 0 0,0 0-129,1 0 129,1 1 0,11-1-129,-17 5 0,17-5 129,0 0-129,-12 1 0,12-1 0,0 0-129,0 0 129,0 0-129,0 0 0,0 0-387,6 8-516,-6-8-3225,0 0-516,0 0-258,6-7-645</inkml:trace>
  <inkml:trace contextRef="#ctx0" brushRef="#br0" timeOffset="59087.3796">17327 16999 5805,'11'2'5160,"-11"-2"-516,14 6-129,-14-6-3096,0 0 0,10 13-516,-1 0-129,-5-1-258,2 3-129,-5 2-129,0 4-129,-1 1-129,-1-1 0,-4 0-387,-4-2-516,5 8-1677,-6-11-2193,2 2 0,-2-12-516,10-6-129</inkml:trace>
  <inkml:trace contextRef="#ctx0" brushRef="#br0" timeOffset="67350.8521">17722 16518 1161,'0'0'3225,"2"12"-1290,-2-12 129,0 0-129,0 0 0,0 0-258,0 0-129,10 12-258,-10-12-258,4 14 0,-4-14-258,9 17-129,-5-6-258,7 6 129,-4 2-258,4 5 258,-1-1-258,3 4 0,-1 3-129,3 0 129,0-3-129,2 0 0,-3-4 0,2-2 0,-1-9 0,1-3-129,-5-5 129,1-4-129,-12 0 0,14-8 0,-14 8-387,10-25-387,1 16-3612,-7-10-129,-1 6-387,0-4-129</inkml:trace>
  <inkml:trace contextRef="#ctx0" brushRef="#br0" timeOffset="68051.8921">18095 16581 2580,'0'0'3741,"0"0"-516,0 0-774,0-10-387,0 10-516,0 0-258,0 0-258,0 0 0,0 0-387,0 0-258,0 0 129,0 0-129,0 0 0,0 12-129,0-12 258,-1 18-258,-2-2 0,-3 0-129,1 6 129,-4 5-129,0 2 0,-2 1 0,-1 3 129,-3 1-258,0 1 129,-1-2-129,2 0 129,-2-1-129,3-1 0,-1-4 129,2-3-258,-2 3 129,6-5 129,-2 0-129,2-4 0,1-1 0,0-1 0,3-2 0,3-3-129,1-11 129,0 0 0,-1 16-258,1-16-258,0 0-1032,0 0-2967,9 2-129,-9-2-387,6-11-129</inkml:trace>
  <inkml:trace contextRef="#ctx0" brushRef="#br0" timeOffset="82504.719">18379 16548 3999,'0'11'4257,"0"-11"-1161,0 0-903,0 0 0,0 0-645,-11-2-129,11 2-516,0 0-258,0 0 0,0 0-258,0 0 0,0 0 0,0 0-129,0 0-129,0 0 129,0 0-129,0 0 0,4 7 0,-4-7 0,0 0 0,0 0-129,0 0-129,0 0-129,6 15-645,-6-15-1161,0 0-2322,0 0-258,0 0-516,0 0 258</inkml:trace>
  <inkml:trace contextRef="#ctx0" brushRef="#br0" timeOffset="83719.7885">18404 16835 1419,'0'0'3483,"0"0"-645,-6 0-645,6 0-774,0 0 0,0 0-387,0 0-129,0 0-129,0 0-129,0 0 258,0 0-258,0 12 129,0-12-258,0 0 0,0 0-129,0 0-129,0 10 0,0-10-129,0 0 0,0 0 0,0 0-129,0 0-645,14 3-2967,-14-3-774,0 0-129,0 0-387</inkml:trace>
  <inkml:trace contextRef="#ctx0" brushRef="#br0" timeOffset="85115.8683">18963 16368 1548,'0'0'3999,"0"0"-258,0 0-1290,0 0-645,0 0-129,0 0-645,0 0 129,0 0-387,0 0 129,-5-1-258,5 1-129,0 0-129,-13-1 0,13 1-129,-16-4 0,16 4 129,-18 0-258,18 0 129,-20 0-129,7-1 0,1 1 0,0 0-129,-2 0 129,2 4 0,0-2-129,-1 1 129,2 2 0,11-5-129,-20 5 129,20-5-129,-14 10 129,14-10-129,0 0 0,-10 8 129,10-8-129,0 0 129,0 0-258,0 11 258,0-11-129,0 0 0,3 17 129,-3-17-129,4 10 0,-4-10 0,3 24 129,-2-10-129,2 3 0,-3 6 0,0 3 0,0 5 0,0 3 0,0 4 0,0 2-129,0-2 129,0-1 0,1-1 0,0-4-129,4 1 129,-2-3 0,1-2 0,-1-6 0,0 4-129,0-4 129,1-1 0,-1-5 0,1 1 0,-1-3 0,1-2 0,-4-12 0,7 19 0,-7-19 0,13 10 0,-13-10 0,16 10 0,-5-10 0,0 0 0,2 0 0,1 0 129,-2-2-129,2 1 0,-2-2 0,-2 3 0,-10 0-129,19 0 129,-19 0 0,13-2 0,-13 2-258,0 0-516,0 0-774,17 0-2709,-17 0-516,0 0-258,0 0-129</inkml:trace>
  <inkml:trace contextRef="#ctx0" brushRef="#br0" timeOffset="87492.0042">19778 16878 3225,'9'-9'4773,"-9"9"-258,11-13 0,-11 13-3483,0 0 129,0 0-387,0 13-258,0-3-129,2 9 0,-2-2-258,0 7 129,0-2-387,-2 0 129,-2-1-387,-4-6-774,8 2-3225,0-17-258,0 0-387,-12 2 0</inkml:trace>
  <inkml:trace contextRef="#ctx0" brushRef="#br0" timeOffset="90683.1868">20758 16302 774,'2'-11'2838,"-2"11"0,0 0-387,0 0-387,0 0-516,0 0 258,-7-3-387,7 10-129,0-7-387,0 0 0,0 0-129,0 0-129,0 0 0,0 10-258,0-10 258,0 0-258,0 0 0,13 0 0,-13 0-129,15 0 0,-15 0-129,21 0 0,-9 0 0,2 2-129,-2-1 129,-1 3-129,2-4 0,-2 3 0,-11-3 0,19 1 129,-19-1-129,13 4 0,-13-4 129,0 0-129,0 0 0,12 9 258,-12-9-258,0 0 0,0 0 0,-1 12 0,1-12 0,0 0 0,-10 15 0,10-15-258,-6 19 258,6-19 0,-2 23 0,-1-12 0,2 7 0,0-2-129,0 1 258,-1 0-258,2 7 258,-1 0-258,1 0 258,0 1-258,0 2 129,0 3 0,0 5 0,1-6 0,2-1 129,-2 3-129,1-4-129,-2-2 129,2-3 0,-2-5 0,0 2 0,0-2-129,-3-5 129,3-12 0,-7 22 0,4-8 0,3-14 0,-9 18 0,9-18-129,-6 19 258,6-19-129,0 0 0,-10 13 0,10-13 0,0 0 0,-9 11 0,9-11 0,0 0 0,-16 5 0,16-5 0,-11 7 0,11-7 0,-18 0 0,18 0 129,-21 2-129,10-2 0,0 0 0,-1 0 129,1 0-129,11 0 258,-18 0-258,18 0 0,0 0 0,-11 0-258,11 0 0,0 0-387,8 0-1935,-8 0-2193,18-5-387,-18 5-258,14-11-128</inkml:trace>
  <inkml:trace contextRef="#ctx0" brushRef="#br1" timeOffset="882599.682">13765 16622 258,'0'0'3225,"-8"-17"129,8 17-903,0 0-516,0 0-387,0 0-258,0 0 0,0 0 0,0 0-258,0 0 129,0 0-387,0 0 129,0 0-258,11 0 129,-11 0-129,9-22-258,-8 2-129,6 3 0,-4-1 0,6 2-129,-1-2-129,-1 2 129,2-2 0,-9 18 0,19-17-129,-19 17 129,20-11-129,-20 11 258,20-6-258,-20 6 0,14 0 129,-8 20-129,-1 4 0,0-2 0,-2 2 0,3 0-129,-3 0 129,2-4 0,-1 1 0,-4-21 0,10 19 0,-10-19 0,8 18 0,-8-18 0,1 21 0,-1-21 0,0 20 0,0-20 0,-3 25 0,3-25 0,-9 21 0,9-21 0,-8 23 0,8-23 0,-12 25-258,12-25 258,-13 26 0,13-26 0,-14 25 258,14-25-258,-19 25 129,19-25-258,-20 24 258,20-24-129,-25 20 129,25-20-129,-22 19-129,22-19 129,-20 12 0,20-12 0,-17 14 0,17-14 0,0 0 0,-15 11 0,15-11 0,0 0 0,0 0 0,0 0 0,0 0 0,0 0 0,-4 17 0,4-17 0,0 0 0,0 0 0,0 0 0,10 7 0,-10-7 0,16 0 0,-16 0 0,21 0 0,-21 0 0,25 0 129,-25 0-129,29 0 0,-29 0 129,30 0-129,-16 0 0,2 3 0,1 7 0,-3-10-129,-14 0 129,28 4 0,-28-4 0,27 7 0,-27-7 0,17 7 0,-17-7 0,0 0 129,15 10-129,-15-10 0,0 0 0,0 0-129,0 0 0,0 0-903,0 0-3354,0 0-258,0 0-258,0 0-516</inkml:trace>
  <inkml:trace contextRef="#ctx0" brushRef="#br1" timeOffset="884939.6862">15955 16564 1032,'0'0'3225,"0"0"0,0 0-645,0 0-258,0 0-387,0 0-258,0-12 0,0 12-387,-2-19-129,2 19-516,0-21 129,0 21-258,8-27 0,-8 27-258,16-22 0,-16 22-129,19-7-129,-19 7 129,19-8 0,-19 8-129,19-8 129,-19 8 0,21-8 0,-21 8 0,14-10 0,-14 10 0,18-11-129,-18 11 129,16 0-129,-16 0 0,0 0 258,22 1-258,-22-1 0,0 0 129,21 20-129,-21-20 129,0 0-129,17 31 0,-14-13 0,-3-18 0,8 30 0,-4-12 0,-2 3 0,-1-1 0,1-2 0,-2-18 0,0 20 0,0-4 129,0-16-129,0 18 0,0-18 0,0 17 0,0-17 0,-9 18 0,9-18-129,-11 17 129,11-17 0,0 0 0,-19 24 0,19-24 0,-16 14 0,16-14 129,-13 14-258,13-14 129,0 0 0,-22 20 0,22-20 0,-16 15 0,16-15 0,-19 11 0,19-11 0,-27 17 0,12-8 0,15-9 129,-28 17 0,28-17-129,-26 16 0,26-16 0,-19 15 129,19-15-129,-12 17 129,12-17-129,0 0-129,0 0 129,-12 16 129,12-16-129,0 0 0,0 0 0,0 0 0,-4 17 0,4-17-129,0 0 129,0 0 0,0 0 129,0 0-129,0 0 129,9 2 0,-9-2 0,0 0 0,17 0-129,-17 0 129,20 0 0,-20 0-129,23 0-129,-23 0 258,27-4-258,-27 4 129,29-2 0,-13 2-258,-16 0 258,28-5 0,-28 5 0,28 0 0,-13 0 0,-15 0-129,26 0 129,-26 0 129,25 0 0,-25 0-258,22 1 129,-22-1 129,18 8-129,-18-8 0,0 0 0,16 2 0,-16-2 0,0 0 0,0 0 0,16 7 0,-16-7 0,0 0 0,0 0-129,16 6-1032,-16-6-3483,0 0 0,0-13-387,0 13-516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6:55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14666 2580,'13'-2'3741,"-13"2"-129,13-7-1032,-2 7 0,-11 0-903,0 0-258,0 0-258,13-2-258,-13 2-258,0 0 0,0 0-129,0 0-258,-12 0 0,12 0-129,-16 0 0,3 0-258,-1 3 258,-3-2-129,-2 1 0,2-1 0,-3-1 0,0 0 0,-3 0 0,1 0 0,-1 0 0,3 0 0,-1-1 0,0 1-129,2 0 129,1 0 129,4 0-129,1 0 0,3 0 129,10 0-129,-13 0 129,13 0-129,0 0 0,0 0 129,0 0-129,-8 12 0,8-12 129,0 14-129,1-3 129,5 2-129,-3 2 129,1 5-129,-1-1 129,1 4-129,-1 1 0,1 3-129,-1 4 0,0 3 129,1-5-129,0 4 129,2 5-129,-3-2 129,1 3-129,-1 0 129,0-2 0,0-4 0,-2 5-129,2-5 129,-2-1-129,-1-6 129,0-2-129,0-2 129,0-2-129,0-3 129,0 0 0,0-7 0,0-10 0,0 19 0,0-19 129,0 12-129,0-12 0,0 0 0,15 12 129,-15-12-258,15 7 258,-2-3 0,-2-4-129,1 1 0,0-1-129,3 0 387,3-2-258,4-1 0,-3 1 0,0-3 0,-6 3 0,9-2 129,-10 4-129,3-2-129,-15 2-258,0 0-1032,13-9-2064,-13 9-903,0-12-129,-10 6-516</inkml:trace>
  <inkml:trace contextRef="#ctx0" brushRef="#br0" timeOffset="624.0357">718 14673 774,'12'9'1806,"-12"11"387,-3-4 0,-1 0 0,4 11-258,-2 1-516,2 9-387,-1-2-129,1 12-258,0-3-258,1 7 0,-1 0-258,1 2 129,-1-1 0,0-2-129,0-1 0,1-7 0,-1-2 0,5-4 0,-3-10-258,5-5-129,-1-4-903,-6-17-2451,13 11-129,-13-11-387,13-6 129</inkml:trace>
  <inkml:trace contextRef="#ctx0" brushRef="#br0" timeOffset="4852.2769">1275 14839 3870,'0'0'4257,"0"0"-258,0-13-903,0 13-903,0 0-516,-2 8-387,2-8-258,-11 19-129,0-7-258,4 6-129,-4 0-258,3 6 0,-3-1-129,0 0 129,0 0-258,0-1 0,0 2 0,2-4 258,-2-3-516,3-1 258,1-4 0,2-1-129,5-11-387,0 0-258,-7 14-1290,7-14-2193,-3-9-258,-3-4-258,6 2-258</inkml:trace>
  <inkml:trace contextRef="#ctx0" brushRef="#br0" timeOffset="5137.2936">1071 14866 1935,'0'0'4773,"4"-11"-129,-4 11 0,12-1-1419,5 9-1161,-17-8-387,26 21-516,-12-9-387,7 6-258,-2 2-258,2 2 0,2 2-129,-1-5-129,-1-4 129,0 0-129,1-2-129,-3-3 129,0 0-258,-6-6-258,7 6-774,-20-10-2451,17 12-903,-17-12-129,11 8-516</inkml:trace>
  <inkml:trace contextRef="#ctx0" brushRef="#br0" timeOffset="5681.325">1604 14855 4257,'0'0'4773,"13"4"-258,-13-4-129,11-6-2193,5 6-387,-16 0-645,21-6-387,-9 4-387,2 2 129,-1-2-258,0 2-129,0 0 0,1 0-129,-1 0 0,-2 0-129,1 0-387,-12 0-774,18 7-1935,-18-7-1161,0 0-387,0 0-258,-1 20 0</inkml:trace>
  <inkml:trace contextRef="#ctx0" brushRef="#br0" timeOffset="5928.3391">1632 14970 3999,'-4'12'4902,"4"-12"-258,7-6 0,7 6-2064,-8-10-774,14 9-516,-10-9-258,7 8-387,-6-3-258,3 5-129,-2-1-129,-1 1 0,-11 0-129,20 3-129,-20-3-129,14 7-903,2 2-3354,-16-9-129,14 13-387,-14-13-387</inkml:trace>
  <inkml:trace contextRef="#ctx0" brushRef="#br0" timeOffset="6563.3754">2320 14766 5805,'0'0'4644,"-6"2"129,-1 9-645,-9-4-2709,11 13-129,-13-7-387,8 11-258,-9 0-129,6 6 0,-6 2-258,4-3 0,-1-3-129,-1 5 0,4-4 0,2 0-129,-1-5-129,4-7 0,4-2-387,4-13-774,0 19-1935,0-19-1290,0 0-258,-1-16-387,1 1 129</inkml:trace>
  <inkml:trace contextRef="#ctx0" brushRef="#br0" timeOffset="6844.3915">2085 14806 8127,'-3'-11'4902,"3"11"-258,0 0-387,9 14-2838,-2-2-387,8 10-129,-1 0-258,7 4-258,-2 1-129,2 3-129,-2-1 0,2-1 0,1-2-129,-4 0-129,2 0 0,-4-4-258,4-1-516,-10-14-1032,10 8-2451,-20-15-516,22 15-258,-22-15-258</inkml:trace>
  <inkml:trace contextRef="#ctx0" brushRef="#br0" timeOffset="7204.4121">2605 14768 5934,'9'-10'5031,"-9"10"-387,0 0-258,0 0-2967,2 13 0,-4-1-387,2 10-129,-4 2-516,4 8-129,-2 2-129,0-1 129,1-3-129,1 3-129,0 1 0,0-5-129,0 0-258,0-12-903,5 2-3096,-5-8-129,3 2-516,-3-13-258</inkml:trace>
  <inkml:trace contextRef="#ctx0" brushRef="#br0" timeOffset="7481.4279">2474 14904 9288,'-10'-17'5031,"10"5"-258,0 12-1032,14-5-2451,5 5 0,-7 0-516,7 2-258,-2 1-258,3 5 0,1-3-129,1 3 0,0-3-129,-1-2-258,5 6-774,-12-9-3741,12 3 129,-11-6-387,4-1-774</inkml:trace>
  <inkml:trace contextRef="#ctx0" brushRef="#br0" timeOffset="8600.4918">2929 14784 3483,'0'0'4773,"-7"2"0,7-2-387,-5-20-1806,5 20-387,1-27-1032,10 15 129,-8-8-645,6 4 129,0 1-387,0 4 0,0-2-129,-9 13 0,18-12-258,-18 12 129,23 0-129,-11 0 0,-1 5 0,3 7-129,-1 3 258,0 0-258,-3 3 258,-3 6-258,-5-2 129,-2 2-129,-1 1 129,-7 1-129,-3 1-129,-3-1 129,0-1 0,-4-3 0,2 2 129,-3-2-129,4-3 0,2-3 129,1-4 0,12-12 0,-14 17 0,14-17 129,0 0-129,5 12 0,6-10 0,1 0 129,3 0 0,3 3 129,2-5-129,2 1 0,1 1 129,0-2-129,-2 0 0,3 0 0,-6 0-129,-1 0-258,-3 4-258,-14-4-2064,14 0-2064,-14 0-387,0 0-387,0 0-387</inkml:trace>
  <inkml:trace contextRef="#ctx0" brushRef="#br0" timeOffset="10012.5727">3482 14518 1806,'0'0'4515,"-9"8"-129,9-8 0,0 0-1806,0 0-387,0 0-774,9-4-258,-9 4-516,16-4 0,-5 0-129,4 4 0,-1 0-258,5 0-129,0 0 0,3 0 0,0 0 0,3 0-129,-3 0 129,2 0-129,-2 0 0,-2 0 0,-4 0 0,-3 0 0,-13 0 0,17 3 0,-17-3 0,2 15 0,-2-15 129,-1 19-129,-4-7 0,0 2 0,1 3 0,-1 1 0,3 2 129,0 0-258,2 3 129,0 3 0,0 0 0,0 5-129,0 0 129,4 2-129,-3 3 129,3 1 0,-2-3 0,-1 2 0,-1-2 0,0 0 0,0-2 0,0-4 129,0-5-129,0-2 0,-3 0 0,-1-7 0,1-2 0,3-12 0,-10 16 0,10-16 0,-15 5 0,4-5 0,0 0 0,-5-1 0,0-3 0,-3-3 0,-1 1 129,0 0-129,0 0 0,-1 3 0,5-3 129,-2 4-129,5 0 0,0 2 0,13 0 0,-13 0 0,13 0 0,0 0-258,0 0-258,0 0-1548,11 8-2451,-11-8-258,20 2-387,-20-2-129</inkml:trace>
  <inkml:trace contextRef="#ctx0" brushRef="#br0" timeOffset="10636.6084">3647 14546 2193,'0'0'4515,"0"0"0,0 16-129,0-16-1806,0 35-516,-6-16-258,6 15-774,0-2-258,0 8-387,0 2 129,0 6-387,0-5 129,4 6-129,-1-3-129,1-2 0,-1-5 0,1-3 0,1-7-387,-3-11-516,12 9-2322,-14-27-1290,9 15-387,-9-15-129,0 0-258</inkml:trace>
  <inkml:trace contextRef="#ctx0" brushRef="#br0" timeOffset="13663.7815">4197 14483 2451,'0'0'3483,"0"0"387,0-15-1161,0 15-387,0 0-387,-11 0-258,0 0-387,11 0-258,-17 12-129,10 5-129,-5-2-258,1 7-129,-2 2-129,3 5 0,-4 0 0,5 8-129,1 1 0,2 5-129,4 2 387,2 2-387,2-1 0,8 0 129,2 1-129,1-7 0,2-5 0,1-6-129,1-5-387,-5-12-258,7 7-1419,-19-19-2064,21 5-387,-21-5-129,9-10-387</inkml:trace>
  <inkml:trace contextRef="#ctx0" brushRef="#br0" timeOffset="14767.8447">4465 14694 2322,'15'-5'4515,"-15"5"-129,0 0-387,3-17-1161,-3 17-645,0 0-387,-3 10-645,-10-6-387,6 10-129,-6-3-129,2 10-387,-7 1 0,4 1 0,-4 1 0,2 5-129,2-4 129,-1 2-129,4-2-129,2-6-129,3 0-129,-2-6-258,8 1-258,0-14-1161,0 0-2193,0 0-387,0 0-258,0-17 0</inkml:trace>
  <inkml:trace contextRef="#ctx0" brushRef="#br0" timeOffset="15043.8605">4277 14691 4386,'-2'-16'4773,"2"16"-129,0 0 0,-1-14-2838,1 14 0,6 3-387,6 10-516,-12-13 129,22 24-645,-10-7 0,5 6-258,-3 0 0,5 1 0,-3-3-129,4 3-129,-1 1 129,0-7-129,1 2-258,-4-8-129,4 6-903,-20-18-2967,22 17-387,-22-17 0,20 2-516</inkml:trace>
  <inkml:trace contextRef="#ctx0" brushRef="#br0" timeOffset="15280.874">4700 14703 8514,'-6'-8'4773,"6"8"-129,0 0-387,0 0-3225,0 0-1032,0 0-129,0 0-774,0 0-3354,0 7 129,0-7-645,3 12-129</inkml:trace>
  <inkml:trace contextRef="#ctx0" brushRef="#br0" timeOffset="15467.8847">4719 14806 4902,'2'16'5031,"-2"-3"-129,0-13-258,0 0-1677,2 16-1548,-2-16-258,0 0-387,-1 11-645,1-11-516,1 10-2709,-1-10-1548,0 0-129,0 0-516,0 0-129</inkml:trace>
  <inkml:trace contextRef="#ctx0" brushRef="#br0" timeOffset="17592.0062">5108 14497 2709,'0'0'3741,"0"0"516,0-12-903,0 12-774,0 0-645,0 0-387,0 0-258,0 0-129,-9-7-387,9 7-129,-13 0 0,13 0-258,-21 2-129,9 1-129,-3-2 129,0 3-129,-1-4 0,2 4 0,-1-3-129,2 1 0,13-2 0,-17 5 129,17-5-129,0 0 0,-10 14 0,10-14 0,0 22 0,3-8 0,2 6 0,2 1 0,0 6 129,-2 0-258,4 2 258,1 4-258,-2 1 129,-2 1-129,1 1 129,-4-2-129,2 0 0,0-1 129,-5-1-129,0-8 129,0-3-129,0-6 129,0-4 0,0-11 0,0 12-129,0-12 129,0 0 0,11 0 0,-11 0 0,19 0 129,-7-3-258,1-2 258,0 4-129,0-3 0,1 0 0,-3-2 0,3 6-258,-14 0-774,26-7-3354,-26 7 0,16-7-645,-16 7-129</inkml:trace>
  <inkml:trace contextRef="#ctx0" brushRef="#br0" timeOffset="18208.0415">5497 14647 2322,'4'-24'4515,"-4"24"0,0-22 0,0 22-1806,-19-17-1161,19 17-129,-23-14-258,11 12-387,-8-1-387,5 3 0,-4 5 0,1 7-129,-1 1 0,1 6-129,-1 3 129,6 4-258,5 2 129,3 0-129,5-3 258,4-2-258,9 0 0,6-4 0,3-5 129,4-4-129,-4-5 129,3-5-129,-2 0 129,-2-11-129,-2-6 0,-4 0 129,-2-7-129,-3 0 129,-3-1-258,-3 1 258,-3 2-129,-1 2 258,-1 4-258,1 16 129,-9-16-129,9 16 258,0 0-258,-12 7 129,11 3 0,1 5-129,0 1 129,0 2-129,5 2 129,3 2-258,-3 0 258,3 3-258,-1-1 0,0-3-258,6 4-645,-13-25-2193,15 24-1548,-15-24-129,24 5-258,-24-5-387</inkml:trace>
  <inkml:trace contextRef="#ctx0" brushRef="#br0" timeOffset="18421.0536">5736 14789 6966,'0'0'4902,"0"0"0,13 3-645,-13-3-2193,0 16-903,-4-3-129,4 5-516,-2 1-258,2 5 0,-4-2-258,1-6 0,2 4-516,1-20-903,0 15-3096,0-15 0,0 0-516,5-15-258</inkml:trace>
  <inkml:trace contextRef="#ctx0" brushRef="#br0" timeOffset="18705.0699">5878 14414 9417,'3'-30'4902,"-3"30"-258,2-11-129,-2 11-3354,5 12-258,1 7-129,-2 6-387,1 7 0,-1 2-129,0 5-129,-2 2 0,4 0-129,-3 0 129,-1-5-387,2-4 258,-1-6-387,1 1-387,-4-27-1290,8 22-2580,-8-22-129,0 0-258,11 0-387</inkml:trace>
  <inkml:trace contextRef="#ctx0" brushRef="#br0" timeOffset="19088.0918">5947 14714 6321,'-2'-25'5031,"0"10"-258,2 15-129,0-29-2580,11 25-258,-9-7-774,11 10-258,-13 1-258,25-4-129,-11 4-129,4 3-129,-3 5 0,2 4-258,-1 2 258,-1-1-258,-4 3 258,-1 0-258,-4 2 0,-5-4 129,-1 2-129,-1-3 129,-7-2-129,-6-2 0,0 0 129,-5-2-129,1-3 129,-2 0 129,0-1-129,4-3 0,-1 0 0,6 0 0,11 0 0,-13-1-129,13 1-129,0 0-387,10-2-2064,-10 2-1806,22-8-387,-22 8-129,25-12-645</inkml:trace>
  <inkml:trace contextRef="#ctx0" brushRef="#br0" timeOffset="20004.1442">6192 14404 5934,'-8'14'5031,"8"-14"-387,0 0-129,6-11-2193,9 11-1032,-9-10-129,12 8-387,-6-4-258,7 2-258,-2-2 0,1 1 0,0 0-129,1 3 0,-3-1 0,0 1-129,-5 2 129,2 0 0,-13 0-129,13 9 129,-13-9 0,2 15 0,-2-3-129,-2 3 0,-4 1 129,0 3-129,0-1 0,1 5 0,-2 2 0,1 2 129,5-1-129,-1 2 0,2 1 0,0 1 0,0 1 0,3-1 0,1-1 0,0-1-129,1 0 129,-2-4 0,-2-2 0,0-2-129,-1-6 129,0 0 0,-5-1 0,5-13 0,-20 16 0,4-9 0,-1-4 0,-1 0 0,1-2-129,-1-1 129,3 0 0,1 0 0,3-1-129,11 1-129,0 0-129,-13-18-645,21 18-1806,-8 0-1677,16 0-387,-16 0-387,22-10-129</inkml:trace>
  <inkml:trace contextRef="#ctx0" brushRef="#br0" timeOffset="20221.1564">6495 14879 10191,'21'12'5160,"-21"-12"-387,16 22-129,-16-22-3354,8 30-387,-8-14-387,1 4-258,-1 2-129,-1-3-129,-4 1-258,5-20-1161,-15 26-3354,4-20 129,4 5-645,-6-11-387</inkml:trace>
  <inkml:trace contextRef="#ctx0" brushRef="#br0" timeOffset="32351.8504">3594 15969 2967,'0'0'4386,"0"0"-258,-15-15-1290,15 15-258,0 0-516,0 0-516,0 0-387,0 0-129,0 0-258,18-5-258,-8-3-129,10 5 129,1-1-258,2 0-129,4-1 0,0 0-129,3 0 129,-2 2-129,-2 2 0,-4-1 0,-4 2-258,-5 0-387,0 11-645,-13-11-1161,0 0-1806,-8 14-645,-4-1-129,-5-4-129</inkml:trace>
  <inkml:trace contextRef="#ctx0" brushRef="#br0" timeOffset="32638.8668">3615 16061 7224,'0'0'4902,"-16"0"-258,16 0-1161,0 0-2064,0 0 0,5-10-387,9 10-258,-1-2-258,5 1-258,2 1 0,2 0-129,1 0 0,3 1 0,1 4-129,-3-3 0,2 3-129,-2-3 0,0 3-387,-7-5-1161,5 5-2709,-11-5-516,4 5-129,-15-5-516</inkml:trace>
  <inkml:trace contextRef="#ctx0" brushRef="#br0" timeOffset="36204.0708">4395 15775 2709,'0'0'4644,"-8"2"-129,8-2-258,-17 0-2193,17 10-129,-11-10-645,9 15-129,2-15-387,-12 31-129,4-13-258,5 10 129,-5 1-258,5 5 0,-2 0-129,3 5 0,1 7 0,1-3 129,1 1-258,6-2 129,2-6-129,4-1 0,3-5-258,0-9-516,13 0-1806,-8-15-2064,8 0 0,-7-6-516,7 0-258</inkml:trace>
  <inkml:trace contextRef="#ctx0" brushRef="#br0" timeOffset="36888.1098">4822 15973 1677,'0'0'4644,"0"0"129,0 0-258,8-15-1548,-8 15-1290,0 0-258,-5 16-516,-7-7-387,3 8-258,-9 3 0,3 1-129,-7 1 0,3 9 0,0-2-129,1-2 129,2-2-258,1-5 0,8-1-645,-6-19-774,13 12-2580,0-18-387,0-5-258,0-5-387</inkml:trace>
  <inkml:trace contextRef="#ctx0" brushRef="#br0" timeOffset="37161.1249">4611 15956 5031,'-8'-11'4902,"8"11"-129,0 0-258,-3 7-2451,3-7-645,6 16-258,-6-16-258,24 22-387,-7-10-129,3 3-129,1 0-129,2 1 0,0-1-129,1-1 0,0-1-129,-2-1-129,3 9-516,-11-18-1290,9 14-2451,-10-15-129,7 3-516,-8-5-258</inkml:trace>
  <inkml:trace contextRef="#ctx0" brushRef="#br0" timeOffset="37384.1383">5104 15973 5289,'-1'-15'5160,"1"15"-387,0 0-387,0 0-1419,0 0-2451,0 0-129,0 0-516,0 0-1548,0 0-2451,0 0-387,0 0-258,7 8-258</inkml:trace>
  <inkml:trace contextRef="#ctx0" brushRef="#br0" timeOffset="37564.1486">5144 16070 5547,'0'0'4773,"0"17"-258,0-17-129,0 13-2967,0-13-516,0 0-258,0 0-645,0 0-1032,13 4-2838,-13-4-645,14 0 0,-14 0-516</inkml:trace>
  <inkml:trace contextRef="#ctx0" brushRef="#br0" timeOffset="38240.1872">5659 15725 7353,'0'0'4773,"0"0"-129,0 0-387,-8-9-2967,8 9-258,-13 0-258,13 0-129,-18 1-258,6 2 0,-2-3-129,-3 3-129,1-2 0,-3 2 0,-1-3 0,3 2-129,-1 1 0,3 1 0,1-2 0,3 1 129,11-3-129,-13 11 0,13-11 0,0 18 129,0-7-258,2 1 258,3 5-258,0 1 129,0 4 0,-2 3 0,2-2 0,-3 4 0,-2 2-129,0-3 129,0 1 0,0-3 0,0-4 0,0 2-129,-1-4 129,1 6 0,0-13 0,0 8 0,0-19 0,1 11 0,-1-11 0,13 16 0,-13-16 129,15 0-129,-15 0 129,21 1-129,-9-1 0,2 9 0,-1 2 0,0-10 129,2 11-258,0-10 129,1 12-387,-6-21-1419,8 17-2709,-18-10-129,25 3-387,-25-3-387</inkml:trace>
  <inkml:trace contextRef="#ctx0" brushRef="#br0" timeOffset="38959.2282">5978 15963 3999,'4'-14'4902,"-6"-1"-258,2 15-129,-13-22-2451,13 22-258,-14-16-774,14 16-258,-18-16-258,18 16 0,-20-11-387,10 10 129,-3 1 0,0 0-129,0 7 0,-2 2 129,2 3-258,0 4 129,4 0 0,3 3-129,3 0 129,3-2-129,0 0 0,9 0 0,1-1 0,4-4 0,1-1 0,-1-4 0,0-1 0,2-6 129,-2 0-129,2-3 0,-3-5 0,1-2 0,-3-4 0,-2 2 0,-1-5 0,-2 0 0,-2 2 0,-2 1 129,-2 0-129,0 3 0,0 11 129,0-16-129,0 16 0,0 0 129,0 0-129,-2 11 129,2 2-258,0 3 258,2 4-129,3-3 0,0 4 129,2 0-129,-2 0 0,3-2 0,-1-2 0,0-4-129,3-1-258,-10-12-645,20 21-3096,-20-21-387,20 0-516,-20 0-516</inkml:trace>
  <inkml:trace contextRef="#ctx0" brushRef="#br0" timeOffset="39257.2452">6274 15872 9288,'10'-13'4902,"-10"13"-129,0 0-387,0 0-3354,7 16-258,-7-16-129,1 23-387,0-3 0,0 2-129,0 0 0,-1 2 0,2 0-129,-1-2 0,-1 0 0,1-3 0,1-2-258,0-7-258,3 13-1032,-5-23-2967,0 0-129,0 0-516,0 0-129</inkml:trace>
  <inkml:trace contextRef="#ctx0" brushRef="#br0" timeOffset="39513.2599">6173 15979 7998,'0'0'4902,"0"0"-129,0 0-129,0 0-3354,22-1-258,-6-6-129,10 6-387,-3-3-129,4 1-129,-4 1 0,1 0-258,-3 0-129,-1-1-516,5 3-1161,-13 0-2709,6 0-258,-6 0-387,3 0-387</inkml:trace>
  <inkml:trace contextRef="#ctx0" brushRef="#br0" timeOffset="40071.2914">6631 15745 11481,'-7'-23'5289,"7"23"-645,0-28-903,0 28-2838,2-19-129,-2 19-258,19-12-129,-6 11-258,-2 0 129,3 1-129,-4 1 0,1 7 0,-1 5-129,-1 2 0,-4 2 0,-1 4 0,-3-1-129,-1 1 129,0 4-258,-6-5 129,-1 2-129,-4-4 129,0 1-129,-2-3 0,-1 2 129,1-5-129,0-1 129,3-1 129,0 0 0,10-11 0,-10 17 0,10-17 0,0 0 129,1 14 0,-1-14 0,19 9 0,-9-8 129,4 1-129,-2-2 0,2 2 0,-3 1-129,4-1-129,-1 1-258,-14-3-903,30 0-3483,-30 0-129,25 0-129,-25 0-645</inkml:trace>
  <inkml:trace contextRef="#ctx0" brushRef="#br0" timeOffset="40276.3036">6896 16034 5934,'7'12'5289,"0"5"-387,2 6-129,-9-23-2193,16 26-1032,-14-7-645,7 2-258,-5 1-258,2-1-387,0 0-645,-6-21-3999,0 22 0,0-22-387,0 0-516</inkml:trace>
  <inkml:trace contextRef="#ctx0" brushRef="#br0" timeOffset="40848.3364">7062 15580 7611,'0'-13'4773,"0"13"0,0 0-516,-4-12-2838,7 19-387,-3-7-129,2 29-258,-2-9-258,1 13 0,0-2-129,3 6-129,-2 2 0,2 0 0,-1-6-129,2-3 0,-1-3-129,1-9-129,1 1-129,-6-19-516,15 17-1161,-15-17-2322,0 0-387,5-11-258,-5 11-387</inkml:trace>
  <inkml:trace contextRef="#ctx0" brushRef="#br0" timeOffset="41184.3556">7138 15822 6321,'0'-16'5031,"1"-3"-129,-1 19-387,5-19-2322,9 19-774,-14 0-129,23-4-645,-10 4-129,5 5-258,-2 1-129,1 1 0,-1 4-129,-2 1 0,-1 1 0,-5-2 0,-2 1 0,-5 0 0,-1 2 0,-4 0 0,-7 1 0,-3-2 0,-2 0 0,-3-1 0,1-4 0,2 0 0,-1-2 0,6-1 0,11-5 129,-14 0-129,14 0-129,0 0 0,5-10-258,0-3-645,14 12-3225,-10-11-387,4 10-387,-4-9-516</inkml:trace>
  <inkml:trace contextRef="#ctx0" brushRef="#br0" timeOffset="61048.4918">6814 14714 3870,'0'11'4644,"0"-11"0,0 0-258,0 0-2064,0 0-129,0 0-516,0 0-387,0 0-516,8 7-258,-8-7-129,10 11-258,-10-11-129,7 15-258,-1-5-258,-6-10-1161,10 16-2709,-10-16-258,11 13-387,-11-13-258</inkml:trace>
  <inkml:trace contextRef="#ctx0" brushRef="#br0" timeOffset="61283.5052">7002 14750 3870,'0'0'4515,"0"0"-387,0 0 129,0 0-1935,0 0-1677,0 0 0,0 0-129,15 0-258,-15 0 0,0 0 0,11 11-258,-11-11-258,13 17-1032,-13-17-2709,0 0-258,15 12-129,-15-12-387</inkml:trace>
  <inkml:trace contextRef="#ctx0" brushRef="#br0" timeOffset="61500.5176">7193 14752 7998,'12'0'4773,"-12"0"-258,12 7-258,-12-7-3096,0 0-387,4 14-129,-4-14 0,13 16-387,-13-16-258,12 16-387,-12-16-1677,0 0-2451,13 9 0,-13-9-387,12 0-258</inkml:trace>
  <inkml:trace contextRef="#ctx0" brushRef="#br0" timeOffset="62808.5925">7473 14204 1,'0'0'3611,"0"-12"517,0 12-516,0-12-645,0 12-387,0 0-516,22 4-516,-22-4-129,23 28-516,-11-3-129,8 13 0,0 2-258,3 9 0,-4 5-387,-1 0 0,-4 3 0,-4 1 0,-6-5-129,-4-2-258,-10 2-129,-6-9-516,1 5-129,-9-19-2064,8 4-1290,-3-12-516,10-2-258,9-20 129</inkml:trace>
  <inkml:trace contextRef="#ctx0" brushRef="#br0" timeOffset="72011.1188">7655 15630 903,'0'0'3999,"0"0"387,11-2-516,-11 2-1032,0 0-387,0 0-903,4 14-387,-4-14-129,0 24-387,0-11-129,0 6-129,0 2-129,0 1-129,0-2 0,0 1-129,2-1 0,-1 1 0,-1-1 0,0-1-129,1-5-129,-1-3-258,0 3-516,0-14-1935,0 0-1290,-10 11-516,10-11-258,0 0 387</inkml:trace>
  <inkml:trace contextRef="#ctx0" brushRef="#br0" timeOffset="72329.137">7559 15790 5031,'-9'-12'4773,"9"12"-129,0 0-129,0-14-2580,0 14-645,9 0-258,6 0-258,-3 0 0,7 0-258,2 0-129,3 0-129,4-3-129,1 3 0,3 0 0,-4 0-258,1 3-387,-6-6-1290,1 5-2580,-10-1-387,3 5-387,-17-6-258</inkml:trace>
  <inkml:trace contextRef="#ctx0" brushRef="#br0" timeOffset="73447.201">8029 15676 2709,'-3'-13'4644,"1"1"-129,2 12-258,0-11-1806,0-6-774,0 17-516,0-15-129,0 15-387,8-14 0,-8 14-129,16-10 0,-16 10-129,18-4-129,-6 4-129,-12 0 0,21 8 0,-9-1-129,-2 2 0,1 0 0,-2 3 0,-1 4 0,-2 0 0,-2-3-129,-3 4 129,-1 1 0,0 1-129,-6 1 129,-2-3-129,-3 2 0,0-2 0,-1 1 0,-3 0 0,3 0-129,-2-1 258,2 0-258,1 1 258,1-3-129,2 0 129,2-3 129,1 0-129,5-12 0,-1 13 258,1-13-258,0 0 258,8 6-129,-8-6 129,20 0-129,-8-1 129,0-1-129,2-1 0,1 2 0,1 0 0,-1-1-258,1 2 129,-1 0-258,-2 0-258,4 8-903,-17-8-3096,19 1-387,-19-1-129,12 0-258</inkml:trace>
  <inkml:trace contextRef="#ctx0" brushRef="#br0" timeOffset="74500.2611">8361 15522 3612,'11'11'5031,"-11"-11"-516,13 0 0,-13 0-2322,12 0-774,3 0-258,-15 0-516,19-3-258,-19 3 0,21-2-258,-21 2 129,21 0-129,-21 0 129,19 5-129,-19-5-129,16 9 129,-16-9-129,11 12 129,-11-12-129,0 0 129,4 12-129,-4-12 129,0 0-129,0 0 129,-3 11-129,3-11 129,0 0-129,-12 7 129,12-7-129,0 0 0,-9 14 129,9-14-129,-1 15 0,1-3 0,0 3 0,0 2 0,0 4 0,0 3 0,0 6-129,0-1 129,1 4 0,0 1 0,3 0-129,-4-3 129,2-1 0,0-3 0,1-1-129,-3-2 0,0-5 0,0-5-129,0 3-258,0-17 258,-11 20 0,11-20 0,-14 12 0,14-12 129,-20 4 0,10-4 129,-2 0 0,12 0 0,-18-1 129,18 1-129,-18-10 0,18 10 0,0 0-129,-12-14-129,12 14-645,0 0-3354,0 0-258,0 0-258,0 0-258</inkml:trace>
  <inkml:trace contextRef="#ctx0" brushRef="#br0" timeOffset="76240.3607">8770 15998 7224,'13'2'4644,"-13"-2"-258,0 0-1290,0 0-1935,12 12-258,-12-12-258,0 15-387,0-15 0,0 17 0,0-17-129,-10 19 0,10-19 129,-15 18-129,15-18-129,-15 18 0,15-18 0,-16 12-129,11 1-129,5-13-387,-5 12-1548,5-12-2064,0 0-387,-7-12-258,7 12 0</inkml:trace>
  <inkml:trace contextRef="#ctx0" brushRef="#br0" timeOffset="76752.39">9000 15963 4773,'0'0'4644,"12"3"0,-12-3-516,0 0-2709,0 0-258,14 8-387,-14-8-129,0 0-387,0 0 0,15 7-129,-15-7-258,0 0-129,13 11-645,-13-11-2064,0 0-1419,0 0-387,0 0-258</inkml:trace>
  <inkml:trace contextRef="#ctx0" brushRef="#br0" timeOffset="77051.4071">9170 15971 516,'11'0'4128,"2"8"129,-13-8-1032,14 7-645,-14-7-387,0 0-645,0 0-645,12 12-258,-12-12-129,0 0-258,0 0 0,0 0-258,12 12-387,-12-12-2709,0 0-1161,0 0-387,0 0-129</inkml:trace>
  <inkml:trace contextRef="#ctx0" brushRef="#br0" timeOffset="77308.4218">9374 15961 4128,'13'0'4515,"-13"0"0,0 0-387,0 0-2709,0 0-774,9 5-129,-9-5-129,0 0-387,10 14-2193,-10-14-1935,0 0-387,0 0-129,0 0-128</inkml:trace>
  <inkml:trace contextRef="#ctx0" brushRef="#br0" timeOffset="78171.4712">9592 15429 6063,'0'0'5160,"10"9"-129,-10-9-387,14 19-2709,-14-19-774,20 22-129,-12-8-258,8 9-387,-8-1 0,5 11-258,-3 1 0,-3 11 0,-1 0-129,-2 4 129,-4 1-129,0 1 0,-1-3 0,-8-7 0,0-2-129,-3-9-129,3-6-258,-8-11-774,14 0-3483,-9-10-129,12-3-516,-16 0-258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72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19454 12470 1935,'0'-12'3741,"0"12"387,0 0-774,0 0-645,-9-9-645,-4 1-258,13 8-516,-13-3-129,13 3-387,-18 0-129,18 0-129,-21 0 0,21 0-258,-24 1 0,13 3 0,-4 1-258,1 2 129,1 0 0,0 3 0,-2 1-129,5 2 0,-2 2 129,1 3-129,-1 1 0,2 2 129,-1 3-129,2 3 129,2-3-129,3 0 0,0 1 129,4-4 0,0 1-129,10-3 129,0-6 0,8-2 129,-1-1-129,8-4 0,1-5 0,2-1 129,-1 0-129,3-7 0,-3 1 0,0-2 0,-4-1 0,-2 1-129,-4 0 0,-2-1-258,-5 7-258,-10 2-774,19-5-3354,-19 5 129,0 0-387,0 0-387</inkml:trace>
  <inkml:trace contextRef="#ctx0" brushRef="#br0" timeOffset="1264.0719">20591 12170 3999,'0'0'4386,"14"-8"129,-14 8-258,15 8-2322,-15-8-516,10 19 0,-9-7-645,7 10-129,-6 2-129,5 5-129,-5 2 129,2 3-387,-4 0 258,1 1-258,-1 1 129,2-2-129,-2-3-129,1-1 129,0-6-129,1 0 0,1-8 0,0-1 129,-3-15-258,7 12 129,-7-12 0,0 0 0,5-7 0,-5-4 0,0 11 0,0-24-129,-2 10 129,-4 2 0,-1-4 129,-3 4-129,10 12 0,-23-18 0,10 8 0,-2 6 0,-1 0 0,-1 1 0,1 3 0,-1 0 0,0 0 0,1 3 0,0 3 129,0 1-129,0 3 0,3 2 129,-1 0-129,3 2 129,2 1-129,3 2 0,2 1 0,4 1 129,0-3 0,4 2 0,3-2 129,5-3-129,2-6 129,0 2 0,5-4-129,1-3 129,1-2 0,4 0-129,0-4 129,4-1-129,-4-1-129,0-1 129,-1-2-129,-3 4 0,-4-3 0,-2 2-129,-15 6-258,15-3-516,-15 3-3612,0 0-387,7 14-129,-7-14-516</inkml:trace>
  <inkml:trace contextRef="#ctx0" brushRef="#br0" timeOffset="2755.1576">22189 16795 2709,'0'0'2838,"0"0"129,0 0-516,0 0-129,0 0-258,-7-4-387,7 4-516,0 0-258,-15-10-258,3 6-258,12 4 129,-20-3-129,20 3-129,-25 0 0,11 0 129,0 5-129,-2 2-129,3-3 0,-2 0 0,2 8 0,1 1 0,0-1-129,3 1 129,1 5-129,0 1 0,2 3 0,1 1 0,3 0 129,2 3-129,0-2 129,1 5 0,7-4 0,4-1 0,2-5 0,5 0 0,0-9 0,5-3 0,1-3 0,4-3 0,0-1 129,-1-8-258,-2-1 129,1 0-258,-2 4-516,-10-10-2838,6 10-1290,-12-7-774,-9 12 0</inkml:trace>
  <inkml:trace contextRef="#ctx0" brushRef="#br0" timeOffset="3603.2061">23090 16436 1419,'13'-3'4257,"-13"3"516,0 0-516,0 0-2967,-3 12-258,3-12 0,-3 27-258,-1-8-129,4 13 129,0 2-258,2 6 129,0 1-129,6 5-129,-3 3-258,1 4 0,0-6 0,0-6-129,0-8 129,-3 4-129,0-9 0,-2-5 0,-1-6-129,2-5 0,-2 0-258,0-12-774,5 13-3225,-5-13-774,0 0 0,0 0-387</inkml:trace>
  <inkml:trace contextRef="#ctx0" brushRef="#br0" timeOffset="4208.2406">23136 16772 2709,'0'0'2580,"-12"-7"258,2-5-258,10 12-387,-19-8-516,19 8-258,-20-7-258,20 7-258,-27-2-129,12 2-129,-5 0-129,2 6 0,-3-4 0,3 8 0,-3 1-129,3 3-129,-2 1-129,4-3 129,1 5-129,2 4 0,0-1 0,7-3 0,2 2 0,4 0 129,0 1-129,7 7 129,5-5 0,5 1 0,1-5 0,6 3 0,0-9-129,2-2 0,-1-1 0,0-6 0,1-3 0,0-3 0,1-4-129,-3-1 0,2 0 0,-3-8-129,2 7-258,-5-6-774,12 10-3612,-18-7-516,4 8-258,-18 4-387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01:50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3785 5556 258,'0'0'3612,"-12"-4"-129,12 4-645,0 0-516,0 0-258,-12-2-516,12 2-258,0 0-258,-16-3-258,16 3-258,-11 0 0,11 0 0,-11 9-258,11-9 129,-10 12-129,10-12 129,-12 18-258,12-18 0,-7 21 0,5-10-129,-2 2 129,4 0 0,0-13-129,0 23 0,0-23 0,3 17 129,-3-17-129,11 12 0,-11-12 0,19 6 0,-8-1 0,0-5 0,-11 0 0,24 0 0,-14-5 129,-10 5-129,19-14 0,-19 14 0,18-21 0,-14 7 0,2 3 0,-6-4 0,0 1 0,0 1 0,-4 1 0,-2-2 0,6 14 0,-20-12 0,8 11 0,0 1 0,1 5-129,-1 0-516,8 12-3354,-5-7-129,5 2-645,4-12-258</inkml:trace>
  <inkml:trace contextRef="#ctx0" brushRef="#br0" timeOffset="1036.0592">5000 5484 2709,'12'-7'4515,"-12"7"129,8-14-516,-8 14-1419,0 0-903,0 0-387,0 0-516,0 0-516,-4 7 129,-3 5-258,-3 1 0,0 5-258,-5 4 129,1 3-129,-1 3 0,-2-2 0,-2 1 0,2-2 0,-1-1 0,3-2 0,1-5 0,4-4-129,0-2 0,10-11 0,-8 17-387,8-17-645,0 0-2451,0 0-1032,0-8-129,0 8-129</inkml:trace>
  <inkml:trace contextRef="#ctx0" brushRef="#br0" timeOffset="1328.076">4784 5516 6321,'0'0'4773,"0"0"0,14-3-387,-14 3-2580,19 3-387,-19-3-516,28 24-258,-13-10-258,4 6 0,2 0-129,-1 3-129,3-2-129,0 1 129,-1-3-129,-1 1 0,-1-1 0,0-4-129,-2-2-129,-3-6-129,2 7-1290,-17-14-2838,17 7-258,-17-7-387,11-8-258</inkml:trace>
  <inkml:trace contextRef="#ctx0" brushRef="#br0" timeOffset="1585.0907">5246 5501 6837,'0'-14'4644,"0"14"-129,0 0-387,0 0-3354,4-13 0,-4 13-387,0 0-1290,6 10-2580,-6-10-774,3 18-258,-1-7-258</inkml:trace>
  <inkml:trace contextRef="#ctx0" brushRef="#br0" timeOffset="1780.1018">5289 5648 4902,'0'11'5031,"0"5"-516,0-16 129,-2 15-2967,2-15-129,0 0-645,0 0-387,0 0-516,0 17-903,0-17-3225,0 0-516,0 0-129,10 4-516</inkml:trace>
  <inkml:trace contextRef="#ctx0" brushRef="#br0" timeOffset="2892.1654">5883 5363 4386,'0'0'4515,"0"0"0,0 0-516,0 0-2193,0 0-387,0 0-516,-10 0-129,10 0-258,-18-2-258,8 2 0,-4 0-129,0 0 0,0 0 0,0 0-129,1 0 129,0 0-129,2 0 0,11 0 129,-15 2-129,15-2 0,0 0 129,-11 10-129,11-10 129,0 19 0,0-7-129,0 5 258,4 3-129,2 4-129,0 1 258,-1 4-258,0 2 0,0 2 0,0 1 0,-2-3 0,2 0 0,-4 2 0,0-3-129,-1-2 129,0-3 0,0-4 0,0-2 0,0-4 0,1-4 0,-1-11 0,5 13 0,-5-13 0,13 0 0,-13 0 0,22 0 0,-9-3 0,2-1 129,1 1-129,0-2 129,-2 0-129,2 5 0,-1-2-129,1-1 0,-4-1-645,9 4-1161,-10 0-2580,5 0-129,-16 0-387,23-9-258</inkml:trace>
  <inkml:trace contextRef="#ctx0" brushRef="#br0" timeOffset="3516.2011">6338 5482 3354,'0'-10'4773,"-11"5"-387,0 5-129,-8-7-2451,19 7-129,-32 0-645,17 6-258,-5-2-129,1 5-387,-1-1 129,5 4-258,-3 5 129,4 0-129,5 2 0,2 3 129,3 1-129,4-2 129,0 0-129,11-1-129,2-8 129,4-1-129,1-4 129,2-4-129,-1-3 0,2-5 0,-3-7 129,-1-3-129,-3 1 0,-3-7 0,-3-2 0,0 0 0,-5 1 129,-1 0 0,-2 3-258,0 2 258,0 3-129,0 14 0,-5-15 0,5 15 0,0 0 129,-1 9-258,1 6 258,1 2-129,4 4 129,0 6-129,3 0 0,1-3 0,-1-2 0,0 1-129,3 1-258,-3-13-903,10 3-3225,-18-14-129,20 12-258,-20-12-516</inkml:trace>
  <inkml:trace contextRef="#ctx0" brushRef="#br0" timeOffset="3741.214">6551 5673 5934,'21'15'5031,"-17"-4"-387,-1 4-387,-3-1-2967,6 8-129,-6-1-516,4 0-258,-4 0-258,0-3-129,2-1-258,-2-17-1032,5 14-3096,-5-14-129,0 0-258,0 0-387</inkml:trace>
  <inkml:trace contextRef="#ctx0" brushRef="#br0" timeOffset="4037.2309">6694 5388 7482,'9'-17'5031,"-9"17"-387,14 2-258,-14-2-3096,0 26-387,0-6 0,0 7-645,0 5 129,3 3-258,-3-3 0,1 4 0,2-3 0,0-4-129,2-1-129,-1-7-387,7 4-1032,-11-25-2838,8 19-516,-8-19-129,11 2-258</inkml:trace>
  <inkml:trace contextRef="#ctx0" brushRef="#br0" timeOffset="4432.2535">6775 5607 7740,'0'-10'5160,"6"-2"-387,-6 12-258,18-9-3225,-18 9-129,23-5-516,-9 5-258,2 0-129,-1 3-129,0 7-129,-1-3 0,-1 5 0,-2-1-129,-5 4 0,-4 0-129,-2-3 129,0 5-129,-11-1 0,-2 2 0,-5-4-129,-1 1 258,-1-5 0,2 1 129,0-2 0,-1-5 129,6-2 0,-1-2 0,14 0 129,-18-2 0,18 2-129,0 0 0,-6-15-129,6 15-129,0-13-645,12 12-3483,-12 1-387,15-8-387,-15 8-387</inkml:trace>
  <inkml:trace contextRef="#ctx0" brushRef="#br0" timeOffset="5092.2913">6958 5338 6450,'12'0'5031,"-12"0"-387,28-1-258,-16-5-2967,10 6-516,-6 0-129,5 0-258,-5 0-258,1 0 129,-3 0-258,-3 0 0,1 0-129,-12 0 0,15 0 0,-15 0 0,0 0 129,13 1-129,-13-1 0,0 0 0,0 0 0,2 14 0,-2-14 0,0 20 0,0-7 0,0 3 0,-1 1 0,0 4 0,1-1 0,0 5-129,-1 0 258,1 0-258,0 6 129,0-2-129,0-2 129,0 1-129,0-1 129,0-2-129,-2-2 129,-1-3-258,0-3 258,-1-1 0,-2 0 0,-1-4 0,7-12 0,-19 17 0,8-13 0,-2-1 0,1-1 258,-2-2-258,3 0 129,0 0-129,11 0 0,-18-4 0,18 4 0,-10 0-129,10 0-258,0 0-1032,0 0-2967,0 0-516,0 0-129,0 0-258</inkml:trace>
  <inkml:trace contextRef="#ctx0" brushRef="#br0" timeOffset="8180.4679">7975 5521 1161,'0'0'4128,"0"-8"0,0 8-516,0 0-1161,3-14-387,-3 14-516,0 0-387,14 0-387,-14 0-258,8 9 129,-8-9-387,7 25 129,-3-8-129,3 4 0,-3-1-129,4 3 129,-1-5-129,0 0 0,1-5 0,4-5-129,-12-8 129,22 0-129,-9-5 129,0-8-129,2-3 258,0-4-258,-2 0 129,0 0-129,-3 4 0,-1 2 0,-4 2 0,-5 12 129,0 0-129,0 0 0,0 12 0,-6 10 0,-4 7 0,0 7 0,-2 7 0,0 4 0,0 4-129,2-1 129,1-1 0,3-6 0,2-1 0,2-9 0,1-6 0,1-8 0,0-4 0,0-15 0,0 14-129,0-14-129,0 0-129,6-7-387,7 7-1419,-11-12-2193,6-2-516,-1-4-387,6-3 258</inkml:trace>
  <inkml:trace contextRef="#ctx0" brushRef="#br0" timeOffset="8709.4982">8456 5495 6450,'9'-11'4773,"-9"11"-129,0 0-387,0 0-3096,0 0-387,0 7-516,0-7-516,4 22-1290,-4-22-2451,0 23-516,0-23-258,3 23-258</inkml:trace>
  <inkml:trace contextRef="#ctx0" brushRef="#br0" timeOffset="8923.5104">8491 5667 774,'0'15'4515,"0"-5"387,0-10-387,0 0-1806,0 12-903,0-12-387,0 0-645,0 0-258,0 0-387,0 0 0,0 0-258,-2 12-387,2-12-516,0 0-3225,4 10-258,-4-10-258,0 0-258</inkml:trace>
  <inkml:trace contextRef="#ctx0" brushRef="#br0" timeOffset="10152.5807">9123 5372 1677,'0'0'4128,"0"0"0,0 0-903,-14-11-903,14 11-387,-14 0-387,14 0-387,-14 0-387,14 0 0,-17 2-129,17-2-258,-20 3-129,20-3-129,-18 6 129,18-6-129,-15 3 0,15-3 0,-12 3 0,12-3 129,0 0-129,-14 7 0,14-7 129,-2 11-129,2-11-129,-2 21 0,2-6 0,0 3 0,2 2 0,0 6-129,1 1 258,1 2-258,-2-2 129,-1 4 0,0 0 0,-1-1 0,0 1 0,0-2 0,-2-2-258,-2-3 258,-1 0 0,1-5 0,2-2-129,-2-5 129,4-12 0,-1 13 0,1-13 0,0 0 0,7 3 0,-7-3 0,18-1 0,-6-4 129,2 1-129,0 3 258,3-1-258,0 2 0,-1 0 0,0 0 0,1 0 0,-4 2 0,1 3-258,-14-5-129,25 10-1161,-25-10-2967,10 0-258,-10 0-387,5-10-387</inkml:trace>
  <inkml:trace contextRef="#ctx0" brushRef="#br0" timeOffset="15339.8774">9985 5687 3354,'8'14'4644,"-8"-14"-129,1 19-129,-1-19-3225,0 30 129,0-14-387,0 4-387,0 0-129,0 2-129,0 0-129,0-1-129,0-3-258,-2-7-645,2 4-2193,0-15-1419,-2 12-129,2-12-387</inkml:trace>
  <inkml:trace contextRef="#ctx0" brushRef="#br0" timeOffset="17151.9811">10655 5278 1935,'0'0'4902,"-13"2"0,13-2-516,0 0-1806,0 0-645,0 0-258,0 0-645,9 0-387,-9 0 0,20-6-258,-20 6 0,25-7-258,-14 1 129,2 5-129,-1 0-129,-12 1 129,20 0-129,-20 0 0,15 0 129,-15 0-129,0 0-129,13 10 258,-13-10-129,0 0 0,5 15 0,-5-15 0,0 16 0,-2-3 0,-1 1 0,1 1 0,-4 2 0,4 3-258,0 0 258,1 2-129,1 5 129,0-2-129,0 5 129,1-1-258,3 3 387,0-2-129,1 3-129,-1-2 129,1 0 0,-1 0 0,1-5-129,-2-1 129,1 0 0,1-5-129,-3-1 129,2-1 0,-1-6 0,-3-12 0,2 17-129,-2-17 129,0 11-129,0-11 129,-16 7-129,2-4 129,2 0 0,-4-2 0,-2-1 0,4 1 0,0-1 0,2 0 129,12 0-129,-15 0 0,15 0 0,0 0-258,0 0-1677,0 0-2709,13-12-258,-13 12-258,16-13-516</inkml:trace>
  <inkml:trace contextRef="#ctx0" brushRef="#br0" timeOffset="19224.0994">3800 5920 3483,'0'0'3999,"0"0"-1032,0 0-387,0 0-516,0 0-645,0 0-387,-2 16-387,2-16 129,-4 25-258,1-11 0,3 3-129,-1 2 0,1 3 0,0 2-258,0 5 258,0-2 0,0 5-129,0 1 129,0 4-258,0 0 129,3 2-129,-2-1 129,1-1-258,2 2 258,-1 1-258,-1 1-129,1-3 258,-1-1-258,1 0 129,-1 1 0,3 1 0,-3-3 0,-1 4-129,0-1 129,0 0 129,-1 2 0,0-1-129,0 0 129,-2-1 0,0 0 0,-2-3 0,1 3 0,3-4-129,-4 0 0,3-4 258,-3 4-258,3-2 0,-1 1 0,2-4 0,-1-2 129,-4 0-129,5 1 0,-2-1 0,2-3 0,-1 0 0,1-4 0,-2-1-129,2-2 129,0 1 0,0-4 0,2-3 0,-2 3-258,0-15 516,5 21-258,-2-9 0,-3-12 0,1 17 0,-1-17 0,1 17 0,-1-17-387,0 13 0,0-13-516,0 0-1548,0 0-1806,0 0-516,0 0 129,0 0-387</inkml:trace>
  <inkml:trace contextRef="#ctx0" brushRef="#br0" timeOffset="19796.1321">3662 7536 6837,'2'-12'4644,"-2"12"-129,0 0-129,0 0-2838,15 9-516,-15-9-387,12 27-129,-7-9 0,4 6-129,-1-3-129,-1 3 0,0 0-258,0 2 129,3-5 129,-1 4-129,-1-7 129,1 2-258,-2-4 129,0-1-129,-7-15 258,16 18-258,-16-18 0,13 6 129,-13-6-129,17-3 129,-17 3-129,20-23 129,-8 6-129,0 1 129,-2-4-129,2-2 129,-3 1-129,1-2 0,0 6 0,-3 0-258,3 5-387,-9-6-2193,-1 18-1548,13-13-645,-13 13-129,0 0-516</inkml:trace>
  <inkml:trace contextRef="#ctx0" brushRef="#br0" timeOffset="21160.2103">4972 6861 3483,'6'12'4902,"-6"-12"-258,0 0 0,0 0-2580,0 20-258,-12-15-258,8 14-645,-8 0 129,0 5-645,-6 0 129,2 5-258,-5-3 129,1 1-387,-1-2 258,1-1-258,2-1 0,0-4 0,6-1-129,0-3 129,4-3-129,8-12-129,-10 18 0,10-18-258,0 0-387,0 0-774,0 0-2709,0 0-258,-6-16-387,2 2-258</inkml:trace>
  <inkml:trace contextRef="#ctx0" brushRef="#br0" timeOffset="21456.2272">4674 6892 5289,'12'0'5160,"-12"0"-387,18 17-258,-18-17-2709,29 30-129,-15-16-129,13 11-774,-6-7 0,5 7-387,-3-6 0,0 5-258,-3 0 129,0-3-129,-2 2-129,-4-2-129,1-3 0,-3-2 0,2 1-387,-4-10-129,7 6-1290,-17-13-2580,23 8-387,-23-8-258,25-5-258</inkml:trace>
  <inkml:trace contextRef="#ctx0" brushRef="#br0" timeOffset="21748.244">5142 7040 8385,'11'-5'4902,"1"2"-258,-12 3-516,22-9-2967,-22 9-387,28-7 0,-12 4-645,3 3 0,1-2 0,-1 2-258,-4 0-258,-3-3-1032,6 3-2322,-18 0-903,14 0-129,-14 0-387</inkml:trace>
  <inkml:trace contextRef="#ctx0" brushRef="#br0" timeOffset="22011.2589">5148 7093 4773,'-6'16'5160,"6"-16"-516,6 8 129,11 0-2967,-6-8 0,14 0-516,-6 0-387,6 0-258,-2-1-387,0 1 0,-4 0-129,-4 0-129,-3 2-258,-12-2-387,24 16-2193,-24-16-1806,0 0-129,9 12-387,-9-12-387</inkml:trace>
  <inkml:trace contextRef="#ctx0" brushRef="#br0" timeOffset="22972.3138">5984 6865 3870,'0'0'4515,"0"0"129,5-19-1548,-5 19-1032,0 0-129,0 0-645,-7 0-129,7 0-516,-16 23-258,4-5 129,-1 2-258,0 2 129,-2 2-129,1 2-129,-3 1 129,4 1-129,-3-5 129,3-1-258,3-4 129,-1-1-129,4-2 0,7-15-129,-7 20 0,7-20-129,0 10-387,0-10-516,0 0-1806,7 2-1548,-7-2-258,4-8-258,-4 8-129</inkml:trace>
  <inkml:trace contextRef="#ctx0" brushRef="#br0" timeOffset="23289.3321">5758 6834 5805,'0'0'5031,"0"0"-258,0 0-258,18 15-2709,-18-15-516,30 29-258,-16-12-129,9 7-258,-2-4-258,0 4 0,1-5 0,-2 4-258,-5-6 258,3-2-387,-5-1 129,1-2-129,-4-1 0,-10-11-258,20 18-129,-20-18-516,19 18-2064,-19-18-1677,14 5-516,-14-5 0,12 0-516</inkml:trace>
  <inkml:trace contextRef="#ctx0" brushRef="#br0" timeOffset="23673.3541">6253 6839 7611,'7'-12'4902,"-7"12"-129,0 0-903,0 0-2451,0 14-387,-2-2-387,2 8-129,0-1-258,0 5 0,0 1 129,0 4-129,0-2-129,0 0 0,0-4 129,2-1-258,1-3 0,-1-4-387,4-1-516,-6-14-1806,0 0-1935,0 0-129,0 0-645,0 0 129</inkml:trace>
  <inkml:trace contextRef="#ctx0" brushRef="#br0" timeOffset="23921.3682">6104 6989 5934,'-13'-2'5160,"13"2"-516,0 0 0,6-5-2967,14 5-387,-6 0-387,12 0-129,-3 0-258,6 0-129,-1 0-258,-1 0 0,1 0-129,-6 0-258,4 0-1032,-12 0-3483,3 0 129,-6 0-645,-11 0-258</inkml:trace>
  <inkml:trace contextRef="#ctx0" brushRef="#br0" timeOffset="24580.4059">6513 6803 7482,'11'-5'5289,"-11"5"-516,0 0-129,0 5-3483,4 7-387,-3 0 0,6 7-129,-3 0-387,1 3 0,1-2-129,5 1 129,-3-1-258,3-3 129,1-4-129,0-5 129,1-3-129,4-4 0,-1-1 0,-1-5 0,0-7 0,0-2-129,1-3 129,-3 0 0,-2-3 0,0 1-129,-3 2 258,-3 2-129,-5 15 0,1-16 129,-1 16-129,0 0 0,-8 0 0,8 0 0,-15 21 0,8 0 129,0 6 0,-2 5-129,-1 5 258,1 6-258,0 3 129,2 2 0,-1-2 0,2-4-129,2-4 0,0-4 0,2-6-129,2-6 258,0-7-258,0-15 129,0 14 0,0-14-129,0 0-258,0 0-258,0 0-2451,0-15-1548,0 15-516,0-21-258,0 21-387</inkml:trace>
  <inkml:trace contextRef="#ctx0" brushRef="#br0" timeOffset="25848.4785">3822 8153 645,'0'0'3612,"0"0"129,-17 0-645,17 0-387,-14 0-774,2 0-387,12 0-129,-17 0-387,17 0-258,-17 8 0,17-8-129,-17 18-129,11-5-129,-1-2 0,4 4-129,-1 0 0,4 1 129,0-4-258,5 1 258,-5-13-258,20 17 0,-8-12 0,3-3 0,0-2-129,1-3 0,1-3 129,-3-4-129,-1 1 0,-4-3 0,0-1 0,-4 0 0,-4 1 0,-1 0 0,-5 1 0,-1-1 0,-2 0 129,8 12-129,-20-14-129,20 14 0,-15-10-258,15 10-1161,-11-7-2709,11 7-258,0 0-387,0 0-387</inkml:trace>
  <inkml:trace contextRef="#ctx0" brushRef="#br0" timeOffset="27225.5572">4697 8177 5031,'0'0'4515,"0"0"-129,0 10-258,-9-2-2451,2 11-516,-12-4-387,5 9-129,-7-3-387,1 6 0,-3-4 0,2 2-129,-1-2 0,4-2 0,0 0 0,1-3 129,3-1-129,2-3 0,4-1-258,8-13-258,-7 16-774,7-16-2322,0 0-645,0 0-516,-3-7-387</inkml:trace>
  <inkml:trace contextRef="#ctx0" brushRef="#br0" timeOffset="27515.5738">4392 8228 4773,'0'0'4773,"5"-2"0,-5 2-258,22 2-2451,-1 16-387,-7-7-516,13 11-129,-4-5-516,4 7 0,-2-7-258,3 4 0,-4-1-129,1-3 0,-2-1-129,-2-3 0,-1 4-129,-2-7 0,1 4-258,-19-14-1161,30 7-2838,-18-7-387,0 0-129,-12 0-387</inkml:trace>
  <inkml:trace contextRef="#ctx0" brushRef="#br0" timeOffset="27824.5915">4988 8231 10062,'5'-11'5031,"-5"11"-516,0 0 0,-16-7-3612,16 7-516,0 0-258,0 0-258,0 0-1161,0 0-2709,0 0-516,0 5-258,0-5-516</inkml:trace>
  <inkml:trace contextRef="#ctx0" brushRef="#br0" timeOffset="28035.6036">4999 8352 7740,'0'18'5031,"0"-6"-129,0-12-387,0 0-2838,0 0-258,0 0-645,0 0-258,0 0-258,0 0-129,0 0-387,0 0-1290,0 0-3096,9 6 0,-9-6-516,12-5-258</inkml:trace>
  <inkml:trace contextRef="#ctx0" brushRef="#br0" timeOffset="35640.0385">9025 8124 2193,'0'0'4128,"0"0"-129,0 0-903,0 0-516,0 0-516,0 0-387,0 0-516,0 0-129,0 0-258,1 11-258,-1-11-129,7 18 0,-2-6-129,2 2 129,0 2-129,1 0-129,0-1-129,3-1 129,-11-14 0,20 17-129,-9-13 129,0-4-129,0 0 0,1-3 129,-12 3-129,22-20 0,-10 7 0,-1-4 0,-4 3 0,4-3 129,-5 1-129,-3 3 0,-3 13 0,5-16 129,-5 16-129,0 0 0,-8 1 0,2 13 129,-1 7-258,-2 3 258,2 4-258,1 4 258,-1 4-258,0 1 258,2-1-129,1 0 129,-1-7 0,1-2-129,2-5 129,0-3-129,1-8 129,1-11-129,-1 12 129,1-12-258,0 0 0,0 0 0,0 0-258,0 0-258,0 0-1548,-5-9-2322,5 9-516,0-13-129,5 1-387</inkml:trace>
  <inkml:trace contextRef="#ctx0" brushRef="#br0" timeOffset="36313.077">9522 8090 4128,'0'0'5289,"0"0"-258,0 0-258,0 0-2451,0 0-774,0 0-516,0 0-387,0 0-387,0 0-129,0 0-258,0 0 0,0 0-645,0 0-645,3 16-2709,-3-16-516,6 13-387,-6-13-516</inkml:trace>
  <inkml:trace contextRef="#ctx0" brushRef="#br0" timeOffset="36544.0902">9536 8298 4128,'-5'17'5160,"5"-17"-387,-4 16-129,4-16-2838,0 0-129,0 0-645,-1 14-516,1-14-258,0 0 0,0 11-387,0-11-129,0 0-1161,0 0-3225,0 0 0,0 0-387,0 0-129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7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5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493D55-B7B6-4871-9F53-2564914CBC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0C350-3472-4F7A-A46F-717DF5D249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6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10.emf"/><Relationship Id="rId7" Type="http://schemas.openxmlformats.org/officeDocument/2006/relationships/image" Target="../media/image7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0.emf"/><Relationship Id="rId5" Type="http://schemas.openxmlformats.org/officeDocument/2006/relationships/image" Target="../media/image610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8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2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10.emf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40.emf"/><Relationship Id="rId7" Type="http://schemas.openxmlformats.org/officeDocument/2006/relationships/image" Target="../media/image16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8.emf"/><Relationship Id="rId5" Type="http://schemas.openxmlformats.org/officeDocument/2006/relationships/image" Target="../media/image150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7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29.xml"/><Relationship Id="rId17" Type="http://schemas.openxmlformats.org/officeDocument/2006/relationships/image" Target="../media/image32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8.emf"/><Relationship Id="rId14" Type="http://schemas.openxmlformats.org/officeDocument/2006/relationships/customXml" Target="../ink/ink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41.emf"/><Relationship Id="rId4" Type="http://schemas.openxmlformats.org/officeDocument/2006/relationships/customXml" Target="../ink/ink4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image" Target="../media/image61.emf"/><Relationship Id="rId21" Type="http://schemas.openxmlformats.org/officeDocument/2006/relationships/image" Target="../media/image52.emf"/><Relationship Id="rId34" Type="http://schemas.openxmlformats.org/officeDocument/2006/relationships/customXml" Target="../ink/ink60.xml"/><Relationship Id="rId42" Type="http://schemas.openxmlformats.org/officeDocument/2006/relationships/customXml" Target="../ink/ink64.xml"/><Relationship Id="rId47" Type="http://schemas.openxmlformats.org/officeDocument/2006/relationships/image" Target="../media/image65.emf"/><Relationship Id="rId50" Type="http://schemas.openxmlformats.org/officeDocument/2006/relationships/customXml" Target="../ink/ink68.xml"/><Relationship Id="rId55" Type="http://schemas.openxmlformats.org/officeDocument/2006/relationships/image" Target="../media/image69.emf"/><Relationship Id="rId7" Type="http://schemas.openxmlformats.org/officeDocument/2006/relationships/image" Target="../media/image45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9" Type="http://schemas.openxmlformats.org/officeDocument/2006/relationships/image" Target="../media/image56.emf"/><Relationship Id="rId11" Type="http://schemas.openxmlformats.org/officeDocument/2006/relationships/image" Target="../media/image47.emf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60.emf"/><Relationship Id="rId40" Type="http://schemas.openxmlformats.org/officeDocument/2006/relationships/customXml" Target="../ink/ink63.xml"/><Relationship Id="rId45" Type="http://schemas.openxmlformats.org/officeDocument/2006/relationships/image" Target="../media/image64.emf"/><Relationship Id="rId53" Type="http://schemas.openxmlformats.org/officeDocument/2006/relationships/image" Target="../media/image68.emf"/><Relationship Id="rId58" Type="http://schemas.openxmlformats.org/officeDocument/2006/relationships/customXml" Target="../ink/ink72.xml"/><Relationship Id="rId5" Type="http://schemas.openxmlformats.org/officeDocument/2006/relationships/image" Target="../media/image44.emf"/><Relationship Id="rId19" Type="http://schemas.openxmlformats.org/officeDocument/2006/relationships/image" Target="../media/image51.emf"/><Relationship Id="rId4" Type="http://schemas.openxmlformats.org/officeDocument/2006/relationships/customXml" Target="../ink/ink45.xml"/><Relationship Id="rId9" Type="http://schemas.openxmlformats.org/officeDocument/2006/relationships/image" Target="../media/image46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55.emf"/><Relationship Id="rId30" Type="http://schemas.openxmlformats.org/officeDocument/2006/relationships/customXml" Target="../ink/ink58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customXml" Target="../ink/ink67.xml"/><Relationship Id="rId56" Type="http://schemas.openxmlformats.org/officeDocument/2006/relationships/customXml" Target="../ink/ink71.xml"/><Relationship Id="rId8" Type="http://schemas.openxmlformats.org/officeDocument/2006/relationships/customXml" Target="../ink/ink47.xml"/><Relationship Id="rId51" Type="http://schemas.openxmlformats.org/officeDocument/2006/relationships/image" Target="../media/image67.emf"/><Relationship Id="rId3" Type="http://schemas.openxmlformats.org/officeDocument/2006/relationships/image" Target="../media/image43.emf"/><Relationship Id="rId12" Type="http://schemas.openxmlformats.org/officeDocument/2006/relationships/customXml" Target="../ink/ink49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62.xml"/><Relationship Id="rId46" Type="http://schemas.openxmlformats.org/officeDocument/2006/relationships/customXml" Target="../ink/ink66.xml"/><Relationship Id="rId59" Type="http://schemas.openxmlformats.org/officeDocument/2006/relationships/image" Target="../media/image71.emf"/><Relationship Id="rId20" Type="http://schemas.openxmlformats.org/officeDocument/2006/relationships/customXml" Target="../ink/ink53.xml"/><Relationship Id="rId41" Type="http://schemas.openxmlformats.org/officeDocument/2006/relationships/image" Target="../media/image62.emf"/><Relationship Id="rId54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48.xml"/><Relationship Id="rId31" Type="http://schemas.openxmlformats.org/officeDocument/2006/relationships/image" Target="../media/image57.emf"/><Relationship Id="rId44" Type="http://schemas.openxmlformats.org/officeDocument/2006/relationships/customXml" Target="../ink/ink65.xml"/><Relationship Id="rId52" Type="http://schemas.openxmlformats.org/officeDocument/2006/relationships/customXml" Target="../ink/ink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0" y="135099"/>
            <a:ext cx="8981860" cy="646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Exercise 1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0" lvl="0" indent="0">
              <a:buNone/>
            </a:pPr>
            <a:r>
              <a:rPr lang="en-US" sz="2400" b="1" dirty="0" err="1" smtClean="0">
                <a:solidFill>
                  <a:prstClr val="black"/>
                </a:solidFill>
                <a:latin typeface="Courier New"/>
                <a:cs typeface="Courier New"/>
              </a:rPr>
              <a:t>def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CONS[T](</a:t>
            </a:r>
            <a:r>
              <a:rPr lang="en-US" sz="2400" dirty="0" err="1">
                <a:solidFill>
                  <a:prstClr val="black"/>
                </a:solidFill>
                <a:latin typeface="Courier New"/>
                <a:cs typeface="Courier New"/>
              </a:rPr>
              <a:t>x:T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ourier New"/>
                <a:cs typeface="Courier New"/>
              </a:rPr>
              <a:t>lst:List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[T]):List[T]={...}</a:t>
            </a:r>
          </a:p>
          <a:p>
            <a:pPr marL="0" lvl="0" indent="0">
              <a:buNone/>
            </a:pPr>
            <a:r>
              <a:rPr lang="en-US" sz="2200" b="1" dirty="0" err="1">
                <a:solidFill>
                  <a:prstClr val="black"/>
                </a:solidFill>
                <a:latin typeface="Courier New"/>
                <a:cs typeface="Courier New"/>
              </a:rPr>
              <a:t>def</a:t>
            </a:r>
            <a:r>
              <a:rPr lang="en-US" sz="2200" b="1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listInt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() : List[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] = {...}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prstClr val="black"/>
                </a:solidFill>
                <a:latin typeface="Courier New"/>
                <a:cs typeface="Courier New"/>
              </a:rPr>
              <a:t>def</a:t>
            </a:r>
            <a:r>
              <a:rPr lang="en-US" sz="2200" b="1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listBool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() : List[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Bool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] = {...}</a:t>
            </a:r>
          </a:p>
          <a:p>
            <a:pPr marL="0" lvl="0" indent="0">
              <a:buNone/>
            </a:pPr>
            <a:endParaRPr lang="en-US" sz="2200" b="1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0" lvl="0" indent="0">
              <a:buNone/>
            </a:pPr>
            <a:r>
              <a:rPr lang="en-US" sz="2200" b="1" dirty="0" err="1">
                <a:solidFill>
                  <a:prstClr val="black"/>
                </a:solidFill>
                <a:latin typeface="Courier New"/>
                <a:cs typeface="Courier New"/>
              </a:rPr>
              <a:t>def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baz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(a, b) = CONS(a(b), b)</a:t>
            </a:r>
            <a:b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</a:br>
            <a:r>
              <a:rPr lang="en-US" sz="2200" b="1" dirty="0" err="1">
                <a:solidFill>
                  <a:prstClr val="black"/>
                </a:solidFill>
                <a:latin typeface="Courier New"/>
                <a:cs typeface="Courier New"/>
              </a:rPr>
              <a:t>def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 test(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f,g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) = </a:t>
            </a:r>
            <a:b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</a:b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	(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baz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f,listInt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), 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baz</a:t>
            </a:r>
            <a:r>
              <a:rPr lang="en-US" sz="22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2200" dirty="0" err="1">
                <a:solidFill>
                  <a:prstClr val="black"/>
                </a:solidFill>
                <a:latin typeface="Courier New"/>
                <a:cs typeface="Courier New"/>
              </a:rPr>
              <a:t>g,listBool</a:t>
            </a:r>
            <a:r>
              <a:rPr lang="en-US" sz="2200" dirty="0" smtClean="0">
                <a:solidFill>
                  <a:prstClr val="black"/>
                </a:solidFill>
                <a:latin typeface="Courier New"/>
                <a:cs typeface="Courier New"/>
              </a:rPr>
              <a:t>))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0320" y="243000"/>
              <a:ext cx="8570520" cy="630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40" y="231120"/>
                <a:ext cx="8600400" cy="63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1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Define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Abstract Domain </a:t>
            </a:r>
            <a:r>
              <a:rPr lang="en-US" b="1" dirty="0" smtClean="0"/>
              <a:t>D</a:t>
            </a:r>
            <a:r>
              <a:rPr lang="en-US" dirty="0" smtClean="0"/>
              <a:t> (Data-Flow Facts):</a:t>
            </a:r>
            <a:br>
              <a:rPr lang="en-US" dirty="0" smtClean="0"/>
            </a:br>
            <a:r>
              <a:rPr lang="en-US" dirty="0" smtClean="0"/>
              <a:t>which information to compute?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interval for each variable   x:[a,b], y:[a’,b’]</a:t>
            </a:r>
          </a:p>
          <a:p>
            <a:r>
              <a:rPr lang="en-US" dirty="0" smtClean="0"/>
              <a:t>Transfer Functions</a:t>
            </a:r>
            <a:r>
              <a:rPr lang="en-US" dirty="0"/>
              <a:t> </a:t>
            </a:r>
            <a:r>
              <a:rPr lang="en-US" dirty="0" smtClean="0"/>
              <a:t>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7360" y="4799640"/>
              <a:ext cx="34560" cy="116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760" y="4797120"/>
                <a:ext cx="5868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18680" y="4389960"/>
              <a:ext cx="3915720" cy="19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160" y="4375560"/>
                <a:ext cx="39402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2520" y="5029200"/>
              <a:ext cx="3311280" cy="77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920" y="5018400"/>
                <a:ext cx="33382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906600" y="4378320"/>
              <a:ext cx="1470600" cy="1791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560" y="4368600"/>
                <a:ext cx="1490760" cy="18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4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 smtClean="0"/>
              <a:t>x= </a:t>
            </a:r>
            <a:r>
              <a:rPr lang="en-US" sz="2800" b="1" dirty="0" err="1" smtClean="0"/>
              <a:t>x+y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960" y="2454460"/>
            <a:ext cx="7015680" cy="1767240"/>
            <a:chOff x="1318320" y="1887120"/>
            <a:chExt cx="701568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318320" y="1893240"/>
                <a:ext cx="2577960" cy="1173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7160" y="1879560"/>
                  <a:ext cx="26024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916280" y="1887120"/>
                <a:ext cx="6417720" cy="1767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600" y="1875600"/>
                  <a:ext cx="6433920" cy="178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Suppose we have only two integer variables: </a:t>
            </a:r>
            <a:r>
              <a:rPr lang="en-US" sz="2800" dirty="0" err="1" smtClean="0">
                <a:solidFill>
                  <a:prstClr val="black"/>
                </a:solidFill>
              </a:rPr>
              <a:t>x,y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85840" y="2239200"/>
              <a:ext cx="4286160" cy="289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2880" y="2226960"/>
                <a:ext cx="4301640" cy="2925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4026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So we can let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a’= </a:t>
            </a:r>
            <a:r>
              <a:rPr lang="en-US" sz="2800" dirty="0" err="1" smtClean="0">
                <a:solidFill>
                  <a:prstClr val="black"/>
                </a:solidFill>
              </a:rPr>
              <a:t>a+c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b’ = </a:t>
            </a:r>
            <a:r>
              <a:rPr lang="en-US" sz="2800" dirty="0" err="1" smtClean="0">
                <a:solidFill>
                  <a:prstClr val="black"/>
                </a:solidFill>
              </a:rPr>
              <a:t>b+d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c’=c	         d’ = d</a:t>
            </a:r>
          </a:p>
        </p:txBody>
      </p:sp>
    </p:spTree>
    <p:extLst>
      <p:ext uri="{BB962C8B-B14F-4D97-AF65-F5344CB8AC3E}">
        <p14:creationId xmlns:p14="http://schemas.microsoft.com/office/powerpoint/2010/main" val="42108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/>
              <a:t>y</a:t>
            </a:r>
            <a:r>
              <a:rPr lang="en-US" sz="2800" b="1" dirty="0" smtClean="0"/>
              <a:t>= x-y</a:t>
            </a:r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Suppose we have only two integer variables: </a:t>
            </a:r>
            <a:r>
              <a:rPr lang="en-US" sz="2800" dirty="0" err="1" smtClean="0">
                <a:solidFill>
                  <a:prstClr val="black"/>
                </a:solidFill>
              </a:rPr>
              <a:t>x,y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0540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So we can let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a’= a          b’ = b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 c’= a - d     </a:t>
            </a:r>
            <a:r>
              <a:rPr lang="en-US" sz="2800" dirty="0" err="1" smtClean="0">
                <a:solidFill>
                  <a:prstClr val="black"/>
                </a:solidFill>
              </a:rPr>
              <a:t>d</a:t>
            </a:r>
            <a:r>
              <a:rPr lang="en-US" sz="2800" dirty="0" smtClean="0">
                <a:solidFill>
                  <a:prstClr val="black"/>
                </a:solidFill>
              </a:rPr>
              <a:t>’ = b -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680" y="2233080"/>
              <a:ext cx="2858400" cy="153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80" y="2225880"/>
                <a:ext cx="287820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4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 for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981200" cy="266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1)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1 / x</a:t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42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6560" y="1500120"/>
              <a:ext cx="1411920" cy="213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485360"/>
                <a:ext cx="14389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63800" y="1816560"/>
              <a:ext cx="2650680" cy="18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560" y="1805040"/>
                <a:ext cx="26766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1640" y="1400040"/>
              <a:ext cx="4023720" cy="142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560" y="1385640"/>
                <a:ext cx="40467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024240" y="4191000"/>
            <a:ext cx="2309760" cy="2075040"/>
            <a:chOff x="3983760" y="4168440"/>
            <a:chExt cx="2309760" cy="20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983760" y="4168440"/>
                <a:ext cx="2309760" cy="2075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240" y="4160520"/>
                  <a:ext cx="2335680" cy="20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4296240" y="5022000"/>
                <a:ext cx="839880" cy="320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280" y="5015160"/>
                  <a:ext cx="866880" cy="33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2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Data-Flow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0)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x + 100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-x – 50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03520" y="1530000"/>
              <a:ext cx="3247560" cy="344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960" y="1516680"/>
                <a:ext cx="3268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090400" y="1663920"/>
              <a:ext cx="3451320" cy="378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0" y="1656000"/>
                <a:ext cx="3470040" cy="38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751640" y="2320920"/>
              <a:ext cx="4224960" cy="3541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680" y="2309760"/>
                <a:ext cx="4240080" cy="35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3763080" y="5583720"/>
            <a:ext cx="4314120" cy="969480"/>
            <a:chOff x="3763080" y="5583720"/>
            <a:chExt cx="431412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763080" y="6109680"/>
                <a:ext cx="4314120" cy="4435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1920" y="6097450"/>
                  <a:ext cx="4339319" cy="4676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Rectangle 14"/>
            <p:cNvSpPr/>
            <p:nvPr/>
          </p:nvSpPr>
          <p:spPr>
            <a:xfrm>
              <a:off x="4063780" y="5583720"/>
              <a:ext cx="748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00B050"/>
                  </a:solidFill>
                  <a:latin typeface="Calibri"/>
                </a:rPr>
                <a:t>join</a:t>
              </a:r>
              <a:endParaRPr lang="en-US" sz="2800" b="1" dirty="0">
                <a:solidFill>
                  <a:srgbClr val="00B050"/>
                </a:solidFill>
                <a:latin typeface="Calibri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4913640" y="5606640"/>
                <a:ext cx="260280" cy="354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0320" y="5594400"/>
                  <a:ext cx="2862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86600" y="2527920"/>
              <a:ext cx="2425680" cy="335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60" y="2518920"/>
                <a:ext cx="2442960" cy="33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53800" y="3479400"/>
              <a:ext cx="2432160" cy="2658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0" y="3474360"/>
                <a:ext cx="2458440" cy="26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184280" y="1314720"/>
              <a:ext cx="2616840" cy="3061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400" y="1300680"/>
                <a:ext cx="2643120" cy="30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020400" y="1766880"/>
              <a:ext cx="3801960" cy="4418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0680" y="1754640"/>
                <a:ext cx="3824280" cy="44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093480" y="3840840"/>
              <a:ext cx="3624480" cy="2748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2320" y="3828960"/>
                <a:ext cx="364608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5232240" y="3879360"/>
              <a:ext cx="3642480" cy="2774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7560" y="3867120"/>
                <a:ext cx="3649680" cy="27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05680" y="2682720"/>
              <a:ext cx="1393200" cy="2715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040" y="2669040"/>
                <a:ext cx="1416240" cy="27428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277819" y="1289826"/>
            <a:ext cx="27013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Compiler learned</a:t>
            </a:r>
            <a:br>
              <a:rPr lang="en-US" sz="2800" dirty="0" smtClean="0">
                <a:solidFill>
                  <a:srgbClr val="00B050"/>
                </a:solidFill>
                <a:latin typeface="Calibri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some facts! 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sym typeface="Wingdings" pitchFamily="2" charset="2"/>
              </a:rPr>
              <a:t></a:t>
            </a:r>
            <a:endParaRPr lang="en-US" sz="18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Data-Flow Analysis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20"/>
            <a:ext cx="8686800" cy="53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Vertex,Domain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facts(entry) =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i="1" dirty="0" smtClean="0">
                <a:solidFill>
                  <a:srgbClr val="92D050"/>
                </a:solidFill>
                <a:sym typeface="Wingdings" pitchFamily="2" charset="2"/>
              </a:rPr>
              <a:t>// change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was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[[</a:t>
            </a:r>
            <a:r>
              <a:rPr lang="en-US" sz="2600" dirty="0" err="1" smtClean="0"/>
              <a:t>statmt</a:t>
            </a:r>
            <a:r>
              <a:rPr lang="en-US" sz="2600" dirty="0" smtClean="0"/>
              <a:t>]](facts(v1))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Order does not matter for the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end result, as long as we do not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permanently neglect any  edge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whose source was changed.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2362200"/>
            <a:ext cx="4343400" cy="4267200"/>
            <a:chOff x="3581400" y="1905000"/>
            <a:chExt cx="5410200" cy="4876800"/>
          </a:xfrm>
        </p:grpSpPr>
        <p:grpSp>
          <p:nvGrpSpPr>
            <p:cNvPr id="7" name="Group 6"/>
            <p:cNvGrpSpPr/>
            <p:nvPr/>
          </p:nvGrpSpPr>
          <p:grpSpPr>
            <a:xfrm>
              <a:off x="3581400" y="1905000"/>
              <a:ext cx="5410200" cy="4828920"/>
              <a:chOff x="3581400" y="1905000"/>
              <a:chExt cx="5410200" cy="48289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581400" y="3263280"/>
                <a:ext cx="5410200" cy="3352800"/>
                <a:chOff x="3124200" y="2667000"/>
                <a:chExt cx="5029200" cy="3200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6" name="Ink 5"/>
                    <p14:cNvContentPartPr/>
                    <p14:nvPr/>
                  </p14:nvContentPartPr>
                  <p14:xfrm>
                    <a:off x="3124200" y="2667000"/>
                    <a:ext cx="5029200" cy="3200400"/>
                  </p14:xfrm>
                </p:contentPart>
              </mc:Choice>
              <mc:Fallback xmlns="">
                <p:pic>
                  <p:nvPicPr>
                    <p:cNvPr id="6" name="Ink 5"/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112528" y="2656789"/>
                      <a:ext cx="5049208" cy="32251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4" name="Ink 3"/>
                    <p14:cNvContentPartPr/>
                    <p14:nvPr/>
                  </p14:nvContentPartPr>
                  <p14:xfrm>
                    <a:off x="4752540" y="3191620"/>
                    <a:ext cx="390960" cy="173880"/>
                  </p14:xfrm>
                </p:contentPart>
              </mc:Choice>
              <mc:Fallback xmlns="">
                <p:pic>
                  <p:nvPicPr>
                    <p:cNvPr id="4" name="Ink 3"/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743370" y="3178667"/>
                      <a:ext cx="413467" cy="20135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Ink 7"/>
                  <p14:cNvContentPartPr/>
                  <p14:nvPr/>
                </p14:nvContentPartPr>
                <p14:xfrm>
                  <a:off x="4020600" y="4075680"/>
                  <a:ext cx="2432160" cy="265824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04457" y="4069920"/>
                    <a:ext cx="2464894" cy="26746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/>
                  <p14:cNvContentPartPr/>
                  <p14:nvPr/>
                </p14:nvContentPartPr>
                <p14:xfrm>
                  <a:off x="5362920" y="1905000"/>
                  <a:ext cx="2616840" cy="3061440"/>
                </p14:xfrm>
              </p:contentPart>
            </mc:Choice>
            <mc:Fallback xmlns="">
              <p:pic>
                <p:nvPicPr>
                  <p:cNvPr id="9" name="Ink 8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48123" y="1888956"/>
                    <a:ext cx="2649573" cy="30807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4199040" y="2363160"/>
                <a:ext cx="3801960" cy="44186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6932" y="2349172"/>
                  <a:ext cx="3829764" cy="443633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32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7818" y="1289826"/>
            <a:ext cx="5665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Compiler learns</a:t>
            </a:r>
            <a:br>
              <a:rPr lang="en-US" sz="2800" dirty="0" smtClean="0">
                <a:solidFill>
                  <a:srgbClr val="00B050"/>
                </a:solidFill>
                <a:latin typeface="Calibri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some facts, but only after long time</a:t>
            </a:r>
            <a:endParaRPr lang="en-US" sz="18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 = 100000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x : </a:t>
            </a:r>
            <a:r>
              <a:rPr lang="en-US" dirty="0" err="1" smtClean="0"/>
              <a:t>BigInt</a:t>
            </a:r>
            <a:r>
              <a:rPr lang="en-US" dirty="0" smtClean="0"/>
              <a:t>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7818" y="1289826"/>
            <a:ext cx="8180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For unknown program inputs it may be practically impossible to know how long it takes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467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var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n :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BigInt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readInput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()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Solutions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- smaller domain, e.g. only certain 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 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where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in {-∞,-127,-1,0,1,127,∞}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</a:rPr>
              <a:t>widening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techniques (make it less precise on demand)</a:t>
            </a:r>
          </a:p>
        </p:txBody>
      </p:sp>
    </p:spTree>
    <p:extLst>
      <p:ext uri="{BB962C8B-B14F-4D97-AF65-F5344CB8AC3E}">
        <p14:creationId xmlns:p14="http://schemas.microsoft.com/office/powerpoint/2010/main" val="76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analysis domain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nterval analysis: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{-M,-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127,-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onstant propagation: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a,a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U {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  <a:latin typeface="Calibri"/>
              </a:rPr>
              <a:t>63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42682"/>
            <a:ext cx="1200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|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| = </a:t>
            </a:r>
            <a:br>
              <a:rPr lang="en-US" sz="2800" dirty="0" smtClean="0">
                <a:solidFill>
                  <a:srgbClr val="FF0000"/>
                </a:solidFill>
                <a:latin typeface="Calibri"/>
              </a:rPr>
            </a:b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|D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| = </a:t>
            </a:r>
          </a:p>
        </p:txBody>
      </p:sp>
    </p:spTree>
    <p:extLst>
      <p:ext uri="{BB962C8B-B14F-4D97-AF65-F5344CB8AC3E}">
        <p14:creationId xmlns:p14="http://schemas.microsoft.com/office/powerpoint/2010/main" val="25727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019"/>
          </a:xfrm>
        </p:spPr>
        <p:txBody>
          <a:bodyPr/>
          <a:lstStyle/>
          <a:p>
            <a:r>
              <a:rPr lang="en-US" dirty="0" smtClean="0"/>
              <a:t>Solving ‘baz’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5" y="1126156"/>
            <a:ext cx="8633861" cy="552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+mj-lt"/>
                <a:cs typeface="Courier New"/>
              </a:rPr>
              <a:t>def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  <a:t>CONS[T](x:T, lst:List[T]) : List[T] = {…}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Courier New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+mj-lt"/>
                <a:cs typeface="Courier New"/>
              </a:rPr>
            </a:br>
            <a:r>
              <a:rPr lang="en-US" sz="2800" b="1" dirty="0" smtClean="0">
                <a:solidFill>
                  <a:prstClr val="black"/>
                </a:solidFill>
                <a:latin typeface="+mj-lt"/>
                <a:cs typeface="Courier New"/>
              </a:rPr>
              <a:t>def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  <a:t> baz(a:TA, b:TB):TD = CONS(a(b):TC, b:TB):TD</a:t>
            </a:r>
            <a:b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</a:b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TA = (TB =&gt; TC)</a:t>
            </a:r>
            <a:b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</a:b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  CONS  :  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 x List[T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] =&gt; </a:t>
            </a:r>
            <a:r>
              <a:rPr lang="en-US" sz="2800" dirty="0" smtClean="0">
                <a:solidFill>
                  <a:srgbClr val="C00000"/>
                </a:solidFill>
                <a:cs typeface="Courier New"/>
              </a:rPr>
              <a:t>List[T</a:t>
            </a:r>
            <a:r>
              <a:rPr lang="en-US" sz="2800" baseline="-25000" dirty="0" smtClean="0">
                <a:solidFill>
                  <a:srgbClr val="C00000"/>
                </a:solidFill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cs typeface="Courier New"/>
              </a:rPr>
              <a:t>]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TC = 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TB = </a:t>
            </a:r>
            <a:r>
              <a:rPr lang="en-US" sz="2800" dirty="0">
                <a:solidFill>
                  <a:srgbClr val="C00000"/>
                </a:solidFill>
                <a:cs typeface="Courier New"/>
              </a:rPr>
              <a:t>List[T</a:t>
            </a:r>
            <a:r>
              <a:rPr lang="en-US" sz="2800" baseline="-25000" dirty="0">
                <a:solidFill>
                  <a:srgbClr val="C00000"/>
                </a:solidFill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cs typeface="Courier New"/>
              </a:rPr>
              <a:t>]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TD = </a:t>
            </a:r>
            <a:r>
              <a:rPr lang="en-US" sz="2800" dirty="0">
                <a:solidFill>
                  <a:srgbClr val="C00000"/>
                </a:solidFill>
                <a:cs typeface="Courier New"/>
              </a:rPr>
              <a:t>List[T</a:t>
            </a:r>
            <a:r>
              <a:rPr lang="en-US" sz="2800" baseline="-25000" dirty="0">
                <a:solidFill>
                  <a:srgbClr val="C00000"/>
                </a:solidFill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cs typeface="Courier New"/>
              </a:rPr>
              <a:t>]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TA = (List[T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]=&gt;T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Courier New"/>
              </a:rPr>
              <a:t>	Solved form. Generalize over T</a:t>
            </a:r>
            <a:r>
              <a:rPr lang="en-US" sz="2800" baseline="-25000" dirty="0" smtClean="0">
                <a:solidFill>
                  <a:srgbClr val="C00000"/>
                </a:solidFill>
                <a:latin typeface="+mj-lt"/>
                <a:cs typeface="Courier New"/>
              </a:rPr>
              <a:t>1</a:t>
            </a:r>
            <a:endParaRPr lang="en-US" sz="2800" dirty="0">
              <a:solidFill>
                <a:srgbClr val="C00000"/>
              </a:solidFill>
              <a:latin typeface="+mj-lt"/>
              <a:cs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latin typeface="+mj-lt"/>
                <a:cs typeface="Courier New"/>
              </a:rPr>
              <a:t>def</a:t>
            </a:r>
            <a:r>
              <a:rPr lang="en-US" sz="2800" dirty="0" smtClean="0">
                <a:latin typeface="+mj-lt"/>
                <a:cs typeface="Courier New"/>
              </a:rPr>
              <a:t> baz[T1](a:</a:t>
            </a:r>
            <a:r>
              <a:rPr lang="en-US" sz="2800" dirty="0">
                <a:cs typeface="Courier New"/>
              </a:rPr>
              <a:t> </a:t>
            </a:r>
            <a:r>
              <a:rPr lang="en-US" sz="2800" dirty="0" smtClean="0">
                <a:cs typeface="Courier New"/>
              </a:rPr>
              <a:t>List[T</a:t>
            </a:r>
            <a:r>
              <a:rPr lang="en-US" sz="2800" dirty="0">
                <a:cs typeface="Courier New"/>
              </a:rPr>
              <a:t>1</a:t>
            </a:r>
            <a:r>
              <a:rPr lang="en-US" sz="2800" dirty="0" smtClean="0">
                <a:cs typeface="Courier New"/>
              </a:rPr>
              <a:t>]=&gt;T1,b:List[T1]):List[T</a:t>
            </a:r>
            <a:r>
              <a:rPr lang="en-US" sz="2800" dirty="0">
                <a:cs typeface="Courier New"/>
              </a:rPr>
              <a:t>1</a:t>
            </a:r>
            <a:r>
              <a:rPr lang="en-US" sz="2800" dirty="0" smtClean="0">
                <a:cs typeface="Courier New"/>
              </a:rPr>
              <a:t>] = </a:t>
            </a:r>
          </a:p>
          <a:p>
            <a:pPr marL="0" indent="0">
              <a:buNone/>
            </a:pPr>
            <a:r>
              <a:rPr lang="en-US" sz="2800" dirty="0">
                <a:latin typeface="+mj-lt"/>
                <a:cs typeface="Courier New"/>
              </a:rPr>
              <a:t>	</a:t>
            </a:r>
            <a:r>
              <a:rPr lang="en-US" sz="2800" dirty="0" smtClean="0">
                <a:latin typeface="+mj-lt"/>
                <a:cs typeface="Courier New"/>
              </a:rPr>
              <a:t>CONS[T1](a(b),b)</a:t>
            </a:r>
          </a:p>
        </p:txBody>
      </p:sp>
    </p:spTree>
    <p:extLst>
      <p:ext uri="{BB962C8B-B14F-4D97-AF65-F5344CB8AC3E}">
        <p14:creationId xmlns:p14="http://schemas.microsoft.com/office/powerpoint/2010/main" val="345370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steps does the analysis take to finish (converge)?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nterval analysis: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{-M,-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127,-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onstant propagation: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a,a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U {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  <a:latin typeface="Calibri"/>
              </a:rPr>
              <a:t>63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79" y="3796605"/>
            <a:ext cx="47684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 takes at most       steps.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takes at most    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  steps.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Given by Length of Chains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nterval analysis: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{-M,-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127,-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onstant propagation: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a,a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M,…,-2,-1,0,1,2,3,…,M-1}}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U {</a:t>
            </a:r>
            <a:r>
              <a:rPr lang="en-US" sz="2800" b="1" dirty="0">
                <a:solidFill>
                  <a:prstClr val="black"/>
                </a:solidFill>
                <a:latin typeface="Calibri"/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}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U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{T}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  <a:latin typeface="Calibri"/>
              </a:rPr>
              <a:t>63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862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Domain is a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lattice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. Maximal chain length =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lattice height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59440" y="4791960"/>
              <a:ext cx="6519600" cy="115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840" y="4779720"/>
                <a:ext cx="654480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560720" y="4488480"/>
              <a:ext cx="1074960" cy="26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8840" y="4482000"/>
                <a:ext cx="110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817520" y="2382480"/>
              <a:ext cx="4201920" cy="315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4920" y="2370960"/>
                <a:ext cx="421704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0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Lattice for intervals [</a:t>
            </a:r>
            <a:r>
              <a:rPr lang="en-US" sz="3200" b="1" dirty="0" err="1" smtClean="0"/>
              <a:t>a,b</a:t>
            </a:r>
            <a:r>
              <a:rPr lang="en-US" sz="3200" b="1" dirty="0" smtClean="0"/>
              <a:t>] where</a:t>
            </a:r>
            <a:br>
              <a:rPr lang="en-US" sz="3200" b="1" dirty="0" smtClean="0"/>
            </a:br>
            <a:r>
              <a:rPr lang="en-US" sz="3200" b="1" dirty="0" err="1">
                <a:solidFill>
                  <a:prstClr val="black"/>
                </a:solidFill>
              </a:rPr>
              <a:t>a,b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b="1" dirty="0" smtClean="0">
                <a:solidFill>
                  <a:prstClr val="black"/>
                </a:solidFill>
              </a:rPr>
              <a:t>{-M,-127,0,127,M-1</a:t>
            </a:r>
            <a:r>
              <a:rPr lang="en-US" sz="3200" b="1" dirty="0">
                <a:solidFill>
                  <a:prstClr val="black"/>
                </a:solidFill>
              </a:rPr>
              <a:t>}</a:t>
            </a:r>
            <a:endParaRPr 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8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generalized ‘baz’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prstClr val="black"/>
                </a:solidFill>
                <a:cs typeface="Courier New"/>
              </a:rPr>
              <a:t>def</a:t>
            </a:r>
            <a:r>
              <a:rPr lang="en-US" sz="2800" dirty="0">
                <a:solidFill>
                  <a:prstClr val="black"/>
                </a:solidFill>
                <a:cs typeface="Courier New"/>
              </a:rPr>
              <a:t> baz[T1](a: List[T1]=&gt;T1,b:List[T1]):List[T1] = 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cs typeface="Courier New"/>
              </a:rPr>
              <a:t>	CONS[T1](a(b),b)</a:t>
            </a:r>
          </a:p>
          <a:p>
            <a:pPr marL="0" lvl="0" indent="0">
              <a:buNone/>
            </a:pPr>
            <a:endParaRPr lang="en-US" sz="2800" b="1" dirty="0" smtClean="0">
              <a:solidFill>
                <a:prstClr val="black"/>
              </a:solidFill>
              <a:latin typeface="+mj-lt"/>
              <a:cs typeface="Courier New"/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+mj-lt"/>
                <a:cs typeface="Courier New"/>
              </a:rPr>
              <a:t>def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Courier New"/>
              </a:rPr>
              <a:t>test(f,g) =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Courier New"/>
              </a:rPr>
              <a:t>baz(f,listInt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Courier New"/>
              </a:rPr>
              <a:t>), baz(g,listBool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Courier New"/>
              </a:rPr>
              <a:t>))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15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4" y="471638"/>
            <a:ext cx="8311761" cy="58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255" y="221381"/>
            <a:ext cx="8845617" cy="225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</a:t>
            </a:r>
            <a:r>
              <a:rPr lang="en-US" dirty="0" smtClean="0"/>
              <a:t> selfApp(f) = f(f)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8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Units Type Inference: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coulomb(k, q1, q2,r)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k* q1 * q2)/(r*r)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Units Type Inference: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energy(m,g,h,v)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m*g*h + m*v*v/2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3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Data-Flow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Data-Flow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Automatically compute information about the program</a:t>
            </a:r>
          </a:p>
          <a:p>
            <a:r>
              <a:rPr lang="en-US" dirty="0" smtClean="0"/>
              <a:t>Use it to report errors to user (like type errors)</a:t>
            </a:r>
          </a:p>
          <a:p>
            <a:r>
              <a:rPr lang="en-US" dirty="0"/>
              <a:t>Use it to optimize the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Works on control-flow graphs:</a:t>
            </a:r>
          </a:p>
          <a:p>
            <a:pPr marL="0" indent="0">
              <a:buNone/>
            </a:pPr>
            <a:r>
              <a:rPr lang="en-US" b="1" dirty="0" smtClean="0"/>
              <a:t>   x = 1</a:t>
            </a:r>
            <a:br>
              <a:rPr lang="en-US" b="1" dirty="0" smtClean="0"/>
            </a:br>
            <a:r>
              <a:rPr lang="en-US" b="1" dirty="0" smtClean="0"/>
              <a:t>   while (x &lt; 10) {</a:t>
            </a:r>
            <a:br>
              <a:rPr lang="en-US" b="1" dirty="0" smtClean="0"/>
            </a:br>
            <a:r>
              <a:rPr lang="en-US" b="1" dirty="0" smtClean="0"/>
              <a:t>     x = x + 2</a:t>
            </a:r>
            <a:br>
              <a:rPr lang="en-US" b="1" dirty="0" smtClean="0"/>
            </a:br>
            <a:r>
              <a:rPr lang="en-US" b="1" dirty="0" smtClean="0"/>
              <a:t>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0120" y="4050720"/>
              <a:ext cx="4023000" cy="218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040" y="4041360"/>
                <a:ext cx="4040280" cy="22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77560" y="4464720"/>
              <a:ext cx="374760" cy="16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0" y="4456080"/>
                <a:ext cx="3996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7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24037</TotalTime>
  <Words>600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Courier New</vt:lpstr>
      <vt:lpstr>Wingdings</vt:lpstr>
      <vt:lpstr>1_Office Theme</vt:lpstr>
      <vt:lpstr>PowerPoint Presentation</vt:lpstr>
      <vt:lpstr>Solving ‘baz’</vt:lpstr>
      <vt:lpstr>Using generalized ‘baz’</vt:lpstr>
      <vt:lpstr>PowerPoint Presentation</vt:lpstr>
      <vt:lpstr>Example 4</vt:lpstr>
      <vt:lpstr>Physical Units Type Inference: 1</vt:lpstr>
      <vt:lpstr>Physical Units Type Inference: 2</vt:lpstr>
      <vt:lpstr>Data-Flow Analysis</vt:lpstr>
      <vt:lpstr>Goal of Data-Flow Analysis</vt:lpstr>
      <vt:lpstr>How We Define It</vt:lpstr>
      <vt:lpstr>Find Transfer Function: Plus</vt:lpstr>
      <vt:lpstr>Find Transfer Function: Minus</vt:lpstr>
      <vt:lpstr>Transfer Functions for Tests</vt:lpstr>
      <vt:lpstr>Merging Data-Flow Facts</vt:lpstr>
      <vt:lpstr>Handling Loops: Iterate Until Stabilizes</vt:lpstr>
      <vt:lpstr>Data-Flow Analysis Algorithm</vt:lpstr>
      <vt:lpstr>Handling Loops: Iterate Until Stabilizes</vt:lpstr>
      <vt:lpstr>Handling Loops: Iterate Until Stabilizes</vt:lpstr>
      <vt:lpstr>Size of analysis domain</vt:lpstr>
      <vt:lpstr>How many steps does the analysis take to finish (converge)?</vt:lpstr>
      <vt:lpstr>Termination Given by Length of Chains</vt:lpstr>
      <vt:lpstr>Lattice for intervals [a,b] where a,b{-M,-127,0,127,M-1}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3230</cp:revision>
  <dcterms:created xsi:type="dcterms:W3CDTF">2005-06-07T20:03:32Z</dcterms:created>
  <dcterms:modified xsi:type="dcterms:W3CDTF">2013-11-26T21:30:09Z</dcterms:modified>
</cp:coreProperties>
</file>