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71"/>
  </p:notesMasterIdLst>
  <p:handoutMasterIdLst>
    <p:handoutMasterId r:id="rId72"/>
  </p:handoutMasterIdLst>
  <p:sldIdLst>
    <p:sldId id="976" r:id="rId4"/>
    <p:sldId id="975" r:id="rId5"/>
    <p:sldId id="977" r:id="rId6"/>
    <p:sldId id="978" r:id="rId7"/>
    <p:sldId id="979" r:id="rId8"/>
    <p:sldId id="980" r:id="rId9"/>
    <p:sldId id="981" r:id="rId10"/>
    <p:sldId id="982" r:id="rId11"/>
    <p:sldId id="983" r:id="rId12"/>
    <p:sldId id="984" r:id="rId13"/>
    <p:sldId id="985" r:id="rId14"/>
    <p:sldId id="986" r:id="rId15"/>
    <p:sldId id="987" r:id="rId16"/>
    <p:sldId id="988" r:id="rId17"/>
    <p:sldId id="1006" r:id="rId18"/>
    <p:sldId id="990" r:id="rId19"/>
    <p:sldId id="1008" r:id="rId20"/>
    <p:sldId id="991" r:id="rId21"/>
    <p:sldId id="992" r:id="rId22"/>
    <p:sldId id="1009" r:id="rId23"/>
    <p:sldId id="993" r:id="rId24"/>
    <p:sldId id="994" r:id="rId25"/>
    <p:sldId id="1026" r:id="rId26"/>
    <p:sldId id="1010" r:id="rId27"/>
    <p:sldId id="1011" r:id="rId28"/>
    <p:sldId id="1012" r:id="rId29"/>
    <p:sldId id="1013" r:id="rId30"/>
    <p:sldId id="1014" r:id="rId31"/>
    <p:sldId id="1015" r:id="rId32"/>
    <p:sldId id="1016" r:id="rId33"/>
    <p:sldId id="1017" r:id="rId34"/>
    <p:sldId id="1018" r:id="rId35"/>
    <p:sldId id="1019" r:id="rId36"/>
    <p:sldId id="1020" r:id="rId37"/>
    <p:sldId id="1021" r:id="rId38"/>
    <p:sldId id="1022" r:id="rId39"/>
    <p:sldId id="1023" r:id="rId40"/>
    <p:sldId id="995" r:id="rId41"/>
    <p:sldId id="1024" r:id="rId42"/>
    <p:sldId id="1025" r:id="rId43"/>
    <p:sldId id="1027" r:id="rId44"/>
    <p:sldId id="1029" r:id="rId45"/>
    <p:sldId id="1028" r:id="rId46"/>
    <p:sldId id="1045" r:id="rId47"/>
    <p:sldId id="998" r:id="rId48"/>
    <p:sldId id="999" r:id="rId49"/>
    <p:sldId id="1000" r:id="rId50"/>
    <p:sldId id="1001" r:id="rId51"/>
    <p:sldId id="1002" r:id="rId52"/>
    <p:sldId id="1003" r:id="rId53"/>
    <p:sldId id="1004" r:id="rId54"/>
    <p:sldId id="1005" r:id="rId55"/>
    <p:sldId id="1030" r:id="rId56"/>
    <p:sldId id="1031" r:id="rId57"/>
    <p:sldId id="1032" r:id="rId58"/>
    <p:sldId id="1033" r:id="rId59"/>
    <p:sldId id="1034" r:id="rId60"/>
    <p:sldId id="1035" r:id="rId61"/>
    <p:sldId id="1036" r:id="rId62"/>
    <p:sldId id="1037" r:id="rId63"/>
    <p:sldId id="1038" r:id="rId64"/>
    <p:sldId id="1039" r:id="rId65"/>
    <p:sldId id="1040" r:id="rId66"/>
    <p:sldId id="1041" r:id="rId67"/>
    <p:sldId id="1042" r:id="rId68"/>
    <p:sldId id="1043" r:id="rId69"/>
    <p:sldId id="1044" r:id="rId70"/>
  </p:sldIdLst>
  <p:sldSz cx="9144000" cy="6858000" type="screen4x3"/>
  <p:notesSz cx="6858000" cy="9144000"/>
  <p:embeddedFontLst>
    <p:embeddedFont>
      <p:font typeface="Calibri" panose="020F0502020204030204" pitchFamily="34" charset="0"/>
      <p:regular r:id="rId73"/>
      <p:bold r:id="rId74"/>
      <p:italic r:id="rId75"/>
      <p:boldItalic r:id="rId76"/>
    </p:embeddedFont>
  </p:embeddedFontLst>
  <p:custDataLst>
    <p:tags r:id="rId77"/>
  </p:custDataLst>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BF4C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6179" autoAdjust="0"/>
  </p:normalViewPr>
  <p:slideViewPr>
    <p:cSldViewPr snapToGrid="0">
      <p:cViewPr>
        <p:scale>
          <a:sx n="66" d="100"/>
          <a:sy n="66" d="100"/>
        </p:scale>
        <p:origin x="-1012" y="-220"/>
      </p:cViewPr>
      <p:guideLst>
        <p:guide orient="horz" pos="965"/>
        <p:guide pos="2880"/>
      </p:guideLst>
    </p:cSldViewPr>
  </p:slideViewPr>
  <p:notesTextViewPr>
    <p:cViewPr>
      <p:scale>
        <a:sx n="100" d="100"/>
        <a:sy n="100" d="100"/>
      </p:scale>
      <p:origin x="0" y="0"/>
    </p:cViewPr>
  </p:notesTextViewPr>
  <p:sorterViewPr>
    <p:cViewPr>
      <p:scale>
        <a:sx n="66" d="100"/>
        <a:sy n="66" d="100"/>
      </p:scale>
      <p:origin x="0" y="5068"/>
    </p:cViewPr>
  </p:sorterViewPr>
  <p:notesViewPr>
    <p:cSldViewPr snapToGrid="0">
      <p:cViewPr varScale="1">
        <p:scale>
          <a:sx n="56" d="100"/>
          <a:sy n="56" d="100"/>
        </p:scale>
        <p:origin x="-1848" y="-84"/>
      </p:cViewPr>
      <p:guideLst>
        <p:guide orient="horz" pos="2880"/>
        <p:guide pos="2160"/>
      </p:guideLst>
    </p:cSldViewPr>
  </p:notesViewPr>
  <p:gridSpacing cx="1800225" cy="1800225"/>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2.fntdata"/><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handoutMaster" Target="handoutMasters/handoutMaster1.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1.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4.fntdata"/><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71EB75-3524-4387-8CE3-F3226D8180E3}" type="datetimeFigureOut">
              <a:rPr lang="en-US" smtClean="0"/>
              <a:t>11/24/2013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409757-0F24-40A5-A9BB-710E2EC8F110}" type="slidenum">
              <a:rPr lang="en-US" smtClean="0"/>
              <a:t>‹#›</a:t>
            </a:fld>
            <a:endParaRPr lang="en-US"/>
          </a:p>
        </p:txBody>
      </p:sp>
    </p:spTree>
    <p:extLst>
      <p:ext uri="{BB962C8B-B14F-4D97-AF65-F5344CB8AC3E}">
        <p14:creationId xmlns:p14="http://schemas.microsoft.com/office/powerpoint/2010/main" val="388735809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1T22:00:53.957"/>
    </inkml:context>
    <inkml:brush xml:id="br0">
      <inkml:brushProperty name="width" value="0.05292" units="cm"/>
      <inkml:brushProperty name="height" value="0.05292" units="cm"/>
      <inkml:brushProperty name="color" value="#C00000"/>
    </inkml:brush>
  </inkml:definitions>
  <inkml:trace contextRef="#ctx0" brushRef="#br0">23362 17045 10,'0'0'15,"4"-9"-1,-4 9-2,0 0 0,0 0-2,0 0 0,0 0 0,0 0-2,0 0-1,0 0 0,0 0-2,0 0-1,5 9 0,-5-9 0,5 12-2,-2-2 1,-3-10-1,10 18 1,-10-18-1,11 17 0,-11-17 0,15 16 0,-15-16 0,16 20 1,-8-10-2,4 4-1,-6-1 1,5 4-1,1-2 0,-1 3-1,-1-2 2,2 0-2,1-3 1,-1 5 0,3-1 0,-5-1 1,1-3-1,0 4 0,-1 0 0,2 0 0,1 4 1,-1-7-1,1 3 1,3 4 2,0 0-2,1 0 3,-2-6-3,3 5 4,-7-6-5,4 8 3,-4-9-3,1 0 1,-1 0-2,0 2 1,0-1 0,1 0 0,0-3 0,1-1 0,-2 4 1,2 5-2,0-8 1,-3 3 0,-1-1 0,3 4 0,-2-1 0,1 0 0,-11-16 0,0 0 0,37 58 0,-37-58 0,0 0 1,41 57-2,-41-57 2,0 0-2,38 55 2,-38-55-2,0 0 2,0 0-3,43 50 2,-43-50 0,0 0 1,0 0-4,0 0 3,42 55-2,-42-55 2,0 0 0,0 0-1,0 0-1,0 0 0,0 0 2,0 0-3,0 0-3,43 50-7,-43-50-16,0 0-6,0 0 2,0 0 1</inkml:trace>
  <inkml:trace contextRef="#ctx0" brushRef="#br0" timeOffset="1351.0773">23385 17027 8,'0'0'13,"13"-1"-1,-13 1-2,0 0-1,10-4 0,-10 4 0,15-3-2,-15 3 1,17-5-3,-5 3-1,0 0 0,1-1-1,1 1-1,0 0 1,2 0-1,-1-1 0,1 1 1,-3 0-1,5 2 1,-2-1-1,0 0 1,2 2 0,-1 1-2,1 0 1,-2-1-1,2 3 1,1-2-1,-4-1 0,4 1 1,-6-2-2,4 2 1,-3-2-1,4 1 1,-4-2 0,4 0-1,-2 0 0,1-1 0,1 0 0,3-3 0,-2 5-1,1-2 1,1 2 0,-1-2 0,-2 1-1,5 1 1,-3 0 0,-2 1 0,1-2 0,-2-1 0,0 1 0,0 3-1,0-1 1,-4-1 0,-1 0 0,2 1 0,1 0 0,-3 0 0,0 0 0,-1-1 0,1-1 0,1 3 0,-2-1 0,-11-1 0,12-1 0,-12 1 0,0 0 0,0 0 1,0 0-1,0 0 0,18 8-3,-18-8-2,0 0-4,0 0-16,0 0-6,-12 2 1,2-13 1</inkml:trace>
  <inkml:trace contextRef="#ctx0" brushRef="#br0" timeOffset="2780.159">24408 17038 13,'0'0'12,"0"0"0,0 0-1,0 0-1,0 0-1,0 0-1,0 0-1,0 0-1,0 0-1,19 57-1,-19-57 0,0 0-1,0 0 1,31 52-2,-31-52 2,0 0-2,29 52 1,-29-52-2,0 0 0,36 53 1,-36-53-1,0 0 0,32 50 0,-32-50 0,0 0 0,0 0 0,39 64-1,-39-64 1,0 0 0,0 0-1,48 62 1,-48-62-1,0 0 1,32 62-1,-32-62 1,0 0 3,20 59-3,-20-59 2,0 0-3,23 50 4,-23-50-4,0 0 4,0 0-4,41 60-1,-41-60 0,0 0 1,0 0 0,49 59 0,-49-59 0,0 0-1,0 0 1,44 59 0,-44-59-1,0 0 1,17 49-1,-17-49-3,0 0 3,29 58-2,-29-58 1,0 0 2,30 50 0,-30-50-3,0 0 2,0 0 3,0 0-2,36 49-1,-36-49 1,0 0-2,0 0 0,0 0 3,0 0-2,0 0-3,20 44 2,-20-44-2,0 0-1,0 0-3,0 0-4,0 0-5,0 0-9,0 0 2,0 0-2</inkml:trace>
  <inkml:trace contextRef="#ctx0" brushRef="#br0" timeOffset="4029.2305">24149 18166 2,'0'0'14,"0"0"-2,0 0 0,0 0 0,0 0-1,0 0-1,0 0-3,54 20 1,-54-20-2,0 0-2,0 0 0,0 0-2,58-26 1,-58 26 0,0 0 0,58-14-1,-58 14-1,41-4 3,-41 4-3,0 0 1,61-12 1,-61 12-1,48-7 0,-48 7 0,43-8 0,-43 8 0,48-8-1,-48 8-1,47-14 2,-47 14-1,44-12-1,-44 12 0,50-4 1,-50 4-1,45-1 1,-45 1-1,42 6 0,-42-6 0,46 1 2,-46-1 0,0 0-2,52-15 1,-52 15-1,42-2 1,-42 2-1,0 0 2,45-7-1,-45 7-4,0 0 4,44 0 3,-44 0-5,0 0 1,0 0 1,0 0-3,0 0 1,0 0 2,46 2-2,-46-2-2,0 0 4,0 0 0,0 0-3,0 0 1,0 0 0,0 0-2,0 0-5,0 0-5,0 0-19,0 0-1,0 0 4</inkml:trace>
  <inkml:trace contextRef="#ctx0" brushRef="#br0" timeOffset="5232.2993">23456 17097 5,'0'0'7,"0"0"-1,0 0 1,0 0 1,-9 8 0,9-8 0,0 0 0,-6 10-2,6-10 0,0 0-1,-7 13 0,7-13-2,-3 10 1,-2-1-2,7 1-1,-5 0 0,3 0-1,-4 1 1,7 1-1,-6 1 1,2 3-1,4-6 1,-6 6 0,5-4 0,-3 5 0,3-2-1,-7 1 0,5-3 0,-2 3 0,-3-4 0,0-1 0,1 0-1,4-11 1,-8 13 1,8-13 0,0 0-1,0 0 1,0 0 0,0 0 0,0 0 0,0 0-1,0 0-1,0 0-3,0 0-3,0 0-6,1-9-6,-1 9-6,0 0 1</inkml:trace>
  <inkml:trace contextRef="#ctx0" brushRef="#br0" timeOffset="6623.3789">24173 18125 5,'0'0'8,"0"0"-1,0 0 0,0 0-2,0 0 1,0 0 0,0 0 0,0 0-1,0 0 1,0 0 1,0 0 1,0 0-2,0 0 2,0 0-2,0 0-1,0 0-2,0 0 1,0 0-2,0 0-1,0 0 1,7 58-1,-7-58 0,0 0 0,0 0 0,-24 61 0,24-61 0,0 0 0,0 0-1,0 0 0,-11 54 0,11-54 0,0 0 0,0 0-1,0 0 1,0 0 0,0 0-3,0 0-3,0 0-13,0 0-10,0 0 2,0 0-1</inkml:trace>
  <inkml:trace contextRef="#ctx0" brushRef="#br0" timeOffset="8607.4923">23378 17386 2,'0'0'8,"0"0"1,0 0-2,0 0 2,0 0-1,0 0 2,0 0-1,0 0 0,0 0-1,0 0 1,0 0-3,0 0 0,0 0-2,0 0 1,0 0-1,0 0 1,8 12-1,-8-12 0,0 0 0,0 0-1,6 12 0,-6-12 0,10 11 0,-10-11-1,11 15-1,-2 2 1,-1-5 0,-1 2 2,2 4-2,1-1 2,0-1-3,5 0 3,-3-2-2,1-4 2,-3 4-3,5 0 0,-2-3 0,-1-2 0,-4 4-1,2 0 0,-2-1 0,0 0 0,2 3-1,-3-5 2,-1 1-1,3 9 0,2-7 1,-2 2-1,1 5 0,1-12 1,-1-3 0,-2 9-1,-8-14 1,0 0-1,0 0 1,37 59 0,-37-59 0,0 0-1,0 0 0,0 0 0,38 52 0,-38-52 1,0 0-1,0 0-1,0 0 2,0 0-2,33 51 3,-33-51-1,0 0-1,0 0-1,0 0 1,0 0 0,36 53-1,-36-53 0,0 0 1,0 0-3,0 0 1,31 54 1,-31-54 0,0 0-1,0 0 2,0 0-2,47 52 0,-47-52 2,0 0 2,0 0-2,0 0-2,60 35 2,-60-35-1,0 0 1,0 0-1,0 0 0,42 57 0,-42-57 0,0 0 0,0 0-1,0 0 2,0 0-1,0 0 1,48 51-1,-48-51 0,0 0 0,0 0 1,0 0 0,0 0 0,0 0 1,0 0-2,54 36-1,-54-36 3,0 0-1,0 0-1,0 0-1,0 0 1,0 0-1,0 0 0,0 0 3,0 0-4,50 45 1,-50-45 0,0 0 2,0 0-1,0 0 1,0 0 0,0 0-1,0 0 1,0 0 1,0 0-1,0 0 0,0 0-1,0 0 1,0 0 0,0 0 0,0 0-1,47 51 0,-47-51 1,0 0 0,0 0-1,0 0 0,0 0-1,0 0 1,0 0-3,0 0-4,0 0-8,0 0-15,0 0 2,0 0 1</inkml:trace>
  <inkml:trace contextRef="#ctx0" brushRef="#br0" timeOffset="10131.5795">24200 18401 3,'0'0'11,"0"0"1,0 0-1,0 0 1,0 0-3,0 0 3,0 0-2,0 0 0,0 0-4,0 0 0,0 0-3,0 0 1,0 0 0,0 0-1,0 0 1,54-28 0,-54 28-2,0 0 0,55 1-1,-55-1 2,44 0-2,-44 0 0,44-2 0,-44 2-1,42-2 1,-42 2 2,0 0-1,56-16-1,-56 16 1,0 0-2,45-10 1,-45 10 0,0 0 0,47-3-2,-47 3 3,0 0-1,41-9-1,-41 9 0,0 0 1,46-3 0,-46 3 0,0 0 0,0 0-1,53 0 0,-53 0 1,0 0 0,0 0 0,0 0-1,48-7 1,-48 7-1,0 0 0,0 0 2,0 0-3,0 0 2,45-8-2,-45 8 1,0 0 1,0 0-1,0 0-1,0 0 1,45-4 1,-45 4 0,0 0-1,0 0 2,0 0-2,0 0 2,0 0-1,46 2-2,-46-2 1,0 0 1,0 0-1,0 0-1,41-1 0,-41 1 0,0 0 1,0 0 2,0 0-2,0 0-2,0 0 2,0 0-1,0 0 0,0 0 0,0 0 0,0 0 1,0 0-2,0 0 1,0 0 1,0 0 0,0 0 1,0 0 1,43-17-1,-43 17-3,0 0 2,0 0 2,0 0-2,0 0-1,0 0-1,0 0 0,0 0-2,0 0 2,0 0 1,0 0-3,0 0 0,0 0-2,0 0-7,0 0-7,0 0-10,0 0-1,0 0 3</inkml:trace>
  <inkml:trace contextRef="#ctx0" brushRef="#br0" timeOffset="10740.6144">25010 18100 1,'0'0'15,"0"0"0,0 0-2,0 0-2,0 0-1,0 0 2,0 0-3,0 0-3,0 0 0,0 0 3,12 46-4,-12-46 0,0 0-1,0 0-1,0 0 1,-5 49-1,5-49-2,0 0-2,0 0 2,-4 60-1,4-60 1,0 0-1,0 0-1,-7 53 1,7-53 0,0 0 0,0 0 2,0 0-1,0 0-1,0 0 0,0 0 3,0 0-2,0 0 2,0 0-1,0 0-3,8 41 1,-8-41-2,0 0-5,0 0-17,0 0-6,0 0 0,0 0-2</inkml:trace>
  <inkml:trace contextRef="#ctx0" brushRef="#br0" timeOffset="12577.7194">23562 17462 9,'0'0'12,"2"10"0,-2-10 1,0 0-3,0 0 0,3 10-3,-3-10 0,0 0 1,0 0-2,0 0-1,0 0 0,0 0 1,0 0 0,0 0 0,0 0 0,0 0 0,0 0-1,0 0 1,0 0-1,0 0-2,0 0 1,0 0-1,-9-9 0,9 9-1,0 0 0,-15 0 1,15 0-2,-11 3 1,11-3-1,-13 2 0,13-2-1,-17 5 1,17-5 0,-12 1-1,12-1 3,-16 4-3,16-4 2,-13 8-1,13-8 2,-10 6-4,4 4 4,6-10-3,-10 13 0,10-13 1,-4 14 0,2-2-1,0-2 0,2-10 0,0 16 0,2-3 0,-3-4 0,1-9 0,0 19 0,0-10 0,0 2 0,0 0 0,-1-2 0,1-9 0,-2 22 1,3-10-1,-2-3 0,1-9 0,1 13 0,-1-13 0,0 0 0,0 0 0,0 9 0,0-9 1,0 0-2,0 0 2,-2 9-1,2-9 0,0 0 0,-4 13-1,4-13 1,0 0-1,-4 16 0,4-16-1,0 0-2,3 17-6,-3-17-12,0 0-12,0 0 0,-8-13 1,13 3-1</inkml:trace>
  <inkml:trace contextRef="#ctx0" brushRef="#br0" timeOffset="13966.7989">23770 17732 22,'0'0'14,"0"0"0,0 0 0,0 0-1,0 0 1,0 0-1,0 0-1,0 0-1,2-11-1,-2 11-2,0 0-1,-10-1-1,10 1-2,-9-5 0,9 5 0,-14-3-2,14 3 1,-15-7-2,15 7 2,-15-4-3,15 4 2,-14-3-1,14 3-1,-16 0 1,16 0 0,-14 1-1,4 1 1,10-2 0,-13 9-1,13-9 1,-11 4-1,11-4 1,-7 14-1,7-14 1,-5 9-1,5-9 0,-4 11 1,4-11-1,-2 19 0,2-19 1,-3 19-1,3-2 1,0-17-1,0 0 0,0 0 0,4 58 0,-4-58 2,0 0-2,0 0 0,6 55 0,-6-55 1,0 0-1,0 0 2,0 0-3,4 51-1,-4-51 0,0 0 2,0 0-2,0 0 0,0 0 0,-7 58 0,7-58-1,0 0 2,0 0 2,0 0-1,0 0-1,0 0 2,-10 51-1,10-51 0,0 0 2,0 0-1,0 0-2,0 0 2,0 0-1,0 0-1,0 0-1,0 0-1,0 0-5,0 0-13,0 0-13,0 0-3,0 0 4,0 0 0</inkml:trace>
  <inkml:trace contextRef="#ctx0" brushRef="#br0" timeOffset="15484.8857">23989 18013 28,'0'0'15,"0"0"0,0 0 0,0 0-1,0 0-2,0 0-2,0 0-1,0 0 0,0 0-3,0 0-1,0 0 1,0 0 0,0 0-1,0 0-1,0 0 0,0 0 0,0 0 0,0 0-1,0 0-1,0 0 1,0 0-2,0 0 2,-54-7-1,54 7-1,0 0 1,0 0 0,0 0-2,0 0 0,0 0 1,-51-1 0,51 1 0,0 0 0,0 0 0,0 0-2,0 0 4,0 0-3,0 0 2,-54 6-4,54-6 1,0 0-1,0 0 1,0 0-2,0 0 2,0 0-1,-16 55 1,16-55 2,0 0 0,0 0-1,0 0 0,0 0 2,-5 59-2,5-59 0,0 0 1,0 0-1,0 0 0,3 59 0,-3-59-1,0 0 0,0 0 0,0 0 1,0 0 0,0 0-1,4 57 1,-4-57 1,0 0-1,0 0-1,0 0 0,0 0 0,0 0 0,0 0 0,-10 49 1,10-49-2,0 0 2,0 0 1,0 0 0,0 0-2,0 0-3,0 0-4,0 0-8,0 0-19,0 0 1,0 0-4,0 0 4</inkml:trace>
  <inkml:trace contextRef="#ctx0" brushRef="#br0" timeOffset="16754.9584">24128 18223 5,'0'0'15,"0"0"1,0 0-1,0 0-1,0 0 1,0 0-2,0 0-2,0 0 0,0 0-2,0 0-2,0 0-2,0 0-1,0 0-1,0 0-1,0 0 3,0 0-4,0 0 1,0 0 0,0 0 0,0 0 1,-57 21 0,57-21-2,0 0 1,0 0 2,0 0-3,0 0 0,0 0 1,0 0-1,0 0-1,-26 52 2,26-52-2,0 0-1,0 0 0,10 58 1,-10-58 0,0 0-1,9 53 1,-9-53 0,0 0 0,13 50 1,-13-50-2,0 0 0,0 0 2,0 0-2,0 0 1,0 0 1,0 0-2,0 0 1,0 0 1,0 0 0,0 0-2,0 0-1,0 0 3,0 0-2,0 0-5,0 0-7,0 0-21,0 0-2,0 0 3,0 0 2</inkml:trace>
  <inkml:trace contextRef="#ctx0" brushRef="#br0" timeOffset="18418.0534">24539 17271 2,'0'0'7,"0"0"-2,0 0-1,0 0 0,0 0 1,0 0-1,0 0 0,0 0 1,0 0 1,0 0 0,0 0 1,0 0-1,0 0 1,0 0 0,0 0 0,0 0-1,0 0 0,0 0 0,0 0 0,0 0-1,0 0 0,0 0-1,0 0 1,0 0-1,0 0-1,52-30 0,-52 30 0,0 0-1,0 0 0,0 0 0,53-12 0,-53 12-1,0 0 0,0 0 0,0 0 0,0 0-1,0 0 1,57 7 0,-57-7-1,0 0 1,0 0 0,0 0 0,0 0 0,0 0 0,0 0 0,0 0-1,0 0 1,0 0 0,0 0 0,0 0-1,12 52 0,-12-52 0,0 0 0,0 0 0,0 0 0,0 0 0,0 0 0,0 0 0,0 0 1,0 0-1,0 0-1,0 0 1,0 0-1,0 0 0,0 0-1,0 0-1,0 0-2,0 0-4,0 0-8,0 0-15,0 0-3,0 0 3</inkml:trace>
  <inkml:trace contextRef="#ctx0" brushRef="#br0" timeOffset="19889.1374">24695 17531 11,'0'0'13,"0"0"-1,0 0 1,0 0-1,0 0-2,0 0 0,0 0 0,0 0-3,0 0-1,0 0-1,0 0-1,0 0 1,0 0-1,0 0 0,0 0 0,0 0 0,0 0-1,0 0 2,0 0-2,0 0 0,0 0-1,0 0 0,0 0 0,0 0 0,0 0 0,61-4-2,-61 4 2,0 0 0,0 0-1,0 0 1,60 13 0,-60-13-1,0 0 1,0 0-1,0 0-1,0 0 1,0 0-1,0 0 2,0 0-2,51 6 0,-51-6 0,0 0 1,0 0-1,0 0 1,0 0 0,0 0-2,0 0 2,0 0 0,0 0-1,0 0 2,0 0 2,0 0-4,0 0 4,0 0-3,-20 52 3,20-52-5,0 0 6,0 0-6,0 0 1,0 0 0,0 0 0,0 0 0,0 0 0,-5 52 0,5-52 0,0 0-1,0 0 1,0 0 0,0 0-1,0 0-1,0 0 1,0 0-3,18 50-3,-18-50-9,0 0-18,0 0-1,0 0 1,0 0-2</inkml:trace>
  <inkml:trace contextRef="#ctx0" brushRef="#br0" timeOffset="21217.2136">24875 17790 2,'0'0'14,"0"0"-2,0 0-3,0 0-1,0 0 1,0 0 0,0 0 0,0 0 0,0 0 1,0 0-1,0 0-1,0 0 1,-13 51-2,13-51 0,0 0 1,0 0-2,0 0 0,0 0 0,0 0-1,0 0-1,0 0 0,0 0-1,0 0-1,50 3 0,-50-3-1,0 0-1,0 0 1,0 0 0,0 0-1,0 0-1,57-27 2,-57 27-2,0 0 2,0 0 0,0 0-1,0 0 0,0 0 1,0 0 0,0 0 0,0 0 0,0 0-1,0 0 0,0 0 0,0 0 1,0 0-1,0 0 0,0 0 0,0 0 0,0 0 0,0 0 1,0 0 0,0 0 0,0 0-2,0 0 2,0 0 0,50-1 0,-50 1 0,0 0-1,0 0 1,0 0 0,0 0 1,0 0-3,0 0 1,0 0 1,0 0 0,0 0-1,0 0-1,0 0 1,0 0 0,0 0 1,-22 50-1,22-50-1,0 0-6,0 0-3,9 47-9,-9-47-17,0 0 2,0 0-3,0 0 2</inkml:trace>
  <inkml:trace contextRef="#ctx0" brushRef="#br0" timeOffset="31284.7894">24299 17319 6,'0'0'8,"0"0"0,0 0 0,0 0-1,0 0-1,21 12-1,-21-12 1,0 0 0,0 0 0,0 0-1,0 0-1,0 0 0,0 0 2,0 0 0,0 0 1,0 0-2,0 0 2,0 0-1,0 0 0,0 0 0,0 0-1,0 0-1,0 0 0,0 0-1,0 0 0,0 0-1,0 0 0,0 0 0,0 0 0,0 0 0,0 0-1,6-45 0,-12 34 0,-2 1-1,-2 4 1,10 6-1,-14-9 1,14 9-2,-21-10 2,21 10-1,-17 3 1,17-3-1,-13-3 0,1 4 0,12-1 0,-23-5 1,23 5-1,-21-7 0,21 7 0,-22-9 1,11 7-1,1-2 0,10 4 1,-15-3-1,5 3 0,0-1 0,10 1 0,-16 2 0,16-2 0,-13 2 0,13-2 0,-17 5 1,17-5-1,-13 3 0,4 3 1,9-6-1,-13 6 0,13-6 0,-10 11 0,10-11 0,-7 12 2,7-12-2,0 0 0,0 0 0,-5 15 0,5-15 0,-1 12 1,1-12-1,2 13 0,0-4 0,-1 2 0,-1-11 0,8 15 0,-8-15 0,9 16 0,-9-16 0,6 14-1,-6-14 1,7 10 0,-7-10-2,3 9 2,-3-9-2,0 0 0,0 0-3,0 0-3,-3 10-6,3-10-10,-11-10-8,11 10 0,0 0 1</inkml:trace>
  <inkml:trace contextRef="#ctx0" brushRef="#br0" timeOffset="32626.8662">24386 17460 11,'0'0'11,"0"0"-1,0 0-2,0 0-2,0 0 0,0 0 0,50 13 0,-50-13 1,0 0 0,0 0 2,0 0-1,0 0 0,0 0 0,0 0-1,0 0 0,0 0-3,0 0 1,0 0-2,0 0 0,0 0-1,0 0 0,0 0-1,-33 49 1,16-39-2,-3-8 1,5-2-1,-7 0 0,6 1 1,-4-1 2,6 2-2,-6-5 2,8 3-2,-2 5 3,5-5-4,9 0 4,-15 3-4,15-3 1,-13 5-1,13-5-1,0 0 1,0 0 0,-9 1 0,9-1-1,0 0 0,-6-11-5,6 11 2,0 0-6,0 0-1,0 0-8,-3-9-4,3 9-11,0 0 6</inkml:trace>
  <inkml:trace contextRef="#ctx0" brushRef="#br0" timeOffset="33407.9108">24427 17385 20,'0'0'18,"0"0"-4,0 0-1,0 0-3,0 0 1,0 0-4,0 0-1,0 0-2,52 39-1,-52-39-1,0 0 0,0 0-1,0 0 0,0 0-1,0 0 0,22 52 1,-22-52-1,0 0 0,0 0 0,0 0 0,0 0 0,4 51 0,-4-51 3,0 0-3,0 0 3,0 0-4,0 0 5,0 0-6,0 0 5,-6 49-4,6-49-1,0 0 0,0 0 1,0 0-2,0 0-1,0 0 1,0 0 0,-51 49 0,51-49 0,0 0 1,0 0 0,0 0 2,0 0 1,0 0 1,0 0 1,0 0 2,0 0 0,-51-22 0,51 22 1,0 0 0,0 0 1,0 0-1,0 0 0,-49-36-1,39 32-5,10 4 5,-19-14 0,19 14 0,-14-9-1,10-1 0,1 0-5,3 10 5,0 0-2,-7-16 0,7 16-5,-1-12 2,1 12-4,0 0-1,0 0-3,0 0-10,9 12-10,-9-12-5,0 0 1,0 0 1</inkml:trace>
  <inkml:trace contextRef="#ctx0" brushRef="#br0" timeOffset="35497.0303">24600 17712 11,'0'0'12,"0"0"0,0 0-1,0 0 0,0 0 0,0 0 0,0 0 1,0 0-1,0 0-2,0 0 0,49 51-2,-49-51-1,0 0-1,0 0 0,0 0 0,0 0-1,0 0 0,0 0 0,0 0 0,0 0-1,0 0 2,0 0-3,0 0 0,0 0 0,0 0-1,0 0 1,0 0-1,0 0 0,0 0 1,-55-6-1,55 6 0,0 0 0,0 0 0,0 0 0,0 0 0,-57 12 0,57-12-1,0 0 0,0 0 1,0 0-1,-54-1 1,54 1-1,0 0 0,0 0-1,0 0 2,0 0-1,-53 49 1,53-49-1,0 0 0,0 0 0,0 0 1,0 0-1,0 0 0,0 0-3,0 0 2,0 0 1,0 0 0,0 0-3,0 0 3,-35 41 0,35-41 0,0 0 2,0 0-2,0 0 1,0 0-2,0 0 4,0 0-4,0 0-1,0 0 3,0 0-1,0 0 0,0 0 0,41 43 0,-41-43-2,0 0 2,0 0 1,0 0-1,0 0-3,0 0 4,0 0 0,0 0-1,0 0 2,42 28-2,-42-28 0,0 0-1,0 0 2,0 0-2,0 0-1,45 0 1,-45 0 1,0 0 2,0 0-1,0 0-1,45-17 0,-45 17 1,0 0 2,0 0-2,0 0 0,0 0-1,49-11 1,-49 11 0,0 0 1,0 0-2,0 0-1,0 0 2,0 0-2,0 0 2,0 0 2,0 0-3,42 10 0,-42-10 1,0 0 2,0 0-3,0 0 3,0 0-2,0 0-1,0 0 1,0 0 0,0 0-2,0 0-2,0 0 2,0 0 0,0 0-3,0 0-5,0 0-6,42 5-18,-42-5-2,0 0 1,0 0-1</inkml:trace>
  <inkml:trace contextRef="#ctx0" brushRef="#br0" timeOffset="212182.1361">16098 3446 8,'-10'-2'14,"10"2"1,-17 2-2,8-1 0,-1-1-1,-1 1 1,1 0-4,-1-3 1,-1 1-2,0-2-1,0 2-1,-4 0-1,3-1-1,-4-2-1,2 5 0,-5-1-1,1 3 0,-2-1 0,-1 0 0,0 2-1,-1 1 1,-1-2 0,1 2 0,-1-2-1,2 3 1,0 0 0,3 0-1,-2 1 0,4 1-1,-1 2 1,1 0-1,0 4 1,1-1-1,-1 0 0,1 5 0,-1 0 1,-1 0-1,2 2 0,-2 1 2,2 1-2,0 3 1,2 1-1,0-1 1,1 1-1,2 3 1,-1 0 0,3 0 0,1 2 0,-1 1 0,2 0 0,1-1-1,1-1 1,2-1-1,0-1 1,2 2-1,-2-5 0,5-1 1,-2 2-1,3 0 1,0 2-1,2 1 1,3 0-1,1 0 0,3 1 1,2 0-1,4-1 1,3-2-1,0-3 0,5 2 1,0-4-1,3-1 1,1-1-1,1-2 1,0-1 0,1-1-1,1 1 1,0-3-1,0 0 1,1 1-1,0-1 0,2-2 0,1-1 1,0 2-2,-1-5 2,1 1-1,0 1 0,2-5 1,-1-1-1,-1 1 0,-1-2 0,-1-2 1,-1 0-1,0-3 1,-1-1-1,-2 0 0,-1-2 1,0-4-1,-2-1 1,-1-3-1,0-5 0,-1 1 0,-3-4 0,-1-3 1,0-2-1,-1 1 0,0-6 0,-3 1 1,-1-1-1,-2-2 0,0-2 0,-3 2 0,-1-2 1,-3 1-1,-2 0 0,-1 1 0,-1 1 1,-1 2-1,-2 1 0,-1 0 0,-1 1 1,1 0-1,-3 0 0,2 1 0,-1 2 0,-1-1 0,-1-1 0,-1 2 0,-1 1 0,-4 3 1,3-1-1,-5 1 0,-2 1 0,-1 2 0,-1 0 0,1 1 0,-3 0 1,2 3-1,-3-1 0,2 1 0,0 0 0,-1 1 0,1 1 0,1-1 0,-2 3 0,-1-1 0,2-1 1,-1 3-1,0 1 0,1-3 0,-2 1 0,2 2 0,1-3 0,0 2 0,-1 0 0,-1-2 0,2 1 0,-1 1 0,0 0 1,-1 0-1,1 2 0,-2-1 0,2 0-1,-3 3 1,2 1 0,0 2 0,-1 1-1,-2 2 0,2 3-2,-4-2-2,2 9-4,-4-7-6,1 2-21,1 4 1,-6-4-1,3 6 2</inkml:trace>
  <inkml:trace contextRef="#ctx0" brushRef="#br0" timeOffset="214987.2966">15835 3783 15,'0'0'13,"-12"-1"-1,12 1-1,0 0-2,-9 1 0,9-1 0,-9-1-1,9 1-1,-11 0 0,11 0 0,-13 2-1,13-2 0,-17 2-2,17-2 0,-18 5-1,7-2 0,1 0-2,10-3 1,-17 6-1,7 0 0,0-2-1,1 1 1,9-5 0,-18 12-1,9-6 1,-2 2 0,2-1-1,0 1 1,9-8-1,-17 18 0,9-9 0,8-9 0,-15 18 0,8-8 0,2 2 1,-1-1-1,1 1 0,1-3 0,1 4 0,-1-1 0,1 2 1,1-3-1,0-2 0,1 5 0,0-4 0,2 2 1,0-1-1,2-1 0,1-1 1,2 3-1,0-2 1,2-1 0,0 1-1,3 0 0,-1-2 1,0 2-1,2-2 1,-1-2-1,0 0 0,2 1 0,-1-3 1,1-2-1,1 0 1,3 0-1,-2-3 0,2 0 1,-1-2-1,1 0 1,-1-4-1,1 3 0,-3-2 1,1-2-1,-2 0 1,1 0-1,-3-1 0,0 1 1,0-2 0,-2 0-1,-1 1 1,-1 0-1,-1-3 0,-2 2 1,0-2-1,-1-1 0,-1 1 1,0-3-1,-1 0 0,0-2 0,0 1 0,-1 0 0,-1 0 0,-2 0 0,-1 1 0,-1 1 0,-2 2 0,-2 1 0,-1 1 0,0 1 0,-2 0 0,1 3 0,0-1 0,0 3 0,0 0-1,2-1 1,9 5-2,-17-9-2,17 9-3,-11-7-8,11 7-15,0 0-1,-12-14 1,12 14 1</inkml:trace>
  <inkml:trace contextRef="#ctx0" brushRef="#br0" timeOffset="216552.3859">16420 3866 8,'0'0'13,"0"0"0,-12-2 1,12 2-1,0 0 0,0 0 0,-12-3-2,12 3-1,-11-2 0,11 2-3,-13-4 0,4 1-1,9 3-1,-17-4-1,17 4 0,-15-3-1,15 3 0,-17-1-1,17 1 1,-17 2-1,17-2 0,-18 7-1,9-1 2,0-2-2,9-4 0,-18 13 0,18-13 0,-17 14-1,8-7 1,0 2-1,1 0 0,-1 0 0,1 1 1,0 2-1,2-2 1,0 2-1,1 0 0,2-3 1,0 3-1,0-3 1,0 1-1,3-10 1,-4 17-1,4-17 1,-3 14 0,0-4-1,3-10 1,-1 17-1,2-7 0,2 0 0,-1-1 1,1 1-1,2-1 0,2 0 1,-7-9-1,17 18 0,-8-10 0,1 0 1,2 2-1,-2-2 0,0-1 1,1-1-1,-2 0 0,0-1 0,2-1 0,-2-2 1,2-2-1,0-2 0,-1 1 1,1-1-1,1-3 0,3 1 0,-2 0 1,0-1-1,1-1 0,0 0 0,-2-1 0,1-1 1,-1 1-1,-3 1 0,3-4 1,-12 10-1,16-15 0,-8 6 0,-1-1 0,1 1 0,-2-3 0,2-1 0,-3 4 0,0-3 0,0-3 1,-1 1-2,-1-1 2,-1 1-2,0 0 2,-2 1-2,0-2 2,-1 3-1,-1 3 0,2 9 1,-7-16-1,7 16 0,-12-11 0,12 11 1,-19-11-1,8 7 0,-4 0 1,0-2-1,-1 0-1,-1 1 1,-1-4-1,2 6-4,-3-4-9,1 1-21,7 3 0,-5-3 0,4 6 1</inkml:trace>
  <inkml:trace contextRef="#ctx0" brushRef="#br0" timeOffset="217721.453">15803 3954 11,'0'0'14,"0"0"-3,0 0-1,0 0-1,0 0-1,0 0 0,-11 2-1,11-2 0,0 0-2,0 0-1,-6 13 0,6-13-1,-1 9-1,1-9 0,0 0 0,0 0 0,0 0 0,0 0-1,10 4 0,-10-4 0,0 0 0,9-12 0,-9 12 0,3-11 0,-3 11 0,0 0-1,0 0 1,0 0-1,-13-9 0,13 9 1,-13 6-2,13-6 0,-13 10 0,13-10-3,-12 8-2,12-8-7,0 13-12,0-13 0,0 10 1</inkml:trace>
  <inkml:trace contextRef="#ctx0" brushRef="#br0" timeOffset="218910.521">16373 3981 17,'0'0'16,"-11"2"-4,11-2-2,0 0-2,-10 14-3,10-14-1,-4 10 0,4-10 0,-3 10 1,3-10-1,0 0-1,2 10 1,-2-10-1,0 0 1,15-2-2,-15 2 1,10-6-1,-10 6-1,10-7 1,-10 7-1,0 0 1,9-11-1,-9 11 1,0 0 0,-1-10 0,1 10 0,0 0-1,-10-3-2,10 3-4,-11 6-6,2-6-17,9 0 3,-11 7-2,9 3 1</inkml:trace>
  <inkml:trace contextRef="#ctx0" brushRef="#br0" timeOffset="219904.5778">15895 4360 29,'0'0'25,"0"0"-4,0 0-2,0 0-5,7 11-4,-7-11-1,-1 11-3,1-11-2,1 14 1,-1-14-1,6 16 0,-6-16 0,9 15 0,-9-15-1,15 13 0,-6-6-1,1-2 2,2 1-3,-1 0 1,2-3-1,1 2 1,1-2-1,1-2 0,1-2 0,2 1 0,0-1 0,2-3 0,0 0 0,1-1 0,-1-1-1,-1 0 1,-1 1-1,-2-3 1,-1 1-3,-4-2-6,2-1-24,-3 4-1,-7-4-1,-4 10 0</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01:50.339"/>
    </inkml:context>
    <inkml:brush xml:id="br0">
      <inkml:brushProperty name="width" value="0.05292" units="cm"/>
      <inkml:brushProperty name="height" value="0.05292" units="cm"/>
      <inkml:brushProperty name="color" value="#002060"/>
    </inkml:brush>
  </inkml:definitions>
  <inkml:trace contextRef="#ctx0" brushRef="#br0">3785 5556 258,'0'0'3612,"-12"-4"-129,12 4-645,0 0-516,0 0-258,-12-2-516,12 2-258,0 0-258,-16-3-258,16 3-258,-11 0 0,11 0 0,-11 9-258,11-9 129,-10 12-129,10-12 129,-12 18-258,12-18 0,-7 21 0,5-10-129,-2 2 129,4 0 0,0-13-129,0 23 0,0-23 0,3 17 129,-3-17-129,11 12 0,-11-12 0,19 6 0,-8-1 0,0-5 0,-11 0 0,24 0 0,-14-5 129,-10 5-129,19-14 0,-19 14 0,18-21 0,-14 7 0,2 3 0,-6-4 0,0 1 0,0 1 0,-4 1 0,-2-2 0,6 14 0,-20-12 0,8 11 0,0 1 0,1 5-129,-1 0-516,8 12-3354,-5-7-129,5 2-645,4-12-258</inkml:trace>
  <inkml:trace contextRef="#ctx0" brushRef="#br0" timeOffset="1036.0592">5000 5484 2709,'12'-7'4515,"-12"7"129,8-14-516,-8 14-1419,0 0-903,0 0-387,0 0-516,0 0-516,-4 7 129,-3 5-258,-3 1 0,0 5-258,-5 4 129,1 3-129,-1 3 0,-2-2 0,-2 1 0,2-2 0,-1-1 0,3-2 0,1-5 0,4-4-129,0-2 0,10-11 0,-8 17-387,8-17-645,0 0-2451,0 0-1032,0-8-129,0 8-129</inkml:trace>
  <inkml:trace contextRef="#ctx0" brushRef="#br0" timeOffset="1328.076">4784 5516 6321,'0'0'4773,"0"0"0,14-3-387,-14 3-2580,19 3-387,-19-3-516,28 24-258,-13-10-258,4 6 0,2 0-129,-1 3-129,3-2-129,0 1 129,-1-3-129,-1 1 0,-1-1 0,0-4-129,-2-2-129,-3-6-129,2 7-1290,-17-14-2838,17 7-258,-17-7-387,11-8-258</inkml:trace>
  <inkml:trace contextRef="#ctx0" brushRef="#br0" timeOffset="1585.0907">5246 5501 6837,'0'-14'4644,"0"14"-129,0 0-387,0 0-3354,4-13 0,-4 13-387,0 0-1290,6 10-2580,-6-10-774,3 18-258,-1-7-258</inkml:trace>
  <inkml:trace contextRef="#ctx0" brushRef="#br0" timeOffset="1780.1018">5289 5648 4902,'0'11'5031,"0"5"-516,0-16 129,-2 15-2967,2-15-129,0 0-645,0 0-387,0 0-516,0 17-903,0-17-3225,0 0-516,0 0-129,10 4-516</inkml:trace>
  <inkml:trace contextRef="#ctx0" brushRef="#br0" timeOffset="2892.1654">5883 5363 4386,'0'0'4515,"0"0"0,0 0-516,0 0-2193,0 0-387,0 0-516,-10 0-129,10 0-258,-18-2-258,8 2 0,-4 0-129,0 0 0,0 0 0,0 0-129,1 0 129,0 0-129,2 0 0,11 0 129,-15 2-129,15-2 0,0 0 129,-11 10-129,11-10 129,0 19 0,0-7-129,0 5 258,4 3-129,2 4-129,0 1 258,-1 4-258,0 2 0,0 2 0,0 1 0,-2-3 0,2 0 0,-4 2 0,0-3-129,-1-2 129,0-3 0,0-4 0,0-2 0,0-4 0,1-4 0,-1-11 0,5 13 0,-5-13 0,13 0 0,-13 0 0,22 0 0,-9-3 0,2-1 129,1 1-129,0-2 129,-2 0-129,2 5 0,-1-2-129,1-1 0,-4-1-645,9 4-1161,-10 0-2580,5 0-129,-16 0-387,23-9-258</inkml:trace>
  <inkml:trace contextRef="#ctx0" brushRef="#br0" timeOffset="3516.2011">6338 5482 3354,'0'-10'4773,"-11"5"-387,0 5-129,-8-7-2451,19 7-129,-32 0-645,17 6-258,-5-2-129,1 5-387,-1-1 129,5 4-258,-3 5 129,4 0-129,5 2 0,2 3 129,3 1-129,4-2 129,0 0-129,11-1-129,2-8 129,4-1-129,1-4 129,2-4-129,-1-3 0,2-5 0,-3-7 129,-1-3-129,-3 1 0,-3-7 0,-3-2 0,0 0 0,-5 1 129,-1 0 0,-2 3-258,0 2 258,0 3-129,0 14 0,-5-15 0,5 15 0,0 0 129,-1 9-258,1 6 258,1 2-129,4 4 129,0 6-129,3 0 0,1-3 0,-1-2 0,0 1-129,3 1-258,-3-13-903,10 3-3225,-18-14-129,20 12-258,-20-12-516</inkml:trace>
  <inkml:trace contextRef="#ctx0" brushRef="#br0" timeOffset="3741.214">6551 5673 5934,'21'15'5031,"-17"-4"-387,-1 4-387,-3-1-2967,6 8-129,-6-1-516,4 0-258,-4 0-258,0-3-129,2-1-258,-2-17-1032,5 14-3096,-5-14-129,0 0-258,0 0-387</inkml:trace>
  <inkml:trace contextRef="#ctx0" brushRef="#br0" timeOffset="4037.2309">6694 5388 7482,'9'-17'5031,"-9"17"-387,14 2-258,-14-2-3096,0 26-387,0-6 0,0 7-645,0 5 129,3 3-258,-3-3 0,1 4 0,2-3 0,0-4-129,2-1-129,-1-7-387,7 4-1032,-11-25-2838,8 19-516,-8-19-129,11 2-258</inkml:trace>
  <inkml:trace contextRef="#ctx0" brushRef="#br0" timeOffset="4432.2535">6775 5607 7740,'0'-10'5160,"6"-2"-387,-6 12-258,18-9-3225,-18 9-129,23-5-516,-9 5-258,2 0-129,-1 3-129,0 7-129,-1-3 0,-1 5 0,-2-1-129,-5 4 0,-4 0-129,-2-3 129,0 5-129,-11-1 0,-2 2 0,-5-4-129,-1 1 258,-1-5 0,2 1 129,0-2 0,-1-5 129,6-2 0,-1-2 0,14 0 129,-18-2 0,18 2-129,0 0 0,-6-15-129,6 15-129,0-13-645,12 12-3483,-12 1-387,15-8-387,-15 8-387</inkml:trace>
  <inkml:trace contextRef="#ctx0" brushRef="#br0" timeOffset="5092.2913">6958 5338 6450,'12'0'5031,"-12"0"-387,28-1-258,-16-5-2967,10 6-516,-6 0-129,5 0-258,-5 0-258,1 0 129,-3 0-258,-3 0 0,1 0-129,-12 0 0,15 0 0,-15 0 0,0 0 129,13 1-129,-13-1 0,0 0 0,0 0 0,2 14 0,-2-14 0,0 20 0,0-7 0,0 3 0,-1 1 0,0 4 0,1-1 0,0 5-129,-1 0 258,1 0-258,0 6 129,0-2-129,0-2 129,0 1-129,0-1 129,0-2-129,-2-2 129,-1-3-258,0-3 258,-1-1 0,-2 0 0,-1-4 0,7-12 0,-19 17 0,8-13 0,-2-1 0,1-1 258,-2-2-258,3 0 129,0 0-129,11 0 0,-18-4 0,18 4 0,-10 0-129,10 0-258,0 0-1032,0 0-2967,0 0-516,0 0-129,0 0-258</inkml:trace>
  <inkml:trace contextRef="#ctx0" brushRef="#br0" timeOffset="8180.4679">7975 5521 1161,'0'0'4128,"0"-8"0,0 8-516,0 0-1161,3-14-387,-3 14-516,0 0-387,14 0-387,-14 0-258,8 9 129,-8-9-387,7 25 129,-3-8-129,3 4 0,-3-1-129,4 3 129,-1-5-129,0 0 0,1-5 0,4-5-129,-12-8 129,22 0-129,-9-5 129,0-8-129,2-3 258,0-4-258,-2 0 129,0 0-129,-3 4 0,-1 2 0,-4 2 0,-5 12 129,0 0-129,0 0 0,0 12 0,-6 10 0,-4 7 0,0 7 0,-2 7 0,0 4 0,0 4-129,2-1 129,1-1 0,3-6 0,2-1 0,2-9 0,1-6 0,1-8 0,0-4 0,0-15 0,0 14-129,0-14-129,0 0-129,6-7-387,7 7-1419,-11-12-2193,6-2-516,-1-4-387,6-3 258</inkml:trace>
  <inkml:trace contextRef="#ctx0" brushRef="#br0" timeOffset="8709.4982">8456 5495 6450,'9'-11'4773,"-9"11"-129,0 0-387,0 0-3096,0 0-387,0 7-516,0-7-516,4 22-1290,-4-22-2451,0 23-516,0-23-258,3 23-258</inkml:trace>
  <inkml:trace contextRef="#ctx0" brushRef="#br0" timeOffset="8923.5104">8491 5667 774,'0'15'4515,"0"-5"387,0-10-387,0 0-1806,0 12-903,0-12-387,0 0-645,0 0-258,0 0-387,0 0 0,0 0-258,-2 12-387,2-12-516,0 0-3225,4 10-258,-4-10-258,0 0-258</inkml:trace>
  <inkml:trace contextRef="#ctx0" brushRef="#br0" timeOffset="10152.5807">9123 5372 1677,'0'0'4128,"0"0"0,0 0-903,-14-11-903,14 11-387,-14 0-387,14 0-387,-14 0-387,14 0 0,-17 2-129,17-2-258,-20 3-129,20-3-129,-18 6 129,18-6-129,-15 3 0,15-3 0,-12 3 0,12-3 129,0 0-129,-14 7 0,14-7 129,-2 11-129,2-11-129,-2 21 0,2-6 0,0 3 0,2 2 0,0 6-129,1 1 258,1 2-258,-2-2 129,-1 4 0,0 0 0,-1-1 0,0 1 0,0-2 0,-2-2-258,-2-3 258,-1 0 0,1-5 0,2-2-129,-2-5 129,4-12 0,-1 13 0,1-13 0,0 0 0,7 3 0,-7-3 0,18-1 0,-6-4 129,2 1-129,0 3 258,3-1-258,0 2 0,-1 0 0,0 0 0,1 0 0,-4 2 0,1 3-258,-14-5-129,25 10-1161,-25-10-2967,10 0-258,-10 0-387,5-10-387</inkml:trace>
  <inkml:trace contextRef="#ctx0" brushRef="#br0" timeOffset="15339.8774">9985 5687 3354,'8'14'4644,"-8"-14"-129,1 19-129,-1-19-3225,0 30 129,0-14-387,0 4-387,0 0-129,0 2-129,0 0-129,0-1-129,0-3-258,-2-7-645,2 4-2193,0-15-1419,-2 12-129,2-12-387</inkml:trace>
  <inkml:trace contextRef="#ctx0" brushRef="#br0" timeOffset="17151.9811">10655 5278 1935,'0'0'4902,"-13"2"0,13-2-516,0 0-1806,0 0-645,0 0-258,0 0-645,9 0-387,-9 0 0,20-6-258,-20 6 0,25-7-258,-14 1 129,2 5-129,-1 0-129,-12 1 129,20 0-129,-20 0 0,15 0 129,-15 0-129,0 0-129,13 10 258,-13-10-129,0 0 0,5 15 0,-5-15 0,0 16 0,-2-3 0,-1 1 0,1 1 0,-4 2 0,4 3-258,0 0 258,1 2-129,1 5 129,0-2-129,0 5 129,1-1-258,3 3 387,0-2-129,1 3-129,-1-2 129,1 0 0,-1 0 0,1-5-129,-2-1 129,1 0 0,1-5-129,-3-1 129,2-1 0,-1-6 0,-3-12 0,2 17-129,-2-17 129,0 11-129,0-11 129,-16 7-129,2-4 129,2 0 0,-4-2 0,-2-1 0,4 1 0,0-1 0,2 0 129,12 0-129,-15 0 0,15 0 0,0 0-258,0 0-1677,0 0-2709,13-12-258,-13 12-258,16-13-516</inkml:trace>
  <inkml:trace contextRef="#ctx0" brushRef="#br0" timeOffset="19224.0994">3800 5920 3483,'0'0'3999,"0"0"-1032,0 0-387,0 0-516,0 0-645,0 0-387,-2 16-387,2-16 129,-4 25-258,1-11 0,3 3-129,-1 2 0,1 3 0,0 2-258,0 5 258,0-2 0,0 5-129,0 1 129,0 4-258,0 0 129,3 2-129,-2-1 129,1-1-258,2 2 258,-1 1-258,-1 1-129,1-3 258,-1-1-258,1 0 129,-1 1 0,3 1 0,-3-3 0,-1 4-129,0-1 129,0 0 129,-1 2 0,0-1-129,0 0 129,-2-1 0,0 0 0,-2-3 0,1 3 0,3-4-129,-4 0 0,3-4 258,-3 4-258,3-2 0,-1 1 0,2-4 0,-1-2 129,-4 0-129,5 1 0,-2-1 0,2-3 0,-1 0 0,1-4 0,-2-1-129,2-2 129,0 1 0,0-4 0,2-3 0,-2 3-258,0-15 516,5 21-258,-2-9 0,-3-12 0,1 17 0,-1-17 0,1 17 0,-1-17-387,0 13 0,0-13-516,0 0-1548,0 0-1806,0 0-516,0 0 129,0 0-387</inkml:trace>
  <inkml:trace contextRef="#ctx0" brushRef="#br0" timeOffset="19796.1321">3662 7536 6837,'2'-12'4644,"-2"12"-129,0 0-129,0 0-2838,15 9-516,-15-9-387,12 27-129,-7-9 0,4 6-129,-1-3-129,-1 3 0,0 0-258,0 2 129,3-5 129,-1 4-129,-1-7 129,1 2-258,-2-4 129,0-1-129,-7-15 258,16 18-258,-16-18 0,13 6 129,-13-6-129,17-3 129,-17 3-129,20-23 129,-8 6-129,0 1 129,-2-4-129,2-2 129,-3 1-129,1-2 0,0 6 0,-3 0-258,3 5-387,-9-6-2193,-1 18-1548,13-13-645,-13 13-129,0 0-516</inkml:trace>
  <inkml:trace contextRef="#ctx0" brushRef="#br0" timeOffset="21160.2103">4972 6861 3483,'6'12'4902,"-6"-12"-258,0 0 0,0 0-2580,0 20-258,-12-15-258,8 14-645,-8 0 129,0 5-645,-6 0 129,2 5-258,-5-3 129,1 1-387,-1-2 258,1-1-258,2-1 0,0-4 0,6-1-129,0-3 129,4-3-129,8-12-129,-10 18 0,10-18-258,0 0-387,0 0-774,0 0-2709,0 0-258,-6-16-387,2 2-258</inkml:trace>
  <inkml:trace contextRef="#ctx0" brushRef="#br0" timeOffset="21456.2272">4674 6892 5289,'12'0'5160,"-12"0"-387,18 17-258,-18-17-2709,29 30-129,-15-16-129,13 11-774,-6-7 0,5 7-387,-3-6 0,0 5-258,-3 0 129,0-3-129,-2 2-129,-4-2-129,1-3 0,-3-2 0,2 1-387,-4-10-129,7 6-1290,-17-13-2580,23 8-387,-23-8-258,25-5-258</inkml:trace>
  <inkml:trace contextRef="#ctx0" brushRef="#br0" timeOffset="21748.244">5142 7040 8385,'11'-5'4902,"1"2"-258,-12 3-516,22-9-2967,-22 9-387,28-7 0,-12 4-645,3 3 0,1-2 0,-1 2-258,-4 0-258,-3-3-1032,6 3-2322,-18 0-903,14 0-129,-14 0-387</inkml:trace>
  <inkml:trace contextRef="#ctx0" brushRef="#br0" timeOffset="22011.2589">5148 7093 4773,'-6'16'5160,"6"-16"-516,6 8 129,11 0-2967,-6-8 0,14 0-516,-6 0-387,6 0-258,-2-1-387,0 1 0,-4 0-129,-4 0-129,-3 2-258,-12-2-387,24 16-2193,-24-16-1806,0 0-129,9 12-387,-9-12-387</inkml:trace>
  <inkml:trace contextRef="#ctx0" brushRef="#br0" timeOffset="22972.3138">5984 6865 3870,'0'0'4515,"0"0"129,5-19-1548,-5 19-1032,0 0-129,0 0-645,-7 0-129,7 0-516,-16 23-258,4-5 129,-1 2-258,0 2 129,-2 2-129,1 2-129,-3 1 129,4 1-129,-3-5 129,3-1-258,3-4 129,-1-1-129,4-2 0,7-15-129,-7 20 0,7-20-129,0 10-387,0-10-516,0 0-1806,7 2-1548,-7-2-258,4-8-258,-4 8-129</inkml:trace>
  <inkml:trace contextRef="#ctx0" brushRef="#br0" timeOffset="23289.3321">5758 6834 5805,'0'0'5031,"0"0"-258,0 0-258,18 15-2709,-18-15-516,30 29-258,-16-12-129,9 7-258,-2-4-258,0 4 0,1-5 0,-2 4-258,-5-6 258,3-2-387,-5-1 129,1-2-129,-4-1 0,-10-11-258,20 18-129,-20-18-516,19 18-2064,-19-18-1677,14 5-516,-14-5 0,12 0-516</inkml:trace>
  <inkml:trace contextRef="#ctx0" brushRef="#br0" timeOffset="23673.3541">6253 6839 7611,'7'-12'4902,"-7"12"-129,0 0-903,0 0-2451,0 14-387,-2-2-387,2 8-129,0-1-258,0 5 0,0 1 129,0 4-129,0-2-129,0 0 0,0-4 129,2-1-258,1-3 0,-1-4-387,4-1-516,-6-14-1806,0 0-1935,0 0-129,0 0-645,0 0 129</inkml:trace>
  <inkml:trace contextRef="#ctx0" brushRef="#br0" timeOffset="23921.3682">6104 6989 5934,'-13'-2'5160,"13"2"-516,0 0 0,6-5-2967,14 5-387,-6 0-387,12 0-129,-3 0-258,6 0-129,-1 0-258,-1 0 0,1 0-129,-6 0-258,4 0-1032,-12 0-3483,3 0 129,-6 0-645,-11 0-258</inkml:trace>
  <inkml:trace contextRef="#ctx0" brushRef="#br0" timeOffset="24580.4059">6513 6803 7482,'11'-5'5289,"-11"5"-516,0 0-129,0 5-3483,4 7-387,-3 0 0,6 7-129,-3 0-387,1 3 0,1-2-129,5 1 129,-3-1-258,3-3 129,1-4-129,0-5 129,1-3-129,4-4 0,-1-1 0,-1-5 0,0-7 0,0-2-129,1-3 129,-3 0 0,-2-3 0,0 1-129,-3 2 258,-3 2-129,-5 15 0,1-16 129,-1 16-129,0 0 0,-8 0 0,8 0 0,-15 21 0,8 0 129,0 6 0,-2 5-129,-1 5 258,1 6-258,0 3 129,2 2 0,-1-2 0,2-4-129,2-4 0,0-4 0,2-6-129,2-6 258,0-7-258,0-15 129,0 14 0,0-14-129,0 0-258,0 0-258,0 0-2451,0-15-1548,0 15-516,0-21-258,0 21-387</inkml:trace>
  <inkml:trace contextRef="#ctx0" brushRef="#br0" timeOffset="25848.4785">3822 8153 645,'0'0'3612,"0"0"129,-17 0-645,17 0-387,-14 0-774,2 0-387,12 0-129,-17 0-387,17 0-258,-17 8 0,17-8-129,-17 18-129,11-5-129,-1-2 0,4 4-129,-1 0 0,4 1 129,0-4-258,5 1 258,-5-13-258,20 17 0,-8-12 0,3-3 0,0-2-129,1-3 0,1-3 129,-3-4-129,-1 1 0,-4-3 0,0-1 0,-4 0 0,-4 1 0,-1 0 0,-5 1 0,-1-1 0,-2 0 129,8 12-129,-20-14-129,20 14 0,-15-10-258,15 10-1161,-11-7-2709,11 7-258,0 0-387,0 0-387</inkml:trace>
  <inkml:trace contextRef="#ctx0" brushRef="#br0" timeOffset="27225.5572">4697 8177 5031,'0'0'4515,"0"0"-129,0 10-258,-9-2-2451,2 11-516,-12-4-387,5 9-129,-7-3-387,1 6 0,-3-4 0,2 2-129,-1-2 0,4-2 0,0 0 0,1-3 129,3-1-129,2-3 0,4-1-258,8-13-258,-7 16-774,7-16-2322,0 0-645,0 0-516,-3-7-387</inkml:trace>
  <inkml:trace contextRef="#ctx0" brushRef="#br0" timeOffset="27515.5738">4392 8228 4773,'0'0'4773,"5"-2"0,-5 2-258,22 2-2451,-1 16-387,-7-7-516,13 11-129,-4-5-516,4 7 0,-2-7-258,3 4 0,-4-1-129,1-3 0,-2-1-129,-2-3 0,-1 4-129,-2-7 0,1 4-258,-19-14-1161,30 7-2838,-18-7-387,0 0-129,-12 0-387</inkml:trace>
  <inkml:trace contextRef="#ctx0" brushRef="#br0" timeOffset="27824.5915">4988 8231 10062,'5'-11'5031,"-5"11"-516,0 0 0,-16-7-3612,16 7-516,0 0-258,0 0-258,0 0-1161,0 0-2709,0 0-516,0 5-258,0-5-516</inkml:trace>
  <inkml:trace contextRef="#ctx0" brushRef="#br0" timeOffset="28035.6036">4999 8352 7740,'0'18'5031,"0"-6"-129,0-12-387,0 0-2838,0 0-258,0 0-645,0 0-258,0 0-258,0 0-129,0 0-387,0 0-1290,0 0-3096,9 6 0,-9-6-516,12-5-258</inkml:trace>
  <inkml:trace contextRef="#ctx0" brushRef="#br0" timeOffset="35640.0385">9025 8124 2193,'0'0'4128,"0"0"-129,0 0-903,0 0-516,0 0-516,0 0-387,0 0-516,0 0-129,0 0-258,1 11-258,-1-11-129,7 18 0,-2-6-129,2 2 129,0 2-129,1 0-129,0-1-129,3-1 129,-11-14 0,20 17-129,-9-13 129,0-4-129,0 0 0,1-3 129,-12 3-129,22-20 0,-10 7 0,-1-4 0,-4 3 0,4-3 129,-5 1-129,-3 3 0,-3 13 0,5-16 129,-5 16-129,0 0 0,-8 1 0,2 13 129,-1 7-258,-2 3 258,2 4-258,1 4 258,-1 4-258,0 1 258,2-1-129,1 0 129,-1-7 0,1-2-129,2-5 129,0-3-129,1-8 129,1-11-129,-1 12 129,1-12-258,0 0 0,0 0 0,0 0-258,0 0-258,0 0-1548,-5-9-2322,5 9-516,0-13-129,5 1-387</inkml:trace>
  <inkml:trace contextRef="#ctx0" brushRef="#br0" timeOffset="36313.077">9522 8090 4128,'0'0'5289,"0"0"-258,0 0-258,0 0-2451,0 0-774,0 0-516,0 0-387,0 0-387,0 0-129,0 0-258,0 0 0,0 0-645,0 0-645,3 16-2709,-3-16-516,6 13-387,-6-13-516</inkml:trace>
  <inkml:trace contextRef="#ctx0" brushRef="#br0" timeOffset="36544.0902">9536 8298 4128,'-5'17'5160,"5"-17"-387,-4 16-129,4-16-2838,0 0-129,0 0-645,-1 14-516,1-14-258,0 0 0,0 11-387,0-11-129,0 0-1161,0 0-3225,0 0 0,0 0-387,0 0-129</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1-12-04T21:19:37.070"/>
    </inkml:context>
    <inkml:brush xml:id="br0">
      <inkml:brushProperty name="width" value="0.05292" units="cm"/>
      <inkml:brushProperty name="height" value="0.05292" units="cm"/>
      <inkml:brushProperty name="color" value="#002060"/>
    </inkml:brush>
    <inkml:context xml:id="ctx1">
      <inkml:inkSource xml:id="inkSrc1">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1-12-04T21:19:40.053"/>
    </inkml:context>
  </inkml:definitions>
  <inkml:trace contextRef="#ctx0" brushRef="#br0">22673 9968 0,'0'0'0,"0"0"0,0 0 0,0 0 0,0 0 0,0 0 0,0 0 0,146 60 0,-146-60 0,0 0 0,0 0 0,61-12 0,-61 12 0,0 0 0,74 24 0,-74-24 0,61 37 0,0 0 0,12-1 0</inkml:trace>
  <inkml:trace contextRef="#ctx1" brushRef="#br0">9664 5465 1419,'0'0'2967,"0"0"0,0 0-516,1-10-258,-1 10-129,0 0-387,0 0-129,0 0-258,0 0-387,-12-5-129,12 5-129,0 0-129,-11 0 0,11 0-258,-14 3 0,14-3 0,-20 4-129,9-3 129,0 3-258,-3 0 0,-1 2 0,1-1 129,-2 4-129,4-1 129,0 2-129,0 2 129,1 0 0,2-2 0,3 2 0,1 3-129,4-1 129,-1 3 0,2 0 0,0-1 258,5-1-258,0 0 0,6 1 0,-3-4 0,3-2 0,0-3 0,5 0 0,-2-5 0,3 1 0,1-3-129,-1 0 129,1-4-129,4-1 0,-2-3-129,-2-2-258,6 9-1290,-9-9-2967,2 7-258,-17 3-258,20-8-645</inkml:trace>
  <inkml:trace contextRef="#ctx1" brushRef="#br0" timeOffset="804.0459">10445 5267 1548,'0'0'4257,"0"-13"258,0 13-903,0 0-903,0-12-645,0 12-645,0 0-387,6 12 0,-6-12-516,5 24 0,-5-5-258,4 6 0,-1 4-129,1 4-129,-1 2 129,2 0-258,0 3 129,-1-2-129,1-3 129,1-1-129,-1-5 129,1-4 0,-2-5-129,1-4 129,-5-14-129,6 15 0,-6-15-387,0 0-645,10 14-1677,-10-14-1677,0 0-516,0 0-129</inkml:trace>
  <inkml:trace contextRef="#ctx1" brushRef="#br0" timeOffset="1375.0787">10450 5537 129,'0'0'4257,"-12"-9"516,12 9-516,-13-10-1677,13 10-645,-13-2-258,13 2-645,-13 0-258,13 0 0,-14 0-258,14 0-129,-17 0-129,17 0 0,-18 2 0,18-2-129,-22 5 0,11 0 0,-1-1-129,1 4 0,-3 1 129,4 2-129,-2 0 0,3 3 0,-2 1 0,3 0 258,1 2-258,3-1 129,2-1 0,2 1 0,0 0 0,3-2 0,5 1 129,1-1-129,0-3 0,3 1 0,1-2 0,1-2 0,2-3 0,1 0 0,0-5 0,2 0-129,-2-5 129,7 0-129,-1-3 0,-2-1 0,1 1-258,-1-5-387,6 10-3483,-12-4-645,3 4-645,-18 3-258</inkml:trace>
  <inkml:trace contextRef="#ctx1" brushRef="#br0" timeOffset="3603.2061">5472 7989 258,'0'0'3225,"0"0"258,0 0-645,0 0-516,0 0-387,0 0-129,0 0-258,0 0-258,0 0-387,-11 0-129,11 0-129,0 0 0,0 0-129,-15 0 0,15 0-129,-15 0-129,15 0 129,-19 0-129,19 0 0,-21 0 129,21 0-129,-20 0-129,20 0 0,-15 0 0,15 0 0,-15 0 0,15 0 0,0 0-129,-12 10 129,12-10-129,-5 11 129,5-11-129,-1 21 0,1-5 0,0 3 0,2 5-129,4-1 258,-1 4-258,-1 3 129,2 0 0,-1 1 0,0-4 0,-2-2 0,1 2 0,-3-2 0,1-4 0,-1-3 0,-1-2-129,0 0 129,0 0 0,0 1 129,0-5-258,-1 1 129,0-2 129,1-11-129,-1 18 129,1-18-129,0 13 258,0-13-387,0 0 258,7 8-129,-7-8-129,19 2 129,-9-2 0,2 0 0,2 0 0,1 0 0,-1 0-129,3 0 129,-3 0 258,1 1-258,-1 0 0,0-1 129,-1 0-516,-13 0-645,25 0-3354,-25 0-129,15 0-516,-15 0-129</inkml:trace>
  <inkml:trace contextRef="#ctx1" brushRef="#br0" timeOffset="4475.256">5924 8124 3999,'0'0'4644,"-6"-18"129,6 18-645,-20-13-1806,20 13-516,-20-9-387,20 9-645,-21-8 0,10 8-387,-2 0-129,0 0 0,0 2-129,-1 9 0,4 0 0,-3 6-129,0 2 0,5 2 129,-1 4-129,1-2 0,6 1 0,1 1 129,1-1 0,2-2 0,6-7 0,6 2 0,1-7 0,4-1 0,1-6 0,3-1 0,-3-4-129,2-5 129,-2-3-129,-5-3 129,0-4-129,-2-4 0,-2-1 129,-3-2-129,0-1 0,-2-1 0,-2-2 129,-3 2-129,-1 4 129,0 2-129,0 5 0,0 3 0,0 12 0,0 0 0,0 0 0,-7 7 0,7 8-129,0 1 129,0 5 0,0 2 0,1 0 0,5 2 129,1-4-258,3-1 258,0-3-129,0-1 0,3-4 0,-2-5 0,4-1-258,-15-6-645,27 0-3483,-27 0-387,16-14-258,-11-1-516</inkml:trace>
  <inkml:trace contextRef="#ctx1" brushRef="#br0" timeOffset="4732.2706">6108 7793 9288,'0'0'5031,"0"0"-129,0 0-387,0 0-3225,6 18-516,-6-4-129,0 5-258,0 2-129,3 3-258,-1 3-387,-2-5-645,9 5-3612,-9-2-129,2 5-258,-2-6-516</inkml:trace>
  <inkml:trace contextRef="#ctx1" brushRef="#br0" timeOffset="5016.2869">6305 8266 3612,'17'16'4644,"-17"-16"0,11 21-387,-2-4-2322,-9-17-258,7 31-129,-7-17-774,0 7-129,0-1-258,0 0 258,0-3-516,-1-1 0,0-3-258,1-13-903,0 13-3225,0-13-258,0 0-258,1-10-645</inkml:trace>
  <inkml:trace contextRef="#ctx1" brushRef="#br0" timeOffset="5355.3063">6534 7857 8385,'6'-13'5031,"-6"13"0,0 0-516,0 0-3225,0 9-129,-2 3-387,2 9-258,0 4-129,4 6-129,-2 4-129,3 1 0,0 2-129,0 1 129,1 0-129,3-1 0,0-5-129,-1-2 0,0-2-129,-2-10-258,4 5-1290,-7-12-3096,-3-12 129,0 0-516,0 0-387</inkml:trace>
  <inkml:trace contextRef="#ctx1" brushRef="#br0" timeOffset="5751.329">6555 8161 5031,'7'-10'5289,"9"-11"-387,-2 15-129,-2-8-1677,10 11-1548,-9-4-516,12 7-258,-4-2-387,5 4-129,-4 4-129,2 5 0,-2 3-129,-4 3 0,-3 0 0,-6 4 0,-5 1 0,-4-2 0,-1 2-129,-9-3 258,-5-5-129,-3-2 0,-2-1-129,0-4 258,-2-2-129,1-3 129,3-2-129,2 0 0,4 0 129,12 0-129,-16-8 0,16 8-129,0 0-387,0-16-2451,0 16-1677,18-5-387,-6 4-258,0-3-387</inkml:trace>
  <inkml:trace contextRef="#ctx1" brushRef="#br0" timeOffset="6016.3441">6897 7710 10062,'0'0'5031,"0"0"-516,6 21-1032,-3-8-2709,5 12 0,-6 1-387,2 4-387,3 7-774,-7-4-3483,0-3-258,0-5-516,1-1-387</inkml:trace>
  <inkml:trace contextRef="#ctx1" brushRef="#br0" timeOffset="6811.3896">7152 7853 7482,'0'0'4902,"0"0"129,6-3-516,-6 3-2967,15-6 0,-15 6-645,20-5-258,-8 2-258,1 3 0,1-3-258,-1 3 0,0 0 0,-3 0 0,1 0-129,-11 0 0,17 3 0,-17-3 129,12 5-129,-12-5 0,0 0 0,8 13 0,-8-13 0,0 17 0,0-17 0,-3 23 0,-1-9 0,2 3 0,0 3-129,-1 2 258,2 1-129,-1 5 0,2 1-129,0 2 129,0 4 0,2 0 0,-1 0 0,3 3 0,-3-1-129,1 0 129,-2 0 0,3-1 0,-3-2 129,0-1-129,0-4 129,-3-4-129,1-3 129,-4-5-129,-1-3 129,-5-9 0,2 0-129,-3-5 0,-2 0 129,0-2-129,-1-3 129,2 0-129,2 1-129,0-1-258,12 5-2451,0 0-1935,0 0-387,0 0-129,-1-13-645</inkml:trace>
  <inkml:trace contextRef="#ctx1" brushRef="#br0" timeOffset="8103.4635">10088 7861 2193,'0'0'4257,"0"0"387,0 0-258,-13-2-2064,13 2-387,-16-1-516,16 1-129,-20 0-387,20 0-258,-25 0 129,14 0-387,-5 0 0,3 0-129,-2 0 0,3 0 0,0 0-129,12 0 0,-16 7-129,16-7 129,-7 12-129,6 0 129,1 1-129,0 1 0,2 8 129,4 0-129,0 1 0,2 8 0,-2 0 0,1 2 0,-1 4 0,1 4 0,-4-3 0,1 1-129,-2 2 129,-2-5 0,0 1 0,0-6 0,-1-2 0,-3 0-129,1-2 258,2-5-129,-1-6 0,2-1 0,0-3 129,0-12-258,6 14 258,-6-14-129,16 1 0,-16-1 0,21 0-129,-8-7 129,2 2-129,-1 2 387,4-6-516,-3 5 258,4 2-258,-3-5-129,4 8-1419,-20-1-2709,26 0-387,-26 0-387,22 0-258</inkml:trace>
  <inkml:trace contextRef="#ctx1" brushRef="#br0" timeOffset="8643.4944">10612 8093 6321,'0'-11'5160,"-1"0"-129,1 11-516,-10-20-2838,10 20-387,-11-15-387,11 15-258,-15-11-258,15 11-129,-21-10 0,7 9 0,-5 1-129,4 0 0,-4 4-129,0 5 129,1 3-129,1 7 129,2 1-129,4 4 129,3 2-129,2 0 129,6 6 0,0-3 0,5-4-129,5-1 129,8-5-129,2-1 129,0-4-129,2-4 0,-1-3 0,0-4 0,-1-1-258,-1-2-258,2 0-1419,-9-5-2967,5-4-129,-6-8-387,3 0-258</inkml:trace>
  <inkml:trace contextRef="#ctx1" brushRef="#br0" timeOffset="8900.5091">10662 7799 6708,'0'-16'5160,"0"16"0,0 0-258,7 0-2193,-7 0-1935,11 19 0,-6 0-258,2 4-258,1 3-129,-2-2-387,7 10-1419,-8-9-3096,3 4-258,-8-5-258,6-3-516</inkml:trace>
  <inkml:trace contextRef="#ctx1" brushRef="#br0" timeOffset="9232.5281">11043 8358 6966,'0'0'5160,"0"0"-258,-11 0-387,9 12-2709,2-12-903,-9 19-129,4-6-387,2 7-129,3-3 0,-2 5-129,2 3 0,0 0-258,0 0 129,0-4-774,11 6-1935,-9-12-2064,6-2-258,-8-13-258,11 3-387</inkml:trace>
  <inkml:trace contextRef="#ctx1" brushRef="#br0" timeOffset="9975.5705">11355 7841 5676,'18'30'5031,"-10"-10"-516,1-3-1290,4 13-1548,-9-8-258,7 9-387,-6-4-387,3 4-129,-4-2-129,3 0-129,-2-4 129,-2 0-258,-1-3 0,0-2-129,-2-5 0,0-3 0,0-12 0,0 19 0,0-19 0,0 0 0,-14 4 0,14-4 0,-13-6 0,13 6 0,-19-18 0,8 7 0,1 0 0,-2 0 129,1-2 0,0 4-129,0-2 258,1 1-129,-3 0 129,2 1 0,-2-3 0,2 4 0,0-2 0,11 10 0,-20-11 0,20 11-129,-18-1 0,18 1 0,-17 9 0,10 4 0,-1 1 0,1 4-129,1 3 129,3 2 0,2 4-129,1-2 129,3-2-129,5-1 129,5 2-129,4-4 129,2-3-129,3-4 0,1-4 129,0-2-129,3-4 0,-3-1 0,-1-2-129,-4 0 0,0-4-258,-6-9-903,7 8-3612,-19 5-258,13-16-129,-11 3-774</inkml:trace>
  <inkml:trace contextRef="#ctx1" brushRef="#br0" timeOffset="10344.5917">11558 7735 9030,'12'0'5289,"-3"9"-258,-4 5-258,-5-3-3225,4 10-645,-3-1-258,2 3-387,0 0 129,-3 0-645,9 9-1935,-8-15-2580,0 2-387,-1-6-258,0-1-516</inkml:trace>
  <inkml:trace contextRef="#ctx1" brushRef="#br0" timeOffset="11151.6379">11856 7782 7998,'0'-11'5289,"0"11"-516,0 0 129,-7-17-3612,7 17 0,8-9-645,3 7-258,1-2-129,2 2-129,1 0 129,-1 2-129,0 0 0,1 0-129,-2 0 0,-13 0 0,19 4 129,-19-4-129,13 7 0,-13-7 0,0 0 0,12 15 0,-12-15 258,4 21-387,-2-8 387,-2 4-387,0 4 258,0 2-129,0 3 129,0 3-129,1 5 0,0 0 0,3 5-129,1 0 258,1 0-129,-1 1 0,1 1-129,0-2 258,1-1-129,-5-2 0,4-2 0,-3-4 0,0-1 0,0-2 0,0-4 0,-2 0 0,-1-6-129,0-2 129,-4-2 129,-4-1-258,8-12 258,-23 12-258,10-9 258,-3-3-258,1 0-129,-1-10-129,16 10-2193,-19-12-2322,11 1-129,-3-6-516,4 3-258</inkml:trace>
  <inkml:trace contextRef="#ctx1" brushRef="#br0" timeOffset="11828.6765">11487 8165 3999,'-5'18'4644,"1"-4"0,-1-3-1419,5 13-645,-5-8-1032,5 10-258,0-7-645,0 3-258,0-5-129,0-5-516,8 2-2451,-8-14-1806,8 11-129,-8-11-516,0 0 129</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23:25.432"/>
    </inkml:context>
    <inkml:brush xml:id="br0">
      <inkml:brushProperty name="width" value="0.05292" units="cm"/>
      <inkml:brushProperty name="height" value="0.05292" units="cm"/>
      <inkml:brushProperty name="color" value="#4F6228"/>
    </inkml:brush>
    <inkml:context xml:id="ctx1">
      <inkml:inkSource xml:id="inkSrc2">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1-12-04T21:23:25.938"/>
    </inkml:context>
  </inkml:definitions>
  <inkml:trace contextRef="#ctx0" brushRef="#br0">14753 6757 3354,'-11'-3'4386,"-8"3"0,0-3-1935,19 3-129,-33 0-774,19 6-387,-8-6-258,3 10-258,-2-3-258,2 7 129,-2 2-258,3 5 0,2 3-129,3 2 129,4 1 129,5-1-258,3-1 258,2 1-129,10-8 258,6-4-516,6-3 387,4-5-387,-3-6 0,8-1 258,-2-10-387,0 0 387,-2-8-387,-5-2 387,-2-5-387,-6 1 129,-4-2 0,-6 1 0,-5-1 0,0 4 0,-6 3 0,-3 8-129,-2 4 258,11 8-129,-19 0 0,15 8 129,3 11-129,1 4 258,5 2-258,6 4 129,4 0-129,2 0 129,1-4 129,1 1-258,2-8 0,-4-7-516,6 7-1548,-11-17-2580,6 1-129,-8-2-516,4-9-387</inkml:trace>
  <inkml:trace contextRef="#ctx0" brushRef="#br0" timeOffset="460.0262">15491 6646 3612,'0'0'5031,"0"0"-258,-11 11-129,-6-11-2580,7 13-645,-15-8-258,5 8-516,-2-4-258,3 4-129,-3-1-129,3-1 0,3 1-129,3-3 129,13-9-129,-15 17 258,15-17-258,0 15 129,0-15-129,11 12 129,4-10 0,3 5 0,3-2 0,5-2 0,-3 2 0,1 0 0,0-1-129,0 1-129,-2 2-516,-22-7-1806,21 4-2193,-21-4-258,7 13-387,-7-13-129</inkml:trace>
  <inkml:trace contextRef="#ctx1" brushRef="#br0">25199 13380 0</inkml:trace>
  <inkml:trace contextRef="#ctx0" brushRef="#br0" timeOffset="673.0385">15325 6952 7611,'2'13'5289,"-2"-13"-516,22 9 0,-22-9-3354,33 7-129,-14-6-645,6 4-258,-8-1 0,6 0-387,-4 0 0,-6-4-1548,6 7-3096,-19-7-258,23 2-387,-23-2-258</inkml:trace>
  <inkml:trace contextRef="#ctx0" brushRef="#br0" timeOffset="1225.0701">16254 6636 7998,'-1'26'5031,"-10"-6"-129,-9 0-258,11 6-3612,-16-2 0,4 7-516,-3 1-258,5-2 129,-2-1-129,4-5-129,4-1 0,2-5-129,2-1-516,-1-13-1032,10-4-2967,0 0-387,0 0-129,-11-15-645</inkml:trace>
  <inkml:trace contextRef="#ctx0" brushRef="#br0" timeOffset="1469.0838">15979 6684 7353,'0'0'5160,"4"16"0,3-5-258,11 13-3225,-4-8-516,13 7-258,-3 1-387,6 3-129,-2-2 0,1 0-129,-2 0-258,-2-4 0,-4-2-387,-7-9-903,6 4-3612,-20-14 129,19 8-774,-19-8-387</inkml:trace>
  <inkml:trace contextRef="#ctx0" brushRef="#br0" timeOffset="2028.116">16869 6574 6966,'12'0'5031,"-12"0"-258,0 0-258,8 13-3354,-8-13-387,-11 13-258,-2-2-258,0 4 0,-6-1-129,-1 1-129,-4 0 0,1 2 0,-1-2 0,3-2 0,3-3 0,4 2 0,4-4 258,10-8-129,0 12 0,0-12 0,20 7 129,-4-3-129,4-1 0,4 0 129,-3 0-129,2 0-129,-3 3 0,-3-4-258,4 9-1419,-21-11-2967,20 6-258,-20-6-387,0 0-387</inkml:trace>
  <inkml:trace contextRef="#ctx0" brushRef="#br0" timeOffset="2249.1285">16698 6857 7224,'7'6'5031,"9"-1"129,-1-5-387,10 7-3354,-10-7-258,13 0-516,-7 3-258,-2 2-258,0 5-516,-8-10-1935,3 9-2322,-14-9-387,17 14-258,-17-14-387</inkml:trace>
  <inkml:trace contextRef="#ctx0" brushRef="#br0" timeOffset="2572.1471">17271 6321 10191,'19'-8'5418,"-12"16"-516,-7 4 0,3 10-4128,-1 7-258,7 8 0,-5 3-129,2 4 0,-2 3-258,3 0 129,-1-5-129,2-4-129,0-4-129,-1-5 0,2-4-258,-6-8-516,9 6-2322,-12-23-1806,6 13-258,-6-13-387,0 0-129</inkml:trace>
  <inkml:trace contextRef="#ctx0" brushRef="#br0" timeOffset="2932.1677">17348 6679 8256,'15'-15'5160,"10"4"0,-10 5-258,16 6-3483,-10-4-387,11 4-516,-2 3-129,-2 4 0,0 4-258,-2 2 0,-6 4-129,-8 0-129,-8 5 129,-4 2-129,-7-3 0,-8-1 0,-7-1 0,-3 0 0,-2-3 129,-1-3 0,1-4 0,2-1 258,2-3-129,3-2 0,6-3 129,14 0-129,-14 0 129,14 0-258,0 0-387,9-21-3225,5 15-1290,-2-3-516,5 1-129</inkml:trace>
  <inkml:trace contextRef="#ctx0" brushRef="#br0" timeOffset="5056.2892">19795 6586 2193,'12'-12'4773,"-12"12"129,0 0-258,0 0-2193,-21-9-645,21 9-258,-27 0-645,12 8-258,-9-3-129,1 7 129,-3 2-387,2 2 0,-1 2 0,0 4 0,4-1 0,9 4 0,4 2 0,7-1 0,2 1 0,15-6 0,8-1-129,6-1 129,3-4-258,3-1 129,-2-8-129,1-5-129,-4-1-258,-9-1-774,7-2-3612,-15-9-258,0 5-387,-7-8-645</inkml:trace>
  <inkml:trace contextRef="#ctx0" brushRef="#br0" timeOffset="5472.313">20403 6494 6063,'13'1'5289,"-13"-1"-387,0 10-129,-6 7-3096,-11-10-645,4 8-129,-10-5-516,-1 6 0,-7-1-129,2 0-129,-2 0 0,3 1 129,1-4-129,5 0-129,3-2 129,19-10 0,-9 14 0,9-14 0,12 8 0,11-7-129,4 2 129,6-1-129,1-1 129,-1 1-129,1 2-129,-5-1-258,-1 7-774,-28-10-3225,23 10-258,-23-10-774,2 15-387</inkml:trace>
  <inkml:trace contextRef="#ctx0" brushRef="#br0" timeOffset="5665.324">20169 6822 5160,'-4'15'5547,"4"-15"-774,13 9 0,3-9-2322,14 4-1419,-4-4 0,10 0-516,-3 2-258,1-1-258,1 7-903,-13-8-3741,8 2-129,-6-2-387,-3 0-258</inkml:trace>
  <inkml:trace contextRef="#ctx0" brushRef="#br0" timeOffset="6168.3528">20755 6564 8256,'17'26'5160,"-15"-12"-129,5 3-387,-7-2-3741,12 11 129,-5-6-645,5 2 0,-1-4-258,7-2 129,1-5-258,1-6 129,4-5-129,3 0 0,0-5 0,3-7 0,-2-4 0,-1-3 0,-3-4 0,1 4 0,-5 0 129,-5 2-129,-3 7 0,-12 10 129,0 0-129,0 0 129,-6 19-129,-6 4 0,1 6 0,-3 11 129,1 3 0,2 4 0,3-3 129,3 0-258,3-2 258,2-3-129,0-7 0,0-8-258,2-3 0,-2-11-645,13 5-3225,-13-15-903,0 0-516,0 0-129</inkml:trace>
  <inkml:trace contextRef="#ctx0" brushRef="#br0" timeOffset="6723.3846">21788 6494 4644,'11'0'5160,"-11"0"-258,0 0-129,-18 0-2838,17 9-258,-16-4-903,5 9-258,-10-4 0,1 7-258,-6 2-129,0-1 0,0 2 0,1-2 0,-1-3-129,8-1 129,3-2 0,16-12-129,-12 17 129,12-17-129,0 0 129,13 12 0,0-9-129,7 3 129,1-3-129,4 0 129,-2-1-129,0 3 129,0 1-129,-2-1 0,-2 1-387,-6-5-516,7 7-3612,-20-8-516,7 12-129,-7-12-645</inkml:trace>
  <inkml:trace contextRef="#ctx0" brushRef="#br0" timeOffset="6953.3977">21534 6832 7611,'-9'14'5289,"9"-14"-129,13 11-387,9-7-3483,-5-4-129,11 0-516,-4 0-129,6 4-129,-1-3-129,0 6-258,1 0-258,-7-7-903,8 3-3741,-15-3-129,3 0-387,-6-2-516</inkml:trace>
  <inkml:trace contextRef="#ctx0" brushRef="#br0" timeOffset="7448.426">22507 6220 6837,'0'0'5418,"0"0"-258,0 0-258,0 11-3354,1 10-258,-1 2-516,0 8-129,0 4-129,4 8-129,-4 2 0,2 5-129,1 0 0,0-1-129,1-3-129,1-5 129,4-6-129,-4-5 0,3-6 0,-2-4-129,0-6-129,-6-14-129,6 16-387,-6-16-1161,0 0-3225,0 0-387,0 0 0,-7-12-387</inkml:trace>
  <inkml:trace contextRef="#ctx0" brushRef="#br0" timeOffset="7919.453">22491 6675 1548,'1'-16'4515,"-1"16"387,-2-15-1806,2 15-129,0 0-903,0 0-516,-24-11-258,24 11-387,-22-6-129,9 6-129,-6-3 129,3 3-387,-4 0 129,1 0-258,-2 0 129,2 4-129,-2 2 0,2 1-129,1 5 129,2 0-129,0 2 0,5 3 0,1 0 0,4 0-129,3 3 0,3-3 129,0 2 0,10 2-129,6-4 0,4 1 129,7-4 0,4-1-129,3-7 129,1-3-129,0-3 0,0 0-129,-6-3 129,-2-6-129,-6 6 0,-6-7-387,-5 10-516,-10 0-3096,0 0-1032,0-7-387,0 7-387</inkml:trace>
  <inkml:trace contextRef="#ctx0" brushRef="#br0" timeOffset="12999.7436">15556 9786 1548,'-2'-12'4128,"2"12"387,0 0-258,0 20-1806,0-20-645,7 28-387,-7-15-129,15 9-258,-8-6-387,8 6-129,-1-3-129,5 3-129,1-4 129,5 2-258,-1 0-129,0 0 0,0 3-387,-3-16-1290,2 9-2451,-6-4-516,-1-3-129,-16-9-516</inkml:trace>
  <inkml:trace contextRef="#ctx0" brushRef="#br0" timeOffset="14043.8033">15802 9711 2451,'3'-14'3870,"-3"14"-129,0 0-516,-7 2-645,5 13-645,-12-8-258,7 16-516,-9-2-258,2 12 0,-7-3-516,2 6 0,-5-3-129,2 4-129,0-1-129,1-2 129,2-5-129,5-6 0,2-2 0,4-5 0,8-16-129,-5 10-258,5-10-645,3-5-2709,6-10-516,0-2-645,3-4 0</inkml:trace>
  <inkml:trace contextRef="#ctx0" brushRef="#br0" timeOffset="14360.8214">15842 9537 1161,'11'-19'3999,"-11"19"645,0 0-387,4-12-2064,1 20-387,-5-8-129,5 26-516,-5-9-387,3 10 129,-1-3-516,1 4-129,0-1-258,-1-5-516,5 2-1935,-4-8-1806,1-5-387,-4-11-258,0 0 0</inkml:trace>
  <inkml:trace contextRef="#ctx0" brushRef="#br0" timeOffset="14796.8463">16224 9757 2322,'0'0'4644,"-11"-4"129,11 4-258,0 0-1806,0 0-645,11 0-516,-11 0-516,27-4-258,-10-1-129,8 5-129,-2-1-258,2 1-129,-4 0 0,1 2-258,-2 6-258,-20-8-903,26 16-1677,-26-16-1548,4 17-387,-4-17-258,-13 17-129</inkml:trace>
  <inkml:trace contextRef="#ctx0" brushRef="#br0" timeOffset="15011.8584">16234 9898 5676,'0'12'4773,"0"-12"0,9 7-258,-9-7-2838,25 1-258,-12-1-387,9 3-258,-4-2-387,5 2 0,-2-1-258,-2 0-258,1 5-387,-20-7-1548,24 0-2193,-24 0-516,13 0-129,-13 0-516</inkml:trace>
  <inkml:trace contextRef="#ctx0" brushRef="#br0" timeOffset="15841.906">17054 9639 5289,'8'-12'5031,"-8"12"-129,0 0-258,0 0-2967,0 0 129,-8 16-516,-6 2-645,0 10-129,-6 1-258,-2 8-129,-5-1-129,1 4 129,-3-3-129,1 0 0,4-6 0,2-6 0,3-4-129,5-6-129,6-3-387,8-12-903,0 0-2838,-4-6-387,4-5 0,2-7-774</inkml:trace>
  <inkml:trace contextRef="#ctx0" brushRef="#br0" timeOffset="16096.9207">16775 9627 7740,'0'0'5031,"0"0"-258,0 19-129,0-5-3354,8 13 0,3 0-387,6 4-387,3 2-129,5 2 0,3-4-258,1-1 0,1-3-129,-4-4 0,-2-4-258,-3-4 0,2-1-516,-13-11-1032,10 1-2709,-8-4-516,2-1 0,-3-10-516</inkml:trace>
  <inkml:trace contextRef="#ctx0" brushRef="#br0" timeOffset="16356.9356">17302 9588 7224,'22'-16'4902,"-22"16"0,14 2-387,-14-2-2709,10 34-516,-10-8-516,3 12-258,-2 1-129,3 3-258,-3 1 0,3-1 0,-2-6-129,3-3-129,-1-9-129,-1-6-516,6 0-2451,-9-18-1548,2 11 129,-2-11-645,-2-7-129</inkml:trace>
  <inkml:trace contextRef="#ctx0" brushRef="#br0" timeOffset="16584.9486">17151 9785 8127,'0'0'4902,"10"0"-258,8 0 0,-3 0-3612,17 0-129,-3 0 0,9 1-516,-3 3 0,8 0-258,-4 1-258,-3-3-258,6 10-1806,-11-12-2322,1 2-258,-10-2-387,1-6-387</inkml:trace>
  <inkml:trace contextRef="#ctx0" brushRef="#br0" timeOffset="17023.9737">17726 9540 8127,'0'0'5031,"10"11"0,-6 6-387,0-6-2838,7 20-1032,-2-7 0,5 10-258,1-3-258,2 1 0,3-6 0,5-1-129,-3-8-129,3-7 0,-1-6 129,3-4-129,-2-12 0,-3-3 129,3-9-129,-5-2 129,-3-2-129,1 0 0,-6 1 129,-1 5-129,-4 3 0,-2 9 0,-5 10 0,0 0 0,0 19 0,-6 8 0,-2 7 0,-4 5 0,1 8 0,-1 3 0,-3 0 0,2 4 0,-1-1 0,1-4 0,1-4-129,0-11-516,12 2-3096,-9-15-1032,4-3-258,5-18-387</inkml:trace>
  <inkml:trace contextRef="#ctx0" brushRef="#br0" timeOffset="17944.0264">15707 10663 3354,'-1'-10'4773,"1"10"129,0 0-387,0 0-1806,0 0-645,0 19-516,0-6-258,12 10-645,-3-2 0,6 7-258,-2-2 129,6 1-258,-1-6 0,-1-3-129,2-6 129,1-5-129,-1-7-129,2-5 129,0-10-129,-2-4 129,0 0-258,-4-5 258,1-1-258,-4 3 258,-1 1-129,-4 4 0,-4 5 0,-3 12 0,0 0 129,0 0-129,0 0 0,-6 14-129,-4 13 258,0 7-129,0 1 129,-3 6-129,4 4 129,1-4-258,0 4 258,3-3-129,2-8 0,2-5 0,1-2 0,0-8-129,0-6 0,0-13-129,0 0-258,0 0-1032,23-10-3354,-19-12 129,3 2-516,-2-13-258</inkml:trace>
  <inkml:trace contextRef="#ctx0" brushRef="#br0" timeOffset="18184.0401">16031 10394 6966,'14'-30'5031,"-14"30"-258,11-12-258,-11 12-2451,6 9-1290,-6 4 0,3 13-258,-3 2-129,1 5-129,-1-1-129,0-1-129,3-4-129,-2-7-774,11-4-3483,-12-16-258,14 12-129,-14-12-645</inkml:trace>
  <inkml:trace contextRef="#ctx0" brushRef="#br0" timeOffset="18536.0602">16421 10597 8385,'-14'5'4902,"14"-5"-129,0 0-258,0 0-3225,9 2-258,12-2-387,-1 0-258,5 0 0,-2 0-129,3 0-129,-3 1-129,-4 3-258,0 5-645,-19-9-2967,13 11-645,-13-11-516,0 14-129</inkml:trace>
  <inkml:trace contextRef="#ctx0" brushRef="#br0" timeOffset="18748.0723">16421 10749 9288,'0'15'5031,"0"-15"-387,18 12-258,-7-12-3483,15 2 129,-3-2-516,5 0-129,0 0-387,-2-4-387,6 4-1419,-11 0-2838,0-1 0,-7-2-516,-2 3-129</inkml:trace>
  <inkml:trace contextRef="#ctx0" brushRef="#br0" timeOffset="19304.1041">16919 10542 10191,'0'0'5289,"3"7"-516,-2 8 129,-1-15-3999,-1 30-258,1-12-258,2 5 0,5 0-258,6 1 129,0-5-129,4-2 0,1-5 0,3-1-129,3-6 129,-1-5 0,3 0-129,1-11 0,0-2 129,-2-5-129,0-1 0,-1-3 0,-5 2 0,-4 1 0,-1 2 129,-6 7-129,-8 10-129,0 0 258,0 0-129,-6 14 0,-7 8 0,-3 8 0,-2 7 258,-2 4-258,-2 5 258,3 1-258,-1-5 258,5 3-129,3-8 258,3 1-258,2-9-129,1-7 129,6-7 0,0-1-129,0-14 0,3 14 0,-3-14 0,0 0 0,12 2-258,-12-2-516,15 0-1935,-12-7-2322,-3 7 0,7-15-516,-7 15-387</inkml:trace>
  <inkml:trace contextRef="#ctx0" brushRef="#br0" timeOffset="26476.5144">13473 11742 2709,'0'0'4257,"0"0"-129,0-17-903,0 17-645,0 0-774,0 0-387,-14-10-387,14 10 0,-14-3-387,14 3-129,-17 0-129,17 0-258,-22 3 129,9-1-129,0 0 0,0 4-129,-2-2 258,4 2-258,-1 1 0,0-1 0,12-6 0,-15 16 0,15-16 0,-8 16 0,8-16 0,0 13 0,0-13 0,12 14 0,-1-7 0,5-2 0,1 2 129,3 0 0,1 3-129,0 2 129,0-2-129,-1 4 129,-3 3 0,-2-4-129,-7 3 0,-1 2 0,-6-1 0,-1-1 0,-2 1 129,-7-2-129,-4-1 0,-1 1 0,-4-6 0,3-4 0,-3 0 0,5-2 0,-1-1 0,4-2 0,10 0 129,-12-3-258,12 3 0,0 0-258,9-10-1032,-4-1-2838,11 3-258,-3-6-387,7 1-258</inkml:trace>
  <inkml:trace contextRef="#ctx0" brushRef="#br0" timeOffset="26919.5397">13694 11785 5805,'-6'8'4902,"-12"18"-387,5-12-258,9 11-2709,-8-11-129,11 10-387,-3-6-516,4 3 129,4-2-387,6-1 0,3-7 0,4-1-129,1-2 0,4-4 0,0-4 0,2-4-129,0-7 129,-2-3-129,0-2 0,-2-5 129,-3 0-129,-3-1 129,-5 1 0,-5-1-129,-4 1 129,-8 3-129,-9 0 129,-3 5-129,-6 5 0,-2 4-129,0 4 258,1 0-129,6 4 0,2 8 0,9 4-258,10-16-387,-2 31-2838,2-19-1032,8 2-387,-8-14-387</inkml:trace>
  <inkml:trace contextRef="#ctx0" brushRef="#br0" timeOffset="34091.95">16234 12494 1677,'0'0'4386,"0"0"387,0 0-129,13-3-1290,-13 3-903,0 0-516,-8 0-516,7 10-387,-9 1-387,2 5-258,-5 0 0,0 6-258,-2 3 0,0 2 0,-3-2-129,2 3 129,-3-3-129,4 3 0,-3-5 0,3 0 0,2-6 0,2 0 0,3-3 0,8-14-258,-13 19-129,13-19-258,0 0-1032,-13 0-2838,13 0-129,-3-19-387,3 5-258</inkml:trace>
  <inkml:trace contextRef="#ctx0" brushRef="#br0" timeOffset="34383.9667">15937 12526 4773,'0'0'4773,"0"0"129,6 0-258,-6 0-1548,21 9-1419,-21-9-129,26 24-516,-10-10-258,8 4-258,-3-2-129,3 4-129,0-1 0,3-1 0,-1-2-258,-1 4 129,-1-3-129,-3-1 0,-3-1-258,-2-3 0,1 4-645,-17-16-2064,19 13-1806,-19-13-258,11 0 0,-11 0-645</inkml:trace>
  <inkml:trace contextRef="#ctx0" brushRef="#br0" timeOffset="34804.9906">16500 12251 8256,'0'0'4773,"9"0"0,-9 0-258,10 28-2967,-10-16-129,4 15-516,-4-6-129,2 6-387,-2-1 0,0-2-387,0-2-129,-2-10-2193,2 5-2193,0-17-129,-1 12-516,1-12-516</inkml:trace>
  <inkml:trace contextRef="#ctx0" brushRef="#br0" timeOffset="36095.0645">16043 13569 4644,'0'14'4773,"0"1"0,0-15-129,7 34-2064,-7-23-774,8 15-258,-3-11-516,8 9-258,-3-5-387,7 1 0,-4-3 0,3-2-129,-2-3-129,3-2 0,-3-3 0,1 0 0,-1-6-129,0-1 129,0-3-129,0-5 0,-1-4 0,2-2 0,-1-6 129,0 0-258,-2-3 258,1 4-129,-4-1 0,0 1 0,-3 2 0,-3 5 0,-3 12 0,0 0 0,0 0 0,0 0 129,-12 19-129,5 2 0,-3 6 0,-1 7 129,2 3 0,-2 4-129,1 0 129,-2 1 0,-1 4-129,0-1 0,2-4 129,0-3-258,-1-3 129,1-4 0,2-2 0,4-5 0,0-2 0,0-4 0,2-2 0,-1-4 0,2-2 0,2-10 0,-4 12-129,4-12-258,0 0-129,0 0-1290,4-10-3096,-2-11 129,10 4-645,-5-15-129</inkml:trace>
  <inkml:trace contextRef="#ctx0" brushRef="#br0" timeOffset="36396.0816">16530 13416 7740,'0'0'5160,"0"0"-516,13 0 0,-13 0-2838,7 11-645,-7 0-129,7 13-387,-6 0-129,3 3-129,-4 2-258,0 0 0,0-6-258,0-5-516,2 2-3870,-2-20-258,0 0-129,-10 0-516</inkml:trace>
  <inkml:trace contextRef="#ctx0" brushRef="#br0" timeOffset="37875.1663">15599 13549 3483,'25'-2'4644,"-25"2"-387,18 0-774,-18 0-645,0 0-774,0 0-387,12 0-387,-12 0-129,0 0-516,0 0 0,-8 7-129,-2-2-258,-6 7 0,-3 0-129,-2 5 0,-5-1 0,-3 1-129,-1 2 0,1-2 0,0 1 0,4-3 0,1-1 0,6-4 0,3 1 129,5-1-129,10-10 0,-9 15 129,9-15-129,6 12 129,5-7-129,8 1 129,2 0 0,2-1 0,4 0 0,4-1 0,-2-1-129,2 4 129,-4-4-129,0 0 0,-5-2-129,-4 2-129,-2 2-258,-16-5-516,20 7-2322,-20-7-1419,0 0-129,-18 0-516,3 2 129</inkml:trace>
  <inkml:trace contextRef="#ctx0" brushRef="#br0" timeOffset="38096.1789">15346 13898 7998,'-16'14'5031,"12"-2"-129,4-12-129,10 13-2838,-10-13-774,27 9 0,-11-7-516,6 5-129,-3-4-258,7 0-129,-1-1-258,0-2-516,9 7-3483,-13-7-516,8 0-516,-8-2-258</inkml:trace>
  <inkml:trace contextRef="#ctx0" brushRef="#br0" timeOffset="38988.2298">17288 13480 5676,'0'0'5031,"0"0"-387,0 0-258,0 0-1806,-6 6-1161,-12-6-129,7 10-516,-10-3-129,3 2-258,-9 4-129,0 2 0,-1 1-129,1 3 0,-1 1-129,4-1 0,3 0 129,3-2-129,7-6 129,4 0-129,7-11 129,-1 14-129,1-14 129,12 10 0,1-9-129,4 3 129,3 1-129,2-1 0,0 1 129,0 1-129,-3 0 0,1 0 0,-3 0-129,-4-1-258,-2 2-129,-11-7-645,13 13-2451,-13-13-1161,-6 12 0,-9-9-645,0 7 258</inkml:trace>
  <inkml:trace contextRef="#ctx0" brushRef="#br0" timeOffset="39193.2415">16989 13876 8385,'-10'12'5031,"10"-12"-387,0 0 129,0 0-3225,26 12 129,-12-12-774,12 4-129,-4-3-258,6 3-129,-4 2-258,-1-4 0,2 3-516,-9-5-645,8 2-3741,-24-2-129,21 0-129,-21 0-516</inkml:trace>
  <inkml:trace contextRef="#ctx0" brushRef="#br0" timeOffset="40324.3064">17296 12373 3612,'0'0'4644,"0"0"0,0 0-258,0 0-1806,0 0-774,0 0-129,0 0-774,-9 0-129,9 0-258,-25 10-129,10-4 0,-6 2-129,-2 2-129,-3 0 0,2 2 129,-2 0-258,3-2 129,0 2 0,7 0-129,3-3 129,7 2 0,6-11 0,0 14-129,0-14 129,24 14 0,-7-9 129,9 0-129,-2 0 0,4 2 0,0 0 0,-4 0 0,-1-2 0,-3 1-129,-3 0-258,-6-1 0,1 4-774,-12-9-2838,0 0-774,0 0-258,-2 11-258</inkml:trace>
  <inkml:trace contextRef="#ctx0" brushRef="#br0" timeOffset="40544.319">17035 12706 6837,'-1'13'5031,"1"-13"-129,9 11-129,-9-11-1290,32 9-2193,-15-7-258,8 7-387,-2-4-129,0 5-387,2 0-516,-11-10-2193,6 5-2193,-9-5 0,3 4-387,-14-4-516</inkml:trace>
  <inkml:trace contextRef="#ctx0" brushRef="#br0" timeOffset="41611.38">15515 12453 3870,'0'0'4773,"0"0"-129,0 7-129,0 5-1935,-18-12-645,12 12-516,-14-5-387,6 5-387,-6-3-258,-1 5-129,-1-3 0,-2 4-129,1-1 0,0 0-129,3-1 129,1-1 0,2-2-129,7-2 129,10-8-129,-11 14 129,11-14 0,0 0 0,13 10 0,4-8 0,0 2-129,4-1 129,2-1 0,2 3 0,-2 0-129,1-2 0,0 2 0,-4-3-129,-3 3-387,-5-5-645,9 4-3483,-21-4 0,0 0-387,0 0-387</inkml:trace>
  <inkml:trace contextRef="#ctx0" brushRef="#br0" timeOffset="41864.3945">15238 12782 9417,'-9'10'5031,"9"-10"-129,0 12-258,0-12-3096,14 9-258,-1-6-387,11 6-258,0-1-129,6-1-129,2-1-129,1-2-258,-2 5-387,-7-9-3354,6 7-1161,-11-6-129,1 4-645,-20-5-516</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31:38.611"/>
    </inkml:context>
    <inkml:brush xml:id="br0">
      <inkml:brushProperty name="width" value="0.05292" units="cm"/>
      <inkml:brushProperty name="height" value="0.05292" units="cm"/>
      <inkml:brushProperty name="color" value="#002060"/>
    </inkml:brush>
  </inkml:definitions>
  <inkml:trace contextRef="#ctx0" brushRef="#br0">2841 7016 903,'0'0'3354,"0"0"-258,0 0-1032,0 0-129,0 0-387,-7-1-258,7 1-129,-14 0 0,3-1-387,11 1-129,-16 0 0,16 0-129,-15 0-129,15 0-129,-13 4 0,13-4-129,-14 10 129,14-10 0,-11 14-129,11-14 0,-6 19 0,4-6 129,2-13-129,0 19-129,0-8 129,0-11 0,12 18-129,-12-18 258,15 12-129,-3-9-129,-12-3 129,20 0 0,-20 0-129,20-8 129,-20 8-129,21-19 0,-21 19 0,15-18 0,-15 18 0,8-18 0,-8 18 0,0-12 0,0 12 0,-14-9 0,14 9 0,-20-4-129,20 4 129,-20 0-258,20 0-516,-15-3-1419,15 3-2193,0 0 0,0 0-387,0 0 129</inkml:trace>
  <inkml:trace contextRef="#ctx0" brushRef="#br0" timeOffset="1844.1055">3497 6646 3870,'13'-10'4386,"-13"10"-129,3-12-1677,-3 12-387,0 0-387,14-2-645,-14 2-258,0 0 0,-8 13-387,1 1 0,-6 5-258,0 7 0,-2 0 0,-2 4-129,-3-1 129,0 5-129,-1-1 129,4-1 0,-1-3-129,4-5 129,-1-3-258,5-3 0,0-6 0,10-12-129,0 0-387,0 0-258,0 0-1032,-7-7-2709,7-7-129,0-7-516,0-2 129</inkml:trace>
  <inkml:trace contextRef="#ctx0" brushRef="#br0" timeOffset="2117.1211">3261 6693 2967,'0'0'4644,"0"0"129,0 0 0,0 0-2322,19 15-645,-19-15-129,22 29-645,-8-15 0,7 10-387,-1-1-129,6 1-129,-2 0-129,1 1 0,-2-4-129,0-2 0,-1-1-129,-3-3 0,1-2-387,-7-6-129,5 6-1419,-18-13-2967,21 4 0,-21-4-387,0 0-258</inkml:trace>
  <inkml:trace contextRef="#ctx0" brushRef="#br0" timeOffset="6528.3732">3937 6590 5805,'-4'8'4644,"4"-8"-258,0 0-129,-11 9-3096,11-9-516,0 12-258,0-12-516,4 16-903,-4-16-2967,5 11-258,-5-11-258,12 9-387</inkml:trace>
  <inkml:trace contextRef="#ctx0" brushRef="#br0" timeOffset="6728.3848">3992 6788 4644,'6'24'4515,"-5"-14"-129,2 4-129,5-1-2709,-8-13-516,4 16-387,-4-16-387,6 13-129,-6-13-516,0 0-1032,19 3-2580,-19-3-516,14-6-129,-3 2-129</inkml:trace>
  <inkml:trace contextRef="#ctx0" brushRef="#br0" timeOffset="7451.4262">4662 6457 3612,'-14'2'4773,"-6"-2"-387,9-2-129,11 2-3096,-22-12 129,22 12-258,-27-10-516,17 8 0,-10-3 0,5 5-258,-1-3 0,0 3 0,-1 0 0,3 0-129,2 4 129,12-4 0,-17 16-129,13-4 0,2 0 129,2 3-258,0 4 129,1 2 129,4 1-258,1 5 0,-2 4 0,1-1 0,-1 1-258,-1 1 258,0 1 0,-2-2 0,-1 3-129,0-1 258,0-4-258,0-1 258,0-4-258,0-4 258,0-1-258,0-4 258,0-15-258,0 12 129,0-12 0,0 0 0,14 7 0,-14-7 0,19 0 0,-7 0 0,1-3 0,3-1 0,0 1 129,2 1-258,1-3 129,-1 4-258,3 1-129,-7-7-645,11 6-3354,-9-2-258,0 2 0,-3-5-645</inkml:trace>
  <inkml:trace contextRef="#ctx0" brushRef="#br0" timeOffset="8335.4767">5085 6578 1677,'7'-12'4128,"-7"12"387,-10-8-258,-5-1-2064,15 9-774,-22 0 0,10 3-516,-5-2-129,5 9-129,-5-3-129,3 6-129,-1-1 0,2 5-129,0 0 0,5 4 0,-3-1 0,5 4 129,3-5-129,3 5 0,0-4-129,3-2 129,6-2-129,2-3 0,3-5-129,4-3 129,0-5-129,2 0 0,-1-8 0,-1-2 0,0-6 0,-2-1 0,-2-4 0,-3 0 129,-1-3-129,-3 1 0,-2-1 0,0 4 129,-3-1-129,0 4 0,-2 4 129,0 13-129,0-13 0,0 13 0,0 0 129,0 9-129,-1 3 129,1 5 0,0 3-129,0 2 129,0 3 0,4-3-129,2 2 0,1-2 129,0-1-258,0-4 129,3-2-258,-10-15-258,18 20-258,-18-20-1419,15 0-2451,-15 0-516,15-3 0,-15 3-387</inkml:trace>
  <inkml:trace contextRef="#ctx0" brushRef="#br0" timeOffset="8564.4898">5384 6764 5805,'16'20'4902,"-7"-8"-129,-1 0-516,2 4-3096,-10-16-129,4 22-516,-2-7-258,-2-3-129,0 0-516,0-12-1032,0 0-2709,0 0-516,-6 1-129,6-1-258</inkml:trace>
  <inkml:trace contextRef="#ctx0" brushRef="#br0" timeOffset="8883.508">5611 6441 6966,'10'-16'5289,"-10"16"-387,0 0-129,1 17-3225,-1-5-645,0 10 129,0 0-645,0 5 0,0 1 0,0 5-258,1 0 0,3 0-129,-1-4 129,-1-1-129,3-2-129,-2-4-129,2-1-258,-5-9-387,11 6-1935,-11-18-2064,0 0-258,0 0-258,0 0 0</inkml:trace>
  <inkml:trace contextRef="#ctx0" brushRef="#br0" timeOffset="9291.5314">5627 6704 6837,'0'0'5031,"10"-15"0,-10 15-516,25-10-3096,-13-2-129,6 10-258,-1-1-387,4 3-258,-2 0-129,2 1 0,-4 6-129,1 0-129,-4 3 0,0 2 0,-4 2-129,-6 1 129,0-1-129,-4-2 129,0 1-129,-8-1 129,-2 0-129,-2-3 129,-3-2 0,-1-2 0,-1-2 0,1-1 0,1-2 129,1 0-129,3 0 0,11 0 0,-15-2 0,15 2-129,0 0 0,0 0-387,0 0-516,0 0-3225,0 0-516,0 0-387,8-11-258</inkml:trace>
  <inkml:trace contextRef="#ctx0" brushRef="#br0" timeOffset="10003.5722">5939 6292 6321,'15'8'5031,"4"-6"-129,-2 0-387,-4-5-2967,7 3-645,-4-8-129,5 7 0,-4-2-387,3 1-258,0 0 129,-2 2-129,-1-2-129,-4 2 129,-13 0-258,21 0 129,-21 0 0,13 9 0,-13-9 0,6 12 0,-6-12 0,0 17 0,0-17 0,0 21 0,-1-8-129,-1 4 129,0 2 0,1-1 0,0 2 0,1 4-129,0 1 129,0 1 0,0 2 0,0 1 0,0 0 0,2 1 0,2-1-129,2 1 129,-2-1 0,2-2 0,1-1-129,0-1 129,-2-3 0,-1-1 0,-3 0 0,-1-3 0,-1-3 0,-7-3 129,-2 0-129,-5-4 129,0-1-129,-2-1 129,-3-3-129,3-2 0,-2-1 0,3 0 129,2 0-258,3-1 0,11 1-258,-17-15-2709,17 15-1548,-1-16-516,1 6 0,4-2-645</inkml:trace>
  <inkml:trace contextRef="#ctx0" brushRef="#br0" timeOffset="11208.6411">7197 6445 1419,'5'-5'4386,"-5"5"258,11 5 0,-1 9-2451,-10-14-645,15 25 0,-11-13-516,9 12-129,-3-4-387,4 1-129,-4-2 0,6 0-129,-2-4-129,1-3 0,0-3-129,0-5 0,1-4 129,-1 0-129,0-6 0,-1-8 0,-1-1 0,0-4 0,-2-3 129,0 1-129,-3 1 0,-2 1 0,-3 4 258,-1 1-258,-2 14 0,0-12 129,0 12-129,-7 7 0,1 8 0,0 6 0,1 8 0,1 5 0,0 5 0,3 4 0,1 1 0,0-1 0,0-3 0,4 0 129,1-4-129,0-4 0,-1-6 0,-1-5 129,1-4-258,-2-5 129,-2-12-129,0 0-387,11 4-258,-11-16-2322,1-2-1419,4-4-516,2-5-258,0-4-129</inkml:trace>
  <inkml:trace contextRef="#ctx0" brushRef="#br0" timeOffset="11431.6538">7794 6442 3096,'1'10'4644,"-1"-10"-258,0 15-387,0-15-2580,-4 16-1032,4-16-258,-3 11-1161,3-11-2967,0 0-387,0 0-129,8 10 388</inkml:trace>
  <inkml:trace contextRef="#ctx0" brushRef="#br0" timeOffset="11627.6649">7851 6619 645,'3'29'4386,"-3"-15"129,0-4-129,0-10-1806,0 19-1548,0-19 0,0 0-645,2 12-645,-2-12-1161,0 0-2580,15 0-258,-15 0-387,0 0 259</inkml:trace>
  <inkml:trace contextRef="#ctx0" brushRef="#br0" timeOffset="12339.7058">8363 6291 1419,'14'11'4386,"-14"-11"129,0 0 0,0 0-2580,-9 0-258,9 0-387,-20 0-516,20 0 0,-26-2-129,12 2-258,-4-3 0,1 1-129,0-1 0,3 3 0,-2-3-129,4 3 0,0 0 0,12 0 0,-21 0 0,21 0 0,-11 2 0,11-2-129,-4 16 258,4-5-129,0 2-129,3 4 129,2 5-129,1 0 0,-4 2 0,4 5 129,-2 0-129,-1 1 0,1 3-129,-3 0 129,1-3 0,-1-1 0,-1-1 0,0-3 0,2-3-129,-1-3 129,0-3 0,1-5-129,-2-11 129,3 17 0,-3-17 0,0 0 0,16 10 0,-16-10 0,14 0 0,-14 0 0,21 0 0,-9-3-258,0 0 258,2 2 0,-1-2 0,-2 2-258,4-1 0,-15 2-387,30 0-2451,-30 0-1548,23-7-387,-23 7-387,24-11 388</inkml:trace>
  <inkml:trace contextRef="#ctx0" brushRef="#br0" timeOffset="12851.7351">8844 6425 6708,'1'-12'5031,"-1"12"-258,0 0-1290,-14-18-2451,14 18 129,-12-14-516,12 14-129,-17-11-258,6 8 129,-5 1-129,2 2-129,-5 1 129,0 8-129,-2 3 0,1 4 0,0 2 0,2 3 0,6 0 129,1 4-129,8 0 0,3 1 0,5-4 0,8-2 0,5 1-129,1-3 129,2-3-129,2-4 0,-3-4 129,0-3-258,1 1-258,-7-5-258,8 3-1419,-22-3-2709,20-8-387,-20 8-129,24-14-387</inkml:trace>
  <inkml:trace contextRef="#ctx0" brushRef="#br0" timeOffset="13072.7477">9025 6626 3999,'9'17'4902,"-6"-7"-258,-1 2-258,4 5-2838,-6-5-774,0 4-129,0-3-387,-1 1-258,1-1-258,0-13-1032,-2 12-2967,2-12-387,0 0-258,0 0-129</inkml:trace>
  <inkml:trace contextRef="#ctx0" brushRef="#br0" timeOffset="13723.7849">9466 6203 6063,'0'0'5160,"7"9"-258,-7 3-129,11 10-3612,-11-7-129,2 14-129,-2-3-129,3 6-387,-1-1 129,0 3-258,-1-1-129,2-1 0,1-5 0,2 2-129,-1-5 0,1-5 0,0-3 0,-1-5 0,-5-11-129,12 10 0,-12-10 0,0 0-129,0 0-129,6-14 0,-6 4 129,0-5-258,-5 3 129,-3-5 0,-1 3 129,-3-1 129,-2 5 0,-1-1 0,-4 3 0,1 1 129,-3 4 0,-2 3 0,-2 0 129,3 5 0,-2 3 0,5 5 0,2 3 0,3 0 129,2 1-129,7 4 129,3-3 0,4 0 0,8-2 0,4 1 0,3-4 0,4-1-129,2-4 0,3-2 0,-1-1 0,-1-4-129,-2-1-258,-5-6-387,6 6-2838,-11-10-1161,1 1-645,-6-4-258,1-1 258</inkml:trace>
  <inkml:trace contextRef="#ctx0" brushRef="#br0" timeOffset="14487.8286">9690 6253 5031,'33'8'5031,"-20"-8"-387,3 2-645,-16-2-2838,32-2 0,-21-6-516,6 7 129,-4-5-516,3 6 129,-5-6-129,0 5 0,-11 1-129,15-4 0,-15 4 0,0 0 0,10 0 0,-10 0-129,0 11 387,0-11-645,0 15 645,0-1-516,0-1 258,0 1-129,0 3-129,0 3 258,0 3-258,0 1 129,1 1 0,1 2 0,-1-1 0,1 4 0,2-1-258,0-3 258,-1-1 0,1-1 0,2-2 0,0-2 0,-1-3 0,2 0 0,-2-2 0,-2-2 0,0-4 0,-3-9 0,0 19-129,0-19 129,-2 12 0,2-12 0,-14 9 0,3-6 0,-2 2 0,-3-1 0,1 1 0,-2-2 0,0 1 129,2 1-129,0-2 0,4 0 0,11-3 0,-13 0-258,13 0-387,0 0-2709,0-7-1290,0 7-516,4-12-258</inkml:trace>
  <inkml:trace contextRef="#ctx0" brushRef="#br0" timeOffset="21843.2494">2836 7224 1,'0'0'3611,"0"0"388,0 0-903,0 0-516,0 0-258,0 0-387,0 0-387,0 0-387,0 0-258,-4 8 0,4-8-387,-3 13 0,3-13-258,-3 20 129,-2-3-129,5 3 0,-1-2-129,1 2 129,0 3-129,0 3 0,0 0 0,0 2 0,1-3 0,5 4-129,-4-2 129,1 2-129,0 3 0,-1-1 129,1 0-129,-2-1 129,1-4 0,0 3 0,-1 0 0,-1 0-129,1-2 129,-1-1 0,0 3 0,0 2-129,0-2 129,0 3-129,0 0 129,0 3-129,-2-1 129,-2 3-129,2-3 129,-2 1-129,1 2 129,-1-2-129,2-1 129,-3 1 0,4-2-129,-1 0-129,2 3 258,-2 1-129,2-5 129,0 3-129,0-1 129,0-2-258,0 4 129,0-5 129,0-1-129,0 0 0,0 0 0,3 1 0,-2 1 0,2-1 0,1-2 0,-2 3 129,1-1-129,0 0 0,-1 1 0,0-3 0,0 1 0,-2 1 0,4-2-129,-2 0 258,-1 1-129,1-1-129,3-3 258,-1 3-129,-1 0 0,1-3 0,-2-1 0,-1-1 0,1-7 0,0 0 0,-2-1 0,0-4 0,0-12 0,0 15 0,0-15-129,0 0-129,0 0-258,0 0-645,0 0-3483,0 0-129,0 0-258,-2-7-516</inkml:trace>
  <inkml:trace contextRef="#ctx0" brushRef="#br0" timeOffset="22452.2842">2713 9348 2451,'6'2'4515,"-6"-2"-129,5 12 0,6 3-2451,-11-15 0,12 22-516,-10-10-258,8 8-387,-4-3-129,2 7-129,-2-3-258,2 1 258,0 0-387,0 0 0,-1-3 0,2 0 0,1-4 0,0-2-129,0-4 0,2-4 0,0-5 129,-2-2-129,4-4 129,-2-8-129,1 0 129,1-5-129,-1-3 129,0 0-129,0 2 0,-2-3-129,5 6-1161,-6-6-3225,4 2-129,-1-4-387,-1 5-387</inkml:trace>
  <inkml:trace contextRef="#ctx0" brushRef="#br0" timeOffset="24144.381">2916 9806 1161,'0'0'3870,"0"0"129,0 0-645,-15-9-1032,15 9-258,-12 1-903,12-1-129,-14 12-387,9-2 0,5-10-129,-13 22-258,6-9 129,5 1-129,-1 1 129,3 2-129,1-3-129,6 2 129,2-4-129,5 1 0,1-4 129,2 0-129,2-4-129,1-4 129,-3-1 0,1 0 0,-3-6-129,-1-3 129,-3-3 0,-3-2-129,-3 0 129,-2-1-129,-3 0 129,0 1-129,-8 0 129,8 14-129,-20-20 0,8 12 0,0 4 0,1 1-129,11 3-516,-20 3-3354,20-3-387,0 0-387,-3 12-387</inkml:trace>
  <inkml:trace contextRef="#ctx0" brushRef="#br0" timeOffset="25644.4668">3790 8311 8127,'0'-12'4773,"0"12"0,15-10-387,0 10-3225,0 0-516,8 0-129,-2-3 0,3 3-387,-2-3-258,-2 3-387,1 3-1290,-6-1-2709,-4-1 0,-11-1-387,0 0-129</inkml:trace>
  <inkml:trace contextRef="#ctx0" brushRef="#br0" timeOffset="25887.4807">3848 8378 6063,'-16'10'5160,"16"-10"-516,0 0 0,0 0-2064,0 0-1419,13 2-129,9 1-387,-1-3-129,6 0-129,0 0-258,1 0 129,-4 0-387,-2 0-129,2 0-774,-24 0-3612,25 5 129,-25-5-645,17 5 0</inkml:trace>
  <inkml:trace contextRef="#ctx0" brushRef="#br0" timeOffset="33004.8878">4815 8093 1677,'14'-7'2580,"-14"7"-1548,0 0-258,0 0 129,0 0-258,0 0 0,-4 9-387,4-9-258,0 0-1161,0 12-1548,0-12-129</inkml:trace>
  <inkml:trace contextRef="#ctx0" brushRef="#br0" timeOffset="33379.9092">4815 8093 2967,'36'5'3999,"-36"-5"-258,0 0-1032,0 0-516,5-10-387,-5 10-258,0 0-258,0 0-129,0 0-258,0 9-129,0-9-258,-17 21 0,4-9 129,2 9-258,-6-2-129,1 5 129,-4-1-258,1 5 129,-3-2-129,-1 1 0,0-2-129,2 1 0,2-5 0,3-1 129,2-4-129,3-2 0,11-14 0,-16 19-129,16-19 0,0 0-129,-6 12-129,6-12-258,0 0-1161,-13 9-2709,13-9-129,0 0-387,0 0-129</inkml:trace>
  <inkml:trace contextRef="#ctx0" brushRef="#br0" timeOffset="33664.9255">4515 8139 9159,'6'3'4902,"5"11"0,-11-14-1161,30 30-2322,-17-13-129,14 12-387,-6-4-258,5 4-129,-1-3-129,3 1-129,-2-5-129,0-1-129,-2 0-129,-3-7-387,4 5-774,-12-9-3612,5 0 129,-7-7-516,1-1-258</inkml:trace>
  <inkml:trace contextRef="#ctx0" brushRef="#br0" timeOffset="34075.949">5137 8266 8643,'-4'8'5160,"4"-8"-258,0 0-258,9 9-3225,-9-9-258,23-1-387,-8-4-129,8 5-129,2-3-258,2-1-129,-4 0 0,3 0-129,-3 4-258,-4-2-516,6 2-3225,-25 0-903,20-2-387,-20 2-258</inkml:trace>
  <inkml:trace contextRef="#ctx0" brushRef="#br0" timeOffset="35219.0144">5778 8064 4773,'0'0'5031,"0"0"-258,0 14-129,1 3-2322,-1-17-645,4 29-645,-1-14-129,9 7-387,-2-1-129,3 4-129,1-6 0,2 1-258,0-2 129,-2-4 0,-1-3-129,1-4 0,0-3 0,-1-4 0,-1 0 0,0-5 0,-2-7 0,0 1 0,0-4-129,-2-2 129,1-5 129,-1 3-129,0-1 0,-2 0 0,-1 4 129,-1 2 0,-2 0 0,-2 14 0,0-11 129,0 11-129,0 8 0,-3 5 129,0 4-129,-1 9 0,-1 5 0,1 3-129,-2 5 129,0 0 0,-2 3 0,1 0-129,0-2 258,-3-4-258,2-2 258,0-5-258,1-5 129,0-6-258,2-3 387,5-15-387,-7 15 129,7-15 0,0 0-129,0 0-129,0 0-258,0 0-387,0 0-3225,0 0-774,0 0-516,0 0-129</inkml:trace>
  <inkml:trace contextRef="#ctx0" brushRef="#br0" timeOffset="84235.818">3527 9983 3483,'0'0'4128,"0"0"-516,12-2-645,-12 2-516,0 0-387,0 0-516,0 0-129,-1 11-129,-1 8-387,-8-4 0,3 8-387,-8-3-129,4 6 0,-6 2-129,2 5-129,-2-6 0,0 3 0,-1-1 0,0 1 0,4-1-129,-1 3 129,2-5-129,0-3 0,0-2 0,6-4 0,-2-1 0,2-4-129,7-13-129,-8 14-258,8-14-516,0 0-2064,0 0-1548,0 0-387,0-15 0,0 2-387</inkml:trace>
  <inkml:trace contextRef="#ctx0" brushRef="#br0" timeOffset="84618.8399">3309 10155 6837,'2'-11'5289,"-2"11"-387,2-14-258,-2 14-2709,0-15-516,0 15-387,6-12-258,-6 12-387,0 0 0,12-2-258,-12 2 129,13 12-129,-2 5-129,2 0 129,1 7 0,4 2 0,1-1 0,1 4 0,0 0-129,2-7 0,-3 1 129,-1-5-129,1-3 0,-5-4-129,-1-2 0,-13-9-258,21 5-645,-21-5-3483,0 0-387,12-9-387,-12 9-258</inkml:trace>
  <inkml:trace contextRef="#ctx0" brushRef="#br0" timeOffset="84939.8583">3771 10082 8256,'0'7'5031,"-5"15"-387,5-22-129,-5 24-3483,5-24-258,-2 17 0,2-17-774,0 0-1419,4 14-2838,-4-14-387,16 3-129,-16-3-387</inkml:trace>
  <inkml:trace contextRef="#ctx0" brushRef="#br0" timeOffset="85126.869">3817 10283 8385,'-3'27'4902,"3"-14"-387,0-13 0,0 22-3483,0-22-258,0 0-258,11 13-1419,-11-13-3354,0 0-129,15 0-516,-15 0-387</inkml:trace>
  <inkml:trace contextRef="#ctx0" brushRef="#br0" timeOffset="86694.9587">4419 9869 645,'13'-8'3741,"-13"8"516,0 0-387,15-6-774,-15 6-645,0 0-516,0 0-645,0 0 0,0 0-387,-6-4-258,6 4 129,-16 0-387,4 0-129,12 0 129,-24 0-129,11 1 0,-4 1-129,1-1 0,-3-1 0,2 0 0,1 0 0,1 0 0,3 0 0,2 0 0,10 0-129,-13 4 129,13-4-129,-1 19 129,1-4-129,2 5 0,3 6 0,5 5 0,-2 3 0,2 2 0,-1 2 129,-1 2-129,0-3 129,-3 3-129,4-4 0,-7-2 0,0-3 0,1-1 0,-3-1 0,1-5 0,-1 0-129,1-5 129,0-4 0,1-3 0,2 0 0,-4-12 0,14 12 0,-14-12 129,21 1 0,-6-1-129,1 0 0,2 0 129,2-1-129,0-4 0,2 1 0,0 0 0,-2 4-387,-1-7-387,10 7-2322,-11-2-1419,5-2-387,-5-3-387,0 2-129</inkml:trace>
  <inkml:trace contextRef="#ctx0" brushRef="#br0" timeOffset="87394.9987">4978 10036 5289,'0'0'4773,"10"-11"-129,-10 11-129,0 0-2193,-4-23-774,4 23 0,-10-17-645,10 17-258,-10-18-129,10 18-129,-19-14-129,8 11-129,-3 1 0,1 2 0,-2 0 0,-1 5 0,-1 5-129,1 7 129,-1 2-129,4 3 129,2 2-129,-2 3 0,7 2 129,0 0-129,5 0 0,1-5 129,2-5-129,6 1 129,6-7 0,2-7-129,4-4 129,-1-2 0,3-11 0,-1-3 0,-2-6-129,-2-2 0,-3-2 0,0 2 129,-4-7-129,-2 2 0,-3 2 0,-2 2 0,-3 4 0,1 3 129,-1 3-129,0 13 0,0 0-129,0 0 129,-4 13 0,3 5 0,1 5 0,0 2-129,3 4 258,5-1-258,2-3 258,4-4-129,0-3 0,1-6 0,0-1-387,1-11-387,8 0-3483,-12-6-516,2-4-387,-3-10-258</inkml:trace>
  <inkml:trace contextRef="#ctx0" brushRef="#br0" timeOffset="87643.0127">5135 9636 10707,'-7'-14'5031,"7"14"-258,-1 7-129,1 9-3612,0-4-258,3 9-129,1 0-387,-1 4 0,2 3-387,-1-4-258,4 6-774,-8-6-3354,5 3-258,-4-5-258,7 2-258</inkml:trace>
  <inkml:trace contextRef="#ctx0" brushRef="#br0" timeOffset="87884.0267">5383 10103 9546,'8'19'4773,"-2"-6"-258,-6-1-258,3 5-3612,-3-3 0,0 10 0,0-4-516,-1 0-129,-1 3-129,-2-5-258,4 4-1161,0-7-2709,0-5-129,0-10-258,0 0-387</inkml:trace>
  <inkml:trace contextRef="#ctx0" brushRef="#br0" timeOffset="88172.0431">5661 9547 10320,'0'0'5031,"1"21"-387,-1 8-258,0 1-3354,0 15-387,0-2 0,0 7-129,3-1-258,2-2-129,-1 2 0,3-3 0,-5-5 0,3-3-387,1-1-645,-6-11-3225,1-4-516,-1-5-258,3-5-258</inkml:trace>
  <inkml:trace contextRef="#ctx0" brushRef="#br0" timeOffset="88551.0647">5689 9980 11094,'0'-15'5160,"5"-4"-387,-5 19 129,15-17-3870,1 15-129,-2-1-258,6 3-258,1 0-258,2 7 0,-3 3 0,0 5-129,-2 4 0,-6 2-129,0 1 129,-9 0 0,-3 3 0,-1-1 0,-9 1 0,-5-7 0,-2-1 0,-3-2 0,1-5 0,-1 0 129,2-6-129,2-3 0,3 0 0,13-1 129,-16-1-129,16 1-129,0 0-516,-1-24-1032,1 24-3225,8-13 129,5 4-516,-6-4-258</inkml:trace>
  <inkml:trace contextRef="#ctx0" brushRef="#br0" timeOffset="88808.0795">5996 9450 11997,'0'-14'5160,"0"14"-258,0 0-129,5 15-3999,0 1-258,5 8 0,-4 3-258,2 2-129,1 7-516,-5-7-774,6 5-3483,-9-7-258,1-1-129,-2-6-516</inkml:trace>
  <inkml:trace contextRef="#ctx0" brushRef="#br0" timeOffset="89927.1434">6392 9615 6966,'23'-5'4902,"-11"5"-129,-12 0-387,23-3-2451,-23 3-645,26-7 0,-14 4-645,5 3-129,-2 0-258,3 0-129,-2 5 0,1-2 0,-4 0-129,-1 4 0,-12-7 129,20 9-129,-20-9 0,0 0 0,10 10 129,-10-10-129,3 12 0,-3-12 0,0 16 0,0-4 0,-3 4 0,1 1 0,-2 4 0,0 4 0,3 0 0,0 6 129,-1-1-258,2 4 258,0 3-258,0 3 129,4 0 129,3 1-129,-1-3 0,0 0 0,-1-1 129,-1-3-129,-3-2 129,-1-5 0,0-4-129,-3-1 0,-6-3 0,-2-3 0,-5-5 0,1-1 0,-1-5 0,0-2 0,-1 1 129,0-4-129,3 0 129,3 0-129,11 0 0,-18-4 0,18 4-129,0 0 0,0 0-645,-13-3-3354,13 3-516,0 0-387,12 0-258</inkml:trace>
  <inkml:trace contextRef="#ctx0" brushRef="#br0" timeOffset="91031.2067">7332 9826 6837,'11'-11'4902,"-3"-3"-129,-8 14-387,0 0-2322,0-19-387,0 19-645,0 0-387,0 14-129,0 0-258,3 8 0,2 2-129,4 5 0,3 7 0,3-1 0,0-2 0,4-2 0,2-4 129,-1-5-129,-1-5 0,2-7-129,-1-8 129,0-2-129,0-12 0,-1-5 0,-2-5-129,-2-4 129,-2-1 0,-3-2 0,-4 3 0,-2 4 129,-4 8-129,0 14 0,-4-10 0,4 10 0,-16 24-129,8 1 129,-1 8 129,2 4-129,1 6 129,1 3 0,2 0-129,0 2 129,3-7 0,-1-1-129,1-2 0,-3-3 129,1-7-258,0-2 129,-1-6 0,0-7 0,3-13-129,-5 15-258,5-15-387,-2-7-1935,2 7-2193,5-32 0,7 9-516,-1-12-387</inkml:trace>
  <inkml:trace contextRef="#ctx0" brushRef="#br0" timeOffset="91252.2193">7975 9789 6708,'-4'9'5289,"-1"3"-258,-4-2-516,2 12-903,7-22-3096,-9 19 0,9-19-387,0 0-645,7 20-1677,-7-20-2322,14 5-258,-14-5-258,15 9-258</inkml:trace>
  <inkml:trace contextRef="#ctx0" brushRef="#br0" timeOffset="91415.2286">8004 9987 3870,'0'34'5031,"0"-18"-129,0-1-645,0 2-1290,0-17-1419,-1 17-387,1-17-258,0 0-903,0 17-774,0-17-3483,0 0-129,0 0-516,0 0-129</inkml:trace>
  <inkml:trace contextRef="#ctx0" brushRef="#br0" timeOffset="92107.2681">8530 9656 4257,'11'-3'5160,"-11"3"-258,-15-3-129,15 3-2580,-20-1-258,20 1-516,-23 0-516,11 0-258,-3-3-258,1 3-129,-2 0 0,1 0-129,0 0 0,2 0 0,1 2 0,12-2 0,-16 12-129,16-12 0,-10 19 129,9-4-129,1 5 0,0-1 0,0 5 0,4 1 0,1 0 0,1 3 0,-2 3 0,3-2 0,-1-2 0,0 5 129,-3-1-258,-2-2 258,1 2-129,-2-2 0,0-5 129,0-3-129,0-1 129,-2-5-129,-1-4 129,3-11-129,0 16 129,0-16-258,0 0 129,6 12 0,-6-12 129,17 0-129,-4 0 0,0 0 0,2-3-129,3 2 129,2-2 0,-1 3 0,2 0-258,-4-3-258,8 4-645,-14-1-3354,10 0-516,-9 0-129,3-1-516</inkml:trace>
  <inkml:trace contextRef="#ctx0" brushRef="#br0" timeOffset="92731.3039">9044 9791 5805,'1'-25'5160,"-1"25"-129,-5-23-387,5 23-2580,-15-19-645,15 19-387,-24-10-387,8 10-258,-2 0 0,1 10-129,-3 2-129,0 8 129,-1 0-129,4 5 129,0 4-129,6 1 0,4-1 0,2 4 0,5-2-129,0-1 129,12-2 0,3-4-129,4-5 0,1-1 0,0-8 0,3-6-258,3-4-129,-3-8-774,8-3-3483,-13-6-387,5-2-129,-5-9-774</inkml:trace>
  <inkml:trace contextRef="#ctx0" brushRef="#br0" timeOffset="92979.3181">9156 9440 9546,'0'-12'5160,"0"12"-129,3 7-387,-3-7-3741,7 25-129,-7-5-387,5 6-129,-1 3-387,-3 3-258,7 11-1548,-8-9-2709,0 4-387,0-2-129,2-1-387</inkml:trace>
  <inkml:trace contextRef="#ctx0" brushRef="#br0" timeOffset="93204.331">9335 10033 7998,'7'36'5031,"-5"-15"-258,-2-5-129,12 8-3741,-12-7-129,1 7-129,-1-5-516,0 1-645,7 9-1419,-7-12-2580,1 0-258,-1-5-129,0-12-387</inkml:trace>
  <inkml:trace contextRef="#ctx0" brushRef="#br0" timeOffset="93835.3671">9795 9522 8514,'5'-12'5418,"-5"12"-258,16-2-387,-16 2-3483,1 25-387,1-4 0,6 13-258,-3 2-258,2 7-129,-1 5 0,-2 2-129,0-2 0,0 3 0,-1-2-129,1-6 0,0-2 129,1-3 0,-1-9-129,2-7 0,-3-2 0,-3-20 0,10 12-129,-10-12-129,0 0 0,3-23-129,-3 4 0,-3-4 129,-5-2-129,-2-1 129,-3 3 0,-1 0 0,-3 6 129,0 4 0,-4 5 129,-2 3-129,1 5 129,-1 0 0,2 5 0,-2 4 129,6 3 0,0 5-129,4 5 129,4-1 129,2 1 0,6 2 129,1-2-129,2 2 0,7 0 0,4-7 0,6-5 0,1 4-129,5-7-129,1-2 129,-1-2-258,1-5-129,2 0-516,-11-7-3096,9 1-1161,-8-7-258,2 0-387</inkml:trace>
  <inkml:trace contextRef="#ctx0" brushRef="#br0" timeOffset="94120.3834">10135 9435 9417,'0'0'5418,"15"15"-516,-11-1 0,1 11-4128,0-1-258,4 10 129,-5 2-516,-1-3-516,6 12-2064,-9-15-2193,0-1-387,-3-6-516,0-9 0</inkml:trace>
  <inkml:trace contextRef="#ctx0" brushRef="#br0" timeOffset="94839.4244">10435 9494 6450,'0'0'5547,"0"0"-516,0 0-387,0 0-2580,10 0-1419,6 0 258,0-8-258,4 6-258,2-5-258,1 4 0,-5-2 0,-1 4 0,-1-3-129,-3 4 0,-2 0 0,-11 0 0,15 5 0,-15-5 0,7 13 0,-4-2 0,-3 4 0,0 0 0,0 5 0,0 3 0,0 4 0,-3 2 129,1 6-258,0 2 258,-1 1-129,3 2 0,0 2 0,0-1 0,0 1 0,3 2 0,0-4-129,1-2 129,-2-1 129,3-2-129,-4-4 0,0-2 0,0-7 129,-1-5-129,0 0 129,-6-2-129,6-15 0,-18 20 0,4-11 0,-2-1 0,-2 0 0,-4 2 0,2-2 0,-2-3 129,2 4-129,4-4-129,4 5-774,-6-8-3741,18-2-258,0 0-516,0-14-258</inkml:trace>
  <inkml:trace contextRef="#ctx0" brushRef="#br0" timeOffset="99702.7027">3371 8176 6708,'0'0'4515,"0"0"0,0 0-387,0 0-2967,0 0 0,0 12-258,1-1-387,-1 1-129,2 2 258,0-1-258,4 3 0,-1 0-129,1 3 129,3-2-129,0 0 0,1-3-129,2 1 129,1-6-129,0-1 0,0-3 0,1-3 0,-1-2 0,1-7 0,0-5-129,-2-1 129,-1-6 0,2 0-129,-3-4 129,2-2-129,0 2 0,-2 2 129,0 1-129,-3 1 0,-1 7 129,-6 12-129,7-15 129,-7 15-129,0 8 0,0 6 0,0 11 0,-4 3 129,2 6-129,-3 7 129,1 5 0,1 0-129,-2 5 129,1-3 0,-2-3 0,2-2-129,-2-3 129,2-6-129,-1-7 0,-1-3 0,3-7 0,0-2 0,1-3 0,2-12-129,-4 17 0,4-17-387,1 17-2838,-1-17-1677,0 0 0,0 0-645,0 0-387</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43:30.429"/>
    </inkml:context>
    <inkml:brush xml:id="br0">
      <inkml:brushProperty name="width" value="0.05292" units="cm"/>
      <inkml:brushProperty name="height" value="0.05292" units="cm"/>
      <inkml:brushProperty name="color" value="#FF0000"/>
    </inkml:brush>
  </inkml:definitions>
  <inkml:trace contextRef="#ctx0" brushRef="#br0">3619 4670 2322,'14'-18'4386,"-2"6"0,-12 12 0,3-12-1935,-3 12-129,0 0-903,0 10 0,-11-6-516,4 11-129,-6-5-129,0 6-129,-4 1 0,1 4-258,-4 0 0,1 5-129,-2 2 0,1-3 0,0 0-129,1 4 0,1-3 0,1 0 0,4-4 0,2-4 0,2-4 0,3 1 0,2-4-258,4-11-129,-2 10-258,2-10-516,0 0-2193,0-12-1032,5 0-516,-5-8 0,4 1-516</inkml:trace>
  <inkml:trace contextRef="#ctx0" brushRef="#br0" timeOffset="293.0166">3308 4639 6966,'-12'-14'4773,"12"14"0,0 0-516,0 0-2322,4 9-387,12 8-258,-5-1-387,11 8-387,-2-2 0,8 6-129,2-1-129,1 2 0,1-3-129,2-1 0,-4-3-129,1-5 0,-4-2 0,-2-3 0,-4-1-129,-4-6-129,0 2-258,-17-7-1290,20-2-2967,-20 2 129,0 0-645,1-21-387</inkml:trace>
  <inkml:trace contextRef="#ctx0" brushRef="#br0" timeOffset="3796.2171">4607 4410 1677,'12'-2'3096,"-12"2"-129,0 0-387,0 0-387,-7-8-258,7 8-387,0 0-129,0 0-129,-19-6-387,19 6-129,0 0-129,-15-3-129,15 3 129,-13-3-387,13 3 129,-20-2-129,20 2 0,-19-3 0,19 3-129,-19 0 129,19 0-129,-14 0 0,14 0 0,0 0 129,-8 13-258,8-13 129,0 21 0,0-6-129,0 2 129,0 2-129,1 2 0,-1 5 129,0 2-129,0 1 0,0 3 129,0 1-129,0-2 129,0 1-129,0 0 129,0-3-258,0 0 258,0-5-129,0-2 0,0-1 0,0-4 0,2 0 0,1-5 0,-1 1 0,-2-13 0,8 16 129,-8-16-129,0 0 129,17 8-129,-17-8 129,19 0 0,-19 0 0,21 0-129,-8 0 129,2 0-129,0-1 129,3 1-129,-2 0 0,3 0-387,-3-1-387,12 1-3096,-14-3-516,5 3-387,-7-8-258</inkml:trace>
  <inkml:trace contextRef="#ctx0" brushRef="#br0" timeOffset="4177.2387">4812 4684 7740,'-3'-10'4773,"3"-2"-129,0 0-387,12 9-2709,-7-10-387,12 9 0,-5-3-387,6 2-387,-1 0 0,0 5-129,1 0-129,-2 0 0,0 0-129,0 0 0,-3 0 0,1 0 129,-2 0-129,-2 0 0,-10 0-129,14 0 129,-14 0-387,0 0-387,0 0-1806,0 0-1935,0 0-129,0 0-516,-6 0 0</inkml:trace>
  <inkml:trace contextRef="#ctx0" brushRef="#br0" timeOffset="4604.2632">5248 4445 5934,'0'0'4515,"0"0"129,8-13-387,-8 13-2322,0 0-387,12 8-258,-12-8-258,3 23-387,-3-5-129,5 7-129,-4 4-129,1 4 0,-2 2 0,3 1-258,-3 0 258,2-3-387,0 0 258,1-5-129,-1-7 129,4-2-129,-2-7 0,-4-12-129,10 12-258,-10-12-645,20 0-2967,-17-8-645,9-2-129,-10-13-516</inkml:trace>
  <inkml:trace contextRef="#ctx0" brushRef="#br0" timeOffset="5080.2905">5574 4509 7740,'0'14'4644,"-2"16"129,-6-12-645,6 11-2709,-5-4-129,7 9-258,0-2-387,0-2-258,6 1 0,2-5-258,3-5 258,3-3-387,2-4 129,4-4-129,1-6 129,2-4-129,2-2 129,2-9-129,2-5 0,-3-3 129,-1-5-129,-4-6 0,-3-2 0,-5-3 129,-6-2-258,-7-2 387,-6 1-387,-8 0 129,-6 2 129,-4 11-129,-4 3 0,-2 6 0,-1 8 0,0 8-129,3 5 129,3 9 0,3 6 0,5 4-129,7 1-258,2-3-258,8 16-1548,1-12-2322,11 3-129,-2-9-516,6 4-129</inkml:trace>
  <inkml:trace contextRef="#ctx0" brushRef="#br0" timeOffset="5356.3063">5968 4737 9546,'21'5'4773,"-21"-5"-258,14 16-387,-14-16-3354,10 27-129,-10-12-129,1 6-258,-1-1-129,0 3 0,-1-3-258,-6-3-129,3 0-645,-6-10-2064,6 5-1290,4-12-387,0 0-129,-16 0-387</inkml:trace>
  <inkml:trace contextRef="#ctx0" brushRef="#br0" timeOffset="5713.3267">6338 4420 9030,'0'0'4902,"0"0"-387,-1 12-129,-14-1-3225,13 15-129,-8-3-258,5 10-258,0 1-258,3 0 0,-2 3 0,4-5-129,0-2 0,0-2-129,4-3 0,-1-7 0,1-1 0,1-6-387,5 2-645,-10-13-3483,0 0-129,0 0-258,14 0-516</inkml:trace>
  <inkml:trace contextRef="#ctx0" brushRef="#br0" timeOffset="6160.3523">6557 4430 9159,'0'24'4773,"-7"-8"-516,3 11 129,-6-1-3741,10 8-129,-5-2 387,5 2-516,0-3 0,9-4-258,1-3 129,5-1-129,1-10 129,4-4-129,2-3 0,0-6-129,4 0 129,-1-7-129,0-5 0,-1-4 0,-4-2 0,-3-6 129,-4-3-129,-5-2 129,-5-1-258,-3-3 258,-12 1-129,-6 2 129,-4 3-129,-5 5 0,-4 3 0,-2 6-129,1 8 129,2 4 0,4 1 0,3 1-387,12 15-774,-7-9-3354,18 8 0,0-15-387,12 17-387</inkml:trace>
  <inkml:trace contextRef="#ctx0" brushRef="#br0" timeOffset="6956.3978">6980 4196 10062,'0'0'5031,"0"0"-387,0 0-129,4-11-3225,9 11-258,-3-5-258,11 5-258,-1-5-258,2 5 0,0-5-129,3 4 0,-4 0 0,-3 0-129,-2 1 0,-4 0 0,-2 2 0,-10-2 0,12 13 0,-12-13 0,1 22 0,-1-8 0,-1 3 0,-3 3 0,0 1 0,-2 3 0,2 1 0,1 0 0,1 3-129,0-1 129,1 2 0,1 1 0,0-1-129,0 1 129,3 2 0,-1-2-129,1 1 258,1-2-258,1 0 129,-1 0-129,1 0 129,-3-5-129,2-2 129,-2 2 0,-1-3-129,1-5 129,-2 0 0,0-1 0,-5-4 0,5-11 0,-18 17 0,8-10 0,-3-2 0,-2 1 0,-2-4 0,2 2 129,-1-1-129,3-1 0,1-2 129,12 0-129,-17 0 0,17 0 0,0 0-129,-3-11-258,3 11-1548,0 0-2838,14-3-129,-14 3-387,14-10-516</inkml:trace>
  <inkml:trace contextRef="#ctx0" brushRef="#br0" timeOffset="11412.6527">4376 6824 2193,'0'0'4644,"0"0"258,0 0-387,0 0-1677,0 0-774,0 0-258,0 0-645,0 0-258,0 0-258,-10 13-129,0-4-258,2 8 129,-9 2-258,2 3 129,-4 1 129,2 3-258,-1 2 0,-1 0 0,3 0 129,-2-4-258,8-3 258,-1 0-387,4-4 0,1-5-129,4 2-387,2-14-774,0 0-3483,0 0 129,0 0-258,-14 3-516</inkml:trace>
  <inkml:trace contextRef="#ctx0" brushRef="#br0" timeOffset="11720.6703">4019 6824 7353,'0'0'5418,"12"-7"-645,3 10 129,-3 1-2967,11 16-645,-6-6-387,9 8-129,-4 0-387,5 0 129,-1 3-387,-1-2 0,-1 0 258,-2-4-387,0 0 129,0-2-129,-4-1 0,0-1-258,-2 0 0,-4-7-774,7 10-1806,-19-18-2064,23 7-129,-23-7-258,16 0-516</inkml:trace>
  <inkml:trace contextRef="#ctx0" brushRef="#br0" timeOffset="12045.6888">4689 6859 9417,'-6'-1'5160,"6"1"-387,-11-2-258,11 2-3483,0 0-258,0 0-387,6 0-645,-6 0-774,17 0-3483,-17 0-258,13 9-258,-13-9-258</inkml:trace>
  <inkml:trace contextRef="#ctx0" brushRef="#br0" timeOffset="12247.7005">4714 6994 8385,'-7'21'5031,"7"-21"0,-7 18-387,7-18-2967,-3 12-387,3-12-516,0 0-258,0 0-258,6 9-645,8 1-2838,-14-10-1290,11 2-516,-11-2-258,0 0-516</inkml:trace>
  <inkml:trace contextRef="#ctx0" brushRef="#br0" timeOffset="20373.1652">4124 4568 4773,'0'0'4515,"0"0"0,0 0-387,0 0-1935,0 0-387,0 8-774,0-8-387,0 0-129,0 17-258,0-17-258,4 16-387,-4-16-3225,0 13-516,0-13-645,2 16 0</inkml:trace>
  <inkml:trace contextRef="#ctx0" brushRef="#br0" timeOffset="20604.1784">4125 4778 4128,'0'20'4515,"-1"-2"0,1-7-387,0-11-1806,1 18-1290,-1-18 0,3 19-258,-3-19-387,8 17-129,-8-17-129,6 11-645,-6-11-3354,0 0-516,11 11-258,-11-11-387</inkml:trace>
  <inkml:trace contextRef="#ctx0" brushRef="#br0" timeOffset="22000.2583">4303 9774 903,'11'-12'3999,"-11"12"516,8-12-387,-8 12-903,0 0-645,0 0-774,0 0-387,7 7-387,-7-7-387,0 20 0,0-20-129,-5 26-258,-1-10 0,0 7 0,-4-1-129,0 0 129,-2 0-129,-1 0 0,0 4 0,-1 0-129,1-2 129,1-5-129,3 0 0,-1-2 0,2-4-129,1-1 0,7-12-129,-8 12-258,8-12-258,0 0-1290,0 0-2451,0 0-129,0 0-387,-10-15-129</inkml:trace>
  <inkml:trace contextRef="#ctx0" brushRef="#br0" timeOffset="22336.2775">4094 9872 6837,'-12'-11'4902,"12"11"-129,0 0-258,10 3-2451,-10-3-387,17 7-387,-17-7-387,27 12-129,-11-5-258,4 4-129,-3 0-129,7 2 0,-2-2-129,0 3 0,1-1-129,-1 3 0,-1-1 0,1 0 0,-2 0 0,-3-1-258,-2 3 0,-4-7-387,4 6-387,-15-16-3354,15 12-516,-15-12-129,10 3-516</inkml:trace>
  <inkml:trace contextRef="#ctx0" brushRef="#br0" timeOffset="22840.3063">4734 9823 9804,'0'0'5031,"0"0"-129,0 0-258,0 0-2967,0 0-645,0 0-258,0 0-387,0 0-258,0 0-129,-1 15-387,1-15-774,0 0-3483,0 16-129,2-6-258,-2-10-129</inkml:trace>
  <inkml:trace contextRef="#ctx0" brushRef="#br0" timeOffset="23049.3183">4762 10011 10449,'0'12'4902,"0"9"-129,0-21-129,0 16-3741,0-16-129,0 0-258,10 7-129,-10-7-258,14 2-129,-14-2-903,20 0-3612,-20 0-258,0 0-258,0 0-387</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44:45.091"/>
    </inkml:context>
    <inkml:brush xml:id="br0">
      <inkml:brushProperty name="width" value="0.05292" units="cm"/>
      <inkml:brushProperty name="height" value="0.05292" units="cm"/>
      <inkml:brushProperty name="color" value="#002060"/>
    </inkml:brush>
  </inkml:definitions>
  <inkml:trace contextRef="#ctx0" brushRef="#br0">16070 5067 645,'0'0'3741,"0"0"258,0-13-1161,0 13-516,0 0-387,0 0-516,0 0-516,0 0 129,-15-8-516,15 8 0,0 0 0,0 0-258,-13 5 129,13-5-129,0 0 0,-10 20-129,10-20 258,-9 15-258,9-15 0,-8 17 129,4-6-129,2 1 0,2-12 0,-6 19 0,6-19 129,-1 21-129,1-21 0,0 19 129,0-19-129,3 14 0,-3-14 0,10 14 258,-10-14-258,15 12 0,-15-12 0,15 6 0,-15-6 0,18 6 0,-18-6-129,20 0 129,-20 0-129,19 0 129,-19 0-129,19-7 129,-19 7-129,18-14 0,-18 14 129,18-15-129,-10 4 0,-8 11 129,13-20-129,-7 10 0,-6 10 0,7-19 129,-7 19-129,0-17 0,0 17 129,0-20-129,0 20 0,-12-16 0,12 16 0,-15-18 0,15 18 0,-21-11 129,10 7-129,-3 3 0,-1 1 0,1 1 0,-2 7 0,3 3 0,-1-5-129,3 4 129,1 0-258,10-10-129,-7 21-1161,7-21-2838,0 0-258,0 0-516,7 6-387</inkml:trace>
  <inkml:trace contextRef="#ctx0" brushRef="#br0" timeOffset="2892.1655">15888 5363 774,'6'-12'3483,"-6"12"0,0 0-1032,12-7-129,-12 7-516,0 0-387,0 0-129,0 0-258,0 0-129,0 0-258,-9-7-258,9 7 0,0 0 0,-7 9-258,7-9 129,-10 20-129,0-8-129,1 5 129,-2 2 0,-1 3-129,-4 2 129,0 3-129,-2 2 0,-3 2 0,-1-4 0,-2 5 0,-3 1 0,0 3 258,-3-2-258,-1 2 0,-4-2 129,2 0-129,-1 3 0,-1-1 0,1-2 0,2-1 129,2 2-129,-1-2 129,3 0-258,1 1 387,0-1-387,1 0 129,-1-1 129,2 2-129,-2-2 129,0 3-258,-2-1 258,1 2-258,-1 1 258,2-1-129,-2 3 0,0-3 0,0 3 0,-1-5 0,0-1-129,0 0 258,2-2-258,1-1 258,1-2-258,0-2 129,1 3 0,1 3 129,-1-6-129,4 3 129,1-1-129,-1 0-129,1-2 258,1-1 0,2-2 0,1-3-258,0 1 258,3-4-258,-1 0 258,1 0-129,2-4 0,1 1 0,0-2 0,10-12-129,-13 17 258,13-17-129,0 0 0,-12 10 0,12-10 0,0 0 0,0 0 0,0 0 0,0 0 0,0 0 0,0 0 0,0 0 0,0 0-129,0 0 0,0 0-645,-14 0-2193,14 0-1548,0 0-129,0 0-516</inkml:trace>
  <inkml:trace contextRef="#ctx0" brushRef="#br0" timeOffset="4107.235">14426 6904 2580,'9'-9'4386,"-5"-3"0,-4 12-1419,0 0-516,0 0-774,1-17-516,-1 17-516,0 0 129,0 0-387,0 0 129,0 7-129,-4 5-129,2 2 0,-3 2-129,2 1 129,-4 3 129,0 1-258,-1-5 0,-1 4-129,-1-1 258,0-1-387,1 3 387,-1 0-387,-1-2 129,4 1 0,-1 2 0,0-4 0,2 2-129,-1-3 129,1-2 0,-1-3 0,4 1-129,3-13 129,-4 17 0,4-17 0,-3 11 0,3-11 0,0 0 0,0 0 0,7 5 0,-7-5 0,12 0 0,-12 0 0,14-9 0,-14 9 0,19-5 0,-9 2 0,3 3 0,-1-2 0,-1 0 129,2-1-129,1 0 129,1 1-129,-4-3 129,4 1-129,-2-1 0,0 0 129,1 0 129,-1 2-258,-2 1 129,0-1-129,-11 3 0,16-7 129,-16 7-129,11-5 0,-11 5 129,0 0-258,0 0 129,12-4-258,-12 4-1161,0 0-2967,0 0-387,0 0-387,0 0-387</inkml:trace>
  <inkml:trace contextRef="#ctx0" brushRef="#br0" timeOffset="6935.3967">13132 5661 1032,'0'0'3870,"0"0"387,0 0-1419,-10-6-387,10 6-774,-11 0-258,11 0-387,-13 1-258,13-1-258,-19 7 0,19-7-258,-20 10 0,20-10-129,-20 11 129,20-11-129,-20 8-129,20-8 129,-16 5 0,16-5 129,-16 2-258,16-2 129,-11 1-129,11-1 0,0 0 129,-14 9-129,14-9 129,-5 15 0,3-5-129,2 5 129,0 1 0,0 1-129,0 4 129,0 4-129,2 0 0,1 4 129,2-1-129,-1 1 0,-3 4-129,0-1 258,1 2-258,-1-1 129,-1 0 0,0-2 0,0-1 0,0-4 0,0-2 129,0-5-129,0-4 129,2-3-129,-2-12 129,2 19-129,-2-19 129,0 0-129,8 12 0,-8-12-129,0 0 129,15 6 129,-15-6-129,17 0 0,-17 0 129,22 0 0,-11 0 0,4 0 0,-2 0 0,2 0 0,-2 0 0,0 0 0,-13 0-129,18 0 0,-18 0 0,14 0 0,-14 0-258,10 0-258,-10 0-645,0 0-3354,20 2-258,-20-2-258,13-5-387</inkml:trace>
  <inkml:trace contextRef="#ctx0" brushRef="#br0" timeOffset="7432.4252">13573 5832 2322,'0'0'4128,"0"0"-387,0 0-903,0 0-516,-10 5-645,7 12-645,-10-2 0,5 7-387,-6 1-129,3 4-129,-5-4-129,3 6 0,-4-1-129,4-3 0,-1-4 0,4 0-129,0-5 0,1-4 129,9-12-258,-9 16 129,9-16-129,0 0-129,-5 10-516,5-10-2064,0 0-1419,-12-9-387,12 9-129</inkml:trace>
  <inkml:trace contextRef="#ctx0" brushRef="#br0" timeOffset="7765.4442">13295 5854 1032,'0'0'4773,"0"0"129,13 5-387,-13-5-2064,24 15-774,-24-15-387,30 24-387,-17-12 0,5 3-387,-1-1 0,3 2-129,-5-3-129,3 4 0,-3-6 129,2 0-258,-1 0-129,-2-1 129,-2 0-129,0-5-129,-1 2 0,-11-7-387,20 12-258,-20-12-3225,10 5-774,-10-5-387,0 0-129</inkml:trace>
  <inkml:trace contextRef="#ctx0" brushRef="#br0" timeOffset="8596.4917">13763 5754 4773,'0'0'4773,"0"0"0,0 0-387,6 21-3096,-6-21-258,10 9-129,-10-9-258,18 12-129,-18-12-129,21 20 0,-10-13 0,2 2-258,-1-3 258,3 3-258,-3 1 0,1-2 0,0 1-129,0 0 0,2-1 129,-2 3-129,0-2 0,1 0 0,-2-2 0,2 0 0,-1 2 0,-1-3 129,-3-2-258,-9-4 129,18 11 0,-18-11 0,12 6 0,-12-6 0,0 0 0,0 0 0,0 0 0,0 0 0,0 0 129,0 0-129,0 0 0,0 0 0,-3 12 0,3-12 0,-17 11 0,7-2 0,-3 1 0,0 2-129,-2 0 129,1 2 0,-4 2 0,3 0 0,-4 1 0,3-3 0,1 1 0,1-1 0,0-2 0,3-2 0,11-10 0,-13 12 0,13-12 0,0 0 0,0 0 0,0 0 0,0 0-129,0 0-129,8-5-258,-2-9-1032,10 9-3096,-7-10-258,5 6-129,-5-6-645</inkml:trace>
  <inkml:trace contextRef="#ctx0" brushRef="#br0" timeOffset="9084.5197">14266 5796 1548,'0'0'4386,"0"0"387,0-17-774,0 17-1419,0 0-645,0 0-903,0 0-129,0 0-129,0 10-258,0 0 0,0 2-129,0 2 0,0 2-129,0 5 0,0 1-129,0 5 258,0-1-258,0 1-129,-1 1 0,1-1 129,0-4-129,0-2 0,0-5 0,0-1 0,0-15 0,1 14-387,-1-14-645,0 0-3483,0 0-258,8-12-387,-6 0-387</inkml:trace>
  <inkml:trace contextRef="#ctx0" brushRef="#br0" timeOffset="10331.591">14375 5600 3354,'0'0'4644,"0"0"-387,-5 13-903,5-13-1419,0 0-387,0 0-645,8-3-129,-8 3-129,17-7-129,-17 7-129,20-3-129,-20 3 0,21-4 0,-21 4-129,20-2-129,-20 2 129,17 2 0,-17-2-129,14 7 0,-14-7 129,13 11-129,-13-11 0,10 12 0,-10-12 0,0 0 129,13 12-129,-13-12 0,0 0 0,6 11 129,-6-11 0,0 0-129,0 0 0,0 0 129,1 11-129,-1-11 129,0 0-129,0 0 129,0 11-129,0-11 0,0 12 0,0-12 258,0 12-258,0-12 0,0 21 0,0-7 0,-1 1 0,1 2 0,0 3-258,-2 7 258,2-1 0,0 0 0,-1 1 0,-1-2 0,1 1-129,0 1 129,0-3 0,1-1 0,0 2 0,0-5 0,0-2 0,1 1 129,0-6-258,2-1 258,-2-2-129,-1-10 0,0 0 0,5 15 0,-5-15 0,0 0 0,0 0 0,0 0 0,0 9 258,0-9-258,0 0-258,0 0 258,-5 13 0,5-13 0,0 0 0,-5 11-129,5-11 129,0 0 0,-6 13 0,6-13 0,0 0 0,-6 12 0,6-12 0,0 0 0,-4 13 0,4-13 0,0 0 0,0 0 129,-11 8-129,11-8 0,0 0 258,-16 0-258,16 0 0,-17 0 0,17 0 129,-18 0-129,18 0 0,-17 0 0,17 0 0,-11 0 0,11 0-129,0 0 129,0 0 0,0 0-258,0 0 258,0 0-258,10 7-516,-10-7-3483,0 0-387,14-2-516,-14 2 0</inkml:trace>
  <inkml:trace contextRef="#ctx0" brushRef="#br0" timeOffset="12307.704">16274 5305 129,'0'0'3870,"0"0"129,0 0-645,0 0-516,-3 9-774,3-9-387,0 0-387,0 0-516,3 20 0,-3-20-258,15 16 129,-15-16-258,21 22-129,-8-9 129,5 4-129,-3-5 129,5 6-258,-1 0 129,2 2-129,1-1 129,2 5-258,-4-5 387,3 3-387,-3 1 129,-1 3-129,1-5 129,-1 1-129,-4 2 0,1-2 129,0 0-129,-1 2 0,-1-4 0,5 0 129,-4 1-129,3 1 0,-1-1 129,-2-1-129,2 0 129,-2 1-129,1 0 0,-4 1 0,1-2 0,1 1 129,-1-2-129,2 4 0,1 2 0,0 0 129,0 1 0,3-1 129,0 2-129,0-1 0,0 1 129,4-2-129,-2-1 129,6-1-129,0 2 129,0 2-258,0-2 258,4 0-129,-3-3 0,-1 2 0,0 0-129,-3-3 0,1 0 129,0 0-129,-1-1 129,0 2-129,-3-1 129,2 3-129,-2-1 0,3 0 129,-2-1-129,1 0 0,0 0 0,-1-1 0,1-1 0,0-3 0,1 1 0,-2 1 129,-1-1-129,1 6 0,1-2 0,-3 0 129,1 0-129,-3-2 0,0-2 0,-2 2 129,-1-4 0,-3-7-258,-12-9 387,17 12-387,-17-12 129,0 0-129,0 0-516,0 0-645,15-3-3354,-15 3-516,-3-12-387,3 12-516</inkml:trace>
  <inkml:trace contextRef="#ctx0" brushRef="#br0" timeOffset="18176.0395">17505 6903 2967,'0'0'3741,"7"0"-645,-7 0-516,0 0-258,0 0-516,0 0-516,0 0-258,0 0-387,0 0 129,16 11-258,-16-11-129,13 10 0,-13-10 129,18 19-129,-18-19-129,24 21 0,-9-13 129,1 2-129,-1 1 129,3 1-387,-2-3 258,2 4-129,-2-3 129,1 0-258,-1-1 0,-1-1 0,2-1 0,-3-1 0,-2-2 0,-1-1-258,0-2 258,-11-1-258,20 3-258,-20-3-1419,0 0-2580,12-3-258,-12 3-258,0 0-387</inkml:trace>
  <inkml:trace contextRef="#ctx0" brushRef="#br0" timeOffset="18920.0822">17824 6723 1677,'0'0'2709,"0"0"-129,0 0-258,0 0-129,-1-12-387,1 12-258,0 0-258,0 0-258,0 0-258,0 0 0,0 0-129,0 0-129,0 0 0,3 16-129,-1-5 0,0 5 0,1 1 129,3 5-129,-1 5-129,2-1 0,-1 2 0,-1 1-129,-1-1 129,2-2-129,-2-1 129,0 1-258,1-11 129,0-1-129,-2-2 129,-3-12-129,10 15 0,-10-15 0,0 0 0,11 7-129,-11-7 129,0 0-258,0 0 0,0 0-258,0 0 0,0 0-387,0 0-258,0 0-903,0 0-2580,-4 11 0,4-11-387</inkml:trace>
  <inkml:trace contextRef="#ctx0" brushRef="#br0" timeOffset="20580.1771">14174 7381 2193,'0'0'2709,"0"0"0,0 0-774,0 0-129,-13 0-258,13 0-516,0 0-129,0 0-129,-13 0-258,13 0 129,0 0-258,-13 5-129,13-5-129,-9 12 129,9-12-258,-8 13 129,8-13-129,-8 15 129,8-15 0,-6 12-129,6-12 258,-3 12-129,3-12 0,0 13 129,0-13-129,0 11 0,0-11 129,0 0-129,12 12 0,-12-12 129,13 9-129,-13-9 0,16 4 0,-16-4 129,18 1-129,-18-1 0,15 0 0,-15 0 0,16-8 0,-16 8-129,13-10 129,-13 10-129,14-12 0,-14 12 0,10-14 0,-10 14 129,8-12-129,-8 12 0,6-15 0,-6 15 129,0-18-129,0 18 0,0-15 0,0 15 258,-10-11-258,10 11 0,-14-11 0,14 11 0,-19-5 0,19 5 0,-16-2 0,16 2-258,-14-3 258,14 3-129,0 0-129,-11 4-645,11-4-3354,0 13-387,0-13-129,2 15-387</inkml:trace>
  <inkml:trace contextRef="#ctx0" brushRef="#br0" timeOffset="22664.2964">17965 7190 1032,'0'0'2580,"-8"0"-129,8 0 0,0 0-258,0 0-516,-13 0 0,13 0-387,0 0-129,0 0-258,-17 2-129,17-2 0,-10 0-129,10 0-129,-13 0 0,13 0-129,-14 3 0,14-3-129,-14 8 0,14-8 0,-16 14-258,16-14 129,-14 17-129,14-17 129,-10 19 0,6-9-129,2 1 129,1 1 0,-2-1 0,3 3-129,0-1 129,0 2 0,2-1-129,0-3 129,-2-11-129,13 16 0,-13-16 0,19 12 0,-19-12 0,22 6 0,-10-6 129,-2 0-129,2 0 0,-12 0 0,19-6 0,-19 6 0,18-18 0,-18 18 0,15-20 129,-6 9-129,-9 11 0,9-20 0,-9 20 0,3-17 0,-3 17 0,0-16 129,0 16-129,-10-13 0,10 13 0,-17-12 0,6 7 0,11 5 0,-20-7 0,20 7 0,-17-7-129,17 7 129,0 0-516,-18-6-2967,18 6-1032,0 0-516,9-13-258</inkml:trace>
  <inkml:trace contextRef="#ctx0" brushRef="#br0" timeOffset="25840.478">13647 6149 1161,'0'0'1806,"0"0"0,0 0-258,0 0 258,0 0-516,0 0 0,0 0-258,0 0-387,0 0 0,0 0-258,0 0 129,0 10-258,0-10-129,0 0 129,0 0-129,0 0 0,0 0 258,0 0-129,-11 10 129,11-10 0,0 0 129,0 0-129,0 0 129,0 0-129,0 0 258,0 0-258,-13-4-129,13 4 129,0 0-129,0 0 0,-9-16 0,9 16-129,0 0 129,-11-16-258,11 16 129,-10-16-129,10 16-129,-10-25-645,10 12-3354,0-2-387,0-1-129,-3-1-516</inkml:trace>
  <inkml:trace contextRef="#ctx0" brushRef="#br0" timeOffset="28595.6356">18000 5588 1806,'0'0'4257,"0"0"-129,0 0-1032,0 0-645,0 0-645,0 0-258,0 0-516,0 0-258,-13-3-129,13 3 0,-10 0-258,10 0-129,-18 0-129,18 0 0,-20 4 0,8 0-129,1 0 0,-2 1 0,0-2 0,1 2 0,0 2 0,12-7 0,-18 9 0,18-9 0,-13 8 0,13-8 129,0 0-129,-11 14 129,11-14-129,0 0 129,-6 11 0,6-11 0,0 0 0,0 16 0,0-16 0,0 0 0,0 15 129,0-4-129,0 0 0,0 3-129,0 3 129,0 2-129,0 1 129,4 9-129,-3-2 129,1 1-129,-1 1 0,1 0 0,-1-1 0,0 3 0,-1-2 0,0-3 129,2 3-258,-2-5 258,0 1-129,0-3 0,0-1 0,0-4 0,0-2 0,0-1 0,1-3 0,-1-11-129,4 15 129,-4-15 0,0 0 0,14 6 0,-14-6 0,14 0-129,-14 0 129,20-5 0,-8 2 129,0-1-129,0 1 0,1 1 0,0 0 0,0 1 0,1 0 0,-1 1 129,-1 0-258,2 0 129,-2 0 129,-1 0-129,0 0 0,-11 0 0,18 0 0,-18 0-129,11 0-129,-11 0-1032,11 0-3096,-11 0-645,0 0 0,0-13-774</inkml:trace>
  <inkml:trace contextRef="#ctx0" brushRef="#br0" timeOffset="29483.6864">18252 5682 129,'0'0'4515,"0"0"129,0 13-129,0-1-2064,0-12-258,0 17-903,0-17-258,0 19-258,-4-8 0,4 7-258,0 0 0,2 3 0,-1-1-129,3 2 0,-2-3-258,3 2 129,-3-3-258,3 0 129,0-6-129,-1-2 0,-3 0 0,-1-10 0,1 16-129,-1-16 0,0 12 0,0-12-387,0 13-387,0-13-2193,0 0-1548,0 11-516,0-11-258,6 11 388</inkml:trace>
  <inkml:trace contextRef="#ctx0" brushRef="#br0" timeOffset="29800.7045">18310 6136 129,'0'0'4257,"0"0"258,0 0-387,0 0-2064,0 0-645,0 0-258,0 0-129,0 0-387,0 0-129,0 10 0,0-10-129,0 0 129,0 0-129,0 0 0,0 0-258,0 0 0,0 0 0,0 0-129,0 0-129,5-5-645,-5 5-2580,0 0-1290,0 0 0,0 0-645</inkml:trace>
  <inkml:trace contextRef="#ctx0" brushRef="#br0" timeOffset="30452.7418">18713 5588 3612,'0'0'4773,"-7"14"-903,-4-14-645,11 7-903,-12-7-516,10 8-645,-11-5-387,7 9 129,-5-2-387,5 6-129,-6 1-129,6 7 0,-5 2 0,3 7 0,1 1 0,3 5 0,0 0-129,4 2 0,0 0 0,6 0 129,2-3-258,6-3 129,-2-5 0,5 2 0,-2-6-129,2-3 0,-2-5 0,0-2 0,-4-4 0,-11-12 0,21 12-129,-21-12 0,11 0-258,-11 0 0,0 0-774,0-8-3612,0 8 0,0-15-516,0 15-258</inkml:trace>
  <inkml:trace contextRef="#ctx0" brushRef="#br0" timeOffset="31068.7771">19054 5828 2193,'0'0'4773,"0"0"0,0 0-258,0 7-2064,0 12-1290,-12-4-258,5 9-258,-8-3-129,6 7-129,-6-4-129,6 2 0,-3-2 0,4 1 0,0-8-129,3 0 0,-1-4-129,6-13 0,-7 17-129,7-17-387,-3 11-1290,3-11-2580,0 0-387,-14 0-387,14 0 0</inkml:trace>
  <inkml:trace contextRef="#ctx0" brushRef="#br0" timeOffset="31423.7974">18817 5818 5160,'-1'-14'5289,"1"14"-258,0 0-387,10 9-2838,-10-9-387,17 23-516,-7-9 0,8 10-387,-2-5 0,5 5-129,-1-4-129,2 3-129,-3-1 0,5 0 0,-3-5-129,0 0 129,-3 0-258,-2-2 258,-2-3-129,0-3 0,-2-1-129,-12-8-129,14 12-387,-14-12-2709,0 0-1548,3-6-387,-3 6-258,0-13-516</inkml:trace>
  <inkml:trace contextRef="#ctx0" brushRef="#br0" timeOffset="32899.8818">19229 5794 4128,'0'0'4386,"0"0"-645,0 0-774,-7-15-903,7 15-387,0 0-516,0 0-129,0 0-129,5 0-129,-5 0-129,8 13 0,-8-13 0,13 17-258,-13-17 0,21 22-129,-7-11 0,1 1-129,3 0 0,0-1 0,2 1-129,1-1 129,-1-1-129,0 0 0,-2-3 0,-2 1 129,-2 0-258,-1 0 258,-3-1-129,-10-7 0,15 10 0,-15-10-129,5 12 129,-5-12 0,0 12 0,0-12 0,-9 12 0,9-12 0,-18 22-129,3-7 129,1-3 0,-1 2 129,0 3-258,0-5 129,-1 3 0,5-3 129,11-12-258,-18 15 258,18-15-129,-11 11 0,11-11 0,0 0 0,0 0-129,0 0 0,0 0-258,0 0-387,18 0-2064,-18 0-2193,15-7-129,-15 7-516,17-17 258</inkml:trace>
  <inkml:trace contextRef="#ctx0" brushRef="#br0" timeOffset="33383.9095">19710 5702 1,'0'0'4643,"0"0"259,0 0-129,0 0-1677,11 22-774,-11-22-774,3 19-387,-3-5-387,2 7-129,-2-4-129,5 6 129,-5 0-387,2 5 129,-2-1-258,0 1 0,0-1 0,0-1-129,0-4 0,0-2 0,-2-1 0,1-4 0,1-5 0,0-10-129,0 16-129,0-16-258,0 0-1419,0 0-2838,0 0-387,5-8-129,-2-4-516</inkml:trace>
  <inkml:trace contextRef="#ctx0" brushRef="#br0" timeOffset="33975.9433">19813 5559 4902,'-1'5'5160,"1"-5"-387,0 0-903,20 22-2064,-20-22-258,17 23-645,-6-8-258,4 5 0,-2-1-129,0 6-129,-4 1-129,2 6 0,-5 1-258,-3 1 129,0 0-129,-3 2 0,0-1-129,0-2 129,-2-4-129,-2-2 129,1-8 0,-1 0 0,1-5-129,-1-3 129,4-11-258,0 0 0,-5 14-387,5-14-516,0 0-3483,0-12-387,0 12-258,0-17-387</inkml:trace>
  <inkml:trace contextRef="#ctx0" brushRef="#br0" timeOffset="35172.0118">20056 5571 129,'0'0'4773,"0"0"129,0 0-129,2 13-1806,-2-13-774,0 0-774,0 0-258,17 0-516,-17 0 0,17-5-129,-17 5 129,25-5-387,-13 4 129,3-1-129,-3-1-129,3 1 0,-2 2 0,1 0-129,-3 0 0,-11 0 129,21 0-129,-21 0 0,16 8 0,-16-8 0,0 0 0,12 12 0,-12-12 0,2 11 0,-2-11 0,0 12 0,0-12 0,0 13 0,0-13 0,-4 19 0,2-7 0,1-2 0,0 2 0,-1 2 0,1 4 0,1-1 0,0 2 0,0 4 0,3-2-129,0 3 129,1 5 0,1-3 0,-1-1-129,0 1 258,2-1-258,1-1 129,-3-2 0,1 2 0,0-3 0,1-1 129,-1-2-258,-1 0 258,-3 1-258,1-6 258,-2-1-129,0-12 0,0 17 0,0-17 0,-1 12 0,1-12 0,0 0 0,-12 15 0,12-15 0,-11 9 129,11-9-129,-10 12 0,10-12 0,0 0 0,-15 14 0,15-14 129,0 0 0,-15 12-129,15-12 0,-15 4 0,15-4 0,-18 1 129,18-1-129,-14 0-129,14 0 0,0 0-129,0 0-516,-12-19-3354,12 19-774,9-14-387,1 4-516</inkml:trace>
  <inkml:trace contextRef="#ctx0" brushRef="#br0" timeOffset="63075.6078">15973 10072 2451,'-16'-8'2838,"16"8"0,-14-3-774,14 3-129,-14-1-258,14 1-387,-14 0-258,14 0-129,-15 5-258,15-5 129,-17 12-387,14 0 129,3-12-129,-13 14 0,13-14-129,-11 12 129,11-12-129,-8 15 129,8-15-129,-6 14 129,6-14-129,-1 17 0,1-17-129,0 23 129,1-12-129,7 0 0,-2 0 0,3-1 0,-9-10 0,18 17 0,-5-12 0,2 0-129,0-3 129,1 0-129,-3-2 129,2 0-129,-2-5 129,1-1-129,-2-2 0,-12 8 0,16-20 129,-8 8-129,-2 2 0,-2-1-129,-2-1 258,-2 2-129,0-3 0,-2 2-129,2 11 129,-16-17 0,16 17 0,-24-13 0,10 10-129,0 2 129,1 1-258,0 0-129,13 0-903,-15 9-2967,15-9-387,0 0-129,0 0-387</inkml:trace>
  <inkml:trace contextRef="#ctx0" brushRef="#br0" timeOffset="65319.7361">14265 7602 1161,'0'0'3870,"-10"0"-774,10 0-516,0 9-516,0 3-516,0-2-258,7 9-129,-3-6-387,9 8 258,-6-4-129,10 8-258,-4-7 0,7 7-258,-4-6 129,4 4-129,0 0 0,0 3-258,1-3 129,2 3-129,-4 1-129,2 0 129,-1 2 0,1 0-129,1 0 129,-1 2 0,-1 0-129,1 2 258,-1-1-129,0 2 0,1-2 0,1 2 0,-3-1 0,2 2 258,0-4-258,-1 5 0,-2-4 129,1 2-129,-3-1 0,1-1 129,-1-3 0,1 3-129,-3-3 0,2 0-129,-1 4 129,-1-2-129,0 0 0,1 0 0,-2 3 0,1-1 0,-1-4 0,0 4 0,1-5 0,-2 0 0,2-1 0,-2-1 129,1-3-129,-3-1 0,0-6 0,-1 0 0,-1-2-129,0-2 129,-8-12 0,19 17 0,-19-17-129,17 17 129,-9-5 0,-1 0 129,1 0-258,-1 2 258,0 1-258,-1-1 129,2 3 0,-1-3-129,-1 1 129,5 0-129,-4 2 129,0-3-129,1 0 258,-1-1-258,-1 1 258,1-2-129,0-2 0,1 2 0,-8-12 0,15 17 0,-7-5 0,2 0 0,-10-12 0,19 22 0,-9-7 0,0-3 0,-1 2 0,3 4 0,-2-4 0,0 0 0,1 1 0,-1-3 129,-1 3-258,2-3 258,-11-12-129,18 19 0,-18-19 0,17 16 129,-17-16-129,18 18 0,-18-18 0,16 17 0,-16-17 0,21 19 0,-13-5 0,2-4 0,-10-10 0,19 20 0,-19-20 0,17 20 0,-17-20 0,13 17-129,-13-17 129,13 13 0,-13-13 0,11 13 129,-11-13-258,11 11 129,-11-11 0,8 13 0,-8-13 0,10 12 129,-10-12-258,8 12 129,-8-12 0,0 0 129,10 13-129,-10-13 0,0 0 0,9 12 0,-9-12 0,8 16 0,-8-16 0,10 18 0,-6-2 0,3-1 0,-2-1 0,-5-14-129,10 17-387,-10-17-1677,0 0-2322,0-9-258,0-3-387,-1-4-387</inkml:trace>
  <inkml:trace contextRef="#ctx0" brushRef="#br0" timeOffset="66419.799">15397 9760 3483,'0'0'4515,"0"0"-387,0 12-1548,0-12-129,0 0-516,0 0-645,11 6-129,-11-6-129,19 11-258,-19-11-129,26 17 0,-12-8-129,6 4-129,-3-2-129,3 4 0,0-1 0,-1 1-129,2-5 0,-2 2 0,-2-3 0,0 1-129,-3-1 0,-1-3 129,1-1-129,-3 0 0,0-3 129,-11-2-129,19 3 0,-19-3 0,18 0 129,-18 0-129,13-6 0,-13 6 0,11-11 0,-11 11 0,8-16 0,-5 3 0,2 1 129,-3-8-129,0-2 0,-1-5 0,4-1 0,-3-2 0,0 4 0,-1-3 0,2 5 0,0 1 0,-2 4 0,0 4 0,0 1 0,-1 3 0,0 11 0,0-18 0,0 18-129,0-22-129,0 22-387,0-24-903,0 24-3225,1-18 0,-1 18-516,0-17-258</inkml:trace>
  <inkml:trace contextRef="#ctx0" brushRef="#br0" timeOffset="68507.9184">17783 7507 903,'0'0'2451,"0"0"-129,0 0 0,0 0-516,0 0-129,0 0 129,0 0-387,0 0-129,0 0-258,-6 20-258,-6-15 129,7 7-258,-6-3-129,4 3 0,-5 1-129,3 3-129,-3-3-129,3 3 129,-3 1-129,3-1 0,-3 2-129,4 2 387,-2-1-129,1 0-258,0 2 258,0 0-258,2 0 258,-3-1-387,1 1 258,0 2-129,0 0-129,-2 3 129,2 1 0,-5-2 0,2 1 0,-1 2 0,0 0 0,0 2 0,-3 0 0,2 0 0,-4 3 0,2-1 0,-1 0 0,-1 3 0,0-3 0,-2-1 0,2-1 0,0-1 0,-1 2 129,2-1-129,0-1 258,1 0-258,-1-1 129,-1 1-129,-1 0 258,-2 3-258,1-3 0,-1 0 0,0 1 0,1 0 0,-1 1 0,0-1 0,3 1 0,0-2 0,0 2 0,2 0 0,-4 1 0,3-1 0,-2 1-129,3 0 129,-2-3 0,1 0 0,0 0-129,1-3 258,2 2-258,0-2 258,1-2 0,-1 0-129,2 0 0,-1 0 0,-1-2 129,0-2-258,0-1 258,0 0-258,2 1 129,0-1 0,2 1-129,0-1 129,1-2 0,1 2 0,1 0 0,-3-2 0,1 3 0,1 0 0,-4 0 0,3 0 0,-3 2 0,-1-1 0,0 1-129,0 0 129,-1-1 0,1 0 0,0 0 0,1-2 0,1-2 0,0-2 0,3-3 0,-1 0 0,2-1 0,7-11 0,-13 16 0,13-16 0,-12 12-129,12-12 258,-8 13-258,8-13 129,0 0 129,-11 13-129,11-13 0,-7 11 0,7-11 0,0 0 0,-9 12 0,9-12 0,0 0 0,-10 14 0,10-14 0,0 0 0,0 0 0,-14 12 0,14-12 0,0 0-129,0 0-258,-11 0-903,11 0-2709,0 0-516,0-10-129,0 10-516</inkml:trace>
  <inkml:trace contextRef="#ctx0" brushRef="#br0" timeOffset="69295.9633">16328 9603 645,'13'-10'3999,"-13"10"258,0 0-774,0-14-645,0 14-903,0 0-258,0 0-387,0 9-387,0 1 0,0-10-258,0 26-129,-4-9-129,4 4 0,-2-1-129,1 2 0,-4 0 0,0 1-129,1 2-129,-2-2 0,-1-2 129,-1 0-129,-1 1 0,5-2 0,-2 0 0,2-2 0,2-3 0,1 0 0,1-15 0,-4 19 0,4-19-129,0 14 129,0-14 0,0 0 0,0 0 0,10 12 0,-10-12 0,15 3 0,-3-3 0,1 0 0,3 0 0,0-3 129,4-1-129,4-4 0,-2 1 129,2-1-129,0 0 129,1 0-129,-3 1 129,1 0-129,-3 0 129,-1 3 0,-1 0-129,-5 1 129,1 1-129,-14 2 0,15 0 129,-15 0-129,0 0 129,0 0-129,8 10-129,-8-10-129,0 12-903,0-12-2838,0 0-516,0 0-516,-3 12-258</inkml:trace>
  <inkml:trace contextRef="#ctx0" brushRef="#br0">13056 9121 4128,'6'-7'4515,"-6"7"0,0-12-1806,0 12 0,0 0-903,9-5-516,-9 5-258,0 0-258,10-3-129,-10 3-129,15 5-129,-6 7-129,-3 3-129,3 2 129,-2 3 0,4 5 0,0-4-258,2 0 258,1-2-258,0-4 129,0-5-129,6-5 129,-2-5 0,1-1-129,-1-10 0,-1-2-129,-1-6 258,1 2-129,-5-2 0,-2 1 0,-1 1 0,-3 1 0,-3 6 0,-3 10 0,0 0 0,0 0 0,0 0 0,-6 2 0,-1 18 0,0 5 0,-1 8 0,-2 4 0,-2 4 0,4 6-129,0 0 129,0 2 0,2-7 0,4-3 0,-1-5-129,3-7 258,0-3-258,0-7 258,3-3-129,-1-2 0,-2-12-129,5 10-129,-5-10-129,0 0-516,18 4-2451,-18-4-1290,10-13-387,-4-4-516,1 1 129</inkml:trace>
  <inkml:trace contextRef="#ctx0" brushRef="#br0" timeOffset="72276.134">13565 9131 2451,'0'0'4515,"11"-7"387,-11 7-516,14 0-2064,-14 0-516,14-1-258,-14 1-645,19-2-258,-8-1-129,4 3-258,-2 0 129,-1 0-258,0 0-129,-1 0 0,0 0-129,-11 0-516,15 0-387,-15 0-2322,0 0-1032,0 0-645,0 0 0</inkml:trace>
  <inkml:trace contextRef="#ctx0" brushRef="#br0" timeOffset="72551.1497">13567 9288 4128,'-6'11'4773,"6"-11"-129,0 0 0,7 11-2580,-7-11-258,18 0-516,-18 0-387,28-5 0,-14 2-387,5 1-129,-3-2-129,2 4 0,-5 0-129,1-1 0,-2 1-258,-12 0 0,21 0-387,-21 0-645,20 0-2709,-20 0-903,11 0-129,-11 0-645</inkml:trace>
  <inkml:trace contextRef="#ctx0" brushRef="#br0" timeOffset="73671.2136">13973 9147 1161,'0'0'2064,"0"0"258,0 0 129,0 0-258,6-16-129,-6 16-129,6-12-387,-6 12-129,11-17-129,1 9-258,-8-6-129,8 4-129,-8-3 129,-4 13-258,12-18-129,-12 18-129,0 0 0,12-8 0,-12 8 0,0 0-129,0 12-129,0 1 0,0 1 129,0 6-129,0 1 0,1 7 0,-1-2-129,2 5 258,-2-2-258,4 0 129,-3-2-129,1-1 0,0-4 129,-1-3-129,2-4 0,-2-1-129,2-4 0,-3-10-129,2 20-387,-2-20-387,1 16-774,-1-16-2451,-6 9-645,6-9-129,-10 8-258</inkml:trace>
  <inkml:trace contextRef="#ctx0" brushRef="#br0" timeOffset="73912.2276">13984 9448 1419,'0'0'4644,"0"0"129,0 0-129,0 0-1677,3-8-903,13 8-387,-16 0-645,27-8-129,-12 2-129,7 4-258,-6-3-129,4 4-129,-2-3-129,-4 1-129,2 3-129,-5-4-387,2 4-1032,-13 0-2838,0 0-516,14-8-258,-14 8-258</inkml:trace>
  <inkml:trace contextRef="#ctx0" brushRef="#br0" timeOffset="74408.2559">14358 9068 903,'12'-8'4257,"-12"8"129,0 0-129,13-7-2193,-13 7-387,0 0-387,8-10-516,-8 10-129,0 0-129,10 0-129,-10 0 129,0 0 0,0 0 0,0 15 0,0-15-129,0 24 129,-7-9 0,1 4-129,-1 5-129,0 5 129,-2-4 0,0 7-129,-1 0-129,2 0 129,1-1 0,1 1 0,-1-7-129,3 0-129,0-2 129,0-6 0,3-3-129,1-14 0,-2 17 0,2-17-129,0 0-258,0 0-387,0 0-1161,0 0-2709,0 0-387,0 0-258,6-9-516</inkml:trace>
  <inkml:trace contextRef="#ctx0" brushRef="#br0" timeOffset="74995.2895">14730 9180 3999,'0'0'4386,"0"0"258,0 0-1806,0 0-258,-7 0-774,7 9-645,0-9-129,-11 28-258,-1-15-129,3 7-258,-5-3 258,2 6-387,-3 1 0,0 0 0,-3-5 0,6 3-129,-2-2 0,4-5 0,2-1-129,1-2 129,7-12-129,-9 15-129,9-15 0,0 0-129,0 0-258,0 0-516,0 0-774,0 0-2838,0 0-258,0 0-129,0 0-387</inkml:trace>
  <inkml:trace contextRef="#ctx0" brushRef="#br0" timeOffset="75383.3117">14526 9227 3354,'0'-14'4773,"0"14"129,0 0-387,0 0-1806,0 0-903,14 10-258,-14-10-387,15 16-258,-8-5-258,6 5-129,-3-4-129,6 0-129,-2 1 0,5 0-129,-2 2 0,2-1 0,-3-1 0,3 1 0,-2-1-129,-1-1 129,-1 0-129,-1-2 129,-3-3-129,-11-7 129,19 10-258,-19-10-129,11 8-645,-11-8-3870,0 0-258,0-6-387,0 6-387</inkml:trace>
  <inkml:trace contextRef="#ctx0" brushRef="#br0" timeOffset="78079.4659">17694 8695 3225,'-5'-14'3999,"5"14"-903,0 0 0,0 0-516,0 0-387,0 0-129,0 0-645,5 17-129,-4-4-258,11 8 0,-5-2-258,7 7-129,0-3-258,4 5 0,-3-4-258,2-1 129,0-6-129,0 2 0,-1-8-129,-1-3 0,-2-3 0,1-5 0,0-3 0,-2-8 0,3-4 0,-2-3 0,2-1 0,-2 0 0,2-2 0,-2-2 0,1 4 0,-3 0 0,-2 7 129,-1 0-129,-3 2 0,-5 10 0,0 0 0,0 0 0,-2 10 0,-4 9 0,-2 5 0,0 6 0,-1 8 0,1 1 0,0 4 0,2 1 0,0-3 0,1 0 0,0-5 0,2-7 0,1-5 0,1-7 0,1-4 0,0-13 129,-1 16-129,1-16-129,0 0-129,0 0-387,0 0-774,0-7-3483,0 7 0,11-22-258,0 9-516</inkml:trace>
  <inkml:trace contextRef="#ctx0" brushRef="#br0" timeOffset="78432.4861">18304 8722 7740,'7'-11'5160,"-1"-1"-258,-6 12 0,5-16-3483,6 15 0,-4-10-387,9 8-387,-2-6-129,5 3-129,2 0-258,2 0 129,-2 0-129,3 3 0,-3 1-129,-4-1-129,0 3 0,-17 0-387,20 3-258,-20-3-1032,0 0-3225,0 0 129,-3 21-516,-12-11-258</inkml:trace>
  <inkml:trace contextRef="#ctx0" brushRef="#br0" timeOffset="78695.5012">18332 8844 4257,'-10'16'5031,"10"-16"-129,0 0-129,0 0-2838,22 2-129,-15-9-387,12 5-258,-5-7-516,7 3 0,-2-1-258,4 2-129,-2 1-129,1-1 0,-3-1-129,0 2-129,-2 3-129,-17 1-516,23 0-774,-23 0-3354,0 0 129,0 0-516,0 0-387</inkml:trace>
  <inkml:trace contextRef="#ctx0" brushRef="#br0" timeOffset="79791.5637">18893 8422 1419,'0'0'4644,"0"0"516,0 0-387,0 0-1806,-19-5-774,19 5-516,0 0-516,0 0-258,0 0-387,0 10-129,0-10-129,0 24 0,0-11-129,-1 4 0,-1 3 129,-2 3-129,-1-1 0,1 1 0,-3-2 0,0 1 0,2-2 0,-2 0-129,1-6-129,0 1 129,6-15 0,-8 16 0,8-16 0,0 0 0,-6 10 0,6-10-129,0 0 129,6 0 0,-6 0 0,19 0 0,-7 0 0,2 0-129,0 0 129,2 0 0,-1 0 129,2 3-258,-2-3 258,-1 0-129,-1 0-129,-2 0 129,-11 0 0,20-4 0,-20 4 0,15-11 0,-15 11-129,10-14 129,-10 14 0,7-17 0,-7 17 0,2-15 0,-2 15 129,0-12-129,0 12 0,0 0 0,0 0 0,-9-8 0,9 8 0,0 0 0,0 0 0,-8 11 0,7 0 0,1 2 0,0 4 0,0 4 0,0 1 0,0 1 0,0 3 0,0 3 0,0 0 0,0-2 0,0-1 0,0-7 0,0-3 0,0-3 0,0-13-258,0 0-387,5 14-2322,-5-14-1677,0-14-258,0-1-516,0-1-387</inkml:trace>
  <inkml:trace contextRef="#ctx0" brushRef="#br0" timeOffset="80999.633">19274 8570 3870,'0'0'4773,"0"0"387,0 0-774,-14-12-1677,14 12-516,0 0-903,0 0-129,-1-15-516,1 15-129,0-17-129,0 17-129,10-21-129,-4 10 129,2-1-129,0 1 0,-1-1 129,3 1-129,-10 11 0,18-16 0,-18 16 0,20-10 0,-20 10-129,15 0 0,-15 0 0,15 7 0,-15-7 129,12 20-129,-7-5 129,1 3-129,-2 1 258,1 4-129,-3-4 0,2 4-129,-2 1 129,0-1 0,-2 0-129,0 0 0,0-1-129,-5 2 129,0-3 0,-1-1 0,-2-2 0,-1-1 0,-1-4-129,-3 4 129,-1-2 0,0 1 0,-1-3 0,-3 0-129,3 0 129,0 2-129,3 0 129,1-5 0,11-10 0,-13 16-129,13-16 129,-2 12 0,2-12 0,6 0 0,-6 0 0,21 0 129,-9 0-129,6 0 0,-3 0 129,5 0-129,-1 0 129,1 0-129,0 0 129,2 0-129,-3 0 129,-2 4-129,-1 0 0,-1 0 129,-4-1-129,-11-3 0,19 10 0,-19-10-129,0 0 0,11 7-258,-11-7-516,0 0-2451,0 0-1677,0 0-387,0 0-258,10-15-258</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51:19.124"/>
    </inkml:context>
    <inkml:brush xml:id="br0">
      <inkml:brushProperty name="width" value="0.05292" units="cm"/>
      <inkml:brushProperty name="height" value="0.05292" units="cm"/>
      <inkml:brushProperty name="color" value="#FF0000"/>
    </inkml:brush>
  </inkml:definitions>
  <inkml:trace contextRef="#ctx0" brushRef="#br0">15647 4383 6063,'0'0'4773,"4"-13"-387,-4 13-258,0 0-2580,0 0 0,0 0-645,0 0-129,-11 6 0,11-6-258,-15 23-129,5-5 0,-8 1-129,-2 8 0,-3 2-129,-2 3 129,-3 1-258,2 3 129,-2-1 0,1-1-258,7-4 258,0-2-129,5-6 129,0-3-258,5-6 129,10-13-129,-10 13-129,10-13-516,0 0-1677,0-6-2064,4-5-258,-4-14-387,5 2-129</inkml:trace>
  <inkml:trace contextRef="#ctx0" brushRef="#br0" timeOffset="256.0147">15298 4434 8643,'-16'-4'4902,"16"4"-258,-11 4-129,14 13-2838,-3-17-129,19 19-645,-4-7-258,10 5-258,0-2 0,4 0 0,0 0-258,4 1 0,-2 1-129,0-2 0,0-1-258,-4-2-129,1 7-516,-12-16-3354,10 12-387,-14-13-645,8 7 129</inkml:trace>
  <inkml:trace contextRef="#ctx0" brushRef="#br0">15861 4411 9804,'6'-12'5031,"-6"12"-258,0 0-258,0 0-2967,0 8-645,0-8-516,0 0-258,0 20-774,0-20-2967,0 0-1032,0 0-129,5 15-258</inkml:trace>
  <inkml:trace contextRef="#ctx0" brushRef="#br0" timeOffset="709.0404">15913 4584 9159,'-7'36'4773,"1"-24"-258,6 3-258,0-15-3354,0 17-516,9-3-2193,-9-14-2451,14 0-129,-14 0-645,20-16 0</inkml:trace>
  <inkml:trace contextRef="#ctx0" brushRef="#br0" timeOffset="1385.0791">16489 4148 4773,'0'0'4515,"11"-9"129,-11 9-516,0 0-1806,-7-15-387,7 15-645,-19-2-258,7 2-258,-8-1-258,2 1 0,-4 0-129,1 2 0,-1 0-129,4 7 0,-1-5 0,5 1-129,0 2 0,14-7 0,-12 14-129,11-3 129,1 1-129,0 1 129,5 4-129,2 4 129,1 3-129,1 5 0,1 5 0,-2 0 0,0 6-129,-2 0 129,-1 1-129,-3 0 0,0 2-129,0-6 129,-1 0 0,-1-4 0,0-4 129,2-7-129,2-1 129,0-7 0,-4-14 0,10 14 0,-10-14 0,16 3 0,-16-3 0,21 0 0,-10-1 0,2-1 0,1 1 0,0-1 0,-1 2-129,0-2-258,3 2-1032,-16 0-3096,24 0-387,-24 0-129,21-16-516</inkml:trace>
  <inkml:trace contextRef="#ctx0" brushRef="#br0" timeOffset="1670.0955">16601 4411 10449,'0'0'5160,"11"16"-387,-11-16-129,20 0-3741,-7-2-129,6 1-129,-2-2-387,2-1 0,-1 1-258,-2-1-258,3 4-1290,-6-5-3225,3 3 258,-16 2-774,19-12-258</inkml:trace>
  <inkml:trace contextRef="#ctx0" brushRef="#br0" timeOffset="1977.113">16951 4129 9159,'0'0'5160,"0"9"-387,0-9-129,1 22-2580,0-5-1161,6 11-129,-3 1-387,3 7-129,-4 2 0,0 3-129,0-2 0,-1-5-129,-1-2 0,-1-4-258,3-3-129,-3-14-1032,7 2-3225,-7-13-258,0 0-258,14 0-645</inkml:trace>
  <inkml:trace contextRef="#ctx0" brushRef="#br0" timeOffset="2385.1364">17167 4287 9546,'-9'54'4902,"9"-24"-258,0-7-258,9 3-3483,0-9-129,11 2-387,-1-7-129,1 0 0,1-10-258,1-2 129,-3 0-129,1-8 0,-2-3 0,-5-6 129,0-4-129,-2-1 0,-5-7 0,-2-3 0,-4 1 129,-4 0-129,-8 3 0,-4 4 0,-6 5 0,-1 6 0,-6 10 0,0 5 0,-1 12 0,1 2-129,8 9-387,-4-11-1548,15 15-2322,-2-9-258,12 4-258,0-11-645</inkml:trace>
  <inkml:trace contextRef="#ctx0" brushRef="#br0" timeOffset="2609.1493">17507 4514 10449,'12'45'5031,"-4"-20"-516,-8-5-129,7 4-3741,-7 0-516,-3-6-3225,1 8-1290,-6-11-387,1-2-516,-3-5 0</inkml:trace>
  <inkml:trace contextRef="#ctx0" brushRef="#br0" timeOffset="3937.2252">17687 4170 8643,'0'0'4902,"-10"-16"0,10 16-516,0 0-2838,0 13-129,0-2-774,6 11 0,-2 1-387,3 9 129,-1 0-258,1 4 0,-4-2 0,2-3 0,-3 1-258,-1-7 129,2-2-258,-3-6-129,3 1-645,-3-18-3225,0 11-516,0-11-387,0 0-129</inkml:trace>
  <inkml:trace contextRef="#ctx0" brushRef="#br0" timeOffset="4337.2481">17965 4202 9417,'-6'43'5031,"-6"-18"-258,5 8-258,-10-3-3483,17 5-129,0-7-258,3 1-258,8-4-129,7-7 0,6-8-129,3-5 0,1-5 0,-2-3-129,3-9 0,-3-4 0,-2-7 0,-5-3 0,-4-3 0,-7-3 0,-8 1 0,0-1 0,-13 1 0,-8 4-129,-7 4 129,-5 6 0,-6 11 0,0 4 0,1 4-129,5 4 0,9 11-129,4-8-903,20 8-3483,0-17 0,16 18-645,5-18-258</inkml:trace>
  <inkml:trace contextRef="#ctx0" brushRef="#br0" timeOffset="4925.2816">18241 3909 9933,'11'4'5160,"8"-1"-387,-4-7 0,11 1-3870,-5-6-258,10 5-129,-5 0-129,-1 4-129,-2-3-129,-1 3 0,-7 0 129,-1 6-258,-14-6 129,14 22-129,-11-10 129,-2 5-129,-1 1 0,0 5 0,0 0 0,0 6 0,0-1-129,0 3 129,2 5 0,1-1 0,5 5 0,-1-2 0,2 2-129,1-2 129,-1 4 0,-1-4 0,-1 0 0,-2 0 0,-3-7 0,-2 1 0,0-4 0,-5-7 0,-5-3 129,-3-4-129,-3-4 0,-1-6-129,2 2 129,-4-6-129,5 1-129,-3-5-1548,17 4-2967,-20 0-387,20 0-129,-12-5-516</inkml:trace>
  <inkml:trace contextRef="#ctx0" brushRef="#br0" timeOffset="7488.4283">11027 7481 2193,'10'-16'3612,"-10"16"-258,0 0-516,6-15-516,-6 15-129,0 0-645,0 0-129,0 0-258,0 0-387,0 0 0,-2 6-258,2-6-129,-14 19-129,3-4-129,0 2 129,-3 0-129,-1 4 0,0 1 0,-3 2-129,1 0 0,-1-1 129,-1 1-129,3-1 129,1-2-258,3-2 258,-2-2-129,4-2 258,1-1-129,2-3-129,7-11 129,-8 14-258,8-14-387,0 0-516,0 0-1290,0-7-1935,3-7-645,-3-7-387,4-4 258</inkml:trace>
  <inkml:trace contextRef="#ctx0" brushRef="#br0" timeOffset="7789.4456">10716 7461 3096,'-11'-4'4515,"11"4"129,-6 8-1161,9 8-1161,-3-16-258,17 26-645,-7-13-258,9 7-387,-3-4-129,6 5 0,-1-3-387,4 2 0,-2 0-129,3 2 0,0-5 0,-2 3 0,0 0-129,0-2 0,-2 0 0,-2-4-129,-1 0 0,-5-8-387,5 6-903,-19-12-3096,23 4-129,-23-4-645,17-8 129</inkml:trace>
  <inkml:trace contextRef="#ctx0" brushRef="#br0" timeOffset="9276.5306">11732 7325 903,'0'0'4257,"0"0"387,0 0-645,0 0-1161,-6-1-645,6 1-645,0 0-258,0 0-258,-21-1-258,21 1-258,-18 0-129,18 0 0,-22 0-129,8 2-129,2 0 0,-2 2 0,1-3-129,1 3 0,0 0 129,12-4-129,-18 5 0,18-5 0,-15 11 0,15-11 0,-7 12 0,7-12 0,-4 14 0,4-14 0,0 20 0,2-7 129,2 1-129,1 6 0,2-2 0,-4 7 129,8-3-129,-7 5 0,1-1 0,1 2 0,-2 2 0,2-1 129,-3 0 0,3-3 0,-5 0 0,4-4 0,-3-1 0,2-2 0,-1-5 0,0-4-258,-3-10 129,5 18 0,-5-18 0,0 0 0,6 11-129,-6-11 258,0 0-129,0 0 0,14 6 0,-14-6-129,19 0 129,-7-3 0,3-2-129,0-2 129,3 4 129,-2-2-129,1 0 0,-2 2 0,-1 2-129,-14 1-258,27 1-2838,-27-1-1548,0 0-258,0 0-258,0 0-516</inkml:trace>
  <inkml:trace contextRef="#ctx0" brushRef="#br0" timeOffset="14157.8098">11281 7482 258,'0'0'4386,"0"0"129,0 0-774,0 0-774,-8-7-645,8 7-387,0 0-516,0 0-129,0 0-258,-8 9-129,8-9-387,0 0-129,0 0-129,-6 12-129,6-12-129,0 0-129,0 0-516,0 0-1548,8 1-2451,-8-1-516,0 0 0,12-1-645</inkml:trace>
  <inkml:trace contextRef="#ctx0" brushRef="#br0" timeOffset="14817.8476">11307 7720 1548,'1'-7'4515,"-1"7"645,0 0-516,14-7-1806,-14 7-774,0 0-387,0 0-516,0 0-129,0 0-516,8 8 0,-8-8-258,5 21-129,-5-21 0,5 19-129,-5-19 258,4 15-387,-4-15 129,0 0 0,0 0-129,0 0-516,19 2-3354,-19-2-645,4-16-516,-4 4-516</inkml:trace>
  <inkml:trace contextRef="#ctx0" brushRef="#br0" timeOffset="30223.7287">13501 7144 258,'0'0'3741,"0"0"0,0 0-1161,0 0-516,0 0-387,0 0-387,0 0-129,0 0-258,0 0 129,19 2-129,-19-2-258,13 0-129,-13 0 0,20 0-129,-8 0 129,3 0-129,-3 0-258,3 0 129,-3 0-129,2 0 0,-3 0 0,0 0 0,-11 0-129,16 3 129,-16-3-129,11 1 129,-11-1-129,0 0 129,0 0 0,12 8-129,-12-8 129,0 0-129,2 16 129,-2-16-129,0 18 0,0-6 129,0 3-129,0-1 0,0 2 0,0 3 0,0 2 0,1 1 0,2 2-129,-1 1 129,0 4 0,4-1 129,0 0-258,1 2 129,0-2 0,-1-2 0,2 1 0,-1-4 0,1 4-129,-1-5 387,-2 0-387,0-1 387,-3-3-258,-1-1 129,-1-3-129,0-2 258,0-12-258,-5 14 0,5-14 0,-13 9 0,13-9 129,-19 6-129,8 0 258,0 0-258,0-1 258,11-5-258,-20 15 387,20-15-387,-16 9 258,16-9-258,0 0 0,-13 8 0,13-8 0,0 0-258,7 3-1419,-7-3-2838,16-6-387,-5-6-387,-1-4-387</inkml:trace>
  <inkml:trace contextRef="#ctx0" brushRef="#br0" timeOffset="31436.7981">18723 7088 1161,'11'-4'3741,"-11"4"-258,0 0-645,0 0-645,0 0-387,0 0-387,3 6-129,-3-6 0,-3 16-387,1-2-129,-9-5 0,5 11-129,-7-4-258,0 7 0,-2 3-129,1 4-129,-2-1 0,0 4 0,1-3 0,-1 0-129,2-1 0,4-3 0,0-5 0,0-2 129,2-2-129,2-5 0,0-2-129,6-10 129,-7 14 0,7-14-258,0 0-129,0 0-387,0 0-1290,0 0-2322,0 0-387,-1-11-129,1-7-258</inkml:trace>
  <inkml:trace contextRef="#ctx0" brushRef="#br0" timeOffset="31752.8162">18458 7204 3999,'0'0'4902,"0"0"-258,5 7-129,-5-7-2838,15 6-258,-15-6-129,22 11-516,-10-6-129,8 6-258,-3 1 129,4 2-387,2 1 0,1-1 0,1-2 0,0 1 0,-2 3-129,0-3 0,0-2 0,-6-3-129,2 0-129,-8-7-645,10 10-1290,-21-11-2451,22 3-129,-22-3-387,15 0-258</inkml:trace>
  <inkml:trace contextRef="#ctx0" brushRef="#br0" timeOffset="32249.8446">19097 7115 6063,'0'0'5289,"-10"6"-645,10-6-129,-6 13-2967,6-13-645,0 0-387,-3 15-387,3-15-387,7 21-1161,-7-21-2967,13 17-258,-13-17-258,7 22-387</inkml:trace>
  <inkml:trace contextRef="#ctx0" brushRef="#br0" timeOffset="32436.8553">19123 7368 2580,'1'14'4644,"-1"-14"-129,0 0-387,0 0-2580,5 11-387,-5-11-645,0 0-1032,0 0-3354,0 0-387,0 0-258,0 0 0</inkml:trace>
  <inkml:trace contextRef="#ctx0" brushRef="#br0" timeOffset="33404.9107">19657 6987 3354,'0'0'3999,"0"0"-903,-11 0-516,11 0-774,-14 0-129,14 0-387,-15 0-387,15 0 0,-20 0-387,20 0 0,-19 0-258,19 0 0,-21 2-129,21-2 129,-17 4 129,17-4-258,-18 6 258,18-6-387,-16 9 387,16-9-387,-12 12 258,12-12-129,-10 17 0,10-17-129,-3 20 129,3-6 0,0 3-129,0 1 129,0 0-129,0 4 129,1 2-129,0 1 0,0 0 0,-1 3 0,0-1 0,0 0 0,0 2-129,0-3 129,0 0 0,0-1 0,0-2-129,0-5 129,0-1-129,0 0 129,0-4-129,-1-2 129,1 1 0,0-12-129,0 17 129,0-17 0,0 14 0,0-14-129,0 11 129,0-11 0,0 0 0,0 0 0,12 9 0,-12-9 0,14 2 0,-2-2 0,-2 0 129,3 0-129,2-2 129,1 2-129,-1-5 129,0 5 0,-1-2 0,-1 2 0,-1 0 0,-12 0-129,15 0 0,-15 0-258,14 7-1290,-14-7-2967,0 0-129,0 0-387,0 0-258</inkml:trace>
  <inkml:trace contextRef="#ctx0" brushRef="#br0" timeOffset="36441.0843">21642 6944 645,'0'0'3612,"0"0"-516,0 0-516,0 0-774,0 0-129,0 0-387,0 0-129,0 0-129,0 0-258,0 0 129,0 0-258,0 0-129,0 0 0,0 0-129,13 2-129,-13-2 129,25 0-129,-15 0 129,2 0-258,1 0 0,0 0 0,0-1 0,-1 1 0,-2-1-129,2 1 0,-2 0 129,-10 0-129,20 0 0,-20 0 129,13 9-129,-13-9 0,0 0 0,14 15 129,-14-15 129,0 0-258,7 13 258,-7-13-258,0 0 258,3 12-258,-3-12 258,0 12-258,0-12 0,0 19 129,0-5-129,0 1 0,0 3 0,0 6 0,0 1 0,0 1 0,0 3 0,0 3 129,1 0-258,1 2 129,-1 1 0,3-1 0,0-2 0,1-3 0,-1 3 0,-1-6 0,0-3-129,-1-3 258,0-3-258,0-2 129,-2-3 0,0-2 129,0-10-258,-3 16 129,3-16 0,-4 16 0,4-16 0,-6 14 0,6-14 0,-4 12 0,4-12 0,0 0 0,-7 12 0,7-12 129,0 0-129,-17 0 0,4 0 0,-2 3 0,-1-3 129,0 4-129,-3-2 0,-1 4 0,6-4 0,-1 2 0,4-3 0,11-1 0,0 0-129,0 0-258,0 0-1290,0 0-2967,15-5-258,-15 5-258,18-10-258</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53:18.802"/>
    </inkml:context>
    <inkml:brush xml:id="br0">
      <inkml:brushProperty name="width" value="0.05292" units="cm"/>
      <inkml:brushProperty name="height" value="0.05292" units="cm"/>
      <inkml:brushProperty name="color" value="#002060"/>
    </inkml:brush>
  </inkml:definitions>
  <inkml:trace contextRef="#ctx0" brushRef="#br0">11289 12190 1548,'-11'-7'2580,"11"7"-387,0 0-387,-13 0-516,13 0 0,0 0-129,-11 2-258,11-2-129,0 0-129,0 0 0,-13 9 0,13-9-258,0 0 258,-11 11-258,11-11 0,0 0-129,-13 13 0,13-13 0,-5 12-129,5-12 129,-1 15-129,1-15-129,0 15 129,0-15 0,1 16 0,-1-16 0,9 15 0,-9-15 0,11 14 0,-11-14 0,15 9 0,-15-9 0,18 8 0,-8-4 0,-10-4 0,19 3 0,-19-3 0,18 0 0,-18 0 129,16 0-129,-16 0 0,14-7 0,-14 7 0,15-8 0,-15 8 0,12-14 129,-12 14-258,12-19 129,-12 19 0,10-17-129,-10 17 129,8-20-129,-8 20 129,1-17-129,-1 17 129,0-13-129,0 13 129,-7-13-129,7 13 0,-18-10 129,7 9-129,-1 1 0,-1 0 0,-1 0 0,0 2 0,-2 4 0,2 2 0,1-1-129,13-7 0,-18 11-129,18 2-1032,0-13-2709,-3 18-129,3-18-516,7 17-129</inkml:trace>
  <inkml:trace contextRef="#ctx0" brushRef="#br0" timeOffset="2124.1215">11101 17169 1548,'0'0'2064,"0"0"129,0 0-387,0 0-387,-12 1-129,12-1-129,0 0 129,0 0-129,0 0-258,0 0 0,-14 13 0,14-13-258,-5 12 0,5-12 0,-2 15-129,2-15-129,-2 17-129,2-17 129,0 17-129,0-17 0,0 19 0,0-9-129,0-10 129,5 14 0,-5-14 129,8 20-129,-8-20-129,13 17 129,-13-17-129,16 9 129,-16-9-129,18 9 129,-18-9 0,21-1-129,-21 1 0,19-10 0,-8-2-129,-2 2 129,-2-5-129,0 2 129,0 2-129,-2-8 0,0 2 129,-3 1-129,-1 0 258,-1 2-129,0 0-129,0 2 129,0-1-129,0 13 0,-8-20 129,8 20-129,-13-14-129,13 14 129,-15-11 129,15 11-129,-20-13 0,9 12 0,11 1 0,-21-3 0,21 3 0,-16 0-129,16 0 0,-13 14-1032,13 0-2967,0-14-645,0 14 0,0-14-774</inkml:trace>
  <inkml:trace contextRef="#ctx0" brushRef="#br0" timeOffset="4708.2693">11284 12491 1548,'0'0'2580,"0"-11"-387,0 11 129,0 0-516,-2-10 0,2 10-258,0 0-129,0 0-387,0 0 0,0 0-258,0 0-129,-4 13-129,4-13-129,-4 18 0,2-7 0,2 6 0,-1-1-129,1 4 0,0 4 0,0 0 129,0 4-258,0 3 0,-2 3-129,1 3 129,1 3-129,0 0 0,0 1 0,0 0 0,0 1 0,1-2 0,3 2 129,0 0-129,-1-1 0,1 1 0,-1 2 0,1-1 0,-1 3 0,-2 0 0,3-3-129,-3 2 258,0-2-258,0-2 258,0 3-258,1-2 129,-2-2 0,1 2 0,-1-1 0,2-1 0,-2 2 0,1-1-129,1-3 129,0 2-129,-1 0 129,-1-1-129,2 5-129,1-1 258,-1-2 0,2 3 0,-2 2 0,0-1 0,1 2 0,-1-1 0,-1 1 0,2-2 0,-1 3 0,-1 1 0,-1-4 0,0 4-129,0-5 258,0 1-258,0 1 129,0 0 0,0-5 0,0 0 0,0-4 129,0 2-129,-1 0 0,1-1 0,0-1 258,0-1-258,0 0 0,-1 0 0,1 0 0,0 0 0,-4-2 0,3 2-258,-1-3 258,-1 3-129,1-3 258,0 4-258,-2-1 129,2 3 0,1-1 0,-1 1 129,0 0-129,2 0 0,-1 2-129,0-3 258,0 0-258,-2-2 129,2-3 0,0-2 0,-2-3 0,2-3 0,-1 0 0,1-3 0,1 9 0,0-2 0,-1 0 0,-2 0 129,2-1-258,-1 0 258,1-2-258,-2-2 258,-1-4-258,4-5 129,-3 4 0,2-4 0,0 4 0,-1 1-129,0 4 258,-1 0-258,0-3 258,-1 0-258,4 0 258,-6-2-258,5-2 129,-3-3 0,4-1 0,-1-1 0,0 0 0,1 2 0,-1-4 0,1 4 0,0-14 0,-1 22 0,-1-10 0,2-12-129,0 22 0,0-22-258,0 20-258,0-20-903,0 0-2709,0 0 0,0 0-645,0 0 516</inkml:trace>
  <inkml:trace contextRef="#ctx0" brushRef="#br0" timeOffset="5851.3346">11120 16361 129,'0'0'3870,"0"0"258,0 0-1290,0 0-774,-11 0-258,11 0-516,0 0-258,0 9-258,0-9 129,0 20-258,-1-10 129,1 9-387,0-2 129,6 8-258,-2-1 258,2 5-129,0 1-258,1 6 129,0-4-129,2 0 0,-2-2-129,3 0 129,-1-3 0,-1-1-129,1-6 0,-1-7 0,-2 3 0,-2-4 0,-4-12 129,0 0-129,13 12 0,-13-12 0,0 0 0,12 1 0,-12-1 0,9-7 129,-9 7-258,13-16 258,-3 3-129,0-8 0,0 5 0,4-6 0,-3-2 129,3 2-129,-1 0 0,1 3 0,-2 0 129,1 4-129,-1-1 0,-2 3 0,0-1 129,0 2 0,-1 0-129,-9 12 0,15-18 129,-15 18-129,9-11 129,-9 11-258,0 0-645,0 0-2193,0 0-1548,0 0-258,0 0-516,0 0 129</inkml:trace>
  <inkml:trace contextRef="#ctx0" brushRef="#br0" timeOffset="10399.5948">12205 11969 1,'7'7'3095,"-7"-7"-515,0 0 0,0 0-645,0 0 0,0 0-129,0 0-258,0 0-258,0 0-129,0 0-129,-11 5-387,11-5-129,-7 21 0,1-8-258,0 6 0,0 3-129,-2 2-129,1 4 0,-1 0 0,0-2 0,-3 1 0,3 0 0,-1-5 0,-1 1 0,2-6 0,0-2 0,1-1 258,-3-1-258,10-13 387,-13 17-387,13-17 129,-10 11-129,10-11 258,0 0-258,-8 12 0,8-12 0,0 0-129,0 0-387,0 0-387,0 0-2064,0-6-1032,0 6-516,0-17-387</inkml:trace>
  <inkml:trace contextRef="#ctx0" brushRef="#br0" timeOffset="10792.6173">11945 11997 3096,'0'0'4128,"7"3"-129,-7-3-1419,20 10-903,-20-10 129,28 19-258,-15-11-516,9 10-129,-7-5-258,7 6 0,-4-2-258,3 2 0,-5-4-258,3 2 0,-3-2 0,2 0-129,-1-4 129,-1 0-129,-2 0 0,1-3 0,-1 1 0,-1-2 129,-2-1-258,-11-6 0,18 13-387,-18-13-645,16 11-1032,-16-11-2322,10 6 0,-10-6-258,0 0 0</inkml:trace>
  <inkml:trace contextRef="#ctx0" brushRef="#br0" timeOffset="11153.6379">12519 12027 1935,'0'0'4515,"0"0"-129,0 0-387,0 0-1935,0 0-903,0 0-129,0 0-516,0 0-258,0 10-516,6 0-1290,-6-10-2451,4 11 0,-4-11-516,3 14 129</inkml:trace>
  <inkml:trace contextRef="#ctx0" brushRef="#br0" timeOffset="11356.6496">12551 12197 1677,'0'19'4128,"0"-19"129,0 16-387,5-5-2064,-5-11-387,0 0-645,0 11-258,0-11-903,0 0-1806,14 5-1677,-14-5-129,0 0-516</inkml:trace>
  <inkml:trace contextRef="#ctx0" brushRef="#br0" timeOffset="12412.71">12995 11879 1,'0'0'4127,"0"0"259,0 0 0,0 0-1548,-15 0-645,15 0-516,-11 3-387,11-3-258,-18 7-387,18-7-129,-13 4 0,13-4-258,-17 3 0,17-3-129,-14 1-129,14-1 129,-15 0-129,15 0 258,-11 0-258,11 0 0,0 0 0,-16 6 0,16-6 0,-5 12 129,5-12-258,-3 15 129,2-3 0,1 0 0,0 1 0,0 4 0,0 2 0,0 4 0,0 5 0,0 1 0,0 0-258,0 3 258,0 1 0,0-2 0,0-1-129,0-2 129,0-1 129,0-2 129,0 0-129,0-4 0,0-2 0,0-2 0,0-3 0,0-2 0,0-12-129,0 17 0,0-17 0,0 0 0,0 0 0,11 7 0,-11-7 0,12 0 0,-12 0 0,16-2 0,-5 0 0,0-1 0,0 3 0,1-2 0,-1 2 0,2 0 0,-3 0 0,-10 0 0,17 0 0,-17 0-129,13 0 129,-13 0-387,10 2-1677,-10-2-2193,0 0-387,0 0-129,0 0-516</inkml:trace>
  <inkml:trace contextRef="#ctx0" brushRef="#br0" timeOffset="16747.9579">13411 11985 2451,'0'0'3483,"0"0"-129,0 0-903,0 0-645,-12-14 0,12 14-516,-13-4-258,13 4 0,-15-1-387,15 1-129,-21-2 0,9 2-129,-4 0-129,0 4 0,-2 1 0,1 2-129,-3 2 258,3 3-258,-1 2 0,4 2-129,0-1 129,6 3 0,-3 1-129,8 1 129,-2-1 0,5 2 0,0-2-129,0 2 129,6-6-129,3 3 129,1-4 0,1-2-129,4-3 129,1-3-129,0-1 129,1-5-129,0 0 0,3-3 129,-2-8-129,2-2 0,-4-4 0,4-3 129,-2-1-129,-3-2 0,0 0 0,-3 0 0,-3 0 129,-3 2-129,0 1 0,-6 2 0,0 2 129,0-1-129,-6 5 129,6 12-129,-11-17 0,11 17 0,-13-5 0,13 5 0,-12 8 129,10 8-129,-1 1 0,0 8 0,3-2 0,0 4 0,0 1 0,3-2 0,2-2 0,3-4 258,-1-3-258,0-3 0,-7-14 0,20 15 0,-20-15-258,20 4 129,-7-3-516,-13-1-645,25-6-2451,-25 6-903,18-10-258,-18 10-258</inkml:trace>
  <inkml:trace contextRef="#ctx0" brushRef="#br0" timeOffset="17012.9731">13656 12176 1677,'0'0'4128,"13"16"387,-13-16-903,11 26-1290,-11-26-516,3 27-387,-3-27-645,1 26-129,-1-13-387,0 1 0,0 0 0,0 0-258,0-1 0,0-13-645,0 19-645,0-19-2580,-6 13-516,6-13-258,0 0 0</inkml:trace>
  <inkml:trace contextRef="#ctx0" brushRef="#br0" timeOffset="17411.9959">13857 11772 129,'1'-15'4128,"5"-3"258,-6 18 0,0 0-1935,0 0-258,13 4-516,-13-4-387,1 25-387,-1-7 0,3 10-387,-1-5-129,0 9 0,0 2-258,2 5 129,-3-2-129,1 1-129,0-4 129,0 0-129,-1 0 0,1-7-129,2-8 0,-2-7-129,4 1-387,-6-13-903,0 0-2709,0 0-387,13-3-129,-13 3-516</inkml:trace>
  <inkml:trace contextRef="#ctx0" brushRef="#br0" timeOffset="17900.0238">13901 11968 3870,'0'0'4644,"0"0"-129,16-9-129,-16 9-2838,20-5-258,-20 5-129,27-4-129,-12 4-516,7 2-129,-3 5-129,2 0 0,-2 0-129,-2 5 0,1 1-129,-3 3 0,-2-1 129,-2-1-129,-4 1 0,0 1 0,-6 1 0,-1-1 0,0-3 0,-7-1 0,-2 0-129,-4-2 129,-5-1 0,-1 0 0,-1-5 0,-2-1 0,-1 0 129,3-3-129,0 0 0,3 0 129,4 0-129,3-2 0,10 2 0,-12-2 0,12 2 0,0 0 0,0 0-129,0 0-129,6 0-774,-6 0-2451,12-1-903,-12 1-516,17 0-258</inkml:trace>
  <inkml:trace contextRef="#ctx0" brushRef="#br0" timeOffset="18800.0753">14242 11792 3870,'0'0'4515,"0"0"129,0 0-387,0 0-2838,0 0-258,13 0 0,-2 0-129,-11 0-387,20 0-129,-20 0-129,24-2 0,-24 2-258,22 0 129,-22 0 0,21 0-129,-8 0 0,-3 2 0,-10-2 0,21 5-129,-21-5 129,14 5-129,-14-5 129,0 0-129,11 8 0,-11-8 129,0 0-129,0 0 0,0 11 0,0-11 0,0 11 0,0-11 129,-9 19-129,6-4 0,-2 0-129,0 2 129,2 1 0,3 3 129,0 1-258,0-1 129,0 4 0,0-3 0,2 2 0,1 3 129,0-3-258,-2-3 129,0 2 0,-1-3 0,0-3 0,0-2 0,0 1 0,0-4 0,-2-2 0,-3 1 0,5-11-129,-14 13 129,14-13 0,-14 12 0,14-12 0,-19 9 0,19-9 0,-16 9 0,16-9 0,-17 8 129,17-8-129,-14 7 129,14-7-129,0 0 0,-13 3 0,13-3 0,0 0 0,0 0-129,0 0 129,0 0-129,0 0-516,0 0-2967,8 0-774,-8 0-516,0 0-258</inkml:trace>
  <inkml:trace contextRef="#ctx0" brushRef="#br0" timeOffset="21312.2189">15029 11935 1419,'0'-12'3741,"0"12"258,0 0-774,0 0-516,0 0-774,0 0-387,8 12-387,-8-12-129,6 20-258,-4-7-129,7 7-129,-4-3-129,5 3-129,-3 3 0,2 0-129,0-1 0,0-5 0,-1-6 0,-8-11-129,18 15 0,-18-15 129,19 0-129,-8-10 0,1-4 129,1-5-129,-1-2 0,-1-1 258,1-2-258,-1 3 0,-4 0 0,1 4 129,-5 5-129,-3 12 0,0 0 0,0 0 0,0 0 0,0 18 0,0 6 0,-1 6 0,-3 4 0,-1 2 0,0 6 0,2-2 129,-1-1-258,2-3 129,-2-5 129,4-2-258,-1-4 258,1-3-129,0-3 129,0-3-258,0-2 258,1-3-129,-1-11 0,4 16 0,-4-16-129,0 0-129,0 0-516,0 0-774,15 0-2967,-9-12 0,-1-1-387,1-7-258</inkml:trace>
  <inkml:trace contextRef="#ctx0" brushRef="#br0" timeOffset="21588.2348">15495 11891 2967,'14'-14'4386,"-14"14"129,0 0-258,6-11-2193,-6 11-516,0 0-258,0 12-258,0-12-516,-4 15-129,4-15-258,-1 16-258,1-3-903,0-13-2838,0 17-258,0-17-645,1 13-129</inkml:trace>
  <inkml:trace contextRef="#ctx0" brushRef="#br0" timeOffset="21800.2469">15531 12071 3612,'0'21'4515,"-2"-10"-258,2-11-129,0 23-2451,0-23-387,-1 15-645,1-15-387,0 0-387,8 17-1677,-8-17-2322,14 2 0,-14-2-387,11 0 258</inkml:trace>
  <inkml:trace contextRef="#ctx0" brushRef="#br0" timeOffset="22628.2943">16022 11751 3483,'0'0'4515,"0"0"-129,0 0-903,-5-12-1290,5 12-258,0 0-516,0 0-258,-15 0-387,15 0-258,-19 0 0,19 0-129,-23 3-129,12-1-129,-4-1 129,3 0-258,-1 0 129,1 2 0,12-3 0,-17 4-129,17-4 129,-15 5-129,15-5 0,0 0 129,-11 13-129,11-13 0,-2 14 129,2-14-129,0 21 129,0-8-129,1 3 129,2 3-129,0-1 0,0 6 129,0 0-129,-2 5 0,0 0 0,-1 2 129,0 0-258,0-4 258,0 1-129,0-3 0,0-3 0,-1-5 0,0-2 0,1-4 0,0-11 0,0 15 0,0-15-129,0 0 129,5 13 0,-5-13 0,0 0 0,17 2 0,-17-2 0,15 0 0,-15 0 0,22 0 0,-9-1 0,2 0 0,0 1 0,-1 0 0,0 0 0,0 0 129,-1 0-258,-2 0 0,-1 2-129,-10-2-645,26 3-2322,-26-3-1419,16 0 0,-16 0-645,18-4 0</inkml:trace>
  <inkml:trace contextRef="#ctx0" brushRef="#br0" timeOffset="23271.3308">16482 11879 3225,'0'0'4515,"0"0"0,-7-10 0,7 10-2322,-14-7-516,14 7-387,-17-5-516,17 5-258,-19-10-129,19 10-129,-23-4-129,9 4 0,-1 0 0,-1 0 0,1 5 129,0 7-129,1 3 0,0-1-129,1 4 129,1 3 0,3 1 0,4 1 0,-1 0-129,6-2 129,0-3 0,0 2 0,2-1 0,7-2 129,0-4-129,4 0 0,0-4 0,3-1 0,2-1-129,1-2 129,2-3-258,-4-2-129,8 3-1032,-11-3-3354,6-2 129,-5-6-516,3 3-258</inkml:trace>
  <inkml:trace contextRef="#ctx0" brushRef="#br0" timeOffset="23492.3437">16594 12126 4128,'10'27'4257,"-4"-14"129,1 3-258,3 5-2580,-7-10-387,7 8-129,-9-5-516,5 1-129,-6-4-258,0-11-645,5 18-2451,-5-18-1161,0 0-129,0 11-645</inkml:trace>
  <inkml:trace contextRef="#ctx0" brushRef="#br0" timeOffset="23920.3682">17058 11579 7611,'0'0'4773,"0"17"-129,0-5-1161,0 15-1806,-5-8-387,5 13 0,0-1-774,0 6 129,1 1-387,1 1 129,-1-1-258,0 3 129,0-1-258,-1 0 0,0-4 0,0-3 129,0-4-258,0-5 129,3-5-129,-3-19-387,10 22-1161,-10-22-2967,0 0 0,3-17-516,-1 3-129</inkml:trace>
  <inkml:trace contextRef="#ctx0" brushRef="#br0" timeOffset="24288.3891">17013 11890 4386,'-17'-13'4644,"17"13"-258,-20-9 0,-1 1-2580,21 8-387,-30-2-129,20 2-387,-10 0-129,7 7 0,-5 0-387,6 6 129,-4-4-258,6 7 129,0 0-258,4 2 129,2 2-129,4 2 0,0 0 0,4-3 0,6 1-129,0-1 129,4-2 0,5-6 0,2-5 0,1-1-129,3-2 0,0-3 0,2 0-129,-4-8-645,10 5-3741,-13-6-387,1 6-129,-6-11-387</inkml:trace>
  <inkml:trace contextRef="#ctx0" brushRef="#br0" timeOffset="25091.4351">17312 11700 7611,'0'0'4773,"0"0"129,0 0-645,5-17-2709,6 17-387,-11 0-129,18-4-387,-18 4-258,24 0-129,-13 0 0,2 0-129,-2 1 0,0 2-129,0 2 0,-11-5 129,19 8-129,-19-8 0,18 5 0,-18-5 0,12 11 0,-12-11 0,5 13 129,-5-13-129,0 18 0,0-18 0,-1 21 0,-2-9 0,0 3 0,0 1 0,1 3-129,0-1 258,1 4-129,0 1 0,0 1 0,1 1 0,0 3 0,0 2 0,0-1 0,0 1 0,0 2 0,3 4 0,-1-1 0,1-2 0,-1-2 0,0-3 0,-2-5 0,0-3 129,0-6-129,0-14 0,-11 15 0,11-15 0,-18 0 129,18 0-129,-18 0 0,7 0 0,11 0 0,-16-4 0,16 4 0,-14 0-387,14 0-2064,0 0-2322,-2 7 129,2-7-645,0 0-387</inkml:trace>
</inkml:ink>
</file>

<file path=ppt/ink/ink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0:15:44.886"/>
    </inkml:context>
    <inkml:brush xml:id="br0">
      <inkml:brushProperty name="width" value="0.05292" units="cm"/>
      <inkml:brushProperty name="height" value="0.05292" units="cm"/>
      <inkml:brushProperty name="color" value="#002060"/>
    </inkml:brush>
  </inkml:definitions>
  <inkml:trace contextRef="#ctx0" brushRef="#br0">12077 14091 1806,'0'0'2322,"0"0"0,11 11 129,-11-11-258,0 0-258,0 0-129,0 0-516,-12 7-129,12-7-387,-13 5 129,13-5-387,-18 4-129,18-4 129,-20 2-258,20-2 129,-22 2-129,22-2 0,-18 0-129,18 0 258,-11 0-258,11 0 0,0 0 129,-12 4-258,12-4 129,0 0 0,0 0-129,-13 13 129,13-13 0,-6 12-129,6-12 0,-6 20 129,5-8-129,0 2 129,0 3-129,1 0 0,0 2 0,0 4 129,0 0-129,0 4 129,0 2-258,2 1 129,-1 1 0,1 2 129,1-1-258,-2-1 129,1 3 0,0 0-129,-2-4 129,0-1 0,0 0 0,0 0-129,0-3 129,0 0 0,0-7 0,0 0 0,0-3-129,0-4 129,0 1 0,0-13 0,2 12 0,-2-12 0,0 0 0,15 2 0,-15-2 0,17 0 0,-5-1 0,1-3 129,2 0-129,1 3 0,1-3 129,0 0-129,-1 2 129,0 1-129,-4 0 0,-12 1-129,17-1 129,-17 1-387,13 0-645,-13 0-3096,0 0-387,0 0-258,0-9-387</inkml:trace>
  <inkml:trace contextRef="#ctx0" brushRef="#br0" timeOffset="-3.10353E10">12531 14258 258,'0'0'3999,"0"0"258,0 0-903,0 0-903,0 0-258,2 7-645,-2-7-387,0 0-516,-8 15-129,8-15-129,-12 20 0,5-7 0,-2-2 0,1 7-258,-3-1 0,-1 1 0,1 1-129,-3 3 0,-1-1 0,0 0 0,2 2 0,-2-2 0,1-4 0,3 0 0,1-2 0,2-3 0,8-12 0,-11 14 0,11-14-129,0 0 0,0 0 0,0 0-387,0 0-516,0 0-1677,0 0-1419,-11-9-387,11 9-258</inkml:trace>
  <inkml:trace contextRef="#ctx0" brushRef="#br0" timeOffset="-3.10353E10">12286 14289 2322,'13'-2'3612,"-13"2"-258,0 0-903,0 0-258,0-12-645,0 12-129,0 0-516,0 0 129,11 0-387,-11 0 0,10 11-258,-10-11 129,13 18-258,-3-6 129,-2 4 0,5 2-129,-1-1-129,6 5 258,-2-2-258,3 5 129,3-1-129,-1 1 129,-1-6-129,1 3 0,-5-7-129,1 0 129,-5-6-129,-12-9 0,17 12 0,-17-12 0,0 0 0,11 2 0,-11-2-129,0 0 0,0 0-258,1-9-774,-1 9-3225,0 0-258,4-10-129,-4 10-387</inkml:trace>
  <inkml:trace contextRef="#ctx0" brushRef="#br0" timeOffset="-3.10353E10">12911 14156 2193,'0'0'4257,"0"0"129,0 0-1032,0 0-1032,0 0-387,0 0-645,6 7-387,-6-7-129,0 0-129,0 0-129,13 13 0,-13-13-258,14 12 0,-14-12 0,13 15 0,-13-15-129,17 16 0,-17-16 129,17 15-258,-17-15 129,23 19-129,-11-11 129,0 3 0,0 1-129,0-2 0,0 3 0,0-1 129,-2-1-129,-10-11 0,20 20 0,-20-20 0,14 18 0,-14-18 129,13 14-129,-13-14 0,11 13 0,-11-13 0,0 0 0,0 0 0,8 10 0,-8-10 0,0 0 0,0 0 129,0 0-129,0 0 0,0 0 129,0 0-129,-7 2 0,7-2 0,-14 1 0,14-1 0,-12 5 0,12-5 0,-16 7 0,16-7 0,-21 11 0,10-3 0,-1 0 0,1 2 0,-2 1 0,0 0 0,0 0 0,1 1 129,0 0 0,2-1-129,-1 0 129,11-11 0,-18 17 0,18-17 129,-17 13-129,17-13 129,-14 9-129,14-9-129,0 0 129,-10 4 0,10-4-129,0 0-129,0 0 0,0 0-129,6 0-258,-3-9-1677,9 9-2322,-12 0-516,15-15-129,-15 15-516</inkml:trace>
  <inkml:trace contextRef="#ctx0" brushRef="#br0" timeOffset="-3.10353E10">13519 14112 3612,'0'13'4515,"0"-13"-129,0 0-1677,0 0-516,0 0-387,9 12-387,-9-12-516,0 0 0,13 7-258,-5 4-129,-4 2-258,5 2 0,2 2 0,-1 3 129,0 1-258,4 1 129,-4-3-129,2 0 0,1-5 0,0 1 0,-1-8-129,-2 1 129,1-8-129,1 0 0,-1-1 129,2-8-129,-3-6 0,3 2 0,-2-4 129,-1 0-129,-1 1 0,0-2 0,-2 4 129,-2 1-129,-5 13 0,6-12 129,-6 12-129,0 0 129,0 0-129,0 14 0,-1 3 129,-1 5-129,-2 7 0,0 5 129,1 2-129,-1 5 0,0 3 0,-1 4 129,-1-1-129,-1-1 0,1-6 129,-2-4-129,1-5 129,0-5-129,0-8 0,1-6 0,6-12-129,0 0 0,0 0-387,-7-8-129,7 8-1806,7-20-2193,0 7-516,-3-11-129,5 3-387</inkml:trace>
  <inkml:trace contextRef="#ctx0" brushRef="#br0" timeOffset="-3.10353E10">14054 13950 2709,'0'0'4644,"1"11"0,-1-11-129,0 0-2064,8 12-1032,-8-12-258,0 0-129,0 0-516,18 13 0,-18-13-129,21 1 0,-21-1 129,23 4-258,-11-4 0,2 0 0,-2 0-129,0 0 0,1 0 0,-2 0 0,1 0 0,-12 0-129,18 0 0,-18 0 129,15 0-129,-15 0 0,11 3 0,-11-3 129,0 0-129,0 0 0,8 10 0,-8-10 0,0 0 129,0 15-129,0-15 0,0 14 129,0-14-129,-5 18 0,2-7 0,0 1 129,1 0-129,0 2 0,-1 1 0,2 3 0,0 0 0,1 2 0,0-1 0,0 0 0,0 5 0,1 1 0,1 0 0,2 3 0,-2-1 0,1 2 0,0 2 0,0 1 0,-1-2-129,-1-1 129,0-2 0,0-2-129,-1 0 129,0-2 0,0-5 0,-2-2-129,-1-2 258,-2-1-258,5-13 129,-7 19 0,7-19 0,-10 10 0,10-10 0,-11 14 0,11-14 129,-12 9-129,12-9 129,-14 5-129,14-5 129,-13 4 0,13-4-129,-15 0 129,15 0-129,-12 0 0,12 0 0,0 0 0,-12 2 0,12-2-129,0 0-258,0 0-645,0 0-3870,0 0 0,11 0-516,-11 0-129</inkml:trace>
</inkml:ink>
</file>

<file path=ppt/ink/ink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03:09.215"/>
    </inkml:context>
    <inkml:brush xml:id="br0">
      <inkml:brushProperty name="width" value="0.05292" units="cm"/>
      <inkml:brushProperty name="height" value="0.05292" units="cm"/>
      <inkml:brushProperty name="color" value="#FF0000"/>
    </inkml:brush>
  </inkml:definitions>
  <inkml:trace contextRef="#ctx0" brushRef="#br0">2586 4828 2193,'0'0'2580,"0"0"129,0 0-645,-11-12 129,11 12-645,0 0-129,0 0-258,0 0-258,-11 0-258,11 0-129,-14 7 0,14-7-387,-18 22 0,6-7 0,1 0 0,-2 6-129,-3-1 129,1 6-258,-1 1 129,0 0 0,-3 1 0,0 1 0,1-3 0,0-1 0,-1-3 0,5-5 0,1-3 0,1-4 0,12-10 0,-15 11-129,15-11-129,0 0-258,0 0-387,0 0-1161,0 0-2064,0 0 0,-2-12-258</inkml:trace>
  <inkml:trace contextRef="#ctx0" brushRef="#br0" timeOffset="418.0238">2232 4841 3354,'0'-12'3483,"0"-8"-516,0 20-516,4-13-258,8 13-645,-12 0-258,20 0-387,-8 2-129,7 11-129,-2-3 0,6 8-258,-3-2 0,6 6 0,-3 0-129,4 4 129,-5-4-129,4 4 0,-2-2-129,-1-4 0,-3 0-129,2-3 129,-4-5-129,-2-4 129,1-4-258,-4-4 129,-1 0-129,-12 0-258,22-5-774,-18-10-1161,-4 15-2064,14-13-258,-14 13-258,12-13 0</inkml:trace>
  <inkml:trace contextRef="#ctx0" brushRef="#br0" timeOffset="895.051">2911 4757 4257,'0'0'4257,"0"0"-516,11 2-645,-11-2-774,0 0-645,-2-7-645,2 7-387,0 0-258,0 0-129,0 0 0,0 0-774,1 9-1548,-1-9-2064,3 17-387,-3-5-258,1 3 0</inkml:trace>
  <inkml:trace contextRef="#ctx0" brushRef="#br0" timeOffset="1090.0621">2962 4988 645,'0'0'3612,"0"0"129,0 0-258,0 12-2193,0-12-774,0 0 0,0 0-774,0 0-903,0 0-2064,15 0-387,-15 0-129</inkml:trace>
  <inkml:trace contextRef="#ctx0" brushRef="#br0" timeOffset="1878.1074">3456 4654 3225,'0'0'3612,"0"0"-516,0 0-903,0 0-129,-12-14-774,12 14 0,-16-3-387,16 3 0,-19-3-387,19 3 0,-21-2 0,21 2 0,-21 0-129,21 0-129,-19 0 129,19 0 0,-19 2-258,19-2 0,-12 11 129,12-11-129,-9 21 0,8-7-258,1 2 258,0 4-129,0 4 129,0-1-258,0 9 129,0-4 0,0 2-129,1 3 129,-1 3 0,0-1-129,0 1 129,0 0 0,0-4-129,-1 2 0,-1-5 129,-1-4-129,2-4 129,1-7 0,0-2-129,0-12 129,0 11 0,0-11 0,0 0 0,16 0 0,-16 0 129,16-5-129,-16 5 0,20-6 0,-10 4 0,1-1 0,0 3 0,0-1 0,1 1-129,-12 0-258,22 1-129,-22-1-1548,20 0-1935,-20 0-645,21-1 0,-21 1-129</inkml:trace>
  <inkml:trace contextRef="#ctx0" brushRef="#br0" timeOffset="2223.1271">3555 4910 3225,'0'0'4257,"0"0"-387,0 0-1161,8 3-1161,-8-3 0,16 0-516,-16 0-387,22 0-258,-9 0-129,1 0 0,0 0-258,-1-3 0,3 3-387,-16 0-903,27-4-2451,-15 4-387,-12 0-258,19-4 129</inkml:trace>
  <inkml:trace contextRef="#ctx0" brushRef="#br0" timeOffset="2583.1477">3902 4709 2193,'0'0'4128,"3"-11"-129,-3 11 0,0 0-2193,4 9-387,1 9-258,-5-1-516,0 9-258,-4 2 0,3 4 0,-3 1-129,3 5 0,-1-3-129,1 2 0,1-4-129,0-3 0,0-6 0,3-3 0,3-4-387,-6-17-645,16 11-2967,-16-11-387,15-3 129,-7-9-516</inkml:trace>
  <inkml:trace contextRef="#ctx0" brushRef="#br0" timeOffset="3058.1749">4120 4763 3096,'0'15'3741,"-12"12"258,10-4-2064,-9-6-258,11 10 0,-7-3-387,7 3-258,0-7-387,8 5 0,2-9-387,3-2 0,3-3 0,3-4-129,3-7 0,4-4 0,-1-8-129,2-2 129,-4-3-129,1-3 129,-3-4-129,-6 0 129,-2-3 0,-6 3-129,-7-2 0,0-2 129,-6 1-129,-9 3 129,-2 3-129,-5 4 0,2 6 0,-2 6 0,-2 2 0,3 6 0,2 11-129,3 3 0,6 7-129,-1-2-387,11 9-1935,0-4-1419,1-1-516,7-1 0,2-4-129</inkml:trace>
  <inkml:trace contextRef="#ctx0" brushRef="#br0" timeOffset="3327.1903">4538 4949 4773,'7'14'4515,"-4"-3"-387,-1 6 0,3 0-3096,-5-1-387,0 5 0,0 0-516,-2-1-387,2 5-2064,0-7-1806,-2-4 0,-2 0-645,4-14 516</inkml:trace>
  <inkml:trace contextRef="#ctx0" brushRef="#br0" timeOffset="3678.2104">4759 4739 4773,'0'0'4515,"0"0"0,0 0-516,-7 3-2451,10 14-387,-3-5-129,4 9-258,-2 1-516,1 5 0,-2-1-129,2 3 0,-3-2-258,0-1 0,0 3-258,0-11-774,1 6-2838,-1-12-387,0-12-258,10 10-387</inkml:trace>
  <inkml:trace contextRef="#ctx0" brushRef="#br0" timeOffset="4121.2356">5000 4716 4257,'-20'33'4386,"7"-13"129,4 3-516,-5-1-2580,14 8-258,-6-10-258,6 7-258,5-9-258,7-2 0,1-4-258,5-3 0,0-4-129,4-2 129,-1-3-129,1-2 0,2-5 0,-2-5 0,-1-1 0,-4-5 0,0-2 129,-5-4-129,-4 2 0,-3-4-129,-4 2 129,-1 1 0,-9 2-129,-3 3 129,-3 6 0,-3 0 0,-4 10 0,-1 2-129,5 0-129,-5 2-387,12 14-903,-6-7-2451,17-9-516,-13 17 129,13-17-516</inkml:trace>
  <inkml:trace contextRef="#ctx0" brushRef="#br0" timeOffset="4822.2756">5220 4474 2709,'11'7'4257,"14"-7"-258,-10 0-129,-1-4-2580,9 4-129,-5-3 0,7 3-516,-6 0-258,2 0 0,-3 0-258,-3 1 129,-3 4-258,-1-2 129,-11-3-129,11 9 129,-11-9-129,2 11 129,-2-11-129,0 15 129,0-15 0,0 20 0,-1-5 0,0 3 0,-2 2 129,3 2-258,0 2 129,0 2-129,0 2 258,0 3-258,0 0 129,0 4-258,2-2 129,0 1 0,0-2 0,3 6 0,-3-4 0,2-2 0,0 1 0,0-8 0,-2 4 0,2-7 0,-2-3-258,-2-5 258,0-2 0,0-12-129,-9 11 129,-2-7 0,-3-4 0,-1 0 0,-4 0 0,4 0 129,-3-3-129,4 1 0,2 1-129,2-5-258,10 6-3225,0 0-774,0 0-129,0-14-516</inkml:trace>
  <inkml:trace contextRef="#ctx0" brushRef="#br0" timeOffset="6070.3472">6249 4674 516,'11'1'3483,"-11"-1"258,11 16-129,-11-16-1935,17 26-774,-12-13 0,7 7 258,-3-2-129,8 2-387,-7-4-129,9 3 129,-6-8-258,5 0 0,-4-6-129,3 0 0,0-5 0,-2 0-129,0-10 129,-1 1-129,-2-3 129,3-1-129,-5-1 129,0 2-129,-4-2 258,-6 14-129,8-18 0,-8 18-129,0 0 129,0 0-258,0 0 129,0 0 0,-1 20-129,-1-1 0,-1 6 0,1 3 0,2 2 0,0 4 0,-1 0 0,1 2 0,0-2-129,0-1 129,0-1 0,0-6 0,0-1 0,0-4 0,0-3-129,1-5 0,-1-13 0,0 0-387,12 10-516,-12-19-1290,0 9-2064,17-32-129,-6 8-387,0-6 129</inkml:trace>
  <inkml:trace contextRef="#ctx0" brushRef="#br0" timeOffset="6279.3591">6773 4657 5289,'0'11'4257,"0"-11"-258,0 0-129,0 18-3354,0-18-387,0 0-387,8 10-2838,-8-10-645,14 7-387,-14-7-129</inkml:trace>
  <inkml:trace contextRef="#ctx0" brushRef="#br0" timeOffset="6466.3698">6862 4870 3870,'-6'30'4386,"6"-30"-387,-6 13-903,6-13-1548,-3 12-516,3-12-258,0 0-1032,0 0-2322,0 0-1290,9-9-387,-9 9-129</inkml:trace>
  <inkml:trace contextRef="#ctx0" brushRef="#br0" timeOffset="7294.4172">7339 4502 129,'0'0'3999,"0"0"129,0 0 0,0 0-1806,0 0-258,-18-6-774,18 6-258,-23-3-258,23 3-258,-25-1-129,14-2-129,-3 3 0,14 0-129,-20 0 129,20 0 0,-18 3-258,18-3 129,-13 10 0,13-10-129,-10 13 129,10-13 0,-3 21-129,3-7 129,0 1-129,0 4 0,2 0 129,3 3-258,-2 4 258,2 1-258,-2 0 129,1 2-129,-2 3 129,1-2 0,-2 2-129,-1-4 129,0 1 0,0-1 0,-2 1-129,-2-3 129,2-3 0,-1-6-129,1-4 129,2 0 0,0-13-129,0 15 129,0-15 0,0 0-258,8 1 258,-8-1 0,11 0 258,-11 0-258,20-5 0,-20 5 0,21-8 0,-11 5 0,2 1 0,1 2 0,-1 0 0,-2 0 0,-10 0 0,18 0 0,-18 0 0,14 4-387,-14-4-1161,11 10-2580,-11-10-258,0 0-387,0 0-258</inkml:trace>
  <inkml:trace contextRef="#ctx0" brushRef="#br0" timeOffset="20878.1941">7492 4816 258,'0'0'3225,"0"0"0,0 0-1419,0 0-129,11-7-516,-11 7-129,13-7 0,-3 5-129,-10 2-129,23-8-129,-13 3 129,8 5-387,-3-2 129,3 0-129,-2 0-129,4 2-129,-1-1 258,1 1-258,-1-2 0,-2 2-129,1 0 129,-3-3-129,-2 3 0,-1 0 129,-12 0-129,14-1 0,-14 1 0,0 0-129,11-1-774,-11 1-2322,0 0-903,0 0-129,0-12-258</inkml:trace>
  <inkml:trace contextRef="#ctx0" brushRef="#br0" timeOffset="22950.3127">8024 4568 903,'8'-6'3741,"-8"6"516,0 0-387,6 10-2193,-6-10-129,6 24-129,-6-11-258,7 12-387,-6 0-129,5 7-387,-5-6 129,5 7-129,-5-5-129,3-1 0,-3-3-129,5-3-129,-3 0-129,-1-8-258,8 1-903,-10-14-2322,8 11-645,-8-11-387,17-4 258</inkml:trace>
  <inkml:trace contextRef="#ctx0" brushRef="#br0" timeOffset="23386.3376">8241 4584 2709,'2'19'4257,"-2"1"0,-2 2-129,2 11-2709,-5-4-258,5 7 129,0-5-516,7 2-387,0-7 129,9-3-258,-1-6 0,5-6 0,1-6-258,1-5 258,2-2-258,-2-6 129,-4-9-129,0-4 0,-2-5 0,-6-1 129,-4-3-129,-5-3 0,-1-4 0,-7 3 129,-6 1 0,-3 5 0,-4 5-258,0 5 258,-2 7-129,1 8 129,0 3-129,2 10 0,1 9-129,5 2 0,5 7-129,2 1-387,6 6-387,2-10-2064,16 6-1161,2-9-516,8-2-129</inkml:trace>
  <inkml:trace contextRef="#ctx0" brushRef="#br0" timeOffset="23814.3621">8764 4589 129,'-9'0'3870,"-5"7"387,3 7-387,-4 9-1677,-1-5-774,10 14-129,-3-10-129,9 9-258,0-8-258,9 3-258,1-7-129,8 0 0,0-9-129,3-2-129,-2-4 129,0-4-129,4-1 0,-6-5 0,0-8-129,-3-1 129,-3-4 0,-6-5 129,-1-1-258,-4-3 129,-4-1 0,-4 0 129,-8 1-129,0 5 258,-6 6-387,0 4 258,0 9-129,-2 4-129,3 11-258,2 1-774,11 11-2193,0-2-903,3 1-258,5 0-258</inkml:trace>
  <inkml:trace contextRef="#ctx0" brushRef="#br0" timeOffset="24370.3939">9093 4557 4773,'-12'27'4515,"4"-12"-258,1 11-645,-6-9-2193,12 15-258,-7-8-258,8 6-387,0-8-129,10 3 0,0-5-129,6-6-129,2-6 0,3-2 0,2-6-129,-1-6 0,0-4 129,0-5-129,-4-6 129,-2-1-129,-4-3 0,-3-4 0,-7-2 0,-2 2 129,-3 0-129,-9 5 129,-3 4-129,-4 4 129,-3 6-129,1 9 129,-4 1-258,2 12 0,3 8-129,4-3-645,13 12-2322,0-4-1290,3 0-258,9-2-387</inkml:trace>
  <inkml:trace contextRef="#ctx0" brushRef="#br0" timeOffset="24610.4076">9457 4841 5676,'18'9'4773,"-8"3"-129,-10-12-387,0 13-3354,0 4-129,-7-4-258,0 7-129,0-3-387,-2 3 0,2 1-645,-5-8-516,10 8-2967,-5-4-387,5-5-129,2-12-258</inkml:trace>
  <inkml:trace contextRef="#ctx0" brushRef="#br0" timeOffset="24934.4261">9630 4556 4257,'11'-9'5031,"-11"9"-387,0 0-129,0 0-2838,15 25-645,-15-9 258,4 12-645,-3-4 0,3 7-387,-2-3 0,2 3-129,-2-4 129,2 1-258,0-4-258,-3-6-258,7 7-645,-8-25-2838,5 19-774,-5-19-129,10-1-516</inkml:trace>
  <inkml:trace contextRef="#ctx0" brushRef="#br0" timeOffset="25353.4501">9873 4518 5289,'-4'41'4902,"-4"-16"-387,0 7-129,-6-6-3354,9 11-387,-2-7 258,7 4-387,0-11 0,6-1-258,5-5-129,4-5 129,3-5-258,3-6 129,-1-2 0,3-11-129,1-2 0,-4-4 0,-2-6 0,-1-4 0,-5-4 0,-5-1 129,-3 2-129,-4 0 129,0 2-258,-4 4 258,-7 4-129,-5 10 0,-1 6 0,-4 5-129,1 2 0,-2 9 0,2 8-258,0-1-258,11 9-516,-5-11-2064,13 6-1290,1-2-387,6-4-129</inkml:trace>
  <inkml:trace contextRef="#ctx0" brushRef="#br0" timeOffset="25782.4746">10355 4499 4644,'-5'10'4644,"-7"7"-387,-6 5 0,1-5-2967,4 14-774,-1-4 129,8 7-129,1-7 129,5 2-387,6-10 387,8-5-516,4-2 0,3-7 0,-1-5-129,2 0 0,0-10 0,-2-4 129,1-4-258,-3-5 129,-4-5-129,-5-2 387,-2 0-387,-5 0 258,-2 2-129,-9 3 129,-4 7-129,-4 5 129,-3 9-129,-4 4-129,1 1 0,-2 9 0,7 5-258,-5-5-1032,15 10-2709,2-1-645,6-2 0,5-2-645</inkml:trace>
  <inkml:trace contextRef="#ctx0" brushRef="#br0" timeOffset="26210.4991">10727 4518 3354,'-43'47'4644,"30"-21"-516,7-1 0,6 1-2967,4-11 0,12 6-645,4-13 0,5 2-258,0-7 0,2-3-129,-2-1 0,0-9-129,-4-2 0,-4-3 0,-6-4 0,-5-3 129,-6-2-258,0-2 258,-11 0-129,-3 3 129,-2 1 0,-5 5 129,-4 8-258,3 4 129,-3 5-258,4 0-258,10 17-1677,-1-5-2322,3 1 0,8 1-516,1-3 129</inkml:trace>
  <inkml:trace contextRef="#ctx0" brushRef="#br0" timeOffset="27201.5558">11032 4264 5547,'0'0'4773,"0"0"0,0 0-387,22 0-3096,-22 0 0,25-4-516,-11-1-129,6 5-258,-3-3 0,2 3 0,-4-2-129,0 2-129,-3 0-129,0 0 0,-12 0 129,11 5-129,-11-5 0,9 9 0,-9-9 0,1 24 0,-1-9 0,0 4 0,0 4 0,0-1 0,-4 3 0,2 5 0,-2 0 0,3 0 0,1 3 0,-1 0-129,1 1 129,0 0-129,0-3 258,1 2-129,4 0 0,-2-3-129,0 0 258,4-1-129,-1-3 0,-2-1 0,1 1-129,-1-9 129,-3 0 0,0-2 0,-1-3 0,0-12 0,-5 16 0,5-16 0,-17 6 0,5-2 0,0-3 0,-2-1-129,1 0 129,-2 0-516,15 0-774,-20 0-3225,20 0-387,-15-5-258,15 5-258</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17:43.463"/>
    </inkml:context>
    <inkml:brush xml:id="br0">
      <inkml:brushProperty name="width" value="0.05292" units="cm"/>
      <inkml:brushProperty name="height" value="0.05292" units="cm"/>
      <inkml:brushProperty name="color" value="#FF0000"/>
    </inkml:brush>
  </inkml:definitions>
  <inkml:trace contextRef="#ctx0" brushRef="#br0">11784 13459 5289,'0'0'4773,"0"0"-387,-6-10-903,6 10-516,0 0-1161,0 0-645,-8 0 0,8 0-387,0 0-129,-2 14-129,2-14-258,-2 24 0,1-7-129,1 9 129,-2 1-258,2 8 258,-2 3-258,2 8 129,-4 2-129,1 2 129,0-1-129,0-2 129,0-5-129,-1-5 0,1-5 0,2-9 0,-2-8 0,3-15-129,0 17-258,0-17-258,0 0-387,-2-15-3354,2 1-387,0-11-516,0 2-258</inkml:trace>
  <inkml:trace contextRef="#ctx0" brushRef="#br0" timeOffset="316.0179">11708 13503 7998,'0'-16'4902,"0"16"-387,7-14 0,4 13-3354,-11 1 0,21-12-129,-7 3-258,7 6-258,-2-4-129,5 2 0,0 0-129,2 2 0,-2-1-129,3 1-129,-4-1-129,-3-1-129,-1 5-258,-5-6-387,1 10-1419,-15-4-2193,0 0-516,0 18 0,-4-1-387</inkml:trace>
  <inkml:trace contextRef="#ctx0" brushRef="#br0" timeOffset="548.0314">11775 13717 10062,'7'0'5160,"3"-3"-387,7-1 129,-6-7-3741,11 10-129,-2-5-387,3 3-258,-1-1-129,0 1-258,-4 2 0,2 1-129,-5 0-258,-4 0-645,6 0-3096,-17 0-774,14 6-129,-14-6-387</inkml:trace>
  <inkml:trace contextRef="#ctx0" brushRef="#br0" timeOffset="1120.0637">12233 13391 10965,'5'-20'5031,"-1"10"-129,-4 10-129,0 0-3612,7 15-387,-3 0-129,3 6-258,1 5-258,0 9 129,2 2-129,-1 3 0,5 5 0,-3 4-129,0-1 0,2 2 129,-3-5-129,1-5 0,1-3 0,0-9 0,-1-7-129,0-10 129,1-7 0,-2-4 0,-1-14 0,3-8 0,-2-7 0,-1-6 0,1-3 0,2-4 129,1-3 0,-1 3-129,-1 1 258,2 6-258,0 4 129,-3 4 129,-1 3-129,-1 6-129,-1 1 129,-7 17 0,12-16-129,-12 16 0,7-3-258,-7 3-903,10 0-3870,-10 0 0,3 11-387,-3-11-645</inkml:trace>
  <inkml:trace contextRef="#ctx0" brushRef="#br0" timeOffset="1840.1053">13115 13253 4773,'0'0'4773,"0"0"0,-10 0-258,7 14-2580,-14-8-129,8 20-516,-8-4-129,0 13-516,-4 4 0,4 8-129,-5 4 129,8 6-258,0 8-258,5 2 258,4-1-258,5-2 129,3-3-129,6-5 129,4-7 0,2-5-129,4-9 129,2-5 0,1-10 0,2-2-129,-3-6 129,-1-2-129,-3-6-129,-3-1-129,-1-1-516,-9-9-2838,-4 7-1806,7-11 0,-7-1-645,-1-10-516</inkml:trace>
  <inkml:trace contextRef="#ctx0" brushRef="#br0" timeOffset="4278.2446">13513 13493 2193,'0'0'2838,"0"0"-516,0 0-387,0 0-258,0 0-387,0 0 0,0 0-129,0 0 129,0 0 0,0 0-387,0-12 0,0 12-258,0 0 0,0 0-129,0 0-129,0 0-129,0 0 129,0 0-129,0 0-129,0 0 0,0 0 0,0 0 129,0 0-129,0 0 0,0 0 129,0 0-129,0 0 0,0 0 0,0 0 0,0 9 0,0-9-129,0 17 0,0-1 0,0 3 129,0 5-129,0 5 0,2 1 0,-1 5 0,0 1 0,0 2 0,1-3 0,0-1 0,-1 0-129,2-6 129,-2-1 0,2-5 0,-1-4-129,-2-3 129,1 0-129,-1-15-129,3 13-129,-3-13-645,0 0-3225,0 0-258,0 0-258,5-11-387</inkml:trace>
  <inkml:trace contextRef="#ctx0" brushRef="#br0" timeOffset="6065.3469">13354 13398 516,'0'0'4386,"0"0"129,0 0 0,0 19-1806,0-19-516,0 0-516,0 0-258,10 12-258,1-11-258,11 5 0,0-3-258,7 4-129,0-1-129,7 1-129,-6-3-129,2 0-129,0 2 0,-5 0 129,-1 0-129,-5-2 0,-2-3 0,-3 1 0,-2-1 0,-4-1 0,1 0 0,-11 0-129,16-3-258,-16 3-516,15-15-3870,-15 15 0,9-12-387,-9 12-387</inkml:trace>
  <inkml:trace contextRef="#ctx0" brushRef="#br0" timeOffset="8912.5098">13954 13600 516,'4'-21'4515,"-3"5"387,-1 16-387,0 0-1419,-7-18-1032,7 18-645,0 0-387,-10 22-258,1-3-258,3 8-129,-2 6-129,-2 8 0,0 6-129,-2 1 129,0-3-258,2 0 129,-1-7-129,4-3 0,-2-11 0,3-10 0,6-14 0,0 0 129,0-13-129,7-11 0,1-8 0,3-4 129,-1-7 0,0-2 0,-1-6 129,2 6-129,-2-4 258,0 6-258,-2 4 258,3 7-129,-3 6-129,3 11 129,-2 7-129,1 8 0,-2 11 0,4 12-129,-1 4 0,0 7 129,2 8-129,0 2 0,2 5-129,-2-2 129,0 3-129,-1-6 129,0-1-129,-4-9-129,1-2-258,-4-13-129,3 2-1161,-7-21-2838,0 0-258,0 0-387,0 0-129</inkml:trace>
  <inkml:trace contextRef="#ctx0" brushRef="#br0" timeOffset="9124.5219">13889 13863 6966,'0'0'5031,"0"0"0,8-9-387,14 3-2967,-4-11-387,9 7-387,-1-6-258,5 7-387,1 4-903,-9-4-3870,7 6-129,-7-4-645,-1 1-258</inkml:trace>
  <inkml:trace contextRef="#ctx0" brushRef="#br0" timeOffset="9669.553">14401 13736 6321,'0'0'5031,"0"0"-129,8-4-258,10 2-2967,-5-11-645,11 11 129,-4-6-516,5 7-129,1-2-258,0 3 0,-2 0-258,-1 0 0,-2 0 0,-2 0-258,-3 3-258,-8-5-1290,3 2-2838,-11 0-258,0 0-258,0-8-387</inkml:trace>
  <inkml:trace contextRef="#ctx0" brushRef="#br0" timeOffset="9958.5695">14578 13578 7998,'16'-10'5031,"-1"10"-258,-2-2-129,11 2-3612,-8 0-258,6 9 0,-2 2-387,1 3-129,-3 1-129,-3 4 0,-3 1 0,-5-1-129,-4-4 0,-3 1 0,-1 1-129,-7-3 129,0 0-129,-4-7-258,5 3-258,-5-10-1032,12 0-2838,-9 3-516,9-3 0,0 0-387</inkml:trace>
  <inkml:trace contextRef="#ctx0" brushRef="#br0" timeOffset="10359.5926">15106 13497 9804,'10'-19'4902,"-10"19"-129,0 0-129,5 12-3741,-1 9-258,-4 5-258,1 8-129,1 7-129,0 4 129,-2 2-258,2 2 129,-2 2-129,1-7 0,0 0-129,-1-12 0,0 3-387,-1-20-645,2-1-3483,-1-14-129,0 0-387,-4-7-387</inkml:trace>
  <inkml:trace contextRef="#ctx0" brushRef="#br0" timeOffset="10633.6082">14967 13520 9417,'-13'-1'5418,"13"1"-387,0 0 0,9-8-3741,3 1-387,9 1 0,3-4-258,6 2-258,0 1 0,6 1-129,-2 2-129,-2 1 0,3 0-258,1-2-129,-1 5-258,-7-8-1161,5 6-3225,-9-8-258,2 3-387,-6-11-387</inkml:trace>
  <inkml:trace contextRef="#ctx0" brushRef="#br0" timeOffset="11105.6352">15491 13539 9546,'11'9'5289,"-4"9"-387,-7 2-258,11 8-3483,-10 5-645,5 8-129,-2 0-129,1 3-258,1-4 0,0-3-129,4 0-258,-6-16-387,5 10-1935,-5-21-2064,-4-10 0,0 0-387,0 0-387</inkml:trace>
  <inkml:trace contextRef="#ctx0" brushRef="#br0" timeOffset="11675.6678">15476 13565 10449,'-5'-47'5289,"5"21"-258,3 6 0,-1-3-3999,11 11-258,-1-2-129,4 9-258,2 5-129,2 0-129,2 11 0,0 2-129,-3 3 0,0 3 0,-2 2-129,-5-2 0,-3 2 0,-6 1-129,-3 5-129,-3-4 129,-8 6-129,-2-4 129,-6 0 0,0-4 0,1-3 129,0-5 0,5-5 0,4-6 129,9-2 129,0 0-129,7-15 129,8 7-129,5-4 129,5 2 0,2 4-129,-1 3 0,1 3 0,-3 0 0,-3 9-129,-4 2-129,-3 10 0,-7 0-129,-1 9 0,-6-5 0,-3 6 0,-7-5 0,-3 2 129,-4 0 129,-1-8 129,1-4 258,-4-5 0,4-2 258,0-8 0,6 4-129,-2-5 0,13 0 0,-10-7-129,10 7-516,6-8-1548,2-6-2967,6 3-129,0-7-387,6-1-387</inkml:trace>
  <inkml:trace contextRef="#ctx0" brushRef="#br0" timeOffset="12531.7168">15910 13270 10191,'15'2'5289,"-6"6"-516,8 11 0,-9 3-3870,15 12-387,-1 3 0,4 9-258,-2 6 0,-2 4-129,1 5-129,-7 6 0,-4-2-258,-4-1 258,-7-3-129,-1-3 0,-8-3 0,-4-5 0,-1-11 0,-1-7 0,1-9-129,1-12-258,8 6-1548,4-17-2580,-1-5-129,2-15-516,10-3-387</inkml:trace>
  <inkml:trace contextRef="#ctx0" brushRef="#br0" timeOffset="12839.7344">16340 13661 9546,'-8'3'5289,"8"-3"-387,0 0-258,9-8-3612,7 0-516,0 0-129,5 2-387,2 0-258,-3-6-774,6 8-3612,-10-7 0,4 5-387,-11-2-516</inkml:trace>
  <inkml:trace contextRef="#ctx0" brushRef="#br0" timeOffset="13020.7448">16313 13817 8256,'-6'11'5289,"13"-11"-258,11-4-387,2-20-2838,6 13-1032,1-7-258,-1 3-903,6 11-4128,-7 0 0,-3 4-645,-3 0-516</inkml:trace>
  <inkml:trace contextRef="#ctx0" brushRef="#br0" timeOffset="15071.862">16999 13374 3096,'-5'-10'4257,"-3"7"-258,8 3-774,-10-4-1548,0-4-387,1 8-258,-2-4-387,1 4 0,-3-4 0,1 4-258,-2 0 129,2 0 129,-5 1-129,8 6-129,-5 3 0,7 2-129,1 1 129,5 6-129,1-4 258,6 3-387,6-1 129,4 4-129,1-2 0,3 2 0,-4-1-129,2 1 129,-6 3-258,-1 0 258,-8 1-258,-3-1 129,-1-3 0,-8 1 0,-3 0 0,-3-2 0,-1-6 0,2-1 0,-1-6 0,5-3 0,1-2 0,9-2 0,-3-7 129,3 7-129,8-14-129,3 7 0,3 2 129,1 4 0,0 1 0,2 7-129,-3 8 129,-1 2 0,-5 7 0,-1 7 0,-5 1 0,-2 4 0,0 1-129,-1-1 129,-4 0 0,2-2 0,1-3 0,2-5 0,0-5 0,5-5 0,2-4 129,6-3-129,1-5-129,-2-4-129,6 4-1806,0-6-2322,-4-8-645,-1-4 0,3-6-387</inkml:trace>
  <inkml:trace contextRef="#ctx0" brushRef="#br0" timeOffset="15371.8793">17331 13552 10320,'-2'12'5160,"2"-12"-258,0 23-129,-1-8-4257,2 8-258,5-1 129,0 6 0,0 1-129,0 4 0,-1 2-129,-2 3-129,-1-3-129,-2-4-258,0 2-774,-2-11-3612,2-6 0,0-16-387,0 0-516</inkml:trace>
  <inkml:trace contextRef="#ctx0" brushRef="#br0" timeOffset="15595.8921">17175 13532 9933,'-14'-5'5418,"11"-6"-387,8 4 0,2-5-3870,18 6-516,0-7 129,7 9-516,2 2-129,-5 0-645,5 3-516,-11 0-3354,4 5-774,-10-4 0,4 6-645</inkml:trace>
  <inkml:trace contextRef="#ctx0" brushRef="#br0" timeOffset="16124.9223">17626 13538 3225,'3'32'4257,"-3"-15"-258,0 9 129,0 5-2838,-2 0-516,-1 10 129,-5-1-387,2 7 258,-3-10-258,2 4-129,-3-8 0,2-2-129,1-12-129,3-6-129,4-13 0,0 0 0,-5-6 0,5-12 0,1-8 0,3-7 0,-2-9 0,0-1 129,3-8 258,-1 5-129,-1-5 258,3 6 0,-1 1 129,3 10 129,-3 0-129,4 11 0,-3 4-129,1 6-129,-7 13 0,14-8-258,-14 8 0,14 8 0,-8 7 0,1 9-129,2 6 0,1 1 129,-1 8-129,1 2 0,0 0 0,1 3 0,0-1 0,1-4 0,-1-8-129,0-3-258,2 4-903,-9-19-3741,5 1 129,-9-14-387,0 0-387</inkml:trace>
  <inkml:trace contextRef="#ctx0" brushRef="#br0" timeOffset="16339.9346">17600 13862 10836,'7'-14'5160,"6"8"-129,0-8-129,7 9-4257,-2-6-129,5 6-516,3 5-516,-6-9-1935,4 9-2193,-5-2-516,2 1 0,-6-10-645</inkml:trace>
  <inkml:trace contextRef="#ctx0" brushRef="#br0" timeOffset="16527.9454">17961 13770 8256,'14'35'5031,"-6"-9"-258,-3-4-258,6 9-3225,-9-6-387,3 6-516,-5-3-258,2 0-129,-1-2-645,-4-6-3999,0-5-129,3-15-258,-11 13-258</inkml:trace>
  <inkml:trace contextRef="#ctx0" brushRef="#br0" timeOffset="17000.9724">18208 13485 8643,'0'0'5547,"1"14"-516,-1 4-129,0 8-2322,0 9-2193,0 4 0,1 8-129,4 2-129,-3 0 0,3-4-129,0-4-129,-2-10-258,1-3-258,-4-28-903,5 15-3354,-5-15-129,0-12-258,-5-9-516</inkml:trace>
  <inkml:trace contextRef="#ctx0" brushRef="#br0" timeOffset="17227.9854">18057 13496 7224,'-3'-17'5289,"13"-10"129,5 21-258,3-15-1935,6 12-2064,2-5-129,11 9-387,-6-4 0,8 10-258,-1-1-258,-3 1-129,1 6-258,-7-7-516,6 9-3612,-12-9-774,-1 0-387,-8-8-387</inkml:trace>
  <inkml:trace contextRef="#ctx0" brushRef="#br0" timeOffset="17641.0089">18503 13498 6321,'25'-3'5160,"-12"4"-129,-3 9-387,2 16-2064,-10 2-1548,5 13-258,-7 6-258,0 7 0,0-5 0,-2 4-258,-3-9-258,3-5-129,-1-9-387,1-16-129,2 0-645,0-14-2838,0-15-645,-2-7-645,2-4 0</inkml:trace>
  <inkml:trace contextRef="#ctx0" brushRef="#br0" timeOffset="18181.0398">18486 13548 9159,'-2'-37'5418,"5"24"-258,2-13-258,10 16-3612,-2-13-129,11 15-258,-3-6-129,6 9-258,-2-2-129,3 7-129,-5 9-258,-1 0 0,-7 6 0,-4 4 0,-4 2-129,-7 0 0,-2 6 129,-10-4-129,0 1 0,-6 2 129,0-4-129,2-2 129,1-4-129,1-4 129,14-12 0,-10 8 0,10-8 0,5-1 0,6-5 0,4 0 0,4 2 0,0 4 0,3 1 0,-3 7 0,1 5-129,-3 8 129,-4 5-129,-6 1 258,-4 4-258,-3-1 129,-2-2 0,-6 0-129,-6-5 258,-2 1-129,-4-4 129,0-7-129,-3-4 258,2-4-129,0-5 0,1 0 0,6-1-129,2-6 0,5-5 0,4-1-129,3 13-258,0-26-387,14 24-2193,-7-15-2322,7 6 0,-4-8-258,5 2-516</inkml:trace>
  <inkml:trace contextRef="#ctx0" brushRef="#br0" timeOffset="19044.0893">18844 13331 5934,'-2'-15'5547,"11"2"-258,3 8-387,0-7-1935,8 10-1935,-5-7-129,8 8-387,-5 1-129,6 0-258,-4 7 0,-4 3-258,-2 4 129,-3 5-129,-6 5 129,-5 2 0,-3 3 0,-8 3 0,-2-1 0,-2 3 129,1-2-258,4-2 258,1 0-258,8-8 129,1-2 0,10-5 0,5-4 0,0-7 0,5 0 0,-1-4 0,-1-11 0,0 0 0,-4-3 0,-2 1 0,-12 13 0,10-19 0,-10 19 0,0 0 0,-8 0 0,1 5 0,-5 11 0,1 8 0,0 5 0,2 4 0,4 4-129,3 1 129,2 3-129,7-4 129,2-4 0,3-4 0,0-3 0,-2-6 129,-3-4-129,-3 2 129,-4-4 0,-5 1-129,-8 2 0,-4 1 129,-5 0 0,3-1 0,-3-4 0,4-1-258,3 0-129,2-11-645,13-1-3999,2-7-387,9-6-129,-1-8-516</inkml:trace>
  <inkml:trace contextRef="#ctx0" brushRef="#br0" timeOffset="22153.2671">16516 14476 2709,'11'8'4257,"-11"22"-129,0 0 129,0-4-2838,0 17-516,-2 0 129,2 11-129,0-7 0,5 8-387,-4-11 0,4 1-129,-1-9-258,0-4-129,-1-10 0,0-7-387,-3-15-258,0 0-1677,8-3-2193,-5-15 129,2-5-516,0-11 258</inkml:trace>
  <inkml:trace contextRef="#ctx0" brushRef="#br0" timeOffset="22380.2801">16547 14401 5547,'0'0'5160,"-10"-3"-387,10 3 0,0 0-2967,10 4-516,4-4-258,7 4-258,4-4-258,6 4-387,-2 0-129,2-2-387,-2 3-129,-7-5-645,3 10-2193,-14-7-1290,0 10-258,-11-13-258</inkml:trace>
  <inkml:trace contextRef="#ctx0" brushRef="#br0" timeOffset="22589.2921">16515 14786 7482,'-5'13'4773,"5"-13"0,10 1-516,10 0-2967,-4-2-516,10 1-387,-2 0-258,3 0-258,4 3-645,-6-5-1419,3 2-2064,-1-3-516,-3 0-258,-3-6-258</inkml:trace>
  <inkml:trace contextRef="#ctx0" brushRef="#br0" timeOffset="22997.3154">16993 14505 7611,'0'0'4902,"0"10"-129,0 6-387,0 16-3225,5-5-774,3 4 0,0 4-387,5 4 129,1-2-129,0 1-129,-1-9 129,2-1-129,-3-6 129,-1-3-129,-4-6 129,-7-13-129,11 13 129,-11-13-129,0 0 258,0 0-129,10-20 129,-7 0 0,2-8 0,3-4 129,1-4 0,3-1 0,2 0 129,0 3-258,0 3 0,-1 6-129,2 8-387,-5-7-1677,4 16-2451,-4-2-387,4 2-129,-5 2-516</inkml:trace>
  <inkml:trace contextRef="#ctx0" brushRef="#br0" timeOffset="23381.3374">17536 14433 1032,'14'-15'4644,"-14"15"0,4-10-129,-4 10-2064,0 0-645,0 0-387,-4 4-387,-1 9-129,-6 1-258,0 11 0,-3 3-258,0 10 258,-4 6-258,0 5-129,1 2 0,2 7-129,1-2 0,7 5-129,0-4 129,5-1-129,2-2 0,6-3 0,4-9 0,2 2 0,3-7 0,3-6 0,-1-8 0,0-5-258,0-7-516,-17-11-4128,17 9 0,-13-17-516,3-3-387</inkml:trace>
  <inkml:trace contextRef="#ctx0" brushRef="#br0" timeOffset="23890.3665">17894 14609 10191,'-5'-15'5160,"-6"10"-387,8 24-645,0-4-3483,3 14-258,0 8-258,2 5-129,2 5 129,2-1-129,-1 3-129,-3-2 0,0-9 129,1-6-258,-3-6-129,0-14-516,2 6-1419,-2-18-2322,0 0-387,-2-18-387,2 2-129</inkml:trace>
  <inkml:trace contextRef="#ctx0" brushRef="#br0" timeOffset="24108.3789">17743 14601 8901,'-1'-14'5289,"6"11"-129,4-12-258,13 7-3612,0-8-387,12 8-129,-3-5-387,4 5-129,0 4-258,-5-1-258,2 5-645,-11-2-1161,1 5-2967,-8-2-129,3 3-387,-5-4-258</inkml:trace>
  <inkml:trace contextRef="#ctx0" brushRef="#br0" timeOffset="24557.4046">18254 14545 7482,'1'54'4902,"-5"-15"-129,-3 3-645,-2 6-3741,-2 2 0,3 4-258,-2-4 129,2-2-258,-1-9 258,4-3-258,-3-14 129,6-5-129,2-17 129,0 0-129,0 0 0,0-20 0,2-6 129,4-7 0,-2-5 0,1-7 129,0-5-129,2-1 258,-2-3 129,2 6-129,-1 4 0,3 10 0,-5 10 0,3 14-129,-7 10 0,15 4 0,-9 21-258,2 7 129,0 6 0,1 7-258,0 4 129,-1 3-129,1-4 129,-2 4-258,3-7 0,-4-7-387,3-2-258,-7-18-2451,7 4-1548,-9-22-516,8 10-516,-8-10 646</inkml:trace>
  <inkml:trace contextRef="#ctx0" brushRef="#br0" timeOffset="24783.4176">18203 14959 5160,'-9'12'5676,"9"-12"-258,0 0-387,9-5-2193,4 4-1677,5-6-516,3 5-129,4 1-258,1-1-258,3 2-516,-6-4-1806,5 4-2580,-7 0-516,2 0-129,-6-11-516</inkml:trace>
  <inkml:trace contextRef="#ctx0" brushRef="#br0" timeOffset="25239.4436">18732 14835 10062,'22'-5'5289,"-4"3"-387,-3-4-129,6 5-4257,3 0-258,-1 1-129,0 0-258,0 1 0,0 0-129,-5-3-387,5 2-1032,-13-12-2967,7 3-387,-10-7-258,0 5-129</inkml:trace>
  <inkml:trace contextRef="#ctx0" brushRef="#br0" timeOffset="25512.4593">18910 14691 7482,'0'-11'5289,"15"5"-258,-3 3-387,7 6-3483,-3-1-129,9 11-387,-4 3-387,2 6 129,-3 4-258,1 1-129,-7-1 129,-3 2-258,-5 0 129,-4-3-129,-2-2 129,-3-6-258,-6-2 129,2-7-516,2 5-516,-8-13-3483,13 0-516,0 0-258,-3-10-387</inkml:trace>
  <inkml:trace contextRef="#ctx0" brushRef="#br0" timeOffset="25847.4784">19327 14573 7998,'14'-12'5289,"-14"12"-129,9 8-387,0 11-3612,-7 3-387,4 13-258,-4 5-129,2 8-258,-3 2 0,2 2-129,-3 1 0,0 0-129,0-4 0,0-9-258,0-1-258,0-17-774,5 3-3354,-5-25-258,7 17-516,-7-17-258</inkml:trace>
  <inkml:trace contextRef="#ctx0" brushRef="#br0" timeOffset="26344.5069">19609 14910 7611,'0'30'5289,"-4"-18"-258,3 7-258,-5-2-3870,5 3-516,-1-3 258,2 4-387,2-9-129,1 1 0,-3-13 0,13 16-129,-13-16 0,14 7 0,-14-7 0,14-3 0,-14 3 0,11-20 129,-4 6-129,0-4 0,2-1 0,-2-4 129,2 0 0,-1 1 129,0-1 0,1 2 129,0 3-258,-2 3 258,-2 3-258,-5 12 258,10-9-258,-10 9-129,4 8 0,-4-8-129,3 25 258,-1-6-387,0 3 258,0-1-129,0 0 129,1 0-129,0 0 129,1-3-129,-2-6 0,-2-12-258,8 23-129,-8-23-516,10 6-3354,-10-6-645,7-9-516,-7-6-129</inkml:trace>
  <inkml:trace contextRef="#ctx0" brushRef="#br0" timeOffset="26735.5291">19947 14537 8256,'1'-15'5547,"1"1"-258,-2 14-387,0 0-3354,0 0-645,1 6-258,3 9-258,1 5-129,1 7 0,0 5-258,1 5 129,-2 3-129,0 2 0,-3 4 0,-1-2 0,-1-1-129,0-1 0,0-3 129,0-8-258,0-4 387,0-2-258,4-3 129,0-4-129,2-5 129,2-3 0,1-5-129,0-3 0,0 3-129,1-5-129,4 0-387,-4-13-1548,0 7-2580,0-9-516,1 6-258,-6-10-129</inkml:trace>
  <inkml:trace contextRef="#ctx0" brushRef="#br0" timeOffset="26968.5425">19951 14865 7482,'-26'4'5418,"26"-4"-258,-11 13-129,11-13-3096,5 8-1161,10-2-129,2-6-258,5 1-129,3-1-258,0 0-387,3 0-1935,-4-7-2580,2-5-258,-9-6-516,5 4-387</inkml:trace>
  <inkml:trace contextRef="#ctx0" brushRef="#br0" timeOffset="27343.564">20229 14353 9804,'0'0'5676,"0"11"-258,0-11 0,9 27-4257,1-8-516,9 10 0,0 5-387,5 6 0,-2 7-129,0 6 0,-2 3-129,-5 2 0,-3-1 0,-7-4 0,-5 2 0,-2-2-129,-6-1 129,-3-2-129,-4-6 129,1-6-129,2-5 0,2-8-258,6-7-516,4-18-2967,0 0-1290,5-26-516,9 0-516</inkml:trace>
  <inkml:trace contextRef="#ctx0" brushRef="#br0" timeOffset="28101.6074">20800 14760 4257,'6'3'5547,"-6"-3"-258,21-9-516,-11-10-1677,7 14-2322,0-5-129,5 6-129,-2-2-258,1 6-129,-1 0-387,-3-1-129,6 3-1419,-11-2-3096,1 0 0,-13 0-516,7-1-258</inkml:trace>
  <inkml:trace contextRef="#ctx0" brushRef="#br0" timeOffset="28302.6188">20802 14889 7482,'0'27'5418,"10"-16"-387,-10-11-258,22 16-3870,-10-14-387,4 8 0,4-5-516,-4-5-774,14 0-3741,-14-4-516,11-9-129,-4-10-645</inkml:trace>
  <inkml:trace contextRef="#ctx0" brushRef="#br0" timeOffset="29276.6746">21727 14323 4257,'0'0'5031,"-9"-4"-258,0 4-645,-9 0-2451,9 4-516,-12 1-258,4 8-258,-6-4-258,1 10 129,2-5-258,-1 6 129,7-3-129,3 4 129,5-3-129,5 0 129,1-1-129,6-3-129,4 0 129,2 8-129,1-3 0,-1 2 0,-2 4-129,-2 2 129,-2-1-258,-5 4 258,-1-4-129,-2-5 0,-5 2-129,-3-7 129,-2-6 0,-1-3 0,0-4 0,3-3 0,0 0 0,1 0 0,9 0 0,0 0 129,-8-12-129,8 12 0,4-9 0,-4 9 0,18-1 0,-9 1-129,1 4 129,0 3 0,-2 7 0,1 5 0,-5 5 0,-1 0 0,-3 3 0,0 2 0,-7 0 0,-3 1-129,0-1 258,1-4-258,2-2 129,2-2 0,5-4-129,2-3 0,8-3-387,1-11-387,14 8-2967,-7-11-1032,9-5-516,-5-12-129</inkml:trace>
  <inkml:trace contextRef="#ctx0" brushRef="#br0" timeOffset="29607.6935">22096 14567 8385,'5'-13'5547,"-5"13"-387,0 0-258,0 16-3870,4 6-516,-3 6-129,1 5-129,0 6 0,0 7-129,2-3 129,-3-1-258,2-2 0,0-2-129,-3-5 0,0-4-129,0-4-129,0-12-516,0 4-3870,0-17-387,0 0-387,0 0-129</inkml:trace>
  <inkml:trace contextRef="#ctx0" brushRef="#br0" timeOffset="29937.7124">21941 14558 6450,'-11'-6'5676,"2"2"-258,9 4-258,0-11-3483,12 11-387,2-6-258,8 6-258,-1-2-129,5 1-258,2 1-258,-1 1 129,1 3-258,3 1 0,-5-1 129,3 1 0,-5 0-129,0 1 129,-6-6 0,-1 3-129,-2-1-129,-7-2-258,0 0-387,-7-15-1548,-1 15-2967,5-20-129,0 9-516,-2-12-129</inkml:trace>
  <inkml:trace contextRef="#ctx0" brushRef="#br0" timeOffset="30723.7573">22675 14540 7611,'12'-3'4902,"-6"15"0,-6 8-387,-2 9-4128,-5 7-129,1 9 129,-7 1 129,1 9-129,-2-3 0,2-2 129,-2-5-258,1-6 0,1-7-258,0-5 0,1-10 0,3-3-129,8-14 129,-10 13-129,10-13 129,0 0-129,0-13 129,1-2-129,7-1 0,1-6 129,0-9-258,3-3 258,0-10 0,1-8 0,0-5 0,2-4 258,-3-3-129,5 5 129,-1 4 0,-1 7 0,-1 8 0,-1 13 0,-2 12 0,1 12-129,-5 9-129,3 16 129,-2 9-129,0 12 129,0 11-129,1 4 129,-2 5 0,1-2 0,0-5 0,0 2-129,-1-8 0,1-10-258,-1-5 0,-2-6 0,1-4-258,0-6-129,1 2-645,-7-21-2580,0 15-1161,0-15-258,0 0-516</inkml:trace>
  <inkml:trace contextRef="#ctx0" brushRef="#br0" timeOffset="30988.7725">22659 14929 7482,'26'-16'5289,"-18"12"-387,5 3-129,-2 1-4128,0 0-516,2 0-129,0 6-387,1-6-1161,5 0-2967,-4 0-387,5-5-258,-1-9-387</inkml:trace>
  <inkml:trace contextRef="#ctx0" brushRef="#br0" timeOffset="31887.8239">23069 14320 5934,'3'-16'5805,"8"-1"-516,-4 5-258,2 14-3096,1-5-903,7 3-258,-7 0-387,4 3-129,-5 4 0,4 5-129,-4 5 0,-4 0-129,0 2 129,-1 3-129,-4 2 129,-2 2-129,-5 1 129,-3 8-129,-1-2 0,-2 4 0,2-1 0,3-3 0,2-3 0,5 1 0,1-5 0,9-7 0,1-5 0,4-4 0,1-7 0,1-1 0,-1-2 0,0-5 0,-4-3 0,-1-3 0,-10 11 0,12-17 0,-12 17 0,0 0 0,0 0 129,-7-5-129,-2 10 0,-1 7 0,0 6 0,0 2 0,3 2-129,2 3 129,1 3 0,2-1-129,2-1 129,0 1-129,1 2 129,1-2 0,2 2 0,-3 2 0,-1-3 0,0 1-129,0-1 129,-4 1 129,-3-1-258,0 0 258,-5-5-129,-1-4 0,1 1 0,0-4 0,1-3 0,1-6-258,10-7-258,-12 0-1032,12 0-3612,0 0-258,7-8-387,1-6-258</inkml:trace>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05:11.284"/>
    </inkml:context>
    <inkml:brush xml:id="br0">
      <inkml:brushProperty name="width" value="0.05292" units="cm"/>
      <inkml:brushProperty name="height" value="0.05292" units="cm"/>
      <inkml:brushProperty name="color" value="#002060"/>
    </inkml:brush>
  </inkml:definitions>
  <inkml:trace contextRef="#ctx0" brushRef="#br0">18874 4627 1548,'0'0'1806,"0"0"-129,-12-5 0,12 5-129,0 0-387,-11 0 129,11 0-516,-11 0 129,11 0-258,-12 5-129,12-5 129,-12 6-258,12-6 258,-12 12-129,12-12 0,-10 16 0,10-16 129,-9 19-129,9-19 129,-3 25-129,3-25-129,0 24 129,0-24-258,10 21 129,-10-21-129,19 21 129,-7-14-258,1 1 129,0-3 0,2-1-129,-5-2 0,7-2 0,-6 0 0,2-2-129,0-5 129,-1-1-129,0-2 129,-12 10-129,17-24 129,-9 12-129,-3 0 0,-1 1 0,-4 0-129,0-1 129,0 12-129,-15-21 129,2 15-258,-3 0 258,1 2 0,-4 3-129,3 1 0,-2 0-516,8 9-129,-8-1-2709,18-8-774,-16 19-387,16-19-258</inkml:trace>
  <inkml:trace contextRef="#ctx0" brushRef="#br0" timeOffset="10151.5806">15878 6944 3225,'0'0'3225,"-8"2"-645,8-2-387,-16 10-516,10 2-129,-7-10-258,7 10-129,-4-8 0,3 7-387,7-11 0,-14 21-258,7-8 0,4 1-387,2 3 258,1 0-258,1 0 129,7 1-129,2-3 129,4 0-258,1-7 129,4-2 0,3-6 0,2-4-129,-2-5 129,-1-7-129,-2-1 0,-2-2 129,-5 0-258,-2-1 258,-10 5-387,-6 0 387,-7 1-387,-7 3 258,0 3-258,-6-1-387,4 9-387,-6-1-3225,10-2-258,4 3-258,14 0-258</inkml:trace>
  <inkml:trace contextRef="#ctx0" brushRef="#br0" timeOffset="14079.8052">22110 7066 258,'-5'3'4128,"5"-3"-129,-12 0-1290,12 0-645,0 0-516,0 0-258,-18-1-258,18 1-387,-13 0 129,13 0-258,-13 7 0,13-7 0,-17 13-129,10-3 129,7-10-258,-19 23 129,12-12 129,3 3-258,0 1 0,4-1 129,0 1-258,2-1 129,8-3-129,4-2 0,1 0 0,5-2 0,0-4-129,0-2 0,1-1 129,0-1-129,-5-8 0,1 2 0,-4-5 129,-4-1-129,-1 1 0,-3-3 0,-5-1 0,0 2 129,-6-2-129,-6 0 0,2 2 0,-4 1 0,1 2-129,1 3-129,12 8-516,-22-6-2322,22 6-1677,-8 6-258,8-6-516</inkml:trace>
  <inkml:trace contextRef="#ctx0" brushRef="#br0" timeOffset="16439.9403">16038 6890 2580,'2'7'2580,"-2"-7"-387,0 0-387,0-7 0,0 7-387,3-12 0,-3 12-129,14-19-387,0 10 129,-5-7-258,10 3 0,-5-4-258,10 4-129,-3-7 0,5 3-129,4-5 0,4-2-129,2-2 0,2-1 129,2-4-129,3-3-129,1-2 129,2-1-129,-6 2 129,6-2-129,-3-2 0,1 3 129,-3 1-258,2 0 258,1-1-129,1-1 0,-1 1 0,1-1 0,2 3 0,-1-2 0,1 2 0,0 1 0,-2 1 0,-2 2-129,0-1 258,-4 3-129,-3-1 0,-2-2 0,-3 1 129,4-2-129,-3 0 0,0 3 0,-1 1 129,-1-1-129,1 4 0,-2 1 0,-1 3 258,-1 0-258,-1 3 0,1-1 129,-1 2-129,0 0 0,2-2 0,0 4 129,0-2-258,0-1 258,2 0-258,0 3 129,3-2 0,-6 0 0,1 0 0,-1 0 0,-1 0 0,-1-1 0,-1 0 0,-1-1 0,0 0 0,2-1 0,2-1 0,-3 2-129,1 0 129,-4 1 0,0 1 0,-1 1 0,-3 0 129,-2 2-129,-2 0 0,-1 1 0,2-1-129,-2-1 129,3 1 0,-4 2 0,4-3 0,-3 5-258,0 1 258,0 2 0,-12 7-129,16-8 129,-16 8-129,18-8 0,-18 8 0,22-11 0,-8 4-129,0-1-129,5 2-258,-8-4-2322,5 2-1290,-2 1-129,-14 7-516</inkml:trace>
  <inkml:trace contextRef="#ctx0" brushRef="#br0" timeOffset="17648.0094">16160 6522 1161,'0'0'2967,"0"0"-258,1-11-516,-1 11-258,0 0-516,0 0 0,0 0-516,0 0-129,-7 6-129,7-6 0,-3 12-129,1 0 0,2-12-129,-9 20 0,2-6-129,2 3 0,-4 1-129,1 3 0,-1 1-129,-2 2 129,0-2-129,2 2 0,0-2-129,0-1 258,4-3-258,-1-2 129,2-3 0,2-1 0,-2 0 0,4-12 0,-2 19 0,2-19 0,0 14 0,0-14 0,0 17 0,0-17 0,3 15 0,-3-15 129,12 10-129,-12-10 129,18 5-129,-4-5 258,3-1-258,2-4 0,6-4 129,1 2-258,1-2 0,0 1-516,8-4-3354,-5 7-645,-1-3 0,-1 1-129</inkml:trace>
  <inkml:trace contextRef="#ctx0" brushRef="#br0" timeOffset="20204.1554">15642 5214 1419,'0'0'2838,"0"0"-387,-6-4-258,6 4-774,-16 0-258,16 0 129,-19 0-516,19 0 129,-20 1 0,20-1-258,-22 0 0,22 0-129,-23 0-129,23 0-129,-19 0-129,19 0 0,-20 0 0,20 0 129,-13 0 0,13 0-129,-11 0 0,11 0 129,0 0 0,-12 7-129,12-7 129,0 12-129,-1 0 0,1 3 129,0 2-258,1 5 129,1 2 0,3 2-129,-3 6 129,2 2-258,-3 2 129,1-2-129,-2 4 129,3-2-129,0-4 258,-3-3-258,1-2 0,-1-3 129,3-3 0,-3-3-129,3-4 129,-2-1 0,4 1-129,0-4 129,-5-10 0,14 13 0,-14-13 0,15 11 0,-4-9 129,2-2-129,-3 0 129,5 0 129,-3 0-129,6 0 0,-6-2 0,4-1 0,-4 2 0,-1-2-129,1 0 0,-12 3-258,19 0-387,-19 0-1161,13-10-2580,-13 10-129,10-8-387,-10 8 259</inkml:trace>
  <inkml:trace contextRef="#ctx0" brushRef="#br0" timeOffset="20588.1774">16133 5286 2967,'-9'17'3999,"-3"0"-129,3 5-1677,-12-3-387,9 10-387,-10-7-258,7 10-387,-5-6 0,3 3-387,-2-4-129,3 0-129,2-3 0,-1-5-258,6 1-129,-1-7-387,8 3-1032,2-14-2322,0 0-258,0 0-516,0 0 646</inkml:trace>
  <inkml:trace contextRef="#ctx0" brushRef="#br0" timeOffset="20852.1924">15845 5355 1935,'0'11'4515,"0"-11"0,14 18-129,-14-18-2580,27 23 0,-14-14-645,11 7-258,-4-4-258,6 2-258,-5 0 0,5-2-387,-3 3 0,-5-6-387,4 6-387,-8-10-645,10 7-2838,-9-5-387,-1 3-387,-1-5 129</inkml:trace>
  <inkml:trace contextRef="#ctx0" brushRef="#br0" timeOffset="21495.2294">16317 5320 2451,'0'0'4515,"0"0"-129,0 0 129,0 0-2838,18 1-129,-18-1-516,18 4-129,-18-4-258,27 7 0,-12-3-387,2 2 0,0 1-129,1-1 0,-2 0-129,0 1 0,0 0 0,1 0 0,-2-1 0,0-2 0,-2-1 0,-3-1 0,-10-2 0,18 5 0,-18-5 0,0 0 0,0 0 0,0 0 0,0 0 0,2 10 0,-2-10 0,-7 17-129,7-17 129,-20 21-129,9-6 258,-1-1-258,1 2 129,-2 2-129,2-3 129,1 0 0,1 1 0,2-2 0,7-14-129,-10 18 0,10-18-129,-3 12-258,3-12-387,0 0-1161,0 0-2451,0 0-129,0 0-516,9 0 775</inkml:trace>
  <inkml:trace contextRef="#ctx0" brushRef="#br0" timeOffset="22119.2651">16755 5332 1,'-1'11'3998,"-13"9"130,3-5-903,-3-6-774,12 11-516,-11-10-516,13 11-387,-9-9-129,9 5-387,0-5 0,9 4-258,-9-16 0,21 21-258,-8-17 129,0 0 0,0-1 0,1-3 0,-3 0 0,0-3 0,-11 3 0,19-17 258,-10 6-387,1-1 258,-2-2-258,0-1 258,-2 1-258,-2-3 129,-2 0-129,-2 2 129,0 1-129,-6-1 0,-6 1 129,1-1-129,-6 5 0,1 6 0,-4 1 0,-1 3-129,1 3 129,1 4-129,4 8-129,1-2-387,11 10-645,-6-9-2967,10 3-387,3-6-129,6 0-258</inkml:trace>
  <inkml:trace contextRef="#ctx0" brushRef="#br0" timeOffset="22931.3114">16955 5133 2709,'9'0'4257,"-9"0"-129,13-9-1806,6 9 0,-19 0-645,28-3-387,-17-1-258,7 4-258,-4 0-258,3 0-129,-4 2-129,-1 0 0,-1 1-129,-11-3 0,15 9-129,-15-9 129,5 12 0,-5-12-129,0 16 129,0-16-129,-4 23 0,0-11 0,-1 2 0,1 3 0,-2-1 0,3 3 0,1 4 0,2-1 0,0-2 0,0 2 0,0 1 129,3 0-129,3-1 0,1-1-129,0 1 129,-1-3-129,0 1 258,0 1-258,-4-3 0,-1 1 0,-1-2 129,-2 0 0,-7 2 0,-1-2 0,-4-1 0,0-3 0,2-2 0,-4 1 0,2-4 0,0-3 0,0-1 129,3-1-129,11-3 0,-15 1-129,15-1-387,-12 4-2580,12-4-1419,0 0-258,10 0-387</inkml:trace>
  <inkml:trace contextRef="#ctx0" brushRef="#br0" timeOffset="25284.4462">19111 4928 1,'0'0'1547,"0"0"-128,0 0-258,0 0-129,0 0 129,0 0 129,0 0-258,0 0 129,0 0-258,0 10-129,0-10 0,7 18-129,6-3 0,-5-2 0,7 3-129,-4 1 258,7 3-387,-2-2 258,5 6-258,1-3 0,1 6-129,0-4 0,5 2 0,0-1 129,2 4-129,-1-5-129,3 3 129,-1-2-129,0 0 129,3 1-129,-1 1 0,-1-2 129,1 1-129,-5-1 129,2 0-258,-3 0 258,2 0-129,-1-2 0,-1-3-129,1 3 129,-1-5 0,0 3-129,1 2 129,1-5 0,2 1-129,-3 1 0,4 1 129,-3 0-129,3 1 129,1-1-129,1-2 0,0 3 0,0 1 0,-2-3 0,0 2 0,0 1 0,-3-4 0,-1 1 0,-1 0 258,-3-2-258,1 2 129,-2 0-129,0-2 0,-3 2 0,1 1 129,-2-1 0,-1-1 0,1 1-258,-3-2 258,0-3-129,0 3 129,-1-4-129,0 1 0,1 0 129,0-1-258,-3-1 387,1 4-258,1-3 129,-2 2-258,3-1 387,-2 1-258,1-1 0,-2 1 0,2-1 0,-2 3 0,2-3 0,-1-2 0,1 3 0,-1-1 0,2-2 0,0 0-129,0 0 129,0-2 0,0 1 0,-1 0 0,2-1 0,-2 0 0,4 0 0,-4 1 0,2-3-129,-1 2 129,-2 1 0,4-1 0,-4-2 0,1 3 0,-2-3 0,1 2-129,1 1 129,-1-1 0,3 0 0,-3 2 0,2 0 0,0 0-129,-1 2 129,-1-2 0,1 1-129,-3-1-129,5 5-645,-17-17-645,30 23-2967,-16-8-387,3 0-258,0 4 1</inkml:trace>
  <inkml:trace contextRef="#ctx0" brushRef="#br0" timeOffset="26816.5338">21356 6775 129,'11'6'1677,"3"4"-129,-14-10-129,13 14-387,-13-14 129,16 19-129,-5-11-387,-11-8 129,18 17 0,-18-17 0,18 17-258,-18-17 129,17 14-258,-17-14 258,13 10-258,-13-10 0,16 10-129,-16-10 0,13 14 0,-13-14 129,15 13-258,-15-13 0,13 12 0,-13-12 129,16 13-258,-16-13 258,14 11-258,-14-11 129,17 11 0,-17-11 129,14 12-516,-14-12 258,17 16 0,-17-16-129,13 11 129,-13-11 0,18 15-129,-18-15 129,14 12 0,-14-12-129,16 12 129,-16-12 0,16 9-258,-16-9 0,15 6-516,-4 1-903,-11-7-1419,0 0-1161,13 3 258</inkml:trace>
  <inkml:trace contextRef="#ctx0" brushRef="#br0" timeOffset="27680.5832">21641 6771 3096,'0'0'4386,"0"0"-129,0 0-2451,0 10 0,0-10-645,1 12-258,-1-12-129,8 22 0,-4-8-258,5 3 0,-3 0-129,7 3 0,-6-3 0,3 3-129,1-4 0,0 1 0,0-2-129,-1-1-129,-1 0 129,0-1-129,3-1 0,-2 1-129,-1-1 129,-9-12 129,15 20-258,-15-20 129,8 14 0,-8-14 0,0 0 0,-3 11 0,3-11 0,-20 5 0,6-3 0,-2 3 129,-3-1-258,-3 3 258,-3 0-129,-2 1 0,1 2 0,2 0 0,0-2 129,2-2-129,2-3 0,5-2 0,3 0 0,12-1-387,0 0-1548,-13-3-2451,13 3-516,0-16-258,2 4-129</inkml:trace>
  <inkml:trace contextRef="#ctx0" brushRef="#br0" timeOffset="29459.685">20749 5181 1677,'0'0'3612,"0"0"258,-2-14-1548,2 14-516,0 0-258,0 0-387,-16-7-129,16 7-258,-11-2-129,11 2-129,-13 0-258,13 0 0,-17 0 0,17 0-129,-23 4 0,13 0 0,-2 0-129,0 1 129,2-1 0,10-4 0,-20 10 0,20-10 0,-12 13 0,12-13 0,-6 14 0,6-14 129,-5 22-129,5-9 0,-1 3 129,1 1-129,0 1 0,0 5-129,0 2 129,0 3-129,0 1 129,0 0-129,1 2 129,2 1-129,-3-1 0,0-2 0,0 0 129,0-7-129,0 0-129,0-5 129,0 0 0,0-5-129,0-12 129,2 14 0,-2-14 0,0 0 0,0 0-129,12 9 129,-12-9 0,13 0 0,-13 0 0,18 0 0,-18 0 0,22 0-129,-11 3 129,-1-3 0,5 0 0,-4 0-129,1 0-645,-12 0-645,24-7-2967,-24 7-258,21-9-516,-21 9 258</inkml:trace>
  <inkml:trace contextRef="#ctx0" brushRef="#br0" timeOffset="29859.7078">20908 5225 129,'0'0'3870,"0"0"387,0 0-774,4 7-1419,-4-7-387,0 16-387,0-16-258,-3 26 0,-4-12-258,7 8-258,-4-3 0,4 7-129,-3-2 129,3 1-387,-3 0 258,3-1-258,0-3-129,0-4-258,6 5-1161,-6-22-2967,10 18-387,-10-18-129,11 9-129</inkml:trace>
  <inkml:trace contextRef="#ctx0" brushRef="#br0" timeOffset="30084.7207">20931 5617 2322,'0'17'4128,"-1"0"258,1-17-645,0 0-2709,0 17-516,0-17-129,0 0-387,11 15-645,-11-15-2193,0 0-1161,15 0-258,-15 0 0</inkml:trace>
  <inkml:trace contextRef="#ctx0" brushRef="#br0" timeOffset="30527.7461">21370 5192 3225,'0'0'4515,"-12"2"0,12-2-1677,-14 19-1032,-2-12-516,9 12-258,-11-4-258,9 9 0,-6-4-387,6 7 0,1-3 0,5 5-129,0-3 0,3 3-129,3-2 129,5-1-258,2-1 129,3-3-258,0 2 129,0-7-258,1 3-387,-14-20-1032,21 23-2838,-21-23-258,14 12-516,-14-12 258</inkml:trace>
  <inkml:trace contextRef="#ctx0" brushRef="#br0" timeOffset="30904.7676">21654 5371 3225,'0'0'4128,"0"0"0,0 0-2193,0 0-258,0 0-516,0 9 0,-12-1-387,5 8 0,-6-4-129,2 5-258,-5-1 129,2 2-258,-2-1 0,3 0-129,0-2 129,4-4-258,9-11-129,-17 18 0,17-18-387,0 0-774,0 0-3225,0 0 0,0 0-645,0 0 516</inkml:trace>
  <inkml:trace contextRef="#ctx0" brushRef="#br0" timeOffset="31187.7838">21435 5329 1935,'-13'-12'4773,"13"12"258,0 0-645,7 12-2064,-7-12-774,15 17-516,-3-7-129,8 9-258,-1-2-387,4 2-129,-3-1 258,3 3-387,-3-4 258,1 2-387,-2 2 258,-1-5-387,2 3 129,-6-8-645,8 12-1806,-6-16-2064,0 1-516,-16-8-129</inkml:trace>
  <inkml:trace contextRef="#ctx0" brushRef="#br0" timeOffset="32043.8328">21972 5309 1419,'0'0'4644,"-1"12"258,1-12-258,0 0-2709,9 6-258,-9-6-645,18 7-258,-18-7-258,26 10 129,-15-5-387,6 2-129,-4 3 0,1-1 0,-2 0-129,0 2 129,-1-2-129,-11-9 0,20 20 0,-12-8 0,-8-12 129,13 17-258,-13-17 258,12 14-129,-12-14 129,0 0-258,7 12 387,-7-12-258,0 0 0,-4 11 0,4-11 129,-16 9-129,16-9 0,-20 14 0,8-7 0,2 1 0,-1-1 0,-1 1 0,12-8 0,-16 16 0,16-16-129,-17 14 129,17-14 0,-11 12 0,11-12-129,-11 11-129,11-11 0,0 0-774,-4 21-1677,4-21-1935,0 0-387,0 0-258</inkml:trace>
  <inkml:trace contextRef="#ctx0" brushRef="#br0" timeOffset="32599.8646">22431 5321 4128,'0'0'4515,"-7"3"-903,-7-2-1290,9 13-258,-14-9-774,11 14 258,-7-9-645,10 12-258,-3-6 0,5 6-129,2-2-129,1 0-258,4-2 258,4-1-387,3-1 258,4-4-129,-1-5-129,4-1 129,-1-5-129,3-1 129,1 0-129,1-7 0,0-3 0,2-2 0,-1-1-129,-5-1 258,-2-1-129,-3 1 129,-4-1-258,-9-1 258,-2 2-258,-10-2 258,-3 4-258,-8-1 129,-1 1 0,-3 4-129,1 2 0,1 2 0,4 4 0,1 0-129,7 1-258,-1 0-1032,14-1-2709,0 15-645,0-15-387,12 9 0</inkml:trace>
  <inkml:trace contextRef="#ctx0" brushRef="#br0" timeOffset="33007.8879">22710 5202 1161,'0'0'4902,"8"7"0,3-3-129,-11-4-2709,26 16-387,-26-16-387,24 30-516,-12-10-129,2 5-129,-3 2-258,-2 3-258,-1 1 258,-3 2-258,-4-1 129,-1-2-258,0 1 129,-5-6-258,-1 1-129,-5-14-1161,7 4-2967,4-16-258,-11 10-645,11-10 0</inkml:trace>
  <inkml:trace contextRef="#ctx0" brushRef="#br0" timeOffset="33931.9408">23020 5116 2193,'0'0'4644,"13"-7"258,-13 7-1806,15-5-516,-15 5-903,0 0-516,12-9-258,-12 9-387,18 0 0,-18 0-129,18 4-258,-18-4 0,19 5 0,-19-5 0,15 8-129,-15-8 129,18 5-129,-18-5 0,12 2 129,-12-2-129,11 1 0,-11-1 0,0 0 0,0 0 0,12 7 0,-12-7 0,0 0 0,2 17 0,-2-17 0,0 17 0,0-6 129,0 2-129,-1 1 0,-2 3 0,1-1 0,1 2 0,-1 3 0,2-1 129,-2 1-258,2 1 258,0-2-129,0 1 129,0 3 0,1 1-129,2-3 129,0 2-258,1 1 258,1 0-258,1 0 258,-1 3-258,-1-4 0,1-1 129,-1-4 0,-1 0 129,-1-4-258,0-3 258,-2-12-129,0 14 0,0-14 129,0 0-129,-15 5 0,5-5 129,-3 0-129,-1 0 0,-4 0 0,5 3 0,-2-1 0,3 0 0,12-2-129,-17 0-129,17 0-645,0 0-3096,0 0-903,0 0-387,0 0-258</inkml:trace>
  <inkml:trace contextRef="#ctx0" brushRef="#br0" timeOffset="40836.3356">18633 14955 2322,'0'0'3354,"-2"12"-645,2-12-645,0 0-258,-11 2-516,11-2-129,0 0-129,-13 15-129,13-15-129,-10 15-129,10-15 0,-6 16-129,6-16 0,-2 19-129,2-19 0,0 20 129,4-8-258,5 0 129,2-1 0,3 1-129,1-4 0,4 1 0,2-5-129,0-1 0,1-3 129,2-4-258,-2-4 129,-1 0 0,-2-6 0,-2 2-129,-2-2 0,-1-2 129,-7 1-129,1 0 0,-6-3 0,-2 1 0,-1 3 129,-6-2-129,-6 2 0,-4 2 0,-6 0 129,-3 4-129,-2 4 0,-1 1 0,2 3 0,0 3-129,7 5-129,2-2-258,18 12-2580,0-18-1161,4 23-516,6-15-387,10 0 0</inkml:trace>
  <inkml:trace contextRef="#ctx0" brushRef="#br0" timeOffset="43495.4878">21960 7449 129,'0'0'2322,"0"0"-129,0 0-387,0 0 0,-10 14-258,10-14-258,0 0-129,-17 9-129,17-9 0,-14 16-258,7-2 0,-5-5-129,4 8-129,-5 0-129,4 3 0,-6 0-129,4 3 129,-2 2-258,-1 4 129,0 2 129,0 3-258,-3-3 258,5 6-258,-3-1 129,2 4-129,-2-3 129,4 4-258,-5 1 0,0 2 129,2 3-129,-2-1 0,-3 2 0,2-1 0,-2 0 0,1-2 129,-1 0-129,1-3 129,0-2 0,0 1 0,-1-2 129,0 2-129,-1 0 258,2 4-258,-3-1 0,1 2-129,-1 0 0,-2 4 0,0 3 0,2 0 0,-4-1 0,0 0 0,1 2 0,-2 0 0,-1-1 0,-2 0 0,-2-2 0,2 2 0,-2 2 0,-2-1 0,3 2 0,-1-1 0,1-1 0,2-1 0,-1 0-129,4-5 129,0-1 0,1-2 0,3 1 129,0 2-129,0-4 0,0 2 129,-1 1 0,1-1-129,-2 1 129,3 2-129,-3 0 0,0 1 0,-2 5-129,4 0 258,-5 2-258,0 1 129,-3 7 0,-2 1 0,0-3 129,-3-1-129,-2 3 0,0 1 0,-2 2 0,2 1 129,-1-2-258,2-2 129,0 0 0,0 1 0,2 1 129,2-3-129,1-5 129,3-2-129,3-4 129,0-2-129,3-2 129,3-1 0,3-8-129,2-4 129,2 1-129,1-1 0,3 0 0,1 1 129,-1-6-129,2 4 0,-2 3 0,0 0 0,-2 1 129,0-1-129,-3 2 0,-1 1 129,0-1 0,-2 3-129,3-3 129,-2 3-129,0-2 0,1-2 129,0 0-129,1 3 0,0-4 0,0 3 0,0-1 0,-2 0 129,2-1-258,-1 0 0,2 1 0,-3-1-129,1 0 129,1 2 0,-2 0 0,0 3 0,-3-2 129,2 0 129,-3 3-129,3 0 0,-2-5 0,-1-1 0,1 1 0,1-2 0,1 1 0,0 0 129,-2-2-129,3-1 0,0 4 0,-1-5 0,2 2 0,1-4-129,-2-2 0,3-2 129,0 0-129,1 1 0,2-4 129,0 3-129,0-4 129,2 2 0,-1 1 0,3-2-129,-1-3 129,1-2 129,0 1-129,1-1 0,0-1 0,0 1 0,1-1 0,-2 1 0,0 1 0,-2 0 0,0 0 129,-1 0-129,0-1 129,-1-1-129,0 1 129,0-4-129,0-1 0,2 0 0,0-2 0,0 1 0,0 2-129,0 0 129,0-3-129,1 3 0,-1-1 0,2-1-129,0-2 258,0 1-258,1-3 258,3-11-387,-4 19 387,4-19-129,-3 16 129,3-16 0,-3 15 0,3-15 0,-3 15 0,3-15-129,0 0 129,-5 13-387,5-13-387,0 0-1935,0 0-1548,0 0-129,0 0-516</inkml:trace>
  <inkml:trace contextRef="#ctx0" brushRef="#br0" timeOffset="44080.521">18906 14216 1161,'0'0'3612,"0"0"0,0 0-516,4-11-516,-4 11-774,0 0-387,0 15-516,0-15 0,0 18-258,0-7-129,0 10 0,0-1-129,0 6 0,0 1 0,0 4-129,0 4-258,0 3 0,0 3 0,2-3-129,1 2 129,1-2-129,-1-5 129,2-3-387,0-4 516,1-4-129,-2-10 0,3-2 258,-7-10-258,0 0 129,14 10 0,-14-10 0,16-5 0,-16 5 0,20-19 0,-4 7-129,1-5 129,2 0 0,1 1-129,0-3 0,0 1-129,0-2-129,0 12-774,-9-11-1935,2 14-1548,-13 5-129,14-2-387</inkml:trace>
  <inkml:trace contextRef="#ctx0" brushRef="#br0" timeOffset="46850.6795">15897 7406 1677,'0'0'2193,"0"0"-387,0 0 0,0 0-387,0 0-387,-3 9-129,3-9-258,-5 18 129,5-18-129,-3 25-129,3-9 0,0 2-129,1-3 0,3 6 0,1 4-129,1 4 129,2 0 0,0 3 129,2 2-258,2 2 0,-4 1 0,5 2 0,-3-1 0,2 2-258,0-1 129,2 3 0,-2 4-129,0 0 258,1 2-258,1 0 129,-1-2 0,2 3 0,0 2 0,3-1-129,-1-1 129,-1 2 0,3 2 0,-1 0-129,-2 2 129,1 1-129,1-2 0,-2 2 0,-1-4 0,0 4 0,0-4 0,-1-1 129,2 1-129,-1 1 129,1 0-129,1 0 0,0 1 129,1-1-129,0 2 129,0 1-129,1-2 129,1 1-129,-2-4 0,0 0 0,-2-1 0,1-2 129,-3-3-129,2 1 0,-1 2 129,0 0-258,-2-1 258,2 3-129,2 2 0,-1 0 0,2 3 129,-1 1-129,1-5 0,0 2 0,0 0 0,1 1 0,-2-4 129,1 1-258,0 5 129,2-3 0,0 3 129,0 1-129,2-2 0,0 0 0,1 0 129,-1 1 0,1-3 0,0 1-129,0-1 0,1-2 129,-2 2-129,0 0-129,-3 3 129,5-3 0,-5 1 129,0 1-129,0 0 0,0 2 0,-2 2 129,2 5 0,-2-5 0,1 3 0,0 0-129,0 2 258,-2-4-129,0 3-129,2-3 129,-4 0-129,4-2 129,-3 3 0,3-2-129,2 1 129,-2-4-129,2 0 129,-1-5-129,2 2 129,0-3-129,1-4 129,-3-2-258,1-1-129,0 1 129,-1 1 0,2-4 0,-2 1 0,1-1 0,-1 3-129,1-1 258,1 3 258,1-2-258,1 1 0,-1 1 129,-1-2-129,2 1 129,-2-2-129,-1 2 129,0-4-129,-3 1 0,0-1-129,-3 2 129,3-1-129,-3 0 129,0-1-129,-1 0 129,1 0-258,-1-1 258,0 0 0,0-2 0,-2-2 258,3 2-258,-2-1 129,0-3-129,-2-5 0,1 0 0,-1-4 0,-1-4 0,-2 1 0,-1-5-129,1 1 129,1-1 0,-3 1 0,3 0 0,0-1 0,-1 0 0,-1-1 0,1-3 0,-1 0 0,-2 0-258,-4-13 258,5 21-129,-1-10 0,-3 2 0,0 3-129,0 0 258,2 1-258,-1 2 129,0-2-129,1-2 387,0 2-258,0-6 129,-3-11 0,6 17 0,-6-17 0,0 0-129,0 0-129,8 11-387,-8-11-1032,0-8-2451,0 8 129,-3-10-645,3 10 387</inkml:trace>
  <inkml:trace contextRef="#ctx0" brushRef="#br0" timeOffset="47551.7198">18133 14495 258,'-12'-12'3225,"12"12"258,0 0-903,0 0-387,-10-7-516,10 7-258,0 0-387,5 13-129,-5-13-516,13 18-129,-13-18 258,20 18-387,-7-9 387,2 6-387,-1-2 129,3 4-258,2-2 129,0 3 0,-1 0 0,0-1-129,-1-2 0,2 0 0,-5-1 0,1-4 0,-4-4 0,-11-6 129,14 4-129,-14-4 129,0 0 129,8-13-129,-8 0 129,0 1 0,0-7 0,0 2-129,-2-6 129,1 0 0,0-2-129,1-2 258,0 0-387,-2-6-387,2 9-1419,2-6-2064,0 5-258,-1-1-645,1 2 0</inkml:trace>
  <inkml:trace contextRef="#ctx0" brushRef="#br0" timeOffset="57095.2655">14140 10780 3483,'12'-7'4257,"-12"7"-774,0 0-645,0 0-774,16-4-258,-16 4-387,0 0-258,11 7-129,-1 13-129,-5-6-129,4 7-258,0-1 0,3 4-129,-2-2-129,4-1-129,-3-5 129,3-3-129,-1-3-129,1-4 129,-2-5 0,1-1-129,0-6 129,2-4 0,-1-5-129,2-1 0,-2-8 0,-3 2 129,2-1-129,-2 3 129,-2 6-129,-4 2 129,-5 12-258,0 0 129,0 0 129,0 20-258,-2 4 129,-5 7 0,-3 3 0,-1 8-129,1 4 129,-1 1 0,0 3 0,1 1 0,1-1-129,0-7 129,4-3 0,0-6 0,3-6 0,1-11-129,1-17 0,0 0-387,5 12-774,-5-19-2451,0 7-774,14-18-387,-4 5-258</inkml:trace>
  <inkml:trace contextRef="#ctx0" brushRef="#br0" timeOffset="58028.319">14627 10848 2451,'0'0'3999,"0"0"258,0 0-1032,0 0-645,17 9-516,-17-9-516,21 0-129,-10-6-258,13 1-387,-3-6-129,5 3-129,-1 0-387,1-1 129,-2 4-387,-3-3 0,0 9-387,-11-1-258,5 12-774,-15-12-2193,2 9-645,-2 3-516,-8 5-129</inkml:trace>
  <inkml:trace contextRef="#ctx0" brushRef="#br0" timeOffset="58240.3311">14681 11018 4128,'-11'12'4902,"11"-12"-516,0 0-516,16 0-1806,-6-6-516,12 3-258,-4-5-516,7 4-258,-3-4-387,2 4-387,3 4-774,-8-1-3096,2 1-258,-3-2-387,-1 2-258</inkml:trace>
  <inkml:trace contextRef="#ctx0" brushRef="#br0" timeOffset="58616.3526">15328 10774 2580,'-15'33'4386,"4"-16"0,-1 5-129,-3-11-2064,5 17-516,-9-11-516,5 11-387,-2-7 0,2 3-387,1-7-258,2 3 0,2-4-129,0-2 0,4-3-387,5-11-387,-2 18-1806,2-18-1677,0 0-258,0 0-258,0 0 0</inkml:trace>
  <inkml:trace contextRef="#ctx0" brushRef="#br0" timeOffset="58900.3689">15096 10843 5289,'-1'-11'5160,"1"11"-387,0 0-129,4 8-2451,-4-8-774,17 13-258,-17-13-516,27 25-258,-11-10-129,1 1 0,0 1-129,2-1-129,-2-3 129,1 4-129,-2-3-129,0-1 0,-1-1-129,0-5-387,6 10-1290,-9-11-2451,4 3-387,-5-9-258,2 2-516</inkml:trace>
  <inkml:trace contextRef="#ctx0" brushRef="#br0" timeOffset="59207.3864">15538 10798 258,'11'-16'3612,"-11"16"258,0 0 129,12-4-1935,-12 4-645,6 9 258,2 9-516,-8-1 0,6 10-129,-6-4-258,7 5-258,-6-4 0,3 5-129,-1-6-258,2 0 0,-1-5 0,0-3-258,0 0-387,-4-15-1419,4 13-2193,-4-13-129,0 0-387,0 0-258</inkml:trace>
  <inkml:trace contextRef="#ctx0" brushRef="#br0" timeOffset="59476.4018">15430 10933 6837,'0'0'5031,"0"0"-258,0-12-258,13 12-2838,-13 0-387,27-10-387,-10 6-258,4 4-258,-1-1-129,2 1-258,-1 0 0,1 3 0,1-1-387,-8-2-645,11 8-2709,-12-6-645,1 3-645,-15-5-258</inkml:trace>
  <inkml:trace contextRef="#ctx0" brushRef="#br0" timeOffset="59831.4221">15845 10714 7611,'0'0'4773,"8"8"0,-8-8-387,4 29-3225,-4-10-129,4 9-387,-4-2 129,1 7-516,2-1 129,-1 3-258,-1-1-129,1-5 129,0-3-129,2-2 0,2-3-258,-5-10-516,12 7-1419,-13-18-2193,14 1-516,-14-1-129,14-14-258</inkml:trace>
  <inkml:trace contextRef="#ctx0" brushRef="#br0" timeOffset="60251.4462">16067 10768 8127,'-17'48'4773,"10"-18"-129,1-3-258,6 5-3483,-2-9-129,5 6-129,4-9 0,5 0-387,2-3 0,1-3-129,2-7 0,3-1 0,-4-6 0,2 0-129,-3-9 0,1-5 129,-3-3-129,0-1 0,-5-5 129,-2 1-258,-3-2 129,-3-3 0,-5 0-129,-7 3 129,-2 2-129,-4 5 129,-3 6 0,-1 10-129,-1 1 129,1 13-129,3 7 129,1 1-387,9 8-645,-3-5-3225,12 1-258,0-8-387,7 0-387</inkml:trace>
  <inkml:trace contextRef="#ctx0" brushRef="#br0" timeOffset="60687.4711">16519 10736 5160,'-11'0'4902,"-10"20"-258,11 2 129,-6-2-3096,12 13 0,-9-7-387,13 11-258,0-7-516,5 3 129,7-10-387,3-2-129,4-7 0,4-2 0,-1-10 0,3-2-129,-2-8 129,-1-7-129,-5-2 0,0-7 129,-7-2-129,-3-4 129,-4-1-258,-3 2 129,-6 4-129,-5 8 129,-5 4-258,-3 9-129,1 7-516,-11 6-3483,14 8-129,-5 0-387,4 0-516</inkml:trace>
  <inkml:trace contextRef="#ctx0" brushRef="#br0" timeOffset="63323.6217">20758 10703 2322,'0'0'3999,"0"0"387,0 0-1032,0 0-1161,0 0-516,-4 12-258,4-12-387,0 14-129,0-14 129,0 22-516,1-6 258,5 4-387,3-2 258,1 1-516,-1-1 258,4-1-258,-1-3 0,2-2-129,-1-7 129,2-3-129,-1-2 129,0 0-129,2-10 0,-2-3 0,2-3-129,-1-2 258,-1 2-258,1-1 129,-4 0-129,-1 2 258,-3 2-258,-7 13 258,0 0-129,0 0 0,0 0 129,0 7 0,-6 9 0,-1 4-258,0 7 387,-1 5-258,3 2 129,-2 3-129,4 5 0,2-1 0,1-1 0,0 1 129,0-3-258,1-5 258,1-1-258,-1-6 129,2-2-258,-3-24-387,6 25-903,-6-25-2967,0 0-258,-1-10-387,1-5-258</inkml:trace>
  <inkml:trace contextRef="#ctx0" brushRef="#br0" timeOffset="63839.6514">21202 10729 4644,'0'0'4902,"0"0"0,0 0-387,10-4-2709,-10 4-129,18-8-774,-7 2-129,5 6-129,-3-1-387,4 1 0,-3 0-258,-1 0 129,1 0-258,-14 0-129,22 4-774,-22-4-774,0 0-2709,11 0-258,-11 0-387,0 0-129</inkml:trace>
  <inkml:trace contextRef="#ctx0" brushRef="#br0" timeOffset="64087.6655">21195 10851 6321,'-7'14'5031,"7"-14"-129,0 0-129,5 12-3096,-5-12-387,22-2-258,-8-5-387,5 4-129,-4-2-258,4 4-129,-4-2-129,-2 3 0,0 0-258,-13 0-258,21 3-903,-21-3-2064,0 0-1290,0 0-258,10 6-387</inkml:trace>
  <inkml:trace contextRef="#ctx0" brushRef="#br0" timeOffset="65080.7222">21615 10790 5676,'0'0'5160,"0"0"-258,0 0-1161,0 0-1806,0 0-387,0 0-645,10 0 0,5 0-387,0 0 0,6 0-258,-2 0-129,6-5 0,-2 3-129,-1 2 0,2 0-258,-4-2-129,3 6-1032,-23-4-2322,26 1-1032,-26-1-258,17 7-516</inkml:trace>
  <inkml:trace contextRef="#ctx0" brushRef="#br0" timeOffset="65482.7453">22337 10592 5289,'0'0'5160,"0"0"-129,0 9-387,0 4-3225,-11-3-258,7 5-387,-9 0-258,3 3-129,-1 4 129,-2 2-258,1 1 129,-4 2-387,0-1 258,0-3-129,2 2 0,0-4-129,2-1-129,0-8 0,4 0-387,8-12-645,-2 12-1290,2-12-2064,0 0-645,-4-7-129,4 7-258</inkml:trace>
  <inkml:trace contextRef="#ctx0" brushRef="#br0" timeOffset="65763.7614">22059 10643 5031,'0'0'5289,"6"2"-129,-6-2-387,16 21-2451,-16-21-1032,28 23 0,-12-9-774,6 6-129,-2 1 0,2 3-258,-1-2 129,-1-1-258,-3 2 129,1-4-258,-3-1 129,-1-4-387,-1 0-387,-13-14-2064,22 7-2064,-22-7-258,21 1-258,-21-1-258</inkml:trace>
  <inkml:trace contextRef="#ctx0" brushRef="#br0" timeOffset="66164.7844">22553 10732 7224,'0'0'5031,"0"0"129,0 0-387,0 0-3354,0 0-645,20 0 0,-5-2-387,7 0 0,1-2-129,1 2-129,3 1 0,0 1-129,-2 0 0,0 0 0,-2 2 0,-3 0-129,-1 2 0,-5-4-387,3 8-2709,-17-8-1677,14 0-258,-14 0-516,0 0 0</inkml:trace>
  <inkml:trace contextRef="#ctx0" brushRef="#br0" timeOffset="67079.8367">23068 10517 4773,'0'0'5289,"0"0"-258,-2-16-1677,2 16-1032,0 0-516,0 0-774,0 0-258,-2 10-129,2-10-387,-2 20-129,0-7 0,2 4-129,-1 2 0,1 1 129,0-2-129,0-1 0,1-4 0,3 1 0,2-4 0,-6-10 0,17 11 0,-7-9 0,2-2 0,0 0-129,3 0 129,-1 0 0,1-3 0,1 0 129,-1 1-258,-1 2 129,0 2 0,-2 4 0,-12-6 0,17 16 0,-10-3 129,-3 1-129,-3 4 129,-1 1-129,0 1 129,-6 0-129,-3 1 129,-3-3-129,0 1 0,-3-4 0,2-5 0,-2-4 0,1 0 0,0-2 0,3-4 129,1 0-129,10 0 0,-17-5-129,17 5 0,-10-14-258,10 14-903,-11-10-3096,11 10-645,-2-22 0,2 8-645</inkml:trace>
  <inkml:trace contextRef="#ctx0" brushRef="#br0" timeOffset="67399.855">23078 10503 6837,'15'-18'5289,"-15"18"-258,12-15-129,-12 5-3612,8 9-258,-8 1-387,10-3-258,-10 3 0,18 0-258,-8 4 0,8-3-129,-3 5 0,2-1-129,1-1-129,-2-4-1032,7 4-3483,-11-4-258,3 2-387,-15-2-258</inkml:trace>
  <inkml:trace contextRef="#ctx0" brushRef="#br0" timeOffset="68003.8896">23536 10503 3354,'-6'15'4902,"6"-15"0,-9 18-258,9-18-3096,-9 24-258,-1-12-516,10 9 129,-8-5-387,6 5 0,-2-3-258,4 3 129,0-3-129,1 2 258,5-5-129,6-2-129,0-2 0,4-4-129,0-2 129,3-3-129,0-2-129,-1-3 0,1-5-129,0-2 129,1-5-129,-2-4 129,-4-1-129,0-5 129,-5 0 0,-3-4 0,-6 1 0,-1 3 0,-8 3 0,-7 5 0,-2 8 0,-5 6 0,-1 3-129,-2 5 0,7 10-516,-8-7-1419,11 8-2709,-1-4-258,6 1-387,11-13-387</inkml:trace>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1-12-04T22:13:34.182"/>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1-12-04T22:13:39.291"/>
    </inkml:context>
  </inkml:definitions>
  <inkml:trace contextRef="#ctx0" brushRef="#br0">16899 12433 0,'0'0'0,"0"0"0,0 0 0,0 0 0,0 0 0,0 0 0,0 0 0,0 0 0,0 0 0,0 0 0</inkml:trace>
  <inkml:trace contextRef="#ctx1" brushRef="#br0">13473 6793 1032,'0'-10'3741,"0"10"-516,0 0-1032,0 0-387,0 5-516,0-5-258,-6 15-129,2-3-387,-4 1 0,-1 3 129,-1-1-387,-1 6 129,-3-2-258,0 2 258,-3-1 0,3 3-129,-3-7-129,3 4-129,-3-6 258,3 0-387,1-3 258,3-2-129,10-9-129,-15 12 0,15-12 129,0 0-129,0 0 0,-12 9-387,12-9-258,0 0-516,0 0-1548,0 0-1290,0 0-516,0 0 387</inkml:trace>
  <inkml:trace contextRef="#ctx1" brushRef="#br0" timeOffset="360.0206">13199 6815 3225,'8'5'3612,"3"7"-1806,3-2 516,-2-3-516,6 5-258,-3-3-258,9 8-129,-9-6-387,8 7 129,-7-7-516,4 3 0,-4-2 0,3 5-387,-3-5 387,1 1-387,-1 1 258,-2-2-387,3 1 387,-4-2-387,2-2 0,-4-1 0,6 1-516,-17-9-516,23 6-2709,-23-6-516,20 0-516,-20 0 387</inkml:trace>
  <inkml:trace contextRef="#ctx1" brushRef="#br0" timeOffset="792.0453">13707 6815 129,'-3'12'3741,"3"-12"387,0 0-1290,0 0-1677,-7 12-129,7-12-516,0 10-645,0-10-1161,0 0-2322,0 0-258,5 14 0</inkml:trace>
  <inkml:trace contextRef="#ctx1" brushRef="#br0" timeOffset="992.0567">13737 6996 1548,'0'0'3225,"1"13"-1290,-1-13-903,0 0-129,0 0-645,6 11-1548,-6-11-1935,0 0 0</inkml:trace>
  <inkml:trace contextRef="#ctx1" brushRef="#br0" timeOffset="1888.108">14115 6694 3354,'-10'1'3354,"10"-1"-903,-11 2-387,-1-2-387,12 0-258,-15 2-258,15-2-387,-19 0 0,19 0-387,-16 0 0,16 0-258,-19 0 129,19 0 0,-17-4-258,17 4 129,-16-3-129,16 3 0,-12-1 0,12 1 0,0 0 0,-13 0 0,13 0 0,0 0 0,-1 15 0,1-15 0,0 17 0,0-5 0,3 0 0,-1 3 0,-1 0 0,0 1 0,0 6 0,-1 0 129,0 0-129,0 1 129,0-1-129,-2 1 129,0-4 0,-1 2 0,2-4 0,-1-2-258,1-1 258,0 0-258,-1-3 258,1 0-258,1-1 129,0-10-129,0 16 0,0-16 129,4 11 0,-4-11 0,0 0 0,13 11 0,-13-11 0,16 3 0,-16-3 0,19 3 0,-19-3 0,20 0 0,-20 0 0,21 0 0,-21 0 0,21 0 129,-21 0-129,20-3-129,-7 3-1032,-13 0-2838,14 0-387,-14 0-129,13 0-129</inkml:trace>
  <inkml:trace contextRef="#ctx1" brushRef="#br0" timeOffset="3429.1961">14303 6754 1032,'0'0'3741,"0"0"-774,0 0-516,0 0-645,3 17-387,-3-17-258,0 27-129,0-10-516,0 8 258,0-2-258,0 2 0,0-3-258,0 1 258,0-3-129,0-3-129,0-6 0,0-11-129,0 13 0,0-13-129,0 0-129,0 0-645,0 0-1419,0 0-2064,0 0-129,0 0-516</inkml:trace>
  <inkml:trace contextRef="#ctx1" brushRef="#br0" timeOffset="3748.2144">14444 7005 1032,'13'6'4128,"-1"-2"258,-12-4-1677,0 0-258,14 18-516,-14-18-774,4 17-129,-4-17-258,0 20-258,-2-9-129,-1 4-129,-4-1-129,3-2 0,-2 0-258,6-12-129,-10 20-516,10-20-1419,-14 4-2193,14-4-258,0 0-129</inkml:trace>
  <inkml:trace contextRef="#ctx1" brushRef="#br0" timeOffset="5305.3034">14685 6742 516,'6'-13'3741,"-6"13"0,0 0-1032,1 18-516,-1-18-645,0 27-129,-3-10-387,3 7-129,0 0-129,0 2-258,0-3-129,0 3 0,0-2-129,0-4 0,0-4 0,1 1-387,1-6-387,-2-11-774,0 0-2838,0 0-387,0 0-387,14 8 258</inkml:trace>
  <inkml:trace contextRef="#ctx1" brushRef="#br0" timeOffset="5808.3322">14865 6786 2709,'0'0'4257,"0"7"0,0-7-2322,-3 24-258,-4-9-258,7 7-258,-3-2-516,3 3 129,0-4-387,3 3 129,2-4-129,5 0-129,1-6 0,1-1-258,2-3 258,0-2-129,0-3 129,3-3-258,-2 0-129,-3-3 129,2-3-129,-1-3 129,-4-2-129,0-1 258,0-5-258,-5-1 0,0-1 129,-3-1-129,-1 1 129,-3-2-129,-7-1 129,-2 2-129,-3 3 129,-4 3-129,-1 2 129,0 4 0,0 3 0,2 3 0,2 2-129,3 0-129,5 12-258,8-12-1419,-11 12-2322,11-12-387,0 16 0</inkml:trace>
  <inkml:trace contextRef="#ctx1" brushRef="#br0" timeOffset="6716.3841">15111 6643 3870,'12'0'4386,"-12"0"-903,15 0-1419,-15 0-258,17 0-387,-17 0-516,17 0 0,-17 0-258,22 0-258,-11 3-129,3-1 0,-3 0-129,-2 3 129,4-4-129,-2 2-129,-11-3 129,16 4-129,-16-4 0,13 1 129,-13-1-129,0 0 0,0 0 0,12 1 0,-12-1 0,0 0 129,0 0-129,0 0 0,0 14 0,0-14 0,-2 14 0,1-3 0,-2 1 0,2 1-129,-2 4 129,2 1 0,0 2 0,-1 0 0,2 5 0,0 2 129,0-1-129,0 1 129,0-2 0,0 1-129,0-2 0,0 0 0,0-5 129,0-1-129,0-4 258,0-2-516,0 1 258,0-13 0,-2 15 0,2-15 0,0 0 0,-15 9 258,15-9-258,-16 1 0,16-1 0,-18 0 0,18 0 0,-15 1-258,15-1-129,-12 2-645,12-2-3225,0 0-258,0 0-516,0 0 129</inkml:trace>
  <inkml:trace contextRef="#ctx1" brushRef="#br0" timeOffset="36212.0712">14567 12675 1548,'0'0'3612,"0"0"387,0 0-1290,0 0-645,0 15-129,0-15-258,3 11-516,-3-11-387,10 21 0,-7-10-258,7 6 0,-3-1-258,4 2 129,-1-1-129,4 3-129,-4-5 0,2 1 0,1-4 0,0-2 0,0-5-129,-1 0 129,-2-3-129,3-2 0,-1-2 129,1-6-129,1-2 0,-1-2 0,1-2 129,0-2-129,-1-1 129,-2-1-129,0 4 0,-3-2 0,-2 3 129,-6 13-129,10-17 0,-10 17 0,0 0 0,0 0 129,0 0-129,3 17 0,-3 4 0,-1 1 0,-5 10 0,-2 1 0,1 4 0,-4 1 0,2 1 0,-1-6 0,0-3 129,3-2-129,1-4 0,1-6 0,3-3 0,1-2 0,1-13 129,0 17-129,0-17-129,4 11 129,-4-11-129,0 0 0,14 15-387,-14-15-258,16 4-1548,-16-4-1677,10-4-516,-10 4-129,13-20-387</inkml:trace>
  <inkml:trace contextRef="#ctx1" brushRef="#br0" timeOffset="36796.1046">15087 12658 3225,'0'0'4128,"0"0"-258,0 0-258,0 0-1935,0 0-774,2 8-387,-2-8-516,0 0-645,9 14-903,-9-14-1806,0 0-516,5 16-258,-5-16 387</inkml:trace>
  <inkml:trace contextRef="#ctx1" brushRef="#br0" timeOffset="37043.1187">15117 12891 258,'0'14'3999,"0"-14"258,-1 13-387,1-13-1419,0 0-387,0 18-774,0-18-516,0 0-258,0 0-387,0 0-258,9 6-387,-9-6-1548,0 0-1806,8-8-129,-8 8-258,6-11 0</inkml:trace>
  <inkml:trace contextRef="#ctx1" brushRef="#br0" timeOffset="40267.3031">15510 12530 1935,'0'0'3096,"0"0"-129,0 0-774,0 0-129,0 0-129,0 0-258,0 0-258,0 0-129,0 0-387,0 0-129,0 0-129,0 0-129,0 0-258,0 0 129,-10-6-258,10 6 0,-12 0-129,12 0 0,-18 0 129,18 0-129,-16 2 0,16-2 0,-20 2-129,20-2 129,-17 2 0,17-2 0,-11 3 0,11-3 0,0 0 0,-13 5 0,13-5 0,0 0 0,0 0 0,0 0 0,-8 12 0,8-12 0,0 0 129,0 15-129,0-15 0,0 17 129,0-3-129,0-2 0,0 3 129,0 3-129,0 1 0,0 6 0,0 2 0,0-1 0,-2 2-129,1 2 129,1-1 0,-2 0 0,2-1 0,0-5 0,0-3 0,0-3 0,0-2 0,0-4-129,0-11 129,0 16 0,0-16 0,0 11 0,0-11 0,0 0 0,7 14 0,-7-14 0,0 0 0,14 13-129,-14-13 258,14 4-129,-14-4 0,19 0 0,-19 0 0,19 0 0,-19 0 0,16 0 0,-16 0 0,11 0 0,-11 0 0,13-4-129,-13 4-645,11 0-1032,-11 0-2193,0 0-258,0 0-387,12-8 129</inkml:trace>
  <inkml:trace contextRef="#ctx1" brushRef="#br0" timeOffset="42559.4342">15732 12589 516,'0'0'3354,"0"0"-387,0 0-387,0 0-129,0 0-387,0 0-387,0 0-129,0 12-516,0-12 0,0 26-387,0-10-258,2 5 0,-2-1-129,1 5-129,1-3 0,-2 1 0,1-2-129,-1-2 0,1-1 0,-1-2 0,1-3-129,-1-13-129,2 18-387,-2-18-774,0 0-2193,0 0-516,0 0-258,0 0 0</inkml:trace>
  <inkml:trace contextRef="#ctx1" brushRef="#br0" timeOffset="43059.4628">15883 12643 3225,'0'25'3612,"-1"-9"0,-5 0-1677,6 8-129,-1-5-258,1 9-387,0-10-387,5 7 129,-2-6-387,5-2 0,-2-3-129,5-2-129,-1-9 0,4 0-129,1-3 0,-1-1 0,0-8-129,-1-4 129,1 0-129,-3-7 0,-1 2 129,-3 1-129,-2-3 0,-2 0 0,-2 0 0,-1 3 0,0-4 0,-4 4 0,-4 0 0,-3-1 0,-2 4 0,0 2 0,0 2 129,-2 7-129,3 3-129,-2 0 129,2 6 0,12-6-129,-15 22-129,8-10-129,6 7-645,-4-7-1806,5 3-1290,0-3 0,5 0-258</inkml:trace>
  <inkml:trace contextRef="#ctx1" brushRef="#br0" timeOffset="43571.492">16219 12596 903,'10'-3'3354,"-10"3"129,0 0-1290,0 0-129,0 0-516,0 0 129,0 0-387,15 0-387,-15 0 129,3 12-387,-3 2 0,2 6-129,-2-1-129,0 6-129,0 1 0,0 3 0,-2-1 0,2-2 0,-3-2 0,3-4-129,-1-2 0,1-5 0,0-13-129,0 12 0,0-12-129,0 0-645,11 0-1161,-11 0-2193,9-15-129,-9 15-258,10-17-129</inkml:trace>
  <inkml:trace contextRef="#ctx1" brushRef="#br0" timeOffset="43864.5089">16458 12824 4128,'4'21'4386,"-4"-7"129,0 1-387,1 7-2064,-5-8-516,4 10-387,-4-7-516,1 4-258,-2-5-129,2 0-129,0-3-387,3-13-516,-2 12-3354,2-12 0,0 0-516,0 0-129</inkml:trace>
  <inkml:trace contextRef="#ctx1" brushRef="#br0" timeOffset="47995.7452">16655 12532 645,'0'0'3354,"0"0"258,0 0-903,0 0-258,0 0-645,0 0-129,6 15-129,-6-15-387,4 20-258,-4-7-258,6 7-129,-6-1-129,3 4 129,-3-2-258,0 1-129,0 2 0,0 1 0,0-4 0,0-1-129,-2-6 129,2-2-129,-1 0-129,1-12 0,0 13-129,0-13-387,0 0-645,0 0-1161,0 0-1677,4-8-258,-4 8-258,7-18 129</inkml:trace>
  <inkml:trace contextRef="#ctx1" brushRef="#br0" timeOffset="48303.7626">16787 12574 3096,'8'9'4128,"-8"-9"0,0 18-1161,1 0-645,-1-6-516,0 11-516,0-6-516,0 4-129,0-1-258,0 1 0,0-3-129,5 2-129,-4-7-129,3 2 0,-2-2-258,-2-13-516,7 18-387,-7-18-1935,0 0-1032,0 0-387,0 0 0</inkml:trace>
  <inkml:trace contextRef="#ctx1" brushRef="#br0" timeOffset="48935.7987">16950 12626 1935,'5'6'3870,"-5"10"129,0-4-1032,0-12-903,-4 24 0,4-24-1032,-4 28 0,2-14-516,2 6 0,0-6-129,4 5-129,-2-2 0,4 0 0,1-1-129,2-2 0,1-3 0,0-1 0,-10-10 129,24 14-129,-11-13-129,1-1 0,-1-3 129,0-3-129,-2-5 129,2 2-129,-1-5 0,-3-4 129,2 1-129,-3 3 0,-1-5 0,-1 2 0,-2-3 129,-1 1-129,-3 0 0,0 2 0,-3 0 0,-6 1 0,-1 2 0,-2 3 0,-2 4 0,-5 4 0,3 3 129,-3 0-129,1 5-129,1 4 129,3 1 0,-2 0-129,6 2-258,10-12-387,-6 19-1548,6-19-1935,0 14 0,0-14-387,0 0 258</inkml:trace>
  <inkml:trace contextRef="#ctx1" brushRef="#br0" timeOffset="50099.8655">17207 12467 1677,'0'0'3354,"0"0"258,13 10-1032,-13-10-387,12 0-258,-12 0-516,14 0-387,-14 0 0,15 0-258,-15 0-129,17 0-129,-17 0-129,18 3 0,-18-3 129,18 4-387,-18-4 129,16 6-129,-16-6 0,15 6 0,-15-6 0,11 7-129,-11-7 129,0 0 0,12 8 0,-12-8-129,0 0 129,0 0 0,0 0-129,0 0 129,10 7 0,-10-7-129,0 0 0,0 0 129,0 0-129,6 14 0,-6-14 129,0 0-129,0 15 0,0-15 0,0 17 129,0-17-129,0 19 0,0-8 0,-1 3 0,0 0 0,-3 3 0,4 0 129,-2 4-129,-1 2 0,1 3-129,0 3 258,-1-1-129,0 1 0,1 0 0,-1 2 0,3-3 0,0 0 258,0-2-258,0-3 129,0-2-129,0 0 0,0-2 129,0-5-258,0-2 258,0-1-258,0-11 258,-4 14-258,4-14 258,0 0-129,-12 3 0,12-3 129,-14 0-129,14 0 0,-20 0 129,9 0-129,1 0 0,-1 0 0,11 0 0,-18 0 0,18 0-129,0 0 0,0 0-516,-12-3-1290,12 3-2580,0 0 0,5-6-387,-5 6-258</inkml:trace>
  <inkml:trace contextRef="#ctx1" brushRef="#br0" timeOffset="79407.5417">22675 6688 2193,'0'0'2838,"0"0"-258,0 0-258,6-11-516,-6 11-387,0 0-258,0 0-129,0 0-387,0 0 0,-10 5-258,10-5-129,-12 15 0,4-1-129,-4-1 0,0 5 0,-3-1 0,-1 4 0,-2 3 129,3-1 0,-5 0-129,6 1 0,-1-3 0,2-1 0,0-3 129,5-1-129,8-16 129,-14 22-129,14-22 0,-11 12-129,11-12 258,0 0-387,-9 11 129,9-11 0,0 0 0,0 0-129,0 0-258,0 0-129,0 0-774,0 0-1161,0 0-2064,0 0-129,-5-11 0</inkml:trace>
  <inkml:trace contextRef="#ctx1" brushRef="#br0" timeOffset="79783.5633">22377 6662 903,'0'0'4128,"4"5"129,-4-5-2064,12 20-258,-12-20-129,20 24-774,-10-12-129,7 7-258,-4-7-258,3 8 129,-1-8-258,2 5 0,-3-5-129,3 2 129,-3 3-258,1-5 129,-1 1 0,0-1-129,-1 0 0,0-3 0,0 2-129,-13-11-387,23 18-516,-23-18-1548,16 12-1806,-5-4-387,-11-8 0</inkml:trace>
  <inkml:trace contextRef="#ctx1" brushRef="#br0" timeOffset="80392.5981">22904 6727 645,'0'0'4386,"-1"13"129,1-13-129,0 0-2838,0 0-258,0 0-645,-8 11-387,8-11-129,0 0-387,12 12-1419,-12-12-2451,0 0-129,10 12-516</inkml:trace>
  <inkml:trace contextRef="#ctx1" brushRef="#br0" timeOffset="80615.6109">22919 6965 3096,'6'10'4386,"-6"-10"-129,0 0-2580,0 0-258,0 0-516,0 0-645,10 12-774,-10-12-3483,0 0 0,12 7-516</inkml:trace>
  <inkml:trace contextRef="#ctx1" brushRef="#br0" timeOffset="82079.6947">23277 6542 1161,'0'0'3612,"0"0"-387,0 0-516,0 0-516,0 0-387,0 0-387,0 0-258,0 0-387,0 0 0,-8 4-387,8-4-129,-16 3-129,6-3 0,-2 3-129,0-1 129,1 0-129,-2 0 0,-3-1 129,5 1-129,-2 0 0,13-2 0,-18 7-129,18-7 129,-13 8 0,13-8 0,-6 14 0,6-14 129,-1 17-129,1-6 0,0-11 129,4 24-129,1-8 0,-1 3 129,2-3-129,-2 5 129,-1 2-129,1 0 129,-2 6-258,-1 0 258,0 0-129,-1-3 129,0 3 0,0 0-129,0-1 129,0 0-129,0-6 129,0 0-258,0-2 258,0-3-258,0-2 129,0-3-129,0-12 129,5 15 0,-5-15 0,0 0 0,0 0 0,14 8-129,-14-8 258,11 0-129,-11 0 0,15-5 0,-15 5 0,18-7 0,-7 5 0,-11 2 0,16-3 0,-16 3-387,19 0-645,-19 0-3096,0 0-645,11-5 0,-11 5-258</inkml:trace>
  <inkml:trace contextRef="#ctx1" brushRef="#br0" timeOffset="84935.858">23296 6841 2967,'0'0'2580,"0"0"-129,9 5-516,-9-5-129,21 0-258,-21 0-387,29-5-129,-13 3-258,5 2-129,-4-5-129,6 3-129,-5-1-129,2 1-129,-4-1 129,-1 0-258,-4 2-258,-11 1 0,17 0-516,-17 0-1935,0 0-1548,0 0-387,0 0 0</inkml:trace>
  <inkml:trace contextRef="#ctx1" brushRef="#br0" timeOffset="85286.8781">23610 6679 1677,'13'17'3999,"-13"-2"-1419,2-3-387,5 10-258,-6-8-258,7 8-516,-7 0-387,7-1 0,-5 1-387,3 1 0,-2-4-129,-1 0-129,1-2 129,-2-2-258,1-4-129,-3-11-774,8 15-2064,-8-15-1419,0 0-258,0 0 0</inkml:trace>
  <inkml:trace contextRef="#ctx1" brushRef="#br0" timeOffset="85850.9102">23900 6695 1935,'2'16'3999,"-2"-16"387,-9 14-2580,8 3 0,-10-5-645,9 8-387,-6-6 0,4 6-258,-1-4-129,3 4-129,1-1 0,1 1-129,0-1 387,8-1-387,-1-4 129,4 1-129,0-3 129,3 0-129,0-7 0,2-1 0,1-4-129,0 0 0,0-1 0,-1-10 0,4-3-129,-3-1 129,1-2-129,-2-3 129,-3 2-129,-2-2 129,-2-2 0,-5 2 0,-4-1 0,0-2 0,-7 0 0,-5 0 0,-1-1 0,-6 2 0,3 2 0,-3 5 0,-2 6 0,3 4-129,0 5 129,0 0-129,4 9-258,1-2-774,8 6-3096,-3 1-258,2 1-258</inkml:trace>
  <inkml:trace contextRef="#ctx1" brushRef="#br0" timeOffset="86791.9641">24270 6952 1806,'0'0'4644,"10"9"-387,-5 4-903,-5-13-1161,3 21-516,-3-21-387,0 20-516,0-8-258,0 1-129,-3 1-129,3-1-258,-2 0-129,2-13-774,-4 15-3483,4-15-258,0 0-645,-14 4 387</inkml:trace>
  <inkml:trace contextRef="#ctx1" brushRef="#br0" timeOffset="87639.0124">24474 6619 1935,'-7'27'3999,"3"-13"-1290,4-14-516,-7 29-516,-3-14-387,9 8-516,-2-5-129,3 7-129,-1-4-258,1 1 258,0 2-258,4-2 0,6-1 0,-2-1-129,5-4 258,-1-1-258,3-6 0,-2-3 0,4-6 129,-1 0-129,-3-3-129,1-8 0,-2-1-129,2-4 129,-4 0 0,1-1 0,-5-4 0,-2 0 0,-3-3 129,-1 0-129,-1-3 0,-7-2 0,-6 3 0,-2 1-129,-3 4 129,-1 4 0,0 7-258,-1 3 129,2 7 0,3 1-129,5 10-387,-3-6-1032,7 7-2709,4 0-258,3-12 0</inkml:trace>
  <inkml:trace contextRef="#ctx1" brushRef="#br0" timeOffset="88459.0595">24693 6461 2322,'0'0'4386,"0"0"-129,19 8-2451,-19-8-387,18 0 0,-18 0-387,26 0-387,-13-6 0,7 5-129,-1-4-258,0 2 0,1 1 0,-1 0-129,-5 1 0,1 1 0,-5-2-129,1 2 129,-11 0-129,12 10 129,-12-10-129,6 17 0,-6-5 0,0 1 129,0 3-129,0 3 0,0 0 0,-3 2 0,0 0 0,2 3 0,-2 0 0,0 3 0,2-1 0,-2 0 0,3 2 0,-1 0 0,1 3 0,0 2 0,0-1 129,0-2-129,0 0 0,0 0 0,0-2 129,1-2-129,-1-5 129,0-7-258,0 1 129,0-15 0,0 17 0,0-17-129,0 0 258,-14 5-258,14-5 258,-21 0-129,9 0 0,-2 1 0,1 4 0,-3-3-129,6 6-129,-1-7-516,11-1-3741,0 0-129,0 0-387,0 0 130</inkml:trace>
  <inkml:trace contextRef="#ctx1" brushRef="#br0" timeOffset="155503.8941">20390 12529 1161,'0'0'3870,"0"0"258,-4-11-903,4 11-387,0 0-774,0 0-129,0 0-645,0 0-258,0 0 0,3 5-387,-3-5-258,8 15 0,-1-3 0,2 5 0,-2 2-129,4 5 0,-2-2-129,1 4 0,3-1 0,-1-1 0,-2-2-129,3-8 0,-2-2 129,0-7-258,0-2 258,2-3-129,1-8 0,-2-4 0,2-5 0,-1 0 0,0-5 0,2 0 0,-2 0 0,-1 2 0,-3 2 0,-1 1 0,-1 3 129,-7 14-129,6-12 129,-6 12-129,0 0 129,0 17-129,0 4 129,-3 4-129,-6 6 0,1 7 0,-1 3 0,2 1 129,-1-1-129,0-2 0,4-3 0,-1-7 0,5-3 0,0-6 0,0-8 0,2 0-129,3-2 0,-5-10-129,11 16 0,-11-16-258,14 13-645,-14-13-1290,0 0-1935,0 0-387,10 0 0,-10 0-387</inkml:trace>
  <inkml:trace contextRef="#ctx1" brushRef="#br0" timeOffset="156001.9228">20957 12487 2193,'0'0'4515,"0"0"258,0 0-258,-7-3-1548,7 3-903,0 0-516,-1 13-387,1-13-516,-4 12-129,4-12-387,0 12-387,0-12-645,0 0-1677,5 14-1806,-5-14-258,0 0-258,3 15-129</inkml:trace>
  <inkml:trace contextRef="#ctx1" brushRef="#br0" timeOffset="156208.9344">20955 12665 3354,'0'13'4773,"0"-13"-387,0 15 0,0-15-2193,0 0-774,0 11-387,0-11-387,0 0-258,0 14-387,0-14-129,0 0-774,13 13-2064,-13-13-1290,0 0-258,14-1-387</inkml:trace>
  <inkml:trace contextRef="#ctx1" brushRef="#br0" timeOffset="157148.9883">21456 12322 1806,'0'0'4515,"0"0"0,0 0-774,0 0-1290,-13 0-516,13 0-516,-19 3-516,19-3 0,-20 5-387,20-5-258,-20 5 129,20-5-129,-20 2-129,20-2 0,-14 0-129,14 0 129,-12 0-129,12 0 129,0 0-129,-11 2 129,11-2 0,0 0-129,-5 12 387,5-12-387,-1 15 129,1-4 0,0 4 0,0 2-129,1 0 0,0 5 129,0 2-129,-1 0 0,0 3 0,0 2 0,0 0-129,0-2 129,0-1-129,0-2 129,-1-2 0,0-2-129,0-3 129,0-3-129,-1 1 129,2-3-129,-1-2 129,1 2 0,0-12 0,0 19-258,0-19 258,4 14 0,-4-14 0,0 0 0,15 13 0,-15-13 0,16 4 0,-16-4 0,22 0 0,-8 0 0,-1 0 0,0-1 0,1-2 0,-3-2-258,2 5-1032,-13 0-2967,0 0-258,0 0-516,0 0-129</inkml:trace>
  <inkml:trace contextRef="#ctx1" brushRef="#br0" timeOffset="159524.1242">21644 12548 645,'0'0'3741,"0"0"774,0 12-516,0-12-1806,0 0-387,0 0-129,0 0-387,0 0-129,15 0-129,-15 0-258,17-6-258,-17 6-129,19 0 0,-5-1-258,0 1 258,1 0-258,1 0-129,1 1 129,0 2 0,0-3-129,1 0 0,-2 0 0,-1 0 0,-3 0-129,-12 0-387,19 0-774,-19 0-3096,0 0-258,0 0-387,0 0-387</inkml:trace>
  <inkml:trace contextRef="#ctx1" brushRef="#br0" timeOffset="162988.3223">14797 11807 1032,'10'-9'3870,"-10"9"258,0 0-903,0 0-387,0 0-774,0 0-387,0 0-516,-9-2-387,9 2-129,-12 8 0,4 3-387,-5 3-129,0 3 0,-2 0-129,-1 5 129,-2-1-129,-1 3 0,0 2 0,2-1 0,0 2-129,2-8 129,2 2-258,1-6-129,8 1-387,4-16-387,0 0-2064,0 0-1161,0 0-258,0 0 0</inkml:trace>
  <inkml:trace contextRef="#ctx1" brushRef="#br0" timeOffset="163284.3393">14535 11833 4257,'0'0'4644,"0"0"-129,5 10-645,6 2-2193,-11-12-129,22 23-129,-22-23-516,28 27-258,-12-14-258,5 4 0,-2-2 0,5 4-258,-1-2 0,0 2-129,0-2-129,-2-2-387,5 3-516,-13-11-2193,9 2-1290,-6-9-258,0 0-387</inkml:trace>
  <inkml:trace contextRef="#ctx1" brushRef="#br0" timeOffset="163605.3577">15065 11796 5934,'11'0'5160,"-11"0"-387,0 0-387,0 0-3096,0 0 0,0 7-387,0-7-387,0 0-387,0 0-387,0 0-1032,0 0-2967,0 0-258,8 12-387,-8-12-258</inkml:trace>
  <inkml:trace contextRef="#ctx1" brushRef="#br0" timeOffset="163792.3683">15115 11966 5160,'1'13'4386,"-1"-13"-129,0 0-516,0 0-3096,12 7-1161,-12-7-2967,0 0-516,13-3-387,-13 3 0</inkml:trace>
  <inkml:trace contextRef="#ctx1" brushRef="#br0" timeOffset="164520.41">15598 11676 645,'3'-12'3612,"-3"12"258,0 0-129,0 0-2322,0-14-387,0 14 0,-5-4-387,5 4-129,-19-3 0,19 3 0,-26 0 0,15 0 258,-8 0-129,7 1 0,-7-1 0,8 7 129,-7-7-129,7 8 0,-2-5-258,13-3-129,-18 11 0,18-11 0,-9 15-129,9-15-129,-2 17 129,2-4-129,0 1 0,2 4 129,1 3-129,0 1 0,1 6-129,-1-1 129,0 0 0,-2-1-129,1 1 0,-2-1 129,0-4-129,0-2 0,0-6 129,0-2-129,0 1 129,0-13-129,5 16 129,-5-16 0,0 0 0,14 7 0,-14-7 0,16 1 0,-16-1 129,16 0-129,-5 0 0,-1 0 0,4 0 129,-2 0-129,-1 0 0,2 0 0,1 5-387,-2-5-774,4 0-3096,-16 0-129,23-9-258,-23 9-387</inkml:trace>
  <inkml:trace contextRef="#ctx1" brushRef="#br0" timeOffset="164948.4343">15805 11742 129,'0'0'4128,"0"0"129,0 0 0,0 0-1419,0 0-1161,0 0 0,0 0-516,0 0-258,0 0 0,0 15-258,0-15-129,0 23-129,0-5 0,0 2-129,0 0-129,0 2 0,0-3-129,0 0 258,0-1-258,0-4 0,0-14-258,0 17 0,0-17-774,0 0-2451,0 0-903,0 0-387,0 0-387</inkml:trace>
  <inkml:trace contextRef="#ctx1" brushRef="#br0" timeOffset="165221.4499">15949 11932 5160,'13'32'4386,"-13"-17"-129,0 4-774,0-7-2580,0 4 129,-4-3-516,3 2-129,-5-3-129,3 2-258,2-1-129,1-13-645,0 17-1806,0-17-1548,0 0-129,-4 11-258,4-11 517</inkml:trace>
  <inkml:trace contextRef="#ctx1" brushRef="#br0" timeOffset="165573.4702">16178 11751 5676,'0'0'4644,"0"0"129,0 0-387,0 0-3096,2 17-129,-2-17 0,0 24-516,0-9-129,0 7 0,0-1-258,0 1 0,0 2-129,0-1 0,0 1-129,0-1 0,0-1 0,-1-8-387,1 2-516,0-16-1032,0 0-2580,0 0-129,13-6-387,-7-10-387</inkml:trace>
  <inkml:trace contextRef="#ctx1" brushRef="#br0" timeOffset="166000.4945">16377 11729 3870,'-6'38'4773,"0"-19"129,1 5-387,-1-3-1806,6 8-1419,-4-10-129,8 7-258,-1-6-258,10-1-258,-1-4-129,6-3 0,-1-4-129,3-7 0,0-1 0,-1 0-129,0-4 129,-2-4-129,-2-5 0,-3-2 0,-1 1 0,-3-2 0,-4-1 0,-2-4-129,-2 0 129,-2 2 0,-7 2-129,-1-1 0,-3 4 129,-4 3-129,1 4 129,-4 6 0,1 1-129,0 8 0,5 5-258,-3-4-516,12 12-1161,-3-10-2451,8 3-129,0-14-258,3 15-387</inkml:trace>
  <inkml:trace contextRef="#ctx1" brushRef="#br0" timeOffset="166828.542">16658 11577 5547,'0'0'4773,"0"0"-387,0 0 129,10 7-3225,-10-7-516,13 0 258,-13 0-516,21 0-129,-10 0-129,1 0 129,-1 0-258,3 0 0,-1 1 0,-1 0 0,-12-1-129,20 6 258,-20-6-258,16 2 0,-16-2 0,13 4 0,-13-4 0,0 0 0,0 0 129,0 0-129,9 12 0,-9-12 0,0 13 0,0 1 129,0-1-129,-2 1 0,1 5 0,1 1 129,0 2-258,0 0 258,0 3-129,1-1 0,3 3-129,-3 1 258,4-2-129,-2 2 0,2-1 0,-3-3 0,-1-1 0,1-1 0,-2-6 0,0-3 129,-4 0-129,4-13-129,-15 13 258,15-13-129,-21 0 0,10 0 0,1 0 0,-2 0-129,12 0 129,-18-1-129,18 1-1290,0 0-2838,-9 8-387,9-8-387,0 0-258</inkml:trace>
  <inkml:trace contextRef="#ctx1" brushRef="#br0" timeOffset="168120.6159">20694 11657 516,'0'0'4128,"0"0"-129,0 0-516,0 0-516,0 0-774,0 0-387,0 0-516,0 0-258,-9 7-258,5 8-129,4-15-258,-17 26-129,4-12 0,0 6-129,-1-3-129,0 0 129,-2 0-129,2-2 129,0 0-129,5-1 0,1-1-129,8-13 0,-12 21-387,12-21-387,-6 17-1419,6-17-1935,0 0-387,0 0-258,0 0 129</inkml:trace>
  <inkml:trace contextRef="#ctx1" brushRef="#br0" timeOffset="168429.6336">20485 11675 2709,'0'0'4644,"0"0"0,0 0-387,0 0-1677,13 1-1032,-13-1-258,20 22-129,-8-10-387,6 7-258,-1-3 0,5 2-258,-2-2 0,3 2-129,-2-3 0,-1-1-129,0-2 0,0-2-258,-2 2-516,-6-12-903,1 2-2838,-13-2-129,21 0-387,-21 0-258</inkml:trace>
  <inkml:trace contextRef="#ctx1" brushRef="#br0" timeOffset="168705.6494">20914 11692 4773,'8'-13'5031,"-8"13"-387,0 0-258,3-12-2193,-3 12-1290,0 0-129,0 0-774,13 4-1161,-13-4-2838,0 12-516,0-12-129,4 10-387</inkml:trace>
  <inkml:trace contextRef="#ctx1" brushRef="#br0" timeOffset="168908.661">20952 11831 6966,'-1'17'4902,"1"-17"-258,0 12-387,0-12-2838,0 0-516,0 0-645,0 0-1548,0 0-2967,10-9-258,-10 9-387,13-11-258</inkml:trace>
  <inkml:trace contextRef="#ctx1" brushRef="#br0" timeOffset="170148.7319">21431 11443 129,'13'2'3870,"-13"-2"-387,0 0-516,0 0-516,0 12-258,0-12-516,-5 6-516,5-6 0,-15 6-258,4-4-258,11-2 0,-21 5-258,21-5 129,-18 4-258,18-4-129,-23 6 0,23-6 0,-20 5 0,20-5-129,-17 9 0,17-9 0,-12 9 0,12-9 0,0 0 0,-12 13 0,12-13 0,-3 13 129,3-13 0,-1 16-129,1-16 129,0 21-129,0-8 258,2 5-258,3 0 129,-2 1-129,1 3 0,-1-1 0,0 1-129,-1-1 129,-1 1 0,-1-3 0,0 0 0,0-2 0,0-2-129,-1-1 129,0-2 0,1-12 0,-4 19-129,4-19 129,-1 14 0,1-14 0,0 12 0,0-12-129,0 0 129,7 15 0,-7-15 0,15 7 0,-3-2 0,0-3 129,2 1-129,1-1 0,-1-2-129,1 0-387,5 3-2322,-6-3-1419,-2 0-387,0-3-516,-12 3 129</inkml:trace>
  <inkml:trace contextRef="#ctx1" brushRef="#br0" timeOffset="175669.0477">21629 11659 3096,'-7'10'4257,"7"-10"-387,0 0-1548,0 0-129,0 0-516,0 0-258,0 0-387,13 3-129,-13-3 0,20 0-129,-8-1-387,3-1 0,-2 1-258,7 1 129,-2 0-258,2 0 0,1 3 0,-1-3-129,0 2-258,-4-2-645,5 2-2322,-8-2-1032,-1-3-516,-12 3 129</inkml:trace>
  <inkml:trace contextRef="#ctx1" brushRef="#br0" timeOffset="176036.0687">22021 11502 1677,'12'-8'4257,"-12"8"645,0 0-516,13 8-2451,-13-8-258,0 21-258,0-9-387,0 8-258,-1 2-129,1 5-258,-3-1-129,3 1 0,0-3-129,0 0 0,0-2-129,0-2 0,0-6-129,0-3 0,2 2-387,-2-13-516,5 11-1419,-5-11-1806,0 0-645,0 0 0,10-6 0</inkml:trace>
  <inkml:trace contextRef="#ctx1" brushRef="#br0" timeOffset="176516.0961">22223 11555 3999,'-8'12'5031,"-1"-2"-258,-2 6-387,5 9-2580,-8-8-516,12 12-129,-8-7-516,10 5 0,0-3-387,8 0 0,4-9-129,5 1 129,0-3-129,6-4 0,-2-4 0,3-3-129,-5-2 129,1-5-129,0-3 0,-4-3 0,1-6 0,-4 2 0,-3-5 0,-2-3 0,-3 1 0,-4-2 0,-1-1-129,-4 1 0,-8 1 0,-2 1 0,-3 8-129,-3 1 129,1 4 0,-2 6 0,2 3 258,2 0-258,5 12 129,-3-3-516,11 9-645,-9-4-3096,11 1-258,0-4-387,2 0-387</inkml:trace>
  <inkml:trace contextRef="#ctx1" brushRef="#br0" timeOffset="176841.1147">22623 11668 6321,'5'11'5031,"-4"15"-258,-1-13-258,4 6-3225,-6-8-258,2 6-387,0-3-387,0 0 0,0 0-258,-2-3-258,2 1-645,0-12-1935,0 0-1677,-7 2-258,7-2-387,-7-6 0</inkml:trace>
  <inkml:trace contextRef="#ctx1" brushRef="#br0" timeOffset="177389.1461">22873 11505 516,'-10'17'4386,"10"-17"258,-10 17 0,6-3-2322,4-14-774,-3 24-129,1-9-516,2 3-129,0-2-387,5 4 129,-1-4-258,6 2 0,-3-2-129,4-2 129,1-6-129,0-1 0,1-3 0,1-1-129,1-3 129,0 0 0,0-6-129,0-2 129,-7-2-129,5-5 0,-4 1 0,-1-3 0,-3-1 0,-2 1 0,-3-4-129,0 1 0,0 3 0,-9 0 129,-1 1-129,-4 6 129,-2-1-129,0 6 258,-1 0-129,0 5 0,2 6-129,-1 1 0,7 5-516,-9-7-2967,18-5-903,-16 18-258,16-18-387</inkml:trace>
  <inkml:trace contextRef="#ctx1" brushRef="#br0" timeOffset="178388.2032">23166 11344 1935,'0'0'4773,"-6"11"-129,6-11 0,0 0-1806,0 0-1806,0 0-129,16 7-258,-16-7-129,22 6 0,-10-3-258,3 2 0,-1-2-129,-2 3 0,1-3 0,-1-2-129,1 2 0,-3-2 0,1-1 0,-11 0 129,16 0-258,-16 0 129,12 0 129,-12 0-129,0 0 0,0 0 0,0 0 129,0 0-129,1 12 0,-1-12 0,0 13 129,0-13-129,-1 21-129,0-9 258,1 2-129,-1 1 0,1 2-129,0 1 258,0 0 0,0 4-129,0-5 129,0 7-129,0 1 129,0-2 0,0 1-129,0 0 129,0-1-129,0-1 0,0-1 0,0-4 0,1-2 0,1-2 0,-2-13 0,1 16 0,-1-16 0,0 0 258,-4 11-258,4-11 0,-12 0 0,12 0 0,-19-4 0,19 4 0,-19-4 0,19 4 0,-16-2 0,16 2 0,-11 0-258,11 0 0,0 0-645,0 0-2193,0 0-1548,0 0-129,0 0-645,0 0 258</inkml:trace>
  <inkml:trace contextRef="#ctx1" brushRef="#br0" timeOffset="181852.4013">22214 12397 1806,'-11'3'3870,"11"-3"258,0 0-1806,0 0-258,0 0-387,0 0-129,0 0-387,0 0-258,0 0-129,0 0-129,0 0-129,0 0 129,0 0-258,-10 12-129,10-12 0,-9 17 0,7-5-129,-4 2 0,1 1 0,0-1 0,1 1 0,-1-1-129,3 2 129,0-3-129,1-1 0,1-12 129,0 16-129,0-16-129,0 11 129,0-11 0,0 0 0,11 7 0,-11-7 0,18 0 0,-5 0 0,-1 0 0,2-2 0,1-2 0,-1 3 0,0 1-129,-3 0 258,0 8-258,-11-8 129,17 19 0,-12-5 0,-1 3 0,0-2 0,-4 2 0,0-4 0,-3 0 0,-2 2 0,-1-5 0,6-10 0,-20 16 0,9-13 0,-1 2 0,-3-4 0,-1-1 129,2 0-129,-2 0 0,1-4 0,3 2 0,1-1 129,11 3-258,-16-8 0,16 8-129,0 0-516,0 0-1032,0-12-2451,0 12-516,7-16 0,-7 16-258</inkml:trace>
  <inkml:trace contextRef="#ctx1" brushRef="#br0" timeOffset="182181.4202">22182 12430 3999,'0'0'4386,"0"0"129,0 0-1806,0 0-516,7 0-516,-7 0-387,18-1-387,-18 1 0,27-7-258,-14 2-258,10 2-129,-5-3 0,-2 3-129,3-1 0,-1 3-129,-1 1-129,-1-3-516,1 6-1032,-17-3-2709,19 4-258,-19-4-129,15 1-645</inkml:trace>
  <inkml:trace contextRef="#ctx1" brushRef="#br0" timeOffset="182776.454">22613 12383 2451,'-17'21'4902,"4"-9"-387,4 2-129,-4 7-1806,-3-5-1548,9 8 0,-4-6-387,6 8 0,-2-6-258,7 4 0,0-2-258,3-1 129,5-2-129,4-2 0,1-4 0,4 1 0,2-3 0,1-5-129,1-1 0,-1-3 0,0-2 0,-1-7 0,-2-3 0,2-6 0,-3-1 0,0-6 0,-2-2 0,-4 2 0,-1-5 129,-5 1-258,-4 1 129,0 1 0,-4 1 129,-9 3-258,-4 2 258,0 6-258,-5 5 129,1 7 0,2 1 0,-1 1 0,2 9-129,4-1-129,5 6-516,-6-8-1548,13 4-2193,2-11-129,-2 22-645,2-11 258</inkml:trace>
  <inkml:trace contextRef="#ctx1" brushRef="#br0" timeOffset="183093.4723">23054 12636 6450,'-2'13'5031,"-10"3"-258,10-5-258,-10-7-3354,12 13-387,-4-5-129,4 5-258,-2 3-129,1-1-129,-2-2 0,2 0-258,-1 0-129,2-17-1032,-13 17-3225,13-17-258,0 0-129,-14 0-516</inkml:trace>
  <inkml:trace contextRef="#ctx1" brushRef="#br0" timeOffset="183641.5037">23241 12449 3354,'0'0'5160,"0"0"-387,0 0-129,-3 14-2451,3-14-645,0 0-258,6 0-516,-6 0-258,19 0 0,-6 0-258,2 0 0,0 0-129,1 0 0,0 0-129,0 0 0,0 0-129,1 0-129,-5 0-645,8 2-2193,-10-2-1419,2 0-645,-12 0 0,13-4-258</inkml:trace>
  <inkml:trace contextRef="#ctx1" brushRef="#br0" timeOffset="184444.5496">23693 12268 3999,'0'0'4902,"0"0"0,0 0-258,13 8-2838,-13-8-516,0 0-129,0 0-516,0 13-258,0-13 129,0 12-129,0-12-258,-2 17 0,0-5 129,-3 0-258,-1 0 129,-2 5-129,1-3 129,-1 1-129,-1-1 0,1 1 129,-1-3-258,5 1 258,1-2-129,3-11 0,-2 17-129,2-17 129,2 10 0,-2-10 0,15 7-129,-15-7 129,22 0 0,-8 0-129,2 0 258,0 0-129,-1 0-129,1-4 129,-2 0 0,0 0 129,-4 0-129,-10 4 0,17-11 0,-17 11 0,9-14 0,-9 14 0,5-12 0,-5 12 0,0 0 0,0 0 0,0-10 0,0 10 0,0 0 0,-1 10 0,1-10 0,-4 21 0,4-8 0,-1 3 0,1 2 0,0 3 0,0-3 0,0 2 0,0-3 0,0 0 0,1-2-129,3-3-129,0 0-258,-4-12-774,0 0-2580,0 0-1032,15 3-129,-15-3-258</inkml:trace>
  <inkml:trace contextRef="#ctx1" brushRef="#br0" timeOffset="184968.5796">24031 12351 3870,'-13'28'5031,"6"-11"0,0-1-258,4 10-2709,-4-15-645,7 10-516,0-7-387,6 5 0,-2-6-258,8 3 0,-4-4-129,4 1 0,1-3-129,0 2 129,0-3-129,-2-4 0,1-2 129,1-1-129,0-2 0,0-2 0,-3-6 0,2-4 0,0-2 0,-1-1 0,-2-2 0,1-2-129,-2-1 129,-5 1 0,-1 2 0,-2 0 0,-1 0-129,-8 1 0,-5 3 129,-2 1-129,-3 5 129,1 2-258,-4 5 258,1 3 0,2 6-129,1-1-129,5 11-645,-3-12-645,12 8-2967,-3-5-258,7-10-258,-1 19-387</inkml:trace>
  <inkml:trace contextRef="#ctx1" brushRef="#br0" timeOffset="186080.6432">24358 12206 1161,'0'0'4773,"0"0"258,0 0-258,0 0-2451,0 0-129,0 0-774,0 13-129,0-13-516,0 0-258,0 0 0,7 16-258,-7-16 0,14 3 0,-14-3-129,17 2-129,-17-2 129,20 0 0,-20 0 0,19 0-129,-19 0 0,15 0 129,-15 0-129,11 0 0,-11 0 0,0 0 0,13 2 0,-13-2 0,0 0 129,9 13-129,-9-13 0,3 13 0,-3-13 0,0 20 0,0-20 0,0 20-129,-1-6 258,-2 1-258,3 3 258,0 0-129,0 4 0,0-1 0,1 4 129,4 0 0,0 3-129,1-1 129,0-1-129,-2 3 0,3 2-129,-4 1 258,1-3-258,-1 0 129,1-7 0,-2 0 0,1-3-129,-3-4 129,0-15 0,0 16 0,0-16 0,-11 0 0,11 0-129,-19 0 0,8 0 129,-1-4 0,0 1-129,0 2 0,12 1 129,-16-1-129,16 1-129,0 0 0,0 0-774,-16-7-1290,16 7-2451,0 0-387,0 0-129,0 0-387</inkml:trace>
  <inkml:trace contextRef="#ctx1" brushRef="#br0" timeOffset="189452.8359">19907 14708 516,'0'0'2064,"0"0"0,10-13-258,-10 13 129,0 0-129,0 0-258,0 0 0,0 0-258,0 0 129,0 0-129,2-12-129,-2 12-387,0 0 0,0 0 0,0 0-258,0 0-129,0 0 129,0 0-258,-4 8 0,4-8-129,-12 23-129,3-8 0,-3 3 0,-2 3 0,1 3 129,-2 0-258,-3 1 258,2 0-258,-3-4 258,6 1 0,0-2-129,2-4 0,-1 1 0,5-7 0,7-10-129,-10 16 129,10-16-129,0 0-129,-2 15-258,2-15-516,0 0-387,0-7-1935,0 7-1161,2-17-258,2 7-258</inkml:trace>
  <inkml:trace contextRef="#ctx1" brushRef="#br0" timeOffset="189760.8535">19663 14662 2322,'-11'-9'4515,"11"9"0,0 0 0,5 20-2580,-5-20-516,25 22-258,-14-10-129,12 8-387,-4-1-129,3 3-258,2-3 0,1 1-258,-3-1 129,-2 3-258,0 0 129,-2-8 0,-2 3-258,-1-2-129,-1 2-645,-14-17-645,22 12-2838,-22-12-258,15 2-129,-15-2-129</inkml:trace>
  <inkml:trace contextRef="#ctx1" brushRef="#br0" timeOffset="190084.8722">20204 14674 6450,'0'0'5031,"0"0"-387,0 8-258,0-8-3483,0 0-387,0 0-387,0 0-516,2 19-903,-2-19-2451,0 0-774,6 16-258,-4-6-258</inkml:trace>
  <inkml:trace contextRef="#ctx1" brushRef="#br0" timeOffset="190272.8829">20237 14891 4128,'0'13'4902,"0"-13"-387,0 0-1419,0 17-1290,0-17-516,0 0-516,0 0-516,0 0-903,0 0-3354,0 12-258,0-12-645,2 14 129</inkml:trace>
  <inkml:trace contextRef="#ctx1" brushRef="#br0" timeOffset="191376.9461">19650 15712 4128,'6'-9'4902,"-6"9"-387,3 6 0,-3-6-2967,0 11-516,0-11-258,7 21 0,-2-6-387,4 5 0,0-3 0,2 2-129,0 2 0,1-1-129,-1 1 0,0-7 0,1 1 0,-1-2-129,0-4 0,2-5 0,1-3 0,-1-1 0,1-7 0,0-4-129,2-3 129,-1-5 0,2-3 0,-4 1 0,1-3 0,-2 2 0,-3 5-129,1 0 129,-6 2 129,-4 15-129,0 0 0,0 0 0,0 15 0,-3 5 0,-4 3 0,-3 6 129,1 5-258,2-3 129,-2 4 0,2-2 0,-1-2 0,3 2 0,-1-2-129,-2-2 258,4-1-258,0 7 258,-1-6-129,-2-3-129,2-2 129,3-4-258,2-1 0,0-19-387,0 17-903,0-28-3096,0 11-129,9-30-516,-1 8 0</inkml:trace>
  <inkml:trace contextRef="#ctx1" brushRef="#br0" timeOffset="191992.9811">20219 15686 6966,'-12'29'5031,"12"-29"-258,-12 22-516,1-18-3741,11-4-129,-1 20-387,1-20-387,9 15-516,-9-15-1806,12 0-1806,-12 0 0,18 0-774</inkml:trace>
  <inkml:trace contextRef="#ctx1" brushRef="#br0" timeOffset="192211.9939">20254 15893 4644,'0'20'5289,"0"-1"-129,0-19-516,2 13-3354,-2-13 0,0 0-387,0 0-516,0 0-258,13 11-387,-13-11-1548,17-2-2709,-17 2-387,18-3-387,-18 3-129</inkml:trace>
</inkml:ink>
</file>

<file path=ppt/ink/ink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3:13:49.627"/>
    </inkml:context>
    <inkml:brush xml:id="br0">
      <inkml:brushProperty name="width" value="0.05292" units="cm"/>
      <inkml:brushProperty name="height" value="0.05292" units="cm"/>
      <inkml:brushProperty name="color" value="#00B050"/>
    </inkml:brush>
  </inkml:definitions>
  <inkml:trace contextRef="#ctx0" brushRef="#br0">10627 16862 1806,'0'0'1806,"-7"-3"-129,7 3-129,0 0-129,0 0-387,0 0 129,-12-10-258,12 10-129,0 0 0,-13-4-258,13 4 0,0 0 0,-13-4-129,13 4 258,0 0-387,-18 0 258,18 0-129,-13 0 0,13 0-129,-13 0 0,13 0 0,-13 5-129,13-5 0,-14 6 0,14-6 129,-12 10-129,12-10 0,0 0 0,0 0 0,-19 8 0,19-8 0,0 0 0,-12 16 0,12-16-129,0 0 129,-13 13-129,13-13 0,-1 18 0,1-18 0,-1 21 0,1-3 0,0-18 129,1 33-129,3-11 0,-1 5 0,3 0 0,-5 1 0,5 3 0,-2-3 0,-3 9-129,3-2 129,-2-1 0,-1-3 129,2 3-258,-1-3 129,0-3 0,-2 5 129,0-7-258,0 4 258,0-10-129,-1 4 0,-5-2 0,4-1 0,-4-3 0,6-18 0,-1 25 0,1-25 0,0 24 0,0-24 0,0 0 0,0 0 0,14 9 0,-14-9 0,0 0 0,18 0 0,-18 0 129,16 0-129,-16 0 0,16 0 129,-16 0-129,21-2 129,-21 2-129,19 0 0,-19 0 129,20 9-129,-20-9 0,18 11 0,-18-11 0,14 6 0,-14-6 0,0 0 0,15 7-387,-15-7-1032,0 0-2451,0 0-516,10-8 129,-10 8-258</inkml:trace>
  <inkml:trace contextRef="#ctx0" brushRef="#br0" timeOffset="1061.0607">11017 17008 1548,'-9'3'2709,"9"-3"-516,0 0-129,-15 0-258,15 0-258,-17 0-387,17 0-129,-21 0-258,21 0 0,-24 10-258,24-10 0,-29 24-258,17-9 0,-3-3-129,3 4-129,0 7 0,-1 1 129,2 1-129,1-2 129,6 4-129,-1 3 129,3-6 0,2 4 0,0-8 0,3 0 258,-3-20-129,20 26-129,-6-23 129,2 0-129,0-3 129,3-6 0,-2-5 0,4-6-129,-3 3 0,3-3 0,-5-14 0,1 4 0,-3 1 0,0 0-129,-3-3 129,0 0-129,-2 0 129,-2 2-129,-2 7 129,-2 0-129,-3 20 0,0-25 129,0 25-129,0 0 0,0 0 129,-12-11-129,12 11 0,-9 18 0,9-18 129,-8 31-129,7-5 0,1 8 129,0 1-129,3 0 0,4-3 0,1 1 0,2-1 0,2-1 258,-3-7-258,-9-24 0,22 24 0,-22-24-258,19 19-129,-19-19-387,21 0-1290,-21 0-2193,14-15-129,-6-2-516,-8 17 258</inkml:trace>
  <inkml:trace contextRef="#ctx0" brushRef="#br0" timeOffset="1261.0719">11290 17251 2709,'7'24'3741,"-3"-4"-645,-4-20-774,7 48-387,-7-33-645,4 18-387,-4-16-258,3 11-258,-2-11-387,0 6-516,10-6-1548,-11-17-1548,0 0-387,17 0-258</inkml:trace>
  <inkml:trace contextRef="#ctx0" brushRef="#br0" timeOffset="1601.0915">11504 16662 1161,'0'-21'3870,"2"4"0,-2 17-1548,0 0-258,0 0 0,0 26-645,-1-2-645,1 21 129,0-12-258,0 24 0,0-8-387,0 4 129,0-1-258,0 2 0,1-9 0,4-4-129,-3-3 0,2-7-129,0-4 0,-1-10-387,5 7-516,-8-24-1935,0 0-1161,0 0-258,0 0-129</inkml:trace>
  <inkml:trace contextRef="#ctx0" brushRef="#br0" timeOffset="2065.1181">11542 17028 2322,'2'-21'4128,"-2"21"-129,4-21-1290,-4 21-516,11-16-516,-11 16-645,18-5-258,-6 5-387,-12 0-129,25 0 0,-12 4-129,1 2 0,-2 6-129,3 4 129,-2-2-129,-2 8 0,-2-1 0,-1 2 0,0 0 0,-4 1 129,-1-3-258,-3 6 258,0-6-129,-4-1 0,-3-5-129,7-15 258,-23 24-129,10-21 0,-2 0 0,-1-3 0,1 0 0,-1-4 129,3-2 0,13 6-129,-22-14 129,22 14-129,0 0 129,-13-20-129,13 20 0,0 0-129,0 0 0,6-20-258,-6 20-1032,13 0-2709,-13 0-129,13 0-387,-13 0 129</inkml:trace>
  <inkml:trace contextRef="#ctx0" brushRef="#br0" timeOffset="2929.1675">11894 16752 3483,'-8'15'4257,"8"-15"-258,0 0-1548,0 0-774,0 0-258,14 2-516,-14-2 0,16-6-129,-16 6-387,23-6 129,-23 6-258,23 1-129,-23-1 129,24 4-258,-24-4 129,19 18-129,-19-18 129,17 7-129,-17-7 0,13 11 258,-13-11-258,0 0 0,0 0 129,13 17-129,-13-17 0,0 17 0,0-17 129,0 18-129,0-18 0,-7 30 0,7-30 0,-9 34 129,6-13-129,-1 2 0,1 5 0,1-4 0,2 7-129,0 2 129,0 3 0,0 1 0,0 2-129,5 2 258,-2 0-258,1-1 129,-1 0 129,-1 1-129,2-1 0,-4-2 0,2 1 0,-2-6 0,0-1 0,0 2 0,-2-1-129,-6-14 129,1 4-129,-5 1 258,0-7-129,-1-10 0,-2 10 0,-2-2 0,1-8 0,0 1 0,3-7 0,13-1 0,-22 4 0,22-4-129,0 0 129,0 0 0,0 0-516,0 0-645,0 0-2838,14-11-516,-4-6 0,1-3-387</inkml:trace>
  <inkml:trace contextRef="#ctx0" brushRef="#br0" timeOffset="3965.2267">12326 16910 2967,'-1'17'4257,"1"-17"-129,0 0-1548,0 0-516,0 0-645,0 0-258,0 0-516,0 0-129,0 19-129,1-3 0,-1 2-258,2 10 129,-2-5-129,0 11-129,0-3 0,0 8 129,0-3-129,0 1 0,0 2-129,0-8 258,0-3-258,0 0 129,0-2 0,0-26 0,6 25 0,-6-25 0,7 17-129,-7-17 129,0 0 0,21 7 0,-21-7 0,18 0 0,-18 0 0,24 0 0,-11 0 129,2-3-258,-2 3 129,0 0 129,0 0-129,3 0 0,-4 6 0,1-6 0,1 0 0,-14 0 0,24 11 0,-24-11 0,20 0 0,-20 0 0,17 2 0,-17-2 0,0 0 0,18 0 0,-18 0 129,0 0-129,10-10 0,-10 10 129,7-31 0,-2 8-258,-3 2 258,2-13-129,2 3 0,-2-4 0,0-5 129,1 0-258,-2 12 258,-2 3-129,2-3 129,-3 7 129,0 6-258,0 15 129,-4-17-129,4 17 129,0 0-129,-12-9 0,12 9-129,0 0 0,0 0-258,0 0-1290,0 0-2580,0 0-258,0 0-258,0 0-129</inkml:trace>
  <inkml:trace contextRef="#ctx0" brushRef="#br0" timeOffset="4972.2842">13154 16690 1806,'0'0'3870,"0"0"516,-7 1-2064,-8-5-258,15 4-516,-18-6-387,18 6-387,-18-7 129,18 7-516,-19-4 129,19 4-258,-19-1 0,19 1 0,-20 0 0,20 0-129,-14 4 0,14-4-129,0 0 129,-14 20-129,14-20 0,0 0 0,-6 21 0,6-21 0,0 0 129,0 18-129,0-18 129,0 25-129,0-8 129,3 0-129,-3 3 0,1 11 129,-1 3-129,0 4 0,0-1 0,-1 9 0,-3-5 0,-2 3 0,0-3-129,-1-4 129,0 2 0,2-6 0,-1-1 0,1-11-129,4 2 129,1-1 0,0-5 0,0-3 0,0-14-129,10 21 129,-10-21 0,12 9 0,-12-9 0,14 5 0,-14-5 0,14 3 0,-14-3 0,17 0 129,-17 0-258,17 0 129,-17 0 0,18 0 0,-18 0 0,20 0 0,-20 0-258,14-4-774,3 4-2967,-17 0-516,15-6-129,-15 6-387</inkml:trace>
  <inkml:trace contextRef="#ctx0" brushRef="#br0" timeOffset="5564.3182">13480 16846 2709,'-13'0'4257,"13"0"-129,-23-11-2064,23 11-387,-16-9 0,16 9-645,-22-3-387,22 3 129,-25 3-258,25-3-129,-25 16-129,11-2 129,0 0-129,4 9 0,-1-5 0,5 3-129,-1-1 129,2 7 129,3-9-258,2 2 0,0-2-129,6-1 129,-6-17 0,16 23 0,-16-23-129,24 25 0,-11-18 0,1-3 0,1 2-129,-2-6-258,6 14-774,-19-14-2322,25 0-1032,-11 0-258,1 1-258</inkml:trace>
  <inkml:trace contextRef="#ctx0" brushRef="#br0" timeOffset="5809.3322">13629 17145 258,'12'29'4515,"-5"-14"258,-1 3-258,3 5-1935,-9-23-774,6 30-645,-6-12-516,3 10-129,-3-28-258,0 35-129,0-18-129,0 3-129,1 3-903,-5-5-3225,4-18-129,0 0-516,0 0 129</inkml:trace>
  <inkml:trace contextRef="#ctx0" brushRef="#br0" timeOffset="6648.3802">14102 16621 1161,'7'-16'4773,"-7"16"0,0 0-258,6 17-2193,-6-17-645,3 30-387,-3-30-387,1 39-129,1-8-387,3 9 0,-4-2-129,5 11-129,-2-4 0,-1 2 0,2 3-129,-3 0 0,3-7 129,-4-10-129,4 0 0,-1-7 0,-2-2 0,-2-24 0,5 15 0,-5-15 0,0 0-129,0 0 129,0-16-129,-5 0 129,-2-7-129,0 0 0,-1 3 0,-4 1 0,-2 0 0,0 0 0,2 5 0,-3 3 0,0 3 129,-2 4 0,2-4 0,1 6-129,-1 2 258,2 0-129,0 2 0,-1 6 0,14-8 129,-23 25-129,11-8 129,4 1 0,3 2-129,1 3 258,4-6-129,0 1 0,6-3 0,5 5 0,2-6 0,1 6 0,2-10 0,-1-3 129,-3 5-129,3-3 129,-2-5-129,1-4-129,-2 0 129,1 0-129,2 0 129,-1-5-129,-2-4-129,2-2 129,0 1 0,-14 10-258,20-11-258,-14-5-258,9 16-2322,-15 0-1548,0 0-258,0 0-645,0 0 388</inkml:trace>
  <inkml:trace contextRef="#ctx0" brushRef="#br0" timeOffset="8908.5095">14382 16563 3354,'0'0'4128,"0"17"-1419,0-17-387,0 0-258,1-15-516,-1 15-129,14-8-258,1 8-258,-15 0-258,22-8-129,-22 8-258,28 0 129,-14-1-129,4 1 129,-2 0-129,3 1-129,-2 8 0,-3-4 0,2-1 0,-4 3 0,-12-7 0,16 13-129,-16-13 129,0 0 0,0 0-129,13 19 129,-13-19-129,0 0 0,0 0 0,0 0 129,-13 18-129,13-18 0,-11 25 0,6-11 0,0 5 0,-1 5 0,1 3 0,4 3 0,1 11-129,0 1 129,0-1 0,0 4 0,5 7 0,-1-1 0,4 3-129,-1 0 258,0 2-258,-2-7 129,1-2 0,0-1 0,-2-10 0,-1-1 0,-2-10 0,-1-5 0,0-20 0,-1 19-129,1-19 258,-16 8-258,16-8 129,-25 0 0,10 0 0,-3-6-129,0 0 129,2 1 0,4-1 0,12 6 0,-23-11-129,23 11 0,0 0-129,0 0-1032,0 0-2580,0 0-774,14-3-387,-14 3-129</inkml:trace>
  <inkml:trace contextRef="#ctx0" brushRef="#br0" timeOffset="9541.5457">14929 16945 516,'0'0'4257,"0"0"129,0 0-1161,0 0-516,0 0-774,0 0-387,0 0-387,0 0-387,0 0-129,14-10-129,-14 10 129,19-1-258,-19 1 0,24-2-258,-24 2 0,24 0 0,-24 0-129,19 9 0,-19-9-129,13 9-129,-13-9-258,0 0-903,17 17-2193,-17-17-903,0 0-387,0 0-129</inkml:trace>
  <inkml:trace contextRef="#ctx0" brushRef="#br0" timeOffset="9832.5624">14922 17102 1677,'0'0'4644,"0"0"129,0 0-129,0 22-2451,0-22-516,0 0-258,0 0-387,23-1-258,-23 1-258,24 0-129,-24 0-129,25 0 0,-12 0-129,2 3 129,-15-3-129,21 4-129,-21-4-129,23 2-516,-4 13-2451,-19-15-1290,19 0-645,-19 0-387,13-10 129</inkml:trace>
  <inkml:trace contextRef="#ctx0" brushRef="#br0" timeOffset="12280.7024">15709 16552 2322,'0'0'2838,"0"0"-258,0 0-774,-7 0 129,7 0-258,0 0-387,0 0 0,-16-4-129,16 4-387,0 0 0,-15 0-129,15 0-129,-19 0-129,19 0-129,-18 0 129,5 5-258,13-5 129,-23 8-129,23-8 0,-20 16 0,20-16 0,-20 18 0,20-18 129,-12 11-258,12-11 258,-7 16-129,7-16 0,0 0-129,0 27 129,0-27 0,4 25 0,2-2-129,0 2 0,1 9 0,-2 3 129,-2-2-129,2 4 0,-1 5-129,-4 4 129,0-3 0,0-1 0,0-1-129,-5-2 129,1-1-129,-2-10 129,4-2-129,-3-9 129,4-3-129,1-16 129,0 0 0,0 18 0,0-18 0,0 0-129,10 0 129,-10 0 0,16-12 129,-16 12-129,22-10 0,-9 8 0,-13 2 0,23-5 129,-11 5-129,-12 0 0,20 0-129,-20 0-129,23 13-1548,-23-13-2580,0 0 0,14 0-387,-14 0-129</inkml:trace>
  <inkml:trace contextRef="#ctx0" brushRef="#br0" timeOffset="13324.7621">15855 16882 2322,'0'0'3741,"0"0"-387,0 0-774,0 0-387,0 0-516,1 16-258,-1-16-258,3 17-387,-3-17-129,2 35-258,-1-15 0,2 7-129,-1-9-129,1 5 0,1-1-129,0 1 129,-4-23 0,6 27 0,-6-27-129,0 0 129,0 0-129,18 11 258,-18-11-258,13-18 129,-13 18-129,18-34 129,-9 16-129,2-2 129,-1-3-129,0 1 129,-1 5-129,1-1 129,-10 18 0,12-19-129,-12 19 129,12-15 0,-12 15-129,0 0 129,17 9 0,-17-9-129,13 22 129,-13-22-129,11 31 129,-5-11-129,-1-2 0,0-3 0,-1 4 0,0-3 129,-4-16-129,6 19 0,-6-19 0,0 0 0,0 0 129,12 2-129,-12-2 0,0 0 0,13-21 129,-13 21-129,14-28 0,-4 6 0,0 7 0,1-3 0,0-3 0,2 4 129,-1 5-129,1 5 0,-13 7 0,23-12-129,-23 12 258,18 2-129,-18-2 0,16 18 129,-10-1-129,-2 4 0,-1-1 129,-2 4 0,-1-2-129,0 1 0,0-1 0,0 4 0,0-9 0,0-17 0,0 21 0,0-21-129,0 0 0,0 0 0,0 0-516,0 0-1161,22-7-2451,-22 7-516,10-20 0,-4 2-387</inkml:trace>
  <inkml:trace contextRef="#ctx0" brushRef="#br0" timeOffset="13580.7767">16464 16984 1032,'15'-8'4515,"-15"8"258,13 15-258,-13-15-1419,4 24-774,-4-24-903,1 31-387,-1-10-516,0 5-129,0-8-129,1 8-129,2-7 0,-2 0-258,-1 1 129,0-5-129,0-15-516,0 0-2193,0 0-1548,0 0-387,0 0-387,3-11 258</inkml:trace>
  <inkml:trace contextRef="#ctx0" brushRef="#br0" timeOffset="13800.7893">16548 16691 2193,'9'18'3612,"-9"-18"0,0 15-129,0-15-3096,3 17-258,-3-17-645,0 0-2838,11 22-129,-11-22-129</inkml:trace>
  <inkml:trace contextRef="#ctx0" brushRef="#br0" timeOffset="14331.8197">16664 16849 2580,'6'26'4386,"-3"-8"0,-3-18-516,12 42-1806,-12-42-258,6 41-645,-6-19-387,5 8-129,-4-10-129,2 6-258,1-9-129,-1 0 0,-3-17 0,8 19-129,-8-19 0,0 0 129,14-3-129,-14 3 0,11-31 129,-4 12-258,0 0 129,3-2 0,3-3 129,1 5-258,1 2 129,-2 1 0,2 6 0,1 1 0,-1 2-129,0 7 129,-15 0 0,22 2 0,-22-2 0,22 18 0,-14-1 0,-1 0 0,1 1-129,-5 2 258,1 2-129,-2-3 0,-2-1 0,0 1 0,0 0 0,0-19 0,0 24-129,0-24 0,0 15-387,0-15-1290,0 0-2451,0 0-258,0-10-129,0 10-387</inkml:trace>
  <inkml:trace contextRef="#ctx0" brushRef="#br0" timeOffset="14888.8515">17381 16624 1548,'-4'26'4386,"4"-26"129,-14 10 129,14-10-2193,-22 2-516,19 13-645,-15-11-516,12 12 0,-10-7-387,5 13-129,-3 0 0,2 8-129,-1-1 0,2 1 129,2 4-129,1 7 0,2-4 0,5 6 0,1-2 0,1 6 129,7-12-129,4 4 0,0 1-129,3-6 129,-1-5-129,0-4 0,0-3 0,-1-3 0,0 3-387,-13-22-2580,13 3-1419,-13-3-516,0 0-129,12-7-387</inkml:trace>
  <inkml:trace contextRef="#ctx0" brushRef="#br0" timeOffset="15759.9014">17621 16846 3096,'0'0'4257,"0"0"-129,-4-13-1290,4 13-903,0 0-258,0 0-258,-23-22-387,23 22-258,-18 0 0,18 0-258,-24 0-258,24 0 0,-23 12-129,23-12 0,-23 23-129,14-7 129,0 4 0,2 5 0,-1-5 0,3 5 0,3 3 129,2 7-129,0-9 258,4 2-258,5-9 129,4 0-129,2-9 0,5-3 0,-1-7 0,1-9 0,-1-8-129,-2-2 129,1-8-129,-6 2 0,0-3 0,-5 3 129,-4-6-129,1-2 0,-4 13 0,0 0 129,0 0-129,-5 2 0,5 18 0,0 0 129,0 0-129,0 0 0,-9 14 0,9 7 0,0 5 0,1 5 0,3 1 0,0-4 0,2 3 0,-2 0 0,2-5-129,-1-9-129,3 7-387,-8-24-1032,16 14-2838,-16-14-387,15 0-129,-15 0-645</inkml:trace>
  <inkml:trace contextRef="#ctx0" brushRef="#br0" timeOffset="15992.9147">17839 17041 4386,'15'26'4902,"-10"-2"-129,-3-4-387,6 12-2580,-8-11-645,0 14-129,0-8-645,-2 7-129,-1-5 0,0 1-129,-1-6-129,1-2 0,0-5-258,3-17-258,0 30-1161,0-30-2709,0 0-129,8-10-387,2-7-129</inkml:trace>
  <inkml:trace contextRef="#ctx0" brushRef="#br0" timeOffset="16396.9378">18248 16987 1419,'0'0'4515,"-16"-7"0,16 7-129,-20 0-1548,1-17-1290,19 17-387,-22-7-516,22 7 0,-21-8-129,21 8-129,-22 0 0,22 0-129,-20 11 0,11 5 0,9-16 0,-16 32 129,7-12-129,6 5 0,1-1 0,2 2 0,0-4-129,5 2 0,5-3-129,4-1 129,4-1-129,1-8 0,1-4 0,1-3-129,3 2 0,-8-6-387,11 0-1032,-15-10-2967,6-4-258,-6-7-387,0 2-258</inkml:trace>
  <inkml:trace contextRef="#ctx0" brushRef="#br0" timeOffset="16756.9584">18331 16714 7482,'13'-5'4773,"3"5"129,-5 8-516,-11-8-3225,19 22-258,-19-22-258,24 43 0,-12-8-387,3 4 0,-5 4-129,-2-4 0,-2 3-129,-2-1 129,-4-2 0,0-6-129,0-3 0,-9-1 129,3-9-258,0-3 129,6-17-129,-13 24 0,13-24-258,-13 10-258,13-10-1032,0 0-2838,0 0-387,0 0-258,0 0 0</inkml:trace>
  <inkml:trace contextRef="#ctx0" brushRef="#br0" timeOffset="17004.9726">18645 17113 5805,'28'37'5031,"-16"-18"-258,-6 0-129,5 8-2838,-11-8-774,5 14-129,-5-11-258,0 6-258,-10-1 0,5 1-258,1-5 0,-5-3-129,6 1-258,3-21-1032,-6 21-3225,6-21-516,0 0-129,0 0-258</inkml:trace>
  <inkml:trace contextRef="#ctx0" brushRef="#br0" timeOffset="18321.0479">19162 16859 3870,'0'32'4386,"0"-12"129,-5 10-516,-3-15-2838,8 15-129,0-9-387,0 3-258,0-5-129,6-2-129,-6-17 129,14 9-258,-14-9 129,18 0-129,-18 0 129,17-18 0,-9 3-129,3-1 0,-2-3 0,-2 2 0,2 0 0,-1 1 0,-8 16-129,15-24 129,-15 24 0,12-2 0,-12 2 0,12 9 0,-12-9 129,8 32-129,-3-12 0,0 4 0,1-6 129,-3-2-129,3 2 0,-6-18 0,10 22 0,-10-22 0,0 0 0,19 0 0,-19 0 0,16-16 0,-8-7 129,0 5-129,1-3 0,0 2-129,0 0 258,2 0-129,-11 19 129,15-24-129,-15 24 129,16-15 0,-16 15 129,13 0-129,-13 0-129,16 18 129,-6 5-129,-4 2 0,1 3-129,-1 4 129,0 1-129,-2-2 129,-2-1 0,2-2-258,-2-9 129,-2-19-258,11 32-903,-11-32-2967,7 16-258,-7-16-516,17-2 387</inkml:trace>
  <inkml:trace contextRef="#ctx0" brushRef="#br0" timeOffset="18961.0845">19910 16999 1,'0'0'4127,"0"0"646,0 0-387,-16-5-2064,16 5-516,-19-3-516,19 3-387,-24-8-129,24 8-387,-25-10-129,12 10-129,-4 0-129,17 0 129,-24 3 0,24-3 0,-20 26-129,10-7 129,2 3-129,1 2 0,2-2 0,2-1 258,2 0-258,1-1 0,1-4 0,-1-16 129,22 26-129,-8-20 0,3-5 0,3 1 0,0-2 0,-1-11 129,2 2-129,0-8 0,-6-3 0,2 1 0,-5-1 0,-4-3 0,-1 0 0,-4 2 0,-3 21 0,0-22 0,0 22 0,-12-10 0,12 10 0,-18 14 0,18-14 0,-13 29 0,7-12 0,4 5 0,2 4 0,0-1 0,9-5 0,2 4 0,1 0-129,2-2 0,7-3-387,-5-14-645,10 2-3225,-8-4-258,3-3-258,-4-10 0</inkml:trace>
  <inkml:trace contextRef="#ctx0" brushRef="#br0" timeOffset="19296.1036">20314 16967 3999,'0'0'4644,"0"0"-258,0 0 0,15 8-3612,-15-8 129,0 0-258,0 0-129,-1 27-129,-7-12-129,2 7 129,-7 1-129,2 6 258,-7-3-258,2 5 0,-3-1 0,2 5 0,0-12-129,1 0 0,2-4 0,4-1-258,10-18 0,-13 13-129,13-13-645,0 0-2064,0-8-1677,0 8-387,6-29-129</inkml:trace>
  <inkml:trace contextRef="#ctx0" brushRef="#br0" timeOffset="19545.1178">20149 17045 2967,'0'0'5031,"0"0"-129,0 11-258,13 5-2451,-13-16-903,19 30 0,-19-30-645,29 32-258,-14-14 0,4 6-129,-3 0-258,1-1 0,-2-3-258,-15-20-258,35 35-3225,-35-35-1032,13 21-387,-13-21-258</inkml:trace>
  <inkml:trace contextRef="#ctx0" brushRef="#br0" timeOffset="20509.173">20739 16784 1935,'-15'25'4128,"9"0"-1161,-13-20-258,14 30-387,-18-27-387,16 27-387,-14-13-258,12 22-516,-5-12-129,8 8-129,0-9-258,6 6-129,0-1 0,0-4 0,5-4-258,2-7 129,5-3-258,-12-18-258,31 31-2193,-31-31-1806,24 7-258,-12-11-258</inkml:trace>
  <inkml:trace contextRef="#ctx0" brushRef="#br0" timeOffset="20845.1921">20914 16684 4773,'5'-26'5031,"-5"26"-516,6-17-129,1 26-3741,-7-9 129,8 35-258,-8-1-129,5 14 129,-5-1-129,4 14-129,-1 5-129,1-5 0,1-7-129,-2 1 129,3-10-258,-2-6 129,2-11 0,-4-14-258,-2-14-516,0 0-1548,0 0-2193,12-25-516,-8 6-129</inkml:trace>
  <inkml:trace contextRef="#ctx0" brushRef="#br0" timeOffset="21236.2146">21014 16998 129,'12'-7'4902,"-12"7"0,21-4-129,-2 8-2322,-19-4-516,25 0-774,-25 0-387,24 16-387,-24-16-129,23 24 0,-16-9-258,-1 4 129,-4-1-129,-2 5 0,0-3 0,-5-3 0,-3 0 0,-4 1 0,-1-3 0,-3-2 0,1 1 0,-2-7 129,-1-4-129,3-3 0,0 4 0,1-2 129,14-2 0,-19 0-129,19 0 0,0 0-129,0 0 129,0 0-129,0 0-129,0 0-516,8-2-1032,-8 2-2838,19 0 0,-6 0-516,4-4 259</inkml:trace>
  <inkml:trace contextRef="#ctx0" brushRef="#br0" timeOffset="21478.2284">21240 17178 4386,'10'18'5160,"-6"10"-258,-2-8-258,-2-20-3354,0 45-258,0-22-258,2 9-258,-2 0-387,3-2 129,-3 0-258,1-6 129,-1-2-258,0-3-129,0 2-516,0-21-2709,-6 15-1161,6-15-645,-2-13 0</inkml:trace>
  <inkml:trace contextRef="#ctx0" brushRef="#br0" timeOffset="22212.2704">21598 16673 3870,'7'18'5160,"-6"8"-258,-1-4-129,10 15-3225,-10-9-645,7 24 0,-3-8-516,5 8 0,-2 3-129,3-2 0,-3-10 0,1-1-129,-3-9 0,-1-9-129,-1-6 129,-3-18-129,0 0 0,0 0 0,0-8-129,0 8-129,-4-36 129,-7 15-129,4 1-129,-8-5 129,2 4-129,-2 1 129,0 6-129,-1-3 129,0 6 129,-1 1 0,2 10 0,-1 4 129,1 2 0,-1 6 0,1 1 0,-1 7 0,2 6 129,2-3 129,0-9-129,5 6 129,2 0 129,5 5 0,0-25 0,9 30-129,6-23 129,7 7 0,1-4-129,6 2 0,-2-7 258,3 0-516,-3-4 129,-4 3-129,0-3-129,-7-1-387,4 0-258,-18-11-2967,14 6-1290,-16 5-258,16-19-387</inkml:trace>
  <inkml:trace contextRef="#ctx0" brushRef="#br0" timeOffset="22668.2965">21859 16653 3354,'0'0'5289,"14"3"-129,-14-3-129,11 25-2967,-11-25-774,19 30-387,-10-7-258,9 12 0,-5 0-258,7 11 0,-5 4-258,-3 0-129,-1-1 129,-3 0-129,-5-4 0,-3 3 0,0-14 0,-9-3-129,1-7-129,-2-5 0,3 0-387,7-19-387,-8 21-2709,8-21-1419,0 0-129,-15 0-387</inkml:trace>
  <inkml:trace contextRef="#ctx0" brushRef="#br0" timeOffset="23668.3537">22178 16565 258,'0'17'4773,"0"-17"516,0 0-387,0 0-2193,0 0-645,-5-8-774,5 8-129,0 0-387,13 0-129,-13 0-258,22 0 129,-22 0-129,26 0-258,-12 0 129,3 0-129,1 0 0,-2 0-129,0 0 129,0 0-129,-2 0 0,-1 0 129,1 0-129,-14 0 0,21 6 0,-21-6 0,14 0 0,-14 0 129,0 0-129,0 0 0,12 11 0,-12-11 0,0 0 0,0 0 129,0 0-129,0 15 0,0-15 0,-2 20-129,2-20 129,-5 39 129,4-11-258,1 3 129,-1 3-129,1 5 258,0 6-258,0 4 258,0 1-258,1-5 129,1 7 0,2-2 0,-2-6 0,3-2 129,-1-4-129,0-3 0,-1-9 0,-2 2 0,-1-9 0,0 2 129,0-4-258,0-2 129,0-15 0,-5 22 129,5-22-258,-13 14 129,13-14 0,-18 11 0,18-11 0,-24 9 0,9-6 129,0 1-129,0 3 0,-2-2 0,3-5 129,-1 2-129,15-2-129,-20 0 0,20 0-1290,0 0-3612,0 0-258,0 0-516,18-25-129</inkml:trace>
</inkml:ink>
</file>

<file path=ppt/ink/ink2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3:15:35.426"/>
    </inkml:context>
    <inkml:brush xml:id="br0">
      <inkml:brushProperty name="width" value="0.05292" units="cm"/>
      <inkml:brushProperty name="height" value="0.05292" units="cm"/>
      <inkml:brushProperty name="color" value="#00B050"/>
    </inkml:brush>
  </inkml:definitions>
  <inkml:trace contextRef="#ctx0" brushRef="#br0">13653 15587 2451,'0'0'3870,"0"0"-645,0 0-645,0-13-387,0 13-258,0 0-258,0 0-387,0 0-258,0 0-258,0 0-129,0 0-129,0 0-129,0 5-129,0-5 0,0 0 0,0 0 0,0 0-129,0 14-129,0-14 258,0 11-129,0-11 0,0 14-129,0-14 129,0 16-129,0-16 258,0 17-129,0-17-129,2 18 129,-2-18-129,2 17 129,-2-17-129,2 14 129,-2-14-129,1 15 129,-1-15-129,2 16 129,-2-16-129,1 15 129,-1-15-129,1 20 0,-1-20 129,0 18-129,0-18 0,4 16 0,-4-16 0,1 18 0,-1-18 0,0 15 129,0-15-129,1 15-129,-1-15 258,1 18-129,-1-18 0,2 15 0,-2-15 0,0 15 0,0-15 0,1 15 0,-1-15 0,0 0 0,2 17 0,-2-17 0,0 14 0,0-14 0,1 12 0,-1-12 0,1 12 129,-1-12-258,3 14 129,-3-14 0,1 11 0,-1-11 0,0 11 0,0-11 0,0 14-129,0-14 129,0 0 0,0 17 0,0-17 0,0 0 0,0 15 0,0-15 0,-2 13 0,2-13 0,-2 9 0,2-9 0,0 0 0,-1 17 0,1-17 0,0 0 0,-3 22 129,3-9-129,0-2-129,0 1 129,0 3 0,0-2-129,0 0 129,0-2 0,0-11-129,0 14 129,0-14 0,0 0 0,0 14 0,0-14 0,-1 12 0,1-12-129,-2 12 129,2-12 0,0 0 0,-1 15 0,1-15 0,0 0 0,0 14 0,0-14 0,0 0 0,0 0-129,-1 12 129,1-12 0,0 0 0,-2 13-129,2-13 129,0 0-129,-3 14 129,3-14 0,0 0 0,-2 15 0,2-15-129,0 0 258,-3 14-129,3-14 129,-2 12-129,2-12 0,0 0 0,-2 15 129,2-15-129,-2 13 0,2-13 0,0 10 0,0-10 0,-1 11-129,1-11 129,0 0 0,0 0 0,0 14 0,0-14 0,0 0 0,0 0 0,-2 15 0,2-15 0,0 0 0,-1 12 0,1-12 0,0 0 0,0 12 0,0-12-129,0 0 258,0 0-258,0 10 129,0-10 0,0 0 0,0 0 0,0 0 0,0 14 0,0-14 129,0 0-258,0 0 129,0 0 0,0 0 0,0 0 0,0 0 0,0 0-129,0 0 129,0 0 0,0 0 0,0 0 0,0 0 0,0 0 0,0 0 0,0 0 0,0 0 0,0 0 0,0 11-129,0-11 129,0 0-258,0 0 258,0 0 0,0 0-129,0 0 129,0 0-129,0 0 129,0 0-129,0 0 0,0 0 129,0 0-258,0 0 129,3 11 0,-3-11 0,0 0 0,0 0 0,0 0 0,0 0 0,0 0 0,0 0-258,3 12-774,-3-12-2322,0 0-1032,0 0-129,0 0-516</inkml:trace>
  <inkml:trace contextRef="#ctx0" brushRef="#br0" timeOffset="3251.1859">13667 16514 903,'0'0'1806,"0"0"129,0 0-129,0 0 129,0 0 0,0 0-258,0 0-387,0 0-129,0 0-129,0 0 0,0 0-258,0 0 0,0 0 129,0 0-258,0 0 0,0 0-129,0 0 0,0 0 129,0 0-258,0 0 0,0 0 0,0 0-129,0-6 0,0 6 0,0 0 0,0 0-129,0 0 258,13-2-387,-13 2 258,0 0-129,12 0 0,-12 0 0,0 0-129,16-4 129,-16 4 0,10 0 0,-10 0-129,12-1 129,-12 1-129,0 0 129,13 0-129,-13 0 129,0 0-129,12 0 0,-12 0 129,0 0-258,11 1 258,-11-1-129,0 0 0,13 1 0,-13-1 0,0 0 129,15 0-129,-15 0 129,0 0-129,16-2 0,-16 2 129,12 0-129,-12 0 0,10-5 129,-10 5-258,12-1 129,-12 1 0,12 0 0,-12 0 0,11 0 0,-11 0 0,12 0 0,-12 0 0,0 0 0,14 1 129,-14-1-258,0 0 258,17 2-258,-17-2 129,0 0 129,13 5-129,-13-5 0,0 0 0,14 5 0,-14-5 0,0 0 0,10 0 0,-10 0 0,0 0 0,12 0 0,-12 0 0,0 0 0,15 0 129,-15 0-129,0 0 0,13 0 0,-13 0 0,0 0 0,13 0 0,-13 0-129,0 0 129,0 0 0,13 0 0,-13 0 0,0 0 0,0 0 0,14-2 129,-14 2-129,0 0-129,11 0 129,-11 0 0,0 0 0,10 2 0,-10-2 0,0 0 0,13 3 0,-13-3 0,0 0 0,12 0-129,-12 0 258,0 0-129,12 0 0,-12 0 0,0 0 0,12 2-129,-12-2 258,0 0-258,11 2 129,-11-2 0,0 0 129,12 3-129,-12-3 0,0 0 0,0 0 0,13 0 0,-13 0 0,0 0 0,0 0 0,11 0 0,-11 0 0,0 0 0,0 0 0,12 1 0,-12-1 0,0 0 0,0 0 0,13 1 0,-13-1 0,0 0 0,0 0-129,0 0 129,13 11 129,-13-11-129,0 0 0,0 0 0,10-4 0,-10 4 0,0 0 0,0 0 0,11-2 0,-11 2 0,0 0-129,0 0 258,12 5-129,-12-5 0,0 0 0,0 0 0,13 5 0,-13-5 0,0 0 0,0 0 0,12 5 0,-12-5 0,0 0 0,0 0 0,0 0 0,12 7 0,-12-7 0,0 0 0,0 0 0,0 0 0,0 0 0,11 5-129,-11-5 129,0 0 0,0 0 0,0 0 0,0 0 0,0 0 0,0 0 129,11 2-129,-11-2 0,0 0 0,0 0 0,0 0 0,0 0 0,11 3 0,-11-3 0,0 0 0,0 0 0,0 0 0,0 0-129,11 0 258,-11 0-129,0 0 0,0 0-129,0 0 258,0 0-129,0 0 0,0 0 0,0 0 129,0 0-129,0 0 0,0 0-129,0 0 0,0 0 0,0 0-258,7-8-516,-7 8-3354,0 0-516,0 0-387,0 0-258</inkml:trace>
  <inkml:trace contextRef="#ctx0" brushRef="#br0" timeOffset="5499.3146">14371 15580 1806,'0'0'3741,"0"0"-258,0 0-774,0 0-258,0 0-645,0 0-258,0 0-258,0 0-258,0 0-258,0 0-129,0 0 129,0 0-387,0 0 0,0 0-129,-5 8 0,5-8-129,-4 13 129,4-13 0,-6 16-129,6-16 129,-2 17 0,2-17-129,-1 20 129,1-20-129,-2 16 0,-1-5 0,3 0 0,0-11 0,-2 20 0,2-9 0,-1 2-129,1 0 129,0-1-129,0 0 129,0 2-129,0-2 0,0-1 129,0 1-129,0 2 129,0-3-129,-1 0 0,1 0 0,0-11 0,-3 22 0,2-9 0,0-2 0,1-11 0,-2 19 0,2-19 0,0 20 0,0-20 0,0 19 0,0-19 0,0 17 0,0-17 0,0 18 0,0-18 0,0 16 0,0-16 0,0 13 0,0-13 0,-1 16 0,1-16 0,-2 10 0,2-10 0,0 12-129,0-12 129,0 12 0,0-12 0,0 0 129,0 15-129,0-15 0,2 17-129,-2-17 258,1 17-129,-1-5 0,0 0-129,0-2 129,0 2 0,0 0-129,0-12 129,0 15 0,0-15 0,0 11 0,0-11-129,0 0 129,0 13 0,0-13 129,0 0-258,0 10 258,0-10-129,0 0-129,0 11 129,0-11 0,0 0 0,0 12 0,0-12 0,0 0 0,0 13 0,0-13 0,0 0 0,0 12 0,0-12 0,0 0 0,0 12 0,0-12 0,0 0 0,0 14-129,0-14 129,0 0 0,0 15 0,0-15 129,0 0-129,0 12 0,0-12 0,0 0 0,0 0 0,0 10 0,0-10 0,0 0 0,0 12 0,0-12 0,0 0 0,0 12 129,0-12-129,0 0 129,0 0-129,0 12 129,0-12-129,0 0 0,0 0 0,0 0 0,0 10 0,0-10 0,0 0 0,0 0 0,0 0 0,0 14 0,0-14 0,0 0 0,0 0 129,0 15-258,0-15 129,0 0 0,0 0 0,0 0 0,-3 16 0,3-16 0,0 0 0,-1 11 0,1-11 0,0 12 0,0-12 0,0 0 0,0 0 0,0 0 0,-2 11 0,2-11-129,0 0 129,0 12 0,0-12 0,0 0 0,0 0 129,-1 12-258,1-12 129,0 0-129,0 0-129,0 0-1677,0 0-2580,0 0-516,0 0-129,0 0-645</inkml:trace>
  <inkml:trace contextRef="#ctx0" brushRef="#br0" timeOffset="9067.5187">13692 16511 1032,'0'0'1935,"0"0"0,0 0-129,0 0 129,0 0-387,0 0 0,0 0-387,0 0-129,0 0-258,0 0 0,0 0-129,0 0 0,12 0-129,-12 0 0,0 0 129,0 0-258,0 0 0,0 0 129,13-9-258,-13 9 0,0 0 0,13 0-129,-13 0 0,11-5 0,-11 5 0,10 0-129,-10 0 129,13-6-129,-13 6 129,0 0 0,14 0 0,-14 0 0,0 0 129,14-1-258,-14 1 129,0 0 0,12-3-129,-12 3 129,13-1-129,-13 1 129,0 0-129,14-4 129,-14 4-129,11-1 0,-11 1 0,0 0 0,15-4 0,-15 4 0,0 0 129,14-3-129,-14 3 0,0 0 0,14-1 0,-14 1 0,0 0 129,15-1-129,-15 1 0,0 0 0,15 0 0,-15 0 0,0 0 129,11 0-129,-11 0 0,0 0 129,0 0-129,13 5 0,-13-5 129,0 0 0,12 0 0,-12 0-129,11 0 0,-11 0 0,12 2 129,-12-2-129,11 0 0,-11 0 0,0 0 0,14 0 0,-14 0 129,0 0-129,10 0 129,-10 0-129,0 0 0,11 0 0,-11 0 0,0 0 0,0 0 0,14 0 0,-14 0 0,0 0 129,11 0-129,-11 0 0,0 0 0,14 0 0,-14 0 0,0 0 0,11 0 0,-11 0 0,0 0 0,0 0 0,12 0 0,-12 0 129,0 0-129,0 0 0,13 0 0,-13 0 0,0 0 0,0 0 0,0 0 0,13 5-129,-13-5 258,0 0-129,0 0 0,13 2 0,-13-2 0,0 0 0,0 0 0,12 1 0,-12-1 0,0 0 0,0 0 0,10 3-129,-10-3 129,0 0 129,0 0-129,12 4 0,-12-4 0,0 0 0,0 0 0,13 2 0,-13-2 0,0 0 0,0 0 129,13 1-258,-13-1 129,0 0 0,0 0 0,0 0 0,11 2 0,-11-2 0,0 0 0,0 0 0,0 0 0,11 0 0,-11 0 0,0 0 0,0 0 0,0 0 0,0 0-129,13 4 129,-13-4 129,0 0-129,0 0 0,0 0 0,12 1 0,-12-1 0,0 0 0,0 0 0,0 0 0,0 0 0,12 0 0,-12 0 0,0 0 0,0 0 0,11 0 0,-11 0 0,0 0 0,0 0 0,0 0 0,11 0 0,-11 0-129,0 0 258,0 0-258,0 0 129,11 0 0,-11 0 0,0 0 0,0 0 0,0 0 0,0 0 129,11-2-129,-11 2 0,0 0 0,0 0 0,0 0 0,0 0 0,0 0 0,0 0 0,0 0 0,11-3 0,-11 3-129,0 0 129,0 0 129,0 0-129,0 0 0,0 0 0,0 0 0,0 0 0,0 0 0,11-2-129,-11 2 129,0 0 0,0 0 0,0 0 0,0 0 0,0 0 129,0 0-129,0 0 0,0 0 0,0 0 0,0 0-129,0 0 0,0 0-516,12 2-2967,-12-2-903,0 0-516,0 0 0</inkml:trace>
</inkml:ink>
</file>

<file path=ppt/ink/ink2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04:20.608"/>
    </inkml:context>
    <inkml:brush xml:id="br0">
      <inkml:brushProperty name="width" value="0.05292" units="cm"/>
      <inkml:brushProperty name="height" value="0.05292" units="cm"/>
      <inkml:brushProperty name="color" value="#FF0000"/>
    </inkml:brush>
  </inkml:definitions>
  <inkml:trace contextRef="#ctx0" brushRef="#br0">7939 9274 1419,'0'0'3741,"9"-13"645,-9 13-387,14 3-2064,-14-3-387,11 17-387,-11-17-129,16 22-387,-8-11 0,4 6-387,-1-7 258,1 2-387,0-4 129,2-1 0,-2-2-129,0-5 0,0 0 0,1-3-129,1-5 129,0-3-129,2-4 0,-3-2 129,-1-2-258,-1 4 258,-4-3 0,1 3-129,-8 5 129,0 10 0,0 0 0,0 0 129,-13 10-129,6 11 0,0 5 0,0 4 129,-1 4-129,0 5 0,2 2-129,2-4 0,-3 1 0,4-1 0,3-4 0,-1-5 0,1-5-129,0-4 129,1-5 0,-1-14-129,9 10-387,-9-10-258,14 0-2064,-14 0-1548,18-25-387,-11 7-258,1-2 0</inkml:trace>
  <inkml:trace contextRef="#ctx0" brushRef="#br0" timeOffset="249.0142">8423 9157 4128,'10'-19'4386,"-10"19"0,0 0-516,0 0-2967,0 0-387,0 0-129,-5 13-387,5-13-1419,0 13-2451,2-1-258,-2-12-258,14 20-129</inkml:trace>
  <inkml:trace contextRef="#ctx0" brushRef="#br0" timeOffset="416.0236">8499 9374 2967,'-3'12'4644,"3"-12"-387,0 0-258,-11 5-3096,11-5-3870,0 0-516,0-9-903,0 9 0</inkml:trace>
  <inkml:trace contextRef="#ctx0" brushRef="#br0" timeOffset="-7271.416">7945 7053 2193,'-4'-11'4515,"4"11"-129,0-10-1290,0 10-645,0 0-645,14 0-645,-14 0-387,10 7-258,-10-7-129,14 22-129,-6-9-129,2 4 129,-2 0-129,0 0-129,3-1 0,-3-2 0,3-2 129,-11-12-129,19 16 0,-19-16 0,19 5 0,-19-5 0,19-7 129,-7-3-129,1-3 0,-3-3 0,3-2 129,-1 0-129,-2 0 0,-2 4 0,-1-1 129,-7 15-129,4-14 0,-4 14 0,0 0 0,-7 9 129,1 8-129,2 7-129,-4 5 129,3 5 0,-2 7 0,3 3 0,1 0-129,0 0 129,1-1 0,1-4 0,0-6-129,1-4 129,0-7 0,0-3-129,0-7 129,0-12-258,0 12-129,0-12-387,0 0-774,0 0-2967,8-7 0,-8 7-387,6-25 129</inkml:trace>
  <inkml:trace contextRef="#ctx0" brushRef="#br0" timeOffset="-7030.4022">8389 7022 2193,'0'0'4128,"0"0"-129,0 0-129,0 0-2838,0 0-774,0 0-1677,0 0-2322,2 13-258,-2-13 0</inkml:trace>
  <inkml:trace contextRef="#ctx0" brushRef="#br0" timeOffset="-6819.3901">8447 7212 3096,'-3'21'4644,"1"-9"0,2-12-258,0 0-2709,-7 15-516,7-15-645,0 0-645,0 19-1806,0-19-2193,0 15-516,0-15-258,1 14 517</inkml:trace>
  <inkml:trace contextRef="#ctx0" brushRef="#br0" timeOffset="-3327.1904">8684 11657 5160,'7'-10'4773,"-7"10"-387,0 5-129,-2 7-2967,2-12-387,-5 12-129,5-12-387,-2 12-903,2-12-2709,8 13-774,-8-13-387,11 9-258</inkml:trace>
  <inkml:trace contextRef="#ctx0" brushRef="#br0" timeOffset="-3584.2051">8152 11703 258,'7'-14'4128,"-7"14"0,13-13 129,-13 13-1419,0 0-516,13 0-645,-13 0-645,0 0-129,7 8-258,1 5-129,-8-13-129,12 25 0,-5-10-129,3-2 0,-2-1-129,3-1 129,1-4 0,-2-1-258,2-3 129,2-2-129,-1-1 0,1-5 0,-1-2 0,-1-3 129,1-4-129,-4 3 0,-1 0 129,-1 0-129,-7 11 0,6-13 0,-6 13 129,0 0-129,0 0 0,-3 11 0,-3 5 0,0 6 0,1 4 0,1 5 0,-1-2 0,0 5 129,1 3-258,1-1 258,-2-3-129,4-1 0,-1-3 0,1-5 0,0 0-129,1-8 129,0-16-129,0 13-129,0-13-516,0 0-1161,1-9-2322,2-1-258,4-7-129,-1-2-516</inkml:trace>
  <inkml:trace contextRef="#ctx0" brushRef="#br0" timeOffset="-3152.1803">8731 11836 5934,'-1'12'4773,"-3"8"-387,4-20-387,0 0-2580,-4 10-516,4-10-903,0 0-3225,0 0-774,0 0-258,0 0-516</inkml:trace>
  <inkml:trace contextRef="#ctx0" brushRef="#br0" timeOffset="3689.211">8872 13569 7998,'0'0'4773,"0"0"-129,0 0-387,0 0-2580,-9 0-903,9 0 0,0 0-516,0 11-129,0-11-258,0 12-258,9 1-903,-9-13-1935,3 21-1161,-1-11-258,1 5-129,-1-2-129</inkml:trace>
  <inkml:trace contextRef="#ctx0" brushRef="#br0" timeOffset="3388.1937">8323 13702 3870,'0'0'4515,"5"-15"-129,-5 15-129,2-15-1935,-2 15-516,0 0-387,14 0-516,-14 0-258,9 17 0,-5-4-258,4 7-129,-1-2 0,3 4-129,-1-4-129,2 2 129,0-4-129,1-2 129,0-2-129,2-3 0,0-4 0,2-4 0,-1-1 129,1-6-129,-1-4 0,2-4 0,-1-1 0,1-4 0,-4 0 0,-3 0 0,-2 1 0,-2 2 0,-2 3 0,-3 2 0,-1 11 129,0 0-129,0 0 0,-8 0 0,3 11 0,-1 7 0,0 3 0,0 8 0,0 0 0,2 3 0,-2 4 0,2-4-129,0 1 129,2-2-129,-1-4 129,1-5-129,0-3 129,2-6 0,0-13-129,0 0 0,3 11-258,-3-11-645,14-7-2709,-12-4-774,6 0-258,-3-10-516</inkml:trace>
  <inkml:trace contextRef="#ctx0" brushRef="#br0" timeOffset="3856.2205">8909 13762 5676,'1'17'5031,"-1"-17"-645,0 14 0,0-14-2580,0 0-258,0 0-645,0 0-387,0 0-516,0 0-903,0 0-3225,0 0-387,0 0-129,12 10-516</inkml:trace>
  <inkml:trace contextRef="#ctx0" brushRef="#br0" timeOffset="7948.4546">8233 15968 1548,'0'-14'4128,"0"1"258,0 0-1290,0 13-258,0 0-387,8-5-774,-8 5-516,0 0-129,0 0-387,11 7-129,-9 4-258,5 5 0,-2 0-258,0 3 129,3 1 0,-1 1 0,2-1 129,-1-3-258,4 0 129,1-4 0,0-3-129,2-4 129,0-3-129,2-3 129,0 0-129,1-6 0,-2-5 129,2-4-129,-1-2 0,-1 0 0,-2-4 129,0 1-129,-5 3 0,2 1 0,-5 3 0,-6 13 129,3-14-129,-3 14 0,0 0 0,-5 6 0,1 7 0,-2 6 0,-1 1 0,1 4 0,-1 10 0,1 0 129,0 2-129,3-1 129,-2-3-129,3-3 129,-1 0-129,3-5 129,0-11-129,0-13-129,0 20 129,0-20-129,0 0-129,0 0-387,20 12-1290,-20-12-2838,12-6 129,-8-7-387,-4 13-258</inkml:trace>
  <inkml:trace contextRef="#ctx0" brushRef="#br0" timeOffset="8228.4705">8779 15938 10836,'0'0'4902,"0"0"-258,-8-9-1290,8 9-2451,0 0-387,0 0-387,0 0-258,0 0-258,2 8-774,-2-8-1032,0 0-2064,12 10-516,-3 2-258,-9-12-129</inkml:trace>
  <inkml:trace contextRef="#ctx0" brushRef="#br0" timeOffset="8375.479">8819 16040 2580,'3'18'4902,"-3"-18"-129,0 15 0,0-15-1935,0 0-1032,0 0-516,-4 13-516,4-13-387,0 0-903,7 0-3741,-7 0-387,12-9-129,-12 9-774</inkml:trace>
  <inkml:trace contextRef="#ctx0" brushRef="#br0" timeOffset="-5739.3283">3191 11726 1419,'12'-8'3741,"-12"8"258,-7 0-258,7 0-1806,-16 17-516,3-5-387,5 9-258,-8 1-129,3 4 0,-5 1-258,6 2 0,-6-3-129,6 3 129,-6-2-258,6-2 0,0-3 0,1-4 0,3-2-129,8-16-129,-12 20-129,12-20-645,0 0-1290,0 0-1677,0-7-516,0-4-129,0-5 258</inkml:trace>
  <inkml:trace contextRef="#ctx0" brushRef="#br0" timeOffset="-5460.3124">2940 11713 3225,'0'0'4386,"0"0"129,0 0-129,0 0-2064,14 9-645,-14-9-516,27 28 0,-11-15-387,9 7-258,-1-2-258,3 2 129,-1-1-258,-1 1 0,1-1-129,-3 3 0,-1-5 0,-4-2-258,1 0-387,-9-4-387,9 2-2838,-19-13-645,21 9-258,-21-9-258</inkml:trace>
  <inkml:trace contextRef="#ctx0" brushRef="#br0" timeOffset="-5187.2967">3423 11780 5805,'13'-12'4515,"-13"12"-387,0 0 0,0 0-3096,0 0-258,0 0-516,6 8-387,-6-8-903,8 13-2709,-4-2-258,-4-11-387,10 19 0</inkml:trace>
  <inkml:trace contextRef="#ctx0" brushRef="#br0" timeOffset="-5007.2864">3498 11944 5547,'0'12'4515,"0"-12"-129,0 0-258,0 0-2709,0 0-258,0 0-645,0 0-903,0 0-3354,0 0-387,13 4-258,-13-4-516</inkml:trace>
  <inkml:trace contextRef="#ctx0" brushRef="#br0" timeOffset="-14107.807">3191 7163 3096,'0'0'3612,"0"0"-516,0 0-516,0 0-387,0 0-258,0 0-645,0 0 0,1 8-516,-1-8-129,-8 17-258,8-17-129,-18 23 0,4-7-129,3 1 0,-4 2 129,0 3-258,-4-1 129,6 0-129,-2 2 0,1-3 129,0 1-129,0-2 0,3-3 0,1-3-129,1 1 129,-1-1 0,10-13-129,-18 18-129,18-18 129,-10 8-387,10-8-258,0 0-516,0 0-1161,0 0-1935,0 0 0,0 0-258</inkml:trace>
  <inkml:trace contextRef="#ctx0" brushRef="#br0" timeOffset="-13402.7665">3410 7195 5160,'0'0'4773,"0"0"-387,0 0-129,-6 0-3225,6 0-516,0 0-258,0 0-516,0 0-645,0 7-1806,0-7-1548,7 13-258,-7-13 0</inkml:trace>
  <inkml:trace contextRef="#ctx0" brushRef="#br0" timeOffset="-13763.7873">2881 7211 2193,'0'0'4515,"0"0"0,0 0-129,0 0-2322,19 8-258,-19-8-645,24 13-129,-12-5-258,9 8-387,-4-2 0,4 2-129,0 2-129,2 1 0,0 0 0,1 0-129,1-1 0,-1-1 129,1-3-258,-1-2 0,-1 1-129,-5-7-258,0 3-387,-18-9-1290,20 3-2193,-20-3-258,13 0-387,-13 0 129</inkml:trace>
  <inkml:trace contextRef="#ctx0" brushRef="#br0" timeOffset="-13175.7537">3430 7328 1032,'4'19'4257,"-4"0"387,0-19-129,-2 11-2064,2 3-516,0-14-645,0 0-387,-5 12-387,5-12 0,0 0-387,0 14-129,0-14-516,0 0-645,0 0-2838,0 0-516,0 0-129,0 0-387</inkml:trace>
  <inkml:trace contextRef="#ctx0" brushRef="#br0" timeOffset="-1975.113">3253 9373 1419,'4'-11'4257,"-4"11"0,0 0-903,0 0-516,0 0-774,-4 10-387,-8-1-645,4 9-258,-8-1-129,0 10-258,-4-2-129,2 5 0,-2-2-258,1 0 129,1-3-129,2 0 0,4-5-129,0-5 0,8 3-516,4-18-1290,-12 11-2322,12-11-258,0 0-258,0 0-258</inkml:trace>
  <inkml:trace contextRef="#ctx0" brushRef="#br0" timeOffset="-1471.084">3491 9378 6450,'0'0'4386,"0"0"-387,0 0 0,0 0-3612,9 13-1032,-9-13-3096,0 13-258,0-13-387,3 15 129</inkml:trace>
  <inkml:trace contextRef="#ctx0" brushRef="#br0" timeOffset="-1694.0969">2991 9431 3096,'0'-17'4902,"10"2"-387,-10 15 258,14 0-2322,-14 0-774,24 15-258,-12-6-516,9 11-258,-3-3-129,4 9-129,-1-4-258,3 1 0,-2 1-129,0-3-129,-1 3-129,-4-8-516,6 7-1032,-9-11-2709,3-2-258,-7-6-129,1-4-387</inkml:trace>
  <inkml:trace contextRef="#ctx0" brushRef="#br0" timeOffset="-1299.0742">3513 9569 4386,'-3'19'4773,"3"-19"-129,0 0-387,-6 19-2193,6-19-903,0 0-516,0 0-3612,10 0-1161,-10 0-387,12 0-258</inkml:trace>
  <inkml:trace contextRef="#ctx0" brushRef="#br0" timeOffset="1533.0876">3384 13813 1806,'-10'16'3870,"10"-16"258,-12 16-1161,8 2-387,-7-5-774,6 11-387,-10-3-387,5 9-387,-6-4-258,5 4-129,-4-4 0,3 2-129,2-4-129,-2-1 0,4-6 0,3-5 0,2 1-129,3-13-387,0 0-903,0 0-2451,0 0-258,0 0-258,4-20 0</inkml:trace>
  <inkml:trace contextRef="#ctx0" brushRef="#br0" timeOffset="1820.104">3173 13816 3999,'-6'-11'4386,"6"11"129,0 0-387,10 10-1935,-10-10-645,22 22-258,-10-12-258,10 9-387,-3-2-129,4 0-129,1 0-129,-1 4-129,-1-1 0,0 0-258,1 2 0,-2-4 0,1 3-645,-6-6-387,9 10-1161,-10-16-2064,4 1 0,-2-5-516,-2-3 0</inkml:trace>
  <inkml:trace contextRef="#ctx0" brushRef="#br0" timeOffset="2037.1165">3699 13874 6837,'0'0'4644,"0"0"-258,0 0-258,-7-6-2967,7 6-387,0 0-645,6 5-1032,5 0-2967,-11-5-258,14 10-129,-14-10-516</inkml:trace>
  <inkml:trace contextRef="#ctx0" brushRef="#br0" timeOffset="2196.1256">3768 14035 4773,'2'19'4773,"-1"-9"-387,-1-10-258,0 0-2064,0 11-2064,0-11-3096,14 1-903,-14-1-516,17 0-516</inkml:trace>
  <inkml:trace contextRef="#ctx0" brushRef="#br0" timeOffset="6193.3542">2779 16032 7353,'0'0'4515,"-8"0"-129,8 0-258,0 0-3741,0 0-903,0 0-3096,0 0-774,0 0-129,7 5-258</inkml:trace>
  <inkml:trace contextRef="#ctx0" brushRef="#br0" timeOffset="5913.3382">2197 16010 3096,'-12'6'4644,"15"9"-129,-3-15 0,21 22-2838,-21-22-258,32 20-258,-15-6-258,11 10-258,-4-6-387,3 4 0,-2-3-129,1 4 0,-2-5-129,-3 4 0,-1-9-129,-5-3-129,1 4-387,-16-14-903,26 13-2580,-26-13-645,22 7 129,-22-7-645</inkml:trace>
  <inkml:trace contextRef="#ctx0" brushRef="#br0" timeOffset="5612.321">2415 16056 2580,'6'-12'4128,"-6"12"-774,0 0-645,0 0-387,0 0-774,0 0-258,-6-7-258,6 7-258,0 0-258,-13 11 0,13-11-258,-17 15 0,5 5 0,0 1 129,-1 1-129,-1 0-129,0 0 0,-1 1 0,1-1-129,2 0 129,-1-10-129,4-2 0,9-10-129,-16 16 0,16-16-258,0 0-1161,0 0-2322,0 0-774,0 0 0,10-3-387</inkml:trace>
  <inkml:trace contextRef="#ctx0" brushRef="#br0" timeOffset="6380.3649">2821 16199 5934,'-2'19'5160,"2"-19"-774,0 0 0,-12 0-3096,12 0-258,0 0-1032,0-10-2322,0 10-1806,0 0-645,9 0-258,-9 0 0</inkml:trace>
</inkml:ink>
</file>

<file path=ppt/ink/ink2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0:50:47.365"/>
    </inkml:context>
    <inkml:brush xml:id="br0">
      <inkml:brushProperty name="width" value="0.05292" units="cm"/>
      <inkml:brushProperty name="height" value="0.05292" units="cm"/>
      <inkml:brushProperty name="color" value="#002060"/>
    </inkml:brush>
  </inkml:definitions>
  <inkml:trace contextRef="#ctx0" brushRef="#br0">19074 12043 1806,'0'0'2193,"0"0"-258,0 0 129,0 0-774,0-18-129,0 18-129,0 0-129,0 0-129,0 0 0,0-20-129,0 20 129,0 0-129,0 0 129,-6-18 0,6 18-129,0 0 129,0 0-129,-14-16-129,14 16 0,0 0 0,0 0-129,-24-13 129,24 13-129,0 0 0,-13-7 0,13 7-129,-16 0 0,16 0-129,-15 0 129,15 0-129,-18 12 0,18-12-129,-20 21 258,20-21-129,-19 26-129,19-26 129,-21 31 0,14-12-129,0 2 129,3-2 0,0 4-129,2 1 129,2-3-129,0-1 129,6-1-129,-6-19 129,18 28-129,-18-28 129,28 20-129,-16-14 129,6 1-129,1-7 129,-1 0-129,0 0 0,0-6 129,0-5-129,1 0 0,-1-5 0,-1-3 0,1 0 0,-1-1 0,-5-3 0,-2 5-129,-4-1 258,-6 3-129,0 16 0,-6-29 0,6 29 129,-30-17-129,9 14 0,-4 1 0,1 2 0,-1 0 0,3 5 0,-1 2 0,1 3-258,4 0 0,7 9-774,-6-14-1806,16 14-1548,1-19-258,0 33-129,0-33-387</inkml:trace>
  <inkml:trace contextRef="#ctx0" brushRef="#br0" timeOffset="1028.0588">18994 12324 2580,'0'0'3741,"0"0"129,0 0-774,0 0-645,0 0-645,0 0-258,0 0-516,0 0 0,0 0-129,0 0-129,0 16-258,2 2-129,-2 7-129,0 10 0,0-2-129,0 4 129,0 4-129,0 8-129,4-2 0,-1 0 129,2-2-129,-1 1 0,1-1 129,0 3-129,1 1 129,-4-2-129,-2 1 258,5 1-258,-5-1 258,0 8-258,0-4 129,0 6 0,0-9 0,0 6 0,-5 1 0,4 1 0,0-5 0,-1-1-129,1 1 129,-2-4-129,2 0 0,-1 0 129,0-7 0,2 1-129,0 0 0,0 0 0,0-4 0,0-1-129,0-4 129,0 0 0,0 5 0,0 0-129,2-2 129,1-2 0,0 3 0,-2-3 0,1 5 0,-1-1 0,-1-5 0,1-1 129,-1-1-258,0 2 258,0-1-129,0 0 0,0-9 0,0-2 0,0 2 0,0-5 0,0-3 0,0-15 0,0 0 0,0 22-129,0-22 129,0 0-129,0 0-129,0 0-258,0 0-1161,0 0-2709,0 0-129,0-17-387,0 17-258</inkml:trace>
  <inkml:trace contextRef="#ctx0" brushRef="#br0" timeOffset="1712.0979">18840 14395 1419,'-4'-21'3870,"4"21"258,0 0-516,0 0-774,0 0-645,0 0-258,0 0-645,0 0 0,0 0-387,16 21-387,-16-21 129,20 31-258,-10-13-129,2 8 0,-2 0-129,2 4 0,0-2 0,-4 2 0,3 1-129,-1-5 0,-1-5 0,0-4 0,-9-17 129,17 21-129,-17-21 129,18 0-129,-18 0 0,15-7 129,-15 7 0,17-33-129,-9 9 129,4 3 0,0-9-129,0 4 129,-1-4 0,6 8 0,0-4-129,-2 7 0,-1 1 0,-14 18-129,29-19-387,-23 1-1677,9 18-2193,-15 0-258,0 0-387,15 0-387</inkml:trace>
  <inkml:trace contextRef="#ctx0" brushRef="#br0" timeOffset="2911.1665">19040 14904 3483,'0'0'3999,"0"0"-129,0 0-903,0 0-645,0 0-774,0 0-129,-11-2-258,11 2-258,0 0-129,0 0-258,-22 9 0,22-9-258,0 0 129,-21 18-129,21-18 129,-14 12-258,14-12 129,-15 21-129,15-21 0,-13 24 0,13-24-129,-12 28 129,8-12-129,-2 1 0,6-17 129,-4 31-258,4-31 258,0 32-129,0-32 129,0 32-129,0-32 129,10 30 0,-2-11-129,-8-19 129,26 27 0,-12-17-129,4-4 0,2-2 129,1-1-129,-1-3 129,0 0-129,2-7 0,0-3 0,-3-5 0,0-1 0,-2-2 0,-2-4 0,-4-5 0,-3-2 0,-6 0 0,-2 1 0,-7 0 0,-6 2 129,-3 5-129,-4 9 0,-2 4 129,0 4-129,-3 4 0,5 5 0,1 9 0,1 1 0,2 3-129,16-18 129,-19 26-129,16-11 0,3-15-903,0 18-3354,0-18-129,13 18-258,-13-18-645</inkml:trace>
  <inkml:trace contextRef="#ctx0" brushRef="#br0" timeOffset="14291.8174">19509 12005 645,'0'0'3612,"0"0"645,0 0-903,0 0-645,0 0-387,0 0-516,21 5-387,-21-5-258,26 0-258,-12 0-387,10 0-129,-3-4-129,5 3 0,0-9-129,4 2 0,-4-2 129,0-8-129,-2-2 0,3 2-129,-9-5 258,-5 1-258,-4-1 129,-4 6-129,-5-1 129,0 18-129,-12-23 0,-2 16 0,-5 0 0,-2 2 0,0 2 0,-4 3 0,2 0 0,3 0 0,-3 0 0,5 7 0,2 1 0,2 10 0,-2 1 0,3 3 0,0 3 0,2 5 0,1 0 129,2 1-129,4 4 129,4-4 0,0 0 0,9 1 129,2-3-129,9-3 0,4-4 0,1-2 129,2-6-129,4-3 0,0-1 0,-2-6 0,1-4 0,0 0-129,-4-6 0,0-6 0,-2 4-129,-3-10-387,5 11-903,-13-12-3096,6 1 0,-6-4-387,2 3-387</inkml:trace>
  <inkml:trace contextRef="#ctx0" brushRef="#br0" timeOffset="14787.8458">20051 11824 5547,'16'-15'4773,"-16"15"-387,16 9 0,-5 17-2709,-11-26-129,9 40-645,-8-14-258,5 10-258,-2-9 129,3 5-258,-4-10-129,2-2 0,-5-20-129,8 22 0,-8-22 129,0 0-129,20 0 0,-20 0 0,15-25 0,-5 3-129,1-1 129,0-5 0,3-7 0,4 6-129,0-1 129,0 0 0,2 4 0,-1 4 0,-3 5 0,-1 11 0,-15 6 0,25 0 129,-15 18-129,-3 6 129,-5 5 0,3 5 0,-5 2-129,1 1 129,0 4 0,-1-7-129,0-8 129,7-1-129,-3-5 0,-4-20-129,17 26-129,-17-26-387,24 16-1032,-24-16-2580,19-7-387,-9-10-258,4-4-258</inkml:trace>
  <inkml:trace contextRef="#ctx0" brushRef="#br0" timeOffset="15147.8664">20613 11252 6966,'0'0'4515,"17"0"0,-16 26-387,-1 0-3225,0 23 129,0-5-387,0 16-258,-1-5 0,1 5-129,0-4 0,0-1-129,0 0 129,3-1 0,1-7-129,5-3 129,3-13-129,6 0 0,2-11 0,7-5 0,2-6 0,3-9 0,3 0-129,-3-9-129,1 1-258,-11-17-645,10 17-1677,-18-18-1548,0 1-516,-14-5 0,0 3-516</inkml:trace>
  <inkml:trace contextRef="#ctx0" brushRef="#br0" timeOffset="15384.88">20542 11606 4902,'-14'0'4902,"14"0"-387,0 0 129,0-23-2967,27 23-129,-13-16-258,13 13-387,0-8-258,6 8-387,2-2-129,-2-4-258,6 9-387,-11-5-1032,12 5-2580,-12-2-516,0 2 0,-6-2-516</inkml:trace>
  <inkml:trace contextRef="#ctx0" brushRef="#br0" timeOffset="15795.9035">21007 11545 3096,'20'-4'4902,"4"-6"-129,-9 10-129,-15 0-1935,32 1-387,-32-1-903,23 25-387,-16-6-516,1 11-258,-4-2 0,-1 4-129,-3-5-129,0 1 0,0-4 129,-1-4-129,1-20 129,-7 25-129,7-25 129,0 0-129,0 0 0,0 0 0,-6-22-129,6 3 129,0-6-129,1 0 258,8-1-258,0-1 258,1-2-129,6 3 129,-4 6 0,3 4 0,-15 16 0,27-16-129,-27 16 0,22-3-258,-5 8-387,-17-5-645,26 24-1419,-26-24-2064,24 18 0,-24-18-258,25 8-387</inkml:trace>
  <inkml:trace contextRef="#ctx0" brushRef="#br0" timeOffset="16291.9318">21425 11564 2451,'16'-9'4773,"-16"9"-129,0 0-258,0 0-1290,6 19-1161,-6-19-387,0 35-516,0-35-258,0 40-258,2-22-129,5 6 0,1-6 0,2-1-129,-10-17 0,33 19-258,-12-15 129,4-4 0,6-6-129,-1-6 129,2-7-129,2-6 0,-1 4-129,0-5 258,-5 3-129,-5 0 129,-4 8-129,-4 3-129,-15 12 258,0 0-129,0 0 0,0 0 0,-2 27 0,-15-1 0,0 4 129,-2 13-129,-1 3 0,-1 5 129,3 3-129,2 2 129,-1-2-129,0 5 129,2-3-258,2-5 258,-1-3-129,3-6 0,2-5 129,-1-10-129,3-2 0,3-10 129,4-15-258,-9 18 0,9-18-645,0 0-3612,0 0-387,0 0-258,-7-14-387</inkml:trace>
  <inkml:trace contextRef="#ctx0" brushRef="#br0" timeOffset="39451.2565">25766 14059 774,'33'21'3999,"-33"-21"387,29 0-1290,-2 4-516,-9-8-645,16 4-258,-11-12-516,14 10-129,-8-15-387,8 8 129,-8-10-516,6 4 258,-13-4-258,3 4 0,-11-4 0,0 1-129,-10 0 0,-4 18 0,0-30 0,0 30-129,-21-26 129,1 15-129,-3 0 0,-1 3 0,-4 4 0,-4 4 0,0 0 0,3 7 0,0 9 0,0 6 0,1 5 0,3 2 0,3 8 129,4-4-129,0 0 258,5 10-258,6-4 129,4-2 0,3-1 129,3-1-258,7-4 129,5-1 0,6-4 0,1-9-129,5-4 129,2-4 0,4-9-129,2 0 129,-2 0-129,1-7 0,1-4 0,-6 0-258,1 4-774,-16-8-3096,13 4-516,-11-11-387,5 4-516</inkml:trace>
  <inkml:trace contextRef="#ctx0" brushRef="#br0" timeOffset="39855.2794">26713 13824 903,'0'0'4128,"0"0"645,-6 12-1032,2 12-1419,-18-15-258,12 24-258,-17-15-516,12 15-129,-11-7-387,6 7-258,-5-3-129,4 2-129,-4 4 258,5-2-387,-3-2 0,8-5 0,0 0-129,4-6 0,2-6-258,9-15-258,-4 22-903,4-22-2967,-6-13-258,6-6-258,0-1-645</inkml:trace>
  <inkml:trace contextRef="#ctx0" brushRef="#br0" timeOffset="40212.3">26355 13818 3096,'-7'-16'4902,"7"16"-129,0 0-258,-4-18-2064,4 18-903,0 0-387,22 26-387,-22-26-129,27 36-258,-12-10 129,6 4-258,-3-2 0,3 3-129,1 1 129,0 0-129,3-7 0,2 1 0,-1-3 0,6-8-129,-1 0 129,-1-12-129,0 2-129,-4-5 0,2 0 0,-9-5-387,2 5-516,-18-21-2193,-3 21-1419,10-23-516,-10 23-129,-2-26-129</inkml:trace>
  <inkml:trace contextRef="#ctx0" brushRef="#br0" timeOffset="40600.3222">26981 13735 6966,'15'-2'4515,"-15"2"0,0 0-1290,0 0-2322,20 13-129,-20-13-129,7 27 0,-7-9-129,0 8-129,0 0 0,0 7 0,-7-3-258,0 6 129,-3-5-129,3-1 129,-3-4-129,8-1-129,-1-10 129,3-15-258,0 22-387,0-22-1290,0 0-2580,14-18-387,0 4-258,-3-10-516</inkml:trace>
  <inkml:trace contextRef="#ctx0" brushRef="#br0" timeOffset="40828.3352">27058 13391 8385,'-19'0'4644,"19"0"-258,0 0-258,0 0-3741,0 0-258,5 14-645,-5-14-1032,19 12-2709,-1-5-129,-1 4-516,-2-4 129</inkml:trace>
  <inkml:trace contextRef="#ctx0" brushRef="#br0" timeOffset="41335.3642">27434 13301 9804,'-4'51'4773,"1"-24"-129,-4-6-1290,7 18-2451,-6-5-258,4 12-129,-5 3-258,3 3 0,-3 0-129,0 2 0,-3-4-129,1-2 129,-2 4-129,1-7 0,1-5 0,2 1 129,5-7-129,2-2 129,0 6-129,8-5 0,5-5 0,2-2 0,3-5 0,3-2 0,1-5 0,2-2 0,-1-12 129,4 0-129,-5 0 0,3-7 0,-1-7 0,-5-2-129,5 4-516,-10-17-903,8 15-3096,-12-10 0,1 5-516,-6 1-387</inkml:trace>
  <inkml:trace contextRef="#ctx0" brushRef="#br0" timeOffset="41755.3883">27237 13757 2451,'22'-7'2322,"-22"7"-645,0 0 258,25-5 0,-25 5 0,0 0 0,0 0-258,25-3-129,-25 3 0,18 0-258,-18 0-129,31 0 0,-14-9-258,16 9-258,-5-5 129,9 3-258,-1-10-258,3 7 0,-1 3-387,-7-8-516,9 10-3870,-21-7-258,-1 5-258,-18 2-645</inkml:trace>
  <inkml:trace contextRef="#ctx0" brushRef="#br0" timeOffset="49603.8372">20703 13663 516,'0'0'516,"0"0"258,0 0 129,14 6 387,-14-6 0,0 0 645,0 0-129,0 0 258,0 0 0,10 18-129,-10-18-258,0 0 0,0 0-258,0 0-258,-12 0-129,12 0-387,0 0-129,0 0-129,-20 0-129,20 0 0,0 0-129,-19 0 258,19 0-258,-21 0 0,21 0 0,-25 0-129,25 0 129,-28 1-129,8 1 0,5 5 0,-2 3 0,1-3 0,16-7 0,-25 14 0,25-14 0,-17 14 0,17-14 129,0 0 0,0 0-129,0 0 129,0 0 0,0 0 0,-14 17-129,14-17 129,0 0 0,0 20-129,0-20 0,0 29 129,0-29-129,2 30 129,0-11-129,3 2 0,-1 3 0,-2 1 129,3-3-258,-1 5 0,-1 0 129,1 2-129,-3 0 0,-1 2 0,3 1 0,-2-1 0,1-3 129,-2 3 0,0 0 0,0-3 0,0 0 0,2-2 0,-2 0 0,0 1 0,0-1 0,-2-3 0,2 3 0,0-4 0,0 3 0,0-6 0,0 0 0,0-19 0,0 30 0,0-30 0,0 27 0,0-27 0,0 26 0,0-26 0,0 25 0,0-25 0,0 21 0,0-21 0,0 0 0,0 19-129,0-19 129,0 0 129,0 0-129,12 0 0,-12 0 0,0 0 0,20-9 0,-20 9 0,16-10 0,-16 10 0,18-3 129,-18 3-129,21-4 0,-21 4 0,25 0 0,-8 0 0,1 0 129,2 0-129,0 0 0,0 0 129,-1 0-129,2 0 0,-5 0 0,-16 0 129,22 0-129,-22 0 0,0 0 0,0 0 0,0 0 129,0 0-258,0 0-129,0-14-774,0 14-3483,0 0 0,0 0-387,-15-7-387</inkml:trace>
  <inkml:trace contextRef="#ctx0" brushRef="#br0" timeOffset="61170.4987">21179 13705 2967,'0'0'3354,"0"0"-387,0 0-387,0 0-387,0 0-258,0 0-258,14-9-129,-14 9-387,0 0-129,0 0-129,0 0-387,0 0-129,0 0 0,0 0-129,0 14-129,0-14 0,0 32 0,0-11-129,0 5 129,0 0-129,0 5 0,1 3 0,2-1 258,1 3-516,-1-1 129,-3 2 0,3-3 0,-3 3 0,0 1-129,0-6 258,0-3-129,0-8 129,0-1 0,0-20 0,3 24 0,-3-24 0,0 0 129,0 0-129,0 0 0,0 0-129,14 0 129,-14 0 0,0 0-258,0 0-129,7-30-1161,-7 30-2580,0 0-129,0 0-516,0 0 0</inkml:trace>
  <inkml:trace contextRef="#ctx0" brushRef="#br0" timeOffset="61823.5361">21210 14432 1032,'0'0'3225,"-11"12"516,11-12-1548,-14 15-516,14-15-387,-9 20 0,9-20-129,0 24-258,0-24-129,0 23-258,0-23-129,0 0 129,25 16-258,-25-16-129,21 0 129,-21 0-258,18-7 129,-18 7 0,16-14 0,-16 14 0,8-19-129,-8 19 129,0 0 0,-4-21-129,4 21 129,0 0 0,-20 0-129,20 0 129,-15 0 0,15 0-129,0 0 129,-14 17-129,14-17 0,0 0 0,-1 17 0,1-17-258,0 0 0,7 18-903,-7-18-2709,0 0-387,18 0 0,-18 0-258</inkml:trace>
  <inkml:trace contextRef="#ctx0" brushRef="#br0" timeOffset="67423.8564">21848 13543 1032,'0'0'3225,"0"0"0,0 0-774,0 0-387,0 0-516,0 0-258,0 0-129,0 0-129,0 0-387,0 0 258,0 0-387,0 0 0,0 0-129,-10 0-129,10 0 0,-22 19-129,8 1 129,0 4-129,-5 2 129,3 12 0,-3-3-129,6 14 387,-5-1-258,9 8 0,-3-1 0,6 5-129,1-1 258,5 8-258,5-10 129,7 1-129,3-6 129,8-1-129,0-9 129,2-2-129,-1-12-129,-5-7-129,2 1-645,-21-22-2064,20 18-1419,-20-18-387,0 0-129,0 0-387</inkml:trace>
  <inkml:trace contextRef="#ctx0" brushRef="#br0" timeOffset="68418.9131">22431 13861 1,'0'0'3869,"0"0"259,0 0-129,5 17-1290,-5-17-516,-4 21-387,4-21-516,-17 31-258,1-12-129,5 11-516,-9-3 0,3 7-129,-3 0-129,0 5 0,-1-2 0,2-1-129,5-3 0,0-3 129,1-2-129,5-4 0,0-7 0,8-17-129,-9 25-258,9-25-387,0 0-903,0 0-2064,0 0-774,0 0 0,0 0-258</inkml:trace>
  <inkml:trace contextRef="#ctx0" brushRef="#br0" timeOffset="68790.9344">22115 13891 5031,'0'0'4515,"11"8"129,-11-8-387,25 24-2322,-25-24-258,34 24-387,-34-24-387,40 37-258,-16-19-258,5 8-258,-3-4-129,5 4 0,-3 4 0,-1 0 0,3-3-129,-7 3 258,1-2-129,-5-4 0,2 1 0,-4-3 129,-2-8-258,-15-14-129,22 30-645,-22-30-1677,0 0-1806,0 0-129,17 0-645,-17 0 0</inkml:trace>
  <inkml:trace contextRef="#ctx0" brushRef="#br0" timeOffset="69606.9813">23175 13787 2580,'0'0'4644,"0"0"-387,0 0 258,0 0-2322,0 0-258,0 0-516,0 0-129,-11 0-516,11 0-258,0 0 0,-16 11-129,16-11-258,-25 22 0,9-10 0,-4 2 0,-1 5-129,-5-1 0,-1 1 0,0 2 129,0-2-129,-1-2 0,2 0 0,6-2 0,2-1 0,2-2 0,16-12 0,-16 18 0,16-18 0,0 0 0,0 19 0,0-19 0,20 12 0,-3-9 0,1 8 0,4 0 0,-3 2 129,8 1-129,-4 5 129,4 1 0,-4 4-129,0-3 0,-4-2 0,-2-4 0,-17-15 0,25 26 0,-25-26 0,0 0-129,0 0-129,0 0-258,18 0-1677,-18 0-2193,0-23-387,0 23-129,-3-21-516</inkml:trace>
  <inkml:trace contextRef="#ctx0" brushRef="#br0" timeOffset="70623.0394">23451 13723 258,'10'13'3870,"-10"-13"129,0 37-129,0-2-1677,0-12-774,0 17 129,0-9-516,3 16-129,-3-12-258,7 6-129,-6 0 0,8-1-258,-5-9 0,0 1-129,-1-6 0,0-7-129,-1 0 0,-2-19-258,2 29-516,-2-29-1161,0 0-2322,0 0 0,0 0-645,0-11 516</inkml:trace>
  <inkml:trace contextRef="#ctx0" brushRef="#br0" timeOffset="71112.0674">23742 13810 903,'-11'44'3870,"-3"-15"387,6 4-258,1 9-2193,-4-14-129,11 15-258,0-10 0,8 12-387,-1-13-258,12 5-258,-3-10 0,5 2-129,-1-9-258,5 0 129,-1-14-129,0 0 0,1-6 0,-4-2-129,4-15 0,-6-4 0,-1-4 0,-4-5 129,-6-3-129,-3-9 129,-5 1-129,-5-7 129,-8 3-129,-6 0 129,-3 5-129,-3 3-129,-1 7 258,-1 8-129,2 10 0,4 4 0,2 8-129,4 1 129,15-1-258,-20 21-258,20-1-903,0-20-2838,0 30 0,0-30-516,11 27-129</inkml:trace>
  <inkml:trace contextRef="#ctx0" brushRef="#br0" timeOffset="71547.0921">24076 13468 8643,'14'-7'4773,"5"7"-387,-19 0-258,23 19-3354,-4 6-129,-5 2-258,4 14-129,-1 2-129,-2 6 0,2 7 0,-3 1 129,-5-1-258,1 0 0,-3-6 0,-3 1-258,-4-7 258,0 1 0,-3-8-129,-5-6 0,4-2-129,4-29-129,-11 37-903,11-37-2064,-16 8-1161,16-8-258,0 0-387</inkml:trace>
  <inkml:trace contextRef="#ctx0" brushRef="#br0" timeOffset="72732.16">24408 13345 2451,'0'0'3870,"0"0"-129,0 0-1806,0 0 0,0 0-645,0 0-258,0 0-258,17 0-258,-17 0 0,15 0 129,-15 0-129,24-3-258,-24 3 129,29-6-258,-29 6 129,31-5-129,-17 1 0,-1 4 0,-13 0 0,28 0 0,-28 0 0,21 8 129,-21-8-129,17 11 129,-17-11 0,0 0 0,0 0-129,17 21 129,-17-21-129,0 0 0,0 17 0,0-17 0,0 16 0,0-16 0,-2 30-129,-2-13 129,1 3-129,2 4 129,-3 2-129,4 2 0,0 7 0,0-6 0,0 8 0,0 1 0,0 4 0,2-3 0,0 1 0,-1 1 0,1-2 0,-1 1 0,0-4 0,4 2-129,-5 4 129,4-9 0,-4 3 0,4-6-129,-4-1 258,0-5-129,0-3 0,0-5 0,0-16 0,-4 19 0,4-19 0,0 0 0,-20 7 0,20-7 129,-18 6-129,18-6 129,-18 4-129,18-4 129,0 0-129,-18 7 0,18-7 0,0 0-258,0 0-2064,0 0-1935,14-8-516,-9-10-129,2 0-516</inkml:trace>
  <inkml:trace contextRef="#ctx0" brushRef="#br0" timeOffset="87299.9931">19430 15059 2580,'0'0'2967,"0"0"-903,15 17-516,-15-17-645,0 0-258,0 0-516,0 0-129,0 0-129,0 0-774,0 0-645,0 0-1032,0 0-387,0 0 259</inkml:trace>
  <inkml:trace contextRef="#ctx0" brushRef="#br0" timeOffset="89575.1234">19430 15059 258,'-31'-2'2322,"31"2"-258,0 0 129,0 0-387,8 3-129,-8-3-258,0 0-129,0 0-258,0 0 0,0 0-387,0 0 129,0 0-387,0 0 129,0 0-129,0 0 258,0 0-258,14 4 0,-14-4-129,0 0 0,0 0 0,20 7 0,-20-7-129,0 0 0,21 7 0,-21-7 129,22 5-129,-22-5 0,23 6-129,-9-3 129,-14-3 0,28 1-129,-28-1 129,28 0-129,-13 0 0,2 3 129,-2-3-129,1 0 0,3 0 0,-2 0 0,1 5 0,0-5 0,0 2 0,0-2 0,-1 0 0,1 0 258,-1 1-258,1-1 0,-3 0 0,3 0 0,-3 0 0,-1 0 0,0 0 0,-14 0 0,26 0 0,-26 0 0,21 5 0,-21-5 0,24 1 0,-24-1-258,22 2 258,-22-2 0,24 0 0,-24 0 258,26 0-258,-12 0 0,2 3 0,-1-3 0,0 0 0,3 0 0,4 0 0,5 0 0,-1 0-258,-1-5 258,5 3 0,0-3 0,1-1 0,1 2 0,-4 3 0,-1-1 0,1-3 0,3 5 0,1-2 258,-2 1-258,2-4 0,-2 5 0,3-4 0,-3 2 0,0 1 0,-1 1 0,-3 0 129,1 0-129,-1 0 0,-1 0 0,-1 6 0,1-5 0,0 4 0,0-4 0,-1 1 0,2-2 0,0 4 0,1-4 129,-1 0-129,2 0 0,0 0 0,0-4 0,1 1 0,-1-3 129,5 0-129,-2 2-129,1 1 129,-2-3 0,2 1 0,0-2 0,0 2 0,0-1 0,0 2 0,-1-3 0,4-1 0,-1 5 0,1-1 0,-2 0 0,5 4 0,2-2 0,-2 0 0,1 2 0,-2 0 0,4 0 0,-4 0 129,1 0-129,-2 0 0,0 0 0,-2 0 0,-1 0 0,2 0 129,-1 0-129,1-3 0,3 3 129,-2 0-129,1 0 0,0-3 129,2 2-129,1-3 129,0 1 0,1 1-129,-3 0 129,6-2-129,-4 0 0,3 0 0,2-1 129,0 3-129,0-3 0,5 0 0,-3-2 129,3 3-129,-1-1 0,-3-2 129,4 0-129,-6 0 129,0 6-129,-3-2 129,2 3-129,-4-1 0,2-2-129,-2 3 129,-2 0 0,2 0 0,0 3 0,1-2 0,-2-1 0,1 0 0,3 4 129,-2-4-129,4 0 0,0 0 0,4 0 129,-2 0-129,1 4 0,1-4 129,-8 2-129,4 2 0,-3 0 0,-4 3 129,1-2-129,-5-1 0,2 1 0,0 0 0,2-3-129,1 0 129,5 0 0,-3-1 0,2-1 0,1 2 0,-1 0 0,2 1 0,-2 2 0,3-2 0,-4 1 0,7 0 0,0-1 0,1 1 0,5-3 0,-1-1 0,1 0 0,-1 0 0,0 0 129,-3 0-129,-3 0 0,-4 0 0,-2 0-129,-1-1 129,-4 1 0,-2 0 0,-2-4 0,-3 4-129,0 0 129,-3-3 0,2 3 0,-4-4 0,-3 0 0,-2 4 0,-2 0 0,2-3 129,-2 3-129,-2 0 0,-15 0 0,28 0 0,-14 0 0,3-1 0,1-3 129,0 4-129,6-3 0,-2-1 0,4 3 0,2-3 0,4 1 0,-1-1 0,-1-1 0,2 0 129,-1 1-129,-1-3 0,0 0 0,-4 6 0,-1-5 0,-1 3 0,-5 1 0,1 2-129,-4-3 129,0 3 0,0 0 0,-16 0 0,24-4 0,-24 4 0,18 0 0,-18 0 0,0 0 0,18 0 0,-18 0 0,0 0 0,0 0 0,17 0 0,-17 0 0,0 0 0,0 0 0,0 0 0,14 0 0,-14 0 0,0 0 0,0 0 0,0 0 0,0 0-129,0 0-258,5 15-903,-5-15-2967,-9 0-387,9 0-387,0 0-129</inkml:trace>
  <inkml:trace contextRef="#ctx0" brushRef="#br0" timeOffset="90858.1967">26140 14656 3483,'-9'10'4257,"9"-10"-1032,0 0-645,0 0-258,0 0-387,0 0-387,0 0-387,0 0-129,0 20-129,0-20-258,0 0-129,13 10-129,-13-10 0,19 22 0,-19-22-258,23 15 129,-23-15-129,23 23-129,-23-23 129,25 25 0,-25-25-129,24 15 0,-24-15 129,25 18-129,-25-18 0,24 16 129,-24-16-129,20 13 0,-20-13 0,20 17 0,-20-17 129,18 16-129,-18-16 0,17 17 0,-17-17 0,12 20 0,-12-20 0,0 0 0,17 17 0,-17-17-129,0 0 129,14 19 0,-14-19 0,0 0 129,0 0-129,0 0 0,0 0 0,14 16 0,-14-16 0,0 0 0,0 0 0,0 0 0,0 0 0,0 0 0,0 0 0,0 0 0,0 0 0,0 0 0,0 0 0,0 0 129,0 0-129,0 0 0,0 0 129,0 0-129,0 0 0,0 0 0,0 0 0,0 0 0,0 0 0,0 0 0,0 0 0,-13 16 0,13-16 0,-19 14-129,19-14 258,-23 20-129,23-20 0,-27 25 0,10-9 0,3-4 0,-1 3 0,1 3 0,-3-9 0,17-9 0,-22 24 0,22-24 0,-15 15 0,15-15 129,0 0-129,0 0 0,0 0 0,-17 15 129,17-15-129,0 0 0,0 0 0,0 0 0,0 0 129,0 0-129,0 0 0,-7 19-129,7-19 129,0 0 0,0 0 0,0 0 0,0 0-129,0 0 0,0 0-258,0 0-129,0 0-129,0 0-774,0 0-645,0 0-2451,0 0-645,0 0 0,0 0-129</inkml:trace>
  <inkml:trace contextRef="#ctx0" brushRef="#br0" timeOffset="91887.2556">26578 14808 1935,'0'0'3870,"0"0"-387,-10 6-1032,10-6-387,0 0-387,0 17-258,0-17-258,0 0-129,0 0-258,0 0-129,0 0-258,-11 26 0,11-26-129,-4 19 129,4-19-129,-6 26-129,6-26 0,-1 27 0,1-27-129,0 31 129,0-14-129,0 0 0,0-17 0,7 27 0,-7-27 0,8 23 0,-8-23 0,11 19 0,-11-19 0,0 0 129,21 14-129,-21-14 0,19 6 129,-19-6-129,24 0 0,-24 0 0,25-1 0,-25 1 129,24-16-129,-24 16 0,23-21 129,-23 21-129,21-26 129,-21 26-129,20-26 129,-10 8 0,-4 1-129,0-2 0,-5 0 129,-1 1-129,0-1 0,-5 3 0,5 16 129,-15-24-129,15 24 0,-27-13 129,12 13 0,-2 0-129,-1 3 0,1 7 0,-1 0 129,0 6-129,0-2 0,3 3-129,-2 2 129,2-1 0,5-2-258,10-16-129,-10 44-1548,10-44-2451,-2 24-387,2-24-258,0 0-387</inkml:trace>
  <inkml:trace contextRef="#ctx0" brushRef="#br0" timeOffset="106831.1104">19025 15463 258,'10'9'2967,"-10"-9"-516,0 0 0,0 0-387,0 0-258,0 0-258,0 19-258,0-19-258,0 0 129,0 0-387,0 26 129,0-26-387,0 21 0,0-21 0,0 23-129,0-23-129,0 26 0,0-26 0,0 33-129,0-15 258,0 2-258,-5 5-129,5-3 129,0 6 0,-1 0-129,1-2 129,0 4-129,0 2 0,0 0 129,0 4-129,0-2 129,1-1-129,4 4 129,-4 7-129,2-1 129,-3-1 0,1 2 129,-1-3-129,0 3 0,0-1 129,0 1-258,0-6 129,0 6 0,-1-4 0,1 5-129,-3-1 129,2 1-129,-4-5 258,4 9-129,-2-5 0,2-3-129,-3 3 129,2-2-129,0-8 129,2 3-129,-3 1 0,3-1 0,-2-2 129,1 3-129,1 0 0,0 2 129,-1 3-258,-1 2 258,1-5-129,-3 2 0,1-4 0,1-2 0,0 5 0,0-8 0,1-2 0,1-1 0,0 3 129,0 0-129,0-2 0,0 2 0,0 3 129,0-2-129,0 5 0,0-1 0,0-3 0,0 5 0,0-5 0,0 0 0,0-2 0,0 5 0,0 0 0,0-1 0,0-2 0,0 1 0,0 1 0,0 2 0,0-7 0,0-1 0,0-1 0,0 0 0,0-2 0,0-2 0,0-2 0,0-3 0,-1 4 0,1-1 0,0-3 0,-3 15 0,3-3 0,0-1-129,0 2 129,0 0 0,0 2 0,0-2 0,0-3-129,1-10 129,1 0 0,0 0 0,0-4 0,0 4 129,1 3-258,-1-3 129,2 2 0,-3-1-129,1 5 129,-1 1 0,0-1 0,1-2-129,1-1 129,-3 2 0,0 0 0,0-1 0,0-6 129,2 4-129,-2-1-129,2-1 258,-2 2-129,1-4-129,2 6 129,-3-4 0,1 1 0,1-2 0,-2 3 0,0 2 0,0-4-129,0 5 129,0 1 0,0 0 0,0 5-129,0-1 129,0-9 0,0 7 0,0-3 0,0-2 0,0-5 0,1 2 0,0-3 0,4 1 0,-5-19 0,2 29-129,-2-29 129,2 23-129,-2-23-129,0 0 129,0 0-387,0 0-516,0 0-1161,0 0-2193,0-16-258,0 16-129,0-17-258</inkml:trace>
  <inkml:trace contextRef="#ctx0" brushRef="#br0" timeOffset="107874.17">18798 19379 903,'0'0'4128,"0"0"258,0 0 0,0 0-2064,10 19-258,-10-19-387,0 0-387,0 0-258,3 33-258,-3-33-129,7 37-258,-5-11 0,5 10 0,-2-3-258,4 1-129,0 6 0,0-1 129,3 2-129,-3-6 0,0 0 0,0-2 0,1-6 0,-2 3 0,1-9 0,0 1 0,-2-3 0,-7-19-129,21 22 258,-21-22-129,21 4 0,-21-4 0,24-8 129,-24 8-129,22-35 129,-11 15 0,2-10 0,-2 2-129,0 4 129,0-5-129,4 0 0,-2-1 0,2-1 0,-2 0-129,2-1 129,-1 1 129,-3-2-258,-1 8 129,0 6 0,-10 19 0,12-19 0,-12 19 0,0 0 0,0 0 0,0 0-129,0 0 0,13 12-129,-13-12-903,4 19-2709,-4-19-516,0 0-774,0 0 0</inkml:trace>
  <inkml:trace contextRef="#ctx0" brushRef="#br0" timeOffset="109214.2467">19026 20320 3354,'-12'19'3999,"12"-19"-1161,0 0-258,0 0-516,0 0-387,0 0-387,-20 0-129,20 0-258,0 0-258,0 0-258,0 0 0,0 0-129,-18 0 129,18 0-258,0 0 0,0 0 129,-14 17-129,14-17 129,-7 17-129,7-17 129,-7 22 0,7-22-129,-1 27 129,1-9-129,0-18 0,0 31 0,1-12-129,-1-19 387,14 27-387,-14-27 129,20 23-129,-20-23 129,25 18 0,-25-18-129,23 2 129,-6 3-129,-17-5 129,27 0-129,-27 0 0,27-7 0,-27 7 0,27-10 0,-27 10 0,22-24 0,-22 24 0,22-27 0,-22 27 0,13-26 0,-9 7 129,-4 19-129,3-19 0,-3 19 0,0-30 0,0 30 0,-9-30 0,1 13 0,-3-2 129,-2 0-129,0 8 129,13 11-129,-27-23 0,27 23 0,-26-8 129,26 8-129,-21 0 0,21 0 0,-15 0-129,15 0-129,-10 23-129,10-23-1419,-11 22-2580,11-22-387,-7 23-258,7-23-516</inkml:trace>
  <inkml:trace contextRef="#ctx0" brushRef="#br0" timeOffset="122374.9994">18750 20422 516,'-3'18'2193,"3"-18"-258,0 0-258,0 0 0,0 0-516,-14 3 0,14-3 258,0 0-258,0 0 0,0 0-129,0 0 0,-14-10-129,14 10 0,0 0 0,0 0-258,0 0 0,-13-11-129,13 11-129,0 0-129,-20-5 0,20 5 129,-14-10-258,14 10 0,-20-8 0,20 8 0,-23-8-129,23 8 129,-25-3 0,25 3 0,-28-4-129,28 4 258,-28 0-258,14-3 129,-3-1 0,-1 4 0,-1 0 0,-2 0 0,0-2 0,2 2 0,-5-5-129,2 0 0,-3-6 129,2-3 0,-3 7 0,1-1 129,-2-6-129,2 3 0,0-1 129,-1 4 0,0 1-129,-1-9 129,-1 2-129,2 0 0,-2-3 0,2-1-129,-4-3 129,4 4 0,-3 3-129,0 2 129,-1-1-129,3 1 129,-4 0-129,-2 5 129,2-3-129,-4-2 129,1-4-129,-3 3 129,3-7-129,-4 7 0,2-6 129,0 2-129,2 0 129,1-8-129,2 3 0,-2 0 0,4 2 129,1-8-258,-3-2 129,2 4 0,-6-5 129,2 10-129,-3-14 0,1 0 0,0 0 0,1 3 0,0-11 129,2 4-129,4 2 0,2-4 0,-2 4 0,0 0-129,-2 0 129,-4 0 0,1 11 0,1-7 0,-3-2-129,2 2 129,2 0-129,2 0 129,4-2-129,1 0 258,6 0-258,-1 7 129,5-3 0,0 2 0,0-10 0,0 0 0,2-2 0,-2 0 0,1 0 0,4-6 0,-1 2 129,3-4-258,0 11 129,3 1 0,-3 5 0,1-6 0,1 4 0,-2 1 0,0-1 0,-2-2 0,5-3 0,-1 0 129,1 0-129,1 3 0,1 0-129,1 0 129,1 6 0,0-1 0,0-1-129,0 1 129,0 2-129,0-5 258,1 0-258,5-5 129,1-6-129,1 5 129,-1 5 0,1 0 0,1 0-129,-2 6 0,0 2 129,-2 1 0,2-1 0,2 0 0,-1-9 0,0-3 0,5 0 129,-1-4-129,1 3 0,-2-3 0,-3 4 0,2 3 0,-3 7 129,0 1-258,1-1 129,-2 3 129,4-7-129,2 0 0,2-3 0,1-1 0,1 1 0,0-2 0,1 2 0,0 3 0,-2 4 0,-1 5 0,0 2 129,-3 0-129,0 1 0,3 0 0,0-8 0,3 0 0,-1 0 0,4-2 129,-2 1-129,0 4 129,0-3-129,0 3 129,0 4-129,0-1 129,-1-3 0,0 4-129,2-13 129,0 7-129,1-10 129,1 1-129,2-3 129,1 3-129,-2 2 0,2-3 0,-2 10 129,2-1-129,0 0 0,-1 6 0,-1 1 0,3-4 0,0 5 129,2 2-129,1-4 0,-2 3 0,1 2 0,0 0 0,-2 3 129,0 7-129,0-6 129,2-2-129,-1 2 0,2-2 129,1-3-129,1 3 0,-1-1 0,4-3 0,-2 4 0,-1 1 0,-3 1 129,1 2-129,-6 4 0,0-1 129,-1 0-129,-2 0 129,1 0-129,-3 1 0,3-1 0,-2-4 0,3 2 0,-1 0 0,-1 3 0,1 1 0,-4 0 0,5 1 0,-3 0 0,0 0 0,-1 1 0,0 2-129,1-5 129,-1-3 0,1 0-129,0 0 129,-4 7 0,4-2-129,-3 1 129,-1-1 0,1 5 0,-15 1 0,24-5 0,-24 5 0,21-2 0,-21 2 0,19-7 0,-19 7 0,20-4 0,-20 4 0,19-5 129,-19 5-258,21-7 129,-21 7 0,17-1 0,-17 1 0,18-7 0,-18 7 0,16-4 0,-16 4 0,17-3 0,-17 3 0,15-6 0,-15 6 0,0 0 0,21 0 0,-21 0 0,0 0 0,18 0 0,-18 0 0,0 0 0,0 0 0,16 3 129,-16-3-129,0 0 0,0 0 0,0 0 0,0 0 0,0 0 0,0 0 0,0 0-129,0 0 129,0 0-258,0 0 0,12 17-516,-12-17-2322,-8 0-1548,8 0-387,-24 6-258,6-6-516</inkml:trace>
  <inkml:trace contextRef="#ctx0" brushRef="#br0" timeOffset="123419.0592">18039 15034 1032,'0'0'3612,"-14"0"-129,14 0-516,0 0-516,0 0-387,0 0-516,0 0 0,-6-22-387,6 22-129,0 0 0,0 0-258,0 0-129,0 0 0,9 3-258,-9-3 129,12 22-258,-12-22 0,23 22 0,-10-10 0,3-5-129,0 5 0,1-1-129,4 0 129,-3 0 0,2 0-129,-1 3 129,-2-3-129,2 1 0,1 0 129,-2-5 0,3 1-129,-5-1 0,4 4 129,-2 0-129,-2-3 0,1-1 129,0 0-129,-2 4 0,-1-7 0,1 0 0,1 0 0,-2-4 0,-14 0 0,25 2 0,-25-2 0,16 0 0,-16 0 0,0 0 0,0 0 0,0 0 0,0 0 0,0 0 0,0 0 0,0 0 0,0 0-129,0 0 129,0 0 0,0 0-129,0 0 129,0 0 0,0 0-129,0 0 129,0 0-129,0 0-129,0 0-258,0 0-1548,0 0-2451,0 0-129,0 0-387,-1 17-387</inkml:trace>
  <inkml:trace contextRef="#ctx0" brushRef="#br0" timeOffset="124383.1143">18495 15352 1548,'0'0'2451,"0"0"-516,13-21-129,-13 21-258,0 0 0,0 0-258,0 0 129,13-5-258,-13 5 129,0 0-258,9-20-258,-9 20 129,0 0-258,0 0-129,0 0-129,16-5-129,-16 5 0,0 0-129,0 0 0,0 0 129,0 0 0,0 0 129,0 0-129,0 0 0,0 0 129,0 0-129,0 0 129,-6 19-129,6-19 0,-14 19 0,14-19 129,-18 23-258,18-23 0,-24 35 0,10-16 0,-1 3-129,-3 3 129,0 2 0,-2 3-129,1 0 129,-6-4-129,8 6 129,-1-6 0,1 5 0,2-1-129,0-1 129,-1-3-129,5 1 129,1 1-129,1-4 129,0-4-129,9-20 129,-12 24-129,12-24 0,-6 18 0,6-18 129,0 0-129,0 0-129,0 0 129,0 0 0,0 15-129,0-15-387,0 0-1290,0 0-2580,0 0-129,0 0-516,0 0-387</inkml:trace>
  <inkml:trace contextRef="#ctx0" brushRef="#br0" timeOffset="130062.4391">13110 18132 3354,'9'-26'4128,"-9"26"-1161,2-22-516,-2 22-516,0 0 0,0 0-516,0 0 0,0 0-387,0 0-129,0 0 0,-7 8-258,7-8-258,-12 25-129,2 0 0,-4-1-258,0 9 129,-4 2-129,-3 4 0,2 0 0,0 4 129,-2-4-129,-2-4 0,3 3-129,0-5 129,2-7 0,3-4-129,2-4 129,2 0-129,11-18 129,-14 23 0,14-23-129,0 0 129,-4 15-387,4-15-129,0 0-774,0 0-1290,0 0-1935,0 0-387,0 0-258</inkml:trace>
  <inkml:trace contextRef="#ctx0" brushRef="#br0" timeOffset="130427.46">12667 17987 1935,'0'0'4386,"0"0"387,0 0-387,0 0-2322,7 33-645,1-18-387,13 29 0,-6-13-387,13 13 0,1-1-258,6 8 0,-2-6-258,3-2 129,-1-6-129,3 0 129,-5-7-258,2 4 129,-7-13-129,-2-2 129,-4 0-129,2 0 0,-6-5 0,-1 1 0,-2-5-258,-15-10-258,25 17-903,-25-17-2967,0 0-258,0 0-516,15 0 0</inkml:trace>
  <inkml:trace contextRef="#ctx0" brushRef="#br0" timeOffset="131063.4964">13331 18150 4257,'0'0'4902,"10"-7"-258,-10 7-516,0 0-2580,28 0-258,-28 0-387,33 4-258,-13-4-129,8 1-258,-3-1 0,2 0 0,0 0-129,1 0 0,-5 0 0,2 0-129,-1 0-129,-10 0-129,8 4-387,-22-4-1290,14 0-2322,-14 0-516,0 0-258,0 0-258</inkml:trace>
  <inkml:trace contextRef="#ctx0" brushRef="#br0" timeOffset="131370.514">13351 18349 1419,'-14'16'4644,"14"-16"258,0 0-258,1 22-2064,-1-22-645,27-2-645,-13-11-258,15 13-258,-3-7-258,5 7-258,-2-10-129,3 6 0,-5 2 0,-2 2-129,-2 0 0,-3 0 0,-4 2-129,-16-2-129,28 17-1161,-28-17-3096,0 0-129,14 0-387,-14 0-258</inkml:trace>
  <inkml:trace contextRef="#ctx0" brushRef="#br0" timeOffset="132199.5613">14515 17957 2709,'0'0'4773,"0"0"-387,0 0-774,0 0-1290,-20 1-516,20 25-516,-15-13-258,12 18-387,-13-1-258,3 11 0,-4 0-129,2 3-129,-3 4 0,-1 3 0,-2-4-129,1-4 0,-1-4 0,6-4 0,-2-6 0,4-5 0,13-24-129,-16 18-258,16-18-645,0 0-2193,0 0-1419,2-23-129,6 8-387</inkml:trace>
  <inkml:trace contextRef="#ctx0" brushRef="#br0" timeOffset="132550.5813">14196 17918 4257,'0'0'4902,"0"0"0,0 0-516,0 0-2580,14 20-387,-14-20-387,39 39-258,-18-19-258,11 11-129,-4 0 129,4 8-258,1-2-129,-2 2 0,-1-3 0,-2-2 0,-1 3-129,-5-8 129,-1 5-258,0-6 258,-7-6-258,1-2 129,-4-3-129,-11-17-129,19 31-387,-19-31-1161,0 0-2838,0 0-129,16 0-387,-16 0-387</inkml:trace>
  <inkml:trace contextRef="#ctx0" brushRef="#br0" timeOffset="133047.6099">14914 17894 3612,'1'19'4902,"-1"-19"-129,0 30-387,0-30-2322,0 44-516,-1-17-387,1 17-387,1-7-387,5 9-129,-5 3-129,2 0 0,-3-7 0,0-1 0,0-4-129,0-5-129,0-6 0,0-11-129,0 4-387,0-19-1161,0 0-2580,0 0-387,-4-13-129,-2-7-258</inkml:trace>
  <inkml:trace contextRef="#ctx0" brushRef="#br0" timeOffset="133399.63">14746 18115 4902,'0'0'5160,"0"0"-387,0 0-129,0 0-2838,0 0-645,21-1-258,-21 1-258,37-18 0,-16 6-258,8 1-258,2 4 129,-1 4-129,-2 0 0,1 3-129,2 0 129,-3 0-129,-2 5 129,-3 2-129,-4-3 0,-1-1 0,0 2-129,-18-5-258,27 12-1161,-27-12-2838,0 0-516,7-20-129,-7 20-516</inkml:trace>
  <inkml:trace contextRef="#ctx0" brushRef="#br0" timeOffset="134714.7052">15412 17958 1935,'-17'0'4773,"17"0"-387,-15-8 129,15 8-1935,-8-18-516,8 18-645,0-19-258,0 19-258,0-24-387,0 24 129,15-26-258,-15 26-129,14-21 0,-14 21-129,21-23-129,-21 23 129,23-17 0,-7 10 0,-16 7-258,29-16 258,-13 9-258,3 2 258,-3 5 0,1 0-129,-2 2 129,2 8-129,-2 2 129,-1 6-129,0-1 129,-3 3-129,-1-1 0,-2 2 129,-2 5-258,-3 0 129,-3 0 0,0 4 0,-3-4 0,-4 5 0,-3 7 0,-4-6 0,-1 1 0,-3-2 0,-3 1-129,0-6 129,-4 4 0,1-4-129,2-4 129,4-3 0,-3 0 0,7-3 0,14-16-129,-21 28 129,21-28 0,0 0 0,-11 15 0,11-15 0,0 0 0,0 0 129,0 0-129,0 0 0,0 0 0,13 11 129,-13-11-129,23 0 129,-6 0 0,1-4-129,3 3 129,6 1-129,-1-2 129,0-2-129,2 3 0,-3 1 129,-3 0-129,-1 0 129,-3 0 0,-1 0-129,-17 0 0,24 3 129,-24-3 0,0 0 0,15 2-129,-15-2 129,0 0-258,0 0 129,0 0 0,0 0-258,0 0-129,0 0-774,18 9-3612,-18-9 0,0 0-645,0 0-258</inkml:trace>
  <inkml:trace contextRef="#ctx0" brushRef="#br0" timeOffset="141511.0939">19811 17279 1806,'0'0'3870,"0"0"516,0 0-1290,0 0-516,0 0-516,0 0-516,2-9-387,-2 9-129,0 0-258,0 0-258,0 0-129,0 0-129,-11-17 0,11 17 0,-18-4-258,18 4 129,-25-3 0,11 1-129,-4 0 129,-1 2-129,-4 0 0,5 0 258,-1 4-258,1 3 129,-2 0-129,5 0 0,1 1 129,14-8-129,-18 18 0,18-18 0,-15 14 0,15-14 0,-4 17 0,4-17 0,0 20 129,0-20-129,0 26 0,0-9 129,0 5-129,1 1 0,0 3 0,-1 2 0,2 3 0,3 1 0,-5 1 0,2 1 0,-1 0 129,-1 4-129,0-2 0,3-2 0,-2 5 129,-1-1-129,0 0 129,3 2-129,-3-3-129,0 0 258,0 3-258,0-1 129,0-6 0,0 0 0,3-4 0,-2-5 0,2 4 0,3-11 0,-6-17 129,8 28-129,-8-28-129,7 23 129,-7-23 0,0 0 0,4 16 0,-4-16 0,0 0 0,0 0 0,0 0 0,0 0 129,0 0-129,0 0 0,15 8 0,-15-8 0,18-2 129,-2 2 0,-1-1-129,5-4 129,2 4-129,3 1 129,-2-7 0,1 6 0,3 1-129,-7 0 129,0 0-129,-3 0 129,-17 0-129,20 0 0,-20 0 0,0 0 0,0 0 0,0 0-258,0 0-258,0-18-2451,0 18-1677,0 0-258,0 0-258,-18-7-516</inkml:trace>
  <inkml:trace contextRef="#ctx0" brushRef="#br0" timeOffset="143854.228">20516 17517 1,'0'0'3482,"0"0"388,0 0-903,0 0-258,0 0-516,0 0-387,0 0-258,0 0-387,0 0-129,0 0-387,0 0 129,0 0-387,0 0-129,0 0 129,0 0-129,0 0-129,0 0 0,0 0 0,0 0 0,0 0-129,-11 13 129,11-13-129,-13 36 0,3-9 0,-5 4 0,0 2-129,-1 5 258,-2 1-129,2-4 0,-1-1 0,-1-2 0,7-10 0,1-4 129,3-2-129,7-16 0,-10 26 0,10-26 129,-5 17-129,5-17 0,-9 18 0,9-18 0,-7 25 0,7-25 258,-15 18-258,15-18 0,0 0-258,-11 18 129,11-18-129,0 0-387,0 0-774,0-12-3096,0-5 0,0 17-645,3-38 129</inkml:trace>
  <inkml:trace contextRef="#ctx0" brushRef="#br0" timeOffset="144231.2495">20210 17613 3612,'0'0'4773,"0"0"-258,0 0-258,0 0-2451,0 0-387,0 0-258,35 11-258,-22-6-129,17 12-387,-5-6 0,9 15-129,-4-5 129,3 2-258,-2 0 129,-2 6-258,3-6 129,-3 3-129,-4-5 129,1-2-129,-5-1 0,-3-3 0,-2-6-129,-16-9-129,22 10-516,-22-10-903,0 0-2838,14-22-129,-14 22-387,0-29-258</inkml:trace>
  <inkml:trace contextRef="#ctx0" brushRef="#br0" timeOffset="145171.3033">21370 17451 2709,'0'0'3999,"0"0"-645,1-17-516,-1 17-516,0 0-645,0 0-129,0 0-387,0 0-258,-13 5-129,13-5-129,-19 13-129,19-13-129,-28 15 0,14-4 0,-5-5-129,1 5-129,-3 3 0,-1 1 0,-1 1 0,4 1-129,-3-1 0,4 2 0,2 0 0,0-3 0,16-15 0,-21 25-129,21-25 258,0 0-129,0 20 258,0-20-258,14 6 129,4 1 0,0-4 0,0 2 0,7 2-129,-3 4 0,2-1 0,-3 0 0,1 1 0,-3 3-129,-1-3 258,-4 5-258,2-5 129,-16-11 0,19 21 0,-19-21 0,0 0 0,18 18 0,-18-18 0,0 0-129,0 0-129,0 0-516,18 7-1032,-18-7-2709,0 0-258,0 0-387,10-9-258</inkml:trace>
  <inkml:trace contextRef="#ctx0" brushRef="#br0" timeOffset="145778.338">21724 17361 129,'4'-17'3999,"-4"17"387,0 0-903,0 0-774,0 0-516,0 0-387,-8-9-387,8 9-387,0 0-129,0 0-258,0 0-129,0 0-129,0 17 0,0 1-129,1 5 129,2 4-258,1 6 0,1 8 0,-3-2-129,3 7 0,-4 2 129,2 1-258,-1-1 258,0-3-258,-2-4 258,1-5-129,-1-6 0,0-7 0,0-23 0,3 25 129,-3-25-258,0 0 129,0 0-387,0 0-1032,24 0-3225,-24 0 0,0 0-516,8-14-387</inkml:trace>
  <inkml:trace contextRef="#ctx0" brushRef="#br0" timeOffset="146546.3818">22162 17439 3354,'0'0'4773,"0"0"-129,-19-13-387,19 13-2322,0 0-516,0 0-387,-22 0-129,22 0-387,0 0-129,-16 12 0,16-12-129,-11 26 0,4-7 0,4 0 0,-4 7 0,5 6-129,-3-5 0,5 8-129,0-4 129,0 4-129,0-3 129,7 2-129,3-7 129,1 1-129,3-7 129,3-1-129,1-7 129,1-3 0,2-4-129,6-6 0,1-4 0,-1-8 0,1-6 0,0-4 0,-2-1 0,4-6 0,-5 0 0,-6 0 0,-2-2 129,-5-1-129,-3 6 0,-5 0 129,-4-5-129,-2 6 0,-11 0 0,-4 2 0,-7 0 0,-4 3 0,-4 1 129,2 6-129,-5 6 0,2 3 0,2 4 0,3 1 0,6 12-129,3 4 0,6 4-258,13-21-903,-10 44-3225,2-27-258,8 8-387,0-25-645</inkml:trace>
  <inkml:trace contextRef="#ctx0" brushRef="#br0" timeOffset="148339.4843">22584 17044 903,'0'0'2967,"0"0"-129,0 0-258,0 0-129,0 0-258,0 0-258,0 0-258,0 0-129,0 0-516,0 0-129,0 0-258,0 0-129,7 0-129,-7 0 0,16-2-129,-16 2 0,31-4 0,-14-1-129,1 5 129,4 0-129,4 0 0,1 0 129,2 0-129,-3 2 0,1-2-129,-6 3 129,4 0-129,-7-3 129,-18 0-129,23 0 0,-23 0 129,0 0-129,14 0 129,-14 0-129,0 0 0,0 0 0,0 0 129,0 0-129,0 0 0,0 0 0,0 0 0,-9 19 0,9-19 0,-13 20 0,13-20 0,-10 32 0,8-11 0,0 5 0,2 5 0,0 4 0,0 2 0,0 8 0,4-2 0,2 1 0,1 3 0,-2-3 0,2-1 0,-1 2 0,-2 2-129,-2-6 129,0-1 0,0-4 0,-2-1-129,0-4 129,0-4-129,0-7 129,0-2 0,0-18 0,0 21 0,0-21 0,-6 19 0,6-19 129,0 0-129,0 0 0,-10 17 0,10-17 0,0 0 0,0 0 0,0 0-129,0 0 129,0 0 0,-15 2 0,15-2 0,0 0 0,0 0 0,0 0 0,0 0 0,0 0 0,0 0 0,0 0 0,0 0 0,0 17-129,0-17 129,0 0 129,0 0-258,0 0 129,0 0 0,0 0 0,0 0 0,0 0 0,6 18 0,-6-18 0,0 0 0,0 0 0,0 0 129,0 0-129,0 0 0,0 0 0,0 0 0,-10 10 129,10-10-129,0 0 129,0 0-129,-15 4 0,15-4 0,-20 0 0,20 0 0,-26-4 0,9 3 0,3 1 0,-4 0 0,0 0 0,-3 0 0,6 1 0,-3 8 129,2-3-129,16-6 0,-22 7 0,22-7 0,0 0-258,0 0-129,0 16-1677,0-16-2580,10-1-387,-10 1-129,18-12-645</inkml:trace>
</inkml:ink>
</file>

<file path=ppt/ink/ink2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10:59.340"/>
    </inkml:context>
    <inkml:brush xml:id="br0">
      <inkml:brushProperty name="width" value="0.05292" units="cm"/>
      <inkml:brushProperty name="height" value="0.05292" units="cm"/>
      <inkml:brushProperty name="color" value="#002060"/>
    </inkml:brush>
  </inkml:definitions>
  <inkml:trace contextRef="#ctx0" brushRef="#br0">12718 9605 1548,'0'0'3354,"0"0"-258,0 0-645,0 0-129,0 0-516,0 0-387,0 0-129,0 0-387,0 0 0,0 0-258,-11 14-258,4 3 0,0 3-258,-5 6 129,0-2 0,-2 5-129,-4-1-129,0 4 129,-1-1-258,0-3 258,0-3-129,0-2 0,3 0 0,1-6 0,2-1 0,2-4 0,11-12 0,-18 16 129,18-16-258,-11 12 258,11-12-129,0 0-129,0 0 129,0 0 0,-14 10 0,14-10-129,0 0-129,0 0-258,0 0-774,0 0-2580,0 0-387,0 0-516,0-7 258</inkml:trace>
  <inkml:trace contextRef="#ctx0" brushRef="#br0" timeOffset="589.0337">12417 9631 129,'0'0'2193,"0"0"-258,0 0-516,0 0 129,0 0-387,0 0 258,0 0-258,6 0 0,-6 0 0,0 0 0,2-15 0,-2 15-129,0 0-387,0 0 129,0 0-129,15 0 0,-15 0-129,11 14 0,-11-14 0,22 28 0,-7-12 129,6 7-258,-1-1 0,7 4 0,-4-1-129,5 3 0,-3-3 0,0 4-129,-4-5 0,1 1-129,-2-2 129,-1-4-129,-1-1 0,-1-3 0,0-2 258,-3-2-258,3-5 0,-3 2 0,-3-5 0,-11-3 0,19 5 0,-19-5-258,11 0-129,-11 0-387,0 0-2064,0 0-1677,0 0-129,10-11-645,-10 11 258</inkml:trace>
  <inkml:trace contextRef="#ctx0" brushRef="#br0" timeOffset="1386.0791">13001 9710 129,'0'0'4128,"0"0"258,0 0-774,0 0-1032,0 0-258,12 7-774,-12-7-516,20 0-129,-20 0-258,27 0 0,-10 0-258,3 0 0,0-1-129,1-1-129,-1-1 0,-2 2 0,1-3-129,-4 1 129,0 2-258,-15 1 0,20 0-387,-20 0-516,14 0-1419,-14 0-2064,0 0 0,0 12-645,0-12 387</inkml:trace>
  <inkml:trace contextRef="#ctx0" brushRef="#br0" timeOffset="2000.1142">13044 9869 3225,'1'11'3225,"-1"-11"-516,0 0-516,0 0-258,0 0-387,0 0 129,0 0-387,0 0-129,0 0-129,0 0-258,15 4 0,-2-1 0,-13-3-258,27 0 0,-11 0-258,4 0 0,-4 0 0,4 0-129,-2 0 0,2 0-129,-3 0 258,-2 0-258,-1-3 0,-14 3 0,22 0-516,-22 0-129,15 8-1419,-15-8-2322,0 0-387,0 0-129,0 0-258</inkml:trace>
  <inkml:trace contextRef="#ctx0" brushRef="#br0" timeOffset="2880.1646">13584 9554 1,'0'0'3611,"0"0"1,0 0-774,-1-11-516,1 11-387,0 0-258,0 0-258,0 0-258,0 0-258,0 0-258,0 0-129,0 0 0,0 0-129,0 0 129,-6 9-258,6-9 0,-2 18 0,0-3 0,2 3 0,-1 2-129,-1 7 129,1 3-129,-1 6 0,-1 0 0,2 1-129,-1 0 129,1-2-129,0-2 0,-1-2 129,2-6-129,0-4 258,0-2-258,0-3 0,0 2 0,0-7 0,0-11 129,3 13-129,-3-13 0,0 0 0,0 0 129,0 0-129,0 0-129,10-7-645,-10 7-2838,0 0-1032,13-16-129,-13 16-516</inkml:trace>
</inkml:ink>
</file>

<file path=ppt/ink/ink2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19:48.012"/>
    </inkml:context>
    <inkml:brush xml:id="br0">
      <inkml:brushProperty name="width" value="0.05292" units="cm"/>
      <inkml:brushProperty name="height" value="0.05292" units="cm"/>
      <inkml:brushProperty name="color" value="#FF0000"/>
    </inkml:brush>
  </inkml:definitions>
  <inkml:trace contextRef="#ctx0" brushRef="#br0">11839 9665 774,'0'0'2709,"0"0"129,-5 9-516,5-9-258,0 0-516,-17 6 0,17-6-516,-14 5 0,14-5-258,-14 4-129,14-4-129,-18 5-129,18-5 129,-21 3-258,21-3 0,-21 0 0,11 0 0,-3 0-129,2 0 129,-1 0-129,1 0 129,0 0-129,11 0 0,-20 0 0,20 0 0,-16 5 0,16-5 129,0 0-258,-9 9 129,9-9-129,0 0 129,-5 17-129,5-17 0,0 19 0,0-6 0,0 5 0,0 3 258,1 2-258,3 2 0,-2 1 0,0 3 0,-2 5 0,0-2 0,0-1 0,0 2 129,0-4-129,0-1 0,-1-2 0,-1-2 0,2-8 129,0 0-258,0-3 129,0-13 0,0 19 0,0-19 0,2 14 0,-2-14 0,0 0 0,19 10 129,-19-10-129,17 2 0,-2-2 0,-1 0 129,1 0-129,1 0 129,2 0-129,-1 0 0,-1 0 129,0 1-129,-2 0 0,0 3 0,-3-3 0,0-1-129,0 3-258,-11-3-1032,17 0-2709,-17 0-516,13-10-258,-13 10-129</inkml:trace>
  <inkml:trace contextRef="#ctx0" brushRef="#br0" timeOffset="616.0353">11996 9782 1,'0'0'3869,"0"0"-515,0 0-516,0 0-516,0 0-387,0 0-387,0 0-129,0 0-516,0 17 0,-1-6-387,1 6-129,0 0 0,0 6 0,0-4-129,0 5-129,0 2 0,0 0-129,-2-3 129,2-1-129,-1-5 0,1-1 0,-2-3 0,2-2 0,0-11 0,0 0 0,0 0-129,0 0 0,0 0-387,0-7-516,0 7-1161,13-5-2322,-13 5 0,9-12-516</inkml:trace>
  <inkml:trace contextRef="#ctx0" brushRef="#br0" timeOffset="905.0518">12161 10090 1548,'11'9'3741,"-11"-9"0,4 11-1419,-4-11-129,5 12-516,0-2-645,-5-10-129,0 17-258,0-17-258,0 22 0,0-22-258,-4 22 0,2-10-129,2-12-129,-8 22-129,8-22-645,-4 20-1419,4-20-1806,-3 13-258,3-13 0</inkml:trace>
  <inkml:trace contextRef="#ctx0" brushRef="#br0" timeOffset="1459.0835">12389 9769 1806,'0'0'3483,"0"0"-258,0 0-516,0 0-516,0 7-387,0 7-516,0-3-387,0 11-129,0-2-129,0 5-258,0 0-129,0 4-129,0 0 0,0 0-129,0-3 129,0-4-129,0-2 0,0-3-129,0-1-129,0-16-516,0 18-774,0-18-2709,0 0-258,0 0-258</inkml:trace>
  <inkml:trace contextRef="#ctx0" brushRef="#br0" timeOffset="2532.1447">12540 9711 258,'0'0'4386,"0"0"0,0 0-1032,0 0-645,0-7-774,0 7-387,0 0-516,12-3-129,-12 3-387,12-2 0,-12 2 0,17 0-129,-17 0-129,19-5-129,-7 5 129,-2 0-129,2 0-129,-1 0 129,-11 0-129,20 0 129,-20 0-258,15 9 258,-15-9-129,14 8 0,-14-8 0,0 0 0,11 13 0,-11-13 0,0 0 129,4 12-129,-4-12 0,0 11 0,0-11 129,0 10-129,0-10 0,0 15-129,0-15 129,0 17 0,0-7 0,0 1 0,0 2 0,0 3 0,-1 1 0,1 1 0,0 1 0,0 1 0,0 3 0,0 2 0,0-1 0,0 2-129,1-1 258,2 0-258,-1 0 129,-1 0 0,0-4 0,1-1 0,-1-3 129,-1-1-258,0-3 129,0-1 0,0-12 0,-3 15 0,3-15-129,-10 9 129,10-9 0,-17 5 0,17-5 0,-20 0 0,9 0 0,0 0 129,0 0-129,0 0 129,11 0-129,-18-2 0,18 2 0,-14-2 0,14 2 129,0 0-258,0 0 129,0 0-129,0 0-1032,0 0-3354,0 0-129,0 0-387,11 2-387</inkml:trace>
  <inkml:trace contextRef="#ctx0" brushRef="#br0" timeOffset="17043.9749">13920 11575 1,'0'0'1934,"0"0"259,0 0-258,0 0 129,0 0-387,0 0-258,0 0-258,0 0 0,0 0 0,-2-12-258,2 12 129,0 0-387,0 0 0,0 0 129,0 0-258,0 0-129,0 0 0,-13-2 0,13 2-258,0 0 129,-13 0 0,13 0-129,-13 0 129,13 0-129,-15 2 0,15-2-129,-15 1 258,15-1-258,-17 3 0,17-3 0,-17 2 0,17-2 0,-14 4-258,14-4 258,-12 4 0,12-4 0,0 0 258,-13 5-258,13-5 0,0 0 0,0 0 0,0 0 0,-10 11 129,10-11-129,0 0 0,-4 15 0,4-15 129,0 20-129,0-5 129,0-2-129,0 4 0,0 3 0,0 2 129,1 0-258,0 2 129,1 1 0,0 3 0,-1 1 0,0-3 0,0-1-129,0 0 129,-1-4 129,2-2-129,-2-5-129,0 3 129,0-17 0,2 18 0,-2-18 0,2 10 0,-2-10 0,0 0 0,0 0 0,0 0 0,14 4 0,-14-4 0,0 0 0,17 0 0,-17 0 0,18-5 129,-7 2-129,1 2 0,0 1 0,-2-1 129,3 1-129,-2 0-129,-11 0 129,18 0 129,-18 0-258,13 2 129,-13-2-258,0 0-387,18 8-645,-18-8-2838,0 0-387,0 0-129,0 0-258</inkml:trace>
  <inkml:trace contextRef="#ctx0" brushRef="#br0" timeOffset="19228.0998">14169 11639 1161,'0'0'3999,"0"0"-258,0 0-645,0 0-774,0 0-387,0 8-258,0-8-387,-1 17-258,1-17-258,0 29-129,-1-14-129,1 9-129,0-6-129,0 4-129,0-1 0,0 0 0,0-2-129,0 1 129,0-5-129,0-1 0,0-2-129,0-12 129,-2 17-129,2-17-129,0 0-516,0 0-774,0 0-1935,9 0-1161,-9 0-129,10-10-129</inkml:trace>
  <inkml:trace contextRef="#ctx0" brushRef="#br0" timeOffset="19493.1148">14259 11865 1161,'13'13'4128,"-1"3"129,-5-1-1290,-7-15-387,13 23-774,-13-23-645,7 24-129,-7-24-387,2 23-129,-2-11-258,0-12 0,0 17-129,0-17-258,-1 14-129,1-14-387,-3 12-645,3-12-2451,0 0-387,-13 7-645,13-7 258</inkml:trace>
  <inkml:trace contextRef="#ctx0" brushRef="#br0" timeOffset="19964.1419">14492 11667 1548,'0'0'3741,"0"0"516,0 0-1806,0 0-387,0 0-258,0 0-387,0 0-258,0 0-387,0 0 0,7 8-258,-4 3 0,-3-11-129,3 29 129,-3-15-258,0 4-129,0 3 129,0 0-258,0-1 129,0 2 0,-3-2-129,3 1 0,0-3 0,0-2 0,0-4-258,0-12-129,0 21-645,0-21-1548,0 0-1806,0 0-387,0 0 0,11-11 130</inkml:trace>
  <inkml:trace contextRef="#ctx0" brushRef="#br0" timeOffset="20852.1927">14636 11565 129,'0'0'4257,"0"0"387,0 0-258,0 0-1806,1-13-387,-1 13-516,0 0-516,14 1-129,-14-1-387,14 2-129,-14-2-129,17 0 0,-17 0-129,22 3 129,-10-3-258,4 0 0,-3 2 0,3-2 0,-1 1 0,2 1-129,-3-1 129,0 0 0,-2 1-129,-1 0 0,-11-2 0,14 0 0,-14 0 129,0 0-129,0 0 0,8 13-129,-8-13 258,0 0-129,-1 21 0,-3-9 0,0 1 0,0 3 129,0 2-129,-1-1 0,1 1 0,2 4 0,-2-2 0,3 2 0,0 0 0,1 0 0,0 3-129,0 2 129,0-3 0,0 1 0,0 2-129,0 0 129,1-2 0,-1 0 0,0-4-129,0-1 129,0 0 0,0-8 0,0-12-129,-5 17 129,5-17 0,-14 8 0,14-8 0,-20 2 129,6-2-129,2 0 0,0 0 129,-1 0-129,2 0 0,11 0 0,-16-3 0,16 3 0,0 0-129,0 0-129,0 0-774,-1-20-2322,1 20-1161,6-4-387,-6 4-387,0 0 0</inkml:trace>
  <inkml:trace contextRef="#ctx0" brushRef="#br0" timeOffset="26607.5219">14005 16456 774,'0'0'2709,"0"0"-516,0 0 129,0 0-774,0 0 0,0 0-387,0-8-129,0 8 0,0 0-129,0 0-129,0 0 0,0 0-129,-16-3-129,16 3 258,0 0-387,-14-1 0,14 1-129,-11 0 0,11 0-129,-14 0 129,14 0-129,-19-1-129,7 1 129,1 0 0,-1 0 0,0 1 0,-1 0-129,2 3 129,0-1 0,11-3-129,-17 8 129,17-8-129,0 0 129,-10 14-129,10-14 129,0 12-129,0-12 258,1 16-258,3-4 129,2 1-129,0 4 0,2 3 0,-2 2 0,1 4 0,-1 6 0,-1-1 0,-1 1 0,0-1-129,0 5-129,-3 1 129,0-8 0,-1 0 129,2-1-129,-2-6 0,1 2 0,1-4 129,-1-10 0,1 2-129,-2-12 129,7 17 0,-7-17 0,0 0 0,15 12 0,-15-12 0,13 5 129,-13-5-129,17 4 129,-17-4 0,19 2-129,-8-2 129,2 0 0,1 0 0,-3 0-129,2 3 258,-4-3-258,3 0 0,-12 0 0,18 0 0,-18 0-387,14-8-258,-2 8-1290,-12 0-2580,13-13-129,-13 13-387,10-20 259</inkml:trace>
  <inkml:trace contextRef="#ctx0" brushRef="#br0" timeOffset="27139.5523">14255 16526 1032,'0'0'3096,"0"0"0,0 0-774,0-18 0,0 18-387,0 0-387,0 0 0,0 0-387,0 0 129,0 0-516,-2 12 0,-1 0-129,3 10 0,0-5-258,0 7-129,0 0 0,0 1-129,0 3 0,0 1 0,0-5-129,1-4 0,-1 0 0,1-4 0,0-6 0,-1-10 0,3 15-258,-3-15-129,0 0-516,0 0-903,0 0-2580,0 0-258,14-3-645,-14 3 387</inkml:trace>
  <inkml:trace contextRef="#ctx0" brushRef="#br0" timeOffset="27439.5695">14374 16808 1806,'11'12'2451,"-11"-12"-774,16 0-129,-16 0-516,0 0 258,11-4-129,-11 4 129,0 0-129,11 2 0,-11-2-258,0 13-129,0-13 0,0 21-258,-2-8-129,-1 5-129,-1-3 129,2 2-258,1-2-129,-2-1-129,3 0-516,0-14-516,0 12-2322,0-12-645,0 0-387,0 0 0</inkml:trace>
  <inkml:trace contextRef="#ctx0" brushRef="#br0" timeOffset="27935.5978">14583 16504 2967,'0'0'4257,"0"0"-1032,0 0-387,0 0-774,0 0-258,0 0-258,0 0-516,0 0-129,4 11-258,0 4-258,-4 4 129,2 6-258,-1-1-129,1 5 0,-2 2 0,1 1 0,2-3 0,-2 1-129,-1-5 0,2-3 0,-2 1 0,1-11 0,2 0-516,-3-12-645,0 0-3096,0 0-387,10-1-258,-7-13-258</inkml:trace>
  <inkml:trace contextRef="#ctx0" brushRef="#br0" timeOffset="28875.6516">14757 16404 1161,'-7'12'4128,"7"-12"774,0 0-645,0 0-1806,0 0-645,0 0-516,0 0-387,0 0-258,0 0 129,10 3-387,2-2 0,-12-1-129,24 0 0,-14-1 0,4 1-129,-3 0 0,2 0 0,-2 0-129,0 1 129,-11-1-129,19 7 0,-19-7 258,13 1-258,-13-1 0,11 5 129,-11-5-129,0 0 129,0 0-129,13 10 129,-13-10-129,0 0 0,4 10 0,-4-10 129,1 14-129,-1-14 0,0 12 0,0-12 0,0 20 0,0-6 0,0 0 0,0 1 0,0 5-129,0 2 258,0-5-129,0 6 0,0 2-129,0 0 129,0 0 0,0 0 0,1 0 0,4 3 0,-3 6 0,2-8 0,2 1 0,-3-1 129,1-1-258,-1 1 129,-1-6 0,1-3 0,-3-1 0,0-1 0,0-15 0,0 16 0,0-16 129,-12 6-129,12-6 0,-20 0 0,8 0 0,0 0 0,0 0 0,1 0 0,0 0 0,11 0-129,-12 5-258,12-5-387,0 0-1032,0 0-2967,10 12-129,-10-12-129,17 0-516</inkml:trace>
  <inkml:trace contextRef="#ctx0" brushRef="#br0" timeOffset="32391.8527">8345 12869 1548,'0'0'2322,"0"7"129,0-7 129,0 0-645,0 0 0,0 0-387,0 0-129,-8 2-129,8-2-387,0 0 129,0 0-387,-14 3-129,14-3 0,-12 0-129,12 0 0,-11 0-129,11 0 0,-16 0 0,16 0-129,-16 0 0,16 0 0,-19 1 0,19-1 0,-16 2 0,16-2 129,-13 2-129,13-2 0,0 0-129,-12 12 129,12-12 0,0 0 0,-3 19-129,3-8 129,0 1-129,0 5 129,1-1-129,2 3 0,0 1 0,0 3 0,1 2 0,-2 2-129,-1 2 129,2 0-129,0 0 0,-2 1 129,-1-1-129,0-1 129,1-2-129,-1-2 129,0 0-129,0 0 0,0-3 129,-2-2-129,0 0 0,1-3 129,-2-3-129,3-1 129,0-12 0,0 17 0,0-17 0,11 12 0,-11-12 0,13 5 129,-13-5-129,20 3 0,-9-1 0,2-2 129,-1 0-129,1 0 0,2 0 0,-2-2 0,2 2 129,-2-3-129,-1 3 0,-2-2 0,-10 2 0,18 0 0,-18 0 0,11 0 0,-11 0 0,0 0 0,6 12 0,-6-12 0,0 0 0,0 0-258,5 13-645,-5-13-2064,0 0-1032,0 0-387,0 0-387,11-11 0</inkml:trace>
  <inkml:trace contextRef="#ctx0" brushRef="#br0" timeOffset="35552.0335">8591 13004 1032,'-11'0'3096,"11"0"-387,0 0-129,0 0-516,0 0 0,0 0-387,0 0-258,0 0-387,14 1 129,-14-1-387,15-1 0,-15 1-258,21-7 0,-21 7 0,24-5-258,-24 5 0,20-4 0,-7 4-129,-1 2 0,-12-2 0,19 14 0,-19-14-129,18 19 0,-12-6 0,0 3 0,-4 0 129,-1 3-258,-1-2 129,0 0-129,-4-1 129,-4 0-129,0-3 129,-1 0-129,9-13 129,-21 14 0,21-14 0,-20 7 0,20-7 129,-15 1-129,15-1 0,0 0 0,0 0 0,-9-10 129,9 10-129,9-15 0,-9 15 0,19-9 0,-7 7 0,1-4 0,1 6 0,-1 0 0,1 3 0,-3 9 129,0-3-129,-1 2 0,-3 3 0,-1 3 0,-2-2 0,-2 1 0,-2-1 0,0-3 0,-2-1 0,2-11 0,-12 15 129,12-15-129,-19 15 0,19-15 0,-19 5 0,19-5 129,-20 4-129,20-4 0,-15 0 0,15 0 0,0 0 0,0 0 0,0 0-258,0-7-258,0 7-645,7-4-1161,-7 4-1806,19-1-258,-7 1-516,-1-2 258</inkml:trace>
  <inkml:trace contextRef="#ctx0" brushRef="#br0" timeOffset="35813.0484">8984 13283 2322,'17'0'4386,"-17"0"-129,11 14 129,-8-2-1806,-3-12-903,7 26-516,-7-11-387,2 4-129,-2-1-258,0-1-129,0 0-129,0-4-129,0 0-258,0-13-516,0 15-1677,0-15-1677,0 0-258,0 0-516,-3-15 387</inkml:trace>
  <inkml:trace contextRef="#ctx0" brushRef="#br0" timeOffset="36724.1005">9186 12989 1548,'-6'0'3741,"6"0"387,0 0-129,-10-12-1419,10 12-387,0-12-516,0 12-387,4-14-129,-4 14-258,15-12-129,-2 7-129,-13 5-258,20-7-129,-7 5 0,1 2-258,2 0 129,-2 2-129,3 5 0,-4 1 0,2 4 0,-4 2 0,-3 0 0,-5 2-129,-1 5 0,-2-1 0,-3-1 0,-6-5 0,-1 1 129,-3 2-129,0-3 0,2-2 129,0-1 0,11-11 129,-17 17-129,17-17 0,-11 12 0,11-12 0,0 0 129,0 0-129,0 0 129,12 0-129,0-1 0,0-2 0,5 3 129,-1 0-129,2 1 0,2 6 0,-4-2 0,-2 4 0,0 4 0,-3-1 0,-4 3-129,-2 1 129,-3 1 0,-2-1 0,0 2-129,-2-2 129,-5-3 0,-4 1 0,1-4 0,-3-1 0,-5-1 0,2-1 129,-2-4-129,2-2 129,-2 0-129,6 1 0,1-2 129,11 0-129,-11 0 0,11 0-258,0 0-129,0-15-1032,8 10-2838,-8 5-387,14-16 0,-14 16-516</inkml:trace>
  <inkml:trace contextRef="#ctx0" brushRef="#br0" timeOffset="37623.1519">9492 12789 3483,'0'15'4515,"0"-15"-258,0 0 129,0 0-2322,0 0-387,0 0-387,0 0-129,7 7-516,-7-7 0,16 2-129,-5 1-258,-11-3 0,20 5-129,-10-5 0,2 2 0,1 0 0,1 1-129,-3-1 129,0 1-129,0-2 129,1 1-129,-12-2 0,17 9 0,-17-9 0,13 3 0,-13-3 0,11 6 0,-11-6 0,0 0 0,8 12 129,-8-12-129,0 0 0,2 16 0,-2-16 0,0 16 0,0-16 0,0 19 0,0-7 0,-1 3 0,-1 1 0,2 1 0,0 3 0,0 0 0,0 3 0,0 2 0,0-1 0,0 5-129,0 0 129,1 0-129,2 3 129,0 1 0,-1 0 0,2-1 0,0 1-129,-1-3 258,0 0-258,2-3 258,-3-6-258,1-4 129,-3-2 0,0-15 0,-2 14 0,2-14 129,0 0-129,-18 3 0,18-3 0,-21 0 0,9 0 0,1 0 0,0 2 0,11-2 0,-18 5 0,18-5 0,-13 2 0,13-2-258,0 0-387,0 0-1419,0 0-2322,0 0-258,7-5-258,-7 5-516</inkml:trace>
</inkml:ink>
</file>

<file path=ppt/ink/ink2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20:36.625"/>
    </inkml:context>
    <inkml:brush xml:id="br0">
      <inkml:brushProperty name="width" value="0.05292" units="cm"/>
      <inkml:brushProperty name="height" value="0.05292" units="cm"/>
      <inkml:brushProperty name="color" value="#FF0000"/>
    </inkml:brush>
  </inkml:definitions>
  <inkml:trace contextRef="#ctx0" brushRef="#br0">14081 12155 1548,'89'-63'2580,"-28"22"-387,8-2-387,7-6-774,10 1-645,7-6-2322,7 9-1032,-6-13-129</inkml:trace>
  <inkml:trace contextRef="#ctx0" brushRef="#br0" timeOffset="2372.1356">15471 11501 1,'0'0'2708,"0"0"-128,0 0-387,0 0-387,-8 0-258,8 0-258,0 0 0,-13 0-258,13 0-129,-13 0-129,13 0-129,-17 3-258,6-3 0,11 0-129,-22 7 0,22-7-129,-20 6 258,20-6-258,-19 6 0,19-6 129,-13 5-129,13-5 0,0 0 0,0 0 0,-11 12 0,11-12 0,0 13 0,0-13-129,0 23 129,1-7-129,2-2 129,3 7-129,-2 2 129,0 2-129,0 0 0,-1 4 129,1-4-129,-1 6 0,0-2 0,-2 0 0,-1-4-129,0 1 129,3-2-129,-3-3 129,0-1-129,0-6 0,0 1 0,0-15 129,0 22-129,0-22 0,0 0 129,9 12 0,-9-12 0,11 3 129,-11-3-129,18 0 129,-7-3 0,0 3-129,1-1 129,0 1 0,-1 0-129,1 0 129,-2 0-129,-10 0 0,21 8 0,-21-8-258,20 8-516,-20-8-2451,10 0-774,-10 0-129,13 0-387</inkml:trace>
  <inkml:trace contextRef="#ctx0" brushRef="#br0" timeOffset="2936.1679">15708 11626 1419,'-7'-4'2580,"7"4"-516,0 0-387,0 0-387,0-13-258,0 13 0,1-12-129,-1 12 0,3-11 129,-3 11-129,0 0 129,0 0 0,0 0-258,0 0 0,0 0-129,0 0-129,0 0 0,7 15-129,-7-1 0,5 6-129,-5 1 0,1 3 0,-1 1 0,0 0-129,0-4-129,0 4 129,-1-7-129,0-2 0,-1 0 0,0-6 0,2-10 0,0 13-129,0-13-387,0 0-516,6 4-2451,-6-4-645,0 0-387,13-4-258</inkml:trace>
  <inkml:trace contextRef="#ctx0" brushRef="#br0" timeOffset="3200.183">15857 11853 1935,'10'12'3999,"-5"2"387,-5-14-516,0 14-1806,3 0-516,-3-14-516,0 21-516,0-21-258,-3 20 0,3-20-129,-4 21-129,2-9-129,2-12-258,-4 27-516,4-27-1677,-5 11-1419,5-11-258,-1 14-129</inkml:trace>
  <inkml:trace contextRef="#ctx0" brushRef="#br0" timeOffset="4271.2442">16063 11601 258,'0'-12'3999,"0"12"129,0 0-129,10-8-1548,-10 8-387,0 0-516,13-8-645,-13 8-129,17 0-258,-17 0-129,18 0 0,-7 3-387,-11-3 258,20 8-258,-20-8 258,18 10-258,-11 1 0,-7-11 129,14 21-129,-11-8 129,-3 0-129,0 2 129,0-3-129,0-1 0,0-11 0,-10 20-129,10-20 129,-19 12 0,8-4-129,0-3 129,-1 3-129,0-4 129,12-4 0,-19 7 0,19-7 0,-12 5 0,12-5 0,0 0 129,0 0 0,0 0 0,10 0 0,1 0 0,1 0 0,3 0 0,0 0 0,0 0-129,1 3 129,-1 3-129,-2 2 0,-1 2 0,-1 2 129,-2 2-129,-3 0-129,-2 3 129,-4-2 0,0-1 0,0 1 0,-8-1 0,-1 0 0,-2-3 0,-1-2 0,-2-1 0,-4-4 0,3 1 0,-1-1 129,0-1-129,1-3 129,2 0 0,1 0 0,12 0 129,-16-3-129,16 3-129,0 0 129,-11-9-129,11 9 0,0 0-129,0 0-129,3-12-516,7 12-2838,-10 0-645,13 0-516,-13 0-258</inkml:trace>
  <inkml:trace contextRef="#ctx0" brushRef="#br0" timeOffset="5407.3092">16394 11489 2967,'0'0'4257,"0"0"-258,0 0-1032,0 0-645,6 3-774,-6-3-258,14-1-516,-14 1-129,21-6-258,-21 6-129,23-6 0,-11 5 0,0-2-129,-1 2 0,0 1-129,-11 0 129,19 0-129,-19 0 129,15 0-129,-15 0 129,12 2-129,-12-2 129,0 0-129,10 2 0,-10-2 129,0 0 0,0 0-129,0 0 129,2 12 0,-2-12-129,0 0 129,-2 15 0,2-15-129,-3 18 129,3-18-258,-5 23 129,4-11 0,0 6 0,0 0 0,-1 2 0,2 1 0,0 1 0,0 1 129,0 2-129,0 0 0,0-1 0,0 0 0,0 1 0,0 2 0,0 0 0,0-3-129,0 1 129,-3-4 0,3-4 0,-1-1 129,0-3-258,1-13 258,-5 16-258,5-16 258,0 0-129,0 0 0,-13 8 0,13-8 0,-14 0 0,14 0 129,-18 0-129,18 0 0,-22 3 0,11-1 129,0 1-129,0 0 0,11-3 0,-16 2 0,16-2-129,0 0-129,0 0-645,-12 5-3096,12-5-387,0 0-258,7 0-516</inkml:trace>
  <inkml:trace contextRef="#ctx0" brushRef="#br0" timeOffset="30006.7162">11866 3950 645,'0'0'1677,"0"0"0,0 0-129,0 0-129,0 0-129,-5-8-129,5 8-258,0 0 129,0 0-129,0 0 0,0 0-129,0 0-129,0 0 129,-14-4-258,14 4 129,0 0-258,0 0 129,-12 0-258,12 0 129,0 0 0,-14 0 0,14 0-129,-15 3 0,15-3-129,-16 0 129,6 0 0,10 0-129,-20 0 0,8 0 129,2 0-258,-2 0 129,-1 0 0,1 0 0,2 0-129,-2 0 129,12 0-129,-18 0 129,18 0-129,-15 5 129,15-5-129,0 0 0,-10 9 129,10-9-129,0 0 0,-2 12 129,2-12-129,0 12 129,0-12-129,0 17 0,0-3 0,0 0 258,0 3-258,0 1 129,0 4-258,0 2 258,0 0-129,0 4 0,0 3 0,0 2 0,-1 4-129,-1-2 129,1 4-258,-4-1 258,4-1 0,0-3 0,1-4 0,0-4 0,0-2 0,0-6 0,0-2 0,2-4 0,-2-12 0,8 17-129,-8-17 129,7 12 0,-7-12 0,0 0 0,12 7 0,-12-7 0,12 0 0,-12 0 0,14 0 0,-14 0 0,20-3 0,-8 3 0,-1 0 0,1 0 0,1 0 129,0 0-129,-1 0 0,-1 3 0,0-3 0,-11 0 0,17 2 0,-17-2 0,12 3 0,-12-3 0,0 0 0,12 0 0,-12 0 0,0 0 258,0 0-258,0 0 0,13 5-387,-13-5-129,13 3-2967,-13-3-903,0 0 129,0 0-1032</inkml:trace>
  <inkml:trace contextRef="#ctx0" brushRef="#br0" timeOffset="31306.7906">12111 4078 774,'0'0'3483,"0"0"258,0 0-774,0 0-645,-1-16-258,1 16-516,0 0-258,0 0-258,-4-12-387,4 12-129,0 0 0,0 9-258,0-9 0,-1 23 0,1-5 0,-1 6-129,1 3-129,0 5 129,-1 3-129,1-1 0,0 0 0,0-2 0,0-1 0,0-5 0,0-3 0,0-9 0,0-2 0,0-12 0,1 12 0,-1-12 0,0 0-129,0 0 129,0 0-129,0 0-516,0 0-387,0 0-1935,16-4-1161,-16 4-387,14-15 0</inkml:trace>
  <inkml:trace contextRef="#ctx0" brushRef="#br0" timeOffset="31562.8052">12304 4371 516,'13'13'4128,"-13"-13"129,7 19-258,2-1-1548,-9-18-516,1 30-645,-1-15-645,0 2-258,0-2-258,-3 1 0,1-2-129,1-1 0,1-13-129,-4 14-258,4-2-1806,0-12-1806,0 0 0,0 0-516,0 0 129</inkml:trace>
  <inkml:trace contextRef="#ctx0" brushRef="#br0" timeOffset="32018.8313">12588 4062 774,'12'0'2709,"-12"0"-387,0 0-129,0 0-387,0 0-387,6-12 129,-6 12-258,0 0 0,0 0-129,0 0-258,7 9 129,-7-9-258,0 19 0,0-6-129,0 7-129,0 0-129,0 3 129,-1 3-387,-1 3 129,0 0-258,1 0 129,-1 0-129,1-2 0,-1 0 0,2-6 0,0-4-129,0-5 129,0 0-258,0-12-774,0 0-2838,12 0-387,-12 0-258,7-9-387</inkml:trace>
  <inkml:trace contextRef="#ctx0" brushRef="#br0" timeOffset="32975.8861">12760 3893 1806,'0'0'3999,"0"0"258,0 0-1161,0 0-645,0 0-645,0-11-645,7 11-129,-7 0-258,22-7 129,-11 0-516,5 7 387,-4-2-516,3 2 129,-3 0-129,1 1-258,-13-1 129,20 13-129,-20-13 0,18 12 0,-18-12 129,17 12-129,-17-12 129,13 13-129,-13-13 0,0 0 129,11 11-129,-11-11 0,0 0 0,4 10 0,-4-10 129,0 0-129,0 12 0,0-12 0,0 12 0,0-12 0,-2 15 0,2-15 0,-2 22 0,1-11 0,1 4 0,0 2 0,0 0-129,0 3 129,0 1-129,0 7 129,0 0 0,0 4-129,1 4 129,-1-2 0,3 1 0,-2 0 0,-1 0-129,0 0 129,2-4-129,-2-3 129,0-5-129,0-1 129,-3-1-129,-1-3 129,-2 0 0,0-3 0,-2-4 0,1 2 0,-1-2 0,1 0 0,7-11 129,-19 15-258,19-15 258,-18 7-129,18-7 0,-18 3-129,18-3 258,-15 0-129,15 0 0,0 0 129,0 0-258,0 0-258,0 0-774,0 0-3096,9-3 0,-9 3-645,14 0-129</inkml:trace>
  <inkml:trace contextRef="#ctx0" brushRef="#br0" timeOffset="34310.9623">13438 3995 1,'0'-11'3482,"0"11"517,0 0-516,0 0-1161,0 0-258,0 0-774,0 0-258,0 0 0,0 0-387,-1 11-129,1 3-129,0 2 0,0 5 0,0 1-129,3 5-129,-2 3 0,2 4 0,-2 0-129,0 2 258,0-2-516,2-1 258,-2-4 0,-1 1 0,1-4 0,0-7 0,1-2-129,0-2 129,0-2 0,-2-13-129,6 16 129,-6-16 0,0 0 0,13 10 0,-13-10 0,13 3 0,-13-3 0,12 0 0,-12 0 0,18 0 0,-18 0 129,21 0-129,-10 0 129,1 0 129,2 0-258,0 3 129,2-2-129,0 1 129,-1-2-129,0 2 129,-1 2-129,0-3 0,-1 1 0,-2 1 129,-11-3-129,20 0 0,-20 0 129,15 0-129,-15 0 0,0 0 129,14-4-129,-14 4 129,0 0-129,0 0 0,0 0 0,5-10 0,-5 10 0,0 0 129,0 0-129,0-15 0,0 15 0,0-11 0,0 11 0,0-13 0,0 13 0,1-16 0,-1 16 0,0-20 0,1 8 129,-1-1-129,0-4 0,0-2 129,0-5-129,0-1 0,0-4 129,0 0 0,-4-2-129,2-1 0,0-1 129,-2 3 0,1 0-129,2 4 129,-2 3 0,3 1 0,-1 3 0,1 1 0,-1 5 258,1 2-258,0 11 0,0-14 0,0 14 0,0 0-129,0 0 0,0 0 0,0 0 0,0 0 0,0 0 0,0 0 0,2 9-129,-2-9-387,12 15-2580,-12-15-1032,0 0-516,0 0-387,0 0-387</inkml:trace>
  <inkml:trace contextRef="#ctx0" brushRef="#br0" timeOffset="35511.0309">14356 3834 1677,'0'0'3354,"0"0"-129,0 0-516,0 0-645,0 0 0,0 0-645,-6 14-258,6-14-129,-11 1-129,11-1-258,-13 6-129,13-6-129,-13 5 0,13-5 129,-18 6-258,7-2 0,11-4-258,-22 10 129,11-7 0,0-1 0,11-2-129,-19 4 258,19-4-129,-16 3 0,16-3 129,0 0-129,-10 4 0,10-4 129,0 0-129,-5 10 129,5-10-129,0 18 0,0-4 129,0-2-129,4 5-129,-2 3 0,3 2 0,-2 2 0,2 6 0,-1-2 0,-1 3 0,0 1 0,0 3 0,-1 0 0,-1 0 0,0-3-129,-1-2 129,0 2 0,0-6 0,0-2-129,0-4 129,0-4 0,0-3 0,0-1-129,0-12 129,0 16 0,0-16 0,0 0 0,9 12 0,-9-12 0,15 1 0,-15-1 0,20 0 0,-8-1 129,-1-2-129,2 0 0,3-1 129,-1 2-129,0 0 0,0 1 0,1-1-129,-2 2-129,0-4-387,4 6-1419,-7-5-2322,4 2-129,-15 1-387,18-16-258</inkml:trace>
  <inkml:trace contextRef="#ctx0" brushRef="#br0" timeOffset="36423.0832">14594 4000 1419,'2'-12'4128,"6"-1"-129,-8 13 258,0 0-1806,7-20-645,-7 20-516,12-8-645,-12 8-258,15-1 0,-3 1 0,-12 0-129,21 7 0,-21-7 129,20 14-258,-11-2 0,-1 1 0,-1 0-129,-4 2 0,-2-2 0,-1 0 129,0 0-129,0-13 0,-7 19 0,7-19 0,-16 16 0,16-16 0,-21 12 0,21-12 0,-19 8 0,19-8 0,-18 10 0,18-10 0,0 0 0,0 0 0,0 0 129,0 0 0,0 0 0,10 10 0,-1-10 0,6 3 0,-1-2-129,3 3 129,-1 0-129,2 3 0,-3-1 0,3 1 0,-2 0 0,-2 1 0,-1 6 0,-2 0 0,-4 0 0,-3 1 0,-2 2 0,-2 2 0,-2-1 0,-6-1 0,-2-4 0,-4 0 0,-1 1 0,-1-4 129,-3 2-129,2-4 129,-3-1 0,2-2-129,1-2 129,1-2 129,1-1-129,3 0 258,1-7-258,11 7 0,-11-9 0,11 9 0,0-12-129,0 12-129,11-8-258,-11 8-1032,29-12-2838,-15 6-258,8 2-129,-3-3-516</inkml:trace>
  <inkml:trace contextRef="#ctx0" brushRef="#br0" timeOffset="36699.0989">14979 4345 1,'16'17'3482,"-9"-5"517,0 0-258,0 5-1548,-7-17-258,8 27-516,-8-12-645,4 4 129,-4-3-387,0 2-129,-4-2-129,1-1 0,-2-1-258,0-2 0,2 3-1032,3-15-2967,-12 10 0,12-10-387,0 0-129</inkml:trace>
  <inkml:trace contextRef="#ctx0" brushRef="#br0" timeOffset="37555.148">15218 3991 2967,'0'0'4386,"0"0"-258,0-12 258,0 12-2064,7-17-258,6 12-645,-6-6-258,6 7-516,-13 4 0,24-7-129,-11 7-258,2 0 0,-1 7-258,1 4 0,-1-1 0,0 2 0,-1 0 0,-3 1 0,1 3 0,-5-4 0,-3 2 0,-1-1 0,-2 0-129,-4 2 129,-5 1-129,-4-3 129,0-1 0,-2 1-129,0-2 129,0-2 0,4 0-129,0-3 129,11-6 129,0 0-129,0 0 0,0 0 0,0 0 0,6 0 129,4-4-129,6 0 0,-2 4 129,2-1-129,-2 1 0,3 0 0,-4 7 129,-1 3-129,-1 6 0,-3-1-129,2 2 129,-5 1 0,-2 3 0,-1 0 0,-2 0 0,-2-2-129,-3-1 129,-5-2 0,-2 0 0,-2-2 129,-3-3-129,0-2 0,-1-1 129,0 0 0,2-4-129,2-1 129,1-1-129,1 0 129,12-2-258,-11 1 129,11-1-129,0 0-516,0 0-2580,0 0-1161,15 3-387,-15-3-258,21-4-258</inkml:trace>
  <inkml:trace contextRef="#ctx0" brushRef="#br0" timeOffset="38463.1997">15646 3841 1032,'12'-10'3741,"0"2"516,-12 8-516,14-2-2064,-14 2-129,14-10-129,-14 10-387,16-6-129,-16 6-129,18-3-129,-18 3-129,22 0 129,-22 0-258,23 0 129,-12 0-129,1 0-129,-1 3 0,0-1 0,-11-2 0,19 5 129,-19-5-258,14 5 0,-14-5-129,0 0 129,12 8 0,-12-8 0,0 0-129,0 0 129,3 14-129,-3-14 129,0 13-129,0-13 0,0 16 129,-2-4-129,0-3 129,1 7-129,-2 0 129,1-2-129,-1 6 129,1 0-129,1 4-129,0 1 258,0 6-258,-1-1 129,1 6 0,1 3 129,0 2-129,0 3 0,0 0 0,0 1 0,3 0 0,-1-1 0,0-4 0,1-4 0,-1-4 0,-1-7 0,2-4 0,-2-6 129,-1-15-129,0 13 0,0-13 0,0 0 0,-7 0 129,7 0-129,-17-5-129,7 3 129,10 2 0,-21-2 0,21 2 0,-19 0 0,19 0-129,-13 0 129,13 0-258,0 0-258,0 0-387,-7-14-1290,7 14-2193,2-15-387,-2 15-129,8-17-516</inkml:trace>
  <inkml:trace contextRef="#ctx0" brushRef="#br0" timeOffset="38915.2256">16310 4054 7482,'6'0'4902,"6"-9"-258,-12 9-258,20-10-2838,-20 10-258,22-12-387,-10 5-516,4 7 0,0-3-129,2 2-258,-1-1 129,-1 2-129,1 0-129,-4 0-129,2 2-387,-15-2-1419,19 0-2451,-19 0-129,0 0-387,0 0-387</inkml:trace>
  <inkml:trace contextRef="#ctx0" brushRef="#br0" timeOffset="39203.2423">16304 4224 5805,'0'11'5031,"0"-11"-387,18-4-129,-12-10-2580,15 14-387,-8-8-387,8 6-516,-2-3-258,0 5-129,-1 0-129,1 0 0,-2 0-129,-1 0 0,1 0-516,-6-2-903,3 2-2967,-14 0-258,18-7-387,-18 7-387</inkml:trace>
  <inkml:trace contextRef="#ctx0" brushRef="#br0" timeOffset="40410.3113">17344 3696 129,'0'0'3483,"0"0"516,0 0-903,0 0-516,0 0-129,0 0-516,-8 0-516,8 0-258,-13 5-258,13-5 0,-18 9-258,18-9-129,-24 13-129,10-5 0,-2-3-129,2 1 129,-1-2-129,0-1 0,2 1-129,2-1 129,-1 0-129,12-3 129,-17 6-129,17-6 0,-12 9 0,12-9-129,0 0 129,-7 17-129,7-17 0,0 23 129,2-7-129,2 2 0,1 2 129,2 4-129,-2 1 129,0 4-258,-1 0 258,2 0-258,-3 2 129,0-2 0,-1 0-129,0 2 258,-2-2-258,0-1 129,0 0 0,0-3 0,-3-1-129,-1-1 129,0-5 0,-1-4-129,3-2 129,2-12 0,-7 17-129,7-17 129,0 0 0,0 0 0,0 0 0,14 10 0,-3-10 0,2 0 0,3-2 0,0-1 0,4 1 0,-1-1 129,2-1-129,-2 1 0,-3 1-129,-2-1 0,-1 3-129,-13 0-387,20 0-774,-20 0-2838,0 0-516,6-21-129,-6 21-516</inkml:trace>
  <inkml:trace contextRef="#ctx0" brushRef="#br0" timeOffset="40898.3392">17519 3841 903,'8'-11'3870,"-8"11"516,10-16-774,-10 16-1032,0 0-516,15-8-387,-15 8-387,0 0-129,0 0-129,0 0-258,0 0-129,0 15 0,0-1-258,0 9 0,0-1 0,0 4-258,0 3 258,1 3-387,-1 0 258,1-3-258,-1-3 129,0-1-129,0-4 0,0-3 0,0-4 0,0-4 0,0-10 0,0 11 0,0-11-258,0 0-129,0 0-258,0 0-1290,11 1-2580,-11-1-258,14-2-387,-14 2-258</inkml:trace>
  <inkml:trace contextRef="#ctx0" brushRef="#br0" timeOffset="41175.3551">17782 4106 5547,'16'7'4902,"-5"5"0,-4 0-516,-7-12-2193,8 13-645,-8-13-645,5 28 0,-5-14-387,1 7-129,-1-1-129,0 0-129,0 1 0,0-3-129,-2-4 0,0 0 0,0-4-129,2-10-387,0 16-2580,0-16-1419,0 0-516,0-9-258,0 9-387</inkml:trace>
  <inkml:trace contextRef="#ctx0" brushRef="#br0" timeOffset="42146.4106">18194 3771 2322,'-9'-11'4902,"9"11"-258,0 0 129,0-14-1806,7 14-645,-7-7-774,11 7-387,-11 0-387,26-5-258,-12 3-129,6 2 0,-1 0-258,0 3 0,2 3 0,-2 0-258,-2 2 129,-3 3 129,-4 1-258,-3 2 129,-4 3 0,-3-1-129,0 2 258,-8-1-258,-4 1 258,-3-1-258,-3 0 258,-2-5-258,0-1 129,0 0 0,2-2 0,1-2 0,4 1-129,13-8 129,-12 4 129,12-4-129,6 0 0,7 0 0,4 0 0,4 0 129,0 0-129,4 0 0,-1 2-129,0 4 129,-4 4 0,0-1 0,-5 6-129,-2-1 129,-5 2 0,-2 2 0,-6-1 0,0 2 0,0-3 0,-5-1 0,-3-3 0,-5 2 0,-1-2 0,-2 0 0,-2-1 0,-2-1 0,-1 1 129,0 0-129,1-4 0,2 0 0,4-3 129,2-1-129,12-3 0,-14 0 0,14 0-129,0 0-129,6-3-387,-4-11-2064,10 10-1935,-4-7-387,6 4-258,-4-4-387</inkml:trace>
  <inkml:trace contextRef="#ctx0" brushRef="#br0" timeOffset="43270.4749">18658 3655 5289,'0'0'4773,"-3"12"-129,3-12-129,0 0-2838,0 0-129,0 0-645,0 0-258,6 0 0,-6 0-258,16 0 0,-16 0 0,24-3-129,-12 1-129,4-1 129,-1 2-129,-1 0 0,0-3 0,-3 3-129,2 1 0,-13 0 129,17 1-129,-17-1 0,17 5 0,-17-5 129,14 6-129,-14-6 129,13 10-129,-13-10 129,9 10-129,-9-10 0,5 17 129,-4-5-129,-1 0 0,0 2 129,0 0-129,0 1 129,0 5-129,-1-2 0,-2 1 129,1 4-129,0 0 129,0 1-129,0 2 0,2 1 0,-1-1 0,0 0 0,1 2 0,0-2 0,0 2 0,1-3 0,2 0 0,1 2 0,0 1 0,-1-1 0,2 0 0,-2-1 0,2-4-129,-3 2 129,-1-3 0,1-2 0,-2-6 0,0-1 0,0-12 0,-3 14 129,3-14-129,-11 11 129,11-11-129,-15 5 0,15-5 0,-19 4 129,8-2-129,-1 1 0,1-3 0,-2 0 0,0 0 0,1 0 0,0 0 0,12 0 0,-17-3 0,17 3 0,0 0 0,-10-14-129,10 14-258,1-17-774,15 13-3870,-10-8 129,8 8-516,-14 4-516</inkml:trace>
</inkml:ink>
</file>

<file path=ppt/ink/ink2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21:59.097"/>
    </inkml:context>
    <inkml:brush xml:id="br0">
      <inkml:brushProperty name="width" value="0.05292" units="cm"/>
      <inkml:brushProperty name="height" value="0.05292" units="cm"/>
      <inkml:brushProperty name="color" value="#FF0000"/>
    </inkml:brush>
  </inkml:definitions>
  <inkml:trace contextRef="#ctx0" brushRef="#br0">14236 17181 1677,'29'-48'3354,"-3"10"-903,9-12-516,13-5-387,15-20-1032,19-5-3096,20-7-1161,3-13 387</inkml:trace>
  <inkml:trace contextRef="#ctx0" brushRef="#br0" timeOffset="3342.1912">15586 16356 1677,'0'0'2709,"0"0"-258,0 0-387,0 0-645,0 0 0,0 0-645,-6 5 129,6-5 0,-11 0-129,11 0-129,-11 0-129,11 0 0,-13 0-129,2 0-129,11 0 0,-16 0 0,16 0-129,-18-3-129,7 3 129,-2 0 258,3 0-387,10 0 258,-18 3-129,18-3-129,-14 5 129,14-5 129,0 0-129,-11 9-129,11-9 129,-3 12-129,3-12 0,0 0 129,0 17-129,0-17 0,0 22 0,0-8 0,0 3 0,0 3 0,0 1 0,-3 5-129,2-1 129,0 6-129,0-3 129,1 0 0,-1-3 0,1 4 0,-1-3 0,1-1-129,0-4 129,0 0 0,0 0 0,1-5 0,0 1 0,0-2 0,1-5 0,-2-10 0,3 21 0,-3-21 0,0 0 0,13 11-129,-13-11 129,11 3 129,-11-3-129,17 0 0,-7 0 129,-10 0-129,20-4-129,-20 4 258,20-5-129,-20 5 0,20-2-129,-20 2 129,18-7-129,-18 7-387,12-1-774,2 1-2322,-14 0-645,13-5 0,-13 5 0</inkml:trace>
  <inkml:trace contextRef="#ctx0" brushRef="#br0" timeOffset="3903.2233">15805 16462 129,'0'0'3096,"0"0"-774,0 0 258,0 0-516,0-17-258,0 17-387,0 0 0,0 0-129,0-12-129,0 12-387,0 0 0,0 0-258,0 0 0,0 0 0,0 10-129,0 0-129,0 4 0,0 5-129,0 3 0,0 1 0,-3 6-129,0-3 0,-1 3 0,0 0 0,-2-3-129,2-4 129,1-3 0,-1-2 0,2-7 0,2-10-129,-4 16 0,4-16 0,0 0-129,0 0-516,0 0-1677,0 0-1677,6 0-258,-6 0-129,0 0-128</inkml:trace>
  <inkml:trace contextRef="#ctx0" brushRef="#br0" timeOffset="4362.2495">16002 16713 645,'0'0'4128,"10"-5"129,-10 5 0,0 0-1935,0 0-516,12-4-516,-12 4-516,0 0-258,0 12 0,3 5-129,-3-6-258,0 3 0,0 5-129,0-5 129,-2 3-129,-1 1 0,-1-4-129,-1-2-129,3 4-516,-8-12-1290,10-4-2064,0 0-258,0 0-387,-7-6 129</inkml:trace>
  <inkml:trace contextRef="#ctx0" brushRef="#br0" timeOffset="5338.3053">16290 16383 3225,'0'0'3741,"0"0"-903,-11 0-516,11 0-258,0 0-387,0 0-387,-2-10-258,2 10-129,0 0-387,9-6-129,-9 6-129,17-4 0,-6 4-129,2-1 0,1 0 0,-1 1 0,3 0 129,-2 4-258,0-2 129,-3 6-129,-11-8 129,16 16-129,-16-16 0,6 20-129,-6-8 129,0 2-129,-3-2 129,-5 1 0,-1 2 0,-2-1 0,-3 1 0,-1-2 0,0-4 0,3 1 0,-3 0 0,15-10 129,-19 13-129,19-13 258,0 0 0,0 0-129,0 0 129,0 0-129,0 0 0,12 0 0,2-4 0,-1 3-129,2 1 0,1 0 0,-1 3 0,-2 2 0,-3 1 0,2 2 0,-4 6 0,-2-3 0,-6-11 0,11 26 0,-8-11-129,-2 6 258,-1-6-258,0 0 129,-2-2 0,-5 2-129,-1-2 129,-3-5 0,-2-3 0,0 1 0,-3 0 0,0-2 0,-3 0 0,5-4 0,-2 0 129,4 0-129,0 0 0,12 0 0,-13 0 0,13 0 0,0 0 0,-4-12-258,4 12-258,0 0-1935,9-12-1806,-9 12-129,16-14-645,-16 14 258</inkml:trace>
  <inkml:trace contextRef="#ctx0" brushRef="#br0" timeOffset="6570.3758">16664 16339 1806,'0'0'3999,"0"0"0,-4 11-1290,4-11-516,0 0-129,0 0-903,0 0 0,0 0-516,8-1 0,-8 1-258,0 0 0,14-5 0,-14 5 0,17-3-258,-17 3 0,16 0-129,-16 0 0,20-3 0,-20 3 0,19 0 0,-19 0 0,16 0 0,-16 0 0,13 3 0,-13-3 129,0 0-258,0 0 258,12 8-129,-12-8 0,0 0 129,0 0-129,0 12 129,0-12 0,0 0 0,-1 14-129,1-14 129,-3 12-258,3-12 258,-4 20-129,4-8 0,-2 0-129,2 2 129,0 3 0,-2 0 0,2 2 0,-1 3 0,1 2 0,0 1 0,-1-2 0,1 5-129,0-2 258,0 0-258,0-2 129,0-1 0,0-2 0,0-3 0,0-2 0,0-4 0,0-12 0,0 18 0,0-18 0,0 0 0,-1 11 0,1-11 0,0 0 0,-12 8 0,12-8 0,-16 0 129,16 0-129,-19 7 129,19-7 0,-21 7-129,21-7 129,-20 3-129,20-3 0,-12 7 0,12-7-258,0 0-258,-11 1-2193,11-1-1677,0 0-129,6 0-645,-6 0 258</inkml:trace>
  <inkml:trace contextRef="#ctx0" brushRef="#br0" timeOffset="11162.6385">8840 13815 516,'23'-39'3870,"-6"10"387,8-7-129,9-3-2193,4-14-129,16 2-774,4-12 0,15 3-774,6-5-129,3-6-1548,8 1-2193,5 3-516,-5-1-129,1 3-258</inkml:trace>
  <inkml:trace contextRef="#ctx0" brushRef="#br0" timeOffset="13858.7927">8588 11894 2322,'0'0'2064,"0"0"-129,-11 0-258,11 0-387,0 0-129,-18 0-129,18 0-258,-13 3 0,13-3-387,-17 7 129,17-7-258,-21 5-129,21-5 129,-21 6-129,10 0 258,-2-5-258,1 3 0,0 0-129,12-4 129,-17 8 129,17-8-129,-16 9-129,16-9 129,-9 14 0,9-14 0,-5 15 129,5-15-129,-2 15-129,2-15 129,0 22-129,0-10 0,1 5 129,1 2-129,1 5 0,0 3 0,0 2 129,-2 2-129,1 2 129,1-1-258,-2 0 258,-1 0-129,2-4 129,-2-3-258,0-3 258,0-3-129,0-6 0,0-1 0,0-12 0,2 11 0,-2-11 0,0 0 0,13 7 129,-13-7 129,18 1 0,-6 1 0,-12-2 129,22 2-129,-11-2 0,0 0 0,2 3 0,-3 0-258,4-1 129,-14-2-129,18 7-129,-6-7 0,0 5-1161,-12-5-2193,17 2-258,-6-2-258,-11 0-258</inkml:trace>
  <inkml:trace contextRef="#ctx0" brushRef="#br0" timeOffset="14890.8517">8794 12037 258,'0'0'2967,"-4"-12"-387,4 12-129,0 0-516,0-20 0,0 20-258,7-20-258,-7 20-387,14-19-129,-3 13-258,-4-6 0,-7 12-258,16-4-129,-16 4 0,19 0-129,-19 0 0,18 15 0,-18-15-129,15 20 129,-10-6-129,-2 3 0,1-1 129,-4 4-129,0-3 0,-2 3 0,-1 1 0,-4-4 0,-1-1 0,-1 0 0,1-2 0,-1-2 0,1-1 0,8-11 129,-13 11-129,13-11 0,0 0 0,-12 4 129,12-4-129,0 0 0,0 0 0,10-2 0,-10 2 0,21 0 0,-9 0 0,3 0 0,0 1 0,-3 4 0,3 4 0,-4 1 0,0 2-129,-2 3 258,-2 2-129,-4 1 129,-2 0-129,-1 0 129,0-1-129,0 0 129,-7-2 0,1-3-129,-4-2 0,10-10 0,-21 15 0,10-13 129,-1 1-129,0-2 0,12-1 0,-18 0 0,18 0 0,-12 0 0,12 0 0,0 0-129,0 0 0,0 0-258,0 0-774,12-9-2709,-12 9 0,21-5-258,-7 3-129</inkml:trace>
  <inkml:trace contextRef="#ctx0" brushRef="#br0" timeOffset="15295.8749">9146 12293 2709,'0'0'3612,"0"0"129,0 0-903,0 0-645,0 0-387,5 9-645,-5-9-129,3 23-387,-3-9-258,1 5-129,-1-1 0,0-1-129,0-2-129,0-3 0,0-2-258,0-10-516,0 0-2709,1 11-258,-1-11-387,3-5-129</inkml:trace>
  <inkml:trace contextRef="#ctx0" brushRef="#br0" timeOffset="16054.9183">9376 11984 2451,'0'0'2709,"0"0"129,0 0-774,0 0-129,0 0-387,0 0-258,0 0-129,0 0-387,-5 6-258,5-6-129,-5 24-129,2-8 0,2 1 0,1 0-129,0 2-129,0-9 129,0 4-129,0-14 0,9 18 129,-9-18-129,16 8 0,-16-8 0,19 4 0,-8-2 0,-1 0 0,2-2 129,0 0-129,-2 0 0,2 2 0,-12-2 0,18 7 0,-18-7 0,17 10 0,-17-10 0,13 16 0,-13-16 0,10 21 0,-6-9 0,-3 1 0,0 0-129,-1 0 129,0 0 0,0-2 129,-3 0-129,3-11 0,-15 20 129,15-20-129,-20 19 129,7-12 0,1 1 0,-3-3 0,1 0 129,0-1-129,2-4 0,12 0 0,-18-3 0,18 3 0,-7-11-258,7 11 0,2-17-1032,-1 7-2580,6-3-387,1 2 129,-3-3-645</inkml:trace>
  <inkml:trace contextRef="#ctx0" brushRef="#br0" timeOffset="16475.9424">9417 11956 129,'-7'10'3096,"7"-10"129,0 0-645,0 0-387,0 0-258,0 0-516,0 0-129,3-7 0,8 7-387,-11 0 0,15-4-258,-15 4-129,22 0-258,-10 0-129,1 0 0,0 0 0,1 0-129,-2 0 0,0 0-258,-1 1-903,-11-1-2709,16 1-258,-16-1 0,0 0-516</inkml:trace>
  <inkml:trace contextRef="#ctx0" brushRef="#br0" timeOffset="17430.997">9641 11815 903,'0'0'3870,"0"0"258,0 0-774,0 0-903,7-5-387,-7 5-645,14-2-129,-2 2-516,-12 0-258,21 0-129,-21 0-129,23 0 0,-23 0 0,20 6-129,-20-6-129,21 5 0,-21-5 129,13 9-129,-13-9 129,0 0-129,13 12 129,-13-12-129,0 0 0,4 15 129,-4-15-129,0 0 0,0 14 0,0-14 0,-2 18 0,0-7 0,2-11 129,-6 24-129,5-8 0,0 1 0,-1 1 0,0 2 0,2-1 0,0 3 0,0 5-129,0-3 129,2 5 0,1-2 0,-2 0 0,3 2 0,-2 0-129,0-1 129,2-4 129,-2-1-129,-2-2 129,0-4-129,0 0 129,0-2-129,-1-3 258,1-12-258,-10 17 0,10-17 129,-18 12-129,18-12 0,-21 13 129,10-9-129,1 4 129,10-8-129,-21 9 0,21-9 129,-13 8-129,13-8 0,0 0-129,0 0-903,0 0-2967,8-3-258,-8 3-516,21-13 0</inkml:trace>
  <inkml:trace contextRef="#ctx0" brushRef="#br0" timeOffset="18751.0724">15544 12126 1548,'59'-58'3354,"-22"17"0,14-3-1548,11-2-774,10-12-1935,16 5-1677,4-16-645,12 10-258</inkml:trace>
  <inkml:trace contextRef="#ctx0" brushRef="#br0" timeOffset="20778.1885">17128 11476 1161,'0'0'2193,"0"0"-387,0 0 258,0 0-387,0 0-129,0 0-258,0 0-258,-13 0 0,13 0-258,-11 0 0,11 0-258,-12 3 129,12-3-258,-15 3 0,15-3-129,-17 3 0,17-3-129,-16 1 129,16-1-258,-18 4 258,18-4-258,-16 7 0,16-7 129,-14 5-129,14-5 0,-11 9 0,11-9 129,0 0-129,-8 12 0,8-12 129,-4 10-129,4-10 0,-1 22 0,0-5 0,-1-3 0,1 8 0,1 0 0,-3 2 0,2 1 0,0 1 0,0 1 0,-1-3 0,1 0 0,0 1 0,-1-2 0,1-1 0,-1 0 0,0-5 0,1 0 0,0-2 0,1-1 0,0-5 0,0-9 0,0 16-129,0-16 129,0 13 0,0-13 0,0 0 129,11 7-129,-11-7 0,14 6 0,-14-6 129,19 0 0,-19 0 129,24 2-129,-15-2 0,4 2 0,-2-2 0,-11 0 0,20 6 0,-20-6-129,13 5 0,-13-5-129,0 0-258,11 7-2193,-11-7-1290,0 0-129,0 0-387,0 0-129</inkml:trace>
  <inkml:trace contextRef="#ctx0" brushRef="#br0" timeOffset="27658.582">17381 11569 2322,'0'0'2838,"0"-12"-258,0 12-258,0 0-387,0 0-387,0 0 0,0 0-516,0 0-129,0 0-258,1 8-129,1 3-129,-2 5-258,1 1 129,-1 4-129,1 3 0,1 1-129,-2 0 129,0-2-129,0 1 0,0-7 0,2 0 129,-2-5-258,0-12 129,1 17 0,-1-17 0,0 0 0,0 0 0,0 0 0,0 0-129,0 0-387,0 0-516,12-2-1419,-12 2-1419,0 0-129,12-14-258</inkml:trace>
  <inkml:trace contextRef="#ctx0" brushRef="#br0" timeOffset="27935.5978">17518 11814 2451,'14'12'3354,"-2"0"-258,-4-1-774,-8-11-387,7 24-516,-7-11-387,0 2-387,0-5 0,-1 4-258,-4-4-129,0 2 0,5-12-258,-13 20 0,13-20 0,-8 14-258,8-2-645,0-12-1161,0 0-1548,0 0-387,0 0 129</inkml:trace>
  <inkml:trace contextRef="#ctx0" brushRef="#br0" timeOffset="28770.6456">17787 11543 1806,'0'-12'3096,"0"12"-645,0 0-516,0 0-258,-6 9-516,6-9-258,-9 17-129,5-5-258,0 4 0,-4-3 0,6 4-129,-3 1-258,3 0 129,-1-1-129,2-2 129,0-5-129,1-10-129,0 17 129,0-17-129,9 7 129,-9-7-129,17 0 129,-7 0-129,2-4 129,1 1-129,0 3 129,0-2-129,-2 2 0,2 0 129,-1 0-129,-12 0 0,20 5 129,-20-5-129,15 12 129,-15-12-129,13 18 0,-9-7 0,-2 2 0,-2-1 0,0 1 0,0 0 0,-3 0 0,-4-1 0,-2-2 0,9-10 0,-21 18 0,9-11 0,0-3 0,-3 0 129,-1 0-129,1-3 0,-2-1 0,0 0 129,0-1-129,4-3 0,0 0 0,2-3 0,11 7-258,-12-14-387,12 14-1677,0 0-1419,1-19 0,-1 19-387</inkml:trace>
  <inkml:trace contextRef="#ctx0" brushRef="#br0" timeOffset="29199.6701">17760 11557 1806,'10'-4'3870,"-10"4"-387,0 0-645,14-3-387,-14 3-387,16-6-516,-16 6-258,24-5-258,-24 5-516,27-4 0,-14 1-258,3 3 129,1 0-258,-4 0 0,2 0-129,-1 1-129,0-1 0,-3 0-258,3 5-387,-14-5-2838,14 0-516,-14 0-387,12-5-129</inkml:trace>
  <inkml:trace contextRef="#ctx0" brushRef="#br0" timeOffset="30045.7185">18040 11428 516,'7'0'3741,"-7"0"516,0 0-387,12 0-1419,-12 0-774,15 0-258,-15 0-387,17 0-258,-17 0-258,19 2-129,-19-2-129,18 4 0,-18-4-129,13 3 0,-13-3 0,15 5 0,-15-5-129,0 0 0,13 9 258,-13-9-258,0 0 129,8 13-129,-8-13 129,0 15-129,0-15 0,0 19 129,0-7-129,-1 0 0,-2 2 0,-1 0 0,2 1 129,-1 1-258,1 4 258,1 0-129,0 1 0,1 1 0,0-1 0,0 4 129,0 0-129,3 1 0,0-2 0,1-1 0,1 0 0,0 1-129,-2-2 129,2 2-129,-3-6 129,-1 1 0,-1-3-129,0-3 129,0-1-129,0-12 129,-10 17 0,10-17 0,-17 9 0,6-6 0,-1-1 0,0 2 0,-2-3 0,2 2 0,0 0 0,12-3 0,-16 4 0,16-4-387,0 0-129,0 0-1290,0 0-2193,0 0-387,6 0-129,-6 0-129</inkml:trace>
  <inkml:trace contextRef="#ctx0" brushRef="#br0" timeOffset="32322.8488">11842 5189 1419,'-16'0'2193,"2"0"-258,2 0-129,12 0-129,-22 0-387,22 0 129,-23-2-258,23 2-129,-24-1-258,24 1 0,-23 0-129,23 0 0,-21 0-258,21 0-129,-16 1 0,16-1 0,-11 11-129,11-11 0,-6 15 129,6-1-129,0 1 0,0 2 0,3 3 0,3 4 0,-4 2 0,5 6-129,-1-1 129,1 6-258,-1 4 129,-1-2-258,-1 1 258,-2-1-129,2 2 0,-4-4 0,0-2 0,0-2 129,0-5 0,-2-1 0,-1-5-258,2-3 258,1-4 0,0-3 0,0-12 0,1 13 0,-1-13 0,13 2 0,-1-2 0,0 0 0,3-5 258,0 0-258,3 3 0,-2-1 0,2 0 129,-2 3-258,3 0-387,-6-2-774,5 2-2838,-6 0-129,0 0-129</inkml:trace>
  <inkml:trace contextRef="#ctx0" brushRef="#br0" timeOffset="32790.8755">12121 5404 2322,'0'0'3999,"0"0"129,0 0-1806,0 0-387,0 0-387,0 0-387,0 0-387,3 9-129,-3-9-129,3 23-258,-2-6 0,-1 5-129,0 4 0,0 3-129,0 2 0,0 4 0,-1-6 0,0-3-129,0 0 129,1-4 0,0-5 0,0-4 0,0-13-258,0 12 0,0-12-387,0 0-1161,0 0-2451,0 0-258,14 0-258</inkml:trace>
  <inkml:trace contextRef="#ctx0" brushRef="#br0" timeOffset="33038.8897">12362 5695 1,'7'29'3869,"-7"-15"1,0 5-1419,2 3-387,-4-6-516,2 0-774,-2-2-129,2 2-258,-4-5-258,4-11 0,-1 17-258,1-17-258,1 12-1419,-1-12-1935,0 0-516,11 5 129</inkml:trace>
  <inkml:trace contextRef="#ctx0" brushRef="#br0" timeOffset="33418.9115">12610 5392 903,'0'0'3870,"0"0"-516,0 0-645,0 0-516,5 17-387,-5-6-516,0 10-387,0-2-258,0 7-129,0 1-129,0 2-258,0 0 129,0 3-387,-1-3 129,0 0 0,0-3 0,-2-4 0,2-2-129,0-4-129,1 0-774,0-16-2193,0 0-903,0 0-387,0 0-129</inkml:trace>
  <inkml:trace contextRef="#ctx0" brushRef="#br0" timeOffset="34298.9618">12774 5252 1677,'0'0'4128,"0"0"129,0 0-774,0 0-1290,15-9-387,-15 9-516,20-12-387,-8 4-258,3 4-129,-2 1-258,2 3 0,-3-2 0,1 2 0,-3 0-258,-10 0 0,19 5 129,-19-5-129,14 11 0,-14-11 0,11 13 0,-11-13 0,6 19 0,-6-19 0,2 21 0,-2-11 0,0 5 0,0 1 0,0 1 0,0 3 0,0-1-129,0 4-129,0 3 129,0 3 0,0 2 0,5-2 0,-2 3 0,3 1 0,-1-2 0,-1-2 129,1 0-129,-1 0 129,-1-1-129,-2 0 129,-1-1-129,0-3 129,-2-1 0,-3-4 0,-1-2-129,1-3 258,5-14-258,-18 15 258,18-15-129,-15 4 0,15-4 0,-16 0 0,16 0 0,-13-9-129,13 9 0,-8-14-645,8 14-3096,1-12-516,-1 12-387,9-15 0</inkml:trace>
  <inkml:trace contextRef="#ctx0" brushRef="#br0" timeOffset="35291.0185">13389 5327 1548,'7'-10'3612,"-7"10"129,0 0-1419,0 0-258,0 0-258,0 0-645,2 15-129,-2-15-258,0 27 0,0-13-258,0 8-387,0 0 0,1 4-129,-1 1 0,0 2-129,0 0 129,0 2-129,0-2 0,0-2 129,0-1-129,0-4 129,0-2 0,0-3-129,0-1 129,0-6 0,4 2-129,-4-12 129,9 12 0,-9-12 0,13 4 0,-13-4 0,16 0 129,-16 0-258,22-4 258,-12 3-129,5-3 0,-2 0 0,2 1 0,-2 1 129,4 2-129,-4-2 0,2 1 0,-2 1 0,-1 0-129,-1 0 129,0 0 0,-11 0 129,16 3-129,-16-3 0,15 0 0,-15 0 0,0 0 0,15-3 0,-15 3 0,0 0 0,10-15 0,-10 15 129,6-14-129,-6 14 0,3-17 129,-2 5-129,-1-4 129,0-5-129,0-3 129,0-2-129,0-3 129,-1-2 0,-3 2 0,3 4 129,-3 0-258,1 4 258,0 4-129,2 5 129,1 12-129,-3-12-129,3 12 129,0 0-258,0 0-129,0 0-1806,0 0-2064,3 5-258,-3-5-258,0 0-258</inkml:trace>
  <inkml:trace contextRef="#ctx0" brushRef="#br0" timeOffset="36343.0787">14413 5141 2322,'-9'7'3354,"9"-7"-387,-20 5-774,20-5-516,-20 1-129,20-1-387,-24 1-258,24-1-129,-26 3-129,16 1-258,-3-3 129,13-1-129,-21 7-129,21-7 0,-18 11 0,18-11-129,-10 10 129,10-10-129,-6 15-129,6-15 129,0 21-129,0-9 129,3 1 0,2 4-129,0 2 129,-2 3-129,1 2 0,2 3-129,-3 0 129,1 2-129,-2 3 0,-1-2 0,0-1 129,-1 0-258,0-2 258,0-3 0,0-2-129,0-3 129,0-4 0,1-3 0,-1-12-129,2 16 129,-2-16 0,0 0 0,0 0 0,10 10 0,-10-10 0,14 0 0,-14 0 129,18-3-129,-4-1 129,0 1-129,1 1 0,-1-1 129,3 2-129,-2 1-129,1 0-258,-5-7-1548,1 7-2193,-1 0-258,1-4-387,-1-2 517</inkml:trace>
  <inkml:trace contextRef="#ctx0" brushRef="#br0" timeOffset="37175.1262">14692 5256 1806,'-2'-13'4257,"2"13"129,2-13-129,4-1-2322,7 11-516,-6-11-129,8 13-645,-4-6-129,3 6-258,-1 0 0,2 1-129,-4 2-129,0 6 0,-1 4 129,-2 0-129,-2 3 0,-3-1 0,0 3-129,-3 0 129,0 0 0,-3 0-129,-2-3 129,-4-2-129,-1 1 129,-1-4-129,1-2 129,-3 1 0,2-3 0,-2-1 0,13-4 0,-16 8 0,16-8 129,0 0-129,0 0 0,0 0 129,0 0-129,19 7 0,-4-7 0,5 0 129,-3 2-129,5 0 0,-4 3 0,0 0 0,-1 6 0,-2-2-129,-4 3 0,-1 1 0,-2 3 129,-4-2-258,-3 3 129,-1-2-129,-4 0 129,-3 1 0,-5-2 0,-1-2 129,-2 0 0,-2-2-129,-1 0 129,-3 0 129,0-3-129,2 1 129,0-2 0,2-1 0,4-4 0,13-1 0,-17 0 0,17 0-129,0 0 0,2-12-258,14 12-1806,-3-8-2064,4 0-387,1-1-258,1 1 1</inkml:trace>
  <inkml:trace contextRef="#ctx0" brushRef="#br0" timeOffset="37455.1423">15053 5581 6321,'3'15'4644,"-1"6"-387,-2-21-1290,1 18-2322,-1-5-129,2 5-129,-2-4-129,2 5 0,-1-4-129,0 2 0,1 0-258,-2-17-516,1 19-3483,-1-19-258,0 0-387,0 0-129</inkml:trace>
  <inkml:trace contextRef="#ctx0" brushRef="#br0" timeOffset="38498.202">15285 5228 1548,'0'0'3741,"0"0"387,0 0-1419,-12 4-387,12-4-516,-6 13-516,6 1-258,0-14-387,-3 22-129,2-8-258,1 3 0,0 0-129,0 5 0,0-2 0,2 1-129,1-1 0,1-3-129,1-1 258,-2-6-129,-3-10 129,10 12-129,-10-12 0,14 0 0,-14 0 0,16-7 129,-3 0-258,-3 0 129,1 2 0,1 0 0,-2 1-129,1 4 129,-11 0 0,19 1 0,-19-1 129,14 17-387,-8-6 258,-2 3-129,1 2 129,-4 0-129,0 2 0,-1-1 0,0 0 0,-1-2 129,-4 4-129,-2-5 129,-2-1 0,1-1 0,-3-1 0,-2-1 0,0-2-129,-1-3 258,0-4-129,0 3 0,3-3 0,-1-1 0,12 0 0,-18-1-258,18 1-516,0 0-3096,-5-12-516,5 12-129,2-18 0</inkml:trace>
  <inkml:trace contextRef="#ctx0" brushRef="#br0" timeOffset="38831.2208">15254 5324 4128,'10'-10'4773,"-10"10"-516,21-9 0,-21 9-2967,28-10-258,-14 3-387,8 5-387,-1 0-258,-2-1-258,5 3-1419,-4 0-2580,-6 0 0,0-1-645,-14 1 387</inkml:trace>
  <inkml:trace contextRef="#ctx0" brushRef="#br0" timeOffset="39663.2685">15619 5121 1935,'0'0'4386,"9"0"129,-9 0-258,19 0-1677,-19 0-1548,27-1 0,-14-3-516,5 3-258,-4 0 0,2 1-129,-4 0 0,1 0 0,-13 0-129,18 0 0,-18 0 0,14 3 0,-14-3 129,0 0-129,10 11 0,-10-11 129,5 13-129,-5-13 0,4 16 0,-3-5 129,-1 2-129,2 2 0,-2 2 0,1 0 0,1 3 0,0 1 0,0 3 0,-1 2 0,2 2 0,0 1-129,1 2 129,-1 3 0,1 0 129,-1 3-258,1-1 258,0 0-129,-4-4 0,0-2 129,0-7 129,-1-2-258,-6-4 0,7-17 129,-12 15-129,12-15 129,-18 2-129,18-2 129,-18 0-129,18 0 0,-20 0 0,20 0 0,-16-2 0,16 2-258,-12-3-129,12 3-387,0 0-3354,0 0-387,0 0-258,7-14-258</inkml:trace>
  <inkml:trace contextRef="#ctx0" brushRef="#br0" timeOffset="40099.2934">16328 5261 3999,'0'0'4902,"0"0"-258,0 0 0,9 0-2580,-8-7-387,15 7-387,-16 0-516,23-9 0,-10 2-387,4 2-129,-3 2-129,0 1-129,2 1-258,-4-3-129,2 4-645,-14 0-2322,13 0-1161,-13 0-516,0 0-129,0 0-129</inkml:trace>
  <inkml:trace contextRef="#ctx0" brushRef="#br0" timeOffset="40322.3063">16294 5424 774,'-1'17'4515,"16"-13"258,0-4-129,3-4-1935,8 4-774,-10-5-645,12 5-516,-7 0-645,-2-7-1677,2 7-2709,-4-1-387,-6 1-387,-11 0 0</inkml:trace>
  <inkml:trace contextRef="#ctx0" brushRef="#br0" timeOffset="41670.3834">17371 5009 2451,'0'0'3354,"0"0"-1161,-13 0-258,13 0-387,-12 0 0,12 0-258,-21 3-129,21-3-129,-23 5-258,12 2-129,-4-6-129,2 6 0,0-2-258,2 3 0,-1-4-129,12-4 129,-20 12-129,20-12 0,-12 13 0,12-13 0,-7 13 129,7-13-129,-5 17 0,5-5 0,0 0-129,0 3 129,4-1-129,1 2 0,-1 5 0,2-1 0,-1 4 0,2-2 0,-4 4 0,0 1 0,-2 2 0,-1 0-129,0-3 129,0 1-129,0-3 129,-3-5-129,1 0 129,0-6-258,2-1 258,0-12-129,0 10 129,0-10 0,0 0 0,0 0 0,8 7 0,-8-7 0,15 3 0,-4-1 129,2 0-129,2-1 0,-1 3 0,3-2 0,-2 1 0,0 2 129,-2-2-129,-1 1 0,-1 0-129,-11-4-129,19 10-1935,-19-10-1806,0 0-645,13 0 0,-13 0-128</inkml:trace>
  <inkml:trace contextRef="#ctx0" brushRef="#br0" timeOffset="42151.4109">17726 5082 2580,'0'0'4644,"0"0"-129,0 0-387,0 0-2193,2 6-129,2 13-645,-6-7-387,2 10 0,-6-1-387,5 6 129,-4 0-258,3 0 0,-1-1-129,0-2 0,3-2-129,0-3 0,0-4 0,0-3-129,0-12-258,0 0-387,11 18-1419,-11-18-2451,0 0 0,14-9-516,-14 9 258</inkml:trace>
  <inkml:trace contextRef="#ctx0" brushRef="#br0" timeOffset="42375.4235">17946 5346 645,'29'21'4257,"-18"-8"258,-5 3-387,-6-3-1806,6 12-903,-6-9-129,0 8-774,-3-6 0,1 3-258,-1-6-258,-2-1-258,5 1-1548,0-15-2193,0 0-516,0 0-129,0 0 1</inkml:trace>
  <inkml:trace contextRef="#ctx0" brushRef="#br0" timeOffset="43118.4662">18364 4991 2322,'0'0'4515,"0"0"-129,0 0 0,0 0-2064,-4 14-903,-4-2-516,7 9-516,-4-2 0,1 4 0,1 1-258,1 1 258,-3 0-258,4-1 0,0-3 0,1-4-129,0-1 0,0-3 0,3-1 0,-3-12 0,16 7 0,-16-7 0,22 0 0,-9 0 0,1-2 0,0-1 0,-1 0 0,2 3 0,-3 0-129,1 3 129,-3 2 0,-10-5 0,17 17-129,-11-3 129,-2-1 0,-3 1 0,1 2 0,-2 1 0,-2 1 0,-3 0 0,-4-2 0,-1 1 0,-1-3 0,-2-2-129,-1-1 258,1-2-258,-3-2 129,5-2-258,-3-2 258,3-3 0,11 0 0,-20 0-129,20 0-129,-14-7-1032,14 7-2967,0-16-258,0 16-258,0-21 0</inkml:trace>
  <inkml:trace contextRef="#ctx0" brushRef="#br0" timeOffset="43442.4848">18296 5141 4128,'13'-2'4902,"7"-3"-129,-5 2-129,-5-8-3225,17 10 0,-8-9-387,7 4-516,-4-2-258,3 0-258,0 3-516,-12-6-2709,5 6-1419,-6-2 0,0 1-645</inkml:trace>
  <inkml:trace contextRef="#ctx0" brushRef="#br0" timeOffset="45889.6245">18653 4969 2322,'0'0'3999,"7"-5"-774,-7 5-774,9-10 0,-7-2-774,10 12-258,-12 0-258,18-8-387,-18 8-129,21-6-129,-9 1-258,5 3 129,-1-3-129,3 2-129,-2 1 258,-1 0-258,-1 1 0,0 1 0,-15 0-129,19 5 129,-19-5-129,12 12 129,-12-12-129,7 10 129,-7-10-129,0 0 0,5 14 129,-5-14-129,0 12 129,0-12 0,-1 19-129,-3-7 129,1 3-129,-3 3 129,1 1-129,2 0 0,0 4 0,2 0 0,1 4 0,0-1 129,0 2-129,6 0 0,0 1-129,2-2 258,-1 3-129,1-5 0,1 2 0,0-1-129,-1-1 129,-2-1-129,0-5 258,0 1-258,-4-1 258,0-2-258,-1-3 258,-1-2-129,0-12 0,-1 16 129,1-16-129,-11 12 0,11-12 0,-17 9 129,6-5-129,0-1 0,-2 4 0,-1-2 0,2-2 0,12-3 0,-20 5 0,20-5-129,0 0-129,-10 4-387,10-4-2193,11 5-1677,1-5-387,-1-2-387,4-1 130</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0:50:47.365"/>
    </inkml:context>
    <inkml:brush xml:id="br0">
      <inkml:brushProperty name="width" value="0.05292" units="cm"/>
      <inkml:brushProperty name="height" value="0.05292" units="cm"/>
      <inkml:brushProperty name="color" value="#002060"/>
    </inkml:brush>
  </inkml:definitions>
  <inkml:trace contextRef="#ctx0" brushRef="#br0">17431 11768 1806,'0'0'2193,"0"0"-258,0 0 129,0 0-774,0-12-129,0 12-129,0 0-129,0 0-129,0 0 0,0-13-129,0 13 129,0 0-129,0 0 129,-4-11 0,4 11-129,0 0 129,0 0-129,-11-11-129,11 11 0,0 0 0,0 0-129,-17-9 129,17 9-129,0 0 0,-11-4 0,11 4-129,-11 0 0,11 0-129,-11 0 129,11 0-129,-14 8 0,14-8-129,-14 13 258,14-13-129,-15 17-129,15-17 129,-15 21 0,9-9-129,1 2 129,2-2 0,0 3-129,2 1 129,1-3-129,0 0 129,4 0-129,-4-13 129,14 18-129,-14-18 129,20 13-129,-10-9 129,3 1-129,0-5 129,1 0-129,-1 0 0,1-4 129,-1-3-129,2-1 0,-2-2 0,0-3 0,0 1 0,-1-1 0,-2-2 0,-3 3-129,-3 0 258,-4 1-129,0 11 0,-4-18 0,4 18 129,-23-12-129,8 11 0,-4-1 0,2 2 0,-2 0 0,2 3 0,1 2 0,-1 2-258,4-1 0,5 6-774,-5-8-1806,12 8-1548,1-12-258,0 22-129,0-22-387</inkml:trace>
  <inkml:trace contextRef="#ctx0" brushRef="#br0" timeOffset="1028.0588">17372 11951 2580,'0'0'3741,"0"0"129,0 0-774,0 0-645,0 0-645,0 0-258,0 0-516,0 0 0,0 0-129,0 0-129,0 11-258,1 0-129,-1 6-129,0 5 0,0 0-129,0 2 129,0 3-129,0 4-129,3 0 0,-1 0 129,2-2-129,-1 1 0,0-1 129,1 3-129,1 0 129,-3-1-129,-2 0 258,3 1-258,-3-1 258,0 5-258,0-1 129,0 3 0,0-6 0,0 4 0,-3 0 0,2 1 0,0-3 0,0-1-129,-1 1 129,0-3-129,1 1 0,0-1 129,-1-4 0,2 0-129,0 1 0,0-1 0,0-2 0,0-1-129,0-3 129,0 1 0,0 3 0,0-1-129,2 0 129,0-2 0,0 2 0,0-2 0,-1 4 0,0-1 0,-1-4 0,1 0 129,-1-1-258,0 2 258,0-1-129,0-1 0,0-5 0,0-1 0,0 1 0,0-3 0,0-2 0,0-10 0,0 0 0,0 14-129,0-14 129,0 0-129,0 0-129,0 0-258,0 0-1161,0 0-2709,0 0-129,0-11-387,0 11-258</inkml:trace>
  <inkml:trace contextRef="#ctx0" brushRef="#br0" timeOffset="1712.0979">17257 13302 1419,'-3'-14'3870,"3"14"258,0 0-516,0 0-774,0 0-645,0 0-258,0 0-645,0 0 0,0 0-387,12 14-387,-12-14 129,15 20-258,-8-8-129,2 5 0,-1 0-129,1 2 0,-1-1 0,-2 2 0,3 0-129,-2-3 0,0-3 0,-1-3 0,-6-11 129,13 14-129,-13-14 129,13 0-129,-13 0 0,11-5 129,-11 5 0,13-21-129,-7 5 129,3 2 0,0-5-129,0 1 129,-1-1 0,5 5 0,-1-3-129,-1 5 0,0 0 0,-11 12-129,22-13-387,-18 1-1677,7 12-2193,-11 0-258,0 0-387,11 0-387</inkml:trace>
  <inkml:trace contextRef="#ctx0" brushRef="#br0" timeOffset="2911.1665">17406 13633 3483,'0'0'3999,"0"0"-129,0 0-903,0 0-645,0 0-774,0 0-129,-8-1-258,8 1-258,0 0-129,0 0-258,-17 6 0,17-6-258,0 0 129,-15 12-129,15-12 129,-11 8-258,11-8 129,-11 14-129,11-14 0,-9 15 0,9-15-129,-10 18 129,7-7-129,-1 0 0,4-11 129,-3 20-258,3-20 258,0 21-129,0-21 129,0 21-129,0-21 129,7 19 0,-1-6-129,-6-13 129,20 18 0,-10-12-129,4-2 0,0-2 129,2 1-129,-1-3 129,0 0-129,1-5 0,1-2 0,-4-2 0,2-2 0,-3-1 0,0-2 0,-4-3 0,-2-3 0,-5 1 0,-1 1 0,-5 0 0,-4 1 129,-4 3-129,-1 6 0,-3 3 129,1 3-129,-3 2 0,4 3 0,1 6 0,1 1 0,1 1-129,12-11 129,-14 17-129,12-7 0,2-10-903,0 12-3354,0-12-129,9 12-258,-9-12-645</inkml:trace>
  <inkml:trace contextRef="#ctx0" brushRef="#br0" timeOffset="14291.8174">17754 11743 645,'0'0'3612,"0"0"645,0 0-903,0 0-645,0 0-387,0 0-516,16 3-387,-16-3-258,20 0-258,-10 0-387,7 0-129,-1-2-129,4 1 0,-1-5-129,3 1 0,-2-2 129,-1-5-129,-1-1 0,1 1-129,-5-3 258,-4 1-258,-4-1 129,-1 4-129,-5-1 129,0 12-129,-10-15 0,0 10 0,-5 1 0,0 1 0,-1 1 0,-2 2 0,1 0 0,2 0 0,-2 0 0,4 4 0,0 1 0,3 7 0,-1 1 0,0 1 0,2 2 0,1 4 0,1 0 129,0 0-129,4 3 129,3-3 0,0 0 0,7 1 129,2-2-129,5-2 0,4-3 0,0-1 129,3-4-129,2-2 0,0 0 0,-2-4 0,2-3 0,-1 0-129,-3-4 0,1-4 0,-2 3-129,-3-7-387,5 7-903,-11-7-3096,6 0 0,-6-3-387,2 3-387</inkml:trace>
  <inkml:trace contextRef="#ctx0" brushRef="#br0" timeOffset="14787.8458">18158 11625 5547,'11'-10'4773,"-11"10"-387,12 6 0,-3 11-2709,-9-17-129,6 26-645,-5-9-258,3 7-258,-1-7 129,2 4-258,-3-7-129,3 0 0,-5-14-129,6 14 0,-6-14 129,0 0-129,14 0 0,-14 0 0,12-17 0,-5 3-129,1-1 129,0-3 0,3-5 0,2 4-129,1 0 129,-1-1 0,2 3 0,-1 3 0,-3 3 0,1 7 0,-12 4 0,18 0 129,-10 11-129,-3 5 129,-3 3 0,1 3 0,-3 2-129,1 0 129,0 3 0,-1-5-129,0-5 129,5-1-129,-2-3 0,-3-13-129,13 17-129,-13-17-387,17 10-1032,-17-10-2580,15-4-387,-8-8-258,3-1-258</inkml:trace>
  <inkml:trace contextRef="#ctx0" brushRef="#br0" timeOffset="15147.8664">18575 11252 6966,'0'0'4515,"13"0"0,-12 17-387,-1 0-3225,0 15 129,0-3-387,0 10-258,-1-3 0,1 3-129,0-3 0,0 0-129,0 0 129,2-1 0,1-4-129,4-2 129,1-9-129,6 0 0,1-7 0,5-3 0,2-4 0,2-6 0,1 0-129,-1-6-129,1 1-258,-8-12-645,6 12-1677,-12-12-1548,-1 1-516,-10-4 0,0 3-516</inkml:trace>
  <inkml:trace contextRef="#ctx0" brushRef="#br0" timeOffset="15384.88">18523 11483 4902,'-11'0'4902,"11"0"-387,0 0 129,0-15-2967,20 15-129,-10-11-258,11 9-387,-1-5-258,4 5-387,2-1-129,-1-3-258,4 6-387,-8-3-1032,9 3-2580,-10-1-516,1 1 0,-4-1-516</inkml:trace>
  <inkml:trace contextRef="#ctx0" brushRef="#br0" timeOffset="15795.9035">18868 11443 3096,'16'-3'4902,"1"-3"-129,-6 6-129,-11 0-1935,24 1-387,-24-1-903,17 16-387,-12-4-516,1 8-258,-3-2 0,-1 3-129,-2-3-129,0 0 0,0-3 129,-1-2-129,1-13 129,-5 17-129,5-17 129,0 0-129,0 0 0,0 0 0,-4-14-129,4 1 129,0-3-129,1-1 258,5 0-258,2 0 258,-1-2-129,4 2 129,-2 4 0,3 3 0,-12 10 0,19-11-129,-19 11 0,17-2-258,-5 5-387,-12-3-645,20 16-1419,-20-16-2064,18 12 0,-18-12-258,18 5-387</inkml:trace>
  <inkml:trace contextRef="#ctx0" brushRef="#br0" timeOffset="16291.9318">19179 11455 2451,'12'-5'4773,"-12"5"-129,0 0-258,0 0-1290,5 12-1161,-5-12-387,0 23-516,0-23-258,0 26-258,1-14-129,4 3 0,1-3 0,1-1-129,-7-11 0,25 12-258,-9-9 129,2-3 0,5-4-129,0-4 129,1-4-129,1-4 0,-1 2-129,1-3 258,-4 2-129,-5 0 129,-1 5-129,-4 2-129,-11 8 258,0 0-129,0 0 0,0 0 0,-2 18 0,-10-1 0,-1 2 129,-1 10-129,-1 0 0,0 5 129,1 1-129,2 2 129,0-2-129,-1 3 129,2-1-258,2-4 258,-2-2-129,3-3 0,1-4 129,-1-7-129,3 0 0,2-8 129,3-9-258,-6 12 0,6-12-645,0 0-3612,0 0-387,0 0-258,-5-9-387</inkml:trace>
  <inkml:trace contextRef="#ctx0" brushRef="#br0" timeOffset="39451.2565">22407 13083 774,'24'13'3999,"-24"-13"387,22 0-1290,-2 3-516,-7-6-645,13 3-258,-9-7-516,11 5-129,-7-9-387,6 5 129,-5-6-516,4 2 258,-10-2-258,3 2 0,-9-2 0,1 0-129,-8 0 0,-3 12 0,0-19 0,0 19-129,-16-17 129,2 9-129,-4 1 0,1 2 0,-4 2 0,-3 3 0,0 0 0,3 5 0,-1 5 0,0 5 0,1 2 0,3 2 0,1 5 129,4-2-129,-1-1 258,5 7-258,4-2 129,3-2 0,2-1 129,2 0-258,5-3 129,5 0 0,3-3 0,2-6-129,2-2 129,3-3 0,3-6-129,1 0 129,-2 0-129,1-5 0,1-3 0,-4 1-258,1 3-774,-13-6-3096,10 3-516,-8-7-387,3 2-516</inkml:trace>
  <inkml:trace contextRef="#ctx0" brushRef="#br0" timeOffset="39855.2794">23111 12929 903,'0'0'4128,"0"0"645,-4 8-1032,1 8-1419,-14-10-258,10 15-258,-13-9-516,9 10-129,-9-6-387,6 6-258,-5-2-129,4 0-129,-4 4 258,3-2-387,0-1 0,4-4 0,1 1-129,3-4 0,2-4-258,6-10-258,-3 14-903,3-14-2967,-5-9-258,5-3-258,0-1-645</inkml:trace>
  <inkml:trace contextRef="#ctx0" brushRef="#br0" timeOffset="40212.3">22845 12925 3096,'-5'-10'4902,"5"10"-129,0 0-258,-3-12-2064,3 12-903,0 0-387,16 17-387,-16-17-129,20 24-258,-9-7 129,5 2-258,-3-1 0,3 3-129,0 0 129,1-1-129,2-3 0,0 0 0,1-3 0,4-4-129,-2 0 129,1-8-129,-1 1-129,-3-3 0,2 0 0,-6-3-387,0 3-516,-13-14-2193,-2 14-1419,7-15-516,-7 15-129,-1-17-129</inkml:trace>
  <inkml:trace contextRef="#ctx0" brushRef="#br0" timeOffset="40600.3222">23310 12871 6966,'12'-1'4515,"-12"1"0,0 0-1290,0 0-2322,14 9-129,-14-9-129,5 17 0,-5-5-129,0 5-129,0-1 0,0 6 0,-5-2-258,0 3 129,-2-3-129,2 0 129,-3-3-129,6-1-129,0-6 129,2-10-258,0 15-387,0-15-1290,0 0-2580,11-13-387,-1 5-258,-2-8-516</inkml:trace>
  <inkml:trace contextRef="#ctx0" brushRef="#br0" timeOffset="40828.3352">23367 12647 8385,'-13'0'4644,"13"0"-258,0 0-258,0 0-3741,0 0-258,3 9-645,-3-9-1032,14 8-2709,0-4-129,-2 4-516,0-4 129</inkml:trace>
  <inkml:trace contextRef="#ctx0" brushRef="#br0" timeOffset="41335.3642">23647 12588 9804,'-3'34'4773,"1"-17"-129,-3-3-1290,5 11-2451,-5-3-258,4 8-129,-4 2-258,2 2 0,-3 0-129,1 1 0,-2-2-129,0-2 129,-1 3-129,0-4 0,2-4 0,1 1 129,3-5-129,2-1 129,0 3-129,6-3 0,3-2 0,3-2 0,1-3 0,3-2 0,0-3 0,2-1 0,-1-8 129,3 0-129,-3 0 0,1-5 0,0-4 0,-4-1-129,4 2-516,-8-11-903,7 10-3096,-10-7 0,1 4-516,-4 0-387</inkml:trace>
  <inkml:trace contextRef="#ctx0" brushRef="#br0" timeOffset="41755.3883">23501 12886 2451,'16'-5'2322,"-16"5"-645,0 0 258,19-3 0,-19 3 0,0 0 0,0 0-258,18-2-129,-18 2 0,14 0-258,-14 0-129,23 0 0,-11-6-258,13 6-258,-4-4 129,6 3-258,0-6-258,2 3 0,-1 3-387,-5-5-516,7 6-3870,-16-5-258,0 4-258,-14 1-645</inkml:trace>
  <inkml:trace contextRef="#ctx0" brushRef="#br0" timeOffset="49603.8372">18643 12824 516,'0'0'516,"0"0"258,0 0 129,10 4 387,-10-4 0,0 0 645,0 0-129,0 0 258,0 0 0,7 12-129,-7-12-258,0 0 0,0 0-258,0 0-258,-9 0-129,9 0-387,0 0-129,0 0-129,-15 0-129,15 0 0,0 0-129,-14 0 258,14 0-258,-16 0 0,16 0 0,-18 0-129,18 0 129,-21 1-129,7 0 0,2 4 0,0 1 0,-1-1 0,13-5 0,-18 8 0,18-8 0,-13 10 0,13-10 129,0 0 0,0 0-129,0 0 129,0 0 0,0 0 0,-10 11-129,10-11 129,0 0 0,0 13-129,0-13 0,0 19 129,0-19-129,1 20 129,1-8-129,1 2 0,0 1 0,-1 2 129,2-3-258,-1 4 0,-1-1 129,1 2-129,-2 0 0,-1 1 0,2 1 0,-1-1 0,0-1 129,-1 1 0,0 0 0,0-2 0,0 0 0,2-1 0,-2 0 0,0 1 0,0-1 0,-2-2 0,2 2 0,0-3 0,0 3 0,0-5 0,0 0 0,0-12 0,0 20 0,0-20 0,0 17 0,0-17 0,0 17 0,0-17 0,0 16 0,0-16 0,0 14 0,0-14 0,0 0 0,0 13-129,0-13 129,0 0 129,0 0-129,9 0 0,-9 0 0,0 0 0,15-6 0,-15 6 0,12-7 0,-12 7 0,14-1 129,-14 1-129,15-3 0,-15 3 0,19 0 0,-7 0 0,2 0 129,0 0-129,2 0 0,-2 0 129,1 0-129,0 0 0,-4 0 0,-11 0 129,17 0-129,-17 0 0,0 0 0,0 0 0,0 0 129,0 0-258,0 0-129,0-10-774,0 10-3483,0 0 0,0 0-387,-11-4-387</inkml:trace>
  <inkml:trace contextRef="#ctx0" brushRef="#br0" timeOffset="61170.4987">18996 12852 2967,'0'0'3354,"0"0"-387,0 0-387,0 0-387,0 0-258,0 0-258,11-6-129,-11 6-387,0 0-129,0 0-129,0 0-387,0 0-129,0 0 0,0 0-129,0 9-129,0-9 0,0 21 0,0-7-129,0 3 129,0-1-129,0 5 0,1 1 0,1-1 258,1 3-516,-1-1 129,-2 1 0,2-2 0,-2 2 0,0 1-129,0-4 258,0-2-129,0-6 129,0 1 0,0-14 0,2 15 0,-2-15 0,0 0 129,0 0-129,0 0 0,0 0-129,10 0 129,-10 0 0,0 0-258,0 0-129,6-20-1161,-6 20-2580,0 0-129,0 0-516,0 0 0</inkml:trace>
  <inkml:trace contextRef="#ctx0" brushRef="#br0" timeOffset="61823.5361">19019 13326 1032,'0'0'3225,"-8"8"516,8-8-1548,-11 9-516,11-9-387,-6 14 0,6-14-129,0 15-258,0-15-129,0 15-258,0-15-129,0 0 129,19 11-258,-19-11-129,15 0 129,-15 0-258,14-5 129,-14 5 0,11-9 0,-11 9 0,6-12-129,-6 12 129,0 0 0,-3-14-129,3 14 129,0 0 0,-14 0-129,14 0 129,-12 0 0,12 0-129,0 0 129,-10 11-129,10-11 0,0 0 0,-1 11 0,1-11-258,0 0 0,5 11-903,-5-11-2709,0 0-387,14 0 0,-14 0-258</inkml:trace>
  <inkml:trace contextRef="#ctx0" brushRef="#br0" timeOffset="67423.8564">19494 12746 1032,'0'0'3225,"0"0"0,0 0-774,0 0-387,0 0-516,0 0-258,0 0-129,0 0-129,0 0-387,0 0 258,0 0-387,0 0 0,0 0-129,-8 0-129,8 0 0,-16 12-129,6 2 129,-1 1-129,-3 2 129,2 8 0,-2-2-129,5 8 387,-5 1-258,7 4 0,-1 0 0,2 3-129,3 0 258,3 4-258,3-5 129,7 0-129,1-4 129,6-1-129,0-6 129,2-1-129,-2-7-129,-2-6-129,0 2-645,-15-15-2064,15 11-1419,-15-11-387,0 0-129,0 0-387</inkml:trace>
  <inkml:trace contextRef="#ctx0" brushRef="#br0" timeOffset="68418.9131">19927 12954 1,'0'0'3869,"0"0"259,0 0-129,4 11-1290,-4-11-516,-3 13-387,3-13-516,-12 20-258,-1-7-129,5 6-516,-7-1 0,3 4-129,-4 0-129,2 4 0,-2-2 0,2-1-129,4-1 0,-1-2 129,2-2-129,3-3 0,0-4 0,6-11-129,-7 17-258,7-17-387,0 0-903,0 0-2064,0 0-774,0 0 0,0 0-258</inkml:trace>
  <inkml:trace contextRef="#ctx0" brushRef="#br0" timeOffset="68790.9344">19692 12973 5031,'0'0'4515,"8"5"129,-8-5-387,19 16-2322,-19-16-258,25 15-387,-25-15-387,30 25-258,-13-13-258,5 4-258,-2-1-129,3 2 0,-3 2 0,1 1 0,1-3-129,-5 3 258,1-2-129,-4-2 0,2 0 0,-4-2 129,0-4-258,-12-10-129,16 19-645,-16-19-1677,0 0-1806,0 0-129,13 0-645,-13 0 0</inkml:trace>
  <inkml:trace contextRef="#ctx0" brushRef="#br0" timeOffset="69606.9813">20480 12905 2580,'0'0'4644,"0"0"-387,0 0 258,0 0-2322,0 0-258,0 0-516,0 0-129,-8 0-516,8 0-258,0 0 0,-12 7-129,12-7-258,-18 15 0,5-8 0,-1 3 0,-2 2-129,-3 0 0,-1 0 0,0 2 129,0-2-129,-1-1 0,2 1 0,4-3 0,2 0 0,0-1 0,13-8 0,-11 12 0,11-12 0,0 0 0,0 12 0,0-12 0,14 8 0,-1-6 0,0 5 0,4 1 0,-3 0 129,6 1-129,-3 3 129,3 2 0,-2 1-129,-2-1 0,-1-2 0,-3-2 0,-12-10 0,19 17 0,-19-17 0,0 0-129,0 0-129,0 0-258,13 0-1677,-13 0-2193,0-15-387,0 15-129,-2-14-516</inkml:trace>
  <inkml:trace contextRef="#ctx0" brushRef="#br0" timeOffset="70623.0394">20686 12864 258,'7'8'3870,"-7"-8"129,0 24-129,0-1-1677,0-8-774,0 11 129,0-6-516,2 11-129,-2-8-258,5 3-129,-4 1 0,6-1-258,-4-6 0,0 1-129,-1-4 0,0-4-129,0-1 0,-2-12-258,1 19-516,-1-19-1161,0 0-2322,0 0 0,0 0-645,0-7 516</inkml:trace>
  <inkml:trace contextRef="#ctx0" brushRef="#br0" timeOffset="71112.0674">20902 12920 903,'-8'29'3870,"-3"-10"387,5 2-258,1 6-2193,-3-8-129,8 9-258,0-7 0,6 9-387,-1-10-258,10 5-258,-4-8 0,5 3-129,-1-8-258,4 2 129,-2-11-129,1 1 0,0-4 0,-2-1-129,3-10 0,-5-3 0,-1-2 0,-2-4 129,-5-1-129,-3-7 129,-3 1-129,-3-4 129,-7 2-129,-4 0 129,-2 3-129,-3 1-129,-1 6 258,1 5-129,0 5 0,4 5 0,0 4-129,4 0 129,11 0-258,-15 14-258,15-1-903,0-13-2838,0 19 0,0-19-516,9 18-129</inkml:trace>
  <inkml:trace contextRef="#ctx0" brushRef="#br0" timeOffset="71547.0921">21150 12697 8643,'11'-4'4773,"3"4"-387,-14 0-258,17 12-3354,-3 4-129,-4 2-258,4 9-129,-2 1-129,0 4 0,0 4 0,-2 1 129,-2 0-258,-1-1 0,-2-3 0,-2 0-258,-3-4 258,0 0 0,-2-4-129,-4-5 0,3-2-129,3-18-129,-9 25-903,9-25-2064,-11 5-1161,11-5-258,0 0-387</inkml:trace>
  <inkml:trace contextRef="#ctx0" brushRef="#br0" timeOffset="72732.16">21397 12617 2451,'0'0'3870,"0"0"-129,0 0-1806,0 0 0,0 0-645,0 0-258,0 0-258,13 0-258,-13 0 0,11 0 129,-11 0-129,18-2-258,-18 2 129,21-4-258,-21 4 129,23-3-129,-12 0 0,-1 3 0,-10 0 0,21 0 0,-21 0 0,15 5 129,-15-5-129,12 8 129,-12-8 0,0 0 0,0 0-129,13 13 129,-13-13-129,0 0 0,0 11 0,0-11 0,0 11 0,0-11 0,-1 19-129,-2-8 129,1 3-129,1 1 129,-2 2-129,3 1 0,0 5 0,0-4 0,0 5 0,0 1 0,0 2 0,2-1 0,-1 0 0,0 1 0,0-2 0,0 1 0,0-2 0,2 0-129,-3 4 129,3-7 0,-3 3 0,3-5-129,-3 0 258,0-3-129,0-3 0,0-2 0,0-11 0,-3 13 0,3-13 0,0 0 0,-15 4 0,15-4 129,-13 4-129,13-4 129,-13 3-129,13-3 129,0 0-129,-14 4 0,14-4 0,0 0-258,0 0-2064,0 0-1935,11-5-516,-7-7-129,1 0-516</inkml:trace>
  <inkml:trace contextRef="#ctx0" brushRef="#br0" timeOffset="87299.9931">17695 13734 2580,'0'0'2967,"0"0"-903,12 12-516,-12-12-645,0 0-258,0 0-516,0 0-129,0 0-129,0 0-774,0 0-645,0 0-1032,0 0-387,0 0 259</inkml:trace>
  <inkml:trace contextRef="#ctx0" brushRef="#br0" timeOffset="89575.1234">17695 13734 258,'-22'-1'2322,"22"1"-258,0 0 129,0 0-387,6 2-129,-6-2-258,0 0-129,0 0-258,0 0 0,0 0-387,0 0 129,0 0-387,0 0 129,0 0-129,0 0 258,0 0-258,10 3 0,-10-3-129,0 0 0,0 0 0,15 5 0,-15-5-129,0 0 0,15 4 0,-15-4 129,17 3-129,-17-3 0,17 4-129,-6-2 129,-11-2 0,20 1-129,-20-1 129,21 0-129,-10 0 0,2 2 129,-2-2-129,1 0 0,2 0 0,-2 0 0,2 3 0,-1-3 0,1 2 0,-1-2 0,0 0 0,0 0 258,-1 0-258,2 0 0,-3 0 0,3 0 0,-3 0 0,-1 0 0,1 0 0,-11 0 0,19 0 0,-19 0 0,16 3 0,-16-3 0,18 1 0,-18-1-258,16 1 258,-16-1 0,18 0 0,-18 0 258,19 0-258,-8 0 0,0 2 0,0-2 0,1 0 0,1 0 0,4 0 0,2 0 0,1 0-258,-1-3 258,2 1 0,2 0 0,0-3 0,1 3 0,-4 1 0,1 0 0,0-2 0,1 2 0,2 0 258,-1 1-258,1-3 0,-3 3 0,4-3 0,-2 2 0,-1 0 0,-1 1 0,-1 0 129,0 0-129,-1 0 0,0 0 0,-1 4 0,0-3 0,1 2 0,-1-3 0,0 2 0,2-2 0,-1 2 0,1-2 129,0 0-129,0 0 0,1 0 0,0-3 0,0 2 0,0-3 129,4 0-129,-2 1-129,0 1 129,0-2 0,1 1 0,0-1 0,0 0 0,-1 0 0,1 2 0,-1-3 0,3 0 0,0 3 0,-1-1 0,0 1 0,3 2 0,2-1 0,-2-1 0,1 2 0,-1 0 0,2 0 0,-2 0 129,0 0-129,-1 0 0,-1 0 0,-1 0 0,0 0 0,1 0 129,0 0-129,0-2 0,2 2 129,-2 0-129,2 0 0,-1-2 129,2 1-129,1-1 129,0 0 0,0 1-129,-1-1 129,3 0-129,-2-1 0,2 0 0,1 0 129,1 2-129,0-2 0,3-1 0,-2 0 129,2 1-129,-1 0 0,-2-1 129,4-1-129,-5 0 129,-1 5-129,-1-2 129,1 2-129,-3-1 0,1-1-129,-1 2 129,-1 0 0,1 0 0,0 2 0,1-1 0,-2-1 0,1 0 0,2 2 129,-1-2-129,3 0 0,-1 0 0,4 0 129,-2 0-129,1 3 0,0-3 129,-5 2-129,3 0 0,-3 1 0,-2 1 129,0-1-129,-3 0 0,1 0 0,0 1 0,2-3-129,0 0 129,4 1 0,-2-2 0,1 0 0,1 1 0,-1 1 0,2 0 0,-2 1 0,2-1 0,-2 0 0,4 1 0,1-1 0,0 0 0,5-1 0,-2-1 0,1 0 0,0 0 0,-1 0 129,-2 0-129,-2 0 0,-3 0 0,-2 0-129,0-1 129,-3 1 0,-2 0 0,-1-2 0,-2 2-129,-1 0 129,-1-2 0,1 2 0,-4-3 0,-1 1 0,-2 2 0,-1 0 0,1-2 129,-1 2-129,-2 0 0,-11 0 0,21 0 0,-11 0 0,2-1 0,2-1 129,-1 2-129,5-2 0,-2-1 0,4 3 0,1-3 0,2 1 0,0-1 0,0 0 0,1 0 129,-1 0-129,-1-1 0,0-1 0,-2 5 0,-2-5 0,0 4 0,-4-1 0,1 2-129,-3-2 129,0 2 0,0 0 0,-12 0 0,18-3 0,-18 3 0,13 0 0,-13 0 0,0 0 0,13 0 0,-13 0 0,0 0 0,0 0 0,13 0 0,-13 0 0,0 0 0,0 0 0,0 0 0,10 0 0,-10 0 0,0 0 0,0 0 0,0 0 0,0 0-129,0 0-258,4 10-903,-4-10-2967,-7 0-387,7 0-387,0 0-129</inkml:trace>
  <inkml:trace contextRef="#ctx0" brushRef="#br0" timeOffset="90858.1967">22685 13472 3483,'-6'7'4257,"6"-7"-1032,0 0-645,0 0-258,0 0-387,0 0-387,0 0-387,0 0-129,0 12-129,0-12-258,0 0-129,9 7-129,-9-7 0,14 14 0,-14-14-258,17 10 129,-17-10-129,17 15-129,-17-15 129,19 17 0,-19-17-129,18 9 0,-18-9 129,18 12-129,-18-12 0,18 10 129,-18-10-129,15 9 0,-15-9 0,15 11 0,-15-11 129,13 10-129,-13-10 0,13 11 0,-13-11 0,9 14 0,-9-14 0,0 0 0,12 11 0,-12-11-129,0 0 129,11 12 0,-11-12 0,0 0 129,0 0-129,0 0 0,0 0 0,10 10 0,-10-10 0,0 0 0,0 0 0,0 0 0,0 0 0,0 0 0,0 0 0,0 0 0,0 0 0,0 0 0,0 0 0,0 0 129,0 0-129,0 0 0,0 0 129,0 0-129,0 0 0,0 0 0,0 0 0,0 0 0,0 0 0,0 0 0,0 0 0,-9 11 0,9-11 0,-15 9-129,15-9 258,-16 13-129,16-13 0,-21 16 0,9-5 0,1-4 0,0 3 0,1 2 0,-3-6 0,13-6 0,-16 16 0,16-16 0,-12 9 0,12-9 129,0 0-129,0 0 0,0 0 0,-12 10 129,12-10-129,0 0 0,0 0 0,0 0 0,0 0 129,0 0-129,0 0 0,-5 12-129,5-12 129,0 0 0,0 0 0,0 0 0,0 0-129,0 0 0,0 0-258,0 0-129,0 0-129,0 0-774,0 0-645,0 0-2451,0 0-645,0 0 0,0 0-129</inkml:trace>
  <inkml:trace contextRef="#ctx0" brushRef="#br0" timeOffset="91887.2556">23010 13571 1935,'0'0'3870,"0"0"-387,-7 4-1032,7-4-387,0 0-387,0 11-258,0-11-258,0 0-129,0 0-258,0 0-129,0 0-258,-8 17 0,8-17-129,-3 12 129,3-12-129,-4 17-129,4-17 0,-1 18 0,1-18-129,0 20 129,0-9-129,0 0 0,0-11 0,5 18 0,-5-18 0,6 15 0,-6-15 0,8 12 0,-8-12 0,0 0 129,16 10-129,-16-10 0,14 3 129,-14-3-129,18 0 0,-18 0 0,19 0 0,-19 0 129,17-11-129,-17 11 0,18-13 129,-18 13-129,15-17 129,-15 17-129,15-18 129,-8 7 0,-2 0-129,-1-1 0,-3-1 129,-1 1-129,0 0 0,-4 1 0,4 11 129,-11-15-129,11 15 0,-20-9 129,9 9 0,-2 0-129,0 2 0,0 5 0,0-1 129,0 5-129,-1-2 0,3 2-129,-2 1 129,2 0 0,4-2-258,7-10-129,-7 29-1548,7-29-2451,-3 16-387,3-16-258,0 0-387</inkml:trace>
  <inkml:trace contextRef="#ctx0" brushRef="#br0" timeOffset="106831.1104">17394 13998 258,'8'6'2967,"-8"-6"-516,0 0 0,0 0-387,0 0-258,0 0-258,0 12-258,0-12-258,0 0 129,0 0-387,0 17 129,0-17-387,0 14 0,0-14 0,0 15-129,0-15-129,0 17 0,0-17 0,0 22-129,0-11 258,0 2-258,-3 3-129,3-1 129,0 3 0,-1 1-129,1-3 129,0 4-129,0 1 0,0-1 129,0 4-129,0-2 129,1 0-129,2 2 129,-2 5-129,1-1 129,-2-1 0,1 2 129,-1-3-129,0 3 0,0-1 129,0 1-258,0-4 129,0 3 0,-1-2 0,1 4-129,-2-1 129,1 0-129,-2-3 258,2 6-129,-1-3 0,0-2-129,-1 1 129,2-1-129,-1-5 129,2 3-129,-2-1 0,2 1 0,-1-3 129,0 3-129,1 0 0,0 1 129,-1 2-258,0 2 258,0-4-129,-2 1 0,1-2 0,1-2 0,-1 4 0,1-5 0,0-2 0,1 0 0,0 1 129,0 0-129,0-1 0,0 2 0,0 2 129,0-2-129,0 3 0,0 0 0,0-2 0,0 3 0,0-3 0,0 0 0,0-2 0,0 4 0,0 0 0,0-1 0,0-1 0,0 0 0,0 1 0,0 2 0,0-6 0,0 1 0,0-2 0,0 1 0,0-2 0,0-1 0,0-1 0,0-2 0,-1 2 0,1-1 0,0-1 0,-2 9 0,2-1 0,0-1-129,0 1 129,0 0 0,0 2 0,0-2 0,0-2-129,1-6 129,0 0 0,1-1 0,-1-1 0,1 1 129,0 3-258,-1-2 129,2 1 0,-2-1-129,0 3 129,0 2 0,0-2 0,0-1-129,1 0 129,-2 1 0,0 0 0,0-1 0,0-3 129,2 2-129,-2-1-129,1 0 258,-1 1-129,1-3-129,1 4 129,-2-2 0,2 0 0,-1 0 0,-1 0 0,0 3 0,0-3-129,0 2 129,0 2 0,0 0 0,0 3-129,0-1 129,0-6 0,0 5 0,0-2 0,0-1 0,0-4 0,1 2 0,0-2 0,2 0 0,-3-12 0,2 19-129,-2-19 129,1 15-129,-1-15-129,0 0 129,0 0-387,0 0-516,0 0-1161,0 0-2193,0-10-258,0 10-129,0-12-258</inkml:trace>
  <inkml:trace contextRef="#ctx0" brushRef="#br0" timeOffset="107874.17">17226 16552 903,'0'0'4128,"0"0"258,0 0 0,0 0-2064,7 12-258,-7-12-387,0 0-387,0 0-258,2 22-258,-2-22-129,5 24-258,-3-7 0,4 6 0,-3-1-258,4 0-129,-1 4 0,1-1 129,2 2-129,-2-4 0,-1 0 0,1-1 0,1-5 0,-2 3 0,0-7 0,1 2 0,-2-3 0,-5-12-129,16 14 258,-16-14-129,15 3 0,-15-3 0,18-5 129,-18 5-129,17-23 129,-9 10 0,1-7 0,-1 2-129,1 3 129,-1-5-129,3 2 0,-1-2 0,1 0 0,-2 0-129,3-1 129,-2 1 129,-2-2-258,0 6 129,-1 4 0,-7 12 0,9-13 0,-9 13 0,0 0 0,0 0 0,0 0-129,0 0 0,9 8-129,-9-8-903,4 12-2709,-4-12-516,0 0-774,0 0 0</inkml:trace>
  <inkml:trace contextRef="#ctx0" brushRef="#br0" timeOffset="109214.2467">17396 17166 3354,'-10'12'3999,"10"-12"-1161,0 0-258,0 0-516,0 0-387,0 0-387,-14 0-129,14 0-258,0 0-258,0 0-258,0 0 0,0 0-129,-14 0 129,14 0-258,0 0 0,0 0 129,-10 11-129,10-11 129,-5 11-129,5-11 129,-5 15 0,5-15-129,-1 17 129,1-5-129,0-12 0,0 20 0,1-8-129,-1-12 387,10 18-387,-10-18 129,14 15-129,-14-15 129,19 12 0,-19-12-129,18 1 129,-6 2-129,-12-3 129,20 0-129,-20 0 0,20-4 0,-20 4 0,20-7 0,-20 7 0,17-15 0,-17 15 0,16-18 0,-16 18 0,9-17 0,-5 5 129,-4 12-129,2-13 0,-2 13 0,0-19 0,0 19 0,-7-20 0,1 9 0,-2-1 129,-1 0-129,-2 4 129,11 8-129,-19-15 0,19 15 0,-20-5 129,20 5-129,-16 0 0,16 0 0,-11 0-129,11 0-129,-7 15-129,7-15-1419,-8 14-2580,8-14-387,-6 15-258,6-15-516</inkml:trace>
  <inkml:trace contextRef="#ctx0" brushRef="#br0" timeOffset="122374.9994">17190 17232 516,'-2'12'2193,"2"-12"-258,0 0-258,0 0 0,0 0-516,-11 2 0,11-2 258,0 0-258,0 0 0,0 0-129,0 0 0,-10-7-129,10 7 0,0 0 0,0 0-258,0 0 0,-9-7-129,9 7-129,0 0-129,-16-3 0,16 3 129,-10-7-258,10 7 0,-15-5 0,15 5 0,-17-5-129,17 5 129,-19-2 0,19 2 0,-21-2-129,21 2 258,-20 0-258,9-3 129,-1 1 0,-1 2 0,-2 0 0,0 0 0,-1-2 0,2 2 0,-4-3-129,2 0 0,-3-4 129,2-2 0,-2 4 0,0 0 129,-1-4-129,2 1 0,-1 1 129,0 2 0,-1 0-129,0-6 129,0 2-129,0 0 0,-1-2 0,2-1-129,-3-1 129,2 2 0,-1 1-129,-1 3 129,0-2-129,1 1 129,-1 1-129,-3 2 129,2-2-129,-3 0 129,0-4-129,0 3 129,0-5-129,-2 4 0,1-3 129,0 1-129,2 0 129,0-6-129,3 3 0,-3 0 0,3 1 129,1-6-258,-1 0 129,0 2 0,-4-3 129,1 6-129,-2-9 0,2 0 0,-1 0 0,0 2 0,1-7 129,1 3-129,4 1 0,0-3 0,-1 3 0,1 0-129,-3 0 129,-2 0 0,0 7 0,1-5 0,-2 0-129,2 0 129,1 0-129,1 1 129,4-2-129,0 0 258,5 1-258,-2 3 129,5-1 0,-1 1 0,1-7 0,0 1 0,0-2 0,0 1 0,1-1 0,2-4 0,-1 2 129,3-3-258,0 7 129,2 1 0,-2 3 0,1-3 0,-1 1 0,0 2 0,0-2 0,-1 0 0,3-3 0,-1 1 129,1 0-129,0 2 0,2-1-129,0 0 129,1 5 0,0-2 0,0 0-129,0 2 129,0 0-129,0-4 258,1 1-258,4-3 129,0-4-129,1 3 129,-1 2 0,1 2 0,1-1-129,-2 4 0,0 1 129,-1 1 0,1 0 0,1-1 0,1-5 0,-1-3 0,3 1 129,0-3-129,1 1 0,-2 0 0,-2 1 0,1 3 0,-1 4 129,-1 1-258,1-2 129,-2 3 129,3-4-129,3-1 0,0-1 0,1-1 0,1 1 0,0-2 0,1 1 0,-1 3 0,-1 2 0,0 3 0,-1 2 129,-2-1-129,1 2 0,1-1 0,0-5 0,3 0 0,-1 1 0,3-3 129,-2 2-129,0 2 129,1-2-129,-1 2 129,1 3-129,-1-1 129,0-2 0,-1 2-129,2-7 129,1 3-129,-1-6 129,2 1-129,2-2 129,-1 2-129,0 1 0,0-2 0,0 7 129,0-1-129,1 0 0,0 4 0,-2 1 0,3-3 0,-1 3 129,2 2-129,1-3 0,-2 2 0,1 1 0,1 0 0,-3 3 129,1 4-129,-1-5 129,2 0-129,0 1 0,0-2 129,2-1-129,0 1 0,0 0 0,2-2 0,-1 3 0,0 0 0,-3 1 129,0 1-129,-3 3 0,-1-1 129,0 0-129,-2 0 129,1 0-129,-3 1 0,4-1 0,-3-2 0,3 1 0,-2 0 0,1 1 0,-1 2 0,-2-1 0,4 1 0,-3 1 0,1-2 0,-2 2 0,1 1-129,0-3 129,0-2 0,0-1-129,0 1 129,-2 5 0,2-2-129,-1 1 129,-2-1 0,1 3 0,-11 1 0,18-3 0,-18 3 0,15-1 0,-15 1 0,15-5 0,-15 5 0,14-3 0,-14 3 0,15-3 129,-15 3-258,15-4 129,-15 4 0,13-1 0,-13 1 0,13-4 0,-13 4 0,13-3 0,-13 3 0,12-2 0,-12 2 0,11-4 0,-11 4 0,0 0 0,16 0 0,-16 0 0,0 0 0,13 0 0,-13 0 0,0 0 0,0 0 0,12 2 129,-12-2-129,0 0 0,0 0 0,0 0 0,0 0 0,0 0 0,0 0 0,0 0-129,0 0 129,0 0-258,0 0 0,9 11-516,-9-11-2322,-6 0-1548,6 0-387,-18 4-258,5-4-516</inkml:trace>
  <inkml:trace contextRef="#ctx0" brushRef="#br0" timeOffset="123419.0592">16661 13718 1032,'0'0'3612,"-10"0"-129,10 0-516,0 0-516,0 0-387,0 0-516,0 0 0,-4-14-387,4 14-129,0 0 0,0 0-258,0 0-129,0 0 0,6 2-258,-6-2 129,9 15-258,-9-15 0,17 13 0,-7-4 0,2-5-129,0 4 0,0-1-129,4 0 129,-3 0 0,2 1-129,-1 1 129,-1-2-129,1 1 0,1-1 129,-2-2 0,3 0-129,-4 0 0,3 2 129,-2 0-129,-1-1 0,1-2 129,-1 1-129,0 2 0,-2-5 0,1 1 0,1-1 0,-2-2 0,-10 0 0,19 2 0,-19-2 0,12 0 0,-12 0 0,0 0 0,0 0 0,0 0 0,0 0 0,0 0 0,0 0 0,0 0 0,0 0-129,0 0 129,0 0 0,0 0-129,0 0 129,0 0 0,0 0-129,0 0 129,0 0-129,0 0-129,0 0-258,0 0-1548,0 0-2451,0 0-129,0 0-387,-1 11-387</inkml:trace>
  <inkml:trace contextRef="#ctx0" brushRef="#br0" timeOffset="124383.1143">17001 13926 1548,'0'0'2451,"0"0"-516,9-14-129,-9 14-258,0 0 0,0 0-258,0 0 129,10-3-258,-10 3 129,0 0-258,6-13-258,-6 13 129,0 0-258,0 0-129,0 0-129,13-3-129,-13 3 0,0 0-129,0 0 0,0 0 129,0 0 0,0 0 129,0 0-129,0 0 0,0 0 129,0 0-129,0 0 129,-5 12-129,5-12 0,-11 12 0,11-12 129,-13 15-258,13-15 0,-18 23 0,8-10 0,-1 1-129,-3 2 129,1 2 0,-2 1-129,1 1 129,-5-3-129,7 4 129,-2-5 0,2 5 0,0-1-129,1-2 129,0-1-129,2 1 129,2 0-129,0-2 129,1-3-129,6-13 129,-10 16-129,10-16 0,-4 11 0,4-11 129,0 0-129,0 0-129,0 0 129,0 0 0,0 10-129,0-10-387,0 0-1290,0 0-2580,0 0-129,0 0-516,0 0-387</inkml:trace>
  <inkml:trace contextRef="#ctx0" brushRef="#br0" timeOffset="130062.4391">12997 15738 3354,'6'-16'4128,"-6"16"-1161,2-15-516,-2 15-516,0 0 0,0 0-516,0 0 0,0 0-387,0 0-129,0 0 0,-5 5-258,5-5-258,-10 17-129,3-1 0,-3 0-258,-1 5 129,-2 2-129,-2 3 0,0-1 0,1 3 129,-2-3-129,0-1 0,0 0-129,2-2 129,0-6 0,3-1-129,1-3 129,2-1-129,8-11 129,-10 15 0,10-15-129,0 0 129,-3 10-387,3-10-129,0 0-774,0 0-1290,0 0-1935,0 0-387,0 0-258</inkml:trace>
  <inkml:trace contextRef="#ctx0" brushRef="#br0" timeOffset="130427.46">12667 15644 1935,'0'0'4386,"0"0"387,0 0-387,0 0-2322,5 22-645,1-12-387,10 18 0,-5-7-387,10 7 0,0 0-258,5 6 0,-1-5-258,2-1 129,-1-4-129,2 0 129,-3-4-258,0 2 129,-4-8-129,-1-2 129,-4 0-129,2 0 0,-5-2 0,0-1 0,-2-2-258,-11-7-258,19 11-903,-19-11-2967,0 0-258,0 0-516,11 0 0</inkml:trace>
  <inkml:trace contextRef="#ctx0" brushRef="#br0" timeOffset="131063.4964">13161 15751 4257,'0'0'4902,"7"-5"-258,-7 5-516,0 0-2580,21 0-258,-21 0-387,25 2-258,-11-2-129,7 1-258,-2-1 0,1 0 0,0 0-129,1 0 0,-4 0 0,2 0-129,-2 0-129,-6 0-129,5 3-387,-16-3-1290,11 0-2322,-11 0-516,0 0-258,0 0-258</inkml:trace>
  <inkml:trace contextRef="#ctx0" brushRef="#br0" timeOffset="131370.514">13176 15880 1419,'-11'11'4644,"11"-11"258,0 0-258,1 14-2064,-1-14-645,20-1-645,-10-8-258,12 9-258,-2-4-258,2 4-258,0-7-129,2 4 0,-5 2 0,0 1-129,-1 0 0,-4 0 0,-1 1-129,-13-1-129,20 12-1161,-20-12-3096,0 0-129,11 0-387,-11 0-258</inkml:trace>
  <inkml:trace contextRef="#ctx0" brushRef="#br0" timeOffset="132199.5613">14041 15625 2709,'0'0'4773,"0"0"-387,0 0-774,0 0-1290,-14 0-516,14 17-516,-12-8-258,10 11-387,-10-1-258,2 8 0,-2 0-129,1 2-129,-3 2 0,0 2 0,-2-2-129,2-3 0,-2-2 0,5-4 0,-2-3 0,3-3 0,10-16-129,-11 11-258,11-11-645,0 0-2193,0 0-1419,1-14-129,5 4-387</inkml:trace>
  <inkml:trace contextRef="#ctx0" brushRef="#br0" timeOffset="132550.5813">13804 15599 4257,'0'0'4902,"0"0"0,0 0-516,0 0-2580,11 13-387,-11-13-387,29 25-258,-14-11-258,9 6-129,-4 0 129,4 5-258,1 0-129,-2 0 0,0-1 0,-3-2 0,0 2-129,-4-5 129,0 3-258,-1-4 258,-4-4-258,0 0 129,-3-3-129,-8-11-129,15 20-387,-15-20-1161,0 0-2838,0 0-129,11 0-387,-11 0-387</inkml:trace>
  <inkml:trace contextRef="#ctx0" brushRef="#br0" timeOffset="133047.6099">14338 15583 3612,'1'13'4902,"-1"-13"-129,0 19-387,0-19-2322,0 29-516,-1-11-387,1 10-387,1-3-387,3 4-129,-3 3-129,1 0 0,-2-4 0,0-2 0,0-1-129,0-4-129,0-4 0,0-8-129,0 4-387,0-13-1161,0 0-2580,0 0-387,-3-9-129,-1-4-258</inkml:trace>
  <inkml:trace contextRef="#ctx0" brushRef="#br0" timeOffset="133399.63">14213 15727 4902,'0'0'5160,"0"0"-387,0 0-129,0 0-2838,0 0-645,15 0-258,-15 0-258,28-12 0,-12 4-258,5 1-258,2 2 129,0 4-129,-2-1 0,0 2-129,2 0 129,-2 0-129,-2 3 129,-2 2-129,-3-3 0,0 0 0,-1 2-129,-13-4-258,20 7-1161,-20-7-2838,0 0-516,5-13-129,-5 13-516</inkml:trace>
  <inkml:trace contextRef="#ctx0" brushRef="#br0" timeOffset="134714.7052">14708 15625 1935,'-12'0'4773,"12"0"-387,-12-5 129,12 5-1935,-6-12-516,6 12-645,0-12-258,0 12-258,0-16-387,0 16 129,11-17-258,-11 17-129,11-13 0,-11 13-129,15-16-129,-15 16 129,18-11 0,-7 7 0,-11 4-258,22-11 258,-10 7-258,2 1 258,-2 3 0,1 0-129,-2 1 129,1 5-129,0 2 129,-2 4-129,0-1 129,-1 2-129,-2 0 0,-1 1 129,-2 2-258,-2 1 129,-2 0 0,0 3 0,-2-3 0,-3 3 0,-2 5 0,-3-5 0,-2 2 0,-1-2 0,-3 1-129,1-4 129,-4 3 0,1-3-129,2-3 129,2-1 0,-1-1 0,5-2 0,10-10-129,-16 18 129,16-18 0,0 0 0,-8 10 0,8-10 0,0 0 0,0 0 129,0 0-129,0 0 0,0 0 0,9 7 129,-9-7-129,18 0 129,-6 0 0,2-2-129,1 1 129,5 1-129,-1-1 129,1-2-129,1 3 0,-3 0 129,-1 0-129,-2 0 129,-1 0 0,-2 0-129,-12 0 0,18 1 129,-18-1 0,0 0 0,11 2-129,-11-2 129,0 0-258,0 0 129,0 0 0,0 0-258,0 0-129,0 0-774,14 6-3612,-14-6 0,0 0-645,0 0-258</inkml:trace>
  <inkml:trace contextRef="#ctx0" brushRef="#br0" timeOffset="141511.0939">17979 15183 1806,'0'0'3870,"0"0"516,0 0-1290,0 0-516,0 0-516,0 0-516,2-7-387,-2 7-129,0 0-258,0 0-258,0 0-129,0 0-129,-8-11 0,8 11 0,-14-2-258,14 2 129,-19-2 0,9 0-129,-3 1 129,-2 1-129,-1 0 0,2 0 258,0 3-258,0 1 129,0 1-129,2 0 0,2 0 129,10-5-129,-13 11 0,13-11 0,-12 10 0,12-10 0,-3 11 0,3-11 0,0 13 129,0-13-129,0 17 0,0-6 129,0 3-129,1 1 0,0 2 0,-1 2 0,1 0 0,3 2 0,-4 1 0,1 0 0,1 1 129,-2 1-129,0 0 0,2-2 0,-1 3 129,-1 0-129,0 0 129,2 1-129,-2-2-129,0 0 258,0 2-258,0-1 129,0-3 0,0-1 0,2-1 0,-1-5 0,1 3 0,2-7 0,-4-11 129,6 19-129,-6-19-129,5 15 129,-5-15 0,0 0 0,3 11 0,-3-11 0,0 0 0,0 0 0,0 0 0,0 0 129,0 0-129,0 0 0,12 4 0,-12-4 0,13-1 129,-1 1 0,-1 0-129,3-3 129,3 1-129,2 2 129,-2-4 0,1 3 0,1 1-129,-3 0 129,-2 0-129,-1 0 129,-13 0-129,15 0 0,-15 0 0,0 0 0,0 0 0,0 0-258,0 0-258,0-11-2451,0 11-1677,0 0-258,0 0-258,-13-5-516</inkml:trace>
  <inkml:trace contextRef="#ctx0" brushRef="#br0" timeOffset="143854.228">18503 15337 1,'0'0'3482,"0"0"388,0 0-903,0 0-258,0 0-516,0 0-387,0 0-258,0 0-387,0 0-129,0 0-387,0 0 129,0 0-387,0 0-129,0 0 129,0 0-129,0 0-129,0 0 0,0 0 0,0 0 0,0 0-129,-8 9 129,8-9-129,-10 23 0,3-5 0,-4 2 0,-1 2-129,1 3 258,-2 0-129,0-2 0,1-1 0,-2-1 0,6-7 0,1-2 129,2-1-129,5-11 0,-8 16 0,8-16 129,-4 11-129,4-11 0,-6 13 0,6-13 0,-5 15 0,5-15 258,-11 13-258,11-13 0,0 0-258,-9 11 129,9-11-129,0 0-387,0 0-774,0-7-3096,0-5 0,0 12-645,2-24 129</inkml:trace>
  <inkml:trace contextRef="#ctx0" brushRef="#br0" timeOffset="144231.2495">18276 15400 3612,'0'0'4773,"0"0"-258,0 0-258,0 0-2451,0 0-387,0 0-258,25 7-258,-14-3-129,10 7-387,-2-4 0,7 10-129,-4-4 129,2 3-258,-1-1 129,-1 3-258,2-3 129,-3 2-129,-2-3 129,1-2-129,-5 1 0,-1-4 0,-3-3-129,-11-6-129,17 7-516,-17-7-903,0 0-2838,10-15-129,-10 15-387,0-19-258</inkml:trace>
  <inkml:trace contextRef="#ctx0" brushRef="#br0" timeOffset="145171.3033">19138 15294 2709,'0'0'3999,"0"0"-645,1-11-516,-1 11-516,0 0-645,0 0-129,0 0-387,0 0-258,-9 4-129,9-4-129,-15 8-129,15-8-129,-21 10 0,11-3 0,-4-3-129,0 3-129,-1 3 0,-2-1 0,1 1 0,1 1-129,-1 0 0,2 1 0,3 0 0,-2-2 0,13-10 0,-15 16-129,15-16 258,0 0-129,0 13 258,0-13-258,10 4 129,4 0 0,-1-2 0,1 2 0,4 0-129,-1 3 0,0 0 0,-1-1 0,0 1 0,-1 2-129,-2-1 258,-2 2-258,0-3 129,-11-7 0,14 14 0,-14-14 0,0 0 0,14 12 0,-14-12 0,0 0-129,0 0-129,0 0-516,13 5-1032,-13-5-2709,0 0-258,0 0-387,8-7-258</inkml:trace>
  <inkml:trace contextRef="#ctx0" brushRef="#br0" timeOffset="145778.338">19402 15236 129,'3'-11'3999,"-3"11"387,0 0-903,0 0-774,0 0-516,0 0-387,-6-6-387,6 6-387,0 0-129,0 0-258,0 0-129,0 0-129,0 11 0,0 1-129,1 3 129,1 3-258,1 3 0,0 6 0,-1-2-129,1 5 0,-2 1 129,1 1-258,0 0 258,-1-3-258,-1-2 258,1-4-129,-1-3 0,0-5 0,0-15 0,2 16 129,-2-16-258,0 0 129,0 0-387,0 0-1032,18 0-3225,-18 0 0,0 0-516,6-9-387</inkml:trace>
  <inkml:trace contextRef="#ctx0" brushRef="#br0" timeOffset="146546.3818">19727 15287 3354,'0'0'4773,"0"0"-129,-14-8-387,14 8-2322,0 0-516,0 0-387,-17 0-129,17 0-387,0 0-129,-11 7 0,11-7-129,-8 17 0,2-5 0,4 1 0,-3 4 0,3 4-129,-1-4 0,3 6-129,0-3 129,0 3-129,0-2 129,5 1-129,2-4 129,2 0-129,1-4 129,3-1-129,0-5 129,1-1 0,2-3-129,4-4 0,0-3 0,1-5 0,0-4 0,-1-2 0,0-1 0,2-3 0,-4-2 0,-3 1 0,-3-1 129,-3 0-129,-2 3 0,-4-1 129,-3-2-129,-1 4 0,-10-1 0,-1 3 0,-6-1 0,-2 1 0,-4 2 129,1 4-129,-3 3 0,2 2 0,1 3 0,2 1 0,5 8-129,1 2 0,6 3-258,9-14-903,-7 28-3225,0-17-258,7 6-387,0-17-645</inkml:trace>
  <inkml:trace contextRef="#ctx0" brushRef="#br0" timeOffset="148339.4843">20041 15029 903,'0'0'2967,"0"0"-129,0 0-258,0 0-129,0 0-258,0 0-258,0 0-258,0 0-129,0 0-516,0 0-129,0 0-258,0 0-129,5 0-129,-5 0 0,12-1-129,-12 1 0,23-3 0,-11 0-129,2 3 129,2 0-129,4 0 0,0 0 129,1 0-129,-1 1 0,0-1-129,-5 2 129,4 0-129,-6-2 129,-13 0-129,18 0 0,-18 0 129,0 0-129,10 0 129,-10 0-129,0 0 0,0 0 0,0 0 129,0 0-129,0 0 0,0 0 0,0 0 0,-7 13 0,7-13 0,-9 12 0,9-12 0,-8 21 0,6-7 0,1 3 0,1 4 0,0 1 0,0 3 0,0 4 0,3-1 0,2 1 0,0 1 0,-1-1 0,1-1 0,-1 1 0,-1 2-129,-2-4 129,1-1 0,-1-3 0,-1 0-129,0-3 129,0-2-129,0-5 129,0-2 0,0-11 0,0 14 0,0-14 0,-4 13 0,4-13 129,0 0-129,0 0 0,-7 11 0,7-11 0,0 0 0,0 0 0,0 0-129,0 0 129,0 0 0,-11 1 0,11-1 0,0 0 0,0 0 0,0 0 0,0 0 0,0 0 0,0 0 0,0 0 0,0 0 0,0 11-129,0-11 129,0 0 129,0 0-258,0 0 129,0 0 0,0 0 0,0 0 0,0 0 0,4 12 0,-4-12 0,0 0 0,0 0 0,0 0 129,0 0-129,0 0 0,0 0 0,0 0 0,-7 6 129,7-6-129,0 0 129,0 0-129,-12 3 0,12-3 0,-14 0 0,14 0 0,-20-3 0,8 3 0,1 0 0,-2 0 0,-1 0 0,-1 0 0,4 0 0,-3 6 129,3-2-129,11-4 0,-17 5 0,17-5 0,0 0-258,0 0-129,0 10-1677,0-10-2580,7-1-387,-7 1-129,14-7-645</inkml:trace>
</inkml:ink>
</file>

<file path=ppt/ink/ink3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25:04.005"/>
    </inkml:context>
    <inkml:brush xml:id="br0">
      <inkml:brushProperty name="width" value="0.05292" units="cm"/>
      <inkml:brushProperty name="height" value="0.05292" units="cm"/>
      <inkml:brushProperty name="color" value="#FF0000"/>
    </inkml:brush>
  </inkml:definitions>
  <inkml:trace contextRef="#ctx0" brushRef="#br0">18360 11913 2193,'0'0'4128,"0"0"0,0 0-129,0 0-1806,0 0-774,0 0-645,0 0-516,0 0-129,-2 9 0,2-9 0,0 0-129,0 13-129,0-13-129,4 12-774,-4-12-1935,0 0-1032,2 13-258,-2-13 0</inkml:trace>
  <inkml:trace contextRef="#ctx0" brushRef="#br0" timeOffset="307.0176">18490 11890 3354,'0'0'4128,"0"0"-258,0 0-1290,9 19-774,-9-19-258,0 0-645,0 0-129,9 16-387,-9-16-129,0 0-129,13 5-258,-13-5-1032,0 0-2838,12 3-129,-12-3-258,0 0 129</inkml:trace>
  <inkml:trace contextRef="#ctx0" brushRef="#br0" timeOffset="600.0343">18633 11887 774,'17'7'3999,"-17"-7"387,0 0-387,7 20-1548,-7-20-516,1 13-516,-1-13-516,0 12-387,0-12-774,2 15-3354,-2-15-516,0 0-129,0 0-516</inkml:trace>
  <inkml:trace contextRef="#ctx0" brushRef="#br0" timeOffset="2439.1395">14008 12335 1161,'0'0'3870,"0"0"0,0 0-1290,0 0-258,-10-6-903,10 6-129,0 0-645,-13 0 129,3-3 0,10 3-258,-16 0-258,16 0 258,-18 0-258,18 0 129,-17 0 0,17 0-129,-19 0-129,19 0 129,-14 5 258,14-5-258,-13 6 129,13-6-258,0 0 129,-14 17 0,14-17 0,-1 14-129,1-14 0,-1 17 0,1-17 0,0 23 0,0-13 129,2 6-258,0-1 129,2 2-129,-2 1 0,1 2 0,0 0 0,-2 1 0,-1-1 0,0 0-129,0-2 129,0-1-258,0-3 258,0 0-129,0-2 129,0-12 0,0 16 0,0-16 0,0 0 0,11 12 0,-11-12 0,15 2 0,-15-2 129,18 4-129,-18-4 0,21 3 0,-10 0 0,1 1 0,0-1 0,-12-3 0,23 2-129,-23-2-258,24 10-387,-24-10-2064,14 0-1548,-14 0-258,14 0-516,-14 0 258</inkml:trace>
  <inkml:trace contextRef="#ctx0" brushRef="#br0" timeOffset="2899.1657">14216 12383 3225,'8'-12'4386,"-8"12"129,0 0-1032,0-13-903,0 13-645,0 0-774,5 10 0,-5-10-516,0 17-129,0-5-129,0 5 0,0-2-129,-1 2 0,-1 2-129,1-1-129,0 0 0,1-1 0,-1 0 0,1-2-129,0-1-129,0-14-516,0 21-645,0-21-2967,0 0-258,0 0-258,0 0-258</inkml:trace>
  <inkml:trace contextRef="#ctx0" brushRef="#br0" timeOffset="3116.1782">14367 12562 516,'9'18'3741,"-4"4"387,-5-11-258,0-11-1935,3 24-387,-3-24-516,0 23-516,0-23-516,0 15-1032,0-15-2451,1 13-387,-1-13-387,0 0 258</inkml:trace>
  <inkml:trace contextRef="#ctx0" brushRef="#br0" timeOffset="4167.2382">14708 12326 1,'0'0'3611,"0"0"517,-4-13-1161,4 13-516,-15-6-516,15 6-129,-18-4-774,18 4 129,-22 0-516,22 0-129,-25 4 0,15 2-129,-7-1 0,7 3-258,-1 0 387,2 4-387,-1 0 129,4 2 0,-1-1-129,5 2 0,-1-3 0,3 2 129,0-1-258,0-13 129,8 16 0,-8-16 0,22 8-129,-7-8 129,1 0-129,1-1 0,1-6 0,-2 0 0,1-3 0,-2-2 0,-2 3 0,-4-4-129,-3-1 129,0 3 0,-5-2-129,0 1 129,-1 12-129,0-17 258,0 17-129,0 0 129,0 0 0,0 0 0,-8-3 129,8 3 0,-3 14-129,1 1 0,2 2 0,0 4-129,0 2 129,4 1-129,-2 0 0,2 1 129,-2-1-129,2-4 0,-1 0 0,-2-5 0,-1-1 0,0-2 0,0-12-129,1 16 129,-1-16 0,0 0-129,0 12-516,0-12-1290,0 0-2580,0 0-129,1-8-387,-1 8-258</inkml:trace>
  <inkml:trace contextRef="#ctx0" brushRef="#br0" timeOffset="6214.3554">14858 12279 1677,'0'0'2193,"0"0"-258,0 0-129,0 0-258,0 0 0,0 0-258,0 0-129,0 0 129,0 0-258,0 0 0,0 0-258,0 0 0,0 0 0,0 0-129,0 0-258,2 11 129,-2-11-129,13 0-129,-13 0 0,22 0 0,-9 0-129,1 0 129,1 0-129,0-1 0,-2-2 0,1 2 0,-4-1-129,-10 2 129,20-2-129,-20 2 0,12 0 129,-12 0-129,0 0 0,0 0 129,0 0-129,0 0 0,8 8 0,-8-8 129,0 0-129,0 11 0,0-11 0,0 0 129,-7 14-129,7-14 0,-1 13 129,1-13-129,0 19 129,0-9-129,0 2 129,0 3-129,1-1 129,3 1-129,-1-1 0,2 3 0,-2-5 0,1 3 0,0-1 0,0 1 0,0-3 0,-1 2 0,2 1 0,-2-2 0,0 0 0,-1 1 0,-2-3-129,0-11 129,0 17 0,0-17 0,0 14 0,0-14 0,0 0 0,-15 12 0,15-12 0,-15 12 129,15-12-129,-16 5 0,16-5 129,-16 3-129,16-3 129,-15 4-129,15-4 0,-11 0 0,11 0 0,0 0-129,0 0-516,0 0-3483,0 0-387,6 10-129,-6-10-516</inkml:trace>
  <inkml:trace contextRef="#ctx0" brushRef="#br0" timeOffset="8107.4637">16045 16837 2451,'58'-46'4386,"-16"20"-129,5-11-516,14-4-2322,5-2-3225,4-6-1548,11 3-774,-4-2-129</inkml:trace>
  <inkml:trace contextRef="#ctx0" brushRef="#br0" timeOffset="9099.5205">14744 17235 5934,'14'0'4902,"-14"0"-258,13 0-516,-2-4-3096,-11 4-258,15 0-645,-2 11-1548,-2-5-2838,0 2-258,0-3-387,0-2 129</inkml:trace>
  <inkml:trace contextRef="#ctx0" brushRef="#br0" timeOffset="9270.5302">15045 17249 774,'19'15'3612,"-19"-15"387,13 9-387,-13-9-2322,13 0-1290,-13 0-3096,13-5-387,-2-4-516</inkml:trace>
  <inkml:trace contextRef="#ctx0" brushRef="#br0" timeOffset="9443.5401">15254 17218 7353,'5'16'4515,"-5"-16"-258,0 17-1032,0-17-3096,0 0-3870,0 0-516,0 0-258,13 0-129</inkml:trace>
  <inkml:trace contextRef="#ctx0" brushRef="#br0" timeOffset="10682.611">14185 17672 258,'0'0'3870,"1"-20"-645,-1 20-258,0-10-774,0 10-129,0 0-774,0-11 0,0 11-387,0 0-129,-17 0-258,17 0 0,-13 0-258,13 0 0,-19 0 0,19 0 0,-22 0-129,10-8 129,-1 8-258,0 0 129,1 8 0,12-8 0,-20 14 129,20-14-258,-12 15 129,12-15-129,-7 27 129,7-27 0,0 22 0,0-22-129,0 0 258,6 52-258,-6-52 258,11 49-258,-11-49 129,18 58-129,-18-58-129,14 68 0,-14-68 129,10 58 0,-10-58-129,9 75 129,-9-75-129,3 50 0,-3-50 129,0 0-129,5 66 0,-5-66-129,0 0 0,0 0 129,0 0 129,0 0 0,0 0 0,24 50 129,-24-50 129,0 0-129,0 0-129,0 0 129,49 30-258,-49-30 258,0 0-258,0 0 129,55 16-387,-55-16-1161,0 0-2838,0 0-258,50 22-516,-50-22 0</inkml:trace>
  <inkml:trace contextRef="#ctx0" brushRef="#br0" timeOffset="11178.6394">14490 17865 1677,'0'0'4644,"0"0"0,0 0-1419,0 0-774,-12 54-903,12-54 0,0 0-645,0 50-129,0-50-258,4 61-129,-4-61-129,5 57-129,-5-57 0,0 0-129,3 54 0,-3-54-129,0 0-258,0 0-1032,11 50-2322,-11-50-1032,0 0-129,0 0-258</inkml:trace>
  <inkml:trace contextRef="#ctx0" brushRef="#br0" timeOffset="11479.6564">14766 18185 129,'0'0'3870,"0"0"-387,-3 55-774,3-55-645,0 0-516,0 0-645,-18 57-516,18-57-2322,0 0-1935,0 0-387,0 0 0</inkml:trace>
  <inkml:trace contextRef="#ctx0" brushRef="#br0" timeOffset="12402.7094">15065 17770 3096,'-1'28'4386,"1"-28"-1032,-8-7-774,8 7-258,0 0-645,-11-37-387,2 24-387,6 2-258,-11 6-258,14 5-258,-20 0-129,20 0 129,0 0-129,0 0 129,-50 44-258,50-44 129,-21 53 129,21-53 129,0 0-129,-21 55 0,21-55 0,0 0-129,0 0 387,0 0-258,0 0 0,20 49 0,-20-49-129,0 0 129,0 0 0,54 0-129,-54 0 129,0 0-258,0 0 129,50-56 129,-39 34-129,-11 22 0,13-32 0,-6 14 258,-7 18-387,5-25 516,-5 25-387,0 0 129,0 0 129,0 0-129,0 0 129,0 0-258,0 0 516,0 0-903,0 51 516,0-51 129,0 0-258,2 75-387,-2-75 387,5 78 129,-5-78-129,4 48 258,-4-48-258,1 51 0,-1-51 0,0 0-258,0 0-1161,0 0-3483,0 0 129,0 0-774,0 0 129</inkml:trace>
  <inkml:trace contextRef="#ctx0" brushRef="#br0" timeOffset="13402.7665">15180 17647 1,'0'23'3869,"2"-40"775,-2 17-1290,12-6-645,-12 6-516,13-18-387,-13 18-645,16-22-258,-16 22-387,15-1 0,-15 1-129,18-8-129,-18 8 0,18 9-129,-18-9 0,20-3-129,-20 3 0,20 0 0,-20 0 0,16 0 129,-16 0-258,13 0 258,-13 0-129,7 12 129,-7-12 0,0 0-129,0 0 129,0 0-258,0 18 258,0-18-129,0 0 0,0 0 0,-3 18 0,3-18 0,0 0 0,-4 53 0,4-53 129,0 0-258,0 61 258,0-61-129,4 63 129,-4-63-129,0 0 0,13 75 129,-13-75-129,13 61 0,-13-61 0,9 50-129,-9-50 129,0 0 0,8 63 129,-8-63-129,0 0 0,0 0 0,0 0 129,0 0 129,-14 58-129,14-58-129,0 0 129,0 0-129,0 0 0,0 0-129,-36 51-129,36-51-1161,0 0-3354,0 0-129,0 0-387,0 0-387</inkml:trace>
  <inkml:trace contextRef="#ctx0" brushRef="#br0" timeOffset="15727.8996">8970 12412 3870,'71'-77'3741,"-16"30"-129,0-15-387,16-3-5418,7 4-1032,-4-9-516,6 13 129</inkml:trace>
  <inkml:trace contextRef="#ctx0" brushRef="#br0" timeOffset="16507.9442">8802 11543 5934,'0'0'4257,"13"8"-258,-13-8-258,0 0-3225,0 0-387,0 0-645,12 6-903,-1-6-2322,1 0-258,-12 0-258,22 0 129</inkml:trace>
  <inkml:trace contextRef="#ctx0" brushRef="#br0" timeOffset="16666.9533">9026 11569 1677,'19'10'3225,"-19"-10"0,19 5-1548,-19-5-2580,11 0-1548,3 1-516,-14-1-387</inkml:trace>
  <inkml:trace contextRef="#ctx0" brushRef="#br0" timeOffset="16839.9632">9255 11540 4128,'16'3'3612,"-16"-3"-1161,11-3-2838,0 3-2709,-11 0-387,0 0 259</inkml:trace>
  <inkml:trace contextRef="#ctx0" brushRef="#br0" timeOffset="17831.0197">8755 10674 516,'-7'-5'3354,"-5"5"258,12 0-1032,-13 0-516,2 0-387,11 0-258,-18 0-516,18 0-129,-21 3-387,21-3 0,-20 5-129,20-5-129,-19 7 0,19-7 129,-18 8-129,18-8-129,-12 9 129,12-9 0,-8 14 0,8-14 0,-3 20 129,3-8-129,0 5 258,1 2-258,4 3 258,0 4-258,-1 0 129,2 4-258,-2 0 0,-1-1 0,0-3 0,-1-2 0,-2-2 0,0-3 0,0-2-129,-3-3 129,1-2 0,0-2 0,-1 2 0,3-12-129,0 16 129,0-16 0,3 14 0,-3-14 0,15 8 0,-15-8 0,22 7 0,-9-3 0,0-2 0,2 0 0,2 0 0,-2-2-258,3 8-645,-5-8-1548,0 0-1419,4 0-258,-5 0-387,1 0 258</inkml:trace>
  <inkml:trace contextRef="#ctx0" brushRef="#br0" timeOffset="18671.0679">8943 10780 516,'0'-20'2967,"0"9"258,0-1-774,0 12-129,0-10-516,0 10-258,0 0-258,0 0-258,10-9-387,-10 9 0,17-1-258,-7 1-129,-10 0 129,22 0-129,-10 1-129,0 4 0,0 2 0,-12-7 0,18 26 129,-12-14-129,-1 5 129,-3 0-258,-2 0 258,0 0-258,-1-2 258,-3 2-258,-5-7-129,2 4 129,7-14 0,-19 14 0,19-14 0,-15 11 0,15-11 0,0 0 0,0 0 0,0 0 0,0 0 0,0 0 0,5-7 129,-5 7-129,20-6 0,-7 6 0,-1 0 0,-1 0 0,0 6 0,1 1 0,-12-7 0,17 18 0,-10-6-129,-3 1 129,-2 2 0,-2-3 0,0 2 0,0-1 0,-6-2 0,-1-1 0,7-10 0,-19 15 0,9-8 0,10-7 129,-21 4-129,21-4 0,-16 0 0,16 0 0,-11 0 0,11 0-129,0 0-387,0 0-903,2-11-2451,-2 11-387,15 0-129,-4 0-129</inkml:trace>
  <inkml:trace contextRef="#ctx0" brushRef="#br0" timeOffset="18971.0851">9305 11033 2451,'0'0'4257,"11"0"-129,-11 0-258,0 0-1806,0 11-387,0-11-774,-1 18-258,-2-6-258,3 1-129,0-1-129,0 0-129,0-1 129,0 2-129,0-2-516,0-11-903,0 0-2451,0 12-258,0-12-387,0 0 0</inkml:trace>
  <inkml:trace contextRef="#ctx0" brushRef="#br0" timeOffset="19323.1051">9450 10822 1419,'7'-12'3612,"-7"12"516,0 0-1290,0 0-516,0 0-129,0 0-903,8 14 0,-8-14-258,2 24-258,-2-13-258,3 10 0,-3-4-258,3 7 0,-3-6-129,1 3 0,-1-4-129,1-1 0,0 2-129,1-8-258,2 4-903,-4-14-2322,0 0-645,0 0-258,11 7-129</inkml:trace>
  <inkml:trace contextRef="#ctx0" brushRef="#br0" timeOffset="19631.1228">9600 10819 2322,'0'0'4386,"6"8"0,-6-8-129,5 20-2064,-5-20-516,3 25-516,-3-12-516,3 6-129,-3-4 0,4 2-387,-4 0 0,2 2 0,0-2-129,-2-3-258,3 4-387,-3-18-645,2 20-2838,-2-20 0,1 16-387,-1-16-258</inkml:trace>
  <inkml:trace contextRef="#ctx0" brushRef="#br0" timeOffset="20535.1744">9731 10687 1,'0'0'4256,"0"0"130,0 0 258,0 0-2064,7-2-516,-7 2-387,20-2-645,-20 2-258,25-4-129,-13-1-258,4 3 0,-4 1-258,-1 1 0,-11 0 0,20 0-129,-20 0 0,15 0 129,-15 0-129,0 0 0,10 8 129,-10-8-129,0 0 0,4 13 129,-4-13-129,0 9 0,0-9 129,0 14-258,0-14 129,-4 21 129,4-21-129,-2 28 0,0-12 258,2 2-129,0 2 0,0 1 0,0 1 129,0 2-129,0 1 0,0-5-129,2 3 0,0 1 0,0 0-129,1-3 129,-1 3 0,0-2 0,2-5-129,-2-2 129,2-4 0,-4-11 0,0 17 0,0-17 0,0 0 0,-9 7 0,9-7 0,-17 0 0,17 0 0,-23 0 129,13 0-129,10 0-129,-16 0-387,16 0-1548,0 0-2322,0 0-129,0 0-387,0 0-387</inkml:trace>
</inkml:ink>
</file>

<file path=ppt/ink/ink3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25:45.532"/>
    </inkml:context>
    <inkml:brush xml:id="br0">
      <inkml:brushProperty name="width" value="0.05292" units="cm"/>
      <inkml:brushProperty name="height" value="0.05292" units="cm"/>
      <inkml:brushProperty name="color" value="#FF0000"/>
    </inkml:brush>
    <inkml:context xml:id="ctx1">
      <inkml:inkSource xml:id="inkSrc15">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1-12-04T22:26:10.092"/>
    </inkml:context>
  </inkml:definitions>
  <inkml:trace contextRef="#ctx0" brushRef="#br0">14534 12641 5547,'43'-43'4386,"-12"17"-258,8 1-1419,9-9-2838,9 0-2967,2-7-387,8 3-903,-6-3 129</inkml:trace>
  <inkml:trace contextRef="#ctx0" brushRef="#br0" timeOffset="1547.0882">15595 12265 903,'0'0'3354,"0"0"-129,0 0-645,0 0-645,0 0-129,-7 0-387,7 0-387,0 0 0,0 0-258,-18 0 0,18 0-387,-12 0 0,12 0-129,-14-1 0,14 1-129,-16-3 0,16 3 129,-14 0-129,14 0 0,-17 0 0,17 0 0,-13 0 0,13 0 0,-13 1 0,13-1 258,-10 6-387,10-6 129,0 0 0,-12 15 0,12-15 0,-3 14-129,3-14 129,-2 18-129,2-18 258,0 22-258,0-11 129,2 5-129,-1 0 129,1 0-129,-1 0 129,3 1-129,-4 0 0,0-1 0,0-2 0,0-1 0,0-1 0,-1-1 0,-3 1 0,4-12-129,-6 18 129,6-18 0,-3 18-129,3-18 129,-4 14-129,4-14 129,0 12 0,0-12 0,0 12-129,0-12 129,4 12 0,-4-12 0,10 9 0,-10-9 0,16 6 0,-16-6 129,21 2-129,-10-2 0,2 0 129,1 0-129,-2-1 0,2 1 0,-2-1 0,-12 1-129,20 0-129,-20 0-774,15 0-1806,-15 0-1419,0 0-129,0 0-516,0 0 387</inkml:trace>
  <inkml:trace contextRef="#ctx0" brushRef="#br0" timeOffset="2555.1461">15839 12341 5160,'0'-12'4386,"0"12"129,0 0-1419,0 0-1161,0 0-645,0 0-387,0 0 0,9 12-516,-9-12 258,4 22-258,-4-8 0,1 6-129,-1-3 129,0 5-258,0-3 0,0 2 0,-1-5-129,-2 0 0,2-3 0,1-13 0,-6 20 0,6-20-258,-1 11-129,1-11-387,0 12-903,0-12-2580,0 0-258,0 0-258,0 0-258</inkml:trace>
  <inkml:trace contextRef="#ctx0" brushRef="#br0" timeOffset="2780.159">15949 12521 1935,'13'14'4386,"-13"-14"-258,8 18 129,-6-2-1806,-2-16-903,3 24-516,-3-12-516,0 1-129,-2-2-258,0 1 0,0-2-258,2-10-258,-4 15-1032,4-15-2451,0 0-258,0 0-129,0 0-258</inkml:trace>
  <inkml:trace contextRef="#ctx0" brushRef="#br0" timeOffset="3259.1863">16171 12319 2709,'0'0'4128,"0"0"-129,0 0-774,0 0-1419,0 0-129,0 0-258,0 0-387,0 0-129,13 15-258,-13-15 258,2 22-387,-2-7 129,1 3-387,-1 0 258,0 1-258,0 1-129,0 1 0,0-4-129,0-1 0,0-3 0,0-2 0,0-11-129,0 17-258,0-17-129,0 0-516,10 14-1935,-10-14-1290,0 0-387,8-5-387,-8 5 129</inkml:trace>
  <inkml:trace contextRef="#ctx0" brushRef="#br0" timeOffset="3599.2058">16326 12360 3354,'7'-14'4644,"-7"14"-387,0 0 0,14 0-2580,-14 0-258,0 0-258,0 0-387,10 22-129,-10-22-129,4 22 0,-3-8-129,2 3-129,-3 0 0,3 0 0,-3 0 129,0 1-258,0-1 0,0 0-129,0-1 0,0-3 129,0-1-129,0-12-129,0 23-258,0-23-774,0 0-3096,0 0-258,3 10-129,-3-10-516</inkml:trace>
  <inkml:trace contextRef="#ctx0" brushRef="#br0" timeOffset="4567.2612">16509 12236 3225,'-11'0'4386,"11"0"129,0 0-387,0 0-1677,0 0-774,0 0-387,0 0-387,7 4-258,-7-4-129,13 0 0,-13 0 0,15 2-129,-15-2 0,19 3-129,-19-3-129,21 2 0,-21-2 0,22 1 0,-12 1-129,3-2 129,-13 0-129,17 0 0,-17 0 129,14 0-129,-14 0 0,0 0 129,11 0-129,-11 0 0,0 0 0,0 0 0,0 0 129,2 11-129,-2-11 0,0 0 129,0 15-129,0-15 0,-2 17 129,1-5-129,-1 0 129,-1 0-258,1 1 258,-1 4-129,2-1 129,-1 2-129,1 1 0,0-2 0,1 3 0,0 1 129,0-1-258,0-2 258,0 2-129,0-1 0,0-2 0,0-1 0,0-2 0,1 0-129,-1-2 129,0-12 0,0 12 129,0-12-129,0 0 0,0 0 0,-14 2 0,14-2 129,-17 0-129,17 0 0,-17-2 0,17 2-129,-14 0 129,14 0-387,0 0-516,-12 0-3354,12 0-516,0 0-129,10 2-516</inkml:trace>
  <inkml:trace contextRef="#ctx0" brushRef="#br0" timeOffset="9491.5428">14747 18483 1161,'108'-71'2967,"-47"10"-2709,12-42-2451</inkml:trace>
  <inkml:trace contextRef="#ctx0" brushRef="#br0" timeOffset="13142.7517">17622 16545 903,'0'0'3870,"0"0"-258,0 0-903,0 0-516,0 0-129,0 0-516,-3-7-387,3 7-129,0 0-258,0 0-129,-14-1-129,14 1-129,-11 0-258,11 0 258,-11 0-258,11 0 0,-15 0 0,15 0-129,-15 0 129,15 0-129,-18 0 129,18 0 0,-16 0-129,16 0 129,-13 0-129,13 0 129,-11 0-129,11 0 129,0 0 0,0 0-129,-12 10 0,12-10 129,0 0-129,-5 13 0,5-13 129,0 14-129,0-2 0,0 1 129,0 0-129,0 4 0,0 10-129,0-4 258,0 4-258,0 0 258,3 2-258,-3 0 258,0 3-129,0-3 0,0-3 0,0 3 0,-3-5-129,1 3 129,-2-3 0,1-7 0,3 2 0,-3-4 0,3 0-129,0-15 129,0 18 0,0-18 0,0 13 129,0-13-258,3 12 129,-3-12 0,0 0-129,9 10 129,-9-10 0,13 0-129,-13 0 129,13-2 0,-13 2 0,15-5-129,-15 5 129,13-3 0,-13 3 0,16 0 0,-16 0 0,14 0-129,-14 0 129,13 3 0,-13-3-129,12 7-129,-4 4-1290,-8-11-2709,0 0-258,0 0-258,11 8-258</inkml:trace>
  <inkml:trace contextRef="#ctx0" brushRef="#br0" timeOffset="16726.9567">17965 16626 2709,'0'0'2838,"0"0"-387,1-19-129,-1 19-258,0 0-129,0 0-387,1-19-258,-1 19-258,0 0-129,0 0-129,0 0-258,0 7-129,0-7-129,0 25 129,0-14-258,0 7 258,0 3-258,0 1 0,0 2-129,0 2 129,0-6 0,0 3-129,-1-2 0,-1 0 0,-2-8 0,3-4 129,1-9-129,-5 16 0,5-16 0,0 0 0,0 0 0,0 0 0,0 0 0,0 0-258,0 0-129,0 0-645,0 0-2193,0 0-1161,6 0-387,-6 0-129</inkml:trace>
  <inkml:trace contextRef="#ctx0" brushRef="#br0" timeOffset="17011.973">18051 16861 1548,'11'11'4386,"1"-2"516,-12-9-387,0 0-2322,17 5-258,-17-5-645,9 12-387,-9-12-129,4 21-387,-4-21 0,0 22-258,0-5 0,-1-2 0,-5 0-129,-2-1-129,2 0 0,-2-4 0,4 4-387,4-14-645,-4 20-1806,4-20-1548,0 0-387,0 0-129</inkml:trace>
  <inkml:trace contextRef="#ctx0" brushRef="#br0" timeOffset="18055.0326">18556 16560 2451,'0'0'4515,"0"0"-387,0 0-1419,0 0-516,0-15-387,0 15-387,0 0-516,0 0-129,-6-14-129,6 14 0,-11-5-258,11 5-129,-17-2 0,17 2 0,-22-4-129,9 4 0,-1 0 0,1 4-129,-1 0 0,1 3 0,-1 1 129,2 3-129,1 3 0,1-2 0,1 3 0,3 0 0,0-1 0,3 3 0,3 1 0,0-5 0,6 2 0,5-3 0,2-4 129,3-2-129,0 0 0,1-4 129,0-2-129,-1-5 0,-1-5 0,-2-2 0,0 0 129,-1-3-129,-1-2 0,0 1 0,-3 3 0,-8 13 0,16-18 129,-16 18-129,8-14 0,-8 14 0,0 0 0,0 0 0,0 0 0,0 0 258,0 0-258,0 6 0,0-6 0,-1 24 0,-2-10 129,2 4-129,0 3 0,0 4 129,0 3-258,0 2 258,1-3-129,-2-1 0,2 3 0,-1-6 129,1 0-258,0-8 129,0 2 0,-1-3 0,1 0 0,0-14-258,0 13-387,0-13-129,7 14-1677,-7-14-2193,0 0-387,8-9-258,-8 9 129</inkml:trace>
  <inkml:trace contextRef="#ctx0" brushRef="#br0" timeOffset="18935.083">18813 16404 3483,'0'0'5160,"0"0"-258,0 0 0,0 0-2838,0 0-516,0 0-645,0 0-258,0 0-258,0 0-129,0 0 129,0 0-129,19 0-129,-19 0 129,21 2-129,-10-2 0,3 0 0,0 1 0,0 3-129,-1-4 129,0 1-129,0 1 129,-13-2-129,18 2 0,-18-2 0,16 3 0,-16-3 129,10 5-129,-10-5-129,0 0 129,0 0 129,9 12-129,-9-12 0,0 12 0,0-12 0,-2 21 129,-1-6-129,0 0 129,0 2-129,1 2-129,-1 6 258,1-2-129,1-1 0,-1 3 0,2 3 0,0 1 0,0 0 0,0 0 0,0 0 0,0 1 0,0 3 0,0-1 0,0-3 0,2-3 0,-2-1 0,0-2-129,0-8 129,-2 4 0,-3-7 0,5-12 0,-11 11 0,11-11 0,-16 4 0,16-4 129,-21 3-129,21-3 0,-18 0 0,18 0 0,-14 0-129,14 0 0,0 0-258,0 0-258,-7-15-1806,7 15-2322,0 0-387,8-7-129,-8 7-516</inkml:trace>
  <inkml:trace contextRef="#ctx0" brushRef="#br0" timeOffset="20572.1766">14876 18451 258,'59'-27'4386,"-59"27"-774,51-73-645,-16 14-258,2-5-903,10-3-1548,-2-14-3354,11-9-645,-4-3-516,4-13 0</inkml:trace>
  <inkml:trace contextRef="#ctx0" brushRef="#br0" timeOffset="22164.2677">15264 17990 1,'43'-59'4256,"-30"20"130,9-12-1806,3 8-516,2-1-1419,6-22-3483,-5 7-516,6-7-774</inkml:trace>
  <inkml:trace contextRef="#ctx1" brushRef="#br0">24651 17544 0,'0'0'0</inkml:trace>
  <inkml:trace contextRef="#ctx0" brushRef="#br0" timeOffset="36650.0962">21658 10947 258,'0'0'3096,"0"0"-774,0 0-258,0 0-387,0 0-129,0 0-387,0 0-129,0 0-258,0 0-129,-6 0 0,6 0-258,0 0 0,-17 0 129,17 0-129,-14-1-129,14 1 0,-16 0 0,16 0 0,-20 0-129,20 0 0,-18 1 129,18-1-129,-16 6-129,16-6 129,-13 7 0,13-7 0,0 0 0,-11 5 0,11-5 0,0 0 0,0 0 0,0 0 0,-5 15-129,5-15 129,0 0-129,0 19 129,0-19 0,0 16-129,2-4 129,-1 1-129,1 0 0,-1 3 129,2 2-129,-2 0 0,0 4 0,0-1 0,-1 4-129,0-1 129,0 2 0,0-1 0,0-1-129,-1 0 129,-1-2-129,-1-2 129,0-3-129,2-2 129,-3 0 0,3-4 0,-1 0-129,2-11 129,-1 18 0,1-18 0,0 14-129,0-14 129,0 0 0,0 14 0,0-14 0,0 0 0,8 10 0,-8-10 0,0 0 0,0 0 0,11 8 0,-11-8 0,0 0 0,12 2 0,-12-2 0,0 0 0,17 1 0,-17-1 129,13 0-129,-13 0 129,16 0-129,-16 0 0,17-1 129,-17 1 0,15-2-129,-15 2 0,13 0 0,-13 0 129,0 0-129,12 0 0,-12 0 0,0 0 0,0 0-258,0 0-1032,0 0-2709,13 3-387,-13-3-129,0 0-258</inkml:trace>
  <inkml:trace contextRef="#ctx0" brushRef="#br0" timeOffset="47427.7126">17616 11918 129,'31'-39'3096,"-4"18"-258,2-8-387,12-3-903,7-2-1806,3-8-2193,15 9-516,-8-12-258</inkml:trace>
  <inkml:trace contextRef="#ctx0" brushRef="#br0" timeOffset="55563.178">21905 11009 1935,'0'0'3741,"0"0"-516,0 0-645,0 0-258,0 0-516,0 0-387,0 0-516,0 9 0,3 2-387,-3 3 0,0 5-129,0 0 0,0 5-129,-3 3 0,3 1-129,-2-1 0,2 1 0,-1-4 0,1-1-129,0-4 0,0-6 0,0-13 0,3 19 258,-3-19-516,0 0 129,12 1-258,-12-1-645,12-10-3096,-12 10-387,9-18 0,-3 7-516</inkml:trace>
  <inkml:trace contextRef="#ctx0" brushRef="#br0" timeOffset="56126.2102">22142 11047 903,'13'-7'3999,"-13"7"387,0 0-1548,0 0-645,0 0-258,-5 7-387,2 6-387,-7-2-387,7 7-129,-6-2-129,5 8 0,-2-2 0,5 1-129,1-3-129,0 3 0,3-4 0,6-2-129,7-6 129,1-3-258,1-5 129,5-3 0,-4-3 0,3-5-129,-2-5 129,-1-2-129,-4 0 129,-3-2 0,1-5-129,-4 3 129,-3-4-129,-4 0 0,-2 0 258,0 0-258,-6 2 0,-5 0 0,-4 4 129,-4 4-129,-3 6 0,-5 4 0,1 3 0,-1 10 0,0 6 0,3 4 0,0 3-129,7 1-258,8 4 0,1-9-387,9 13-1419,2-13-2193,7 1-387,2-5-516,2-1 258</inkml:trace>
  <inkml:trace contextRef="#ctx0" brushRef="#br0" timeOffset="56464.2293">22452 11231 1548,'26'0'4386,"-14"0"387,-1 3-645,6 9-2064,-17-12-387,16 19-645,-16-19-258,8 28-129,-8-13-258,1 4 129,-1 0-387,0-1 129,-5-3-258,1 2 129,-1-3-258,5-14-129,-9 22-645,9-22-1161,0 0-2322,-12 3-258,12-3-387,0-6 129</inkml:trace>
  <inkml:trace contextRef="#ctx0" brushRef="#br0" timeOffset="56931.2562">22751 10985 645,'15'-9'3999,"-6"-2"-387,-9 11-645,0 0-387,18-8-516,-18 8-516,0 0-258,0 0-516,18 0 0,-18 0-258,7 14 0,-7-2-129,5 6 258,-5-1-387,1 8 129,-1-1-258,1-1 129,0 5-258,1-2 129,0-5-129,-2 1 0,3-3 0,0-6 0,0-1-129,-3-12 0,0 0-387,0 0-903,19 5-2064,-19-5-1161,10-13-258,-5 1-258</inkml:trace>
  <inkml:trace contextRef="#ctx0" brushRef="#br0" timeOffset="57267.2755">22985 10934 2580,'11'-11'4902,"-11"11"-387,13-9 0,-13 9-2451,0 0-1032,16 12-129,-16-12-387,9 22 0,-5-6-129,2 5-129,-1-1-129,0 3 0,-4 1 0,1-2-129,-2-2 0,2 1 129,-2-3-258,0 0 129,0-4 0,0-3 0,0-11-129,0 14-129,0-14-903,0 0-2967,0 11-516,0-11-258,0 0-129</inkml:trace>
  <inkml:trace contextRef="#ctx0" brushRef="#br0" timeOffset="58431.342">23209 10790 129,'1'12'4257,"-1"-12"387,0 0-387,14-3-2064,-14 3-258,0 0-774,12-16-387,-12 16-258,14-7 0,-1 7-129,-13 0-129,17 0 0,-17 0 0,21 0-129,-21 0 258,21 0-258,-10 0 0,-11 0-129,19 0 129,-19 0-129,14 2 0,-14-2 129,12 0-129,-12 0 0,0 0 129,0 0-258,11 9 258,-11-9-129,0 0 129,0 0 0,3 13 0,-3-13 0,0 12 0,0-12 0,0 23 0,0-10 0,0 0 0,-1 2-129,-2-3 129,2 1-129,-1 3 0,-1 0 0,2-1 0,0 1 0,0 1 0,1 2 129,0-2-258,0-1 129,0 1 0,0 0 0,1-1 0,1 0 0,1 0 0,-1 0 0,0-2 0,1 1-129,-3-1 129,3 1 0,0-2 0,-2-1 0,0-3 0,-1-9 0,1 20 0,-1-20 129,0 12-129,0-12 0,-1 12-129,1-12 258,-13 9-129,13-9 0,-17 10 0,6-4 0,11-6 129,-21 6-129,21-6 129,-18 6 0,18-6-129,-15 4 258,15-4-258,0 0 0,-11 3 0,11-3 0,0 0-258,0 0 129,0 0-516,0-6-1548,0 6-2193,0 0-516,15-12-258,-15 12-258</inkml:trace>
</inkml:ink>
</file>

<file path=ppt/ink/ink3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29:39.720"/>
    </inkml:context>
    <inkml:brush xml:id="br0">
      <inkml:brushProperty name="width" value="0.05292" units="cm"/>
      <inkml:brushProperty name="height" value="0.05292" units="cm"/>
      <inkml:brushProperty name="color" value="#00B050"/>
    </inkml:brush>
  </inkml:definitions>
  <inkml:trace contextRef="#ctx0" brushRef="#br0">2328 5929 4644,'12'-9'4644,"7"-4"0,-19 13-1161,13 0-1419,-13 0-645,-5 10-258,-9 2-387,1 10-258,-7 4 0,-1 9-258,-7 1 0,0 5 258,-4 2-258,1 3 0,-1-4-129,5 1 0,-2-4 0,6-8 0,2-6-129,4-8-387,8-3-258,-2-14-774,11 0-2709,0-12-516,0-6-258,0-7-645</inkml:trace>
  <inkml:trace contextRef="#ctx0" brushRef="#br0" timeOffset="224.0129">1988 6050 4386,'-6'-14'5160,"6"14"-129,0 0-387,8 17-2451,-8-17-387,24 31-387,-8-15-516,11 8-258,3-2-258,4 3 0,2 0-129,4-1-129,0-5 129,0-4-387,1 3 0,-6-10-645,6 5-3096,-11-11-1032,0-2 0,-9-2-645</inkml:trace>
  <inkml:trace contextRef="#ctx0" brushRef="#br0" timeOffset="1652.0945">3012 5936 2193,'0'0'3483,"0"-11"-258,0 11-258,0-10-516,-8-2-258,8 12-258,0 0-516,-10-9-258,-2 4-129,12 5-387,-26 0-129,10 7-129,-3 2-129,-1 3-129,-2 5 0,0 4 0,1 2-129,1 3 129,5 3-129,3 2 258,7 0-129,5-1 0,0-1 0,13 0 0,5-4 129,7-1-129,3-9 129,4-1-258,-1-2 129,0-7-387,2 2-129,-9-7-1290,4-2-2838,-10-3-387,-1-1-129,-10-6-516</inkml:trace>
  <inkml:trace contextRef="#ctx0" brushRef="#br0" timeOffset="1869.1069">2851 6138 6837,'-8'-10'5031,"8"10"-258,14-19-258,9 17-3096,-3-14-258,10 9-516,-1-3-129,7 3-774,4 6-1032,-10-2-3096,8 3-258,-8-1-516,-1 1-129</inkml:trace>
  <inkml:trace contextRef="#ctx0" brushRef="#br0" timeOffset="5580.3192">3721 5678 3999,'0'0'4386,"0"0"-258,0 0-1032,0 0-903,0 0-645,0 0-516,-11 0-258,11 0 0,-14 0-387,14 0 0,-18-3-129,6 3 0,0 0-129,-1 0 0,0 0 0,2 2 0,-3-1-129,3 3 0,-1 3 0,12-7 0,-13 18 0,10-4 129,3 6-129,0 0 0,0 9-129,3 2 258,2 5-129,1 1-129,0 5 129,-2 0 129,-1 4-129,-1-4 129,-2 0-258,0-4 258,0 0 0,-3-6 0,-2-8 0,1-3-129,2-7 258,1-1-258,1-13 129,-1 10-129,1-10 0,0 0 0,0 0 0,11 0 0,-11 0 0,20-3 0,-6 1 0,1 1 0,3-1 0,-1 1 0,3 1 0,-2 0-129,2 0-258,-5-2-387,10 2-3612,-12-4-129,2 1-516,-4-2-129</inkml:trace>
  <inkml:trace contextRef="#ctx0" brushRef="#br0" timeOffset="5928.3391">4072 5786 6063,'7'-29'4902,"-7"29"-258,2-12-387,5 20-2451,-7-8-516,0 25-258,0-7-387,0 11-129,0-2-129,0 5-129,0-1 0,2 0-129,-2 0 0,0-1 0,0-3-129,0-3 0,0 0-258,0-10-129,1 7-774,-1-21-1548,0 11-1935,0-11-387,10 1 0,-10-1-387</inkml:trace>
  <inkml:trace contextRef="#ctx0" brushRef="#br0" timeOffset="6133.3508">4240 6077 1806,'27'5'4257,"-12"5"645,-15-10-387,20 31-1548,-20-31-1161,8 31-645,-8-14-129,0 3-387,0-6-258,0 1-258,0-3 0,0-12-387,0 22-1290,0-22-2838,0 0 0,0 0-516,0 0-129</inkml:trace>
  <inkml:trace contextRef="#ctx0" brushRef="#br0" timeOffset="6423.3674">4649 5757 9030,'6'-16'5160,"-2"-1"-387,-4 17-258,0 0-3612,0 12 0,-4 2-387,4 10-129,0 4-129,0 5 0,0 2-129,0-2-129,1-1 129,2-1-129,0-1-129,1-5 0,0 0-387,-4-12-516,11 7-2580,-11-20-903,5 17-516,-5-17-258</inkml:trace>
  <inkml:trace contextRef="#ctx0" brushRef="#br0" timeOffset="7048.4032">4832 5573 8127,'0'0'4902,"12"10"-387,-12-10 0,25 0-3483,-11-2-258,8 2 0,-2-5-387,5 3-129,-1-1 0,2 0-129,0-3-129,-3 3 129,-1-2-129,-1 1 0,-4 2 0,-6 1 129,-11 1-129,16 0 0,-16 0 0,2 12 0,-2-2 0,-1 2 0,-6 3 0,3 3 0,-2-1 0,0 2 0,1 6 0,0 0 0,1 5-129,3 1 129,-1 7 0,2 0 0,0 7-129,0 2 129,3-1 0,1 3 129,0-3-258,1 0 258,-2-3 0,1-3-129,-1-4 129,-2-5-129,-1 0 129,0-7-129,-1-4 129,-5-4-129,-2-6 129,-5-1-129,0-4 0,-1-2 0,-1-3-258,-3-5-258,18 5-2322,-23-3-1806,9 1-387,-1-6-129,-1 6-387</inkml:trace>
  <inkml:trace contextRef="#ctx0" brushRef="#br0" timeOffset="10315.5901">2803 8245 3225,'0'0'4386,"0"0"0,0 0-1032,-3-9-903,3 9-645,0 0-516,0 0-258,-12 9-387,9 3-129,-7 0-258,2 5 129,-8 3-129,0 3-129,-4 2 0,1 7-129,-3-1 387,-1 3-387,2-5 129,1 2-258,7-4 258,0-4-258,4-3 258,2-7-258,3-3-129,4-10-258,0 11-258,0-11-1161,0 0-2451,0-11-258,0 11-258,0-18-129</inkml:trace>
  <inkml:trace contextRef="#ctx0" brushRef="#br0" timeOffset="10601.6064">2477 8235 7353,'0'0'4902,"0"0"-129,0 0-516,10 5-2580,11 13-516,-5-5 0,10 9-258,0-2-387,7 3-258,-3-1 0,4 2 0,-7 1-129,4-1-129,-3-1 0,-3-4-258,-1 3 0,-11-11-1032,11 5-3483,-12-7-129,1-4-129,-13-5-387</inkml:trace>
  <inkml:trace contextRef="#ctx0" brushRef="#br0" timeOffset="11524.6592">3473 8154 645,'0'0'4128,"0"0"258,0-11 0,-7 3-1806,7 8 0,-18-5-645,18 5-516,-25-5-258,25 5-387,-28 0 0,13 4-258,-5 2-258,2 3 0,-4 5-258,1 4 129,0 5 0,3 1-129,3 2 129,3 3-129,8 1 129,4 1 0,2-1 0,9 2 0,6-4 129,4-3-258,1-1 129,2-3-129,0-5 258,-2-2-258,-1-1 129,-3-9-258,0 0 129,-3-1-129,0-3-258,-15 0-387,27 0-1677,-19-8-1935,2 3-645,-4-9 129,-2 3-516</inkml:trace>
  <inkml:trace contextRef="#ctx0" brushRef="#br0" timeOffset="11804.6752">3323 8354 4128,'-20'-14'5031,"20"14"-258,-4-17-129,2 0-2451,13 14-129,0-9-645,11 11-129,-6-6-516,9 7-258,-3 0-129,4 0-129,-2 6-258,-2 1 0,0 3-387,-8-10-1290,5 7-2967,-6-2-258,0-1-129,-13-4-645</inkml:trace>
  <inkml:trace contextRef="#ctx0" brushRef="#br0" timeOffset="14175.8108">4125 7911 3354,'0'0'4128,"0"0"129,0 0-1548,-14-11-129,14 11-645,-17 0-516,17 0-258,-17 2 0,17-2-387,-22 4-129,22-4 0,-23 8-258,12-4-129,0-1 0,11-3-129,-21 14 0,21-14-129,-17 18 0,11-5 129,4 0-129,1 3 0,1-1 0,0 3 129,1 3-258,1 4 258,4-1-129,-3 3 0,2 2-129,-4 3 129,1 3 0,-2-2 0,0-1 0,-3 0 0,-2-3-129,0-2 129,0 0 0,-1-4 0,0 0-129,-2-5 129,5 3 0,-2-5 0,1 0 0,1-3 0,3-13 129,-1 19-258,1-19 258,1 13-129,-1-13 0,14 4 0,-2-4 129,1 0-129,3 0 129,2 0-129,0-4 129,2 2-129,-1-2 129,0 1-129,-3 1-129,0-3 129,-3 5-645,-13 0-1935,13-9-1935,-13 9-129,0 0-387,0 0-387</inkml:trace>
  <inkml:trace contextRef="#ctx0" brushRef="#br0" timeOffset="21656.2387">4487 8040 1032,'0'0'3999,"0"0"258,0 0-645,10-1-774,-10 1-516,0 0-258,0 0-516,0 0-129,0 0-516,0 0-129,0 0-258,0 13-129,0-1-129,0 7-129,0 0 0,1 5 0,-1 6 0,0-3-129,0 1 0,0-1 129,0-1-129,0-4 0,0-5 0,0-2 0,0-15-129,0 17 129,0-17-129,0 0-129,0 0-387,0 0-645,0 0-2064,0 0-1290,0 0-129,0 0-516,8-3 387</inkml:trace>
  <inkml:trace contextRef="#ctx0" brushRef="#br0" timeOffset="21940.255">4649 8345 4644,'30'4'4773,"-30"-4"0,18 5-387,-4 5-1935,-14-10-645,0 0-774,0 0-129,3 18-516,-3-18 0,-5 18-129,-4-7-129,2 5-129,-3 1 129,0-1-129,3 1 129,-3-1-387,5-1 129,0-2-387,5 2-774,0-15-2967,-4 11-387,4-11-258,0 0-387</inkml:trace>
  <inkml:trace contextRef="#ctx0" brushRef="#br0" timeOffset="43928.5126">5178 8027 1806,'0'0'3999,"4"-12"258,-4 12-1419,0 0-387,3-21-516,-3 21-516,5-16-258,-5 16-387,4-12-129,-4 12-258,0-12 258,0 12-387,0 0 0,0 0 129,-12-9-258,12 9 129,-15 0 0,15 0-129,-20 0 0,9 2 0,-3 3-129,1 3 129,-1-1-129,2 3 258,-2 3-258,1 3 0,2-2 0,-2 8 0,4-3 0,1 3 0,1-1 0,4 1 0,3-2 129,2 2 0,7-7-129,4-1 129,4-6 0,2-2 0,1-4 129,3-2-129,-2-6 0,3-7 0,-2-4-129,0-1 129,-4-5-129,-2 1 129,-4 1-129,-5 2 0,0 0 0,-7 3 0,0-1 129,-7 6-129,7 11 0,-16-8 0,16 8 0,-19 3 0,11 9 0,2 6 0,4 7-129,1 7 129,1 0 0,1 6 0,4-1 0,3 3 0,0-3 0,2 1 0,-1-6 0,1-1 129,-1-3-258,-2-4 129,-1-3 0,-1-7-129,0 2-129,-5-16-387,10 18-2451,-10-18-1548,0 0 0,0-13-516,4-2-129</inkml:trace>
  <inkml:trace contextRef="#ctx0" brushRef="#br0" timeOffset="44948.5709">5457 7907 4257,'-6'11'4773,"6"-11"129,8 0-387,-7-10-2451,19 10-129,-20 0-645,27-14-258,-15 3-258,5 7-258,-4-1-129,4 2-129,-4 3-129,0 0 0,-3 0 0,2 0 0,-12 0-129,21 8 0,-21-8 0,15 12 0,-15-12 129,9 13-129,-9-13 0,3 17 0,-3-17 129,0 21-129,0-21 0,-1 23 0,-1-9 0,1 1 0,0 2 0,1 1 0,0 2 129,0 4-129,1 4 0,2 0 0,-2 2 0,2 5 0,1-1 0,-2-2 0,1 1-129,0-1 129,2-3 0,-2 0-129,1-2 129,-1-4-129,0 0 258,-2-6-258,0-1 129,-1-3-129,0 1 258,0-14-129,-11 15 129,11-15-258,-19 9 129,7-4 0,-2-3 129,0-1-129,-1-1 0,4 2 0,-1 0 0,12-2 0,-19 2 129,19-2-129,0 0-258,-10 7-258,10-7-2322,2 11-1677,-2-11-516,13 5-129,-13-5-516</inkml:trace>
  <inkml:trace contextRef="#ctx0" brushRef="#br0" timeOffset="47243.7022">2768 10534 1935,'12'-17'4515,"-12"17"0,9-12-387,-9 12-1548,0 0-387,0 0-903,0 0-129,-3 12-516,-2 6-129,-5 0-129,0 5-129,0 2-129,-3 3 258,-4-2-258,3 2 0,-3 2 0,2 0-129,-1-2 129,1-2-258,0-4 258,4-2-258,-1 0 129,3-6-258,9-14-516,-18 7-1161,18-7-2451,0 0-258,-10-3-258,5-11-258</inkml:trace>
  <inkml:trace contextRef="#ctx0" brushRef="#br0" timeOffset="47500.7169">2515 10582 6966,'0'0'4902,"0"0"0,10-5-387,7 13-2838,-17-8-516,28 29-129,-11-9-387,9 4-129,-2 0-129,4-1-258,-2 7 0,2-1-129,-1 0 0,0-6-258,1 4-387,-9-13-1677,6 7-2193,-3-7-258,2-6-387,-2-7-258</inkml:trace>
  <inkml:trace contextRef="#ctx0" brushRef="#br0" timeOffset="47967.7434">3377 10519 3999,'3'-9'4644,"-3"9"0,-9-16-258,9 16-2193,-23-1-774,23 1-129,-28 0-516,11 9-129,-4-4 0,0 7-258,-5-1 0,2 3 0,-3 0-129,4 3 0,-3-2 0,7 4 0,1-2 0,5 3-129,7-1 0,5 1 0,1 0 0,12 5 0,5-6 0,6 1 0,1 1 0,6-4-129,-1-2 129,1-2-129,0-4 0,-1-6-387,-1 3-129,-7-8-645,8 2-3354,-16-11-258,2 7-387,-9-8-516</inkml:trace>
  <inkml:trace contextRef="#ctx0" brushRef="#br0" timeOffset="48236.759">3163 10708 7224,'-11'-25'4773,"11"25"0,4-18-516,11 15-2580,-8-7-516,11 8-258,-3-1-258,6 3-387,0 3-129,1 2-129,3 2-129,-5-4-774,11 4-3612,-11-5-129,2 1-129,-1-3-516</inkml:trace>
  <inkml:trace contextRef="#ctx0" brushRef="#br0" timeOffset="48978.8015">3949 10299 4773,'11'9'4773,"-11"-9"-129,0 0-129,0 0-2322,-10 1-903,10-1-258,-17 0-387,17 0-129,-24-4 0,11 4-258,-8-1 0,7-1-129,-6 0 129,2 2-129,-1 0 129,3 0-129,2 4 0,0 1 0,14-5 0,-16 14 129,12-4-258,3 2 129,1 5 0,1 3-129,4 1 129,5 6-129,-2 4 0,3 1 0,-3 5 0,-1 1 0,-2 0 0,-1-1 0,-1 5 0,-2-3 0,-1-2-129,0-2 0,0-3 129,-1-4-129,-2-2 129,1-4-129,-1-9 129,0-2 0,3-11 0,-1 12 0,1-12 129,0 0-129,0 0 0,12-1 129,-12 1-129,21-10 0,-6 5 0,1-1-129,3 2-129,0-1-258,5 5-774,-9-4-3225,7 4-258,-5-6-129,3 4-645</inkml:trace>
  <inkml:trace contextRef="#ctx0" brushRef="#br0" timeOffset="49775.8471">4173 10424 7998,'0'-12'4902,"1"-2"-258,-1 14-129,0 0-3096,6-15-258,-6 15-387,13 0-387,-13 0 0,19 0-258,-4 4 129,-1 0-129,5 3 0,-3-2 0,3 3-129,-2 0 129,-2 3-129,-1-1 129,-5 2-258,-3 1 129,-5 2-129,-1-1 0,0 2 129,-8-4-129,-4 1 0,-3 1 0,-2-4 129,1 1 0,0-4 0,0-1 0,6-1 0,-1-1 0,11-4 129,-10 2 0,10-2 129,0 0-129,0 0 0,13 3 0,-2-1 0,3 0 0,2-1-129,1 3 129,1 4-129,-2-3 0,2 2 0,-5 0-129,-2 3 0,-1 2 0,-3 1 0,-4 2-129,-3-2 129,0 1 0,-2 0 0,-6 2 0,-4-3 0,-2 3 258,0 0-129,-5-2 258,0-3-258,1 1 258,1-6-129,1-5 129,2-1-129,1-1 0,1-5 0,12 6-129,-13-15 129,13 15-129,-3-17-129,3 17 0,0 0-516,16 0-1677,-16 0-2580,22 0 0,-10 0-129,6 0-516</inkml:trace>
  <inkml:trace contextRef="#ctx0" brushRef="#br0" timeOffset="50063.8635">4586 10773 9546,'0'0'4644,"12"5"0,-12-5-258,13 16-3483,-13-16-129,8 17-258,-6-2 0,2 3-258,-4 1 129,0 3-258,-6 2 0,1-4-129,-2 2-129,-2-2-258,6 3-1032,-6-8-3096,4-2-129,5-13-258,0 0-387</inkml:trace>
  <inkml:trace contextRef="#ctx0" brushRef="#br0" timeOffset="51199.9285">4936 10422 4902,'7'-16'4644,"-5"4"-129,-2 12-387,0 0-2064,0 0-387,0 0-645,0 0-258,8 9-129,-8 7 0,4 9-129,-4 0-129,3 6 0,-3 0-129,5 2 0,-4 0-129,3 1 0,-3-5 0,1-3-129,0-4 0,1-2 0,-1-6-258,2-3 129,-4-11-387,0 0-645,18 11-2967,-18-11-387,0 0-516,16-15-129</inkml:trace>
  <inkml:trace contextRef="#ctx0" brushRef="#br0" timeOffset="51508.9462">5189 10393 6708,'12'-9'4644,"-12"9"0,4 14-387,-4 10-2451,0-10-774,0 14-129,0-3 0,0 8-258,0-4-258,4 5 129,-3-2-258,1 1 0,-2-2-129,0-5-129,0-3 0,0-4-129,0-4 0,0-15-516,5 23-2451,-5-23-1419,0 0-258,0 0-516,11-14 129</inkml:trace>
  <inkml:trace contextRef="#ctx0" brushRef="#br0" timeOffset="52287.9906">5442 10246 8127,'11'-2'4644,"2"2"-258,-13 0-258,19 0-3225,-19 0 0,24 2-387,-11-1 0,6 3 0,-3-1-258,2 2 0,-3-3 0,1 2 0,-6-1-129,3 2 129,-13-5-258,13 6 129,-13-6-129,0 0 129,0 0 0,0 0-129,13 6 129,-13-6-129,0 0 129,0 0-129,0 0 129,0 0 0,0 14-129,0-14 0,0 17 0,0-4 129,-3 4-129,1 6 0,-3-1 0,2 6 129,1 4-129,-2 0 129,2 7-129,-1-2 0,2 1 0,1 1 129,0-1 0,0 5 0,0-3 0,4 0-129,-1 2 129,2-4-129,-2-1 258,2-4-258,-2-1 0,0-6 0,0-1 0,-3-8 0,0-4 0,0-2 0,0-11 0,0 0-129,-14 7 0,14-7 129,-21-3-258,6-3 0,2 2-129,-6-5-258,9 9-1032,-15-2-2838,13 1-129,-4-2-258,4 3-258</inkml:trace>
  <inkml:trace contextRef="#ctx0" brushRef="#br0" timeOffset="53220.0441">2103 12706 6837,'0'0'4644,"0"0"-258,-1 8-129,-11 0-2709,10 13-387,-7-2-516,4 8-258,-7-2-258,2 6 0,-3 2 0,-2-2-129,1-1 0,-2-3 129,2-3-129,-4-2 0,4-1-129,-1-6 129,4 0-129,-2-6-258,10 3-1032,3-12-2967,-16 5 258,16-5-645,-8-8-129</inkml:trace>
  <inkml:trace contextRef="#ctx0" brushRef="#br0" timeOffset="53520.061">1828 12736 8256,'0'0'4773,"10"10"0,-10-10-258,28 29-3096,-14-17-129,13 14-387,-2-4-258,6 5-129,1-6-258,3 3 0,3-2-129,-2 0-129,-2-2 0,1-3-258,1 0 0,-6-6-387,6 6-774,-14-11-3225,5 5 0,-11-10-387,5 3-258</inkml:trace>
  <inkml:trace contextRef="#ctx0" brushRef="#br0" timeOffset="54175.0987">2799 12696 3870,'0'0'4386,"-12"-16"-129,12 16 129,-19-9-2064,19 9-645,-20-3-387,20 3-387,-27 0-129,16 4-258,-8 1 129,6 7-258,-5-4-129,4 4 0,-3 1-129,5 4 0,0 2 0,3 0 0,0 1 0,2 1 0,4 6-129,2-1 129,1-1 0,3 1-129,5-6 129,4 3 0,3-1-129,3-3 129,1-4 0,3-2 0,-2-4-129,2-1 0,1-1 0,-3-5 0,1 2-129,-4-4-258,2 1-258,-7-6-1806,4 5-2064,-4-2-387,0-1 129,-12 3-774</inkml:trace>
  <inkml:trace contextRef="#ctx0" brushRef="#br0" timeOffset="54501.1173">2644 12864 9159,'0'0'4902,"0"0"-129,9-12-258,8 12-3096,-4-6-387,8 5-258,-4-6-258,8 5-258,-3 1 0,-1 1-129,0 0-129,-2 0-387,2 8-516,-9-5-3612,6 4-258,-7-5-258,5 2-258</inkml:trace>
  <inkml:trace contextRef="#ctx0" brushRef="#br0" timeOffset="55496.1742">3464 12451 4128,'0'0'4773,"0"0"-516,0 0 129,0 0-2193,-13-1-645,13 1-129,-14 0-516,14 0-258,-19 0 0,19 0-129,-25 0-258,14 0 129,-4 3-258,1-1 129,-4 1-129,4 2 0,-1-1 129,2 1-129,3-1 0,10-4 0,-16 7 0,16-7 0,-6 11 0,6-11-129,0 15 129,0-3 0,1 2-129,4 1 0,0 8 0,-1 0 0,3 3 0,-2 6 129,0-1-258,-1 3 129,0 2 0,-2 1 0,0-1-129,-2 0 129,1-4-129,-1-3 129,0 3-129,0-6 0,0-4 129,-1-3-129,1-3 0,-2-3 0,1-2 0,1-11 0,0 11 129,0-11-129,0 0 0,0 0 0,7 9 129,-7-9 0,13 0 0,-13 0 0,20 0 0,-9 0 129,-1 0-129,5 0 0,-2 3 0,3-3 0,-1 2-387,-15-2-2580,22 0-1419,-22 0-387,20-2-387,-20 2-387</inkml:trace>
  <inkml:trace contextRef="#ctx0" brushRef="#br0" timeOffset="77761.4475">3805 12514 2193,'0'0'3354,"0"0"0,0 0-387,0 0-387,0 0-258,-12-3-258,12 3-387,0 0-129,0 0-387,0 0-258,0 0 0,-5 7-387,5-7-129,-1 19 0,1-2-129,0 3-129,0 6 0,0-1 0,0 5-129,0 0 129,0 3 0,0-1-258,1-5 258,0-3-129,0-2 0,2-7 0,-2-3-129,-1-12-129,0 0 0,13 8-258,-13-8-516,10-4-1032,-10-12-2322,0 16-129,14-27-258,-5 12-258</inkml:trace>
  <inkml:trace contextRef="#ctx0" brushRef="#br0" timeOffset="78304.4788">4078 12603 2709,'0'0'4128,"2"11"0,-2-11 0,0 0-1677,0 17-258,0-17-645,-1 20-258,-4-10-516,5 9 0,-2-3-258,2 5-129,0-2-129,0 4 0,0-3-129,6-2 0,1-4 0,2-1 0,3-7 0,1-6 0,2 0-129,2-7 129,-1-7 0,-1-4-129,2-2 129,-2-3-129,-2-3 129,1 0-129,-5-2 129,-2 1 0,-2 0-129,-4 3 129,-1 0-129,-6 5 0,-7 2 0,-2 3 0,-5 4 0,-1 7 0,0 3 0,-3 0 0,2 6 0,3 6-129,3 3 129,4 4 0,4 2-258,6-4-129,3 9-516,0-11-2709,14 6-903,-3-5-129,7-3-129</inkml:trace>
  <inkml:trace contextRef="#ctx0" brushRef="#br0" timeOffset="78589.4951">4422 12709 4386,'10'10'4644,"-10"-10"-258,0 0-258,0 14-1290,6 1-1548,-6-15 0,0 29-516,0-9-258,0 1 0,0 1-387,0 0 0,0-2-258,-1-6-645,1 8-903,0-22-2580,-3 19 129,3-19-516,0 0-129</inkml:trace>
  <inkml:trace contextRef="#ctx0" brushRef="#br0" timeOffset="79113.5251">4762 12462 4773,'0'0'4515,"0"0"-258,0 0-129,0 0-1677,-11 10-645,11 7-516,-2-5-387,2 11 0,0-3-387,0 5-129,0-3-129,6 4 0,-3-4-258,1-1 129,2-4 0,-3-2-129,1-1 0,-1-3 0,-3-11-129,5 12-258,-5-12-645,0 0-2709,0 0-516,0 0-516,12-15-129</inkml:trace>
  <inkml:trace contextRef="#ctx0" brushRef="#br0" timeOffset="79460.5447">4937 12439 7611,'0'0'4515,"0"0"0,0 0-258,0 0-2709,6 16-258,-6-16-129,3 17-516,-2-4-129,4 5-129,-3-3-129,1 5-129,-2 3 0,0-1 129,-1 0-258,1 3 129,-1-2-129,0-1 0,0 0 0,0-3 129,0-5-258,0 2 129,0-4-258,0-12-387,2 13-2451,-2-13-1290,0 0-258,5-13-387,-5 13-129</inkml:trace>
  <inkml:trace contextRef="#ctx0" brushRef="#br0" timeOffset="80412.5994">5140 12310 7353,'0'0'4515,"0"0"-129,0 0-129,0 0-2322,0 0-645,0 0-129,0 0-387,0 0-258,6-13-129,-6 13-129,18 0 0,-6 0-129,0 0 0,3 5 0,-1-2-129,4 2 129,-3-2-129,3 2 0,-2-3 0,-1 0 129,-3 1-129,2-3 0,-14 0 129,18 2-258,-18-2 258,0 0-129,0 0 0,0 0 0,0 0 129,0 0-129,0 0 129,0 0-129,-3 14 129,3-14-129,-9 13 0,8-1 0,-2-2 0,1 2 0,1 2 0,1 2 0,0 0 0,0 3 0,0 0 0,0 0 0,1 2-129,3 2 129,-2-1 0,0 4 0,1 2 0,-1 0 0,0 4 0,1-2 129,-1 4-129,0 1 0,-1-1-129,-1-3 258,2-2-258,-2-2 258,0-6-129,-2-4-129,-1-4 129,3-13 0,-15 14 129,15-14-129,-21 0 0,8 0 0,-1 0 0,1-5 0,-1 1 129,0-1-129,3 3 0,-1 1-129,12 1-129,-17-5-1677,17 5-2580,0 0-129,0 0-258,0 0-645</inkml:trace>
</inkml:ink>
</file>

<file path=ppt/ink/ink3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0:50:47.365"/>
    </inkml:context>
    <inkml:brush xml:id="br0">
      <inkml:brushProperty name="width" value="0.05292" units="cm"/>
      <inkml:brushProperty name="height" value="0.05292" units="cm"/>
      <inkml:brushProperty name="color" value="#002060"/>
    </inkml:brush>
  </inkml:definitions>
  <inkml:trace contextRef="#ctx0" brushRef="#br0">17810 11944 1806,'0'0'2193,"0"0"-258,0 0 129,0 0-774,0-16-129,0 16-129,0 0-129,0 0-129,0 0 0,0-17-129,0 17 129,0 0-129,0 0 129,-4-16 0,4 16-129,0 0 129,0 0-129,-12-14-129,12 14 0,0 0 0,0 0-129,-19-11 129,19 11-129,0 0 0,-11-7 0,11 7-129,-12 0 0,12 0-129,-12 0 129,12 0-129,-15 11 0,15-11-129,-16 18 258,16-18-129,-15 23-129,15-23 129,-17 27 0,12-10-129,-1 1 129,3-1 0,-1 3-129,3 1 129,1-3-129,0 0 129,5-2-129,-5-16 129,14 25-129,-14-25 129,22 17-129,-12-11 129,5 0-129,0-6 129,-1 0-129,1 0 0,-1-5 129,1-5-129,0 0 0,0-4 0,-2-2 0,2-1 0,-2-1 0,-3-1 0,-2 3-129,-4-1 258,-4 3-129,0 14 0,-4-25 0,4 25 129,-25-15-129,9 12 0,-5 2 0,3 1 0,-3 0 0,4 4 0,-1 2 0,0 3-258,3 0 0,6 7-774,-4-11-1806,12 11-1548,1-16-258,0 29-129,0-29-387</inkml:trace>
  <inkml:trace contextRef="#ctx0" brushRef="#br0" timeOffset="1028.0588">17746 12190 2580,'0'0'3741,"0"0"129,0 0-774,0 0-645,0 0-645,0 0-258,0 0-516,0 0 0,0 0-129,0 0-129,0 14-258,1 2-129,-1 6-129,0 8 0,0-1-129,0 4 129,0 3-129,0 6-129,4-1 0,-2 0 129,3-2-129,-2 2 0,0-2 129,2 3-129,-1 1 129,-2-2-129,-2 2 258,4-1-258,-4 1 258,0 5-258,0-2 129,0 5 0,0-8 0,0 5 0,-4 0 0,3 2 0,0-5 0,0 1-129,0-1 129,-1-3-129,1 0 0,-1 0 129,0-6 0,2 1-129,0-1 0,0 1 0,0-3 0,0-2-129,0-4 129,0 1 0,0 5 0,0-1-129,2-1 129,1-3 0,-1 3 0,-1-2 0,0 4 0,0 0 0,-1-5 0,1-1 129,-1-1-258,0 2 258,0-1-129,0-1 0,0-7 0,0-1 0,0 1 0,0-4 0,0-3 0,0-13 0,0 0 0,0 19-129,0-19 129,0 0-129,0 0-129,0 0-258,0 0-1161,0 0-2709,0 0-129,0-15-387,0 15-258</inkml:trace>
  <inkml:trace contextRef="#ctx0" brushRef="#br0" timeOffset="1712.0979">17622 14002 1419,'-3'-19'3870,"3"19"258,0 0-516,0 0-774,0 0-645,0 0-258,0 0-645,0 0 0,0 0-387,13 19-387,-13-19 129,16 27-258,-8-11-129,2 7 0,-2-1-129,2 4 0,-1-1 0,-3 2 0,3-1-129,-1-3 0,0-5 0,-1-3 0,-7-15 129,13 19-129,-13-19 129,15 0-129,-15 0 0,12-6 129,-12 6 0,13-29-129,-6 8 129,3 2 0,-1-7-129,1 3 129,-1-3 0,4 7 0,1-4-129,-2 7 0,-1 0 0,-11 16-129,24-17-387,-20 1-1677,8 16-2193,-12 0-258,0 0-387,13 0-387</inkml:trace>
  <inkml:trace contextRef="#ctx0" brushRef="#br0" timeOffset="2911.1665">17783 14447 3483,'0'0'3999,"0"0"-129,0 0-903,0 0-645,0 0-774,0 0-129,-9-2-258,9 2-258,0 0-129,0 0-258,-18 8 0,18-8-258,0 0 129,-16 16-129,16-16 129,-12 11-258,12-11 129,-12 18-129,12-18 0,-10 21 0,10-21-129,-10 25 129,7-11-129,-2 0 0,5-14 129,-3 28-258,3-28 258,0 28-129,0-28 129,0 27-129,0-27 129,8 27 0,-2-11-129,-6-16 129,22 24 0,-11-15-129,3-4 0,2-2 129,1 0-129,-1-3 129,0 0-129,2-6 0,0-3 0,-4-4 0,2-1 0,-3-2 0,0-3 0,-4-4 0,-3-3 0,-5 0 0,-1 2 0,-5 0 0,-5 1 129,-4 5-129,-1 7 0,-3 4 129,0 4-129,-2 3 0,4 4 0,1 8 0,0 1 0,3 3-129,12-16 129,-16 22-129,14-8 0,2-14-903,0 16-3354,0-16-129,10 16-258,-10-16-645</inkml:trace>
  <inkml:trace contextRef="#ctx0" brushRef="#br0" timeOffset="14291.8174">18159 11911 645,'0'0'3612,"0"0"645,0 0-903,0 0-645,0 0-387,0 0-516,17 4-387,-17-4-258,21 0-258,-9 0-387,7 0-129,-3-3-129,5 2 0,1-8-129,1 2 0,-2-2 129,1-6-129,-3-3 0,2 2-129,-7-4 258,-3 1-258,-4-1 129,-2 5-129,-5-1 129,0 16-129,-10-20 0,-2 14 0,-3 0 0,-2 2 0,0 1 0,-3 2 0,2 1 0,2 0 0,-2 0 0,3 7 0,2 0 0,2 8 0,-2 3 0,2 0 0,1 4 0,1 5 0,1-1 129,2 1-129,2 4 129,4-4 0,0 0 0,8 1 129,1-3-129,7-2 0,3-3 0,1-3 129,2-5-129,3-2 0,-1-2 0,0-4 0,0-4 0,0 0-129,-3-5 0,0-6 0,-2 4-129,-2-9-387,4 11-903,-11-13-3096,6 3 0,-6-5-387,2 4-387</inkml:trace>
  <inkml:trace contextRef="#ctx0" brushRef="#br0" timeOffset="14787.8458">18595 11753 5547,'12'-14'4773,"-12"14"-387,13 8 0,-4 15-2709,-9-23-129,7 35-645,-6-12-258,4 9-258,-2-9 129,3 5-258,-4-9-129,2-1 0,-4-18-129,7 19 0,-7-19 129,0 0-129,16 0 0,-16 0 0,12-22 0,-4 3-129,1-1 129,0-5 0,2-6 0,3 6-129,1-1 129,-1-1 0,2 5 0,0 3 0,-4 4 0,0 10 0,-12 5 0,20 0 129,-12 15-129,-2 6 129,-4 4 0,1 6 0,-3 0-129,1 2 129,0 2 0,-1-5-129,0-7 129,6-1-129,-3-5 0,-3-17-129,14 22-129,-14-22-387,19 14-1032,-19-14-2580,15-6-387,-7-9-258,3-3-258</inkml:trace>
  <inkml:trace contextRef="#ctx0" brushRef="#br0" timeOffset="15147.8664">19046 11252 6966,'0'0'4515,"13"0"0,-12 23-387,-1-1-3225,0 21 129,0-4-387,0 13-258,-1-3 0,1 3-129,0-3 0,0-1-129,0 0 129,2 0 0,2-8-129,4-1 129,1-11-129,5-2 0,3-8 0,4-5 0,2-5 0,3-8 0,2 0-129,-2-8-129,1 1-258,-10-15-645,9 15-1677,-15-15-1548,0-1-516,-11-3 0,0 3-516</inkml:trace>
  <inkml:trace contextRef="#ctx0" brushRef="#br0" timeOffset="15384.88">18989 11562 4902,'-11'0'4902,"11"0"-387,0 0 129,0-21-2967,21 21-129,-10-14-258,11 12-387,0-7-258,4 5-387,2 1-129,-1-5-258,4 8-387,-8-5-1032,9 5-2580,-10-1-516,1 1 0,-5-2-516</inkml:trace>
  <inkml:trace contextRef="#ctx0" brushRef="#br0" timeOffset="15795.9035">19362 11509 3096,'17'-4'4902,"1"-5"-129,-5 9-129,-13 0-1935,25 1-387,-25-1-903,18 22-387,-12-6-516,1 11-258,-4-2 0,-1 2-129,-2-3-129,0 0 0,0-3 129,-1-4-129,1-17 129,-6 22-129,6-22 129,0 0-129,0 0 0,0 0 0,-4-18-129,4 1 129,0-5-129,1 0 258,6-1-258,1 0 258,-1-3-129,6 3 129,-3 6 0,2 3 0,-12 14 0,21-14-129,-21 14 0,18-2-258,-4 6-387,-14-4-645,21 21-1419,-21-21-2064,19 15 0,-19-15-258,20 7-387</inkml:trace>
  <inkml:trace contextRef="#ctx0" brushRef="#br0" timeOffset="16291.9318">19698 11525 2451,'12'-8'4773,"-12"8"-129,0 0-258,0 0-1290,6 17-1161,-6-17-387,0 30-516,0-30-258,0 35-258,1-19-129,4 5 0,2-5 0,1-1-129,-8-15 0,27 16-258,-11-12 129,5-4 0,3-5-129,1-6 129,0-6-129,2-4 0,0 2-129,0-4 258,-5 3-129,-4 0 129,-2 7-129,-4 2-129,-12 11 258,0 0-129,0 0 0,0 0 0,-2 24 0,-12-1 0,1 3 129,-3 12-129,1 2 0,-2 4 129,2 4-129,2 1 129,-1-1-129,1 3 129,1-2-258,2-4 258,-1-4-129,2-4 0,1-5 129,0-8-129,2-2 0,3-9 129,3-13-258,-7 16 0,7-16-645,0 0-3612,0 0-387,0 0-258,-5-12-387</inkml:trace>
  <inkml:trace contextRef="#ctx0" brushRef="#br0" timeOffset="39451.2565">23182 13708 774,'27'18'3999,"-27"-18"387,23 0-1290,-1 4-516,-8-8-645,14 4-258,-10-10-516,12 8-129,-7-12-387,6 5 129,-5-7-516,4 2 258,-10-2-258,2 3 0,-9-4 0,0 2-129,-8-2 0,-3 17 0,0-25 0,0 25-129,-16-23 129,0 13-129,-3 1 0,0 1 0,-3 5 0,-4 3 0,0 0 0,3 6 0,0 8 0,-1 5 0,2 5 0,2 1 0,2 7 129,3-3-129,1 0 258,4 9-258,4-4 129,4-1 0,2-2 129,2-1-258,6-2 129,4-2 0,5-3 0,1-8-129,3-4 129,2-3 0,4-8-129,1 0 129,-1 0-129,0-6 0,1-4 0,-5 0-258,2 4-774,-14-7-3096,10 3-516,-8-8-387,4 1-516</inkml:trace>
  <inkml:trace contextRef="#ctx0" brushRef="#br0" timeOffset="39855.2794">23942 13502 903,'0'0'4128,"0"0"645,-4 10-1032,1 11-1419,-15-12-258,10 19-258,-13-12-516,8 13-129,-8-6-387,6 6-258,-6-3-129,5 2-129,-4 4 258,3-3-387,-1-1 0,6-4 0,-1 0-129,4-6 0,3-5-258,6-13-258,-4 20-903,4-20-2967,-4-12-258,4-4-258,0-2-645</inkml:trace>
  <inkml:trace contextRef="#ctx0" brushRef="#br0" timeOffset="40212.3">23655 13497 3096,'-5'-14'4902,"5"14"-129,0 0-258,-3-16-2064,3 16-903,0 0-387,17 23-387,-17-23-129,22 32-258,-10-10 129,5 5-258,-3-3 0,3 3-129,1 1 129,0 0-129,2-6 0,1 1 0,0-4 0,5-5-129,-2-1 129,1-10-129,-2 1-129,-1-4 0,0 0 0,-6-5-387,0 5-516,-14-18-2193,-2 18-1419,8-20-516,-8 20-129,-1-23-129</inkml:trace>
  <inkml:trace contextRef="#ctx0" brushRef="#br0" timeOffset="40600.3222">24158 13424 6966,'12'-1'4515,"-12"1"0,0 0-1290,0 0-2322,16 11-129,-16-11-129,5 24 0,-5-9-129,0 8-129,0 0 0,0 5 0,-5-1-258,-1 4 129,-2-4-129,3 0 129,-3-4-129,6-2-129,-1-7 129,3-14-258,0 19-387,0-19-1290,0 0-2580,12-16-387,-1 4-258,-2-9-516</inkml:trace>
  <inkml:trace contextRef="#ctx0" brushRef="#br0" timeOffset="40828.3352">24219 13123 8385,'-14'0'4644,"14"0"-258,0 0-258,0 0-3741,0 0-258,3 13-645,-3-13-1032,16 10-2709,-2-4-129,0 4-516,-2-4 129</inkml:trace>
  <inkml:trace contextRef="#ctx0" brushRef="#br0" timeOffset="41335.3642">24522 13044 9804,'-4'46'4773,"2"-23"-129,-3-5-1290,5 16-2451,-6-4-258,5 10-129,-5 3-258,3 3 0,-3 0-129,1 0 0,-3-2-129,0-2 129,-1 3-129,1-5 0,2-5 0,0 1 129,4-6-129,2-2 129,0 5-129,7-4 0,3-4 0,2-3 0,2-3 0,3-3 0,1-4 0,1-1 0,0-11 129,2 0-129,-3 0 0,2-6 0,-1-7 0,-3-1-129,3 4-516,-8-15-903,7 13-3096,-10-10 0,1 6-516,-5 0-387</inkml:trace>
  <inkml:trace contextRef="#ctx0" brushRef="#br0" timeOffset="41755.3883">24363 13444 2451,'18'-6'2322,"-18"6"-645,0 0 258,20-5 0,-20 5 0,0 0 0,0 0-258,20-3-129,-20 3 0,15 0-258,-15 0-129,24 0 0,-10-7-258,13 7-258,-5-5 129,8 3-258,-1-8-258,2 6 0,-1 2-387,-5-7-516,7 9-3870,-16-6-258,-1 5-258,-15 1-645</inkml:trace>
  <inkml:trace contextRef="#ctx0" brushRef="#br0" timeOffset="49603.8372">19118 13361 516,'0'0'516,"0"0"258,0 0 129,12 6 387,-12-6 0,0 0 645,0 0-129,0 0 258,0 0 0,7 15-129,-7-15-258,0 0 0,0 0-258,0 0-258,-10 0-129,10 0-387,0 0-129,0 0-129,-15 0-129,15 0 0,0 0-129,-16 0 258,16 0-258,-17 0 0,17 0 0,-20 0-129,20 0 129,-22 2-129,6-1 0,4 5 0,-1 3 0,-1-3 0,14-6 0,-20 12 0,20-12 0,-13 12 0,13-12 129,0 0 0,0 0-129,0 0 129,0 0 0,0 0 0,-11 15-129,11-15 129,0 0 0,0 18-129,0-18 0,0 25 129,0-25-129,1 27 129,1-11-129,1 3 0,1 1 0,-2 3 129,1-5-258,1 7 0,-2-2 129,1 2-129,-2 1 0,-1 1 0,2 1 0,0-1 0,-1-2 129,-1 2 0,0-1 0,0-1 0,0 0 0,2-3 0,-2 1 0,0 1 0,0-1 0,-2-3 0,2 2 0,0-2 0,0 2 0,0-6 0,0 1 0,0-17 0,0 26 0,0-26 0,0 23 0,0-23 0,0 23 0,0-23 0,0 22 0,0-22 0,0 19 0,0-19 0,0 0 0,0 16-129,0-16 129,0 0 129,0 0-129,10 0 0,-10 0 0,0 0 0,15-8 0,-15 8 0,14-8 0,-14 8 0,14-3 129,-14 3-129,17-4 0,-17 4 0,20 0 0,-6 0 0,0 0 129,2 0-129,0 0 0,0 0 129,0 0-129,0 0 0,-3 0 0,-13 0 129,18 0-129,-18 0 0,0 0 0,0 0 0,0 0 129,0 0-258,0 0-129,0-12-774,0 12-3483,0 0 0,0 0-387,-13-6-387</inkml:trace>
  <inkml:trace contextRef="#ctx0" brushRef="#br0" timeOffset="61170.4987">19500 13399 2967,'0'0'3354,"0"0"-387,0 0-387,0 0-387,0 0-258,0 0-258,11-9-129,-11 9-387,0 0-129,0 0-129,0 0-387,0 0-129,0 0 0,0 0-129,0 12-129,0-12 0,0 28 0,0-9-129,0 4 129,0-1-129,0 6 0,1 1 0,2 0 258,0 2-516,-1 1 129,-2 0 0,3-3 0,-3 4 0,0 0-129,0-5 258,0-2-129,0-8 129,0-1 0,0-17 0,2 22 0,-2-22 0,0 0 129,0 0-129,0 0 0,0 0-129,11 0 129,-11 0 0,0 0-258,0 0-129,6-27-1161,-6 27-2580,0 0-129,0 0-516,0 0 0</inkml:trace>
  <inkml:trace contextRef="#ctx0" brushRef="#br0" timeOffset="61823.5361">19525 14034 1032,'0'0'3225,"-9"11"516,9-11-1548,-11 13-516,11-13-387,-7 18 0,7-18-129,0 21-258,0-21-129,0 19-258,0-19-129,0 0 129,20 15-258,-20-15-129,17 0 129,-17 0-258,14-6 129,-14 6 0,13-13 0,-13 13 0,6-16-129,-6 16 129,0 0 0,-3-19-129,3 19 129,0 0 0,-16 0-129,16 0 129,-12 0 0,12 0-129,0 0 129,-11 15-129,11-15 0,0 0 0,-1 15 0,1-15-258,0 0 0,5 15-903,-5-15-2709,0 0-387,15 0 0,-15 0-258</inkml:trace>
  <inkml:trace contextRef="#ctx0" brushRef="#br0" timeOffset="67423.8564">20037 13257 1032,'0'0'3225,"0"0"0,0 0-774,0 0-387,0 0-516,0 0-258,0 0-129,0 0-129,0 0-387,0 0 258,0 0-387,0 0 0,0 0-129,-8 0-129,8 0 0,-17 16-129,5 2 129,1 2-129,-4 4 129,2 8 0,-2 0-129,5 10 387,-5 0-258,7 7 0,-1-1 0,4 4-129,1 0 258,4 6-258,4-8 129,6 2-129,2-7 129,6 0-129,1-9 129,1-1-129,-1-10-129,-3-7-129,0 2-645,-16-20-2064,16 15-1419,-16-15-387,0 0-129,0 0-387</inkml:trace>
  <inkml:trace contextRef="#ctx0" brushRef="#br0" timeOffset="68418.9131">20505 13535 1,'0'0'3869,"0"0"259,0 0-129,4 15-1290,-4-15-516,-3 18-387,3-18-516,-13 27-258,-1-11-129,5 11-516,-6-4 0,1 7-129,-2 0-129,0 4 0,-1-1 0,2-2-129,3-2 0,1-3 129,1-2-129,4-2 0,-1-8 0,7-14-129,-7 22-258,7-22-387,0 0-903,0 0-2064,0 0-774,0 0 0,0 0-258</inkml:trace>
  <inkml:trace contextRef="#ctx0" brushRef="#br0" timeOffset="68790.9344">20252 13561 5031,'0'0'4515,"8"7"129,-8-7-387,21 21-2322,-21-21-258,26 21-387,-26-21-387,33 33-258,-14-18-258,4 8-258,-2-4-129,4 4 0,-3 3 0,1 0 0,0-2-129,-4 2 258,0-2-129,-3-3 0,0 1 0,-2-2 129,-2-8-258,-12-12-129,18 26-645,-18-26-1677,0 0-1806,0 0-129,13 0-645,-13 0 0</inkml:trace>
  <inkml:trace contextRef="#ctx0" brushRef="#br0" timeOffset="69606.9813">21102 13470 2580,'0'0'4644,"0"0"-387,0 0 258,0 0-2322,0 0-258,0 0-516,0 0-129,-9 0-516,9 0-258,0 0 0,-12 10-129,12-10-258,-20 19 0,7-9 0,-3 3 0,-1 3-129,-4 0 0,0 1 0,-2 1 129,2-2-129,-1-1 0,1 1 0,5-4 0,2 1 0,0-3 0,14-10 0,-12 16 0,12-16 0,0 0 0,0 16 0,0-16 0,15 11 0,-1-8 0,0 6 0,4 1 0,-2 1 129,5 2-129,-2 3 129,2 2 0,-2 2-129,-1-1 0,-2-3 0,-3-2 0,-13-14 0,20 22 0,-20-22 0,0 0-129,0 0-129,0 0-258,15 0-1677,-15 0-2193,0-19-387,0 19-129,-2-19-516</inkml:trace>
  <inkml:trace contextRef="#ctx0" brushRef="#br0" timeOffset="70623.0394">21324 13414 258,'8'11'3870,"-8"-11"129,0 33-129,0-3-1677,0-10-774,0 16 129,0-9-516,2 13-129,-2-8-258,6 3-129,-5 1 0,6-1-258,-4-8 0,1 1-129,-2-5 0,0-6-129,0-1 0,-2-16-258,1 25-516,-1-25-1161,0 0-2322,0 0 0,0 0-645,0-9 516</inkml:trace>
  <inkml:trace contextRef="#ctx0" brushRef="#br0" timeOffset="71112.0674">21558 13490 903,'-9'39'3870,"-2"-14"387,4 4-258,1 7-2193,-3-11-129,9 13-258,0-10 0,7 11-387,-1-10-258,9 3-258,-2-8 0,3 1-129,1-7-258,3 0 129,-1-14-129,0 2 0,1-6 0,-3-2-129,3-13 0,-4-3 0,-2-4 0,-3-5 129,-4-2-129,-4-7 129,-3 0-129,-3-6 129,-8 3-129,-4 0 129,-2 4-129,-4 2-129,0 7 258,0 7-129,1 8 0,3 4 0,2 7-129,2 1 129,13-1-258,-15 18-258,15 0-903,0-18-2838,0 26 0,0-26-516,9 24-129</inkml:trace>
  <inkml:trace contextRef="#ctx0" brushRef="#br0" timeOffset="71547.0921">21826 13191 8643,'11'-6'4773,"4"6"-387,-15 0-258,18 16-3354,-2 6-129,-5 1-258,4 14-129,-2 1-129,-1 4 0,2 7 0,-3 1 129,-3-1-258,-1 0 0,-1-5 0,-3 0-258,-3-5 258,0 0 0,-2-6-129,-5-6 0,4-2-129,3-25-129,-9 33-903,9-33-2064,-12 6-1161,12-6-258,0 0-387</inkml:trace>
  <inkml:trace contextRef="#ctx0" brushRef="#br0" timeOffset="72732.16">22092 13083 2451,'0'0'3870,"0"0"-129,0 0-1806,0 0 0,0 0-645,0 0-258,0 0-258,14 0-258,-14 0 0,12 0 129,-12 0-129,19-3-258,-19 3 129,24-4-258,-24 4 129,24-5-129,-13 2 0,0 3 0,-11 0 0,23 0 0,-23 0 0,17 6 129,-17-6-129,13 10 129,-13-10 0,0 0 0,0 0-129,13 18 129,-13-18-129,0 0 0,0 15 0,0-15 0,0 14 0,0-14 0,-1 26-129,-2-11 129,1 3-129,1 3 129,-3 2-129,4 1 0,0 7 0,0-6 0,0 7 0,0 2 0,0 2 0,2-1 0,0 0 0,-1 1 0,0-2 0,0 0 0,0-2 0,2 1-129,-3 4 129,4-8 0,-4 3 0,3-7-129,-3 1 258,0-5-129,0-3 0,0-3 0,0-15 0,-3 16 0,3-16 0,0 0 0,-16 7 0,16-7 129,-14 4-129,14-4 129,-15 4-129,15-4 129,0 0-129,-14 6 0,14-6 0,0 0-258,0 0-2064,0 0-1935,11-7-516,-7-9-129,2 0-516</inkml:trace>
  <inkml:trace contextRef="#ctx0" brushRef="#br0" timeOffset="87299.9931">18096 14583 2580,'0'0'2967,"0"0"-903,12 14-516,-12-14-645,0 0-258,0 0-516,0 0-129,0 0-129,0 0-774,0 0-645,0 0-1032,0 0-387,0 0 259</inkml:trace>
  <inkml:trace contextRef="#ctx0" brushRef="#br0" timeOffset="89575.1234">18096 14583 258,'-25'-2'2322,"25"2"-258,0 0 129,0 0-387,7 2-129,-7-2-258,0 0-129,0 0-258,0 0 0,0 0-387,0 0 129,0 0-387,0 0 129,0 0-129,0 0 258,0 0-258,11 4 0,-11-4-129,0 0 0,0 0 0,16 6 0,-16-6-129,0 0 0,16 7 0,-16-7 129,18 4-129,-18-4 0,19 5-129,-8-3 129,-11-2 0,23 2-129,-23-2 129,22 0-129,-10 0 0,2 2 129,-2-2-129,0 0 0,4 0 0,-3 0 0,2 4 0,-1-3 0,1 1 0,-1-2 0,0 0 0,0 0 258,0 0-258,0 0 0,-1 0 0,1 0 0,-2 0 0,-1 0 0,1 0 0,-12 0 0,21 0 0,-21 0 0,17 4 0,-17-4 0,19 2 0,-19-2-258,17 1 258,-17-1 0,19 0 0,-19 0 258,22 0-258,-11 0 0,1 3 0,0-3 0,1 0 0,1 0 0,4 0 0,3 0 0,0 0-258,0-4 258,2 1 0,2 0 0,-1-3 0,2 3 0,-4 1 0,0 1 0,1-3 0,1 3 0,2 0 258,-1 0-258,0-3 0,-1 4 0,2-4 0,-1 2 0,-2 2 0,1 0 0,-3 0 129,0 0-129,1 0 0,-2 0 0,-1 4 0,1-2 0,0 2 0,0-3 0,-1 1 0,2-2 0,0 3 0,1-3 129,-1 0-129,1 0 0,0 0 0,1-4 0,0 2 0,0-4 129,3 2-129,-1 0-129,1 1 129,-2-2 0,2 0 0,-1 0 0,1 0 0,0 0 0,-1 2 0,0-4 0,3 0 0,0 5 0,0-2 0,-1 1 0,3 3 0,2-2 0,-2 0 0,1 2 0,0 0 0,1 0 0,-2 0 129,0 0-129,-1 0 0,0 0 0,-2 0 0,0 0 0,1 0 129,0 0-129,0-2 0,2 2 129,-1 0-129,1 0 0,-1-3 129,2 2-129,2-2 129,-1 0 0,0 1-129,0 0 129,2-1-129,-1-1 0,1 1 0,2-1 129,1 2-129,-1-3 0,4 1 0,-2-2 129,2 2-129,-1 0 0,-2-2 129,3 0-129,-4 0 129,-2 5-129,0-2 129,0 3-129,-2-1 0,0-1-129,-1 2 129,-1 0 0,2 0 0,-1 2 0,1-1 0,-2-1 0,2 0 0,1 4 129,0-4-129,2 0 0,0 0 0,4 0 129,-2 0-129,1 4 0,0-4 129,-6 1-129,4 2 0,-4 1 0,-2 2 129,1-2-129,-5 0 0,2 0 0,0 1 0,2-4-129,0 1 129,5 0 0,-3-1 0,2-1 0,1 2 0,-2-1 0,3 2 0,-3 1 0,3-1 0,-3 0 0,5 1 0,1-1 0,1 0 0,3-2 0,0-1 0,0 0 0,-1 0 0,1 0 129,-3 0-129,-2 0 0,-3 0 0,-3 0-129,0-1 129,-3 1 0,-2 0 0,-1-3 0,-3 3-129,1 0 129,-3-3 0,1 3 0,-3-4 0,-2 1 0,-1 3 0,-3 0 0,3-3 129,-3 3-129,-1 0 0,-12 0 0,23 0 0,-12 0 0,2-1 0,2-2 129,-1 3-129,5-3 0,-1 0 0,3 2 0,2-3 0,2 2 0,0-2 0,-1 0 0,2 0 129,-1 0-129,-1-2 0,0 0 0,-3 5 0,-1-4 0,-1 2 0,-3 1 0,-1 2-129,-1-2 129,-2 2 0,1 0 0,-13 0 0,19-4 0,-19 4 0,15 0 0,-15 0 0,0 0 0,14 0 0,-14 0 0,0 0 0,0 0 0,14 0 0,-14 0 0,0 0 0,0 0 0,0 0 0,11 0 0,-11 0 0,0 0 0,0 0 0,0 0 0,0 0-129,0 0-258,4 13-903,-4-13-2967,-7 0-387,7 0-387,0 0-129</inkml:trace>
  <inkml:trace contextRef="#ctx0" brushRef="#br0" timeOffset="90858.1967">23482 14230 3483,'-6'9'4257,"6"-9"-1032,0 0-645,0 0-258,0 0-387,0 0-387,0 0-387,0 0-129,0 17-129,0-17-258,0 0-129,10 9-129,-10-9 0,15 20 0,-15-20-258,18 13 129,-18-13-129,19 20-129,-19-20 129,20 22 0,-20-22-129,19 12 0,-19-12 129,20 17-129,-20-17 0,19 13 129,-19-13-129,17 12 0,-17-12 0,16 15 0,-16-15 129,14 14-129,-14-14 0,14 14 0,-14-14 0,10 18 0,-10-18 0,0 0 0,13 15 0,-13-15-129,0 0 129,11 17 0,-11-17 0,0 0 129,0 0-129,0 0 0,0 0 0,11 14 0,-11-14 0,0 0 0,0 0 0,0 0 0,0 0 0,0 0 0,0 0 0,0 0 0,0 0 0,0 0 0,0 0 0,0 0 129,0 0-129,0 0 0,0 0 129,0 0-129,0 0 0,0 0 0,0 0 0,0 0 0,0 0 0,0 0 0,0 0 0,-10 14 0,10-14 0,-15 12-129,15-12 258,-18 17-129,18-17 0,-22 22 0,8-8 0,3-4 0,-1 4 0,1 1 0,-3-6 0,14-9 0,-18 21 0,18-21 0,-12 12 0,12-12 129,0 0-129,0 0 0,0 0 0,-13 14 129,13-14-129,0 0 0,0 0 0,0 0 0,0 0 129,0 0-129,0 0 0,-6 16-129,6-16 129,0 0 0,0 0 0,0 0 0,0 0-129,0 0 0,0 0-258,0 0-129,0 0-129,0 0-774,0 0-645,0 0-2451,0 0-645,0 0 0,0 0-129</inkml:trace>
  <inkml:trace contextRef="#ctx0" brushRef="#br0" timeOffset="91887.2556">23834 14363 1935,'0'0'3870,"0"0"-387,-8 6-1032,8-6-387,0 0-387,0 15-258,0-15-258,0 0-129,0 0-258,0 0-129,0 0-258,-9 22 0,9-22-129,-3 17 129,3-17-129,-4 22-129,4-22 0,-2 24 0,2-24-129,0 27 129,0-12-129,0 0 0,0-15 0,6 24 0,-6-24 0,7 20 0,-7-20 0,9 16 0,-9-16 0,0 0 129,16 13-129,-16-13 0,16 5 129,-16-5-129,19 0 0,-19 0 0,20-1 0,-20 1 129,19-14-129,-19 14 0,19-18 129,-19 18-129,17-23 129,-17 23-129,15-23 129,-7 7 0,-2 1-129,-2-1 0,-3 0 129,-1-1-129,0 1 0,-4 2 0,4 14 129,-12-21-129,12 21 0,-22-12 129,10 12 0,-1 0-129,-2 3 0,2 6 0,-2-1 129,1 6-129,-1-1 0,3 2-129,-1 1 129,0 0 0,6-2-258,7-14-129,-8 39-1548,8-39-2451,-3 21-387,3-21-258,0 0-387</inkml:trace>
  <inkml:trace contextRef="#ctx0" brushRef="#br0" timeOffset="106831.1104">17771 14936 258,'8'8'2967,"-8"-8"-516,0 0 0,0 0-387,0 0-258,0 0-258,0 17-258,0-17-258,0 0 129,0 0-387,0 22 129,0-22-387,0 19 0,0-19 0,0 20-129,0-20-129,0 23 0,0-23 0,0 29-129,0-13 258,0 1-258,-4 5-129,4-3 129,0 5 0,-1 1-129,1-2 129,0 3-129,0 2 0,0 0 129,0 4-129,0-3 129,1 0-129,3 3 129,-3 7-129,1-1 129,-2-2 0,1 3 129,-1-4-129,0 4 0,0-1 129,0 1-258,0-6 129,0 5 0,-1-3 0,1 5-129,-2-2 129,1 2-129,-3-5 258,3 7-129,-1-3 0,1-3-129,-2 2 129,1-1-129,0-8 129,2 4-129,-2 0 0,2 0 0,-1-3 129,0 3-129,1 0 0,0 2 129,-1 4-258,0 0 258,-1-4-129,-1 1 0,1-2 0,1-3 0,-2 5 0,2-7 0,0-2 0,1 0 0,0 1 129,0 1-129,0-2 0,0 2 0,0 3 129,0-3-129,0 6 0,0-3 0,0 0 0,0 2 0,0-3 0,0 0 0,0-3 0,0 6 0,0-1 0,0-1 0,0-1 0,0 0 0,0 2 0,0 1 0,0-7 0,0 1 0,0-2 0,0 0 0,0-1 0,0-2 0,0-2 0,0-3 0,-1 4 0,1-2 0,0-1 0,-2 12 0,2-2 0,0-1-129,0 2 129,0 0 0,0 2 0,0-3 0,0-1-129,1-10 129,0 0 0,1 1 0,-1-4 0,2 3 129,-1 3-258,-1-3 129,2 3 0,-1-3-129,-1 6 129,0 1 0,0-2 0,0-1-129,1-1 129,-2 2 0,0-1 0,0 0 0,0-5 129,2 4-129,-2-3-129,2 1 258,-2 1-129,1-3-129,1 5 129,-2-4 0,1 1 0,0-1 0,-1 1 0,0 3 0,0-3-129,0 4 129,0 1 0,0-1 0,0 5-129,0-1 129,0-8 0,0 7 0,0-3 0,0-2 0,0-5 0,1 3 0,0-4 0,3 2 0,-4-17 0,2 26-129,-2-26 129,1 19-129,-1-19-129,0 0 129,0 0-387,0 0-516,0 0-1161,0 0-2193,0-13-258,0 13-129,0-16-258</inkml:trace>
  <inkml:trace contextRef="#ctx0" brushRef="#br0" timeOffset="107874.17">17589 18362 903,'0'0'4128,"0"0"258,0 0 0,0 0-2064,8 17-258,-8-17-387,0 0-387,0 0-258,2 29-258,-2-29-129,6 32-258,-4-9 0,3 8 0,-1-2-258,4 1-129,-2 6 0,2-3 129,1 3-129,-1-5 0,-2 0 0,2-3 0,0-4 0,-1 2 0,0-8 0,0 2 0,-1-4 0,-6-16-129,17 20 258,-17-20-129,16 3 0,-16-3 0,19-6 129,-19 6-129,18-32 129,-9 15 0,1-9 0,-1 1-129,0 4 129,0-4-129,3 0 0,-2-2 0,3 0 0,-3 0-129,2-1 129,-1 1 129,-2-2-258,-1 7 129,0 6 0,-8 16 0,10-17 0,-10 17 0,0 0 0,0 0 0,0 0-129,0 0 0,10 11-129,-10-11-903,3 16-2709,-3-16-516,0 0-774,0 0 0</inkml:trace>
  <inkml:trace contextRef="#ctx0" brushRef="#br0" timeOffset="109214.2467">17772 19186 3354,'-10'16'3999,"10"-16"-1161,0 0-258,0 0-516,0 0-387,0 0-387,-16 0-129,16 0-258,0 0-258,0 0-258,0 0 0,0 0-129,-14 0 129,14 0-258,0 0 0,0 0 129,-11 15-129,11-15 129,-6 15-129,6-15 129,-6 20 0,6-20-129,-1 23 129,1-7-129,0-16 0,0 27 0,1-11-129,-1-16 387,12 24-387,-12-24 129,15 20-129,-15-20 129,20 16 0,-20-16-129,19 2 129,-5 2-129,-14-4 129,21 0-129,-21 0 0,22-6 0,-22 6 0,22-9 0,-22 9 0,17-20 0,-17 20 0,18-25 0,-18 25 0,10-22 0,-6 5 129,-4 17-129,2-17 0,-2 17 0,0-25 0,0 25 0,-7-27 0,0 12 0,-1-1 129,-3-1-129,0 7 129,11 10-129,-21-20 0,21 20 0,-21-7 129,21 7-129,-17 0 0,17 0 0,-12 0-129,12 0-129,-8 20-129,8-20-1419,-9 20-2580,9-20-387,-5 20-258,5-20-516</inkml:trace>
  <inkml:trace contextRef="#ctx0" brushRef="#br0" timeOffset="122374.9994">17550 19275 516,'-2'16'2193,"2"-16"-258,0 0-258,0 0 0,0 0-516,-12 3 0,12-3 258,0 0-258,0 0 0,0 0-129,0 0 0,-11-10-129,11 10 0,0 0 0,0 0-258,0 0 0,-10-9-129,10 9-129,0 0-129,-17-4 0,17 4 129,-11-9-258,11 9 0,-15-7 0,15 7 0,-19-7-129,19 7 129,-20-3 0,20 3 0,-23-3-129,23 3 258,-22 0-258,11-3 129,-3 0 0,0 3 0,-2 0 0,0 0 0,-1-2 0,1 2 0,-3-4-129,1-1 0,-2-4 129,2-4 0,-3 7 0,1-1 129,-1-5-129,1 2 0,0 0 129,-2 3 0,1 1-129,0-8 129,-1 1-129,0 1 0,0-2 0,1-3-129,-3-1 129,3 3 0,-2 3-129,-1 2 129,1-2-129,1 1 129,-3 1-129,-2 4 129,3-3-129,-4-1 129,0-4-129,-1 2 129,1-5-129,-2 6 0,1-6 129,0 2-129,2 1 129,0-9-129,3 4 0,-3 0 0,3 2 129,2-8-258,-3-1 129,2 2 0,-5-2 129,1 7-129,-2-11 0,1-1 0,0 0 0,1 3 0,0-9 129,1 2-129,4 3 0,1-4 0,-2 4 0,1 0-129,-3 0 129,-1-1 0,-1 10 0,1-5 0,-2-3-129,1 1 129,3 2-129,0 0 129,4-4-129,1 2 258,5-1-258,-2 7 129,5-3 0,0 1 0,0-8 0,-1 0 0,2-2 0,-1 1 0,1-2 0,2-4 0,1 2 129,1-4-258,0 10 129,3 0 0,-2 5 0,0-5 0,1 4 0,-2 0 0,0-2 0,0 0 0,2-3 0,0 0 129,1 0-129,0 3 0,2-1-129,0 1 129,1 4 0,0 0 0,0-1-129,0 1 129,0 2-129,0-5 258,1 0-258,4-4 129,0-5-129,2 4 129,-1 4 0,0 0 0,1 1-129,-1 4 0,-1 3 129,0 0 0,0 0 0,2-2 0,0-6 0,-1-3 0,4 0 129,0-4-129,0 3 0,-1-2 0,-2 2 0,1 4 0,-3 6 129,1 0-258,1-1 129,-3 4 129,4-7-129,2 0 0,1-2 0,1-1 0,1 0 0,0-1 0,1 1 0,-1 3 0,-1 4 0,-1 4 0,1 2 129,-4-1-129,1 2 0,3 0 0,-1-7 0,2-1 0,1 1 0,1-2 129,0 0-129,-1 5 129,1-4-129,-1 3 129,1 5-129,-1-3 129,0-1 0,-1 2-129,3-10 129,-1 5-129,1-8 129,1 0-129,2-2 129,0 3-129,-2 1 0,2-2 0,-1 9 129,1-2-129,0 1 0,0 5 0,-1 1 0,2-4 0,0 4 129,2 3-129,0-4 0,-1 2 0,0 3 0,2-2 0,-3 5 129,0 5-129,0-6 129,1-1-129,0 2 0,2-2 129,0-3-129,1 3 0,-1 0 0,4-4 0,-3 4 0,1 1 0,-4 1 129,1 2-129,-4 3 0,0-1 129,-1-1-129,-1 1 129,-1 1-129,-1 0 0,2-1 0,-1-3 0,2 1 0,-2 0 0,1 3 0,-1 1 0,-1 0 0,3 0 0,-3 2 0,1-2 0,-2 2 0,0 1-129,2-4 129,-2-2 0,2-1-129,-1 0 129,-2 7 0,2-2-129,-2 0 129,-1 0 0,2 4 0,-13 1 0,19-4 0,-19 4 0,16-2 0,-16 2 0,16-6 0,-16 6 0,16-4 0,-16 4 0,15-4 129,-15 4-258,17-6 129,-17 6 0,13-1 0,-13 1 0,15-6 0,-15 6 0,13-4 0,-13 4 0,14-2 0,-14 2 0,12-6 0,-12 6 0,0 0 0,17 0 0,-17 0 0,0 0 0,14 0 0,-14 0 0,0 0 0,0 0 0,13 3 129,-13-3-129,0 0 0,0 0 0,0 0 0,0 0 0,0 0 0,0 0 0,0 0-129,0 0 129,0 0-258,0 0 0,10 15-516,-10-15-2322,-7 0-1548,7 0-387,-19 5-258,4-5-516</inkml:trace>
  <inkml:trace contextRef="#ctx0" brushRef="#br0" timeOffset="123419.0592">16979 14561 1032,'0'0'3612,"-11"0"-129,11 0-516,0 0-516,0 0-387,0 0-516,0 0 0,-4-19-387,4 19-129,0 0 0,0 0-258,0 0-129,0 0 0,6 2-258,-6-2 129,10 20-258,-10-20 0,18 19 0,-6-9 0,0-3-129,1 3 0,1 0-129,2-1 129,-1 1 0,0 0-129,1 2 129,-2-2-129,1 0 0,1 0 129,-2-4 0,3 1-129,-4-1 0,3 5 129,-1-2-129,-2-2 0,0-1 129,1 0-129,-2 4 0,-1-7 0,1 1 0,1-1 0,-2-3 0,-11 0 0,20 2 0,-20-2 0,13 0 0,-13 0 0,0 0 0,0 0 0,0 0 0,0 0 0,0 0 0,0 0 0,0 0 0,0 0-129,0 0 129,0 0 0,0 0-129,0 0 129,0 0 0,0 0-129,0 0 129,0 0-129,0 0-129,0 0-258,0 0-1548,0 0-2451,0 0-129,0 0-387,-1 15-387</inkml:trace>
  <inkml:trace contextRef="#ctx0" brushRef="#br0" timeOffset="124383.1143">17346 14839 1548,'0'0'2451,"0"0"-516,10-18-129,-10 18-258,0 0 0,0 0-258,0 0 129,11-4-258,-11 4 129,0 0-258,6-18-258,-6 18 129,0 0-258,0 0-129,0 0-129,14-4-129,-14 4 0,0 0-129,0 0 0,0 0 129,0 0 0,0 0 129,0 0-129,0 0 0,0 0 129,0 0-129,0 0 129,-6 16-129,6-16 0,-11 16 0,11-16 129,-14 21-258,14-21 0,-19 30 0,7-13 0,0 3-129,-2 1 129,-1 3 0,0 2-129,-1 0 129,-4-3-129,6 5 129,0-5 0,0 4 0,2-1-129,0-1 129,0-2-129,3 1 129,1 0-129,0-3 129,1-3-129,7-18 129,-10 21-129,10-21 0,-4 16 0,4-16 129,0 0-129,0 0-129,0 0 129,0 0 0,0 13-129,0-13-387,0 0-1290,0 0-2580,0 0-129,0 0-516,0 0-387</inkml:trace>
  <inkml:trace contextRef="#ctx0" brushRef="#br0" timeOffset="130062.4391">13023 17271 3354,'7'-22'4128,"-7"22"-1161,2-20-516,-2 20-516,0 0 0,0 0-516,0 0 0,0 0-387,0 0-129,0 0 0,-6 7-258,6-7-258,-10 23-129,2-1 0,-3-1-258,0 7 129,-3 3-129,-3 3 0,1 0 0,0 3 129,0-3-129,-2-2 0,1 0-129,2-3 129,0-6 0,3-4-129,2-3 129,1 0-129,9-16 129,-11 20 0,11-20-129,0 0 129,-4 13-387,4-13-129,0 0-774,0 0-1290,0 0-1935,0 0-387,0 0-258</inkml:trace>
  <inkml:trace contextRef="#ctx0" brushRef="#br0" timeOffset="130427.46">12667 17145 1935,'0'0'4386,"0"0"387,0 0-387,0 0-2322,5 29-645,2-16-387,10 25 0,-5-11-387,10 12 0,2-2-258,4 8 0,-1-6-258,2-1 129,-2-5-129,4-2 129,-5-4-258,2 3 129,-5-12-129,-2-1 129,-3-1-129,1 1 0,-5-5 0,0 1 0,-2-4-258,-12-9-258,20 15-903,-20-15-2967,0 0-258,0 0-516,12 0 0</inkml:trace>
  <inkml:trace contextRef="#ctx0" brushRef="#br0" timeOffset="131063.4964">13200 17288 4257,'0'0'4902,"8"-7"-258,-8 7-516,0 0-2580,23 0-258,-23 0-387,26 3-258,-10-3-129,6 1-258,-2-1 0,3 0 0,-2 0-129,1 0 0,-3 0 0,1 0-129,-1 0-129,-8 0-129,7 4-387,-18-4-1290,11 0-2322,-11 0-516,0 0-258,0 0-258</inkml:trace>
  <inkml:trace contextRef="#ctx0" brushRef="#br0" timeOffset="131370.514">13216 17461 1419,'-11'14'4644,"11"-14"258,0 0-258,1 19-2064,-1-19-645,21-1-645,-10-10-258,13 11-258,-3-7-258,4 7-258,-2-9-129,3 6 0,-5 1 0,-1 2-129,-1 0 0,-3 0 0,-3 2-129,-13-2-129,22 15-1161,-22-15-3096,0 0-129,11 0-387,-11 0-258</inkml:trace>
  <inkml:trace contextRef="#ctx0" brushRef="#br0" timeOffset="132199.5613">14150 17118 2709,'0'0'4773,"0"0"-387,0 0-774,0 0-1290,-15 1-516,15 22-516,-12-12-258,9 17-387,-10-3-258,3 11 0,-4 0-129,2 3-129,-2 3 0,-2 3 0,-1-4-129,2-3 0,-2-4 0,5-4 0,-2-5 0,3-4 0,11-21-129,-12 16-258,12-16-645,0 0-2193,0 0-1419,1-20-129,6 7-387</inkml:trace>
  <inkml:trace contextRef="#ctx0" brushRef="#br0" timeOffset="132550.5813">13895 17084 4257,'0'0'4902,"0"0"0,0 0-516,0 0-2580,11 18-387,-11-18-387,31 33-258,-14-15-258,9 10-129,-4-2 129,4 9-258,0-3-129,-1 2 0,0-2 0,-3-3 0,-1 3-129,-3-6 129,-1 4-258,-1-5 258,-4-7-258,0 0 129,-3-3-129,-9-15-129,15 28-387,-15-28-1161,0 0-2838,0 0-129,13 0-387,-13 0-387</inkml:trace>
  <inkml:trace contextRef="#ctx0" brushRef="#br0" timeOffset="133047.6099">14471 17063 3612,'1'17'4902,"-1"-17"-129,0 26-387,0-26-2322,0 39-516,-1-16-387,1 15-387,1-5-387,3 7-129,-2 3-129,0 0 0,-2-7 0,0 0 0,0-3-129,0-5-129,0-5 0,0-10-129,0 3-387,0-16-1161,0 0-2580,0 0-387,-4-11-129,0-6-258</inkml:trace>
  <inkml:trace contextRef="#ctx0" brushRef="#br0" timeOffset="133399.63">14336 17256 4902,'0'0'5160,"0"0"-387,0 0-129,0 0-2838,0 0-645,16 0-258,-16 0-258,31-16 0,-15 5-258,8 2-258,0 2 129,1 5-129,-3 0 0,2 2-129,0 0 129,-1 0-129,-2 4 129,-3 2-129,-3-2 0,0-2 0,-1 3-129,-14-5-258,22 10-1161,-22-10-2838,0 0-516,5-17-129,-5 17-516</inkml:trace>
  <inkml:trace contextRef="#ctx0" brushRef="#br0" timeOffset="134714.7052">14870 17119 1935,'-13'0'4773,"13"0"-387,-12-7 129,12 7-1935,-7-16-516,7 16-645,0-16-258,0 16-258,0-21-387,0 21 129,12-23-258,-12 23-129,12-18 0,-12 18-129,16-21-129,-16 21 129,19-14 0,-6 7 0,-13 7-258,23-14 258,-10 9-258,2 0 258,-2 5 0,1 0-129,-2 2 129,1 6-129,0 3 129,-2 5-129,0-1 129,-2 3-129,-1-2 0,-2 3 129,-1 3-258,-3 1 129,-2 0 0,0 3 0,-2-3 0,-4 4 0,-1 6 0,-5-5 0,0 1 0,-2-2 0,-3 1-129,0-5 129,-3 3 0,1-3-129,1-5 129,4 0 0,-3-2 0,6-2 0,11-14-129,-17 24 129,17-24 0,0 0 0,-9 14 0,9-14 0,0 0 0,0 0 129,0 0-129,0 0 0,0 0 0,10 9 129,-10-9-129,19 0 129,-6 0 0,2-3-129,2 2 129,4 1-129,0-2 129,0-1-129,2 2 0,-3 1 129,-2 0-129,-2 0 129,-1 0 0,-2 0-129,-13 0 0,19 2 129,-19-2 0,0 0 0,13 2-129,-13-2 129,0 0-258,0 0 129,0 0 0,0 0-258,0 0-129,0 0-774,14 8-3612,-14-8 0,0 0-645,0 0-258</inkml:trace>
  <inkml:trace contextRef="#ctx0" brushRef="#br0" timeOffset="141511.0939">18402 16525 1806,'0'0'3870,"0"0"516,0 0-1290,0 0-516,0 0-516,0 0-516,2-8-387,-2 8-129,0 0-258,0 0-258,0 0-129,0 0-129,-9-15 0,9 15 0,-15-3-258,15 3 129,-20-3 0,9 1-129,-3 1 129,-2 1-129,-2 0 0,4 0 258,-2 3-258,2 3 129,-2 0-129,4 1 0,0 0 129,12-7-129,-14 15 0,14-15 0,-12 13 0,12-13 0,-4 14 0,4-14 0,0 18 129,0-18-129,0 23 0,0-8 129,0 4-129,1 1 0,1 2 0,-2 3 0,1 2 0,3 1 0,-4 2 0,1-1 0,0 1 129,-1 3-129,0-1 0,3-3 0,-2 6 129,-1-3-129,0 2 129,2 1-129,-2-3-129,0 1 258,0 2-258,0-2 129,0-4 0,0 0 0,2-3 0,-1-5 0,2 3 0,1-9 0,-4-15 129,7 25-129,-7-25-129,5 19 129,-5-19 0,0 0 0,4 15 0,-4-15 0,0 0 0,0 0 0,0 0 0,0 0 129,0 0-129,0 0 0,12 6 0,-12-6 0,14-1 129,-1 1 0,-1-1-129,4-3 129,1 3-129,4 1 129,-2-7 0,0 7 0,2 0-129,-5 0 129,0 0-129,-2 0 129,-14 0-129,16 0 0,-16 0 0,0 0 0,0 0 0,0 0-258,0 0-258,0-16-2451,0 16-1677,0 0-258,0 0-258,-14-6-516</inkml:trace>
  <inkml:trace contextRef="#ctx0" brushRef="#br0" timeOffset="143854.228">18968 16733 1,'0'0'3482,"0"0"388,0 0-903,0 0-258,0 0-516,0 0-387,0 0-258,0 0-387,0 0-129,0 0-387,0 0 129,0 0-387,0 0-129,0 0 129,0 0-129,0 0-129,0 0 0,0 0 0,0 0 0,0 0-129,-9 12 129,9-12-129,-10 31 0,2-7 0,-4 3 0,-1 2-129,1 4 258,-2 1-129,0-3 0,1-2 0,-2-1 0,6-8 0,1-4 129,3-2-129,5-14 0,-8 22 0,8-22 129,-4 15-129,4-15 0,-7 16 0,7-16 0,-6 21 0,6-21 258,-12 17-258,12-17 0,0 0-258,-9 15 129,9-15-129,0 0-387,0 0-774,0-10-3096,0-5 0,0 15-645,2-33 129</inkml:trace>
  <inkml:trace contextRef="#ctx0" brushRef="#br0" timeOffset="144231.2495">18722 16817 3612,'0'0'4773,"0"0"-258,0 0-258,0 0-2451,0 0-387,0 0-258,28 10-258,-17-6-129,13 11-387,-4-5 0,8 13-129,-5-5 129,4 2-258,-3 0 129,0 5-258,2-4 129,-3 1-129,-3-3 129,1-3-129,-4 1 0,-2-5 0,-3-4-129,-12-8-129,18 9-516,-18-9-903,0 0-2838,11-19-129,-11 19-387,0-26-258</inkml:trace>
  <inkml:trace contextRef="#ctx0" brushRef="#br0" timeOffset="145171.3033">19653 16675 2709,'0'0'3999,"0"0"-645,1-15-516,-1 15-516,0 0-645,0 0-129,0 0-387,0 0-258,-10 5-129,10-5-129,-15 12-129,15-12-129,-23 12 0,12-2 0,-5-5-129,2 5-129,-3 3 0,-1-1 0,0 2 0,3 1-129,-3-1 0,3 2 0,3 0 0,-1-3 0,13-13 0,-17 22-129,17-22 258,0 0-129,0 17 258,0-17-258,11 6 129,4 0 0,-1-4 0,1 3 0,5 1-129,-2 4 0,1-2 0,-3 1 0,2 0 0,-2 4-129,-2-3 258,-2 3-258,0-3 129,-12-10 0,16 19 0,-16-19 0,0 0 0,14 16 0,-14-16 0,0 0-129,0 0-129,0 0-516,15 6-1032,-15-6-2709,0 0-258,0 0-387,7-9-258</inkml:trace>
  <inkml:trace contextRef="#ctx0" brushRef="#br0" timeOffset="145778.338">19938 16596 129,'3'-14'3999,"-3"14"387,0 0-903,0 0-774,0 0-516,0 0-387,-7-8-387,7 8-387,0 0-129,0 0-258,0 0-129,0 0-129,0 15 0,0 1-129,2 4 129,0 4-258,1 5 0,1 6 0,-2-1-129,1 7 0,-2 1 129,1 1-258,1-1 258,-2-3-258,-1-3 258,1-4-129,-1-7 0,0-4 0,0-21 0,2 21 129,-2-21-258,0 0 129,0 0-387,0 0-1032,19 0-3225,-19 0 0,0 0-516,7-12-387</inkml:trace>
  <inkml:trace contextRef="#ctx0" brushRef="#br0" timeOffset="146546.3818">20289 16665 3354,'0'0'4773,"0"0"-129,-15-11-387,15 11-2322,0 0-516,0 0-387,-18 0-129,18 0-387,0 0-129,-12 10 0,12-10-129,-9 23 0,3-7 0,4 1 0,-4 6 0,4 5-129,-1-4 0,3 6-129,0-3 129,0 4-129,0-3 129,5 1-129,3-4 129,1-1-129,2-5 129,3-2-129,0-6 129,2-2 0,1-4-129,4-5 0,1-3 0,0-8 0,1-5 0,-1-3 0,-1-1 0,3-5 0,-4-1 0,-5 1 0,-1-2 129,-4-1-129,-3 5 0,-4 0 129,-3-4-129,-1 6 0,-10-2 0,-3 3 0,-5 0 0,-3 2 0,-4 2 129,2 5-129,-4 5 0,1 2 0,3 4 0,1 1 0,5 10-129,3 4 0,5 4-258,10-19-903,-8 38-3225,1-23-258,7 7-387,0-22-645</inkml:trace>
  <inkml:trace contextRef="#ctx0" brushRef="#br0" timeOffset="148339.4843">20628 16320 903,'0'0'2967,"0"0"-129,0 0-258,0 0-129,0 0-258,0 0-258,0 0-258,0 0-129,0 0-516,0 0-129,0 0-258,0 0-129,5 0-129,-5 0 0,14-2-129,-14 2 0,24-4 0,-10 0-129,0 4 129,4 0-129,3 0 0,1 0 129,1 0-129,-2 2 0,0-2-129,-4 2 129,3 1-129,-5-3 129,-15 0-129,19 0 0,-19 0 129,0 0-129,11 0 129,-11 0-129,0 0 0,0 0 0,0 0 129,0 0-129,0 0 0,0 0 0,0 0 0,-8 17 0,8-17 0,-10 17 0,10-17 0,-8 28 0,6-9 0,1 3 0,1 5 0,0 4 0,0 2 0,0 6 0,3-2 0,2 2 0,0 2 0,0-2 0,0-2 0,0 2 0,-2 2-129,-2-5 129,1-1 0,0-3 0,-2-1-129,0-5 129,0-1-129,0-8 129,0-2 0,0-15 0,0 19 0,0-19 0,-5 16 0,5-16 129,0 0-129,0 0 0,-8 15 0,8-15 0,0 0 0,0 0 0,0 0-129,0 0 129,0 0 0,-12 2 0,12-2 0,0 0 0,0 0 0,0 0 0,0 0 0,0 0 0,0 0 0,0 0 0,0 0 0,0 15-129,0-15 129,0 0 129,0 0-258,0 0 129,0 0 0,0 0 0,0 0 0,0 0 0,4 16 0,-4-16 0,0 0 0,0 0 0,0 0 129,0 0-129,0 0 0,0 0 0,0 0 0,-7 9 129,7-9-129,0 0 129,0 0-129,-13 3 0,13-3 0,-15 0 0,15 0 0,-21-3 0,7 2 0,3 1 0,-4 0 0,1 0 0,-3 0 0,5 1 0,-3 6 129,3-1-129,12-6 0,-18 6 0,18-6 0,0 0-258,0 0-129,0 13-1677,0-13-2580,8 0-387,-8 0-129,15-11-645</inkml:trace>
</inkml:ink>
</file>

<file path=ppt/ink/ink3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10:59.340"/>
    </inkml:context>
    <inkml:brush xml:id="br0">
      <inkml:brushProperty name="width" value="0.05292" units="cm"/>
      <inkml:brushProperty name="height" value="0.05292" units="cm"/>
      <inkml:brushProperty name="color" value="#002060"/>
    </inkml:brush>
  </inkml:definitions>
  <inkml:trace contextRef="#ctx0" brushRef="#br0">12659 9598 1548,'0'0'3354,"0"0"-258,0 0-645,0 0-129,0 0-516,0 0-387,0 0-129,0 0-387,0 0 0,0 0-258,-9 12-258,4 2 0,-2 4-258,-2 4 129,0 0 0,-3 3-129,-2-1-129,-1 5 129,0-2-258,0-3 258,0-2-129,0-2 0,1 0 0,3-4 0,0-3 0,2-2 0,9-11 0,-14 13 129,14-13-258,-9 11 258,9-11-129,0 0-129,0 0 129,0 0 0,-11 9 0,11-9-129,0 0-129,0 0-258,0 0-774,0 0-2580,0 0-387,0 0-516,0-6 258</inkml:trace>
  <inkml:trace contextRef="#ctx0" brushRef="#br0" timeOffset="589.0337">12417 9620 129,'0'0'2193,"0"0"-258,0 0-516,0 0 129,0 0-387,0 0 258,0 0-258,5 0 0,-5 0 0,0 0 0,2-13 0,-2 13-129,0 0-387,0 0 129,0 0-129,11 0 0,-11 0-129,9 13 0,-9-13 0,18 24 0,-6-11 129,5 8-258,-1-2 0,5 4 0,-2-1-129,3 2 0,-1-1 0,-1 2-129,-3-5 0,1 3-129,-2-3 129,-1-3-129,-1-2 0,0-2 0,-1-2 258,-1-1-258,1-4 0,-1 0 0,-3-3 0,-9-3 0,15 4 0,-15-4-258,9 0-129,-9 0-387,0 0-2064,0 0-1677,0 0-129,8-9-645,-8 9 258</inkml:trace>
  <inkml:trace contextRef="#ctx0" brushRef="#br0" timeOffset="1386.0791">12886 9689 129,'0'0'4128,"0"0"258,0 0-774,0 0-1032,0 0-258,10 6-774,-10-6-516,16 0-129,-16 0-258,21 0 0,-7 0-258,2 0 0,0-1-129,1 0-129,-1-2 0,-2 2 0,1-2-129,-2 0 129,-1 2-258,-12 1 0,16 0-387,-16 0-516,11 0-1419,-11 0-2064,0 0 0,0 11-645,0-11 387</inkml:trace>
  <inkml:trace contextRef="#ctx0" brushRef="#br0" timeOffset="2000.1142">12921 9829 3225,'1'9'3225,"-1"-9"-516,0 0-516,0 0-258,0 0-387,0 0 129,0 0-387,0 0-129,0 0-129,0 0-258,11 4 0,0-2 0,-11-2-258,21 0 0,-8 0-258,3 1 0,-2-1 0,2 0-129,-2 0 0,2 0-129,-3 0 258,0 0-258,-2-3 0,-11 3 0,18 0-516,-18 0-129,11 6-1419,-11-6-2322,0 0-387,0 0-129,0 0-258</inkml:trace>
  <inkml:trace contextRef="#ctx0" brushRef="#br0" timeOffset="2880.1646">13354 9553 1,'0'0'3611,"0"0"1,0 0-774,-1-10-516,1 10-387,0 0-258,0 0-258,0 0-258,0 0-258,0 0-258,0 0-129,0 0 0,0 0-129,0 0 129,-4 8-258,4-8 0,-2 16 0,0-3 0,2 3 0,0 1-129,-2 7 129,1 2-129,0 5 0,-2 1 0,2 1-129,0-1 129,0-1-129,0-3 0,0-1 129,1-5-129,0-3 258,0-2-258,0-3 0,0 1 0,0-5 0,0-10 129,2 11-129,-2-11 0,0 0 0,0 0 129,0 0-129,0 0-129,8-6-645,-8 6-2838,0 0-1032,10-14-129,-10 14-516</inkml:trace>
</inkml:ink>
</file>

<file path=ppt/ink/ink3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19:48.012"/>
    </inkml:context>
    <inkml:brush xml:id="br0">
      <inkml:brushProperty name="width" value="0.05292" units="cm"/>
      <inkml:brushProperty name="height" value="0.05292" units="cm"/>
      <inkml:brushProperty name="color" value="#FF0000"/>
    </inkml:brush>
  </inkml:definitions>
  <inkml:trace contextRef="#ctx0" brushRef="#br0">11123 9665 774,'0'0'2709,"0"0"129,-4 8-516,4-8-258,0 0-516,-14 5 0,14-5-516,-11 5 0,11-5-258,-12 3-129,12-3-129,-14 4-129,14-4 129,-17 3-258,17-3 0,-17 0 0,9 0 0,-2 0-129,1 0 129,0 0-129,-1 0 129,1 0-129,9 0 0,-15 0 0,15 0 0,-13 4 0,13-4 129,0 0-258,-7 8 129,7-8-129,0 0 129,-5 15-129,5-15 0,0 17 0,0-6 0,0 5 0,0 2 258,1 3-258,3 0 0,-3 2 0,1 2 0,-2 5 0,0-2 0,0-1 0,0 2 129,0-3-129,0-2 0,-1-1 0,-1-2 0,2-7 129,0 0-258,0-3 129,0-11 0,0 16 0,0-16 0,2 13 0,-2-13 0,0 0 0,15 9 129,-15-9-129,14 2 0,-2-2 0,-1 0 129,1 0-129,1 0 129,1 0-129,0 0 0,-1 0 129,-1 0-129,0 1 0,-1 2 0,-2-2 0,0-1-129,-1 3-258,-8-3-1032,15 0-2709,-15 0-516,9-8-258,-9 8-129</inkml:trace>
  <inkml:trace contextRef="#ctx0" brushRef="#br0" timeOffset="616.0353">11248 9767 1,'0'0'3869,"0"0"-515,0 0-516,0 0-516,0 0-387,0 0-387,0 0-129,0 0-516,0 15 0,-1-5-387,1 5-129,0 0 0,0 5 0,0-4-129,0 6-129,0 0 0,0 1-129,-1-3 129,1-1-129,-1-4 0,1-1 0,-1-3 0,1-1 0,0-10 0,0 0 0,0 0-129,0 0 0,0 0-387,0-6-516,0 6-1161,10-4-2322,-10 4 0,8-11-516</inkml:trace>
  <inkml:trace contextRef="#ctx0" brushRef="#br0" timeOffset="905.0518">11381 10037 1548,'9'7'3741,"-9"-7"0,3 11-1419,-3-11-129,4 10-516,0-1-645,-4-9-129,0 14-258,0-14-258,0 20 0,0-20-258,-3 19 0,1-9-129,2-10-129,-6 20-129,6-20-645,-3 17-1419,3-17-1806,-3 12-258,3-12 0</inkml:trace>
  <inkml:trace contextRef="#ctx0" brushRef="#br0" timeOffset="1459.0835">11564 9756 1806,'0'0'3483,"0"0"-258,0 0-516,0 0-516,0 7-387,0 5-516,0-3-387,0 10-129,0-1-129,0 4-258,0 0-129,0 3-129,0 0 0,0 1-129,0-4 129,0-2-129,0-3 0,0-2-129,0-1-129,0-14-516,0 15-774,0-15-2709,0 0-258,0 0-258</inkml:trace>
  <inkml:trace contextRef="#ctx0" brushRef="#br0" timeOffset="2532.1447">11685 9705 258,'0'0'4386,"0"0"0,0 0-1032,0 0-645,0-6-774,0 6-387,0 0-516,10-2-129,-10 2-387,10-3 0,-10 3 0,13 0-129,-13 0-129,15-3-129,-5 2 129,-2 1-129,2 0-129,-1 0 129,-9 0-129,15 1 129,-15-1-258,13 7 258,-13-7-129,11 7 0,-11-7 0,0 0 0,9 11 0,-9-11 0,0 0 129,3 11-129,-3-11 0,0 10 0,0-10 129,0 9-129,0-9 0,0 12-129,0-12 129,0 15 0,0-6 0,0 1 0,0 1 0,0 3 0,-1 1 0,1 0 0,0 3 0,0-1 0,0 3 0,0 2 0,0-1 0,0 2-129,1-2 258,2 2-258,-2-1 129,0-1 0,0-3 0,1 0 0,-2-3 129,0-1-258,0-3 129,0 0 0,0-11 0,-2 13 0,2-13-129,-8 8 129,8-8 0,-14 4 0,14-4 0,-16 0 0,7 0 0,0 0 129,0 0-129,1 0 129,8 0-129,-15-1 0,15 1 0,-11-3 0,11 3 129,0 0-258,0 0 129,0 0-129,0 0-1032,0 0-3354,0 0-129,0 0-387,8 3-387</inkml:trace>
  <inkml:trace contextRef="#ctx0" brushRef="#br0" timeOffset="17043.9749">12793 11336 1,'0'0'1934,"0"0"259,0 0-258,0 0 129,0 0-387,0 0-258,0 0-258,0 0 0,0 0 0,-1-10-258,1 10 129,0 0-387,0 0 0,0 0 129,0 0-258,0 0-129,0 0 0,-11-2 0,11 2-258,0 0 129,-10 0 0,10 0-129,-11 0 129,11 0-129,-12 2 0,12-2-129,-12 1 258,12-1-258,-13 2 0,13-2 0,-14 2 0,14-2 0,-11 4-258,11-4 258,-10 3 0,10-3 0,0 0 258,-10 4-258,10-4 0,0 0 0,0 0 0,0 0 0,-8 10 129,8-10-129,0 0 0,-4 13 0,4-13 129,0 17-129,0-4 129,0-1-129,0 3 0,0 2 0,0 3 129,1-1-258,0 2 129,1 1 0,-1 2 0,0 1 0,0-1 0,0-3-129,0 2 129,-1-6 129,1 0-129,-1-4-129,0 1 129,0-14 0,2 16 0,-2-16 0,2 9 0,-2-9 0,0 0 0,0 0 0,0 0 0,10 4 0,-10-4 0,0 0 0,14 0 0,-14 0 0,15-5 129,-6 3-129,0 1 0,1 1 0,-2-1 129,2 1-129,-1 0-129,-9 0 129,14 0 129,-14 0-258,11 2 129,-11-2-258,0 0-387,14 7-645,-14-7-2838,0 0-387,0 0-129,0 0-258</inkml:trace>
  <inkml:trace contextRef="#ctx0" brushRef="#br0" timeOffset="19228.0998">12993 11392 1161,'0'0'3999,"0"0"-258,0 0-645,0 0-774,0 0-387,0 8-258,0-8-387,0 14-258,0-14-258,0 25-129,-1-11-129,1 6-129,0-4-129,0 4-129,0-2 0,0 1 0,0-3-129,0 1 129,0-4-129,0 0 0,0-3-129,0-10 129,-2 15-129,2-15-129,0 0-516,0 0-774,0 0-1935,7 0-1161,-7 0-129,8-9-129</inkml:trace>
  <inkml:trace contextRef="#ctx0" brushRef="#br0" timeOffset="19493.1148">13066 11590 1161,'10'11'4128,"-1"3"129,-3-1-1290,-6-13-387,10 20-774,-10-20-645,6 22-129,-6-22-387,2 19-129,-2-7-258,0-12 0,0 14-129,0-14-258,-1 12-129,1-12-387,-3 11-645,3-11-2451,0 0-387,-10 6-645,10-6 258</inkml:trace>
  <inkml:trace contextRef="#ctx0" brushRef="#br0" timeOffset="19964.1419">13252 11417 1548,'0'0'3741,"0"0"516,0 0-1806,0 0-387,0 0-258,0 0-387,0 0-258,0 0-387,0 0 0,6 6-258,-3 4 0,-3-10-129,2 26 129,-2-14-258,0 4-129,0 2 129,0 1-258,0-2 129,0 2 0,-2-1-129,2 0 0,0-2 0,0-2 0,0-3-258,0-11-129,0 18-645,0-18-1548,0 0-1806,0 0-387,0 0 0,8-10 130</inkml:trace>
  <inkml:trace contextRef="#ctx0" brushRef="#br0" timeOffset="20852.1927">13368 11327 129,'0'0'4257,"0"0"387,0 0-258,0 0-1806,1-11-387,-1 11-516,0 0-516,11 1-129,-11-1-387,11 2-129,-11-2-129,14 0 0,-14 0-129,18 2 129,-8-2-258,2 0 0,-1 2 0,1-2 0,1 1 0,0 1-129,-1-1 129,-2-1 0,0 2-129,-1 0 0,-9-2 0,11 0 0,-11 0 129,0 0-129,0 0 0,7 11-129,-7-11 258,0 0-129,-1 18 0,-2-7 0,-1 0 0,1 3 129,0 2-129,-1-1 0,1 1 0,1 4 0,-1-4 0,2 4 0,0-1 0,1 0 0,0 4-129,0 0 129,0-2 0,0 1 0,0 1-129,0 1 129,1-2 0,-1-1 0,0-2-129,0-1 129,0-1 0,0-6 0,0-11-129,-4 15 129,4-15 0,-11 6 0,11-6 0,-16 2 129,5-2-129,1 0 0,0 0 129,0 0-129,1 0 0,9 0 0,-12-3 0,12 3 0,0 0-129,0 0-129,0 0-774,-1-16-2322,1 16-1161,5-4-387,-5 4-387,0 0 0</inkml:trace>
  <inkml:trace contextRef="#ctx0" brushRef="#br0" timeOffset="26607.5219">12861 15607 774,'0'0'2709,"0"0"-516,0 0 129,0 0-774,0 0 0,0 0-387,0-7-129,0 7 0,0 0-129,0 0-129,0 0 0,0 0-129,-12-3-129,12 3 258,0 0-387,-12-1 0,12 1-129,-8 0 0,8 0-129,-12 0 129,12 0-129,-15 0-129,5 0 129,1 0 0,0 0 0,-1 0 0,0 2-129,1 1 129,0 0 0,9-3-129,-13 7 129,13-7-129,0 0 129,-9 12-129,9-12 129,0 10-129,0-10 258,1 14-258,3-3 129,1 1-129,0 2 0,0 4 0,0 0 0,1 6 0,-1 3 0,-1 1 0,-1 0 0,0-1-129,0 5-129,-2-1 129,0-5 0,-1 0 129,2-2-129,-2-5 0,1 2 0,0-3 129,0-9 0,1 1-129,-2-10 129,5 15 0,-5-15 0,0 0 0,12 10 0,-12-10 0,11 4 129,-11-4-129,13 5 129,-13-5 0,16 1-129,-8-1 129,3 0 0,0 0 0,-2 0-129,1 3 258,-3-3-258,3 0 0,-10 0 0,14 0 0,-14 0-387,12-7-258,-3 7-1290,-9 0-2580,11-12-129,-11 12-387,8-18 259</inkml:trace>
  <inkml:trace contextRef="#ctx0" brushRef="#br0" timeOffset="27139.5523">13062 15669 1032,'0'0'3096,"0"0"0,0 0-774,0-16 0,0 16-387,0 0-387,0 0 0,0 0-387,0 0 129,0 0-516,-1 11 0,-2-1-129,3 8 0,0-2-258,0 5-129,0 0 0,0 1-129,0 2 0,0 1 0,0-3-129,1-5 0,-1 0 0,1-2 0,0-6 0,-1-9 0,2 12-258,-2-12-129,0 0-516,0 0-903,0 0-2580,0 0-258,11-2-645,-11 2 387</inkml:trace>
  <inkml:trace contextRef="#ctx0" brushRef="#br0" timeOffset="27439.5695">13158 15915 1806,'9'10'2451,"-9"-10"-774,12 0-129,-12 0-516,0 0 258,9-3-129,-9 3 129,0 0-129,9 2 0,-9-2-258,0 11-129,0-11 0,0 18-258,-2-6-129,0 4-129,-1-3 129,1 1-258,2 0-129,-3-2-129,3 1-516,0-13-516,0 10-2322,0-10-645,0 0-387,0 0 0</inkml:trace>
  <inkml:trace contextRef="#ctx0" brushRef="#br0" timeOffset="27935.5978">13325 15649 2967,'0'0'4257,"0"0"-1032,0 0-387,0 0-774,0 0-258,0 0-258,0 0-516,0 0-129,4 10-258,-1 3-258,-3 3 129,2 6-258,-1-1-129,0 5 0,-1 1 0,1 1 0,2-3 0,-3 2-129,0-5 0,1-3 0,-1 0 0,1-8 0,2 0-516,-3-11-645,0 0-3096,0 0-387,8-1-258,-6-11-258</inkml:trace>
  <inkml:trace contextRef="#ctx0" brushRef="#br0" timeOffset="28875.6516">13465 15562 1161,'-5'10'4128,"5"-10"774,0 0-645,0 0-1806,0 0-645,0 0-516,0 0-387,0 0-258,0 0 129,7 3-387,3-2 0,-10-1-129,19 0 0,-10-1 0,2 1-129,-2 0 0,1 0 0,-1 0-129,0 1 129,-9-1-129,15 6 0,-15-6 258,11 1-258,-11-1 0,8 4 129,-8-4-129,0 0 129,0 0-129,11 9 129,-11-9-129,0 0 0,3 8 0,-3-8 129,1 13-129,-1-13 0,0 10 0,0-10 0,0 18 0,0-6 0,0 1 0,0-1 0,0 6-129,0 1 258,0-4-129,0 5 0,0 2-129,0 0 129,0 0 0,0 0 0,1 0 0,3 2 0,-2 5 0,0-5 0,3-1 0,-3 0 129,2-1-258,-2 1 129,0-6 0,0-2 0,-2-1 0,0-1 0,0-13 0,0 14 0,0-14 129,-10 5-129,10-5 0,-15 0 0,5 0 0,1 0 0,-1 0 0,1 0 0,0 0 0,9 0-129,-10 5-258,10-5-387,0 0-1032,0 0-2967,9 10-129,-9-10-129,13 0-516</inkml:trace>
  <inkml:trace contextRef="#ctx0" brushRef="#br0" timeOffset="32391.8527">8318 12468 1548,'0'0'2322,"0"6"129,0-6 129,0 0-645,0 0 0,0 0-387,0 0-129,-7 2-129,7-2-387,0 0 129,0 0-387,-12 3-129,12-3 0,-9 0-129,9 0 0,-9 0-129,9 0 0,-12 0 0,12 0-129,-14 0 0,14 0 0,-14 1 0,14-1 0,-14 2 0,14-2 129,-10 1-129,10-1 0,0 0-129,-10 11 129,10-11 0,0 0 0,-2 17-129,2-8 129,0 2-129,0 4 129,1-2-129,1 4 0,1 0 0,-1 4 0,1 1 0,-1 2-129,-1 1 129,1 0-129,0 0 0,-1 1 129,-1 0-129,0-1 129,1-2-129,-1-3 129,0 1-129,0 1 0,0-5 129,-2 0-129,1 0 0,0-3 129,-1-3-129,2 0 129,0-11 0,0 15 0,0-15 0,8 10 0,-8-10 0,11 5 129,-11-5-129,16 2 0,-7 0 0,1-2 129,0 0-129,1 0 0,0 0 0,0-2 0,1 2 129,-2-2-129,0 1 0,-2 0 0,-8 1 0,14 0 0,-14 0 0,9 0 0,-9 0 0,0 0 0,5 10 0,-5-10 0,0 0 0,0 0-258,4 12-645,-4-12-2064,0 0-1032,0 0-387,0 0-387,9-10 0</inkml:trace>
  <inkml:trace contextRef="#ctx0" brushRef="#br0" timeOffset="35552.0335">8515 12587 1032,'-9'0'3096,"9"0"-387,0 0-129,0 0-516,0 0 0,0 0-387,0 0-258,0 0-387,11 0 129,-11 0-387,12 0 0,-12 0-258,17-6 0,-17 6 0,19-5-258,-19 5 0,17-3 0,-7 3-129,0 1 0,-10-1 0,15 13 0,-15-13-129,15 16 0,-10-5 0,-1 4 0,-3-2 129,0 4-258,-1-2 129,0 0-129,-3-1 129,-3 0-129,-1-2 129,0-2-129,7-10 129,-17 13 0,17-13 0,-15 6 0,15-6 129,-13 1-129,13-1 0,0 0 0,0 0 0,-7-9 129,7 9-129,7-13 0,-7 13 0,15-8 0,-5 7 0,1-4 0,0 5 0,-1 0 0,1 2 0,-2 8 129,0-1-129,-1 0 0,-2 3 0,-1 3 0,-2-2 0,-1 1 0,-2-1 0,0-2 0,-2-2 0,2-9 0,-10 14 129,10-14-129,-15 13 0,15-13 0,-16 4 0,16-4 129,-15 4-129,15-4 0,-13 0 0,13 0 0,0 0 0,0 0 0,0 0-258,0-7-258,0 7-645,6-3-1161,-6 3-1806,16-1-258,-7 1-516,0-2 258</inkml:trace>
  <inkml:trace contextRef="#ctx0" brushRef="#br0" timeOffset="35813.0484">8831 12831 2322,'13'0'4386,"-13"0"-129,9 12 129,-6-1-1806,-3-11-903,5 22-516,-5-8-387,1 2-129,-1 0-258,0-1-129,0-1-129,0-2-129,0-1-258,0-11-516,0 13-1677,0-13-1677,0 0-258,0 0-516,-2-13 387</inkml:trace>
  <inkml:trace contextRef="#ctx0" brushRef="#br0" timeOffset="36724.1005">8993 12574 1548,'-5'0'3741,"5"0"387,0 0-129,-9-11-1419,9 11-387,0-11-516,0 11-387,4-11-129,-4 11-258,12-12-129,-2 9-129,-10 3-258,17-7-129,-7 6 0,1 1-258,2 0 129,-2 1-129,3 5 0,-4 1 0,2 4 0,-3 1 0,-2 0 0,-5 3-129,0 3 0,-2-1 0,-2 0 0,-6-5 0,0 2 129,-2 0-129,-1-1 0,3-3 129,-1-1 0,9-9 129,-15 15-129,15-15 0,-8 11 0,8-11 0,0 0 129,0 0-129,0 0 129,9 0-129,1-1 0,0-1 0,3 2 129,1 0-129,0 0 0,2 6 0,-3-1 0,-2 3 0,0 3 0,-2-1 0,-4 4-129,0-1 129,-4 3 0,-1-3 0,0 3-129,-1-2 129,-5-2 0,-3 0 0,1-4 0,-3 0 0,-3 0 0,2-3 129,-3-2-129,2-2 129,-2 0-129,6 1 0,0-2 129,9 0-129,-9 0 0,9 0-258,0 0-129,0-13-1032,7 9-2838,-7 4-387,11-15 0,-11 15-516</inkml:trace>
  <inkml:trace contextRef="#ctx0" brushRef="#br0" timeOffset="37623.1519">9238 12398 3483,'0'14'4515,"0"-14"-258,0 0 129,0 0-2322,0 0-387,0 0-387,0 0-129,6 5-516,-6-5 0,13 2-129,-4 2-258,-9-4 0,16 4-129,-8-4 0,1 1 0,2 1 0,0 1-129,-2-2 129,0 2-129,-1-2 129,2 1-129,-10-2 0,13 7 0,-13-7 0,11 4 0,-11-4 0,9 5 0,-9-5 0,0 0 0,6 10 129,-6-10-129,0 0 0,2 14 0,-2-14 0,0 14 0,0-14 0,0 17 0,0-7 0,-1 3 0,-1 1 0,2 1 0,0 2 0,0 1 0,0 2 0,0 2 0,0-1 0,0 4-129,0 0 129,1 1-129,2 2 129,-1 1 0,0 0 0,1-1 0,0 0-129,0-1 258,-1-1-258,2-2 258,-3-6-258,2-3 129,-3-2 0,0-13 0,-2 12 0,2-12 129,0 0-129,-14 3 0,14-3 0,-17 0 0,8 0 0,-1 0 0,2 2 0,8-2 0,-15 4 0,15-4 0,-10 2 0,10-2-258,0 0-387,0 0-1419,0 0-2322,0 0-258,6-4-258,-6 4-516</inkml:trace>
</inkml:ink>
</file>

<file path=ppt/ink/ink3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20:36.625"/>
    </inkml:context>
    <inkml:brush xml:id="br0">
      <inkml:brushProperty name="width" value="0.05292" units="cm"/>
      <inkml:brushProperty name="height" value="0.05292" units="cm"/>
      <inkml:brushProperty name="color" value="#FF0000"/>
    </inkml:brush>
  </inkml:definitions>
  <inkml:trace contextRef="#ctx0" brushRef="#br0">13597 11093 1548,'71'-56'2580,"-22"20"-387,6-1-387,6-6-774,8 0-645,6-4-2322,5 8-1032,-4-12-129</inkml:trace>
  <inkml:trace contextRef="#ctx0" brushRef="#br0" timeOffset="2372.1356">14713 10520 1,'0'0'2708,"0"0"-128,0 0-387,0 0-387,-7 0-258,7 0-258,0 0 0,-10 0-258,10 0-129,-11 0-129,11 0-129,-13 3-258,4-3 0,9 0-129,-18 5 0,18-5-129,-16 5 258,16-5-258,-15 6 0,15-6 129,-11 4-129,11-4 0,0 0 0,0 0 0,-8 11 0,8-11 0,0 11 0,0-11-129,0 21 129,0-8-129,3 0 129,1 5-129,-1 2 129,1 2-129,-1 0 0,0 4 129,0-4-129,-1 4 0,1 0 0,-2-1 0,-1-3-129,0 1 129,1-2-129,-1-3 129,0 0-129,0-6 0,0 1 0,0-13 129,0 19-129,0-19 0,0 0 129,8 11 0,-8-11 0,9 2 129,-9-2-129,14 0 129,-5-2 0,-1 2-129,2-2 129,0 2 0,-1 0-129,1 0 129,-2 0-129,-8 0 0,17 8 0,-17-8-258,15 7-516,-15-7-2451,9 0-774,-9 0-129,10 0-387</inkml:trace>
  <inkml:trace contextRef="#ctx0" brushRef="#br0" timeOffset="2936.1679">14903 10629 1419,'-6'-3'2580,"6"3"-516,0 0-387,0 0-387,0-12-258,0 12 0,1-10-129,-1 10 0,2-10 129,-2 10-129,0 0 129,0 0 0,0 0-258,0 0 0,0 0-129,0 0-129,0 0 0,6 13-129,-6-1 0,4 6-129,-4 1 0,1 2 0,-1 0 0,0 1-129,0-3-129,0 2 129,-1-4-129,0-4 0,0 1 0,-1-5 0,2-9 0,0 11-129,0-11-387,0 0-516,5 3-2451,-5-3-645,0 0-387,10-3-258</inkml:trace>
  <inkml:trace contextRef="#ctx0" brushRef="#br0" timeOffset="3200.183">15022 10827 1935,'8'11'3999,"-3"2"387,-5-13-516,0 12-1806,2 0-516,-2-12-516,0 18-516,0-18-258,-2 18 0,2-18-129,-4 18-129,3-7-129,1-11-258,-4 23-516,4-23-1677,-4 10-1419,4-10-258,-1 12-129</inkml:trace>
  <inkml:trace contextRef="#ctx0" brushRef="#br0" timeOffset="4271.2442">15187 10607 258,'0'-10'3999,"0"10"129,0 0-129,9-7-1548,-9 7-387,0 0-516,10-7-645,-10 7-129,14 0-258,-14 0-129,14 0 0,-5 3-387,-9-3 258,16 6-258,-16-6 258,15 9-258,-9 1 0,-6-10 129,10 18-129,-7-6 129,-3-1-129,0 2 129,0-3-129,0 1 0,0-11 0,-8 16-129,8-16 129,-15 12 0,5-6-129,2-2 129,-2 4-129,1-5 129,9-3 0,-16 7 0,16-7 0,-9 4 0,9-4 0,0 0 129,0 0 0,0 0 0,8 0 0,1 0 0,0 0 0,3 0 0,0 0 0,0 0-129,1 2 129,-1 3-129,-1 2 0,-2 2 0,0 2 129,-2 1-129,-2 1-129,-2 1 129,-3-1 0,0 0 0,0-1 0,-6 1 0,-1-1 0,-2-2 0,-1-2 0,-1-2 0,-3-2 0,2 0 0,-1 0 129,0-1-129,1-3 129,1 0 0,1 0 0,10 0 129,-12-3-129,12 3-129,0 0 129,-9-8-129,9 8 0,0 0-129,0 0-129,2-10-516,7 10-2838,-9 0-645,10 0-516,-10 0-258</inkml:trace>
  <inkml:trace contextRef="#ctx0" brushRef="#br0" timeOffset="5407.3092">15453 10510 2967,'0'0'4257,"0"0"-258,0 0-1032,0 0-645,5 2-774,-5-2-258,12-1-516,-12 1-129,16-5-258,-16 5-129,19-6 0,-10 5 0,1-1-129,-1 1 0,0 1-129,-9 0 129,15 0-129,-15 0 129,12 0-129,-12 0 129,9 2-129,-9-2 129,0 0-129,9 1 0,-9-1 129,0 0 0,0 0-129,0 0 129,1 11 0,-1-11-129,0 0 129,-1 13 0,1-13-129,-3 16 129,3-16-258,-4 20 129,3-9 0,0 5 0,1-1 0,-2 2 0,2 2 0,0 0 0,0 2 129,0 0-129,0 1 0,0-1 0,0 0 0,0 1 0,0 2 0,0-1 0,0-2-129,0 1 129,-2-3 0,2-4 0,-1-2 129,1-1-258,0-12 258,-5 14-258,5-14 258,0 0-129,0 0 0,-10 7 0,10-7 0,-11 0 0,11 0 129,-15 0-129,15 0 0,-18 3 0,9-2 129,1 2-129,-1 0 0,9-3 0,-13 1 0,13-1-129,0 0-129,0 0-645,-9 4-3096,9-4-387,0 0-258,5 0-516</inkml:trace>
  <inkml:trace contextRef="#ctx0" brushRef="#br0" timeOffset="30006.7162">11818 3913 645,'0'0'1677,"0"0"0,0 0-129,0 0-129,0 0-129,-4-7-129,4 7-258,0 0 129,0 0-129,0 0 0,0 0-129,0 0-129,0 0 129,-11-4-258,11 4 129,0 0-258,0 0 129,-10 0-258,10 0 129,0 0 0,-11 0 0,11 0-129,-12 3 0,12-3-129,-13 0 129,5 0 0,8 0-129,-16 0 0,7 0 129,0 0-258,-1 0 129,1 0 0,-1 0 0,1 0-129,0 0 129,9 0-129,-15 0 129,15 0-129,-11 4 129,11-4-129,0 0 0,-9 8 129,9-8-129,0 0 0,-1 11 129,1-11-129,0 10 129,0-10-129,0 15 0,0-2 0,0-2 258,0 4-258,0 1 129,0 3-258,0 2 258,0 0-129,0 4 0,0 2 0,0 2 0,-1 3-129,-1-1 129,1 3-258,-2-1 258,2 0 0,0-3 0,1-5 0,0-2 0,0-2 0,0-5 0,0-2 0,2-3 0,-2-11 0,6 15-129,-6-15 129,6 10 0,-6-10 0,0 0 0,10 6 0,-10-6 0,9 0 0,-9 0 0,11 0 0,-11 0 0,16-2 0,-6 2 0,-2 0 0,2 0 0,1 0 129,-1 0-129,0 0 0,-2 2 0,1-2 0,-9 0 0,14 2 0,-14-2 0,10 2 0,-10-2 0,0 0 0,10 0 0,-10 0 0,0 0 258,0 0-258,0 0 0,10 5-387,-10-5-129,10 3-2967,-10-3-903,0 0 129,0 0-1032</inkml:trace>
  <inkml:trace contextRef="#ctx0" brushRef="#br0" timeOffset="31306.7906">12015 4025 774,'0'0'3483,"0"0"258,0 0-774,0 0-645,-1-15-258,1 15-516,0 0-258,0 0-258,-3-10-387,3 10-129,0 0 0,0 8-258,0-8 0,-1 20 0,1-4 0,-1 5-129,1 3-129,0 4 129,0 2-129,0 0 0,0 0 0,0-2 0,0-1 0,0-4 0,0-4 0,0-6 0,0-2 0,0-11 0,0 10 0,0-10 0,0 0-129,0 0 129,0 0-129,0 0-516,0 0-387,0 0-1935,13-4-1161,-13 4-387,11-13 0</inkml:trace>
  <inkml:trace contextRef="#ctx0" brushRef="#br0" timeOffset="31562.8052">12170 4281 516,'10'11'4128,"-10"-11"129,6 17-258,1-1-1548,-7-16-516,1 26-645,-1-13-645,0 2-258,0-2-258,-3 1 0,2-1-129,0-3 0,1-10-129,-3 13-258,3-3-1806,0-10-1806,0 0 0,0 0-516,0 0 129</inkml:trace>
  <inkml:trace contextRef="#ctx0" brushRef="#br0" timeOffset="32018.8313">12398 4010 774,'9'0'2709,"-9"0"-387,0 0-129,0 0-387,0 0-387,5-10 129,-5 10-258,0 0 0,0 0-129,0 0-258,6 8 129,-6-8-258,0 17 0,0-6-129,0 7-129,0-1-129,0 3 129,-1 3-387,-1 3 129,1-1-258,0 0 129,-1 1-129,1-3 0,0 1 0,1-6 0,0-3-129,0-4 129,0-1-258,0-10-774,0 0-2838,10 0-387,-10 0-258,5-8-387</inkml:trace>
  <inkml:trace contextRef="#ctx0" brushRef="#br0" timeOffset="32975.8861">12536 3863 1806,'0'0'3999,"0"0"258,0 0-1161,0 0-645,0 0-645,0-9-645,6 9-129,-6 0-258,17-7 129,-8 1-516,4 6 387,-4-2-516,3 2 129,-2 0-129,1 1-258,-11-1 129,16 11-129,-16-11 0,14 11 0,-14-11 129,14 10-129,-14-10 129,10 12-129,-10-12 0,0 0 129,9 10-129,-9-10 0,0 0 0,3 8 0,-3-8 129,0 0-129,0 11 0,0-11 0,0 10 0,0-10 0,-1 13 0,1-13 0,-2 19 0,1-8 0,1 1 0,0 3 0,0 0-129,0 3 129,0 0-129,0 6 129,0 1 0,0 3-129,1 3 129,-1-1 0,2 1 0,-1 0 0,-1-1-129,0 0 129,2-2-129,-2-4 129,0-4-129,0-1 129,-3 0-129,0-4 129,-2 2 0,0-4 0,-1-3 0,1 0 0,-2 0 0,1 0 0,6-10 129,-15 13-258,15-13 258,-14 6-129,14-6 0,-15 3-129,15-3 258,-12 0-129,12 0 0,0 0 129,0 0-258,0 0-258,0 0-774,0 0-3096,7-2 0,-7 2-645,12 0-129</inkml:trace>
  <inkml:trace contextRef="#ctx0" brushRef="#br0" timeOffset="34310.9623">13080 3952 1,'0'-10'3482,"0"10"517,0 0-516,0 0-1161,0 0-258,0 0-774,0 0-258,0 0 0,0 0-387,-1 10-129,1 2-129,0 2 0,0 5 0,0 0-129,3 5-129,-2 2 0,1 3 0,-1 2-129,0 0 258,0-2-516,0 0 258,0-3 0,-1 0 0,1-3 0,0-6 0,1-2-129,-1-2 129,1-2 0,-2-11-129,5 14 129,-5-14 0,0 0 0,11 8 0,-11-8 0,10 3 0,-10-3 0,10 0 0,-10 0 0,14 0 0,-14 0 129,16 0-129,-7 0 129,1 0 129,1 0-258,1 3 129,0-2-129,2 0 129,-3 0-129,2 1 129,-3 1-129,2-2 0,-2 1 0,-1 0 129,-9-2-129,16 0 0,-16 0 129,12 0-129,-12 0 0,0 0 129,11-4-129,-11 4 129,0 0-129,0 0 0,0 0 0,4-8 0,-4 8 0,0 0 129,0 0-129,0-13 0,0 13 0,0-10 0,0 10 0,0-12 0,0 12 0,1-13 0,-1 13 0,0-18 0,1 8 129,-1-1-129,0-4 0,0-2 129,0-4-129,0-1 0,0-4 129,0 1 0,-3-2-129,1-1 0,0-1 129,0 3 0,-1 0-129,3 3 129,-3 2 0,3 3 0,-1 1 0,1 1 0,-1 5 258,1 1-258,0 10 0,0-12 0,0 12 0,0 0-129,0 0 0,0 0 0,0 0 0,0 0 0,0 0 0,0 0 0,2 8-129,-2-8-387,9 13-2580,-9-13-1032,0 0-516,0 0-387,0 0-387</inkml:trace>
  <inkml:trace contextRef="#ctx0" brushRef="#br0" timeOffset="35511.0309">13818 3811 1677,'0'0'3354,"0"0"-129,0 0-516,0 0-645,0 0 0,0 0-645,-5 12-258,5-12-129,-10 1-129,10-1-258,-10 6-129,10-6-129,-10 4 0,10-4 129,-14 5-258,4-1 0,10-4-258,-17 8 129,8-5 0,0-1 0,9-2-129,-15 4 258,15-4-129,-13 2 0,13-2 129,0 0-129,-8 4 0,8-4 129,0 0-129,-4 8 129,4-8-129,0 16 0,0-4 129,0-1-129,3 4-129,-1 2 0,2 2 0,-1 2 0,0 6 0,0-3 0,0 3 0,-1 1 0,1 3 0,-2-1 0,0 1 0,0-3-129,-1-2 129,0 2 0,0-5 0,0-2-129,0-3 129,0-5 0,0-1 0,0-1-129,0-11 129,0 13 0,0-13 0,0 0 0,7 11 0,-7-11 0,12 1 0,-12-1 0,16 0 0,-6-1 129,-1-1-129,1-1 0,3 0 129,-1 1-129,0 0 0,0 1 0,1-1-129,-2 2-129,1-4-387,2 6-1419,-5-4-2322,2 1-129,-11 1-387,15-14-258</inkml:trace>
  <inkml:trace contextRef="#ctx0" brushRef="#br0" timeOffset="36423.0832">14008 3957 1419,'2'-11'4128,"4"0"-129,-6 11 258,0 0-1806,6-18-645,-6 18-516,10-7-645,-10 7-258,11-1 0,-1 1 0,-10 0-129,17 6 0,-17-6 129,17 13-258,-11-3 0,1 1 0,-1 1-129,-4 1 0,-1-2 0,-1 1 129,0-1-129,0-11 0,-6 17 0,6-17 0,-13 14 0,13-14 0,-17 10 0,17-10 0,-15 8 0,15-8 0,-15 8 0,15-8 0,0 0 0,0 0 0,0 0 129,0 0 0,0 0 0,9 8 0,-2-8 0,5 3 0,-1-2-129,3 3 129,-1 0-129,1 2 0,-1-2 0,1 2 0,-2 0 0,0 2 0,-2 4 0,-1 0 0,-3 0 0,-3 1 0,-1 2 0,-2 3 0,-2-3 0,-5 0 0,-1-4 0,-3 0 0,-1 2 0,-1-4 129,-2 1-129,1-3 129,-2-1 0,2-2-129,0-1 129,1-2 129,1-1-129,2 0 258,2-6-258,8 6 0,-9-8 0,9 8 0,0-11-129,0 11-129,9-7-258,-9 7-1032,23-10-2838,-12 4-258,7 3-129,-3-3-516</inkml:trace>
  <inkml:trace contextRef="#ctx0" brushRef="#br0" timeOffset="36699.0989">14317 4259 1,'14'14'3482,"-9"-4"517,0 1-258,1 4-1548,-6-15-258,7 23-516,-7-9-645,2 3 129,-2-3-387,0 1-129,-2-1-129,-1-1 0,-1 0-258,0-3 0,2 3-1032,2-13-2967,-10 9 0,10-9-387,0 0-129</inkml:trace>
  <inkml:trace contextRef="#ctx0" brushRef="#br0" timeOffset="37555.148">14509 3949 2967,'0'0'4386,"0"0"-258,0-11 258,0 11-2064,6-15-258,5 11-645,-6-6-258,5 7-516,-10 3 0,20-6-129,-10 6-258,2 0 0,0 6-258,-1 3 0,1 0 0,-1 2 0,-1-1 0,-1 2 0,-1 1 0,-3-2 0,-2 1 0,-2-1 0,-1 1-129,-3 1 129,-5 1-129,-2-2 129,0-2 0,-2 1-129,0-1 129,0-2 0,3-1-129,0-1 129,9-6 129,0 0-129,0 0 0,0 0 0,0 0 0,5 0 129,3-4-129,4 1 0,0 3 129,0-1-129,0 1 0,1 0 0,-2 6 129,-2 3-129,0 5 0,-2 0-129,1 0 129,-4 2 0,-2 2 0,0 1 0,-2-1 0,-2-1-129,-2-1 129,-3-3 0,-3 2 0,-1-3 129,-3-3-129,0-1 0,-1-1 129,1 0 0,1-4-129,2 0 129,1-1-129,0-1 129,10-1-258,-9 1 129,9-1-129,0 0-516,0 0-2580,0 0-1161,13 4-387,-13-4-258,16-5-258</inkml:trace>
  <inkml:trace contextRef="#ctx0" brushRef="#br0" timeOffset="38463.1997">14853 3818 1032,'10'-9'3741,"-1"2"516,-9 7-516,12-2-2064,-12 2-129,10-9-129,-10 9-387,14-5-129,-14 5-129,14-3-129,-14 3-129,18 0 129,-18 0-258,18 0 129,-9 0-129,1 0-129,-1 2 0,-1 1 0,-8-3 0,16 4 129,-16-4-258,11 5 0,-11-5-129,0 0 129,9 6 0,-9-6 0,0 0-129,0 0 129,3 12-129,-3-12 129,0 12-129,0-12 0,0 14 129,-2-4-129,1-1 129,0 4-129,-2 1 129,2-1-129,-2 4 129,2 1-129,0 2-129,0 2 258,0 5-258,-1 0 129,2 5 0,0 1 129,0 3-129,0 3 0,0-1 0,0 2 0,2-1 0,0 0 0,-1-4 0,2-4 0,-1-3 0,-2-6 0,3-4 0,-2-5 129,-1-13-129,0 12 0,0-12 0,0 0 0,-6 0 129,6 0-129,-13-4-129,4 1 129,9 3 0,-16-1 0,16 1 0,-16 0 0,16 0-129,-10 0 129,10 0-258,0 0-258,0 0-387,-6-12-1290,6 12-2193,2-13-387,-2 13-129,6-15-516</inkml:trace>
  <inkml:trace contextRef="#ctx0" brushRef="#br0" timeOffset="38915.2256">15386 4004 7482,'5'0'4902,"5"-8"-258,-10 8-258,16-9-2838,-16 9-258,17-11-387,-7 6-516,2 4 0,2-1-129,0 1-258,0 0 129,-2 1-129,2 0-129,-4 0-129,3 1-387,-13-1-1419,15 0-2451,-15 0-129,0 0-387,0 0-387</inkml:trace>
  <inkml:trace contextRef="#ctx0" brushRef="#br0" timeOffset="39203.2423">15381 4152 5805,'0'10'5031,"0"-10"-387,15-4-129,-10-8-2580,11 12-387,-5-7-387,6 5-516,-2-2-258,0 4-129,0 0-129,0 0 0,-1 0-129,-2 0 0,2 0-516,-5-2-903,2 2-2967,-11 0-258,14-5-387,-14 5-387</inkml:trace>
  <inkml:trace contextRef="#ctx0" brushRef="#br0" timeOffset="40410.3113">16216 3691 129,'0'0'3483,"0"0"516,0 0-903,0 0-516,0 0-129,0 0-516,-7 0-516,7 0-258,-10 4-258,10-4 0,-15 8-258,15-8-129,-19 11-129,9-4 0,-4-3-129,4 2 129,-3-2-129,1-2 0,2 1-129,1 0 129,-1 0-129,10-3 129,-14 5-129,14-5 0,-9 8 0,9-8-129,0 0 129,-6 14-129,6-14 0,0 21 129,2-8-129,1 3 0,1 2 129,1 3-129,0 1 129,-1 3-258,-1 1 258,2-1-258,-2 2 129,-1-2 0,0 1-129,-1 1 258,-1-1-258,0-2 129,0 0 0,0-2 0,-2-1-129,-1-1 129,-1-4 0,0-3-129,2-3 129,2-10 0,-5 15-129,5-15 129,0 0 0,0 0 0,0 0 0,11 8 0,-2-8 0,1 0 0,4-1 0,-2-2 0,4 1 0,0 0 129,0-2-129,-1 1 0,-2 2-129,-2-2 0,0 3-129,-11 0-387,16 0-774,-16 0-2838,0 0-516,5-18-129,-5 18-516</inkml:trace>
  <inkml:trace contextRef="#ctx0" brushRef="#br0" timeOffset="40898.3392">16356 3818 903,'7'-11'3870,"-7"11"516,8-13-774,-8 13-1032,0 0-516,12-7-387,-12 7-387,0 0-129,0 0-129,0 0-258,0 0-129,0 13 0,0-1-258,0 8 0,0 0 0,0 2-258,0 4 258,1 2-387,-1-1 258,1-1-258,-1-3 129,0-1-129,0-4 0,0-2 0,0-4 0,0-3 0,0-9 0,0 10 0,0-10-258,0 0-129,0 0-258,0 0-1290,9 0-2580,-9 0-258,10-1-387,-10 1-258</inkml:trace>
  <inkml:trace contextRef="#ctx0" brushRef="#br0" timeOffset="41175.3551">16568 4049 5547,'12'6'4902,"-2"5"0,-5-1-516,-5-10-2193,6 12-645,-6-12-645,4 24 0,-4-11-387,1 5-129,-1-1-129,0 1-129,0 1 0,0-4-129,-1-3 0,-1 1 0,0-5-129,2-8-387,0 15-2580,0-15-1419,0 0-516,0-9-258,0 9-387</inkml:trace>
  <inkml:trace contextRef="#ctx0" brushRef="#br0" timeOffset="42146.4106">16898 3756 2322,'-7'-9'4902,"7"9"-258,0 0 129,0-12-1806,6 12-645,-6-7-774,9 7-387,-9 0-387,21-4-258,-10 2-129,5 2 0,-1 0-258,1 2 0,0 4 0,-1-1-258,-1 2 129,-3 3 129,-2 1-258,-4 1 129,-2 3 0,-3-2-129,0 3 258,-7-1-258,-3 1 258,-1-2-258,-4 1 258,-1-4-258,0-2 129,0 1 0,1-2 0,2-2 0,2 1-129,11-7 129,-10 4 129,10-4-129,5 0 0,6 0 0,2 0 0,4 0 129,0 0-129,3 0 0,-1 2-129,1 3 129,-4 3 0,0 0 0,-4 5-129,-2-1 129,-3 3 0,-2 0 0,-5 0 0,0 2 0,0-3 0,-4-1 0,-3-2 0,-3 1 0,-1-2 0,-2 1 0,-2-1 0,-1-2 0,-1 2 129,0-1-129,2-3 0,0 0 0,4-1 129,1-3-129,10-2 0,-11 0 0,11 0-129,0 0-129,5-2-387,-4-11-2064,9 9-1935,-3-5-387,3 2-258,-1-2-387</inkml:trace>
  <inkml:trace contextRef="#ctx0" brushRef="#br0" timeOffset="43270.4749">17271 3655 5289,'0'0'4773,"-2"10"-129,2-10-129,0 0-2838,0 0-129,0 0-645,0 0-258,5 0 0,-5 0-258,12 0 0,-12 0 0,19-2-129,-9 0-129,4-1 129,-3 2-129,1 1 0,-1-4 0,-2 3-129,1 1 0,-10 0 129,14 1-129,-14-1 0,13 4 0,-13-4 129,12 6-129,-12-6 129,10 9-129,-10-9 129,7 8-129,-7-8 0,4 15 129,-3-4-129,-1-1 0,0 2 129,0 0-129,0 2 129,0 3-129,-1-1 0,-1 0 129,0 4-129,0 0 129,1 1-129,-1 3 0,2-1 0,-1 0 0,0 0 0,1 1 0,0-1 0,0 1 0,1-1 0,2-2 0,0 2 0,0 2 0,0-1 0,1 0 0,-1-2 0,0-3-129,-1 2 129,-2-2 0,2-3 0,-2-4 0,0-1 0,0-11 0,-2 12 129,2-12-129,-9 9 129,9-9-129,-12 5 0,12-5 0,-15 3 129,6-1-129,0 0 0,-1-1 0,0-1 0,0 0 0,0 0 0,1 0 0,9 0 0,-15-3 0,15 3 0,0 0 0,-8-13-129,8 13-258,1-14-774,12 10-3870,-8-7 129,6 8-516,-11 3-516</inkml:trace>
</inkml:ink>
</file>

<file path=ppt/ink/ink3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21:59.097"/>
    </inkml:context>
    <inkml:brush xml:id="br0">
      <inkml:brushProperty name="width" value="0.05292" units="cm"/>
      <inkml:brushProperty name="height" value="0.05292" units="cm"/>
      <inkml:brushProperty name="color" value="#FF0000"/>
    </inkml:brush>
  </inkml:definitions>
  <inkml:trace contextRef="#ctx0" brushRef="#br0">13083 15647 1677,'24'-42'3354,"-4"9"-903,9-11-516,9-4-387,12-18-1032,16-4-3096,16-6-1161,2-11 387</inkml:trace>
  <inkml:trace contextRef="#ctx0" brushRef="#br0" timeOffset="3342.1912">14167 14926 1677,'0'0'2709,"0"0"-258,0 0-387,0 0-645,0 0 0,0 0-645,-5 3 129,5-3 0,-9 0-129,9 0-129,-9 1-129,9-1 0,-11 0-129,3-1-129,8 1 0,-13 0 0,13 0-129,-14-2-129,5 2 129,-1 0 258,1 0-387,9 0 258,-14 2-129,14-2-129,-11 5 129,11-5 129,0 0-129,-10 8-129,10-8 129,-1 10-129,1-10 0,0 0 129,0 15-129,0-15 0,0 19 0,0-6 0,0 2 0,0 2 0,0 2 0,-3 4-129,2-2 129,1 6-129,-1-3 129,1 1 0,-1-3 0,1 4 0,-1-3 0,1-2-129,0-2 129,0-1 0,0 0 0,1-3 0,0-1 0,0-1 0,0-4 0,-1-9 0,3 18 0,-3-18 0,0 0 0,10 10-129,-10-10 129,9 2 129,-9-2-129,13 0 0,-5 0 129,-8 0-129,16-3-129,-16 3 258,17-4-129,-17 4 0,16-2-129,-16 2 129,14-7-129,-14 7-387,10 0-774,0 0-2322,-10 0-645,11-4 0,-11 4 0</inkml:trace>
  <inkml:trace contextRef="#ctx0" brushRef="#br0" timeOffset="3903.2233">14343 15018 129,'0'0'3096,"0"0"-774,0 0 258,0 0-516,0-15-258,0 15-387,0 0 0,0 0-129,0-11-129,0 11-387,0 0 0,0 0-258,0 0 0,0 0 0,0 9-129,0 0-129,0 3 0,0 5-129,0 2 0,0 1 0,-3 6-129,1-3 0,-2 2 0,1 0 0,-1-2-129,1-4 129,0-2 0,0-2 0,1-7 0,2-8-129,-3 15 0,3-15 0,0 0-129,0 0-516,0 0-1677,0 0-1677,5 0-258,-5 0-129,0 0-128</inkml:trace>
  <inkml:trace contextRef="#ctx0" brushRef="#br0" timeOffset="4362.2495">14500 15237 645,'0'0'4128,"9"-4"129,-9 4 0,0 0-1935,0 0-516,10-3-516,-10 3-516,0 0-258,0 10 0,2 5-129,-2-6-258,0 4 0,0 3-129,0-3 129,-2 2-129,0 1 0,-1-4-129,-2-2-129,4 4-516,-8-10-1290,9-4-2064,0 0-258,0 0-387,-4-6 129</inkml:trace>
  <inkml:trace contextRef="#ctx0" brushRef="#br0" timeOffset="5338.3053">14732 14949 3225,'0'0'3741,"0"0"-903,-9 0-516,9 0-258,0 0-387,0 0-387,-2-9-258,2 9-129,0 0-387,8-5-129,-8 5-129,13-4 0,-4 4-129,2 0 0,0-1 0,-1 1 0,3 0 129,-2 3-258,0-1 129,-2 4-129,-9-6 129,13 15-129,-13-15 0,5 17-129,-5-6 129,0 1-129,-3-1 129,-2 0 0,-3 2 0,-1-1 0,-2 2 0,-1-3 0,0-3 0,2 1 0,-2-1 0,12-8 129,-15 12-129,15-12 258,0 0 0,0 0-129,0 0 129,0 0-129,0 0 0,10 0 0,0-4 0,1 4-129,1 0 0,1 0 0,-1 2 0,-1 2 0,-3 2 0,1 0 0,-2 7 0,-2-4 0,-5-9 0,8 23 0,-6-10-129,-1 6 258,-1-7-258,0 2 129,-1-3 0,-4 3-129,-2-4 129,-2-3 0,-1-1 0,-1-2 0,-1 1 0,-2-1 0,-1 0 0,4-4 0,-2 0 129,3 0-129,1 0 0,9 0 0,-11 0 0,11 0 0,0 0 0,-3-11-258,3 11-258,0 0-1935,8-11-1806,-8 11-129,12-11-645,-12 11 258</inkml:trace>
  <inkml:trace contextRef="#ctx0" brushRef="#br0" timeOffset="6570.3758">15032 14910 1806,'0'0'3999,"0"0"0,-3 10-1290,3-10-516,0 0-129,0 0-903,0 0 0,0 0-516,6-1 0,-6 1-258,0 0 0,12-5 0,-12 5 0,13-2-258,-13 2 0,13 0-129,-13 0 0,16-3 0,-16 3 0,16 0 0,-16 0 0,12 0 0,-12 0 0,11 3 0,-11-3 129,0 0-258,0 0 258,9 7-129,-9-7 0,0 0 129,0 0-129,0 10 129,0-10 0,0 0 0,-1 12-129,1-12 129,-2 12-258,2-12 258,-3 17-129,3-7 0,-1 1-129,1 1 129,0 3 0,-2 0 0,2 2 0,-1 2 0,1 2 0,0 0 0,-1 0 0,1 3-129,0-1 258,0-1-258,0 0 129,0-2 0,0-2 0,0-2 0,0-2 0,0-3 0,0-11 0,0 15 0,0-15 0,0 0 0,-1 10 0,1-10 0,0 0 0,-10 7 0,10-7 0,-12 0 129,12 0-129,-16 6 129,16-6 0,-16 6-129,16-6 129,-16 3-129,16-3 0,-10 6 0,10-6-258,0 0-258,-9 1-2193,9-1-1677,0 0-129,5 0-645,-5 0 258</inkml:trace>
  <inkml:trace contextRef="#ctx0" brushRef="#br0" timeOffset="11162.6385">8751 12702 516,'19'-34'3870,"-6"8"387,7-5-129,8-3-2193,2-12-129,14 1-774,2-11 0,13 4-774,4-5-129,3-5-1548,6 1-2193,4 2-516,-4-1-129,1 3-258</inkml:trace>
  <inkml:trace contextRef="#ctx0" brushRef="#br0" timeOffset="13858.7927">8549 11021 2322,'0'0'2064,"0"0"-129,-9 0-258,9 0-387,0 0-129,-14 0-129,14 0-258,-11 2 0,11-2-387,-13 6 129,13-6-258,-17 5-129,17-5 129,-17 5-129,8 0 258,-1-3-258,0 1 0,1 0-129,9-3 129,-14 7 129,14-7-129,-13 9-129,13-9 129,-7 11 0,7-11 0,-4 13 129,4-13-129,-2 14-129,2-14 129,0 19-129,0-8 0,1 3 129,0 3-129,2 4 0,-1 3 0,1 1 129,-2 2-129,0 2 129,2-1-258,-2 0 258,-1 0-129,0-3 129,0-3-258,0-4 258,0-1-129,0-6 0,0 0 0,0-11 0,2 10 0,-2-10 0,0 0 0,11 6 129,-11-6 129,14 0 0,-4 2 0,-10-2 129,17 2-129,-7-2 0,-1 0 0,1 3 0,-2 0-258,3-2 129,-11-1-129,15 6-129,-6-5 0,1 3-1161,-10-4-2193,13 1-258,-4-1-258,-9 0-258</inkml:trace>
  <inkml:trace contextRef="#ctx0" brushRef="#br0" timeOffset="14890.8517">8714 11146 258,'0'0'2967,"-3"-10"-387,3 10-129,0 0-516,0-18 0,0 18-258,6-17-258,-6 17-387,11-17-129,-2 11-258,-3-3 0,-6 9-258,12-4-129,-12 4 0,16 0-129,-16 0 0,14 13 0,-14-13-129,12 18 129,-8-7-129,-2 4 0,2 0 129,-4 2-129,0-2 0,-2 2 0,-1 2 0,-2-4 0,-1-2 0,-2 1 0,2-1 0,-1-2 0,0-2 0,7-9 129,-10 10-129,10-10 0,0 0 0,-9 3 129,9-3-129,0 0 0,0 0 0,7-2 0,-7 2 0,17 0 0,-7 0 0,2 0 0,0 1 0,-2 3 0,1 5 0,-2-1 0,0 2-129,-2 4 258,-1 0-129,-4 2 129,-1 0-129,-1 0 129,0-1-129,0 0 129,-6-2 0,1-2-129,-2-3 0,7-8 0,-17 13 0,8-11 129,-1 1-129,1-2 0,9-1 0,-15 0 0,15 0 0,-9 0 0,9 0 0,0 0-129,0 0 0,0 0-258,0 0-774,9-9-2709,-9 9 0,17-4-258,-6 2-129</inkml:trace>
  <inkml:trace contextRef="#ctx0" brushRef="#br0" timeOffset="15295.8749">8997 11370 2709,'0'0'3612,"0"0"129,0 0-903,0 0-645,0 0-387,4 8-645,-4-8-129,2 20-387,-2-8-258,1 5-129,-1-2 0,0 0-129,0-2-129,0-2 0,0-2-258,0-9-516,0 0-2709,1 10-258,-1-10-387,2-5-129</inkml:trace>
  <inkml:trace contextRef="#ctx0" brushRef="#br0" timeOffset="16054.9183">9182 11100 2451,'0'0'2709,"0"0"129,0 0-774,0 0-129,0 0-387,0 0-258,0 0-129,0 0-387,-4 5-258,4-5-129,-4 21-129,1-7 0,2 1 0,1-1-129,0 3-129,0-8 129,0 3-129,0-12 0,8 16 129,-8-16-129,12 7 0,-12-7 0,16 3 0,-8-1 0,0 0 0,2-2 129,0 0-129,-2 0 0,1 2 0,-9-2 0,15 6 0,-15-6 0,13 8 0,-13-8 0,11 15 0,-11-15 0,8 18 0,-5-8 0,-2 2 0,-1-1-129,0 1 129,0-1 0,0-2 129,-2 2-129,2-11 0,-12 16 129,12-16-129,-15 17 129,4-10 0,1-1 0,-2-1 0,1-1 129,0 0-129,1-4 0,10 0 0,-14-3 0,14 3 0,-6-10-258,6 10 0,2-14-1032,-2 4-2580,6 0-387,0 0 129,-2-3-645</inkml:trace>
  <inkml:trace contextRef="#ctx0" brushRef="#br0" timeOffset="16475.9424">9214 11075 129,'-5'9'3096,"5"-9"129,0 0-645,0 0-387,0 0-258,0 0-516,0 0-129,2-6 0,7 6-387,-9 0 0,12-4-258,-12 4-129,18 0-258,-9 0-129,2 0 0,0 0 0,-1 0-129,0 0 0,-1 0-258,1 1-903,-10-1-2709,12 1-258,-12-1 0,0 0-516</inkml:trace>
  <inkml:trace contextRef="#ctx0" brushRef="#br0" timeOffset="17430.997">9394 10952 903,'0'0'3870,"0"0"258,0 0-774,0 0-903,6-5-387,-6 5-645,11-2-129,-1 2-516,-10 0-258,16 0-129,-16 0-129,19 0 0,-19 0 0,16 6-129,-16-6-129,17 4 0,-17-4 129,11 8-129,-11-8 129,0 0-129,10 11 129,-10-11-129,0 0 0,3 13 129,-3-13-129,0 0 0,0 12 0,0-12 0,-2 16 0,1-6 0,1-10 129,-5 21-129,4-8 0,0 2 0,0 1 0,0 1 0,1 1 0,0 0 0,0 6-129,0-3 129,1 4 0,1-1 0,-1-1 0,2 3 0,-1-1-129,-1 0 129,3-5 129,-3 1-129,-1-3 129,0-3-129,0 0 129,0-2-129,0-2 258,0-11-258,-9 15 0,9-15 129,-14 11-129,14-11 0,-17 10 129,8-6-129,1 3 129,8-7-129,-17 8 0,17-8 129,-10 7-129,10-7 0,0 0-129,0 0-903,0 0-2967,6-3-258,-6 3-516,17-11 0</inkml:trace>
  <inkml:trace contextRef="#ctx0" brushRef="#br0" timeOffset="18751.0724">14133 11224 1548,'48'-51'3354,"-19"15"0,12-2-1548,9-2-774,7-11-1935,14 4-1677,3-13-645,10 8-258</inkml:trace>
  <inkml:trace contextRef="#ctx0" brushRef="#br0" timeOffset="20778.1885">15404 10655 1161,'0'0'2193,"0"0"-387,0 0 258,0 0-387,0 0-129,0 0-258,0 0-258,-10 0 0,10 0-258,-9 0 0,9 0-258,-10 3 129,10-3-258,-11 2 0,11-2-129,-14 3 0,14-3-129,-13 1 129,13-1-258,-14 3 258,14-3-258,-13 6 0,13-6 129,-11 5-129,11-5 0,-9 7 0,9-7 129,0 0-129,-7 11 0,7-11 129,-3 9-129,3-9 0,-1 20 0,0-6 0,0-1 0,0 6 0,1 0 0,-2 2 0,1 1 0,0 0 0,1 2 0,-2-3 0,1 1 0,0-1 0,0-1 0,0 0 0,-1-2 0,0-3 0,2 0 0,-1-2 0,1-1 0,0-3 0,0-9 0,0 13-129,0-13 129,0 12 0,0-12 0,0 0 129,9 7-129,-9-7 0,11 4 0,-11-4 129,15 0 0,-15 0 129,19 2-129,-11-2 0,2 2 0,-1-2 0,-9 0 0,16 5 0,-16-5-129,11 4 0,-11-4-129,0 0-258,8 7-2193,-8-7-1290,0 0-129,0 0-387,0 0-129</inkml:trace>
  <inkml:trace contextRef="#ctx0" brushRef="#br0" timeOffset="27658.582">15608 10736 2322,'0'0'2838,"0"-10"-258,0 10-258,0 0-387,0 0-387,0 0 0,0 0-516,0 0-129,0 0-258,1 7-129,0 3-129,-1 3-258,1 2 129,-1 4-129,1 2 0,1 1-129,-2-1 129,0 0-129,0 0 0,0-6 0,1 0 129,-1-5-258,0-10 129,1 15 0,-1-15 0,0 0 0,0 0 0,0 0 0,0 0-129,0 0-387,0 0-516,9-2-1419,-9 2-1419,0 0-129,10-12-258</inkml:trace>
  <inkml:trace contextRef="#ctx0" brushRef="#br0" timeOffset="27935.5978">15717 10951 2451,'12'11'3354,"-2"-1"-258,-4 0-774,-6-10-387,5 21-516,-5-10-387,0 2-387,0-5 0,0 5-258,-5-4-129,1 2 0,4-11-258,-10 17 0,10-17 0,-6 12-258,6-2-645,0-10-1161,0 0-1548,0 0-387,0 0 129</inkml:trace>
  <inkml:trace contextRef="#ctx0" brushRef="#br0" timeOffset="28770.6456">15934 10713 1806,'0'-10'3096,"0"10"-645,0 0-516,0 0-258,-5 8-516,5-8-258,-8 15-129,5-5-258,0 4 0,-3-2 0,4 3-129,-2 1-258,3 0 129,-2-2-129,2 0 129,0-6-129,1-8-129,0 15 129,0-15-129,8 6 129,-8-6-129,13 0 129,-5 0-129,2-3 129,0 0-129,1 2 129,-1 0-129,-1 1 0,1 0 129,0 0-129,-10 0 0,16 5 129,-16-5-129,12 10 129,-12-10-129,10 16 0,-6-7 0,-3 2 0,-1 0 0,0 1 0,0-1 0,-2 1 0,-3-2 0,-3-1 0,8-9 0,-16 15 0,6-9 0,0-2 0,-2 0 129,-1-1-129,1-2 0,-2-1 0,1 0 129,0-1-129,2-2 0,0-1 0,3-2 0,8 6-258,-10-12-387,10 12-1677,0 0-1419,1-17 0,-1 17-387</inkml:trace>
  <inkml:trace contextRef="#ctx0" brushRef="#br0" timeOffset="29199.6701">15912 10726 1806,'8'-4'3870,"-8"4"-387,0 0-645,11-2-387,-11 2-387,13-5-516,-13 5-258,19-5-258,-19 5-516,22-3 0,-12 0-258,4 3 129,-1 0-258,-2 0 0,0 0-129,1 1-129,-1-1 0,-2 0-258,2 4-387,-11-4-2838,11 0-516,-11 0-387,9-4-129</inkml:trace>
  <inkml:trace contextRef="#ctx0" brushRef="#br0" timeOffset="30045.7185">16136 10613 516,'6'0'3741,"-6"0"516,0 0-387,10 0-1419,-10 0-774,12 0-258,-12 0-387,14 0-258,-14 0-258,15 2-129,-15-2-129,14 3 0,-14-3-129,11 3 0,-11-3 0,11 4 0,-11-4-129,0 0 0,11 8 258,-11-8-258,0 0 129,7 11-129,-7-11 129,0 14-129,0-14 0,0 17 129,0-8-129,-1 2 0,-1 1 0,-2 1 0,3 0 129,-2 1-258,1 3 258,2 1-129,-1 0 0,1 1 0,0 0 0,0 2 129,0 1-129,2 1 0,1-1 0,0-3 0,1 2 0,0 0-129,-1-2 129,0 2-129,-1-5 129,-1 0 0,-1-1-129,0-4 129,0 0-129,0-11 129,-8 14 0,8-14 0,-14 8 0,6-5 0,-2-2 0,0 3 0,-1-3 0,1 1 0,1 1 0,9-3 0,-13 4 0,13-4-387,0 0-129,0 0-1290,0 0-2193,0 0-387,5 0-129,-5 0-129</inkml:trace>
  <inkml:trace contextRef="#ctx0" brushRef="#br0" timeOffset="32322.8488">11161 5154 1419,'-13'0'2193,"2"0"-258,2 0-129,9 0-129,-18 0-387,18 0 129,-19-2-258,19 2-129,-19 0-258,19 0 0,-18 0-129,18 0 0,-17 0-258,17 0-129,-13 0 0,13 0 0,-9 9-129,9-9 0,-4 14 129,4-2-129,0 1 0,0 2 0,2 3 0,2 2 0,-2 4 0,4 3-129,-1 1 129,0 4-258,0 3 129,-1-1-258,-1 2 258,-1-2-129,1 2 0,-3-4 0,0-1 0,0-3 129,0-3 0,-2-1 0,0-4-258,1-4 258,1-3 0,0-2 0,0-11 0,1 10 0,-1-10 0,11 3 0,-2-3 0,1 0 0,1-5 258,2 1-258,1 2 0,-1-1 0,1 1 129,0 2-258,1 0-387,-5-2-774,4 2-2838,-4 0-129,0 0-129</inkml:trace>
  <inkml:trace contextRef="#ctx0" brushRef="#br0" timeOffset="32790.8755">11385 5342 2322,'0'0'3999,"0"0"129,0 0-1806,0 0-387,0 0-387,0 0-387,0 0-387,2 8-129,-2-8-129,3 20-258,-2-5 0,-1 4-129,0 4 0,0 2-129,0 3 0,0 2 0,-1-5 0,0-2-129,0 0 129,1-4 0,0-4 0,0-4 0,0-11-258,0 11 0,0-11-387,0 0-1161,0 0-2451,0 0-258,12-1-258</inkml:trace>
  <inkml:trace contextRef="#ctx0" brushRef="#br0" timeOffset="33038.8897">11578 5596 1,'6'26'3869,"-6"-14"1,0 5-1419,2 2-387,-4-5-516,2 1-774,-2-4-129,2 3-258,-3-4-258,3-10 0,-1 15-258,1-15-258,1 11-1419,-1-11-1935,0 0-516,9 4 129</inkml:trace>
  <inkml:trace contextRef="#ctx0" brushRef="#br0" timeOffset="33418.9115">11778 5332 903,'0'0'3870,"0"0"-516,0 0-645,0 0-516,4 14-387,-4-4-516,0 8-387,0-1-258,0 6-129,0 1-129,0 1-258,0 0 129,0 3-387,-1-2 129,0-1 0,0-2 0,-1-4 0,1-2-129,0-2-129,1-2-774,0-13-2193,0 0-903,0 0-387,0 0-129</inkml:trace>
  <inkml:trace contextRef="#ctx0" brushRef="#br0" timeOffset="34298.9618">11910 5209 1677,'0'0'4128,"0"0"129,0 0-774,0 0-1290,11-7-387,-11 7-516,17-11-387,-8 4-258,3 3-129,-2 1-258,3 3 0,-4-1 0,2 1 0,-3 0-258,-8 0 0,15 4 129,-15-4-129,12 10 0,-12-10 0,8 12 0,-8-12 0,5 16 0,-5-16 0,2 18 0,-2-9 0,0 4 0,0 1 0,0 1 0,0 2 0,0 0-129,0 3-129,0 3 129,0 2 0,0 2 0,4-1 0,-2 2 0,2 1 0,0-2 0,0-2 129,0 0-129,-1 1 129,0-2-129,-2 1 129,-1-2-129,0-2 129,-2 0 0,-2-5 0,-1-1-129,1-2 258,4-13-258,-14 12 258,14-12-129,-13 4 0,13-4 0,-12 0 0,12 0 0,-11-8-129,11 8 0,-6-12-645,6 12-3096,1-11-516,-1 11-387,6-13 0</inkml:trace>
  <inkml:trace contextRef="#ctx0" brushRef="#br0" timeOffset="35291.0185">12403 5275 1548,'5'-9'3612,"-5"9"129,0 0-1419,0 0-258,0 0-258,0 0-645,2 13-129,-2-13-258,0 23 0,0-10-258,0 6-387,0 0 0,1 4-129,-1 1 0,0 1-129,0 1 129,0 0-129,0 0 0,0-2 129,0-2-129,0-3 129,0-1 0,0-3-129,0-1 129,0-5 0,3 1-129,-3-10 129,8 11 0,-8-11 0,10 4 0,-10-4 0,13 0 129,-13 0-258,17-4 258,-8 3-129,2-2 0,0-1 0,1 1 0,-1 2 129,2 0-129,-2-1 0,0 2 0,0 0 0,-1 0-129,-2 0 129,1 0 0,-9 0 129,13 2-129,-13-2 0,12 1 0,-12-1 0,0 0 0,12-3 0,-12 3 0,0 0 0,8-13 0,-8 13 129,5-12-129,-5 12 0,3-15 129,-2 4-129,-1-3 129,0-4-129,0-3 129,0-2-129,0-3 129,-1 0 0,-3 0 0,4 4 129,-4 0-258,2 4 258,-1 4-129,2 3 129,1 11-129,-2-11-129,2 11 129,0 0-258,0 0-129,0 0-1806,0 0-2064,2 5-258,-2-5-258,0 0-258</inkml:trace>
  <inkml:trace contextRef="#ctx0" brushRef="#br0" timeOffset="36343.0787">13225 5111 2322,'-7'7'3354,"7"-7"-387,-16 4-774,16-4-516,-17 2-129,17-2-387,-19 0-258,19 0-129,-20 3-129,11 0-258,-1-2 129,10-1-129,-17 6-129,17-6 0,-14 10 0,14-10-129,-9 9 129,9-9-129,-4 12-129,4-12 129,0 19-129,0-9 129,2 2 0,2 3-129,0 2 129,-1 2-129,0 2 0,2 3-129,-2-1 129,-1 2-129,0 3 0,-1-1 0,-1-2 129,0 0-258,0-1 258,0-3 0,0-2-129,0-2 129,0-4 0,1-2 0,-1-11-129,2 13 129,-2-13 0,0 0 0,0 0 0,8 10 0,-8-10 0,11 0 0,-11 0 129,15-3-129,-4-1 129,0 1-129,1 2 0,0-2 129,1 2-129,-1 1-129,1 0-258,-4-6-1548,1 6-2193,-2 0-258,2-3-387,-1-3 517</inkml:trace>
  <inkml:trace contextRef="#ctx0" brushRef="#br0" timeOffset="37175.1262">13449 5212 1806,'-1'-10'4257,"1"10"129,1-12-129,4-1-2322,5 11-516,-4-10-129,6 10-645,-3-3-129,2 4-258,-1 0 0,2 1-129,-3 2-129,0 5 0,-1 3 129,-2 1-129,-1 1 0,-2 1 0,-1 2-129,-2 0 129,0-1 0,-2 1-129,-2-3 129,-4 0-129,1-2 129,-2-2-129,0-1 129,-1 0 0,1-3 0,-1 0 0,10-4 0,-13 6 0,13-6 129,0 0-129,0 0 0,0 0 129,0 0-129,15 6 0,-3-6 0,4 1 129,-2 0-129,4 2 0,-4 1 0,1 0 0,-2 5 0,0-1-129,-5 3 0,0 0 0,-1 3 129,-4-2-258,-2 3 129,-1-2-129,-3 1 129,-3-1 0,-4-1 0,0-1 129,-3 0 0,0-2-129,-2 0 129,-1-1 129,-1-2-129,1 1 129,1-2 0,2 0 0,2-4 0,11-1 0,-13 0 0,13 0-129,0 0 0,2-11-258,10 11-1806,-1-7-2064,2 0-387,1 0-258,2 0 1</inkml:trace>
  <inkml:trace contextRef="#ctx0" brushRef="#br0" timeOffset="37455.1423">13739 5497 6321,'3'13'4644,"-3"5"-387,0-18-1290,1 16-2322,-1-5-129,2 5-129,-2-3-129,2 3 0,-2-3-129,1 2 0,1 0-258,-2-15-516,1 17-3483,-1-17-258,0 0-387,0 0-129</inkml:trace>
  <inkml:trace contextRef="#ctx0" brushRef="#br0" timeOffset="38498.202">13925 5188 1548,'0'0'3741,"0"0"387,0 0-1419,-10 4-387,10-4-516,-4 11-516,4 1-258,0-12-387,-3 19-129,3-6-258,0 2 0,0 0-129,0 4 0,0-2 0,1 2-129,2-2 0,-1-2-129,2-1 258,-1-5-129,-3-9 129,8 10-129,-8-10 0,11 0 0,-11 0 0,13-6 129,-3 0-258,-1 0 129,0 1 0,0 1 0,-1 0-129,1 4 129,-9 0 0,15 1 0,-15-1 129,12 15-387,-8-5 258,-1 2-129,1 2 129,-3 0-129,0 2 0,-1-2 0,0 2 0,-1-3 129,-3 3-129,-2-3 129,0-2 0,-1-1 0,-2 0 0,-1-1 0,-1-2-129,0-3 258,0-3-129,0 2 0,2-2 0,-1-1 0,10 0 0,-14-1-258,14 1-516,0 0-3096,-4-10-516,4 10-129,1-16 0</inkml:trace>
  <inkml:trace contextRef="#ctx0" brushRef="#br0" timeOffset="38831.2208">13900 5272 4128,'8'-9'4773,"-8"9"-516,17-8 0,-17 8-2967,22-8-258,-10 2-387,6 4-387,-2 0-258,0-1-258,3 3-1419,-3 0-2580,-5 0 0,0 0-645,-11 0 387</inkml:trace>
  <inkml:trace contextRef="#ctx0" brushRef="#br0" timeOffset="39663.2685">14193 5095 1935,'0'0'4386,"8"0"129,-8 0-258,15 0-1677,-15 0-1548,21-2 0,-10-1-516,3 2-258,-2 0 0,0 1-129,-2 0 0,0 0 0,-10 0-129,15 0 0,-15 0 0,11 3 0,-11-3 129,0 0-129,8 10 0,-8-10 129,4 11-129,-4-11 0,4 14 0,-4-4 129,0 1-129,2 2 0,-2 2 0,1 0 0,0 2 0,0 2 0,1 2 0,-1 2 0,1 1 0,1 1-129,0 3 129,0 1 0,0 1 129,-1 3-258,2-2 258,-2 0-129,-2-2 0,0-4 129,0-5 129,-1-1-258,-4-5 0,5-14 129,-9 14-129,9-14 129,-15 2-129,15-2 129,-15 0-129,15 0 0,-15 0 0,15 0 0,-14-2 0,14 2-258,-9-3-129,9 3-387,0 0-3354,0 0-387,0 0-258,6-12-258</inkml:trace>
  <inkml:trace contextRef="#ctx0" brushRef="#br0" timeOffset="40099.2934">14763 5217 3999,'0'0'4902,"0"0"-258,0 0 0,6 0-2580,-5-6-387,12 6-387,-13 0-516,19-8 0,-9 1-387,4 3-129,-3 2-129,0 0-129,2 1-258,-3-2-129,1 3-645,-11 0-2322,10 0-1161,-10 0-516,0 0-129,0 0-129</inkml:trace>
  <inkml:trace contextRef="#ctx0" brushRef="#br0" timeOffset="40322.3063">14735 5360 774,'-1'14'4515,"13"-10"258,0-4-129,3-4-1935,5 4-774,-6-4-645,8 4-516,-5 0-645,-2-6-1677,2 6-2709,-4-1-387,-4 1-387,-9 0 0</inkml:trace>
  <inkml:trace contextRef="#ctx0" brushRef="#br0" timeOffset="41670.3834">15599 4997 2451,'0'0'3354,"0"0"-1161,-10 0-258,10 0-387,-10 0 0,10 0-258,-16 2-129,16-2-129,-18 4-258,8 3-129,-2-7-129,2 7 0,-1-3-258,3 3 0,-2-4-129,10-3 129,-16 11-129,16-11 0,-10 11 0,10-11 0,-6 12 129,6-12-129,-4 15 0,4-5 0,0 1-129,0 2 129,4-1-129,0 2 0,-1 4 0,2 0 0,-1 2 0,1 0 0,-2 3 0,-1 0 0,-1 2 0,-1 1-129,0-3 129,0 1-129,0-3 129,-2-5-129,0 1 129,0-6-258,2 0 258,0-11-129,0 8 129,0-8 0,0 0 0,0 0 0,7 7 0,-7-7 0,12 2 0,-3 0 129,1-1-129,2 0 0,0 3 0,1-2 0,-1 1 0,0 1 129,-1-2-129,-1 2 0,-2 0-129,-8-4-129,16 8-1935,-16-8-1806,0 0-645,10 0 0,-10 0-128</inkml:trace>
  <inkml:trace contextRef="#ctx0" brushRef="#br0" timeOffset="42151.4109">15885 5061 2580,'0'0'4644,"0"0"-129,0 0-387,0 0-2193,2 4-129,0 13-645,-4-6-387,2 7 0,-4 1-387,3 5 129,-3-1-258,3 2 0,-2-3-129,1-1 0,2-2-129,0-2 0,0-4 0,0-2-129,0-11-258,0 0-387,9 16-1419,-9-16-2451,0 0 0,11-9-516,-11 9 258</inkml:trace>
  <inkml:trace contextRef="#ctx0" brushRef="#br0" timeOffset="42375.4235">16061 5291 645,'23'19'4257,"-14"-8"258,-4 3-387,-5-2-1806,5 9-903,-5-6-129,0 5-774,-2-4 0,0 3-258,0-6-258,-3-2-258,5 3-1548,0-14-2193,0 0-516,0 0-129,0 0 1</inkml:trace>
  <inkml:trace contextRef="#ctx0" brushRef="#br0" timeOffset="43118.4662">16397 4981 2322,'0'0'4515,"0"0"-129,0 0 0,0 0-2064,-3 12-903,-4-1-516,6 7-516,-3-2 0,1 5 0,0-1-258,2 2 258,-3 1-258,4-3 0,-1-2 0,1-2-129,0-2 0,0-3 0,2-1 0,-2-10 0,13 6 0,-13-6 0,17 0 0,-6 0 0,0-1 0,0-2 0,0 0 0,1 3 0,-2 0-129,0 3 129,-2 1 0,-8-4 0,13 15-129,-8-2 129,-1-2 0,-4 1 0,2 2 0,-2 1 0,-2 1 0,-2-1 0,-3 0 0,-1-1 0,-1-2 0,-1-1-129,-1-1 258,0-2-258,-2-2 129,4-2-258,-2-1 258,2-3 0,9 0 0,-16 0-129,16 0-129,-11-6-1032,11 6-2967,0-14-258,0 14-258,0-19 0</inkml:trace>
  <inkml:trace contextRef="#ctx0" brushRef="#br0" timeOffset="43442.4848">16342 5111 4128,'10'-1'4902,"7"-4"-129,-5 3-129,-4-8-3225,13 10 0,-6-10-387,7 5-516,-5-2-258,3 1-258,0 2-516,-9-7-2709,3 7-1419,-4-2 0,-1 1-645</inkml:trace>
  <inkml:trace contextRef="#ctx0" brushRef="#br0" timeOffset="45889.6245">16629 4961 2322,'0'0'3999,"6"-4"-774,-6 4-774,7-9 0,-6-1-774,9 10-258,-10 0-258,14-7-387,-14 7-129,17-6-129,-8 2-258,6 2 129,-3-2-129,4 2-129,-3 0 258,0-1-258,-1 3 0,0 0 0,-12 0-129,15 4 129,-15-4-129,10 11 129,-10-11-129,5 8 129,-5-8-129,0 0 0,4 13 129,-4-13-129,0 11 129,0-11 0,0 16-129,-4-5 129,2 2-129,-2 2 129,0 2-129,1 0 0,1 3 0,1 0 0,1 3 0,0 0 129,0 2-129,5-1 0,0 2-129,1-3 258,-1 4-129,2-5 0,0 1 0,0 0-129,0-1 129,-2-2-129,0-2 258,-1-1-258,-3-1 258,1-1-258,-1-2 258,-1-3-129,0-10 0,-1 14 129,1-14-129,-8 11 0,8-11 0,-14 7 129,5-4-129,0 1 0,-1 2 0,-1-2 0,1-1 0,10-3 0,-16 4 0,16-4-129,0 0-129,-8 3-387,8-3-2193,9 5-1677,0-5-387,0-2-387,4-1 130</inkml:trace>
</inkml:ink>
</file>

<file path=ppt/ink/ink3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3:50:47.700"/>
    </inkml:context>
    <inkml:brush xml:id="br0">
      <inkml:brushProperty name="width" value="0.05292" units="cm"/>
      <inkml:brushProperty name="height" value="0.05292" units="cm"/>
      <inkml:brushProperty name="color" value="#002060"/>
    </inkml:brush>
  </inkml:definitions>
  <inkml:trace contextRef="#ctx0" brushRef="#br0">19074 12043 1806,'0'0'2193,"0"0"-258,0 0 129,0 0-774,0-18-129,0 18-129,0 0-129,0 0-129,0 0 0,0-20-129,0 20 129,0 0-129,0 0 129,-6-18 0,6 18-129,0 0 129,0 0-129,-14-16-129,14 16 0,0 0 0,0 0-129,-23-13 129,23 13-129,0 0 0,-14-7 0,14 7-129,-16 0 0,16 0-129,-15 0 129,15 0-129,-18 12 0,18-12-129,-20 21 258,20-21-129,-19 26-129,19-26 129,-21 31 0,14-12-129,0 2 129,3-2 0,0 4-129,3 1 129,1-3-129,0-1 129,5-1-129,-5-19 129,18 28-129,-18-28 129,28 20-129,-16-14 129,7 1-129,-1-7 129,0 0-129,0 0 0,0-6 129,0-5-129,1 0 0,0-5 0,-3-3 0,2 0 0,-1-1 0,-5-3 0,-2 5-129,-4-1 258,-6 3-129,0 16 0,-6-29 0,6 29 129,-30-17-129,9 14 0,-4 1 0,1 2 0,-1 0 0,3 5 0,0 2 0,-1 3-258,5 0 0,7 9-774,-6-14-1806,16 14-1548,1-19-258,0 33-129,0-33-387</inkml:trace>
  <inkml:trace contextRef="#ctx0" brushRef="#br0" timeOffset="1">18994 12324 2580,'0'0'3741,"0"0"129,0 0-774,0 0-645,0 0-645,0 0-258,0 0-516,0 0 0,0 0-129,0 0-129,0 17-258,2 0-129,-2 8-129,0 10 0,0-2-129,0 4 129,0 5-129,0 6-129,4-1 0,-1 0 129,2-2-129,-1 1 0,1-1 129,0 3-129,1 1 129,-3-2-129,-3 1 258,4 1-258,-4-1 258,0 8-258,0-4 129,0 6 0,0-9 0,0 7 0,-4-1 0,2 2 0,1-5 0,-1-1-129,1 1 129,-2-4-129,2 0 0,-1 0 129,0-7 0,2 1-129,0 0 0,0 0 0,0-4 0,0-1-129,0-4 129,0 0 0,0 5 0,0 0-129,2-2 129,1-2 0,0 3 0,-2-3 0,1 5 0,-1-1 0,-1-5 0,2-1 129,-2-1-258,0 2 258,0 0-129,0-2 0,0-8 0,0-2 0,0 2 0,0-5 0,0-3 0,0-15 0,0 0 0,0 22-129,0-22 129,0 0-129,0 0-129,0 0-258,0 0-1161,0 0-2709,0 0-129,0-17-387,0 17-258</inkml:trace>
  <inkml:trace contextRef="#ctx0" brushRef="#br0" timeOffset="2">18840 14395 1419,'-4'-21'3870,"4"21"258,0 0-516,0 0-774,0 0-645,0 0-258,0 0-645,0 0 0,0 0-387,17 21-387,-17-21 129,19 31-258,-9-13-129,2 8 0,-2 0-129,2 4 0,0-2 0,-4 2 0,3 1-129,-1-5 0,0-5 0,-2-4 0,-8-17 129,17 21-129,-17-21 129,18 0-129,-18 0 0,15-7 129,-15 7 0,17-33-129,-9 9 129,5 3 0,-2-9-129,1 4 129,-1-4 0,6 8 0,0-4-129,-2 7 0,-1 1 0,-14 18-129,29-19-387,-23 1-1677,9 18-2193,-15 0-258,0 0-387,15 0-387</inkml:trace>
  <inkml:trace contextRef="#ctx0" brushRef="#br0" timeOffset="3">19040 14904 3483,'0'0'3999,"0"0"-129,0 0-903,0 0-645,0 0-774,0 0-129,-11-2-258,11 2-258,0 0-129,0 0-258,-22 9 0,22-9-258,0 0 129,-21 18-129,21-18 129,-14 12-258,14-12 129,-15 21-129,15-21 0,-13 24 0,13-24-129,-12 28 129,8-12-129,-2 1 0,6-17 129,-4 31-258,4-31 258,0 32-129,0-32 129,0 32-129,0-32 129,10 30 0,-2-11-129,-8-19 129,26 27 0,-12-17-129,4-4 0,2-2 129,1 0-129,0-4 129,-2 0-129,3-8 0,1-2 0,-5-5 0,1-1 0,-2-2 0,-2-4 0,-4-5 0,-2-2 0,-8 0 0,-1 1 0,-7 0 0,-6 3 129,-3 3-129,-4 10 0,-2 4 129,0 4-129,-3 4 0,5 5 0,1 9 0,1 1 0,2 3-129,16-18 129,-19 26-129,16-11 0,3-15-903,0 19-3354,0-19-129,13 17-258,-13-17-645</inkml:trace>
  <inkml:trace contextRef="#ctx0" brushRef="#br0" timeOffset="4">19509 12005 645,'0'0'3612,"0"0"645,0 0-903,0 0-645,0 0-387,0 0-516,21 5-387,-21-5-258,26 0-258,-12 0-387,10 0-129,-3-4-129,5 3 0,0-9-129,4 2 0,-4-2 129,1-8-129,-4-2 0,4 2-129,-9-5 258,-4 1-258,-6-1 129,-3 6-129,-5-1 129,0 18-129,-12-23 0,-2 16 0,-5 0 0,-2 2 0,0 3 0,-4 1 0,3 1 0,1 0 0,-2 0 0,5 7 0,2 1 0,2 10 0,-1 1 0,1 3 0,1 3 0,2 5 0,1 0 129,2 1-129,4 4 129,4-4 0,0 0 0,9 1 129,3-3-129,7-3 0,5-4 0,1-2 129,3-6-129,2-3 0,1-1 0,-2-6 0,2-4 0,-2 0-129,-3-6 0,1-6 0,-4 4-129,-2-10-387,5 11-903,-13-12-3096,6 1 0,-6-4-387,2 3-387</inkml:trace>
  <inkml:trace contextRef="#ctx0" brushRef="#br0" timeOffset="5">20051 11824 5547,'16'-15'4773,"-16"15"-387,16 9 0,-5 17-2709,-11-26-129,9 40-645,-8-14-258,5 10-258,-2-9 129,3 5-258,-4-10-129,2-2 0,-5-20-129,9 22 0,-9-22 129,0 0-129,19 0 0,-19 0 0,15-25 0,-5 3-129,1-1 129,0-5 0,3-7 0,4 6-129,0-1 129,0 0 0,2 4 0,-1 4 0,-3 5 0,-1 11 0,-15 6 0,25 0 129,-15 18-129,-3 6 129,-5 5 0,3 5 0,-5 2-129,1 1 129,0 4 0,-1-7-129,0-8 129,7-1-129,-2-5 0,-5-20-129,16 26-129,-16-26-387,24 16-1032,-24-16-2580,19-7-387,-9-10-258,4-4-258</inkml:trace>
  <inkml:trace contextRef="#ctx0" brushRef="#br0" timeOffset="6">20613 11252 6966,'0'0'4515,"17"0"0,-16 26-387,-1 0-3225,0 23 129,0-5-387,0 16-258,-1-5 0,1 5-129,0-4 0,0-1-129,0 0 129,3-1 0,1-7-129,6-3 129,1-13-129,7 0 0,3-11 0,5-5 0,3-6 0,3-9 0,3 0-129,-3-9-129,1 1-258,-10-17-645,9 17-1677,-19-18-1548,1 1-516,-14-5 0,0 3-516</inkml:trace>
  <inkml:trace contextRef="#ctx0" brushRef="#br0" timeOffset="7">20542 11606 4902,'-14'0'4902,"14"0"-387,0 0 129,0-23-2967,27 23-129,-13-16-258,13 13-387,0-8-258,6 8-387,2-2-129,-2-4-258,6 9-387,-11-5-1032,12 5-2580,-12-2-516,0 2 0,-6-2-516</inkml:trace>
  <inkml:trace contextRef="#ctx0" brushRef="#br0" timeOffset="8">21007 11545 3096,'21'-4'4902,"2"-6"-129,-7 10-129,-16 0-1935,32 1-387,-32-1-903,22 25-387,-15-6-516,1 11-258,-4-2 0,-1 4-129,-3-5-129,0 1 0,0-4 129,-1-4-129,1-20 129,-7 25-129,7-25 129,0 0-129,0 0 0,0 0 0,-6-22-129,6 3 129,0-6-129,1 0 258,8-1-258,1-1 258,-1-2-129,7 3 129,-4 6 0,3 4 0,-15 16 0,27-16-129,-27 16 0,22-3-258,-5 8-387,-17-5-645,26 24-1419,-26-24-2064,24 18 0,-24-18-258,25 8-387</inkml:trace>
  <inkml:trace contextRef="#ctx0" brushRef="#br0" timeOffset="9">21425 11564 2451,'16'-9'4773,"-16"9"-129,0 0-258,0 0-1290,7 19-1161,-7-19-387,0 35-516,0-35-258,0 40-258,1-22-129,6 6 0,1-6 0,2-1-129,-10-17 0,33 19-258,-12-15 129,4-4 0,6-6-129,-1-6 129,2-7-129,2-6 0,-1 4-129,1-5 258,-7 3-129,-4 0 129,-4 8-129,-4 3-129,-15 12 258,0 0-129,0 0 0,0 0 0,-2 27 0,-15-1 0,0 4 129,-2 13-129,-1 3 0,-1 5 129,3 3-129,2 2 129,-1-2-129,0 5 129,2-3-258,2-5 258,0-3-129,1-6 0,3-5 129,-1-10-129,3-2 0,3-10 129,4-15-258,-8 18 0,8-18-645,0 0-3612,0 0-387,0 0-258,-7-14-387</inkml:trace>
  <inkml:trace contextRef="#ctx0" brushRef="#br0" timeOffset="10">25766 14059 774,'33'21'3999,"-33"-21"387,29 0-1290,-2 4-516,-9-8-645,17 4-258,-13-12-516,15 10-129,-7-14-387,6 6 129,-7-9-516,6 4 258,-13-4-258,3 4 0,-11-4 0,0 1-129,-10 0 0,-4 18 0,0-30 0,0 30-129,-21-26 129,2 15-129,-5 0 0,0 3 0,-3 4 0,-5 4 0,0 0 0,2 7 0,1 9 0,0 6 0,1 5 0,3 2 0,3 8 129,4-4-129,0 0 258,5 10-258,6-4 129,4-2 0,3-1 129,3-1-258,7-4 129,5-1 0,6-4 0,1-9-129,5-4 129,2-4 0,4-9-129,2 0 129,-1 0-129,-1-7 0,2-4 0,-6 0-258,1 4-774,-16-8-3096,13 4-516,-11-10-387,5 2-516</inkml:trace>
  <inkml:trace contextRef="#ctx0" brushRef="#br0" timeOffset="11">26713 13824 903,'0'0'4128,"0"0"645,-6 12-1032,2 12-1419,-18-15-258,12 24-258,-16-15-516,10 15-129,-10-7-387,6 7-258,-5-3-129,5 2-129,-5 4 258,4-2-387,-2-2 0,8-5 0,0 1-129,4-8 0,2-5-258,9-15-258,-4 22-903,4-22-2967,-5-13-258,5-6-258,0-1-645</inkml:trace>
  <inkml:trace contextRef="#ctx0" brushRef="#br0" timeOffset="12">26355 13818 3096,'-7'-16'4902,"7"16"-129,0 0-258,-4-18-2064,4 18-903,0 0-387,23 26-387,-23-26-129,26 36-258,-11-10 129,6 4-258,-3-2 0,3 3-129,1 1 129,1 0-129,2-7 0,1 1 0,0-3 0,6-8-129,-1 0 129,0-12-129,-2 2-129,-3-5 0,2 0 0,-9-5-387,2 5-516,-18-21-2193,-3 21-1419,10-23-516,-10 23-129,-2-26-129</inkml:trace>
  <inkml:trace contextRef="#ctx0" brushRef="#br0" timeOffset="13">26981 13735 6966,'15'-2'4515,"-15"2"0,0 0-1290,0 0-2322,20 13-129,-20-13-129,7 27 0,-7-9-129,0 8-129,0 0 0,0 7 0,-7-3-258,0 6 129,-3-5-129,3-1 129,-2-4-129,6-1-129,0-10 129,3-15-258,0 22-387,0-22-1290,0 0-2580,14-18-387,0 4-258,-3-10-516</inkml:trace>
  <inkml:trace contextRef="#ctx0" brushRef="#br0" timeOffset="14">27058 13391 8385,'-18'0'4644,"18"0"-258,0 0-258,0 0-3741,0 0-258,4 14-645,-4-14-1032,19 12-2709,-1-5-129,-1 4-516,-2-4 129</inkml:trace>
  <inkml:trace contextRef="#ctx0" brushRef="#br0" timeOffset="15">27435 13301 9804,'-5'51'4773,"3"-24"-129,-5-6-1290,7 18-2451,-7-5-258,5 12-129,-5 3-258,3 3 0,-3 0-129,0 2 0,-2-4-129,-1-2 129,-1 4-129,1-7 0,2-5 0,1 1 129,4-7-129,3-2 129,0 6-129,8-5 0,5-5 0,2-2 0,3-5 0,3-2 0,1-5 0,2-2 0,0-12 129,2 0-129,-4 0 0,3-7 0,-1-7 0,-5-2-129,5 4-516,-10-17-903,8 15-3096,-12-10 0,1 5-516,-5 1-387</inkml:trace>
  <inkml:trace contextRef="#ctx0" brushRef="#br0" timeOffset="16">27237 13757 2451,'22'-7'2322,"-22"7"-645,0 0 258,25-5 0,-25 5 0,0 0 0,0 0-258,25-3-129,-25 3 0,18 0-258,-18 0-129,31 0 0,-14-9-258,16 9-258,-5-5 129,10 3-258,-2-10-258,3 7 0,-2 3-387,-6-8-516,9 10-3870,-20-7-258,-2 5-258,-18 2-645</inkml:trace>
  <inkml:trace contextRef="#ctx0" brushRef="#br0" timeOffset="17">20704 13663 516,'0'0'516,"0"0"258,0 0 129,13 6 387,-13-6 0,0 0 645,0 0-129,0 0 258,0 0 0,10 18-129,-10-18-258,0 0 0,0 0-258,0 0-258,-12 0-129,12 0-387,0 0-129,0 0-129,-20 0-129,20 0 0,0 0-129,-19 0 258,19 0-258,-21 0 0,21 0 0,-25 0-129,25 0 129,-28 1-129,9 1 0,3 5 0,0 3 0,-1-3 0,17-7 0,-25 14 0,25-14 0,-17 14 0,17-14 129,0 0 0,0 0-129,0 0 129,0 0 0,0 0 0,-14 17-129,14-17 129,0 0 0,0 20-129,0-20 0,0 29 129,0-29-129,2 30 129,0-11-129,3 2 0,-1 3 0,-1 1 129,1-3-258,0 5 0,-1 0 129,1 2-129,-3 0 0,-1 2 0,3 1 0,-2-1 0,1-3 129,-2 3 0,0 0 0,0-3 0,0 0 0,3-2 0,-3 0 0,0 1 0,0-1 0,-3-3 0,3 3 0,0-4 0,0 3 0,0-6 0,0 0 0,0-19 0,0 30 0,0-30 0,0 27 0,0-27 0,0 26 0,0-26 0,0 25 0,0-25 0,0 21 0,0-21 0,0 0 0,0 19-129,0-19 129,0 0 129,0 0-129,12 0 0,-12 0 0,0 0 0,20-9 0,-20 9 0,16-10 0,-16 10 0,19-3 129,-19 3-129,20-4 0,-20 4 0,25 0 0,-8 0 0,1 0 129,2 0-129,1 0 0,-2 0 129,0 0-129,2 0 0,-5 0 0,-16 0 129,22 0-129,-22 0 0,0 0 0,0 0 0,0 0 129,0 0-258,0 0-129,0-14-774,0 14-3483,0 0 0,0 0-387,-15-7-387</inkml:trace>
  <inkml:trace contextRef="#ctx0" brushRef="#br0" timeOffset="18">21179 13705 2967,'0'0'3354,"0"0"-387,0 0-387,0 0-387,0 0-258,0 0-258,14-9-129,-14 9-387,0 0-129,0 0-129,0 0-387,0 0-129,0 0 0,0 0-129,0 14-129,0-14 0,0 32 0,0-11-129,0 5 129,0 0-129,0 5 0,1 3 0,2-1 258,1 3-516,-1-1 129,-3 2 0,3-3 0,-3 3 0,0 1-129,0-6 258,0-3-129,0-8 129,0-1 0,0-20 0,3 24 0,-3-24 0,0 0 129,0 0-129,0 0 0,0 0-129,14 0 129,-14 0 0,0 0-258,0 0-129,7-30-1161,-7 30-2580,0 0-129,0 0-516,0 0 0</inkml:trace>
  <inkml:trace contextRef="#ctx0" brushRef="#br0" timeOffset="19">21210 14432 1032,'0'0'3225,"-11"12"516,11-12-1548,-14 15-516,14-15-387,-9 20 0,9-20-129,0 24-258,0-24-129,0 23-258,0-23-129,0 0 129,25 17-258,-25-17-129,21 0 129,-21 0-258,18-8 129,-18 8 0,16-14 0,-16 14 0,8-19-129,-8 19 129,0 0 0,-4-21-129,4 21 129,0 0 0,-20 0-129,20 0 129,-15 0 0,15 0-129,0 0 129,-14 17-129,14-17 0,0 0 0,-1 17 0,1-17-258,0 0 0,7 18-903,-7-18-2709,0 0-387,18 0 0,-18 0-258</inkml:trace>
  <inkml:trace contextRef="#ctx0" brushRef="#br0" timeOffset="20">21848 13543 1032,'0'0'3225,"0"0"0,0 0-774,0 0-387,0 0-516,0 0-258,0 0-129,0 0-129,0 0-387,0 0 258,0 0-387,0 0 0,0 0-129,-10 0-129,10 0 0,-22 19-129,8 1 129,0 4-129,-5 2 129,4 12 0,-5-3-129,8 14 387,-7-1-258,10 8 0,-2-1 0,4 5-129,2-1 258,5 8-258,5-10 129,7 1-129,3-6 129,8-1-129,0-9 129,2-2-129,-1-11-129,-4-9-129,0 2-645,-20-22-2064,20 18-1419,-20-18-387,0 0-129,0 0-387</inkml:trace>
  <inkml:trace contextRef="#ctx0" brushRef="#br0" timeOffset="21">22431 13861 1,'0'0'3869,"0"0"259,0 0-129,5 17-1290,-5-17-516,-4 21-387,4-21-516,-16 31-258,-1-12-129,6 11-516,-9-3 0,4 7-129,-5 0-129,1 5 0,-1-2 0,2-1-129,5-3 0,0-3 129,2-2-129,3-4 0,1-7 0,8-17-129,-8 25-258,8-25-387,0 0-903,0 0-2064,0 0-774,0 0 0,0 0-258</inkml:trace>
  <inkml:trace contextRef="#ctx0" brushRef="#br0" timeOffset="22">22115 13891 5031,'0'0'4515,"11"8"129,-11-8-387,25 24-2322,-25-24-258,34 24-387,-34-24-387,40 37-258,-16-19-258,5 8-258,-3-4-129,5 4 0,-3 4 0,-1 0 0,3-3-129,-7 3 258,1-2-129,-5-4 0,2 1 0,-4-3 129,-2-8-258,-15-14-129,23 30-645,-23-30-1677,0 0-1806,0 0-129,16 0-645,-16 0 0</inkml:trace>
  <inkml:trace contextRef="#ctx0" brushRef="#br0" timeOffset="23">23175 13787 2580,'0'0'4644,"0"0"-387,0 0 258,0 0-2322,0 0-258,0 0-516,0 0-129,-11 0-516,11 0-258,0 0 0,-16 11-129,16-11-258,-25 22 0,9-10 0,-4 2 0,-1 5-129,-5-1 0,0 1 0,-2 2 129,1-2-129,-1-2 0,2 0 0,7-2 0,0-1 0,3-2 0,16-12 0,-15 18 0,15-18 0,0 0 0,0 19 0,0-19 0,19 12 0,-2-9 0,1 8 0,4 0 0,-3 2 129,8 1-129,-3 5 129,2 1 0,-2 4-129,-2-3 0,-3-2 0,-2-4 0,-17-15 0,25 26 0,-25-26 0,0 0-129,0 0-129,0 0-258,18 0-1677,-18 0-2193,0-23-387,0 23-129,-3-21-516</inkml:trace>
  <inkml:trace contextRef="#ctx0" brushRef="#br0" timeOffset="24">23452 13723 258,'9'13'3870,"-9"-13"129,0 37-129,0-2-1677,0-12-774,0 17 129,0-9-516,3 16-129,-3-12-258,7 6-129,-6 0 0,8-1-258,-5-9 0,0 1-129,-1-6 0,0-7-129,-1 0 0,-2-19-258,2 29-516,-2-29-1161,0 0-2322,0 0 0,0 0-645,0-11 516</inkml:trace>
  <inkml:trace contextRef="#ctx0" brushRef="#br0" timeOffset="25">23742 13810 903,'-11'44'3870,"-3"-15"387,6 4-258,1 9-2193,-4-14-129,11 15-258,0-10 0,8 12-387,-1-13-258,13 5-258,-5-10 0,6 2-129,0-9-258,4 0 129,-2-14-129,1 0 0,1-6 0,-4-2-129,4-15 0,-6-4 0,-1-4 0,-4-5 129,-5-3-129,-5-9 129,-4 1-129,-4-7 129,-10 3-129,-4 0 129,-5 5-129,-2 3-129,-1 7 258,0 8-129,0 10 0,6 5 0,0 7-129,5 0 129,15 0-258,-20 21-258,20-1-903,0-20-2838,0 30 0,0-30-516,11 28-129</inkml:trace>
  <inkml:trace contextRef="#ctx0" brushRef="#br0" timeOffset="26">24076 13468 8643,'14'-7'4773,"5"7"-387,-19 0-258,23 19-3354,-4 6-129,-5 2-258,4 14-129,-1 2-129,-2 6 0,2 7 0,-3 1 129,-5-1-258,1 0 0,-3-6 0,-3 1-258,-4-7 258,0 1 0,-3-8-129,-5-5 0,4-4-129,4-28-129,-11 37-903,11-37-2064,-15 8-1161,15-8-258,0 0-387</inkml:trace>
  <inkml:trace contextRef="#ctx0" brushRef="#br0" timeOffset="27">24408 13345 2451,'0'0'3870,"0"0"-129,0 0-1806,0 0 0,0 0-645,0 0-258,0 0-258,17 0-258,-17 0 0,15 0 129,-15 0-129,24-3-258,-24 3 129,29-6-258,-29 6 129,31-5-129,-17 1 0,0 4 0,-14 0 0,27 0 0,-27 0 0,21 8 129,-21-8-129,17 11 129,-17-11 0,0 0 0,0 0-129,17 21 129,-17-21-129,0 0 0,0 17 0,0-17 0,0 16 0,0-16 0,-2 30-129,-2-13 129,1 3-129,2 4 129,-3 2-129,4 2 0,0 7 0,0-6 0,0 8 0,0 1 0,0 4 0,3-3 0,-2 1 0,0 1 0,1-1 0,-1-1 0,1-3 0,2 2-129,-4 4 129,4-9 0,-4 3 0,4-6-129,-4-1 258,0-5-129,0-3 0,0-4 0,0-17 0,-4 18 0,4-18 0,0 0 0,-20 7 0,20-7 129,-18 6-129,18-6 129,-18 4-129,18-4 129,0 0-129,-18 7 0,18-7 0,0 0-258,0 0-2064,0 0-1935,14-8-516,-8-10-129,1 0-516</inkml:trace>
  <inkml:trace contextRef="#ctx0" brushRef="#br0" timeOffset="28">19430 15059 2580,'0'0'2967,"0"0"-903,15 17-516,-15-17-645,0 0-258,0 0-516,0 0-129,0 0-129,0 0-774,0 0-645,0 0-1032,0 0-387,0 0 259</inkml:trace>
  <inkml:trace contextRef="#ctx0" brushRef="#br0" timeOffset="29">19430 15059 258,'-31'-2'2322,"31"2"-258,0 0 129,0 0-387,8 3-129,-8-3-258,0 0-129,0 0-258,0 0 0,0 0-387,0 0 129,0 0-387,0 0 129,0 0-129,0 0 258,0 0-258,14 4 0,-14-4-129,0 0 0,0 0 0,20 7 0,-20-7-129,0 0 0,21 7 0,-21-7 129,22 5-129,-22-5 0,24 6-129,-11-3 129,-13-3 0,28 2-129,-28-2 129,28 0-129,-13 0 0,2 2 129,-2-2-129,1 0 0,3 0 0,-2 0 0,1 5 0,0-4 0,0 0 0,0-1 0,-1 0 0,1 0 258,-1 1-258,1-1 0,-3 0 0,3 0 0,-3 0 0,-1 0 0,0 0 0,-14 0 0,27 0 0,-27 0 0,20 5 0,-20-5 0,24 1 0,-24-1-258,22 2 258,-22-2 0,24 0 0,-24 0 258,26 0-258,-12 0 0,2 3 0,-1-3 0,0 0 0,3 0 0,5 0 0,3 0 0,0 0-258,-1-5 258,5 3 0,0-3 0,1-1 0,1 3 0,-4 1 0,-1 0 0,1-3 0,3 5 0,1-2 258,-2 1-258,2-4 0,-2 5 0,3-4 0,-2 2 0,-2 1 0,0 1 0,-3 0 129,1 0-129,-1 0 0,-1 0 0,-1 6 0,1-5 0,0 4 0,0-4 0,-1 1 0,2-2 0,1 4 0,-1-4 129,0 0-129,2 0 0,0 0 0,0-4 0,1 1 0,-1-3 129,5 0-129,-2 2-129,1 1 129,-2-3 0,2 1 0,0-2 0,0 2 0,0-1 0,0 2 0,-1-3 0,4-1 0,-1 5 0,1-1 0,-1 0 0,3 4 0,3-1 0,-2-2 0,1 3 0,-1 0 0,2 0 0,-3 0 129,1 0-129,-2 0 0,0 0 0,-2 0 0,-1 0 0,2 0 129,0 0-129,-1-3 0,4 3 129,-2 0-129,2 0 0,-2-3 129,3 2-129,1-3 129,0 1 0,1 1-129,-2 0 129,4-1-129,-3-2 0,3 1 0,2-1 129,1 3-129,-2-3 0,6 0 0,-3-2 129,3 3-129,-1-1 0,-3-2 129,4 0-129,-5 0 129,-2 6-129,-2-2 129,3 3-129,-6-1 0,3-2-129,-2 3 129,-2 0 0,2 0 0,0 3 0,2-2 0,-4-1 0,2 0 0,3 4 129,-2-4-129,5 0 0,-2 0 0,5 0 129,-2 0-129,2 5 0,-1-5 129,-7 1-129,5 3 0,-5 0 0,-2 3 129,-1-2-129,-4-1 0,2 1 0,0 0 0,3-3-129,-1 0 129,6 0 0,-2-1 0,0-1 0,2 2 0,-1 0 0,3 1 0,-4 2 0,4-1 0,-3-1 0,5 1 0,1-1 0,1 1 0,5-3 0,-1-1 0,1 0 0,-1 0 0,0 0 129,-3 0-129,-2 0 0,-5 0 0,-3 0-129,0-1 129,-4 1 0,-2 0 0,-2-4 0,-3 4-129,0 0 129,-2-3 0,0 3 0,-3-4 0,-3 1 0,-2 3 0,-2 0 0,3-4 129,-4 4-129,0 0 0,-16 0 0,27 0 0,-13 0 0,3-1 0,1-3 129,0 4-129,6-3 0,-2-1 0,4 3 0,2-3 0,4 1 0,-1-1 0,-1-1 0,2 0 129,-1 1-129,0-3 0,-2 0 0,-3 6 0,-1-5 0,-1 3 0,-5 1 0,1 2-129,-3-3 129,-2 3 0,2 0 0,-17 0 0,23-4 0,-23 4 0,18 0 0,-18 0 0,0 0 0,18 0 0,-18 0 0,0 0 0,0 0 0,17 0 0,-17 0 0,0 0 0,0 0 0,0 0 0,14 0 0,-14 0 0,0 0 0,0 0 0,0 0 0,0 0-129,0 0-258,6 15-903,-6-15-2967,-10 0-387,10 0-387,0 0-129</inkml:trace>
  <inkml:trace contextRef="#ctx0" brushRef="#br0" timeOffset="30">26140 14656 3483,'-9'10'4257,"9"-10"-1032,0 0-645,0 0-258,0 0-387,0 0-387,0 0-387,0 0-129,0 20-129,0-20-258,0 0-129,13 10-129,-13-10 0,19 22 0,-19-22-258,23 15 129,-23-15-129,23 24-129,-23-24 129,25 24 0,-25-24-129,24 15 0,-24-15 129,25 18-129,-25-18 0,24 16 129,-24-16-129,21 13 0,-21-13 0,19 17 0,-19-17 129,18 16-129,-18-16 0,17 17 0,-17-17 0,12 20 0,-12-20 0,0 0 0,17 17 0,-17-17-129,0 0 129,14 19 0,-14-19 0,0 0 129,0 0-129,0 0 0,0 0 0,14 16 0,-14-16 0,0 0 0,0 0 0,0 0 0,0 0 0,0 0 0,0 0 0,0 0 0,0 0 0,0 0 0,0 0 0,0 0 129,0 0-129,0 0 0,0 0 129,0 0-129,0 0 0,0 0 0,0 0 0,0 0 0,0 0 0,0 0 0,0 0 0,-13 16 0,13-16 0,-19 14-129,19-14 258,-22 20-129,22-20 0,-28 25 0,11-9 0,3-4 0,-1 3 0,1 3 0,-3-9 0,17-9 0,-22 25 0,22-25 0,-15 14 0,15-14 129,0 0-129,0 0 0,0 0 0,-17 15 129,17-15-129,0 0 0,0 0 0,0 0 0,0 0 129,0 0-129,0 0 0,-7 19-129,7-19 129,0 0 0,0 0 0,0 0 0,0 0-129,0 0 0,0 0-258,0 0-129,0 0-129,0 0-774,0 0-645,0 0-2451,0 0-645,0 0 0,0 0-129</inkml:trace>
  <inkml:trace contextRef="#ctx0" brushRef="#br0" timeOffset="31">26578 14808 1935,'0'0'3870,"0"0"-387,-10 6-1032,10-6-387,0 0-387,0 17-258,0-17-258,0 0-129,0 0-258,0 0-129,0 0-258,-11 26 0,11-26-129,-4 19 129,4-19-129,-6 26-129,6-26 0,-1 27 0,1-27-129,0 31 129,0-14-129,0 0 0,0-17 0,7 27 0,-7-27 0,8 23 0,-8-23 0,11 19 0,-11-19 0,0 0 129,21 14-129,-21-14 0,20 6 129,-20-6-129,23 0 0,-23 0 0,25-1 0,-25 1 129,24-16-129,-24 16 0,24-21 129,-24 21-129,20-25 129,-20 25-129,20-27 129,-10 9 0,-3 1-129,-2-2 0,-3 1 129,-2-1-129,0 0 0,-6 3 0,6 16 129,-15-24-129,15 24 0,-27-13 129,12 13 0,-2 0-129,-1 3 0,2 7 0,-3 0 129,1 6-129,0-2 0,3 3-129,-2 2 129,2-1 0,5-2-258,10-16-129,-9 44-1548,9-44-2451,-3 24-387,3-24-258,0 0-387</inkml:trace>
  <inkml:trace contextRef="#ctx0" brushRef="#br0" timeOffset="32">19025 15463 258,'10'9'2967,"-10"-9"-516,0 0 0,0 0-387,0 0-258,0 0-258,0 19-258,0-19-258,0 0 129,0 0-387,0 26 129,0-26-387,0 21 0,0-21 0,0 23-129,0-23-129,0 26 0,0-26 0,0 33-129,0-15 258,0 2-258,-4 5-129,4-3 129,0 6 0,-2 0-129,2-2 129,0 4-129,0 3 0,0-2 129,0 5-129,0-2 129,2-1-129,2 4 129,-3 7-129,2-1 129,-3-1 0,1 3 129,-1-5-129,0 4 0,0-1 129,0 2-258,0-8 129,0 7 0,-1-4 0,1 5-129,-3-1 129,2 1-129,-3-4 258,2 7-129,-1-4 0,2-3-129,-3 3 129,2-2-129,0-8 129,2 3-129,-3 1 0,3-1 0,-2-2 129,1 3-129,1 0 0,0 2 129,-1 3-258,-1 2 258,1-5-129,-3 2 0,1-4 0,2-2 0,-2 5 0,1-8 0,1-2 0,1 0 0,0 2 129,0-1-129,0-1 0,0 2 0,0 3 129,0-2-129,0 5 0,0-1 0,0-2 0,0 3 0,0-4 0,0 0 0,0-2 0,0 6 0,0-2 0,0 0 0,0-2 0,0 1 0,0 1 0,0 3 0,0-9 0,0 0 0,0-1 0,0 0 0,0-2 0,0-2 0,0-2 0,0-2 0,-1 3 0,1-2 0,0-2 0,-3 15 0,3-3 0,0-1-129,0 2 129,0 0 0,0 2 0,0-2 0,0-3-129,1-9 129,1-2 0,0 2 0,0-6 0,1 5 129,-1 3-258,0-3 129,2 3 0,-3-3-129,1 6 129,-1 1 0,0-1 0,1-2-129,1-1 129,-3 2 0,0 0 0,0-1 0,0-6 129,2 5-129,-2-3-129,2 0 258,-2 2-129,1-4-129,2 6 129,-3-3 0,1-1 0,1-1 0,-2 3 0,0 2 0,0-4-129,0 5 129,0 2 0,0-2 0,0 6-129,0-1 129,0-9 0,0 7 0,0-3 0,0-2 0,0-5 0,1 3 0,1-5 0,2 2 0,-4-19 0,2 29-129,-2-29 129,2 23-129,-2-23-129,0 0 129,0 0-387,0 0-516,0 0-1161,0 0-2193,0-15-258,0 15-129,0-18-258</inkml:trace>
  <inkml:trace contextRef="#ctx0" brushRef="#br0" timeOffset="33">18798 19379 903,'0'0'4128,"0"0"258,0 0 0,0 0-2064,10 19-258,-10-19-387,0 0-387,0 0-258,3 34-258,-3-34-129,7 36-258,-4-10 0,3 10 0,-1-3-258,4 1-129,0 7 0,0-3 129,3 3-129,-3-5 0,0-2 0,0-1 0,1-6 0,-2 3 0,1-9 0,1 1 0,-3-3 0,-7-19-129,20 22 258,-20-22-129,21 4 0,-21-4 0,24-7 129,-24 7-129,22-36 129,-11 16 0,2-10 0,-2 2-129,0 4 129,0-5-129,4 0 0,-2-1 0,2-1 0,-2 1-129,2-3 129,-1 2 129,-3-2-258,-1 8 129,0 7 0,-10 18 0,12-20 0,-12 20 0,0 0 0,0 0 0,0 0-129,0 0 0,13 12-129,-13-12-903,4 19-2709,-4-19-516,0 0-774,0 0 0</inkml:trace>
  <inkml:trace contextRef="#ctx0" brushRef="#br0" timeOffset="34">19026 20320 3354,'-12'19'3999,"12"-19"-1161,0 0-258,0 0-516,0 0-387,0 0-387,-20 0-129,20 0-258,0 0-258,0 0-258,0 0 0,0 0-129,-18 0 129,18 0-258,0 0 0,0 0 129,-14 17-129,14-17 129,-7 17-129,7-17 129,-7 22 0,7-22-129,-1 27 129,1-9-129,0-18 0,0 31 0,1-12-129,-1-19 387,14 28-387,-14-28 129,20 22-129,-20-22 129,25 19 0,-25-19-129,24 1 129,-8 4-129,-16-5 129,27 0-129,-27 0 0,27-6 0,-27 6 0,27-11 0,-27 11 0,22-23 0,-22 23 0,22-28 0,-22 28 0,13-26 0,-9 7 129,-4 19-129,3-19 0,-3 19 0,0-30 0,0 30 0,-8-30 0,-1 13 0,-2-2 129,-1 1-129,-2 6 129,14 12-129,-27-23 0,27 23 0,-26-8 129,26 8-129,-21 0 0,21 0 0,-15 0-129,15 0-129,-10 23-129,10-23-1419,-11 22-2580,11-22-387,-7 24-258,7-24-516</inkml:trace>
  <inkml:trace contextRef="#ctx0" brushRef="#br0" timeOffset="35">18750 20422 516,'-3'18'2193,"3"-18"-258,0 0-258,0 0 0,0 0-516,-14 4 0,14-4 258,0 0-258,0 0 0,0 0-129,0 0 0,-14-11-129,14 11 0,0 0 0,0 0-258,0 0 0,-13-11-129,13 11-129,0 0-129,-20-4 0,20 4 129,-14-11-258,14 11 0,-20-8 0,20 8 0,-23-8-129,23 8 129,-25-3 0,25 3 0,-28-3-129,28 3 258,-28 0-258,14-4 129,-3 1 0,-1 3 0,-1 0 0,-2 0 0,0-3 0,2 3 0,-5-5-129,2 0 0,-3-6 129,2-3 0,-3 7 0,1-1 129,-1-5-129,1 1 0,-1 0 129,0 4 0,0 1-129,-1-9 129,-1 2-129,2 1 0,-2-4 0,2-2-129,-3-2 129,2 4 0,-2 3-129,0 3 129,0-3-129,1 2 129,-3 0-129,-2 5 129,2-3-129,-4-1 129,1-5-129,-3 2 129,3-5-129,-4 5 0,2-5 129,0 3-129,2-1 129,1-9-129,2 4 0,-2 0 0,4 2 129,1-8-258,-3-1 129,2 2 0,-6-4 129,2 10-129,-3-14 0,1 1 0,0-2 0,1 4 0,0-11 129,2 4-129,4 2 0,2-4 0,-2 4 0,0 0-129,-2 1 129,-4-2 0,1 12 0,1-7 0,-3-1-129,2 0 129,2 1-129,2 1 129,4-4-129,1 1 258,6 0-258,-1 7 129,5-2 0,0 0 0,0-9 0,0 0 0,2-2 0,-2 1 0,1-2 0,4-5 0,-1 2 129,3-4-258,0 11 129,3 1 0,-3 5 0,1-6 0,1 5 0,-2 0 0,0-2 0,-2-1 0,5-3 0,-1 1 129,1-2-129,1 5 0,1-2-129,1 1 129,1 6 0,0-1 0,0-1-129,0 2 129,0 0-129,0-4 258,1 0-258,5-5 129,1-5-129,1 3 129,-1 6 0,2 0 0,-1 0-129,-1 6 0,0 2 129,-2 1 0,2-1 0,2 0 0,-1-9 0,0-3 0,5 1 129,-1-6-129,1 4 0,-2-3 0,-3 4 0,2 3 0,-3 8 129,0-1-258,1 0 129,-2 3 129,4-7-129,2 0 0,2-3 0,1 0 0,1-1 0,0 0 0,1 0 0,0 4 0,-2 5 0,-1 3 0,0 3 129,-3 0-129,0 1 0,3 0 0,0-8 0,3 0 0,-1 1 0,4-4 129,-2 2-129,0 4 129,0-3-129,0 3 129,0 4-129,0-1 129,-1-3 0,0 4-129,2-13 129,1 7-129,-1-10 129,2 1-129,3-3 129,-1 3-129,-1 2 0,2-3 0,-2 11 129,2-3-129,0 1 0,-1 6 0,-1 1 0,4-4 0,-1 5 129,1 2-129,2-4 0,-2 3 0,1 3 0,0-2 0,-2 5 129,1 6-129,-1-7 129,1-1-129,0 2 0,2-2 129,1-3-129,1 3 0,-1-1 0,4-3 0,-2 5 0,-1-1 0,-3 2 129,1 3-129,-6 2 0,0 1 129,-1-2-129,-2 1 129,1 0-129,-3 1 0,3-1 0,-1-3 0,1 0 0,0 1 0,-1 3 0,1 1 0,-3 0 0,3 1 0,-2 0 0,1 0 0,-3 1 0,1 2-129,1-5 129,-1-3 0,1 0-129,0 0 129,-4 8 0,4-4-129,-3 2 129,-1-1 0,1 5 0,-15 1 0,24-5 0,-24 5 0,21-1 0,-21 1 0,19-8 0,-19 8 0,20-4 0,-20 4 0,19-5 129,-19 5-258,21-7 129,-21 7 0,17-1 0,-17 1 0,18-7 0,-18 7 0,17-4 0,-17 4 0,16-3 0,-16 3 0,16-6 0,-16 6 0,0 0 0,20 0 0,-20 0 0,0 0 0,18 0 0,-18 0 0,0 0 0,0 0 0,16 3 129,-16-3-129,0 0 0,0 0 0,0 0 0,0 0 0,0 0 0,0 0 0,0 0-129,0 0 129,0 0-258,0 0 0,12 17-516,-12-17-2322,-8 0-1548,8 0-387,-24 6-258,6-6-516</inkml:trace>
  <inkml:trace contextRef="#ctx0" brushRef="#br0" timeOffset="36">18039 15034 1032,'0'0'3612,"-14"0"-129,14 0-516,0 0-516,0 0-387,0 0-516,0 0 0,-6-22-387,6 22-129,0 0 0,0 0-258,0 0-129,0 0 0,9 3-258,-9-3 129,12 22-258,-12-22 0,23 22 0,-9-10 0,1-5-129,1 5 0,1 0-129,4-2 129,-3 1 0,2 1-129,-1 1 129,-2-2-129,2 1 0,1 0 129,-2-5 0,3 1-129,-5-1 0,4 5 129,-2-2-129,-1-2 0,-1-1 129,1 1-129,-2 2 0,-1-6 0,1 0 0,1 0 0,-2-4 0,-14 0 0,25 2 0,-25-2 0,16 0 0,-16 0 0,0 0 0,0 0 0,0 0 0,0 0 0,0 0 0,0 0 0,0 0 0,0 0-129,0 0 129,0 0 0,0 0-129,0 0 129,0 0 0,0 0-129,0 0 129,0 0-129,0 0-129,0 0-258,0 0-1548,0 0-2451,0 0-129,0 0-387,-1 17-387</inkml:trace>
  <inkml:trace contextRef="#ctx0" brushRef="#br0" timeOffset="37">18495 15352 1548,'0'0'2451,"0"0"-516,13-20-129,-13 20-258,0 0 0,0 0-258,0 0 129,14-6-258,-14 6 129,0 0-258,8-20-258,-8 20 129,0 0-258,0 0-129,0 0-129,17-5-129,-17 5 0,0 0-129,0 0 0,0 0 129,0 0 0,0 0 129,0 0-129,0 0 0,0 0 129,0 0-129,0 0 129,-7 19-129,7-19 0,-14 19 0,14-19 129,-18 23-258,18-23 0,-24 35 0,10-16 0,-1 4-129,-3 1 129,0 3 0,-2 3-129,1 0 129,-6-4-129,8 6 129,-1-6 0,1 5 0,2-1-129,0-1 129,-1-3-129,5 1 129,1 1-129,1-4 129,0-3-129,9-21 129,-12 24-129,12-24 0,-6 17 0,6-17 129,0 0-129,0 0-129,0 0 129,0 0 0,0 16-129,0-16-387,0 0-1290,0 0-2580,0 0-129,0 0-516,0 0-387</inkml:trace>
  <inkml:trace contextRef="#ctx0" brushRef="#br0" timeOffset="38">13110 18132 3354,'9'-26'4128,"-9"26"-1161,2-22-516,-2 22-516,0 0 0,0 0-516,0 0 0,0 0-387,0 0-129,0 0 0,-7 8-258,7-8-258,-12 26-129,2-2 0,-4 1-258,0 7 129,-4 3-129,-3 5 0,2-2 0,0 5 129,-2-4-129,-2-3 0,3 1-129,0-4 129,2-7 0,3-4-129,2-4 129,2 0-129,11-18 129,-14 23 0,14-23-129,0 0 129,-4 15-387,4-15-129,0 0-774,0 0-1290,0 0-1935,0 0-387,0 0-258</inkml:trace>
  <inkml:trace contextRef="#ctx0" brushRef="#br0" timeOffset="39">12667 17987 1935,'0'0'4386,"0"0"387,0 0-387,0 0-2322,7 33-645,1-17-387,13 27 0,-6-12-387,13 13 0,1-1-258,6 9 0,-2-8-258,3-1 129,-1-6-129,3 0 129,-5-7-258,2 4 129,-7-12-129,-2-4 129,-4 1-129,2 0 0,-6-5 0,-1 1 0,-2-5-258,-15-10-258,25 17-903,-25-17-2967,0 0-258,0 0-516,15 0 0</inkml:trace>
  <inkml:trace contextRef="#ctx0" brushRef="#br0" timeOffset="40">13331 18151 4257,'0'0'4902,"10"-8"-258,-10 8-516,0 0-2580,28 0-258,-28 0-387,33 4-258,-13-4-129,8 1-258,-3-1 0,2 0 0,0 0-129,1 0 0,-5 0 0,2 0-129,-1 0-129,-10 0-129,8 4-387,-22-4-1290,14 0-2322,-14 0-516,0 0-258,0 0-258</inkml:trace>
  <inkml:trace contextRef="#ctx0" brushRef="#br0" timeOffset="41">13351 18349 1419,'-14'16'4644,"14"-16"258,0 0-258,1 22-2064,-1-22-645,27-2-645,-13-10-258,15 12-258,-3-8-258,5 8-258,-2-10-129,3 6 0,-5 2 0,-2 2-129,-2 0 0,-3 0 0,-4 2-129,-16-2-129,28 17-1161,-28-17-3096,0 0-129,14 0-387,-14 0-258</inkml:trace>
  <inkml:trace contextRef="#ctx0" brushRef="#br0" timeOffset="42">14515 17957 2709,'0'0'4773,"0"0"-387,0 0-774,0 0-1290,-20 1-516,20 25-516,-15-13-258,12 18-387,-13-1-258,3 11 0,-4 0-129,2 3-129,-3 5 0,-1 1 0,-2-2-129,1-6 0,-1-2 0,6-6 0,-2-5 0,4-5 0,13-24-129,-16 18-258,16-18-645,0 0-2193,0 0-1419,2-22-129,6 6-387</inkml:trace>
  <inkml:trace contextRef="#ctx0" brushRef="#br0" timeOffset="43">14196 17918 4257,'0'0'4902,"0"0"0,0 0-516,0 0-2580,14 20-387,-14-20-387,39 39-258,-18-19-258,11 11-129,-4 0 129,4 8-258,1-2-129,-2 2 0,-1-3 0,-2-2 0,-1 3-129,-5-8 129,-1 5-258,0-5 258,-7-8-258,1-1 129,-4-3-129,-11-17-129,20 32-387,-20-32-1161,0 0-2838,0 0-129,15 0-387,-15 0-387</inkml:trace>
  <inkml:trace contextRef="#ctx0" brushRef="#br0" timeOffset="44">14914 17894 3612,'1'19'4902,"-1"-19"-129,0 30-387,0-30-2322,0 44-516,-1-17-387,1 17-387,1-7-387,5 9-129,-5 3-129,2 0 0,-3-7 0,0-1 0,0-4-129,0-5-129,0-6 0,0-11-129,0 4-387,0-19-1161,0 0-2580,0 0-387,-4-13-129,-2-7-258</inkml:trace>
  <inkml:trace contextRef="#ctx0" brushRef="#br0" timeOffset="45">14746 18115 4902,'0'0'5160,"0"0"-387,0 0-129,0 0-2838,0 0-645,21-1-258,-21 1-258,37-18 0,-16 6-258,8 1-258,2 4 129,-1 4-129,-2 0 0,1 3-129,2 0 129,-3 0-129,-2 5 129,-3 2-129,-4-2 0,-1-3 0,0 4-129,-18-6-258,27 11-1161,-27-11-2838,0 0-516,7-19-129,-7 19-516</inkml:trace>
  <inkml:trace contextRef="#ctx0" brushRef="#br0" timeOffset="46">15412 17958 1935,'-17'0'4773,"17"0"-387,-15-8 129,15 8-1935,-8-18-516,8 18-645,0-19-258,0 19-258,0-24-387,0 24 129,15-26-258,-15 26-129,14-21 0,-14 21-129,21-23-129,-21 23 129,23-17 0,-7 10 0,-16 7-258,29-16 258,-13 10-258,3 0 258,-3 6 0,1 0-129,-2 2 129,2 8-129,-2 2 129,-1 6-129,0-1 129,-3 4-129,-1-3 0,-2 4 129,-2 3-258,-3 1 129,-3 0 0,0 5 0,-3-6 0,-4 7 0,-3 5 0,-4-5 0,-1 1 0,-3-2 0,-3 1-129,0-6 129,-4 5 0,1-6-129,2-3 129,4-3 0,-3 0 0,7-3 0,14-16-129,-21 28 129,21-28 0,0 0 0,-11 15 0,11-15 0,0 0 0,0 0 129,0 0-129,0 0 0,0 0 0,13 11 129,-13-11-129,24 0 129,-8 0 0,2-4-129,3 3 129,6 1-129,-1-2 129,0-2-129,2 3 0,-3 1 129,-2 0-129,-3 0 129,-2 0 0,-1 0-129,-17 0 0,24 3 129,-24-3 0,0 0 0,15 2-129,-15-2 129,0 0-258,0 0 129,0 0 0,0 0-258,0 0-129,0 0-774,18 9-3612,-18-9 0,0 0-645,0 0-258</inkml:trace>
  <inkml:trace contextRef="#ctx0" brushRef="#br0" timeOffset="47">19811 17280 1806,'0'0'3870,"0"0"516,0 0-1290,0 0-516,0 0-516,0 0-516,2-10-387,-2 10-129,0 0-258,0 0-258,0 0-129,0 0-129,-11-17 0,11 17 0,-18-4-258,18 4 129,-25-3 0,11 1-129,-4 0 129,-1 2-129,-3 0 0,3 0 258,0 4-258,1 3 129,-2 0-129,5 0 0,1 1 129,14-8-129,-18 18 0,18-18 0,-15 14 0,15-14 0,-4 17 0,4-17 0,0 21 129,0-21-129,0 25 0,0-8 129,0 5-129,1 1 0,0 3 0,-1 2 0,2 3 0,3 1 0,-5 2 0,2 0 0,-1-1 129,-1 5-129,0-2 0,3-2 0,-2 5 129,-1-1-129,0 0 129,3 2-129,-3-3-129,0 0 258,0 3-258,0-1 129,0-6 0,0 0 0,3-4 0,-2-5 0,2 4 0,3-11 0,-6-17 129,8 28-129,-8-28-129,7 23 129,-7-23 0,0 0 0,4 17 0,-4-17 0,0 0 0,0 0 0,0 0 0,0 0 129,0 0-129,0 0 0,15 7 0,-15-7 0,19-2 129,-4 2 0,0-1-129,5-3 129,2 2-129,3 2 129,-1-7 0,-1 6 0,4 1-129,-7 0 129,0 0-129,-3 0 129,-17 0-129,20 0 0,-20 0 0,0 0 0,0 0 0,0 0-258,0 0-258,0-18-2451,0 18-1677,0 0-258,0 0-258,-18-7-516</inkml:trace>
  <inkml:trace contextRef="#ctx0" brushRef="#br0" timeOffset="48">20516 17517 1,'0'0'3482,"0"0"388,0 0-903,0 0-258,0 0-516,0 0-387,0 0-258,0 0-387,0 0-129,0 0-387,0 0 129,0 0-387,0 0-129,0 0 129,0 0-129,0 0-129,0 0 0,0 0 0,0 0 0,0 0-129,-11 13 129,11-13-129,-13 36 0,3-9 0,-5 4 0,0 3-129,0 3 258,-4 2-129,3-4 0,-1-1 0,-1-2 0,7-10 0,1-4 129,3-2-129,7-16 0,-10 26 0,10-26 129,-5 17-129,5-17 0,-8 19 0,8-19 0,-7 24 0,7-24 258,-16 18-258,16-18 0,0 0-258,-11 18 129,11-18-129,0 0-387,0 0-774,0-11-3096,0-7 0,0 18-645,3-38 129</inkml:trace>
  <inkml:trace contextRef="#ctx0" brushRef="#br0" timeOffset="49">20210 17613 3612,'0'0'4773,"0"0"-258,0 0-258,0 0-2451,0 0-387,0 0-258,35 11-258,-21-6-129,15 12-387,-4-5 0,10 13-129,-6-4 129,4 2-258,-2 0 129,-2 6-258,3-6 129,-3 3-129,-4-5 129,2-2-129,-7 0 0,-2-5 0,-2-5-129,-16-9-129,22 11-516,-22-11-903,0 0-2838,14-23-129,-14 23-387,0-29-258</inkml:trace>
  <inkml:trace contextRef="#ctx0" brushRef="#br0" timeOffset="50">21370 17451 2709,'0'0'3999,"0"0"-645,1-17-516,-1 17-516,0 0-645,0 0-129,0 0-387,0 0-258,-12 5-129,12-5-129,-20 13-129,20-13-129,-28 15 0,14-4 0,-5-5-129,1 5-129,-3 4 0,-1-1 0,-1 2 0,4 1-129,-3-1 0,4 3 0,2-2 0,0-1 0,16-16 0,-21 24-129,21-24 258,0 0-129,0 20 258,0-20-258,14 6 129,4 1 0,0-4 0,0 2 0,7 3-129,-3 2 0,2 0 0,-3 0 0,1 1 0,-3 3-129,0-3 258,-6 5-258,3-5 129,-16-11 0,19 22 0,-19-22 0,0 0 0,18 17 0,-18-17 0,0 0-129,0 0-129,0 0-516,18 8-1032,-18-8-2709,0 0-258,0 0-387,10-10-258</inkml:trace>
  <inkml:trace contextRef="#ctx0" brushRef="#br0" timeOffset="51">21724 17361 129,'4'-16'3999,"-4"16"387,0 0-903,0 0-774,0 0-516,0 0-387,-8-10-387,8 10-387,0 0-129,0 0-258,0 0-129,0 0-129,0 17 0,0 1-129,2 6 129,0 2-258,2 7 0,1 8 0,-3-2-129,3 7 0,-4 2 129,2 1-258,0-1 258,-2-3-258,-1-4 258,1-4-129,-1-8 0,0-6 0,0-23 0,3 25 129,-3-25-258,0 0 129,0 0-387,0 0-1032,24 0-3225,-24 0 0,0 0-516,8-14-387</inkml:trace>
  <inkml:trace contextRef="#ctx0" brushRef="#br0" timeOffset="52">22162 17439 3354,'0'0'4773,"0"0"-129,-19-12-387,19 12-2322,0 0-516,0 0-387,-22 0-129,22 0-387,0 0-129,-16 11 0,16-11-129,-11 26 0,4-7 0,5 0 0,-5 7 0,4 6-129,-1-5 0,4 8-129,0-4 129,0 4-129,0-3 129,7 2-129,2-7 129,2 1-129,3-7 129,3-1-129,1-7 129,2-3 0,0-3-129,7-7 0,1-5 0,-1-7 0,1-6 0,0-4 0,-1-1 0,2-5 0,-4-2 0,-6 1 0,-2-2 129,-5-1-129,-3 7 0,-5-2 129,-4-4-129,-1 7 0,-13-2 0,-3 3 0,-7 0 0,-3 3 0,-5 1 129,1 6-129,-4 6 0,2 3 0,2 4 0,3 1 0,6 12-129,3 4 0,6 4-258,13-21-903,-10 44-3225,2-27-258,8 8-387,0-25-645</inkml:trace>
  <inkml:trace contextRef="#ctx0" brushRef="#br0" timeOffset="53">22584 17044 903,'0'0'2967,"0"0"-129,0 0-258,0 0-129,0 0-258,0 0-258,0 0-258,0 0-129,0 0-516,0 0-129,0 0-258,0 0-129,7 0-129,-7 0 0,16-2-129,-16 2 0,31-4 0,-14-1-129,1 5 129,4 0-129,4 0 0,1 0 129,2 0-129,-2 2 0,-1-2-129,-5 3 129,4 0-129,-7-3 129,-18 0-129,24 0 0,-24 0 129,0 0-129,13 0 129,-13 0-129,0 0 0,0 0 0,0 0 129,0 0-129,0 0 0,0 0 0,0 0 0,-9 19 0,9-19 0,-13 20 0,13-20 0,-10 32 0,8-11 0,0 5 0,2 5 0,0 4 0,0 3 0,0 6 0,4-1 0,2 2 0,1 1 0,-1-2 0,1-1 0,-2 2 0,-1 2-129,-2-6 129,0-1 0,0-4 0,-2 0-129,0-6 129,0-3-129,0-7 129,0-2 0,0-18 0,0 21 0,0-21 0,-6 19 0,6-19 129,0 0-129,0 0 0,-9 17 0,9-17 0,0 0 0,0 0 0,0 0-129,0 0 129,0 0 0,-16 2 0,16-2 0,0 0 0,0 0 0,0 0 0,0 0 0,0 0 0,0 0 0,0 0 0,0 0 0,0 17-129,0-17 129,0 0 129,0 0-258,0 0 129,0 0 0,0 0 0,0 0 0,0 0 0,6 18 0,-6-18 0,0 0 0,0 0 0,0 0 129,0 0-129,0 0 0,0 0 0,0 0 0,-10 10 129,10-10-129,0 0 129,0 0-129,-15 4 0,15-4 0,-20 0 0,20 0 0,-26-4 0,9 3 0,3 1 0,-4 0 0,0 0 0,-3 0 0,6 1 0,-3 8 129,3-3-129,15-6 0,-23 8 0,23-8 0,0 0-258,0 0-129,0 15-1677,0-15-2580,10-1-387,-10 1-129,18-12-645</inkml:trace>
</inkml:ink>
</file>

<file path=ppt/ink/ink3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3:50:47.754"/>
    </inkml:context>
    <inkml:brush xml:id="br0">
      <inkml:brushProperty name="width" value="0.05292" units="cm"/>
      <inkml:brushProperty name="height" value="0.05292" units="cm"/>
      <inkml:brushProperty name="color" value="#002060"/>
    </inkml:brush>
  </inkml:definitions>
  <inkml:trace contextRef="#ctx0" brushRef="#br0">12718 9605 1548,'0'0'3354,"0"0"-258,0 0-645,0 0-129,0 0-516,0 0-387,0 0-129,0 0-387,0 0 0,0 0-258,-11 14-258,4 3 0,-1 3-258,-3 6 129,-1-2 0,-2 5-129,-4-1-129,0 5 129,-1-3-258,0-2 258,0-3-129,0-2 0,3 0 0,1-6 0,2-1 0,2-4 0,11-12 0,-18 16 129,18-16-258,-11 12 258,11-12-129,0 0-129,0 0 129,0 0 0,-14 10 0,14-10-129,0 0-129,0 0-258,0 0-774,0 0-2580,0 0-387,0 0-516,0-7 258</inkml:trace>
  <inkml:trace contextRef="#ctx0" brushRef="#br0" timeOffset="1">12416 9631 129,'0'0'2193,"0"0"-258,0 0-516,0 0 129,0 0-387,0 0 258,0 0-258,7 0 0,-7 0 0,0 0 0,2-15 0,-2 15-129,0 0-387,0 0 129,0 0-129,15 0 0,-15 0-129,11 14 0,-11-14 0,22 28 0,-7-12 129,6 7-258,-1-1 0,7 4 0,-4-1-129,5 3 0,-3-2 0,0 2-129,-4-4 0,1 2-129,-2-4 129,-1-2-129,-1-3 0,-1-2 0,-1-2 258,-1-2-258,1-5 0,-1 2 0,-4-5 0,-11-3 0,19 5 0,-19-5-258,11 0-129,-11 0-387,0 0-2064,0 0-1677,0 0-129,10-11-645,-10 11 258</inkml:trace>
  <inkml:trace contextRef="#ctx0" brushRef="#br0" timeOffset="2">13000 9710 129,'0'0'4128,"0"0"258,0 0-774,0 0-1032,0 0-258,13 7-774,-13-7-516,20 0-129,-20 0-258,26 0 0,-9 0-258,3 0 0,0-1-129,1 0-129,-1-3 0,-2 3 0,1-3-129,-3 1 129,-2 2-258,-14 1 0,20 0-387,-20 0-516,15 0-1419,-15 0-2064,0 0 0,0 12-645,0-12 387</inkml:trace>
  <inkml:trace contextRef="#ctx0" brushRef="#br0" timeOffset="3">13044 9869 3225,'1'11'3225,"-1"-11"-516,0 0-516,0 0-258,0 0-387,0 0 129,0 0-387,0 0-129,0 0-129,0 0-258,14 4 0,0-1 0,-14-3-258,26 0 0,-10 0-258,4 1 0,-3-1 0,3 0-129,-2 0 0,2 0-129,-4 0 258,0 0-258,-3-4 0,-13 4 0,22 0-516,-22 0-129,15 8-1419,-15-8-2322,0 0-387,0 0-129,0 0-258</inkml:trace>
  <inkml:trace contextRef="#ctx0" brushRef="#br0" timeOffset="4">13583 9554 1,'0'0'3611,"0"0"1,0 0-774,-1-11-516,1 11-387,0 0-258,0 0-258,0 0-258,0 0-258,0 0-258,0 0-129,0 0 0,0 0-129,0 0 129,-5 9-258,5-9 0,-3 18 0,1-3 0,2 3 0,-1 2-129,-1 7 129,1 3-129,0 6 0,-3 0 0,3 1-129,-1 0 129,1-2-129,0-2 0,0-2 129,1-6-129,0-4 258,0-2-258,0-3 0,0 2 0,0-7 0,0-11 129,2 13-129,-2-13 0,0 0 0,0 0 129,0 0-129,0 0-129,10-7-645,-10 7-2838,0 0-1032,13-16-129,-13 16-516</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2:10:34.769"/>
    </inkml:context>
    <inkml:brush xml:id="br0">
      <inkml:brushProperty name="width" value="0.05292" units="cm"/>
      <inkml:brushProperty name="height" value="0.05292" units="cm"/>
      <inkml:brushProperty name="color" value="#002060"/>
    </inkml:brush>
  </inkml:definitions>
  <inkml:trace contextRef="#ctx0" brushRef="#br0">15953 12555 774,'11'-5'774,"-11"5"-516,0 0-258,0 0 0,11-13-129,-11 13 0,0 0 129,8-11 0,-8 11 258,0 0 258,15-14 258,-15 14 258,14-9 387,-14 9 258,11-7 129,-11 7 129,12-4 129,-12 4-387,0 0-129,0 0-129,0 0-129,0 0-387,4 11-129,-4-11 0,-6 21-129,-4-8-129,0 10-129,-5-3 0,0 8 0,-3-2-258,2 5 129,-3 0-129,2-1 0,-1-1-129,5-1 258,0-4-258,4-5 0,2-2 0,2-6 0,5-11-387,-7 11 0,7-11-387,0 0-1548,0 0-1806,-1-15-516,1 15 0,0-27-387</inkml:trace>
  <inkml:trace contextRef="#ctx0" brushRef="#br0" timeOffset="368.0209">15771 12495 2451,'0'0'3999,"0"0"387,0 0-645,0 0-1290,0 0-516,0 0-387,4 12-387,-4-12-129,17 19-258,-4-8-129,4 7 0,-1 1-258,5 3 129,0-1-258,3 3 0,0-4-129,-1-1 0,-1-2-129,-1-2 129,-4-1-258,-1-5 129,-3-1-129,-13-8-258,17 4-129,-17-4-516,14 8-1677,-14-8-1677,0 0-387,0 0-129,8-7-129</inkml:trace>
  <inkml:trace contextRef="#ctx0" brushRef="#br0" timeOffset="925.0529">16227 12516 3612,'0'0'4644,"0"0"-129,6 0-129,-6 0-1806,11-4-1032,5 4-258,-16 0-387,27 0-387,-13-1 129,5 1-387,-2 0-129,2 0 0,1 0-129,-1 0 0,0 1 129,-2-1-129,-4 0-129,1 0 0,-3 0 0,-11 0-387,12 0-129,-12 0-645,0 0-1935,0 0-1161,0 0-258,-16 0-258,6 2 258</inkml:trace>
  <inkml:trace contextRef="#ctx0" brushRef="#br0" timeOffset="1268.0725">16252 12636 3483,'-4'11'4257,"4"-11"-129,0 0-1419,13 4-129,-13-4-645,13 0-387,-13 0-258,22-5-387,-10 1-129,6 4-129,-2-3 0,4 3-258,-1 0 0,4 0-129,-2 0 0,-2 0-129,1 0 0,-3 0-129,-3 2 129,-3-2-258,1 2-129,-12-2-258,15 5-1161,-15-5-2580,0 0-258,0 0-387,0 0-387</inkml:trace>
  <inkml:trace contextRef="#ctx0" brushRef="#br0" timeOffset="2220.1267">16795 12402 774,'0'0'3870,"0"0"387,1 7-387,-1-7-903,0 0-645,0 0-387,0 15-516,0-15-258,0 12-387,0-12-129,0 17 0,0-5-258,0 3 0,0 5-258,0 1 129,0 0-129,0 4 0,2 1-129,0-4 129,-2 2 0,1-2-129,0-6 129,0 0-129,0-3 0,-1-13 0,4 18-129,-4-18-129,3 10-129,-3-10-516,0 0-3483,0 0-129,0 0-387,0 0-258</inkml:trace>
</inkml:ink>
</file>

<file path=ppt/ink/ink4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3:50:47.700"/>
    </inkml:context>
    <inkml:brush xml:id="br0">
      <inkml:brushProperty name="width" value="0.05292" units="cm"/>
      <inkml:brushProperty name="height" value="0.05292" units="cm"/>
      <inkml:brushProperty name="color" value="#002060"/>
    </inkml:brush>
  </inkml:definitions>
  <inkml:trace contextRef="#ctx0" brushRef="#br0">19074 12043 1806,'0'0'2193,"0"0"-258,0 0 129,0 0-774,0-18-129,0 18-129,0 0-129,0 0-129,0 0 0,0-20-129,0 20 129,0 0-129,0 0 129,-6-18 0,6 18-129,0 0 129,0 0-129,-14-16-129,14 16 0,0 0 0,0 0-129,-23-13 129,23 13-129,0 0 0,-14-7 0,14 7-129,-16 0 0,16 0-129,-15 0 129,15 0-129,-18 12 0,18-12-129,-20 21 258,20-21-129,-19 26-129,19-26 129,-21 31 0,14-12-129,0 2 129,3-2 0,0 4-129,3 1 129,1-3-129,0-1 129,5-1-129,-5-19 129,18 28-129,-18-28 129,28 20-129,-16-14 129,7 1-129,-1-7 129,0 0-129,0 0 0,0-6 129,0-5-129,1 0 0,0-5 0,-3-3 0,2 0 0,-1-1 0,-5-3 0,-2 5-129,-4-1 258,-6 3-129,0 16 0,-6-29 0,6 29 129,-30-17-129,9 14 0,-4 1 0,1 2 0,-1 0 0,3 5 0,0 2 0,-1 3-258,5 0 0,7 9-774,-6-14-1806,16 14-1548,1-19-258,0 33-129,0-33-387</inkml:trace>
  <inkml:trace contextRef="#ctx0" brushRef="#br0" timeOffset="1">18994 12324 2580,'0'0'3741,"0"0"129,0 0-774,0 0-645,0 0-645,0 0-258,0 0-516,0 0 0,0 0-129,0 0-129,0 17-258,2 0-129,-2 8-129,0 10 0,0-2-129,0 4 129,0 5-129,0 6-129,4-1 0,-1 0 129,2-2-129,-1 1 0,1-1 129,0 3-129,1 1 129,-3-2-129,-3 1 258,4 1-258,-4-1 258,0 8-258,0-4 129,0 6 0,0-9 0,0 7 0,-4-1 0,2 2 0,1-5 0,-1-1-129,1 1 129,-2-4-129,2 0 0,-1 0 129,0-7 0,2 1-129,0 0 0,0 0 0,0-4 0,0-1-129,0-4 129,0 0 0,0 5 0,0 0-129,2-2 129,1-2 0,0 3 0,-2-3 0,1 5 0,-1-1 0,-1-5 0,2-1 129,-2-1-258,0 2 258,0 0-129,0-2 0,0-8 0,0-2 0,0 2 0,0-5 0,0-3 0,0-15 0,0 0 0,0 22-129,0-22 129,0 0-129,0 0-129,0 0-258,0 0-1161,0 0-2709,0 0-129,0-17-387,0 17-258</inkml:trace>
  <inkml:trace contextRef="#ctx0" brushRef="#br0" timeOffset="2">18840 14395 1419,'-4'-21'3870,"4"21"258,0 0-516,0 0-774,0 0-645,0 0-258,0 0-645,0 0 0,0 0-387,17 21-387,-17-21 129,19 31-258,-9-13-129,2 8 0,-2 0-129,2 4 0,0-2 0,-4 2 0,3 1-129,-1-5 0,0-5 0,-2-4 0,-8-17 129,17 21-129,-17-21 129,18 0-129,-18 0 0,15-7 129,-15 7 0,17-33-129,-9 9 129,5 3 0,-2-9-129,1 4 129,-1-4 0,6 8 0,0-4-129,-2 7 0,-1 1 0,-14 18-129,29-19-387,-23 1-1677,9 18-2193,-15 0-258,0 0-387,15 0-387</inkml:trace>
  <inkml:trace contextRef="#ctx0" brushRef="#br0" timeOffset="3">19040 14904 3483,'0'0'3999,"0"0"-129,0 0-903,0 0-645,0 0-774,0 0-129,-11-2-258,11 2-258,0 0-129,0 0-258,-22 9 0,22-9-258,0 0 129,-21 18-129,21-18 129,-14 12-258,14-12 129,-15 21-129,15-21 0,-13 24 0,13-24-129,-12 28 129,8-12-129,-2 1 0,6-17 129,-4 31-258,4-31 258,0 32-129,0-32 129,0 32-129,0-32 129,10 30 0,-2-11-129,-8-19 129,26 27 0,-12-17-129,4-4 0,2-2 129,1 0-129,0-4 129,-2 0-129,3-8 0,1-2 0,-5-5 0,1-1 0,-2-2 0,-2-4 0,-4-5 0,-2-2 0,-8 0 0,-1 1 0,-7 0 0,-6 3 129,-3 3-129,-4 10 0,-2 4 129,0 4-129,-3 4 0,5 5 0,1 9 0,1 1 0,2 3-129,16-18 129,-19 26-129,16-11 0,3-15-903,0 19-3354,0-19-129,13 17-258,-13-17-645</inkml:trace>
  <inkml:trace contextRef="#ctx0" brushRef="#br0" timeOffset="4">19509 12005 645,'0'0'3612,"0"0"645,0 0-903,0 0-645,0 0-387,0 0-516,21 5-387,-21-5-258,26 0-258,-12 0-387,10 0-129,-3-4-129,5 3 0,0-9-129,4 2 0,-4-2 129,1-8-129,-4-2 0,4 2-129,-9-5 258,-4 1-258,-6-1 129,-3 6-129,-5-1 129,0 18-129,-12-23 0,-2 16 0,-5 0 0,-2 2 0,0 3 0,-4 1 0,3 1 0,1 0 0,-2 0 0,5 7 0,2 1 0,2 10 0,-1 1 0,1 3 0,1 3 0,2 5 0,1 0 129,2 1-129,4 4 129,4-4 0,0 0 0,9 1 129,3-3-129,7-3 0,5-4 0,1-2 129,3-6-129,2-3 0,1-1 0,-2-6 0,2-4 0,-2 0-129,-3-6 0,1-6 0,-4 4-129,-2-10-387,5 11-903,-13-12-3096,6 1 0,-6-4-387,2 3-387</inkml:trace>
  <inkml:trace contextRef="#ctx0" brushRef="#br0" timeOffset="5">20051 11824 5547,'16'-15'4773,"-16"15"-387,16 9 0,-5 17-2709,-11-26-129,9 40-645,-8-14-258,5 10-258,-2-9 129,3 5-258,-4-10-129,2-2 0,-5-20-129,9 22 0,-9-22 129,0 0-129,19 0 0,-19 0 0,15-25 0,-5 3-129,1-1 129,0-5 0,3-7 0,4 6-129,0-1 129,0 0 0,2 4 0,-1 4 0,-3 5 0,-1 11 0,-15 6 0,25 0 129,-15 18-129,-3 6 129,-5 5 0,3 5 0,-5 2-129,1 1 129,0 4 0,-1-7-129,0-8 129,7-1-129,-2-5 0,-5-20-129,16 26-129,-16-26-387,24 16-1032,-24-16-2580,19-7-387,-9-10-258,4-4-258</inkml:trace>
  <inkml:trace contextRef="#ctx0" brushRef="#br0" timeOffset="6">20613 11252 6966,'0'0'4515,"17"0"0,-16 26-387,-1 0-3225,0 23 129,0-5-387,0 16-258,-1-5 0,1 5-129,0-4 0,0-1-129,0 0 129,3-1 0,1-7-129,6-3 129,1-13-129,7 0 0,3-11 0,5-5 0,3-6 0,3-9 0,3 0-129,-3-9-129,1 1-258,-10-17-645,9 17-1677,-19-18-1548,1 1-516,-14-5 0,0 3-516</inkml:trace>
  <inkml:trace contextRef="#ctx0" brushRef="#br0" timeOffset="7">20542 11606 4902,'-14'0'4902,"14"0"-387,0 0 129,0-23-2967,27 23-129,-13-16-258,13 13-387,0-8-258,6 8-387,2-2-129,-2-4-258,6 9-387,-11-5-1032,12 5-2580,-12-2-516,0 2 0,-6-2-516</inkml:trace>
  <inkml:trace contextRef="#ctx0" brushRef="#br0" timeOffset="8">21007 11545 3096,'21'-4'4902,"2"-6"-129,-7 10-129,-16 0-1935,32 1-387,-32-1-903,22 25-387,-15-6-516,1 11-258,-4-2 0,-1 4-129,-3-5-129,0 1 0,0-4 129,-1-4-129,1-20 129,-7 25-129,7-25 129,0 0-129,0 0 0,0 0 0,-6-22-129,6 3 129,0-6-129,1 0 258,8-1-258,1-1 258,-1-2-129,7 3 129,-4 6 0,3 4 0,-15 16 0,27-16-129,-27 16 0,22-3-258,-5 8-387,-17-5-645,26 24-1419,-26-24-2064,24 18 0,-24-18-258,25 8-387</inkml:trace>
  <inkml:trace contextRef="#ctx0" brushRef="#br0" timeOffset="9">21425 11564 2451,'16'-9'4773,"-16"9"-129,0 0-258,0 0-1290,7 19-1161,-7-19-387,0 35-516,0-35-258,0 40-258,1-22-129,6 6 0,1-6 0,2-1-129,-10-17 0,33 19-258,-12-15 129,4-4 0,6-6-129,-1-6 129,2-7-129,2-6 0,-1 4-129,1-5 258,-7 3-129,-4 0 129,-4 8-129,-4 3-129,-15 12 258,0 0-129,0 0 0,0 0 0,-2 27 0,-15-1 0,0 4 129,-2 13-129,-1 3 0,-1 5 129,3 3-129,2 2 129,-1-2-129,0 5 129,2-3-258,2-5 258,0-3-129,1-6 0,3-5 129,-1-10-129,3-2 0,3-10 129,4-15-258,-8 18 0,8-18-645,0 0-3612,0 0-387,0 0-258,-7-14-387</inkml:trace>
  <inkml:trace contextRef="#ctx0" brushRef="#br0" timeOffset="10">25766 14059 774,'33'21'3999,"-33"-21"387,29 0-1290,-2 4-516,-9-8-645,17 4-258,-13-12-516,15 10-129,-7-14-387,6 6 129,-7-9-516,6 4 258,-13-4-258,3 4 0,-11-4 0,0 1-129,-10 0 0,-4 18 0,0-30 0,0 30-129,-21-26 129,2 15-129,-5 0 0,0 3 0,-3 4 0,-5 4 0,0 0 0,2 7 0,1 9 0,0 6 0,1 5 0,3 2 0,3 8 129,4-4-129,0 0 258,5 10-258,6-4 129,4-2 0,3-1 129,3-1-258,7-4 129,5-1 0,6-4 0,1-9-129,5-4 129,2-4 0,4-9-129,2 0 129,-1 0-129,-1-7 0,2-4 0,-6 0-258,1 4-774,-16-8-3096,13 4-516,-11-10-387,5 2-516</inkml:trace>
  <inkml:trace contextRef="#ctx0" brushRef="#br0" timeOffset="11">26713 13824 903,'0'0'4128,"0"0"645,-6 12-1032,2 12-1419,-18-15-258,12 24-258,-16-15-516,10 15-129,-10-7-387,6 7-258,-5-3-129,5 2-129,-5 4 258,4-2-387,-2-2 0,8-5 0,0 1-129,4-8 0,2-5-258,9-15-258,-4 22-903,4-22-2967,-5-13-258,5-6-258,0-1-645</inkml:trace>
  <inkml:trace contextRef="#ctx0" brushRef="#br0" timeOffset="12">26355 13818 3096,'-7'-16'4902,"7"16"-129,0 0-258,-4-18-2064,4 18-903,0 0-387,23 26-387,-23-26-129,26 36-258,-11-10 129,6 4-258,-3-2 0,3 3-129,1 1 129,1 0-129,2-7 0,1 1 0,0-3 0,6-8-129,-1 0 129,0-12-129,-2 2-129,-3-5 0,2 0 0,-9-5-387,2 5-516,-18-21-2193,-3 21-1419,10-23-516,-10 23-129,-2-26-129</inkml:trace>
  <inkml:trace contextRef="#ctx0" brushRef="#br0" timeOffset="13">26981 13735 6966,'15'-2'4515,"-15"2"0,0 0-1290,0 0-2322,20 13-129,-20-13-129,7 27 0,-7-9-129,0 8-129,0 0 0,0 7 0,-7-3-258,0 6 129,-3-5-129,3-1 129,-2-4-129,6-1-129,0-10 129,3-15-258,0 22-387,0-22-1290,0 0-2580,14-18-387,0 4-258,-3-10-516</inkml:trace>
  <inkml:trace contextRef="#ctx0" brushRef="#br0" timeOffset="14">27058 13391 8385,'-18'0'4644,"18"0"-258,0 0-258,0 0-3741,0 0-258,4 14-645,-4-14-1032,19 12-2709,-1-5-129,-1 4-516,-2-4 129</inkml:trace>
  <inkml:trace contextRef="#ctx0" brushRef="#br0" timeOffset="15">27435 13301 9804,'-5'51'4773,"3"-24"-129,-5-6-1290,7 18-2451,-7-5-258,5 12-129,-5 3-258,3 3 0,-3 0-129,0 2 0,-2-4-129,-1-2 129,-1 4-129,1-7 0,2-5 0,1 1 129,4-7-129,3-2 129,0 6-129,8-5 0,5-5 0,2-2 0,3-5 0,3-2 0,1-5 0,2-2 0,0-12 129,2 0-129,-4 0 0,3-7 0,-1-7 0,-5-2-129,5 4-516,-10-17-903,8 15-3096,-12-10 0,1 5-516,-5 1-387</inkml:trace>
  <inkml:trace contextRef="#ctx0" brushRef="#br0" timeOffset="16">27237 13757 2451,'22'-7'2322,"-22"7"-645,0 0 258,25-5 0,-25 5 0,0 0 0,0 0-258,25-3-129,-25 3 0,18 0-258,-18 0-129,31 0 0,-14-9-258,16 9-258,-5-5 129,10 3-258,-2-10-258,3 7 0,-2 3-387,-6-8-516,9 10-3870,-20-7-258,-2 5-258,-18 2-645</inkml:trace>
  <inkml:trace contextRef="#ctx0" brushRef="#br0" timeOffset="17">20704 13663 516,'0'0'516,"0"0"258,0 0 129,13 6 387,-13-6 0,0 0 645,0 0-129,0 0 258,0 0 0,10 18-129,-10-18-258,0 0 0,0 0-258,0 0-258,-12 0-129,12 0-387,0 0-129,0 0-129,-20 0-129,20 0 0,0 0-129,-19 0 258,19 0-258,-21 0 0,21 0 0,-25 0-129,25 0 129,-28 1-129,9 1 0,3 5 0,0 3 0,-1-3 0,17-7 0,-25 14 0,25-14 0,-17 14 0,17-14 129,0 0 0,0 0-129,0 0 129,0 0 0,0 0 0,-14 17-129,14-17 129,0 0 0,0 20-129,0-20 0,0 29 129,0-29-129,2 30 129,0-11-129,3 2 0,-1 3 0,-1 1 129,1-3-258,0 5 0,-1 0 129,1 2-129,-3 0 0,-1 2 0,3 1 0,-2-1 0,1-3 129,-2 3 0,0 0 0,0-3 0,0 0 0,3-2 0,-3 0 0,0 1 0,0-1 0,-3-3 0,3 3 0,0-4 0,0 3 0,0-6 0,0 0 0,0-19 0,0 30 0,0-30 0,0 27 0,0-27 0,0 26 0,0-26 0,0 25 0,0-25 0,0 21 0,0-21 0,0 0 0,0 19-129,0-19 129,0 0 129,0 0-129,12 0 0,-12 0 0,0 0 0,20-9 0,-20 9 0,16-10 0,-16 10 0,19-3 129,-19 3-129,20-4 0,-20 4 0,25 0 0,-8 0 0,1 0 129,2 0-129,1 0 0,-2 0 129,0 0-129,2 0 0,-5 0 0,-16 0 129,22 0-129,-22 0 0,0 0 0,0 0 0,0 0 129,0 0-258,0 0-129,0-14-774,0 14-3483,0 0 0,0 0-387,-15-7-387</inkml:trace>
  <inkml:trace contextRef="#ctx0" brushRef="#br0" timeOffset="18">21179 13705 2967,'0'0'3354,"0"0"-387,0 0-387,0 0-387,0 0-258,0 0-258,14-9-129,-14 9-387,0 0-129,0 0-129,0 0-387,0 0-129,0 0 0,0 0-129,0 14-129,0-14 0,0 32 0,0-11-129,0 5 129,0 0-129,0 5 0,1 3 0,2-1 258,1 3-516,-1-1 129,-3 2 0,3-3 0,-3 3 0,0 1-129,0-6 258,0-3-129,0-8 129,0-1 0,0-20 0,3 24 0,-3-24 0,0 0 129,0 0-129,0 0 0,0 0-129,14 0 129,-14 0 0,0 0-258,0 0-129,7-30-1161,-7 30-2580,0 0-129,0 0-516,0 0 0</inkml:trace>
  <inkml:trace contextRef="#ctx0" brushRef="#br0" timeOffset="19">21210 14432 1032,'0'0'3225,"-11"12"516,11-12-1548,-14 15-516,14-15-387,-9 20 0,9-20-129,0 24-258,0-24-129,0 23-258,0-23-129,0 0 129,25 17-258,-25-17-129,21 0 129,-21 0-258,18-8 129,-18 8 0,16-14 0,-16 14 0,8-19-129,-8 19 129,0 0 0,-4-21-129,4 21 129,0 0 0,-20 0-129,20 0 129,-15 0 0,15 0-129,0 0 129,-14 17-129,14-17 0,0 0 0,-1 17 0,1-17-258,0 0 0,7 18-903,-7-18-2709,0 0-387,18 0 0,-18 0-258</inkml:trace>
  <inkml:trace contextRef="#ctx0" brushRef="#br0" timeOffset="20">21848 13543 1032,'0'0'3225,"0"0"0,0 0-774,0 0-387,0 0-516,0 0-258,0 0-129,0 0-129,0 0-387,0 0 258,0 0-387,0 0 0,0 0-129,-10 0-129,10 0 0,-22 19-129,8 1 129,0 4-129,-5 2 129,4 12 0,-5-3-129,8 14 387,-7-1-258,10 8 0,-2-1 0,4 5-129,2-1 258,5 8-258,5-10 129,7 1-129,3-6 129,8-1-129,0-9 129,2-2-129,-1-11-129,-4-9-129,0 2-645,-20-22-2064,20 18-1419,-20-18-387,0 0-129,0 0-387</inkml:trace>
  <inkml:trace contextRef="#ctx0" brushRef="#br0" timeOffset="21">22431 13861 1,'0'0'3869,"0"0"259,0 0-129,5 17-1290,-5-17-516,-4 21-387,4-21-516,-16 31-258,-1-12-129,6 11-516,-9-3 0,4 7-129,-5 0-129,1 5 0,-1-2 0,2-1-129,5-3 0,0-3 129,2-2-129,3-4 0,1-7 0,8-17-129,-8 25-258,8-25-387,0 0-903,0 0-2064,0 0-774,0 0 0,0 0-258</inkml:trace>
  <inkml:trace contextRef="#ctx0" brushRef="#br0" timeOffset="22">22115 13891 5031,'0'0'4515,"11"8"129,-11-8-387,25 24-2322,-25-24-258,34 24-387,-34-24-387,40 37-258,-16-19-258,5 8-258,-3-4-129,5 4 0,-3 4 0,-1 0 0,3-3-129,-7 3 258,1-2-129,-5-4 0,2 1 0,-4-3 129,-2-8-258,-15-14-129,23 30-645,-23-30-1677,0 0-1806,0 0-129,16 0-645,-16 0 0</inkml:trace>
  <inkml:trace contextRef="#ctx0" brushRef="#br0" timeOffset="23">23175 13787 2580,'0'0'4644,"0"0"-387,0 0 258,0 0-2322,0 0-258,0 0-516,0 0-129,-11 0-516,11 0-258,0 0 0,-16 11-129,16-11-258,-25 22 0,9-10 0,-4 2 0,-1 5-129,-5-1 0,0 1 0,-2 2 129,1-2-129,-1-2 0,2 0 0,7-2 0,0-1 0,3-2 0,16-12 0,-15 18 0,15-18 0,0 0 0,0 19 0,0-19 0,19 12 0,-2-9 0,1 8 0,4 0 0,-3 2 129,8 1-129,-3 5 129,2 1 0,-2 4-129,-2-3 0,-3-2 0,-2-4 0,-17-15 0,25 26 0,-25-26 0,0 0-129,0 0-129,0 0-258,18 0-1677,-18 0-2193,0-23-387,0 23-129,-3-21-516</inkml:trace>
  <inkml:trace contextRef="#ctx0" brushRef="#br0" timeOffset="24">23452 13723 258,'9'13'3870,"-9"-13"129,0 37-129,0-2-1677,0-12-774,0 17 129,0-9-516,3 16-129,-3-12-258,7 6-129,-6 0 0,8-1-258,-5-9 0,0 1-129,-1-6 0,0-7-129,-1 0 0,-2-19-258,2 29-516,-2-29-1161,0 0-2322,0 0 0,0 0-645,0-11 516</inkml:trace>
  <inkml:trace contextRef="#ctx0" brushRef="#br0" timeOffset="25">23742 13810 903,'-11'44'3870,"-3"-15"387,6 4-258,1 9-2193,-4-14-129,11 15-258,0-10 0,8 12-387,-1-13-258,13 5-258,-5-10 0,6 2-129,0-9-258,4 0 129,-2-14-129,1 0 0,1-6 0,-4-2-129,4-15 0,-6-4 0,-1-4 0,-4-5 129,-5-3-129,-5-9 129,-4 1-129,-4-7 129,-10 3-129,-4 0 129,-5 5-129,-2 3-129,-1 7 258,0 8-129,0 10 0,6 5 0,0 7-129,5 0 129,15 0-258,-20 21-258,20-1-903,0-20-2838,0 30 0,0-30-516,11 28-129</inkml:trace>
  <inkml:trace contextRef="#ctx0" brushRef="#br0" timeOffset="26">24076 13468 8643,'14'-7'4773,"5"7"-387,-19 0-258,23 19-3354,-4 6-129,-5 2-258,4 14-129,-1 2-129,-2 6 0,2 7 0,-3 1 129,-5-1-258,1 0 0,-3-6 0,-3 1-258,-4-7 258,0 1 0,-3-8-129,-5-5 0,4-4-129,4-28-129,-11 37-903,11-37-2064,-15 8-1161,15-8-258,0 0-387</inkml:trace>
  <inkml:trace contextRef="#ctx0" brushRef="#br0" timeOffset="27">24408 13345 2451,'0'0'3870,"0"0"-129,0 0-1806,0 0 0,0 0-645,0 0-258,0 0-258,17 0-258,-17 0 0,15 0 129,-15 0-129,24-3-258,-24 3 129,29-6-258,-29 6 129,31-5-129,-17 1 0,0 4 0,-14 0 0,27 0 0,-27 0 0,21 8 129,-21-8-129,17 11 129,-17-11 0,0 0 0,0 0-129,17 21 129,-17-21-129,0 0 0,0 17 0,0-17 0,0 16 0,0-16 0,-2 30-129,-2-13 129,1 3-129,2 4 129,-3 2-129,4 2 0,0 7 0,0-6 0,0 8 0,0 1 0,0 4 0,3-3 0,-2 1 0,0 1 0,1-1 0,-1-1 0,1-3 0,2 2-129,-4 4 129,4-9 0,-4 3 0,4-6-129,-4-1 258,0-5-129,0-3 0,0-4 0,0-17 0,-4 18 0,4-18 0,0 0 0,-20 7 0,20-7 129,-18 6-129,18-6 129,-18 4-129,18-4 129,0 0-129,-18 7 0,18-7 0,0 0-258,0 0-2064,0 0-1935,14-8-516,-8-10-129,1 0-516</inkml:trace>
  <inkml:trace contextRef="#ctx0" brushRef="#br0" timeOffset="28">19430 15059 2580,'0'0'2967,"0"0"-903,15 17-516,-15-17-645,0 0-258,0 0-516,0 0-129,0 0-129,0 0-774,0 0-645,0 0-1032,0 0-387,0 0 259</inkml:trace>
  <inkml:trace contextRef="#ctx0" brushRef="#br0" timeOffset="29">19430 15059 258,'-31'-2'2322,"31"2"-258,0 0 129,0 0-387,8 3-129,-8-3-258,0 0-129,0 0-258,0 0 0,0 0-387,0 0 129,0 0-387,0 0 129,0 0-129,0 0 258,0 0-258,14 4 0,-14-4-129,0 0 0,0 0 0,20 7 0,-20-7-129,0 0 0,21 7 0,-21-7 129,22 5-129,-22-5 0,24 6-129,-11-3 129,-13-3 0,28 2-129,-28-2 129,28 0-129,-13 0 0,2 2 129,-2-2-129,1 0 0,3 0 0,-2 0 0,1 5 0,0-4 0,0 0 0,0-1 0,-1 0 0,1 0 258,-1 1-258,1-1 0,-3 0 0,3 0 0,-3 0 0,-1 0 0,0 0 0,-14 0 0,27 0 0,-27 0 0,20 5 0,-20-5 0,24 1 0,-24-1-258,22 2 258,-22-2 0,24 0 0,-24 0 258,26 0-258,-12 0 0,2 3 0,-1-3 0,0 0 0,3 0 0,5 0 0,3 0 0,0 0-258,-1-5 258,5 3 0,0-3 0,1-1 0,1 3 0,-4 1 0,-1 0 0,1-3 0,3 5 0,1-2 258,-2 1-258,2-4 0,-2 5 0,3-4 0,-2 2 0,-2 1 0,0 1 0,-3 0 129,1 0-129,-1 0 0,-1 0 0,-1 6 0,1-5 0,0 4 0,0-4 0,-1 1 0,2-2 0,1 4 0,-1-4 129,0 0-129,2 0 0,0 0 0,0-4 0,1 1 0,-1-3 129,5 0-129,-2 2-129,1 1 129,-2-3 0,2 1 0,0-2 0,0 2 0,0-1 0,0 2 0,-1-3 0,4-1 0,-1 5 0,1-1 0,-1 0 0,3 4 0,3-1 0,-2-2 0,1 3 0,-1 0 0,2 0 0,-3 0 129,1 0-129,-2 0 0,0 0 0,-2 0 0,-1 0 0,2 0 129,0 0-129,-1-3 0,4 3 129,-2 0-129,2 0 0,-2-3 129,3 2-129,1-3 129,0 1 0,1 1-129,-2 0 129,4-1-129,-3-2 0,3 1 0,2-1 129,1 3-129,-2-3 0,6 0 0,-3-2 129,3 3-129,-1-1 0,-3-2 129,4 0-129,-5 0 129,-2 6-129,-2-2 129,3 3-129,-6-1 0,3-2-129,-2 3 129,-2 0 0,2 0 0,0 3 0,2-2 0,-4-1 0,2 0 0,3 4 129,-2-4-129,5 0 0,-2 0 0,5 0 129,-2 0-129,2 5 0,-1-5 129,-7 1-129,5 3 0,-5 0 0,-2 3 129,-1-2-129,-4-1 0,2 1 0,0 0 0,3-3-129,-1 0 129,6 0 0,-2-1 0,0-1 0,2 2 0,-1 0 0,3 1 0,-4 2 0,4-1 0,-3-1 0,5 1 0,1-1 0,1 1 0,5-3 0,-1-1 0,1 0 0,-1 0 0,0 0 129,-3 0-129,-2 0 0,-5 0 0,-3 0-129,0-1 129,-4 1 0,-2 0 0,-2-4 0,-3 4-129,0 0 129,-2-3 0,0 3 0,-3-4 0,-3 1 0,-2 3 0,-2 0 0,3-4 129,-4 4-129,0 0 0,-16 0 0,27 0 0,-13 0 0,3-1 0,1-3 129,0 4-129,6-3 0,-2-1 0,4 3 0,2-3 0,4 1 0,-1-1 0,-1-1 0,2 0 129,-1 1-129,0-3 0,-2 0 0,-3 6 0,-1-5 0,-1 3 0,-5 1 0,1 2-129,-3-3 129,-2 3 0,2 0 0,-17 0 0,23-4 0,-23 4 0,18 0 0,-18 0 0,0 0 0,18 0 0,-18 0 0,0 0 0,0 0 0,17 0 0,-17 0 0,0 0 0,0 0 0,0 0 0,14 0 0,-14 0 0,0 0 0,0 0 0,0 0 0,0 0-129,0 0-258,6 15-903,-6-15-2967,-10 0-387,10 0-387,0 0-129</inkml:trace>
  <inkml:trace contextRef="#ctx0" brushRef="#br0" timeOffset="30">26140 14656 3483,'-9'10'4257,"9"-10"-1032,0 0-645,0 0-258,0 0-387,0 0-387,0 0-387,0 0-129,0 20-129,0-20-258,0 0-129,13 10-129,-13-10 0,19 22 0,-19-22-258,23 15 129,-23-15-129,23 24-129,-23-24 129,25 24 0,-25-24-129,24 15 0,-24-15 129,25 18-129,-25-18 0,24 16 129,-24-16-129,21 13 0,-21-13 0,19 17 0,-19-17 129,18 16-129,-18-16 0,17 17 0,-17-17 0,12 20 0,-12-20 0,0 0 0,17 17 0,-17-17-129,0 0 129,14 19 0,-14-19 0,0 0 129,0 0-129,0 0 0,0 0 0,14 16 0,-14-16 0,0 0 0,0 0 0,0 0 0,0 0 0,0 0 0,0 0 0,0 0 0,0 0 0,0 0 0,0 0 0,0 0 129,0 0-129,0 0 0,0 0 129,0 0-129,0 0 0,0 0 0,0 0 0,0 0 0,0 0 0,0 0 0,0 0 0,-13 16 0,13-16 0,-19 14-129,19-14 258,-22 20-129,22-20 0,-28 25 0,11-9 0,3-4 0,-1 3 0,1 3 0,-3-9 0,17-9 0,-22 25 0,22-25 0,-15 14 0,15-14 129,0 0-129,0 0 0,0 0 0,-17 15 129,17-15-129,0 0 0,0 0 0,0 0 0,0 0 129,0 0-129,0 0 0,-7 19-129,7-19 129,0 0 0,0 0 0,0 0 0,0 0-129,0 0 0,0 0-258,0 0-129,0 0-129,0 0-774,0 0-645,0 0-2451,0 0-645,0 0 0,0 0-129</inkml:trace>
  <inkml:trace contextRef="#ctx0" brushRef="#br0" timeOffset="31">26578 14808 1935,'0'0'3870,"0"0"-387,-10 6-1032,10-6-387,0 0-387,0 17-258,0-17-258,0 0-129,0 0-258,0 0-129,0 0-258,-11 26 0,11-26-129,-4 19 129,4-19-129,-6 26-129,6-26 0,-1 27 0,1-27-129,0 31 129,0-14-129,0 0 0,0-17 0,7 27 0,-7-27 0,8 23 0,-8-23 0,11 19 0,-11-19 0,0 0 129,21 14-129,-21-14 0,20 6 129,-20-6-129,23 0 0,-23 0 0,25-1 0,-25 1 129,24-16-129,-24 16 0,24-21 129,-24 21-129,20-25 129,-20 25-129,20-27 129,-10 9 0,-3 1-129,-2-2 0,-3 1 129,-2-1-129,0 0 0,-6 3 0,6 16 129,-15-24-129,15 24 0,-27-13 129,12 13 0,-2 0-129,-1 3 0,2 7 0,-3 0 129,1 6-129,0-2 0,3 3-129,-2 2 129,2-1 0,5-2-258,10-16-129,-9 44-1548,9-44-2451,-3 24-387,3-24-258,0 0-387</inkml:trace>
  <inkml:trace contextRef="#ctx0" brushRef="#br0" timeOffset="32">19025 15463 258,'10'9'2967,"-10"-9"-516,0 0 0,0 0-387,0 0-258,0 0-258,0 19-258,0-19-258,0 0 129,0 0-387,0 26 129,0-26-387,0 21 0,0-21 0,0 23-129,0-23-129,0 26 0,0-26 0,0 33-129,0-15 258,0 2-258,-4 5-129,4-3 129,0 6 0,-2 0-129,2-2 129,0 4-129,0 3 0,0-2 129,0 5-129,0-2 129,2-1-129,2 4 129,-3 7-129,2-1 129,-3-1 0,1 3 129,-1-5-129,0 4 0,0-1 129,0 2-258,0-8 129,0 7 0,-1-4 0,1 5-129,-3-1 129,2 1-129,-3-4 258,2 7-129,-1-4 0,2-3-129,-3 3 129,2-2-129,0-8 129,2 3-129,-3 1 0,3-1 0,-2-2 129,1 3-129,1 0 0,0 2 129,-1 3-258,-1 2 258,1-5-129,-3 2 0,1-4 0,2-2 0,-2 5 0,1-8 0,1-2 0,1 0 0,0 2 129,0-1-129,0-1 0,0 2 0,0 3 129,0-2-129,0 5 0,0-1 0,0-2 0,0 3 0,0-4 0,0 0 0,0-2 0,0 6 0,0-2 0,0 0 0,0-2 0,0 1 0,0 1 0,0 3 0,0-9 0,0 0 0,0-1 0,0 0 0,0-2 0,0-2 0,0-2 0,0-2 0,-1 3 0,1-2 0,0-2 0,-3 15 0,3-3 0,0-1-129,0 2 129,0 0 0,0 2 0,0-2 0,0-3-129,1-9 129,1-2 0,0 2 0,0-6 0,1 5 129,-1 3-258,0-3 129,2 3 0,-3-3-129,1 6 129,-1 1 0,0-1 0,1-2-129,1-1 129,-3 2 0,0 0 0,0-1 0,0-6 129,2 5-129,-2-3-129,2 0 258,-2 2-129,1-4-129,2 6 129,-3-3 0,1-1 0,1-1 0,-2 3 0,0 2 0,0-4-129,0 5 129,0 2 0,0-2 0,0 6-129,0-1 129,0-9 0,0 7 0,0-3 0,0-2 0,0-5 0,1 3 0,1-5 0,2 2 0,-4-19 0,2 29-129,-2-29 129,2 23-129,-2-23-129,0 0 129,0 0-387,0 0-516,0 0-1161,0 0-2193,0-15-258,0 15-129,0-18-258</inkml:trace>
  <inkml:trace contextRef="#ctx0" brushRef="#br0" timeOffset="33">18798 19379 903,'0'0'4128,"0"0"258,0 0 0,0 0-2064,10 19-258,-10-19-387,0 0-387,0 0-258,3 34-258,-3-34-129,7 36-258,-4-10 0,3 10 0,-1-3-258,4 1-129,0 7 0,0-3 129,3 3-129,-3-5 0,0-2 0,0-1 0,1-6 0,-2 3 0,1-9 0,1 1 0,-3-3 0,-7-19-129,20 22 258,-20-22-129,21 4 0,-21-4 0,24-7 129,-24 7-129,22-36 129,-11 16 0,2-10 0,-2 2-129,0 4 129,0-5-129,4 0 0,-2-1 0,2-1 0,-2 1-129,2-3 129,-1 2 129,-3-2-258,-1 8 129,0 7 0,-10 18 0,12-20 0,-12 20 0,0 0 0,0 0 0,0 0-129,0 0 0,13 12-129,-13-12-903,4 19-2709,-4-19-516,0 0-774,0 0 0</inkml:trace>
  <inkml:trace contextRef="#ctx0" brushRef="#br0" timeOffset="34">19026 20320 3354,'-12'19'3999,"12"-19"-1161,0 0-258,0 0-516,0 0-387,0 0-387,-20 0-129,20 0-258,0 0-258,0 0-258,0 0 0,0 0-129,-18 0 129,18 0-258,0 0 0,0 0 129,-14 17-129,14-17 129,-7 17-129,7-17 129,-7 22 0,7-22-129,-1 27 129,1-9-129,0-18 0,0 31 0,1-12-129,-1-19 387,14 28-387,-14-28 129,20 22-129,-20-22 129,25 19 0,-25-19-129,24 1 129,-8 4-129,-16-5 129,27 0-129,-27 0 0,27-6 0,-27 6 0,27-11 0,-27 11 0,22-23 0,-22 23 0,22-28 0,-22 28 0,13-26 0,-9 7 129,-4 19-129,3-19 0,-3 19 0,0-30 0,0 30 0,-8-30 0,-1 13 0,-2-2 129,-1 1-129,-2 6 129,14 12-129,-27-23 0,27 23 0,-26-8 129,26 8-129,-21 0 0,21 0 0,-15 0-129,15 0-129,-10 23-129,10-23-1419,-11 22-2580,11-22-387,-7 24-258,7-24-516</inkml:trace>
  <inkml:trace contextRef="#ctx0" brushRef="#br0" timeOffset="35">18750 20422 516,'-3'18'2193,"3"-18"-258,0 0-258,0 0 0,0 0-516,-14 4 0,14-4 258,0 0-258,0 0 0,0 0-129,0 0 0,-14-11-129,14 11 0,0 0 0,0 0-258,0 0 0,-13-11-129,13 11-129,0 0-129,-20-4 0,20 4 129,-14-11-258,14 11 0,-20-8 0,20 8 0,-23-8-129,23 8 129,-25-3 0,25 3 0,-28-3-129,28 3 258,-28 0-258,14-4 129,-3 1 0,-1 3 0,-1 0 0,-2 0 0,0-3 0,2 3 0,-5-5-129,2 0 0,-3-6 129,2-3 0,-3 7 0,1-1 129,-1-5-129,1 1 0,-1 0 129,0 4 0,0 1-129,-1-9 129,-1 2-129,2 1 0,-2-4 0,2-2-129,-3-2 129,2 4 0,-2 3-129,0 3 129,0-3-129,1 2 129,-3 0-129,-2 5 129,2-3-129,-4-1 129,1-5-129,-3 2 129,3-5-129,-4 5 0,2-5 129,0 3-129,2-1 129,1-9-129,2 4 0,-2 0 0,4 2 129,1-8-258,-3-1 129,2 2 0,-6-4 129,2 10-129,-3-14 0,1 1 0,0-2 0,1 4 0,0-11 129,2 4-129,4 2 0,2-4 0,-2 4 0,0 0-129,-2 1 129,-4-2 0,1 12 0,1-7 0,-3-1-129,2 0 129,2 1-129,2 1 129,4-4-129,1 1 258,6 0-258,-1 7 129,5-2 0,0 0 0,0-9 0,0 0 0,2-2 0,-2 1 0,1-2 0,4-5 0,-1 2 129,3-4-258,0 11 129,3 1 0,-3 5 0,1-6 0,1 5 0,-2 0 0,0-2 0,-2-1 0,5-3 0,-1 1 129,1-2-129,1 5 0,1-2-129,1 1 129,1 6 0,0-1 0,0-1-129,0 2 129,0 0-129,0-4 258,1 0-258,5-5 129,1-5-129,1 3 129,-1 6 0,2 0 0,-1 0-129,-1 6 0,0 2 129,-2 1 0,2-1 0,2 0 0,-1-9 0,0-3 0,5 1 129,-1-6-129,1 4 0,-2-3 0,-3 4 0,2 3 0,-3 8 129,0-1-258,1 0 129,-2 3 129,4-7-129,2 0 0,2-3 0,1 0 0,1-1 0,0 0 0,1 0 0,0 4 0,-2 5 0,-1 3 0,0 3 129,-3 0-129,0 1 0,3 0 0,0-8 0,3 0 0,-1 1 0,4-4 129,-2 2-129,0 4 129,0-3-129,0 3 129,0 4-129,0-1 129,-1-3 0,0 4-129,2-13 129,1 7-129,-1-10 129,2 1-129,3-3 129,-1 3-129,-1 2 0,2-3 0,-2 11 129,2-3-129,0 1 0,-1 6 0,-1 1 0,4-4 0,-1 5 129,1 2-129,2-4 0,-2 3 0,1 3 0,0-2 0,-2 5 129,1 6-129,-1-7 129,1-1-129,0 2 0,2-2 129,1-3-129,1 3 0,-1-1 0,4-3 0,-2 5 0,-1-1 0,-3 2 129,1 3-129,-6 2 0,0 1 129,-1-2-129,-2 1 129,1 0-129,-3 1 0,3-1 0,-1-3 0,1 0 0,0 1 0,-1 3 0,1 1 0,-3 0 0,3 1 0,-2 0 0,1 0 0,-3 1 0,1 2-129,1-5 129,-1-3 0,1 0-129,0 0 129,-4 8 0,4-4-129,-3 2 129,-1-1 0,1 5 0,-15 1 0,24-5 0,-24 5 0,21-1 0,-21 1 0,19-8 0,-19 8 0,20-4 0,-20 4 0,19-5 129,-19 5-258,21-7 129,-21 7 0,17-1 0,-17 1 0,18-7 0,-18 7 0,17-4 0,-17 4 0,16-3 0,-16 3 0,16-6 0,-16 6 0,0 0 0,20 0 0,-20 0 0,0 0 0,18 0 0,-18 0 0,0 0 0,0 0 0,16 3 129,-16-3-129,0 0 0,0 0 0,0 0 0,0 0 0,0 0 0,0 0 0,0 0-129,0 0 129,0 0-258,0 0 0,12 17-516,-12-17-2322,-8 0-1548,8 0-387,-24 6-258,6-6-516</inkml:trace>
  <inkml:trace contextRef="#ctx0" brushRef="#br0" timeOffset="36">18039 15034 1032,'0'0'3612,"-14"0"-129,14 0-516,0 0-516,0 0-387,0 0-516,0 0 0,-6-22-387,6 22-129,0 0 0,0 0-258,0 0-129,0 0 0,9 3-258,-9-3 129,12 22-258,-12-22 0,23 22 0,-9-10 0,1-5-129,1 5 0,1 0-129,4-2 129,-3 1 0,2 1-129,-1 1 129,-2-2-129,2 1 0,1 0 129,-2-5 0,3 1-129,-5-1 0,4 5 129,-2-2-129,-1-2 0,-1-1 129,1 1-129,-2 2 0,-1-6 0,1 0 0,1 0 0,-2-4 0,-14 0 0,25 2 0,-25-2 0,16 0 0,-16 0 0,0 0 0,0 0 0,0 0 0,0 0 0,0 0 0,0 0 0,0 0 0,0 0-129,0 0 129,0 0 0,0 0-129,0 0 129,0 0 0,0 0-129,0 0 129,0 0-129,0 0-129,0 0-258,0 0-1548,0 0-2451,0 0-129,0 0-387,-1 17-387</inkml:trace>
  <inkml:trace contextRef="#ctx0" brushRef="#br0" timeOffset="37">18495 15352 1548,'0'0'2451,"0"0"-516,13-20-129,-13 20-258,0 0 0,0 0-258,0 0 129,14-6-258,-14 6 129,0 0-258,8-20-258,-8 20 129,0 0-258,0 0-129,0 0-129,17-5-129,-17 5 0,0 0-129,0 0 0,0 0 129,0 0 0,0 0 129,0 0-129,0 0 0,0 0 129,0 0-129,0 0 129,-7 19-129,7-19 0,-14 19 0,14-19 129,-18 23-258,18-23 0,-24 35 0,10-16 0,-1 4-129,-3 1 129,0 3 0,-2 3-129,1 0 129,-6-4-129,8 6 129,-1-6 0,1 5 0,2-1-129,0-1 129,-1-3-129,5 1 129,1 1-129,1-4 129,0-3-129,9-21 129,-12 24-129,12-24 0,-6 17 0,6-17 129,0 0-129,0 0-129,0 0 129,0 0 0,0 16-129,0-16-387,0 0-1290,0 0-2580,0 0-129,0 0-516,0 0-387</inkml:trace>
  <inkml:trace contextRef="#ctx0" brushRef="#br0" timeOffset="38">13110 18132 3354,'9'-26'4128,"-9"26"-1161,2-22-516,-2 22-516,0 0 0,0 0-516,0 0 0,0 0-387,0 0-129,0 0 0,-7 8-258,7-8-258,-12 26-129,2-2 0,-4 1-258,0 7 129,-4 3-129,-3 5 0,2-2 0,0 5 129,-2-4-129,-2-3 0,3 1-129,0-4 129,2-7 0,3-4-129,2-4 129,2 0-129,11-18 129,-14 23 0,14-23-129,0 0 129,-4 15-387,4-15-129,0 0-774,0 0-1290,0 0-1935,0 0-387,0 0-258</inkml:trace>
  <inkml:trace contextRef="#ctx0" brushRef="#br0" timeOffset="39">12667 17987 1935,'0'0'4386,"0"0"387,0 0-387,0 0-2322,7 33-645,1-17-387,13 27 0,-6-12-387,13 13 0,1-1-258,6 9 0,-2-8-258,3-1 129,-1-6-129,3 0 129,-5-7-258,2 4 129,-7-12-129,-2-4 129,-4 1-129,2 0 0,-6-5 0,-1 1 0,-2-5-258,-15-10-258,25 17-903,-25-17-2967,0 0-258,0 0-516,15 0 0</inkml:trace>
  <inkml:trace contextRef="#ctx0" brushRef="#br0" timeOffset="40">13331 18151 4257,'0'0'4902,"10"-8"-258,-10 8-516,0 0-2580,28 0-258,-28 0-387,33 4-258,-13-4-129,8 1-258,-3-1 0,2 0 0,0 0-129,1 0 0,-5 0 0,2 0-129,-1 0-129,-10 0-129,8 4-387,-22-4-1290,14 0-2322,-14 0-516,0 0-258,0 0-258</inkml:trace>
  <inkml:trace contextRef="#ctx0" brushRef="#br0" timeOffset="41">13351 18349 1419,'-14'16'4644,"14"-16"258,0 0-258,1 22-2064,-1-22-645,27-2-645,-13-10-258,15 12-258,-3-8-258,5 8-258,-2-10-129,3 6 0,-5 2 0,-2 2-129,-2 0 0,-3 0 0,-4 2-129,-16-2-129,28 17-1161,-28-17-3096,0 0-129,14 0-387,-14 0-258</inkml:trace>
  <inkml:trace contextRef="#ctx0" brushRef="#br0" timeOffset="42">14515 17957 2709,'0'0'4773,"0"0"-387,0 0-774,0 0-1290,-20 1-516,20 25-516,-15-13-258,12 18-387,-13-1-258,3 11 0,-4 0-129,2 3-129,-3 5 0,-1 1 0,-2-2-129,1-6 0,-1-2 0,6-6 0,-2-5 0,4-5 0,13-24-129,-16 18-258,16-18-645,0 0-2193,0 0-1419,2-22-129,6 6-387</inkml:trace>
  <inkml:trace contextRef="#ctx0" brushRef="#br0" timeOffset="43">14196 17918 4257,'0'0'4902,"0"0"0,0 0-516,0 0-2580,14 20-387,-14-20-387,39 39-258,-18-19-258,11 11-129,-4 0 129,4 8-258,1-2-129,-2 2 0,-1-3 0,-2-2 0,-1 3-129,-5-8 129,-1 5-258,0-5 258,-7-8-258,1-1 129,-4-3-129,-11-17-129,20 32-387,-20-32-1161,0 0-2838,0 0-129,15 0-387,-15 0-387</inkml:trace>
  <inkml:trace contextRef="#ctx0" brushRef="#br0" timeOffset="44">14914 17894 3612,'1'19'4902,"-1"-19"-129,0 30-387,0-30-2322,0 44-516,-1-17-387,1 17-387,1-7-387,5 9-129,-5 3-129,2 0 0,-3-7 0,0-1 0,0-4-129,0-5-129,0-6 0,0-11-129,0 4-387,0-19-1161,0 0-2580,0 0-387,-4-13-129,-2-7-258</inkml:trace>
  <inkml:trace contextRef="#ctx0" brushRef="#br0" timeOffset="45">14746 18115 4902,'0'0'5160,"0"0"-387,0 0-129,0 0-2838,0 0-645,21-1-258,-21 1-258,37-18 0,-16 6-258,8 1-258,2 4 129,-1 4-129,-2 0 0,1 3-129,2 0 129,-3 0-129,-2 5 129,-3 2-129,-4-2 0,-1-3 0,0 4-129,-18-6-258,27 11-1161,-27-11-2838,0 0-516,7-19-129,-7 19-516</inkml:trace>
  <inkml:trace contextRef="#ctx0" brushRef="#br0" timeOffset="46">15412 17958 1935,'-17'0'4773,"17"0"-387,-15-8 129,15 8-1935,-8-18-516,8 18-645,0-19-258,0 19-258,0-24-387,0 24 129,15-26-258,-15 26-129,14-21 0,-14 21-129,21-23-129,-21 23 129,23-17 0,-7 10 0,-16 7-258,29-16 258,-13 10-258,3 0 258,-3 6 0,1 0-129,-2 2 129,2 8-129,-2 2 129,-1 6-129,0-1 129,-3 4-129,-1-3 0,-2 4 129,-2 3-258,-3 1 129,-3 0 0,0 5 0,-3-6 0,-4 7 0,-3 5 0,-4-5 0,-1 1 0,-3-2 0,-3 1-129,0-6 129,-4 5 0,1-6-129,2-3 129,4-3 0,-3 0 0,7-3 0,14-16-129,-21 28 129,21-28 0,0 0 0,-11 15 0,11-15 0,0 0 0,0 0 129,0 0-129,0 0 0,0 0 0,13 11 129,-13-11-129,24 0 129,-8 0 0,2-4-129,3 3 129,6 1-129,-1-2 129,0-2-129,2 3 0,-3 1 129,-2 0-129,-3 0 129,-2 0 0,-1 0-129,-17 0 0,24 3 129,-24-3 0,0 0 0,15 2-129,-15-2 129,0 0-258,0 0 129,0 0 0,0 0-258,0 0-129,0 0-774,18 9-3612,-18-9 0,0 0-645,0 0-258</inkml:trace>
  <inkml:trace contextRef="#ctx0" brushRef="#br0" timeOffset="47">19811 17280 1806,'0'0'3870,"0"0"516,0 0-1290,0 0-516,0 0-516,0 0-516,2-10-387,-2 10-129,0 0-258,0 0-258,0 0-129,0 0-129,-11-17 0,11 17 0,-18-4-258,18 4 129,-25-3 0,11 1-129,-4 0 129,-1 2-129,-3 0 0,3 0 258,0 4-258,1 3 129,-2 0-129,5 0 0,1 1 129,14-8-129,-18 18 0,18-18 0,-15 14 0,15-14 0,-4 17 0,4-17 0,0 21 129,0-21-129,0 25 0,0-8 129,0 5-129,1 1 0,0 3 0,-1 2 0,2 3 0,3 1 0,-5 2 0,2 0 0,-1-1 129,-1 5-129,0-2 0,3-2 0,-2 5 129,-1-1-129,0 0 129,3 2-129,-3-3-129,0 0 258,0 3-258,0-1 129,0-6 0,0 0 0,3-4 0,-2-5 0,2 4 0,3-11 0,-6-17 129,8 28-129,-8-28-129,7 23 129,-7-23 0,0 0 0,4 17 0,-4-17 0,0 0 0,0 0 0,0 0 0,0 0 129,0 0-129,0 0 0,15 7 0,-15-7 0,19-2 129,-4 2 0,0-1-129,5-3 129,2 2-129,3 2 129,-1-7 0,-1 6 0,4 1-129,-7 0 129,0 0-129,-3 0 129,-17 0-129,20 0 0,-20 0 0,0 0 0,0 0 0,0 0-258,0 0-258,0-18-2451,0 18-1677,0 0-258,0 0-258,-18-7-516</inkml:trace>
  <inkml:trace contextRef="#ctx0" brushRef="#br0" timeOffset="48">20516 17517 1,'0'0'3482,"0"0"388,0 0-903,0 0-258,0 0-516,0 0-387,0 0-258,0 0-387,0 0-129,0 0-387,0 0 129,0 0-387,0 0-129,0 0 129,0 0-129,0 0-129,0 0 0,0 0 0,0 0 0,0 0-129,-11 13 129,11-13-129,-13 36 0,3-9 0,-5 4 0,0 3-129,0 3 258,-4 2-129,3-4 0,-1-1 0,-1-2 0,7-10 0,1-4 129,3-2-129,7-16 0,-10 26 0,10-26 129,-5 17-129,5-17 0,-8 19 0,8-19 0,-7 24 0,7-24 258,-16 18-258,16-18 0,0 0-258,-11 18 129,11-18-129,0 0-387,0 0-774,0-11-3096,0-7 0,0 18-645,3-38 129</inkml:trace>
  <inkml:trace contextRef="#ctx0" brushRef="#br0" timeOffset="49">20210 17613 3612,'0'0'4773,"0"0"-258,0 0-258,0 0-2451,0 0-387,0 0-258,35 11-258,-21-6-129,15 12-387,-4-5 0,10 13-129,-6-4 129,4 2-258,-2 0 129,-2 6-258,3-6 129,-3 3-129,-4-5 129,2-2-129,-7 0 0,-2-5 0,-2-5-129,-16-9-129,22 11-516,-22-11-903,0 0-2838,14-23-129,-14 23-387,0-29-258</inkml:trace>
  <inkml:trace contextRef="#ctx0" brushRef="#br0" timeOffset="50">21370 17451 2709,'0'0'3999,"0"0"-645,1-17-516,-1 17-516,0 0-645,0 0-129,0 0-387,0 0-258,-12 5-129,12-5-129,-20 13-129,20-13-129,-28 15 0,14-4 0,-5-5-129,1 5-129,-3 4 0,-1-1 0,-1 2 0,4 1-129,-3-1 0,4 3 0,2-2 0,0-1 0,16-16 0,-21 24-129,21-24 258,0 0-129,0 20 258,0-20-258,14 6 129,4 1 0,0-4 0,0 2 0,7 3-129,-3 2 0,2 0 0,-3 0 0,1 1 0,-3 3-129,0-3 258,-6 5-258,3-5 129,-16-11 0,19 22 0,-19-22 0,0 0 0,18 17 0,-18-17 0,0 0-129,0 0-129,0 0-516,18 8-1032,-18-8-2709,0 0-258,0 0-387,10-10-258</inkml:trace>
  <inkml:trace contextRef="#ctx0" brushRef="#br0" timeOffset="51">21724 17361 129,'4'-16'3999,"-4"16"387,0 0-903,0 0-774,0 0-516,0 0-387,-8-10-387,8 10-387,0 0-129,0 0-258,0 0-129,0 0-129,0 17 0,0 1-129,2 6 129,0 2-258,2 7 0,1 8 0,-3-2-129,3 7 0,-4 2 129,2 1-258,0-1 258,-2-3-258,-1-4 258,1-4-129,-1-8 0,0-6 0,0-23 0,3 25 129,-3-25-258,0 0 129,0 0-387,0 0-1032,24 0-3225,-24 0 0,0 0-516,8-14-387</inkml:trace>
  <inkml:trace contextRef="#ctx0" brushRef="#br0" timeOffset="52">22162 17439 3354,'0'0'4773,"0"0"-129,-19-12-387,19 12-2322,0 0-516,0 0-387,-22 0-129,22 0-387,0 0-129,-16 11 0,16-11-129,-11 26 0,4-7 0,5 0 0,-5 7 0,4 6-129,-1-5 0,4 8-129,0-4 129,0 4-129,0-3 129,7 2-129,2-7 129,2 1-129,3-7 129,3-1-129,1-7 129,2-3 0,0-3-129,7-7 0,1-5 0,-1-7 0,1-6 0,0-4 0,-1-1 0,2-5 0,-4-2 0,-6 1 0,-2-2 129,-5-1-129,-3 7 0,-5-2 129,-4-4-129,-1 7 0,-13-2 0,-3 3 0,-7 0 0,-3 3 0,-5 1 129,1 6-129,-4 6 0,2 3 0,2 4 0,3 1 0,6 12-129,3 4 0,6 4-258,13-21-903,-10 44-3225,2-27-258,8 8-387,0-25-645</inkml:trace>
  <inkml:trace contextRef="#ctx0" brushRef="#br0" timeOffset="53">22584 17044 903,'0'0'2967,"0"0"-129,0 0-258,0 0-129,0 0-258,0 0-258,0 0-258,0 0-129,0 0-516,0 0-129,0 0-258,0 0-129,7 0-129,-7 0 0,16-2-129,-16 2 0,31-4 0,-14-1-129,1 5 129,4 0-129,4 0 0,1 0 129,2 0-129,-2 2 0,-1-2-129,-5 3 129,4 0-129,-7-3 129,-18 0-129,24 0 0,-24 0 129,0 0-129,13 0 129,-13 0-129,0 0 0,0 0 0,0 0 129,0 0-129,0 0 0,0 0 0,0 0 0,-9 19 0,9-19 0,-13 20 0,13-20 0,-10 32 0,8-11 0,0 5 0,2 5 0,0 4 0,0 3 0,0 6 0,4-1 0,2 2 0,1 1 0,-1-2 0,1-1 0,-2 2 0,-1 2-129,-2-6 129,0-1 0,0-4 0,-2 0-129,0-6 129,0-3-129,0-7 129,0-2 0,0-18 0,0 21 0,0-21 0,-6 19 0,6-19 129,0 0-129,0 0 0,-9 17 0,9-17 0,0 0 0,0 0 0,0 0-129,0 0 129,0 0 0,-16 2 0,16-2 0,0 0 0,0 0 0,0 0 0,0 0 0,0 0 0,0 0 0,0 0 0,0 0 0,0 17-129,0-17 129,0 0 129,0 0-258,0 0 129,0 0 0,0 0 0,0 0 0,0 0 0,6 18 0,-6-18 0,0 0 0,0 0 0,0 0 129,0 0-129,0 0 0,0 0 0,0 0 0,-10 10 129,10-10-129,0 0 129,0 0-129,-15 4 0,15-4 0,-20 0 0,20 0 0,-26-4 0,9 3 0,3 1 0,-4 0 0,0 0 0,-3 0 0,6 1 0,-3 8 129,3-3-129,15-6 0,-23 8 0,23-8 0,0 0-258,0 0-129,0 15-1677,0-15-2580,10-1-387,-10 1-129,18-12-645</inkml:trace>
</inkml:ink>
</file>

<file path=ppt/ink/ink4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3:50:47.754"/>
    </inkml:context>
    <inkml:brush xml:id="br0">
      <inkml:brushProperty name="width" value="0.05292" units="cm"/>
      <inkml:brushProperty name="height" value="0.05292" units="cm"/>
      <inkml:brushProperty name="color" value="#002060"/>
    </inkml:brush>
  </inkml:definitions>
  <inkml:trace contextRef="#ctx0" brushRef="#br0">12718 9605 1548,'0'0'3354,"0"0"-258,0 0-645,0 0-129,0 0-516,0 0-387,0 0-129,0 0-387,0 0 0,0 0-258,-11 14-258,4 3 0,-1 3-258,-3 6 129,-1-2 0,-2 5-129,-4-1-129,0 5 129,-1-3-258,0-2 258,0-3-129,0-2 0,3 0 0,1-6 0,2-1 0,2-4 0,11-12 0,-18 16 129,18-16-258,-11 12 258,11-12-129,0 0-129,0 0 129,0 0 0,-14 10 0,14-10-129,0 0-129,0 0-258,0 0-774,0 0-2580,0 0-387,0 0-516,0-7 258</inkml:trace>
  <inkml:trace contextRef="#ctx0" brushRef="#br0" timeOffset="1">12416 9631 129,'0'0'2193,"0"0"-258,0 0-516,0 0 129,0 0-387,0 0 258,0 0-258,7 0 0,-7 0 0,0 0 0,2-15 0,-2 15-129,0 0-387,0 0 129,0 0-129,15 0 0,-15 0-129,11 14 0,-11-14 0,22 28 0,-7-12 129,6 7-258,-1-1 0,7 4 0,-4-1-129,5 3 0,-3-2 0,0 2-129,-4-4 0,1 2-129,-2-4 129,-1-2-129,-1-3 0,-1-2 0,-1-2 258,-1-2-258,1-5 0,-1 2 0,-4-5 0,-11-3 0,19 5 0,-19-5-258,11 0-129,-11 0-387,0 0-2064,0 0-1677,0 0-129,10-11-645,-10 11 258</inkml:trace>
  <inkml:trace contextRef="#ctx0" brushRef="#br0" timeOffset="2">13000 9710 129,'0'0'4128,"0"0"258,0 0-774,0 0-1032,0 0-258,13 7-774,-13-7-516,20 0-129,-20 0-258,26 0 0,-9 0-258,3 0 0,0-1-129,1 0-129,-1-3 0,-2 3 0,1-3-129,-3 1 129,-2 2-258,-14 1 0,20 0-387,-20 0-516,15 0-1419,-15 0-2064,0 0 0,0 12-645,0-12 387</inkml:trace>
  <inkml:trace contextRef="#ctx0" brushRef="#br0" timeOffset="3">13044 9869 3225,'1'11'3225,"-1"-11"-516,0 0-516,0 0-258,0 0-387,0 0 129,0 0-387,0 0-129,0 0-129,0 0-258,14 4 0,0-1 0,-14-3-258,26 0 0,-10 0-258,4 1 0,-3-1 0,3 0-129,-2 0 0,2 0-129,-4 0 258,0 0-258,-3-4 0,-13 4 0,22 0-516,-22 0-129,15 8-1419,-15-8-2322,0 0-387,0 0-129,0 0-258</inkml:trace>
  <inkml:trace contextRef="#ctx0" brushRef="#br0" timeOffset="4">13583 9554 1,'0'0'3611,"0"0"1,0 0-774,-1-11-516,1 11-387,0 0-258,0 0-258,0 0-258,0 0-258,0 0-258,0 0-129,0 0 0,0 0-129,0 0 129,-5 9-258,5-9 0,-3 18 0,1-3 0,2 3 0,-1 2-129,-1 7 129,1 3-129,0 6 0,-3 0 0,3 1-129,-1 0 129,1-2-129,0-2 0,0-2 129,1-6-129,0-4 258,0-2-258,0-3 0,0 2 0,0-7 0,0-11 129,2 13-129,-2-13 0,0 0 0,0 0 129,0 0-129,0 0-129,10-7-645,-10 7-2838,0 0-1032,13-16-129,-13 16-516</inkml:trace>
</inkml:ink>
</file>

<file path=ppt/ink/ink4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11:20.884"/>
    </inkml:context>
    <inkml:brush xml:id="br0">
      <inkml:brushProperty name="width" value="0.05292" units="cm"/>
      <inkml:brushProperty name="height" value="0.05292" units="cm"/>
      <inkml:brushProperty name="color" value="#FF0000"/>
    </inkml:brush>
  </inkml:definitions>
  <inkml:trace contextRef="#ctx0" brushRef="#br0">13152 14786 2451,'0'0'3870,"0"0"-774,3-8-516,-3 8-516,0 0-387,0 0-387,0 0-387,0 0 0,-7-7-387,7 7-129,0 0-129,0 0 0,-14-3-258,14 3 129,0 0-129,-16-2 0,16 2 129,-18 0-129,18 0 0,-19 0 0,19 0 0,-15 2 0,15-2 0,-15 5 0,15-5 0,-10 4 0,10-4 0,0 0 0,0 0 0,0 0 0,-10 12 0,10-12 0,0 0 0,0 16 129,0-16-129,0 19 129,1-9 0,0 4-129,0 5 0,-1-2 0,0 6 129,0 0-129,0 4 0,-1-2 0,-1 1-129,-1-1 258,1 1-258,1-2 129,-1-3 0,0-2 0,2 1-129,0-5 129,0-1-129,0-3 129,0-11 0,2 17 0,-2-17-129,4 11 129,-4-11 0,0 0 0,0 0 0,11 2 0,-11-2 0,10 0 0,-10 0 0,18 0 0,-7 0 0,1-1 129,-1 1-129,2 0 0,1 0 0,-2 0 0,1 0 0,0 0 0,-1 0 0,-1 1 0,1 2-129,-12-3 0,20 4-129,-20-4-903,18 0-2580,-18 0-645,12-4-129,-12 4-129</inkml:trace>
  <inkml:trace contextRef="#ctx0" brushRef="#br0" timeOffset="533.0305">13403 14825 774,'0'0'3612,"-10"-6"258,10 6-1806,-13 5 0,13-5-258,-14 19-516,3-7-129,7 12-258,-5-6 0,8 9-258,-4-4-129,5 5-129,0-7 0,6 5 0,3-7-258,5-2 129,1-6-129,3-2 0,0-5-129,2-4 129,-1-4-129,-1-5 129,1-2-129,-4-5 0,-2-6 258,-2 2-258,-4-1 0,-2-1 0,-5 1 0,0-2 0,-5 0 0,-5 3 0,-4 4 0,-2 1-258,-2 5 258,-2 5 258,-1 5-516,2 0 258,1 6-258,0 7 0,10 10-774,-5-10-1290,10 9-2064,3-2 0,2 2-516</inkml:trace>
  <inkml:trace contextRef="#ctx0" brushRef="#br0" timeOffset="766.0438">13660 15020 645,'0'0'3612,"13"7"387,-13-7-258,0 0-2322,0 21-774,0-9-258,0 7 0,0-1-387,-3 2-129,3 1-1161,-1 3-2064,-1-11-387,2 5-129</inkml:trace>
  <inkml:trace contextRef="#ctx0" brushRef="#br0" timeOffset="1269.0726">13851 14868 3225,'-11'43'3741,"9"-24"-1161,2 9-645,-2-9 0,2 8-516,2-8-387,10 5-129,-4-10-258,6 1-258,-1-8 0,3 0 0,1-6-129,0-1-129,-1-3 0,0-7 0,-2-5 0,-2 0-129,0-2 129,-3-2-129,-4-2 0,-3 1 129,-2-1-129,-3 0 0,-10 0 129,0 0-258,-5 4 129,-1 2 0,-1 3 129,0 7-258,1 1 129,0 4 0,4 1 0,2 7-258,3 7-258,0-7-1806,5 6-1935,4-2 129,1 0-516</inkml:trace>
  <inkml:trace contextRef="#ctx0" brushRef="#br0" timeOffset="1997.114">14124 14648 3225,'0'0'4515,"7"2"0,-7-2-129,18-12-2967,-2 11-129,-16 1-258,26-12-387,-15 7-258,3 5-129,-1-1 129,0 1-258,-13 0 129,19 0-129,-19 0 129,15 4-258,-15-4 129,10 7-129,-10-7 129,0 0-129,9 17 0,-9-17-129,1 15 258,-1-3-129,0-12 0,0 20 0,0-6 0,0 0 0,0 1 0,0 0 0,0 4 0,0-1 0,0 2 0,0 1 0,0 2 0,2-1-129,0 7 129,1-5 0,-2 3 0,0 0 0,0 3-129,-1-2 129,0 1 0,0-3-129,0 0 129,0 0 0,0-3-129,-3-2 129,-2-4 0,-1 0 0,-1-4-129,7-13 129,-16 17 0,16-17 0,-20 11 0,8-7 0,12-4 0,-19 0 0,19 0-258,-15 0-645,15 0-3096,0 0-516,0 0-129,0 0-516</inkml:trace>
  <inkml:trace contextRef="#ctx0" brushRef="#br0" timeOffset="5665.324">14982 14713 129,'0'0'3225,"0"0"-258,0 0-774,0 0-645,0 0-129,0 0-129,-8-5-258,8 5-387,0 0 129,0 0-387,-12-1 0,12 1-129,0 0 0,-14 0-129,14 0 0,-14 1 0,14-1 0,-15 9-129,15-9 129,-18 6 0,18-6 0,-12 8 0,12-8 0,0 0 0,-13 6 129,13-6-129,0 0 129,0 0 0,0 0 0,-5 12 0,5-12 129,0 0-129,-3 12 129,3-12-129,0 15 129,0-4-129,0 2-129,4 2 129,-2 2-129,2 2 129,-3 5-129,2 1-129,-2 1 0,1 2 0,-2 0 0,0 1 0,0 0 0,0 0 0,-2-3-129,1-3 129,0-3 0,-1 0 0,2-6 0,0-2-258,0-12 258,0 13 0,0-13 0,0 0 0,13 3 0,-13-3 0,17 0 258,-17 0-258,22-3 0,-10 0 0,1 2 0,2 0 0,-2 0 129,1 1-129,-1 0-129,-1 0 129,0 0 0,-12 0-258,19 3-258,-19-3-645,13 0-2967,-13 0-258,0 0-129,0 0-258</inkml:trace>
  <inkml:trace contextRef="#ctx0" brushRef="#br0" timeOffset="7197.4117">15236 14787 1161,'0'0'3612,"0"0"-129,0 0-1032,0 0-258,0 0-387,12 0-258,-12 0-387,0 0 0,0 0-258,0 0 0,0 0-387,9 17 129,-9-4-129,3 7-258,-3-2 0,4 7-129,-3-1 0,0 0-129,-1-4 0,0-1 129,0-3-258,0-4 129,0-12-129,-1 16-387,1-16-516,0 0-903,0 0-2064,0 0-516,0 0-387,0 0 258</inkml:trace>
  <inkml:trace contextRef="#ctx0" brushRef="#br0" timeOffset="7421.4245">15355 15023 129,'10'21'3483,"-10"-21"129,1 21-903,-1-8-645,0-13-645,-1 23-258,1-23-645,-12 20-516,8-9-1161,4-11-2322,-11 9-129,11-9-258</inkml:trace>
  <inkml:trace contextRef="#ctx0" brushRef="#br0" timeOffset="7864.4498">15596 14771 3870,'0'0'4386,"0"0"-129,0 0-1419,-12 0-774,12 0-387,-4 8-516,4-8-387,0 18-258,0-3 0,0-2-129,0 5-129,0-2-129,4 7 129,-3-4-258,2 4 129,-1-4 0,-1 0-129,1-4 0,1-1-129,-1-2-129,-2-12-387,8 17-774,-8-17-1677,0 0-1419,0 0-129,0 0-129</inkml:trace>
  <inkml:trace contextRef="#ctx0" brushRef="#br0" timeOffset="8636.494">15739 14672 129,'-11'1'4128,"11"-1"129,0 0 129,6 1-1935,-6-1-645,17-4-129,-17 4-516,21-9-258,-21 9-258,27-6-129,-17 5-129,3 1-129,-1 0 0,0 1-258,-1 3 129,0 1-129,-11-5 129,18 9 0,-18-9 0,11 9 0,-11-9-129,5 9 129,-5-9-129,2 17 129,-2-17-129,0 21 0,0-8 0,0 2 0,-2 0 0,2 2 0,0 1-129,0 1 129,0 1 0,0 1 0,7-1 0,-3 0 0,0 1 0,1-2 0,-1-1 0,-2-1 0,0-3 0,-2 2-129,0-1 129,0-1 0,-1-1 0,-4-1 0,1 1-129,-3-1 129,7-12 0,-13 20 0,13-20 0,-17 13 0,17-13 0,-17 9 129,17-9-129,-17 5-129,17-5 258,-14 7-258,14-7 0,0 0 0,-5 13-258,5-13-1032,0 0-2580,0 0-516,10 7-258,-10-7-258</inkml:trace>
  <inkml:trace contextRef="#ctx0" brushRef="#br0" timeOffset="13441.7688">16450 14644 1032,'0'0'1677,"0"0"258,0 0 258,0 0 0,0 0-258,0 0-129,0 0-258,0 0-258,0 0-258,0 0-516,0 0-129,-8 6-129,8-6 0,-13 3 129,13-3-258,-15 2 129,15-2-129,-14 3 0,14-3-129,-18 1 129,18-1-129,-13 0 129,13 0-129,-13 2 0,13-2 129,0 0 0,-10 3-129,10-3 258,0 0-129,0 0 0,0 0 129,0 0 0,2 15-129,-2-15 129,8 11-129,-8-11 129,12 18-258,-9-1 129,3 1 0,-1 7-129,1 2 0,-4 3 258,3 3-258,-3 0 0,-1 0 0,-1 1-258,0-1 258,0-1-129,0-1 129,-3-2-129,2-5 129,-2-1-129,1-3 129,1-6-129,1-14 129,-1 19-129,1-19 129,0 0 0,0 0 0,7 0 129,-7 0-129,14-3 0,-14 3 129,20-10 0,-9 6-129,0 2 129,3 0 0,-2 1-129,1-1 258,-2 1-258,-11 1-387,23 0-516,-23 0-2967,12 0-516,-12 0 129,14-5-516</inkml:trace>
  <inkml:trace contextRef="#ctx0" brushRef="#br0" timeOffset="13996.8006">16660 14795 6450,'0'-12'4644,"1"0"-129,-1 12-258,4-19-3096,7 17-129,-11 2-258,22-11-258,-11 9-129,5 2-129,-1 0-129,-1 4-129,0 2 0,-3 5 129,-1 1-258,-5 1 129,-3 4 0,-2-1 0,0 3 0,-7 1 0,-6 0-129,3 0 0,-4-2 129,1-1 0,-1-2-129,3-2 129,11-13 0,-16 17 0,16-17 0,0 0 0,-7 12 0,7-12 129,0 0-129,0 0 129,11 9 0,-11-9-129,19 8 129,-7-4-129,-2-1 0,2-1 0,2 5-258,-3-5-258,7 12-1419,-18-14-2193,19 12-387,-19-12-129,21 13-387</inkml:trace>
  <inkml:trace contextRef="#ctx0" brushRef="#br0" timeOffset="14197.8121">16926 15079 3225,'0'0'4515,"17"10"-258,-17-10-516,9 17-1548,-9-17-645,3 20-645,-3-9-258,0 5-387,0 1-258,-3-4-129,2 3-258,1-16-1161,-8 13-2451,8-13-387,0 0-129,0 0-129</inkml:trace>
  <inkml:trace contextRef="#ctx0" brushRef="#br0" timeOffset="14664.8388">17035 14789 1935,'15'-21'4515,"1"4"-129,-16 17 0,21-10-1935,-11-1-903,7 11-387,-17 0-387,23 0-258,-23 0 0,21 4-258,-21-4-258,11 23 129,-8-10-258,-3 3 129,0 3 0,-6 0-129,0 2 0,-5 0 129,2 0-258,-3-1 0,1 1 129,0-6 0,4 0 0,-2-2 0,9-13 129,-7 16 0,7-16 0,0 0 0,2 13 0,-2-13 129,16 3 0,-4-2 0,0-1 0,3 0-129,0 0 258,1 0-258,1-3 0,-3-3-645,8 6-2580,-7-4-903,0-3-387,-3-1-129</inkml:trace>
  <inkml:trace contextRef="#ctx0" brushRef="#br0" timeOffset="15308.8754">17307 14614 5547,'0'0'4515,"9"-3"-387,-9 3 129,16-4-3225,0 4-258,-16 0-129,25 1-258,-14 2 0,4 2 129,-4-1-258,-1 2-129,-10-6 129,18 14 0,-18-14-129,10 10 0,-10-10 0,0 0 0,13 12 0,-13-12 0,0 0 0,8 12-129,-8-12 129,4 13-129,-4-13 0,3 20 0,-3-8 129,0 2-258,0 3 129,0 3 0,0 0 0,-2 4 0,1 0 0,0 3 0,1 0 0,-1-1 0,1-1 0,0-1 0,0 0 0,0 0 0,1-2-129,0 0 129,2-5-129,-3-3 129,0 2-129,0-1 0,0-4 129,0-11-129,-9 14 129,9-14-129,-17 7 129,17-7 0,-21 2 0,10-2 0,-1 0 0,12 0 0,-20 0 129,20 0-258,-11 4 0,11-4-387,0 0-2838,0 0-1161,7 11 0,-7-11-516</inkml:trace>
  <inkml:trace contextRef="#ctx0" brushRef="#br0" timeOffset="15941.9118">17846 15022 8256,'7'7'4257,"-7"-7"0,12-7-903,-12 7-3354,20-2-258,-20 2-1677,17-1-1935,-6 1-387,1 0-387,1 0 258</inkml:trace>
  <inkml:trace contextRef="#ctx0" brushRef="#br0" timeOffset="16128.9225">18140 15007 6321,'10'1'4515,"-10"-1"-258,0 0-387,0 0-3354,0 0-903,18 4-1806,-18-4-1806,17 3-258,-6-3-258,3 0 388</inkml:trace>
  <inkml:trace contextRef="#ctx0" brushRef="#br0" timeOffset="16277.931">18341 15005 1935,'11'10'3870,"-11"-10"-129,0 10-903,0-10-5031,0 0-774,4 12-645,-4-12 1</inkml:trace>
  <inkml:trace contextRef="#ctx0" brushRef="#br0" timeOffset="16444.9406">18515 15000 4644,'0'28'3483,"0"-28"-3354,0 0-129,6 16-3870,-6-16-387</inkml:trace>
  <inkml:trace contextRef="#ctx0" brushRef="#br0" timeOffset="17617.0076">19420 14521 3225,'13'-1'4128,"-13"1"-516,0 0-1290,0 0-258,0 0-516,-13-12-387,13 12-129,-12-1-387,12 1-258,-15-2 0,15 2-129,-18 0-129,7 2 0,0 0 0,11-2-129,-19 8 129,19-8 0,-15 8-129,15-8 129,-9 11 0,9-11-129,-5 13 258,5-13-129,0 21-129,0-4 129,3 3-129,1 5 129,-1 0-129,3 5 0,-1 3 0,1 2-129,-3 2 258,2 0-258,-3 0 129,0-2-129,-2 2 0,0-3 129,-2-1-258,-3-6 258,1-2-129,-1-5 129,2-3-129,-1-6 0,4-11 129,-3 14 0,3-14 0,0 0 129,0 0-129,12 0 0,-12 0 129,19-3-129,-7-1 129,3 1-129,0 1 258,0 0-258,1 1 0,-1-1-258,3 2-258,-18 0-2838,26-1-1032,-13-5-129,-1 1-387</inkml:trace>
  <inkml:trace contextRef="#ctx0" brushRef="#br0" timeOffset="18353.0497">19687 14662 903,'0'0'4128,"0"0"129,9 17-129,-9 6-1935,-1-7-774,1 13-516,-2-6-129,2 7-387,-3-6 0,3 0-258,-3-2 0,3-5 0,0-5 0,0-12-129,0 10 0,0-10-129,0 0-129,5-10 0,-2-2 129,-3-5-129,1-2 0,-1-6 0,0-1 0,0-4 258,-3 1 0,1 1 258,0 2-258,0 5 387,1 5-258,1 16 258,0-14-258,0 14 129,0 6 129,3 6-129,-1 0 129,4 4-129,2 0 129,1 3-258,0-5 387,2 1-387,1-9 129,1 2-258,0-6 129,0-2-129,2-1 0,-1-6 129,0-5-129,-1-3 129,-2 1-129,2-1 258,-4 0-387,-1 2 387,-2 1-258,-6 12 129,9-13-129,-9 13 0,0 0 0,0 0 0,10 13 0,-9 2 0,3 3 129,-1 2-258,1 3 258,0 3-258,0 1 258,0 1-129,1-2 0,0-1-129,1-4 129,-4-4-387,6 3-1032,-8-20-2838,6 17-516,-6-17-129,0 0-258</inkml:trace>
  <inkml:trace contextRef="#ctx0" brushRef="#br0" timeOffset="18629.0655">20086 14747 4644,'12'0'4644,"-12"0"-387,14 3 0,-2 1-3354,-12-4-258,21 0-258,-8 1-129,1 1-129,0-2-129,1 0-129,1 0-129,-5-3-516,10 3-2580,-9-3-903,0-1-387,-12 4 129</inkml:trace>
  <inkml:trace contextRef="#ctx0" brushRef="#br0" timeOffset="18953.084">20423 14567 4902,'3'-12'4644,"-3"12"129,0 0-258,3 8-2838,-3-8-516,0 15-129,0-3-516,5 6-129,-5 2 0,3 2-258,-3 4 129,3 2-258,-3-1 0,2 0-129,0-2 129,-1-2-129,2 0 0,-1-5 0,2 1-258,-3-9-129,4 9-1032,-5-19-2709,0 0-645,0 0 0,0 0-516</inkml:trace>
  <inkml:trace contextRef="#ctx0" brushRef="#br0" timeOffset="19178.0969">20586 14848 3999,'17'6'4644,"-3"7"0,-8 2-387,-6-15-2709,7 29-387,-7-14-516,4 7-258,-4-5-129,0-3-129,0 6-516,-6-7-3225,5-2-774,1-11-387,0 0-258</inkml:trace>
  <inkml:trace contextRef="#ctx0" brushRef="#br0" timeOffset="19973.1424">20793 14682 5031,'15'-3'4773,"-15"3"-129,6 7-258,-6-7-3225,1 22-258,-1-8-258,1 7-258,-1-2-129,0 3-129,0 0 0,0-2-129,0-3 0,-2-2-129,2-3 0,0-12-516,-1 14 0,1-14-258,0 0-387,-3-16-387,3 16 0,0-27-129,2 10 258,-4-14 516,2 2 129,-1-4 774,-2-3 645,3 10 774,-4-7 0,4 9 387,0-1-258,0 25 129,0-22-129,0 22-387,0 0-387,8 0-129,-8 0 129,9 19-387,-2-6 0,1 3-129,0-1 129,6 1-129,-2-3 0,2-1-129,-1-4 0,1-3 129,2-5-129,1 0 129,2-7-129,-1-4 0,0-3 0,2-3 129,2 0-129,-1 0 129,-2 1-129,-2 3 129,-3-2 0,-3 10 0,-11 5 0,17 0 0,-17 0 0,7 20 258,-7-1-258,1 4 0,-1 5 0,1-1-258,0 1 258,1 4-258,0-2 129,1-4-129,2-1 129,-2-3-258,2-1-258,-4-9-129,9 9-2064,-10-21-1935,0 0-258,0 0-516,15 4 258</inkml:trace>
  <inkml:trace contextRef="#ctx0" brushRef="#br0" timeOffset="20245.158">21314 14717 4257,'13'8'5160,"3"-4"-258,-16-4-258,24 2-2193,-13-2-1806,5 0-258,-1 0-258,0 1 0,0 0-129,-2-1-258,4 6-774,-17-6-3096,17 0-645,-17 0-129,20-3-258</inkml:trace>
  <inkml:trace contextRef="#ctx0" brushRef="#br0" timeOffset="20589.1776">21702 14584 3483,'13'-6'4902,"-13"6"-387,0 0 0,0 0-2838,7 13-258,-7-13-387,0 29-387,0-12-129,0 5-258,0 1 129,1 3-258,-1-2 0,2 2-129,1-4 0,1 2 0,-1-2-129,0-7-258,7 10-1806,-10-25-2193,7 17-645,-7-17-129,0 0-129</inkml:trace>
  <inkml:trace contextRef="#ctx0" brushRef="#br0" timeOffset="21304.2185">21806 14377 3354,'22'6'4773,"-8"-5"-129,2-1-387,8 0-2580,-10-7-387,11 7-387,-8-8-258,6 7 0,-6-5-258,3 5-129,-4-3 0,-2 4-129,0-2 0,-2 2 0,-12 0-129,20 7 129,-20-7-129,14 14 0,-8-2 0,-1 0 0,-1 2 0,-1 2 0,-2 0 129,1 1-129,-2 3 0,0-2 0,0 5 0,0-2 0,-2 2 0,1 1 0,-2 0 0,3 1-258,0 0 387,0 0-258,2-1 129,2-2-129,2 3 129,0-3-129,1 1 129,1-1 0,-1-4 0,0 0 0,-1-1-129,0-3 129,-5-2 0,-1-12 0,0 17 0,0-17 0,-8 13 0,8-13 129,-18 10-129,6-5 129,1-1-129,-1 1 0,-2-2 129,3 2-129,11-5 0,-18 12 0,18-12-516,-13 0-2451,13 0-1548,0 0-516,0 0-258,0 0 130</inkml:trace>
  <inkml:trace contextRef="#ctx0" brushRef="#br0" timeOffset="23520.3453">11183 14762 2580,'1'-12'4386,"-1"12"-129,0-14-1290,0 14-645,0 0-774,0 0-387,-5-14-516,5 14-258,0 0-129,-12-2-129,12 2 0,-10 0 0,10 0-129,-14 5 129,14-5-129,-17 11 0,17-11 129,-17 11-129,17-11 0,-16 12 0,16-12 0,-14 16 0,14-16 0,-11 18 129,7-6-129,2 1 129,-1 3-129,3 4 129,0-2-129,0 9 129,0-2-129,0 4 0,0 5 0,2 1 0,-2 1 0,0 1 0,0 0-129,0-5 129,0 0 0,0-4 0,0-7 0,0-4 0,0-5-129,0-12 129,0 14 0,0-14 0,0 0 0,0 0 0,0 0 0,8 0 0,-8 0 129,14-5-129,-14 5 0,18-4 129,-7 4-258,0 0 129,1 0 0,0 0 0,0 0-129,-1 0-129,3 0-774,-14 0-2838,20 0-258,-20 0-516,17-7-129</inkml:trace>
  <inkml:trace contextRef="#ctx0" brushRef="#br0" timeOffset="23841.3636">11260 15048 2709,'0'0'4773,"0"0"-129,0 0-258,18-4-2451,-18 4-516,17-2-387,-17 2-387,19 0-129,-19 0-387,24 0 0,-13 0 0,3 2-129,-2-2-129,2 0 0,0 0-516,-14 0-645,31-7-2838,-21 2-258,4 0-387,-14 5 0</inkml:trace>
  <inkml:trace contextRef="#ctx0" brushRef="#br0" timeOffset="24129.3801">11595 14837 3483,'0'0'4644,"0"0"-258,0 8-129,0-8-2451,0 21-774,0-7-258,4 13-258,-4-5-129,1 6-129,0 1-129,1 0 129,-2-3-129,1-1-258,0-2-258,-1-12-516,8 5-2580,-8-16-903,9 13-258,-9-13-258</inkml:trace>
  <inkml:trace contextRef="#ctx0" brushRef="#br0" timeOffset="24345.3924">11771 15115 1161,'16'20'4128,"-10"-8"387,-1 4-516,3 8-1935,-8-11-516,6 9-774,-6-6-129,0 4-258,0-3-129,0-1-258,0 0-516,0-16-2709,-4 13-774,4-13-516,0 0-129</inkml:trace>
  <inkml:trace contextRef="#ctx0" brushRef="#br0" timeOffset="24713.4135">11904 14982 4902,'10'9'5031,"-10"-9"-387,16 0-129,1 7-2967,-17-7-258,27 0-516,-15-4-387,5 1 0,-3 2-258,1-1-129,-1 2 0,-2 0-258,3 0-387,-15 0-1935,19 0-1806,-19 0-387,15-1-258,-15 1 0</inkml:trace>
  <inkml:trace contextRef="#ctx0" brushRef="#br0" timeOffset="24985.4291">12195 14816 5676,'0'0'5160,"0"0"-645,0 0 0,0 0-2967,0 0-516,0 23-258,0-4-387,0 7-129,0 3-129,0 6 0,0 0 0,0 2-129,0-3 0,0-5-129,2 0-258,-1-9-387,13 6-2709,-10-16-1161,-4-10-129,16 8-387</inkml:trace>
  <inkml:trace contextRef="#ctx0" brushRef="#br0" timeOffset="25624.4656">12304 14714 5160,'0'0'4644,"14"-3"-258,-14 3-387,11-4-2967,4 4-258,-15 0-129,25 4-258,-10-2-129,4 2-129,-4-1 129,2 3 0,-3-2-129,2 0 129,-3-1-129,-2 4 0,-11-7-129,16 13 129,-16-13 129,7 14-258,-6-2 129,-1-1-129,0 3 0,-1 3 129,-2 1-129,-2 5 129,0 1-258,2 2 258,-1 1-129,1 4 0,3-2 0,0-1 0,0 1 0,0-3 0,7-3-129,0 2 258,0-4-258,2-1 129,-2-2 0,0 0 0,-1-5 0,-5 1 0,-1-2 0,0 0 0,-4-2 0,4-10 129,-24 16-129,7-6 0,-6 0 0,2-2-129,-1 1 0,-2-5-258,13 8-2580,-7-8-1548,7 0-258,11-4-387,-11 0 129</inkml:trace>
  <inkml:trace contextRef="#ctx0" brushRef="#br0" timeOffset="27600.5787">9114 14815 516,'0'0'3354,"-9"-7"258,9 7-1032,-11-1-645,-1-5-129,12 6-516,-18-1-387,18 1-129,-20 0-129,20 0 0,-18 0 0,18 0-258,-18 1 0,18-1 0,-15 7 0,15-7-129,-13 13 0,13-13 0,-9 17 0,5-2-129,1 0 0,0 4 0,1 3 129,2 2-258,-1 5 0,-2 4 129,2 4-129,0 0 0,0 1-129,0 0 258,-1-4-258,0 0 129,0-5 0,1-2 0,1-8-258,0 0 258,0-8 0,0 0 0,0-11 0,1 15 0,-1-15 0,0 0 0,14 7 0,-14-7 0,14 0 0,-14 0 258,20 0-258,-20 0 0,21 0 0,-9 0 0,2 0-258,0 0 129,0 0-258,-14 0-1677,22-7-1935,-11 0-645,1 2 0,-12 5-129</inkml:trace>
  <inkml:trace contextRef="#ctx0" brushRef="#br0" timeOffset="27849.5929">9094 15095 1935,'11'3'4386,"10"4"0,-8-4-516,-1-3-1806,7 5-1161,-6-5-258,7 2-258,-1 1-1290,-4-3-2838,4-2-258,3-6-258,-3-3 0</inkml:trace>
  <inkml:trace contextRef="#ctx0" brushRef="#br0" timeOffset="28312.6192">9412 14920 3612,'3'-11'4773,"7"-8"-258,-10 19-129,12-23-2322,4 21-774,-16 2-387,25-11-258,-14 11-258,5 0-129,-3 4-258,0 8 129,-3 2-258,-3 6 129,-2 2-258,-5 0 0,0 2 0,-1-1-258,-5 2 0,-5-5 129,3 2-129,-5-5 258,5-1 0,-4-4 129,5 0 129,7-12 0,-9 16 129,9-16 129,0 12 0,0-12 129,11 11 0,1-6 0,0-2-129,2 6 258,-1-5-258,0 4-129,1-3-129,-4 0-129,5 6-1032,-15-11-2967,19 10-387,-8-10 0,7 1-387</inkml:trace>
  <inkml:trace contextRef="#ctx0" brushRef="#br0" timeOffset="28509.6307">9766 15237 3354,'0'22'4386,"0"-7"0,0-3-387,2 6-2193,-2-18-774,0 26-387,-2-11-516,0-3-258,2 7-1419,0-19-2451,-4 18-129,4-18-516,0 0 387</inkml:trace>
  <inkml:trace contextRef="#ctx0" brushRef="#br0" timeOffset="28796.6471">9848 15083 5160,'6'8'4644,"-6"-8"-258,14 9-129,-3-2-3483,-11-7 0,26 4-258,-14-4-129,4 1-258,-1 0 0,2 2-129,-3-1-129,0-2-387,6 6-1806,-6-6-1935,-2 0-258,-1 0-129,2-5-128</inkml:trace>
  <inkml:trace contextRef="#ctx0" brushRef="#br0" timeOffset="29260.6736">10152 14962 2451,'10'-14'4773,"4"7"-129,-4 6-258,-1-10-1548,8 11-1548,-17 0-387,24 1-129,-24-1-387,22 17-129,-13-6-258,-2 1 129,-3 4-129,-3 1-129,-1 3 0,-2 3 129,-4-3-258,-2-3 129,-3 2 0,2 1 0,2-4-129,-3-1 258,4-3-129,6-12 129,-5 19 0,5-19 129,0 15-129,0-15 258,13 10-258,-13-10 129,21 7 0,-7-4 0,0-2 0,2 0-129,-1-1 0,1 0-258,4 4-1806,-5-4-2193,1-3-387,-2-7-258,2-1 0</inkml:trace>
  <inkml:trace contextRef="#ctx0" brushRef="#br0" timeOffset="29808.705">10461 14843 3483,'0'-11'4902,"16"8"-387,-16 3-129,23-3-2193,-23 3-1290,28-2-129,-16-3-258,1 5 129,-13 0-258,22 7-129,-22-7 0,15 17 0,-15-17-129,11 23 129,-8-9-129,-1 2 0,0 1 0,0 3 0,-2-3-129,1 2 258,-1 0-129,0 1-129,0 4 0,0-2 0,0-3 0,1 2 129,1 0-129,-1-1 0,1 0 0,0-3 0,0 1 0,0-3 0,-1 1 0,-1-1 0,0 1 0,0-3 0,0 1 0,-3-5 0,-1 3 0,-2-1 0,6-11 0,-14 18 0,2-11 0,1-2 0,-3 4 0,-1-2-258,3-1-387,-10-6-2193,8 6-1548,-3-5-516,4 5-258,-4-6-387</inkml:trace>
  <inkml:trace contextRef="#ctx0" brushRef="#br0" timeOffset="30741.7583">8189 15279 8385,'0'0'4773,"0"0"-129,0 0-258,0 0-3483,-7-9-387,7 9-258,0 0-129,-2-13-774,2 13-3354,0 0-516,0 0-129,0 0-387</inkml:trace>
  <inkml:trace contextRef="#ctx0" brushRef="#br0" timeOffset="30920.7686">8046 15279 1677,'-17'5'3483,"17"-5"0,-18 0-258,18 0-2838,0 0-3354,-12 0-387,12 0-129</inkml:trace>
  <inkml:trace contextRef="#ctx0" brushRef="#br0" timeOffset="31145.7814">7844 15263 7611,'-12'0'4257,"12"0"-129,0 0-516,-12-4-3870,12 4-3354,0 0-387,0 0-258,-7-9-258</inkml:trace>
  <inkml:trace contextRef="#ctx0" brushRef="#br0" timeOffset="31355.7934">7506 15263 4128,'-17'-1'3870,"1"1"-774,16 0-1290,0 0-4902,-12 0-387,12 0-258</inkml:trace>
  <inkml:trace contextRef="#ctx0" brushRef="#br0" timeOffset="39868.2803">4209 14778 3354,'0'0'3999,"0"0"-387,0 0-1290,-6 9-516,6-9-387,-10 1-387,10-1-129,-13 2-129,13-2-258,-13 2 0,13-2-258,-13 1 0,13-1-129,-13 4 0,13-4 0,-15 3 0,15-3 0,-14 2 0,14-2 0,-16 3 129,16-3-129,-12 1 0,12-1 129,0 0-129,-16 2 0,16-2 0,0 0 0,-7 14 0,7-14-129,-1 25 129,1-6-129,0 5 129,0 2-129,0 6 129,0 6-258,0 1 258,0 5-258,0 2 258,0 0-258,-1-3 129,0 3-129,-1-5 129,2-4 0,-1-6 0,0-4-129,1-6 258,0-4-258,0-4 258,0-13-129,5 12 129,-5-12-258,0 0 258,15 10-129,-15-10 129,16 2-129,-16-2 129,18 3 0,-18-3-129,20 1 129,-7 2-258,0-2 129,3-1-258,0 4-258,-16-4-3483,23 0-387,-10-3-387,0-1-129</inkml:trace>
  <inkml:trace contextRef="#ctx0" brushRef="#br0" timeOffset="40193.2987">4310 15126 2322,'15'-5'4515,"-15"5"-129,16-3 0,-16 3-2193,24-1-645,-24 1-387,28 0-258,-14-1-129,4 2-387,1 1-258,1 2 0,-6-1 0,6 0-387,0 2-258,-7-6-1290,6 1-2322,-4-4-258,0-1-258,-2-4-258</inkml:trace>
  <inkml:trace contextRef="#ctx0" brushRef="#br0" timeOffset="41016.346">4809 14909 4902,'13'-8'4644,"-13"8"-258,0 0-516,13 22-2193,-13-22-516,1 29-516,-1-9 0,0 9-387,0 1-129,0 2 0,0 0 0,0-3-129,0 0 0,0-1 0,0-4 0,0-5 0,2-6 0,-2-13 0,5 13 0,-5-13 0,0 0 0,10-7 0,-6-7 0,-1-6 0,3-2 0,-1-6 0,0-2 0,-2-1 0,2 2 0,-2-4 0,2 4 0,-1 6 0,-2 4 129,0 6-258,-2 13 258,4-14-129,-4 14 0,0 0 0,8 12 129,-4 0-129,0 0 0,3 1 129,3 0 0,0 2 0,1-5-129,2 1 129,0-5 0,1-4 0,1-2 0,0 0-129,-1-4 129,0-7-129,3-2 129,-3-3 0,2-2-129,-2 1 0,2 0 129,-3-1-129,-2 4 0,1 2 0,-12 12 129,16-16-129,-16 16 0,12 0 0,-12 0 0,4 24 0,-1-6 0,-2 4 0,-1 5-129,2 2 258,-2 0-129,1 3 0,-1 0 0,1-3 0,-1-1 0,1-2 0,1-2-129,0-7 0,2 3-516,-4-20-1161,10 10-2451,-10-10-258,0 0-258,13-5-258</inkml:trace>
  <inkml:trace contextRef="#ctx0" brushRef="#br0" timeOffset="41237.3586">5371 15200 3096,'14'24'4515,"-12"-6"0,-1-2-387,-1 9-1677,-3-9-1161,3 8-258,-4-10-645,-2 7-129,6-3-258,-5-8-516,8 4-2064,-3-14-1677,0 0 0,0 0-645,0 0 387</inkml:trace>
  <inkml:trace contextRef="#ctx0" brushRef="#br0" timeOffset="41588.3787">5550 15054 6063,'11'11'4773,"2"-10"-129,-13-1-387,22 4-2967,-22-4 0,22 2-387,-10-2-387,3 5-129,1-3-129,0 2 0,1-1-258,-5-1-258,5 4-258,-17-6-1161,26 0-2709,-26 0-258,19 0-258,-19 0-258</inkml:trace>
  <inkml:trace contextRef="#ctx0" brushRef="#br0" timeOffset="42368.4232">5972 14913 7353,'12'0'4515,"-12"0"-129,3 20-258,-3-20-3225,0 32 0,0-11-387,0 9-258,0 5 0,-3 1-129,1-4 0,-1 4 0,-1-3 0,2-3-129,-1-5 0,2-6 0,0-6 0,1-13-129,0 11 0,0-11 0,5-7-129,-3-6 0,5-3 0,-5-10-129,4-1-129,-3-5 258,4 2 0,-4-4 0,3-1 258,-1 6 0,-1 0 0,1 8 129,0 0 0,-2 9 129,-3 0-129,0 12 258,0 0-258,0 0 129,12 0 0,-6 10 0,-2 3 0,3-1-129,0 2 129,3 2-129,-10-16 129,19 18-129,-19-18 0,20 15 0,-9-15 0,4 0-129,-1-3 258,1-3-129,2-3-129,0-5 0,3 0 129,1-4-129,-2 4 0,0-5 129,0 5-129,-3 3 129,-2 2 0,-3 4-129,-11 5 129,16 0 0,-12 12-129,0 2 129,-1 4-129,-1 3 0,-2 4 129,0 4 0,0 0-129,0 2 129,0-3-129,0-2 129,0 0-129,0-5-129,0-4 0,0-6 0,0-11-516,0 0-1935,0 0-1935,12-5-258,-6-6-258,-4-9-258</inkml:trace>
  <inkml:trace contextRef="#ctx0" brushRef="#br0" timeOffset="43040.4618">6473 14733 8127,'-12'6'5031,"12"-6"-516,0 0-129,0 0-3483,0 0-129,13 7-129,-13-7 0,21 1-258,-7 1-129,5 0 0,-3 2-129,2 2-129,-5-1 129,3 2-129,-2-1 0,1 2 0,-2-2 0,-13-6 0,19 12 0,-19-12 0,14 11 0,-14-11 0,0 0 0,17 13 0,-17-13 0,0 0 129,7 16-129,-7-16 0,2 17 0,-2-4 0,1 0 0,-1 6 0,0 2 0,0-4 0,0 7 0,0 1 0,1 3-129,1 1 129,0 3 0,-1 0 0,3-3 0,-1 6 0,3-1-129,-3-2 129,1-1 0,0-3 0,-2-4 0,-1-2 0,-1-2 0,0-3 0,-1-4 0,1-13 129,-13 15-129,13-15 129,-21 8-258,10-5 129,0-3 0,0 0 0,11 0-387,-20-2-387,20 2-2580,0 0-1161,0 0-387,0 0-387,0 0-129</inkml:trace>
  <inkml:trace contextRef="#ctx0" brushRef="#br0" timeOffset="56940.2568">11455 13399 2193,'10'2'2838,"-10"-2"-387,0 0-516,0 0-387,0 0-258,0 0-258,0 0-129,-7-4 0,7 4-258,0 0-129,0 0 129,-15-3-387,15 3 129,0 0-129,-13 0 0,13 0 129,-12-2-129,12 2-129,-16-1 0,16 1 129,-15-4-129,15 4 129,-17-3-129,17 3 129,-15-2-129,15 2 129,-11-1 0,11 1 0,0 0-129,-10 0 129,10 0-129,0 0 129,0 0 0,-2 10-129,2-10-129,0 22 129,1-8 0,1 6-129,4 3 129,-3 5-129,1 3 0,0 1 0,-1 2 0,-1 0 0,-2 1 0,2-2-129,-2-2 129,0-3 0,0-4 0,0-3 0,0-1-129,0-4 129,0-2-129,0-2 129,0-12-129,0 16 129,0-16-258,0 12 129,0-12 129,0 0 0,9 7 0,-9-7 0,13 2 129,-13-2-129,18 0 0,-8 0 258,3 0-129,-1 0-129,1 0 129,0 0-129,0 0 0,1 0 0,-3-2-129,3 2-645,-14 0-1419,17-5-2064,-17 5 129,14-7-774,-14 7 516</inkml:trace>
  <inkml:trace contextRef="#ctx0" brushRef="#br0" timeOffset="57301.2773">11573 13664 3612,'0'0'4644,"0"0"-516,0 0 0,0 0-2451,16 13-258,-16-13-387,17 4-258,-6-3-258,4 1-129,-1 0-129,3-1-129,-2-1 0,3 0-387,0 6-387,-6-6-1935,3 0-1419,0-1-516,-3 0-258,1-3 129</inkml:trace>
  <inkml:trace contextRef="#ctx0" brushRef="#br0" timeOffset="58096.3229">11942 13464 3999,'0'0'4386,"5"15"-258,-5 2 0,-3 0-2967,3 12 129,-2-2-387,2 4-258,-5 1-387,5 1 0,-2-6 0,1-3-129,-1-5-129,2-4 129,0-15-129,0 14 0,0-14 258,0 0-258,0-7 0,0 7 0,2-22 0,-1 3 0,0-3 0,-1-3-258,0-4 258,0-2 0,1 2 0,-1-1 0,0 5 0,0 4 0,2 4 0,0 6 0,-2 11 258,0 0-258,0 0 129,15 0 0,-15 0 0,11 17 0,-3-5 129,0 0 0,-8-12 0,22 20 0,-11-13 0,3-5 0,-2-2 0,2-4-129,-1-5 258,2-2-258,-3-6 0,-1 1 0,0 1 0,1-1 0,-2 0-129,1 4 129,-11 12-129,16-16 0,-16 16 129,15 0-129,-15 0 0,11 15 0,-9 2 0,1 4 0,-3 5 129,2 3-129,-2 1 0,0 0 0,0 0 0,0-3 0,0-3 129,0-3-129,0-4 0,1-2 0,4-1-258,-5-14 0,7 20-387,-7-20-774,10 7-2838,-10-7-387,0 0-258,14 2-258</inkml:trace>
  <inkml:trace contextRef="#ctx0" brushRef="#br0" timeOffset="58333.3365">12376 13743 5031,'13'19'4515,"-10"-6"129,0-1-645,5 6-2193,-8-6-645,0 5-258,0-2-387,0-2-387,-1 3-129,-2-6-645,3 9-1290,0-19-2322,-2 17-258,2-17-129,0 0-387</inkml:trace>
  <inkml:trace contextRef="#ctx0" brushRef="#br0" timeOffset="59388.3968">12635 13471 516,'12'-4'4257,"-12"4"129,5 9 0,-5-9-1677,3 24-258,-3-13-774,2 15-516,-2-4-258,0 6-258,0-3-129,0 7-258,-2-4 0,1-4-129,0-4 0,1-1-129,0-7 258,0-12-258,0 12-258,0-12 258,0 0 0,0-12-129,0-1 129,0-5-129,0 0-129,0-8 129,0-5-129,0 1 0,0-1 129,-1 1-129,1 5 129,-1 0 0,1 4 0,-2 8 129,2 13 0,0 0 0,0 0 129,0 0-129,8 0 129,-3 10 0,0 1 0,2 2 129,-1-2-129,-6-11 0,16 17 0,-16-17 0,18 9 0,-18-9 0,20-4 0,-20 4 0,21-18 0,-10 7-129,2 0 258,1-3-258,-1 1 129,-1 2 0,0 3-129,2-1 0,-2 4 0,-1 2 129,-11 3-129,16 0 0,-16 0 129,10 20-129,-5-6 0,-3 5 129,2 2-129,-2 3 129,-1 2-129,1 3 0,-1 0 0,0-1 129,-1-1-129,0-5 0,2 0 0,0-5 0,0-5 0,-2-12-129,4 17-387,-4-17-516,11 0-3225,-11 0-258,0 0-387,12-11-387</inkml:trace>
  <inkml:trace contextRef="#ctx0" brushRef="#br0" timeOffset="59684.4137">13005 13604 6837,'0'0'4644,"9"15"-258,-9-15-129,0 0-3354,20 14 129,-20-14-387,22 5-387,-9-4 0,4 1-129,-3-2 0,0 0-258,2 5 0,-5-5-516,9 5-1161,-20-5-2451,18 2-258,-18-2-258,13 0-258</inkml:trace>
  <inkml:trace contextRef="#ctx0" brushRef="#br0" timeOffset="60044.4343">13345 13455 5160,'11'0'4902,"-11"0"-258,0 0-129,13 11-2451,-13-11-903,0 0-258,3 15-258,1 0-258,-4 0 0,2 4-129,-2 1-129,0 3 0,0 4-129,0 0 0,0-3 0,0-2-129,0-1 0,0-6-258,4 3-774,-4-18-2322,0 11-903,0-11-516,0 0-258</inkml:trace>
  <inkml:trace contextRef="#ctx0" brushRef="#br0" timeOffset="60781.4765">13463 13311 6837,'0'0'4902,"0"0"-387,0 0-129,0 0-3096,18 4-258,-18-4-129,12 1-129,-12-1-387,20 0 0,-10 0 0,4 0-258,2 0 129,3 0 0,-2 0 0,2 0-129,0 0 0,0 0 0,-1 2-129,0-1 129,-6-1-129,1 0 0,-3 3 0,-10-3 129,17 4-129,-17-4 0,0 0 0,10 12 129,-10-12-129,3 14 129,-3-14-129,0 16 0,0-16 0,-3 21 129,1-9-129,1 5 0,-2-2 0,2 2 0,0 1-129,-1 2 129,2 3 0,0 0 0,-2 1 0,2 3 0,0 2 0,0 1-129,0-1 129,0 2 0,2-2 0,0-3 0,0 2-129,-1-7 129,1-2 129,-2-1-129,0-5 129,0-13-129,-7 16 129,7-16 0,-18 5 0,6-5-129,2 0 0,-3 0 0,-4 0 0,6-1 0,-1 1-258,-1-3-258,13 3-645,-16 0-3612,16 0-258,0 0 0,0 0-645</inkml:trace>
  <inkml:trace contextRef="#ctx0" brushRef="#br0" timeOffset="64851.7093">12399 16160 1935,'0'-19'2967,"0"19"-129,-1-13-645,1 13-258,0 0-387,0 0-258,-4-15-129,4 15-387,0 0-258,0 13 0,0-3-258,0 9 258,0-2-258,0 8-129,0 1 0,2 5 0,-2-6 129,1 8-258,0-6 129,-1 2-129,1-2 129,-1-6-258,2-1 258,-2-4-129,2 0 0,-1-5 0,-1-11-129,5 12 129,-5-12-258,0 0-258,9 17-903,-9-17-1161,0 0-1806,0 0 0,-2-9 0</inkml:trace>
  <inkml:trace contextRef="#ctx0" brushRef="#br0" timeOffset="65315.7358">12222 16486 1032,'-14'0'3354,"14"0"-129,0 0-1419,0 0 0,0 0-516,0-13 0,0 13-516,0 0 0,0 0-129,0 0 129,14-11-129,-14 11-129,20 0 258,-7-1-258,9 1 0,0-1 0,8 1 0,0 0-129,7 2 0,-1-2 129,3 0-258,0 0 0,-2 0 0,0 0-129,-3 0 0,-4 0 0,-2 0-129,-4 0 0,-3 0 0,-6 0-129,-4-2 0,0 2-903,-11 0-3354,0 0-258,0 0-129,-4-8-645</inkml:trace>
  <inkml:trace contextRef="#ctx0" brushRef="#br0" timeOffset="68823.9363">7299 14315 1,'86'-29'1160,"-35"11"1,2 0-258,7 0-258,3 1-258,4-1 258,1 1-258,4-2 129,-1 1 129,3 0 129,2 1-387,1-3 129,-2 1-258,6 2 258,-1-2-387,2 5 0,1-3 0,0 4 0,1-3-129,-5 1 0,5 3 129,-7-5-129,3 5 258,3-2-516,-1 2 516,-1-1-258,-1 1 0,3 2 0,-3 1-258,0-1 258,-3 2-129,0 0 0,-2-1 0,1 1 129,-3 0-129,-1-1 0,-1-2-129,-4 2 258,-1 1 0,-1-1 0,-4-3-129,-3 4 0,-3-4-645,-1 4-516,1 2-1032,-10-7-129</inkml:trace>
  <inkml:trace contextRef="#ctx0" brushRef="#br0" timeOffset="70269.0192">7259 15575 774,'63'2'903,"-29"0"-129,5 3 0,1-1-129,5 1-129,5 1 129,2 0 258,6 2 129,2 2 0,6 1-129,0 0-258,3 2 129,0 4-129,5-2-258,0 3 0,2-2-258,3 0 0,4 0 0,0-2-129,5 3 0,1-2 0,2 2 0,-1-3-129,2 3 129,-1-2-129,1 3 129,2-5-129,-2 4 129,4-5-258,-2 3 258,3-3-129,0-1 129,3 2-129,1-1 129,1 0-129,-1-2 129,3-1-129,-1-1 0,5 1 129,-2-1-129,1-3-129,-3 2 129,3-1 129,0 2-129,-1 9 0,-7-9-387,3 10-774,-6-3-2064,-3 0 129</inkml:trace>
  <inkml:trace contextRef="#ctx0" brushRef="#br0" timeOffset="71808.1072">17657 15630 1,'-210'45'128,"105"-25"1,-3 5 129,-3-1-129,-2 1 0,-2-2 0,-4 0 0,1 1 258,-3-5-258,-2 6 0,-2-5 0,0 2-258,-1-3 0,-2 0-387,-1-1 129,4 1-257</inkml:trace>
  <inkml:trace contextRef="#ctx0" brushRef="#br0" timeOffset="74708.2731">14331 16112 516,'48'-1'1032,"-22"-3"-129,0-4-258,0 6-258,3-8 129,0 8 129,3-8-258,-2 8 129,5 2-129,0-3 387,3-1-129,2 1 0,1-2-129,3 3 129,0-3-258,0 3 129,0-3-258,1 1 129,1-3 0,-1 3-258,-1 0 129,-1-1 0,-2 0 0,3 2-129,-4-2 0,5 1-129,-6 1 129,0 1-129,3-1 129,-3-1-129,3 1 0,-1 1 258,-1-1-258,-1 1 129,-2-1 0,-1 0-129,-1 1 0,-3 0 129,1 0-129,-1 1 0,-1-1 0,1-1 0,-3 3 0,3-4 0,-2 2 0,1-1 0,-2-1 0,-1-1 0,2 1 129,-2 0-129,-1 0 0,1 0 0,0-2 0,-4 1 0,2-1 129,-3 2-129,1-3 0,-3 0 0,3 1 129,-5-1-129,4 3 0,-2-3 258,1 3-258,2 0 0,-2-2 129,1 1-129,0 1 129,1-3-129,1 1 0,-2 0 0,2-1 129,0 2-129,1-1 129,-2-2-129,0 3 129,0 0 0,-1 0-129,2-1 129,0 0 0,0 0 129,-1 0-258,3-1 129,-1 0 0,1-1-129,-1 0 129,0 0 0,2-1 129,0 1-129,-2-2 0,1 2 0,0-2 129,0 1-129,-1 1 0,1 1-129,-3-2 0,0 3 129,-1-2-129,1 2 0,1-1 129,1 2-129,-1-2 0,2 2 0,0 0 0,2 0 0,1 0 0,-1 1 0,0-1 0,3 2-129,-2 1 258,2-2-129,0-3 129,1 3-129,1 0 129,0-1-129,1 0 129,-2 0-129,0-1 129,-2 2-129,0-3 0,-2 3 129,-2-2-129,0 2 129,-3-1-129,-1-2 0,-2 2 0,0 0 0,-1-2 0,-2 2 0,6-2-258,-7 2 258,9-1-129,-6 1 129,7 0-129,-6 2 129,7-3 0,-2 3-129,-6-3 258,9 3-129,-8 0 0,6-1 0,-3 0 0,4 0 0,-1 0 0,6 1 129,0-1-129,-1 2 0,3-2 0,1 0 0,1 2 0,1 0 0,-2-1 0,1 2 0,0 1 0,-1-2-129,-1 1 129,-3-1 0,-1 1 0,-4 1-129,-3 0 129,-3 0-129,-6 0-129,-15 0-903,15 0-2064,-15 0-774,-6 3-258,-8 1 130</inkml:trace>
  <inkml:trace contextRef="#ctx0" brushRef="#br0" timeOffset="76520.3767">11894 15504 129,'10'-11'3870,"2"6"-129,-12 5-1419,19 2-1032,-7 1-258,1 12-387,4 0-387,3 7-129,0 7-129,5-2-129,0 9-129,2-4-387,2 11-1419,5-3-1548,-9-10-129</inkml:trace>
  <inkml:trace contextRef="#ctx0" brushRef="#br0" timeOffset="76933.4001">12985 15374 774,'10'-12'3870,"-10"12"129,0 0-258,0 0-2193,0 9-774,0 13-258,-11 4-258,-2 4-258,-3 9 129,-7 2-258,2 6 0,-4-3-645,4 6-903,-1-1-2322,-5-7-258,7 3 129</inkml:trace>
  <inkml:trace contextRef="#ctx0" brushRef="#br0" timeOffset="77573.4367">10571 15466 1935,'111'41'2967,"-42"-8"258,-7-2-3225,14 10-645,6 5-2193,1-6-258</inkml:trace>
  <inkml:trace contextRef="#ctx0" brushRef="#br0" timeOffset="78432.4861">14909 15455 1161,'-27'-7'2967,"3"7"-1161,-10 0-258,-10 10-516,-15 2-258,-12 10 0,-20 6-129,-12 9-129,-15 10-516,-7 12-3096,-11-5-645,6 12 129</inkml:trace>
  <inkml:trace contextRef="#ctx0" brushRef="#br0" timeOffset="79492.5465">11027 14075 1419,'-47'27'2967,"8"-7"-903,-4 5-387,-8 7-516,-10 4-258,-6 7-387,-10 3-258,2 2-774,-5-3-1806,7 9-1032,-4-13-258</inkml:trace>
  <inkml:trace contextRef="#ctx0" brushRef="#br0" timeOffset="79944.5726">11828 14064 1677,'1'-17'3483,"3"2"-645,-4 15-645,0 0-516,0 0-258,-7 27-258,-5 4-129,1 16-258,-4 8-258,0 10-258,0 6-1161,-5 1-2451,6-6-903,3-3 0,-1-13 1</inkml:trace>
  <inkml:trace contextRef="#ctx0" brushRef="#br0" timeOffset="80433.6005">12890 14079 1419,'28'43'3483,"-10"-15"0,8 10-2064,9 12-387,5 6-1161,1 9-2838,0-11-387,8 12 0</inkml:trace>
  <inkml:trace contextRef="#ctx0" brushRef="#br0" timeOffset="80951.6302">14134 13990 1419,'121'37'3870,"-50"-8"258,5 6-516,9 5-2451,11 13-129,4 6-903,4-1-1032,3 5-2580,2 3-258,-10-11-516</inkml:trace>
  <inkml:trace contextRef="#ctx0" brushRef="#br0" timeOffset="81639.6695">14334 13635 1806,'119'37'3741,"-38"-10"0,10 4-1677,15 3-516,18 11-516,10 3-516,19 9-387,9 4-774,0 1-1935,-2-1-1032,6 7-129,-11-9-129</inkml:trace>
  <inkml:trace contextRef="#ctx0" brushRef="#br0" timeOffset="82527.7203">14535 13479 129,'99'17'3483,"-43"-14"258,15 7-1161,5 6-774,8-4-516,12 9-258,6-3-387,11 6 129,7-4-258,11 8 129,3-4-258,15 6 0,2-4 0,10 3-129,5-2 258,6 1-387,5-1 129,5 0-258,7 3 129,3-2-258,2-1 129,2 4-129,3 0 129,1 0-258,-2 4 258,0-1-387,-1 7 0,-9-8-1290,1 11-2322,0 2-129,-9-3-387</inkml:trace>
</inkml:ink>
</file>

<file path=ppt/ink/ink4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14:31.752"/>
    </inkml:context>
    <inkml:brush xml:id="br0">
      <inkml:brushProperty name="width" value="0.05292" units="cm"/>
      <inkml:brushProperty name="height" value="0.05292" units="cm"/>
      <inkml:brushProperty name="color" value="#FF0000"/>
    </inkml:brush>
  </inkml:definitions>
  <inkml:trace contextRef="#ctx0" brushRef="#br0">22391 12487 1161,'0'20'2451,"0"-9"258,0 1-387,1 3-645,-1-3-258,2 3-645,-2-5 0,3 1-258,-3-11-258,3 17-129,-3-17-258,0 0-129,8 15-516,-8-15-903,0 0-1419,0 0-774,6-14 258</inkml:trace>
  <inkml:trace contextRef="#ctx0" brushRef="#br0" timeOffset="339.0194">22514 12468 903,'0'0'2064,"0"0"-387,0 0-387,0 0 129,0 0-516,0 0-129,13 4 0,-13-4 129,0 15-258,0-15 129,1 24 129,-1-10 0,0 6-258,0-1 0,1 2-258,-1-1-129,0-2-387,5 5-1290,-1-4-2193,-4-19-387,0 24-129</inkml:trace>
  <inkml:trace contextRef="#ctx0" brushRef="#br0" timeOffset="1967.1125">21245 12754 2451,'-12'0'2451,"-5"1"-129,17-1-645,-17 0-129,4-1 0,13 1-387,-23-6-129,23 6 0,-23-5-387,23 5 129,-22-5-258,22 5 0,-22-4-258,22 4 258,-20 0-258,20 0 0,-20 0 0,20 0 0,-17 4 0,17-4 0,-15 5 0,15-5-129,0 0 0,-13 12 129,13-12-129,-7 15 0,7-15 0,-2 19 0,2-7 0,0 5 0,0 2 0,4 2 129,1 2-129,1 4 0,-1-1 0,-1 1 0,1 0-129,-1 1 0,-2-4 0,0 0-129,-2-1 129,0-4 0,0 1 0,-2-1-129,-3-5 0,3-2 129,2-12 0,-8 18 0,8-18-129,-4 14 129,4-14-258,0 0 258,0 0-129,0 0 129,4 10 0,-4-10-129,14 2 258,-3-1-129,0-1 0,3 0 0,0 0 0,2 0 0,1 0 0,-1-1 0,0 1 0,-1-3 0,-2 3-258,-13 0-258,22-1-774,-22 1-1548,0 0-1548,0 0 129,0 0-645</inkml:trace>
  <inkml:trace contextRef="#ctx0" brushRef="#br0" timeOffset="2377.136">21291 12985 645,'0'0'4128,"0"0"129,0 0-129,0 0-1548,12 0-1419,-12 0-129,21-2-258,-9-1-387,2 3-129,0 0-129,3 0-129,-2-2-129,0-1-258,3 3-645,-5-6-1677,-2 3-1290,6 1-387,-17 2 129</inkml:trace>
  <inkml:trace contextRef="#ctx0" brushRef="#br0" timeOffset="3224.1843">21652 12838 1548,'0'0'4128,"6"8"-258,-6 4 0,0-12-2193,2 32-129,-2-15-645,3 10 0,-3-7-387,4 6-129,-3-5 0,3 0-129,-3-5-129,2-3 0,-3-13 0,4 14 0,-4-14-129,0 0 129,0 0-258,0 0 129,0 0-129,-1-14 0,-2 2 0,-2-5 0,2-4 0,0-3 0,1 0 129,1-2-129,1 0 129,0 4 0,1 1 129,5 4-129,1 4 129,-7 13 0,14-12 0,-14 12 0,19 0 129,-19 0-129,19 13 0,-6 0 129,-3-3-129,3 3 129,1-6-129,-1 2 258,1-3-258,2-3 0,-2-3 0,0 0-129,0-8 129,-1-2-129,2-3 129,-2 0-129,-1-3 0,1 0 0,-4 1 0,-1 0 0,2 3 0,-10 12 0,10-10 0,-10 10 0,7 8 129,-6 5-129,1 5 129,0 7 0,0 2 0,1 2-129,-2 1 129,1 0 0,2-3-129,0-1 129,0-3-129,1-5-129,-2-1-129,-3-17-645,13 19-2322,-13-19-1419,0 0-129,11 7-387</inkml:trace>
  <inkml:trace contextRef="#ctx0" brushRef="#br0" timeOffset="3472.1986">22206 13050 3999,'10'5'4644,"9"8"-258,-19-13 0,8 15-2838,-2-1-774,-6 1 0,0 3-516,0-2 0,0 2-129,0-3-129,-2-3-387,2 2-645,0-14-1677,-4 11-1806,4-11 0,0 0-387</inkml:trace>
  <inkml:trace contextRef="#ctx0" brushRef="#br0" timeOffset="4364.2496">22561 12894 1548,'0'0'4257,"12"0"129,-12 0 0,0 0-2451,5 15-774,-5-15 0,2 27-516,-2-10-258,0 5 0,0-4-129,0 1-129,-2-2 0,2-3 0,-2-2-129,2-12 0,0 0 0,0 0 0,0 0-129,0 0 129,0 0-258,-2-15 258,1 1-129,-2-7 0,3-1 0,-1-2 0,1 1 129,0-2-129,0 5 129,0 1 0,3 5 0,-3 14 0,9-15 129,-9 15 0,12 0 0,-12 0 0,15 15 0,-4-3 129,-1-1 0,4 1 0,0-5-129,3 1 129,-2-7 129,5 0-258,-4-1 129,3-3-258,-1-6 129,-1-3 0,0 0-129,-1-3 0,-2 3 0,-1 1 0,-3-1 0,-10 12 0,16-16 0,-16 16 129,0 0-129,0 0 0,9 8 0,-9 5 129,0 3-129,0 3 129,0 3 0,0 2 129,0 0-129,0 2 0,2-3-129,0-1 129,0-3-129,1-3 0,0-3 129,-3-13-387,8 19-129,-8-19-774,11 5-3354,-11-5-258,0 0 0,0 0-645</inkml:trace>
  <inkml:trace contextRef="#ctx0" brushRef="#br0" timeOffset="4720.2699">23100 12912 4902,'14'0'4902,"-14"0"-387,12 5 129,-12-5-3741,21 3 129,-21-3-258,29 0 0,-14 0-258,5 0-129,2 0-129,2-2-129,-2-3 0,-1 3-129,0 1 0,-4 0-129,-1 1-129,-16 0-645,27 1-1677,-27-1-1935,0 0-516,0 0-129,0 0 129</inkml:trace>
  <inkml:trace contextRef="#ctx0" brushRef="#br0" timeOffset="5027.2873">23577 12736 5031,'0'0'4902,"12"14"-387,-11 2-129,6 2-3612,-7-1 0,4 8-129,-4-1 0,3 4 0,0-5-387,0 4 129,1-4-387,-1-3 129,-1 1-258,0-6-129,0 2-387,-2-17-1806,-6 14-1935,6-14-516,0 0-258,0 0 129</inkml:trace>
  <inkml:trace contextRef="#ctx0" brushRef="#br0" timeOffset="6003.3434">23771 12623 645,'0'0'4386,"16"0"129,-16 0-1032,12-1-774,6 1-645,-18 0-258,23-2-645,-23 2-258,24-6-258,-24 6-258,22-3-129,-22 3 0,20 0-129,-20 0 0,14 0 0,-14 0-129,0 0 129,13 2-129,-13-2 129,0 0 0,0 0-129,8 12 129,-8-12-129,2 12 129,-2-12 0,2 14-129,-2-14 258,0 20-258,0-20 0,0 19 129,0-5-129,0-1 129,0 4-129,0 3 129,0 1-129,-2 4 129,2 1-129,0 2 0,0 1 129,0 0-129,0 1 129,2 0-129,2-1 0,1-1 129,0-2 0,0-1-129,1 0 129,-2-2 0,2-4-129,-2 0 0,-4-4-129,3-3 129,-3-12 0,0 17 0,0-17-129,0 0 129,-15 1 0,15-1 0,-18 0 0,6-3 0,2 2-129,-2-1 129,0 2 0,2 0 0,10 0 129,-18 0-258,18 0 129,-11 0 0,11 0 0,0 0-129,0 0-129,0 0-645,-11-4-1806,11 4-2064,0 0-258,0 0-387,0 0-129</inkml:trace>
</inkml:ink>
</file>

<file path=ppt/ink/ink4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15:05.003"/>
    </inkml:context>
    <inkml:brush xml:id="br0">
      <inkml:brushProperty name="width" value="0.05292" units="cm"/>
      <inkml:brushProperty name="height" value="0.05292" units="cm"/>
      <inkml:brushProperty name="color" value="#FF0000"/>
    </inkml:brush>
    <inkml:context xml:id="ctx1">
      <inkml:inkSource xml:id="inkSrc8">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1-12-05T00:15:32.630"/>
    </inkml:context>
  </inkml:definitions>
  <inkml:trace contextRef="#ctx0" brushRef="#br0">15530 6695 1935,'0'0'2064,"0"0"-516,0 0 129,-6-2-516,6 2 258,0 0-387,0 0-129,-16-4-258,16 4 0,-13-1 129,13 1-387,-15 0 0,15 0 129,-17 0-258,17 0 129,-20 3 0,20-3 0,-19 3 0,19-3-129,-19 8 0,19-8 0,-18 6 0,18-6-129,-12 7 0,12-7 258,0 0-258,-9 15 0,9-15 0,-3 12 0,3-12 0,0 21 0,0-9 0,2 3 0,1-2-129,1 4 129,-2 4-129,2 1 129,-2 1-129,0 1 129,-1 2 0,1 2-129,-1 0 129,-1-2-129,0-4 129,0 1-129,0-1 129,0-4-258,0-1 129,-1-3-129,-1 1 129,2-15 0,-1 16 0,1-16-129,0 13 129,0-13 0,0 0 0,0 0 0,3 10 0,-3-10 0,0 0 0,14 0-129,-14 0 258,11 0-129,-11 0 0,17-3 0,-17 3 0,17-10 0,-17 10 0,17-8 129,-17 8-129,14-4 0,-14 4 0,0 0 0,14-5 0,-14 5 0,0 0 0,0 0-516,15 1-1935,-15-1-1806,0 0-258,0 0-129</inkml:trace>
  <inkml:trace contextRef="#ctx0" brushRef="#br0" timeOffset="525.03">15658 6960 1,'0'0'3998,"0"0"517,0 0-516,14 0-2064,-14 0-387,17-4-258,-17 4-516,21-7-129,-21 7-129,22-6-258,-10 3 0,-2 2-129,-10 1 0,20 0-129,-20 0-129,17-1-258,-6 2-1548,-11-1-2322,10 6 0,-10-6-645</inkml:trace>
  <inkml:trace contextRef="#ctx0" brushRef="#br0" timeOffset="1368.0782">15981 6774 2451,'0'0'4386,"0"0"0,0 10-903,1 5-1935,-1-3-129,0 6-387,-1 3-516,1 4-129,-3 2 0,3-1-258,-1 2 129,0-3-129,0-4 0,-1-1-129,2-7 129,0-13-258,0 16 129,0-16 0,0 0 0,0 0 129,0 0-258,2-16 258,0 3-258,0-7 129,1-3-129,-2-3 0,1 0 0,1-4 0,-2-1-129,-1 4 129,1 3 129,0 4-129,-1 6 129,1 4 0,-1 10 129,0 0-129,0 0 0,0 0 0,13 10 0,-8 1 0,-2 0 129,3 1-129,2 0 0,-8-12 0,15 15 129,-15-15 0,15 4 0,-15-4-129,19 0 129,-19 0 0,20-10 0,-10 1 0,1-1-129,2 0 0,-2-1 129,2 1-129,0-2 0,-1 4 0,0 1 129,-12 7-129,17-2 0,-17 2 129,14 9-129,-9 3 0,-3 3 0,1 5 129,-2 6-129,0-2 129,-1 3-258,1-1 258,1-3 129,0-2-258,-1-2 387,2-2-387,1-5-387,-4-12-903,0 0-2838,14 12-387,-14-12-387,0 0-129</inkml:trace>
  <inkml:trace contextRef="#ctx0" brushRef="#br0" timeOffset="1617.0925">16387 6999 258,'18'12'4515,"-18"-12"129,17 17-129,-7-3-2322,-10-14-387,12 22-774,-12-11-387,6 2-258,-6-1-129,0 0-258,0 0-129,0-12-258,0 20-1161,0-20-2451,-8 11-387,8-11-387,0 0 0</inkml:trace>
  <inkml:trace contextRef="#ctx0" brushRef="#br0" timeOffset="2440.1396">16660 6786 1,'0'0'4385,"0"0"259,-5 9-387,5-9-2064,-7 20-258,1-6-774,6 9-258,-1-1-516,1 2 0,0-2 0,0 3-129,0-3 0,0-3 0,0-3-129,0-16-129,1 14 129,-1-14-129,0 0-258,0 0 258,4-5-258,-2-7 258,-1-5-129,2-4 129,-2-4-258,0-2 258,0 0 0,-1-2-129,0 1 129,0 3-129,0 9 129,0 2 0,0 14 0,3-13 0,-3 13 0,0 0 0,7 7 0,-7-7 0,14 17 129,-4-6-129,-10-11 129,22 16-129,-11-9 129,2-5 0,-1-2 129,3 0-129,-4 0 0,1-2 0,-1-6 129,2 0-129,0-3 0,0 1-129,1 2 129,-2-3-129,-1 1 0,-11 10 129,20-15-129,-20 15 129,14-2-129,-14 2 129,9 8 0,-8 4-129,-1 4 129,0 4 0,0 1-129,0 7 129,0-2-129,1-1 258,3-1-258,-2-2 129,3-3-129,-2-4 129,2-1-258,-5-14-387,15 15-2322,-15-15-1806,0 0 0,12 0-774,-12 0 387</inkml:trace>
  <inkml:trace contextRef="#ctx0" brushRef="#br0" timeOffset="2757.1577">17045 6853 1161,'0'0'4773,"0"0"129,11-3-387,-11 3-1677,0 0-1548,18 0-258,-18 0-516,23 0 0,-9 0-129,3 0-129,0 0-129,3 0 0,-4 0 0,3 0-129,-3-1 129,-2 1-258,2 0-774,-16 0-2322,11 0-1290,-11 0-387,0 0-129</inkml:trace>
  <inkml:trace contextRef="#ctx0" brushRef="#br0" timeOffset="3107.1777">17415 6703 903,'12'0'4257,"-12"7"129,0-7 0,0 15-2838,2 5 0,-2-8-645,0 8 0,0-4-516,4 4-129,-4 1 0,4 3-129,-3-2 0,0-3-129,2 1-258,-3-8-1290,0 1-2451,0-1-387,0-12-387,0 0 0</inkml:trace>
  <inkml:trace contextRef="#ctx0" brushRef="#br0" timeOffset="3980.2276">17474 6646 1677,'9'-12'4257,"-9"12"129,0 0-1935,0 0-516,15-7-516,-15 7-258,12-6-387,-12 6-129,15-3-129,-15 3-129,16 0 129,-16 0-129,21 0 0,-21 0 0,21 4-129,-10-2 129,1 3-258,1-3 129,-1 3-258,-1-3 129,0-1-129,-11-1 129,16 7-129,-16-7 129,0 0-129,0 0 129,11 9 0,-11-9-129,0 0 129,0 0 0,0 0-129,-4 12 129,4-12-129,0 0 0,0 0 0,-7 15 0,7-15 0,-3 13 129,3-13-129,-3 18 0,3-7 0,0 3 0,0 0 0,0 2 0,0 2 0,0-1 0,3 0 0,0 7 0,1 0 0,-1 0 0,1 0 0,-1 1 129,1 1 0,-2-1 0,1-4-129,-2-3 129,-1-4-258,0-2 258,0-12-129,-5 17 0,5-17 0,-11 7 129,11-7-129,-15 4 129,15-4-129,-14 1 0,14-1 129,-15 0-129,15 0 0,0 0 0,-14-1-129,14 1-258,0 0-258,0 0-2838,0 0-1161,0 0-387,0 0-258</inkml:trace>
  <inkml:trace contextRef="#ctx1" brushRef="#br0">24602 14582 0,'0'0'0,"0"0"0,0 0 0,0 0 0,0 0 0,0 0 0,0 0 0,0 0 0,0 0 0,0 0 0,0 0 0,0 0 0,0 0 0,0 0 0,0 0 0,0 0 0,0 0 0,24-134 0,-24 134 0,0 0 0,0 0 0,0 0 0,25-48 0,-25 48 0,0 0 0,0 0 0,23-38 0,-23 38 0,0 0 0,25-47 0,-25 47 0,36-37 0</inkml:trace>
  <inkml:trace contextRef="#ctx0" brushRef="#br0" timeOffset="60896.4831">13714 7995 1161,'0'0'3741,"0"0"-258,0 0-1032,0 0-129,0 0-645,0 11-387,0-11-129,0 0-258,10 2 0,3 3-258,-13-5-129,24 0-129,-14 0-129,5 0 0,-2 0-129,2 0 0,-3-3 0,1 0-129,0 3-129,-13 0-387,23 0-1290,-23 0-2451,12 0-258,-12 0-258,12 0-129</inkml:trace>
  <inkml:trace contextRef="#ctx0" brushRef="#br0" timeOffset="61744.5316">14122 7890 2451,'13'-5'4386,"-13"5"-258,0 0-1677,0 0-387,0 9-516,0 5-645,-2-1-129,2 8-129,-4-3-258,4 4-129,-3-1-129,3 4 129,-1-6-129,1 0-129,0-2 129,0-5-129,0-1 0,0-11 129,0 0-129,0 0 0,0 0-129,0 0 129,8-16 0,-6 4 0,-2-2 0,2-5-129,-1-2 129,-1 0 0,0-3 0,0-1-129,0 4 129,0-1 0,0 3-129,-1 6 129,1 2 129,0 11-129,0 0 0,0 0 129,6 2-129,-6-2 129,12 20 0,-12-20 0,15 21 0,-15-21 0,18 14 0,-18-14 129,17 10-129,-17-10 258,19 0-258,-19 0 0,19-4 0,-19 4 0,18-16 0,-18 16-129,19-19 129,-19 19-129,21-21 129,-11 11-129,-10 10 0,19-17 0,-19 17 0,16-12 0,-16 12 129,12 0-129,-12 0 0,7 14 129,-6 3-129,-1 3 0,0 4-129,-1 0 129,-3 1 0,3 1 129,-3-2-258,4-2 129,0-2 0,0-4 0,2-3 0,-2-13-129,8 16-258,-8-16-903,12 1-2580,-12-1-645,0 0-387,13-8-129</inkml:trace>
  <inkml:trace contextRef="#ctx0" brushRef="#br0" timeOffset="61988.5455">14493 8061 903,'12'21'4644,"-12"-21"0,9 22-258,-4-6-1935,-5-16-645,2 20-516,-2-20-774,1 20-129,-1-20-258,0 17-129,0-17-645,-1 13-774,1-13-2967,0 11-129,0-11-129,0 0-129</inkml:trace>
  <inkml:trace contextRef="#ctx0" brushRef="#br0" timeOffset="63103.6093">14753 7840 1548,'0'0'3999,"0"0"-258,0 0-1032,5-12-129,-5 12-516,0 0-645,3 5-129,-3-5-258,0 20-258,-3-5-258,3 6 129,0 1-258,0 3-129,0 0-129,0 0 0,2 3-129,1-5 0,0 1-258,-2-7-258,8 8-1806,-7-13-2064,-2-1-387,0-11-258,0 0 0</inkml:trace>
  <inkml:trace contextRef="#ctx0" brushRef="#br0" timeOffset="63667.6416">14912 7887 3096,'0'0'4386,"0"0"129,0 0-1419,0-17-903,0 17-387,10-7-774,1 5-258,-11 2-129,21-11 0,-10 4-258,3 4-129,-1 2 0,2 1 0,-5 0 0,-10 0-129,18 14 0,-14 0 0,-2 1-129,-2 5 0,-4 1-129,-4 3 129,-4 1-129,-1-1 129,-2 2-129,1-1 129,0-6-129,2 0 129,2-3-129,3-4 129,7-12 0,-6 17 0,6-17 0,0 0 0,13 5 129,-3-5-129,2 0 0,2 0 0,0 0 0,1-2 0,0 2 0,-3 0-129,1 0-387,-13 0-1677,15-1-2193,-15 1-387,12-7-258,-12 7 0</inkml:trace>
  <inkml:trace contextRef="#ctx0" brushRef="#br0" timeOffset="64179.6709">15152 7830 5676,'16'-6'4773,"0"-1"129,-16 7-516,12-10-3225,4 10 0,-16 0-387,24-5-129,-12 0-516,5 5 258,-3-2 0,1 0 0,0-2-387,0 3 258,-3-2-387,0 3 258,-12 0 258,19 0-387,-19 0 129,12 10-129,-12-10 258,3 18-258,-3-3 258,0-1-258,0 3 0,-2 3 0,0 3 0,-1 0 0,0 1 0,1-3 0,0 2 0,0-2 0,1-3 0,-1-1 0,-1 0 0,1-2-129,2-15 0,-6 20 0,4-9-258,2-11 0,-5 16-516,5-16-516,0 0-1806,-12 8-1548,12-8-258,-15 0-129</inkml:trace>
  <inkml:trace contextRef="#ctx0" brushRef="#br0" timeOffset="64411.6841">15219 8032 1806,'-2'-12'4902,"8"10"-258,-6 2 0,20 0-1806,-20 0-1161,28 0-258,-13-5-645,7 3-258,-3-3-129,4 5-129,0-3-258,-6 2-516,7 1-2580,-11 1-1419,-3 4-258,-10-5-516,0 0 129</inkml:trace>
  <inkml:trace contextRef="#ctx0" brushRef="#br0" timeOffset="65507.7468">13549 7737 3612,'16'-5'4644,"-15"-5"-1677,-1 10-129,0 0-774,0 0-387,0 0-387,0 0-258,-6-13-387,6 13-129,0 0 129,-15-2-516,15 2 129,-19 0-129,7 0 0,1 2 0,-4-1-129,0 4 0,2 0 0,-1 3 0,1-4 0,3 6 0,-2-5 0,12-5 0,-15 14 0,15-14-129,-11 17 387,8-5-387,3 1 387,0 5-258,0 4 129,3 5-129,3 2 258,0 3-258,0 4-129,-2 3 129,1 2 0,-2-3 0,-2-1-129,-1-2 129,0-3 0,0-4-129,0-5 129,0-3 0,0-6 0,0-14 0,5 16 0,-5-16-129,18 8 129,-5-7 129,1-1-129,5 0-129,-1 0 129,6 0-258,4 7-1290,-1-7-2709,1 1-258,2 2-387,-2-1-258</inkml:trace>
  <inkml:trace contextRef="#ctx0" brushRef="#br0" timeOffset="66583.8084">15450 7671 1419,'0'0'4386,"0"0"516,0 0-774,7 12-1677,-7-12-903,0 0-645,14-13-258,0 12-129,-14 1 129,24-9-258,-9 1 129,3 6-258,-3 0 129,3 2-129,-4 0 0,0 0 0,-1 0 0,-1 0-129,-12 0-129,17 0 0,-17 0 129,14 5-129,-14-5 258,9 11-258,-9-11 129,4 19 0,-4-8-129,0 4 258,0 1 0,0 1-258,-1 2 258,-3 2-258,3 1 258,-1 2-258,2 1 129,0 1-129,0 3 0,0 0 0,4-1-129,-1 0 258,-2-1-258,1 0 258,1-3-258,-3-5 129,0 2 0,0-4 0,-3-2 0,-3-2 0,6-13 0,-18 12-129,5-8 129,-3-4 0,0 0-129,-3 0 0,2 0-387,-4-11-774,9 6-3225,-8-5-258,2 3-258,-1-6-387</inkml:trace>
  <inkml:trace contextRef="#ctx0" brushRef="#br0" timeOffset="67215.8444">14712 7490 903,'0'0'4644,"0"0"129,14 0-258,2-2-2322,-8-12-258,16 4-774,-2-9-387,8 2-258,1-4-258,6-1 0,-3 0-258,1-2-516,8 3-3612,-11-1-387,-2 0-516,-3 4-129</inkml:trace>
  <inkml:trace contextRef="#ctx0" brushRef="#br0" timeOffset="69627.9823">13961 8729 2967,'12'0'4257,"-12"0"-774,0 0-387,0 0-774,0 0-387,-6-1-516,6 1-387,0 0-387,-12 0-129,12 0 0,-13-1-129,13 1-258,-16-1 0,5 1 0,11 0-129,-22 0 129,9 5-129,0-1 0,2 1 0,-1 6 0,12-11-129,-20 17 129,20-17 0,-10 19 0,10-19 0,-4 23 0,4-9 0,0 4 0,0 0 0,2 3-129,1 4 129,1 4 0,-1 2 129,-2-2-258,0 2 129,-1-1 0,0-4 0,0-1 0,-1-4 0,-2-5 0,1 0 0,1-1 0,1-15 0,-3 13 0,3-13 0,0 0 0,0 0 0,9 6 0,-9-6 0,13 0 0,-13 0-129,22 0 129,-11 0 0,3 2 0,-4-2 129,7 3-258,-6-3-129,9 7-1290,-20-7-2451,26 2-516,-14-2-258,1-4-129</inkml:trace>
  <inkml:trace contextRef="#ctx0" brushRef="#br0" timeOffset="70020.0049">14061 8974 1,'-6'7'4256,"6"-7"388,0 0-387,0 0-1677,12 11-903,-12-11-129,16 0-516,-16 0-387,24 2-129,-13-2-129,5 3 0,-2-1-258,-1 1-129,-1 2-129,-12-5-645,23 7-1032,-23-7-2451,17 5-387,-17-5-258,15 3 129</inkml:trace>
  <inkml:trace contextRef="#ctx0" brushRef="#br0" timeOffset="70820.0507">14360 8843 645,'13'-15'4257,"-13"15"387,12-9-129,-12 9-1548,12 0-1419,-12 0-129,0 0-645,0 14-129,4 1-129,-4 6-129,1 2-258,-1 3 0,0 3 0,0 0-129,2-5 129,-1-2-129,0-4 0,0-7 0,-1-11 0,4 14 0,-4-14 0,0 0 0,4-8 0,-4-4 0,1-2 0,-1-3 0,0-5-129,0-2 129,-1-3 0,-1 1-129,0 1 129,-1 3 0,1 4-129,0 1 129,0 6 0,2 11 0,0 0 0,0 0 0,0 0 0,10 2 129,-10-2-129,15 18 129,-5-8 129,1 1 0,3 0 0,-2-5 129,4 2-129,-3-7 0,4-1 129,-2-5-129,3-4-129,-4-2 0,3 0 0,-4 0 0,5-2-129,-4-1 129,1 0-129,-2 5 129,2-2-129,-3 2 129,-12 9-129,20-12 0,-20 12 0,12 0 0,-12 0 0,2 12 0,-2 4 0,0 6 0,0 1 0,-1 4 0,0 2 0,0-1 0,1 1 0,0 0 0,0-5 0,3-4-129,2 0 129,2-3-129,-7-17-258,13 21-516,-13-21-1935,0 0-1677,0 0-387,15 0-387,-15 0-129</inkml:trace>
  <inkml:trace contextRef="#ctx0" brushRef="#br0" timeOffset="71057.0641">14860 9046 3612,'14'10'5031,"-2"6"-387,-7-6-129,-5-10-2322,5 24-774,-5-24-516,0 25-516,0-12-258,0 0 0,-1 2-258,1-15-387,-1 21-1935,1-21-1935,0 0-129,0 0-645,0 0 258</inkml:trace>
  <inkml:trace contextRef="#ctx0" brushRef="#br0" timeOffset="71775.1053">15138 8775 903,'14'-11'3483,"-14"11"129,0 0-645,0 0 0,0 0-387,8 6-387,-8-6-516,0 17-129,0-17-516,0 30-258,-2-9-129,2 4 0,1-2-258,5 8-129,-2-2-258,2 0 0,1-1-258,-4-7-387,8 1-2064,-10-8-2064,-1-14-129,0 0-258,0 0-387</inkml:trace>
  <inkml:trace contextRef="#ctx0" brushRef="#br0" timeOffset="72443.1434">15183 8606 1161,'9'0'4644,"-9"0"-129,0 0 258,14 4-2580,-14-4-129,14 0-645,-14 0-516,18 0 0,-18 0-258,27 0-258,-12-2 0,4 2 0,-1-4 0,3 3-129,-4-2 0,3 1-129,-5-1 129,2 2-129,-4 0 0,-2 1-129,-11 0 129,13 1-129,-13-1 0,0 0 129,4 13-129,-4-13 0,-2 18-129,-2-7 129,-2 2 0,1 2 0,1 4 0,0 0 0,1 1 0,0 2 0,2-1 0,1 3 0,0-2 0,0 5 0,1-1-129,2 1 129,4-1 0,-3 1 0,2 3-129,-2-2 129,-1-2-129,0-3 129,-2-4-129,-1-3 0,-2-1-129,2-15 258,-17 15-129,5-10 0,1-3 129,-2-2-129,0 0 0,2 0-129,11 0-258,-20-7-2451,20 7-1419,0 0-387,-9-10-516,9 10 0</inkml:trace>
  <inkml:trace contextRef="#ctx0" brushRef="#br0" timeOffset="74103.2384">14446 9420 1677,'0'0'3483,"0"0"-516,0 0-645,0 0-516,0 0 0,0 0-645,0 0-258,-6 8 0,6-8-258,-14 3-258,14-3 258,-18 4-387,18-4 0,-20 5-129,8-2 0,12-3 0,-20 9-129,20-9 129,-15 9-129,15-9 129,-15 11 0,15-11 0,-7 13 0,7-13 0,-6 16 129,4-4-129,0-2-129,2 6 129,-3-1 0,3 5-129,0 2 0,0 1 129,0 2-258,0-1 258,0 2-129,0-4 0,0 0-129,0-3 129,0-2 0,-2-5 0,2-1 0,0-11 0,-3 16 0,3-16 0,0 0 0,0 12 0,0-12 0,0 0 0,9 7 0,-9-7 0,12 3 0,-12-3 0,19 2 129,-4-1-129,-1 0 0,1 2 129,1-2-129,1 0 0,0-1 0,0 3-129,-2 1-645,-15-4-1677,20 0-1677,-8-2-516,-12 2-129,17-9 388</inkml:trace>
  <inkml:trace contextRef="#ctx0" brushRef="#br0" timeOffset="74380.2543">14555 9634 5160,'4'19'4773,"-4"-19"-516,14 7-516,-3-2-2838,-11-5-129,27 2-258,-13-2-258,5 0-387,3 0-1290,-5 0-2709,2-6-129,0 1-516,-4-2 129</inkml:trace>
  <inkml:trace contextRef="#ctx0" brushRef="#br0" timeOffset="75087.2947">14919 9477 5031,'15'20'4902,"-12"-8"-516,-1 4 0,4 6-3354,-6-1-258,1 7-129,-1-5-258,0 6 129,0-5-258,0 0 0,0-6-129,0-1-129,0-17 129,0 14-129,0-14 0,0 0-129,0 0 129,1-14 0,0 1 0,-1-6-129,0-3 129,0-2-129,0-3 129,0-1-129,0 5 0,0-1 129,0 6-129,0 5 129,0 13 0,0-11 0,0 11 129,6 6 0,-6-6 0,11 22 0,-2-12 0,-9-10 129,19 17-129,-5-9 129,-2-6 0,3-1-129,-2-1 129,2-6-129,-2-1 0,1 1 258,-4-3-258,0 0-129,-10 9 129,19-13-129,-19 13 129,10-10-129,-10 10 0,0 0 0,12-1 0,-12 1 0,0 0 0,7 14 129,-2-2-129,-4 3 0,0 5 0,0 0 129,0 1-129,-1 2 0,3-4 0,-3 0-129,0 0-129,0-8-387,7 5-1032,-7-16-2967,6 12 0,-6-12-387,0 0-258</inkml:trace>
  <inkml:trace contextRef="#ctx0" brushRef="#br0" timeOffset="75292.3064">15287 9731 5031,'18'18'4773,"-6"1"-387,-9-9-129,-3-10-2967,5 20-387,-5-20-516,0 20-387,0-7-129,0-13-645,0 16-2193,0-16-1290,0 0-258,-8 14-387</inkml:trace>
  <inkml:trace contextRef="#ctx0" brushRef="#br0" timeOffset="75779.3343">15528 9485 774,'-9'30'4386,"0"-14"387,0 4-387,2 7-1935,-8-12-645,13 13-387,-6-12-387,8 12 0,0-8-387,2 2-258,4-6 0,7 1-129,-2-5 0,7-2-129,-2-4 0,3-5 0,-2-1-129,3-1 0,-4-10 0,-2 1 0,-2-6 0,-1-1 0,-4-3 0,-2-4 0,-5 2-129,0-5 129,-5 1-129,-4-1 0,-4 6 0,-1 0 0,-3 5 0,-2 5 0,1 9 0,-1 2 0,4 9-129,-3 3-129,9 8-1161,-4-3-2580,6-3-645,6 0 0,1-14-258</inkml:trace>
  <inkml:trace contextRef="#ctx0" brushRef="#br0" timeOffset="76408.3703">15739 9349 7224,'6'4'4773,"-6"-4"258,19 0-645,-19 0-2967,24-5-774,-12-2 129,3 6-258,-2 0-129,-1 1-258,0 0 0,-12 0 0,16 1-129,-16-1 129,0 0-258,14 16 258,-14-16-129,4 12 0,-4-12 0,0 17 0,0-5 0,0 1 0,0 1 0,0 2 0,-3 0 0,3 0 0,0 1 0,0 2 0,0-2 0,4 1 0,0 1-129,1 2 129,1 3 0,3 0 0,0-1 0,-2 1-129,0 0 129,-1-1 0,-4-4 0,-2-2 0,0-4 0,0-13 0,-14 17-129,1-11 129,-1 0-258,-4-6-387,4 8-1419,-6-8-2580,1 0 0,-3-2-645,1-8 0</inkml:trace>
  <inkml:trace contextRef="#ctx0" brushRef="#br0" timeOffset="76973.4024">14495 8187 4902,'0'0'4644,"5"10"-129,-5 1-387,0 1-2967,1 11-516,1 0-387,3 2-774,8 4-3354,-2 5-516,0 1-258,5 3 0</inkml:trace>
  <inkml:trace contextRef="#ctx0" brushRef="#br0" timeOffset="77680.4429">14620 9196 2451,'0'0'4902,"5"14"-129,-1-3-258,2 5-1419,-6-16-1677,9 29-387,-3-12-903,1-1-2709,2 1-1677,1 0-387,-3 0-387,1 3-129</inkml:trace>
  <inkml:trace contextRef="#ctx1" brushRef="#br0" timeOffset="73158.1844">24796 14727 0,'0'0'0</inkml:trace>
  <inkml:trace contextRef="#ctx1" brushRef="#br0" timeOffset="73371.1966">25028 15213 0,'0'0'0,"0"0"0,0 0 0,0 0 0,25 158 0,-25-158 0,0 0 0,0 0 0,0 0 0,0 0 0,0 0 0</inkml:trace>
  <inkml:trace contextRef="#ctx0" brushRef="#br0" timeOffset="102087.8391">15424 9968 645,'-5'14'3225,"5"-14"-645,0 0 0,0 0-516,12 7-258,-12-7-258,16 0-129,-16 0-129,21 7-516,-10 1 0,5 2-258,-2 1-258,2 2-129,5 3-1290,-6-1-2709,-5-10-258,5 7-387,-15-12 129</inkml:trace>
  <inkml:trace contextRef="#ctx0" brushRef="#br0" timeOffset="103183.9017">15981 9994 1,'0'12'3353,"0"-12"-644,0 0 129,-9 0-1032,9 0-258,0 0-387,0 0-129,-17-6 0,17 6-516,-13-3 129,13 3-387,-16 0 0,16 0-129,-20 0 129,20 0-129,-18 6 129,18-6 0,-16 8 0,16-8 0,-10 14-129,10-14 129,-5 11-129,4 1 0,1-12 129,0 21-129,0-9 0,0 3 0,4 0 0,-2 6-129,2-4 129,-1-1-129,0 5 0,-3 0 129,2-2-258,-2 1 129,0 1 0,0-5 0,-2 3-129,-1-4 129,1-3 0,0-1-129,2-11 129,-3 17-129,3-17 129,0 0 0,0 12 0,0-12 0,0 0 0,16 7 0,-16-7 129,17 1-129,-6-1 0,0 1 0,0 0 0,2 1 0,-2-2-129,1 0-387,2 1-1032,-14-1-2322,18 0-258,-4 0-516,-14 0 387</inkml:trace>
  <inkml:trace contextRef="#ctx0" brushRef="#br0" timeOffset="103475.9184">16058 10212 3870,'2'6'4515,"-2"-6"0,13 0-258,-13 0-2709,13-3-387,-13 3-258,21-8-387,-10 4-258,2 1-258,-1 0-258,-12 3-645,28-4-2451,-15 1-903,-3 3-387,2-2-129</inkml:trace>
  <inkml:trace contextRef="#ctx0" brushRef="#br0" timeOffset="104226.9614">16378 10050 1935,'0'0'4386,"16"0"-258,-16 0 0,0 0-2580,3 19-258,-3-9-129,0 12-516,0-5-129,0 8-258,0-4 129,0 1-258,-2-1 0,2-2 0,0-3 0,0-4-129,0-12 0,2 14 0,-2-14 0,0 0 0,7-7-129,-6-3 0,2-4 0,-3-4 0,0-1-129,0-3 129,0 1-258,-1-5 129,-1 8 0,-1-5 0,2 9 129,-2-2 0,3 16 129,0-13 0,0 13 258,0 0-129,0 0 258,13 10-129,-13-10 129,14 19-129,-14-19 129,19 19 0,-19-19-129,21 13-129,-9-8 129,3-5 0,-2 0-129,1-6 0,0-2-258,0-5 258,-1 1-258,0-2 129,-1-1-129,0 1 129,-4 1-258,-8 13 258,18-19 0,-18 19 258,12-5-258,-12 5 129,9 8-129,-7 6 129,-1 2 129,0 4-258,0 0 129,1 3 0,-1 1 0,1 1-129,-1-5 129,3-1-129,-1-1-129,0-4 0,4 1-129,-7-15-903,13 18-2193,-13-18-1032,13 3-258,-13-3-258</inkml:trace>
  <inkml:trace contextRef="#ctx0" brushRef="#br0" timeOffset="104443.9737">16814 10196 1032,'8'14'3870,"-4"6"387,-4-20-387,0 18-2322,3-3-258,-3-5-387,2 4-387,1-4-645,-3-10-2322,0 12-1290,0-12-387,0 0-129</inkml:trace>
  <inkml:trace contextRef="#ctx0" brushRef="#br0" timeOffset="106608.0974">16922 10089 1548,'7'7'3999,"-7"-7"258,15 3-1935,-15-3-516,18 0-387,-18 0-258,22-1-516,-22 1-258,21-4-258,-10 3-129,-11 1-258,23-4-516,-23 4-1419,11-10-1806,-11 10-129,15-2-258</inkml:trace>
  <inkml:trace contextRef="#ctx0" brushRef="#br0" timeOffset="106948.1171">17214 9941 3870,'0'0'4515,"0"0"129,0 0-1548,14 10-1290,-14-10-129,4 17-645,-4-2-516,5 6-129,-2-1 0,3 1-258,-2 1 0,1 0-129,1-4 0,-3 3-258,2-6-258,-5-15-387,11 21-1677,-11-21-1806,2 14-129,-2-14-258</inkml:trace>
  <inkml:trace contextRef="#ctx0" brushRef="#br0" timeOffset="107616.1553">17270 9884 2451,'11'-3'4773,"-11"3"-258,0 0-129,14-3-2451,-1 3-516,-13 0-129,17 3-516,-17-3-129,21 0-129,-10 0-258,2 0-129,-2 0 0,-1 0 0,-10 0-129,19 0 0,-19 0 0,13 0 0,-13 0 129,0 0-129,14-2 0,-14 2 0,0 0 0,0 0 0,7 7 0,-7-7 0,0 15 0,0-4 0,0-11 0,0 22 0,0-10 0,-1 1 0,1 7-129,0-2 258,0 3-129,0-1 129,3 2-129,1-1 0,3 1 129,-3-1-129,2-3 0,-2-3 0,2 0-129,-5-3 129,1 0 0,-2-12 0,0 17 0,0-17 0,-11 11 0,11-11 0,-16 5 0,16-5 0,-15 1 0,15-1 0,-14 1-129,14-1 129,0 0-258,-14 0-387,14 0-1677,0 0-2064,0 0-387,0 0-258,0 0 0</inkml:trace>
  <inkml:trace contextRef="#ctx0" brushRef="#br0" timeOffset="108968.2326">17565 10353 903,'0'0'4128,"0"0"258,0 0 0,0 0-2580,7 9-258,-7-9-258,20 16-645,-8-7-129,6 5-258,2-2-258,1-1-258,5 4-1548,2-7-2193,-5-6-258,2 3-258,-7-5 0</inkml:trace>
  <inkml:trace contextRef="#ctx0" brushRef="#br0" timeOffset="110268.307">18201 10234 2322,'-12'0'2709,"12"0"-129,0 0-387,0 0-258,0 0-387,-15-7-129,15 7 0,0 0-258,0 0-258,-13-1-129,13 1-129,0 0-129,-13 0-129,13 0 0,-11 3-129,11-3 0,-10 6 0,10-6 129,0 0-129,-16 9-129,16-9 129,0 0-129,-10 14 129,10-14-129,0 0 129,-4 17-129,4-17 0,0 19 0,0-3 0,0 0 0,0 1-129,0 4 0,2 1 0,-2 2 0,1 1 0,-1-3-129,0-1 129,0 1-129,-1-3 129,-2-2 0,2-2-129,0-2 0,1-13 129,-3 18-129,3-18 0,0 0 0,0 11 129,0-11 0,0 0-129,9 1 258,-9-1-129,13 0 0,-13 0 0,16-2 0,-16 2 129,18 0-129,-18 0-129,19-2 129,-19 2-258,15 0-258,-15 0-903,20 0-2193,-20 0-903,15-5-129,-15 5-387</inkml:trace>
  <inkml:trace contextRef="#ctx0" brushRef="#br0" timeOffset="110612.3266">18315 10379 6063,'0'0'5031,"14"0"-387,-14 0-258,0 0-3354,21 0 0,-21 0-258,20 0-387,-20 0-129,21 0-129,-8 0-258,-13 0-258,21 5-516,-21-5-1419,15 0-2064,-15 0-258,14 0-516,-14 0 129</inkml:trace>
  <inkml:trace contextRef="#ctx0" brushRef="#br0" timeOffset="111303.3662">18568 10271 5805,'13'0'5031,"-13"0"-516,1 12-129,4 2-3483,-5-2-129,2 7-129,-2-1-387,1 1-129,-1 0-129,1-3 0,-1-2 0,0-3-129,0 0 129,0-11-129,0 0 0,0 0 0,0 0-129,9-16 0,-6 4 129,0-6 0,1-3 129,-4 1-129,0-3 129,0-1-129,0 3 258,0 3-129,0 1 129,0 6 0,0 11 0,0 0 0,0 0 258,13 0-129,-13 0 129,14 9-129,-14-9 0,21 19-129,-7-14 129,2 0-129,-1-3 0,0-2 0,1 0-129,0-4 0,0-4 129,0-2-129,-1 0 0,-2 1 0,1-3 0,-2 5 0,-12 7 0,18-10 129,-18 10-129,12 0 129,-12 0 0,6 7 129,-6 3 0,2 5-129,-2 2 0,3 4 0,-3 0 0,1 0-129,1 2 0,2-2 0,-2 1-258,0-6-129,4 3-645,-6-19-1548,0 0-1935,0 0-387,0 0-387,0 0 0</inkml:trace>
  <inkml:trace contextRef="#ctx0" brushRef="#br0" timeOffset="111528.379">18980 10395 3870,'6'11'4773,"0"12"-258,-5-10 0,-1-13-2838,0 26-387,0-26-516,0 22-129,0-22-387,0 15-387,0-15-645,0 0-1548,0 0-2193,0 0 0,0 0-516,0 0 129</inkml:trace>
  <inkml:trace contextRef="#ctx0" brushRef="#br0" timeOffset="112128.4134">19067 10309 516,'0'0'4257,"0"0"387,0 0-258,8-12-2193,8 12-258,-16 0-387,24-3-516,-13-3-258,7 6-129,-6 0-387,3 0-258,-2 4-516,-13-4-1161,19 0-2580,-19 0-387,12 7-387,-12-7 129</inkml:trace>
  <inkml:trace contextRef="#ctx0" brushRef="#br0" timeOffset="112563.4382">19355 10147 7224,'12'2'5031,"-7"14"-258,-4-5-258,5 6-3612,-6-3-258,3 8 0,-3-2-387,2 2 0,-2-1-129,2-1-129,-2 1-258,0-5 0,2 2-387,-2-18-1032,1 16-2709,-1-16-387,0 0-258,0 0-129</inkml:trace>
  <inkml:trace contextRef="#ctx0" brushRef="#br0" timeOffset="113175.4733">19522 10154 8901,'0'0'4902,"0"0"-129,12-7-1419,-12 7-2580,12-5 0,-12 5-129,21-6-129,-10 5-258,3 1-129,-3 0 129,1 4-129,-12-4-129,15 17 0,-13-2 0,-1 0-129,-1 1 0,-3 4 0,-4 1 0,-3 1-129,-1-2 0,-2-1 129,0-2 0,2-1 0,2-1 0,-1-3 0,10-12 129,-10 17 0,10-17 0,0 0 0,0 10 129,0-10-129,16 5 0,-4-5 0,0 2 0,2-2-129,1 2-129,-3-2-387,8 5-1290,-20-5-2451,22-2-387,-22 2-129,18-8-387</inkml:trace>
  <inkml:trace contextRef="#ctx0" brushRef="#br0" timeOffset="113595.4973">19750 10108 6708,'36'0'4644,"-20"0"0,-1 0-1419,-1 0-2193,7 0 129,-8 0-258,5 0-387,-5 0-129,-1 2-129,-12-2-258,20 8 129,-20-8-129,9 12 129,-9-12-129,4 17-129,-3-5 129,-1 1 0,0 0 0,0 4 0,0 0 0,-2 3 0,-1 1-129,0 0 129,0 0-129,0-3 0,2 2-387,-4-8-129,5 7-1290,0-19-2451,-2 13-387,2-13-387,0 0 258</inkml:trace>
  <inkml:trace contextRef="#ctx0" brushRef="#br0" timeOffset="113836.5111">19822 10270 5031,'4'6'4902,"11"-2"-258,-4-3-258,-11-1-3225,26-1-258,-14-2-516,1 2-387,3 1-774,-16 0-3096,15-4-774,-15 4 0,14-7-387</inkml:trace>
  <inkml:trace contextRef="#ctx0" brushRef="#br0" timeOffset="114467.5471">20016 10033 4773,'12'-1'4644,"-12"1"258,18-1-516,-6 1-3354,-12 0-258,24-6 0,-24 6-129,25-7-258,-25 7-129,24-7-129,-13 2 0,-1 3-129,-10 2 129,17-1-129,-17 1 0,12 0 0,-12 0 0,0 0 0,12 8 129,-12-8-258,0 20 258,0-8-129,0 0 129,-3 2-258,0 2 258,0-2-129,2 0-129,-3-2 258,4 3-258,-1 1 129,1 1 0,0 0 0,0 0 0,0 0-129,0 0 129,0 0 0,0 2-129,1-2 129,-1-3-129,0 1 129,0-2-129,0-1 129,0-12-129,-3 17 129,3-17 0,-12 7 0,12-7 0,-17 7 0,17-7-129,-18 3 0,18-3-645,-20 5-3225,20-5-516,0 0-258,-13-4-387</inkml:trace>
  <inkml:trace contextRef="#ctx0" brushRef="#br0" timeOffset="115496.606">20294 10461 1419,'11'-2'4257,"-11"2"129,15 2 0,-15-2-2064,26 15-1032,-26-15-129,30 17-516,-16-5-258,9-2-258,-2 2-516,-5-8-1548,2 0-2064,1 0-516,-5-4 0,0 0-258</inkml:trace>
  <inkml:trace contextRef="#ctx0" brushRef="#br0" timeOffset="116387.657">20901 10251 1677,'0'0'4128,"-14"0"129,14 0-258,0 0-2451,-22 0-129,22 0-516,-19 0 0,19 0-258,-19 0-258,19 0 0,-17 0-129,17 0 0,-13 5-129,13-5 129,0 0-258,-11 15 129,11-15 0,-5 16 0,5-2-129,-1 1 0,1 4 129,0 0-129,0 6 0,0 1 0,0 4-129,1-1 258,1-3-258,1 3 129,-1-2-129,-2-1 129,1-4-129,-1 1 0,0-9 0,0 0 0,-1-2 0,1-12 0,-3 15 0,3-15 129,0 0 0,0 0-129,0 0 129,0 0 0,6 4 0,-6-4 0,16 0 0,-16 0 0,19 0-129,-19 0-129,24 1-903,-24-1-3096,20 0 0,-9 0-387,-11 0 129</inkml:trace>
  <inkml:trace contextRef="#ctx0" brushRef="#br0" timeOffset="116659.6725">20953 10489 5289,'13'4'4773,"9"0"-387,-8 1-645,0-5-2709,7 0-258,-1 0-387,2 0-516,0 0-1161,-5 0-2838,-2 0-258,0 0-387,-3-1 129</inkml:trace>
  <inkml:trace contextRef="#ctx0" brushRef="#br0" timeOffset="117310.7098">21282 10326 5676,'2'36'4515,"0"-12"-258,-2 8-1161,0-11-2580,3 7 129,-1-5-387,3-3-129,-1-3-129,-1-2 0,-3-15 0,0 0 0,15 9-129,-15-9 0,9-12-129,-8-3 129,2 1-129,-3-6 0,0-1 129,0-4 0,0-1 129,-2-1 0,-3 2 0,3 2 0,-2 5 129,0 4-129,4 14 129,-2-12-129,2 12 129,0 0 0,0 12 129,5 0-129,-5-12 0,14 20 129,-14-20-258,21 21 129,-8-16 0,1-2 0,-1-1-129,3-2 0,-3-2 0,1-3 0,-3-5 129,1-1-129,0 0 0,-2 0 129,-1-1 0,-9 12 0,15-16 129,-15 16 129,12-7-129,-12 7 129,0 0-129,12 16 0,-10-4 129,2 7-129,-1 0-129,0 4 0,0-1-129,0 0-129,2 0-129,-4-7-645,8 4-2580,-6-7-1032,-3-12-258,7 12-387</inkml:trace>
  <inkml:trace contextRef="#ctx0" brushRef="#br0" timeOffset="117523.722">21679 10524 3225,'6'31'4773,"-3"-13"-387,-1 1 0,-2-7-2967,4 8-258,-4-8-774,0 0-516,3 3-2193,-3-15-1935,4 11-258,-4-11-387</inkml:trace>
  <inkml:trace contextRef="#ctx0" brushRef="#br0" timeOffset="117831.7396">21795 10418 2967,'17'2'4773,"3"0"0,-9-1-129,-11-1-2967,25 0-387,-25 0-516,27-1-258,-17-2-258,4 2-387,0 1-516,-14 0-2322,17-5-1548,-17 5-258,14-3-258</inkml:trace>
  <inkml:trace contextRef="#ctx0" brushRef="#br0" timeOffset="118506.7782">22066 10263 2451,'9'19'4773,"-9"-4"-129,0 4 0,0 5-2322,-4-6-1419,4 8-129,0-7-387,0 5 0,0-7-258,0-2-129,0-5-129,0-10 0,0 0-129,0 0-129,0 0 0,2-10 129,1-5-129,-3-2 0,4 0 129,-4-6 129,1 2 0,-1-2 129,1 3 0,0 1 129,-1 2 0,3 6 0,-3 11 129,5-11 0,-5 11 0,0 0 0,11 7 0,-11-7 0,13 20-129,-6-10 0,-7-10 0,21 16-129,-10-11 0,2-3 0,-3-2 0,3-1 0,0-5-129,-1-2 129,0-3 0,1 0-129,-3-1 129,3 1 0,-1-1 0,-1 2 0,-11 10 129,19-12-129,-19 12 129,13 0-129,-13 0 129,10 17 0,-8-2 0,0 3 0,1 3-129,-1 3 129,-2 3-129,4-1 0,-3 1-129,1-5 0,1 2-516,-3-12-2709,0 0-1032,0-12-516,0 0-129</inkml:trace>
  <inkml:trace contextRef="#ctx0" brushRef="#br0" timeOffset="119098.812">22432 10103 4902,'20'0'5160,"-6"0"-387,-2-2-903,9 2-2709,-9-2-129,10 2-387,-9-3 129,6 3-387,-4-2-129,0 2 0,-2 0 0,0 1 0,-13-1-129,18 6 0,-18-6 0,12 9-129,-12-9 129,5 18 0,-5-18-129,0 21 0,0-6 0,0-1-129,-2 3 129,-1 3 0,1 2 0,1 0 0,0 2 0,1 0 0,0 0-129,0 2 129,0-2 0,2-2-129,3-3 129,-2-1-129,2-2-129,-4-3 129,2-1-129,-3-12-129,0 14 0,0-14 129,-15 8-258,1-6 258,1 0 129,-3-2-129,2 3 258,-2-2-129,5 3-129,-2-4-516,13 0-3483,0 0-258,0 0-516,0 0 129</inkml:trace>
  <inkml:trace contextRef="#ctx0" brushRef="#br0" timeOffset="119687.8457">22085 10759 7611,'31'10'5289,"-15"-6"-387,2 3-516,-1-6-3354,10 11-129,-7-12-129,7 10-258,-4-1-258,3 1-129,-6 2-129,-1-2-258,-1 1-387,-18-11-1677,20 13-2580,-20-13 0,14 10-645,-14-10 0</inkml:trace>
  <inkml:trace contextRef="#ctx0" brushRef="#br0" timeOffset="120347.8835">22770 10749 7611,'0'0'5160,"-1"7"-258,1 8-645,0-4-3354,1 9-129,-1-4-258,7 5 0,-6-1-129,4 3-258,-4-5 0,0 1-129,0 1-129,-1-4 129,0 4-129,-1-6-129,1 3-387,0-17-774,-1 15-2838,1-15-774,0 0-129,0 0-387</inkml:trace>
  <inkml:trace contextRef="#ctx0" brushRef="#br0" timeOffset="120647.9007">22626 11030 4773,'3'12'5289,"17"-10"-129,-5-2-387,0-3-2838,10 3-774,-7-4 0,11 4-258,-7 0-387,7 0-129,-6 0-129,3 0-129,-4 0-129,-2 0-129,-3 5-516,-17-5-2451,19 0-1806,-19 0-258,11-2-516,-11 2-129</inkml:trace>
  <inkml:trace contextRef="#ctx0" brushRef="#br0" timeOffset="123616.0704">19493 7236 1,'116'34'773,"-61"-2"1,-5 1-129,-7 6-129,-2 4 0,-5-3-129,2 2 129,2-5 0,5-6-129,9-6 129,4-3-258,10-8 0,2-4 0,5 1-129,-1-3 129,1-1-258,-2 0 129,-6 3 0,-2-1 129,-6 4-129,1 2 0,2-1 129,1 4-258,-1 1 258,0 4-258,4-1 129,-5 6-129,2 0 0,-4-2 0,-5-1-129,-1-6 129,-5-2 0,-4-8 0,2-5 0,-3-4 129,1 0 129,2-4-129,3 2 258,-1-1-258,4 3 129,-1 6-129,-1 8 0,-2 1 129,-1 4-258,-2 6 129,-4 3 0,3 5 129,-5 1-129,2 1 258,3-1-129,0 2 0,2-2-129,1-1 129,6-4-258,-1-1 129,4-3-129,-1-4 129,2 5-129,-3-1 129,-3 0-129,-3 0 0,-7-1 129,-5 1-258,-6-3 129,-3 0 0,-6 1 0,0-4 0,-3 4 129,-2 3 129,-2 3 129,4 8 0,-3 3 129,1 7-129,-1-2 0,4 6 129,-1-8-258,5-2 0,5-8-258,2-5 129,8-10-129,5-6 0,8-5 0,3-2 0,6-1-129,2 1 129,2 3 0,4 1 0,-2 6-129,-2-1 0,-2 4 0,-5 3 0,-4 3-129,-5 1 129,-7 4 0,-9 1-129,-5 7 258,-11 2-129,0 2 0,-11 1 129,-3 3 0,-2-1 0,-5-1 0,-3 1 0,-8-5 0,1-1 0,-5-2 0,-2-2 0,-2 1 0,-3-4 129,-1-2-129,-1 5 129,1-1 0,-4-2 0,2 1 0,-4 2 0,-2-2 129,3 4-258,-2 3 129,1-2 0,1 3-387,-1-2-1935,0 1-1806,10 3-258,-9-12 129</inkml:trace>
  <inkml:trace contextRef="#ctx0" brushRef="#br0" timeOffset="124580.1256">18656 7068 1032,'96'-28'1548,"-38"23"-129,4 4-387,4 5-387,7 11-258,3 16-387,2 5-258,11 15-774,3 10-1806</inkml:trace>
  <inkml:trace contextRef="#ctx0" brushRef="#br0" timeOffset="125519.1793">17397 7402 2967,'0'0'3096,"0"0"-1677,-9 13-387,9 9-258,0 5-258,8 9-129,1 8 129,4 11-129,8 3-129,5 3 129,3 2-129,6-4-129,9-5 0,6-8 0,13-12-129,8-13 129,5-3 129,8-8-129,8-2 129,8-2-129,4 6 129,2 0 0,-3 12-129,-3 4 129,-9 6-258,-6 5 129,-11 4-129,-10 5 0,-11 6 258,-9 1-129,-3 1 0,-2 4 129,-2 2-258,2 2 129,3 1 0,2 2-129,4-4 0,2 0 0,5-3-129,1-4 129,3-2-129,2-5 258,2-6-129,-1 1 0,-1-3-129,0-1-516,0-5-2838,0 15-258,-12-6-258</inkml:trace>
  <inkml:trace contextRef="#ctx0" brushRef="#br0" timeOffset="126255.2214">16530 7879 645,'-10'41'1548,"10"-18"-258,4 6 129,7-1-258,6 7 0,8 1-258,6 4-516,7 6 129,1 5-387,6 7 129,1 7-129,1 5 129,2 2-129,1 1-129,0 1 129,-3-6 0,4 3-129,-4-4 129,3-2-258,-3-4 129,-6-1-129,0-2 258,1-2-129,-2-2 0,5-7 0,3-4-129,8-6-1548,11 1-1419,-2-18 0</inkml:trace>
</inkml:ink>
</file>

<file path=ppt/ink/ink4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09.744"/>
    </inkml:context>
    <inkml:brush xml:id="br0">
      <inkml:brushProperty name="width" value="0.05292" units="cm"/>
      <inkml:brushProperty name="height" value="0.05292" units="cm"/>
      <inkml:brushProperty name="color" value="#FF0000"/>
    </inkml:brush>
  </inkml:definitions>
  <inkml:trace contextRef="#ctx0" brushRef="#br0">8131 5593 1419,'68'-39'2580,"-25"13"-645,6 0-387,4-6-774,9 0 0,3-4-258,5 0 258,2-5-258,6 2-129,-5-2 129,6 0-387,-9 2 129,1-2-129,-3 7-129,-6 3 0,-3 4 0,-9 2-129,-1 6-129,-9 2-1419,-7 2-1806,1 10 0,-12-7 259</inkml:trace>
</inkml:ink>
</file>

<file path=ppt/ink/ink4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10.848"/>
    </inkml:context>
    <inkml:brush xml:id="br0">
      <inkml:brushProperty name="width" value="0.05292" units="cm"/>
      <inkml:brushProperty name="height" value="0.05292" units="cm"/>
      <inkml:brushProperty name="color" value="#FF0000"/>
    </inkml:brush>
  </inkml:definitions>
  <inkml:trace contextRef="#ctx0" brushRef="#br0">13838 4848 1806,'22'10'2580,"-1"-4"258,9 3-645,3-2-258,14 11-387,2-6-258,13 11-258,3 1-516,10 7 0,-1-2-129,11 5-258,1 5 0,5-3 0,2-1-129,1 2 129,-1-3-129,2 0 129,-4-3-129,-3 1 129,-7 0-129,-7-5-258,-1 6-903,-7-4-2838,-9-7-258,-4-3-258</inkml:trace>
</inkml:ink>
</file>

<file path=ppt/ink/ink4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2:09.377"/>
    </inkml:context>
    <inkml:brush xml:id="br0">
      <inkml:brushProperty name="width" value="0.05292" units="cm"/>
      <inkml:brushProperty name="height" value="0.05292" units="cm"/>
      <inkml:brushProperty name="color" value="#FF0000"/>
    </inkml:brush>
  </inkml:definitions>
  <inkml:trace contextRef="#ctx0" brushRef="#br0">15637 5787 1419,'0'0'2967,"0"0"-129,1-15-258,-1 15-516,0 0-129,0 0-387,0 0-387,0 0-258,-12-13-258,12 13-129,-14-2-129,14 2-129,-21 0 0,11 0-129,-3 0 129,1 1-129,-2 2-129,2 2 129,-1-1-129,13-4 0,-19 9 129,19-9-129,-13 8 129,13-8-129,0 0 0,0 0 129,0 0 0,0 0-129,0 0 129,-9 13-129,9-13 129,-1 13 0,1-13-129,-1 25 129,1-6-129,0 5 129,0 1-129,0 5 0,0 5 0,0 3 129,0 3-129,0-2 129,1 0 0,-1 0-129,0-1 0,0-3 0,0-3 258,-2-6-516,-2 0 516,1-5-516,0-3 129,1-4 129,-1-2 0,3-12-129,-1 15 129,1-15 0,0 0-129,0 0 129,6 5 0,-6-5 0,14 0 0,-14 0 0,21-1 0,-8-2 0,0 1 129,0 0-129,1 2 0,-1 0 0,-1 0 0,-2 0-129,1 2-258,-11-2-903,14 0-2967,-14 0-129,0 0-645,13 0 258</inkml:trace>
  <inkml:trace contextRef="#ctx0" brushRef="#br0" timeOffset="5328.3048">15901 6128 3225,'0'0'3225,"0"0"-258,0 0-645,0 0-258,-2-7-645,2 7-387,0 0 0,5-4-387,-5 4 0,17-1-129,-17 1-258,21-3 0,-10 3-129,6 0 0,-6 0-129,4 0 129,-2 0-129,0 0-129,0 3 129,-2-3-129,1 1 0,-12-1-387,24 1-774,-24-1-1290,14-7-1677,-14 7-387,13-11 129</inkml:trace>
  <inkml:trace contextRef="#ctx0" brushRef="#br0" timeOffset="5648.3231">16201 5932 2967,'17'-15'4515,"-6"8"-129,-11 7-1935,0 0-258,0 0-774,15 10-387,-13 2-516,1 9-129,-3-2-129,4 6-129,-4 2 0,1 2 129,-1-3-258,4 0 129,-3-2-258,0-1 258,1-4-387,-1-4 129,4-1-258,-5-14-903,11 13-2322,-11-13-1032,0 0 129,0 0-387</inkml:trace>
  <inkml:trace contextRef="#ctx0" brushRef="#br0" timeOffset="6191.3541">16395 5944 3612,'13'-13'4773,"-13"13"-387,14-14-1548,-11 0-1290,13 13 129,-9-10-774,9 6-258,-5 1-258,4 3 0,-2 1-129,1 0-129,-2 3 0,-1 4-129,-11-7 258,20 23-258,-15-12 0,1 6 0,-4 0-258,-2-1 258,0 2 0,-2 1 0,-4 2-129,-1-4 129,-2 3 0,-3-2 0,0-3-129,0-1 129,2-1-129,-1-1 129,11-12-129,-16 17 129,16-17 0,0 0-129,-6 15 129,6-15 0,0 0 0,15 12 129,-3-12-129,3 3 0,3-1 129,1-2-129,-3 2 0,4 0-129,-2-1-129,-6-1-1161,6 0-2580,-5-1-645,-13 1-129,16-7-129</inkml:trace>
  <inkml:trace contextRef="#ctx0" brushRef="#br0" timeOffset="6664.3812">16708 5881 5031,'17'-12'4902,"-17"12"-387,22-10-1548,-14-1-1677,13 8 0,-6-5-645,5 7-129,-1-5-129,1 6 129,-4 0-387,3 0 129,-5 0-129,2 1 0,-5 4 0,-1 0 0,-10-5-129,19 16 129,-19-16 0,10 19-129,-6-7 0,-1 3 129,-2 2-129,-1 0 0,0 2 0,0 2 0,-4-1 0,-1 4 0,3-3 0,-1 0 129,2-2-258,0-1 258,1-1-258,0-1 258,0-1-258,0-4 129,0 1-258,0-12-258,2 20-516,-2-20-1935,0 0-1548,-6 9-516,6-9 0</inkml:trace>
  <inkml:trace contextRef="#ctx0" brushRef="#br0" timeOffset="6912.3954">16789 6060 1677,'9'-10'4644,"14"1"0,-8 4-129,0-7-2709,9 12-258,-5-6-516,6 6-387,-2 0-387,-1 0-129,0 1-516,-3-1-645,5 5-2709,-8 1-903,-2-1-129,-1 1 0</inkml:trace>
  <inkml:trace contextRef="#ctx0" brushRef="#br0" timeOffset="7116.4069">17214 6130 3354,'18'18'4386,"-18"-18"129,10 13-1935,1 3-387,-11-16-1032,5 23-258,-5-11-516,0 1-258,0 3-387,0-16-1806,-17 20-2193,17-20-258,-14 14 0</inkml:trace>
  <inkml:trace contextRef="#ctx0" brushRef="#br0" timeOffset="8263.4725">17604 5840 2709,'0'0'4773,"0"0"-129,0 0-129,0 0-2709,6 5-516,-2 11-387,-4-1-387,0 7-129,0 2-258,-1 3 258,-3 2-258,1 0 0,-1-1-129,1-3 129,2-3-129,-2-5 0,2-5 0,1-12 129,0 0-258,0 0 129,0 0 0,1-12-129,2-5 129,-2-3 0,1-4 0,-2-3-129,0-6 129,0 1-129,0-3 258,-2 2-258,2 7 129,-1 2 0,1 5 0,0 9 0,0 10 129,0 0-129,11 12 0,-4 5 129,2-3-129,0 4 129,4-2-129,-1-3 129,4-6 0,1 0-129,0-7 129,2 0-129,2-3 0,0-8 0,2-1 129,0-3-129,1-2 0,2 0 0,0 2 0,-1-2 0,-2 3 0,0 3 129,-5 7-258,-1 3 258,-4 1-129,-4 12 0,-3 2 0,-3 7 0,-3 6 129,0 0-129,0 4 129,0 0-129,-1-1 129,-2 0-129,0-1 0,2-2 129,0-5-258,0-5 0,1-1-387,0-16-903,0 0-2967,0 0-387,0 0-129,0 0-516</inkml:trace>
  <inkml:trace contextRef="#ctx0" brushRef="#br0" timeOffset="8564.4898">18149 5944 4128,'0'0'4902,"18"7"0,-18-7-387,16 10-2967,-16-10-645,30 0 129,-13 0-645,8 0 0,-4-3-129,2 1-129,0-1-129,1 1 0,-2 2-258,-8-4-903,8 4-3096,-12-1-387,-10 1-387,17-2-129</inkml:trace>
  <inkml:trace contextRef="#ctx0" brushRef="#br0" timeOffset="8879.5078">18616 5757 5805,'13'1'5031,"-7"20"-258,-6-4-1419,0-17-1935,0 39-129,0-17-516,0 7-129,0-2-387,2 4 0,2 0 0,-2 1-129,0-4-129,1-3 0,-1-1-129,-1-7-129,4 2-387,-5-19-1032,0 0-2838,0 0-387,12 4-258,-12-4-129</inkml:trace>
  <inkml:trace contextRef="#ctx0" brushRef="#br0" timeOffset="9719.5557">18779 5610 1548,'0'0'4515,"0"0"387,-2 10-1032,2-10-1419,0 0-516,0 0-903,0 0-129,0 0-387,13-3 129,-13 3-258,19-4-129,-9 0 0,4 4 0,-3-2 0,6 2-129,-4 0-129,5 2 129,-6 1-129,4 2 0,-3-2 129,1 3-129,-1-3 0,-2 0 0,0 0 0,0 1 0,-11-4 0,16 9 0,-16-9 0,11 15 0,-11-15 0,6 16 0,-6-3-129,0-1 129,0 4 0,0 2 0,0 1 0,0 1 0,-3 5 0,2 1 0,0 0-129,0 4 258,0 1-258,1 1 129,0 3 0,0-1 0,0 0 0,3 0 0,1-2 0,0-2 0,4 0 129,-1-6-129,-1-2 129,0-4-129,-2-2 0,-4-6-129,0-10 129,0 12-129,0-12 0,-18 4 0,7-1 129,-4-3 0,0 0 0,2 0 0,-1 0 0,3 0 0,11 0-258,-17 0-1161,17 0-3096,0 0-129,0-8-516,0 8-129</inkml:trace>
</inkml:ink>
</file>

<file path=ppt/ink/ink4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14.904"/>
    </inkml:context>
    <inkml:brush xml:id="br0">
      <inkml:brushProperty name="width" value="0.05292" units="cm"/>
      <inkml:brushProperty name="height" value="0.05292" units="cm"/>
      <inkml:brushProperty name="color" value="#FF0000"/>
    </inkml:brush>
  </inkml:definitions>
  <inkml:trace contextRef="#ctx0" brushRef="#br0">5009 7643 516,'40'-32'3096,"-13"8"-258,6-3-258,6-8-645,3-2-516,13-5-258,0-5-258,9-2-129,-1-6-258,7 0 0,-3-2 0,3 8-258,-8-3-129,-2 7 0,-10 2-258,-4 7 129,-7 14-387,-13 1-387,-3 15-1677,-9 1-1548,-14 5 0,6 6-129</inkml:trace>
</inkml:ink>
</file>

<file path=ppt/ink/ink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17.628"/>
    </inkml:context>
    <inkml:brush xml:id="br0">
      <inkml:brushProperty name="width" value="0.05292" units="cm"/>
      <inkml:brushProperty name="height" value="0.05292" units="cm"/>
      <inkml:brushProperty name="color" value="#FF0000"/>
    </inkml:brush>
  </inkml:definitions>
  <inkml:trace contextRef="#ctx0" brushRef="#br0">8829 6881 1419,'34'17'2451,"-7"-5"129,6 5-129,10 2-645,1-5-258,13 8-387,1-5-129,10 7-258,-5-5-129,5 8-258,-6-1 129,-1 0-387,-8 5 0,0-1-129,-6 5 0,-3 1 0,-2-2-129,0-1-516,3 3-2322,1-3-1032,-5-8-387,6 3 0</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0:41:36.385"/>
    </inkml:context>
    <inkml:brush xml:id="br0">
      <inkml:brushProperty name="width" value="0.05292" units="cm"/>
      <inkml:brushProperty name="height" value="0.05292" units="cm"/>
      <inkml:brushProperty name="color" value="#002060"/>
    </inkml:brush>
  </inkml:definitions>
  <inkml:trace contextRef="#ctx0" brushRef="#br0">10256 13007 129,'0'11'3354,"0"-11"516,-6 16-387,6-16-1161,-10 12-645,10-12-258,-3 13-129,3-1-387,0-12-129,0 16-258,-4-6 129,4 9-129,-3-2-129,3 9 0,-4-1 0,3 7 0,-1 3-258,1 0 0,-2 2 0,3 2 0,0 0-129,0 2 129,0 3-129,0 0 129,0 1 0,0 3-129,0 1 0,0-3 0,0 7 0,0 1-129,0-5 258,0 3-387,0-3 387,-1 2-387,0-1 387,0-1-258,0-6 258,-1 3-129,1-2 0,-1-1 129,2 0-129,-1 1 0,1-5 0,-1 2 0,-1 3 0,2-5 0,0 0 0,0 0-129,0-2 129,4 0-129,-2 1 129,3-1-129,0 0 258,-1 2-258,0-3 129,2-1 0,-3-1 0,1 1 0,-1-2 0,0 1 0,-2 0 0,1-3 0,-1 4 0,2 0 0,-2-1 0,-1 1 129,1-2-258,-1-2 258,1 1-129,3-2-129,-2 2 258,0-1-258,0 2 258,0-1-387,0 1 387,2 1-258,-2-4 129,2-2 0,-1 4-129,0-8 0,1 3 0,-2-2 0,1-4-129,-2 0 0,0 4 0,0-4 129,-1-4-129,0 5 129,0-4 0,0 1 129,0-1-129,0-2 0,0 0 129,0-2 0,0-1-129,0-1 129,-1-1 0,1 0 0,0-11 0,-2 22 129,1-2-129,-2-8 129,2 7-129,-2 1 129,0-2-129,1-3 129,0 1-129,1-1 129,1-15-129,0 0 0,0 0 0,0 0 0,0 0 0,0 0-129,0 0 258,-3 11-258,3-11 0,0 14 0,0-14 129,0 0-129,-2 14-129,2-14 0,0 12-258,0-12-1032,0 0-2322,0 0-258,0 0-258,-10-15-258</inkml:trace>
</inkml:ink>
</file>

<file path=ppt/ink/ink5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35.544"/>
    </inkml:context>
    <inkml:brush xml:id="br0">
      <inkml:brushProperty name="width" value="0.05292" units="cm"/>
      <inkml:brushProperty name="height" value="0.05292" units="cm"/>
      <inkml:brushProperty name="color" value="#FF0000"/>
    </inkml:brush>
  </inkml:definitions>
  <inkml:trace contextRef="#ctx0" brushRef="#br0">13473 7590 258,'33'-32'2709,"-10"15"-387,3-3 129,6-1-387,0-5-387,5 1-129,1-7-387,6 4-258,-4-5-258,8 1-129,-2-3 129,6 3-387,-1-4 129,7 5-129,-3-4 0,1 4 258,1-1-516,3 2 387,-7 2-387,0-3 258,-5 2-258,0 1 129,-2 3-129,2 1 0,-5-2 0,0 4 0,1-3 0,0 6-129,-2 0 258,-1 3-258,-1-3 258,-3 2-258,-5 3 129,-3-2-516,-2 8-1290,-4-4-2580,-6-2 129,-2 6-516</inkml:trace>
</inkml:ink>
</file>

<file path=ppt/ink/ink5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37.221"/>
    </inkml:context>
    <inkml:brush xml:id="br0">
      <inkml:brushProperty name="width" value="0.05292" units="cm"/>
      <inkml:brushProperty name="height" value="0.05292" units="cm"/>
      <inkml:brushProperty name="color" value="#FF0000"/>
    </inkml:brush>
  </inkml:definitions>
  <inkml:trace contextRef="#ctx0" brushRef="#br0">18068 6520 2451,'11'12'2709,"7"2"-387,0 4-258,0-5-258,7 9-387,-2-3-258,12 10-387,-5-6 129,9 10-387,-2-7 129,6 7-258,2 0-129,3 4 129,-3-1-129,4-1 129,0 1-258,-1-1-129,-2 2 129,-2-2-258,-3 0-258,-7-9-1548,-2 3-2193,1 3-387,-8-5-129</inkml:trace>
</inkml:ink>
</file>

<file path=ppt/ink/ink5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2:56.445"/>
    </inkml:context>
    <inkml:brush xml:id="br0">
      <inkml:brushProperty name="width" value="0.05292" units="cm"/>
      <inkml:brushProperty name="height" value="0.05292" units="cm"/>
      <inkml:brushProperty name="color" value="#FF0000"/>
    </inkml:brush>
  </inkml:definitions>
  <inkml:trace contextRef="#ctx0" brushRef="#br0">17743 7772 3096,'0'0'4386,"0"0"-387,0 0-903,0 0-903,0 0-903,0 0-129,-8-7-516,8 7 0,0 0-387,0 0 0,-17-8-129,17 8 0,-12 0-129,12 0 129,-19 0-129,8 0 0,0 0 129,0 0-129,0 1 387,11-1-387,-17 3 258,17-3-258,-13 7 129,13-7-129,-5 13 0,5-13 0,0 21 0,0-3 0,0 2 0,2 5 0,1 4 0,0 2 0,0 4 0,0 1 129,0 3-258,-2 2 258,-1 0-129,0-4 0,0-1-129,0-1 258,-3-3-258,-1-6 129,3-3 0,-2-6-129,2-4 0,1-13 129,-1 16 0,1-16-129,0 0 129,0 0 0,9-3 0,-9 3 0,18-13 0,-9 6 0,5 0 0,0 0 129,1 2-129,0 3 0,-1 0 0,0 2 0,0 0 0,-3 0-129,1 1-387,-12-1-774,12 1-2967,-12-1-387,0 0-129,0 0-258</inkml:trace>
  <inkml:trace contextRef="#ctx0" brushRef="#br0" timeOffset="4456.2549">18164 7900 1419,'0'0'2193,"0"0"-129,0 0-258,0 0-258,0 0-258,-6-9-258,6 9 0,0 0-258,0 0-387,-11 0 129,11 0-129,0 0-129,-16 11 129,16-11-129,-17 16 0,6-6 0,0 5 129,-2-1 129,2 6-258,-3-1 129,5 5 0,-1-1 0,5 5 258,2-2-258,3 3-129,1-2 129,9 2-129,0-7 0,4 2 0,2-7-129,2-4 129,0-4-129,2-2 0,-1-7-129,1 0 129,2 0-129,-1-8 0,-2-1 0,-2-3 0,1-4 129,-2 2-129,-3-2 0,0-4-129,-3-1 258,-5-2-129,0-1 0,-2-4 0,-3 1 0,0-5 0,-5-1 0,-5 4 0,-3 0 0,-2 3 0,-1 2 0,-3 6-129,-2 3 129,1 8 0,-2 6-258,1 1 129,1 7-258,-3 1-258,7 13-516,-7-7-1419,7 7-1806,7 2-258,-1-2-129</inkml:trace>
  <inkml:trace contextRef="#ctx0" brushRef="#br0" timeOffset="4800.2746">18478 8156 3096,'15'14'4515,"-15"-14"-129,12 13-516,-6 5-2451,-6-6-258,0 7-645,-4-1-258,-1 3 0,-4-6-258,0 2-129,0 2-516,-3-9-1161,12-10-2322,-17 20-387,17-20-129</inkml:trace>
  <inkml:trace contextRef="#ctx0" brushRef="#br0" timeOffset="5904.3376">18858 7858 1548,'13'-2'4386,"-13"2"129,3 6-1548,7 11-774,-10 0-129,3 12-645,-3-4-516,0 8-258,-1 2-258,0 1-129,-4-5 0,4-2-129,-1-7 129,2-2-258,0-6 0,0-14 0,0 0 0,0 0-258,9-3 258,-6-11-129,1-1-129,-3-8 129,3-2 0,-4-4 0,0-1 0,0-5 0,0 1 129,-1 3 0,-2 2 0,1 6 129,-1 2-129,2 7 129,1 14 0,0-13 0,0 13-129,0 0 129,0 0 0,11 8 0,-11-8 0,20 15 258,-10-6-129,3 0 0,0 1-129,3-1 129,-1-3 0,2-1-129,2-3 0,2 0 0,-1-2 0,1 0-129,0-7 129,0 0-129,-2-2 129,0 0-129,-6 0 0,1-2 129,-14 11 0,18-16-129,-18 16 129,11-9-129,-11 9 258,0 0-258,4 7 129,-4 3-129,0 3 0,0 6 129,0 2-129,0 3 0,-1 0 0,-2 3 129,1 2-129,-1-1 0,0-2 0,2 0 0,-1-3 0,1-3 0,1 1-258,0-9-258,1 1-387,-1-13-2064,0 0-1806,0 0-129,15 0-645,-15 0 388</inkml:trace>
  <inkml:trace contextRef="#ctx0" brushRef="#br0" timeOffset="6261.3581">19476 8014 2709,'0'0'4773,"0"0"-129,0 0-129,24-7-2967,-24 7-129,24-5-258,-11-1-387,9 6 0,-3-5-387,6 4 0,-3-3-129,3 1 0,-2 1-129,-3-2-129,0 1 0,-3 1-129,-1 0-129,-5-2-258,3 4-645,-14 0-2451,0 0-1161,0 0-129,11-1-387</inkml:trace>
  <inkml:trace contextRef="#ctx0" brushRef="#br0" timeOffset="6595.3772">20057 7818 5160,'0'0'5160,"0"0"-258,0 0-387,6-11-2967,-6 11-516,0 13-258,0 3-258,0 1-258,0 8 0,0 3 0,0 2 129,0 3-387,0 1 129,0 0-129,0-2 0,0-1-129,-1-7-258,1-2-387,0-22-903,1 21-3096,-1-21-258,0 0-129,0 0-258</inkml:trace>
  <inkml:trace contextRef="#ctx0" brushRef="#br0" timeOffset="7331.4193">20176 7709 3612,'10'-11'5031,"-10"11"-258,19-12-129,-13 0-3096,14 12-516,-6-10-129,7 7-387,-1-1-129,6 3-258,-4-3 129,4 1-258,-3 1 129,2 0-129,-4 0 129,0 2-129,-1-3 0,-3 3 0,-5-2 0,-1 2 129,-11 0-129,15 0 0,-15 0 129,0 0-129,6 14 129,-6-14-129,0 22 0,0-5 258,0 2-129,-2 2 0,-2 2 129,-2 5-258,3 0 387,-1 1-258,2-1 0,2 1-129,-1 0-129,1 3 258,0 0-129,0-3 0,3 2-129,1-2 129,0 0 0,4-4 0,-1 0 0,-2-5 0,1 2-129,1-8 129,-3-2 0,-1 0 0,-3-12 0,3 13 0,-3-13 0,0 0 0,-10 11 0,10-11 0,-22 9 0,10-5 129,-1 1-129,0 2 0,2-3 0,11-4 0,-17 11 0,17-11-129,0 0-516,0 0-645,0 0-3354,0 0-258,0 0-129,0 0-516</inkml:trace>
</inkml:ink>
</file>

<file path=ppt/ink/ink5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1:00.257"/>
    </inkml:context>
    <inkml:brush xml:id="br0">
      <inkml:brushProperty name="width" value="0.05292" units="cm"/>
      <inkml:brushProperty name="height" value="0.05292" units="cm"/>
      <inkml:brushProperty name="color" value="#FF0000"/>
    </inkml:brush>
  </inkml:definitions>
  <inkml:trace contextRef="#ctx0" brushRef="#br0">4528 16436 774,'13'0'1935,"7"0"258,-9 0-258,-1 0-258,6 0-258,-2 0-258,7 0-387,-5 0-258,9 1 129,-4 0-129,7 2 0,-4-1 0,6 0 129,-5 1-258,5 2 0,-3-1 129,1 0-129,5-3-129,4 6 0,-4-2-129,5-2-129,-1 2 129,4 0 0,0-2-129,1-2 0,0 4 129,2-3 0,4 1 0,-1-1-129,1-2 258,1 5-129,-2 1-129,0 0 129,-2 0-129,-2-1 0,0 2 0,1 2 0,-1-2-129,1-4 129,0 2 0,1 1 0,2-1 0,0 2 0,1-1 0,-1 0 0,2 3 129,0 2-129,-1-1 0,3-1 0,-3 4-129,0-3 129,0 2 0,-1 1 0,0-5-129,1 4 129,0 0 0,1-2 0,1 2-258,0 3 258,2-6 0,1 0 0,1 2-129,0-2 129,0-1 0,-2 2 0,1-3 0,1 2 0,-3-1 0,-2 4-129,0-4 129,-1 1 0,3 5 0,-1 1 0,0-3-129,0 2 129,3 0 0,-4 1 0,2-2 0,0 3 0,-3-4 0,0-4 0,3 6 0,-5-2 0,2 2 0,-3-2 0,2 1-129,-2 1 129,1-1 0,0-1 0,-2 0 0,1 2 0,0-3 0,0-2 0,1 5 0,-3-2 129,0-2-129,1 5 0,-4-4 129,4 6-129,-2-7 0,-1 5 129,-2-7-129,0 6 0,0-2-129,1 2 258,-3-4-129,0 0 0,-2 0 0,-1 1 129,0 6-129,1-7 258,-1 6-258,-1 2 129,4-1-129,-5 0 129,1 7-129,-1 1 129,0-7-129,-1 5 129,-1-12-129,0 4 0,0 2 0,0 2 129,3-11-129,1 1 0,0-1 0,1 8 0,-2-6 129,1-1-129,1-1 129,0-3-129,-2 4 0,0-9 129,0 7 0,1-2-129,1 7 258,-2 0-258,1-9 258,-1 2-258,0 5 129,-33-10-387,61 30 387,-61-30-129,58 10-129,-58-10 129,54 13 0,-54-13 129,49 14-258,-49-14 645,51 15-645,-51-15 0,52 4 387,-52-4-516,53 13 0,-53-13 0,54 0 258,-54 0-387,55 5 258,-55-5 129,57 0-258,-57 0 387,58 4-129,-58-4 0,61 16 0,-61-16 258,61-7-258,-61 7 0,61 12 0,-61-12 258,57 3-387,-57-3 0,59 10-1161,-59-10-3225,0 0 0,74 12-645</inkml:trace>
</inkml:ink>
</file>

<file path=ppt/ink/ink5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1:02.014"/>
    </inkml:context>
    <inkml:brush xml:id="br0">
      <inkml:brushProperty name="width" value="0.05292" units="cm"/>
      <inkml:brushProperty name="height" value="0.05292" units="cm"/>
      <inkml:brushProperty name="color" value="#FF0000"/>
    </inkml:brush>
  </inkml:definitions>
  <inkml:trace contextRef="#ctx0" brushRef="#br0">9331 16326 903,'14'1'3354,"-14"-1"-129,0 0-1548,21 2 129,-21-2-258,21 4-258,-21-4-258,26 8 0,-15-8-258,6 7-129,-1-4-129,5 4-516,-2-3 387,4 2-387,-2 1 387,5 3-387,-1-1 129,5 1-258,-1 1 258,4 1 0,0 1-129,-1 0 129,2 1-258,0 3 258,-2-3-129,0 1 0,0 0 0,-1 0 0,0 2 0,0 2 0,-1 0 129,0-2-129,-1 9 0,-1-4 0,-1 5 0,1-4 129,-1 4-129,-2-2 129,1-1-129,0 0 129,-3-4-129,2 2 129,-5-5 0,3 2-129,3-3 0,0 3 129,-2-4 0,0 2-129,2-2 0,-2-1 129,2 3-129,1 2 129,-5-1-129,-1-1 0,2 4 0,3-2 129,-3 1-129,1-1 0,-1-4 0,0 3 0,-1-2 0,1-2 0,2 1 129,0 1-129,1 0 129,0-2-129,2 8 129,0-6-129,2 6 0,-2 2 129,-2-2-129,-2-1 0,1 6 129,-2 2-129,0-3 0,-3 6 0,3-5 0,1 5 0,-3-10 0,2 4 0,2-7 129,-2 1-645,8 3-1548,-3-5-2580,-28-18-258,46 27-645</inkml:trace>
</inkml:ink>
</file>

<file path=ppt/ink/ink5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1:03.417"/>
    </inkml:context>
    <inkml:brush xml:id="br0">
      <inkml:brushProperty name="width" value="0.05292" units="cm"/>
      <inkml:brushProperty name="height" value="0.05292" units="cm"/>
      <inkml:brushProperty name="color" value="#FF0000"/>
    </inkml:brush>
  </inkml:definitions>
  <inkml:trace contextRef="#ctx0" brushRef="#br0">11601 16220 2451,'0'0'2838,"0"0"-516,0 0-516,0 0-258,0 0-129,0 6-258,3 14-129,-3-20-129,0 35-387,0-16 258,1 14-258,-1-4 0,1 5-258,3 6 258,-1 1-516,0 10 129,1 4 129,0 1-258,0 2 258,0 2-258,2 3 129,0-2-129,0 2 129,1-11-258,-1 5 258,-3-4-129,3 2 129,-3-4-129,0 3 0,-1-4-129,1-4 129,1 0-903,-4-2-3354,4-22 0,4-10-645,-8-12 387</inkml:trace>
</inkml:ink>
</file>

<file path=ppt/ink/ink5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1:13.598"/>
    </inkml:context>
    <inkml:brush xml:id="br0">
      <inkml:brushProperty name="width" value="0.05292" units="cm"/>
      <inkml:brushProperty name="height" value="0.05292" units="cm"/>
      <inkml:brushProperty name="color" value="#FF0000"/>
    </inkml:brush>
  </inkml:definitions>
  <inkml:trace contextRef="#ctx0" brushRef="#br0">12123 17887 1161,'0'0'2322,"0"0"-258,0 0-129,0 0 0,17-48-387,-4 24-258,-4 4-129,7 6-645,-1 2 0,4-13 387,1 1-387,6 10-258,-2-5 129,7-3 0,3-3-387,3-10 516,4 5-645,3-11 258,1 0-129,2-10 0,1 10 0,1-3 0,1 1 0,2-5 0,-3 5 0,4 3 0,0 6 0,2-7-129,-2 5 258,2-3-129,-1 5 0,0 0 0,1-2 129,-2 2-129,-2 3 0,0-3 0,-2-2 129,-1 3-129,0 1 129,-3 2-129,-3-2 129,1-1 0,-3 2 0,4 7-129,-6-3 258,2 3-258,4-3 129,-1 3 0,1 2-129,1 0 129,-1-2 0,2 2 0,-4-2-129,1 2 0,-3 0 0,-1 1 129,-4 2-129,3-8 0,-7 0 0,4 1 129,-3 1-129,1 2 129,-3-2 0,0 1-129,3 0 0,-4 8 129,-1 3-129,-2 0 0,-3 4 0,-4-1 0,-2 8-129,-17 2-516,24-3-2838,-24 3-1032,0 0-129,0 10-129</inkml:trace>
</inkml:ink>
</file>

<file path=ppt/ink/ink5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19:06.661"/>
    </inkml:context>
    <inkml:brush xml:id="br0">
      <inkml:brushProperty name="width" value="0.05292" units="cm"/>
      <inkml:brushProperty name="height" value="0.05292" units="cm"/>
      <inkml:brushProperty name="color" value="#FF0000"/>
    </inkml:brush>
  </inkml:definitions>
  <inkml:trace contextRef="#ctx0" brushRef="#br0">11495 17856 3225,'0'0'3483,"0"0"-774,0 0-258,0 0-516,0 0-129,0 0-516,0 0-516,0 0 129,0 0-387,0 0 0,0 0-129,0 0-129,2 68-129,-2-68 258,0 0-258,4 82 129,-4-82 0,0 65-129,0-65-129,0 68 129,0-68-129,0 63 0,0-63-129,0 0 0,-4 50-129,4-50-645,0 0-2193,0 0-1548,0 0-129,0 0-258</inkml:trace>
  <inkml:trace contextRef="#ctx0" brushRef="#br0" timeOffset="776.0444">11307 18314 2580,'0'0'3870,"0"0"-516,0 0-774,0 0-387,0 0-258,0 0-645,0 0-129,0 0-258,0 0-129,0 0-258,0 0 0,0 0 129,46 5-258,-46-5 0,0 0 0,60-10-129,-60 10-129,51 0 129,-51 0-129,57 10-129,-57-10 129,57 1-129,-57-1-129,55 3 129,-55-3-129,0 0-258,71-8-1161,-71 8-3096,0 0-387,0 0-129,49-38-387</inkml:trace>
</inkml:ink>
</file>

<file path=ppt/ink/ink5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1:15.701"/>
    </inkml:context>
    <inkml:brush xml:id="br0">
      <inkml:brushProperty name="width" value="0.05292" units="cm"/>
      <inkml:brushProperty name="height" value="0.05292" units="cm"/>
      <inkml:brushProperty name="color" value="#FF0000"/>
    </inkml:brush>
  </inkml:definitions>
  <inkml:trace contextRef="#ctx0" brushRef="#br0">12455 18093 645,'0'0'1935,"0"0"258,54-1 0,-54 1-129,0 0-258,56-35-387,-56 35-258,49-13-129,-49 13-129,61-22-258,-61 22 0,83-40-258,-83 40 129,101-30-258,-44 12 129,8 0 0,5 0-258,9-10 0,1 14 129,6-11-129,4 6 258,7-7-258,2-2 0,5-2 129,-1-4-258,1 9 129,2-6 0,-3-10 0,-2 0-258,1-7 129,-2-1 129,1 5-129,-2 3 0,1-5 129,-1 2-129,1 1 0,2 7 0,0 3 0,0 1 129,1 0-129,0 1 0,2-1 0,0 0 129,1 6-258,1-3 258,-3-2-258,3 5 258,0-2-258,-3 0 258,2-3-129,-3 2 0,1-4-129,2 1 129,1 2 0,0-4 129,-3 2-129,0 3 0,1 0-129,-4 0 258,1 5-129,0 1 129,1 0-258,-3 1 258,1 1-129,2-1 0,-2 3 129,0-2-258,3 0 129,-3 1-129,-1-6 129,0 0-129,-3 0 129,-4 1 0,0 0-129,-3 0 129,-1 1 0,-3-1 129,-6 6-258,-2 4 129,-2-2 0,-3-1 0,-5 4-129,-4 2 129,-6 0 0,-5 3 0,-7-1-258,1 10-1419,-12-2-2838,-7 1-258,-7 1-258</inkml:trace>
</inkml:ink>
</file>

<file path=ppt/ink/ink5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5:57.30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4221 9143 1032,'0'0'1161,"-16"-4"-258,16 4-129,0 0-258,-15 10 0,15-10-258,-15 22 129,6-8-258,-1 9 129,1-1 129,-1 8-258,-2 2 258,-3 12-258,4 3 129,-4 7-258,0 5 129,-1 6 0,1 3-129,-4 3 0,0-1 129,-1 1 0,0-3 129,0-3-129,-2-10 129,0 0 0,4-6 258,-2-7-129,6-3 258,0-11-129,3-4 0,2-7-258,5 0 258,4-17-387,0 0 0,0 0 0,0 0-129,0 0 0,0 0-129,10 0-645,-10 0-516,14-27-1677,-14 27-129,19-28-129</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0:41:08.970"/>
    </inkml:context>
    <inkml:brush xml:id="br0">
      <inkml:brushProperty name="width" value="0.05292" units="cm"/>
      <inkml:brushProperty name="height" value="0.05292" units="cm"/>
      <inkml:brushProperty name="color" value="#002060"/>
    </inkml:brush>
    <inkml:brush xml:id="br1">
      <inkml:brushProperty name="width" value="0.06667" units="cm"/>
      <inkml:brushProperty name="height" value="0.06667" units="cm"/>
      <inkml:brushProperty name="color" value="#002060"/>
      <inkml:brushProperty name="fitToCurve" value="1"/>
    </inkml:brush>
    <inkml:context xml:id="ctx1">
      <inkml:inkSource xml:id="inkSrc22">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1-12-04T20:40:44.421"/>
    </inkml:context>
  </inkml:definitions>
  <inkml:trace contextRef="#ctx0" brushRef="#br0">10186 12485 1161,'-11'0'1806,"11"0"-129,-13 4 387,13-4-258,0 0 129,0 0-387,-14 0-129,14 0-387,0 0 0,0 0-258,-14-4 0,14 4-258,0 0 0,-12-1 0,12 1-258,-14-1 0,14 1 0,-12 0 0,12 0-129,-14 0 129,14 0-129,0 0 0,-15 7 0,15-7 0,0 0 0,-8 15-129,8-15 0,-5 13 0,5-13 0,-8 12 0,8-12 0,-3 14 0,3-14 129,0 11-129,0-11 0,2 11 129,-2-11-129,0 0 129,14 14-129,-14-14 0,0 0 129,12 13-129,-12-13 0,14 5 129,-14-5-129,16 7 0,-16-7 129,16 5-129,-16-5 0,18 5 129,-18-5-129,15 7 0,-15-7 0,14 3 129,-14-3-129,12 5 0,-12-5 0,0 0 0,12 4 258,-12-4-258,10 3 0,-10-3 0,12 0 0,-12 0 0,16-1 0,-16 1 0,18-7 0,-18 7 0,14-11 0,-14 11 0,12-13 0,-12 13 0,9-12 129,-9 12-129,6-17 0,-6 17 0,5-12 0,-5 12 0,0-14 0,0 14 0,0-13 129,0 13-129,-7-11 0,7 11 0,-13-12 0,13 12 0,-18-10 0,18 10 0,-22-9 0,11 5 0,-2 0 0,-3 4 0,3-3 0,-4 3 0,2-1-129,-1 1 129,2-1 0,-1-1-516,15 2-387,-24 2-2064,14 3-1161,10-5-129,-19 12-258</inkml:trace>
  <inkml:trace contextRef="#ctx0" brushRef="#br0" timeOffset="8676.4962">11372 12359 1548,'0'12'3483,"0"-12"387,0 0-1290,0 0-129,0 0-903,0 0-258,-8 0-387,8 0 129,0 0-387,-11 17 0,11-17-258,-13 24 129,5-11-129,-2 5 0,1-1 0,-3 3-129,-1 3-129,-1-1 0,-2 1-129,2 2 129,-3-2-129,3 0 129,0-3-129,4-3 129,-1-5 0,4 0-129,7-12 0,-11 13 129,11-13 0,0 0-129,0 0 0,-9 11 0,9-11 0,0 0 0,0 0 0,-8 10 0,8-10-129,0 0 129,-6 12-129,6-12-387,0 0-774,0 0-2064,0 0-645,0 0-387,0 0-129</inkml:trace>
  <inkml:trace contextRef="#ctx0" brushRef="#br0" timeOffset="9112.5212">11088 12418 2580,'0'0'3483,"0"0"387,0 0-1032,0 0-903,6 4-129,5 3-516,-11-7-129,25 7-258,-12-5-129,6 6-258,-1-1 0,6 1 0,-4-1-129,6 3-129,-4 1 0,1 0-129,-4 0 0,2 1 0,-4 0-129,-1-3 129,-4 0 0,1 2 0,-13-11 0,17 15 0,-17-15 0,15 14 0,-15-14 129,10 14-129,-10-14-129,0 0-129,14 15-258,-14-15-516,0 0-2064,11 7-903,-11-7-645,0 0 0,0 0-258</inkml:trace>
  <inkml:trace contextRef="#ctx0" brushRef="#br0" timeOffset="9432.5395">11646 12368 4773,'0'0'4386,"0"0"-258,0 0-258,0 0-2580,-2 8-258,2-8-258,-3 11-387,3-11-516,0 13-1806,0-13-1935,3 10 129,-3-10-516,0 0-129</inkml:trace>
  <inkml:trace contextRef="#ctx0" brushRef="#br0" timeOffset="9636.5512">11711 12550 4386,'0'20'3741,"0"-20"-387,0 0-387,-5 18-2193,5-18-387,0 0-387,0 12-903,0-12-1806,0 0-774,0 0 0,0 0 0</inkml:trace>
  <inkml:trace contextRef="#ctx0" brushRef="#br0" timeOffset="11259.644">12180 12221 3096,'0'0'3354,"0"0"-387,-7 0-516,7 0-516,-13 0-387,13 0-258,-15-2-258,15 2 0,-18-1-258,18 1-129,-20-3 0,10 2-258,-2-4 0,0 5 0,0 0-129,1 0 0,0 0 0,11 0 0,-18 7-129,18-7 129,-10 14-129,10-14 129,-5 17-129,5-5 0,0 1 0,0 4 0,0 1 258,4 2-129,1 1 0,1 6 0,2 0 0,-2 5-129,-1 1 129,1 4-129,1 1-129,-2 3 129,0 3-129,-3 1 0,0 0-129,1-2 129,-2-2 0,1-5 0,2-3-129,-1-5 129,3-7 0,-1-6 0,1-5 0,-6-10 0,13 7 0,-13-7 0,18-2 0,-7-5 0,1 1 129,-1-2-129,3 0 129,-2 0-129,5 3 129,-4-1-129,4 1 0,-4 3 0,5-1-129,-4-1-258,4 4-645,-18 0-2580,25-1-516,-25 1-258,25-7-387</inkml:trace>
  <inkml:trace contextRef="#ctx0" brushRef="#br0" timeOffset="12057.6896">12700 12484 774,'0'-14'3612,"-4"2"258,4 12-129,-8-12-1032,-2-3-516,10 15-516,-11-21-516,11 21-258,-15-20 0,15 20-258,-18-10 0,6 10-258,-1-3 0,-3 3 0,0 6-129,-2 3 258,3 0-387,-3 4 258,1 2-258,-1 6 129,2 1-258,4 3 258,0 1-129,4 1 0,3 1 0,5 1 0,0-29-6966,17 13 6321,-1 6-387,8-5 129,-1-4 129,10-12 903,-1-8-129,-3-7-129,-1 25 6966,-8-30-6321,-4-7 129,-4-2 0,-3-3 129,-9 13-1161,0-1 258,-4 4 129,-3 3-129,1 4 129,6 11-129,-10-8 0,10 8 129,-3 17-774,3 7 0,0 4 0,6 7-129,-6-35 0,14 73 0,-5-38 0,3 0-129,-1-13 774,2-3 0,-1-7 129,8-7-387,-1-5-645,7-1-2838,-5-10-645,4 1-129,-5-7-258</inkml:trace>
  <inkml:trace contextRef="#ctx0" brushRef="#br0" timeOffset="14251.815">13016 12501 258,'-8'12'1935,"8"-12"-258,-5 12-387,5-12 387,0 0-129,0 0 258,0 0-258,0 0 0,0 0-129,0 0 129,0 0 0,0 0-129,11 10-258,-11-10-258,0 0 0,12 6-129,-12-6-387,9 14 0,-9-14-129,4 23-129,-4-10-129,0 4 129,-7-2-129,-2 3-129,-3-1 129,2-4-129,-2-1-129,4 1-387,-2-9-516,9 10-903,1-14-2064,0 0-258,0 0-258,0 0-129</inkml:trace>
  <inkml:trace contextRef="#ctx0" brushRef="#br0" timeOffset="15031.8597">13299 12083 129,'0'-11'3741,"0"11"387,0 0-645,0 0-645,0 0-903,0 0-387,0 15-516,10 8-258,-5 1-387,3 12 0,0 2 0,-1 6-129,-2 1 0,-1 1-129,-2-2 0,-1-2 0,-1-9 129,0-4-258,0-6-516,0-9-129,0 0-645,0-14-1548,0 0-1419,0 0 0,0 0-387</inkml:trace>
  <inkml:trace contextRef="#ctx0" brushRef="#br0" timeOffset="15535.8885">13393 12375 3354,'0'-14'4257,"0"-3"-129,0 7-774,0 10-1290,5-12-516,-5 12-387,13-9-645,-1 8 0,-12 1-258,23-4 0,-8 3-129,4 1 0,-2-2 129,2 2-258,2 2 0,-2 4 129,1 3 0,-3 3 0,-2 0 129,-3 2-129,-3 3 0,-2 3 0,-6-1 0,-1 1 0,-9-2-258,-2 0 129,-2 1-129,-3-2 129,-3-1 0,1-4 0,-5 0 0,2-5 0,0 0 0,-2-5 129,3-2 0,0 0 129,3-4-129,3-1 0,2-2 0,12 7 0,-10-11 0,10 11 0,0 0-129,8-9-258,6 9-387,-14 0-1161,29-7-2322,-13 4-258,4 1-387,-4-2-258</inkml:trace>
  <inkml:trace contextRef="#ctx0" brushRef="#br0" timeOffset="16427.9394">13755 12126 3483,'0'0'4515,"0"0"-387,0 0-1032,0 0-1032,0 0-258,7 0-774,5 0-129,-12 0-258,25-3 0,-10 0-258,4 3-129,1-1 0,0 1 0,0 0-258,1 6 129,-3 0 0,1 0-129,-6 0 129,3 1 0,-16-7-129,21 13 0,-21-13 129,11 9-129,-11-9 129,0 0-129,0 0 129,3 14-129,-3-14 0,-3 11 258,3-11-258,-13 24 0,5-10 0,1 5 0,-2-1 0,5 3 0,-3 4 129,2 1-129,3 1 129,-2 2-129,2-3 129,1 3 0,-1 3 0,-1-1-129,3-2 0,-1 2 0,-1-2 0,2-4 0,0-3 0,0-1 0,-1-6 0,-1-3 0,2-12 0,-9 12 0,9-12 0,-17 4 0,4-4 0,0 0 0,-2 4 0,1 0 0,0 0 0,2 0 0,12-4 0,-17 9 0,17-9-129,0 0-129,0 15-903,0-15-3096,9 0-129,-9 0-516,21 0-258</inkml:trace>
  <inkml:trace contextRef="#ctx0" brushRef="#br0" timeOffset="19064.0904">14901 12260 2967,'0'0'4386,"0"0"0,-9 0-258,9 0-1548,0 0-1032,0 13-387,0-13-258,6 23-516,-2-9 129,6 6-129,-3 1-129,2 3 0,2-2 0,-1 2-129,0-6 0,0-2 129,2-1-258,-1-6 129,0-3-129,0-4 0,-11-2 0,21-4 0,-11-7 0,1 0 0,1-7 0,-2-1 0,2-3 0,0 3 0,-3-1-129,2 1 129,-2 2 0,-1 4-258,-8 13 258,13-13 0,-13 13 0,0 0 0,10 13 258,-9 4-258,-1 6 129,0 6-129,-3 6 129,-1 5-129,-4 5 129,-1-1-129,0 5-129,-1-1 129,1 1 0,2-4 0,0-3-129,2-6 129,2-9 0,1-1 0,2-9 0,0-5-129,0-12-129,0 11 0,0-11-387,0 0-516,9 0-2193,-9 0-1032,6-18-258,-5 1-258</inkml:trace>
  <inkml:trace contextRef="#ctx0" brushRef="#br0" timeOffset="19365.1076">15441 12233 3870,'0'0'4515,"0"12"0,0-12-258,-4 14-1806,4-14-1419,-6 12 0,6-12-387,-2 12-258,2-12-516,0 0-516,5 13-3354,-5-13-129,0 0-387,0 0-387</inkml:trace>
  <inkml:trace contextRef="#ctx0" brushRef="#br0" timeOffset="19567.1189">15476 12400 6063,'-7'37'4902,"4"-21"-516,1-1-258,2-15-2838,-1 16-516,1-16-129,0 0-516,5 13-1032,-5-13-2838,0 0-516,0 0 0,12-7-645</inkml:trace>
  <inkml:trace contextRef="#ctx0" brushRef="#br0" timeOffset="25072.434">18351 11875 8514,'0'0'5031,"0"0"-129,11 0-516,5 0-3096,-4-3-129,9 3-387,-1-3-258,3 3-258,2 0-129,1 0 0,-1 0 0,-2 0 0,-3 6 0,-3-2-129,-4 2 129,-1-2-129,-12-4 129,8 12 0,-8-12-129,0 0 0,0 14 129,0-14-129,0 11 0,0-11 0,-3 14 0,3-14 0,-9 16 0,9-16 0,-9 23 0,4-6 0,1 0 0,-1 3 0,0 1 0,4 5 0,0 4-129,1 1 258,0 4-129,0 2 0,1 2 129,0 2-129,3 0 129,-3-2-129,0 0 129,0-3 0,-1-2 0,0-2-129,0-4 0,-2-3 129,-4-1-129,-1-4 0,-2-1 0,-4-2 129,-1-5-129,-3 0 129,-2-3 0,2 1 129,0-3-129,0-2 0,5-2 129,1-1-258,11-2 0,0 0-129,0 0-258,0 0-774,0 0-3612,8-13 0,-8 13-516,13-14-129</inkml:trace>
  <inkml:trace contextRef="#ctx0" brushRef="#br0" timeOffset="20504.1727">16152 12037 645,'12'-4'3612,"-12"4"516,0 0-129,-4 6-1548,4-6-516,-11 4-129,0-4-516,11 0-258,-15 0-258,15 0 0,-20 0-258,10 0-258,-5 0 0,0-2-129,-8 0 0,1 2-129,-1 0 0,1 0 0,-1 4 0,3 3 0,1 1 0,4 2 129,15-10-129,-16 20 129,16-20 0,-6 19-129,6-19 129,1 23 258,6-10-258,1 4 0,2 0 0,0 7 0,0 3 0,1 4-129,0 3 129,-2 4 0,-2 2 0,-3 3-129,3 3 0,-4 0 0,1 0 0,-4-4 0,1 0 0,0-3 0,0-5-129,1-5 0,0-7 129,0-6 0,3-5 0,-5-11 0,13 8 0,-13-8 0,21-3 0,-7-5 129,1 3 0,4-3 0,2-1 0,-1 2-129,3 0 129,-1 2 0,-2 0-129,2 1 0,-2 1-258,-5-2-645,10 5-3354,-25 0-258,22-2-258,-22 2-387</inkml:trace>
  <inkml:trace contextRef="#ctx0" brushRef="#br0" timeOffset="22804.3043">17254 12455 1,'12'10'3869,"-12"-10"388,0 0-258,0 0-645,0 0-774,0 0-258,9 15-387,-9-15-516,0 17 0,0-6-516,0 6-258,-1 0-129,-2 5-258,-1-1-129,-2 1-258,1 2-387,-10-12-2580,9 6-1419,-7-8-258,1-1-387,-2-9-258</inkml:trace>
  <inkml:trace contextRef="#ctx0" brushRef="#br0" timeOffset="32947.8845">12412 14679 6837,'0'0'4644,"-4"-10"387,4 10-774,0 0-2580,15 1-516,-5 1-387,13 11-129,-4-3-258,5 10-129,0-1 0,0 5-129,-1 2 0,-2 5 0,-2-3 0,1 1-129,-3 0 129,-1 0-129,-1-5 0,-4-3 0,2-5 0,-3-6 0,-1 1-258,-9-11 0,13 8-258,-13-8-645,0 0-2322,0 0-1161,12-7-258,-12 7-516,0 0 258</inkml:trace>
  <inkml:trace contextRef="#ctx0" brushRef="#br0" timeOffset="32595.8643">12668 14689 129,'12'-13'4257,"-12"13"258,7-14-258,-7 14-1677,0 0-387,0 0-387,0 0-516,-5 17-258,5-17-258,-16 32-129,2-12-129,1 10 129,-7-1-387,3 7 129,-5-1-258,1 1 129,2-3-258,0-5 129,2-4 0,5-6-129,3-5 0,9-13-129,0 0 0,-14 7-258,14-7-258,0-9-903,0 9-2451,4-15-774,-4 15-129,0-21-387</inkml:trace>
  <inkml:trace contextRef="#ctx0" brushRef="#br0" timeOffset="33759.9309">12919 14786 8127,'0'0'4902,"0"0"-129,-4 11-516,4-11-2967,8 0 0,3-4-645,6 4 0,2-4-258,5 3-129,-2-3 0,3 3-129,1-4 0,-1 5 0,-1 0-129,-1-2-129,-1 2 0,-2-4-258,2 5-1161,-8-1-3225,3 0 0,-17 0-516,20 0-258</inkml:trace>
  <inkml:trace contextRef="#ctx0" brushRef="#br0" timeOffset="33463.914">13062 14568 6321,'0'0'4902,"0"0"0,6 7-387,1 10-2709,-7-17-516,0 33-129,0-11-645,0 6-129,0 5-129,0 6-129,0-3-129,0 5 129,-2-3-129,-2-3 129,-1-2-129,0-5-129,-1-7 0,3-5-129,3 0-387,0-16-1161,0 0-2709,0-12-258,0 12-258,1-28-516</inkml:trace>
  <inkml:trace contextRef="#ctx0" brushRef="#br1" timeOffset="887576.0909">13499 14654 1806,'0'0'3096,"0"0"-258,0 0-516,0 0-516,0 0-387,0 0-129,0 0-129,0 0 0,0 0-387,0 0 258,-11-10-387,11 10 0,0 0-129,0 0-129,0 0 129,0 0-258,0-14 258,0 14-258,0 0 0,0 0 0,18-22-129,-18 22 129,13-17-129,-13 17 0,18-17-129,-18 17 0,19-17 0,-19 17 129,18-10-129,-18 10 129,17-7-129,-17 7 0,18 0 0,-18 0 129,16 7-129,-16-7 129,18 13-258,-18-13 258,0 0-129,20 20 0,-20-20 129,0 0-129,14 22 0,-14-22 0,5 18 0,-5-18 129,5 17-129,-5-17 0,0 0 0,3 20 0,-3-20 0,0 0 0,0 21 0,0-21 0,0 0 0,-3 24 258,3-24-258,-8 20 0,8-20 0,-10 28 0,10-28 0,-12 24 0,5-7 0,0-1-258,7-16 258,-15 25 0,15-25 0,-15 27 0,15-27 0,-16 25 0,16-25 0,-15 20 0,15-20 0,-17 18 0,17-18 0,-16 17 0,16-17 0,-15 9 0,15-9 0,-16 7 0,16-7 258,0 0-258,-21 8 0,21-8 0,0 0 0,-19 9 0,19-9 0,0 0 0,-13 16 0,13-16 0,0 0 0,-11 17 0,11-17 0,0 0 0,0 0 0,0 0 0,0 0 0,0 0 129,0 0-129,0 0 0,0 0 129,0 0-129,8 7 129,-8-7 0,0 0-129,22 4 0,-22-4 129,16 0-129,-16 0 129,24 0-129,-24 0 129,25 0-129,-25 0 0,28 0 0,-28 0 129,27 0-129,-27 0 0,27 0 0,-27 0 0,22 0 129,-22 0-129,24 0 0,-24 0 0,16 2 0,-16-2 0,16 4 0,-16-4 0,0 0 0,16 9 0,-16-9 0,0 0 0,0 0 0,21 9 0,-21-9 0,0 0 0,19 9 0,-19-9 0,0 0 0,19 7 0,-19-7-129,0 0 129,0 0 0,0 0 0,0 0 0,0 0-258,0 0-1032,0 0-3096,0 0-258,0 0-387,7-14-645</inkml:trace>
  <inkml:trace contextRef="#ctx1" brushRef="#br0">13592 14460 0</inkml:trace>
  <inkml:trace contextRef="#ctx0" brushRef="#br0" timeOffset="30955.7705">11021 14723 516,'7'-3'3741,"-7"3"387,0 0-129,17 0-1935,-17 0-387,19 10 0,-19-10-258,26 21-258,-15-11-258,10 12 129,-7-4-387,8 6-129,-2 1-129,6 2 129,-6 0-129,7-1-129,-4-1-129,1-1 0,-3-2 0,0-3 0,-4-6-129,-4-2 0,-1-3 0,-12-8 0,18 13 0,-18-13-258,13 0-645,-13-7-1290,0 7-2322,0 0-129,15-18-258,-12 7-516</inkml:trace>
  <inkml:trace contextRef="#ctx0" brushRef="#br0" timeOffset="30559.7479">11250 14702 1806,'11'-12'4257,"-11"12"129,0 0-387,0 0-1935,0 0-387,3 6-258,-3-6-516,-7 26-258,-3-11-258,2 7 129,-4 2-258,2 5 0,-2 0-129,0 0 0,0 2-129,0-2 129,-1 3-129,0-3 0,-2-1 0,1-5 0,2-2 0,1-5 0,3-1 129,8-15-129,-14 14-129,14-14 0,0 0-258,-6-6-516,6 6-516,0-12-1419,0 12-1548,0-20-129,2 9-387</inkml:trace>
  <inkml:trace contextRef="#ctx0" brushRef="#br0" timeOffset="31556.8049">11734 14687 6063,'-10'3'4902,"10"-3"-258,0 0-1032,-18 1-1806,18-1-129,7 2-645,6 0-387,-3-2 0,6 1-387,-2-1 129,6 5-258,-3-3 0,2 0-129,0 1 0,-1 0 0,0-1 129,-2 0-129,0 0-129,-4-2 0,1 1-129,-13-1-129,15 4-516,-15-4-645,0 0-2967,0 0-129,0 0-387,-2 12-129</inkml:trace>
  <inkml:trace contextRef="#ctx0" brushRef="#br0" timeOffset="31851.8218">11768 14894 4257,'-8'13'4902,"8"-13"-129,0 0-129,0 0-2580,12 0-645,-12 0-258,21-7-258,-8 1-258,4 4-258,-4 0-258,5 2 129,-4 0-258,1 0 129,-3 0 0,0 0-129,-12 0 0,20 6 0,-20-6 0,16 4-387,-16-4-645,11 1-2838,-11-1-774,13 3-258,-13-3-516</inkml:trace>
  <inkml:trace contextRef="#ctx0" brushRef="#br0" timeOffset="3988.2281">10320 16760 1032,'0'0'2967,"0"0"-516,0 0-774,0 0-774,-1-11 0,1 11 0,0 0 0,-7-16-129,7 16 129,0 0 0,0 0-129,-12-14 0,12 14-129,0 0-258,-13-3 0,13 3-129,-10 0 0,10 0-129,-12 0 0,12 0 0,-13 3 129,13-3-129,-10 9-129,10-9 129,-13 16 0,13-16 0,-12 17 0,12-17 0,-13 25 129,13-25-129,-14 22 0,8-10 0,1 1 129,1-1-129,0 2 0,4-14-129,-6 20 129,5-8-129,1-1 0,0-11 129,0 20-129,0-20 0,5 21 129,-5-21-129,7 15 0,-7-15 129,9 15 0,-9-15-129,10 14 0,-10-14 129,13 8-129,-13-8 0,15 4 129,-15-4-258,17 7 258,-17-7-129,19 5 0,-19-5 0,21 1 0,-11 3 0,-10-4 0,20 0 0,-20 0 0,21-7 129,-21 7-129,16-7 0,-16 7 0,18-12 0,-18 12 0,15-15 0,-15 15 0,14-16 129,-8 5-129,-1 1 0,-1-1 0,1-4 0,-3 1 0,0-1 129,-1-2-129,-1-2 0,0-1 0,0 4 0,0-1 0,-3 0 0,-1-3 0,-1 5 258,-1 4-258,6 11 0,-12-15 0,12 15 0,-18-15 0,7 13 0,-1 2 129,2-3-129,-2 3-129,0 0 129,2 1 0,10-1 0,-20 4 0,20-4-258,-13 3 129,13-3-516,-12 0-1290,12 0-2322,0 0-258,0 0-387,0-12 258</inkml:trace>
  <inkml:trace contextRef="#ctx0" brushRef="#br0" timeOffset="28296.6184">10128 15969 2580,'5'9'3741,"-5"-9"0,11 17-2064,-11-17 0,12 14 0,-12-14-516,15 23-129,-15-23-258,19 26 0,-12-3-258,6 3 129,-6 0-387,2 2 129,-1-3-129,2 4 0,-4-2-129,1-1 129,-4-11-258,4-1 129,-3-3 129,-4-11-258,9 13 129,-9-13-129,0 0 0,10 8 0,-10-8 0,0 0 0,16 0 0,-16 0 129,12-3-129,-12 3 0,16-17 129,-16 17 0,21-26 0,-9 11 0,-1-12 0,5 0 0,-1-2 0,4 1 0,-2-1 0,-1-1 0,0 2 0,-2 4-129,-2 7 129,0 3 0,-6 3 0,-6 11 0,10-13 0,-10 13-129,0 0 129,0 0-129,0 0 258,0 0-258,0 0 0,0 0 0,0 0 0,0 0-387,11 9-387,-11-9-2709,0 0-903,0 0-387,0 0-516</inkml:trace>
  <inkml:trace contextRef="#ctx0" brushRef="#br0" timeOffset="37723.1576">11265 16707 2322,'0'0'3999,"0"0"-258,0 0-774,0 0-645,0 0-258,0 0-258,-11 0-516,11 0-258,0 0-129,0 0-258,-17 9-258,11 4 0,-5-2-129,3 11 0,-4 2 0,-1 8-129,-1-1-129,-3 6 129,-2 1-129,2 1 0,-1-3 0,0-9 0,4-1 0,2-4 129,2-7-258,3-4 129,7-11 0,0 0 0,-5 12-129,5-12 0,0 0-258,0 0-258,9 0-774,-9 0-2967,0 0-258,2-11-258,0 1-258</inkml:trace>
  <inkml:trace contextRef="#ctx0" brushRef="#br0" timeOffset="38100.1792">11005 16774 4257,'0'0'5031,"0"0"-387,0 0 0,0 0-2709,0 0-903,0 0 0,11 0-258,4 8-129,-3 0-258,8 5 129,-1 2-258,2 4-129,0 0 129,2 6-129,0 0 0,3 4 0,-3-3-129,-1-3 129,-2 4-129,-1-7 0,-4-2 0,-2-5 129,-2-1-258,-11-12 0,14 15 0,-14-15-129,0 0-129,0 0-516,14 7-774,-14-7-2709,0 0-387,0 0-129,1-6-387</inkml:trace>
  <inkml:trace contextRef="#ctx0" brushRef="#br0" timeOffset="38572.2062">11619 16713 7353,'0'0'5160,"0"0"-129,0 0-387,-13 0-3225,13 0-387,0 0-516,0 0-129,-5 10-387,5-10-129,4 13-258,-4-13-903,17 14-2967,-17-14-387,14 20-258,-14-20-645</inkml:trace>
  <inkml:trace contextRef="#ctx0" brushRef="#br0" timeOffset="38784.2183">11694 16941 5934,'5'22'5160,"-5"-22"-258,0 0-258,-7 4-2967,7-4-516,0 0-387,0 0-129,0 0-387,0 0-258,0 0-258,0 0-903,16-2-3354,-16 2-129,8-14-516,-8 4-129</inkml:trace>
  <inkml:trace contextRef="#ctx0" brushRef="#br0" timeOffset="41324.3635">12275 16482 3225,'0'0'4257,"0"0"129,-5 15-1806,-7-17-387,12 2-645,-11 0 0,11 0-516,-11 0-129,11 0 0,-13 0-387,13 0 0,-11-5-129,11 5 0,-14-8 0,14 8-258,-17-3 0,17 3 0,-20-5 0,10 3 0,-2 2-129,12 0 129,-21 0-129,21 0 0,-17 0 129,17 0 0,-11 0 0,11 0-129,0 0 129,0 0-129,-11 10 129,11 2-129,0 0 0,0 2 129,1 6-129,4-1 0,-3 3 129,2 4-129,-1 0-129,1 4 258,-1 6-129,0-2 0,0 7-129,1 0 258,0 0-129,-1-2 0,-3-2 0,3-1 0,-1-8 0,0 4 0,-1-8 0,-1-2 0,2-1-129,0-4 258,-1-2-258,-1-15 258,2 22-258,-2-22 258,0 0-129,7 13 129,-7-13-129,0 0 0,13 3-129,-13-3 129,12 1 0,-12-1 129,16 0-129,-16 0-129,19 3 129,-6-3 129,-3 0-258,4-3 129,-14 3 0,21-4 0,-21 4-129,19-2 129,-19 2 0,0 0 0,13-1 129,-13 1-129,0 0 0,0 0 0,0 0 0,0 0-258,0 0-129,0 0-1290,0 0-2967,0 0-258,14-5-258,-14 5-387</inkml:trace>
  <inkml:trace contextRef="#ctx0" brushRef="#br0" timeOffset="48127.7527">12836 16678 645,'0'0'2967,"0"0"-258,0 0-516,0 0-258,0 0-387,-15-11-258,15 11-129,0 0-258,-13-8-129,13 8-129,-14-4-129,14 4 0,-17 0-129,7-4 129,10 4-129,-16 0-129,16 0 129,-18 3-129,18-3 129,-20 11-129,20-11 129,-19 14-129,19-14 0,-20 17-129,12-2 258,8-15-258,-15 20 0,9-1-129,1-2 129,0-5 0,4 7 0,-1-2-129,2 1 258,0 1-258,0 0 129,1-4 0,2 5 0,3 3-129,3 1 129,0-7 0,3 3 0,1-2-129,2-1 129,1-4 0,4-1 0,1-7 0,-1-5 0,1 0 129,0-7-258,-2-8 129,1-4-129,-2-3 129,-3-4-129,-2-2 129,-2-5-129,-5 2 0,2 2 129,-5-5 0,1 0-258,-4 5 258,0-3-129,0 7 0,-6 4 0,4 2 0,2 19 0,-9-17 0,9 17 0,0 0 129,-9 14-129,8 0 0,-1 6 0,2 6 0,0-1 0,0 4 129,4-4-129,2 4 129,1-2-129,1 1 129,4-4 0,0-10 0,2-4 129,0 0-258,3-1 129,-1-8 0,0 1 0,-1-2-129,1-4 0,-1 1-387,-15 3-645,29-10-3870,-29 10 0,21-12-387,-16-2-258</inkml:trace>
  <inkml:trace contextRef="#ctx0" brushRef="#br0" timeOffset="49084.8075">13260 16736 4386,'-8'6'5160,"8"-6"-258,17 0-258,-17 0-3096,26-4-129,-11-9-258,11 8-387,-5 1-387,4 4 129,-1-5-258,0 3-129,-4 2 0,-2 0-129,1 4-129,-5 2-387,6 6-1161,-20-12-2838,25 10-516,-25-10-129,20 9-258</inkml:trace>
  <inkml:trace contextRef="#ctx0" brushRef="#br0" timeOffset="48791.7905">13360 16598 1548,'0'12'4386,"-1"-1"516,1-11-387,0 0-2322,0 23-387,0-23-516,4 26-258,-4-11-258,9 12-258,-5-1-258,2 6 0,-3 0-129,2 1 0,-2-3-129,0 3 129,0-5-258,1-5 129,-1 0-258,-2-11-645,11 5-2193,-12-17-1548,0 0-129,0 0-516</inkml:trace>
  <inkml:trace contextRef="#ctx0" brushRef="#br0" timeOffset="53575.0643">14564 16929 3225,'3'8'4773,"-3"-8"-258,0 11 0,0-11-2838,0 0-258,0 0-258,2 20-258,-2-20-387,7 19-129,-7-19 0,7 21-129,-6-9-129,0 4 0,-1 2-129,-1-1-129,-3 3-129,-6-3-645,7 11-1419,-4-10-2322,-2-2-129,0-5-387,9-11 129</inkml:trace>
  <inkml:trace contextRef="#ctx0" brushRef="#br0" timeOffset="54447.1142">14974 16375 2967,'0'0'4644,"0"0"129,-13-12-1032,13 12-1290,0 0-516,-1 10-258,1-10-645,0 25-387,0-9 129,2 8-516,4 7 129,1 3-258,-1 3-129,0 6 0,-1 3 0,-3 2 0,0-4-129,-2 1 0,3-3-258,-3-6-387,4 3-1032,-4-19-2709,0 3-258,0-23-129,4 13-387</inkml:trace>
  <inkml:trace contextRef="#ctx0" brushRef="#br0" timeOffset="54936.1421">15009 16723 5031,'0'-14'5031,"0"-3"-516,0 0-903,12 12-1935,-10-12-129,13 12-387,-8-9-258,10 13-387,-5-6 129,6 7-258,-3 0-129,3 8 129,1-1-258,1 5 0,-1 1-129,-2 1 129,0 5-129,-4 3 0,-4-2 129,2-3-129,-8 8-129,-2-4 129,-1-2 129,-2-2-258,-6-5 129,-6 0 0,1-4-129,-4-2 129,0-5-129,-3 3 129,0-3 0,2-1 0,2 0 0,4 0 129,12 0-129,-18-3 0,18 3 0,-2-12 0,2 12 0,0 0-129,13-9-258,-13 9-903,30-8-3096,-19 4-129,6 3-516,-2-4-258</inkml:trace>
  <inkml:trace contextRef="#ctx0" brushRef="#br0" timeOffset="55588.1793">15333 16724 7611,'0'0'5160,"0"0"-387,0 0-129,0 0-2967,3-8-645,11 5-258,-1-2-387,4 5 0,2-1-258,1 1 0,1 0 0,0 0-129,2 0 0,0 0-129,1 2-258,-4-3-516,9 6-1677,-11-6-2064,4 0-258,-9-9-129,5 1-645</inkml:trace>
  <inkml:trace contextRef="#ctx0" brushRef="#br0" timeOffset="55304.1632">15460 16535 8514,'7'-11'5031,"-7"11"-129,0 0-387,7 9-3225,-7-9-129,1 16-516,0 1-387,3 7 0,1 1-129,-2 1 0,0 3-129,0 0 129,-1 3-129,-2 2 0,0-4-129,0-2-129,0 1-129,0-7-387,0 6-1032,-3-13-2709,3-2-387,0-13-129,0 0-516</inkml:trace>
  <inkml:trace contextRef="#ctx0" brushRef="#br0" timeOffset="58067.3212">16585 16326 4386,'0'0'5031,"0"0"-516,0 0 0,0 0-2580,0 0-129,0 0-645,0 0-387,8-1 0,-8 1-387,18-1 0,-6 1-129,-2 1 0,4 3 0,-1-4-129,1 3 0,-1-1 0,2 3 0,-2 0-129,-3-3 0,-10-2 0,20 7 129,-20-7-129,14 5 0,-14-5-129,0 0 258,0 0-129,0 0 0,0 0 129,0 0-129,0 0 0,0 0 0,5 10 0,-5-10 0,0 17 129,0-7-129,-1 1 0,0-1 0,1 7 0,0 0 129,0 1-129,4 1 0,-1 5 0,2 3 0,0 3 0,1 4 0,-1 5 0,-1-1 0,-2 3 0,3 1 0,-3-2 0,1-5 0,-3 1 0,2-4 0,-1-7 0,-1-4 0,0-2 0,0-4-129,0-3 129,0-12 0,-8 16 0,8-16 0,-19 3 129,9-1-129,-2-2 129,-1 0 0,0 0-129,1 0 129,1 1 0,11-1-129,-17 5 0,17-5 129,0 0-129,-12 1 0,12-1 0,0 0-129,0 0 129,0 0-129,0 0 0,0 0-387,6 8-516,-6-8-3225,0 0-516,0 0-258,6-7-645</inkml:trace>
  <inkml:trace contextRef="#ctx0" brushRef="#br0" timeOffset="59087.3796">17327 16999 5805,'11'2'5160,"-11"-2"-516,14 6-129,-14-6-3096,0 0 0,10 13-516,-1 0-129,-5-1-258,2 3-129,-5 2-129,0 4-129,-1 1-129,-1-1 0,-4 0-387,-4-2-516,5 8-1677,-6-11-2193,2 2 0,-2-12-516,10-6-129</inkml:trace>
  <inkml:trace contextRef="#ctx0" brushRef="#br0" timeOffset="67350.8521">17722 16518 1161,'0'0'3225,"2"12"-1290,-2-12 129,0 0-129,0 0 0,0 0-258,0 0-129,10 12-258,-10-12-258,4 14 0,-4-14-258,9 17-129,-5-6-258,7 6 129,-4 2-258,4 5 258,-1-1-258,3 4 0,-1 3-129,3 0 129,0-3-129,2 0 0,-3-4 0,2-2 0,-1-9 0,1-3-129,-5-5 129,1-4-129,-12 0 0,14-8 0,-14 8-387,10-25-387,1 16-3612,-7-10-129,-1 6-387,0-4-129</inkml:trace>
  <inkml:trace contextRef="#ctx0" brushRef="#br0" timeOffset="68051.8921">18095 16581 2580,'0'0'3741,"0"0"-516,0 0-774,0-10-387,0 10-516,0 0-258,0 0-258,0 0 0,0 0-387,0 0-258,0 0 129,0 0-129,0 0 0,0 12-129,0-12 258,-1 18-258,-2-2 0,-3 0-129,1 6 129,-4 5-129,0 2 0,-2 1 0,-1 3 129,-3 1-258,0 1 129,-1-2-129,2 0 129,-2-1-129,3-1 0,-1-4 129,2-3-258,-2 3 129,6-5 129,-2 0-129,2-4 0,1-1 0,0-1 0,3-2 0,3-3-129,1-11 129,0 0 0,-1 16-258,1-16-258,0 0-1032,0 0-2967,9 2-129,-9-2-387,6-11-129</inkml:trace>
  <inkml:trace contextRef="#ctx0" brushRef="#br0" timeOffset="82504.719">18379 16548 3999,'0'11'4257,"0"-11"-1161,0 0-903,0 0 0,0 0-645,-11-2-129,11 2-516,0 0-258,0 0 0,0 0-258,0 0 0,0 0 0,0 0-129,0 0-129,0 0 129,0 0-129,0 0 0,4 7 0,-4-7 0,0 0 0,0 0-129,0 0-129,0 0-129,6 15-645,-6-15-1161,0 0-2322,0 0-258,0 0-516,0 0 258</inkml:trace>
  <inkml:trace contextRef="#ctx0" brushRef="#br0" timeOffset="83719.7885">18404 16835 1419,'0'0'3483,"0"0"-645,-6 0-645,6 0-774,0 0 0,0 0-387,0 0-129,0 0-129,0 0-129,0 0 258,0 0-258,0 12 129,0-12-258,0 0 0,0 0-129,0 0-129,0 10 0,0-10-129,0 0 0,0 0 0,0 0-129,0 0-645,14 3-2967,-14-3-774,0 0-129,0 0-387</inkml:trace>
  <inkml:trace contextRef="#ctx0" brushRef="#br0" timeOffset="85115.8683">18963 16368 1548,'0'0'3999,"0"0"-258,0 0-1290,0 0-645,0 0-129,0 0-645,0 0 129,0 0-387,0 0 129,-5-1-258,5 1-129,0 0-129,-13-1 0,13 1-129,-16-4 0,16 4 129,-18 0-258,18 0 129,-20 0-129,7-1 0,1 1 0,0 0-129,-2 0 129,2 4 0,0-2-129,-1 1 129,2 2 0,11-5-129,-20 5 129,20-5-129,-14 10 129,14-10-129,0 0 0,-10 8 129,10-8-129,0 0 129,0 0-258,0 11 258,0-11-129,0 0 0,3 17 129,-3-17-129,4 10 0,-4-10 0,3 24 129,-2-10-129,2 3 0,-3 6 0,0 3 0,0 5 0,0 3 0,0 4 0,0 2-129,0-2 129,0-1 0,1-1 0,0-4-129,4 1 129,-2-3 0,1-2 0,-1-6 0,0 4-129,0-4 129,1-1 0,-1-5 0,1 1 0,-1-3 0,1-2 0,-4-12 0,7 19 0,-7-19 0,13 10 0,-13-10 0,16 10 0,-5-10 0,0 0 0,2 0 0,1 0 129,-2-2-129,2 1 0,-2-2 0,-2 3 0,-10 0-129,19 0 129,-19 0 0,13-2 0,-13 2-258,0 0-516,0 0-774,17 0-2709,-17 0-516,0 0-258,0 0-129</inkml:trace>
  <inkml:trace contextRef="#ctx0" brushRef="#br0" timeOffset="87492.0042">19778 16878 3225,'9'-9'4773,"-9"9"-258,11-13 0,-11 13-3483,0 0 129,0 0-387,0 13-258,0-3-129,2 9 0,-2-2-258,0 7 129,0-2-387,-2 0 129,-2-1-387,-4-6-774,8 2-3225,0-17-258,0 0-387,-12 2 0</inkml:trace>
  <inkml:trace contextRef="#ctx0" brushRef="#br0" timeOffset="90683.1868">20758 16302 774,'2'-11'2838,"-2"11"0,0 0-387,0 0-387,0 0-516,0 0 258,-7-3-387,7 10-129,0-7-387,0 0 0,0 0-129,0 0-129,0 0 0,0 10-258,0-10 258,0 0-258,0 0 0,13 0 0,-13 0-129,15 0 0,-15 0-129,21 0 0,-9 0 0,2 2-129,-2-1 129,-1 3-129,2-4 0,-2 3 0,-11-3 0,19 1 129,-19-1-129,13 4 0,-13-4 129,0 0-129,0 0 0,12 9 258,-12-9-258,0 0 0,0 0 0,-1 12 0,1-12 0,0 0 0,-10 15 0,10-15-258,-6 19 258,6-19 0,-2 23 0,-1-12 0,2 7 0,0-2-129,0 1 258,-1 0-258,2 7 258,-1 0-258,1 0 258,0 1-258,0 2 129,0 3 0,0 5 0,1-6 0,2-1 129,-2 3-129,1-4-129,-2-2 129,2-3 0,-2-5 0,0 2 0,0-2-129,-3-5 129,3-12 0,-7 22 0,4-8 0,3-14 0,-9 18 0,9-18-129,-6 19 258,6-19-129,0 0 0,-10 13 0,10-13 0,0 0 0,-9 11 0,9-11 0,0 0 0,-16 5 0,16-5 0,-11 7 0,11-7 0,-18 0 0,18 0 129,-21 2-129,10-2 0,0 0 0,-1 0 129,1 0-129,11 0 258,-18 0-258,18 0 0,0 0 0,-11 0-258,11 0 0,0 0-387,8 0-1935,-8 0-2193,18-5-387,-18 5-258,14-11-128</inkml:trace>
  <inkml:trace contextRef="#ctx0" brushRef="#br1" timeOffset="882599.682">13765 16622 258,'0'0'3225,"-8"-17"129,8 17-903,0 0-516,0 0-387,0 0-258,0 0 0,0 0 0,0 0-258,0 0 129,0 0-387,0 0 129,0 0-258,11 0 129,-11 0-129,9-22-258,-8 2-129,6 3 0,-4-1 0,6 2-129,-1-2-129,-1 2 129,2-2 0,-9 18 0,19-17-129,-19 17 129,20-11-129,-20 11 258,20-6-258,-20 6 0,14 0 129,-8 20-129,-1 4 0,0-2 0,-2 2 0,3 0-129,-3 0 129,2-4 0,-1 1 0,-4-21 0,10 19 0,-10-19 0,8 18 0,-8-18 0,1 21 0,-1-21 0,0 20 0,0-20 0,-3 25 0,3-25 0,-9 21 0,9-21 0,-8 23 0,8-23 0,-12 25-258,12-25 258,-13 26 0,13-26 0,-14 25 258,14-25-258,-19 25 129,19-25-258,-20 24 258,20-24-129,-25 20 129,25-20-129,-22 19-129,22-19 129,-20 12 0,20-12 0,-17 14 0,17-14 0,0 0 0,-15 11 0,15-11 0,0 0 0,0 0 0,0 0 0,0 0 0,0 0 0,-4 17 0,4-17 0,0 0 0,0 0 0,0 0 0,10 7 0,-10-7 0,16 0 0,-16 0 0,21 0 0,-21 0 0,25 0 129,-25 0-129,29 0 0,-29 0 129,30 0-129,-16 0 0,2 3 0,1 7 0,-3-10-129,-14 0 129,28 4 0,-28-4 0,27 7 0,-27-7 0,17 7 0,-17-7 0,0 0 129,15 10-129,-15-10 0,0 0 0,0 0-129,0 0 0,0 0-903,0 0-3354,0 0-258,0 0-258,0 0-516</inkml:trace>
  <inkml:trace contextRef="#ctx0" brushRef="#br1" timeOffset="884939.6862">15955 16564 1032,'0'0'3225,"0"0"0,0 0-645,0 0-258,0 0-387,0 0-258,0-12 0,0 12-387,-2-19-129,2 19-516,0-21 129,0 21-258,8-27 0,-8 27-258,16-22 0,-16 22-129,19-7-129,-19 7 129,19-8 0,-19 8-129,19-8 129,-19 8 0,21-8 0,-21 8 0,14-10 0,-14 10 0,18-11-129,-18 11 129,16 0-129,-16 0 0,0 0 258,22 1-258,-22-1 0,0 0 129,21 20-129,-21-20 129,0 0-129,17 31 0,-14-13 0,-3-18 0,8 30 0,-4-12 0,-2 3 0,-1-1 0,1-2 0,-2-18 0,0 20 0,0-4 129,0-16-129,0 18 0,0-18 0,0 17 0,0-17 0,-9 18 0,9-18-129,-11 17 129,11-17 0,0 0 0,-19 24 0,19-24 0,-16 14 0,16-14 129,-13 14-258,13-14 129,0 0 0,-22 20 0,22-20 0,-16 15 0,16-15 0,-19 11 0,19-11 0,-27 17 0,12-8 0,15-9 129,-28 17 0,28-17-129,-26 16 0,26-16 0,-19 15 129,19-15-129,-12 17 129,12-17-129,0 0-129,0 0 129,-12 16 129,12-16-129,0 0 0,0 0 0,0 0 0,-4 17 0,4-17-129,0 0 129,0 0 0,0 0 129,0 0-129,0 0 129,9 2 0,-9-2 0,0 0 0,17 0-129,-17 0 129,20 0 0,-20 0-129,23 0-129,-23 0 258,27-4-258,-27 4 129,29-2 0,-13 2-258,-16 0 258,28-5 0,-28 5 0,28 0 0,-13 0 0,-15 0-129,26 0 129,-26 0 129,25 0 0,-25 0-258,22 1 129,-22-1 129,18 8-129,-18-8 0,0 0 0,16 2 0,-16-2 0,0 0 0,0 0 0,16 7 0,-16-7 0,0 0 0,0 0-129,16 6-1032,-16-6-3483,0 0 0,0-13-387,0 13-516</inkml:trace>
</inkml:ink>
</file>

<file path=ppt/ink/ink6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02.39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0 645,'28'33'1290,"-9"-8"258,15 1-129,3 9 0,13 3-129,1 5-387,16-4-129,-1 8 0,3-5-129,4 0-129,-11 3 129,4-2-258,-8 0 129,-1 1 0,-7-6-258,3 0 258,-10-6-258,1-2-129,-9-9 129,0-1-129,-5-9-129,-5 2 258,-9-6-258,-16-7 129,24 11-129,-24-11 129,0 0-129,14 13-129,-14-13-258,0 0-129,0 0-774,15 17-1806,-15-17-774,0 0 258</inkml:trace>
</inkml:ink>
</file>

<file path=ppt/ink/ink6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03.85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1130 516,'22'-14'1290,"-22"14"0,34-24-129,-12 7-129,5-5 387,5-2-516,5-6 0,8-8-258,5-3 129,11-8-387,5-5 129,9-6-258,10-8 0,6 0-129,8-4 258,5 6-258,-1-6 0,-1 3 0,-1 1-129,-4 8 129,-12 5-129,-7 7 0,-16 10 0,-7 4 0,-11 12-129,-10 6 129,-11 13 0,-23 3 0,22 13-774,-22 4-1677,-1 1-1032,-5 6 129</inkml:trace>
</inkml:ink>
</file>

<file path=ppt/ink/ink6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05.43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 0 1419,'0'0'1677,"-3"9"-387,3-9 258,0 28 129,7-4-129,1 7 0,14 15-258,-3 2 0,12 19-258,-2 5 0,12 15-387,-1 7 0,9 10-258,-4-5-129,4 1 129,-4-7-258,-2-9 0,-2-9 0,-7-14 258,-5-16-258,-2-8 0,-8-12 0,-6-5 0,-13-20 0,16 18 0,-16-18-129,0 0 129,0 0-129,18 7-129,-18-7-129,0 0-645,25 4-1419,-25-4-1677,26 3-258,-26-3-129</inkml:trace>
</inkml:ink>
</file>

<file path=ppt/ink/ink6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09.22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20 0 1161,'0'0'1548,"0"0"-129,-10 17-258,10-17 258,-5 30-516,4-6 129,-2 7-258,3 10 0,0 7-129,0 13-129,0 4 0,0 12-129,0 13 129,0 7-129,0 9-129,4 8 258,-1 3-258,0 6 129,2 5-129,2 2 129,-3-2-129,5 2 0,-4-2 0,0 0-129,1 2 0,-1-10-129,-5 1 258,1-7-258,1-1 0,-2-11 0,0-10 0,0-1 0,-3-14 0,-2-2 0,1-11 0,1-6 129,-3-6-129,3-9 0,2-5 0,-1-14 0,2-4 0,0-3 0,0-17 0,0 0 0,0 0 0,15 1-129,-15-1-903,23-7-2322,-9-11-129,3-1-258,-6-10-129</inkml:trace>
</inkml:ink>
</file>

<file path=ppt/ink/ink6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5:59.91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9342 10016 516,'-15'17'1161,"2"2"-129,13-19 129,-16 21-129,16-21 0,-12 17-129,12-17-129,0 0-129,0 0 0,0 0-258,0 0 129,0 0-129,-2-9-129,2-9 129,11-3 0,0-3-129,8-6 258,2-9-129,6-2 258,2-10-258,8-2 258,1-5-258,8-8 0,2-2 129,5 2-129,1-2-129,2 10 0,-4 2 0,-2 11-129,-5-1 0,-3 14-129,-10 4 129,-6 7-129,-2 4 0,-6 7-129,-18 10 258,23-16-129,-23 16-129,16-1 129,-16 1-516,0 0-387,21 1-903,-21-1-1290,0 0-645,20 5-258</inkml:trace>
</inkml:ink>
</file>

<file path=ppt/ink/ink6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11.25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11 0 1935,'1'15'1935,"-1"-15"-129,0 30-258,0-1-387,0 8-129,0 15 258,0 10-258,0 21-258,0 0 258,6 16-129,-5 4-129,8 11-129,-7 4 129,5 10-387,-4-6 129,6 2-129,-5 0 129,2 3-258,0-6-129,0-1 0,-2-6 129,1-4-258,-1-4 129,-1-2-129,-1-12 129,-1-9-129,1-7 0,-2-12-129,0-10 129,0-7-129,0-13 129,0-6-129,0-9 129,0-3 0,0-16-129,2 19 0,-2-19-516,0 0-645,17 4-2580,-17-4 0,17-3-516,-17 3 387</inkml:trace>
</inkml:ink>
</file>

<file path=ppt/ink/ink6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0:15:45.100"/>
    </inkml:context>
    <inkml:brush xml:id="br0">
      <inkml:brushProperty name="width" value="0.05292" units="cm"/>
      <inkml:brushProperty name="height" value="0.05292" units="cm"/>
      <inkml:brushProperty name="color" value="#FF0000"/>
    </inkml:brush>
  </inkml:definitions>
  <inkml:trace contextRef="#ctx0" brushRef="#br0">10414 4328 2322,'0'-11'2322,"0"11"-258,0 0-129,0 0-258,0 0-129,-16-6-258,16 6-129,0 0-258,-12 0-129,12 0-129,-15 0-258,15 0 0,-16 0-129,16 0 0,-20 0-129,9 0 258,-1 0-258,0 0 129,1 0-129,-1 0 129,1 2 0,0-2-129,11 0 129,-16 0-129,16 0 129,0 0-129,-13 8 0,13-8-129,0 0 129,0 16 0,0-6-129,3 2 0,2 5 129,-1 5-258,1 3 258,-1 3-258,-1 4 129,0 6 129,-1 1-387,-2 4 258,0-1-129,0-1 129,0 2-129,-3-2 0,1-2 0,1-9 0,-2-1 129,3-5-129,0-5 0,0-5 129,0-2-129,0-12 129,0 0 0,0 0 0,10 5 129,-10-5-129,13 0 0,-13 0 129,17-4 0,-5-1-129,0 4 0,-2 1 129,3 0-129,-1 0 0,1 0-129,-2 2-387,-11-2-1161,18 0-2193,-18 0-258,17-4-516,-17 4 258</inkml:trace>
  <inkml:trace contextRef="#ctx0" brushRef="#br0" timeOffset="-3.10353E10">10256 4413 1,'0'16'2708,"0"-16"-515,0 23-258,0-4-129,-1 2-258,1 8-258,-2-3 129,2 9-387,-3-4-258,3 5 0,-1-6-129,-1 4-129,1-7-129,1 1 0,0-5-258,0-3 0,0-3 0,1-2-129,2-2 0,0-2 0,-3-11-129,3 14-387,-3-14-774,3 12-2451,-3-12-258,0 0-258,0 0 388</inkml:trace>
  <inkml:trace contextRef="#ctx0" brushRef="#br0" timeOffset="-3.10353E10">10521 4627 516,'15'0'2838,"-15"0"-387,11-6-129,-11 6-516,14-5-258,-14 5-129,17-3-387,-17 3-258,20 0-129,-20 0-258,23 9 0,-12-3 0,3 3-258,0-1 0,-2-2-258,6 2-774,-18-8-2709,17 8-387,-5-7-258</inkml:trace>
  <inkml:trace contextRef="#ctx0" brushRef="#br0" timeOffset="-3.10353E10">10894 4477 1677,'0'0'2967,"0"0"-258,0 0-516,7-14-258,-7 14-129,0 0-387,0 0-258,0 0-258,0 0-129,0 0-258,2 15 129,-2-5-258,3 9-129,-3 0 0,2 7-129,-1 1 129,3 2-129,-4 0 0,4 1 0,-2 1 0,-1-7-258,-1 0 258,1-4 0,-1-6-129,0-3 0,0-11 0,0 0 0,0 0 0,0 0 0,0-16 0,0 0 0,1-2 0,-1-6-129,0-5 129,0 0 129,-2 0-258,-2-2 129,1 4-129,-1 1 258,1 1-258,0 6 258,2 4-129,0 5 0,1 10 0,0 0 0,0 0 0,6-7 129,-6 7-129,15 10 129,-15-10-129,21 18 129,-8-9 0,2 2 0,0-3 0,0 1 0,-3-5 0,4-1 0,-4-3 129,1 0-258,-1-6 129,0-2-129,0-4 129,0-1-129,0-3 0,0-1 129,0 3-129,0-1 0,-3 2 0,-1 2 0,-8 11 0,12-3 0,-12 3 0,4 18 0,-4 1 0,0 4 129,0 3-258,0 5 129,1 0 0,-1 0 0,2-3 0,2 0 0,-1-3 129,1-3-258,-1-5 258,2-1-129,0-3-129,-5-13 0,8 15-516,-8-15-258,10 6-1806,-10-6-1677,0 0-258,0 0-258</inkml:trace>
  <inkml:trace contextRef="#ctx0" brushRef="#br0" timeOffset="-3.10353E10">11387 4775 1032,'12'0'4128,"2"-7"258,-14 7-129,0 0-2451,17-2-387,-17 2 0,0 0-645,10 12-258,-7 2 0,-3 3-129,4-1-129,-4 4-129,0 2 0,-3-5-258,0-1-258,3 5-2193,0-21-1677,-6 17-387,6-17-258</inkml:trace>
  <inkml:trace contextRef="#ctx0" brushRef="#br0" timeOffset="-3.10353E10">11962 4474 3870,'0'0'4386,"0"0"-258,0 0-1290,0 0-1161,2 18-387,-2-18-129,6 26-387,-4-6-258,3 7-129,-1-1 0,0 5-258,-3-3 0,3-2 129,-2-4-129,1-4-258,-3-5 258,0-13-129,0 12 0,0-12-129,0 0 129,0-13 0,1 0-258,-1-7 129,0-5 0,-1-3 129,-1-1 0,-1-3 0,2 3-129,-1 0 258,1 4-129,1 4 0,0 7 0,0 2 0,0 12 0,0 0 0,0 0 0,0 0 129,12 2-129,-12-2 0,12 15 0,-12-15 0,17 9 129,-17-9-129,19 3 0,-7-3 258,-12 0-258,19-5 129,-19 5-129,17-18 0,-7 6 129,-2 1-129,1-1 129,1 0-129,-10 12 0,15-15 0,-15 15 129,12 0-129,-12 0 129,9 16 0,-5-2-129,0 7 129,-1 2-129,1 3 0,2 0 0,-1 3 0,-1 0 0,-1-3-129,3 1 258,-2-2-258,1-7 129,0-1-129,-3-4 129,2-1 0,-4-12-129,0 0-258,13 12-774,-13-12-1935,0 0-1548,2-12 0,-2 12-387</inkml:trace>
  <inkml:trace contextRef="#ctx0" brushRef="#br0" timeOffset="-3.10353E10">12313 4605 3999,'3'11'4386,"-3"-11"0,0 0-2064,19-3-516,-19-11-258,16 11-258,-10-8-516,11 10-129,-17 1-258,25-10 129,-14 7-387,2 3-129,0 0 0,-13 0-516,23 4-129,-23-4-1806,12 0-1806,-12 0-516,12-8 129,-12 8-257</inkml:trace>
  <inkml:trace contextRef="#ctx0" brushRef="#br0" timeOffset="-3.10353E10">12553 4439 4644,'0'0'4386,"12"0"0,-12 0-1548,7 10-1677,-7-10 129,3 14-387,-3-14-258,8 24-129,-6-9-258,5 4 0,-1 1-258,1 3 0,-3 0 129,1 3-258,-1-2 129,-3-4-516,6 4-387,-7-9-2193,0 0-1419,0-5 0,0-10-516</inkml:trace>
  <inkml:trace contextRef="#ctx0" brushRef="#br0" timeOffset="-3.10353E10">12708 4287 2451,'5'12'4386,"-5"-12"0,11 5-129,-11-5-2451,0 0-258,13-5-387,-1 5-387,-12 0-129,25 0-129,-12 0-129,2 0-258,-1 0 129,0 0-258,1 0 129,-1 0 0,-14 0-129,20 0 129,-20 0-129,14 0 129,-14 0-129,0 0 129,11 9 0,-11-9 0,1 14-129,-1-14 129,0 20-129,0-7 129,0-2-129,0 2 0,0 3 0,0 3 129,1 1-129,3 0 0,-1 3 0,1-1 0,0 4 0,1 1-129,1-2 129,1-1-129,-1 3 258,-1-3-258,1-1 129,-2 0 0,1-4 0,-1 0 0,-2-2 0,0-1 0,-2-5 0,0 0 0,0-11-129,-3 18 129,3-18 0,-19 6-129,9-5 129,-5-1 0,0 3 0,1-2 0,0 3 129,0-1-129,2 1 0,12-4 0,-14 10-258,14-10-903,0 0-3225,0 0-258,12-3-258,0-6-387</inkml:trace>
  <inkml:trace contextRef="#ctx0" brushRef="#br0" timeOffset="-3.10353E10">5880 6004 3096,'0'0'3225,"0"0"-129,0 0-774,0 0-645,0 0-258,0 0-387,0 0-129,0 0-258,-7-2-258,7 2 0,-11 0 0,11 0-258,-17 0 129,5 2-129,0 0-129,1-1 129,-6 5-129,5-1 0,-3 1 129,4 0-129,-2-2 0,0 0 0,13-4 129,-18 12 0,18-12 0,-16 13 0,16-13-129,-12 14 258,12-14-258,-6 23 258,3-10-258,3 2 129,-2 5 0,2-1-129,0 5 258,0 3-258,0 2 129,0 4-129,0 3 129,-1-2-258,-2 3 258,-1 1-258,1-4 129,-1-2 0,-1-1-129,3-7 129,0-1 0,-1-5 0,2-3 0,1-15-129,0 18 129,0-18 0,0 0 0,4 11 0,-4-11 0,0 0 0,16 0 0,-16 0 129,19-2-129,-7 0 129,-1 1 0,3 1-129,-2 0 129,3 0 0,1-2-129,0 2 0,-2 0-129,0-2-387,4 2-1548,-3-4-2193,-2-5-258,2-2-387,-4-4 129</inkml:trace>
  <inkml:trace contextRef="#ctx0" brushRef="#br0" timeOffset="-3.10353E10">5919 6278 3483,'0'0'4515,"0"0"-387,0 0-1419,0 0-903,8 0-258,5 5-258,-13-5-516,24 0-129,-10 0-258,2 0-129,3 0 129,-1 2-387,1 0 129,0-1-129,-1 0 0,-2 0 0,0 1-129,0-1-129,-1 1 0,-4-2-258,5 6-1548,-16-6-2193,16 1-258,-16-1-387,16 0 0</inkml:trace>
  <inkml:trace contextRef="#ctx0" brushRef="#br0" timeOffset="-3.10353E10">6453 6117 129,'0'0'4257,"0"0"387,0 0-516,4 8-1548,-4-8-645,0 17-516,0-17-645,-4 23-258,-1-9 129,3 6-387,-1-1 129,1 4-129,-4 0 0,5 1-129,-3-1 0,2-1-129,-1-2 0,0-1 0,1-3 0,-1-4 0,3-12 0,-3 16 0,3-16 0,0 0 0,0 0 0,0-13 0,0 1 0,0-5 0,0-5-129,1-1 258,3-2-258,0-1 129,1 0 0,1 1 0,1-2-129,-2 6 258,2 3-129,-1 2 0,-2 4 0,-4 12 129,10-12-129,-10 12 0,0 0 0,11 2 0,-11-2 0,9 19 0,-2-7 0,-2 0 0,3 1 129,0-1-129,-8-12 0,22 16 0,-9-12 0,2-4 129,3 0-129,-2-3 0,3-5 0,1-3 0,0-2 129,-1-4-129,-1-1 0,2 0 0,-3-1 0,-1 2 0,-2 4 0,-2 3 0,-12 10 0,14-9 0,-14 9 0,5 11 0,-5 2 0,0 4 129,0 4-129,-1 3 129,0 1-129,-1 2 0,1 0 129,1-1-129,0-3 129,0-1-258,0 0 258,0-2-129,0-6-129,0-1 129,0-13 0,1 17 0,-1-17 0,0 0 0,0 0-129,0 11 0,0-11-258,0 0-258,4 11-1548,-4-11-2193,0 0-516,0 0 0,0 0 0</inkml:trace>
  <inkml:trace contextRef="#ctx0" brushRef="#br0" timeOffset="-3.10353E10">7026 6360 2193,'11'10'4773,"-11"-10"0,5 16-258,-4 1-1677,-1-17-1548,0 26-258,-5-13-387,3 8-258,-4-1-129,2 1-129,-1 0-129,1-1 0,-1 0-258,5-20-1290,-7 21-2709,7-21-516,0 12-387,0-12 0</inkml:trace>
  <inkml:trace contextRef="#ctx0" brushRef="#br0" timeOffset="-3.10353E10">7406 6076 903,'9'-14'4128,"-9"14"258,0 0-1419,0 0-645,0 0-258,0 0-774,0 0-387,4 5-387,-2 12-129,-2 0-129,0 7 129,-2 1-258,1 4 0,-2 0 129,0 2-258,1-6 258,1-1-387,-1-3 258,2-2-129,0-4 129,0-1-258,2-4 0,-2-10-387,6 17-774,-6-17-2709,0 0-516,0 0-387,0 0 129</inkml:trace>
  <inkml:trace contextRef="#ctx0" brushRef="#br0" timeOffset="-3.10353E10">7578 6135 3096,'6'-12'4644,"3"-6"-258,-9 18-258,5-17-2580,7 15-129,-12 2-387,20-11-516,-20 11 0,23-5-129,-10 5 0,5 0 0,-3 0-258,2 5 0,1 2 0,-2 2 0,0-1 0,-1 4-129,-2-2 0,-3 2 0,-5 3 0,-4-4 0,-1 1 0,-4 3 0,-8-2 0,-3 0 0,-2 2 129,-2-1-258,-3 1 258,1 1-258,1 0 258,0-2-258,5 1 129,2-1 0,2-2-129,2-2 129,7 3 0,2-13 0,0 16 0,0-16 0,14 13 0,-4-8 129,4 1-129,4-1 0,1-5 129,0 5-129,0-4 129,1 2-129,-3-1 0,2-1-129,-4 1-129,-2-2-645,7 3-2967,-9-3-774,2 0-258,-13 0-258</inkml:trace>
  <inkml:trace contextRef="#ctx0" brushRef="#br0" timeOffset="-3.10353E10">8002 6152 2451,'5'-14'4773,"-5"14"-516,12-8 258,-12 8-3096,17-6 0,-17 6-387,24-8-387,-11 3-129,6 5-129,-3-2 129,3 2-258,-2-1 0,0 0-129,0 1 129,0-2-129,-2 2 0,3-1 0,-7-2 0,2 2-129,-2 1 0,1 0 0,-12 0 0,15 3 129,-15-3-258,8 10 129,-8-10 0,0 20 129,0-8-129,-5 2 0,-1 3 0,-1 1 0,-2 3 129,1 0-129,-1 3 129,2-3-258,0 2 258,0-1-129,3-1 0,-3-1 0,5-1 0,-2-1 0,0-1 0,1-3 0,0 0-129,-2-4 0,4 2-129,1-12-258,-8 19-258,8-19-1032,0 0-2580,-10 3-387,10-3-387,-10-2 258</inkml:trace>
  <inkml:trace contextRef="#ctx0" brushRef="#br0" timeOffset="-3.10353E10">8062 6359 2967,'0'-12'4386,"9"1"258,4 11-2064,-5-12-387,14 12-387,-8-8-645,9 5-387,-6-3-258,3 6-129,-2-3-258,-2 3 0,1 0-258,-6-2-387,7 4-1677,-5-2-2064,-13 0-516,20-7-258,-20 7 259</inkml:trace>
  <inkml:trace contextRef="#ctx0" brushRef="#br0" timeOffset="-3.10353E10">8459 5980 1806,'13'-3'3354,"-13"3"-258,0 0-645,14 0-387,-14 0-387,17 0-258,-17 0-129,20 3-258,-20-3-129,28 3-129,-15-2-258,4 3 0,-4-4-129,4 2 0,-5-2 0,1 2-129,-2-2 0,1 3-129,-12-3 0,15 1 0,-15-1 0,13 3 0,-13-3-129,0 0 129,0 0-129,10 8 0,-10-8 129,0 0-129,0 12 0,0-12 0,-4 14 0,1-2 129,-3 3-129,0 2 0,1 2 0,-2 1 0,1 2 0,2-1 0,1 3 129,-3-2-129,3 0 129,1 0-258,1-1 258,0 1-129,1-1 129,0 1-129,0 0-129,0-2 129,0-1 0,0 1 0,0-7 0,0 3 0,0-2 0,-2-3 0,2-11-129,-6 18 258,6-18-129,-12 17 0,12-17 0,-16 17 0,5-12 0,-2 0 129,-1-1-129,0-1 0,1-1 0,-1-2 0,3 0 0,11 0 0,-16 0 0,16 0-258,0 0-258,0 0-2967,0 0-1161,6-9-387,-6 9-258</inkml:trace>
  <inkml:trace contextRef="#ctx0" brushRef="#br0" timeOffset="-3.10353E10">3425 8170 2193,'0'0'2580,"0"0"-516,0 0 0,0 0-645,0 0 0,0 0-258,-2-11 0,2 11-387,0 0 129,0 0-129,-14-3-387,14 3 0,0 0-129,-14 0 129,14 0-258,-14 0 0,14 0 258,-18 0-258,8 0 0,10 0 0,-20 0 0,20 0 0,-19 0 0,19 0 0,-17 0 0,17 0 0,-10 1 0,10-1 0,0 0-129,-11 13 129,11-13 0,-1 18 0,1-3-129,0 3 129,0 3-129,1 4 129,3 2-129,-2 3 0,0 6 129,1-1 0,-2 2 0,-1 2-129,0-3 0,0 0 0,0-2 0,0 0 0,-1-9-129,-2-2 0,2-4 0,0-2 129,1-2 0,0-15 0,0 12-129,0-12 258,0 0-129,11 4 0,-11-4 0,14 0 129,-14 0-129,19-8 129,-19 8-129,21-8 0,-11 5 0,1 3 129,2-2-258,-1 0 0,4 2-903,-16 0-2838,23 0-258,-9-1-258,-3-6-387</inkml:trace>
  <inkml:trace contextRef="#ctx0" brushRef="#br0" timeOffset="-3.10353E10">3588 8389 3483,'9'-6'4515,"-9"6"-516,14 0-1161,-14 0-1032,19 0-387,-19 0-258,25 0-387,-11 0-387,5 0-129,-2 0-129,1 0-129,0 0-258,-4 0-774,6 0-2451,-4 0-774,-4 0 0,0 0-516</inkml:trace>
  <inkml:trace contextRef="#ctx0" brushRef="#br0" timeOffset="-3.10353E10">4014 8252 1419,'12'-2'3870,"-12"2"387,0 7-387,4 6-2064,-4-2-387,0 8-387,0 1-258,0 4-387,0 0-129,0 1-129,-2 0 129,0 0 0,2-4-129,0-2 0,0-3 0,0-4 0,0-12 0,0 13 0,0-13-129,0 0 0,4-8-258,-2-4 258,-1-4-129,0-2 129,1-8-258,1 2 129,-1-3 129,1-2-129,-1 0 129,2 1-129,-2 4 258,0 6-129,2 5 0,-4 13 129,0 0-129,0 0 0,14 0 129,-9 5 0,-1 8 0,3 0 0,0-1 0,4 1 129,-11-13-129,20 15 129,-9-11 0,3-3 0,-2-1 129,2-5-258,0-3 129,1 0-129,0-4 0,1 0 0,-1-1 0,0 0-129,-2 5 129,1 1-129,-14 7 129,21-6-129,-21 6 129,11 9-129,-8 6 0,-1 2 129,-2 1-129,0 5 0,0-1 0,0 2 0,0-2 0,-1-1 0,0 3 258,1-4-387,0 0 129,0-4-516,2 3-903,-2-7-2322,0-12-516,6 16-258,-6-16-645</inkml:trace>
  <inkml:trace contextRef="#ctx0" brushRef="#br0" timeOffset="-3.10353E10">4498 8511 3096,'20'0'4515,"-1"5"0,-19-5-387,5 13-1677,4 4-774,-9-17-387,1 28-387,-1-16-387,0 5-129,-1-2-129,0 2 0,-2-3-258,1-2-129,2 3-387,0-15-1419,-5 17-2322,5-17-129,0 0-645,-2 13 0</inkml:trace>
  <inkml:trace contextRef="#ctx0" brushRef="#br0" timeOffset="-3.10353E10">5028 8194 1032,'0'0'2967,"-8"0"-258,8 0-387,-16 10-516,9 4-129,-5-3-129,5 10-258,-5-1-387,6 6 0,-2 1-387,4 3 0,3 0 129,1 5-129,3-6 0,7 1-258,2-8 258,5-2-258,1-8 129,3 0-129,-1-10-129,1-2 129,-1-5-258,0-7 258,-6-2-387,1-5 129,-4-1 0,-4-2 0,-3-2-129,-4-3-129,0-1 258,-6 3-129,-7-4 258,-5 2-258,-1 1 129,-5 4 0,0 3-129,0 4 129,1 9-258,3 2 0,5 6-258,1 3-387,13 11-1419,1-2-1935,0-2-129,7 2-129,5-7 517</inkml:trace>
  <inkml:trace contextRef="#ctx0" brushRef="#br0" timeOffset="-3.10353E10">5291 8027 3225,'0'0'4386,"0"0"-129,17-12-129,0 12-2709,-2-9-258,11 9-258,-4-4-258,5 4-129,-2-3-129,3 3 0,-5 0-129,1 1 129,-4 2-258,-3 5 0,-1-1 0,-4 0 0,-12-7 0,16 22-129,-12-8 129,-2-1-129,-2 3 0,0-3 129,0 2-129,0 2 129,0 2-129,-1-1 0,0 4 0,-1 0 129,1 2-129,1 2 0,0 2 0,5 0 0,0-1 0,0 0 0,5 4 129,-2-2 0,2 5 0,-1-4-129,-1 1 258,-3-1-258,1 0 129,-3-1-129,-2-5 0,-1-4 0,0-1 0,-4-2 0,-6-1 0,0-3 0,-4-3 0,0 0 0,-2-3 0,2-2 129,-1-2-129,2-2 0,13-1 0,-16 0-129,16 0-387,0 0-2193,0 0-1548,0 0-387,2-12-387,-2 12-129</inkml:trace>
  <inkml:trace contextRef="#ctx0" brushRef="#br0" timeOffset="-3.10353E10">9231 7858 1419,'11'3'3483,"-11"-3"-387,0 0-645,0 0-387,14 0-258,-14 0-387,0 0-258,0 0-387,-6 0 0,6 0-387,-15-2 0,3 1-258,0 1 0,-3 0 0,2 0-129,-4 0 0,1 0 0,-2 4 0,1-1 0,0 2 0,2-1 0,1 1 0,3 2 0,11-7 0,-17 22 0,13-9 0,1 6 0,2 1 0,1 3 129,0 8-258,2 2 258,2 3-129,-1 5 0,0 0-129,1 1 129,-1 3 0,-2-1 0,0 1 129,-1 0-258,0-4 129,0-3-129,0 1 258,0-7-258,0-2 129,-1-5-129,1-6 129,0-6-129,0-13 129,3 18 0,-3-18 0,15 6 0,-15-6 0,18 0 0,-7 0 129,2 0-129,-3 0 129,2 0-129,1 0 0,-2 0 129,0 0-258,-11 0 129,20 0-129,-20 0-645,19 0-3096,-19 0-129,13 0-774,-13 0 387</inkml:trace>
  <inkml:trace contextRef="#ctx0" brushRef="#br0" timeOffset="-3.10353E10">9336 8370 2580,'10'-2'4773,"4"-1"-258,-1-1 129,-13 4-3225,32-8-129,-17 2-129,10 6-516,-9-3-129,5 3-129,-3-2-129,0 2-387,-1 0 0,-4 0-516,5 3-774,-18-3-2967,19 0-129,-7 0-516,-12 0 258</inkml:trace>
  <inkml:trace contextRef="#ctx0" brushRef="#br0" timeOffset="-3.10353E10">9824 8093 3096,'0'0'4257,"15"-3"-129,-15 3-2193,7 12 0,-1 8-516,-6-2-387,5 12 0,-5-4-387,3 9-129,-3-5-129,3 5 0,-3-4-387,0-2 129,0-4-258,0-4-258,1 1-774,-1-7-2709,0-15-516,0 15-645,0-15 516</inkml:trace>
  <inkml:trace contextRef="#ctx0" brushRef="#br0" timeOffset="-3.10353E10">10056 8196 2580,'0'-21'4902,"0"21"-129,7-22-129,1-2-2580,10 14-645,-11-9-258,13 9-258,-7-4-387,8 6-129,-6 0-129,4 6-129,-5 2 0,0 6-129,-2 5 0,-2 4 0,-2 5 0,-4 1 0,0 5-129,-4-1 129,0 1-129,-5 2 0,-2-3 0,-5 0 0,1 0-129,-4-4 129,3 3-129,-1-6 129,0 1 0,1-5 0,5 1 0,-1-5 129,8-10 0,-2 16 0,2-16 129,5 10 0,7-8 0,2 1 129,2-3 0,4 0 0,0 0-129,4-2 0,-3-1 0,-2-2-129,2 3-258,-8-7-774,8 3-3354,-10 3-387,-11 3 0,17-9-516</inkml:trace>
  <inkml:trace contextRef="#ctx0" brushRef="#br0" timeOffset="-3.10353E10">10524 7989 4773,'0'0'5031,"0"0"-387,0 0-129,6-15-3225,9 15-129,-9-13 0,7 9-645,-1 0-129,1 3-129,0 1-129,0 0-129,0 0 129,-2 2-129,1 8 0,-1-2 129,-1 3-129,-2 1 0,2 3 0,-4 0 0,-3 5-129,0 1 129,-3 3 0,0 4 0,0-2 0,0 3 0,-3 2 0,0 0 0,-1-2 0,2 0 0,-1-2 0,1 0 0,1-4-129,1 0 129,0-6-129,0-3 0,0 4-516,0-18-387,6 11-3354,-6-11-387,0 0 0,0 0-645</inkml:trace>
  <inkml:trace contextRef="#ctx0" brushRef="#br0" timeOffset="-3.10353E10">10500 8303 1806,'0'0'4644,"9"-5"129,3 1-258,14 4-2451,-10-8-516,17 5-387,-8-3-387,4 3-387,1 0-387,-3-2-774,8 5-1290,-12 0-2451,-1 0-258,-3 4-129,-1 0 259</inkml:trace>
  <inkml:trace contextRef="#ctx0" brushRef="#br0" timeOffset="-3.10353E10">10931 8390 3225,'12'17'4515,"-12"-17"258,3 17-1677,4 2-645,-7-8-645,2 11-774,-2-6-258,0 3-387,-2-1-774,-8-2-3096,8-3-774,-2-1-516,4-12-387</inkml:trace>
  <inkml:trace contextRef="#ctx0" brushRef="#br0" timeOffset="-3.10353E10">11450 7871 2580,'10'-3'4773,"-10"3"-387,4 14-258,2 7-2580,-6-3-387,8 15-129,-8 2-387,4 4-129,-4 1-129,3-1-129,-1 0-129,1-6 0,1 2-387,-3-9-387,7 0-774,-8-9-3096,5-4 0,-1-1-258,-4-12 0</inkml:trace>
  <inkml:trace contextRef="#ctx0" brushRef="#br0" timeOffset="-3.10353E10">11691 7964 3354,'7'-15'4902,"-7"15"-258,21-18-129,-1 15-2967,-7-12-387,9 10-129,-6-4-258,7 6-258,-8-1-129,4 4-258,-6 0 0,1 8 0,-6 3-129,-3 6 0,-5 2 0,0 4 0,-7 2-129,-7 3 129,1 4-129,-7-2 0,1 2 129,-2-3-129,2-2 0,1-1 129,3-1-129,5-6 129,3-5 0,5 0 0,2-3 129,0-11-129,12 14 0,0-7 129,3-4 0,2-1 0,-1 1 0,4-1 0,-4 0 0,1 3 0,-1-5-129,-2 2-387,5 4-258,-19-6-2064,21 0-1806,-8-1-387,-1-4-258,-2-2 1</inkml:trace>
  <inkml:trace contextRef="#ctx0" brushRef="#br0" timeOffset="-3.10353E10">12118 7923 5547,'13'-16'5289,"-13"16"-516,17-15-129,-10 2-3483,8 12 0,-4-9-258,6 9-258,-2-3-129,0 3-258,5 1 0,0 0-129,-2 0 0,2 5-129,-4-1 0,3 4 129,-3 0-258,-2 2 258,-2 1-129,-4 4 0,-2 0 0,-4 4 0,-2 2 0,0 4 0,-4 1 0,-6 5 0,2 2 0,-1-2 0,-2 3-129,1-2 129,3 3 0,0-3 0,1-3 0,0-4-129,3-1 0,2-8-129,1 2-645,0-18-1161,0 0-2580,0 0-387,0 0 0,0 0-645</inkml:trace>
  <inkml:trace contextRef="#ctx0" brushRef="#br0" timeOffset="-3.10353E10">12139 8192 1806,'0'0'4902,"16"-10"-258,0 0 0,5-5-2709,8 11-516,-5-9-129,7 5-645,0 0-387,0-3-387,6 10-1161,-11-4-3096,2-1-258,-2-2-387,-2 1 129</inkml:trace>
  <inkml:trace contextRef="#ctx0" brushRef="#br0" timeOffset="-3.10353E10">12614 7795 3354,'7'-2'4902,"5"-3"-129,2-1-387,4 2-2322,-3-6-1419,8 8 258,-5-3-387,1 5 0,-1-1-129,1 1-129,-3 1 129,-1 5-387,-2-1 387,0 4-387,-2-2 258,-11-7-258,17 19 258,-17-19-258,13 22 0,-10-9 0,0 1 0,-1 0 0,-1 3 0,0 2 0,-1 0 0,0 4 0,0-2 0,0 3 0,0 3 0,1 0 0,-1 2 0,3 2 0,-1 1 0,2-1-129,0 0 129,2 1 0,0 0 0,1-4 0,1-1-129,0-5 129,-1 0 0,-2-5 0,-2-3 0,-3-2 0,0-12 0,-5 15 0,5-15 0,-24 9 0,9-7 129,-4 1-129,1 0 0,1-3 0,2 3 0,3-1-129,12-2-516,-14 0-3225,14 0-774,0 0-387,15-8-129</inkml:trace>
</inkml:ink>
</file>

<file path=ppt/ink/ink6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3:55.583"/>
    </inkml:context>
    <inkml:brush xml:id="br0">
      <inkml:brushProperty name="width" value="0.05292" units="cm"/>
      <inkml:brushProperty name="height" value="0.05292" units="cm"/>
      <inkml:brushProperty name="color" value="#FF0000"/>
    </inkml:brush>
    <inkml:brush xml:id="br1">
      <inkml:brushProperty name="width" value="0.06667" units="cm"/>
      <inkml:brushProperty name="height" value="0.06667" units="cm"/>
      <inkml:brushProperty name="color" value="#ED1C24"/>
      <inkml:brushProperty name="fitToCurve" value="1"/>
    </inkml:brush>
    <inkml:context xml:id="ctx1">
      <inkml:inkSource xml:id="inkSrc37">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1-12-05T00:26:13.903"/>
    </inkml:context>
  </inkml:definitions>
  <inkml:trace contextRef="#ctx0" brushRef="#br0">2061 10973 774,'0'0'1806,"0"0"-129,-5-12 0,5 12 0,0 0-387,0 0 0,0 0-258,-13-13 0,13 13-129,0 0-129,0 0-129,-16-5 0,16 5-258,-11-3 0,11 3 129,-15 0-129,15 0-129,-17 0 0,6 3 0,-1-3 129,1 4-258,-3-3 258,3 3-258,0-2 129,11-2-129,-20 7 0,20-7 0,0 0-129,-13 8 129,13-8-129,0 0 0,0 12 0,0-12 0,7 17 0,-1-6 0,1 3 0,-1 5 0,3 1 0,-2 5 0,-2 5 0,2 2 0,-2 5 0,-2 1-129,1 3 129,-3-1 0,-1-1 0,0-2 0,0-5 0,-5-2 0,4-8-129,0-1 129,1-4 0,0-5 0,0-12 129,1 17-129,-1-17 0,0 0 0,12 12 129,-12-12-129,10 1 0,-10-1 0,14 2-129,-14-2 129,18 0 129,-5 0-129,-1 0 0,3 0 0,-1 0 129,2 0-129,1 0 129,1 0-129,-1 0 0,0 0 129,-1 0-129,-2 0 129,-1 0-258,-13 0 129,21 2-258,-21-2-1806,0 0-1677,12 9-258,-12-9-774,0 0 516</inkml:trace>
  <inkml:trace contextRef="#ctx0" brushRef="#br0" timeOffset="1409.0806">2388 11112 2451,'0'0'3612,"0"0"-258,0 0-774,-15-1-387,15 1-516,0 0-258,0 0-516,6-5 0,4 5-258,-10 0-258,26 0 0,-11 0 0,4 0-129,1 0 0,2 0-129,-3 2-129,5 1 129,-3-3-129,-1 0 0,1 0 0,-3 0-129,3 2-387,-8-2-903,4 0-2580,-2 3-387,-4 0-129,2 1-258</inkml:trace>
  <inkml:trace contextRef="#ctx0" brushRef="#br0" timeOffset="2189.1252">2944 10977 3612,'10'-11'4515,"-10"11"-258,0 0-129,0 0-2580,1 11-258,-1 0-516,0 8-129,0 2-258,0 4-129,0-1 0,0 4 0,-3 0-258,2-5 129,-1-1-129,1-2 129,-3-6-129,4-14 129,-3 15-129,3-15 129,0 0-129,0 0 0,-10-15 0,8 1 0,1-7 0,0-4 0,1-4 129,0-4-258,0 1 258,0-1-129,0 1 0,3 4 0,1 6 0,-2 3 129,3 7-129,-5 12 0,0 0 0,13 0 129,-13 0-129,8 15 0,-3 1 129,2-3-129,0 3 129,1-1 0,-1-2-129,-7-13 129,19 16-129,-9-13 129,3-3 0,-1 0 0,2-5-129,2-5 129,2-1 0,1-2 0,1-3 0,-1 3 0,-2-2-129,3 2 0,-4 2 258,0 6-258,-5 1 0,0 4 0,-11 0 129,14 15-129,-9-1 0,-3 6 0,-1 4 0,0 1 0,-1 5 0,0 0 0,0-1 0,0 1 0,2-2 0,-1-3-129,2 0-387,-1-11-516,9 1-3096,-7-3-387,-4-12-129,16 8-516</inkml:trace>
  <inkml:trace contextRef="#ctx0" brushRef="#br0" timeOffset="2422.1385">3452 11187 3483,'19'18'4644,"-11"-7"-258,-3 7-129,1 6-1677,-6-9-1161,8 10-516,-8-5-258,1 2-258,-1-2-129,1 0-129,-1-6-258,0-2-258,3 2-2064,-3-14-1806,1 16-129,-1-16-258,0 0-258</inkml:trace>
  <inkml:trace contextRef="#ctx0" brushRef="#br0" timeOffset="2873.1643">3853 11055 5676,'-16'0'4644,"16"0"-129,0 0-129,-15-4-2709,22 4-129,-7 0-516,24-9-387,-6 3 0,7 4-129,-2-2-258,3 3 129,1 0-258,-1 1 0,-3 0 0,0 2-258,-2 2-129,-5-2-516,5 7-2709,-8-6-903,0 2-516,-13-5 0,20 0-387</inkml:trace>
  <inkml:trace contextRef="#ctx0" brushRef="#br0" timeOffset="3181.1819">4384 10830 8256,'6'-13'4644,"-6"13"-129,0 0-387,0 0-2967,0 20-387,-3-3-258,3 10-129,0 0 0,-1 8-129,-1 0-129,1 0 129,-4-3-258,4 2 129,-1-2-129,-2-6-129,4 3-387,-5-16-1677,5 3-2064,0-16-387,0 0-129,0 0-387</inkml:trace>
  <inkml:trace contextRef="#ctx0" brushRef="#br0" timeOffset="3669.2099">4534 10925 8385,'10'-15'4773,"-10"15"-258,12-20-258,0 16-3096,-4-9-129,11 4-258,-6 2-387,9 0-129,-1 4 0,1 3-129,0 0 0,0 1 0,-1 5 0,-3 6-129,-3 0 0,-2 5 0,-6-1 0,-3 0 0,-4 4-129,-3 1 129,-7-1 0,-4 2-129,-5 1 129,-3 3 0,-1-2-129,2-1 0,1 1 129,4-2 0,2 0 0,7-5 0,6-1 0,1-5 0,0-11 129,17 17-129,1-12 129,0-1-129,1-1 0,2-1 0,0 0 0,-2-1-258,5 8-903,-10-9-3225,6 0-129,-4 0-258,1-3-387</inkml:trace>
  <inkml:trace contextRef="#ctx0" brushRef="#br0" timeOffset="4157.2376">5103 10808 9804,'-7'0'4902,"7"0"-258,0 0-258,17 8-3741,-17-8 0,27 0 0,-14 0-387,5 0 129,1 0-258,1 0 129,-1 1-129,1 5 0,-1 0 0,0 1 0,-2 0 0,-1 0-129,-5 4 129,-11-11-129,19 18 129,-19-18-129,6 22 129,-5-8-129,-1 1 0,0 4 129,-6 2-129,1 3 0,-3 4 0,1 3 129,-3 0-129,-2 5 0,1 1 0,0-1 0,2-2 0,2-3 0,1-4-258,0-7-129,6-1-516,0-19-1935,0 0-1677,-14 4-258,14-4-387,-10-13-129</inkml:trace>
  <inkml:trace contextRef="#ctx0" brushRef="#br0" timeOffset="4382.2506">5136 11152 7740,'0'0'4773,"4"-15"0,-4 15-387,19-14-2580,0 10-516,-7-4-258,12 3-387,-7-3-258,4 4-129,-2 1-129,1-1-387,-1 4-516,-19 0-2322,23-1-1419,-23 1-258,20 0-387,-20 0-258</inkml:trace>
  <inkml:trace contextRef="#ctx0" brushRef="#br0" timeOffset="4997.2859">5501 10759 9288,'11'-1'5031,"-11"1"-387,17-4-129,-17 4-3354,26-7-387,-11 3-258,6 3-129,-2-3-129,3 2-129,-1-1 0,-2 1 0,-1 2-129,-4 0 0,-1 0 0,-13 0 129,14 10-129,-14-10 0,6 14 0,-6-14 129,0 22 0,0-8 0,-2 1 129,-2 2-258,-1 1 129,2 3-129,0 0 258,1 1-258,0 0 0,1 0 0,1 5 0,0-1 0,-2 2 0,2 2 0,0 3 0,0 1 0,0 1-129,0 1 129,0 1 0,0-2 0,-2 0 0,-3-4 0,1-2 0,-1-5 0,-2-7 0,-1-1 129,-4-5-129,12-11 0,-21 13 0,9-12 0,2-1 129,10 0-258,-18 0-129,18 0-645,-5-12-3612,5 12-258,0-12-129,0 1-516</inkml:trace>
  <inkml:trace contextRef="#ctx0" brushRef="#br0" timeOffset="7877.4506">7168 10676 516,'-7'-6'2967,"7"6"0,0 0-516,0 0-387,-10-3-258,10 3-258,0 0-387,-11-4-387,11 4 129,-14-2-387,14 2-129,-18 0 129,18 0-129,-20 0-129,10 0-129,10 0 129,-21 0-129,21 0 0,-19 3-129,19-3 0,-16 8 0,16-8 129,-15 10-129,15-10 0,-10 14 129,8-2 0,-2 2-129,3 4 129,-1 4 258,2 7-258,2 3 129,2 1-129,-1 2 129,1 1-258,-1 1 387,0 0-258,-1-5-258,-1-2 258,-1 2-258,0-4 258,0-3-258,-3-3 129,1 1-258,1-6 258,1-3 0,0-14-129,0 15 129,0-15 0,0 0 0,13 10 0,-13-10 129,17 0-129,-17 0 0,22 0 258,-10 3-258,2-1 0,-1 0 129,2 3-129,-3-1 0,2 1 0,-2 5-645,-12-10-1806,19 1-1419,-19-1-258,17 0-387,-17 0 0</inkml:trace>
  <inkml:trace contextRef="#ctx0" brushRef="#br0" timeOffset="8817.5044">7265 10965 3870,'0'0'4515,"0"0"-387,0 0 0,15 0-2064,-15 0-645,26-1-387,-11-2-516,3 3-129,2 0-258,-3 3-129,2 2 0,0 2 0,-2-2-129,1-1-516,0 5-1419,-3-5-1806,-3-4-516,0 0 129,-12 0-387</inkml:trace>
  <inkml:trace contextRef="#ctx0" brushRef="#br0" timeOffset="9116.5215">7715 10722 2967,'11'0'3870,"-5"15"129,-5-2-129,-1 8-2709,0 11-129,0 0-129,0 6 0,0-1-258,0 2-258,0-6 0,0 3-258,0-7-129,1-7-258,5 0-2064,2-8-1419,-8-14-387,0 0-129,0 0-258</inkml:trace>
  <inkml:trace contextRef="#ctx0" brushRef="#br0" timeOffset="9673.5533">7910 10755 1419,'11'-5'4386,"-4"-9"129,-7 14 0,10-17-1935,3 17-774,-13 0-387,20-13-516,-20 13-258,27-2-258,-14 2-258,2 1 0,-2 6 0,0 0-129,-1 3 0,-3 2 0,-1 5 258,-3 2-258,-4 1 129,-1-1-129,-2 2 129,-5-1-129,-5 0 129,0 1-258,-2-7 129,-1 1-129,0-2 129,1 0 0,-1-2 0,4 1 0,3-2 0,8-10 0,-11 16 0,11-16 129,0 16-129,0-16 129,11 12 0,0-6 0,0-1-129,3 1 129,-1 0 0,2-1-129,-2 2 0,2-2 0,-2-2-129,0-2-258,6 9-2064,-1-10-1806,-4 0-258,1 0-258,-2-7-258</inkml:trace>
  <inkml:trace contextRef="#ctx0" brushRef="#br0" timeOffset="10204.5837">8282 10722 3096,'8'-13'4386,"-8"13"129,17-3-387,-3 3-2451,-14 0-129,29 0-387,-14-1-387,11 1 0,-5 0-387,4 1 0,0 2-129,-1 2-129,0-3 0,-2 4 0,-4 0-129,-2-1 129,-2 0-129,0-1 129,-14-4-129,17 10 0,-17-10 129,9 14-129,-9-1 387,0 2-387,0 3 387,-4 3-387,-3 4 258,-1 0-129,-2 3 0,-1 0-129,0-4 0,1 1 0,2 0 0,-1-2 0,4-5 0,1 0 0,1-3-129,2-2 129,1-2-258,0-11-258,0 16-129,0-16-1032,0 0-2709,0 0-129,0 0-258,0 0-258</inkml:trace>
  <inkml:trace contextRef="#ctx0" brushRef="#br0" timeOffset="10501.6007">8375 10936 5805,'0'0'4902,"0"0"-258,14-5-387,-14 5-2709,26-2-258,-13 0-387,10 2-258,-2 0 0,0 0-387,3 2-129,-1 1 0,-3 0-129,1 1-129,0 1-129,-5-2-516,5 11-1161,-7-7-2451,1 1-258,-2-3-258,0 2-258</inkml:trace>
  <inkml:trace contextRef="#ctx0" brushRef="#br0" timeOffset="10734.614">8855 11042 5160,'9'17'4902,"-4"1"-129,-4-5-387,-1-13-2451,0 23-387,-3-10-645,3 7-387,0-1 0,0 2-258,-3 1-258,2 0 0,0 2-516,-4-9-645,3 3-3096,0-6-387,2-12-258,-2 16-258</inkml:trace>
  <inkml:trace contextRef="#ctx0" brushRef="#br0" timeOffset="16424.9394">10368 10523 5160,'0'0'5031,"5"-15"-387,-5 15-258,22-9-3225,-22 9-516,26-13 0,-13 8-129,6 5-258,-4-2-129,3 2-129,-3 0 129,4 3 0,-2 2-129,1 2 0,-3-5 129,-3 6-129,-1 0 129,-11-8-129,16 15 0,-11-5 0,-5-10 0,2 20 0,-2-5 0,0-1 129,-5 2-129,0 2 0,0 3 0,0-1 0,-2 3 0,2 1 0,-1 5 258,3 2-258,0 0 129,2 0-129,0 5 258,1-1-258,0 0 129,0 2-129,0-4 0,0 1 0,0-2-129,0 1 258,0-4-258,0-2 129,-3-2 0,-4-4 0,0-5 0,-4-3 0,11-13 129,-22 11-129,8-11 129,-1 0-129,1-3 129,0-4-129,4 1-129,-3-7-1032,13 13-3096,-7-12-387,7 12-387,5-18-516</inkml:trace>
  <inkml:trace contextRef="#ctx0" brushRef="#br1" timeOffset="91676.0155">9590 10587 645,'-7'10'3354,"7"-10"129,-19 8-1032,19-8-387,0 0-129,-19 6-516,19-6-258,0 0-258,0 0-129,-25 17 0,25-17-387,-11 21 0,11-21-129,-13 34 0,6-11 0,-2 0 0,4 11-129,-2-3-129,6 1 129,-1 1 0,2-2 0,2-4-129,6 0 0,4-5 129,4-3-129,1-4 0,5-2 129,-3-6-129,1-3 129,1-3-129,0-1 258,-2 0-129,1-1-129,-2-9 129,1-1-129,-1-3 0,1-2 0,-5-2 129,3-6-129,-6-5 0,3 0 0,-6-6 0,0-2 0,-4-3 129,-2 3-129,-2 0 0,-2-1 0,-10 4 0,-4 0 0,-3 3 0,-3 7 0,-3 9 0,-1-2-129,2 10 129,-1 7 0,3 4-129,1 9-129,7 16-774,-8-10-1032,4 16-2064,6 3-129,1-2-387,3 3 258</inkml:trace>
  <inkml:trace contextRef="#ctx0" brushRef="#br0" timeOffset="19061.0903">13315 10543 1677,'0'0'2193,"0"0"-129,0 0 258,10-8-129,-10 8-258,0 0-129,0 0-387,0 0-258,-9-12-258,9 12-129,-13 0-387,13 0 0,-22 0 0,9 0-129,-5 0 0,3 2-129,-4 1 129,2 1-129,-2-1 129,1-1-129,3 4 0,1-2 0,1-1-129,1 4 129,12-7 0,-13 12-129,13-12 129,-3 21-129,3-8 0,3 6 258,3 2-258,4 4 0,-2 9 129,0 1-129,-2 2 129,-3 4-129,-1 0 0,-2-2 0,0 3 0,-5-3 0,0-3 0,-1-3 0,0-4 0,1-2-129,2-2 129,3-5 0,0-2 0,3-4 0,4-2 0,-7-12-129,16 17 129,-4-12 0,-1-2 129,2-2-129,3 1 0,-2-2 0,1 0 129,0 0-129,-1-2 0,0 1 0,-1 1 0,-2 0 129,-11 0-258,20-3-387,-6 6-2064,-14-3-1806,14 0-129,-14 0-516,0 0 129</inkml:trace>
  <inkml:trace contextRef="#ctx0" brushRef="#br0" timeOffset="21957.2559">13648 10726 129,'-11'2'3483,"-1"0"387,12-2-1419,-12 6-387,0-5-516,12-1-387,-18 17-129,13-3-129,-6-1-129,6 6-129,-2 1 129,7 8-387,0-4 129,3 5-129,7-6-129,8 4 0,0-8 0,6-2-129,1-6 129,5-3-129,0-7 129,1-1 0,-1-5-129,-2-4 0,0-4 0,-1-3-129,-6-1 129,-1-5-129,-6-2-129,-3-1 258,-6-1-258,-5-1 258,-2-1-258,-11 1 258,-3 0-258,-6 0 129,-1 6 0,-5 3 0,2 4 0,-1 4 0,0 5 0,7 3 0,0 4-129,5 8 0,6 6-387,0-4-258,9 13-1806,3-6-1677,6 3-387,2-1-387</inkml:trace>
  <inkml:trace contextRef="#ctx0" brushRef="#br0" timeOffset="22225.2712">14128 10948 2709,'36'8'4257,"-18"0"129,-8-2-387,1-3-2193,-1 9-1161,-7 3 0,0 3-129,-3 0-258,-1 5-129,-6 0 0,-1 0 0,1 0-258,-3-5-516,8 5-1548,-1-9-2064,3-14 0,-6 15-387</inkml:trace>
  <inkml:trace contextRef="#ctx0" brushRef="#br0" timeOffset="44609.5516">14533 10540 903,'0'0'3225,"14"10"-1032,-10 6-258,-2 4-258,2 9-129,-4 2 0,4 11-387,-4-5 129,3 6-516,-3-5 129,2 1-387,-2-6-129,1 1-258,-1-7 129,0-5-258,0 2-258,0-7 0,2 0-774,-2-17-1419,0 17-1677,0-17-129,0 0 0</inkml:trace>
  <inkml:trace contextRef="#ctx0" brushRef="#br0" timeOffset="45364.5945">14787 10664 1935,'-1'-11'3870,"8"-2"-645,-2 2-774,10 2-129,-7-6-516,11 5-258,-6-6-129,8 8-516,-4-3-387,5 3 0,-7 3-129,6 5-258,-3 0 0,-4 7 0,-2 5-129,-1 5 0,-4 3 0,-3 6 129,-4 1-129,0 3 0,-6 3 0,-5 3 0,-3-3 0,-1-1 0,-1 0 0,-3-6-129,1-2 0,0-2 129,1-9 0,1-1 0,4-2-129,12-10 129,-18 9 0,18-9 0,0 0 0,0 0 129,6 0-129,6 0 0,1 0 0,2 0 0,2 0 129,1 2-129,0 4-129,1-1 129,1 1-129,-5-3-645,6 5-2580,-4-4-774,-4-4-387,1 0-258</inkml:trace>
  <inkml:trace contextRef="#ctx0" brushRef="#br0" timeOffset="46088.6362">15190 10629 1548,'0'0'1677,"0"0"0,7-7 258,-7 7-258,0 0-129,17-7 129,-17 7-258,13-4-129,-13 4-258,18-5 0,-18 5-387,21-3-129,-9 0 0,2 3 0,0-2-129,0 2-129,1 0 0,0 0-129,1-3 0,-2 3 129,3-2-258,-2 0 129,-1 1 0,-3 0-129,-11 1 129,19 0-129,-19 0 0,0 0 0,11 11 0,-11 1 129,0 2-129,0 3 0,-6 3 0,1 2 0,-2 6 129,1 3-129,-1 0 0,1 0 0,0 0 129,1 1-258,0-1 258,1-4-258,1-5 258,1-1-129,0-1 0,0-4 0,1 0-129,0 0 129,-1-3-129,1-2-129,1 4-387,0-15-1032,0 0-2322,-6 14-258,6-14-387,0 0 258</inkml:trace>
  <inkml:trace contextRef="#ctx0" brushRef="#br0" timeOffset="46357.6515">15260 10843 2709,'20'-8'4773,"-6"5"-387,0-4 0,-2-5-2838,10 12-258,-4-5-129,9 5-129,-6-2-645,2 2 0,1 0-387,-4 0-1032,8-2-2967,-7 2-516,-5-6-258,0 5-258</inkml:trace>
  <inkml:trace contextRef="#ctx0" brushRef="#br0" timeOffset="24832.4204">15779 10508 1935,'0'0'4773,"13"4"-258,-13-4 0,14-6-2193,1 6-903,-15 0-129,21-5-387,-6-1-258,4 5-129,-1-2-129,4 3-129,-2-2-129,1 2 0,-2 0 0,0 0 0,-3 1-129,0 4 0,-16-5 129,18 17-129,-12-4 0,-4-1 0,0 3 0,-2 4 129,0-1-129,-5 1 0,0 2 0,-1 3 0,0-4 0,1 4 0,-1 3 129,2 2-129,1-3 258,1 3-258,0 0 129,2 0-258,0-1 258,0 0-129,0-6-129,2 0 258,2 2-258,0-7 129,-1 4 0,0-4 129,-2-1-129,-1 0 0,0 0 0,0-4-129,-5-1 258,-2 1-129,7-12 0,-20 17 0,7-10 129,0-1 0,-2 0-129,1-1 129,-1-5-129,2 3 0,13-3 0,-17 6-129,17-6-516,0 0-2709,0 0-1161,0 0-516,12-1-129</inkml:trace>
  <inkml:trace contextRef="#ctx0" brushRef="#br1" timeOffset="107915.644">18416 10386 1677,'4'-13'2451,"-4"13"-516,0 0 0,0 0-516,0 0-129,-10-7-258,10 7-258,-19 0 129,19 0-258,-24 2 0,24-2 0,-29 7-258,29-7 0,-33 11 129,19-5-258,-5-5 0,2 3 0,0 0 0,2 3-129,-1-5 0,16-2 129,-24 11 0,24-11-129,-17 17 0,17-17 0,-9 17-129,9-17 129,-5 22-129,5-7 0,0 3 129,0 0-129,3 9 0,0 4 0,0 4 0,2 6 0,-4 5 0,1 0 0,-2 3 0,0 2 0,0-5 0,0-2 0,0-4 0,-2-5 0,1-6 129,1-5-129,0-1 0,0-7 0,0-16 129,0 22-129,0-22 129,0 0-129,0 0 0,13 8 0,-13-8 0,19 0 129,-19 0-129,26 0 0,-11 0 0,1 2 0,2 0 129,0 3-129,-2-1 0,-16-4-129,34 13-774,-34-13-1806,20 1-1290,-20-1 0,19 4-645</inkml:trace>
  <inkml:trace contextRef="#ctx0" brushRef="#br1" timeOffset="109912.4474">18739 10549 1677,'0'0'1806,"0"0"0,-14-6 129,14 6-258,0 0-129,0 0-129,0 0-129,0 0-258,0 0 0,0 0-258,0 0 0,-2 19-258,-1-2-129,3 7-129,0 4 258,0 3-258,0 7-129,0 0 129,0 1-258,0 4 258,-1-9-129,1 4-129,0-7 129,0-3-129,0-8 129,0-3-129,0-17 0,0 18 0,0-18-129,0 0 0,1 17-129,-1-17-387,0 0-1032,0 0-2322,0 0 0,0 0-516,18-6 258</inkml:trace>
  <inkml:trace contextRef="#ctx0" brushRef="#br1" timeOffset="110988.8494">18966 10562 2193,'-2'-19'3354,"2"19"-516,0 0-258,0-22-387,0 22-516,0 0-258,13-11-387,-13 11-258,0 0-129,20-14-258,-20 14-129,20-4 0,-20 4 0,21 0-129,-21 0 0,22 5 129,-22-5-129,19 23-129,-13-5 129,0 2 0,-3 6-129,-3 6 0,0 1 0,0 4 0,-8-3 0,1 0 0,-5 0-129,-1-5 129,1-3 0,-3-5 0,1-3 0,14-18 0,-27 24 0,27-24 0,-17 17 0,17-17 0,0 0 0,0 0 129,0 0-129,0 0 129,0 0 129,17 11-129,-17-11 0,28 2 0,-10 3 258,-3 1-258,2 1-129,2-2 129,2 4-129,-3-2 0,1 0 0,0 3-129,-2-3 0,4 0-516,-21-7-516,35 6-2322,-35-6-1032,25 0 0,-25 0-387</inkml:trace>
  <inkml:trace contextRef="#ctx0" brushRef="#br1" timeOffset="111597.2505">19397 10458 1935,'16'-16'4128,"-16"16"258,0 0-129,17-8-2322,-17 8-516,18-9-129,-18 9-516,30-4-258,-13 2 0,10 2-129,-7 0 129,8 0-258,-3 0 0,3 1-129,-1 0 129,-1 3-129,-4-2 0,0 3 0,-1 1-129,-4 1 129,-17-7-129,25 10 129,-25-10-129,0 0 0,20 24 0,-20-24 129,2 24-129,-2-24 0,0 35 129,0-11-129,-4 6 0,-2 6 0,-3 1 0,2-1 0,0 3 0,-1 3 0,-1-4 0,2 0 0,3-7 0,-2-1 0,1-1 0,1-1 0,3-5-129,1-3 129,0-2-129,0-18 129,0 30-387,0-30 129,0 20-387,0-20-774,0 0-2064,0 0-1032,0 0 0,0 0-516</inkml:trace>
  <inkml:trace contextRef="#ctx0" brushRef="#br1" timeOffset="111878.051">19480 10792 3870,'3'-20'4515,"-3"20"-129,20-14-129,-20 14-2709,29-9-387,-14 1-258,13 8-387,-2 0-258,5 0 0,-2 3 0,2 5-258,-1-2 129,-2-2-258,1 9-129,-4-6-258,4 14-645,-29-21-1548,31 27-1419,-15-10-516,-2 0 129</inkml:trace>
  <inkml:trace contextRef="#ctx0" brushRef="#br1" timeOffset="112158.8515">20055 10943 903,'21'0'4257,"-5"1"129,-16-1 129,0 0-1935,22 24-516,-22-24-645,11 27-516,-11-11-387,5 8 129,-5-5-258,0 5-258,0 4 0,-2-1-129,-4-3-258,-3-5-387,9 9-774,-13-13-2580,13-15-645,-11 22 129,11-22-387</inkml:trace>
  <inkml:trace contextRef="#ctx0" brushRef="#br1" timeOffset="113562.8539">20645 10532 1161,'3'-15'3999,"-3"15"-258,0-16-903,0 16-387,0 0-516,0 0-258,0 0-516,0 20-387,-4 0-258,4 11-129,-3 3-258,1 5 0,1 2 0,-2 1 0,3 2-129,0-10 0,0-6 0,0-4 129,0-10-129,0-14 0,0 0 0,0 0 0,13-18 0,-10-2-129,0-8 129,0-9 0,-2-2 0,-1 0-129,2-1 129,-2-1-129,1 8 129,1 4 0,-1 5-129,4 8 129,-5 16 0,0 0 0,0 0 0,22 0 0,-22 0 129,19 24 0,-19-24 129,29 24 0,-11-13 129,4 1-129,2-7 0,-1 2 0,-2-7-129,5 1 0,-5-1 129,2 0-129,-7-8-129,2-3 129,-2 0-129,-16 11 129,24-21-129,-24 21 0,17-17 0,-17 17 0,0 0 0,20 0 0,-20 0 129,11 25-129,-5 2 129,2 1-129,-4 9 129,2 4 0,-3-3-129,3 4 129,-3-1-129,-2-1 129,4-6-129,-1 0 0,-1-5-129,1-10-258,5 4-516,-9-23-1419,0 0-1806,0 0-645,15 6-129,-15-6-258</inkml:trace>
  <inkml:trace contextRef="#ctx0" brushRef="#br1" timeOffset="113874.8545">21236 10758 5289,'0'0'4773,"0"0"-258,18 2-129,-2 2-3225,-16-4-129,30-6 0,-14-3-516,6 8-258,0-4 0,1 2-129,0-1-129,0 2 0,-4 2 0,-1 0-258,1 4-258,-19-4-1161,26 3-2451,-26-3-516,18 12 0,-18-12-387</inkml:trace>
  <inkml:trace contextRef="#ctx0" brushRef="#br1" timeOffset="114202.4551">21786 10525 1677,'12'-18'4128,"-12"18"258,0 0-129,0 0-2064,5 13-645,-5-13 0,0 31-645,-3-13-129,3 16-129,0-1-129,0 7-129,0-3-258,0 4 129,0 1-258,0-2 129,0-4-129,0-2-129,0-5-129,-2-12-387,2 6-1290,0-23-2322,0 0-129,0 0-516,0 0-129</inkml:trace>
  <inkml:trace contextRef="#ctx0" brushRef="#br1" timeOffset="114920.0563">21954 10283 4773,'16'-13'4644,"-16"13"-258,0 0-129,25 0-2709,-25 0-645,24 0 129,-24 0-129,37 0-258,-18 0 0,9 2-258,-5-2 129,4 1-258,-2 2 0,-2 1 0,-1 0-129,2 2 0,-4-4-129,-1 3 129,-2-1-129,-3 2 129,-14-6 0,22 9-129,-22-9 0,17 15 0,-17-15 0,8 20 0,-8-20 0,3 29 0,-3-8 129,0-1-129,0 4 0,0 6 0,0-4 0,-3 5 0,2 5 0,-1 0 0,0 1 0,2 6 0,0 0-129,-2-1 129,2 8 0,0-5 129,0-7-258,0 3 258,0-8-129,0-3 0,0-8 0,0-3 0,0-19 0,-12 24 0,12-24 0,-19 11 0,19-11 0,-28 6 129,28-6-129,-29 5 0,29-5 0,-27 2-129,27-2 0,-19 1-129,19-1-387,0 0-903,0 0-2838,0 0-387,-6-8-129,6 8-387</inkml:trace>
  <inkml:trace contextRef="#ctx1" brushRef="#br1">25818 11591 0,'0'0'0</inkml:trace>
  <inkml:trace contextRef="#ctx0" brushRef="#br0" timeOffset="-229497.1264">2400 16012 774,'0'0'1935,"0"0"129,0-12-129,0 12 0,0 0-258,0 0-129,-8-12-387,8 12 0,0 0-516,0 0 129,-16-7-258,16 7 0,-14-2-258,14 2 0,-15 0-129,15 0 129,-19 0 0,19 0-129,-18 0 0,18 0 0,-17 1 129,17-1 0,-14 6-129,14-6 0,-13 5 0,13-5 0,0 0 0,-12 17 0,12-17 129,-4 17-129,2-5-129,2 2 129,0 8 0,0 5 0,0-3-129,4 5 129,-2 3-258,1-1 258,-2 3 0,0-1-258,-1-6 129,0 0-129,0-1 258,0-2-387,0 3 387,0-5-258,-2-1 0,-1-5 129,1 0 0,1-6-129,1-10 129,0 19 0,0-19 0,0 0 0,8 2 0,-8-2 0,23 0 0,-7-2 129,0-2-258,2 1 258,2 1-129,2-1 0,-2 0 0,1 2 0,0 1-129,-4 0-258,5 2-1935,-6-2-1677,-4-1-516,-12 1 0</inkml:trace>
  <inkml:trace contextRef="#ctx0" brushRef="#br0" timeOffset="-229168.1076">2575 16243 4386,'18'-20'4773,"-18"20"-645,17-17 0,-17 17-3096,25-17-258,-14 10-258,4 7-129,-1 0-129,1 8-129,1-5 0,-2 7-129,1-4-129,-4-4-1161,8 3-2451,-9-1-645,1-1 0,-11-3-387</inkml:trace>
  <inkml:trace contextRef="#ctx0" brushRef="#br0" timeOffset="-228426.0652">3024 15969 2709,'14'-10'4515,"-14"10"-387,0 0-129,12 7-2580,-12-7-387,0 22-258,0-5-387,0 7 0,-5 5-258,4 4 258,-4-1-258,1 1 129,0-5-129,3-1 0,0-5-129,1-1 258,0-21-258,1 10 0,-1-10 0,0 0 0,12-9 0,-8-9-129,0-6 129,-2-3-129,1 1 129,-2-3-129,0 0 129,0 0 0,0 1 0,-1 12-129,3 3 129,-3 13 129,7-13-129,-7 13 0,10 0 0,-10 0 0,16 12 0,-5-6 0,0 2 0,4 0 129,-1-1-129,2-1 129,1-3 0,2-2-129,0-1 258,2-4-129,-2-5 0,4 0 0,-4-7 129,3 2 0,-4-2 0,0-2-129,-3 4 129,-3 5-258,-12 9 258,18-11-258,-18 11 129,7 6 0,-6 6-129,0 5 0,-1 4 129,0 1-129,0 11 0,0 1 129,0-2-129,0 1 129,1-3 0,3-5 0,1 1-258,-1-7-129,8-1-1548,-12-18-2451,14 9-129,-14-9-516,17-1-129</inkml:trace>
  <inkml:trace contextRef="#ctx0" brushRef="#br0" timeOffset="-228212.0529">3614 16222 3612,'17'19'4773,"-17"-19"-387,11 20-129,-11-20-2580,6 29-516,-6-29-387,4 22-774,-4-9 129,0-2-387,3 2-1548,-3-13-2451,3 12 0,-3-12-645,0 0 387</inkml:trace>
  <inkml:trace contextRef="#ctx0" brushRef="#br0" timeOffset="-227861.0329">3809 16082 5289,'0'0'5160,"0"0"-387,8 4-258,-8-4-2967,23-4-516,-10-3-129,9 5-387,-1-1-258,1 3 0,-2 0-129,0 0-129,-3 0-258,-1 0 0,0 5-774,-16-5-1935,21 0-1548,-21 0-387,22 0-258,-22 0 0</inkml:trace>
  <inkml:trace contextRef="#ctx0" brushRef="#br0" timeOffset="-227156.9926">4193 15908 3870,'11'0'4644,"-11"0"-129,0 14-258,2 4-2838,-2-4-387,0 11-129,-2-6-387,2 4-129,-1 0-258,1 1 258,-2 6-387,2-12 258,0 9-258,2-15 129,1 6-129,-3-18 0,8 16-129,-8-16 129,10-16-258,-7 4-258,1-11 387,-1 4-258,0-9 258,-1 6-129,1-10 129,-1 11 0,2 3 129,-2 0 129,2 4 0,-2 2-129,-2 12 258,5-10-129,-5 10 0,0 0 129,0 0-129,12 13 0,-12-13 129,11 18 0,-11-18-129,17 17 0,-17-17-129,22 11 129,-10-11-129,2 0 129,-1-1-129,2-8 129,0-1-129,0-2 0,1-1 129,-1 0 0,-2 1-129,1 1 129,-2 2-129,-2 4 129,-10 5 0,20-2 0,-20 2-129,16 10 129,-8 2 0,-2 4-129,-2 2 129,2 1-129,-2 2 129,0 1-129,-1-2 0,-1 1 129,0-5-129,1-3 0,0 2 0,0-5-129,0 7-129,-3-17-516,13 16-2709,-13-16-1032,0 0-387,0 0-387</inkml:trace>
  <inkml:trace contextRef="#ctx0" brushRef="#br0" timeOffset="-226388.9487">4749 15698 4257,'0'-11'4902,"5"-3"-258,-5 14-387,9-27-2193,-9 27-1161,13-9 129,-3 9-516,-10 0-129,18-3-129,-18 3-129,21 3 129,-9 0-129,0 2 0,2 1 0,-3 0 0,0 0 0,1 0-129,-12-6 0,17 10 129,-17-10-129,13 4 0,-13-4 0,0 0 0,0 0 0,12 4 0,-12-4 0,0 0 0,0 0 0,0 17 258,0-17-258,0 23 0,0-5-258,0 3 516,0 0-516,0 7 258,-1 0 0,1 3 0,0 3-129,0-4 258,0 1-258,0 0 258,0-2-258,0 7 258,1-1-258,1 1 258,0-5-129,-1-1 258,0-2-258,-1-2 0,0-2 0,0-11 129,-4-1-129,4-12 0,-11 12 129,11-12-129,-17 1 0,17-1 0,-19 0 0,8-1-129,11 1 0,-19-7-774,19 7-3354,0 0-516,-15-5 0,15 5-774</inkml:trace>
  <inkml:trace contextRef="#ctx0" brushRef="#br0" timeOffset="-221089.6456">8254 16032 3225,'19'9'4386,"-19"-9"0,14 12-1290,-1 3-774,-13-15-516,9 22-516,-9-22-516,2 21-129,-2-3-387,0-6-129,0 8-903,0-20-3225,-8 24-387,8-24-258,0 0-387</inkml:trace>
  <inkml:trace contextRef="#ctx0" brushRef="#br0" timeOffset="-214316.2582">8499 15781 1806,'0'0'3741,"0"0"-645,0-11-387,0 11-516,0 0-387,12-5-387,-12 5-645,12-2 129,-12 2-516,23 0-129,-11 0-129,3 0 0,0 3-129,3 0 0,0-2-129,0-1-129,3 8-1548,-4-8-2064,-1 0-387,0 0-129,-2-2-129</inkml:trace>
  <inkml:trace contextRef="#ctx0" brushRef="#br0" timeOffset="-214018.2411">8869 15600 2580,'0'0'3483,"0"0"-1032,0 0-645,14 17-129,-14-2-387,2 9-258,-2 3-129,0 7-258,0 0-258,0 2 258,0-1-516,0 0 129,0-4-258,0-3-129,4-7-387,-3-4-774,6-5-2709,-2-2 129,-5-10-387</inkml:trace>
  <inkml:trace contextRef="#ctx0" brushRef="#br0" timeOffset="-213461.2092">9048 15687 1806,'8'-14'4257,"7"-3"387,-15 17-774,10-22-2322,4 22-387,-14 0-387,21-2-129,-11 2-387,3 5-129,-13-5 0,17 24-129,-10-9 0,-4 4 0,-3 3 0,0 5 129,-4-1-258,-5-1 129,-2-1 0,-2 0-129,-1-4 129,1 0-129,0-7 129,3-1 0,0 0-129,10-12 129,-11 14 0,11-14 0,-3 13 0,3-13 0,0 0 0,11 14 0,-11-14 129,19 10-129,-8-5 0,3-1 0,-1-1 0,3 0-258,0 2-1161,-2-4-2580,-1-1-258,1 0-129,1-4-129</inkml:trace>
  <inkml:trace contextRef="#ctx0" brushRef="#br0" timeOffset="-212965.1809">9333 15633 3483,'15'-6'4257,"-15"6"-129,21-11-1935,-4 11-774,-17 0 0,31 0-387,-21-3-258,11 3-129,-5 0-258,2 0 0,-3 0-129,3 0-129,-4 0 0,0 2 0,-2-1-129,0 1 0,-12-2 0,16 7 129,-16-7-129,9 16 0,-9-3 0,0 2 0,-3 6 0,-1 1 0,-4 4 0,1 1 0,-2 3-129,2-1 129,0-1 0,1 1 0,0-4 0,0-3-129,4-3 129,0-3-129,2-1 0,0-15-258,0 20-516,0-20-903,0 0-2451,0 0-258,0 0-129</inkml:trace>
  <inkml:trace contextRef="#ctx0" brushRef="#br0" timeOffset="-212701.1658">9412 15839 1032,'8'4'4515,"9"-4"0,-3 0-129,-14 0-2322,29 0-645,-17-6-129,9 6-645,-7-3-387,4 2-129,-3 1-516,-3-12-1548,2 9-2193,0-7-387,-1 4-387,-1-4 517</inkml:trace>
  <inkml:trace contextRef="#ctx0" brushRef="#br0" timeOffset="-211998.1256">9682 15473 1161,'0'0'4128,"0"0"129,0 0-903,0 0-1419,16 0 0,-16 0-774,21 0-129,-21 0-258,27 0-387,-15 0 129,7 0-258,-5 0-258,2 0 129,1 0 0,-2 0-129,2-3 0,-4 3 0,1-1-129,-4 1 258,-10 0-129,13 1-129,-13-1 258,1 14-258,-1-14 258,-1 21-258,-4-6 258,0 1-258,-2 0 129,3 4 129,-2 1-258,2 1 258,2 4-258,1 2 129,0 1 0,1 0 0,0 2-129,0 1 129,0-1 0,1-1 0,0-2 0,-1-1 0,1-4-129,-1 0 129,0-1-129,0-3 129,0-4 0,-1 1-129,-3-3 129,0-2 0,4-11 0,-13 14 0,13-14 0,-18 7 0,18-7 0,-18 4 0,18-4 0,-18 0-516,18 0-2580,0 0-1419,0 0 129,0 0-645</inkml:trace>
  <inkml:trace contextRef="#ctx0" brushRef="#br0" timeOffset="-222852.7464">6576 16021 1677,'0'0'3999,"0"0"387,0 0-258,8-6-2193,-8 6-645,25-10-258,-11 5-387,7 3-258,0-1-258,4 0-129,-1 3-258,-4-1-1161,9 1-2322,-7 0-387,-1 0-258,-5-1 129</inkml:trace>
  <inkml:trace contextRef="#ctx0" brushRef="#br0" timeOffset="-222528.7279">7011 15816 2322,'12'-12'3612,"-12"12"387,13-4-1419,-4 14-1032,-9-10-129,7 31-387,-6-13-258,4 14 0,-5-6-129,6 7-129,-6-5-258,5-1 129,-4-3-258,5 0 0,-4-7-129,4-5-516,5 10-1935,-11-22-1548,13 12-129,-13-12-516,10 0 259</inkml:trace>
  <inkml:trace contextRef="#ctx0" brushRef="#br0" timeOffset="-221969.6959">7289 15855 4257,'-4'-18'4644,"4"18"-387,0-24 0,13 16-2838,-8-11-258,13 9-258,-5-3-387,7 6 0,-5 3-258,4 4-129,-6 6-129,0 9 129,-5 3-258,-3 3 129,-5 1 0,0 2 0,-3 1-129,-5-2 258,-2-1-258,-1-4 258,1-1-129,-1 0 0,1-2 0,3-3 0,-1-2 0,7 2-129,1-12 129,0 15 129,0-15-258,7 14 129,-7-14 129,20 12-129,-7-9 129,1 1 0,1 0-129,1 1 129,-1-1 0,-1-3-129,2 3-387,-5-4-2322,6 0-1548,-4 0-258,3-1-516,-5-6 129</inkml:trace>
  <inkml:trace contextRef="#ctx0" brushRef="#br0" timeOffset="-216453.3803">7646 15723 1806,'14'0'3354,"3"-15"-1161,-3 11-258,-1-8-129,3 12-387,-4-11 129,5 11-516,-6-6-258,4 5-129,-4-3-129,3 4 0,-14 0-129,21 0 129,-21 0-129,19 5-129,-19-5 0,16 11 129,-16-11-258,12 12 129,-12-12 0,7 19 0,-7-7-129,1 4 129,-1 2-129,0 0 0,-1 0-129,-3 2 129,2-2-129,0 3 129,-1 0-129,0-2 0,0 3 0,2-1 129,0-1-258,0-1 129,1-1 0,0-4 0,0 1-129,0-4 129,0-11-258,-1 12-258,1-12-516,0 0-1677,0 0-1419,0 0-387,0 0-258</inkml:trace>
  <inkml:trace contextRef="#ctx0" brushRef="#br0" timeOffset="-216173.3643">7675 15881 774,'5'0'4257,"-5"0"258,20-4 0,-6-7-1677,8 11-1032,-7-8-387,13 8-516,-10-6-387,6 6-129,0-2-258,-1 2-258,-1 1-774,-7-1-1548,6 2-1806,-3 1-258,0 4-387,1-3 129</inkml:trace>
  <inkml:trace contextRef="#ctx0" brushRef="#br0" timeOffset="-223124.762">6410 15703 129,'0'0'3225,"0"0"-129,-7 0-903,7 0-387,0 0-129,0 0-387,0 0-129,0 0-258,-12-8-258,12 8 0,0 0-258,-16 0 0,16 0-129,-17-4-129,5 3 129,-1 1 0,0 0-129,-2 0 0,3 0 0,-1 1 129,3 2-129,10-3 129,-18 4-129,18-4 129,0 0-129,-6 18 0,6-5 0,3 4-129,3 5 129,2 4 0,-1 2 0,0 6 0,-1 1-129,1 2 129,-4-4-129,-2-1 0,0-1 0,-1-2 0,0-3-129,0-1 129,0 0 0,-2-9 0,1 6 0,0-10 129,1 2-258,0-14 258,1 15-129,-1-15 129,13 0 0,-2 0-129,0-11 129,3 10-129,0-9 258,0 10-258,2-1 387,-1 3-258,1 6-129,0-6 0,-2 7 0,0-7 0,2 10-645,-5-12-645,8 2-1935,-7-6-1161,5 2 0,-7-3-387</inkml:trace>
  <inkml:trace contextRef="#ctx0" brushRef="#br0" timeOffset="-210093.0166">11200 15454 129,'0'0'3096,"0"0"-1161,0 0-129,0 0-387,-6-1 0,6 1-258,-13-5-258,2 3-258,11 2 258,-17-5-258,17 5-129,-18-3 129,18 3-258,-17-3-129,17 3 0,-15-3 129,15 3-258,-14 0 0,14 0 0,-12 0-129,12 0 129,0 0 0,-12 6-129,12-6 258,-7 16-129,7-16 129,-4 23-258,2-7 387,0 4-387,2 5 258,-2 3-258,2 2 0,0 3 0,0 4 0,-1 0 0,-1 1 0,0-2 0,1-3 0,-1-3-258,-1-3 258,1-3 0,-2-6 0,3-2 0,1-16-129,-2 17 129,2-17 0,0 0 0,3 12 0,-3-12 0,16 0 129,-16 0-129,22 0 0,-8 0 0,0 0 0,1 0 0,-1 0 0,-1 0 0,5 4-129,-5-1-129,4 2-774,-17-5-2580,24 0-516,-11-3-516,1-2 387</inkml:trace>
  <inkml:trace contextRef="#ctx0" brushRef="#br0" timeOffset="-209657.9915">11367 15634 3870,'-19'56'3741,"12"-29"-1032,7 10-516,-1-13-258,5 9-516,5-13-387,7 1-387,-2-11-129,6-2 0,1-8-258,3-4-129,-3-7 0,1-7 0,-2-1 0,-3-4-129,-2 1 129,-5-5-129,-5 3 0,-2 0 0,-3-1 129,-9 6-129,-4-2 0,-4 4 0,-3 4 0,0 5 0,-2 6 0,2 2 0,2 7-258,1 4 0,11 15-645,-3-9-1290,9 9-1935,1 1-258,10-1-387</inkml:trace>
  <inkml:trace contextRef="#ctx0" brushRef="#br0" timeOffset="-209439.9792">11726 15850 3225,'12'8'4257,"-8"8"0,-2 1-1935,-2-17-903,0 26-387,-4-11-645,0 3-129,0-2-258,-2-2-645,6 4-1419,-2-4-2064,2-14-129,-8 17-129</inkml:trace>
  <inkml:trace contextRef="#ctx0" brushRef="#br0" timeOffset="-208997.9539">11909 15679 3870,'-23'52'4257,"14"-18"-1548,0-8-387,9 11-387,-2-15-774,5 9-129,5-13-387,5 1-129,4-9-258,0-4-129,6-6 129,2 0-258,-1-5 129,-3-4 0,-1-6-129,1-2 129,-6-2-129,-1-2 129,-8-1-129,-3-2 0,-3-1 129,-4 0-129,-4 0 0,-9 2 0,0 2 0,-2 4 0,-2 3 0,1 6-129,2 6 0,3 1 0,15 1-645,-20 8-1806,20 2-1677,0-10-129,6 19-516</inkml:trace>
  <inkml:trace contextRef="#ctx0" brushRef="#br0" timeOffset="-208365.9178">12173 15493 1806,'15'6'4515,"10"-8"0,-13-5-258,2-4-2838,7 8-258,-4-7-258,3 8-387,-4-4-258,0 3-129,-5 1 0,-1 1-129,-10 1 129,14 0 0,-14 0 129,0 10-258,0-10 258,0 20-258,-2-8 129,-1 5-129,1 2 129,0 1-129,2 1 0,0 1 0,0 2 0,7 1 0,-1 2 0,0-4 0,1 4-129,1-1 258,-2 2-129,-2-3 0,0 1-129,-4 0 258,0 1-258,0-1 129,-7-4 0,0-3 0,-2-1 0,0-1 0,-1-6 0,10-11 0,-20 15 129,8-8-129,12-7 0,-19 4 0,19-4 0,-14 1-129,14-1-774,0 0-3354,0 0-258,0 0-387,0 0 0</inkml:trace>
  <inkml:trace contextRef="#ctx0" brushRef="#br0" timeOffset="-206584.8159">14042 15349 2709,'0'0'2580,"0"0"-516,0 0-387,-12-9-258,12 9-129,-15-3-516,15 3 258,-21 0-258,21 0 129,-22 0-258,10 0 0,-3 0-258,5 0 0,-4 0 0,4 0-129,10 0 0,-18 3 0,18-3-129,-12 6 129,12-6-129,-8 11 129,8-11-129,-2 20 0,0-4 129,2 3-129,0 5 129,0 3-258,0 2 258,0 2-258,0 5 0,0 1 0,0-1 0,0-2 0,0 0-129,-5-1 129,3-1-129,-2-4 129,2-3-129,-1-5 129,2-2 0,1-5-129,0-2 129,0-11 0,4 11 0,-4-11 0,16 5 0,-1-5 129,-1 0 0,5 0 0,1 0 0,1 0 0,2 0 0,0 0 0,2 0 0,-3 0-258,1 0-258,-4-8-1161,0 7-2709,0-6-129,-3 1-516,-3-6 258</inkml:trace>
  <inkml:trace contextRef="#ctx0" brushRef="#br0" timeOffset="-206292.7992">14340 15377 1,'0'0'4127,"0"9"130,-2 3-129,-5 2-1935,7 12-774,1-3 0,6 8-387,-5-2-387,3 5-258,1-5-129,-4-1-129,2 0-129,-1-7-129,0 4-645,-3-13-2322,0 2-1032,0-14-387,2 11-258</inkml:trace>
  <inkml:trace contextRef="#ctx0" brushRef="#br0" timeOffset="-205833.773">14506 15408 2322,'9'-17'4515,"-9"17"-258,12-12 129,-3 2-2580,4 10-1032,-13 0 0,26 0-516,-14 8 0,2-2-129,0 5-129,-2 1 0,-1 1 0,-4 1 129,-2 0 0,-5 1-129,0-2 0,-2 2-129,-5-1 258,-7 1-258,4-1 129,1 1-129,-2-1 129,4 0-129,1 1 129,3-2 0,2 0 0,1-13 0,0 20 0,0-20 129,15 17 0,-3-9 0,-2-4 129,2 3-129,2-2 0,-2-2 0,1 2-258,0-5-645,6 0-3225,-4 0-258,0-6-258,-1-3-258</inkml:trace>
  <inkml:trace contextRef="#ctx0" brushRef="#br0" timeOffset="-205384.7473">14848 15370 3612,'0'0'4773,"0"0"-645,16-5 129,-6-1-3354,12 6 129,-4 0-516,7 0-129,-7 0-129,4 0-129,-6 0 0,2 4 0,-7-1 129,1 2-129,-12-5 0,13 12 0,-13-12 0,6 15-129,-5-4 129,-1 3 0,0 0 0,0 3 0,-1 4 0,-3-2-129,0 5 387,-1 1-387,-1-1 129,-1 0-129,1 2-129,0-2 258,3-2-129,-2 1 0,4-5-129,-1-2 0,2 1-387,0-17-1161,0 0-2580,0 0-129,0 0-645,0 0 387</inkml:trace>
  <inkml:trace contextRef="#ctx0" brushRef="#br0" timeOffset="-205136.7331">14902 15571 3483,'12'-12'5031,"0"8"-387,1-1-258,5 5-2451,-4-8-645,8 8-387,-6-2-387,4 2-258,-2 0-258,-3 0-258,2 10-903,-17-10-2193,19 9-1032,-19-9-258,18 17-387</inkml:trace>
  <inkml:trace contextRef="#ctx0" brushRef="#br0" timeOffset="-204933.7213">15243 15691 516,'15'24'4257,"-13"-12"258,4 1-258,-4 8-1806,-2-21-516,3 26-645,-3-11-774,0 3-129,-3-2-387,3-16-516,0 22-2967,0-22-645,0 14-387,0-14-258</inkml:trace>
  <inkml:trace contextRef="#ctx0" brushRef="#br0" timeOffset="-204600.7025">15530 15447 5805,'8'-18'4515,"-8"18"0,0 0-258,0 0-3354,0 0-129,0 0-129,0 15 129,0 4-387,-1 1 129,0 6-129,-4 1 129,2 4-258,-4-3 129,5 2-258,-1-1-129,2-3-129,1 1-387,0-14-516,4 5-3354,-4-18-258,12 18-387,-12-18-129</inkml:trace>
  <inkml:trace contextRef="#ctx0" brushRef="#br0" timeOffset="-204113.6746">15711 15464 5547,'13'-15'4773,"-13"15"0,18-12-645,-1 11-2709,-17 1-516,23-7-129,-11 7-387,0 0-129,-12 0-129,16 15 0,-11-4 129,-3 4-258,-1 2 129,-1 0-129,-1-1 129,-3 3-258,-2 1 258,-4-2-258,2 0 0,-1-1 129,-1 1-129,0-2 0,4 0 129,0-4 0,0 2 0,3-2 0,3-12 0,0 17 0,0-17 0,8 18 0,-8-18 0,18 14 129,-7-10-129,0-1 0,2 2 0,0-5-258,2 8-1677,-3-8-2193,2-1-516,-4-9 0,3 1-516</inkml:trace>
  <inkml:trace contextRef="#ctx0" brushRef="#br0" timeOffset="-203657.6485">15987 15395 6063,'0'0'4902,"0"0"-387,0 0-387,21-4-3354,-10-1 0,12 5-387,-7 0 129,5 0-258,-2 1 0,0 5 0,-3-1-129,2 4 129,-4-1-129,-1 2 0,-13-10 0,21 20 0,-21-20 0,14 21 0,-11-10 129,0 2-258,-3 1 129,0 3-129,-5 1 258,-2 2-258,0 0 129,-1 5-258,-2-2 129,1 0 0,2 0 0,1-1 0,0-1 0,4-1 0,-1-2-258,1-4 129,2 0-387,0-14-645,0 0-3354,0 0 0,0 0-387,0 0-258</inkml:trace>
  <inkml:trace contextRef="#ctx0" brushRef="#br0" timeOffset="-203420.635">16055 15652 5676,'0'-12'4773,"8"4"0,0-6-1161,12 14-1935,-11-10-129,14 10-645,-7-7-387,6 5-129,-4-3-129,2 2-387,-1 3-516,-19 0-3225,25-7-774,-14 0 0,1 2-645</inkml:trace>
  <inkml:trace contextRef="#ctx0" brushRef="#br0" timeOffset="-202769.5977">16304 15283 5160,'0'0'4773,"9"-1"-129,1-2-258,11 3-2838,-8-3-516,13 3 0,-6 0-387,8 0-258,-4 0 0,0 0-258,-1-2 0,-2 2 0,-2 0 129,-2 0-258,-2 0 0,-2 0 0,-2 0 0,-11 0 0,14 10 0,-14-10 0,3 19 0,-3-7 0,0 2 0,0 3 0,-2 3 0,-1 1 0,-2 1 0,5 2 0,-1-2 129,0 4-129,1 0 258,0 0-387,0 0 387,0 2-387,0 1 258,1 0-129,0-3 0,5 3 0,-4-2-129,0-1 129,1-3 0,-3-1 0,0-4-129,0-1 129,0-2 0,-6-4 0,6-11 129,-14 15-129,14-15 129,-17 9-129,17-9 0,-18 2 129,18-2-129,-19 2-129,19-2-129,-14 0-774,14 0-3354,0 0-258,0 0-258,-1-11-645</inkml:trace>
  <inkml:trace contextRef="#ctx1" brushRef="#br0" timeOffset="-81070.8229">14898 15201 0</inkml:trace>
  <inkml:trace contextRef="#ctx1" brushRef="#br0">15081 14727 0,'0'0'0,"0"0"0</inkml:trace>
  <inkml:trace contextRef="#ctx0" brushRef="#br0" timeOffset="-199785.427">19103 15341 903,'-6'10'4257,"6"-10"0,-9 23-129,9-23-2322,-4 33-516,1-16-387,3 7-258,0-6 0,0 4-516,0-2 129,1-4-258,-1-3 129,0-13-129,0 18 0,0-18 0,0 0 0,0 0 0,0 0 0,5-10 0,-3-2-129,2-3 129,0-6 0,0-1-129,-1-4 129,2 1 0,-4 1 0,1 0 0,-2 5 0,0 3 129,0 5-129,0 11 0,0 0 0,0 0 0,0 0 0,0 12 0,2 0 0,4 0 129,4-1-129,1 0 129,4-4 0,0 2-129,-1-6 129,6-1 0,-2-2 0,1 0-129,-2-5 129,2-4 0,-3 0-129,1-3 129,-2 1 0,-1 0-129,-3 4 129,-11 7-129,16-8 0,-16 8 129,0 0-129,11 12 129,-11 0-129,0 6 0,1 1 129,-1 6-129,1-2 129,-1 1-258,1 1 258,0 0-129,-1-2 0,2-4-129,0-2-516,-2-17-2967,5 17-903,-5-17 0,14 0-516</inkml:trace>
  <inkml:trace contextRef="#ctx0" brushRef="#br0" timeOffset="-199532.4126">19554 15455 4644,'11'6'4515,"0"-4"-129,-11-2-387,26 2-2838,-13-2-645,4 0-129,0 0-129,0 0-129,0 0-129,-3 0-258,5 4-1419,-8-4-2451,2 0-258,-2-5-258,-11 5 0</inkml:trace>
  <inkml:trace contextRef="#ctx0" brushRef="#br0" timeOffset="-199245.3959">19920 15350 4128,'0'0'4773,"0"0"-258,0 0-129,13-2-2709,-13 2-903,3 6-258,-3-6-129,1 23-258,-1-9 129,0 6-258,0-2 129,0 2-129,0 1 0,-2-1-129,1-2 129,0-4-387,1 7-258,0-21-2322,-3 19-1419,3-19-258,0 10-516</inkml:trace>
  <inkml:trace contextRef="#ctx0" brushRef="#br0" timeOffset="-199020.3831">20193 15537 2193,'11'22'4515,"-9"-6"-129,-1 0 0,4 5-2967,-5-5-645,0 5-258,0-1-129,-3-3-516,3 9-774,-1-14-3096,0-1-258,1-11-258,0 0-129</inkml:trace>
  <inkml:trace contextRef="#ctx0" brushRef="#br0" timeOffset="-200485.4671">18939 15209 1,'0'0'3998,"0"0"130,2-8-1032,-2 8-387,0 0-774,0 0-516,1-10-516,-1 10 0,0 0-387,0 0-258,0-12 0,0 12 0,0 0-129,-16-9-129,16 9 129,-20-5-129,8 2 0,-1 0 129,-1 2-129,1 1 0,-1 0 0,1 0 0,0 0 0,13 0 0,-18 10 0,18-10 0,-16 19 0,12-7 0,-1 5 0,0 1 0,2 7 0,-2 4 0,3 3-129,-2 2 129,1 2 129,-1 1-258,1 1 258,-2-1-258,0-2 258,-1-2-258,-1-3 258,3-2-129,-1-2-129,1-2 129,1-4 0,2-6 0,1-3 0,0-11 0,1 17 0,-1-17 0,14 4 0,-3-3 0,3 0 129,0 1 0,2-2-129,2 0 0,-1 0 129,3 0-129,-3-2-129,0 0-129,1 2-258,-6-12-1548,1 9-2064,1-6-387,-3 1-258,-1-2 130</inkml:trace>
  <inkml:trace contextRef="#ctx0" brushRef="#br0" timeOffset="-198036.327">21135 15476 4902,'0'0'5160,"0"0"-387,15 3-129,-15-3-3612,22 0-387,-9-2-258,7 2 0,-2 0-258,0 0 0,0 0 0,-4 2-258,2 1-129,-16-3-774,29 1-2838,-29-1-903,17 0 129,-17 0-516</inkml:trace>
  <inkml:trace contextRef="#ctx0" brushRef="#br0" timeOffset="-197749.3106">21560 15354 5289,'12'0'5031,"-12"0"-258,0 0-258,0 0-3483,0 19-258,-1-9-129,1 11-258,-3-5-129,0 5-129,-1 2 0,0 0-129,-2 0 0,-1 0 0,3-2-129,1-5-129,0 0-129,3-16-774,0 14-3225,0-14-387,0 0-387,12-2-129</inkml:trace>
  <inkml:trace contextRef="#ctx0" brushRef="#br0" timeOffset="-197069.2717">21674 15240 774,'0'0'4515,"0"10"516,0-10-516,16 2-1548,-16-2-1677,29 0-258,-14-7-258,10 7-129,-4-3-129,4 2-258,-5 0 0,5 1-129,-5 0 0,-1 0 0,-4 0-129,-2 3 0,-1 2 0,-12-5 0,14 14 0,-14-14 0,8 17 0,-7-5 0,-1 4 0,0-3 0,-1 0 129,-4 2-129,1 0 0,1 1 0,0 0 0,-1 1 0,2-2 129,-2 3-258,3-2 258,0 2-129,0-3 0,-1 1 0,1 2 129,0-1-258,-1 3 258,2 1-129,0-2-129,0 1 129,0 1 0,0 2 0,0-4 0,-1 2 0,0-3 0,-3 1 0,1-2 0,-2-3 0,-2-1 0,1-3 129,6-10-129,-17 11 0,17-11 0,-15 0 0,15 0 129,-15-9-258,15 9-129,-11-20-258,11 20-645,-11-14-2709,11 14-1161,-1-12 0,1 12-258</inkml:trace>
  <inkml:trace contextRef="#ctx0" brushRef="#br0" timeOffset="-198302.3422">20648 15400 4773,'0'0'4773,"-8"5"-258,8-5-129,-21 17-3612,18-3-258,-8-1-129,9 3-258,-4 0 129,5 1-258,-1-2 129,1 0-129,1-15 0,-2 19-129,2-19 0,0 0 0,0 0 0,0 0-129,0 0 0,2-14 0,4 1 0,-4-5 0,6 0-129,-7-2 0,8 1 129,-4-2 258,1 3-129,-3 3 258,0 2-129,-3 13 258,3-16 129,-3 16-129,0 0 0,0 0 0,12 7 129,-12-7-129,10 14 0,-10-14 0,17 15 0,-17-15-129,19 13 129,-7-9-129,0-4-129,0 0 129,2 0 0,0-3 0,2-7-129,1 2 129,1-3 129,-1 1-129,-2 0 0,1 4 0,-5-2 0,0 5-129,-11 3 258,14 0-129,-14 0 0,6 17 0,-3-6 0,0 5 0,-1 1-129,0 1 129,0 1-129,-1 0 0,-1 0 129,2 1-258,-2-2 129,0-1 0,0-4-258,0-13-129,5 26-1677,-5-26-2451,0 0-387,13 0-129,0-1-387</inkml:trace>
</inkml:ink>
</file>

<file path=ppt/ink/ink6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14.90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-9-9 258,'-17'0'1290,"17"0"-129,0 0 129,0 0-129,0 0 0,19 26 129,-2-2 0,13 11-387,7 9 258,13 17-129,7 8-129,11 18 0,2 6-258,12 16 129,1 2-258,9 10 258,-6 3-258,8 13 0,-4-9-129,7 6 129,-2-10-129,4 1-129,-5-16 0,-3 1 129,-1-17-129,-5-5 0,-10-7-129,-3-5-129,-4-8 0,-6 1-129,-6 0 0,-6-7-129,-5 3 258,-4-10-129,-4-3 129,-3-8 0,-12-2 129,-3-8-129,-3-6 129,-4 1-129,-2-10 0,-1 1 129,-4-1-258,0-1 129,-5-18 0,8 19 0,-8-19 0,0 0-129,0 0 0,0 0-387,0 0-645,10-18-2451,-7-1-129,-2-3-516,4-2 0</inkml:trace>
</inkml:ink>
</file>

<file path=ppt/ink/ink6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16.41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45 0 516,'0'0'1419,"-15"8"0,15-8-387,-7 17 129,7-17-258,-9 34 258,6-14-258,-1 12 0,-1-1-129,4 17 0,-1 4-258,2 20 258,0 7-129,0 16-129,0 13 0,5 11-129,1 7 0,2 11 0,-2-2 0,3 6-129,-3-4 0,3 1-129,-6-7 258,4 3-258,-5-3 0,2 0 0,-4-6 0,0 2-129,0-7 0,0-4 0,-2-6 0,-2-15-129,-2-8 258,2-15-129,-2-16 0,3-12 0,1-13 129,0-13-129,2-18 0,0 0-129,0 0 129,0 0-129,17 6-516,-9-17-1161,-8 11-1548,27-20-258,-16 3-387</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0:56:55.930"/>
    </inkml:context>
    <inkml:brush xml:id="br0">
      <inkml:brushProperty name="width" value="0.05292" units="cm"/>
      <inkml:brushProperty name="height" value="0.05292" units="cm"/>
      <inkml:brushProperty name="color" value="#FF0000"/>
    </inkml:brush>
  </inkml:definitions>
  <inkml:trace contextRef="#ctx0" brushRef="#br0">834 14666 2580,'13'-2'3741,"-13"2"-129,13-7-1032,-2 7 0,-11 0-903,0 0-258,0 0-258,13-2-258,-13 2-258,0 0 0,0 0-129,0 0-258,-12 0 0,12 0-129,-16 0 0,3 0-258,-1 3 258,-3-2-129,-2 1 0,2-1 0,-3-1 0,0 0 0,-3 0 0,1 0 0,-1 0 0,3 0 0,-1-1 0,0 1-129,2 0 129,1 0 129,4 0-129,1 0 0,3 0 129,10 0-129,-13 0 129,13 0-129,0 0 0,0 0 129,0 0-129,-8 12 0,8-12 129,0 14-129,1-3 129,5 2-129,-3 2 129,1 5-129,-1-1 129,1 4-129,-1 1 0,1 3-129,-1 4 0,0 3 129,1-5-129,0 4 129,2 5-129,-3-2 129,1 3-129,-1 0 129,0-2 0,0-4 0,-2 5-129,2-5 129,-2-1-129,-1-6 129,0-2-129,0-2 129,0-2-129,0-3 129,0 0 0,0-7 0,0-10 0,0 19 0,0-19 129,0 12-129,0-12 0,0 0 0,15 12 129,-15-12-258,15 7 258,-2-3 0,-2-4-129,1 1 0,0-1-129,3 0 387,3-2-258,4-1 0,-3 1 0,0-3 0,-6 3 0,9-2 129,-10 4-129,3-2-129,-15 2-258,0 0-1032,13-9-2064,-13 9-903,0-12-129,-10 6-516</inkml:trace>
  <inkml:trace contextRef="#ctx0" brushRef="#br0" timeOffset="624.0357">718 14673 774,'12'9'1806,"-12"11"387,-3-4 0,-1 0 0,4 11-258,-2 1-516,2 9-387,-1-2-129,1 12-258,0-3-258,1 7 0,-1 0-258,1 2 129,-1-1 0,0-2-129,0-1 0,1-7 0,-1-2 0,5-4 0,-3-10-258,5-5-129,-1-4-903,-6-17-2451,13 11-129,-13-11-387,13-6 129</inkml:trace>
  <inkml:trace contextRef="#ctx0" brushRef="#br0" timeOffset="4852.2773">1275 14839 3870,'0'0'4257,"0"0"-258,0-13-903,0 13-903,0 0-516,-2 8-387,2-8-258,-11 19-129,0-7-258,4 6-129,-4 0-258,3 6 0,-3-1-129,0 0 129,0 0-258,0-1 0,0 2 0,2-4 258,-2-3-516,3-1 258,1-4 0,2-1-129,5-11-387,0 0-258,-7 14-1290,7-14-2193,-3-9-258,-3-4-258,6 2-258</inkml:trace>
  <inkml:trace contextRef="#ctx0" brushRef="#br0" timeOffset="5137.2936">1071 14866 1935,'0'0'4773,"4"-11"-129,-4 11 0,12-1-1419,5 9-1161,-17-8-387,26 21-516,-12-9-387,7 6-258,-2 2-258,2 2 0,2 2-129,-1-5-129,-1-4 129,0 0-129,1-2-129,-3-3 129,0 0-258,-6-6-258,7 6-774,-20-10-2451,17 12-903,-17-12-129,11 8-516</inkml:trace>
  <inkml:trace contextRef="#ctx0" brushRef="#br0" timeOffset="5681.325">1604 14855 4257,'0'0'4773,"13"4"-258,-13-4-129,11-6-2193,5 6-387,-16 0-645,21-6-387,-9 4-387,2 2 129,-1-2-258,0 2-129,0 0 0,1 0-129,-1 0 0,-2 0-129,1 0-387,-12 0-774,18 7-1935,-18-7-1161,0 0-387,0 0-258,-1 20 0</inkml:trace>
  <inkml:trace contextRef="#ctx0" brushRef="#br0" timeOffset="5928.3391">1632 14970 3999,'-4'12'4902,"4"-12"-258,7-6 0,7 6-2064,-8-10-774,14 9-516,-10-9-258,7 8-387,-6-3-258,3 5-129,-2-1-129,-1 1 0,-11 0-129,20 3-129,-20-3-129,14 7-903,2 2-3354,-16-9-129,14 13-387,-14-13-387</inkml:trace>
  <inkml:trace contextRef="#ctx0" brushRef="#br0" timeOffset="6563.3754">2320 14766 5805,'0'0'4644,"-6"2"129,-1 9-645,-9-4-2709,11 13-129,-13-7-387,8 11-258,-9 0-129,6 6 0,-6 2-258,4-3 0,-1-3-129,-1 5 0,4-4 0,2 0-129,-1-5-129,4-7 0,4-2-387,4-13-774,0 19-1935,0-19-1290,0 0-258,-1-16-387,1 1 129</inkml:trace>
  <inkml:trace contextRef="#ctx0" brushRef="#br0" timeOffset="6844.3915">2085 14806 8127,'-3'-11'4902,"3"11"-258,0 0-387,9 14-2838,-2-2-387,8 10-129,-1 0-258,7 4-258,-2 1-129,2 3-129,-2-1 0,2-1 0,1-2-129,-4 0-129,2 0 0,-4-4-258,4-1-516,-10-14-1032,10 8-2451,-20-15-516,22 15-258,-22-15-258</inkml:trace>
  <inkml:trace contextRef="#ctx0" brushRef="#br0" timeOffset="7204.4121">2605 14768 5934,'9'-10'5031,"-9"10"-387,0 0-258,0 0-2967,2 13 0,-4-1-387,2 10-129,-4 2-516,4 8-129,-2 2-129,0-1 129,1-3-129,1 3-129,0 1 0,0-5-129,0 0-258,0-12-903,5 2-3096,-5-8-129,3 2-516,-3-13-258</inkml:trace>
  <inkml:trace contextRef="#ctx0" brushRef="#br0" timeOffset="7481.4279">2474 14904 9288,'-10'-17'5031,"10"5"-258,0 12-1032,14-5-2451,5 5 0,-7 0-516,7 2-258,-2 1-258,3 5 0,1-3-129,1 3 0,0-3-129,-1-2-258,5 6-774,-12-9-3741,12 3 129,-11-6-387,4-1-774</inkml:trace>
  <inkml:trace contextRef="#ctx0" brushRef="#br0" timeOffset="8600.4918">2929 14784 3483,'0'0'4773,"-7"2"0,7-2-387,-5-20-1806,5 20-387,1-27-1032,10 15 129,-8-8-645,6 4 129,0 1-387,0 4 0,0-2-129,-9 13 0,18-12-258,-18 12 129,23 0-129,-11 0 0,-1 5 0,3 7-129,-1 3 258,0 0-258,-3 3 258,-3 6-258,-5-2 129,-2 2-129,-1 1 129,-7 1-129,-3 1-129,-3-1 129,0-1 0,-4-3 0,2 2 129,-3-2-129,4-3 0,2-3 129,1-4 0,12-12 0,-14 17 0,14-17 129,0 0-129,5 12 0,6-10 0,1 0 129,3 0 0,3 3 129,2-5-129,2 1 0,1 1 129,0-2-129,-2 0 0,3 0 0,-6 0-129,-1 0-258,-3 4-258,-14-4-2064,14 0-2064,-14 0-387,0 0-387,0 0-387</inkml:trace>
  <inkml:trace contextRef="#ctx0" brushRef="#br0" timeOffset="10012.5727">3482 14518 1806,'0'0'4515,"-9"8"-129,9-8 0,0 0-1806,0 0-387,0 0-774,9-4-258,-9 4-516,16-4 0,-5 0-129,4 4 0,-1 0-258,5 0-129,0 0 0,3 0 0,0 0 0,3 0-129,-3 0 129,2 0-129,-2 0 0,-2 0 0,-4 0 0,-3 0 0,-13 0 0,17 3 0,-17-3 0,2 15 0,-2-15 129,-1 19-129,-4-7 0,0 2 0,1 3 0,-1 1 0,3 2 129,0 0-258,2 3 129,0 3 0,0 0 0,0 5-129,0 0 129,4 2-129,-3 3 129,3 1 0,-2-3 0,-1 2 0,-1-2 0,0 0 0,0-2 0,0-4 129,0-5-129,0-2 0,-3 0 0,-1-7 0,1-2 0,3-12 0,-10 16 0,10-16 0,-15 5 0,4-5 0,0 0 0,-5-1 0,0-3 0,-3-3 0,-1 1 129,0 0-129,0 0 0,-1 3 0,5-3 129,-2 4-129,5 0 0,0 2 0,13 0 0,-13 0 0,13 0 0,0 0-258,0 0-258,0 0-1548,11 8-2451,-11-8-258,20 2-387,-20-2-129</inkml:trace>
  <inkml:trace contextRef="#ctx0" brushRef="#br0" timeOffset="10636.6084">3647 14546 2193,'0'0'4515,"0"0"0,0 16-129,0-16-1806,0 35-516,-6-16-258,6 15-774,0-2-258,0 8-387,0 2 129,0 6-387,0-5 129,4 6-129,-1-3-129,1-2 0,-1-5 0,1-3 0,1-7-387,-3-11-516,12 9-2322,-14-27-1290,9 15-387,-9-15-129,0 0-258</inkml:trace>
  <inkml:trace contextRef="#ctx0" brushRef="#br0" timeOffset="13663.7815">4197 14483 2451,'0'0'3483,"0"0"387,0-15-1161,0 15-387,0 0-387,-11 0-258,0 0-387,11 0-258,-17 12-129,10 5-129,-5-2-258,1 7-129,-2 2-129,3 5 0,-4 0 0,5 8-129,1 1 0,2 5-129,4 2 387,2 2-387,2-1 0,8 0 129,2 1-129,1-7 0,2-5 0,1-6-129,1-5-387,-5-12-258,7 7-1419,-19-19-2064,21 5-387,-21-5-129,9-10-387</inkml:trace>
  <inkml:trace contextRef="#ctx0" brushRef="#br0" timeOffset="14767.8447">4465 14694 2322,'15'-5'4515,"-15"5"-129,0 0-387,3-17-1161,-3 17-645,0 0-387,-3 10-645,-10-6-387,6 10-129,-6-3-129,2 10-387,-7 1 0,4 1 0,-4 1 0,2 5-129,2-4 129,-1 2-129,4-2-129,2-6-129,3 0-129,-2-6-258,8 1-258,0-14-1161,0 0-2193,0 0-387,0 0-258,0-17 0</inkml:trace>
  <inkml:trace contextRef="#ctx0" brushRef="#br0" timeOffset="15043.8605">4277 14691 4386,'-2'-16'4773,"2"16"-129,0 0 0,-1-14-2838,1 14 0,6 3-387,6 10-516,-12-13 129,22 24-645,-10-7 0,5 6-258,-3 0 0,5 1 0,-3-3-129,4 3-129,-1 1 129,0-7-129,1 2-258,-4-8-129,4 6-903,-20-18-2967,22 17-387,-22-17 0,20 2-516</inkml:trace>
  <inkml:trace contextRef="#ctx0" brushRef="#br0" timeOffset="15280.874">4700 14703 8514,'-6'-8'4773,"6"8"-129,0 0-387,0 0-3225,0 0-1032,0 0-129,0 0-774,0 0-3354,0 7 129,0-7-645,3 12-129</inkml:trace>
  <inkml:trace contextRef="#ctx0" brushRef="#br0" timeOffset="15467.8847">4719 14806 4902,'2'16'5031,"-2"-3"-129,0-13-258,0 0-1677,2 16-1548,-2-16-258,0 0-387,-1 11-645,1-11-516,1 10-2709,-1-10-1548,0 0-129,0 0-516,0 0-129</inkml:trace>
  <inkml:trace contextRef="#ctx0" brushRef="#br0" timeOffset="17592.0062">5108 14497 2709,'0'0'3741,"0"0"516,0-12-903,0 12-774,0 0-645,0 0-387,0 0-258,0 0-129,-9-7-387,9 7-129,-13 0 0,13 0-258,-21 2-129,9 1-129,-3-2 129,0 3-129,-1-4 0,2 4 0,-1-3-129,2 1 0,13-2 0,-17 5 129,17-5-129,0 0 0,-10 14 0,10-14 0,0 22 0,3-8 0,2 6 0,2 1 0,0 6 129,-2 0-258,4 2 258,1 4-258,-2 1 129,-2 1-129,1 1 129,-4-2-129,2 0 0,0-1 129,-5-1-129,0-8 129,0-3-129,0-6 129,0-4 0,0-11 0,0 12-129,0-12 129,0 0 0,11 0 0,-11 0 0,19 0 129,-7-3-258,1-2 258,0 4-129,0-3 0,1 0 0,-3-2 0,3 6-258,-14 0-774,26-7-3354,-26 7 0,16-7-645,-16 7-129</inkml:trace>
  <inkml:trace contextRef="#ctx0" brushRef="#br0" timeOffset="18208.0415">5497 14647 2322,'4'-24'4515,"-4"24"0,0-22 0,0 22-1806,-19-17-1161,19 17-129,-23-14-258,11 12-387,-8-1-387,5 3 0,-4 5 0,1 7-129,-1 1 0,1 6-129,-1 3 129,6 4-258,5 2 129,3 0-129,5-3 258,4-2-258,9 0 0,6-4 0,3-5 129,4-4-129,-4-5 129,3-5-129,-2 0 129,-2-11-129,-2-6 0,-4 0 129,-2-7-129,-3 0 129,-3-1-258,-3 1 258,-3 2-129,-1 2 258,-1 4-258,1 16 129,-9-16-129,9 16 258,0 0-258,-12 7 129,11 3 0,1 5-129,0 1 129,0 2-129,5 2 129,3 2-258,-3 0 258,3 3-258,-1-1 0,0-3-258,6 4-645,-13-25-2193,15 24-1548,-15-24-129,24 5-258,-24-5-387</inkml:trace>
  <inkml:trace contextRef="#ctx0" brushRef="#br0" timeOffset="18421.0536">5736 14789 6966,'0'0'4902,"0"0"0,13 3-645,-13-3-2193,0 16-903,-4-3-129,4 5-516,-2 1-258,2 5 0,-4-2-258,1-6 0,2 4-516,1-20-903,0 15-3096,0-15 0,0 0-516,5-15-258</inkml:trace>
  <inkml:trace contextRef="#ctx0" brushRef="#br0" timeOffset="18705.0699">5878 14414 9417,'3'-30'4902,"-3"30"-258,2-11-129,-2 11-3354,5 12-258,1 7-129,-2 6-387,1 7 0,-1 2-129,0 5-129,-2 2 0,4 0-129,-3 0 129,-1-5-387,2-4 258,-1-6-387,1 1-387,-4-27-1290,8 22-2580,-8-22-129,0 0-258,11 0-387</inkml:trace>
  <inkml:trace contextRef="#ctx0" brushRef="#br0" timeOffset="19088.0918">5947 14714 6321,'-2'-25'5031,"0"10"-258,2 15-129,0-29-2580,11 25-258,-9-7-774,11 10-258,-13 1-258,25-4-129,-11 4-129,4 3-129,-3 5 0,2 4-258,-1 2 258,-1-1-258,-4 3 258,-1 0-258,-4 2 0,-5-4 129,-1 2-129,-1-3 129,-7-2-129,-6-2 0,0 0 129,-5-2-129,1-3 129,-2 0 129,0-1-129,4-3 0,-1 0 0,6 0 0,11 0 0,-13-1-129,13 1-129,0 0-387,10-2-2064,-10 2-1806,22-8-387,-22 8-129,25-12-645</inkml:trace>
  <inkml:trace contextRef="#ctx0" brushRef="#br0" timeOffset="20004.1442">6192 14404 5934,'-8'14'5031,"8"-14"-387,0 0-129,6-11-2193,9 11-1032,-9-10-129,12 8-387,-6-4-258,7 2-258,-2-2 0,1 1 0,0 0-129,1 3 0,-3-1 0,0 1-129,-5 2 129,2 0 0,-13 0-129,13 9 129,-13-9 0,2 15 0,-2-3-129,-2 3 0,-4 1 129,0 3-129,0-1 0,1 5 0,-2 2 0,1 2 129,5-1-129,-1 2 0,2 1 0,0 1 0,0 1 0,3-1 0,1-1 0,0-1-129,1 0 129,-2-4 0,-2-2 0,0-2-129,-1-6 129,0 0 0,-5-1 0,5-13 0,-20 16 0,4-9 0,-1-4 0,-1 0 0,1-2-129,-1-1 129,3 0 0,1 0 0,3-1-129,11 1-129,0 0-129,-13-18-645,21 18-1806,-8 0-1677,16 0-387,-16 0-387,22-10-129</inkml:trace>
  <inkml:trace contextRef="#ctx0" brushRef="#br0" timeOffset="20221.1564">6495 14879 10191,'21'12'5160,"-21"-12"-387,16 22-129,-16-22-3354,8 30-387,-8-14-387,1 4-258,-1 2-129,-1-3-129,-4 1-258,5-20-1161,-15 26-3354,4-20 129,4 5-645,-6-11-387</inkml:trace>
  <inkml:trace contextRef="#ctx0" brushRef="#br0" timeOffset="32351.8504">3594 15969 2967,'0'0'4386,"0"0"-258,-15-15-1290,15 15-258,0 0-516,0 0-516,0 0-387,0 0-129,0 0-258,18-5-258,-8-3-129,10 5 129,1-1-258,2 0-129,4-1 0,0 0-129,3 0 129,-2 2-129,-2 2 0,-4-1 0,-4 2-258,-5 0-387,0 11-645,-13-11-1161,0 0-1806,-8 14-645,-4-1-129,-5-4-129</inkml:trace>
  <inkml:trace contextRef="#ctx0" brushRef="#br0" timeOffset="32638.8668">3615 16061 7224,'0'0'4902,"-16"0"-258,16 0-1161,0 0-2064,0 0 0,5-10-387,9 10-258,-1-2-258,5 1-258,2 1 0,2 0-129,1 0 0,3 1 0,1 4-129,-3-3 0,2 3-129,-2-3 0,0 3-387,-7-5-1161,5 5-2709,-11-5-516,4 5-129,-15-5-516</inkml:trace>
  <inkml:trace contextRef="#ctx0" brushRef="#br0" timeOffset="36204.0708">4395 15775 2709,'0'0'4644,"-8"2"-129,8-2-258,-17 0-2193,17 10-129,-11-10-645,9 15-129,2-15-387,-12 31-129,4-13-258,5 10 129,-5 1-258,5 5 0,-2 0-129,3 5 0,1 7 0,1-3 129,1 1-258,6-2 129,2-6-129,4-1 0,3-5-258,0-9-516,13 0-1806,-8-15-2064,8 0 0,-7-6-516,7 0-258</inkml:trace>
  <inkml:trace contextRef="#ctx0" brushRef="#br0" timeOffset="36888.1098">4822 15973 1677,'0'0'4644,"0"0"129,0 0-258,8-15-1548,-8 15-1290,0 0-258,-5 16-516,-7-7-387,3 8-258,-9 3 0,3 1-129,-7 1 0,3 9 0,0-2-129,1-2 129,2-2-258,1-5 0,8-1-645,-6-19-774,13 12-2580,0-18-387,0-5-258,0-5-387</inkml:trace>
  <inkml:trace contextRef="#ctx0" brushRef="#br0" timeOffset="37161.1253">4611 15956 5031,'-8'-11'4902,"8"11"-129,0 0-258,-3 7-2451,3-7-645,6 16-258,-6-16-258,24 22-387,-7-10-129,3 3-129,1 0-129,2 1 0,0-1-129,1-1 0,0-1-129,-2-1-129,3 9-516,-11-18-1290,9 14-2451,-10-15-129,7 3-516,-8-5-258</inkml:trace>
  <inkml:trace contextRef="#ctx0" brushRef="#br0" timeOffset="37384.1383">5104 15973 5289,'-1'-15'5160,"1"15"-387,0 0-387,0 0-1419,0 0-2451,0 0-129,0 0-516,0 0-1548,0 0-2451,0 0-387,0 0-258,7 8-258</inkml:trace>
  <inkml:trace contextRef="#ctx0" brushRef="#br0" timeOffset="37564.1486">5144 16070 5547,'0'0'4773,"0"17"-258,0-17-129,0 13-2967,0-13-516,0 0-258,0 0-645,0 0-1032,13 4-2838,-13-4-645,14 0 0,-14 0-516</inkml:trace>
  <inkml:trace contextRef="#ctx0" brushRef="#br0" timeOffset="38240.1872">5659 15725 7353,'0'0'4773,"0"0"-129,0 0-387,-8-9-2967,8 9-258,-13 0-258,13 0-129,-18 1-258,6 2 0,-2-3-129,-3 3-129,1-2 0,-3 2 0,-1-3 0,3 2-129,-1 1 0,3 1 0,1-2 0,3 1 129,11-3-129,-13 11 0,13-11 0,0 18 129,0-7-258,2 1 258,3 5-258,0 1 129,0 4 0,-2 3 0,2-2 0,-3 4 0,-2 2-129,0-3 129,0 1 0,0-3 0,0-4 0,0 2-129,-1-4 129,1 6 0,0-13 0,0 8 0,0-19 0,1 11 0,-1-11 0,13 16 0,-13-16 129,15 0-129,-15 0 129,21 1-129,-9-1 0,2 9 0,-1 2 0,0-10 129,2 11-258,0-10 129,1 12-387,-6-21-1419,8 17-2709,-18-10-129,25 3-387,-25-3-387</inkml:trace>
  <inkml:trace contextRef="#ctx0" brushRef="#br0" timeOffset="38959.2282">5978 15963 3999,'4'-14'4902,"-6"-1"-258,2 15-129,-13-22-2451,13 22-258,-14-16-774,14 16-258,-18-16-258,18 16 0,-20-11-387,10 10 129,-3 1 0,0 0-129,0 7 0,-2 2 129,2 3-258,0 4 129,4 0 0,3 3-129,3 0 129,3-2-129,0 0 0,9 0 0,1-1 0,4-4 0,1-1 0,-1-4 0,0-1 0,2-6 129,-2 0-129,2-3 0,-3-5 0,1-2 0,-3-4 0,-2 2 0,-1-5 0,-2 0 0,-2 2 0,-2 1 129,-2 0-129,0 3 0,0 11 129,0-16-129,0 16 0,0 0 129,0 0-129,-2 11 129,2 2-258,0 3 258,2 4-129,3-3 0,0 4 129,2 0-129,-2 0 0,3-2 0,-1-2 0,0-4-129,3-1-258,-10-12-645,20 21-3096,-20-21-387,20 0-516,-20 0-516</inkml:trace>
  <inkml:trace contextRef="#ctx0" brushRef="#br0" timeOffset="39257.2452">6274 15872 9288,'10'-13'4902,"-10"13"-129,0 0-387,0 0-3354,7 16-258,-7-16-129,1 23-387,0-3 0,0 2-129,0 0 0,-1 2 0,2 0-129,-1-2 0,-1 0 0,1-3 0,1-2-258,0-7-258,3 13-1032,-5-23-2967,0 0-129,0 0-516,0 0-129</inkml:trace>
  <inkml:trace contextRef="#ctx0" brushRef="#br0" timeOffset="39513.2599">6173 15979 7998,'0'0'4902,"0"0"-129,0 0-129,0 0-3354,22-1-258,-6-6-129,10 6-387,-3-3-129,4 1-129,-4 1 0,1 0-258,-3 0-129,-1-1-516,5 3-1161,-13 0-2709,6 0-258,-6 0-387,3 0-387</inkml:trace>
  <inkml:trace contextRef="#ctx0" brushRef="#br0" timeOffset="40071.2918">6631 15745 11481,'-7'-23'5289,"7"23"-645,0-28-903,0 28-2838,2-19-129,-2 19-258,19-12-129,-6 11-258,-2 0 129,3 1-129,-4 1 0,1 7 0,-1 5-129,-1 2 0,-4 2 0,-1 4 0,-3-1-129,-1 1 129,0 4-258,-6-5 129,-1 2-129,-4-4 129,0 1-129,-2-3 0,-1 2 129,1-5-129,0-1 129,3-1 129,0 0 0,10-11 0,-10 17 0,10-17 0,0 0 129,1 14 0,-1-14 0,19 9 0,-9-8 129,4 1-129,-2-2 0,2 2 0,-3 1-129,4-1-129,-1 1-258,-14-3-903,30 0-3483,-30 0-129,25 0-129,-25 0-645</inkml:trace>
  <inkml:trace contextRef="#ctx0" brushRef="#br0" timeOffset="40276.3036">6896 16034 5934,'7'12'5289,"0"5"-387,2 6-129,-9-23-2193,16 26-1032,-14-7-645,7 2-258,-5 1-258,2-1-387,0 0-645,-6-21-3999,0 22 0,0-22-387,0 0-516</inkml:trace>
  <inkml:trace contextRef="#ctx0" brushRef="#br0" timeOffset="40848.3364">7062 15580 7611,'0'-13'4773,"0"13"0,0 0-516,-4-12-2838,7 19-387,-3-7-129,2 29-258,-2-9-258,1 13 0,0-2-129,3 6-129,-2 2 0,2 0 0,-1-6-129,2-3 0,-1-3-129,1-9-129,1 1-129,-6-19-516,15 17-1161,-15-17-2322,0 0-387,5-11-258,-5 11-387</inkml:trace>
  <inkml:trace contextRef="#ctx0" brushRef="#br0" timeOffset="41184.3556">7138 15822 6321,'0'-16'5031,"1"-3"-129,-1 19-387,5-19-2322,9 19-774,-14 0-129,23-4-645,-10 4-129,5 5-258,-2 1-129,1 1 0,-1 4-129,-2 1 0,-1 1 0,-5-2 0,-2 1 0,-5 0 0,-1 2 0,-4 0 0,-7 1 0,-3-2 0,-2 0 0,-3-1 0,1-4 0,2 0 0,-1-2 0,6-1 0,11-5 129,-14 0-129,14 0-129,0 0 0,5-10-258,0-3-645,14 12-3225,-10-11-387,4 10-387,-4-9-516</inkml:trace>
  <inkml:trace contextRef="#ctx0" brushRef="#br0" timeOffset="61048.4918">6814 14714 3870,'0'11'4644,"0"-11"0,0 0-258,0 0-2064,0 0-129,0 0-516,0 0-387,0 0-516,8 7-258,-8-7-129,10 11-258,-10-11-129,7 15-258,-1-5-258,-6-10-1161,10 16-2709,-10-16-258,11 13-387,-11-13-258</inkml:trace>
  <inkml:trace contextRef="#ctx0" brushRef="#br0" timeOffset="61283.5052">7002 14750 3870,'0'0'4515,"0"0"-387,0 0 129,0 0-1935,0 0-1677,0 0 0,0 0-129,15 0-258,-15 0 0,0 0 0,11 11-258,-11-11-258,13 17-1032,-13-17-2709,0 0-258,15 12-129,-15-12-387</inkml:trace>
  <inkml:trace contextRef="#ctx0" brushRef="#br0" timeOffset="61500.5176">7193 14752 7998,'12'0'4773,"-12"0"-258,12 7-258,-12-7-3096,0 0-387,4 14-129,-4-14 0,13 16-387,-13-16-258,12 16-387,-12-16-1677,0 0-2451,13 9 0,-13-9-387,12 0-258</inkml:trace>
  <inkml:trace contextRef="#ctx0" brushRef="#br0" timeOffset="62808.5925">7473 14204 1,'0'0'3611,"0"-12"517,0 12-516,0-12-645,0 12-387,0 0-516,22 4-516,-22-4-129,23 28-516,-11-3-129,8 13 0,0 2-258,3 9 0,-4 5-387,-1 0 0,-4 3 0,-4 1 0,-6-5-129,-4-2-258,-10 2-129,-6-9-516,1 5-129,-9-19-2064,8 4-1290,-3-12-516,10-2-258,9-20 129</inkml:trace>
  <inkml:trace contextRef="#ctx0" brushRef="#br0" timeOffset="72011.1188">7655 15630 903,'0'0'3999,"0"0"387,11-2-516,-11 2-1032,0 0-387,0 0-903,4 14-387,-4-14-129,0 24-387,0-11-129,0 6-129,0 2-129,0 1-129,0-2 0,0 1-129,2-1 0,-1 1 0,-1-1 0,0-1-129,1-5-129,-1-3-258,0 3-516,0-14-1935,0 0-1290,-10 11-516,10-11-258,0 0 387</inkml:trace>
  <inkml:trace contextRef="#ctx0" brushRef="#br0" timeOffset="72329.137">7559 15790 5031,'-9'-12'4773,"9"12"-129,0 0-129,0-14-2580,0 14-645,9 0-258,6 0-258,-3 0 0,7 0-258,2 0-129,3 0-129,4-3-129,1 3 0,3 0 0,-4 0-258,1 3-387,-6-6-1290,1 5-2580,-10-1-387,3 5-387,-17-6-258</inkml:trace>
  <inkml:trace contextRef="#ctx0" brushRef="#br0" timeOffset="73447.201">8029 15676 2709,'-3'-13'4644,"1"1"-129,2 12-258,0-11-1806,0-6-774,0 17-516,0-15-129,0 15-387,8-14 0,-8 14-129,16-10 0,-16 10-129,18-4-129,-6 4-129,-12 0 0,21 8 0,-9-1-129,-2 2 0,1 0 0,-2 3 0,-1 4 0,-2 0 0,-2-3-129,-3 4 129,-1 1 0,0 1-129,-6 1 129,-2-3-129,-3 2 0,0-2 0,-1 1 0,-3 0 0,3 0-129,-2-1 258,2 0-258,1 1 258,1-3-129,2 0 129,2-3 129,1 0-129,5-12 0,-1 13 258,1-13-258,0 0 258,8 6-129,-8-6 129,20 0-129,-8-1 129,0-1-129,2-1 0,1 2 0,1 0 0,-1-1-258,1 2 129,-1 0-258,-2 0-258,4 8-903,-17-8-3096,19 1-387,-19-1-129,12 0-258</inkml:trace>
  <inkml:trace contextRef="#ctx0" brushRef="#br0" timeOffset="74500.2611">8361 15522 3612,'11'11'5031,"-11"-11"-516,13 0 0,-13 0-2322,12 0-774,3 0-258,-15 0-516,19-3-258,-19 3 0,21-2-258,-21 2 129,21 0-129,-21 0 129,19 5-129,-19-5-129,16 9 129,-16-9-129,11 12 129,-11-12-129,0 0 129,4 12-129,-4-12 129,0 0-129,0 0 129,-3 11-129,3-11 129,0 0-129,-12 7 129,12-7-129,0 0 0,-9 14 129,9-14-129,-1 15 0,1-3 0,0 3 0,0 2 0,0 4 0,0 3 0,0 6-129,0-1 129,1 4 0,0 1 0,3 0-129,-4-3 129,2-1 0,0-3 0,1-1-129,-3-2 0,0-5 0,0-5-129,0 3-258,0-17 258,-11 20 0,11-20 0,-14 12 0,14-12 129,-20 4 0,10-4 129,-2 0 0,12 0 0,-18-1 129,18 1-129,-18-10 0,18 10 0,0 0-129,-12-14-129,12 14-645,0 0-3354,0 0-258,0 0-258,0 0-258</inkml:trace>
  <inkml:trace contextRef="#ctx0" brushRef="#br0" timeOffset="76240.3607">8770 15998 7224,'13'2'4644,"-13"-2"-258,0 0-1290,0 0-1935,12 12-258,-12-12-258,0 15-387,0-15 0,0 17 0,0-17-129,-10 19 0,10-19 129,-15 18-129,15-18-129,-15 18 0,15-18 0,-16 12-129,11 1-129,5-13-387,-5 12-1548,5-12-2064,0 0-387,-7-12-258,7 12 0</inkml:trace>
  <inkml:trace contextRef="#ctx0" brushRef="#br0" timeOffset="76752.39">9000 15963 4773,'0'0'4644,"12"3"0,-12-3-516,0 0-2709,0 0-258,14 8-387,-14-8-129,0 0-387,0 0 0,15 7-129,-15-7-258,0 0-129,13 11-645,-13-11-2064,0 0-1419,0 0-387,0 0-258</inkml:trace>
  <inkml:trace contextRef="#ctx0" brushRef="#br0" timeOffset="77051.4071">9170 15971 516,'11'0'4128,"2"8"129,-13-8-1032,14 7-645,-14-7-387,0 0-645,0 0-645,12 12-258,-12-12-129,0 0-258,0 0 0,0 0-258,12 12-387,-12-12-2709,0 0-1161,0 0-387,0 0-129</inkml:trace>
  <inkml:trace contextRef="#ctx0" brushRef="#br0" timeOffset="77308.4218">9374 15961 4128,'13'0'4515,"-13"0"0,0 0-387,0 0-2709,0 0-774,9 5-129,-9-5-129,0 0-387,10 14-2193,-10-14-1935,0 0-387,0 0-129,0 0-128</inkml:trace>
  <inkml:trace contextRef="#ctx0" brushRef="#br0" timeOffset="78171.4712">9592 15429 6063,'0'0'5160,"10"9"-129,-10-9-387,14 19-2709,-14-19-774,20 22-129,-12-8-258,8 9-387,-8-1 0,5 11-258,-3 1 0,-3 11 0,-1 0-129,-2 4 129,-4 1-129,0 1 0,-1-3 0,-8-7 0,0-2-129,-3-9-129,3-6-258,-8-11-774,14 0-3483,-9-10-129,12-3-516,-16 0-258</inkml:trace>
</inkml:ink>
</file>

<file path=ppt/ink/ink7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18.24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 0 1161,'-3'12'1935,"3"5"-258,7 2-129,3 12-129,9 10 129,6 7-129,9 11-129,4 10-258,11 12-129,-1 6-258,13 17 129,-4-3-258,6 14 129,-5-1-258,5 10-129,-3-9 0,2 1 0,-5 1-258,5-4 0,-3-6 129,0-2-258,1-8 129,2 0 0,-2 0 0,0-3 0,5-3 129,-5-6 0,-1-2-129,-1-2 0,-7-4 0,-1-6-129,-10-7 0,-2-5 0,-7-7 129,-3-6-129,-3-3 129,-3-5 0,-1-3 0,-1-4 0,1-3 0,-4-4 129,7 0-129,-5-1 0,-3-5 0,0 0 0,1-5 0,-17-13 0,20 21 0,-20-21-129,0 0 129,22 11-129,-22-11-129,0 0 0,22 5 0,-22-5-258,16 3 0,-16-3-258,18 5-516,-18-5-645,0 0-1806,0 0 129,0 0 0</inkml:trace>
</inkml:ink>
</file>

<file path=ppt/ink/ink7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19.61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1796 0 1161,'0'8'1548,"0"-8"-129,-10 31-258,1-11 258,2 2-387,-7 6 129,4 9-129,-8 1-129,1 9-258,-5 2 0,0 10 129,-11 7-387,2 13 129,-7 1-129,0 11 0,-5 5 129,-4 9-129,-6 12-258,-1 9 129,-3-2-129,-8 5-129,-1 7 0,-6 2 0,-3 3-129,0-4 0,-3-1 129,3-1-129,-2-3 129,7-3 0,-4-10 0,8-2 129,3-7-129,1-5 129,3-14-129,6 2 129,0-16 0,6-9 258,7-13-258,4-13 0,9-5 0,4-13 0,23-24 0,-18 11-129,18-11-258,9-17-1161,10-1-2322,9-4-258,-3-15-258</inkml:trace>
</inkml:ink>
</file>

<file path=ppt/ink/ink7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23.40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 0 1419,'0'0'1548,"0"0"-387,0 14-129,0-14-129,-3 31 0,0-4 129,1 10-387,0 7 0,2 15 0,0 8 129,0 15-387,0 15 0,5 12 129,0 8-258,2 4 0,-1 7 0,3 2-129,-5 3 0,4-4-129,-1-5 129,2-3-129,1-5 129,0-4-129,1-11 129,-1-3-129,-1-10 0,-3-9 0,0-10 0,-5-7 129,-1-8-129,0-6 0,0-6 0,-4-1 0,-4-2 0,2-1 258,2 1-516,-2-2 516,3 2-258,0-2-258,0 2 258,2 0-129,1 2 129,0-4-129,-2-1 258,2 2-258,0-5 129,0-5 129,-1-4-129,1-7 0,0-17 0,0 0 0,0 0-258,0 0-1032,0-13-2193,4-4 0,-4-14-258</inkml:trace>
</inkml:ink>
</file>

<file path=ppt/ink/ink7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5T00:26:25.19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2971 1161,'33'-43'2451,"-13"14"-387,2-1-129,1-7-258,5 5-258,5-7-258,2 1-258,3-8-258,8-1 0,-1-12-129,7 3 0,-2-9-129,9-1-129,-5-10-129,5 4 0,4-10 129,3 2 0,-1-6-129,7-3 0,3-1 0,4-9 0,7-5 129,6 0 0,1-2-129,3 5 0,-5-1 258,4 0-129,-3 2 129,0 13-258,-9 4 0,-3 4 0,-5-1 0,0 6 0,-5 4 0,-4 3-129,-2 4 129,-5 2-129,2 8 129,-6-1-129,-3 11 129,-4 1-129,0 6 0,-6 9 129,-8 3-129,-5 2-129,-4 7 0,-5 0-645,2 8-3096,-22 7-258,20 0-258,-20 0-387</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1-12-04T20:59:42.55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0,'0'0'0</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04T21:16:44.548"/>
    </inkml:context>
    <inkml:brush xml:id="br0">
      <inkml:brushProperty name="width" value="0.05292" units="cm"/>
      <inkml:brushProperty name="height" value="0.05292" units="cm"/>
      <inkml:brushProperty name="color" value="#002060"/>
    </inkml:brush>
  </inkml:definitions>
  <inkml:trace contextRef="#ctx0" brushRef="#br0">19454 12470 1935,'0'-12'3741,"0"12"387,0 0-774,0 0-645,-9-9-645,-4 1-258,13 8-516,-13-3-129,13 3-387,-18 0-129,18 0-129,-21 0 0,21 0-258,-24 1 0,13 3 0,-4 1-258,1 2 129,1 0 0,0 3 0,-2 1-129,5 2 0,-2 2 129,1 3-129,-1 1 0,2 2 129,-1 3-129,2 3 129,2-3-129,3 0 0,0 1 129,4-4 0,0 1-129,10-3 129,0-6 0,8-2 129,-1-1-129,8-4 0,1-5 0,2-1 129,-1 0-129,3-7 0,-3 1 0,0-2 0,-4-1 0,-2 1-129,-4 0 0,-2-1-258,-5 7-258,-10 2-774,19-5-3354,-19 5 129,0 0-387,0 0-387</inkml:trace>
  <inkml:trace contextRef="#ctx0" brushRef="#br0" timeOffset="1264.0721">20591 12170 3999,'0'0'4386,"14"-8"129,-14 8-258,15 8-2322,-15-8-516,10 19 0,-9-7-645,7 10-129,-6 2-129,5 5-129,-5 2 129,2 3-387,-4 0 258,1 1-258,-1 1 129,2-2-129,-2-3-129,1-1 129,0-6-129,1 0 0,1-8 0,0-1 129,-3-15-258,7 12 129,-7-12 0,0 0 0,5-7 0,-5-4 0,0 11 0,0-24-129,-2 10 129,-4 2 0,-1-4 129,-3 4-129,10 12 0,-23-18 0,10 8 0,-2 6 0,-1 0 0,-1 1 0,1 3 0,-1 0 0,0 0 0,1 3 0,0 3 129,0 1-129,0 3 0,3 2 129,-1 0-129,3 2 129,2 1-129,3 2 0,2 1 0,4 1 129,0-3 0,4 2 0,3-2 129,5-3-129,2-6 129,0 2 0,5-4-129,1-3 129,1-2 0,4 0-129,0-4 129,4-1-129,-4-1-129,0-1 129,-1-2-129,-3 4 0,-4-3 0,-2 2-129,-15 6-258,15-3-516,-15 3-3612,0 0-387,7 14-129,-7-14-516</inkml:trace>
  <inkml:trace contextRef="#ctx0" brushRef="#br0" timeOffset="2755.1576">22189 16795 2709,'0'0'2838,"0"0"129,0 0-516,0 0-129,0 0-258,-7-4-387,7 4-516,0 0-258,-15-10-258,3 6-258,12 4 129,-20-3-129,20 3-129,-25 0 0,11 0 129,0 5-129,-2 2-129,3-3 0,-2 0 0,2 8 0,1 1 0,0-1-129,3 1 129,1 5-129,0 1 0,2 3 0,1 1 0,3 0 129,2 3-129,0-2 129,1 5 0,7-4 0,4-1 0,2-5 0,5 0 0,0-9 0,5-3 0,1-3 0,4-3 0,0-1 129,-1-8-258,-2-1 129,1 0-258,-2 4-516,-10-10-2838,6 10-1290,-12-7-774,-9 12 0</inkml:trace>
  <inkml:trace contextRef="#ctx0" brushRef="#br0" timeOffset="3603.2061">23090 16436 1419,'13'-3'4257,"-13"3"516,0 0-516,0 0-2967,-3 12-258,3-12 0,-3 27-258,-1-8-129,4 13 129,0 2-258,2 6 129,0 1-129,6 5-129,-3 3-258,1 4 0,0-6 0,0-6-129,0-8 129,-3 4-129,0-9 0,-2-5 0,-1-6-129,2-5 0,-2 0-258,0-12-774,5 13-3225,-5-13-774,0 0 0,0 0-387</inkml:trace>
  <inkml:trace contextRef="#ctx0" brushRef="#br0" timeOffset="4208.2406">23136 16772 2709,'0'0'2580,"-12"-7"258,2-5-258,10 12-387,-19-8-516,19 8-258,-20-7-258,20 7-258,-27-2-129,12 2-129,-5 0-129,2 6 0,-3-4 0,3 8 0,-3 1-129,3 3-129,-2 1-129,4-3 129,1 5-129,2 4 0,0-1 0,7-3 0,2 2 0,4 0 129,0 1-129,7 7 129,5-5 0,5 1 0,1-5 0,6 3 0,0-9-129,2-2 0,-1-1 0,0-6 0,1-3 0,0-3 0,1-4-129,-3-1 0,2 0 0,-3-8-129,2 7-258,-5-6-774,12 10-3612,-18-7-516,4 8-258,-18 4-387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charset="0"/>
                <a:cs typeface="+mn-cs"/>
              </a:defRPr>
            </a:lvl1pPr>
          </a:lstStyle>
          <a:p>
            <a:pPr>
              <a:defRPr/>
            </a:pPr>
            <a:endParaRPr lang="en-US"/>
          </a:p>
        </p:txBody>
      </p:sp>
      <p:sp>
        <p:nvSpPr>
          <p:cNvPr id="1075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charset="0"/>
                <a:cs typeface="+mn-cs"/>
              </a:defRPr>
            </a:lvl1pPr>
          </a:lstStyle>
          <a:p>
            <a:pPr>
              <a:defRPr/>
            </a:pPr>
            <a:endParaRPr lang="en-US"/>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cs typeface="+mn-cs"/>
              </a:defRPr>
            </a:lvl1pPr>
          </a:lstStyle>
          <a:p>
            <a:pPr>
              <a:defRPr/>
            </a:pPr>
            <a:fld id="{8776101C-D557-4437-9B0C-D724BA3FFD38}" type="slidenum">
              <a:rPr lang="en-US"/>
              <a:pPr>
                <a:defRPr/>
              </a:pPr>
              <a:t>‹#›</a:t>
            </a:fld>
            <a:endParaRPr lang="en-US"/>
          </a:p>
        </p:txBody>
      </p:sp>
    </p:spTree>
    <p:extLst>
      <p:ext uri="{BB962C8B-B14F-4D97-AF65-F5344CB8AC3E}">
        <p14:creationId xmlns:p14="http://schemas.microsoft.com/office/powerpoint/2010/main" val="682803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E59D13-2138-448A-8375-48BF5A5A010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2C07ED-67B2-4346-AA03-AB1B12CC1E5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ABF365-B055-4911-8388-524B161FD99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solidFill>
                  <a:prstClr val="black">
                    <a:tint val="75000"/>
                  </a:prstClr>
                </a:solidFill>
              </a:rPr>
              <a:pPr/>
              <a:t>11/24/2013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38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solidFill>
                  <a:prstClr val="black">
                    <a:tint val="75000"/>
                  </a:prstClr>
                </a:solidFill>
              </a:rPr>
              <a:pPr/>
              <a:t>11/24/2013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474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493D55-B7B6-4871-9F53-2564914CBC69}" type="datetimeFigureOut">
              <a:rPr lang="en-US" smtClean="0">
                <a:solidFill>
                  <a:prstClr val="black">
                    <a:tint val="75000"/>
                  </a:prstClr>
                </a:solidFill>
              </a:rPr>
              <a:pPr/>
              <a:t>11/24/2013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492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493D55-B7B6-4871-9F53-2564914CBC69}" type="datetimeFigureOut">
              <a:rPr lang="en-US" smtClean="0">
                <a:solidFill>
                  <a:prstClr val="black">
                    <a:tint val="75000"/>
                  </a:prstClr>
                </a:solidFill>
              </a:rPr>
              <a:pPr/>
              <a:t>11/24/2013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847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493D55-B7B6-4871-9F53-2564914CBC69}" type="datetimeFigureOut">
              <a:rPr lang="en-US" smtClean="0">
                <a:solidFill>
                  <a:prstClr val="black">
                    <a:tint val="75000"/>
                  </a:prstClr>
                </a:solidFill>
              </a:rPr>
              <a:pPr/>
              <a:t>11/24/2013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209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493D55-B7B6-4871-9F53-2564914CBC69}" type="datetimeFigureOut">
              <a:rPr lang="en-US" smtClean="0">
                <a:solidFill>
                  <a:prstClr val="black">
                    <a:tint val="75000"/>
                  </a:prstClr>
                </a:solidFill>
              </a:rPr>
              <a:pPr/>
              <a:t>11/24/2013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823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93D55-B7B6-4871-9F53-2564914CBC69}" type="datetimeFigureOut">
              <a:rPr lang="en-US" smtClean="0">
                <a:solidFill>
                  <a:prstClr val="black">
                    <a:tint val="75000"/>
                  </a:prstClr>
                </a:solidFill>
              </a:rPr>
              <a:pPr/>
              <a:t>11/24/2013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077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93D55-B7B6-4871-9F53-2564914CBC69}" type="datetimeFigureOut">
              <a:rPr lang="en-US" smtClean="0">
                <a:solidFill>
                  <a:prstClr val="black">
                    <a:tint val="75000"/>
                  </a:prstClr>
                </a:solidFill>
              </a:rPr>
              <a:pPr/>
              <a:t>11/24/2013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51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1143000"/>
          </a:xfrm>
        </p:spPr>
        <p:txBody>
          <a:bodyPr/>
          <a:lstStyle>
            <a:lvl1pPr>
              <a:defRPr>
                <a:solidFill>
                  <a:schemeClr val="tx1"/>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70992"/>
            <a:ext cx="8229600" cy="4655172"/>
          </a:xfrm>
        </p:spPr>
        <p:txBody>
          <a:bodyPr/>
          <a:lstStyle>
            <a:lvl1pPr>
              <a:defRPr>
                <a:solidFill>
                  <a:schemeClr val="tx1"/>
                </a:solidFill>
                <a:latin typeface="Calibri" pitchFamily="34" charset="0"/>
                <a:cs typeface="Calibri" pitchFamily="34" charset="0"/>
              </a:defRPr>
            </a:lvl1pPr>
            <a:lvl2pPr>
              <a:defRPr>
                <a:solidFill>
                  <a:schemeClr val="tx1"/>
                </a:solidFill>
                <a:latin typeface="Calibri" pitchFamily="34" charset="0"/>
                <a:cs typeface="Calibri" pitchFamily="34" charset="0"/>
              </a:defRPr>
            </a:lvl2pPr>
            <a:lvl3pPr>
              <a:defRPr>
                <a:solidFill>
                  <a:schemeClr val="tx1"/>
                </a:solidFill>
                <a:latin typeface="Calibri" pitchFamily="34" charset="0"/>
                <a:cs typeface="Calibri" pitchFamily="34" charset="0"/>
              </a:defRPr>
            </a:lvl3pPr>
            <a:lvl4pPr>
              <a:defRPr>
                <a:solidFill>
                  <a:schemeClr val="tx1"/>
                </a:solidFill>
                <a:latin typeface="Calibri" pitchFamily="34" charset="0"/>
                <a:cs typeface="Calibri" pitchFamily="34" charset="0"/>
              </a:defRPr>
            </a:lvl4pPr>
            <a:lvl5pPr>
              <a:defRPr>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639F37-B38C-4B45-8190-F702639ADE0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93D55-B7B6-4871-9F53-2564914CBC69}" type="datetimeFigureOut">
              <a:rPr lang="en-US" smtClean="0">
                <a:solidFill>
                  <a:prstClr val="black">
                    <a:tint val="75000"/>
                  </a:prstClr>
                </a:solidFill>
              </a:rPr>
              <a:pPr/>
              <a:t>11/24/2013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176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solidFill>
                  <a:prstClr val="black">
                    <a:tint val="75000"/>
                  </a:prstClr>
                </a:solidFill>
              </a:rPr>
              <a:pPr/>
              <a:t>11/24/2013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991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solidFill>
                  <a:prstClr val="black">
                    <a:tint val="75000"/>
                  </a:prstClr>
                </a:solidFill>
              </a:rPr>
              <a:pPr/>
              <a:t>11/24/2013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079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solidFill>
                  <a:prstClr val="black">
                    <a:tint val="75000"/>
                  </a:prstClr>
                </a:solidFill>
              </a:rPr>
              <a:pPr/>
              <a:t>11/24/2013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572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solidFill>
                  <a:prstClr val="black">
                    <a:tint val="75000"/>
                  </a:prstClr>
                </a:solidFill>
              </a:rPr>
              <a:pPr/>
              <a:t>11/24/2013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219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493D55-B7B6-4871-9F53-2564914CBC69}" type="datetimeFigureOut">
              <a:rPr lang="en-US" smtClean="0">
                <a:solidFill>
                  <a:prstClr val="black">
                    <a:tint val="75000"/>
                  </a:prstClr>
                </a:solidFill>
              </a:rPr>
              <a:pPr/>
              <a:t>11/24/2013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69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493D55-B7B6-4871-9F53-2564914CBC69}" type="datetimeFigureOut">
              <a:rPr lang="en-US" smtClean="0">
                <a:solidFill>
                  <a:prstClr val="black">
                    <a:tint val="75000"/>
                  </a:prstClr>
                </a:solidFill>
              </a:rPr>
              <a:pPr/>
              <a:t>11/24/2013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653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493D55-B7B6-4871-9F53-2564914CBC69}" type="datetimeFigureOut">
              <a:rPr lang="en-US" smtClean="0">
                <a:solidFill>
                  <a:prstClr val="black">
                    <a:tint val="75000"/>
                  </a:prstClr>
                </a:solidFill>
              </a:rPr>
              <a:pPr/>
              <a:t>11/24/2013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98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493D55-B7B6-4871-9F53-2564914CBC69}" type="datetimeFigureOut">
              <a:rPr lang="en-US" smtClean="0">
                <a:solidFill>
                  <a:prstClr val="black">
                    <a:tint val="75000"/>
                  </a:prstClr>
                </a:solidFill>
              </a:rPr>
              <a:pPr/>
              <a:t>11/24/2013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940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93D55-B7B6-4871-9F53-2564914CBC69}" type="datetimeFigureOut">
              <a:rPr lang="en-US" smtClean="0">
                <a:solidFill>
                  <a:prstClr val="black">
                    <a:tint val="75000"/>
                  </a:prstClr>
                </a:solidFill>
              </a:rPr>
              <a:pPr/>
              <a:t>11/24/2013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710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BBB97C-414F-4ABD-A911-F57762907D2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93D55-B7B6-4871-9F53-2564914CBC69}" type="datetimeFigureOut">
              <a:rPr lang="en-US" smtClean="0">
                <a:solidFill>
                  <a:prstClr val="black">
                    <a:tint val="75000"/>
                  </a:prstClr>
                </a:solidFill>
              </a:rPr>
              <a:pPr/>
              <a:t>11/24/2013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460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93D55-B7B6-4871-9F53-2564914CBC69}" type="datetimeFigureOut">
              <a:rPr lang="en-US" smtClean="0">
                <a:solidFill>
                  <a:prstClr val="black">
                    <a:tint val="75000"/>
                  </a:prstClr>
                </a:solidFill>
              </a:rPr>
              <a:pPr/>
              <a:t>11/24/2013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3003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solidFill>
                  <a:prstClr val="black">
                    <a:tint val="75000"/>
                  </a:prstClr>
                </a:solidFill>
              </a:rPr>
              <a:pPr/>
              <a:t>11/24/2013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678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solidFill>
                  <a:prstClr val="black">
                    <a:tint val="75000"/>
                  </a:prstClr>
                </a:solidFill>
              </a:rPr>
              <a:pPr/>
              <a:t>11/24/2013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F0C350-3472-4F7A-A46F-717DF5D249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48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0924B7-028F-4C8A-B291-5A95FFDE4BC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0B9809-E9C4-4E86-B86B-8CEF7A9DE5C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779B4E-7A54-4FE1-B1FE-99D3D4ACC2C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E35010-6691-4A1D-90E6-E0769E1A214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83C80D-68D2-4345-949F-24FC763E5C9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CD96BC-87F3-4F79-919D-82A70A25A9AA}"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cs typeface="+mn-cs"/>
              </a:defRPr>
            </a:lvl1pPr>
          </a:lstStyle>
          <a:p>
            <a:pPr>
              <a:defRPr/>
            </a:pPr>
            <a:fld id="{9A688A63-B9C4-46E3-826F-D313A5FD96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000">
          <a:solidFill>
            <a:schemeClr val="tx1"/>
          </a:solidFill>
          <a:latin typeface="Calibri" pitchFamily="34" charset="0"/>
          <a:ea typeface="+mj-ea"/>
          <a:cs typeface="Calibri" pitchFamily="34" charset="0"/>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70C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B493D55-B7B6-4871-9F53-2564914CBC69}" type="datetimeFigureOut">
              <a:rPr lang="en-US" smtClean="0">
                <a:solidFill>
                  <a:prstClr val="black">
                    <a:tint val="75000"/>
                  </a:prstClr>
                </a:solidFill>
                <a:latin typeface="Calibri"/>
              </a:rPr>
              <a:pPr fontAlgn="auto">
                <a:spcBef>
                  <a:spcPts val="0"/>
                </a:spcBef>
                <a:spcAft>
                  <a:spcPts val="0"/>
                </a:spcAft>
              </a:pPr>
              <a:t>11/24/2013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1F0C350-3472-4F7A-A46F-717DF5D2493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0272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B493D55-B7B6-4871-9F53-2564914CBC69}" type="datetimeFigureOut">
              <a:rPr lang="en-US" smtClean="0">
                <a:solidFill>
                  <a:prstClr val="black">
                    <a:tint val="75000"/>
                  </a:prstClr>
                </a:solidFill>
                <a:latin typeface="Calibri"/>
              </a:rPr>
              <a:pPr fontAlgn="auto">
                <a:spcBef>
                  <a:spcPts val="0"/>
                </a:spcBef>
                <a:spcAft>
                  <a:spcPts val="0"/>
                </a:spcAft>
              </a:pPr>
              <a:t>11/24/2013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1F0C350-3472-4F7A-A46F-717DF5D2493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206547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astree.ens.fr/"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www.absint.com/releases/050427.htm"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www.coverity.com/"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www.microsoft.com/whdc/DevTools/WDK/WDKpkg.mspx"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cacm.acm.org/magazines/2009/10/42360-retrospective-an-axiomatic-basis-for-computer-programming/fulltext" TargetMode="External"/><Relationship Id="rId7" Type="http://schemas.openxmlformats.org/officeDocument/2006/relationships/hyperlink" Target="http://cacm.acm.org/magazines/2010/6/92498-sel4-formal-verification-of-an-operating-system-kernel/fulltext" TargetMode="External"/><Relationship Id="rId2" Type="http://schemas.openxmlformats.org/officeDocument/2006/relationships/hyperlink" Target="http://cacm.acm.org/magazines/2010/2/69354-a-few-billion-lines-of-code-later/fulltext" TargetMode="External"/><Relationship Id="rId1" Type="http://schemas.openxmlformats.org/officeDocument/2006/relationships/slideLayout" Target="../slideLayouts/slideLayout13.xml"/><Relationship Id="rId6" Type="http://schemas.openxmlformats.org/officeDocument/2006/relationships/hyperlink" Target="http://cacm.acm.org/magazines/2009/7/32099-formal-verification-of-a-realistic-compiler/fulltext" TargetMode="External"/><Relationship Id="rId5" Type="http://schemas.openxmlformats.org/officeDocument/2006/relationships/hyperlink" Target="http://cacm.acm.org/magazines/2010/2/69362-software-model-checking-takes-off/fulltext" TargetMode="External"/><Relationship Id="rId4" Type="http://schemas.openxmlformats.org/officeDocument/2006/relationships/hyperlink" Target="http://cacm.acm.org/magazines/2009/11/48424-model-checking-algorithmic-verification-and-debugging/fulltex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users.waitrose.com/~hindley/" TargetMode="External"/><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customXml" Target="../ink/ink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4.emf"/><Relationship Id="rId2" Type="http://schemas.openxmlformats.org/officeDocument/2006/relationships/customXml" Target="../ink/ink3.xml"/><Relationship Id="rId1" Type="http://schemas.openxmlformats.org/officeDocument/2006/relationships/slideLayout" Target="../slideLayouts/slideLayout24.xml"/><Relationship Id="rId4" Type="http://schemas.openxmlformats.org/officeDocument/2006/relationships/customXml" Target="../ink/ink4.xml"/></Relationships>
</file>

<file path=ppt/slides/_rels/slide55.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image" Target="../media/image510.emf"/><Relationship Id="rId7" Type="http://schemas.openxmlformats.org/officeDocument/2006/relationships/image" Target="../media/image72.emf"/><Relationship Id="rId2" Type="http://schemas.openxmlformats.org/officeDocument/2006/relationships/customXml" Target="../ink/ink5.xml"/><Relationship Id="rId1" Type="http://schemas.openxmlformats.org/officeDocument/2006/relationships/slideLayout" Target="../slideLayouts/slideLayout24.xml"/><Relationship Id="rId6" Type="http://schemas.openxmlformats.org/officeDocument/2006/relationships/customXml" Target="../ink/ink7.xml"/><Relationship Id="rId11" Type="http://schemas.openxmlformats.org/officeDocument/2006/relationships/image" Target="../media/image90.emf"/><Relationship Id="rId5" Type="http://schemas.openxmlformats.org/officeDocument/2006/relationships/image" Target="../media/image610.emf"/><Relationship Id="rId10" Type="http://schemas.openxmlformats.org/officeDocument/2006/relationships/customXml" Target="../ink/ink9.xml"/><Relationship Id="rId4" Type="http://schemas.openxmlformats.org/officeDocument/2006/relationships/customXml" Target="../ink/ink6.xml"/><Relationship Id="rId9" Type="http://schemas.openxmlformats.org/officeDocument/2006/relationships/image" Target="../media/image80.emf"/></Relationships>
</file>

<file path=ppt/slides/_rels/slide56.xml.rels><?xml version="1.0" encoding="UTF-8" standalone="yes"?>
<Relationships xmlns="http://schemas.openxmlformats.org/package/2006/relationships"><Relationship Id="rId3" Type="http://schemas.openxmlformats.org/officeDocument/2006/relationships/image" Target="../media/image100.emf"/><Relationship Id="rId7" Type="http://schemas.openxmlformats.org/officeDocument/2006/relationships/image" Target="../media/image120.emf"/><Relationship Id="rId2" Type="http://schemas.openxmlformats.org/officeDocument/2006/relationships/customXml" Target="../ink/ink10.xml"/><Relationship Id="rId1" Type="http://schemas.openxmlformats.org/officeDocument/2006/relationships/slideLayout" Target="../slideLayouts/slideLayout24.xml"/><Relationship Id="rId6" Type="http://schemas.openxmlformats.org/officeDocument/2006/relationships/customXml" Target="../ink/ink12.xml"/><Relationship Id="rId5" Type="http://schemas.openxmlformats.org/officeDocument/2006/relationships/image" Target="../media/image110.emf"/><Relationship Id="rId4" Type="http://schemas.openxmlformats.org/officeDocument/2006/relationships/customXml" Target="../ink/ink11.xml"/></Relationships>
</file>

<file path=ppt/slides/_rels/slide57.x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customXml" Target="../ink/ink13.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8" Type="http://schemas.openxmlformats.org/officeDocument/2006/relationships/customXml" Target="../ink/ink17.xml"/><Relationship Id="rId3" Type="http://schemas.openxmlformats.org/officeDocument/2006/relationships/image" Target="../media/image140.emf"/><Relationship Id="rId7" Type="http://schemas.openxmlformats.org/officeDocument/2006/relationships/image" Target="../media/image160.emf"/><Relationship Id="rId2" Type="http://schemas.openxmlformats.org/officeDocument/2006/relationships/customXml" Target="../ink/ink14.xml"/><Relationship Id="rId1" Type="http://schemas.openxmlformats.org/officeDocument/2006/relationships/slideLayout" Target="../slideLayouts/slideLayout24.xml"/><Relationship Id="rId6" Type="http://schemas.openxmlformats.org/officeDocument/2006/relationships/customXml" Target="../ink/ink16.xml"/><Relationship Id="rId11" Type="http://schemas.openxmlformats.org/officeDocument/2006/relationships/image" Target="../media/image18.emf"/><Relationship Id="rId5" Type="http://schemas.openxmlformats.org/officeDocument/2006/relationships/image" Target="../media/image150.emf"/><Relationship Id="rId10" Type="http://schemas.openxmlformats.org/officeDocument/2006/relationships/customXml" Target="../ink/ink18.xml"/><Relationship Id="rId4" Type="http://schemas.openxmlformats.org/officeDocument/2006/relationships/customXml" Target="../ink/ink15.xml"/><Relationship Id="rId9" Type="http://schemas.openxmlformats.org/officeDocument/2006/relationships/image" Target="../media/image170.emf"/></Relationships>
</file>

<file path=ppt/slides/_rels/slide59.xml.rels><?xml version="1.0" encoding="UTF-8" standalone="yes"?>
<Relationships xmlns="http://schemas.openxmlformats.org/package/2006/relationships"><Relationship Id="rId8" Type="http://schemas.openxmlformats.org/officeDocument/2006/relationships/customXml" Target="../ink/ink22.xml"/><Relationship Id="rId13"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1.emf"/><Relationship Id="rId12" Type="http://schemas.openxmlformats.org/officeDocument/2006/relationships/customXml" Target="../ink/ink24.xml"/><Relationship Id="rId2" Type="http://schemas.openxmlformats.org/officeDocument/2006/relationships/customXml" Target="../ink/ink19.xml"/><Relationship Id="rId1" Type="http://schemas.openxmlformats.org/officeDocument/2006/relationships/slideLayout" Target="../slideLayouts/slideLayout24.xml"/><Relationship Id="rId6" Type="http://schemas.openxmlformats.org/officeDocument/2006/relationships/customXml" Target="../ink/ink21.xml"/><Relationship Id="rId11" Type="http://schemas.openxmlformats.org/officeDocument/2006/relationships/image" Target="../media/image23.emf"/><Relationship Id="rId5" Type="http://schemas.openxmlformats.org/officeDocument/2006/relationships/image" Target="../media/image20.emf"/><Relationship Id="rId10" Type="http://schemas.openxmlformats.org/officeDocument/2006/relationships/customXml" Target="../ink/ink23.xml"/><Relationship Id="rId4" Type="http://schemas.openxmlformats.org/officeDocument/2006/relationships/customXml" Target="../ink/ink20.xml"/><Relationship Id="rId9" Type="http://schemas.openxmlformats.org/officeDocument/2006/relationships/image" Target="../media/image2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8" Type="http://schemas.openxmlformats.org/officeDocument/2006/relationships/customXml" Target="../ink/ink28.xml"/><Relationship Id="rId13" Type="http://schemas.openxmlformats.org/officeDocument/2006/relationships/image" Target="../media/image30.emf"/><Relationship Id="rId3" Type="http://schemas.openxmlformats.org/officeDocument/2006/relationships/image" Target="../media/image25.emf"/><Relationship Id="rId7" Type="http://schemas.openxmlformats.org/officeDocument/2006/relationships/image" Target="../media/image27.emf"/><Relationship Id="rId12" Type="http://schemas.openxmlformats.org/officeDocument/2006/relationships/customXml" Target="../ink/ink30.xml"/><Relationship Id="rId17" Type="http://schemas.openxmlformats.org/officeDocument/2006/relationships/image" Target="../media/image32.emf"/><Relationship Id="rId2" Type="http://schemas.openxmlformats.org/officeDocument/2006/relationships/customXml" Target="../ink/ink25.xml"/><Relationship Id="rId16" Type="http://schemas.openxmlformats.org/officeDocument/2006/relationships/customXml" Target="../ink/ink32.xml"/><Relationship Id="rId1" Type="http://schemas.openxmlformats.org/officeDocument/2006/relationships/slideLayout" Target="../slideLayouts/slideLayout24.xml"/><Relationship Id="rId6" Type="http://schemas.openxmlformats.org/officeDocument/2006/relationships/customXml" Target="../ink/ink27.xml"/><Relationship Id="rId11" Type="http://schemas.openxmlformats.org/officeDocument/2006/relationships/image" Target="../media/image29.emf"/><Relationship Id="rId5" Type="http://schemas.openxmlformats.org/officeDocument/2006/relationships/image" Target="../media/image26.emf"/><Relationship Id="rId15" Type="http://schemas.openxmlformats.org/officeDocument/2006/relationships/image" Target="../media/image31.emf"/><Relationship Id="rId10" Type="http://schemas.openxmlformats.org/officeDocument/2006/relationships/customXml" Target="../ink/ink29.xml"/><Relationship Id="rId4" Type="http://schemas.openxmlformats.org/officeDocument/2006/relationships/customXml" Target="../ink/ink26.xml"/><Relationship Id="rId9" Type="http://schemas.openxmlformats.org/officeDocument/2006/relationships/image" Target="../media/image28.emf"/><Relationship Id="rId14" Type="http://schemas.openxmlformats.org/officeDocument/2006/relationships/customXml" Target="../ink/ink31.xml"/></Relationships>
</file>

<file path=ppt/slides/_rels/slide61.xml.rels><?xml version="1.0" encoding="UTF-8" standalone="yes"?>
<Relationships xmlns="http://schemas.openxmlformats.org/package/2006/relationships"><Relationship Id="rId8" Type="http://schemas.openxmlformats.org/officeDocument/2006/relationships/customXml" Target="../ink/ink36.xml"/><Relationship Id="rId3" Type="http://schemas.openxmlformats.org/officeDocument/2006/relationships/image" Target="../media/image33.emf"/><Relationship Id="rId7" Type="http://schemas.openxmlformats.org/officeDocument/2006/relationships/image" Target="../media/image35.emf"/><Relationship Id="rId2" Type="http://schemas.openxmlformats.org/officeDocument/2006/relationships/customXml" Target="../ink/ink33.xml"/><Relationship Id="rId1" Type="http://schemas.openxmlformats.org/officeDocument/2006/relationships/slideLayout" Target="../slideLayouts/slideLayout24.xml"/><Relationship Id="rId6" Type="http://schemas.openxmlformats.org/officeDocument/2006/relationships/customXml" Target="../ink/ink35.xml"/><Relationship Id="rId11" Type="http://schemas.openxmlformats.org/officeDocument/2006/relationships/image" Target="../media/image37.emf"/><Relationship Id="rId5" Type="http://schemas.openxmlformats.org/officeDocument/2006/relationships/image" Target="../media/image34.emf"/><Relationship Id="rId10" Type="http://schemas.openxmlformats.org/officeDocument/2006/relationships/customXml" Target="../ink/ink37.xml"/><Relationship Id="rId4" Type="http://schemas.openxmlformats.org/officeDocument/2006/relationships/customXml" Target="../ink/ink34.xml"/><Relationship Id="rId9" Type="http://schemas.openxmlformats.org/officeDocument/2006/relationships/image" Target="../media/image36.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customXml" Target="../ink/ink38.xml"/><Relationship Id="rId1" Type="http://schemas.openxmlformats.org/officeDocument/2006/relationships/slideLayout" Target="../slideLayouts/slideLayout24.xml"/><Relationship Id="rId5" Type="http://schemas.openxmlformats.org/officeDocument/2006/relationships/image" Target="../media/image39.emf"/><Relationship Id="rId4" Type="http://schemas.openxmlformats.org/officeDocument/2006/relationships/customXml" Target="../ink/ink39.xml"/></Relationships>
</file>

<file path=ppt/slides/_rels/slide6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customXml" Target="../ink/ink40.xml"/><Relationship Id="rId1" Type="http://schemas.openxmlformats.org/officeDocument/2006/relationships/slideLayout" Target="../slideLayouts/slideLayout24.xml"/><Relationship Id="rId5" Type="http://schemas.openxmlformats.org/officeDocument/2006/relationships/image" Target="../media/image39.emf"/><Relationship Id="rId4" Type="http://schemas.openxmlformats.org/officeDocument/2006/relationships/customXml" Target="../ink/ink41.xml"/></Relationships>
</file>

<file path=ppt/slides/_rels/slide66.x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42.emf"/><Relationship Id="rId2" Type="http://schemas.openxmlformats.org/officeDocument/2006/relationships/customXml" Target="../ink/ink42.xml"/><Relationship Id="rId1" Type="http://schemas.openxmlformats.org/officeDocument/2006/relationships/slideLayout" Target="../slideLayouts/slideLayout24.xml"/><Relationship Id="rId6" Type="http://schemas.openxmlformats.org/officeDocument/2006/relationships/customXml" Target="../ink/ink44.xml"/><Relationship Id="rId5" Type="http://schemas.openxmlformats.org/officeDocument/2006/relationships/image" Target="../media/image41.emf"/><Relationship Id="rId4" Type="http://schemas.openxmlformats.org/officeDocument/2006/relationships/customXml" Target="../ink/ink43.xml"/></Relationships>
</file>

<file path=ppt/slides/_rels/slide67.xml.rels><?xml version="1.0" encoding="UTF-8" standalone="yes"?>
<Relationships xmlns="http://schemas.openxmlformats.org/package/2006/relationships"><Relationship Id="rId13" Type="http://schemas.openxmlformats.org/officeDocument/2006/relationships/image" Target="../media/image48.emf"/><Relationship Id="rId18" Type="http://schemas.openxmlformats.org/officeDocument/2006/relationships/customXml" Target="../ink/ink53.xml"/><Relationship Id="rId26" Type="http://schemas.openxmlformats.org/officeDocument/2006/relationships/customXml" Target="../ink/ink57.xml"/><Relationship Id="rId39" Type="http://schemas.openxmlformats.org/officeDocument/2006/relationships/image" Target="../media/image61.emf"/><Relationship Id="rId21" Type="http://schemas.openxmlformats.org/officeDocument/2006/relationships/image" Target="../media/image52.emf"/><Relationship Id="rId34" Type="http://schemas.openxmlformats.org/officeDocument/2006/relationships/customXml" Target="../ink/ink61.xml"/><Relationship Id="rId42" Type="http://schemas.openxmlformats.org/officeDocument/2006/relationships/customXml" Target="../ink/ink65.xml"/><Relationship Id="rId47" Type="http://schemas.openxmlformats.org/officeDocument/2006/relationships/image" Target="../media/image65.emf"/><Relationship Id="rId50" Type="http://schemas.openxmlformats.org/officeDocument/2006/relationships/customXml" Target="../ink/ink69.xml"/><Relationship Id="rId55" Type="http://schemas.openxmlformats.org/officeDocument/2006/relationships/image" Target="../media/image69.emf"/><Relationship Id="rId7" Type="http://schemas.openxmlformats.org/officeDocument/2006/relationships/image" Target="../media/image45.emf"/><Relationship Id="rId2" Type="http://schemas.openxmlformats.org/officeDocument/2006/relationships/customXml" Target="../ink/ink45.xml"/><Relationship Id="rId16" Type="http://schemas.openxmlformats.org/officeDocument/2006/relationships/customXml" Target="../ink/ink52.xml"/><Relationship Id="rId29" Type="http://schemas.openxmlformats.org/officeDocument/2006/relationships/image" Target="../media/image56.emf"/><Relationship Id="rId11" Type="http://schemas.openxmlformats.org/officeDocument/2006/relationships/image" Target="../media/image47.emf"/><Relationship Id="rId24" Type="http://schemas.openxmlformats.org/officeDocument/2006/relationships/customXml" Target="../ink/ink56.xml"/><Relationship Id="rId32" Type="http://schemas.openxmlformats.org/officeDocument/2006/relationships/customXml" Target="../ink/ink60.xml"/><Relationship Id="rId37" Type="http://schemas.openxmlformats.org/officeDocument/2006/relationships/image" Target="../media/image60.emf"/><Relationship Id="rId40" Type="http://schemas.openxmlformats.org/officeDocument/2006/relationships/customXml" Target="../ink/ink64.xml"/><Relationship Id="rId45" Type="http://schemas.openxmlformats.org/officeDocument/2006/relationships/image" Target="../media/image64.emf"/><Relationship Id="rId53" Type="http://schemas.openxmlformats.org/officeDocument/2006/relationships/image" Target="../media/image68.emf"/><Relationship Id="rId58" Type="http://schemas.openxmlformats.org/officeDocument/2006/relationships/customXml" Target="../ink/ink73.xml"/><Relationship Id="rId5" Type="http://schemas.openxmlformats.org/officeDocument/2006/relationships/image" Target="../media/image44.emf"/><Relationship Id="rId19" Type="http://schemas.openxmlformats.org/officeDocument/2006/relationships/image" Target="../media/image51.emf"/><Relationship Id="rId4" Type="http://schemas.openxmlformats.org/officeDocument/2006/relationships/customXml" Target="../ink/ink46.xml"/><Relationship Id="rId9" Type="http://schemas.openxmlformats.org/officeDocument/2006/relationships/image" Target="../media/image46.emf"/><Relationship Id="rId14" Type="http://schemas.openxmlformats.org/officeDocument/2006/relationships/customXml" Target="../ink/ink51.xml"/><Relationship Id="rId22" Type="http://schemas.openxmlformats.org/officeDocument/2006/relationships/customXml" Target="../ink/ink55.xml"/><Relationship Id="rId27" Type="http://schemas.openxmlformats.org/officeDocument/2006/relationships/image" Target="../media/image55.emf"/><Relationship Id="rId30" Type="http://schemas.openxmlformats.org/officeDocument/2006/relationships/customXml" Target="../ink/ink59.xml"/><Relationship Id="rId35" Type="http://schemas.openxmlformats.org/officeDocument/2006/relationships/image" Target="../media/image59.emf"/><Relationship Id="rId43" Type="http://schemas.openxmlformats.org/officeDocument/2006/relationships/image" Target="../media/image63.emf"/><Relationship Id="rId48" Type="http://schemas.openxmlformats.org/officeDocument/2006/relationships/customXml" Target="../ink/ink68.xml"/><Relationship Id="rId56" Type="http://schemas.openxmlformats.org/officeDocument/2006/relationships/customXml" Target="../ink/ink72.xml"/><Relationship Id="rId8" Type="http://schemas.openxmlformats.org/officeDocument/2006/relationships/customXml" Target="../ink/ink48.xml"/><Relationship Id="rId51" Type="http://schemas.openxmlformats.org/officeDocument/2006/relationships/image" Target="../media/image67.emf"/><Relationship Id="rId3" Type="http://schemas.openxmlformats.org/officeDocument/2006/relationships/image" Target="../media/image43.emf"/><Relationship Id="rId12" Type="http://schemas.openxmlformats.org/officeDocument/2006/relationships/customXml" Target="../ink/ink50.xml"/><Relationship Id="rId17" Type="http://schemas.openxmlformats.org/officeDocument/2006/relationships/image" Target="../media/image50.emf"/><Relationship Id="rId25" Type="http://schemas.openxmlformats.org/officeDocument/2006/relationships/image" Target="../media/image54.emf"/><Relationship Id="rId33" Type="http://schemas.openxmlformats.org/officeDocument/2006/relationships/image" Target="../media/image58.emf"/><Relationship Id="rId38" Type="http://schemas.openxmlformats.org/officeDocument/2006/relationships/customXml" Target="../ink/ink63.xml"/><Relationship Id="rId46" Type="http://schemas.openxmlformats.org/officeDocument/2006/relationships/customXml" Target="../ink/ink67.xml"/><Relationship Id="rId59" Type="http://schemas.openxmlformats.org/officeDocument/2006/relationships/image" Target="../media/image71.emf"/><Relationship Id="rId20" Type="http://schemas.openxmlformats.org/officeDocument/2006/relationships/customXml" Target="../ink/ink54.xml"/><Relationship Id="rId41" Type="http://schemas.openxmlformats.org/officeDocument/2006/relationships/image" Target="../media/image62.emf"/><Relationship Id="rId54" Type="http://schemas.openxmlformats.org/officeDocument/2006/relationships/customXml" Target="../ink/ink71.xml"/><Relationship Id="rId1" Type="http://schemas.openxmlformats.org/officeDocument/2006/relationships/slideLayout" Target="../slideLayouts/slideLayout24.xml"/><Relationship Id="rId6" Type="http://schemas.openxmlformats.org/officeDocument/2006/relationships/customXml" Target="../ink/ink47.xml"/><Relationship Id="rId15" Type="http://schemas.openxmlformats.org/officeDocument/2006/relationships/image" Target="../media/image49.emf"/><Relationship Id="rId23" Type="http://schemas.openxmlformats.org/officeDocument/2006/relationships/image" Target="../media/image53.emf"/><Relationship Id="rId28" Type="http://schemas.openxmlformats.org/officeDocument/2006/relationships/customXml" Target="../ink/ink58.xml"/><Relationship Id="rId36" Type="http://schemas.openxmlformats.org/officeDocument/2006/relationships/customXml" Target="../ink/ink62.xml"/><Relationship Id="rId49" Type="http://schemas.openxmlformats.org/officeDocument/2006/relationships/image" Target="../media/image66.emf"/><Relationship Id="rId57" Type="http://schemas.openxmlformats.org/officeDocument/2006/relationships/image" Target="../media/image70.emf"/><Relationship Id="rId10" Type="http://schemas.openxmlformats.org/officeDocument/2006/relationships/customXml" Target="../ink/ink49.xml"/><Relationship Id="rId31" Type="http://schemas.openxmlformats.org/officeDocument/2006/relationships/image" Target="../media/image57.emf"/><Relationship Id="rId44" Type="http://schemas.openxmlformats.org/officeDocument/2006/relationships/customXml" Target="../ink/ink66.xml"/><Relationship Id="rId52" Type="http://schemas.openxmlformats.org/officeDocument/2006/relationships/customXml" Target="../ink/ink70.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Ariane_5_Flight_501" TargetMode="External"/><Relationship Id="rId2" Type="http://schemas.openxmlformats.org/officeDocument/2006/relationships/hyperlink" Target="http://en.wikipedia.org/wiki/Ada_(programming_language)"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8"/>
          <p:cNvSpPr>
            <a:spLocks noChangeArrowheads="1"/>
          </p:cNvSpPr>
          <p:nvPr/>
        </p:nvSpPr>
        <p:spPr bwMode="auto">
          <a:xfrm>
            <a:off x="610078" y="1852551"/>
            <a:ext cx="8250299" cy="248194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endParaRPr lang="en-US" dirty="0" smtClean="0">
              <a:solidFill>
                <a:srgbClr val="000000"/>
              </a:solidFill>
              <a:latin typeface="Calibri" pitchFamily="34" charset="0"/>
              <a:cs typeface="Calibri" pitchFamily="34" charset="0"/>
            </a:endParaRPr>
          </a:p>
          <a:p>
            <a:pPr algn="ctr">
              <a:defRPr/>
            </a:pPr>
            <a:r>
              <a:rPr lang="en-US" dirty="0" smtClean="0">
                <a:solidFill>
                  <a:srgbClr val="000000"/>
                </a:solidFill>
                <a:latin typeface="Calibri" pitchFamily="34" charset="0"/>
                <a:cs typeface="Calibri" pitchFamily="34" charset="0"/>
              </a:rPr>
              <a:t>Your          </a:t>
            </a:r>
            <a:endParaRPr lang="en-US" dirty="0">
              <a:solidFill>
                <a:srgbClr val="000000"/>
              </a:solidFill>
              <a:latin typeface="Calibri" pitchFamily="34" charset="0"/>
              <a:cs typeface="Calibri" pitchFamily="34" charset="0"/>
            </a:endParaRPr>
          </a:p>
          <a:p>
            <a:pPr algn="ctr">
              <a:defRPr/>
            </a:pPr>
            <a:r>
              <a:rPr lang="en-US" dirty="0" smtClean="0">
                <a:solidFill>
                  <a:srgbClr val="000000"/>
                </a:solidFill>
                <a:latin typeface="Calibri" pitchFamily="34" charset="0"/>
                <a:cs typeface="Calibri" pitchFamily="34" charset="0"/>
              </a:rPr>
              <a:t>Compiler        </a:t>
            </a:r>
            <a:r>
              <a:rPr lang="en-US" sz="2000" dirty="0" smtClean="0">
                <a:solidFill>
                  <a:srgbClr val="000000"/>
                </a:solidFill>
                <a:latin typeface="Calibri" pitchFamily="34" charset="0"/>
                <a:cs typeface="Calibri" pitchFamily="34" charset="0"/>
              </a:rPr>
              <a:t>     </a:t>
            </a:r>
          </a:p>
          <a:p>
            <a:pPr algn="ctr">
              <a:defRPr/>
            </a:pPr>
            <a:r>
              <a:rPr lang="en-US" sz="2000" dirty="0" smtClean="0">
                <a:solidFill>
                  <a:srgbClr val="000000"/>
                </a:solidFill>
                <a:latin typeface="Calibri" pitchFamily="34" charset="0"/>
                <a:cs typeface="Calibri" pitchFamily="34" charset="0"/>
              </a:rPr>
              <a:t>                  </a:t>
            </a:r>
            <a:endParaRPr lang="en-US" sz="2000" dirty="0">
              <a:solidFill>
                <a:srgbClr val="000000"/>
              </a:solidFill>
              <a:latin typeface="Calibri" pitchFamily="34" charset="0"/>
              <a:cs typeface="Calibri" pitchFamily="34" charset="0"/>
            </a:endParaRPr>
          </a:p>
          <a:p>
            <a:pPr algn="ctr">
              <a:defRPr/>
            </a:pPr>
            <a:endParaRPr lang="en-US" sz="2000" dirty="0" smtClean="0">
              <a:solidFill>
                <a:srgbClr val="000000"/>
              </a:solidFill>
              <a:latin typeface="Calibri" pitchFamily="34" charset="0"/>
              <a:cs typeface="Calibri" pitchFamily="34" charset="0"/>
            </a:endParaRPr>
          </a:p>
          <a:p>
            <a:pPr algn="ctr">
              <a:defRPr/>
            </a:pPr>
            <a:endParaRPr lang="en-US" sz="2000" dirty="0">
              <a:solidFill>
                <a:srgbClr val="000000"/>
              </a:solidFill>
              <a:latin typeface="Calibri" pitchFamily="34" charset="0"/>
              <a:cs typeface="Calibri" pitchFamily="34" charset="0"/>
            </a:endParaRPr>
          </a:p>
          <a:p>
            <a:pPr algn="ctr">
              <a:defRPr/>
            </a:pPr>
            <a:endParaRPr lang="en-US" sz="2000" dirty="0" smtClean="0">
              <a:solidFill>
                <a:srgbClr val="000000"/>
              </a:solidFill>
              <a:latin typeface="Calibri" pitchFamily="34" charset="0"/>
              <a:cs typeface="Calibri" pitchFamily="34" charset="0"/>
            </a:endParaRPr>
          </a:p>
          <a:p>
            <a:pPr algn="ctr">
              <a:defRPr/>
            </a:pPr>
            <a:endParaRPr lang="en-US" sz="2000" dirty="0">
              <a:solidFill>
                <a:srgbClr val="000000"/>
              </a:solidFill>
              <a:latin typeface="Calibri" pitchFamily="34" charset="0"/>
              <a:cs typeface="Calibri" pitchFamily="34" charset="0"/>
            </a:endParaRPr>
          </a:p>
          <a:p>
            <a:pPr algn="ctr">
              <a:defRPr/>
            </a:pPr>
            <a:endParaRPr lang="en-US" sz="2000" dirty="0" smtClean="0">
              <a:solidFill>
                <a:srgbClr val="000000"/>
              </a:solidFill>
              <a:latin typeface="Calibri" pitchFamily="34" charset="0"/>
              <a:cs typeface="Calibri" pitchFamily="34" charset="0"/>
            </a:endParaRPr>
          </a:p>
        </p:txBody>
      </p:sp>
      <p:sp>
        <p:nvSpPr>
          <p:cNvPr id="6" name="Rectangle 5"/>
          <p:cNvSpPr/>
          <p:nvPr/>
        </p:nvSpPr>
        <p:spPr>
          <a:xfrm>
            <a:off x="2382738" y="5400645"/>
            <a:ext cx="3918091" cy="1077218"/>
          </a:xfrm>
          <a:prstGeom prst="rect">
            <a:avLst/>
          </a:prstGeom>
        </p:spPr>
        <p:txBody>
          <a:bodyPr wrap="square">
            <a:spAutoFit/>
          </a:bodyPr>
          <a:lstStyle/>
          <a:p>
            <a:pPr algn="ctr"/>
            <a:r>
              <a:rPr lang="en-US" sz="3200" b="1" dirty="0" smtClean="0">
                <a:latin typeface="Calibri" pitchFamily="34" charset="0"/>
                <a:cs typeface="Calibri" pitchFamily="34" charset="0"/>
              </a:rPr>
              <a:t>Java Virtual Machine (JVM) </a:t>
            </a:r>
            <a:r>
              <a:rPr lang="en-US" sz="3200" b="1" dirty="0" err="1" smtClean="0">
                <a:latin typeface="Calibri" pitchFamily="34" charset="0"/>
                <a:cs typeface="Calibri" pitchFamily="34" charset="0"/>
              </a:rPr>
              <a:t>Bytecode</a:t>
            </a:r>
            <a:endParaRPr lang="en-US" sz="3200" b="1" dirty="0" smtClean="0">
              <a:latin typeface="Calibri" pitchFamily="34" charset="0"/>
              <a:cs typeface="Calibri" pitchFamily="34" charset="0"/>
            </a:endParaRPr>
          </a:p>
        </p:txBody>
      </p:sp>
      <p:sp>
        <p:nvSpPr>
          <p:cNvPr id="7" name="TextBox 6"/>
          <p:cNvSpPr txBox="1"/>
          <p:nvPr/>
        </p:nvSpPr>
        <p:spPr>
          <a:xfrm>
            <a:off x="1356704" y="166916"/>
            <a:ext cx="1980763" cy="1569660"/>
          </a:xfrm>
          <a:prstGeom prst="rect">
            <a:avLst/>
          </a:prstGeom>
          <a:gradFill>
            <a:gsLst>
              <a:gs pos="0">
                <a:srgbClr val="D6B19C"/>
              </a:gs>
              <a:gs pos="10000">
                <a:srgbClr val="D49E6C"/>
              </a:gs>
              <a:gs pos="33000">
                <a:srgbClr val="A65528"/>
              </a:gs>
              <a:gs pos="85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fontAlgn="auto">
              <a:spcBef>
                <a:spcPts val="0"/>
              </a:spcBef>
              <a:spcAft>
                <a:spcPts val="0"/>
              </a:spcAft>
            </a:pPr>
            <a:r>
              <a:rPr lang="en-US" dirty="0" smtClean="0">
                <a:solidFill>
                  <a:srgbClr val="FFFFFF"/>
                </a:solidFill>
                <a:latin typeface="Calibri"/>
              </a:rPr>
              <a:t>i=0</a:t>
            </a:r>
          </a:p>
          <a:p>
            <a:pPr fontAlgn="auto">
              <a:spcBef>
                <a:spcPts val="0"/>
              </a:spcBef>
              <a:spcAft>
                <a:spcPts val="0"/>
              </a:spcAft>
            </a:pPr>
            <a:r>
              <a:rPr lang="en-US" dirty="0">
                <a:solidFill>
                  <a:srgbClr val="FFFFFF"/>
                </a:solidFill>
                <a:latin typeface="Calibri"/>
              </a:rPr>
              <a:t>w</a:t>
            </a:r>
            <a:r>
              <a:rPr lang="en-US" dirty="0" smtClean="0">
                <a:solidFill>
                  <a:srgbClr val="FFFFFF"/>
                </a:solidFill>
                <a:latin typeface="Calibri"/>
              </a:rPr>
              <a:t>hile (i &lt; 10) {</a:t>
            </a:r>
          </a:p>
          <a:p>
            <a:pPr fontAlgn="auto">
              <a:spcBef>
                <a:spcPts val="0"/>
              </a:spcBef>
              <a:spcAft>
                <a:spcPts val="0"/>
              </a:spcAft>
            </a:pPr>
            <a:r>
              <a:rPr lang="en-US" dirty="0">
                <a:solidFill>
                  <a:srgbClr val="FFFFFF"/>
                </a:solidFill>
                <a:latin typeface="Calibri"/>
              </a:rPr>
              <a:t> </a:t>
            </a:r>
            <a:r>
              <a:rPr lang="en-US" dirty="0" smtClean="0">
                <a:solidFill>
                  <a:srgbClr val="FFFFFF"/>
                </a:solidFill>
                <a:latin typeface="Calibri"/>
              </a:rPr>
              <a:t> a[i] = 7*i+3</a:t>
            </a:r>
            <a:br>
              <a:rPr lang="en-US" dirty="0" smtClean="0">
                <a:solidFill>
                  <a:srgbClr val="FFFFFF"/>
                </a:solidFill>
                <a:latin typeface="Calibri"/>
              </a:rPr>
            </a:br>
            <a:r>
              <a:rPr lang="en-US" dirty="0" smtClean="0">
                <a:solidFill>
                  <a:srgbClr val="FFFFFF"/>
                </a:solidFill>
                <a:latin typeface="Calibri"/>
              </a:rPr>
              <a:t>  i = i + 1 }</a:t>
            </a:r>
          </a:p>
        </p:txBody>
      </p:sp>
      <p:sp>
        <p:nvSpPr>
          <p:cNvPr id="8" name="Rectangle 7"/>
          <p:cNvSpPr/>
          <p:nvPr/>
        </p:nvSpPr>
        <p:spPr>
          <a:xfrm>
            <a:off x="3517897" y="351581"/>
            <a:ext cx="2515112" cy="1200329"/>
          </a:xfrm>
          <a:prstGeom prst="rect">
            <a:avLst/>
          </a:prstGeom>
        </p:spPr>
        <p:txBody>
          <a:bodyPr wrap="none">
            <a:spAutoFit/>
          </a:bodyPr>
          <a:lstStyle/>
          <a:p>
            <a:r>
              <a:rPr lang="en-US" dirty="0" smtClean="0">
                <a:latin typeface="Calibri" pitchFamily="34" charset="0"/>
                <a:cs typeface="Calibri" pitchFamily="34" charset="0"/>
              </a:rPr>
              <a:t>source code</a:t>
            </a:r>
            <a:br>
              <a:rPr lang="en-US" dirty="0" smtClean="0">
                <a:latin typeface="Calibri" pitchFamily="34" charset="0"/>
                <a:cs typeface="Calibri" pitchFamily="34" charset="0"/>
              </a:rPr>
            </a:br>
            <a:r>
              <a:rPr lang="en-US" dirty="0" smtClean="0">
                <a:latin typeface="Calibri" pitchFamily="34" charset="0"/>
                <a:cs typeface="Calibri" pitchFamily="34" charset="0"/>
              </a:rPr>
              <a:t>simplified Java-like</a:t>
            </a:r>
          </a:p>
          <a:p>
            <a:r>
              <a:rPr lang="en-US" dirty="0" smtClean="0">
                <a:latin typeface="Calibri" pitchFamily="34" charset="0"/>
                <a:cs typeface="Calibri" pitchFamily="34" charset="0"/>
              </a:rPr>
              <a:t>language</a:t>
            </a:r>
            <a:endParaRPr lang="en-US" dirty="0">
              <a:latin typeface="Calibri" pitchFamily="34" charset="0"/>
              <a:cs typeface="Calibri" pitchFamily="34" charset="0"/>
            </a:endParaRPr>
          </a:p>
        </p:txBody>
      </p:sp>
      <p:cxnSp>
        <p:nvCxnSpPr>
          <p:cNvPr id="14" name="Curved Connector 13"/>
          <p:cNvCxnSpPr>
            <a:stCxn id="7" idx="1"/>
          </p:cNvCxnSpPr>
          <p:nvPr/>
        </p:nvCxnSpPr>
        <p:spPr bwMode="auto">
          <a:xfrm rot="10800000" flipV="1">
            <a:off x="885378" y="951746"/>
            <a:ext cx="471327" cy="885636"/>
          </a:xfrm>
          <a:prstGeom prst="bentConnector2">
            <a:avLst/>
          </a:prstGeom>
          <a:ln w="7620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23" name="TextBox 22"/>
          <p:cNvSpPr txBox="1"/>
          <p:nvPr/>
        </p:nvSpPr>
        <p:spPr>
          <a:xfrm>
            <a:off x="6235432" y="4424582"/>
            <a:ext cx="1980763" cy="2062103"/>
          </a:xfrm>
          <a:prstGeom prst="rect">
            <a:avLst/>
          </a:prstGeom>
          <a:gradFill>
            <a:gsLst>
              <a:gs pos="0">
                <a:srgbClr val="D6B19C"/>
              </a:gs>
              <a:gs pos="3000">
                <a:srgbClr val="D49E6C"/>
              </a:gs>
              <a:gs pos="10000">
                <a:srgbClr val="A65528"/>
              </a:gs>
              <a:gs pos="71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lvl="0"/>
            <a:r>
              <a:rPr lang="en-US" sz="1600" dirty="0">
                <a:solidFill>
                  <a:schemeClr val="bg1"/>
                </a:solidFill>
                <a:latin typeface="Calibri" pitchFamily="34" charset="0"/>
                <a:cs typeface="Calibri" pitchFamily="34" charset="0"/>
              </a:rPr>
              <a:t> 21: iload_2 </a:t>
            </a:r>
          </a:p>
          <a:p>
            <a:pPr lvl="0"/>
            <a:r>
              <a:rPr lang="en-US" sz="1600" dirty="0">
                <a:solidFill>
                  <a:schemeClr val="bg1"/>
                </a:solidFill>
                <a:latin typeface="Calibri" pitchFamily="34" charset="0"/>
                <a:cs typeface="Calibri" pitchFamily="34" charset="0"/>
              </a:rPr>
              <a:t>  22: iconst_2 </a:t>
            </a:r>
          </a:p>
          <a:p>
            <a:pPr lvl="0"/>
            <a:r>
              <a:rPr lang="en-US" sz="1600" dirty="0">
                <a:solidFill>
                  <a:schemeClr val="bg1"/>
                </a:solidFill>
                <a:latin typeface="Calibri" pitchFamily="34" charset="0"/>
                <a:cs typeface="Calibri" pitchFamily="34" charset="0"/>
              </a:rPr>
              <a:t>  23: iload_1 </a:t>
            </a:r>
          </a:p>
          <a:p>
            <a:pPr lvl="0"/>
            <a:r>
              <a:rPr lang="en-US" sz="1600" dirty="0">
                <a:solidFill>
                  <a:schemeClr val="bg1"/>
                </a:solidFill>
                <a:latin typeface="Calibri" pitchFamily="34" charset="0"/>
                <a:cs typeface="Calibri" pitchFamily="34" charset="0"/>
              </a:rPr>
              <a:t>  24: </a:t>
            </a:r>
            <a:r>
              <a:rPr lang="en-US" sz="1600" dirty="0" err="1">
                <a:solidFill>
                  <a:schemeClr val="bg1"/>
                </a:solidFill>
                <a:latin typeface="Calibri" pitchFamily="34" charset="0"/>
                <a:cs typeface="Calibri" pitchFamily="34" charset="0"/>
              </a:rPr>
              <a:t>imul</a:t>
            </a:r>
            <a:r>
              <a:rPr lang="en-US" sz="1600" dirty="0">
                <a:solidFill>
                  <a:schemeClr val="bg1"/>
                </a:solidFill>
                <a:latin typeface="Calibri" pitchFamily="34" charset="0"/>
                <a:cs typeface="Calibri" pitchFamily="34" charset="0"/>
              </a:rPr>
              <a:t> </a:t>
            </a:r>
          </a:p>
          <a:p>
            <a:pPr lvl="0"/>
            <a:r>
              <a:rPr lang="en-US" sz="1600" dirty="0">
                <a:solidFill>
                  <a:schemeClr val="bg1"/>
                </a:solidFill>
                <a:latin typeface="Calibri" pitchFamily="34" charset="0"/>
                <a:cs typeface="Calibri" pitchFamily="34" charset="0"/>
              </a:rPr>
              <a:t>  25: </a:t>
            </a:r>
            <a:r>
              <a:rPr lang="en-US" sz="1600" dirty="0" err="1">
                <a:solidFill>
                  <a:schemeClr val="bg1"/>
                </a:solidFill>
                <a:latin typeface="Calibri" pitchFamily="34" charset="0"/>
                <a:cs typeface="Calibri" pitchFamily="34" charset="0"/>
              </a:rPr>
              <a:t>iadd</a:t>
            </a:r>
            <a:r>
              <a:rPr lang="en-US" sz="1600" dirty="0">
                <a:solidFill>
                  <a:schemeClr val="bg1"/>
                </a:solidFill>
                <a:latin typeface="Calibri" pitchFamily="34" charset="0"/>
                <a:cs typeface="Calibri" pitchFamily="34" charset="0"/>
              </a:rPr>
              <a:t> </a:t>
            </a:r>
          </a:p>
          <a:p>
            <a:pPr lvl="0"/>
            <a:r>
              <a:rPr lang="en-US" sz="1600" dirty="0">
                <a:solidFill>
                  <a:schemeClr val="bg1"/>
                </a:solidFill>
                <a:latin typeface="Calibri" pitchFamily="34" charset="0"/>
                <a:cs typeface="Calibri" pitchFamily="34" charset="0"/>
              </a:rPr>
              <a:t>  26: iconst_1 </a:t>
            </a:r>
          </a:p>
          <a:p>
            <a:pPr lvl="0"/>
            <a:r>
              <a:rPr lang="en-US" sz="1600" dirty="0">
                <a:solidFill>
                  <a:schemeClr val="bg1"/>
                </a:solidFill>
                <a:latin typeface="Calibri" pitchFamily="34" charset="0"/>
                <a:cs typeface="Calibri" pitchFamily="34" charset="0"/>
              </a:rPr>
              <a:t>  27: </a:t>
            </a:r>
            <a:r>
              <a:rPr lang="en-US" sz="1600" dirty="0" err="1">
                <a:solidFill>
                  <a:schemeClr val="bg1"/>
                </a:solidFill>
                <a:latin typeface="Calibri" pitchFamily="34" charset="0"/>
                <a:cs typeface="Calibri" pitchFamily="34" charset="0"/>
              </a:rPr>
              <a:t>iadd</a:t>
            </a:r>
            <a:r>
              <a:rPr lang="en-US" sz="1600" dirty="0">
                <a:solidFill>
                  <a:schemeClr val="bg1"/>
                </a:solidFill>
                <a:latin typeface="Calibri" pitchFamily="34" charset="0"/>
                <a:cs typeface="Calibri" pitchFamily="34" charset="0"/>
              </a:rPr>
              <a:t> </a:t>
            </a:r>
          </a:p>
          <a:p>
            <a:pPr lvl="0"/>
            <a:r>
              <a:rPr lang="en-US" sz="1600" dirty="0">
                <a:solidFill>
                  <a:schemeClr val="bg1"/>
                </a:solidFill>
                <a:latin typeface="Calibri" pitchFamily="34" charset="0"/>
                <a:cs typeface="Calibri" pitchFamily="34" charset="0"/>
              </a:rPr>
              <a:t>  28: istore_2 </a:t>
            </a:r>
            <a:endParaRPr lang="en-US" sz="1600" dirty="0" smtClean="0">
              <a:solidFill>
                <a:schemeClr val="bg1"/>
              </a:solidFill>
              <a:latin typeface="Calibri"/>
            </a:endParaRPr>
          </a:p>
        </p:txBody>
      </p:sp>
      <p:cxnSp>
        <p:nvCxnSpPr>
          <p:cNvPr id="24" name="Curved Connector 13"/>
          <p:cNvCxnSpPr/>
          <p:nvPr/>
        </p:nvCxnSpPr>
        <p:spPr bwMode="auto">
          <a:xfrm rot="5400000">
            <a:off x="7851599" y="4708279"/>
            <a:ext cx="1259421" cy="545123"/>
          </a:xfrm>
          <a:prstGeom prst="bentConnector3">
            <a:avLst>
              <a:gd name="adj1" fmla="val 99876"/>
            </a:avLst>
          </a:prstGeom>
          <a:ln w="7620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40" name="Rectangle 39"/>
          <p:cNvSpPr/>
          <p:nvPr/>
        </p:nvSpPr>
        <p:spPr>
          <a:xfrm>
            <a:off x="6838153" y="343049"/>
            <a:ext cx="2103716" cy="707886"/>
          </a:xfrm>
          <a:prstGeom prst="rect">
            <a:avLst/>
          </a:prstGeom>
        </p:spPr>
        <p:txBody>
          <a:bodyPr wrap="square">
            <a:spAutoFit/>
          </a:bodyPr>
          <a:lstStyle/>
          <a:p>
            <a:pPr algn="ctr"/>
            <a:r>
              <a:rPr lang="en-US" sz="4000" dirty="0" smtClean="0">
                <a:latin typeface="Calibri" pitchFamily="34" charset="0"/>
                <a:cs typeface="Calibri" pitchFamily="34" charset="0"/>
              </a:rPr>
              <a:t>Covered!</a:t>
            </a:r>
            <a:endParaRPr lang="en-US" sz="4000" dirty="0">
              <a:latin typeface="Calibri" pitchFamily="34" charset="0"/>
              <a:cs typeface="Calibri" pitchFamily="34" charset="0"/>
            </a:endParaRPr>
          </a:p>
        </p:txBody>
      </p:sp>
      <p:sp>
        <p:nvSpPr>
          <p:cNvPr id="42" name="TextBox 41"/>
          <p:cNvSpPr txBox="1"/>
          <p:nvPr/>
        </p:nvSpPr>
        <p:spPr>
          <a:xfrm>
            <a:off x="748781" y="1924191"/>
            <a:ext cx="372258" cy="2308324"/>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rgbClr val="FFFFFF"/>
                </a:solidFill>
                <a:latin typeface="Calibri"/>
              </a:rPr>
              <a:t>i</a:t>
            </a:r>
            <a:br>
              <a:rPr lang="en-US" sz="1600" dirty="0" smtClean="0">
                <a:solidFill>
                  <a:srgbClr val="FFFFFF"/>
                </a:solidFill>
                <a:latin typeface="Calibri"/>
              </a:rPr>
            </a:br>
            <a:r>
              <a:rPr lang="en-US" sz="1600" dirty="0" smtClean="0">
                <a:solidFill>
                  <a:srgbClr val="FFFFFF"/>
                </a:solidFill>
                <a:latin typeface="Calibri"/>
              </a:rPr>
              <a:t>=</a:t>
            </a:r>
            <a:br>
              <a:rPr lang="en-US" sz="1600" dirty="0" smtClean="0">
                <a:solidFill>
                  <a:srgbClr val="FFFFFF"/>
                </a:solidFill>
                <a:latin typeface="Calibri"/>
              </a:rPr>
            </a:br>
            <a:r>
              <a:rPr lang="en-US" sz="1600" dirty="0" smtClean="0">
                <a:solidFill>
                  <a:srgbClr val="FFFFFF"/>
                </a:solidFill>
                <a:latin typeface="Calibri"/>
              </a:rPr>
              <a:t>0</a:t>
            </a:r>
            <a:br>
              <a:rPr lang="en-US" sz="1600" dirty="0" smtClean="0">
                <a:solidFill>
                  <a:srgbClr val="FFFFFF"/>
                </a:solidFill>
                <a:latin typeface="Calibri"/>
              </a:rPr>
            </a:br>
            <a:r>
              <a:rPr lang="en-US" sz="1400" dirty="0" smtClean="0">
                <a:solidFill>
                  <a:srgbClr val="FFFF00"/>
                </a:solidFill>
                <a:latin typeface="Calibri"/>
              </a:rPr>
              <a:t>LF</a:t>
            </a:r>
          </a:p>
          <a:p>
            <a:pPr algn="ctr" fontAlgn="auto">
              <a:spcBef>
                <a:spcPts val="0"/>
              </a:spcBef>
              <a:spcAft>
                <a:spcPts val="0"/>
              </a:spcAft>
            </a:pPr>
            <a:r>
              <a:rPr lang="en-US" sz="1600" dirty="0">
                <a:solidFill>
                  <a:srgbClr val="FFFFFF"/>
                </a:solidFill>
                <a:latin typeface="Calibri"/>
              </a:rPr>
              <a:t>w</a:t>
            </a:r>
            <a:r>
              <a:rPr lang="en-US" sz="1600" dirty="0" smtClean="0">
                <a:solidFill>
                  <a:srgbClr val="FFFFFF"/>
                </a:solidFill>
                <a:latin typeface="Calibri"/>
              </a:rPr>
              <a:t/>
            </a:r>
            <a:br>
              <a:rPr lang="en-US" sz="1600" dirty="0" smtClean="0">
                <a:solidFill>
                  <a:srgbClr val="FFFFFF"/>
                </a:solidFill>
                <a:latin typeface="Calibri"/>
              </a:rPr>
            </a:br>
            <a:r>
              <a:rPr lang="en-US" sz="1600" dirty="0" smtClean="0">
                <a:solidFill>
                  <a:srgbClr val="FFFFFF"/>
                </a:solidFill>
                <a:latin typeface="Calibri"/>
              </a:rPr>
              <a:t>h</a:t>
            </a:r>
            <a:br>
              <a:rPr lang="en-US" sz="1600" dirty="0" smtClean="0">
                <a:solidFill>
                  <a:srgbClr val="FFFFFF"/>
                </a:solidFill>
                <a:latin typeface="Calibri"/>
              </a:rPr>
            </a:br>
            <a:r>
              <a:rPr lang="en-US" sz="1600" dirty="0" smtClean="0">
                <a:solidFill>
                  <a:srgbClr val="FFFFFF"/>
                </a:solidFill>
                <a:latin typeface="Calibri"/>
              </a:rPr>
              <a:t>i</a:t>
            </a:r>
            <a:br>
              <a:rPr lang="en-US" sz="1600" dirty="0" smtClean="0">
                <a:solidFill>
                  <a:srgbClr val="FFFFFF"/>
                </a:solidFill>
                <a:latin typeface="Calibri"/>
              </a:rPr>
            </a:br>
            <a:r>
              <a:rPr lang="en-US" sz="1600" dirty="0" smtClean="0">
                <a:solidFill>
                  <a:srgbClr val="FFFFFF"/>
                </a:solidFill>
                <a:latin typeface="Calibri"/>
              </a:rPr>
              <a:t>l</a:t>
            </a:r>
            <a:br>
              <a:rPr lang="en-US" sz="1600" dirty="0" smtClean="0">
                <a:solidFill>
                  <a:srgbClr val="FFFFFF"/>
                </a:solidFill>
                <a:latin typeface="Calibri"/>
              </a:rPr>
            </a:br>
            <a:r>
              <a:rPr lang="en-US" sz="1600" dirty="0" smtClean="0">
                <a:solidFill>
                  <a:srgbClr val="FFFFFF"/>
                </a:solidFill>
                <a:latin typeface="Calibri"/>
              </a:rPr>
              <a:t>e</a:t>
            </a:r>
          </a:p>
        </p:txBody>
      </p:sp>
      <p:cxnSp>
        <p:nvCxnSpPr>
          <p:cNvPr id="52" name="Straight Arrow Connector 51"/>
          <p:cNvCxnSpPr/>
          <p:nvPr/>
        </p:nvCxnSpPr>
        <p:spPr bwMode="auto">
          <a:xfrm>
            <a:off x="1135553" y="3078353"/>
            <a:ext cx="1522774" cy="0"/>
          </a:xfrm>
          <a:prstGeom prst="straightConnector1">
            <a:avLst/>
          </a:prstGeom>
          <a:noFill/>
          <a:ln w="57150" cap="flat" cmpd="sng" algn="ctr">
            <a:solidFill>
              <a:srgbClr val="FF0000"/>
            </a:solidFill>
            <a:prstDash val="solid"/>
            <a:round/>
            <a:headEnd type="none" w="med" len="med"/>
            <a:tailEnd type="arrow" w="med" len="med"/>
          </a:ln>
          <a:effectLst/>
        </p:spPr>
      </p:cxnSp>
      <p:grpSp>
        <p:nvGrpSpPr>
          <p:cNvPr id="226" name="Group 225"/>
          <p:cNvGrpSpPr/>
          <p:nvPr/>
        </p:nvGrpSpPr>
        <p:grpSpPr>
          <a:xfrm>
            <a:off x="1356705" y="1924191"/>
            <a:ext cx="1980762" cy="2308324"/>
            <a:chOff x="1501845" y="1924191"/>
            <a:chExt cx="1980762" cy="2308324"/>
          </a:xfrm>
        </p:grpSpPr>
        <p:sp>
          <p:nvSpPr>
            <p:cNvPr id="53" name="TextBox 52"/>
            <p:cNvSpPr txBox="1"/>
            <p:nvPr/>
          </p:nvSpPr>
          <p:spPr>
            <a:xfrm>
              <a:off x="2788953" y="1924191"/>
              <a:ext cx="693654" cy="2308324"/>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rgbClr val="FFFFFF"/>
                  </a:solidFill>
                  <a:latin typeface="Calibri"/>
                </a:rPr>
                <a:t>i</a:t>
              </a:r>
              <a:br>
                <a:rPr lang="en-US" sz="1600" dirty="0" smtClean="0">
                  <a:solidFill>
                    <a:srgbClr val="FFFFFF"/>
                  </a:solidFill>
                  <a:latin typeface="Calibri"/>
                </a:rPr>
              </a:br>
              <a:r>
                <a:rPr lang="en-US" sz="1600" dirty="0" smtClean="0">
                  <a:solidFill>
                    <a:srgbClr val="FFFFFF"/>
                  </a:solidFill>
                  <a:latin typeface="Calibri"/>
                </a:rPr>
                <a:t>=</a:t>
              </a:r>
              <a:br>
                <a:rPr lang="en-US" sz="1600" dirty="0" smtClean="0">
                  <a:solidFill>
                    <a:srgbClr val="FFFFFF"/>
                  </a:solidFill>
                  <a:latin typeface="Calibri"/>
                </a:rPr>
              </a:br>
              <a:r>
                <a:rPr lang="en-US" sz="1600" dirty="0" smtClean="0">
                  <a:solidFill>
                    <a:srgbClr val="FFFFFF"/>
                  </a:solidFill>
                  <a:latin typeface="Calibri"/>
                </a:rPr>
                <a:t>0</a:t>
              </a:r>
              <a:br>
                <a:rPr lang="en-US" sz="1600" dirty="0" smtClean="0">
                  <a:solidFill>
                    <a:srgbClr val="FFFFFF"/>
                  </a:solidFill>
                  <a:latin typeface="Calibri"/>
                </a:rPr>
              </a:br>
              <a:r>
                <a:rPr lang="en-US" sz="1600" dirty="0" smtClean="0">
                  <a:solidFill>
                    <a:srgbClr val="FFFFFF"/>
                  </a:solidFill>
                  <a:latin typeface="Calibri"/>
                </a:rPr>
                <a:t>while</a:t>
              </a:r>
              <a:br>
                <a:rPr lang="en-US" sz="1600" dirty="0" smtClean="0">
                  <a:solidFill>
                    <a:srgbClr val="FFFFFF"/>
                  </a:solidFill>
                  <a:latin typeface="Calibri"/>
                </a:rPr>
              </a:br>
              <a:r>
                <a:rPr lang="en-US" sz="1600" dirty="0" smtClean="0">
                  <a:solidFill>
                    <a:srgbClr val="FFFFFF"/>
                  </a:solidFill>
                  <a:latin typeface="Calibri"/>
                </a:rPr>
                <a:t>(</a:t>
              </a:r>
              <a:br>
                <a:rPr lang="en-US" sz="1600" dirty="0" smtClean="0">
                  <a:solidFill>
                    <a:srgbClr val="FFFFFF"/>
                  </a:solidFill>
                  <a:latin typeface="Calibri"/>
                </a:rPr>
              </a:br>
              <a:r>
                <a:rPr lang="en-US" sz="1600" dirty="0" smtClean="0">
                  <a:solidFill>
                    <a:srgbClr val="FFFFFF"/>
                  </a:solidFill>
                  <a:latin typeface="Calibri"/>
                </a:rPr>
                <a:t>i</a:t>
              </a:r>
            </a:p>
            <a:p>
              <a:pPr algn="ctr" fontAlgn="auto">
                <a:spcBef>
                  <a:spcPts val="0"/>
                </a:spcBef>
                <a:spcAft>
                  <a:spcPts val="0"/>
                </a:spcAft>
              </a:pPr>
              <a:r>
                <a:rPr lang="en-US" sz="1600" dirty="0" smtClean="0">
                  <a:solidFill>
                    <a:srgbClr val="FFFFFF"/>
                  </a:solidFill>
                  <a:latin typeface="Calibri"/>
                </a:rPr>
                <a:t>&lt;</a:t>
              </a:r>
              <a:br>
                <a:rPr lang="en-US" sz="1600" dirty="0" smtClean="0">
                  <a:solidFill>
                    <a:srgbClr val="FFFFFF"/>
                  </a:solidFill>
                  <a:latin typeface="Calibri"/>
                </a:rPr>
              </a:br>
              <a:r>
                <a:rPr lang="en-US" sz="1600" dirty="0" smtClean="0">
                  <a:solidFill>
                    <a:srgbClr val="FFFFFF"/>
                  </a:solidFill>
                  <a:latin typeface="Calibri"/>
                </a:rPr>
                <a:t>10</a:t>
              </a:r>
              <a:br>
                <a:rPr lang="en-US" sz="1600" dirty="0" smtClean="0">
                  <a:solidFill>
                    <a:srgbClr val="FFFFFF"/>
                  </a:solidFill>
                  <a:latin typeface="Calibri"/>
                </a:rPr>
              </a:br>
              <a:r>
                <a:rPr lang="en-US" sz="1600" dirty="0" smtClean="0">
                  <a:solidFill>
                    <a:srgbClr val="FFFFFF"/>
                  </a:solidFill>
                  <a:latin typeface="Calibri"/>
                </a:rPr>
                <a:t>)</a:t>
              </a:r>
            </a:p>
          </p:txBody>
        </p:sp>
        <p:sp>
          <p:nvSpPr>
            <p:cNvPr id="56" name="Rectangle 55"/>
            <p:cNvSpPr/>
            <p:nvPr/>
          </p:nvSpPr>
          <p:spPr>
            <a:xfrm>
              <a:off x="1501845" y="3073516"/>
              <a:ext cx="790601" cy="461665"/>
            </a:xfrm>
            <a:prstGeom prst="rect">
              <a:avLst/>
            </a:prstGeom>
          </p:spPr>
          <p:txBody>
            <a:bodyPr wrap="none">
              <a:spAutoFit/>
            </a:bodyPr>
            <a:lstStyle/>
            <a:p>
              <a:r>
                <a:rPr lang="en-US" dirty="0" err="1" smtClean="0">
                  <a:solidFill>
                    <a:srgbClr val="000000"/>
                  </a:solidFill>
                  <a:latin typeface="Calibri" pitchFamily="34" charset="0"/>
                  <a:cs typeface="Calibri" pitchFamily="34" charset="0"/>
                </a:rPr>
                <a:t>lexer</a:t>
              </a:r>
              <a:endParaRPr lang="en-US" dirty="0">
                <a:solidFill>
                  <a:srgbClr val="000000"/>
                </a:solidFill>
                <a:latin typeface="Calibri" pitchFamily="34" charset="0"/>
                <a:cs typeface="Calibri" pitchFamily="34" charset="0"/>
              </a:endParaRPr>
            </a:p>
          </p:txBody>
        </p:sp>
      </p:grpSp>
      <p:sp>
        <p:nvSpPr>
          <p:cNvPr id="60" name="Rectangle 59"/>
          <p:cNvSpPr/>
          <p:nvPr/>
        </p:nvSpPr>
        <p:spPr>
          <a:xfrm>
            <a:off x="195990" y="4517287"/>
            <a:ext cx="1477840" cy="461665"/>
          </a:xfrm>
          <a:prstGeom prst="rect">
            <a:avLst/>
          </a:prstGeom>
        </p:spPr>
        <p:txBody>
          <a:bodyPr wrap="none">
            <a:spAutoFit/>
          </a:bodyPr>
          <a:lstStyle/>
          <a:p>
            <a:r>
              <a:rPr lang="en-US" dirty="0" smtClean="0">
                <a:latin typeface="Calibri" pitchFamily="34" charset="0"/>
                <a:cs typeface="Calibri" pitchFamily="34" charset="0"/>
              </a:rPr>
              <a:t>characters</a:t>
            </a:r>
            <a:endParaRPr lang="en-US" dirty="0"/>
          </a:p>
        </p:txBody>
      </p:sp>
      <p:sp>
        <p:nvSpPr>
          <p:cNvPr id="61" name="Rectangle 60"/>
          <p:cNvSpPr/>
          <p:nvPr/>
        </p:nvSpPr>
        <p:spPr>
          <a:xfrm>
            <a:off x="2516343" y="4519175"/>
            <a:ext cx="948593" cy="461665"/>
          </a:xfrm>
          <a:prstGeom prst="rect">
            <a:avLst/>
          </a:prstGeom>
        </p:spPr>
        <p:txBody>
          <a:bodyPr wrap="none">
            <a:spAutoFit/>
          </a:bodyPr>
          <a:lstStyle/>
          <a:p>
            <a:r>
              <a:rPr lang="en-US" dirty="0" smtClean="0">
                <a:latin typeface="Calibri" pitchFamily="34" charset="0"/>
                <a:cs typeface="Calibri" pitchFamily="34" charset="0"/>
              </a:rPr>
              <a:t>words</a:t>
            </a:r>
            <a:endParaRPr lang="en-US" dirty="0"/>
          </a:p>
        </p:txBody>
      </p:sp>
      <p:sp>
        <p:nvSpPr>
          <p:cNvPr id="72" name="Rectangle 71"/>
          <p:cNvSpPr/>
          <p:nvPr/>
        </p:nvSpPr>
        <p:spPr>
          <a:xfrm>
            <a:off x="5151821" y="4512991"/>
            <a:ext cx="818622" cy="461665"/>
          </a:xfrm>
          <a:prstGeom prst="rect">
            <a:avLst/>
          </a:prstGeom>
        </p:spPr>
        <p:txBody>
          <a:bodyPr wrap="none">
            <a:spAutoFit/>
          </a:bodyPr>
          <a:lstStyle/>
          <a:p>
            <a:r>
              <a:rPr lang="en-US" dirty="0" smtClean="0">
                <a:latin typeface="Calibri" pitchFamily="34" charset="0"/>
                <a:cs typeface="Calibri" pitchFamily="34" charset="0"/>
              </a:rPr>
              <a:t>trees</a:t>
            </a:r>
            <a:endParaRPr lang="en-US" dirty="0"/>
          </a:p>
        </p:txBody>
      </p:sp>
      <p:grpSp>
        <p:nvGrpSpPr>
          <p:cNvPr id="223" name="Group 222"/>
          <p:cNvGrpSpPr/>
          <p:nvPr/>
        </p:nvGrpSpPr>
        <p:grpSpPr>
          <a:xfrm>
            <a:off x="3351981" y="1909532"/>
            <a:ext cx="3136279" cy="2250244"/>
            <a:chOff x="3497121" y="1909532"/>
            <a:chExt cx="3136279" cy="2250244"/>
          </a:xfrm>
        </p:grpSpPr>
        <p:sp>
          <p:nvSpPr>
            <p:cNvPr id="68" name="Rectangle 67"/>
            <p:cNvSpPr/>
            <p:nvPr/>
          </p:nvSpPr>
          <p:spPr>
            <a:xfrm>
              <a:off x="3902664" y="3043874"/>
              <a:ext cx="977704" cy="461665"/>
            </a:xfrm>
            <a:prstGeom prst="rect">
              <a:avLst/>
            </a:prstGeom>
          </p:spPr>
          <p:txBody>
            <a:bodyPr wrap="none">
              <a:spAutoFit/>
            </a:bodyPr>
            <a:lstStyle/>
            <a:p>
              <a:r>
                <a:rPr lang="en-US" dirty="0" smtClean="0">
                  <a:solidFill>
                    <a:srgbClr val="000000"/>
                  </a:solidFill>
                  <a:latin typeface="Calibri" pitchFamily="34" charset="0"/>
                  <a:cs typeface="Calibri" pitchFamily="34" charset="0"/>
                </a:rPr>
                <a:t>parser</a:t>
              </a:r>
              <a:endParaRPr lang="en-US" dirty="0">
                <a:solidFill>
                  <a:srgbClr val="000000"/>
                </a:solidFill>
                <a:latin typeface="Calibri" pitchFamily="34" charset="0"/>
                <a:cs typeface="Calibri" pitchFamily="34" charset="0"/>
              </a:endParaRPr>
            </a:p>
          </p:txBody>
        </p:sp>
        <p:grpSp>
          <p:nvGrpSpPr>
            <p:cNvPr id="222" name="Group 221"/>
            <p:cNvGrpSpPr/>
            <p:nvPr/>
          </p:nvGrpSpPr>
          <p:grpSpPr>
            <a:xfrm>
              <a:off x="3497121" y="1909532"/>
              <a:ext cx="3136279" cy="2250244"/>
              <a:chOff x="3497121" y="1909532"/>
              <a:chExt cx="3136279" cy="2250244"/>
            </a:xfrm>
          </p:grpSpPr>
          <p:cxnSp>
            <p:nvCxnSpPr>
              <p:cNvPr id="65" name="Straight Arrow Connector 64"/>
              <p:cNvCxnSpPr/>
              <p:nvPr/>
            </p:nvCxnSpPr>
            <p:spPr bwMode="auto">
              <a:xfrm>
                <a:off x="3497121" y="3078353"/>
                <a:ext cx="1669838" cy="0"/>
              </a:xfrm>
              <a:prstGeom prst="straightConnector1">
                <a:avLst/>
              </a:prstGeom>
              <a:noFill/>
              <a:ln w="57150" cap="flat" cmpd="sng" algn="ctr">
                <a:solidFill>
                  <a:srgbClr val="FF0000"/>
                </a:solidFill>
                <a:prstDash val="solid"/>
                <a:round/>
                <a:headEnd type="none" w="med" len="med"/>
                <a:tailEnd type="arrow" w="med" len="med"/>
              </a:ln>
              <a:effectLst/>
            </p:spPr>
          </p:cxnSp>
          <p:grpSp>
            <p:nvGrpSpPr>
              <p:cNvPr id="221" name="Group 220"/>
              <p:cNvGrpSpPr/>
              <p:nvPr/>
            </p:nvGrpSpPr>
            <p:grpSpPr>
              <a:xfrm>
                <a:off x="5152444" y="1909532"/>
                <a:ext cx="1480956" cy="2250244"/>
                <a:chOff x="5152444" y="1909532"/>
                <a:chExt cx="1480956" cy="2250244"/>
              </a:xfrm>
            </p:grpSpPr>
            <p:sp>
              <p:nvSpPr>
                <p:cNvPr id="62" name="TextBox 61"/>
                <p:cNvSpPr txBox="1"/>
                <p:nvPr/>
              </p:nvSpPr>
              <p:spPr>
                <a:xfrm>
                  <a:off x="5152444" y="1909532"/>
                  <a:ext cx="1465053" cy="2250244"/>
                </a:xfrm>
                <a:prstGeom prst="rect">
                  <a:avLst/>
                </a:prstGeom>
                <a:gradFill>
                  <a:gsLst>
                    <a:gs pos="0">
                      <a:srgbClr val="D6B19C"/>
                    </a:gs>
                    <a:gs pos="0">
                      <a:srgbClr val="D49E6C"/>
                    </a:gs>
                    <a:gs pos="8000">
                      <a:srgbClr val="A65528"/>
                    </a:gs>
                    <a:gs pos="46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noAutofit/>
                </a:bodyPr>
                <a:lstStyle/>
                <a:p>
                  <a:pPr algn="ctr" fontAlgn="auto">
                    <a:spcBef>
                      <a:spcPts val="0"/>
                    </a:spcBef>
                    <a:spcAft>
                      <a:spcPts val="0"/>
                    </a:spcAft>
                  </a:pPr>
                  <a:endParaRPr lang="en-US" sz="1600" dirty="0" smtClean="0">
                    <a:solidFill>
                      <a:srgbClr val="FFFFFF"/>
                    </a:solidFill>
                    <a:latin typeface="Calibri"/>
                  </a:endParaRPr>
                </a:p>
              </p:txBody>
            </p:sp>
            <p:sp>
              <p:nvSpPr>
                <p:cNvPr id="96" name="Rectangle 95"/>
                <p:cNvSpPr/>
                <p:nvPr/>
              </p:nvSpPr>
              <p:spPr bwMode="auto">
                <a:xfrm>
                  <a:off x="5454942" y="2117633"/>
                  <a:ext cx="714679" cy="310101"/>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r>
                    <a:rPr lang="en-US" sz="1600" dirty="0" smtClean="0">
                      <a:solidFill>
                        <a:srgbClr val="FFFFFF"/>
                      </a:solidFill>
                      <a:latin typeface="Calibri" pitchFamily="34" charset="0"/>
                      <a:cs typeface="Calibri" pitchFamily="34" charset="0"/>
                    </a:rPr>
                    <a:t>assign</a:t>
                  </a:r>
                </a:p>
              </p:txBody>
            </p:sp>
            <p:sp>
              <p:nvSpPr>
                <p:cNvPr id="97" name="Rectangle 96"/>
                <p:cNvSpPr/>
                <p:nvPr/>
              </p:nvSpPr>
              <p:spPr bwMode="auto">
                <a:xfrm>
                  <a:off x="5454942" y="2781017"/>
                  <a:ext cx="690373" cy="310101"/>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r>
                    <a:rPr lang="en-US" sz="1600" dirty="0" smtClean="0">
                      <a:solidFill>
                        <a:srgbClr val="FFFFFF"/>
                      </a:solidFill>
                      <a:latin typeface="Calibri" pitchFamily="34" charset="0"/>
                      <a:cs typeface="Calibri" pitchFamily="34" charset="0"/>
                    </a:rPr>
                    <a:t>while</a:t>
                  </a:r>
                </a:p>
              </p:txBody>
            </p:sp>
            <p:cxnSp>
              <p:nvCxnSpPr>
                <p:cNvPr id="101" name="Straight Connector 100"/>
                <p:cNvCxnSpPr/>
                <p:nvPr/>
              </p:nvCxnSpPr>
              <p:spPr bwMode="auto">
                <a:xfrm>
                  <a:off x="5320814" y="1963010"/>
                  <a:ext cx="0" cy="977962"/>
                </a:xfrm>
                <a:prstGeom prst="line">
                  <a:avLst/>
                </a:prstGeom>
                <a:noFill/>
                <a:ln w="9525" cap="flat" cmpd="sng" algn="ctr">
                  <a:solidFill>
                    <a:schemeClr val="bg1"/>
                  </a:solidFill>
                  <a:prstDash val="solid"/>
                  <a:round/>
                  <a:headEnd type="none" w="med" len="med"/>
                  <a:tailEnd type="none" w="med" len="med"/>
                </a:ln>
                <a:effectLst/>
              </p:spPr>
            </p:cxnSp>
            <p:cxnSp>
              <p:nvCxnSpPr>
                <p:cNvPr id="104" name="Straight Connector 103"/>
                <p:cNvCxnSpPr>
                  <a:stCxn id="96" idx="1"/>
                </p:cNvCxnSpPr>
                <p:nvPr/>
              </p:nvCxnSpPr>
              <p:spPr bwMode="auto">
                <a:xfrm flipH="1">
                  <a:off x="5320814" y="2272684"/>
                  <a:ext cx="134128" cy="0"/>
                </a:xfrm>
                <a:prstGeom prst="line">
                  <a:avLst/>
                </a:prstGeom>
                <a:noFill/>
                <a:ln w="9525" cap="flat" cmpd="sng" algn="ctr">
                  <a:solidFill>
                    <a:schemeClr val="bg1"/>
                  </a:solidFill>
                  <a:prstDash val="solid"/>
                  <a:round/>
                  <a:headEnd type="none" w="med" len="med"/>
                  <a:tailEnd type="none" w="med" len="med"/>
                </a:ln>
                <a:effectLst/>
              </p:spPr>
            </p:cxnSp>
            <p:cxnSp>
              <p:nvCxnSpPr>
                <p:cNvPr id="107" name="Straight Connector 106"/>
                <p:cNvCxnSpPr/>
                <p:nvPr/>
              </p:nvCxnSpPr>
              <p:spPr bwMode="auto">
                <a:xfrm flipH="1" flipV="1">
                  <a:off x="5317708" y="2940971"/>
                  <a:ext cx="134128" cy="1"/>
                </a:xfrm>
                <a:prstGeom prst="line">
                  <a:avLst/>
                </a:prstGeom>
                <a:noFill/>
                <a:ln w="9525" cap="flat" cmpd="sng" algn="ctr">
                  <a:solidFill>
                    <a:schemeClr val="bg1"/>
                  </a:solidFill>
                  <a:prstDash val="solid"/>
                  <a:round/>
                  <a:headEnd type="none" w="med" len="med"/>
                  <a:tailEnd type="none" w="med" len="med"/>
                </a:ln>
                <a:effectLst/>
              </p:spPr>
            </p:cxnSp>
            <p:sp>
              <p:nvSpPr>
                <p:cNvPr id="109" name="Rectangle 108"/>
                <p:cNvSpPr/>
                <p:nvPr/>
              </p:nvSpPr>
              <p:spPr bwMode="auto">
                <a:xfrm>
                  <a:off x="5451836" y="2427734"/>
                  <a:ext cx="412417" cy="233104"/>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r>
                    <a:rPr lang="en-US" sz="1400" dirty="0">
                      <a:solidFill>
                        <a:srgbClr val="FFFFFF"/>
                      </a:solidFill>
                      <a:latin typeface="Calibri" pitchFamily="34" charset="0"/>
                      <a:cs typeface="Calibri" pitchFamily="34" charset="0"/>
                    </a:rPr>
                    <a:t>i</a:t>
                  </a:r>
                  <a:r>
                    <a:rPr lang="en-US" sz="1400" dirty="0" smtClean="0">
                      <a:solidFill>
                        <a:srgbClr val="FFFFFF"/>
                      </a:solidFill>
                      <a:latin typeface="Calibri" pitchFamily="34" charset="0"/>
                      <a:cs typeface="Calibri" pitchFamily="34" charset="0"/>
                    </a:rPr>
                    <a:t>  0</a:t>
                  </a:r>
                </a:p>
              </p:txBody>
            </p:sp>
            <p:sp>
              <p:nvSpPr>
                <p:cNvPr id="111" name="Oval 110"/>
                <p:cNvSpPr/>
                <p:nvPr/>
              </p:nvSpPr>
              <p:spPr bwMode="auto">
                <a:xfrm>
                  <a:off x="5943765" y="3339544"/>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12" name="Oval 111"/>
                <p:cNvSpPr/>
                <p:nvPr/>
              </p:nvSpPr>
              <p:spPr bwMode="auto">
                <a:xfrm>
                  <a:off x="5700758" y="3632281"/>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13" name="Oval 112"/>
                <p:cNvSpPr/>
                <p:nvPr/>
              </p:nvSpPr>
              <p:spPr bwMode="auto">
                <a:xfrm>
                  <a:off x="6162130" y="354413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17" name="Rectangle 116"/>
                <p:cNvSpPr/>
                <p:nvPr/>
              </p:nvSpPr>
              <p:spPr>
                <a:xfrm>
                  <a:off x="5907174" y="3278490"/>
                  <a:ext cx="287259" cy="338554"/>
                </a:xfrm>
                <a:prstGeom prst="rect">
                  <a:avLst/>
                </a:prstGeom>
              </p:spPr>
              <p:txBody>
                <a:bodyPr wrap="none">
                  <a:spAutoFit/>
                </a:bodyPr>
                <a:lstStyle/>
                <a:p>
                  <a:pPr algn="ctr" fontAlgn="auto">
                    <a:spcBef>
                      <a:spcPts val="0"/>
                    </a:spcBef>
                    <a:spcAft>
                      <a:spcPts val="0"/>
                    </a:spcAft>
                  </a:pPr>
                  <a:r>
                    <a:rPr lang="en-US" sz="1600" dirty="0" smtClean="0">
                      <a:solidFill>
                        <a:srgbClr val="FFFFFF"/>
                      </a:solidFill>
                      <a:latin typeface="Calibri" pitchFamily="34" charset="0"/>
                      <a:cs typeface="Calibri" pitchFamily="34" charset="0"/>
                    </a:rPr>
                    <a:t>+</a:t>
                  </a:r>
                  <a:endParaRPr lang="en-US" sz="1600" dirty="0">
                    <a:solidFill>
                      <a:srgbClr val="FFFFFF"/>
                    </a:solidFill>
                    <a:latin typeface="Calibri"/>
                  </a:endParaRPr>
                </a:p>
              </p:txBody>
            </p:sp>
            <p:sp>
              <p:nvSpPr>
                <p:cNvPr id="118" name="Rectangle 117"/>
                <p:cNvSpPr/>
                <p:nvPr/>
              </p:nvSpPr>
              <p:spPr>
                <a:xfrm>
                  <a:off x="5660700" y="3603334"/>
                  <a:ext cx="287259" cy="338554"/>
                </a:xfrm>
                <a:prstGeom prst="rect">
                  <a:avLst/>
                </a:prstGeom>
              </p:spPr>
              <p:txBody>
                <a:bodyPr wrap="none">
                  <a:spAutoFit/>
                </a:bodyPr>
                <a:lstStyle/>
                <a:p>
                  <a:pPr algn="ctr" fontAlgn="auto">
                    <a:spcBef>
                      <a:spcPts val="0"/>
                    </a:spcBef>
                    <a:spcAft>
                      <a:spcPts val="0"/>
                    </a:spcAft>
                  </a:pPr>
                  <a:r>
                    <a:rPr lang="en-US" sz="1600" dirty="0" smtClean="0">
                      <a:solidFill>
                        <a:srgbClr val="FFFFFF"/>
                      </a:solidFill>
                      <a:latin typeface="Calibri"/>
                    </a:rPr>
                    <a:t>*</a:t>
                  </a:r>
                  <a:endParaRPr lang="en-US" sz="1600" dirty="0">
                    <a:solidFill>
                      <a:srgbClr val="FFFFFF"/>
                    </a:solidFill>
                    <a:latin typeface="Calibri"/>
                  </a:endParaRPr>
                </a:p>
              </p:txBody>
            </p:sp>
            <p:sp>
              <p:nvSpPr>
                <p:cNvPr id="119" name="Rectangle 118"/>
                <p:cNvSpPr/>
                <p:nvPr/>
              </p:nvSpPr>
              <p:spPr>
                <a:xfrm>
                  <a:off x="6122384" y="3494444"/>
                  <a:ext cx="288862" cy="338554"/>
                </a:xfrm>
                <a:prstGeom prst="rect">
                  <a:avLst/>
                </a:prstGeom>
              </p:spPr>
              <p:txBody>
                <a:bodyPr wrap="none">
                  <a:spAutoFit/>
                </a:bodyPr>
                <a:lstStyle/>
                <a:p>
                  <a:pPr algn="ctr" fontAlgn="auto">
                    <a:spcBef>
                      <a:spcPts val="0"/>
                    </a:spcBef>
                    <a:spcAft>
                      <a:spcPts val="0"/>
                    </a:spcAft>
                  </a:pPr>
                  <a:r>
                    <a:rPr lang="en-US" sz="1600" dirty="0" smtClean="0">
                      <a:solidFill>
                        <a:srgbClr val="FFFFFF"/>
                      </a:solidFill>
                      <a:latin typeface="Calibri"/>
                    </a:rPr>
                    <a:t>3</a:t>
                  </a:r>
                  <a:endParaRPr lang="en-US" sz="1600" dirty="0">
                    <a:solidFill>
                      <a:srgbClr val="FFFFFF"/>
                    </a:solidFill>
                    <a:latin typeface="Calibri"/>
                  </a:endParaRPr>
                </a:p>
              </p:txBody>
            </p:sp>
            <p:sp>
              <p:nvSpPr>
                <p:cNvPr id="120" name="Oval 119"/>
                <p:cNvSpPr/>
                <p:nvPr/>
              </p:nvSpPr>
              <p:spPr bwMode="auto">
                <a:xfrm>
                  <a:off x="5526242" y="3854775"/>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21" name="Rectangle 120"/>
                <p:cNvSpPr/>
                <p:nvPr/>
              </p:nvSpPr>
              <p:spPr>
                <a:xfrm>
                  <a:off x="5483179" y="3799816"/>
                  <a:ext cx="288862" cy="338554"/>
                </a:xfrm>
                <a:prstGeom prst="rect">
                  <a:avLst/>
                </a:prstGeom>
              </p:spPr>
              <p:txBody>
                <a:bodyPr wrap="none">
                  <a:spAutoFit/>
                </a:bodyPr>
                <a:lstStyle/>
                <a:p>
                  <a:pPr algn="ctr" fontAlgn="auto">
                    <a:spcBef>
                      <a:spcPts val="0"/>
                    </a:spcBef>
                    <a:spcAft>
                      <a:spcPts val="0"/>
                    </a:spcAft>
                  </a:pPr>
                  <a:r>
                    <a:rPr lang="en-US" sz="1600" dirty="0">
                      <a:solidFill>
                        <a:srgbClr val="FFFFFF"/>
                      </a:solidFill>
                      <a:latin typeface="Calibri"/>
                    </a:rPr>
                    <a:t>7</a:t>
                  </a:r>
                </a:p>
              </p:txBody>
            </p:sp>
            <p:sp>
              <p:nvSpPr>
                <p:cNvPr id="122" name="Oval 121"/>
                <p:cNvSpPr/>
                <p:nvPr/>
              </p:nvSpPr>
              <p:spPr bwMode="auto">
                <a:xfrm>
                  <a:off x="5940074" y="3854775"/>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23" name="Rectangle 122"/>
                <p:cNvSpPr/>
                <p:nvPr/>
              </p:nvSpPr>
              <p:spPr>
                <a:xfrm>
                  <a:off x="5925865" y="3799816"/>
                  <a:ext cx="231154" cy="338554"/>
                </a:xfrm>
                <a:prstGeom prst="rect">
                  <a:avLst/>
                </a:prstGeom>
              </p:spPr>
              <p:txBody>
                <a:bodyPr wrap="none">
                  <a:spAutoFit/>
                </a:bodyPr>
                <a:lstStyle/>
                <a:p>
                  <a:pPr algn="ctr" fontAlgn="auto">
                    <a:spcBef>
                      <a:spcPts val="0"/>
                    </a:spcBef>
                    <a:spcAft>
                      <a:spcPts val="0"/>
                    </a:spcAft>
                  </a:pPr>
                  <a:r>
                    <a:rPr lang="en-US" sz="1600" dirty="0">
                      <a:solidFill>
                        <a:srgbClr val="FFFFFF"/>
                      </a:solidFill>
                      <a:latin typeface="Calibri"/>
                    </a:rPr>
                    <a:t>i</a:t>
                  </a:r>
                </a:p>
              </p:txBody>
            </p:sp>
            <p:cxnSp>
              <p:nvCxnSpPr>
                <p:cNvPr id="124" name="Straight Connector 123"/>
                <p:cNvCxnSpPr>
                  <a:stCxn id="111" idx="3"/>
                  <a:endCxn id="112" idx="7"/>
                </p:cNvCxnSpPr>
                <p:nvPr/>
              </p:nvCxnSpPr>
              <p:spPr bwMode="auto">
                <a:xfrm flipH="1">
                  <a:off x="5870393" y="3522789"/>
                  <a:ext cx="102477" cy="140932"/>
                </a:xfrm>
                <a:prstGeom prst="line">
                  <a:avLst/>
                </a:prstGeom>
                <a:noFill/>
                <a:ln w="9525" cap="flat" cmpd="sng" algn="ctr">
                  <a:solidFill>
                    <a:schemeClr val="bg1"/>
                  </a:solidFill>
                  <a:prstDash val="solid"/>
                  <a:round/>
                  <a:headEnd type="none" w="med" len="med"/>
                  <a:tailEnd type="none" w="med" len="med"/>
                </a:ln>
                <a:effectLst/>
              </p:spPr>
            </p:cxnSp>
            <p:cxnSp>
              <p:nvCxnSpPr>
                <p:cNvPr id="127" name="Straight Connector 126"/>
                <p:cNvCxnSpPr>
                  <a:endCxn id="120" idx="7"/>
                </p:cNvCxnSpPr>
                <p:nvPr/>
              </p:nvCxnSpPr>
              <p:spPr bwMode="auto">
                <a:xfrm flipH="1">
                  <a:off x="5695877" y="3848150"/>
                  <a:ext cx="52663" cy="38065"/>
                </a:xfrm>
                <a:prstGeom prst="line">
                  <a:avLst/>
                </a:prstGeom>
                <a:noFill/>
                <a:ln w="9525" cap="flat" cmpd="sng" algn="ctr">
                  <a:solidFill>
                    <a:schemeClr val="bg1"/>
                  </a:solidFill>
                  <a:prstDash val="solid"/>
                  <a:round/>
                  <a:headEnd type="none" w="med" len="med"/>
                  <a:tailEnd type="none" w="med" len="med"/>
                </a:ln>
                <a:effectLst/>
              </p:spPr>
            </p:cxnSp>
            <p:cxnSp>
              <p:nvCxnSpPr>
                <p:cNvPr id="129" name="Straight Connector 128"/>
                <p:cNvCxnSpPr>
                  <a:stCxn id="111" idx="5"/>
                  <a:endCxn id="113" idx="1"/>
                </p:cNvCxnSpPr>
                <p:nvPr/>
              </p:nvCxnSpPr>
              <p:spPr bwMode="auto">
                <a:xfrm>
                  <a:off x="6113400" y="3522789"/>
                  <a:ext cx="77835" cy="52781"/>
                </a:xfrm>
                <a:prstGeom prst="line">
                  <a:avLst/>
                </a:prstGeom>
                <a:noFill/>
                <a:ln w="9525" cap="flat" cmpd="sng" algn="ctr">
                  <a:solidFill>
                    <a:schemeClr val="bg1"/>
                  </a:solidFill>
                  <a:prstDash val="solid"/>
                  <a:round/>
                  <a:headEnd type="none" w="med" len="med"/>
                  <a:tailEnd type="none" w="med" len="med"/>
                </a:ln>
                <a:effectLst/>
              </p:spPr>
            </p:cxnSp>
            <p:cxnSp>
              <p:nvCxnSpPr>
                <p:cNvPr id="133" name="Straight Connector 132"/>
                <p:cNvCxnSpPr>
                  <a:stCxn id="112" idx="5"/>
                  <a:endCxn id="122" idx="1"/>
                </p:cNvCxnSpPr>
                <p:nvPr/>
              </p:nvCxnSpPr>
              <p:spPr bwMode="auto">
                <a:xfrm>
                  <a:off x="5870393" y="3815526"/>
                  <a:ext cx="98786" cy="70689"/>
                </a:xfrm>
                <a:prstGeom prst="line">
                  <a:avLst/>
                </a:prstGeom>
                <a:noFill/>
                <a:ln w="9525" cap="flat" cmpd="sng" algn="ctr">
                  <a:solidFill>
                    <a:schemeClr val="bg1"/>
                  </a:solidFill>
                  <a:prstDash val="solid"/>
                  <a:round/>
                  <a:headEnd type="none" w="med" len="med"/>
                  <a:tailEnd type="none" w="med" len="med"/>
                </a:ln>
                <a:effectLst/>
              </p:spPr>
            </p:cxnSp>
            <p:sp>
              <p:nvSpPr>
                <p:cNvPr id="137" name="Rectangle 136"/>
                <p:cNvSpPr/>
                <p:nvPr/>
              </p:nvSpPr>
              <p:spPr bwMode="auto">
                <a:xfrm>
                  <a:off x="5173689" y="3196654"/>
                  <a:ext cx="712606" cy="29779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r>
                    <a:rPr lang="en-US" sz="1600" dirty="0" smtClean="0">
                      <a:solidFill>
                        <a:srgbClr val="FFFFFF"/>
                      </a:solidFill>
                      <a:latin typeface="Calibri" pitchFamily="34" charset="0"/>
                      <a:cs typeface="Calibri" pitchFamily="34" charset="0"/>
                    </a:rPr>
                    <a:t>assign</a:t>
                  </a:r>
                </a:p>
              </p:txBody>
            </p:sp>
            <p:cxnSp>
              <p:nvCxnSpPr>
                <p:cNvPr id="138" name="Straight Connector 137"/>
                <p:cNvCxnSpPr>
                  <a:stCxn id="137" idx="0"/>
                </p:cNvCxnSpPr>
                <p:nvPr/>
              </p:nvCxnSpPr>
              <p:spPr bwMode="auto">
                <a:xfrm flipV="1">
                  <a:off x="5529992" y="3101410"/>
                  <a:ext cx="119604" cy="95244"/>
                </a:xfrm>
                <a:prstGeom prst="line">
                  <a:avLst/>
                </a:prstGeom>
                <a:noFill/>
                <a:ln w="9525" cap="flat" cmpd="sng" algn="ctr">
                  <a:solidFill>
                    <a:schemeClr val="bg1"/>
                  </a:solidFill>
                  <a:prstDash val="solid"/>
                  <a:round/>
                  <a:headEnd type="none" w="med" len="med"/>
                  <a:tailEnd type="none" w="med" len="med"/>
                </a:ln>
                <a:effectLst/>
              </p:spPr>
            </p:cxnSp>
            <p:sp>
              <p:nvSpPr>
                <p:cNvPr id="142" name="Rectangle 141"/>
                <p:cNvSpPr/>
                <p:nvPr/>
              </p:nvSpPr>
              <p:spPr>
                <a:xfrm>
                  <a:off x="5157787" y="3437219"/>
                  <a:ext cx="453970" cy="338554"/>
                </a:xfrm>
                <a:prstGeom prst="rect">
                  <a:avLst/>
                </a:prstGeom>
              </p:spPr>
              <p:txBody>
                <a:bodyPr wrap="none">
                  <a:spAutoFit/>
                </a:bodyPr>
                <a:lstStyle/>
                <a:p>
                  <a:r>
                    <a:rPr lang="en-US" sz="1600" dirty="0" smtClean="0">
                      <a:solidFill>
                        <a:srgbClr val="FFFFFF"/>
                      </a:solidFill>
                      <a:latin typeface="Calibri" pitchFamily="34" charset="0"/>
                      <a:cs typeface="Calibri" pitchFamily="34" charset="0"/>
                    </a:rPr>
                    <a:t>a[i]</a:t>
                  </a:r>
                  <a:endParaRPr lang="en-US" dirty="0">
                    <a:solidFill>
                      <a:srgbClr val="000000"/>
                    </a:solidFill>
                  </a:endParaRPr>
                </a:p>
              </p:txBody>
            </p:sp>
            <p:cxnSp>
              <p:nvCxnSpPr>
                <p:cNvPr id="144" name="Straight Connector 143"/>
                <p:cNvCxnSpPr>
                  <a:stCxn id="137" idx="3"/>
                  <a:endCxn id="111" idx="1"/>
                </p:cNvCxnSpPr>
                <p:nvPr/>
              </p:nvCxnSpPr>
              <p:spPr bwMode="auto">
                <a:xfrm>
                  <a:off x="5886295" y="3345549"/>
                  <a:ext cx="86575" cy="25435"/>
                </a:xfrm>
                <a:prstGeom prst="line">
                  <a:avLst/>
                </a:prstGeom>
                <a:noFill/>
                <a:ln w="9525" cap="flat" cmpd="sng" algn="ctr">
                  <a:solidFill>
                    <a:schemeClr val="bg1"/>
                  </a:solidFill>
                  <a:prstDash val="solid"/>
                  <a:round/>
                  <a:headEnd type="none" w="med" len="med"/>
                  <a:tailEnd type="none" w="med" len="med"/>
                </a:ln>
                <a:effectLst/>
              </p:spPr>
            </p:cxnSp>
            <p:sp>
              <p:nvSpPr>
                <p:cNvPr id="150" name="Oval 149"/>
                <p:cNvSpPr/>
                <p:nvPr/>
              </p:nvSpPr>
              <p:spPr bwMode="auto">
                <a:xfrm>
                  <a:off x="6253831" y="282391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51" name="Rectangle 150"/>
                <p:cNvSpPr/>
                <p:nvPr/>
              </p:nvSpPr>
              <p:spPr>
                <a:xfrm>
                  <a:off x="6217240" y="2762856"/>
                  <a:ext cx="287259" cy="338554"/>
                </a:xfrm>
                <a:prstGeom prst="rect">
                  <a:avLst/>
                </a:prstGeom>
              </p:spPr>
              <p:txBody>
                <a:bodyPr wrap="none">
                  <a:spAutoFit/>
                </a:bodyPr>
                <a:lstStyle/>
                <a:p>
                  <a:pPr algn="ctr" fontAlgn="auto">
                    <a:spcBef>
                      <a:spcPts val="0"/>
                    </a:spcBef>
                    <a:spcAft>
                      <a:spcPts val="0"/>
                    </a:spcAft>
                  </a:pPr>
                  <a:r>
                    <a:rPr lang="en-US" sz="1600" dirty="0">
                      <a:solidFill>
                        <a:srgbClr val="FFFFFF"/>
                      </a:solidFill>
                      <a:latin typeface="Calibri" pitchFamily="34" charset="0"/>
                      <a:cs typeface="Calibri" pitchFamily="34" charset="0"/>
                    </a:rPr>
                    <a:t>&lt;</a:t>
                  </a:r>
                  <a:endParaRPr lang="en-US" sz="1600" dirty="0">
                    <a:solidFill>
                      <a:srgbClr val="FFFFFF"/>
                    </a:solidFill>
                    <a:latin typeface="Calibri"/>
                  </a:endParaRPr>
                </a:p>
              </p:txBody>
            </p:sp>
            <p:sp>
              <p:nvSpPr>
                <p:cNvPr id="152" name="Oval 151"/>
                <p:cNvSpPr/>
                <p:nvPr/>
              </p:nvSpPr>
              <p:spPr bwMode="auto">
                <a:xfrm>
                  <a:off x="6115583" y="307835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53" name="Rectangle 152"/>
                <p:cNvSpPr/>
                <p:nvPr/>
              </p:nvSpPr>
              <p:spPr>
                <a:xfrm>
                  <a:off x="6101374" y="3023391"/>
                  <a:ext cx="231154" cy="338554"/>
                </a:xfrm>
                <a:prstGeom prst="rect">
                  <a:avLst/>
                </a:prstGeom>
              </p:spPr>
              <p:txBody>
                <a:bodyPr wrap="none">
                  <a:spAutoFit/>
                </a:bodyPr>
                <a:lstStyle/>
                <a:p>
                  <a:pPr algn="ctr" fontAlgn="auto">
                    <a:spcBef>
                      <a:spcPts val="0"/>
                    </a:spcBef>
                    <a:spcAft>
                      <a:spcPts val="0"/>
                    </a:spcAft>
                  </a:pPr>
                  <a:r>
                    <a:rPr lang="en-US" sz="1600" dirty="0">
                      <a:solidFill>
                        <a:srgbClr val="FFFFFF"/>
                      </a:solidFill>
                      <a:latin typeface="Calibri"/>
                    </a:rPr>
                    <a:t>i</a:t>
                  </a:r>
                </a:p>
              </p:txBody>
            </p:sp>
            <p:sp>
              <p:nvSpPr>
                <p:cNvPr id="154" name="Oval 153"/>
                <p:cNvSpPr/>
                <p:nvPr/>
              </p:nvSpPr>
              <p:spPr bwMode="auto">
                <a:xfrm>
                  <a:off x="6369103" y="3078353"/>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20000"/>
                    </a:spcBef>
                  </a:pPr>
                  <a:endParaRPr lang="en-US" smtClean="0">
                    <a:solidFill>
                      <a:srgbClr val="000000"/>
                    </a:solidFill>
                    <a:latin typeface="Arial" charset="0"/>
                  </a:endParaRPr>
                </a:p>
              </p:txBody>
            </p:sp>
            <p:sp>
              <p:nvSpPr>
                <p:cNvPr id="155" name="Rectangle 154"/>
                <p:cNvSpPr/>
                <p:nvPr/>
              </p:nvSpPr>
              <p:spPr>
                <a:xfrm>
                  <a:off x="6291640" y="3047247"/>
                  <a:ext cx="341760" cy="276999"/>
                </a:xfrm>
                <a:prstGeom prst="rect">
                  <a:avLst/>
                </a:prstGeom>
              </p:spPr>
              <p:txBody>
                <a:bodyPr wrap="none">
                  <a:spAutoFit/>
                </a:bodyPr>
                <a:lstStyle/>
                <a:p>
                  <a:pPr algn="ctr" fontAlgn="auto">
                    <a:spcBef>
                      <a:spcPts val="0"/>
                    </a:spcBef>
                    <a:spcAft>
                      <a:spcPts val="0"/>
                    </a:spcAft>
                  </a:pPr>
                  <a:r>
                    <a:rPr lang="en-US" sz="1200" dirty="0" smtClean="0">
                      <a:solidFill>
                        <a:srgbClr val="FFFFFF"/>
                      </a:solidFill>
                      <a:latin typeface="Calibri"/>
                    </a:rPr>
                    <a:t>10</a:t>
                  </a:r>
                  <a:endParaRPr lang="en-US" sz="1200" dirty="0">
                    <a:solidFill>
                      <a:srgbClr val="FFFFFF"/>
                    </a:solidFill>
                    <a:latin typeface="Calibri"/>
                  </a:endParaRPr>
                </a:p>
              </p:txBody>
            </p:sp>
            <p:cxnSp>
              <p:nvCxnSpPr>
                <p:cNvPr id="156" name="Straight Connector 155"/>
                <p:cNvCxnSpPr>
                  <a:stCxn id="150" idx="3"/>
                  <a:endCxn id="152" idx="0"/>
                </p:cNvCxnSpPr>
                <p:nvPr/>
              </p:nvCxnSpPr>
              <p:spPr bwMode="auto">
                <a:xfrm flipH="1">
                  <a:off x="6214953" y="3007155"/>
                  <a:ext cx="67983" cy="71195"/>
                </a:xfrm>
                <a:prstGeom prst="line">
                  <a:avLst/>
                </a:prstGeom>
                <a:noFill/>
                <a:ln w="9525" cap="flat" cmpd="sng" algn="ctr">
                  <a:solidFill>
                    <a:schemeClr val="bg1"/>
                  </a:solidFill>
                  <a:prstDash val="solid"/>
                  <a:round/>
                  <a:headEnd type="none" w="med" len="med"/>
                  <a:tailEnd type="none" w="med" len="med"/>
                </a:ln>
                <a:effectLst/>
              </p:spPr>
            </p:cxnSp>
            <p:cxnSp>
              <p:nvCxnSpPr>
                <p:cNvPr id="165" name="Straight Connector 164"/>
                <p:cNvCxnSpPr>
                  <a:stCxn id="150" idx="5"/>
                  <a:endCxn id="154" idx="0"/>
                </p:cNvCxnSpPr>
                <p:nvPr/>
              </p:nvCxnSpPr>
              <p:spPr bwMode="auto">
                <a:xfrm>
                  <a:off x="6423466" y="3007155"/>
                  <a:ext cx="45007" cy="71198"/>
                </a:xfrm>
                <a:prstGeom prst="line">
                  <a:avLst/>
                </a:prstGeom>
                <a:noFill/>
                <a:ln w="9525" cap="flat" cmpd="sng" algn="ctr">
                  <a:solidFill>
                    <a:schemeClr val="bg1"/>
                  </a:solidFill>
                  <a:prstDash val="solid"/>
                  <a:round/>
                  <a:headEnd type="none" w="med" len="med"/>
                  <a:tailEnd type="none" w="med" len="med"/>
                </a:ln>
                <a:effectLst/>
              </p:spPr>
            </p:cxnSp>
            <p:cxnSp>
              <p:nvCxnSpPr>
                <p:cNvPr id="168" name="Straight Connector 167"/>
                <p:cNvCxnSpPr>
                  <a:stCxn id="150" idx="2"/>
                  <a:endCxn id="97" idx="3"/>
                </p:cNvCxnSpPr>
                <p:nvPr/>
              </p:nvCxnSpPr>
              <p:spPr bwMode="auto">
                <a:xfrm flipH="1">
                  <a:off x="6145315" y="2931253"/>
                  <a:ext cx="108516" cy="4815"/>
                </a:xfrm>
                <a:prstGeom prst="line">
                  <a:avLst/>
                </a:prstGeom>
                <a:noFill/>
                <a:ln w="9525" cap="flat" cmpd="sng" algn="ctr">
                  <a:solidFill>
                    <a:schemeClr val="bg1"/>
                  </a:solidFill>
                  <a:prstDash val="solid"/>
                  <a:round/>
                  <a:headEnd type="none" w="med" len="med"/>
                  <a:tailEnd type="none" w="med" len="med"/>
                </a:ln>
                <a:effectLst/>
              </p:spPr>
            </p:cxnSp>
          </p:grpSp>
        </p:grpSp>
      </p:grpSp>
      <p:cxnSp>
        <p:nvCxnSpPr>
          <p:cNvPr id="181" name="Straight Arrow Connector 180"/>
          <p:cNvCxnSpPr>
            <a:stCxn id="62" idx="3"/>
          </p:cNvCxnSpPr>
          <p:nvPr/>
        </p:nvCxnSpPr>
        <p:spPr bwMode="auto">
          <a:xfrm>
            <a:off x="6472357" y="3034654"/>
            <a:ext cx="2281513" cy="1316476"/>
          </a:xfrm>
          <a:prstGeom prst="bentConnector3">
            <a:avLst>
              <a:gd name="adj1" fmla="val 100257"/>
            </a:avLst>
          </a:prstGeom>
          <a:noFill/>
          <a:ln w="76200" cap="flat" cmpd="sng" algn="ctr">
            <a:solidFill>
              <a:srgbClr val="FF0000"/>
            </a:solidFill>
            <a:prstDash val="solid"/>
            <a:round/>
            <a:headEnd type="none" w="med" len="med"/>
            <a:tailEnd type="none" w="med" len="med"/>
          </a:ln>
          <a:effectLst/>
        </p:spPr>
      </p:cxnSp>
      <p:sp>
        <p:nvSpPr>
          <p:cNvPr id="219" name="Rectangle 218"/>
          <p:cNvSpPr/>
          <p:nvPr/>
        </p:nvSpPr>
        <p:spPr>
          <a:xfrm>
            <a:off x="7115068" y="3293035"/>
            <a:ext cx="1316066" cy="461665"/>
          </a:xfrm>
          <a:prstGeom prst="rect">
            <a:avLst/>
          </a:prstGeom>
        </p:spPr>
        <p:txBody>
          <a:bodyPr wrap="none">
            <a:spAutoFit/>
          </a:bodyPr>
          <a:lstStyle/>
          <a:p>
            <a:r>
              <a:rPr lang="en-US" dirty="0" smtClean="0">
                <a:solidFill>
                  <a:srgbClr val="000000"/>
                </a:solidFill>
                <a:latin typeface="Calibri" pitchFamily="34" charset="0"/>
                <a:cs typeface="Calibri" pitchFamily="34" charset="0"/>
              </a:rPr>
              <a:t>code gen</a:t>
            </a:r>
            <a:endParaRPr lang="en-US" dirty="0">
              <a:solidFill>
                <a:srgbClr val="000000"/>
              </a:solidFill>
              <a:latin typeface="Calibri" pitchFamily="34" charset="0"/>
              <a:cs typeface="Calibri" pitchFamily="34" charset="0"/>
            </a:endParaRPr>
          </a:p>
        </p:txBody>
      </p:sp>
      <p:grpSp>
        <p:nvGrpSpPr>
          <p:cNvPr id="227" name="Group 226"/>
          <p:cNvGrpSpPr/>
          <p:nvPr/>
        </p:nvGrpSpPr>
        <p:grpSpPr>
          <a:xfrm>
            <a:off x="4045669" y="3651472"/>
            <a:ext cx="1268599" cy="707886"/>
            <a:chOff x="4983731" y="1935903"/>
            <a:chExt cx="1268599" cy="707886"/>
          </a:xfrm>
        </p:grpSpPr>
        <p:sp>
          <p:nvSpPr>
            <p:cNvPr id="228" name="Freeform 227"/>
            <p:cNvSpPr/>
            <p:nvPr/>
          </p:nvSpPr>
          <p:spPr>
            <a:xfrm>
              <a:off x="5776084" y="2105125"/>
              <a:ext cx="476246" cy="486946"/>
            </a:xfrm>
            <a:custGeom>
              <a:avLst/>
              <a:gdLst>
                <a:gd name="connsiteX0" fmla="*/ 725332 w 725332"/>
                <a:gd name="connsiteY0" fmla="*/ 333218 h 582936"/>
                <a:gd name="connsiteX1" fmla="*/ 351621 w 725332"/>
                <a:gd name="connsiteY1" fmla="*/ 579709 h 582936"/>
                <a:gd name="connsiteX2" fmla="*/ 1763 w 725332"/>
                <a:gd name="connsiteY2" fmla="*/ 444536 h 582936"/>
                <a:gd name="connsiteX3" fmla="*/ 216448 w 725332"/>
                <a:gd name="connsiteY3" fmla="*/ 39020 h 582936"/>
                <a:gd name="connsiteX4" fmla="*/ 224400 w 725332"/>
                <a:gd name="connsiteY4" fmla="*/ 39020 h 582936"/>
                <a:gd name="connsiteX0" fmla="*/ 723633 w 723633"/>
                <a:gd name="connsiteY0" fmla="*/ 333218 h 676760"/>
                <a:gd name="connsiteX1" fmla="*/ 198848 w 723633"/>
                <a:gd name="connsiteY1" fmla="*/ 675124 h 676760"/>
                <a:gd name="connsiteX2" fmla="*/ 64 w 723633"/>
                <a:gd name="connsiteY2" fmla="*/ 444536 h 676760"/>
                <a:gd name="connsiteX3" fmla="*/ 214749 w 723633"/>
                <a:gd name="connsiteY3" fmla="*/ 39020 h 676760"/>
                <a:gd name="connsiteX4" fmla="*/ 222701 w 723633"/>
                <a:gd name="connsiteY4" fmla="*/ 39020 h 676760"/>
                <a:gd name="connsiteX0" fmla="*/ 811067 w 811067"/>
                <a:gd name="connsiteY0" fmla="*/ 330988 h 673626"/>
                <a:gd name="connsiteX1" fmla="*/ 286282 w 811067"/>
                <a:gd name="connsiteY1" fmla="*/ 672894 h 673626"/>
                <a:gd name="connsiteX2" fmla="*/ 33 w 811067"/>
                <a:gd name="connsiteY2" fmla="*/ 410501 h 673626"/>
                <a:gd name="connsiteX3" fmla="*/ 302183 w 811067"/>
                <a:gd name="connsiteY3" fmla="*/ 36790 h 673626"/>
                <a:gd name="connsiteX4" fmla="*/ 310135 w 811067"/>
                <a:gd name="connsiteY4" fmla="*/ 36790 h 673626"/>
                <a:gd name="connsiteX0" fmla="*/ 604328 w 604328"/>
                <a:gd name="connsiteY0" fmla="*/ 354842 h 673267"/>
                <a:gd name="connsiteX1" fmla="*/ 286277 w 604328"/>
                <a:gd name="connsiteY1" fmla="*/ 672894 h 673267"/>
                <a:gd name="connsiteX2" fmla="*/ 28 w 604328"/>
                <a:gd name="connsiteY2" fmla="*/ 410501 h 673267"/>
                <a:gd name="connsiteX3" fmla="*/ 302178 w 604328"/>
                <a:gd name="connsiteY3" fmla="*/ 36790 h 673267"/>
                <a:gd name="connsiteX4" fmla="*/ 310130 w 604328"/>
                <a:gd name="connsiteY4" fmla="*/ 36790 h 673267"/>
                <a:gd name="connsiteX0" fmla="*/ 604328 w 604328"/>
                <a:gd name="connsiteY0" fmla="*/ 354842 h 673341"/>
                <a:gd name="connsiteX1" fmla="*/ 286277 w 604328"/>
                <a:gd name="connsiteY1" fmla="*/ 672894 h 673341"/>
                <a:gd name="connsiteX2" fmla="*/ 28 w 604328"/>
                <a:gd name="connsiteY2" fmla="*/ 410501 h 673341"/>
                <a:gd name="connsiteX3" fmla="*/ 302178 w 604328"/>
                <a:gd name="connsiteY3" fmla="*/ 36790 h 673341"/>
                <a:gd name="connsiteX4" fmla="*/ 310130 w 604328"/>
                <a:gd name="connsiteY4" fmla="*/ 36790 h 673341"/>
                <a:gd name="connsiteX0" fmla="*/ 604328 w 604328"/>
                <a:gd name="connsiteY0" fmla="*/ 363027 h 681526"/>
                <a:gd name="connsiteX1" fmla="*/ 286277 w 604328"/>
                <a:gd name="connsiteY1" fmla="*/ 681079 h 681526"/>
                <a:gd name="connsiteX2" fmla="*/ 28 w 604328"/>
                <a:gd name="connsiteY2" fmla="*/ 418686 h 681526"/>
                <a:gd name="connsiteX3" fmla="*/ 302178 w 604328"/>
                <a:gd name="connsiteY3" fmla="*/ 44975 h 681526"/>
                <a:gd name="connsiteX4" fmla="*/ 87494 w 604328"/>
                <a:gd name="connsiteY4" fmla="*/ 29072 h 681526"/>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00 w 604300"/>
                <a:gd name="connsiteY0" fmla="*/ 318052 h 389433"/>
                <a:gd name="connsiteX1" fmla="*/ 0 w 604300"/>
                <a:gd name="connsiteY1" fmla="*/ 373711 h 389433"/>
                <a:gd name="connsiteX2" fmla="*/ 302150 w 604300"/>
                <a:gd name="connsiteY2" fmla="*/ 0 h 389433"/>
                <a:gd name="connsiteX0" fmla="*/ 580447 w 580447"/>
                <a:gd name="connsiteY0" fmla="*/ 318052 h 501328"/>
                <a:gd name="connsiteX1" fmla="*/ 0 w 580447"/>
                <a:gd name="connsiteY1" fmla="*/ 492981 h 501328"/>
                <a:gd name="connsiteX2" fmla="*/ 278297 w 580447"/>
                <a:gd name="connsiteY2" fmla="*/ 0 h 501328"/>
                <a:gd name="connsiteX0" fmla="*/ 643051 w 643051"/>
                <a:gd name="connsiteY0" fmla="*/ 318052 h 567404"/>
                <a:gd name="connsiteX1" fmla="*/ 62604 w 643051"/>
                <a:gd name="connsiteY1" fmla="*/ 492981 h 567404"/>
                <a:gd name="connsiteX2" fmla="*/ 340901 w 643051"/>
                <a:gd name="connsiteY2" fmla="*/ 0 h 567404"/>
                <a:gd name="connsiteX0" fmla="*/ 643051 w 643051"/>
                <a:gd name="connsiteY0" fmla="*/ 318052 h 599366"/>
                <a:gd name="connsiteX1" fmla="*/ 62604 w 643051"/>
                <a:gd name="connsiteY1" fmla="*/ 492981 h 599366"/>
                <a:gd name="connsiteX2" fmla="*/ 340901 w 643051"/>
                <a:gd name="connsiteY2" fmla="*/ 0 h 599366"/>
                <a:gd name="connsiteX0" fmla="*/ 653526 w 653526"/>
                <a:gd name="connsiteY0" fmla="*/ 318052 h 599366"/>
                <a:gd name="connsiteX1" fmla="*/ 73079 w 653526"/>
                <a:gd name="connsiteY1" fmla="*/ 492981 h 599366"/>
                <a:gd name="connsiteX2" fmla="*/ 351376 w 653526"/>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639787"/>
                <a:gd name="connsiteX1" fmla="*/ 107878 w 688325"/>
                <a:gd name="connsiteY1" fmla="*/ 492981 h 639787"/>
                <a:gd name="connsiteX2" fmla="*/ 386175 w 688325"/>
                <a:gd name="connsiteY2" fmla="*/ 0 h 639787"/>
                <a:gd name="connsiteX0" fmla="*/ 688325 w 688325"/>
                <a:gd name="connsiteY0" fmla="*/ 318052 h 619846"/>
                <a:gd name="connsiteX1" fmla="*/ 107878 w 688325"/>
                <a:gd name="connsiteY1" fmla="*/ 492981 h 619846"/>
                <a:gd name="connsiteX2" fmla="*/ 386175 w 688325"/>
                <a:gd name="connsiteY2" fmla="*/ 0 h 619846"/>
                <a:gd name="connsiteX0" fmla="*/ 647999 w 647999"/>
                <a:gd name="connsiteY0" fmla="*/ 318052 h 619846"/>
                <a:gd name="connsiteX1" fmla="*/ 67552 w 647999"/>
                <a:gd name="connsiteY1" fmla="*/ 492981 h 619846"/>
                <a:gd name="connsiteX2" fmla="*/ 345849 w 647999"/>
                <a:gd name="connsiteY2" fmla="*/ 0 h 619846"/>
                <a:gd name="connsiteX0" fmla="*/ 666439 w 666439"/>
                <a:gd name="connsiteY0" fmla="*/ 318052 h 619846"/>
                <a:gd name="connsiteX1" fmla="*/ 85992 w 666439"/>
                <a:gd name="connsiteY1" fmla="*/ 492981 h 619846"/>
                <a:gd name="connsiteX2" fmla="*/ 364289 w 666439"/>
                <a:gd name="connsiteY2" fmla="*/ 0 h 619846"/>
                <a:gd name="connsiteX0" fmla="*/ 666439 w 666439"/>
                <a:gd name="connsiteY0" fmla="*/ 318052 h 649496"/>
                <a:gd name="connsiteX1" fmla="*/ 85992 w 666439"/>
                <a:gd name="connsiteY1" fmla="*/ 492981 h 649496"/>
                <a:gd name="connsiteX2" fmla="*/ 364289 w 666439"/>
                <a:gd name="connsiteY2" fmla="*/ 0 h 649496"/>
                <a:gd name="connsiteX0" fmla="*/ 634635 w 634635"/>
                <a:gd name="connsiteY0" fmla="*/ 318052 h 610053"/>
                <a:gd name="connsiteX1" fmla="*/ 54188 w 634635"/>
                <a:gd name="connsiteY1" fmla="*/ 492981 h 610053"/>
                <a:gd name="connsiteX2" fmla="*/ 332485 w 634635"/>
                <a:gd name="connsiteY2" fmla="*/ 0 h 610053"/>
                <a:gd name="connsiteX0" fmla="*/ 655837 w 655837"/>
                <a:gd name="connsiteY0" fmla="*/ 318052 h 629575"/>
                <a:gd name="connsiteX1" fmla="*/ 75390 w 655837"/>
                <a:gd name="connsiteY1" fmla="*/ 492981 h 629575"/>
                <a:gd name="connsiteX2" fmla="*/ 353687 w 655837"/>
                <a:gd name="connsiteY2" fmla="*/ 0 h 629575"/>
                <a:gd name="connsiteX0" fmla="*/ 655837 w 655837"/>
                <a:gd name="connsiteY0" fmla="*/ 318052 h 627003"/>
                <a:gd name="connsiteX1" fmla="*/ 75390 w 655837"/>
                <a:gd name="connsiteY1" fmla="*/ 492981 h 627003"/>
                <a:gd name="connsiteX2" fmla="*/ 353687 w 655837"/>
                <a:gd name="connsiteY2" fmla="*/ 0 h 627003"/>
                <a:gd name="connsiteX0" fmla="*/ 667268 w 667268"/>
                <a:gd name="connsiteY0" fmla="*/ 318052 h 627003"/>
                <a:gd name="connsiteX1" fmla="*/ 86821 w 667268"/>
                <a:gd name="connsiteY1" fmla="*/ 492981 h 627003"/>
                <a:gd name="connsiteX2" fmla="*/ 365118 w 667268"/>
                <a:gd name="connsiteY2" fmla="*/ 0 h 627003"/>
                <a:gd name="connsiteX0" fmla="*/ 671417 w 671417"/>
                <a:gd name="connsiteY0" fmla="*/ 318052 h 627003"/>
                <a:gd name="connsiteX1" fmla="*/ 90970 w 671417"/>
                <a:gd name="connsiteY1" fmla="*/ 492981 h 627003"/>
                <a:gd name="connsiteX2" fmla="*/ 369267 w 671417"/>
                <a:gd name="connsiteY2" fmla="*/ 0 h 627003"/>
                <a:gd name="connsiteX0" fmla="*/ 659474 w 659474"/>
                <a:gd name="connsiteY0" fmla="*/ 318052 h 627003"/>
                <a:gd name="connsiteX1" fmla="*/ 79027 w 659474"/>
                <a:gd name="connsiteY1" fmla="*/ 492981 h 627003"/>
                <a:gd name="connsiteX2" fmla="*/ 357324 w 659474"/>
                <a:gd name="connsiteY2" fmla="*/ 0 h 627003"/>
                <a:gd name="connsiteX0" fmla="*/ 416678 w 608639"/>
                <a:gd name="connsiteY0" fmla="*/ 468129 h 595384"/>
                <a:gd name="connsiteX1" fmla="*/ 583654 w 608639"/>
                <a:gd name="connsiteY1" fmla="*/ 46710 h 595384"/>
                <a:gd name="connsiteX2" fmla="*/ 114528 w 608639"/>
                <a:gd name="connsiteY2" fmla="*/ 150077 h 595384"/>
                <a:gd name="connsiteX0" fmla="*/ 220976 w 388393"/>
                <a:gd name="connsiteY0" fmla="*/ 508884 h 624423"/>
                <a:gd name="connsiteX1" fmla="*/ 387952 w 388393"/>
                <a:gd name="connsiteY1" fmla="*/ 87465 h 624423"/>
                <a:gd name="connsiteX2" fmla="*/ 125560 w 388393"/>
                <a:gd name="connsiteY2" fmla="*/ 0 h 624423"/>
                <a:gd name="connsiteX0" fmla="*/ 502939 w 676613"/>
                <a:gd name="connsiteY0" fmla="*/ 426351 h 538263"/>
                <a:gd name="connsiteX1" fmla="*/ 669915 w 676613"/>
                <a:gd name="connsiteY1" fmla="*/ 4932 h 538263"/>
                <a:gd name="connsiteX2" fmla="*/ 97422 w 676613"/>
                <a:gd name="connsiteY2" fmla="*/ 132152 h 538263"/>
                <a:gd name="connsiteX0" fmla="*/ 405517 w 579191"/>
                <a:gd name="connsiteY0" fmla="*/ 447053 h 558965"/>
                <a:gd name="connsiteX1" fmla="*/ 572493 w 579191"/>
                <a:gd name="connsiteY1" fmla="*/ 25634 h 558965"/>
                <a:gd name="connsiteX2" fmla="*/ 0 w 579191"/>
                <a:gd name="connsiteY2" fmla="*/ 152854 h 558965"/>
                <a:gd name="connsiteX0" fmla="*/ 405517 w 612742"/>
                <a:gd name="connsiteY0" fmla="*/ 447053 h 447053"/>
                <a:gd name="connsiteX1" fmla="*/ 572493 w 612742"/>
                <a:gd name="connsiteY1" fmla="*/ 25634 h 447053"/>
                <a:gd name="connsiteX2" fmla="*/ 0 w 612742"/>
                <a:gd name="connsiteY2" fmla="*/ 152854 h 447053"/>
                <a:gd name="connsiteX0" fmla="*/ 405517 w 568623"/>
                <a:gd name="connsiteY0" fmla="*/ 543693 h 543693"/>
                <a:gd name="connsiteX1" fmla="*/ 500932 w 568623"/>
                <a:gd name="connsiteY1" fmla="*/ 10956 h 543693"/>
                <a:gd name="connsiteX2" fmla="*/ 0 w 568623"/>
                <a:gd name="connsiteY2" fmla="*/ 249494 h 543693"/>
                <a:gd name="connsiteX0" fmla="*/ 405517 w 597385"/>
                <a:gd name="connsiteY0" fmla="*/ 573562 h 573562"/>
                <a:gd name="connsiteX1" fmla="*/ 500932 w 597385"/>
                <a:gd name="connsiteY1" fmla="*/ 40825 h 573562"/>
                <a:gd name="connsiteX2" fmla="*/ 0 w 597385"/>
                <a:gd name="connsiteY2" fmla="*/ 279363 h 573562"/>
                <a:gd name="connsiteX0" fmla="*/ 405517 w 604004"/>
                <a:gd name="connsiteY0" fmla="*/ 552003 h 552003"/>
                <a:gd name="connsiteX1" fmla="*/ 500932 w 604004"/>
                <a:gd name="connsiteY1" fmla="*/ 19266 h 552003"/>
                <a:gd name="connsiteX2" fmla="*/ 0 w 604004"/>
                <a:gd name="connsiteY2" fmla="*/ 257804 h 552003"/>
                <a:gd name="connsiteX0" fmla="*/ 405517 w 604004"/>
                <a:gd name="connsiteY0" fmla="*/ 557547 h 557547"/>
                <a:gd name="connsiteX1" fmla="*/ 500932 w 604004"/>
                <a:gd name="connsiteY1" fmla="*/ 24810 h 557547"/>
                <a:gd name="connsiteX2" fmla="*/ 0 w 604004"/>
                <a:gd name="connsiteY2" fmla="*/ 263348 h 557547"/>
                <a:gd name="connsiteX0" fmla="*/ 518739 w 576962"/>
                <a:gd name="connsiteY0" fmla="*/ 346830 h 458755"/>
                <a:gd name="connsiteX1" fmla="*/ 34732 w 576962"/>
                <a:gd name="connsiteY1" fmla="*/ 447835 h 458755"/>
                <a:gd name="connsiteX2" fmla="*/ 113222 w 576962"/>
                <a:gd name="connsiteY2" fmla="*/ 52631 h 458755"/>
                <a:gd name="connsiteX0" fmla="*/ 601202 w 659425"/>
                <a:gd name="connsiteY0" fmla="*/ 294199 h 406124"/>
                <a:gd name="connsiteX1" fmla="*/ 117195 w 659425"/>
                <a:gd name="connsiteY1" fmla="*/ 395204 h 406124"/>
                <a:gd name="connsiteX2" fmla="*/ 195685 w 659425"/>
                <a:gd name="connsiteY2" fmla="*/ 0 h 406124"/>
                <a:gd name="connsiteX0" fmla="*/ 635311 w 684617"/>
                <a:gd name="connsiteY0" fmla="*/ 285145 h 400289"/>
                <a:gd name="connsiteX1" fmla="*/ 87930 w 684617"/>
                <a:gd name="connsiteY1" fmla="*/ 395204 h 400289"/>
                <a:gd name="connsiteX2" fmla="*/ 166420 w 684617"/>
                <a:gd name="connsiteY2" fmla="*/ 0 h 400289"/>
                <a:gd name="connsiteX0" fmla="*/ 635311 w 635311"/>
                <a:gd name="connsiteY0" fmla="*/ 285145 h 452180"/>
                <a:gd name="connsiteX1" fmla="*/ 87930 w 635311"/>
                <a:gd name="connsiteY1" fmla="*/ 395204 h 452180"/>
                <a:gd name="connsiteX2" fmla="*/ 166420 w 635311"/>
                <a:gd name="connsiteY2" fmla="*/ 0 h 452180"/>
                <a:gd name="connsiteX0" fmla="*/ 590314 w 590314"/>
                <a:gd name="connsiteY0" fmla="*/ 384733 h 558240"/>
                <a:gd name="connsiteX1" fmla="*/ 42933 w 590314"/>
                <a:gd name="connsiteY1" fmla="*/ 494792 h 558240"/>
                <a:gd name="connsiteX2" fmla="*/ 211957 w 590314"/>
                <a:gd name="connsiteY2" fmla="*/ 0 h 558240"/>
                <a:gd name="connsiteX0" fmla="*/ 618742 w 618742"/>
                <a:gd name="connsiteY0" fmla="*/ 384733 h 558240"/>
                <a:gd name="connsiteX1" fmla="*/ 71361 w 618742"/>
                <a:gd name="connsiteY1" fmla="*/ 494792 h 558240"/>
                <a:gd name="connsiteX2" fmla="*/ 240385 w 618742"/>
                <a:gd name="connsiteY2" fmla="*/ 0 h 558240"/>
                <a:gd name="connsiteX0" fmla="*/ 580140 w 580140"/>
                <a:gd name="connsiteY0" fmla="*/ 357572 h 544811"/>
                <a:gd name="connsiteX1" fmla="*/ 68973 w 580140"/>
                <a:gd name="connsiteY1" fmla="*/ 494792 h 544811"/>
                <a:gd name="connsiteX2" fmla="*/ 237997 w 580140"/>
                <a:gd name="connsiteY2" fmla="*/ 0 h 544811"/>
                <a:gd name="connsiteX0" fmla="*/ 553445 w 553445"/>
                <a:gd name="connsiteY0" fmla="*/ 357572 h 500054"/>
                <a:gd name="connsiteX1" fmla="*/ 96599 w 553445"/>
                <a:gd name="connsiteY1" fmla="*/ 404257 h 500054"/>
                <a:gd name="connsiteX2" fmla="*/ 211302 w 553445"/>
                <a:gd name="connsiteY2" fmla="*/ 0 h 500054"/>
                <a:gd name="connsiteX0" fmla="*/ 517522 w 517522"/>
                <a:gd name="connsiteY0" fmla="*/ 357572 h 500054"/>
                <a:gd name="connsiteX1" fmla="*/ 60676 w 517522"/>
                <a:gd name="connsiteY1" fmla="*/ 404257 h 500054"/>
                <a:gd name="connsiteX2" fmla="*/ 238753 w 517522"/>
                <a:gd name="connsiteY2" fmla="*/ 0 h 500054"/>
                <a:gd name="connsiteX0" fmla="*/ 490454 w 490454"/>
                <a:gd name="connsiteY0" fmla="*/ 357572 h 486946"/>
                <a:gd name="connsiteX1" fmla="*/ 87929 w 490454"/>
                <a:gd name="connsiteY1" fmla="*/ 368043 h 486946"/>
                <a:gd name="connsiteX2" fmla="*/ 211685 w 490454"/>
                <a:gd name="connsiteY2" fmla="*/ 0 h 486946"/>
                <a:gd name="connsiteX0" fmla="*/ 486858 w 486858"/>
                <a:gd name="connsiteY0" fmla="*/ 357572 h 486946"/>
                <a:gd name="connsiteX1" fmla="*/ 84333 w 486858"/>
                <a:gd name="connsiteY1" fmla="*/ 368043 h 486946"/>
                <a:gd name="connsiteX2" fmla="*/ 208089 w 486858"/>
                <a:gd name="connsiteY2" fmla="*/ 0 h 486946"/>
                <a:gd name="connsiteX0" fmla="*/ 476246 w 476246"/>
                <a:gd name="connsiteY0" fmla="*/ 357572 h 486946"/>
                <a:gd name="connsiteX1" fmla="*/ 73721 w 476246"/>
                <a:gd name="connsiteY1" fmla="*/ 368043 h 486946"/>
                <a:gd name="connsiteX2" fmla="*/ 197477 w 476246"/>
                <a:gd name="connsiteY2" fmla="*/ 0 h 486946"/>
              </a:gdLst>
              <a:ahLst/>
              <a:cxnLst>
                <a:cxn ang="0">
                  <a:pos x="connsiteX0" y="connsiteY0"/>
                </a:cxn>
                <a:cxn ang="0">
                  <a:pos x="connsiteX1" y="connsiteY1"/>
                </a:cxn>
                <a:cxn ang="0">
                  <a:pos x="connsiteX2" y="connsiteY2"/>
                </a:cxn>
              </a:cxnLst>
              <a:rect l="l" t="t" r="r" b="b"/>
              <a:pathLst>
                <a:path w="476246" h="486946">
                  <a:moveTo>
                    <a:pt x="476246" y="357572"/>
                  </a:moveTo>
                  <a:cubicBezTo>
                    <a:pt x="317757" y="608494"/>
                    <a:pt x="120182" y="427638"/>
                    <a:pt x="73721" y="368043"/>
                  </a:cubicBezTo>
                  <a:cubicBezTo>
                    <a:pt x="27260" y="308448"/>
                    <a:pt x="-117360" y="249473"/>
                    <a:pt x="197477" y="0"/>
                  </a:cubicBezTo>
                </a:path>
              </a:pathLst>
            </a:custGeom>
            <a:ln w="57150">
              <a:solidFill>
                <a:srgbClr val="FF0000"/>
              </a:solidFill>
              <a:headEnd type="none" w="med" len="med"/>
              <a:tailEnd type="arrow" w="med" len="med"/>
            </a:ln>
          </p:spPr>
          <p:txBody>
            <a:bodyPr vert="horz" wrap="square" lIns="91440" tIns="45720" rIns="91440" bIns="45720" numCol="1" rtlCol="0" anchor="t" anchorCtr="0" compatLnSpc="1">
              <a:prstTxWarp prst="textNoShape">
                <a:avLst/>
              </a:prstTxWarp>
            </a:bodyPr>
            <a:lstStyle/>
            <a:p>
              <a:pPr>
                <a:spcBef>
                  <a:spcPct val="20000"/>
                </a:spcBef>
              </a:pPr>
              <a:endParaRPr lang="en-US" dirty="0" smtClean="0">
                <a:solidFill>
                  <a:srgbClr val="000000"/>
                </a:solidFill>
                <a:latin typeface="Arial" charset="0"/>
              </a:endParaRPr>
            </a:p>
          </p:txBody>
        </p:sp>
        <p:sp>
          <p:nvSpPr>
            <p:cNvPr id="229" name="Rectangle 228"/>
            <p:cNvSpPr/>
            <p:nvPr/>
          </p:nvSpPr>
          <p:spPr>
            <a:xfrm>
              <a:off x="4983731" y="1935903"/>
              <a:ext cx="782587" cy="707886"/>
            </a:xfrm>
            <a:prstGeom prst="rect">
              <a:avLst/>
            </a:prstGeom>
          </p:spPr>
          <p:txBody>
            <a:bodyPr wrap="none">
              <a:spAutoFit/>
            </a:bodyPr>
            <a:lstStyle/>
            <a:p>
              <a:r>
                <a:rPr lang="en-US" sz="2000" dirty="0" smtClean="0">
                  <a:solidFill>
                    <a:srgbClr val="000000"/>
                  </a:solidFill>
                  <a:latin typeface="Calibri" pitchFamily="34" charset="0"/>
                  <a:cs typeface="Calibri" pitchFamily="34" charset="0"/>
                </a:rPr>
                <a:t>type </a:t>
              </a:r>
              <a:br>
                <a:rPr lang="en-US" sz="2000" dirty="0" smtClean="0">
                  <a:solidFill>
                    <a:srgbClr val="000000"/>
                  </a:solidFill>
                  <a:latin typeface="Calibri" pitchFamily="34" charset="0"/>
                  <a:cs typeface="Calibri" pitchFamily="34" charset="0"/>
                </a:rPr>
              </a:br>
              <a:r>
                <a:rPr lang="en-US" sz="2000" dirty="0" smtClean="0">
                  <a:solidFill>
                    <a:srgbClr val="000000"/>
                  </a:solidFill>
                  <a:latin typeface="Calibri" pitchFamily="34" charset="0"/>
                  <a:cs typeface="Calibri" pitchFamily="34" charset="0"/>
                </a:rPr>
                <a:t>check</a:t>
              </a:r>
              <a:endParaRPr lang="en-US" sz="2000" dirty="0">
                <a:solidFill>
                  <a:srgbClr val="000000"/>
                </a:solidFill>
              </a:endParaRPr>
            </a:p>
          </p:txBody>
        </p:sp>
      </p:grpSp>
    </p:spTree>
    <p:extLst>
      <p:ext uri="{BB962C8B-B14F-4D97-AF65-F5344CB8AC3E}">
        <p14:creationId xmlns:p14="http://schemas.microsoft.com/office/powerpoint/2010/main" val="2776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ASTREE </a:t>
            </a:r>
            <a:r>
              <a:rPr lang="en-US" b="1" dirty="0" smtClean="0"/>
              <a:t>Analyzer</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“In Nov. 2003, ASTRÉE </a:t>
            </a:r>
            <a:r>
              <a:rPr lang="en-US" dirty="0" smtClean="0"/>
              <a:t>[analyzer] was </a:t>
            </a:r>
            <a:r>
              <a:rPr lang="en-US" dirty="0"/>
              <a:t>able to </a:t>
            </a:r>
            <a:r>
              <a:rPr lang="en-US" b="1" dirty="0"/>
              <a:t>prove completely automatically the absence of any </a:t>
            </a:r>
            <a:r>
              <a:rPr lang="en-US" b="1" dirty="0" smtClean="0"/>
              <a:t>run-time errors</a:t>
            </a:r>
            <a:r>
              <a:rPr lang="en-US" dirty="0" smtClean="0"/>
              <a:t> </a:t>
            </a:r>
            <a:r>
              <a:rPr lang="en-US" dirty="0"/>
              <a:t>in the primary flight control software of the Airbus A340 fly-by-wire system, a program of 132,000 lines of C analyzed in 1h20 on a 2.8 GHz 32-bit PC using 300 Mb of memory (and 50mn on a 64-bit AMD Athlon™ 64 using 580 Mb of memory).” </a:t>
            </a:r>
          </a:p>
          <a:p>
            <a:r>
              <a:rPr lang="en-US" dirty="0">
                <a:hlinkClick r:id="rId2" tooltip="http://www.astree.ens.fr/"/>
              </a:rPr>
              <a:t>http://www.astree.ens.fr</a:t>
            </a:r>
            <a:r>
              <a:rPr lang="en-US" dirty="0" smtClean="0">
                <a:hlinkClick r:id="rId2" tooltip="http://www.astree.ens.fr/"/>
              </a:rPr>
              <a:t>/</a:t>
            </a:r>
            <a:endParaRPr lang="en-US" dirty="0"/>
          </a:p>
        </p:txBody>
      </p:sp>
    </p:spTree>
    <p:extLst>
      <p:ext uri="{BB962C8B-B14F-4D97-AF65-F5344CB8AC3E}">
        <p14:creationId xmlns:p14="http://schemas.microsoft.com/office/powerpoint/2010/main" val="715173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AbsInt</a:t>
            </a:r>
            <a:endParaRPr lang="en-US" dirty="0"/>
          </a:p>
        </p:txBody>
      </p:sp>
      <p:sp>
        <p:nvSpPr>
          <p:cNvPr id="3" name="Content Placeholder 2"/>
          <p:cNvSpPr>
            <a:spLocks noGrp="1"/>
          </p:cNvSpPr>
          <p:nvPr>
            <p:ph idx="1"/>
          </p:nvPr>
        </p:nvSpPr>
        <p:spPr/>
        <p:txBody>
          <a:bodyPr>
            <a:normAutofit lnSpcReduction="10000"/>
          </a:bodyPr>
          <a:lstStyle/>
          <a:p>
            <a:r>
              <a:rPr lang="en-US" dirty="0">
                <a:hlinkClick r:id="rId2" tooltip="http://www.absint.com/releases/050427.htm"/>
              </a:rPr>
              <a:t>7 April 2005. </a:t>
            </a:r>
            <a:r>
              <a:rPr lang="en-US" dirty="0" err="1">
                <a:hlinkClick r:id="rId2" tooltip="http://www.absint.com/releases/050427.htm"/>
              </a:rPr>
              <a:t>AbsInt</a:t>
            </a:r>
            <a:r>
              <a:rPr lang="en-US" dirty="0">
                <a:hlinkClick r:id="rId2" tooltip="http://www.absint.com/releases/050427.htm"/>
              </a:rPr>
              <a:t> contributes to guaranteeing the safety of the A380, the world's largest passenger aircraft.</a:t>
            </a:r>
            <a:r>
              <a:rPr lang="en-US" dirty="0"/>
              <a:t> The Analyzer is able to </a:t>
            </a:r>
            <a:r>
              <a:rPr lang="en-US" b="1" dirty="0"/>
              <a:t>verify the proper response time</a:t>
            </a:r>
            <a:r>
              <a:rPr lang="en-US" dirty="0"/>
              <a:t> of the control software of all components by </a:t>
            </a:r>
            <a:r>
              <a:rPr lang="en-US" b="1" dirty="0"/>
              <a:t>computing the worst-case execution time </a:t>
            </a:r>
            <a:r>
              <a:rPr lang="en-US" dirty="0"/>
              <a:t>(WCET) of all tasks in the flight control software. This analysis is performed on the ground as a critical part of the safety certification of the aircraft.</a:t>
            </a:r>
          </a:p>
          <a:p>
            <a:pPr marL="0" indent="0">
              <a:buNone/>
            </a:pPr>
            <a:endParaRPr lang="en-US" dirty="0"/>
          </a:p>
        </p:txBody>
      </p:sp>
    </p:spTree>
    <p:extLst>
      <p:ext uri="{BB962C8B-B14F-4D97-AF65-F5344CB8AC3E}">
        <p14:creationId xmlns:p14="http://schemas.microsoft.com/office/powerpoint/2010/main" val="2351183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hlinkClick r:id="rId2" tooltip="http://www.coverity.com/"/>
              </a:rPr>
              <a:t>Coverity</a:t>
            </a:r>
            <a:r>
              <a:rPr lang="en-US" dirty="0">
                <a:hlinkClick r:id="rId2" tooltip="http://www.coverity.com/"/>
              </a:rPr>
              <a:t> Prevent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SAN </a:t>
            </a:r>
            <a:r>
              <a:rPr lang="en-US" dirty="0"/>
              <a:t>FRANCISCO - January 8, 2008 - </a:t>
            </a:r>
            <a:r>
              <a:rPr lang="en-US" dirty="0" err="1"/>
              <a:t>Coverity</a:t>
            </a:r>
            <a:r>
              <a:rPr lang="en-US" dirty="0"/>
              <a:t>®, Inc., the leader in improving software quality and security, today announced that as a result of its contract with US Department of Homeland Security (DHS), </a:t>
            </a:r>
            <a:r>
              <a:rPr lang="en-US" b="1" dirty="0"/>
              <a:t>potential security and quality defects</a:t>
            </a:r>
            <a:r>
              <a:rPr lang="en-US" dirty="0"/>
              <a:t> in 11 popular open source software projects were </a:t>
            </a:r>
            <a:r>
              <a:rPr lang="en-US" b="1" dirty="0"/>
              <a:t>identified and fixed</a:t>
            </a:r>
            <a:r>
              <a:rPr lang="en-US" dirty="0"/>
              <a:t>. The 11 projects are </a:t>
            </a:r>
            <a:r>
              <a:rPr lang="en-US" b="1" dirty="0"/>
              <a:t>Amanda, NTP, </a:t>
            </a:r>
            <a:r>
              <a:rPr lang="en-US" b="1" dirty="0" err="1"/>
              <a:t>OpenPAM</a:t>
            </a:r>
            <a:r>
              <a:rPr lang="en-US" b="1" dirty="0"/>
              <a:t>, </a:t>
            </a:r>
            <a:r>
              <a:rPr lang="en-US" b="1" dirty="0" err="1"/>
              <a:t>OpenVPN</a:t>
            </a:r>
            <a:r>
              <a:rPr lang="en-US" b="1" dirty="0"/>
              <a:t>, Overdose, Perl, PHP, Postfix, Python, Samba, and TCL.</a:t>
            </a:r>
            <a:endParaRPr lang="en-US" dirty="0"/>
          </a:p>
          <a:p>
            <a:pPr marL="0" indent="0">
              <a:buNone/>
            </a:pPr>
            <a:endParaRPr lang="en-US" dirty="0"/>
          </a:p>
        </p:txBody>
      </p:sp>
    </p:spTree>
    <p:extLst>
      <p:ext uri="{BB962C8B-B14F-4D97-AF65-F5344CB8AC3E}">
        <p14:creationId xmlns:p14="http://schemas.microsoft.com/office/powerpoint/2010/main" val="716701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15962"/>
          </a:xfrm>
        </p:spPr>
        <p:txBody>
          <a:bodyPr>
            <a:normAutofit/>
          </a:bodyPr>
          <a:lstStyle/>
          <a:p>
            <a:pPr lvl="0"/>
            <a:r>
              <a:rPr lang="en-US" sz="3200" dirty="0" smtClean="0">
                <a:latin typeface="Arial" charset="0"/>
                <a:cs typeface="Arial" charset="0"/>
              </a:rPr>
              <a:t>Microsoft’s Static </a:t>
            </a:r>
            <a:r>
              <a:rPr lang="en-US" sz="3200" dirty="0">
                <a:latin typeface="Arial" charset="0"/>
                <a:cs typeface="Arial" charset="0"/>
              </a:rPr>
              <a:t>Driver </a:t>
            </a:r>
            <a:r>
              <a:rPr lang="en-US" sz="3200" dirty="0" smtClean="0">
                <a:latin typeface="Arial" charset="0"/>
                <a:cs typeface="Arial" charset="0"/>
              </a:rPr>
              <a:t>Verifier</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1179970"/>
              </p:ext>
            </p:extLst>
          </p:nvPr>
        </p:nvGraphicFramePr>
        <p:xfrm>
          <a:off x="457200" y="1203960"/>
          <a:ext cx="8610600" cy="5120640"/>
        </p:xfrm>
        <a:graphic>
          <a:graphicData uri="http://schemas.openxmlformats.org/drawingml/2006/table">
            <a:tbl>
              <a:tblPr/>
              <a:tblGrid>
                <a:gridCol w="8610600"/>
              </a:tblGrid>
              <a:tr h="4876800">
                <a:tc>
                  <a:txBody>
                    <a:bodyPr/>
                    <a:lstStyle/>
                    <a:p>
                      <a:r>
                        <a:rPr lang="en-US" sz="2100" b="1" dirty="0" smtClean="0">
                          <a:effectLst/>
                        </a:rPr>
                        <a:t>Static </a:t>
                      </a:r>
                      <a:r>
                        <a:rPr lang="en-US" sz="2100" b="1" dirty="0">
                          <a:effectLst/>
                        </a:rPr>
                        <a:t>Driver Verifier (SDV)</a:t>
                      </a:r>
                      <a:r>
                        <a:rPr lang="en-US" sz="2100" dirty="0">
                          <a:effectLst/>
                        </a:rPr>
                        <a:t> is a thorough, compile-time, static verification tool designed for kernel-mode drivers. SDV finds serious errors that are unlikely to be encountered even in thorough testing. SDV systematically analyzes the source code of Windows drivers that are written in the C language. SDV </a:t>
                      </a:r>
                      <a:r>
                        <a:rPr lang="en-US" sz="2100" b="1" dirty="0">
                          <a:effectLst/>
                        </a:rPr>
                        <a:t>uses a set of interface rules and a model of the operating system to determine whether the driver interacts properly with the Windows </a:t>
                      </a:r>
                      <a:r>
                        <a:rPr lang="en-US" sz="2100" dirty="0">
                          <a:effectLst/>
                        </a:rPr>
                        <a:t>operating system. </a:t>
                      </a:r>
                    </a:p>
                    <a:p>
                      <a:r>
                        <a:rPr lang="en-US" sz="2100" dirty="0">
                          <a:effectLst/>
                        </a:rPr>
                        <a:t>SDV can verify device drivers (function drivers, filter drivers, and bus drivers) that use the Windows Driver Model (WDM), Kernel-Mode Driver Framework (KMDF), or NDIS miniport model. SDV is designed to be used throughout the development cycle. You should run SDV as soon as the basic structure of a driver is in place, and continue to run it as you make changes to the driver. Development teams at Microsoft use SDV to improve the quality of the WDM, KMDF, and NDIS miniport drivers that ship with the operating system and the sample drivers that ship with the </a:t>
                      </a:r>
                      <a:r>
                        <a:rPr lang="en-US" sz="2100" dirty="0">
                          <a:effectLst/>
                          <a:hlinkClick r:id="rId2"/>
                        </a:rPr>
                        <a:t>Windows Driver Kit (WDK)</a:t>
                      </a:r>
                      <a:r>
                        <a:rPr lang="en-US" sz="2100" dirty="0">
                          <a:effectLst/>
                        </a:rPr>
                        <a:t>.</a:t>
                      </a:r>
                    </a:p>
                    <a:p>
                      <a:r>
                        <a:rPr lang="en-US" sz="2100" dirty="0">
                          <a:effectLst/>
                        </a:rPr>
                        <a:t>SDV is included in the </a:t>
                      </a:r>
                      <a:r>
                        <a:rPr lang="en-US" sz="2100" dirty="0">
                          <a:effectLst/>
                          <a:hlinkClick r:id="rId2"/>
                        </a:rPr>
                        <a:t>Windows Driver Kit (WDK)</a:t>
                      </a:r>
                      <a:r>
                        <a:rPr lang="en-US" sz="2100" dirty="0">
                          <a:effectLst/>
                        </a:rPr>
                        <a:t> and supports all x86-based and x64-based build environments.</a:t>
                      </a:r>
                    </a:p>
                  </a:txBody>
                  <a:tcPr marL="0" marR="142875" marT="0" marB="0">
                    <a:lnL>
                      <a:noFill/>
                    </a:lnL>
                    <a:lnR>
                      <a:noFill/>
                    </a:lnR>
                    <a:lnT>
                      <a:noFill/>
                    </a:lnT>
                    <a:lnB>
                      <a:noFill/>
                    </a:lnB>
                  </a:tcPr>
                </a:tc>
              </a:tr>
            </a:tbl>
          </a:graphicData>
        </a:graphic>
      </p:graphicFrame>
    </p:spTree>
    <p:extLst>
      <p:ext uri="{BB962C8B-B14F-4D97-AF65-F5344CB8AC3E}">
        <p14:creationId xmlns:p14="http://schemas.microsoft.com/office/powerpoint/2010/main" val="2583385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on Verification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a:t>Recent </a:t>
            </a:r>
            <a:r>
              <a:rPr lang="en-US" i="1" dirty="0"/>
              <a:t>Research Highlights</a:t>
            </a:r>
            <a:r>
              <a:rPr lang="en-US" dirty="0"/>
              <a:t> from the </a:t>
            </a:r>
            <a:r>
              <a:rPr lang="en-US" b="1" dirty="0"/>
              <a:t>Communications of the ACM</a:t>
            </a:r>
            <a:endParaRPr lang="en-US" dirty="0"/>
          </a:p>
          <a:p>
            <a:pPr lvl="1"/>
            <a:r>
              <a:rPr lang="en-US" dirty="0">
                <a:hlinkClick r:id="rId2" tooltip="http://cacm.acm.org/magazines/2010/2/69354-a-few-billion-lines-of-code-later/fulltext"/>
              </a:rPr>
              <a:t>A Few Billion Lines of Code Later: Using Static Analysis to Find Bugs in the Real World</a:t>
            </a:r>
            <a:endParaRPr lang="en-US" dirty="0"/>
          </a:p>
          <a:p>
            <a:pPr lvl="1"/>
            <a:r>
              <a:rPr lang="en-US" dirty="0">
                <a:hlinkClick r:id="rId3" tooltip="http://cacm.acm.org/magazines/2009/10/42360-retrospective-an-axiomatic-basis-for-computer-programming/fulltext"/>
              </a:rPr>
              <a:t>Retrospective: An Axiomatic Basis for Computer Programming</a:t>
            </a:r>
            <a:endParaRPr lang="en-US" dirty="0"/>
          </a:p>
          <a:p>
            <a:pPr lvl="1"/>
            <a:r>
              <a:rPr lang="en-US" dirty="0">
                <a:hlinkClick r:id="rId4" tooltip="http://cacm.acm.org/magazines/2009/11/48424-model-checking-algorithmic-verification-and-debugging/fulltext"/>
              </a:rPr>
              <a:t>Model Checking: Algorithmic Verification and Debugging</a:t>
            </a:r>
            <a:endParaRPr lang="en-US" dirty="0"/>
          </a:p>
          <a:p>
            <a:pPr lvl="1"/>
            <a:r>
              <a:rPr lang="en-US" dirty="0">
                <a:hlinkClick r:id="rId5" tooltip="http://cacm.acm.org/magazines/2010/2/69362-software-model-checking-takes-off/fulltext"/>
              </a:rPr>
              <a:t>Software Model Checking Takes Off</a:t>
            </a:r>
            <a:endParaRPr lang="en-US" dirty="0"/>
          </a:p>
          <a:p>
            <a:pPr lvl="1"/>
            <a:r>
              <a:rPr lang="en-US" dirty="0">
                <a:hlinkClick r:id="rId6" tooltip="http://cacm.acm.org/magazines/2009/7/32099-formal-verification-of-a-realistic-compiler/fulltext"/>
              </a:rPr>
              <a:t>Formal Verification of a Realistic Compiler</a:t>
            </a:r>
            <a:endParaRPr lang="en-US" dirty="0"/>
          </a:p>
          <a:p>
            <a:pPr lvl="1"/>
            <a:r>
              <a:rPr lang="en-US" dirty="0">
                <a:hlinkClick r:id="rId7" tooltip="http://cacm.acm.org/magazines/2010/6/92498-sel4-formal-verification-of-an-operating-system-kernel/fulltext"/>
              </a:rPr>
              <a:t>seL4: Formal Verification of an Operating-System </a:t>
            </a:r>
            <a:r>
              <a:rPr lang="en-US" dirty="0" smtClean="0">
                <a:hlinkClick r:id="rId7" tooltip="http://cacm.acm.org/magazines/2010/6/92498-sel4-formal-verification-of-an-operating-system-kernel/fulltext"/>
              </a:rPr>
              <a:t>Kernel</a:t>
            </a:r>
            <a:endParaRPr lang="en-US" dirty="0" smtClean="0"/>
          </a:p>
          <a:p>
            <a:pPr marL="457200" lvl="1" indent="0">
              <a:buNone/>
            </a:pPr>
            <a:r>
              <a:rPr lang="en-US" dirty="0" smtClean="0"/>
              <a:t>(click on the links to see pointers to papers)</a:t>
            </a:r>
            <a:endParaRPr lang="en-US" dirty="0"/>
          </a:p>
        </p:txBody>
      </p:sp>
    </p:spTree>
    <p:extLst>
      <p:ext uri="{BB962C8B-B14F-4D97-AF65-F5344CB8AC3E}">
        <p14:creationId xmlns:p14="http://schemas.microsoft.com/office/powerpoint/2010/main" val="1294515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a:bodyPr>
          <a:lstStyle/>
          <a:p>
            <a:r>
              <a:rPr lang="en-US" dirty="0" smtClean="0"/>
              <a:t>Type Inference</a:t>
            </a:r>
            <a:endParaRPr lang="en-US" dirty="0"/>
          </a:p>
        </p:txBody>
      </p:sp>
    </p:spTree>
    <p:extLst>
      <p:ext uri="{BB962C8B-B14F-4D97-AF65-F5344CB8AC3E}">
        <p14:creationId xmlns:p14="http://schemas.microsoft.com/office/powerpoint/2010/main" val="438982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Analysis: Type Inference</a:t>
            </a:r>
            <a:endParaRPr lang="en-US" dirty="0"/>
          </a:p>
        </p:txBody>
      </p:sp>
      <p:sp>
        <p:nvSpPr>
          <p:cNvPr id="3" name="Content Placeholder 2"/>
          <p:cNvSpPr>
            <a:spLocks noGrp="1"/>
          </p:cNvSpPr>
          <p:nvPr>
            <p:ph idx="1"/>
          </p:nvPr>
        </p:nvSpPr>
        <p:spPr/>
        <p:txBody>
          <a:bodyPr>
            <a:normAutofit/>
          </a:bodyPr>
          <a:lstStyle/>
          <a:p>
            <a:r>
              <a:rPr lang="en-US" dirty="0" smtClean="0"/>
              <a:t>Reduce the need to write type declarations, yet detect type errors statically</a:t>
            </a:r>
          </a:p>
          <a:p>
            <a:pPr lvl="1"/>
            <a:r>
              <a:rPr lang="en-US" dirty="0" smtClean="0"/>
              <a:t>best of static and dynamic typing</a:t>
            </a:r>
          </a:p>
          <a:p>
            <a:r>
              <a:rPr lang="en-US" dirty="0" smtClean="0"/>
              <a:t>Infer types that programmer is not willing to write (e.g. more precise types)</a:t>
            </a:r>
          </a:p>
          <a:p>
            <a:r>
              <a:rPr lang="en-US" dirty="0" smtClean="0"/>
              <a:t>Today: a simple example: inferring types that can be: </a:t>
            </a:r>
            <a:r>
              <a:rPr lang="en-US" i="1" dirty="0" smtClean="0"/>
              <a:t>simple values</a:t>
            </a:r>
            <a:r>
              <a:rPr lang="en-US" dirty="0" smtClean="0"/>
              <a:t>, </a:t>
            </a:r>
            <a:r>
              <a:rPr lang="en-US" i="1" dirty="0" smtClean="0"/>
              <a:t>pairs</a:t>
            </a:r>
            <a:r>
              <a:rPr lang="en-US" dirty="0" smtClean="0"/>
              <a:t>, or </a:t>
            </a:r>
            <a:r>
              <a:rPr lang="en-US" i="1" dirty="0" smtClean="0"/>
              <a:t>functions</a:t>
            </a:r>
          </a:p>
          <a:p>
            <a:pPr lvl="1"/>
            <a:r>
              <a:rPr lang="en-US" dirty="0" smtClean="0"/>
              <a:t>we assume </a:t>
            </a:r>
            <a:r>
              <a:rPr lang="en-US" i="1" dirty="0" smtClean="0"/>
              <a:t>no subtyping </a:t>
            </a:r>
            <a:r>
              <a:rPr lang="en-US" dirty="0" smtClean="0"/>
              <a:t>in this part</a:t>
            </a:r>
          </a:p>
        </p:txBody>
      </p:sp>
    </p:spTree>
    <p:extLst>
      <p:ext uri="{BB962C8B-B14F-4D97-AF65-F5344CB8AC3E}">
        <p14:creationId xmlns:p14="http://schemas.microsoft.com/office/powerpoint/2010/main" val="2906522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Hindley-Milner Type Inference</a:t>
            </a:r>
            <a:endParaRPr lang="en-US" dirty="0"/>
          </a:p>
        </p:txBody>
      </p:sp>
      <p:sp>
        <p:nvSpPr>
          <p:cNvPr id="3" name="Content Placeholder 2"/>
          <p:cNvSpPr>
            <a:spLocks noGrp="1"/>
          </p:cNvSpPr>
          <p:nvPr>
            <p:ph sz="half" idx="1"/>
          </p:nvPr>
        </p:nvSpPr>
        <p:spPr>
          <a:xfrm>
            <a:off x="457199" y="1600200"/>
            <a:ext cx="4519061" cy="4525963"/>
          </a:xfrm>
        </p:spPr>
        <p:txBody>
          <a:bodyPr>
            <a:normAutofit fontScale="92500" lnSpcReduction="10000"/>
          </a:bodyPr>
          <a:lstStyle/>
          <a:p>
            <a:pPr marL="0" indent="0">
              <a:buNone/>
            </a:pPr>
            <a:r>
              <a:rPr lang="en-US" dirty="0"/>
              <a:t>J. </a:t>
            </a:r>
            <a:r>
              <a:rPr lang="en-US" b="1" dirty="0"/>
              <a:t>Roger </a:t>
            </a:r>
            <a:r>
              <a:rPr lang="en-US" b="1" dirty="0" smtClean="0"/>
              <a:t>Hindley </a:t>
            </a:r>
            <a:r>
              <a:rPr lang="en-US" dirty="0" smtClean="0"/>
              <a:t>(1938-)</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hlinkClick r:id="rId2"/>
            </a:endParaRPr>
          </a:p>
          <a:p>
            <a:pPr marL="0" indent="0">
              <a:buNone/>
            </a:pPr>
            <a:r>
              <a:rPr lang="en-US" sz="1900" dirty="0" smtClean="0">
                <a:hlinkClick r:id="rId2"/>
              </a:rPr>
              <a:t>http</a:t>
            </a:r>
            <a:r>
              <a:rPr lang="en-US" sz="1900" dirty="0">
                <a:hlinkClick r:id="rId2"/>
              </a:rPr>
              <a:t>://www.users.waitrose.com/~hindley</a:t>
            </a:r>
            <a:r>
              <a:rPr lang="en-US" sz="1900" dirty="0" smtClean="0">
                <a:hlinkClick r:id="rId2"/>
              </a:rPr>
              <a:t>/</a:t>
            </a:r>
            <a:r>
              <a:rPr lang="en-US" sz="1900" dirty="0" smtClean="0"/>
              <a:t> </a:t>
            </a:r>
            <a:endParaRPr lang="en-US" sz="19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9633" y="2336863"/>
            <a:ext cx="2463492" cy="3009524"/>
          </a:xfrm>
        </p:spPr>
      </p:pic>
      <p:sp>
        <p:nvSpPr>
          <p:cNvPr id="6" name="Rectangle 5"/>
          <p:cNvSpPr/>
          <p:nvPr/>
        </p:nvSpPr>
        <p:spPr>
          <a:xfrm>
            <a:off x="4235118" y="1494497"/>
            <a:ext cx="4741939" cy="892552"/>
          </a:xfrm>
          <a:prstGeom prst="rect">
            <a:avLst/>
          </a:prstGeom>
        </p:spPr>
        <p:txBody>
          <a:bodyPr wrap="none">
            <a:spAutoFit/>
          </a:bodyPr>
          <a:lstStyle/>
          <a:p>
            <a:r>
              <a:rPr lang="en-US" sz="2600" dirty="0">
                <a:latin typeface="+mj-lt"/>
              </a:rPr>
              <a:t>Arthur John </a:t>
            </a:r>
            <a:r>
              <a:rPr lang="en-US" sz="2600" b="1" dirty="0">
                <a:latin typeface="+mj-lt"/>
              </a:rPr>
              <a:t>Robin</a:t>
            </a:r>
            <a:r>
              <a:rPr lang="en-US" sz="2600" dirty="0">
                <a:latin typeface="+mj-lt"/>
              </a:rPr>
              <a:t> Gorell </a:t>
            </a:r>
            <a:r>
              <a:rPr lang="en-US" sz="2600" b="1" dirty="0" smtClean="0">
                <a:latin typeface="+mj-lt"/>
              </a:rPr>
              <a:t>Milner</a:t>
            </a:r>
          </a:p>
          <a:p>
            <a:pPr algn="ctr"/>
            <a:r>
              <a:rPr lang="en-US" sz="2600" dirty="0">
                <a:latin typeface="+mj-lt"/>
              </a:rPr>
              <a:t>13 January 1934 – 20 March 2010</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5406" y="2387048"/>
            <a:ext cx="4848593" cy="2909155"/>
          </a:xfrm>
          <a:prstGeom prst="rect">
            <a:avLst/>
          </a:prstGeom>
        </p:spPr>
      </p:pic>
    </p:spTree>
    <p:extLst>
      <p:ext uri="{BB962C8B-B14F-4D97-AF65-F5344CB8AC3E}">
        <p14:creationId xmlns:p14="http://schemas.microsoft.com/office/powerpoint/2010/main" val="3279905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2267"/>
          </a:xfrm>
        </p:spPr>
        <p:txBody>
          <a:bodyPr/>
          <a:lstStyle/>
          <a:p>
            <a:r>
              <a:rPr lang="en-US" dirty="0" smtClean="0"/>
              <a:t>A Small Language</a:t>
            </a:r>
            <a:endParaRPr lang="en-US" dirty="0"/>
          </a:p>
        </p:txBody>
      </p:sp>
      <p:sp>
        <p:nvSpPr>
          <p:cNvPr id="3" name="Content Placeholder 2"/>
          <p:cNvSpPr>
            <a:spLocks noGrp="1"/>
          </p:cNvSpPr>
          <p:nvPr>
            <p:ph idx="1"/>
          </p:nvPr>
        </p:nvSpPr>
        <p:spPr>
          <a:xfrm>
            <a:off x="115503" y="1068404"/>
            <a:ext cx="8941870" cy="5553777"/>
          </a:xfrm>
        </p:spPr>
        <p:txBody>
          <a:bodyPr>
            <a:normAutofit fontScale="92500" lnSpcReduction="10000"/>
          </a:bodyPr>
          <a:lstStyle/>
          <a:p>
            <a:pPr marL="514350" indent="-457200"/>
            <a:r>
              <a:rPr lang="en-US" dirty="0" smtClean="0"/>
              <a:t>Int, Bool (could be any finite set of base types)</a:t>
            </a:r>
          </a:p>
          <a:p>
            <a:pPr marL="914400" lvl="1" indent="-457200"/>
            <a:r>
              <a:rPr lang="en-US" dirty="0" smtClean="0"/>
              <a:t>Disjoint – no overlap between values</a:t>
            </a:r>
          </a:p>
          <a:p>
            <a:pPr marL="514350" indent="-457200"/>
            <a:r>
              <a:rPr lang="en-US" dirty="0" smtClean="0"/>
              <a:t>functions on primitive types given by declarations</a:t>
            </a:r>
          </a:p>
          <a:p>
            <a:pPr marL="914400" lvl="1" indent="-457200"/>
            <a:r>
              <a:rPr lang="en-US" dirty="0" smtClean="0"/>
              <a:t>+, - :  Int x Int -&gt; Int    &lt;,&gt; </a:t>
            </a:r>
            <a:r>
              <a:rPr lang="en-US" dirty="0"/>
              <a:t>: +, - :  Int x Int -&gt; </a:t>
            </a:r>
            <a:r>
              <a:rPr lang="en-US" dirty="0" smtClean="0"/>
              <a:t>Boolean</a:t>
            </a:r>
          </a:p>
          <a:p>
            <a:pPr marL="914400" lvl="1" indent="-457200"/>
            <a:r>
              <a:rPr lang="en-US" dirty="0" smtClean="0"/>
              <a:t>&amp;&amp;, || : Boolean x Boolean -&gt; Boolean</a:t>
            </a:r>
          </a:p>
          <a:p>
            <a:pPr marL="514350" indent="-457200"/>
            <a:r>
              <a:rPr lang="en-US" dirty="0" smtClean="0"/>
              <a:t>Pairs:   (7,9) : (Int,Int)			Pair[A,B]</a:t>
            </a:r>
          </a:p>
          <a:p>
            <a:pPr marL="914400" lvl="1" indent="-457200"/>
            <a:r>
              <a:rPr lang="en-US" dirty="0" smtClean="0"/>
              <a:t>records - same: { f = 7, g = false } : { f : Int, g : Boolean }</a:t>
            </a:r>
          </a:p>
          <a:p>
            <a:pPr marL="514350" indent="-457200"/>
            <a:r>
              <a:rPr lang="en-US" dirty="0" smtClean="0"/>
              <a:t>Lists: List(1,2,3) : List[Int],    List[true,false] : List[Bool]</a:t>
            </a:r>
          </a:p>
          <a:p>
            <a:pPr marL="514350" indent="-457200"/>
            <a:r>
              <a:rPr lang="en-US" dirty="0" smtClean="0"/>
              <a:t>User-defined functions		Function[A,B]</a:t>
            </a:r>
          </a:p>
          <a:p>
            <a:pPr marL="914400" lvl="1" indent="-457200"/>
            <a:r>
              <a:rPr lang="en-US" dirty="0" smtClean="0"/>
              <a:t>including anonymous functions:   (x=&gt; x*x + 1): (Int =&gt; Int)</a:t>
            </a:r>
          </a:p>
          <a:p>
            <a:pPr marL="514350" indent="-457200"/>
            <a:r>
              <a:rPr lang="en-US" b="1" dirty="0" smtClean="0"/>
              <a:t>val</a:t>
            </a:r>
            <a:r>
              <a:rPr lang="en-US" dirty="0" smtClean="0"/>
              <a:t>-s and blocks similar to Scala: { </a:t>
            </a:r>
            <a:r>
              <a:rPr lang="en-US" b="1" dirty="0" smtClean="0"/>
              <a:t>val</a:t>
            </a:r>
            <a:r>
              <a:rPr lang="en-US" dirty="0" smtClean="0"/>
              <a:t> x:T= x0 ; body}</a:t>
            </a:r>
            <a:endParaRPr lang="en-US" dirty="0"/>
          </a:p>
        </p:txBody>
      </p:sp>
    </p:spTree>
    <p:extLst>
      <p:ext uri="{BB962C8B-B14F-4D97-AF65-F5344CB8AC3E}">
        <p14:creationId xmlns:p14="http://schemas.microsoft.com/office/powerpoint/2010/main" val="2780374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048"/>
            <a:ext cx="8229600" cy="1143000"/>
          </a:xfrm>
        </p:spPr>
        <p:txBody>
          <a:bodyPr/>
          <a:lstStyle/>
          <a:p>
            <a:r>
              <a:rPr lang="en-US" dirty="0" smtClean="0"/>
              <a:t>Example</a:t>
            </a:r>
            <a:endParaRPr lang="en-US" dirty="0"/>
          </a:p>
        </p:txBody>
      </p:sp>
      <p:sp>
        <p:nvSpPr>
          <p:cNvPr id="3" name="Content Placeholder 2"/>
          <p:cNvSpPr>
            <a:spLocks noGrp="1"/>
          </p:cNvSpPr>
          <p:nvPr>
            <p:ph idx="1"/>
          </p:nvPr>
        </p:nvSpPr>
        <p:spPr>
          <a:xfrm>
            <a:off x="337792" y="1289470"/>
            <a:ext cx="8525842" cy="5370947"/>
          </a:xfrm>
        </p:spPr>
        <p:txBody>
          <a:bodyPr>
            <a:noAutofit/>
          </a:bodyPr>
          <a:lstStyle/>
          <a:p>
            <a:pPr marL="0" indent="0">
              <a:buNone/>
            </a:pPr>
            <a:r>
              <a:rPr lang="en-US" sz="2200" b="1" dirty="0" smtClean="0">
                <a:latin typeface="Courier New"/>
                <a:cs typeface="Courier New"/>
              </a:rPr>
              <a:t>object</a:t>
            </a:r>
            <a:r>
              <a:rPr lang="en-US" sz="2200" dirty="0" smtClean="0">
                <a:latin typeface="Courier New"/>
                <a:cs typeface="Courier New"/>
              </a:rPr>
              <a:t> Main {</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a = 2 * 3</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b = a &lt; 2</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c = </a:t>
            </a:r>
            <a:r>
              <a:rPr lang="en-US" sz="2200" dirty="0" err="1" smtClean="0">
                <a:latin typeface="Courier New"/>
                <a:cs typeface="Courier New"/>
              </a:rPr>
              <a:t>sumOfSquares</a:t>
            </a:r>
            <a:r>
              <a:rPr lang="en-US" sz="2200" dirty="0" smtClean="0">
                <a:latin typeface="Courier New"/>
                <a:cs typeface="Courier New"/>
              </a:rPr>
              <a:t>(a)</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d = </a:t>
            </a:r>
            <a:r>
              <a:rPr lang="en-US" sz="2200" b="1" dirty="0" smtClean="0">
                <a:latin typeface="Courier New"/>
                <a:cs typeface="Courier New"/>
              </a:rPr>
              <a:t>if</a:t>
            </a:r>
            <a:r>
              <a:rPr lang="en-US" sz="2200" dirty="0" smtClean="0">
                <a:latin typeface="Courier New"/>
                <a:cs typeface="Courier New"/>
              </a:rPr>
              <a:t>(b) c(3) </a:t>
            </a:r>
            <a:r>
              <a:rPr lang="en-US" sz="2200" b="1" dirty="0" smtClean="0">
                <a:latin typeface="Courier New"/>
                <a:cs typeface="Courier New"/>
              </a:rPr>
              <a:t>else</a:t>
            </a:r>
            <a:r>
              <a:rPr lang="en-US" sz="2200" dirty="0" smtClean="0">
                <a:latin typeface="Courier New"/>
                <a:cs typeface="Courier New"/>
              </a:rPr>
              <a:t> square(a) </a:t>
            </a:r>
          </a:p>
          <a:p>
            <a:pPr marL="0" indent="0">
              <a:buNone/>
            </a:pPr>
            <a:r>
              <a:rPr lang="en-US" sz="2200" dirty="0" smtClean="0">
                <a:latin typeface="Courier New"/>
                <a:cs typeface="Courier New"/>
              </a:rPr>
              <a:t>}</a:t>
            </a:r>
          </a:p>
          <a:p>
            <a:pPr marL="0" indent="0">
              <a:buNone/>
            </a:pPr>
            <a:endParaRPr lang="en-US" sz="2200" dirty="0" smtClean="0">
              <a:latin typeface="Courier New"/>
              <a:cs typeface="Courier New"/>
            </a:endParaRPr>
          </a:p>
          <a:p>
            <a:pPr marL="0" indent="0">
              <a:buNone/>
            </a:pPr>
            <a:r>
              <a:rPr lang="en-US" sz="2200" b="1" dirty="0" smtClean="0">
                <a:latin typeface="Courier New"/>
                <a:cs typeface="Courier New"/>
              </a:rPr>
              <a:t>def </a:t>
            </a:r>
            <a:r>
              <a:rPr lang="en-US" sz="2200" dirty="0" smtClean="0">
                <a:latin typeface="Courier New"/>
                <a:cs typeface="Courier New"/>
              </a:rPr>
              <a:t>square(z) = z * </a:t>
            </a:r>
            <a:r>
              <a:rPr lang="en-US" sz="2200" dirty="0">
                <a:latin typeface="Courier New"/>
                <a:cs typeface="Courier New"/>
              </a:rPr>
              <a:t>z</a:t>
            </a:r>
            <a:endParaRPr lang="en-US" sz="2200" dirty="0" smtClean="0">
              <a:latin typeface="Courier New"/>
              <a:cs typeface="Courier New"/>
            </a:endParaRPr>
          </a:p>
          <a:p>
            <a:pPr marL="0" indent="0">
              <a:buNone/>
            </a:pPr>
            <a:r>
              <a:rPr lang="en-US" sz="2200" b="1" dirty="0" smtClean="0">
                <a:latin typeface="Courier New"/>
                <a:cs typeface="Courier New"/>
              </a:rPr>
              <a:t>def</a:t>
            </a:r>
            <a:r>
              <a:rPr lang="en-US" sz="2200" dirty="0" smtClean="0">
                <a:latin typeface="Courier New"/>
                <a:cs typeface="Courier New"/>
              </a:rPr>
              <a:t> sumOfSquares(x) = {</a:t>
            </a:r>
          </a:p>
          <a:p>
            <a:pPr marL="0" indent="0">
              <a:buNone/>
            </a:pPr>
            <a:r>
              <a:rPr lang="en-US" sz="2200" dirty="0" smtClean="0">
                <a:latin typeface="Courier New"/>
                <a:cs typeface="Courier New"/>
              </a:rPr>
              <a:t>  (y) =&gt; square(x) + square(y)</a:t>
            </a:r>
          </a:p>
          <a:p>
            <a:pPr marL="0" indent="0">
              <a:buNone/>
            </a:pPr>
            <a:r>
              <a:rPr lang="en-US" sz="2200" dirty="0" smtClean="0">
                <a:latin typeface="Courier New"/>
                <a:cs typeface="Courier New"/>
              </a:rPr>
              <a:t>}</a:t>
            </a:r>
            <a:endParaRPr lang="en-US" sz="2200" dirty="0">
              <a:latin typeface="Courier New"/>
              <a:cs typeface="Courier New"/>
            </a:endParaRPr>
          </a:p>
        </p:txBody>
      </p:sp>
      <p:sp>
        <p:nvSpPr>
          <p:cNvPr id="5" name="TextBox 4"/>
          <p:cNvSpPr txBox="1"/>
          <p:nvPr/>
        </p:nvSpPr>
        <p:spPr>
          <a:xfrm>
            <a:off x="2743200" y="5454125"/>
            <a:ext cx="3121187" cy="1200329"/>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anonymous function without argument type declaration</a:t>
            </a:r>
            <a:endParaRPr lang="en-US" dirty="0">
              <a:solidFill>
                <a:srgbClr val="002060"/>
              </a:solidFill>
              <a:latin typeface="Calibri"/>
            </a:endParaRPr>
          </a:p>
        </p:txBody>
      </p:sp>
      <p:cxnSp>
        <p:nvCxnSpPr>
          <p:cNvPr id="7" name="Straight Arrow Connector 6"/>
          <p:cNvCxnSpPr/>
          <p:nvPr/>
        </p:nvCxnSpPr>
        <p:spPr>
          <a:xfrm flipH="1" flipV="1">
            <a:off x="1790299" y="5293895"/>
            <a:ext cx="952902" cy="38501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34025" y="3238710"/>
            <a:ext cx="3726581" cy="830997"/>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named function without parameter type declaration</a:t>
            </a:r>
            <a:endParaRPr lang="en-US" dirty="0">
              <a:solidFill>
                <a:srgbClr val="002060"/>
              </a:solidFill>
              <a:latin typeface="Calibri"/>
            </a:endParaRPr>
          </a:p>
        </p:txBody>
      </p:sp>
      <p:cxnSp>
        <p:nvCxnSpPr>
          <p:cNvPr id="14" name="Straight Arrow Connector 13"/>
          <p:cNvCxnSpPr>
            <a:stCxn id="13" idx="1"/>
          </p:cNvCxnSpPr>
          <p:nvPr/>
        </p:nvCxnSpPr>
        <p:spPr>
          <a:xfrm flipH="1">
            <a:off x="2531444" y="3654209"/>
            <a:ext cx="2202581" cy="45577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989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8"/>
          <p:cNvSpPr>
            <a:spLocks noChangeArrowheads="1"/>
          </p:cNvSpPr>
          <p:nvPr/>
        </p:nvSpPr>
        <p:spPr bwMode="auto">
          <a:xfrm>
            <a:off x="610078" y="1852551"/>
            <a:ext cx="8250299" cy="248194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dirty="0" smtClean="0">
                <a:solidFill>
                  <a:schemeClr val="tx1"/>
                </a:solidFill>
                <a:latin typeface="Calibri" pitchFamily="34" charset="0"/>
                <a:cs typeface="Calibri" pitchFamily="34" charset="0"/>
              </a:rPr>
              <a:t>Compiler        </a:t>
            </a:r>
            <a:r>
              <a:rPr lang="en-US" sz="2000" dirty="0" smtClean="0">
                <a:solidFill>
                  <a:schemeClr val="tx1"/>
                </a:solidFill>
                <a:latin typeface="Calibri" pitchFamily="34" charset="0"/>
                <a:cs typeface="Calibri" pitchFamily="34" charset="0"/>
              </a:rPr>
              <a:t>     </a:t>
            </a:r>
          </a:p>
          <a:p>
            <a:pPr algn="ctr">
              <a:defRPr/>
            </a:pPr>
            <a:r>
              <a:rPr lang="en-US" sz="2000" dirty="0" smtClean="0">
                <a:solidFill>
                  <a:schemeClr val="tx1"/>
                </a:solidFill>
                <a:latin typeface="Calibri" pitchFamily="34" charset="0"/>
                <a:cs typeface="Calibri" pitchFamily="34" charset="0"/>
              </a:rPr>
              <a:t>(</a:t>
            </a:r>
            <a:r>
              <a:rPr lang="en-US" sz="2000" dirty="0" err="1" smtClean="0">
                <a:solidFill>
                  <a:schemeClr val="tx1"/>
                </a:solidFill>
                <a:latin typeface="Calibri" pitchFamily="34" charset="0"/>
                <a:cs typeface="Calibri" pitchFamily="34" charset="0"/>
              </a:rPr>
              <a:t>scalac</a:t>
            </a:r>
            <a:r>
              <a:rPr lang="en-US" sz="2000" dirty="0" smtClean="0">
                <a:solidFill>
                  <a:schemeClr val="tx1"/>
                </a:solidFill>
                <a:latin typeface="Calibri" pitchFamily="34" charset="0"/>
                <a:cs typeface="Calibri" pitchFamily="34" charset="0"/>
              </a:rPr>
              <a:t>, </a:t>
            </a:r>
            <a:r>
              <a:rPr lang="en-US" sz="2000" dirty="0" err="1" smtClean="0">
                <a:solidFill>
                  <a:schemeClr val="tx1"/>
                </a:solidFill>
                <a:latin typeface="Calibri" pitchFamily="34" charset="0"/>
                <a:cs typeface="Calibri" pitchFamily="34" charset="0"/>
              </a:rPr>
              <a:t>gcc</a:t>
            </a:r>
            <a:r>
              <a:rPr lang="en-US" sz="2000" dirty="0" smtClean="0">
                <a:solidFill>
                  <a:schemeClr val="tx1"/>
                </a:solidFill>
                <a:latin typeface="Calibri" pitchFamily="34" charset="0"/>
                <a:cs typeface="Calibri" pitchFamily="34" charset="0"/>
              </a:rPr>
              <a:t>)                  </a:t>
            </a:r>
            <a:endParaRPr lang="en-US" sz="2000" dirty="0">
              <a:solidFill>
                <a:schemeClr val="tx1"/>
              </a:solidFill>
              <a:latin typeface="Calibri" pitchFamily="34" charset="0"/>
              <a:cs typeface="Calibri" pitchFamily="34" charset="0"/>
            </a:endParaRPr>
          </a:p>
          <a:p>
            <a:pPr algn="ctr">
              <a:defRPr/>
            </a:pPr>
            <a:endParaRPr lang="en-US" sz="2000" dirty="0" smtClean="0">
              <a:solidFill>
                <a:schemeClr val="tx1"/>
              </a:solidFill>
              <a:latin typeface="Calibri" pitchFamily="34" charset="0"/>
              <a:cs typeface="Calibri" pitchFamily="34" charset="0"/>
            </a:endParaRPr>
          </a:p>
          <a:p>
            <a:pPr algn="ctr">
              <a:defRPr/>
            </a:pPr>
            <a:endParaRPr lang="en-US" sz="2000" dirty="0">
              <a:solidFill>
                <a:schemeClr val="tx1"/>
              </a:solidFill>
              <a:latin typeface="Calibri" pitchFamily="34" charset="0"/>
              <a:cs typeface="Calibri" pitchFamily="34" charset="0"/>
            </a:endParaRPr>
          </a:p>
          <a:p>
            <a:pPr algn="ctr">
              <a:defRPr/>
            </a:pPr>
            <a:endParaRPr lang="en-US" sz="2000" dirty="0" smtClean="0">
              <a:solidFill>
                <a:schemeClr val="tx1"/>
              </a:solidFill>
              <a:latin typeface="Calibri" pitchFamily="34" charset="0"/>
              <a:cs typeface="Calibri" pitchFamily="34" charset="0"/>
            </a:endParaRPr>
          </a:p>
          <a:p>
            <a:pPr algn="ctr">
              <a:defRPr/>
            </a:pPr>
            <a:endParaRPr lang="en-US" sz="2000" dirty="0">
              <a:solidFill>
                <a:schemeClr val="tx1"/>
              </a:solidFill>
              <a:latin typeface="Calibri" pitchFamily="34" charset="0"/>
              <a:cs typeface="Calibri" pitchFamily="34" charset="0"/>
            </a:endParaRPr>
          </a:p>
          <a:p>
            <a:pPr algn="ctr">
              <a:defRPr/>
            </a:pPr>
            <a:endParaRPr lang="en-US" sz="2000" dirty="0" smtClean="0">
              <a:solidFill>
                <a:schemeClr val="tx1"/>
              </a:solidFill>
              <a:latin typeface="Calibri" pitchFamily="34" charset="0"/>
              <a:cs typeface="Calibri" pitchFamily="34" charset="0"/>
            </a:endParaRPr>
          </a:p>
        </p:txBody>
      </p:sp>
      <p:sp>
        <p:nvSpPr>
          <p:cNvPr id="6" name="Rectangle 5"/>
          <p:cNvSpPr/>
          <p:nvPr/>
        </p:nvSpPr>
        <p:spPr>
          <a:xfrm>
            <a:off x="3464690" y="5402684"/>
            <a:ext cx="2541272" cy="1200329"/>
          </a:xfrm>
          <a:prstGeom prst="rect">
            <a:avLst/>
          </a:prstGeom>
        </p:spPr>
        <p:txBody>
          <a:bodyPr wrap="none">
            <a:spAutoFit/>
          </a:bodyPr>
          <a:lstStyle/>
          <a:p>
            <a:pPr algn="ctr"/>
            <a:r>
              <a:rPr lang="en-US" dirty="0">
                <a:latin typeface="Calibri" pitchFamily="34" charset="0"/>
                <a:cs typeface="Calibri" pitchFamily="34" charset="0"/>
              </a:rPr>
              <a:t>m</a:t>
            </a:r>
            <a:r>
              <a:rPr lang="en-US" dirty="0" smtClean="0">
                <a:latin typeface="Calibri" pitchFamily="34" charset="0"/>
                <a:cs typeface="Calibri" pitchFamily="34" charset="0"/>
              </a:rPr>
              <a:t>achine code</a:t>
            </a:r>
          </a:p>
          <a:p>
            <a:pPr algn="ctr"/>
            <a:r>
              <a:rPr lang="en-US" dirty="0" smtClean="0">
                <a:latin typeface="Calibri" pitchFamily="34" charset="0"/>
                <a:cs typeface="Calibri" pitchFamily="34" charset="0"/>
              </a:rPr>
              <a:t>(e.g. x86, ARM)</a:t>
            </a:r>
            <a:r>
              <a:rPr lang="en-US" dirty="0">
                <a:latin typeface="Calibri" pitchFamily="34" charset="0"/>
                <a:cs typeface="Calibri" pitchFamily="34" charset="0"/>
              </a:rPr>
              <a:t/>
            </a:r>
            <a:br>
              <a:rPr lang="en-US" dirty="0">
                <a:latin typeface="Calibri" pitchFamily="34" charset="0"/>
                <a:cs typeface="Calibri" pitchFamily="34" charset="0"/>
              </a:rPr>
            </a:br>
            <a:r>
              <a:rPr lang="en-US" i="1" dirty="0" smtClean="0">
                <a:latin typeface="Calibri" pitchFamily="34" charset="0"/>
                <a:cs typeface="Calibri" pitchFamily="34" charset="0"/>
              </a:rPr>
              <a:t>efficient to execute</a:t>
            </a:r>
          </a:p>
        </p:txBody>
      </p:sp>
      <p:sp>
        <p:nvSpPr>
          <p:cNvPr id="7" name="TextBox 6"/>
          <p:cNvSpPr txBox="1"/>
          <p:nvPr/>
        </p:nvSpPr>
        <p:spPr>
          <a:xfrm>
            <a:off x="1356704" y="166916"/>
            <a:ext cx="1980763" cy="1569660"/>
          </a:xfrm>
          <a:prstGeom prst="rect">
            <a:avLst/>
          </a:prstGeom>
          <a:gradFill>
            <a:gsLst>
              <a:gs pos="0">
                <a:srgbClr val="D6B19C"/>
              </a:gs>
              <a:gs pos="10000">
                <a:srgbClr val="D49E6C"/>
              </a:gs>
              <a:gs pos="33000">
                <a:srgbClr val="A65528"/>
              </a:gs>
              <a:gs pos="85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fontAlgn="auto">
              <a:spcBef>
                <a:spcPts val="0"/>
              </a:spcBef>
              <a:spcAft>
                <a:spcPts val="0"/>
              </a:spcAft>
            </a:pPr>
            <a:r>
              <a:rPr lang="en-US" dirty="0" smtClean="0">
                <a:solidFill>
                  <a:schemeClr val="bg1"/>
                </a:solidFill>
                <a:latin typeface="Calibri"/>
                <a:cs typeface="+mn-cs"/>
              </a:rPr>
              <a:t>i=0</a:t>
            </a:r>
          </a:p>
          <a:p>
            <a:pPr fontAlgn="auto">
              <a:spcBef>
                <a:spcPts val="0"/>
              </a:spcBef>
              <a:spcAft>
                <a:spcPts val="0"/>
              </a:spcAft>
            </a:pPr>
            <a:r>
              <a:rPr lang="en-US" dirty="0">
                <a:solidFill>
                  <a:schemeClr val="bg1"/>
                </a:solidFill>
                <a:latin typeface="Calibri"/>
                <a:cs typeface="+mn-cs"/>
              </a:rPr>
              <a:t>w</a:t>
            </a:r>
            <a:r>
              <a:rPr lang="en-US" dirty="0" smtClean="0">
                <a:solidFill>
                  <a:schemeClr val="bg1"/>
                </a:solidFill>
                <a:latin typeface="Calibri"/>
                <a:cs typeface="+mn-cs"/>
              </a:rPr>
              <a:t>hile (i &lt; 10) {</a:t>
            </a:r>
          </a:p>
          <a:p>
            <a:pPr fontAlgn="auto">
              <a:spcBef>
                <a:spcPts val="0"/>
              </a:spcBef>
              <a:spcAft>
                <a:spcPts val="0"/>
              </a:spcAft>
            </a:pPr>
            <a:r>
              <a:rPr lang="en-US" dirty="0">
                <a:solidFill>
                  <a:schemeClr val="bg1"/>
                </a:solidFill>
                <a:latin typeface="Calibri"/>
                <a:cs typeface="+mn-cs"/>
              </a:rPr>
              <a:t> </a:t>
            </a:r>
            <a:r>
              <a:rPr lang="en-US" dirty="0" smtClean="0">
                <a:solidFill>
                  <a:schemeClr val="bg1"/>
                </a:solidFill>
                <a:latin typeface="Calibri"/>
                <a:cs typeface="+mn-cs"/>
              </a:rPr>
              <a:t> a[i] = 7*i+3</a:t>
            </a:r>
            <a:br>
              <a:rPr lang="en-US" dirty="0" smtClean="0">
                <a:solidFill>
                  <a:schemeClr val="bg1"/>
                </a:solidFill>
                <a:latin typeface="Calibri"/>
                <a:cs typeface="+mn-cs"/>
              </a:rPr>
            </a:br>
            <a:r>
              <a:rPr lang="en-US" dirty="0" smtClean="0">
                <a:solidFill>
                  <a:schemeClr val="bg1"/>
                </a:solidFill>
                <a:latin typeface="Calibri"/>
                <a:cs typeface="+mn-cs"/>
              </a:rPr>
              <a:t>  i = i + 1 }</a:t>
            </a:r>
          </a:p>
        </p:txBody>
      </p:sp>
      <p:sp>
        <p:nvSpPr>
          <p:cNvPr id="8" name="Rectangle 7"/>
          <p:cNvSpPr/>
          <p:nvPr/>
        </p:nvSpPr>
        <p:spPr>
          <a:xfrm>
            <a:off x="3517897" y="351581"/>
            <a:ext cx="2437655" cy="1200329"/>
          </a:xfrm>
          <a:prstGeom prst="rect">
            <a:avLst/>
          </a:prstGeom>
        </p:spPr>
        <p:txBody>
          <a:bodyPr wrap="none">
            <a:spAutoFit/>
          </a:bodyPr>
          <a:lstStyle/>
          <a:p>
            <a:r>
              <a:rPr lang="en-US" dirty="0" smtClean="0">
                <a:latin typeface="Calibri" pitchFamily="34" charset="0"/>
                <a:cs typeface="Calibri" pitchFamily="34" charset="0"/>
              </a:rPr>
              <a:t>source code</a:t>
            </a:r>
            <a:br>
              <a:rPr lang="en-US" dirty="0" smtClean="0">
                <a:latin typeface="Calibri" pitchFamily="34" charset="0"/>
                <a:cs typeface="Calibri" pitchFamily="34" charset="0"/>
              </a:rPr>
            </a:br>
            <a:r>
              <a:rPr lang="en-US" dirty="0" smtClean="0">
                <a:latin typeface="Calibri" pitchFamily="34" charset="0"/>
                <a:cs typeface="Calibri" pitchFamily="34" charset="0"/>
              </a:rPr>
              <a:t>(e.g. </a:t>
            </a:r>
            <a:r>
              <a:rPr lang="en-US" dirty="0" err="1" smtClean="0">
                <a:latin typeface="Calibri" pitchFamily="34" charset="0"/>
                <a:cs typeface="Calibri" pitchFamily="34" charset="0"/>
              </a:rPr>
              <a:t>Scala</a:t>
            </a:r>
            <a:r>
              <a:rPr lang="en-US" dirty="0" smtClean="0">
                <a:latin typeface="Calibri" pitchFamily="34" charset="0"/>
                <a:cs typeface="Calibri" pitchFamily="34" charset="0"/>
              </a:rPr>
              <a:t>, </a:t>
            </a:r>
            <a:r>
              <a:rPr lang="en-US" dirty="0" err="1" smtClean="0">
                <a:latin typeface="Calibri" pitchFamily="34" charset="0"/>
                <a:cs typeface="Calibri" pitchFamily="34" charset="0"/>
              </a:rPr>
              <a:t>Java,C</a:t>
            </a:r>
            <a:r>
              <a:rPr lang="en-US" dirty="0" smtClean="0">
                <a:latin typeface="Calibri" pitchFamily="34" charset="0"/>
                <a:cs typeface="Calibri" pitchFamily="34" charset="0"/>
              </a:rPr>
              <a:t>)</a:t>
            </a:r>
            <a:br>
              <a:rPr lang="en-US" dirty="0" smtClean="0">
                <a:latin typeface="Calibri" pitchFamily="34" charset="0"/>
                <a:cs typeface="Calibri" pitchFamily="34" charset="0"/>
              </a:rPr>
            </a:br>
            <a:r>
              <a:rPr lang="en-US" i="1" dirty="0" smtClean="0">
                <a:latin typeface="Calibri" pitchFamily="34" charset="0"/>
                <a:cs typeface="Calibri" pitchFamily="34" charset="0"/>
              </a:rPr>
              <a:t>easy to write</a:t>
            </a:r>
            <a:endParaRPr lang="en-US" i="1" dirty="0">
              <a:latin typeface="Calibri" pitchFamily="34" charset="0"/>
              <a:cs typeface="Calibri" pitchFamily="34" charset="0"/>
            </a:endParaRPr>
          </a:p>
        </p:txBody>
      </p:sp>
      <p:cxnSp>
        <p:nvCxnSpPr>
          <p:cNvPr id="14" name="Curved Connector 13"/>
          <p:cNvCxnSpPr>
            <a:stCxn id="7" idx="1"/>
          </p:cNvCxnSpPr>
          <p:nvPr/>
        </p:nvCxnSpPr>
        <p:spPr bwMode="auto">
          <a:xfrm rot="10800000" flipV="1">
            <a:off x="885378" y="951746"/>
            <a:ext cx="471327" cy="885636"/>
          </a:xfrm>
          <a:prstGeom prst="bentConnector2">
            <a:avLst/>
          </a:prstGeom>
          <a:ln w="7620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23" name="TextBox 22"/>
          <p:cNvSpPr txBox="1"/>
          <p:nvPr/>
        </p:nvSpPr>
        <p:spPr>
          <a:xfrm>
            <a:off x="6235432" y="4424582"/>
            <a:ext cx="1980763" cy="2308324"/>
          </a:xfrm>
          <a:prstGeom prst="rect">
            <a:avLst/>
          </a:prstGeom>
          <a:gradFill>
            <a:gsLst>
              <a:gs pos="0">
                <a:srgbClr val="D6B19C"/>
              </a:gs>
              <a:gs pos="3000">
                <a:srgbClr val="D49E6C"/>
              </a:gs>
              <a:gs pos="10000">
                <a:srgbClr val="A65528"/>
              </a:gs>
              <a:gs pos="71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fontAlgn="auto">
              <a:spcBef>
                <a:spcPts val="0"/>
              </a:spcBef>
              <a:spcAft>
                <a:spcPts val="0"/>
              </a:spcAft>
            </a:pPr>
            <a:r>
              <a:rPr lang="en-US" sz="1600" dirty="0" err="1" smtClean="0">
                <a:solidFill>
                  <a:schemeClr val="bg1"/>
                </a:solidFill>
                <a:latin typeface="Calibri"/>
              </a:rPr>
              <a:t>mov</a:t>
            </a:r>
            <a:r>
              <a:rPr lang="en-US" sz="1600" dirty="0" smtClean="0">
                <a:solidFill>
                  <a:schemeClr val="bg1"/>
                </a:solidFill>
                <a:latin typeface="Calibri"/>
              </a:rPr>
              <a:t> R1,#0</a:t>
            </a:r>
            <a:br>
              <a:rPr lang="en-US" sz="1600" dirty="0" smtClean="0">
                <a:solidFill>
                  <a:schemeClr val="bg1"/>
                </a:solidFill>
                <a:latin typeface="Calibri"/>
              </a:rPr>
            </a:br>
            <a:r>
              <a:rPr lang="en-US" sz="1600" dirty="0" err="1" smtClean="0">
                <a:solidFill>
                  <a:schemeClr val="bg1"/>
                </a:solidFill>
                <a:latin typeface="Calibri"/>
              </a:rPr>
              <a:t>mov</a:t>
            </a:r>
            <a:r>
              <a:rPr lang="en-US" sz="1600" dirty="0" smtClean="0">
                <a:solidFill>
                  <a:schemeClr val="bg1"/>
                </a:solidFill>
                <a:latin typeface="Calibri"/>
              </a:rPr>
              <a:t> R2,#40</a:t>
            </a:r>
            <a:br>
              <a:rPr lang="en-US" sz="1600" dirty="0" smtClean="0">
                <a:solidFill>
                  <a:schemeClr val="bg1"/>
                </a:solidFill>
                <a:latin typeface="Calibri"/>
              </a:rPr>
            </a:br>
            <a:r>
              <a:rPr lang="en-US" sz="1600" dirty="0" err="1" smtClean="0">
                <a:solidFill>
                  <a:schemeClr val="bg1"/>
                </a:solidFill>
                <a:latin typeface="Calibri"/>
              </a:rPr>
              <a:t>mov</a:t>
            </a:r>
            <a:r>
              <a:rPr lang="en-US" sz="1600" dirty="0" smtClean="0">
                <a:solidFill>
                  <a:schemeClr val="bg1"/>
                </a:solidFill>
                <a:latin typeface="Calibri"/>
              </a:rPr>
              <a:t> R3,#3</a:t>
            </a:r>
            <a:br>
              <a:rPr lang="en-US" sz="1600" dirty="0" smtClean="0">
                <a:solidFill>
                  <a:schemeClr val="bg1"/>
                </a:solidFill>
                <a:latin typeface="Calibri"/>
              </a:rPr>
            </a:br>
            <a:r>
              <a:rPr lang="en-US" sz="1600" dirty="0" err="1" smtClean="0">
                <a:solidFill>
                  <a:schemeClr val="bg1"/>
                </a:solidFill>
                <a:latin typeface="Calibri"/>
              </a:rPr>
              <a:t>jmp</a:t>
            </a:r>
            <a:r>
              <a:rPr lang="en-US" sz="1600" dirty="0" smtClean="0">
                <a:solidFill>
                  <a:schemeClr val="bg1"/>
                </a:solidFill>
                <a:latin typeface="Calibri"/>
              </a:rPr>
              <a:t> +12</a:t>
            </a:r>
          </a:p>
          <a:p>
            <a:pPr fontAlgn="auto">
              <a:spcBef>
                <a:spcPts val="0"/>
              </a:spcBef>
              <a:spcAft>
                <a:spcPts val="0"/>
              </a:spcAft>
            </a:pPr>
            <a:r>
              <a:rPr lang="en-US" sz="1600" dirty="0" err="1" smtClean="0">
                <a:solidFill>
                  <a:schemeClr val="bg1"/>
                </a:solidFill>
                <a:latin typeface="Calibri"/>
              </a:rPr>
              <a:t>mov</a:t>
            </a:r>
            <a:r>
              <a:rPr lang="en-US" sz="1600" dirty="0" smtClean="0">
                <a:solidFill>
                  <a:schemeClr val="bg1"/>
                </a:solidFill>
                <a:latin typeface="Calibri"/>
              </a:rPr>
              <a:t> (a+R1),R3</a:t>
            </a:r>
          </a:p>
          <a:p>
            <a:pPr fontAlgn="auto">
              <a:spcBef>
                <a:spcPts val="0"/>
              </a:spcBef>
              <a:spcAft>
                <a:spcPts val="0"/>
              </a:spcAft>
            </a:pPr>
            <a:r>
              <a:rPr lang="en-US" sz="1600" dirty="0" smtClean="0">
                <a:solidFill>
                  <a:schemeClr val="bg1"/>
                </a:solidFill>
                <a:latin typeface="Calibri"/>
              </a:rPr>
              <a:t>add R1, R1, #4</a:t>
            </a:r>
            <a:br>
              <a:rPr lang="en-US" sz="1600" dirty="0" smtClean="0">
                <a:solidFill>
                  <a:schemeClr val="bg1"/>
                </a:solidFill>
                <a:latin typeface="Calibri"/>
              </a:rPr>
            </a:br>
            <a:r>
              <a:rPr lang="en-US" sz="1600" dirty="0" smtClean="0">
                <a:solidFill>
                  <a:schemeClr val="bg1"/>
                </a:solidFill>
                <a:latin typeface="Calibri"/>
              </a:rPr>
              <a:t>add R3, R3, #7</a:t>
            </a:r>
          </a:p>
          <a:p>
            <a:pPr fontAlgn="auto">
              <a:spcBef>
                <a:spcPts val="0"/>
              </a:spcBef>
              <a:spcAft>
                <a:spcPts val="0"/>
              </a:spcAft>
            </a:pPr>
            <a:r>
              <a:rPr lang="en-US" sz="1600" dirty="0" err="1">
                <a:solidFill>
                  <a:schemeClr val="bg1"/>
                </a:solidFill>
                <a:latin typeface="Calibri"/>
              </a:rPr>
              <a:t>cmp</a:t>
            </a:r>
            <a:r>
              <a:rPr lang="en-US" sz="1600" dirty="0">
                <a:solidFill>
                  <a:schemeClr val="bg1"/>
                </a:solidFill>
                <a:latin typeface="Calibri"/>
              </a:rPr>
              <a:t> R1, R2</a:t>
            </a:r>
            <a:r>
              <a:rPr lang="en-US" sz="1600" dirty="0" smtClean="0">
                <a:solidFill>
                  <a:schemeClr val="bg1"/>
                </a:solidFill>
                <a:latin typeface="Calibri"/>
              </a:rPr>
              <a:t/>
            </a:r>
            <a:br>
              <a:rPr lang="en-US" sz="1600" dirty="0" smtClean="0">
                <a:solidFill>
                  <a:schemeClr val="bg1"/>
                </a:solidFill>
                <a:latin typeface="Calibri"/>
              </a:rPr>
            </a:br>
            <a:r>
              <a:rPr lang="en-US" sz="1600" dirty="0" err="1" smtClean="0">
                <a:solidFill>
                  <a:schemeClr val="bg1"/>
                </a:solidFill>
                <a:latin typeface="Calibri"/>
              </a:rPr>
              <a:t>blt</a:t>
            </a:r>
            <a:r>
              <a:rPr lang="en-US" sz="1600" dirty="0" smtClean="0">
                <a:solidFill>
                  <a:schemeClr val="bg1"/>
                </a:solidFill>
                <a:latin typeface="Calibri"/>
              </a:rPr>
              <a:t> -16</a:t>
            </a:r>
          </a:p>
        </p:txBody>
      </p:sp>
      <p:cxnSp>
        <p:nvCxnSpPr>
          <p:cNvPr id="24" name="Curved Connector 13"/>
          <p:cNvCxnSpPr/>
          <p:nvPr/>
        </p:nvCxnSpPr>
        <p:spPr bwMode="auto">
          <a:xfrm rot="5400000">
            <a:off x="7861224" y="4708279"/>
            <a:ext cx="1259421" cy="545123"/>
          </a:xfrm>
          <a:prstGeom prst="bentConnector3">
            <a:avLst>
              <a:gd name="adj1" fmla="val 99876"/>
            </a:avLst>
          </a:prstGeom>
          <a:ln w="76200">
            <a:solidFill>
              <a:srgbClr val="FF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42" name="TextBox 41"/>
          <p:cNvSpPr txBox="1"/>
          <p:nvPr/>
        </p:nvSpPr>
        <p:spPr>
          <a:xfrm>
            <a:off x="748781" y="1924191"/>
            <a:ext cx="372258" cy="2308324"/>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chemeClr val="bg1"/>
                </a:solidFill>
                <a:latin typeface="Calibri"/>
              </a:rPr>
              <a:t>i</a:t>
            </a:r>
            <a:br>
              <a:rPr lang="en-US" sz="1600" dirty="0" smtClean="0">
                <a:solidFill>
                  <a:schemeClr val="bg1"/>
                </a:solidFill>
                <a:latin typeface="Calibri"/>
              </a:rPr>
            </a:br>
            <a:r>
              <a:rPr lang="en-US" sz="1600" dirty="0" smtClean="0">
                <a:solidFill>
                  <a:schemeClr val="bg1"/>
                </a:solidFill>
                <a:latin typeface="Calibri"/>
              </a:rPr>
              <a:t>=</a:t>
            </a:r>
            <a:br>
              <a:rPr lang="en-US" sz="1600" dirty="0" smtClean="0">
                <a:solidFill>
                  <a:schemeClr val="bg1"/>
                </a:solidFill>
                <a:latin typeface="Calibri"/>
              </a:rPr>
            </a:br>
            <a:r>
              <a:rPr lang="en-US" sz="1600" dirty="0" smtClean="0">
                <a:solidFill>
                  <a:schemeClr val="bg1"/>
                </a:solidFill>
                <a:latin typeface="Calibri"/>
              </a:rPr>
              <a:t>0</a:t>
            </a:r>
            <a:br>
              <a:rPr lang="en-US" sz="1600" dirty="0" smtClean="0">
                <a:solidFill>
                  <a:schemeClr val="bg1"/>
                </a:solidFill>
                <a:latin typeface="Calibri"/>
              </a:rPr>
            </a:br>
            <a:r>
              <a:rPr lang="en-US" sz="1400" dirty="0" smtClean="0">
                <a:solidFill>
                  <a:srgbClr val="FFFF00"/>
                </a:solidFill>
                <a:latin typeface="Calibri"/>
              </a:rPr>
              <a:t>LF</a:t>
            </a:r>
          </a:p>
          <a:p>
            <a:pPr algn="ctr" fontAlgn="auto">
              <a:spcBef>
                <a:spcPts val="0"/>
              </a:spcBef>
              <a:spcAft>
                <a:spcPts val="0"/>
              </a:spcAft>
            </a:pPr>
            <a:r>
              <a:rPr lang="en-US" sz="1600" dirty="0">
                <a:solidFill>
                  <a:schemeClr val="bg1"/>
                </a:solidFill>
                <a:latin typeface="Calibri"/>
              </a:rPr>
              <a:t>w</a:t>
            </a:r>
            <a:r>
              <a:rPr lang="en-US" sz="1600" dirty="0" smtClean="0">
                <a:solidFill>
                  <a:schemeClr val="bg1"/>
                </a:solidFill>
                <a:latin typeface="Calibri"/>
              </a:rPr>
              <a:t/>
            </a:r>
            <a:br>
              <a:rPr lang="en-US" sz="1600" dirty="0" smtClean="0">
                <a:solidFill>
                  <a:schemeClr val="bg1"/>
                </a:solidFill>
                <a:latin typeface="Calibri"/>
              </a:rPr>
            </a:br>
            <a:r>
              <a:rPr lang="en-US" sz="1600" dirty="0" smtClean="0">
                <a:solidFill>
                  <a:schemeClr val="bg1"/>
                </a:solidFill>
                <a:latin typeface="Calibri"/>
              </a:rPr>
              <a:t>h</a:t>
            </a:r>
            <a:br>
              <a:rPr lang="en-US" sz="1600" dirty="0" smtClean="0">
                <a:solidFill>
                  <a:schemeClr val="bg1"/>
                </a:solidFill>
                <a:latin typeface="Calibri"/>
              </a:rPr>
            </a:br>
            <a:r>
              <a:rPr lang="en-US" sz="1600" dirty="0" smtClean="0">
                <a:solidFill>
                  <a:schemeClr val="bg1"/>
                </a:solidFill>
                <a:latin typeface="Calibri"/>
              </a:rPr>
              <a:t>i</a:t>
            </a:r>
            <a:br>
              <a:rPr lang="en-US" sz="1600" dirty="0" smtClean="0">
                <a:solidFill>
                  <a:schemeClr val="bg1"/>
                </a:solidFill>
                <a:latin typeface="Calibri"/>
              </a:rPr>
            </a:br>
            <a:r>
              <a:rPr lang="en-US" sz="1600" dirty="0" smtClean="0">
                <a:solidFill>
                  <a:schemeClr val="bg1"/>
                </a:solidFill>
                <a:latin typeface="Calibri"/>
              </a:rPr>
              <a:t>l</a:t>
            </a:r>
            <a:br>
              <a:rPr lang="en-US" sz="1600" dirty="0" smtClean="0">
                <a:solidFill>
                  <a:schemeClr val="bg1"/>
                </a:solidFill>
                <a:latin typeface="Calibri"/>
              </a:rPr>
            </a:br>
            <a:r>
              <a:rPr lang="en-US" sz="1600" dirty="0" smtClean="0">
                <a:solidFill>
                  <a:schemeClr val="bg1"/>
                </a:solidFill>
                <a:latin typeface="Calibri"/>
              </a:rPr>
              <a:t>e</a:t>
            </a:r>
          </a:p>
        </p:txBody>
      </p:sp>
      <p:cxnSp>
        <p:nvCxnSpPr>
          <p:cNvPr id="52" name="Straight Arrow Connector 51"/>
          <p:cNvCxnSpPr/>
          <p:nvPr/>
        </p:nvCxnSpPr>
        <p:spPr bwMode="auto">
          <a:xfrm>
            <a:off x="1135553" y="3078353"/>
            <a:ext cx="1522774" cy="0"/>
          </a:xfrm>
          <a:prstGeom prst="straightConnector1">
            <a:avLst/>
          </a:prstGeom>
          <a:noFill/>
          <a:ln w="57150" cap="flat" cmpd="sng" algn="ctr">
            <a:solidFill>
              <a:srgbClr val="FF0000"/>
            </a:solidFill>
            <a:prstDash val="solid"/>
            <a:round/>
            <a:headEnd type="none" w="med" len="med"/>
            <a:tailEnd type="arrow" w="med" len="med"/>
          </a:ln>
          <a:effectLst/>
        </p:spPr>
      </p:cxnSp>
      <p:grpSp>
        <p:nvGrpSpPr>
          <p:cNvPr id="226" name="Group 225"/>
          <p:cNvGrpSpPr/>
          <p:nvPr/>
        </p:nvGrpSpPr>
        <p:grpSpPr>
          <a:xfrm>
            <a:off x="1356705" y="1924191"/>
            <a:ext cx="1980762" cy="2308324"/>
            <a:chOff x="1501845" y="1924191"/>
            <a:chExt cx="1980762" cy="2308324"/>
          </a:xfrm>
        </p:grpSpPr>
        <p:sp>
          <p:nvSpPr>
            <p:cNvPr id="53" name="TextBox 52"/>
            <p:cNvSpPr txBox="1"/>
            <p:nvPr/>
          </p:nvSpPr>
          <p:spPr>
            <a:xfrm>
              <a:off x="2788953" y="1924191"/>
              <a:ext cx="693654" cy="2308324"/>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chemeClr val="bg1"/>
                  </a:solidFill>
                  <a:latin typeface="Calibri"/>
                </a:rPr>
                <a:t>i</a:t>
              </a:r>
              <a:br>
                <a:rPr lang="en-US" sz="1600" dirty="0" smtClean="0">
                  <a:solidFill>
                    <a:schemeClr val="bg1"/>
                  </a:solidFill>
                  <a:latin typeface="Calibri"/>
                </a:rPr>
              </a:br>
              <a:r>
                <a:rPr lang="en-US" sz="1600" dirty="0" smtClean="0">
                  <a:solidFill>
                    <a:schemeClr val="bg1"/>
                  </a:solidFill>
                  <a:latin typeface="Calibri"/>
                </a:rPr>
                <a:t>=</a:t>
              </a:r>
              <a:br>
                <a:rPr lang="en-US" sz="1600" dirty="0" smtClean="0">
                  <a:solidFill>
                    <a:schemeClr val="bg1"/>
                  </a:solidFill>
                  <a:latin typeface="Calibri"/>
                </a:rPr>
              </a:br>
              <a:r>
                <a:rPr lang="en-US" sz="1600" dirty="0" smtClean="0">
                  <a:solidFill>
                    <a:schemeClr val="bg1"/>
                  </a:solidFill>
                  <a:latin typeface="Calibri"/>
                </a:rPr>
                <a:t>0</a:t>
              </a:r>
              <a:br>
                <a:rPr lang="en-US" sz="1600" dirty="0" smtClean="0">
                  <a:solidFill>
                    <a:schemeClr val="bg1"/>
                  </a:solidFill>
                  <a:latin typeface="Calibri"/>
                </a:rPr>
              </a:br>
              <a:r>
                <a:rPr lang="en-US" sz="1600" dirty="0" smtClean="0">
                  <a:solidFill>
                    <a:schemeClr val="bg1"/>
                  </a:solidFill>
                  <a:latin typeface="Calibri"/>
                </a:rPr>
                <a:t>while</a:t>
              </a:r>
              <a:br>
                <a:rPr lang="en-US" sz="1600" dirty="0" smtClean="0">
                  <a:solidFill>
                    <a:schemeClr val="bg1"/>
                  </a:solidFill>
                  <a:latin typeface="Calibri"/>
                </a:rPr>
              </a:br>
              <a:r>
                <a:rPr lang="en-US" sz="1600" dirty="0" smtClean="0">
                  <a:solidFill>
                    <a:schemeClr val="bg1"/>
                  </a:solidFill>
                  <a:latin typeface="Calibri"/>
                </a:rPr>
                <a:t>(</a:t>
              </a:r>
              <a:br>
                <a:rPr lang="en-US" sz="1600" dirty="0" smtClean="0">
                  <a:solidFill>
                    <a:schemeClr val="bg1"/>
                  </a:solidFill>
                  <a:latin typeface="Calibri"/>
                </a:rPr>
              </a:br>
              <a:r>
                <a:rPr lang="en-US" sz="1600" dirty="0" smtClean="0">
                  <a:solidFill>
                    <a:schemeClr val="bg1"/>
                  </a:solidFill>
                  <a:latin typeface="Calibri"/>
                </a:rPr>
                <a:t>i</a:t>
              </a:r>
            </a:p>
            <a:p>
              <a:pPr algn="ctr" fontAlgn="auto">
                <a:spcBef>
                  <a:spcPts val="0"/>
                </a:spcBef>
                <a:spcAft>
                  <a:spcPts val="0"/>
                </a:spcAft>
              </a:pPr>
              <a:r>
                <a:rPr lang="en-US" sz="1600" dirty="0" smtClean="0">
                  <a:solidFill>
                    <a:schemeClr val="bg1"/>
                  </a:solidFill>
                  <a:latin typeface="Calibri"/>
                </a:rPr>
                <a:t>&lt;</a:t>
              </a:r>
              <a:br>
                <a:rPr lang="en-US" sz="1600" dirty="0" smtClean="0">
                  <a:solidFill>
                    <a:schemeClr val="bg1"/>
                  </a:solidFill>
                  <a:latin typeface="Calibri"/>
                </a:rPr>
              </a:br>
              <a:r>
                <a:rPr lang="en-US" sz="1600" dirty="0" smtClean="0">
                  <a:solidFill>
                    <a:schemeClr val="bg1"/>
                  </a:solidFill>
                  <a:latin typeface="Calibri"/>
                </a:rPr>
                <a:t>10</a:t>
              </a:r>
              <a:br>
                <a:rPr lang="en-US" sz="1600" dirty="0" smtClean="0">
                  <a:solidFill>
                    <a:schemeClr val="bg1"/>
                  </a:solidFill>
                  <a:latin typeface="Calibri"/>
                </a:rPr>
              </a:br>
              <a:r>
                <a:rPr lang="en-US" sz="1600" dirty="0" smtClean="0">
                  <a:solidFill>
                    <a:schemeClr val="bg1"/>
                  </a:solidFill>
                  <a:latin typeface="Calibri"/>
                </a:rPr>
                <a:t>)</a:t>
              </a:r>
            </a:p>
          </p:txBody>
        </p:sp>
        <p:sp>
          <p:nvSpPr>
            <p:cNvPr id="56" name="Rectangle 55"/>
            <p:cNvSpPr/>
            <p:nvPr/>
          </p:nvSpPr>
          <p:spPr>
            <a:xfrm>
              <a:off x="1501845" y="3073516"/>
              <a:ext cx="790601" cy="461665"/>
            </a:xfrm>
            <a:prstGeom prst="rect">
              <a:avLst/>
            </a:prstGeom>
          </p:spPr>
          <p:txBody>
            <a:bodyPr wrap="none">
              <a:spAutoFit/>
            </a:bodyPr>
            <a:lstStyle/>
            <a:p>
              <a:r>
                <a:rPr lang="en-US" dirty="0" err="1" smtClean="0">
                  <a:latin typeface="Calibri" pitchFamily="34" charset="0"/>
                  <a:cs typeface="Calibri" pitchFamily="34" charset="0"/>
                </a:rPr>
                <a:t>lexer</a:t>
              </a:r>
              <a:endParaRPr lang="en-US" dirty="0">
                <a:latin typeface="Calibri" pitchFamily="34" charset="0"/>
                <a:cs typeface="Calibri" pitchFamily="34" charset="0"/>
              </a:endParaRPr>
            </a:p>
          </p:txBody>
        </p:sp>
      </p:grpSp>
      <p:sp>
        <p:nvSpPr>
          <p:cNvPr id="60" name="Rectangle 59"/>
          <p:cNvSpPr/>
          <p:nvPr/>
        </p:nvSpPr>
        <p:spPr>
          <a:xfrm>
            <a:off x="195990" y="4422694"/>
            <a:ext cx="1477840" cy="461665"/>
          </a:xfrm>
          <a:prstGeom prst="rect">
            <a:avLst/>
          </a:prstGeom>
        </p:spPr>
        <p:txBody>
          <a:bodyPr wrap="none">
            <a:spAutoFit/>
          </a:bodyPr>
          <a:lstStyle/>
          <a:p>
            <a:r>
              <a:rPr lang="en-US" dirty="0" smtClean="0">
                <a:latin typeface="Calibri" pitchFamily="34" charset="0"/>
                <a:cs typeface="Calibri" pitchFamily="34" charset="0"/>
              </a:rPr>
              <a:t>characters</a:t>
            </a:r>
            <a:endParaRPr lang="en-US" dirty="0"/>
          </a:p>
        </p:txBody>
      </p:sp>
      <p:sp>
        <p:nvSpPr>
          <p:cNvPr id="61" name="Rectangle 60"/>
          <p:cNvSpPr/>
          <p:nvPr/>
        </p:nvSpPr>
        <p:spPr>
          <a:xfrm>
            <a:off x="2516343" y="4424582"/>
            <a:ext cx="948593" cy="461665"/>
          </a:xfrm>
          <a:prstGeom prst="rect">
            <a:avLst/>
          </a:prstGeom>
        </p:spPr>
        <p:txBody>
          <a:bodyPr wrap="none">
            <a:spAutoFit/>
          </a:bodyPr>
          <a:lstStyle/>
          <a:p>
            <a:r>
              <a:rPr lang="en-US" dirty="0" smtClean="0">
                <a:latin typeface="Calibri" pitchFamily="34" charset="0"/>
                <a:cs typeface="Calibri" pitchFamily="34" charset="0"/>
              </a:rPr>
              <a:t>words</a:t>
            </a:r>
            <a:endParaRPr lang="en-US" dirty="0"/>
          </a:p>
        </p:txBody>
      </p:sp>
      <p:sp>
        <p:nvSpPr>
          <p:cNvPr id="72" name="Rectangle 71"/>
          <p:cNvSpPr/>
          <p:nvPr/>
        </p:nvSpPr>
        <p:spPr>
          <a:xfrm>
            <a:off x="5151821" y="4418398"/>
            <a:ext cx="818622" cy="461665"/>
          </a:xfrm>
          <a:prstGeom prst="rect">
            <a:avLst/>
          </a:prstGeom>
        </p:spPr>
        <p:txBody>
          <a:bodyPr wrap="none">
            <a:spAutoFit/>
          </a:bodyPr>
          <a:lstStyle/>
          <a:p>
            <a:r>
              <a:rPr lang="en-US" dirty="0" smtClean="0">
                <a:latin typeface="Calibri" pitchFamily="34" charset="0"/>
                <a:cs typeface="Calibri" pitchFamily="34" charset="0"/>
              </a:rPr>
              <a:t>trees</a:t>
            </a:r>
            <a:endParaRPr lang="en-US" dirty="0"/>
          </a:p>
        </p:txBody>
      </p:sp>
      <p:sp>
        <p:nvSpPr>
          <p:cNvPr id="91" name="Rectangle 90"/>
          <p:cNvSpPr/>
          <p:nvPr/>
        </p:nvSpPr>
        <p:spPr>
          <a:xfrm>
            <a:off x="7090018" y="1078535"/>
            <a:ext cx="1753300" cy="830997"/>
          </a:xfrm>
          <a:prstGeom prst="rect">
            <a:avLst/>
          </a:prstGeom>
        </p:spPr>
        <p:txBody>
          <a:bodyPr wrap="none">
            <a:spAutoFit/>
          </a:bodyPr>
          <a:lstStyle/>
          <a:p>
            <a:pPr algn="ctr"/>
            <a:r>
              <a:rPr lang="en-US" dirty="0" smtClean="0">
                <a:latin typeface="Calibri" pitchFamily="34" charset="0"/>
                <a:cs typeface="Calibri" pitchFamily="34" charset="0"/>
              </a:rPr>
              <a:t>control-flow</a:t>
            </a:r>
            <a:r>
              <a:rPr lang="en-US" dirty="0">
                <a:latin typeface="Calibri" pitchFamily="34" charset="0"/>
                <a:cs typeface="Calibri" pitchFamily="34" charset="0"/>
              </a:rPr>
              <a:t/>
            </a:r>
            <a:br>
              <a:rPr lang="en-US" dirty="0">
                <a:latin typeface="Calibri" pitchFamily="34" charset="0"/>
                <a:cs typeface="Calibri" pitchFamily="34" charset="0"/>
              </a:rPr>
            </a:br>
            <a:r>
              <a:rPr lang="en-US" dirty="0" smtClean="0">
                <a:latin typeface="Calibri" pitchFamily="34" charset="0"/>
                <a:cs typeface="Calibri" pitchFamily="34" charset="0"/>
              </a:rPr>
              <a:t>graphs</a:t>
            </a:r>
            <a:endParaRPr lang="en-US" dirty="0"/>
          </a:p>
        </p:txBody>
      </p:sp>
      <p:grpSp>
        <p:nvGrpSpPr>
          <p:cNvPr id="223" name="Group 222"/>
          <p:cNvGrpSpPr/>
          <p:nvPr/>
        </p:nvGrpSpPr>
        <p:grpSpPr>
          <a:xfrm>
            <a:off x="3351981" y="1909532"/>
            <a:ext cx="3136279" cy="2250244"/>
            <a:chOff x="3497121" y="1909532"/>
            <a:chExt cx="3136279" cy="2250244"/>
          </a:xfrm>
        </p:grpSpPr>
        <p:sp>
          <p:nvSpPr>
            <p:cNvPr id="68" name="Rectangle 67"/>
            <p:cNvSpPr/>
            <p:nvPr/>
          </p:nvSpPr>
          <p:spPr>
            <a:xfrm>
              <a:off x="3902664" y="3043874"/>
              <a:ext cx="977704" cy="461665"/>
            </a:xfrm>
            <a:prstGeom prst="rect">
              <a:avLst/>
            </a:prstGeom>
          </p:spPr>
          <p:txBody>
            <a:bodyPr wrap="none">
              <a:spAutoFit/>
            </a:bodyPr>
            <a:lstStyle/>
            <a:p>
              <a:r>
                <a:rPr lang="en-US" dirty="0" smtClean="0">
                  <a:latin typeface="Calibri" pitchFamily="34" charset="0"/>
                  <a:cs typeface="Calibri" pitchFamily="34" charset="0"/>
                </a:rPr>
                <a:t>parser</a:t>
              </a:r>
              <a:endParaRPr lang="en-US" dirty="0">
                <a:latin typeface="Calibri" pitchFamily="34" charset="0"/>
                <a:cs typeface="Calibri" pitchFamily="34" charset="0"/>
              </a:endParaRPr>
            </a:p>
          </p:txBody>
        </p:sp>
        <p:grpSp>
          <p:nvGrpSpPr>
            <p:cNvPr id="222" name="Group 221"/>
            <p:cNvGrpSpPr/>
            <p:nvPr/>
          </p:nvGrpSpPr>
          <p:grpSpPr>
            <a:xfrm>
              <a:off x="3497121" y="1909532"/>
              <a:ext cx="3136279" cy="2250244"/>
              <a:chOff x="3497121" y="1909532"/>
              <a:chExt cx="3136279" cy="2250244"/>
            </a:xfrm>
          </p:grpSpPr>
          <p:cxnSp>
            <p:nvCxnSpPr>
              <p:cNvPr id="65" name="Straight Arrow Connector 64"/>
              <p:cNvCxnSpPr/>
              <p:nvPr/>
            </p:nvCxnSpPr>
            <p:spPr bwMode="auto">
              <a:xfrm>
                <a:off x="3497121" y="3078353"/>
                <a:ext cx="1669838" cy="0"/>
              </a:xfrm>
              <a:prstGeom prst="straightConnector1">
                <a:avLst/>
              </a:prstGeom>
              <a:noFill/>
              <a:ln w="57150" cap="flat" cmpd="sng" algn="ctr">
                <a:solidFill>
                  <a:srgbClr val="FF0000"/>
                </a:solidFill>
                <a:prstDash val="solid"/>
                <a:round/>
                <a:headEnd type="none" w="med" len="med"/>
                <a:tailEnd type="arrow" w="med" len="med"/>
              </a:ln>
              <a:effectLst/>
            </p:spPr>
          </p:cxnSp>
          <p:grpSp>
            <p:nvGrpSpPr>
              <p:cNvPr id="221" name="Group 220"/>
              <p:cNvGrpSpPr/>
              <p:nvPr/>
            </p:nvGrpSpPr>
            <p:grpSpPr>
              <a:xfrm>
                <a:off x="5152444" y="1909532"/>
                <a:ext cx="1480956" cy="2250244"/>
                <a:chOff x="5152444" y="1909532"/>
                <a:chExt cx="1480956" cy="2250244"/>
              </a:xfrm>
            </p:grpSpPr>
            <p:sp>
              <p:nvSpPr>
                <p:cNvPr id="62" name="TextBox 61"/>
                <p:cNvSpPr txBox="1"/>
                <p:nvPr/>
              </p:nvSpPr>
              <p:spPr>
                <a:xfrm>
                  <a:off x="5152444" y="1909532"/>
                  <a:ext cx="1465053" cy="2250244"/>
                </a:xfrm>
                <a:prstGeom prst="rect">
                  <a:avLst/>
                </a:prstGeom>
                <a:gradFill>
                  <a:gsLst>
                    <a:gs pos="0">
                      <a:srgbClr val="D6B19C"/>
                    </a:gs>
                    <a:gs pos="0">
                      <a:srgbClr val="D49E6C"/>
                    </a:gs>
                    <a:gs pos="8000">
                      <a:srgbClr val="A65528"/>
                    </a:gs>
                    <a:gs pos="46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noAutofit/>
                </a:bodyPr>
                <a:lstStyle/>
                <a:p>
                  <a:pPr algn="ctr" fontAlgn="auto">
                    <a:spcBef>
                      <a:spcPts val="0"/>
                    </a:spcBef>
                    <a:spcAft>
                      <a:spcPts val="0"/>
                    </a:spcAft>
                  </a:pPr>
                  <a:endParaRPr lang="en-US" sz="1600" dirty="0" smtClean="0">
                    <a:solidFill>
                      <a:schemeClr val="bg1"/>
                    </a:solidFill>
                    <a:latin typeface="Calibri"/>
                  </a:endParaRPr>
                </a:p>
              </p:txBody>
            </p:sp>
            <p:sp>
              <p:nvSpPr>
                <p:cNvPr id="96" name="Rectangle 95"/>
                <p:cNvSpPr/>
                <p:nvPr/>
              </p:nvSpPr>
              <p:spPr bwMode="auto">
                <a:xfrm>
                  <a:off x="5454942" y="2117633"/>
                  <a:ext cx="714679" cy="310101"/>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alibri" pitchFamily="34" charset="0"/>
                      <a:cs typeface="Calibri" pitchFamily="34" charset="0"/>
                    </a:rPr>
                    <a:t>assign</a:t>
                  </a:r>
                </a:p>
              </p:txBody>
            </p:sp>
            <p:sp>
              <p:nvSpPr>
                <p:cNvPr id="97" name="Rectangle 96"/>
                <p:cNvSpPr/>
                <p:nvPr/>
              </p:nvSpPr>
              <p:spPr bwMode="auto">
                <a:xfrm>
                  <a:off x="5454942" y="2781017"/>
                  <a:ext cx="690373" cy="310101"/>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alibri" pitchFamily="34" charset="0"/>
                      <a:cs typeface="Calibri" pitchFamily="34" charset="0"/>
                    </a:rPr>
                    <a:t>while</a:t>
                  </a:r>
                </a:p>
              </p:txBody>
            </p:sp>
            <p:cxnSp>
              <p:nvCxnSpPr>
                <p:cNvPr id="101" name="Straight Connector 100"/>
                <p:cNvCxnSpPr/>
                <p:nvPr/>
              </p:nvCxnSpPr>
              <p:spPr bwMode="auto">
                <a:xfrm>
                  <a:off x="5320814" y="1963010"/>
                  <a:ext cx="0" cy="977962"/>
                </a:xfrm>
                <a:prstGeom prst="line">
                  <a:avLst/>
                </a:prstGeom>
                <a:noFill/>
                <a:ln w="9525" cap="flat" cmpd="sng" algn="ctr">
                  <a:solidFill>
                    <a:schemeClr val="bg1"/>
                  </a:solidFill>
                  <a:prstDash val="solid"/>
                  <a:round/>
                  <a:headEnd type="none" w="med" len="med"/>
                  <a:tailEnd type="none" w="med" len="med"/>
                </a:ln>
                <a:effectLst/>
              </p:spPr>
            </p:cxnSp>
            <p:cxnSp>
              <p:nvCxnSpPr>
                <p:cNvPr id="104" name="Straight Connector 103"/>
                <p:cNvCxnSpPr>
                  <a:stCxn id="96" idx="1"/>
                </p:cNvCxnSpPr>
                <p:nvPr/>
              </p:nvCxnSpPr>
              <p:spPr bwMode="auto">
                <a:xfrm flipH="1">
                  <a:off x="5320814" y="2272684"/>
                  <a:ext cx="134128" cy="0"/>
                </a:xfrm>
                <a:prstGeom prst="line">
                  <a:avLst/>
                </a:prstGeom>
                <a:noFill/>
                <a:ln w="9525" cap="flat" cmpd="sng" algn="ctr">
                  <a:solidFill>
                    <a:schemeClr val="bg1"/>
                  </a:solidFill>
                  <a:prstDash val="solid"/>
                  <a:round/>
                  <a:headEnd type="none" w="med" len="med"/>
                  <a:tailEnd type="none" w="med" len="med"/>
                </a:ln>
                <a:effectLst/>
              </p:spPr>
            </p:cxnSp>
            <p:cxnSp>
              <p:nvCxnSpPr>
                <p:cNvPr id="107" name="Straight Connector 106"/>
                <p:cNvCxnSpPr/>
                <p:nvPr/>
              </p:nvCxnSpPr>
              <p:spPr bwMode="auto">
                <a:xfrm flipH="1" flipV="1">
                  <a:off x="5317708" y="2940971"/>
                  <a:ext cx="134128" cy="1"/>
                </a:xfrm>
                <a:prstGeom prst="line">
                  <a:avLst/>
                </a:prstGeom>
                <a:noFill/>
                <a:ln w="9525" cap="flat" cmpd="sng" algn="ctr">
                  <a:solidFill>
                    <a:schemeClr val="bg1"/>
                  </a:solidFill>
                  <a:prstDash val="solid"/>
                  <a:round/>
                  <a:headEnd type="none" w="med" len="med"/>
                  <a:tailEnd type="none" w="med" len="med"/>
                </a:ln>
                <a:effectLst/>
              </p:spPr>
            </p:cxnSp>
            <p:sp>
              <p:nvSpPr>
                <p:cNvPr id="109" name="Rectangle 108"/>
                <p:cNvSpPr/>
                <p:nvPr/>
              </p:nvSpPr>
              <p:spPr bwMode="auto">
                <a:xfrm>
                  <a:off x="5451836" y="2427734"/>
                  <a:ext cx="412417" cy="233104"/>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en-US" sz="1400" dirty="0">
                      <a:solidFill>
                        <a:schemeClr val="bg1"/>
                      </a:solidFill>
                      <a:latin typeface="Calibri" pitchFamily="34" charset="0"/>
                      <a:cs typeface="Calibri" pitchFamily="34" charset="0"/>
                    </a:rPr>
                    <a:t>i</a:t>
                  </a:r>
                  <a:r>
                    <a:rPr lang="en-US" sz="1400" dirty="0" smtClean="0">
                      <a:solidFill>
                        <a:schemeClr val="bg1"/>
                      </a:solidFill>
                      <a:latin typeface="Calibri" pitchFamily="34" charset="0"/>
                      <a:cs typeface="Calibri" pitchFamily="34" charset="0"/>
                    </a:rPr>
                    <a:t>  0</a:t>
                  </a:r>
                </a:p>
              </p:txBody>
            </p:sp>
            <p:sp>
              <p:nvSpPr>
                <p:cNvPr id="111" name="Oval 110"/>
                <p:cNvSpPr/>
                <p:nvPr/>
              </p:nvSpPr>
              <p:spPr bwMode="auto">
                <a:xfrm>
                  <a:off x="5943765" y="3339544"/>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2" name="Oval 111"/>
                <p:cNvSpPr/>
                <p:nvPr/>
              </p:nvSpPr>
              <p:spPr bwMode="auto">
                <a:xfrm>
                  <a:off x="5700758" y="3632281"/>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3" name="Oval 112"/>
                <p:cNvSpPr/>
                <p:nvPr/>
              </p:nvSpPr>
              <p:spPr bwMode="auto">
                <a:xfrm>
                  <a:off x="6162130" y="354413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7" name="Rectangle 116"/>
                <p:cNvSpPr/>
                <p:nvPr/>
              </p:nvSpPr>
              <p:spPr>
                <a:xfrm>
                  <a:off x="5907174" y="3278490"/>
                  <a:ext cx="287259" cy="338554"/>
                </a:xfrm>
                <a:prstGeom prst="rect">
                  <a:avLst/>
                </a:prstGeom>
              </p:spPr>
              <p:txBody>
                <a:bodyPr wrap="none">
                  <a:spAutoFit/>
                </a:bodyPr>
                <a:lstStyle/>
                <a:p>
                  <a:pPr lvl="0" algn="ctr" fontAlgn="auto">
                    <a:spcBef>
                      <a:spcPts val="0"/>
                    </a:spcBef>
                    <a:spcAft>
                      <a:spcPts val="0"/>
                    </a:spcAft>
                  </a:pPr>
                  <a:r>
                    <a:rPr lang="en-US" sz="1600" dirty="0" smtClean="0">
                      <a:solidFill>
                        <a:srgbClr val="FFFFFF"/>
                      </a:solidFill>
                      <a:latin typeface="Calibri" pitchFamily="34" charset="0"/>
                      <a:cs typeface="Calibri" pitchFamily="34" charset="0"/>
                    </a:rPr>
                    <a:t>+</a:t>
                  </a:r>
                  <a:endParaRPr lang="en-US" sz="1600" dirty="0">
                    <a:solidFill>
                      <a:srgbClr val="FFFFFF"/>
                    </a:solidFill>
                    <a:latin typeface="Calibri"/>
                    <a:cs typeface="+mn-cs"/>
                  </a:endParaRPr>
                </a:p>
              </p:txBody>
            </p:sp>
            <p:sp>
              <p:nvSpPr>
                <p:cNvPr id="118" name="Rectangle 117"/>
                <p:cNvSpPr/>
                <p:nvPr/>
              </p:nvSpPr>
              <p:spPr>
                <a:xfrm>
                  <a:off x="5660700" y="3603334"/>
                  <a:ext cx="287259" cy="338554"/>
                </a:xfrm>
                <a:prstGeom prst="rect">
                  <a:avLst/>
                </a:prstGeom>
              </p:spPr>
              <p:txBody>
                <a:bodyPr wrap="none">
                  <a:spAutoFit/>
                </a:bodyPr>
                <a:lstStyle/>
                <a:p>
                  <a:pPr lvl="0" algn="ctr" fontAlgn="auto">
                    <a:spcBef>
                      <a:spcPts val="0"/>
                    </a:spcBef>
                    <a:spcAft>
                      <a:spcPts val="0"/>
                    </a:spcAft>
                  </a:pPr>
                  <a:r>
                    <a:rPr lang="en-US" sz="1600" dirty="0" smtClean="0">
                      <a:solidFill>
                        <a:srgbClr val="FFFFFF"/>
                      </a:solidFill>
                      <a:latin typeface="Calibri"/>
                      <a:cs typeface="+mn-cs"/>
                    </a:rPr>
                    <a:t>*</a:t>
                  </a:r>
                  <a:endParaRPr lang="en-US" sz="1600" dirty="0">
                    <a:solidFill>
                      <a:srgbClr val="FFFFFF"/>
                    </a:solidFill>
                    <a:latin typeface="Calibri"/>
                    <a:cs typeface="+mn-cs"/>
                  </a:endParaRPr>
                </a:p>
              </p:txBody>
            </p:sp>
            <p:sp>
              <p:nvSpPr>
                <p:cNvPr id="119" name="Rectangle 118"/>
                <p:cNvSpPr/>
                <p:nvPr/>
              </p:nvSpPr>
              <p:spPr>
                <a:xfrm>
                  <a:off x="6122384" y="3494444"/>
                  <a:ext cx="288862" cy="338554"/>
                </a:xfrm>
                <a:prstGeom prst="rect">
                  <a:avLst/>
                </a:prstGeom>
              </p:spPr>
              <p:txBody>
                <a:bodyPr wrap="none">
                  <a:spAutoFit/>
                </a:bodyPr>
                <a:lstStyle/>
                <a:p>
                  <a:pPr lvl="0" algn="ctr" fontAlgn="auto">
                    <a:spcBef>
                      <a:spcPts val="0"/>
                    </a:spcBef>
                    <a:spcAft>
                      <a:spcPts val="0"/>
                    </a:spcAft>
                  </a:pPr>
                  <a:r>
                    <a:rPr lang="en-US" sz="1600" dirty="0" smtClean="0">
                      <a:solidFill>
                        <a:srgbClr val="FFFFFF"/>
                      </a:solidFill>
                      <a:latin typeface="Calibri"/>
                      <a:cs typeface="+mn-cs"/>
                    </a:rPr>
                    <a:t>3</a:t>
                  </a:r>
                  <a:endParaRPr lang="en-US" sz="1600" dirty="0">
                    <a:solidFill>
                      <a:srgbClr val="FFFFFF"/>
                    </a:solidFill>
                    <a:latin typeface="Calibri"/>
                    <a:cs typeface="+mn-cs"/>
                  </a:endParaRPr>
                </a:p>
              </p:txBody>
            </p:sp>
            <p:sp>
              <p:nvSpPr>
                <p:cNvPr id="120" name="Oval 119"/>
                <p:cNvSpPr/>
                <p:nvPr/>
              </p:nvSpPr>
              <p:spPr bwMode="auto">
                <a:xfrm>
                  <a:off x="5526242" y="3854775"/>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1" name="Rectangle 120"/>
                <p:cNvSpPr/>
                <p:nvPr/>
              </p:nvSpPr>
              <p:spPr>
                <a:xfrm>
                  <a:off x="5483179" y="3799816"/>
                  <a:ext cx="288862" cy="338554"/>
                </a:xfrm>
                <a:prstGeom prst="rect">
                  <a:avLst/>
                </a:prstGeom>
              </p:spPr>
              <p:txBody>
                <a:bodyPr wrap="none">
                  <a:spAutoFit/>
                </a:bodyPr>
                <a:lstStyle/>
                <a:p>
                  <a:pPr lvl="0" algn="ctr" fontAlgn="auto">
                    <a:spcBef>
                      <a:spcPts val="0"/>
                    </a:spcBef>
                    <a:spcAft>
                      <a:spcPts val="0"/>
                    </a:spcAft>
                  </a:pPr>
                  <a:r>
                    <a:rPr lang="en-US" sz="1600" dirty="0">
                      <a:solidFill>
                        <a:srgbClr val="FFFFFF"/>
                      </a:solidFill>
                      <a:latin typeface="Calibri"/>
                      <a:cs typeface="+mn-cs"/>
                    </a:rPr>
                    <a:t>7</a:t>
                  </a:r>
                </a:p>
              </p:txBody>
            </p:sp>
            <p:sp>
              <p:nvSpPr>
                <p:cNvPr id="122" name="Oval 121"/>
                <p:cNvSpPr/>
                <p:nvPr/>
              </p:nvSpPr>
              <p:spPr bwMode="auto">
                <a:xfrm>
                  <a:off x="5940074" y="3854775"/>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3" name="Rectangle 122"/>
                <p:cNvSpPr/>
                <p:nvPr/>
              </p:nvSpPr>
              <p:spPr>
                <a:xfrm>
                  <a:off x="5925865" y="3799816"/>
                  <a:ext cx="231154" cy="338554"/>
                </a:xfrm>
                <a:prstGeom prst="rect">
                  <a:avLst/>
                </a:prstGeom>
              </p:spPr>
              <p:txBody>
                <a:bodyPr wrap="none">
                  <a:spAutoFit/>
                </a:bodyPr>
                <a:lstStyle/>
                <a:p>
                  <a:pPr lvl="0" algn="ctr" fontAlgn="auto">
                    <a:spcBef>
                      <a:spcPts val="0"/>
                    </a:spcBef>
                    <a:spcAft>
                      <a:spcPts val="0"/>
                    </a:spcAft>
                  </a:pPr>
                  <a:r>
                    <a:rPr lang="en-US" sz="1600" dirty="0">
                      <a:solidFill>
                        <a:srgbClr val="FFFFFF"/>
                      </a:solidFill>
                      <a:latin typeface="Calibri"/>
                      <a:cs typeface="+mn-cs"/>
                    </a:rPr>
                    <a:t>i</a:t>
                  </a:r>
                </a:p>
              </p:txBody>
            </p:sp>
            <p:cxnSp>
              <p:nvCxnSpPr>
                <p:cNvPr id="124" name="Straight Connector 123"/>
                <p:cNvCxnSpPr>
                  <a:stCxn id="111" idx="3"/>
                  <a:endCxn id="112" idx="7"/>
                </p:cNvCxnSpPr>
                <p:nvPr/>
              </p:nvCxnSpPr>
              <p:spPr bwMode="auto">
                <a:xfrm flipH="1">
                  <a:off x="5870393" y="3522789"/>
                  <a:ext cx="102477" cy="140932"/>
                </a:xfrm>
                <a:prstGeom prst="line">
                  <a:avLst/>
                </a:prstGeom>
                <a:noFill/>
                <a:ln w="9525" cap="flat" cmpd="sng" algn="ctr">
                  <a:solidFill>
                    <a:schemeClr val="bg1"/>
                  </a:solidFill>
                  <a:prstDash val="solid"/>
                  <a:round/>
                  <a:headEnd type="none" w="med" len="med"/>
                  <a:tailEnd type="none" w="med" len="med"/>
                </a:ln>
                <a:effectLst/>
              </p:spPr>
            </p:cxnSp>
            <p:cxnSp>
              <p:nvCxnSpPr>
                <p:cNvPr id="127" name="Straight Connector 126"/>
                <p:cNvCxnSpPr>
                  <a:endCxn id="120" idx="7"/>
                </p:cNvCxnSpPr>
                <p:nvPr/>
              </p:nvCxnSpPr>
              <p:spPr bwMode="auto">
                <a:xfrm flipH="1">
                  <a:off x="5695877" y="3848150"/>
                  <a:ext cx="52663" cy="38065"/>
                </a:xfrm>
                <a:prstGeom prst="line">
                  <a:avLst/>
                </a:prstGeom>
                <a:noFill/>
                <a:ln w="9525" cap="flat" cmpd="sng" algn="ctr">
                  <a:solidFill>
                    <a:schemeClr val="bg1"/>
                  </a:solidFill>
                  <a:prstDash val="solid"/>
                  <a:round/>
                  <a:headEnd type="none" w="med" len="med"/>
                  <a:tailEnd type="none" w="med" len="med"/>
                </a:ln>
                <a:effectLst/>
              </p:spPr>
            </p:cxnSp>
            <p:cxnSp>
              <p:nvCxnSpPr>
                <p:cNvPr id="129" name="Straight Connector 128"/>
                <p:cNvCxnSpPr>
                  <a:stCxn id="111" idx="5"/>
                  <a:endCxn id="113" idx="1"/>
                </p:cNvCxnSpPr>
                <p:nvPr/>
              </p:nvCxnSpPr>
              <p:spPr bwMode="auto">
                <a:xfrm>
                  <a:off x="6113400" y="3522789"/>
                  <a:ext cx="77835" cy="52781"/>
                </a:xfrm>
                <a:prstGeom prst="line">
                  <a:avLst/>
                </a:prstGeom>
                <a:noFill/>
                <a:ln w="9525" cap="flat" cmpd="sng" algn="ctr">
                  <a:solidFill>
                    <a:schemeClr val="bg1"/>
                  </a:solidFill>
                  <a:prstDash val="solid"/>
                  <a:round/>
                  <a:headEnd type="none" w="med" len="med"/>
                  <a:tailEnd type="none" w="med" len="med"/>
                </a:ln>
                <a:effectLst/>
              </p:spPr>
            </p:cxnSp>
            <p:cxnSp>
              <p:nvCxnSpPr>
                <p:cNvPr id="133" name="Straight Connector 132"/>
                <p:cNvCxnSpPr>
                  <a:stCxn id="112" idx="5"/>
                  <a:endCxn id="122" idx="1"/>
                </p:cNvCxnSpPr>
                <p:nvPr/>
              </p:nvCxnSpPr>
              <p:spPr bwMode="auto">
                <a:xfrm>
                  <a:off x="5870393" y="3815526"/>
                  <a:ext cx="98786" cy="70689"/>
                </a:xfrm>
                <a:prstGeom prst="line">
                  <a:avLst/>
                </a:prstGeom>
                <a:noFill/>
                <a:ln w="9525" cap="flat" cmpd="sng" algn="ctr">
                  <a:solidFill>
                    <a:schemeClr val="bg1"/>
                  </a:solidFill>
                  <a:prstDash val="solid"/>
                  <a:round/>
                  <a:headEnd type="none" w="med" len="med"/>
                  <a:tailEnd type="none" w="med" len="med"/>
                </a:ln>
                <a:effectLst/>
              </p:spPr>
            </p:cxnSp>
            <p:sp>
              <p:nvSpPr>
                <p:cNvPr id="137" name="Rectangle 136"/>
                <p:cNvSpPr/>
                <p:nvPr/>
              </p:nvSpPr>
              <p:spPr bwMode="auto">
                <a:xfrm>
                  <a:off x="5173689" y="3196654"/>
                  <a:ext cx="712606" cy="29779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bg1"/>
                      </a:solidFill>
                      <a:effectLst/>
                      <a:latin typeface="Calibri" pitchFamily="34" charset="0"/>
                      <a:cs typeface="Calibri" pitchFamily="34" charset="0"/>
                    </a:rPr>
                    <a:t>assign</a:t>
                  </a:r>
                </a:p>
              </p:txBody>
            </p:sp>
            <p:cxnSp>
              <p:nvCxnSpPr>
                <p:cNvPr id="138" name="Straight Connector 137"/>
                <p:cNvCxnSpPr>
                  <a:stCxn id="137" idx="0"/>
                </p:cNvCxnSpPr>
                <p:nvPr/>
              </p:nvCxnSpPr>
              <p:spPr bwMode="auto">
                <a:xfrm flipV="1">
                  <a:off x="5529992" y="3101410"/>
                  <a:ext cx="119604" cy="95244"/>
                </a:xfrm>
                <a:prstGeom prst="line">
                  <a:avLst/>
                </a:prstGeom>
                <a:noFill/>
                <a:ln w="9525" cap="flat" cmpd="sng" algn="ctr">
                  <a:solidFill>
                    <a:schemeClr val="bg1"/>
                  </a:solidFill>
                  <a:prstDash val="solid"/>
                  <a:round/>
                  <a:headEnd type="none" w="med" len="med"/>
                  <a:tailEnd type="none" w="med" len="med"/>
                </a:ln>
                <a:effectLst/>
              </p:spPr>
            </p:cxnSp>
            <p:sp>
              <p:nvSpPr>
                <p:cNvPr id="142" name="Rectangle 141"/>
                <p:cNvSpPr/>
                <p:nvPr/>
              </p:nvSpPr>
              <p:spPr>
                <a:xfrm>
                  <a:off x="5157787" y="3437219"/>
                  <a:ext cx="453970" cy="338554"/>
                </a:xfrm>
                <a:prstGeom prst="rect">
                  <a:avLst/>
                </a:prstGeom>
              </p:spPr>
              <p:txBody>
                <a:bodyPr wrap="none">
                  <a:spAutoFit/>
                </a:bodyPr>
                <a:lstStyle/>
                <a:p>
                  <a:r>
                    <a:rPr lang="en-US" sz="1600" dirty="0" smtClean="0">
                      <a:solidFill>
                        <a:srgbClr val="FFFFFF"/>
                      </a:solidFill>
                      <a:latin typeface="Calibri" pitchFamily="34" charset="0"/>
                      <a:cs typeface="Calibri" pitchFamily="34" charset="0"/>
                    </a:rPr>
                    <a:t>a[i]</a:t>
                  </a:r>
                  <a:endParaRPr lang="en-US" dirty="0"/>
                </a:p>
              </p:txBody>
            </p:sp>
            <p:cxnSp>
              <p:nvCxnSpPr>
                <p:cNvPr id="144" name="Straight Connector 143"/>
                <p:cNvCxnSpPr>
                  <a:stCxn id="137" idx="3"/>
                  <a:endCxn id="111" idx="1"/>
                </p:cNvCxnSpPr>
                <p:nvPr/>
              </p:nvCxnSpPr>
              <p:spPr bwMode="auto">
                <a:xfrm>
                  <a:off x="5886295" y="3345549"/>
                  <a:ext cx="86575" cy="25435"/>
                </a:xfrm>
                <a:prstGeom prst="line">
                  <a:avLst/>
                </a:prstGeom>
                <a:noFill/>
                <a:ln w="9525" cap="flat" cmpd="sng" algn="ctr">
                  <a:solidFill>
                    <a:schemeClr val="bg1"/>
                  </a:solidFill>
                  <a:prstDash val="solid"/>
                  <a:round/>
                  <a:headEnd type="none" w="med" len="med"/>
                  <a:tailEnd type="none" w="med" len="med"/>
                </a:ln>
                <a:effectLst/>
              </p:spPr>
            </p:cxnSp>
            <p:sp>
              <p:nvSpPr>
                <p:cNvPr id="150" name="Oval 149"/>
                <p:cNvSpPr/>
                <p:nvPr/>
              </p:nvSpPr>
              <p:spPr bwMode="auto">
                <a:xfrm>
                  <a:off x="6253831" y="282391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1" name="Rectangle 150"/>
                <p:cNvSpPr/>
                <p:nvPr/>
              </p:nvSpPr>
              <p:spPr>
                <a:xfrm>
                  <a:off x="6217240" y="2762856"/>
                  <a:ext cx="287259" cy="338554"/>
                </a:xfrm>
                <a:prstGeom prst="rect">
                  <a:avLst/>
                </a:prstGeom>
              </p:spPr>
              <p:txBody>
                <a:bodyPr wrap="none">
                  <a:spAutoFit/>
                </a:bodyPr>
                <a:lstStyle/>
                <a:p>
                  <a:pPr lvl="0" algn="ctr" fontAlgn="auto">
                    <a:spcBef>
                      <a:spcPts val="0"/>
                    </a:spcBef>
                    <a:spcAft>
                      <a:spcPts val="0"/>
                    </a:spcAft>
                  </a:pPr>
                  <a:r>
                    <a:rPr lang="en-US" sz="1600" dirty="0">
                      <a:solidFill>
                        <a:srgbClr val="FFFFFF"/>
                      </a:solidFill>
                      <a:latin typeface="Calibri" pitchFamily="34" charset="0"/>
                      <a:cs typeface="Calibri" pitchFamily="34" charset="0"/>
                    </a:rPr>
                    <a:t>&lt;</a:t>
                  </a:r>
                  <a:endParaRPr lang="en-US" sz="1600" dirty="0">
                    <a:solidFill>
                      <a:srgbClr val="FFFFFF"/>
                    </a:solidFill>
                    <a:latin typeface="Calibri"/>
                    <a:cs typeface="+mn-cs"/>
                  </a:endParaRPr>
                </a:p>
              </p:txBody>
            </p:sp>
            <p:sp>
              <p:nvSpPr>
                <p:cNvPr id="152" name="Oval 151"/>
                <p:cNvSpPr/>
                <p:nvPr/>
              </p:nvSpPr>
              <p:spPr bwMode="auto">
                <a:xfrm>
                  <a:off x="6115583" y="307835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3" name="Rectangle 152"/>
                <p:cNvSpPr/>
                <p:nvPr/>
              </p:nvSpPr>
              <p:spPr>
                <a:xfrm>
                  <a:off x="6101374" y="3023391"/>
                  <a:ext cx="231154" cy="338554"/>
                </a:xfrm>
                <a:prstGeom prst="rect">
                  <a:avLst/>
                </a:prstGeom>
              </p:spPr>
              <p:txBody>
                <a:bodyPr wrap="none">
                  <a:spAutoFit/>
                </a:bodyPr>
                <a:lstStyle/>
                <a:p>
                  <a:pPr lvl="0" algn="ctr" fontAlgn="auto">
                    <a:spcBef>
                      <a:spcPts val="0"/>
                    </a:spcBef>
                    <a:spcAft>
                      <a:spcPts val="0"/>
                    </a:spcAft>
                  </a:pPr>
                  <a:r>
                    <a:rPr lang="en-US" sz="1600" dirty="0">
                      <a:solidFill>
                        <a:srgbClr val="FFFFFF"/>
                      </a:solidFill>
                      <a:latin typeface="Calibri"/>
                      <a:cs typeface="+mn-cs"/>
                    </a:rPr>
                    <a:t>i</a:t>
                  </a:r>
                </a:p>
              </p:txBody>
            </p:sp>
            <p:sp>
              <p:nvSpPr>
                <p:cNvPr id="154" name="Oval 153"/>
                <p:cNvSpPr/>
                <p:nvPr/>
              </p:nvSpPr>
              <p:spPr bwMode="auto">
                <a:xfrm>
                  <a:off x="6369103" y="3078353"/>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5" name="Rectangle 154"/>
                <p:cNvSpPr/>
                <p:nvPr/>
              </p:nvSpPr>
              <p:spPr>
                <a:xfrm>
                  <a:off x="6291640" y="3047247"/>
                  <a:ext cx="341760" cy="276999"/>
                </a:xfrm>
                <a:prstGeom prst="rect">
                  <a:avLst/>
                </a:prstGeom>
              </p:spPr>
              <p:txBody>
                <a:bodyPr wrap="none">
                  <a:spAutoFit/>
                </a:bodyPr>
                <a:lstStyle/>
                <a:p>
                  <a:pPr lvl="0" algn="ctr" fontAlgn="auto">
                    <a:spcBef>
                      <a:spcPts val="0"/>
                    </a:spcBef>
                    <a:spcAft>
                      <a:spcPts val="0"/>
                    </a:spcAft>
                  </a:pPr>
                  <a:r>
                    <a:rPr lang="en-US" sz="1200" dirty="0" smtClean="0">
                      <a:solidFill>
                        <a:srgbClr val="FFFFFF"/>
                      </a:solidFill>
                      <a:latin typeface="Calibri"/>
                      <a:cs typeface="+mn-cs"/>
                    </a:rPr>
                    <a:t>10</a:t>
                  </a:r>
                  <a:endParaRPr lang="en-US" sz="1200" dirty="0">
                    <a:solidFill>
                      <a:srgbClr val="FFFFFF"/>
                    </a:solidFill>
                    <a:latin typeface="Calibri"/>
                    <a:cs typeface="+mn-cs"/>
                  </a:endParaRPr>
                </a:p>
              </p:txBody>
            </p:sp>
            <p:cxnSp>
              <p:nvCxnSpPr>
                <p:cNvPr id="156" name="Straight Connector 155"/>
                <p:cNvCxnSpPr>
                  <a:stCxn id="150" idx="3"/>
                  <a:endCxn id="152" idx="0"/>
                </p:cNvCxnSpPr>
                <p:nvPr/>
              </p:nvCxnSpPr>
              <p:spPr bwMode="auto">
                <a:xfrm flipH="1">
                  <a:off x="6214953" y="3007155"/>
                  <a:ext cx="67983" cy="71195"/>
                </a:xfrm>
                <a:prstGeom prst="line">
                  <a:avLst/>
                </a:prstGeom>
                <a:noFill/>
                <a:ln w="9525" cap="flat" cmpd="sng" algn="ctr">
                  <a:solidFill>
                    <a:schemeClr val="bg1"/>
                  </a:solidFill>
                  <a:prstDash val="solid"/>
                  <a:round/>
                  <a:headEnd type="none" w="med" len="med"/>
                  <a:tailEnd type="none" w="med" len="med"/>
                </a:ln>
                <a:effectLst/>
              </p:spPr>
            </p:cxnSp>
            <p:cxnSp>
              <p:nvCxnSpPr>
                <p:cNvPr id="165" name="Straight Connector 164"/>
                <p:cNvCxnSpPr>
                  <a:stCxn id="150" idx="5"/>
                  <a:endCxn id="154" idx="0"/>
                </p:cNvCxnSpPr>
                <p:nvPr/>
              </p:nvCxnSpPr>
              <p:spPr bwMode="auto">
                <a:xfrm>
                  <a:off x="6423466" y="3007155"/>
                  <a:ext cx="45007" cy="71198"/>
                </a:xfrm>
                <a:prstGeom prst="line">
                  <a:avLst/>
                </a:prstGeom>
                <a:noFill/>
                <a:ln w="9525" cap="flat" cmpd="sng" algn="ctr">
                  <a:solidFill>
                    <a:schemeClr val="bg1"/>
                  </a:solidFill>
                  <a:prstDash val="solid"/>
                  <a:round/>
                  <a:headEnd type="none" w="med" len="med"/>
                  <a:tailEnd type="none" w="med" len="med"/>
                </a:ln>
                <a:effectLst/>
              </p:spPr>
            </p:cxnSp>
            <p:cxnSp>
              <p:nvCxnSpPr>
                <p:cNvPr id="168" name="Straight Connector 167"/>
                <p:cNvCxnSpPr>
                  <a:stCxn id="150" idx="2"/>
                  <a:endCxn id="97" idx="3"/>
                </p:cNvCxnSpPr>
                <p:nvPr/>
              </p:nvCxnSpPr>
              <p:spPr bwMode="auto">
                <a:xfrm flipH="1">
                  <a:off x="6145315" y="2931253"/>
                  <a:ext cx="108516" cy="4815"/>
                </a:xfrm>
                <a:prstGeom prst="line">
                  <a:avLst/>
                </a:prstGeom>
                <a:noFill/>
                <a:ln w="9525" cap="flat" cmpd="sng" algn="ctr">
                  <a:solidFill>
                    <a:schemeClr val="bg1"/>
                  </a:solidFill>
                  <a:prstDash val="solid"/>
                  <a:round/>
                  <a:headEnd type="none" w="med" len="med"/>
                  <a:tailEnd type="none" w="med" len="med"/>
                </a:ln>
                <a:effectLst/>
              </p:spPr>
            </p:cxnSp>
          </p:grpSp>
        </p:grpSp>
      </p:grpSp>
      <p:grpSp>
        <p:nvGrpSpPr>
          <p:cNvPr id="224" name="Group 223"/>
          <p:cNvGrpSpPr/>
          <p:nvPr/>
        </p:nvGrpSpPr>
        <p:grpSpPr>
          <a:xfrm>
            <a:off x="6472357" y="2273677"/>
            <a:ext cx="2024102" cy="1569660"/>
            <a:chOff x="6617497" y="2273677"/>
            <a:chExt cx="2024102" cy="1569660"/>
          </a:xfrm>
        </p:grpSpPr>
        <p:sp>
          <p:nvSpPr>
            <p:cNvPr id="92" name="TextBox 91"/>
            <p:cNvSpPr txBox="1"/>
            <p:nvPr/>
          </p:nvSpPr>
          <p:spPr>
            <a:xfrm>
              <a:off x="7370953" y="2273677"/>
              <a:ext cx="1270646" cy="1569660"/>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endParaRPr lang="en-US" sz="1600" dirty="0" smtClean="0">
                <a:solidFill>
                  <a:schemeClr val="bg1"/>
                </a:solidFill>
                <a:latin typeface="Calibri"/>
              </a:endParaRPr>
            </a:p>
            <a:p>
              <a:pPr algn="ctr" fontAlgn="auto">
                <a:spcBef>
                  <a:spcPts val="0"/>
                </a:spcBef>
                <a:spcAft>
                  <a:spcPts val="0"/>
                </a:spcAft>
              </a:pPr>
              <a:endParaRPr lang="en-US" sz="1600" dirty="0">
                <a:solidFill>
                  <a:schemeClr val="bg1"/>
                </a:solidFill>
                <a:latin typeface="Calibri"/>
              </a:endParaRPr>
            </a:p>
            <a:p>
              <a:pPr algn="ctr" fontAlgn="auto">
                <a:spcBef>
                  <a:spcPts val="0"/>
                </a:spcBef>
                <a:spcAft>
                  <a:spcPts val="0"/>
                </a:spcAft>
              </a:pPr>
              <a:endParaRPr lang="en-US" sz="1600" dirty="0" smtClean="0">
                <a:solidFill>
                  <a:schemeClr val="bg1"/>
                </a:solidFill>
                <a:latin typeface="Calibri"/>
              </a:endParaRPr>
            </a:p>
            <a:p>
              <a:pPr algn="ctr" fontAlgn="auto">
                <a:spcBef>
                  <a:spcPts val="0"/>
                </a:spcBef>
                <a:spcAft>
                  <a:spcPts val="0"/>
                </a:spcAft>
              </a:pPr>
              <a:endParaRPr lang="en-US" sz="1600" dirty="0">
                <a:solidFill>
                  <a:schemeClr val="bg1"/>
                </a:solidFill>
                <a:latin typeface="Calibri"/>
              </a:endParaRPr>
            </a:p>
            <a:p>
              <a:pPr algn="ctr" fontAlgn="auto">
                <a:spcBef>
                  <a:spcPts val="0"/>
                </a:spcBef>
                <a:spcAft>
                  <a:spcPts val="0"/>
                </a:spcAft>
              </a:pPr>
              <a:endParaRPr lang="en-US" sz="1600" dirty="0" smtClean="0">
                <a:solidFill>
                  <a:schemeClr val="bg1"/>
                </a:solidFill>
                <a:latin typeface="Calibri"/>
              </a:endParaRPr>
            </a:p>
            <a:p>
              <a:pPr algn="ctr" fontAlgn="auto">
                <a:spcBef>
                  <a:spcPts val="0"/>
                </a:spcBef>
                <a:spcAft>
                  <a:spcPts val="0"/>
                </a:spcAft>
              </a:pPr>
              <a:endParaRPr lang="en-US" sz="1600" dirty="0">
                <a:solidFill>
                  <a:schemeClr val="bg1"/>
                </a:solidFill>
                <a:latin typeface="Calibri"/>
              </a:endParaRPr>
            </a:p>
          </p:txBody>
        </p:sp>
        <p:cxnSp>
          <p:nvCxnSpPr>
            <p:cNvPr id="175" name="Straight Arrow Connector 174"/>
            <p:cNvCxnSpPr/>
            <p:nvPr/>
          </p:nvCxnSpPr>
          <p:spPr bwMode="auto">
            <a:xfrm>
              <a:off x="6617497" y="3034654"/>
              <a:ext cx="767970" cy="23853"/>
            </a:xfrm>
            <a:prstGeom prst="straightConnector1">
              <a:avLst/>
            </a:prstGeom>
            <a:noFill/>
            <a:ln w="57150" cap="flat" cmpd="sng" algn="ctr">
              <a:solidFill>
                <a:srgbClr val="FF0000"/>
              </a:solidFill>
              <a:prstDash val="solid"/>
              <a:round/>
              <a:headEnd type="none" w="med" len="med"/>
              <a:tailEnd type="arrow" w="med" len="med"/>
            </a:ln>
            <a:effectLst/>
          </p:spPr>
        </p:cxnSp>
      </p:grpSp>
      <p:cxnSp>
        <p:nvCxnSpPr>
          <p:cNvPr id="181" name="Straight Arrow Connector 180"/>
          <p:cNvCxnSpPr/>
          <p:nvPr/>
        </p:nvCxnSpPr>
        <p:spPr bwMode="auto">
          <a:xfrm>
            <a:off x="8506084" y="3034654"/>
            <a:ext cx="257411" cy="1316476"/>
          </a:xfrm>
          <a:prstGeom prst="bentConnector2">
            <a:avLst/>
          </a:prstGeom>
          <a:noFill/>
          <a:ln w="76200" cap="flat" cmpd="sng" algn="ctr">
            <a:solidFill>
              <a:srgbClr val="FF0000"/>
            </a:solidFill>
            <a:prstDash val="solid"/>
            <a:round/>
            <a:headEnd type="none" w="med" len="med"/>
            <a:tailEnd type="none" w="med" len="med"/>
          </a:ln>
          <a:effectLst/>
        </p:spPr>
      </p:cxnSp>
      <p:grpSp>
        <p:nvGrpSpPr>
          <p:cNvPr id="207" name="Group 206"/>
          <p:cNvGrpSpPr/>
          <p:nvPr/>
        </p:nvGrpSpPr>
        <p:grpSpPr>
          <a:xfrm>
            <a:off x="7750495" y="2296530"/>
            <a:ext cx="456658" cy="1399694"/>
            <a:chOff x="7617350" y="2296530"/>
            <a:chExt cx="456658" cy="1399694"/>
          </a:xfrm>
        </p:grpSpPr>
        <p:sp>
          <p:nvSpPr>
            <p:cNvPr id="173" name="Oval 172"/>
            <p:cNvSpPr/>
            <p:nvPr/>
          </p:nvSpPr>
          <p:spPr bwMode="auto">
            <a:xfrm>
              <a:off x="7707246" y="2417070"/>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74" name="Oval 173"/>
            <p:cNvSpPr/>
            <p:nvPr/>
          </p:nvSpPr>
          <p:spPr bwMode="auto">
            <a:xfrm>
              <a:off x="7713597" y="2899812"/>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86" name="Oval 185"/>
            <p:cNvSpPr/>
            <p:nvPr/>
          </p:nvSpPr>
          <p:spPr bwMode="auto">
            <a:xfrm>
              <a:off x="7707246" y="3377824"/>
              <a:ext cx="198740" cy="214685"/>
            </a:xfrm>
            <a:prstGeom prst="ellipse">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93" name="Straight Arrow Connector 192"/>
            <p:cNvCxnSpPr>
              <a:stCxn id="173" idx="4"/>
              <a:endCxn id="174" idx="0"/>
            </p:cNvCxnSpPr>
            <p:nvPr/>
          </p:nvCxnSpPr>
          <p:spPr bwMode="auto">
            <a:xfrm>
              <a:off x="7806616" y="2631755"/>
              <a:ext cx="6351" cy="268057"/>
            </a:xfrm>
            <a:prstGeom prst="straightConnector1">
              <a:avLst/>
            </a:prstGeom>
            <a:noFill/>
            <a:ln w="9525" cap="flat" cmpd="sng" algn="ctr">
              <a:solidFill>
                <a:schemeClr val="bg1"/>
              </a:solidFill>
              <a:prstDash val="solid"/>
              <a:round/>
              <a:headEnd type="none" w="med" len="med"/>
              <a:tailEnd type="arrow"/>
            </a:ln>
            <a:effectLst/>
          </p:spPr>
        </p:cxnSp>
        <p:cxnSp>
          <p:nvCxnSpPr>
            <p:cNvPr id="194" name="Straight Arrow Connector 193"/>
            <p:cNvCxnSpPr>
              <a:stCxn id="174" idx="4"/>
              <a:endCxn id="186" idx="0"/>
            </p:cNvCxnSpPr>
            <p:nvPr/>
          </p:nvCxnSpPr>
          <p:spPr bwMode="auto">
            <a:xfrm flipH="1">
              <a:off x="7806616" y="3114497"/>
              <a:ext cx="6351" cy="263327"/>
            </a:xfrm>
            <a:prstGeom prst="straightConnector1">
              <a:avLst/>
            </a:prstGeom>
            <a:noFill/>
            <a:ln w="9525" cap="flat" cmpd="sng" algn="ctr">
              <a:solidFill>
                <a:schemeClr val="bg1"/>
              </a:solidFill>
              <a:prstDash val="solid"/>
              <a:round/>
              <a:headEnd type="none" w="med" len="med"/>
              <a:tailEnd type="arrow"/>
            </a:ln>
            <a:effectLst/>
          </p:spPr>
        </p:cxnSp>
        <p:cxnSp>
          <p:nvCxnSpPr>
            <p:cNvPr id="199" name="Curved Connector 198"/>
            <p:cNvCxnSpPr/>
            <p:nvPr/>
          </p:nvCxnSpPr>
          <p:spPr bwMode="auto">
            <a:xfrm rot="10800000">
              <a:off x="7707246" y="2524413"/>
              <a:ext cx="12700" cy="960754"/>
            </a:xfrm>
            <a:prstGeom prst="curvedConnector3">
              <a:avLst>
                <a:gd name="adj1" fmla="val 3678260"/>
              </a:avLst>
            </a:prstGeom>
            <a:noFill/>
            <a:ln w="9525" cap="flat" cmpd="sng" algn="ctr">
              <a:solidFill>
                <a:schemeClr val="bg1"/>
              </a:solidFill>
              <a:prstDash val="solid"/>
              <a:round/>
              <a:headEnd type="none" w="med" len="med"/>
              <a:tailEnd type="arrow"/>
            </a:ln>
            <a:effectLst/>
          </p:spPr>
        </p:cxnSp>
        <p:cxnSp>
          <p:nvCxnSpPr>
            <p:cNvPr id="202" name="Straight Arrow Connector 201"/>
            <p:cNvCxnSpPr/>
            <p:nvPr/>
          </p:nvCxnSpPr>
          <p:spPr bwMode="auto">
            <a:xfrm>
              <a:off x="7617350" y="2296530"/>
              <a:ext cx="187426" cy="134029"/>
            </a:xfrm>
            <a:prstGeom prst="straightConnector1">
              <a:avLst/>
            </a:prstGeom>
            <a:noFill/>
            <a:ln w="9525" cap="flat" cmpd="sng" algn="ctr">
              <a:solidFill>
                <a:schemeClr val="bg1"/>
              </a:solidFill>
              <a:prstDash val="solid"/>
              <a:round/>
              <a:headEnd type="none" w="med" len="med"/>
              <a:tailEnd type="arrow"/>
            </a:ln>
            <a:effectLst/>
          </p:spPr>
        </p:cxnSp>
        <p:cxnSp>
          <p:nvCxnSpPr>
            <p:cNvPr id="204" name="Straight Arrow Connector 203"/>
            <p:cNvCxnSpPr/>
            <p:nvPr/>
          </p:nvCxnSpPr>
          <p:spPr bwMode="auto">
            <a:xfrm>
              <a:off x="7886582" y="3562195"/>
              <a:ext cx="187426" cy="134029"/>
            </a:xfrm>
            <a:prstGeom prst="straightConnector1">
              <a:avLst/>
            </a:prstGeom>
            <a:noFill/>
            <a:ln w="9525" cap="flat" cmpd="sng" algn="ctr">
              <a:solidFill>
                <a:schemeClr val="bg1"/>
              </a:solidFill>
              <a:prstDash val="solid"/>
              <a:round/>
              <a:headEnd type="none" w="med" len="med"/>
              <a:tailEnd type="arrow"/>
            </a:ln>
            <a:effectLst/>
          </p:spPr>
        </p:cxnSp>
      </p:grpSp>
      <p:sp>
        <p:nvSpPr>
          <p:cNvPr id="219" name="Rectangle 218"/>
          <p:cNvSpPr/>
          <p:nvPr/>
        </p:nvSpPr>
        <p:spPr>
          <a:xfrm>
            <a:off x="7427239" y="3815526"/>
            <a:ext cx="1316066" cy="461665"/>
          </a:xfrm>
          <a:prstGeom prst="rect">
            <a:avLst/>
          </a:prstGeom>
        </p:spPr>
        <p:txBody>
          <a:bodyPr wrap="none">
            <a:spAutoFit/>
          </a:bodyPr>
          <a:lstStyle/>
          <a:p>
            <a:r>
              <a:rPr lang="en-US" dirty="0" smtClean="0">
                <a:latin typeface="Calibri" pitchFamily="34" charset="0"/>
                <a:cs typeface="Calibri" pitchFamily="34" charset="0"/>
              </a:rPr>
              <a:t>code gen</a:t>
            </a:r>
            <a:endParaRPr lang="en-US" dirty="0">
              <a:latin typeface="Calibri" pitchFamily="34" charset="0"/>
              <a:cs typeface="Calibri" pitchFamily="34" charset="0"/>
            </a:endParaRPr>
          </a:p>
        </p:txBody>
      </p:sp>
      <p:grpSp>
        <p:nvGrpSpPr>
          <p:cNvPr id="225" name="Group 224"/>
          <p:cNvGrpSpPr/>
          <p:nvPr/>
        </p:nvGrpSpPr>
        <p:grpSpPr>
          <a:xfrm>
            <a:off x="6749156" y="1852551"/>
            <a:ext cx="1940085" cy="719980"/>
            <a:chOff x="6894296" y="1852551"/>
            <a:chExt cx="1940085" cy="719980"/>
          </a:xfrm>
        </p:grpSpPr>
        <p:sp>
          <p:nvSpPr>
            <p:cNvPr id="218" name="Freeform 217"/>
            <p:cNvSpPr/>
            <p:nvPr/>
          </p:nvSpPr>
          <p:spPr>
            <a:xfrm>
              <a:off x="8230377" y="2014984"/>
              <a:ext cx="604004" cy="557547"/>
            </a:xfrm>
            <a:custGeom>
              <a:avLst/>
              <a:gdLst>
                <a:gd name="connsiteX0" fmla="*/ 725332 w 725332"/>
                <a:gd name="connsiteY0" fmla="*/ 333218 h 582936"/>
                <a:gd name="connsiteX1" fmla="*/ 351621 w 725332"/>
                <a:gd name="connsiteY1" fmla="*/ 579709 h 582936"/>
                <a:gd name="connsiteX2" fmla="*/ 1763 w 725332"/>
                <a:gd name="connsiteY2" fmla="*/ 444536 h 582936"/>
                <a:gd name="connsiteX3" fmla="*/ 216448 w 725332"/>
                <a:gd name="connsiteY3" fmla="*/ 39020 h 582936"/>
                <a:gd name="connsiteX4" fmla="*/ 224400 w 725332"/>
                <a:gd name="connsiteY4" fmla="*/ 39020 h 582936"/>
                <a:gd name="connsiteX0" fmla="*/ 723633 w 723633"/>
                <a:gd name="connsiteY0" fmla="*/ 333218 h 676760"/>
                <a:gd name="connsiteX1" fmla="*/ 198848 w 723633"/>
                <a:gd name="connsiteY1" fmla="*/ 675124 h 676760"/>
                <a:gd name="connsiteX2" fmla="*/ 64 w 723633"/>
                <a:gd name="connsiteY2" fmla="*/ 444536 h 676760"/>
                <a:gd name="connsiteX3" fmla="*/ 214749 w 723633"/>
                <a:gd name="connsiteY3" fmla="*/ 39020 h 676760"/>
                <a:gd name="connsiteX4" fmla="*/ 222701 w 723633"/>
                <a:gd name="connsiteY4" fmla="*/ 39020 h 676760"/>
                <a:gd name="connsiteX0" fmla="*/ 811067 w 811067"/>
                <a:gd name="connsiteY0" fmla="*/ 330988 h 673626"/>
                <a:gd name="connsiteX1" fmla="*/ 286282 w 811067"/>
                <a:gd name="connsiteY1" fmla="*/ 672894 h 673626"/>
                <a:gd name="connsiteX2" fmla="*/ 33 w 811067"/>
                <a:gd name="connsiteY2" fmla="*/ 410501 h 673626"/>
                <a:gd name="connsiteX3" fmla="*/ 302183 w 811067"/>
                <a:gd name="connsiteY3" fmla="*/ 36790 h 673626"/>
                <a:gd name="connsiteX4" fmla="*/ 310135 w 811067"/>
                <a:gd name="connsiteY4" fmla="*/ 36790 h 673626"/>
                <a:gd name="connsiteX0" fmla="*/ 604328 w 604328"/>
                <a:gd name="connsiteY0" fmla="*/ 354842 h 673267"/>
                <a:gd name="connsiteX1" fmla="*/ 286277 w 604328"/>
                <a:gd name="connsiteY1" fmla="*/ 672894 h 673267"/>
                <a:gd name="connsiteX2" fmla="*/ 28 w 604328"/>
                <a:gd name="connsiteY2" fmla="*/ 410501 h 673267"/>
                <a:gd name="connsiteX3" fmla="*/ 302178 w 604328"/>
                <a:gd name="connsiteY3" fmla="*/ 36790 h 673267"/>
                <a:gd name="connsiteX4" fmla="*/ 310130 w 604328"/>
                <a:gd name="connsiteY4" fmla="*/ 36790 h 673267"/>
                <a:gd name="connsiteX0" fmla="*/ 604328 w 604328"/>
                <a:gd name="connsiteY0" fmla="*/ 354842 h 673341"/>
                <a:gd name="connsiteX1" fmla="*/ 286277 w 604328"/>
                <a:gd name="connsiteY1" fmla="*/ 672894 h 673341"/>
                <a:gd name="connsiteX2" fmla="*/ 28 w 604328"/>
                <a:gd name="connsiteY2" fmla="*/ 410501 h 673341"/>
                <a:gd name="connsiteX3" fmla="*/ 302178 w 604328"/>
                <a:gd name="connsiteY3" fmla="*/ 36790 h 673341"/>
                <a:gd name="connsiteX4" fmla="*/ 310130 w 604328"/>
                <a:gd name="connsiteY4" fmla="*/ 36790 h 673341"/>
                <a:gd name="connsiteX0" fmla="*/ 604328 w 604328"/>
                <a:gd name="connsiteY0" fmla="*/ 363027 h 681526"/>
                <a:gd name="connsiteX1" fmla="*/ 286277 w 604328"/>
                <a:gd name="connsiteY1" fmla="*/ 681079 h 681526"/>
                <a:gd name="connsiteX2" fmla="*/ 28 w 604328"/>
                <a:gd name="connsiteY2" fmla="*/ 418686 h 681526"/>
                <a:gd name="connsiteX3" fmla="*/ 302178 w 604328"/>
                <a:gd name="connsiteY3" fmla="*/ 44975 h 681526"/>
                <a:gd name="connsiteX4" fmla="*/ 87494 w 604328"/>
                <a:gd name="connsiteY4" fmla="*/ 29072 h 681526"/>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00 w 604300"/>
                <a:gd name="connsiteY0" fmla="*/ 318052 h 389433"/>
                <a:gd name="connsiteX1" fmla="*/ 0 w 604300"/>
                <a:gd name="connsiteY1" fmla="*/ 373711 h 389433"/>
                <a:gd name="connsiteX2" fmla="*/ 302150 w 604300"/>
                <a:gd name="connsiteY2" fmla="*/ 0 h 389433"/>
                <a:gd name="connsiteX0" fmla="*/ 580447 w 580447"/>
                <a:gd name="connsiteY0" fmla="*/ 318052 h 501328"/>
                <a:gd name="connsiteX1" fmla="*/ 0 w 580447"/>
                <a:gd name="connsiteY1" fmla="*/ 492981 h 501328"/>
                <a:gd name="connsiteX2" fmla="*/ 278297 w 580447"/>
                <a:gd name="connsiteY2" fmla="*/ 0 h 501328"/>
                <a:gd name="connsiteX0" fmla="*/ 643051 w 643051"/>
                <a:gd name="connsiteY0" fmla="*/ 318052 h 567404"/>
                <a:gd name="connsiteX1" fmla="*/ 62604 w 643051"/>
                <a:gd name="connsiteY1" fmla="*/ 492981 h 567404"/>
                <a:gd name="connsiteX2" fmla="*/ 340901 w 643051"/>
                <a:gd name="connsiteY2" fmla="*/ 0 h 567404"/>
                <a:gd name="connsiteX0" fmla="*/ 643051 w 643051"/>
                <a:gd name="connsiteY0" fmla="*/ 318052 h 599366"/>
                <a:gd name="connsiteX1" fmla="*/ 62604 w 643051"/>
                <a:gd name="connsiteY1" fmla="*/ 492981 h 599366"/>
                <a:gd name="connsiteX2" fmla="*/ 340901 w 643051"/>
                <a:gd name="connsiteY2" fmla="*/ 0 h 599366"/>
                <a:gd name="connsiteX0" fmla="*/ 653526 w 653526"/>
                <a:gd name="connsiteY0" fmla="*/ 318052 h 599366"/>
                <a:gd name="connsiteX1" fmla="*/ 73079 w 653526"/>
                <a:gd name="connsiteY1" fmla="*/ 492981 h 599366"/>
                <a:gd name="connsiteX2" fmla="*/ 351376 w 653526"/>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639787"/>
                <a:gd name="connsiteX1" fmla="*/ 107878 w 688325"/>
                <a:gd name="connsiteY1" fmla="*/ 492981 h 639787"/>
                <a:gd name="connsiteX2" fmla="*/ 386175 w 688325"/>
                <a:gd name="connsiteY2" fmla="*/ 0 h 639787"/>
                <a:gd name="connsiteX0" fmla="*/ 688325 w 688325"/>
                <a:gd name="connsiteY0" fmla="*/ 318052 h 619846"/>
                <a:gd name="connsiteX1" fmla="*/ 107878 w 688325"/>
                <a:gd name="connsiteY1" fmla="*/ 492981 h 619846"/>
                <a:gd name="connsiteX2" fmla="*/ 386175 w 688325"/>
                <a:gd name="connsiteY2" fmla="*/ 0 h 619846"/>
                <a:gd name="connsiteX0" fmla="*/ 647999 w 647999"/>
                <a:gd name="connsiteY0" fmla="*/ 318052 h 619846"/>
                <a:gd name="connsiteX1" fmla="*/ 67552 w 647999"/>
                <a:gd name="connsiteY1" fmla="*/ 492981 h 619846"/>
                <a:gd name="connsiteX2" fmla="*/ 345849 w 647999"/>
                <a:gd name="connsiteY2" fmla="*/ 0 h 619846"/>
                <a:gd name="connsiteX0" fmla="*/ 666439 w 666439"/>
                <a:gd name="connsiteY0" fmla="*/ 318052 h 619846"/>
                <a:gd name="connsiteX1" fmla="*/ 85992 w 666439"/>
                <a:gd name="connsiteY1" fmla="*/ 492981 h 619846"/>
                <a:gd name="connsiteX2" fmla="*/ 364289 w 666439"/>
                <a:gd name="connsiteY2" fmla="*/ 0 h 619846"/>
                <a:gd name="connsiteX0" fmla="*/ 666439 w 666439"/>
                <a:gd name="connsiteY0" fmla="*/ 318052 h 649496"/>
                <a:gd name="connsiteX1" fmla="*/ 85992 w 666439"/>
                <a:gd name="connsiteY1" fmla="*/ 492981 h 649496"/>
                <a:gd name="connsiteX2" fmla="*/ 364289 w 666439"/>
                <a:gd name="connsiteY2" fmla="*/ 0 h 649496"/>
                <a:gd name="connsiteX0" fmla="*/ 634635 w 634635"/>
                <a:gd name="connsiteY0" fmla="*/ 318052 h 610053"/>
                <a:gd name="connsiteX1" fmla="*/ 54188 w 634635"/>
                <a:gd name="connsiteY1" fmla="*/ 492981 h 610053"/>
                <a:gd name="connsiteX2" fmla="*/ 332485 w 634635"/>
                <a:gd name="connsiteY2" fmla="*/ 0 h 610053"/>
                <a:gd name="connsiteX0" fmla="*/ 655837 w 655837"/>
                <a:gd name="connsiteY0" fmla="*/ 318052 h 629575"/>
                <a:gd name="connsiteX1" fmla="*/ 75390 w 655837"/>
                <a:gd name="connsiteY1" fmla="*/ 492981 h 629575"/>
                <a:gd name="connsiteX2" fmla="*/ 353687 w 655837"/>
                <a:gd name="connsiteY2" fmla="*/ 0 h 629575"/>
                <a:gd name="connsiteX0" fmla="*/ 655837 w 655837"/>
                <a:gd name="connsiteY0" fmla="*/ 318052 h 627003"/>
                <a:gd name="connsiteX1" fmla="*/ 75390 w 655837"/>
                <a:gd name="connsiteY1" fmla="*/ 492981 h 627003"/>
                <a:gd name="connsiteX2" fmla="*/ 353687 w 655837"/>
                <a:gd name="connsiteY2" fmla="*/ 0 h 627003"/>
                <a:gd name="connsiteX0" fmla="*/ 667268 w 667268"/>
                <a:gd name="connsiteY0" fmla="*/ 318052 h 627003"/>
                <a:gd name="connsiteX1" fmla="*/ 86821 w 667268"/>
                <a:gd name="connsiteY1" fmla="*/ 492981 h 627003"/>
                <a:gd name="connsiteX2" fmla="*/ 365118 w 667268"/>
                <a:gd name="connsiteY2" fmla="*/ 0 h 627003"/>
                <a:gd name="connsiteX0" fmla="*/ 671417 w 671417"/>
                <a:gd name="connsiteY0" fmla="*/ 318052 h 627003"/>
                <a:gd name="connsiteX1" fmla="*/ 90970 w 671417"/>
                <a:gd name="connsiteY1" fmla="*/ 492981 h 627003"/>
                <a:gd name="connsiteX2" fmla="*/ 369267 w 671417"/>
                <a:gd name="connsiteY2" fmla="*/ 0 h 627003"/>
                <a:gd name="connsiteX0" fmla="*/ 659474 w 659474"/>
                <a:gd name="connsiteY0" fmla="*/ 318052 h 627003"/>
                <a:gd name="connsiteX1" fmla="*/ 79027 w 659474"/>
                <a:gd name="connsiteY1" fmla="*/ 492981 h 627003"/>
                <a:gd name="connsiteX2" fmla="*/ 357324 w 659474"/>
                <a:gd name="connsiteY2" fmla="*/ 0 h 627003"/>
                <a:gd name="connsiteX0" fmla="*/ 416678 w 608639"/>
                <a:gd name="connsiteY0" fmla="*/ 468129 h 595384"/>
                <a:gd name="connsiteX1" fmla="*/ 583654 w 608639"/>
                <a:gd name="connsiteY1" fmla="*/ 46710 h 595384"/>
                <a:gd name="connsiteX2" fmla="*/ 114528 w 608639"/>
                <a:gd name="connsiteY2" fmla="*/ 150077 h 595384"/>
                <a:gd name="connsiteX0" fmla="*/ 220976 w 388393"/>
                <a:gd name="connsiteY0" fmla="*/ 508884 h 624423"/>
                <a:gd name="connsiteX1" fmla="*/ 387952 w 388393"/>
                <a:gd name="connsiteY1" fmla="*/ 87465 h 624423"/>
                <a:gd name="connsiteX2" fmla="*/ 125560 w 388393"/>
                <a:gd name="connsiteY2" fmla="*/ 0 h 624423"/>
                <a:gd name="connsiteX0" fmla="*/ 502939 w 676613"/>
                <a:gd name="connsiteY0" fmla="*/ 426351 h 538263"/>
                <a:gd name="connsiteX1" fmla="*/ 669915 w 676613"/>
                <a:gd name="connsiteY1" fmla="*/ 4932 h 538263"/>
                <a:gd name="connsiteX2" fmla="*/ 97422 w 676613"/>
                <a:gd name="connsiteY2" fmla="*/ 132152 h 538263"/>
                <a:gd name="connsiteX0" fmla="*/ 405517 w 579191"/>
                <a:gd name="connsiteY0" fmla="*/ 447053 h 558965"/>
                <a:gd name="connsiteX1" fmla="*/ 572493 w 579191"/>
                <a:gd name="connsiteY1" fmla="*/ 25634 h 558965"/>
                <a:gd name="connsiteX2" fmla="*/ 0 w 579191"/>
                <a:gd name="connsiteY2" fmla="*/ 152854 h 558965"/>
                <a:gd name="connsiteX0" fmla="*/ 405517 w 612742"/>
                <a:gd name="connsiteY0" fmla="*/ 447053 h 447053"/>
                <a:gd name="connsiteX1" fmla="*/ 572493 w 612742"/>
                <a:gd name="connsiteY1" fmla="*/ 25634 h 447053"/>
                <a:gd name="connsiteX2" fmla="*/ 0 w 612742"/>
                <a:gd name="connsiteY2" fmla="*/ 152854 h 447053"/>
                <a:gd name="connsiteX0" fmla="*/ 405517 w 568623"/>
                <a:gd name="connsiteY0" fmla="*/ 543693 h 543693"/>
                <a:gd name="connsiteX1" fmla="*/ 500932 w 568623"/>
                <a:gd name="connsiteY1" fmla="*/ 10956 h 543693"/>
                <a:gd name="connsiteX2" fmla="*/ 0 w 568623"/>
                <a:gd name="connsiteY2" fmla="*/ 249494 h 543693"/>
                <a:gd name="connsiteX0" fmla="*/ 405517 w 597385"/>
                <a:gd name="connsiteY0" fmla="*/ 573562 h 573562"/>
                <a:gd name="connsiteX1" fmla="*/ 500932 w 597385"/>
                <a:gd name="connsiteY1" fmla="*/ 40825 h 573562"/>
                <a:gd name="connsiteX2" fmla="*/ 0 w 597385"/>
                <a:gd name="connsiteY2" fmla="*/ 279363 h 573562"/>
                <a:gd name="connsiteX0" fmla="*/ 405517 w 604004"/>
                <a:gd name="connsiteY0" fmla="*/ 552003 h 552003"/>
                <a:gd name="connsiteX1" fmla="*/ 500932 w 604004"/>
                <a:gd name="connsiteY1" fmla="*/ 19266 h 552003"/>
                <a:gd name="connsiteX2" fmla="*/ 0 w 604004"/>
                <a:gd name="connsiteY2" fmla="*/ 257804 h 552003"/>
                <a:gd name="connsiteX0" fmla="*/ 405517 w 604004"/>
                <a:gd name="connsiteY0" fmla="*/ 557547 h 557547"/>
                <a:gd name="connsiteX1" fmla="*/ 500932 w 604004"/>
                <a:gd name="connsiteY1" fmla="*/ 24810 h 557547"/>
                <a:gd name="connsiteX2" fmla="*/ 0 w 604004"/>
                <a:gd name="connsiteY2" fmla="*/ 263348 h 557547"/>
              </a:gdLst>
              <a:ahLst/>
              <a:cxnLst>
                <a:cxn ang="0">
                  <a:pos x="connsiteX0" y="connsiteY0"/>
                </a:cxn>
                <a:cxn ang="0">
                  <a:pos x="connsiteX1" y="connsiteY1"/>
                </a:cxn>
                <a:cxn ang="0">
                  <a:pos x="connsiteX2" y="connsiteY2"/>
                </a:cxn>
              </a:cxnLst>
              <a:rect l="l" t="t" r="r" b="b"/>
              <a:pathLst>
                <a:path w="604004" h="557547">
                  <a:moveTo>
                    <a:pt x="405517" y="557547"/>
                  </a:moveTo>
                  <a:cubicBezTo>
                    <a:pt x="645380" y="410117"/>
                    <a:pt x="655982" y="97696"/>
                    <a:pt x="500932" y="24810"/>
                  </a:cubicBezTo>
                  <a:cubicBezTo>
                    <a:pt x="345882" y="-48076"/>
                    <a:pt x="192157" y="42040"/>
                    <a:pt x="0" y="263348"/>
                  </a:cubicBezTo>
                </a:path>
              </a:pathLst>
            </a:custGeom>
            <a:ln w="57150">
              <a:solidFill>
                <a:srgbClr val="FF0000"/>
              </a:solidFill>
              <a:headEnd type="none" w="med" len="med"/>
              <a:tailEnd type="arrow" w="med" len="med"/>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20" name="Rectangle 219"/>
            <p:cNvSpPr/>
            <p:nvPr/>
          </p:nvSpPr>
          <p:spPr>
            <a:xfrm>
              <a:off x="6894296" y="1852551"/>
              <a:ext cx="1402435" cy="461665"/>
            </a:xfrm>
            <a:prstGeom prst="rect">
              <a:avLst/>
            </a:prstGeom>
          </p:spPr>
          <p:txBody>
            <a:bodyPr wrap="none">
              <a:spAutoFit/>
            </a:bodyPr>
            <a:lstStyle/>
            <a:p>
              <a:r>
                <a:rPr lang="en-US" b="1" dirty="0" smtClean="0">
                  <a:latin typeface="Calibri" pitchFamily="34" charset="0"/>
                  <a:cs typeface="Calibri" pitchFamily="34" charset="0"/>
                </a:rPr>
                <a:t>optimizer</a:t>
              </a:r>
              <a:endParaRPr lang="en-US" b="1" dirty="0"/>
            </a:p>
          </p:txBody>
        </p:sp>
      </p:grpSp>
      <p:grpSp>
        <p:nvGrpSpPr>
          <p:cNvPr id="227" name="Group 226"/>
          <p:cNvGrpSpPr/>
          <p:nvPr/>
        </p:nvGrpSpPr>
        <p:grpSpPr>
          <a:xfrm>
            <a:off x="3959044" y="3535972"/>
            <a:ext cx="1355224" cy="830997"/>
            <a:chOff x="4897106" y="1820403"/>
            <a:chExt cx="1355224" cy="830997"/>
          </a:xfrm>
        </p:grpSpPr>
        <p:sp>
          <p:nvSpPr>
            <p:cNvPr id="228" name="Freeform 227"/>
            <p:cNvSpPr/>
            <p:nvPr/>
          </p:nvSpPr>
          <p:spPr>
            <a:xfrm>
              <a:off x="5776084" y="2105125"/>
              <a:ext cx="476246" cy="486946"/>
            </a:xfrm>
            <a:custGeom>
              <a:avLst/>
              <a:gdLst>
                <a:gd name="connsiteX0" fmla="*/ 725332 w 725332"/>
                <a:gd name="connsiteY0" fmla="*/ 333218 h 582936"/>
                <a:gd name="connsiteX1" fmla="*/ 351621 w 725332"/>
                <a:gd name="connsiteY1" fmla="*/ 579709 h 582936"/>
                <a:gd name="connsiteX2" fmla="*/ 1763 w 725332"/>
                <a:gd name="connsiteY2" fmla="*/ 444536 h 582936"/>
                <a:gd name="connsiteX3" fmla="*/ 216448 w 725332"/>
                <a:gd name="connsiteY3" fmla="*/ 39020 h 582936"/>
                <a:gd name="connsiteX4" fmla="*/ 224400 w 725332"/>
                <a:gd name="connsiteY4" fmla="*/ 39020 h 582936"/>
                <a:gd name="connsiteX0" fmla="*/ 723633 w 723633"/>
                <a:gd name="connsiteY0" fmla="*/ 333218 h 676760"/>
                <a:gd name="connsiteX1" fmla="*/ 198848 w 723633"/>
                <a:gd name="connsiteY1" fmla="*/ 675124 h 676760"/>
                <a:gd name="connsiteX2" fmla="*/ 64 w 723633"/>
                <a:gd name="connsiteY2" fmla="*/ 444536 h 676760"/>
                <a:gd name="connsiteX3" fmla="*/ 214749 w 723633"/>
                <a:gd name="connsiteY3" fmla="*/ 39020 h 676760"/>
                <a:gd name="connsiteX4" fmla="*/ 222701 w 723633"/>
                <a:gd name="connsiteY4" fmla="*/ 39020 h 676760"/>
                <a:gd name="connsiteX0" fmla="*/ 811067 w 811067"/>
                <a:gd name="connsiteY0" fmla="*/ 330988 h 673626"/>
                <a:gd name="connsiteX1" fmla="*/ 286282 w 811067"/>
                <a:gd name="connsiteY1" fmla="*/ 672894 h 673626"/>
                <a:gd name="connsiteX2" fmla="*/ 33 w 811067"/>
                <a:gd name="connsiteY2" fmla="*/ 410501 h 673626"/>
                <a:gd name="connsiteX3" fmla="*/ 302183 w 811067"/>
                <a:gd name="connsiteY3" fmla="*/ 36790 h 673626"/>
                <a:gd name="connsiteX4" fmla="*/ 310135 w 811067"/>
                <a:gd name="connsiteY4" fmla="*/ 36790 h 673626"/>
                <a:gd name="connsiteX0" fmla="*/ 604328 w 604328"/>
                <a:gd name="connsiteY0" fmla="*/ 354842 h 673267"/>
                <a:gd name="connsiteX1" fmla="*/ 286277 w 604328"/>
                <a:gd name="connsiteY1" fmla="*/ 672894 h 673267"/>
                <a:gd name="connsiteX2" fmla="*/ 28 w 604328"/>
                <a:gd name="connsiteY2" fmla="*/ 410501 h 673267"/>
                <a:gd name="connsiteX3" fmla="*/ 302178 w 604328"/>
                <a:gd name="connsiteY3" fmla="*/ 36790 h 673267"/>
                <a:gd name="connsiteX4" fmla="*/ 310130 w 604328"/>
                <a:gd name="connsiteY4" fmla="*/ 36790 h 673267"/>
                <a:gd name="connsiteX0" fmla="*/ 604328 w 604328"/>
                <a:gd name="connsiteY0" fmla="*/ 354842 h 673341"/>
                <a:gd name="connsiteX1" fmla="*/ 286277 w 604328"/>
                <a:gd name="connsiteY1" fmla="*/ 672894 h 673341"/>
                <a:gd name="connsiteX2" fmla="*/ 28 w 604328"/>
                <a:gd name="connsiteY2" fmla="*/ 410501 h 673341"/>
                <a:gd name="connsiteX3" fmla="*/ 302178 w 604328"/>
                <a:gd name="connsiteY3" fmla="*/ 36790 h 673341"/>
                <a:gd name="connsiteX4" fmla="*/ 310130 w 604328"/>
                <a:gd name="connsiteY4" fmla="*/ 36790 h 673341"/>
                <a:gd name="connsiteX0" fmla="*/ 604328 w 604328"/>
                <a:gd name="connsiteY0" fmla="*/ 363027 h 681526"/>
                <a:gd name="connsiteX1" fmla="*/ 286277 w 604328"/>
                <a:gd name="connsiteY1" fmla="*/ 681079 h 681526"/>
                <a:gd name="connsiteX2" fmla="*/ 28 w 604328"/>
                <a:gd name="connsiteY2" fmla="*/ 418686 h 681526"/>
                <a:gd name="connsiteX3" fmla="*/ 302178 w 604328"/>
                <a:gd name="connsiteY3" fmla="*/ 44975 h 681526"/>
                <a:gd name="connsiteX4" fmla="*/ 87494 w 604328"/>
                <a:gd name="connsiteY4" fmla="*/ 29072 h 681526"/>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28 w 604328"/>
                <a:gd name="connsiteY0" fmla="*/ 318052 h 636551"/>
                <a:gd name="connsiteX1" fmla="*/ 286277 w 604328"/>
                <a:gd name="connsiteY1" fmla="*/ 636104 h 636551"/>
                <a:gd name="connsiteX2" fmla="*/ 28 w 604328"/>
                <a:gd name="connsiteY2" fmla="*/ 373711 h 636551"/>
                <a:gd name="connsiteX3" fmla="*/ 302178 w 604328"/>
                <a:gd name="connsiteY3" fmla="*/ 0 h 636551"/>
                <a:gd name="connsiteX0" fmla="*/ 604300 w 604300"/>
                <a:gd name="connsiteY0" fmla="*/ 318052 h 389433"/>
                <a:gd name="connsiteX1" fmla="*/ 0 w 604300"/>
                <a:gd name="connsiteY1" fmla="*/ 373711 h 389433"/>
                <a:gd name="connsiteX2" fmla="*/ 302150 w 604300"/>
                <a:gd name="connsiteY2" fmla="*/ 0 h 389433"/>
                <a:gd name="connsiteX0" fmla="*/ 580447 w 580447"/>
                <a:gd name="connsiteY0" fmla="*/ 318052 h 501328"/>
                <a:gd name="connsiteX1" fmla="*/ 0 w 580447"/>
                <a:gd name="connsiteY1" fmla="*/ 492981 h 501328"/>
                <a:gd name="connsiteX2" fmla="*/ 278297 w 580447"/>
                <a:gd name="connsiteY2" fmla="*/ 0 h 501328"/>
                <a:gd name="connsiteX0" fmla="*/ 643051 w 643051"/>
                <a:gd name="connsiteY0" fmla="*/ 318052 h 567404"/>
                <a:gd name="connsiteX1" fmla="*/ 62604 w 643051"/>
                <a:gd name="connsiteY1" fmla="*/ 492981 h 567404"/>
                <a:gd name="connsiteX2" fmla="*/ 340901 w 643051"/>
                <a:gd name="connsiteY2" fmla="*/ 0 h 567404"/>
                <a:gd name="connsiteX0" fmla="*/ 643051 w 643051"/>
                <a:gd name="connsiteY0" fmla="*/ 318052 h 599366"/>
                <a:gd name="connsiteX1" fmla="*/ 62604 w 643051"/>
                <a:gd name="connsiteY1" fmla="*/ 492981 h 599366"/>
                <a:gd name="connsiteX2" fmla="*/ 340901 w 643051"/>
                <a:gd name="connsiteY2" fmla="*/ 0 h 599366"/>
                <a:gd name="connsiteX0" fmla="*/ 653526 w 653526"/>
                <a:gd name="connsiteY0" fmla="*/ 318052 h 599366"/>
                <a:gd name="connsiteX1" fmla="*/ 73079 w 653526"/>
                <a:gd name="connsiteY1" fmla="*/ 492981 h 599366"/>
                <a:gd name="connsiteX2" fmla="*/ 351376 w 653526"/>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599366"/>
                <a:gd name="connsiteX1" fmla="*/ 107878 w 688325"/>
                <a:gd name="connsiteY1" fmla="*/ 492981 h 599366"/>
                <a:gd name="connsiteX2" fmla="*/ 386175 w 688325"/>
                <a:gd name="connsiteY2" fmla="*/ 0 h 599366"/>
                <a:gd name="connsiteX0" fmla="*/ 688325 w 688325"/>
                <a:gd name="connsiteY0" fmla="*/ 318052 h 639787"/>
                <a:gd name="connsiteX1" fmla="*/ 107878 w 688325"/>
                <a:gd name="connsiteY1" fmla="*/ 492981 h 639787"/>
                <a:gd name="connsiteX2" fmla="*/ 386175 w 688325"/>
                <a:gd name="connsiteY2" fmla="*/ 0 h 639787"/>
                <a:gd name="connsiteX0" fmla="*/ 688325 w 688325"/>
                <a:gd name="connsiteY0" fmla="*/ 318052 h 619846"/>
                <a:gd name="connsiteX1" fmla="*/ 107878 w 688325"/>
                <a:gd name="connsiteY1" fmla="*/ 492981 h 619846"/>
                <a:gd name="connsiteX2" fmla="*/ 386175 w 688325"/>
                <a:gd name="connsiteY2" fmla="*/ 0 h 619846"/>
                <a:gd name="connsiteX0" fmla="*/ 647999 w 647999"/>
                <a:gd name="connsiteY0" fmla="*/ 318052 h 619846"/>
                <a:gd name="connsiteX1" fmla="*/ 67552 w 647999"/>
                <a:gd name="connsiteY1" fmla="*/ 492981 h 619846"/>
                <a:gd name="connsiteX2" fmla="*/ 345849 w 647999"/>
                <a:gd name="connsiteY2" fmla="*/ 0 h 619846"/>
                <a:gd name="connsiteX0" fmla="*/ 666439 w 666439"/>
                <a:gd name="connsiteY0" fmla="*/ 318052 h 619846"/>
                <a:gd name="connsiteX1" fmla="*/ 85992 w 666439"/>
                <a:gd name="connsiteY1" fmla="*/ 492981 h 619846"/>
                <a:gd name="connsiteX2" fmla="*/ 364289 w 666439"/>
                <a:gd name="connsiteY2" fmla="*/ 0 h 619846"/>
                <a:gd name="connsiteX0" fmla="*/ 666439 w 666439"/>
                <a:gd name="connsiteY0" fmla="*/ 318052 h 649496"/>
                <a:gd name="connsiteX1" fmla="*/ 85992 w 666439"/>
                <a:gd name="connsiteY1" fmla="*/ 492981 h 649496"/>
                <a:gd name="connsiteX2" fmla="*/ 364289 w 666439"/>
                <a:gd name="connsiteY2" fmla="*/ 0 h 649496"/>
                <a:gd name="connsiteX0" fmla="*/ 634635 w 634635"/>
                <a:gd name="connsiteY0" fmla="*/ 318052 h 610053"/>
                <a:gd name="connsiteX1" fmla="*/ 54188 w 634635"/>
                <a:gd name="connsiteY1" fmla="*/ 492981 h 610053"/>
                <a:gd name="connsiteX2" fmla="*/ 332485 w 634635"/>
                <a:gd name="connsiteY2" fmla="*/ 0 h 610053"/>
                <a:gd name="connsiteX0" fmla="*/ 655837 w 655837"/>
                <a:gd name="connsiteY0" fmla="*/ 318052 h 629575"/>
                <a:gd name="connsiteX1" fmla="*/ 75390 w 655837"/>
                <a:gd name="connsiteY1" fmla="*/ 492981 h 629575"/>
                <a:gd name="connsiteX2" fmla="*/ 353687 w 655837"/>
                <a:gd name="connsiteY2" fmla="*/ 0 h 629575"/>
                <a:gd name="connsiteX0" fmla="*/ 655837 w 655837"/>
                <a:gd name="connsiteY0" fmla="*/ 318052 h 627003"/>
                <a:gd name="connsiteX1" fmla="*/ 75390 w 655837"/>
                <a:gd name="connsiteY1" fmla="*/ 492981 h 627003"/>
                <a:gd name="connsiteX2" fmla="*/ 353687 w 655837"/>
                <a:gd name="connsiteY2" fmla="*/ 0 h 627003"/>
                <a:gd name="connsiteX0" fmla="*/ 667268 w 667268"/>
                <a:gd name="connsiteY0" fmla="*/ 318052 h 627003"/>
                <a:gd name="connsiteX1" fmla="*/ 86821 w 667268"/>
                <a:gd name="connsiteY1" fmla="*/ 492981 h 627003"/>
                <a:gd name="connsiteX2" fmla="*/ 365118 w 667268"/>
                <a:gd name="connsiteY2" fmla="*/ 0 h 627003"/>
                <a:gd name="connsiteX0" fmla="*/ 671417 w 671417"/>
                <a:gd name="connsiteY0" fmla="*/ 318052 h 627003"/>
                <a:gd name="connsiteX1" fmla="*/ 90970 w 671417"/>
                <a:gd name="connsiteY1" fmla="*/ 492981 h 627003"/>
                <a:gd name="connsiteX2" fmla="*/ 369267 w 671417"/>
                <a:gd name="connsiteY2" fmla="*/ 0 h 627003"/>
                <a:gd name="connsiteX0" fmla="*/ 659474 w 659474"/>
                <a:gd name="connsiteY0" fmla="*/ 318052 h 627003"/>
                <a:gd name="connsiteX1" fmla="*/ 79027 w 659474"/>
                <a:gd name="connsiteY1" fmla="*/ 492981 h 627003"/>
                <a:gd name="connsiteX2" fmla="*/ 357324 w 659474"/>
                <a:gd name="connsiteY2" fmla="*/ 0 h 627003"/>
                <a:gd name="connsiteX0" fmla="*/ 416678 w 608639"/>
                <a:gd name="connsiteY0" fmla="*/ 468129 h 595384"/>
                <a:gd name="connsiteX1" fmla="*/ 583654 w 608639"/>
                <a:gd name="connsiteY1" fmla="*/ 46710 h 595384"/>
                <a:gd name="connsiteX2" fmla="*/ 114528 w 608639"/>
                <a:gd name="connsiteY2" fmla="*/ 150077 h 595384"/>
                <a:gd name="connsiteX0" fmla="*/ 220976 w 388393"/>
                <a:gd name="connsiteY0" fmla="*/ 508884 h 624423"/>
                <a:gd name="connsiteX1" fmla="*/ 387952 w 388393"/>
                <a:gd name="connsiteY1" fmla="*/ 87465 h 624423"/>
                <a:gd name="connsiteX2" fmla="*/ 125560 w 388393"/>
                <a:gd name="connsiteY2" fmla="*/ 0 h 624423"/>
                <a:gd name="connsiteX0" fmla="*/ 502939 w 676613"/>
                <a:gd name="connsiteY0" fmla="*/ 426351 h 538263"/>
                <a:gd name="connsiteX1" fmla="*/ 669915 w 676613"/>
                <a:gd name="connsiteY1" fmla="*/ 4932 h 538263"/>
                <a:gd name="connsiteX2" fmla="*/ 97422 w 676613"/>
                <a:gd name="connsiteY2" fmla="*/ 132152 h 538263"/>
                <a:gd name="connsiteX0" fmla="*/ 405517 w 579191"/>
                <a:gd name="connsiteY0" fmla="*/ 447053 h 558965"/>
                <a:gd name="connsiteX1" fmla="*/ 572493 w 579191"/>
                <a:gd name="connsiteY1" fmla="*/ 25634 h 558965"/>
                <a:gd name="connsiteX2" fmla="*/ 0 w 579191"/>
                <a:gd name="connsiteY2" fmla="*/ 152854 h 558965"/>
                <a:gd name="connsiteX0" fmla="*/ 405517 w 612742"/>
                <a:gd name="connsiteY0" fmla="*/ 447053 h 447053"/>
                <a:gd name="connsiteX1" fmla="*/ 572493 w 612742"/>
                <a:gd name="connsiteY1" fmla="*/ 25634 h 447053"/>
                <a:gd name="connsiteX2" fmla="*/ 0 w 612742"/>
                <a:gd name="connsiteY2" fmla="*/ 152854 h 447053"/>
                <a:gd name="connsiteX0" fmla="*/ 405517 w 568623"/>
                <a:gd name="connsiteY0" fmla="*/ 543693 h 543693"/>
                <a:gd name="connsiteX1" fmla="*/ 500932 w 568623"/>
                <a:gd name="connsiteY1" fmla="*/ 10956 h 543693"/>
                <a:gd name="connsiteX2" fmla="*/ 0 w 568623"/>
                <a:gd name="connsiteY2" fmla="*/ 249494 h 543693"/>
                <a:gd name="connsiteX0" fmla="*/ 405517 w 597385"/>
                <a:gd name="connsiteY0" fmla="*/ 573562 h 573562"/>
                <a:gd name="connsiteX1" fmla="*/ 500932 w 597385"/>
                <a:gd name="connsiteY1" fmla="*/ 40825 h 573562"/>
                <a:gd name="connsiteX2" fmla="*/ 0 w 597385"/>
                <a:gd name="connsiteY2" fmla="*/ 279363 h 573562"/>
                <a:gd name="connsiteX0" fmla="*/ 405517 w 604004"/>
                <a:gd name="connsiteY0" fmla="*/ 552003 h 552003"/>
                <a:gd name="connsiteX1" fmla="*/ 500932 w 604004"/>
                <a:gd name="connsiteY1" fmla="*/ 19266 h 552003"/>
                <a:gd name="connsiteX2" fmla="*/ 0 w 604004"/>
                <a:gd name="connsiteY2" fmla="*/ 257804 h 552003"/>
                <a:gd name="connsiteX0" fmla="*/ 405517 w 604004"/>
                <a:gd name="connsiteY0" fmla="*/ 557547 h 557547"/>
                <a:gd name="connsiteX1" fmla="*/ 500932 w 604004"/>
                <a:gd name="connsiteY1" fmla="*/ 24810 h 557547"/>
                <a:gd name="connsiteX2" fmla="*/ 0 w 604004"/>
                <a:gd name="connsiteY2" fmla="*/ 263348 h 557547"/>
                <a:gd name="connsiteX0" fmla="*/ 518739 w 576962"/>
                <a:gd name="connsiteY0" fmla="*/ 346830 h 458755"/>
                <a:gd name="connsiteX1" fmla="*/ 34732 w 576962"/>
                <a:gd name="connsiteY1" fmla="*/ 447835 h 458755"/>
                <a:gd name="connsiteX2" fmla="*/ 113222 w 576962"/>
                <a:gd name="connsiteY2" fmla="*/ 52631 h 458755"/>
                <a:gd name="connsiteX0" fmla="*/ 601202 w 659425"/>
                <a:gd name="connsiteY0" fmla="*/ 294199 h 406124"/>
                <a:gd name="connsiteX1" fmla="*/ 117195 w 659425"/>
                <a:gd name="connsiteY1" fmla="*/ 395204 h 406124"/>
                <a:gd name="connsiteX2" fmla="*/ 195685 w 659425"/>
                <a:gd name="connsiteY2" fmla="*/ 0 h 406124"/>
                <a:gd name="connsiteX0" fmla="*/ 635311 w 684617"/>
                <a:gd name="connsiteY0" fmla="*/ 285145 h 400289"/>
                <a:gd name="connsiteX1" fmla="*/ 87930 w 684617"/>
                <a:gd name="connsiteY1" fmla="*/ 395204 h 400289"/>
                <a:gd name="connsiteX2" fmla="*/ 166420 w 684617"/>
                <a:gd name="connsiteY2" fmla="*/ 0 h 400289"/>
                <a:gd name="connsiteX0" fmla="*/ 635311 w 635311"/>
                <a:gd name="connsiteY0" fmla="*/ 285145 h 452180"/>
                <a:gd name="connsiteX1" fmla="*/ 87930 w 635311"/>
                <a:gd name="connsiteY1" fmla="*/ 395204 h 452180"/>
                <a:gd name="connsiteX2" fmla="*/ 166420 w 635311"/>
                <a:gd name="connsiteY2" fmla="*/ 0 h 452180"/>
                <a:gd name="connsiteX0" fmla="*/ 590314 w 590314"/>
                <a:gd name="connsiteY0" fmla="*/ 384733 h 558240"/>
                <a:gd name="connsiteX1" fmla="*/ 42933 w 590314"/>
                <a:gd name="connsiteY1" fmla="*/ 494792 h 558240"/>
                <a:gd name="connsiteX2" fmla="*/ 211957 w 590314"/>
                <a:gd name="connsiteY2" fmla="*/ 0 h 558240"/>
                <a:gd name="connsiteX0" fmla="*/ 618742 w 618742"/>
                <a:gd name="connsiteY0" fmla="*/ 384733 h 558240"/>
                <a:gd name="connsiteX1" fmla="*/ 71361 w 618742"/>
                <a:gd name="connsiteY1" fmla="*/ 494792 h 558240"/>
                <a:gd name="connsiteX2" fmla="*/ 240385 w 618742"/>
                <a:gd name="connsiteY2" fmla="*/ 0 h 558240"/>
                <a:gd name="connsiteX0" fmla="*/ 580140 w 580140"/>
                <a:gd name="connsiteY0" fmla="*/ 357572 h 544811"/>
                <a:gd name="connsiteX1" fmla="*/ 68973 w 580140"/>
                <a:gd name="connsiteY1" fmla="*/ 494792 h 544811"/>
                <a:gd name="connsiteX2" fmla="*/ 237997 w 580140"/>
                <a:gd name="connsiteY2" fmla="*/ 0 h 544811"/>
                <a:gd name="connsiteX0" fmla="*/ 553445 w 553445"/>
                <a:gd name="connsiteY0" fmla="*/ 357572 h 500054"/>
                <a:gd name="connsiteX1" fmla="*/ 96599 w 553445"/>
                <a:gd name="connsiteY1" fmla="*/ 404257 h 500054"/>
                <a:gd name="connsiteX2" fmla="*/ 211302 w 553445"/>
                <a:gd name="connsiteY2" fmla="*/ 0 h 500054"/>
                <a:gd name="connsiteX0" fmla="*/ 517522 w 517522"/>
                <a:gd name="connsiteY0" fmla="*/ 357572 h 500054"/>
                <a:gd name="connsiteX1" fmla="*/ 60676 w 517522"/>
                <a:gd name="connsiteY1" fmla="*/ 404257 h 500054"/>
                <a:gd name="connsiteX2" fmla="*/ 238753 w 517522"/>
                <a:gd name="connsiteY2" fmla="*/ 0 h 500054"/>
                <a:gd name="connsiteX0" fmla="*/ 490454 w 490454"/>
                <a:gd name="connsiteY0" fmla="*/ 357572 h 486946"/>
                <a:gd name="connsiteX1" fmla="*/ 87929 w 490454"/>
                <a:gd name="connsiteY1" fmla="*/ 368043 h 486946"/>
                <a:gd name="connsiteX2" fmla="*/ 211685 w 490454"/>
                <a:gd name="connsiteY2" fmla="*/ 0 h 486946"/>
                <a:gd name="connsiteX0" fmla="*/ 486858 w 486858"/>
                <a:gd name="connsiteY0" fmla="*/ 357572 h 486946"/>
                <a:gd name="connsiteX1" fmla="*/ 84333 w 486858"/>
                <a:gd name="connsiteY1" fmla="*/ 368043 h 486946"/>
                <a:gd name="connsiteX2" fmla="*/ 208089 w 486858"/>
                <a:gd name="connsiteY2" fmla="*/ 0 h 486946"/>
                <a:gd name="connsiteX0" fmla="*/ 476246 w 476246"/>
                <a:gd name="connsiteY0" fmla="*/ 357572 h 486946"/>
                <a:gd name="connsiteX1" fmla="*/ 73721 w 476246"/>
                <a:gd name="connsiteY1" fmla="*/ 368043 h 486946"/>
                <a:gd name="connsiteX2" fmla="*/ 197477 w 476246"/>
                <a:gd name="connsiteY2" fmla="*/ 0 h 486946"/>
              </a:gdLst>
              <a:ahLst/>
              <a:cxnLst>
                <a:cxn ang="0">
                  <a:pos x="connsiteX0" y="connsiteY0"/>
                </a:cxn>
                <a:cxn ang="0">
                  <a:pos x="connsiteX1" y="connsiteY1"/>
                </a:cxn>
                <a:cxn ang="0">
                  <a:pos x="connsiteX2" y="connsiteY2"/>
                </a:cxn>
              </a:cxnLst>
              <a:rect l="l" t="t" r="r" b="b"/>
              <a:pathLst>
                <a:path w="476246" h="486946">
                  <a:moveTo>
                    <a:pt x="476246" y="357572"/>
                  </a:moveTo>
                  <a:cubicBezTo>
                    <a:pt x="317757" y="608494"/>
                    <a:pt x="120182" y="427638"/>
                    <a:pt x="73721" y="368043"/>
                  </a:cubicBezTo>
                  <a:cubicBezTo>
                    <a:pt x="27260" y="308448"/>
                    <a:pt x="-117360" y="249473"/>
                    <a:pt x="197477" y="0"/>
                  </a:cubicBezTo>
                </a:path>
              </a:pathLst>
            </a:custGeom>
            <a:ln w="57150">
              <a:solidFill>
                <a:srgbClr val="FF0000"/>
              </a:solidFill>
              <a:headEnd type="none" w="med" len="med"/>
              <a:tailEnd type="arrow" w="med" len="med"/>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29" name="Rectangle 228"/>
            <p:cNvSpPr/>
            <p:nvPr/>
          </p:nvSpPr>
          <p:spPr>
            <a:xfrm>
              <a:off x="4897106" y="1820403"/>
              <a:ext cx="909223" cy="830997"/>
            </a:xfrm>
            <a:prstGeom prst="rect">
              <a:avLst/>
            </a:prstGeom>
          </p:spPr>
          <p:txBody>
            <a:bodyPr wrap="none">
              <a:spAutoFit/>
            </a:bodyPr>
            <a:lstStyle/>
            <a:p>
              <a:r>
                <a:rPr lang="en-US" b="1" dirty="0" smtClean="0">
                  <a:latin typeface="Calibri" pitchFamily="34" charset="0"/>
                  <a:cs typeface="Calibri" pitchFamily="34" charset="0"/>
                </a:rPr>
                <a:t>type </a:t>
              </a:r>
              <a:br>
                <a:rPr lang="en-US" b="1" dirty="0" smtClean="0">
                  <a:latin typeface="Calibri" pitchFamily="34" charset="0"/>
                  <a:cs typeface="Calibri" pitchFamily="34" charset="0"/>
                </a:rPr>
              </a:br>
              <a:r>
                <a:rPr lang="en-US" b="1" dirty="0" smtClean="0">
                  <a:latin typeface="Calibri" pitchFamily="34" charset="0"/>
                  <a:cs typeface="Calibri" pitchFamily="34" charset="0"/>
                </a:rPr>
                <a:t>check</a:t>
              </a:r>
              <a:endParaRPr lang="en-US" b="1" dirty="0"/>
            </a:p>
          </p:txBody>
        </p:sp>
      </p:gr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5396024" y="1173231"/>
              <a:ext cx="3513600" cy="5408280"/>
            </p14:xfrm>
          </p:contentPart>
        </mc:Choice>
        <mc:Fallback xmlns="">
          <p:pic>
            <p:nvPicPr>
              <p:cNvPr id="2" name="Ink 1"/>
              <p:cNvPicPr/>
              <p:nvPr/>
            </p:nvPicPr>
            <p:blipFill>
              <a:blip r:embed="rId5"/>
              <a:stretch>
                <a:fillRect/>
              </a:stretch>
            </p:blipFill>
            <p:spPr>
              <a:xfrm>
                <a:off x="5383424" y="1163151"/>
                <a:ext cx="3537000" cy="5430600"/>
              </a:xfrm>
              <a:prstGeom prst="rect">
                <a:avLst/>
              </a:prstGeom>
            </p:spPr>
          </p:pic>
        </mc:Fallback>
      </mc:AlternateContent>
      <p:sp>
        <p:nvSpPr>
          <p:cNvPr id="3" name="Rectangle 2"/>
          <p:cNvSpPr/>
          <p:nvPr/>
        </p:nvSpPr>
        <p:spPr>
          <a:xfrm>
            <a:off x="6007692" y="931958"/>
            <a:ext cx="630301" cy="400110"/>
          </a:xfrm>
          <a:prstGeom prst="rect">
            <a:avLst/>
          </a:prstGeom>
        </p:spPr>
        <p:txBody>
          <a:bodyPr wrap="none">
            <a:spAutoFit/>
          </a:bodyPr>
          <a:lstStyle/>
          <a:p>
            <a:r>
              <a:rPr lang="en-US" sz="2000" dirty="0" smtClean="0">
                <a:solidFill>
                  <a:srgbClr val="C00000"/>
                </a:solidFill>
                <a:latin typeface="Calibri" pitchFamily="34" charset="0"/>
                <a:cs typeface="Calibri" pitchFamily="34" charset="0"/>
              </a:rPr>
              <a:t>idea</a:t>
            </a:r>
            <a:endParaRPr lang="en-US" sz="2000" dirty="0">
              <a:solidFill>
                <a:srgbClr val="C00000"/>
              </a:solidFill>
            </a:endParaRPr>
          </a:p>
        </p:txBody>
      </p:sp>
      <p:sp>
        <p:nvSpPr>
          <p:cNvPr id="5" name="Cloud 4"/>
          <p:cNvSpPr/>
          <p:nvPr/>
        </p:nvSpPr>
        <p:spPr bwMode="auto">
          <a:xfrm>
            <a:off x="5902407" y="756356"/>
            <a:ext cx="1220142" cy="758224"/>
          </a:xfrm>
          <a:prstGeom prst="cloud">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0" name="Rectangle 79"/>
          <p:cNvSpPr/>
          <p:nvPr/>
        </p:nvSpPr>
        <p:spPr>
          <a:xfrm>
            <a:off x="176740" y="4875028"/>
            <a:ext cx="3444789" cy="1938992"/>
          </a:xfrm>
          <a:prstGeom prst="rect">
            <a:avLst/>
          </a:prstGeom>
        </p:spPr>
        <p:txBody>
          <a:bodyPr wrap="none">
            <a:spAutoFit/>
          </a:bodyPr>
          <a:lstStyle/>
          <a:p>
            <a:r>
              <a:rPr lang="en-US" dirty="0" smtClean="0">
                <a:solidFill>
                  <a:srgbClr val="C00000"/>
                </a:solidFill>
                <a:latin typeface="Calibri" pitchFamily="34" charset="0"/>
                <a:cs typeface="Calibri" pitchFamily="34" charset="0"/>
              </a:rPr>
              <a:t>real compiler: </a:t>
            </a:r>
            <a:br>
              <a:rPr lang="en-US" dirty="0" smtClean="0">
                <a:solidFill>
                  <a:srgbClr val="C00000"/>
                </a:solidFill>
                <a:latin typeface="Calibri" pitchFamily="34" charset="0"/>
                <a:cs typeface="Calibri" pitchFamily="34" charset="0"/>
              </a:rPr>
            </a:br>
            <a:r>
              <a:rPr lang="en-US" dirty="0" smtClean="0">
                <a:solidFill>
                  <a:srgbClr val="C00000"/>
                </a:solidFill>
                <a:latin typeface="Calibri" pitchFamily="34" charset="0"/>
                <a:cs typeface="Calibri" pitchFamily="34" charset="0"/>
              </a:rPr>
              <a:t>1) more complex </a:t>
            </a:r>
            <a:r>
              <a:rPr lang="en-US" b="1" dirty="0" smtClean="0">
                <a:solidFill>
                  <a:srgbClr val="C00000"/>
                </a:solidFill>
                <a:latin typeface="Calibri" pitchFamily="34" charset="0"/>
                <a:cs typeface="Calibri" pitchFamily="34" charset="0"/>
              </a:rPr>
              <a:t>analyses</a:t>
            </a:r>
            <a:r>
              <a:rPr lang="en-US" dirty="0" smtClean="0">
                <a:solidFill>
                  <a:srgbClr val="C00000"/>
                </a:solidFill>
                <a:latin typeface="Calibri" pitchFamily="34" charset="0"/>
                <a:cs typeface="Calibri" pitchFamily="34" charset="0"/>
              </a:rPr>
              <a:t/>
            </a:r>
            <a:br>
              <a:rPr lang="en-US" dirty="0" smtClean="0">
                <a:solidFill>
                  <a:srgbClr val="C00000"/>
                </a:solidFill>
                <a:latin typeface="Calibri" pitchFamily="34" charset="0"/>
                <a:cs typeface="Calibri" pitchFamily="34" charset="0"/>
              </a:rPr>
            </a:br>
            <a:r>
              <a:rPr lang="en-US" dirty="0" smtClean="0">
                <a:solidFill>
                  <a:srgbClr val="C00000"/>
                </a:solidFill>
                <a:latin typeface="Calibri" pitchFamily="34" charset="0"/>
                <a:cs typeface="Calibri" pitchFamily="34" charset="0"/>
              </a:rPr>
              <a:t>    (types, data-flow)</a:t>
            </a:r>
            <a:r>
              <a:rPr lang="en-US" dirty="0">
                <a:solidFill>
                  <a:srgbClr val="C00000"/>
                </a:solidFill>
                <a:latin typeface="Calibri" pitchFamily="34" charset="0"/>
                <a:cs typeface="Calibri" pitchFamily="34" charset="0"/>
              </a:rPr>
              <a:t/>
            </a:r>
            <a:br>
              <a:rPr lang="en-US" dirty="0">
                <a:solidFill>
                  <a:srgbClr val="C00000"/>
                </a:solidFill>
                <a:latin typeface="Calibri" pitchFamily="34" charset="0"/>
                <a:cs typeface="Calibri" pitchFamily="34" charset="0"/>
              </a:rPr>
            </a:br>
            <a:r>
              <a:rPr lang="en-US" dirty="0" smtClean="0">
                <a:solidFill>
                  <a:srgbClr val="C00000"/>
                </a:solidFill>
                <a:latin typeface="Calibri" pitchFamily="34" charset="0"/>
                <a:cs typeface="Calibri" pitchFamily="34" charset="0"/>
              </a:rPr>
              <a:t>2) lower-level code</a:t>
            </a:r>
            <a:endParaRPr lang="en-US" dirty="0">
              <a:solidFill>
                <a:srgbClr val="C00000"/>
              </a:solidFill>
              <a:latin typeface="Calibri" pitchFamily="34" charset="0"/>
              <a:cs typeface="Calibri" pitchFamily="34" charset="0"/>
            </a:endParaRPr>
          </a:p>
          <a:p>
            <a:r>
              <a:rPr lang="en-US" dirty="0" smtClean="0">
                <a:solidFill>
                  <a:srgbClr val="C00000"/>
                </a:solidFill>
                <a:latin typeface="Calibri" pitchFamily="34" charset="0"/>
                <a:cs typeface="Calibri" pitchFamily="34" charset="0"/>
              </a:rPr>
              <a:t>3) more optimizations</a:t>
            </a:r>
          </a:p>
        </p:txBody>
      </p:sp>
    </p:spTree>
    <p:extLst>
      <p:ext uri="{BB962C8B-B14F-4D97-AF65-F5344CB8AC3E}">
        <p14:creationId xmlns:p14="http://schemas.microsoft.com/office/powerpoint/2010/main" val="116093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128"/>
            <a:ext cx="8229600" cy="824420"/>
          </a:xfrm>
        </p:spPr>
        <p:txBody>
          <a:bodyPr>
            <a:normAutofit fontScale="90000"/>
          </a:bodyPr>
          <a:lstStyle/>
          <a:p>
            <a:r>
              <a:rPr lang="en-US" dirty="0" smtClean="0"/>
              <a:t>Can we assign types so it type checks?</a:t>
            </a:r>
            <a:endParaRPr lang="en-US" dirty="0"/>
          </a:p>
        </p:txBody>
      </p:sp>
      <p:sp>
        <p:nvSpPr>
          <p:cNvPr id="3" name="Content Placeholder 2"/>
          <p:cNvSpPr>
            <a:spLocks noGrp="1"/>
          </p:cNvSpPr>
          <p:nvPr>
            <p:ph idx="1"/>
          </p:nvPr>
        </p:nvSpPr>
        <p:spPr>
          <a:xfrm>
            <a:off x="337792" y="942970"/>
            <a:ext cx="8525842" cy="5370947"/>
          </a:xfrm>
        </p:spPr>
        <p:txBody>
          <a:bodyPr>
            <a:noAutofit/>
          </a:bodyPr>
          <a:lstStyle/>
          <a:p>
            <a:pPr marL="0" indent="0">
              <a:buNone/>
            </a:pPr>
            <a:r>
              <a:rPr lang="en-US" sz="2200" b="1" dirty="0" smtClean="0">
                <a:latin typeface="Courier New"/>
                <a:cs typeface="Courier New"/>
              </a:rPr>
              <a:t>object</a:t>
            </a:r>
            <a:r>
              <a:rPr lang="en-US" sz="2200" dirty="0" smtClean="0">
                <a:latin typeface="Courier New"/>
                <a:cs typeface="Courier New"/>
              </a:rPr>
              <a:t> Main {</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a = 2 * 3</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b = a &lt; 2</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c = </a:t>
            </a:r>
            <a:r>
              <a:rPr lang="en-US" sz="2200" dirty="0" err="1" smtClean="0">
                <a:latin typeface="Courier New"/>
                <a:cs typeface="Courier New"/>
              </a:rPr>
              <a:t>sumOfSquares</a:t>
            </a:r>
            <a:r>
              <a:rPr lang="en-US" sz="2200" dirty="0" smtClean="0">
                <a:latin typeface="Courier New"/>
                <a:cs typeface="Courier New"/>
              </a:rPr>
              <a:t>(a)</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d = </a:t>
            </a:r>
            <a:r>
              <a:rPr lang="en-US" sz="2200" b="1" dirty="0" smtClean="0">
                <a:latin typeface="Courier New"/>
                <a:cs typeface="Courier New"/>
              </a:rPr>
              <a:t>if</a:t>
            </a:r>
            <a:r>
              <a:rPr lang="en-US" sz="2200" dirty="0" smtClean="0">
                <a:latin typeface="Courier New"/>
                <a:cs typeface="Courier New"/>
              </a:rPr>
              <a:t>(b) c(3) </a:t>
            </a:r>
            <a:r>
              <a:rPr lang="en-US" sz="2200" b="1" dirty="0" smtClean="0">
                <a:latin typeface="Courier New"/>
                <a:cs typeface="Courier New"/>
              </a:rPr>
              <a:t>else</a:t>
            </a:r>
            <a:r>
              <a:rPr lang="en-US" sz="2200" dirty="0" smtClean="0">
                <a:latin typeface="Courier New"/>
                <a:cs typeface="Courier New"/>
              </a:rPr>
              <a:t> square(a) </a:t>
            </a:r>
          </a:p>
          <a:p>
            <a:pPr marL="0" indent="0">
              <a:buNone/>
            </a:pPr>
            <a:r>
              <a:rPr lang="en-US" sz="2200" dirty="0" smtClean="0">
                <a:latin typeface="Courier New"/>
                <a:cs typeface="Courier New"/>
              </a:rPr>
              <a:t>}</a:t>
            </a:r>
          </a:p>
          <a:p>
            <a:pPr marL="0" indent="0">
              <a:buNone/>
            </a:pPr>
            <a:endParaRPr lang="en-US" sz="2200" dirty="0" smtClean="0">
              <a:latin typeface="Courier New"/>
              <a:cs typeface="Courier New"/>
            </a:endParaRPr>
          </a:p>
          <a:p>
            <a:pPr marL="0" indent="0">
              <a:buNone/>
            </a:pPr>
            <a:r>
              <a:rPr lang="en-US" sz="2200" b="1" dirty="0" smtClean="0">
                <a:latin typeface="Courier New"/>
                <a:cs typeface="Courier New"/>
              </a:rPr>
              <a:t>def </a:t>
            </a:r>
            <a:r>
              <a:rPr lang="en-US" sz="2200" dirty="0" smtClean="0">
                <a:latin typeface="Courier New"/>
                <a:cs typeface="Courier New"/>
              </a:rPr>
              <a:t>square(z) =(z * z)</a:t>
            </a:r>
          </a:p>
          <a:p>
            <a:pPr marL="0" indent="0">
              <a:buNone/>
            </a:pPr>
            <a:r>
              <a:rPr lang="en-US" sz="2200" b="1" dirty="0" smtClean="0">
                <a:latin typeface="Courier New"/>
                <a:cs typeface="Courier New"/>
              </a:rPr>
              <a:t>def</a:t>
            </a:r>
            <a:r>
              <a:rPr lang="en-US" sz="2200" dirty="0" smtClean="0">
                <a:latin typeface="Courier New"/>
                <a:cs typeface="Courier New"/>
              </a:rPr>
              <a:t> sumOfSquares(x) = {</a:t>
            </a:r>
          </a:p>
          <a:p>
            <a:pPr marL="0" indent="0">
              <a:buNone/>
            </a:pPr>
            <a:r>
              <a:rPr lang="en-US" sz="2200" dirty="0" smtClean="0">
                <a:latin typeface="Courier New"/>
                <a:cs typeface="Courier New"/>
              </a:rPr>
              <a:t>  (y) =&gt; square(x) + square(y)</a:t>
            </a:r>
          </a:p>
          <a:p>
            <a:pPr marL="0" indent="0">
              <a:buNone/>
            </a:pPr>
            <a:r>
              <a:rPr lang="en-US" sz="2200" dirty="0" smtClean="0">
                <a:latin typeface="Courier New"/>
                <a:cs typeface="Courier New"/>
              </a:rPr>
              <a:t>}</a:t>
            </a:r>
            <a:endParaRPr lang="en-US" sz="2200" dirty="0">
              <a:latin typeface="Courier New"/>
              <a:cs typeface="Courier New"/>
            </a:endParaRPr>
          </a:p>
        </p:txBody>
      </p:sp>
      <p:sp>
        <p:nvSpPr>
          <p:cNvPr id="4" name="TextBox 3"/>
          <p:cNvSpPr txBox="1"/>
          <p:nvPr/>
        </p:nvSpPr>
        <p:spPr>
          <a:xfrm>
            <a:off x="3311979" y="1316219"/>
            <a:ext cx="863244"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a:Int</a:t>
            </a:r>
          </a:p>
        </p:txBody>
      </p:sp>
      <p:sp>
        <p:nvSpPr>
          <p:cNvPr id="9" name="TextBox 8"/>
          <p:cNvSpPr txBox="1"/>
          <p:nvPr/>
        </p:nvSpPr>
        <p:spPr>
          <a:xfrm>
            <a:off x="3310465" y="1667183"/>
            <a:ext cx="1729517"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b:Bool</a:t>
            </a:r>
          </a:p>
        </p:txBody>
      </p:sp>
      <p:grpSp>
        <p:nvGrpSpPr>
          <p:cNvPr id="19" name="Group 18"/>
          <p:cNvGrpSpPr/>
          <p:nvPr/>
        </p:nvGrpSpPr>
        <p:grpSpPr>
          <a:xfrm>
            <a:off x="4410865" y="1704879"/>
            <a:ext cx="1569988" cy="535524"/>
            <a:chOff x="4410865" y="2051379"/>
            <a:chExt cx="1569988" cy="535524"/>
          </a:xfrm>
        </p:grpSpPr>
        <p:cxnSp>
          <p:nvCxnSpPr>
            <p:cNvPr id="7" name="Straight Arrow Connector 6"/>
            <p:cNvCxnSpPr/>
            <p:nvPr/>
          </p:nvCxnSpPr>
          <p:spPr>
            <a:xfrm flipH="1">
              <a:off x="4410865" y="2315388"/>
              <a:ext cx="629118" cy="271515"/>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39983" y="2051379"/>
              <a:ext cx="940870"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Int</a:t>
              </a:r>
            </a:p>
          </p:txBody>
        </p:sp>
      </p:grpSp>
      <p:grpSp>
        <p:nvGrpSpPr>
          <p:cNvPr id="21" name="Group 20"/>
          <p:cNvGrpSpPr/>
          <p:nvPr/>
        </p:nvGrpSpPr>
        <p:grpSpPr>
          <a:xfrm>
            <a:off x="3393796" y="3898241"/>
            <a:ext cx="2587056" cy="461665"/>
            <a:chOff x="3393796" y="4244741"/>
            <a:chExt cx="2587056" cy="461665"/>
          </a:xfrm>
        </p:grpSpPr>
        <p:sp>
          <p:nvSpPr>
            <p:cNvPr id="11" name="TextBox 10"/>
            <p:cNvSpPr txBox="1"/>
            <p:nvPr/>
          </p:nvSpPr>
          <p:spPr>
            <a:xfrm>
              <a:off x="5039982" y="4244741"/>
              <a:ext cx="940870"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x: Int</a:t>
              </a:r>
            </a:p>
          </p:txBody>
        </p:sp>
        <p:cxnSp>
          <p:nvCxnSpPr>
            <p:cNvPr id="15" name="Straight Arrow Connector 14"/>
            <p:cNvCxnSpPr>
              <a:stCxn id="11" idx="1"/>
            </p:cNvCxnSpPr>
            <p:nvPr/>
          </p:nvCxnSpPr>
          <p:spPr>
            <a:xfrm flipH="1">
              <a:off x="3393796" y="4475574"/>
              <a:ext cx="1646186" cy="17274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983494" y="4937770"/>
            <a:ext cx="571635" cy="568622"/>
            <a:chOff x="4958277" y="1637899"/>
            <a:chExt cx="571635" cy="568622"/>
          </a:xfrm>
        </p:grpSpPr>
        <p:cxnSp>
          <p:nvCxnSpPr>
            <p:cNvPr id="23" name="Straight Arrow Connector 22"/>
            <p:cNvCxnSpPr/>
            <p:nvPr/>
          </p:nvCxnSpPr>
          <p:spPr>
            <a:xfrm flipV="1">
              <a:off x="5208871" y="1637899"/>
              <a:ext cx="1" cy="21391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958277" y="1744856"/>
              <a:ext cx="571635"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Int</a:t>
              </a:r>
            </a:p>
          </p:txBody>
        </p:sp>
      </p:grpSp>
      <p:grpSp>
        <p:nvGrpSpPr>
          <p:cNvPr id="28" name="Group 27"/>
          <p:cNvGrpSpPr/>
          <p:nvPr/>
        </p:nvGrpSpPr>
        <p:grpSpPr>
          <a:xfrm>
            <a:off x="2348564" y="3275997"/>
            <a:ext cx="1269909" cy="622244"/>
            <a:chOff x="2348564" y="3622497"/>
            <a:chExt cx="1269909" cy="622244"/>
          </a:xfrm>
        </p:grpSpPr>
        <p:sp>
          <p:nvSpPr>
            <p:cNvPr id="12" name="TextBox 11"/>
            <p:cNvSpPr txBox="1"/>
            <p:nvPr/>
          </p:nvSpPr>
          <p:spPr>
            <a:xfrm>
              <a:off x="2677603" y="3622497"/>
              <a:ext cx="940870" cy="461665"/>
            </a:xfrm>
            <a:prstGeom prst="rect">
              <a:avLst/>
            </a:prstGeom>
            <a:noFill/>
          </p:spPr>
          <p:txBody>
            <a:bodyPr wrap="square" rtlCol="0">
              <a:spAutoFit/>
            </a:bodyPr>
            <a:lstStyle/>
            <a:p>
              <a:pPr fontAlgn="auto">
                <a:spcBef>
                  <a:spcPts val="0"/>
                </a:spcBef>
                <a:spcAft>
                  <a:spcPts val="0"/>
                </a:spcAft>
              </a:pPr>
              <a:r>
                <a:rPr lang="en-US" dirty="0">
                  <a:solidFill>
                    <a:srgbClr val="002060"/>
                  </a:solidFill>
                  <a:latin typeface="Calibri"/>
                </a:rPr>
                <a:t>z</a:t>
              </a:r>
              <a:r>
                <a:rPr lang="en-US" dirty="0" smtClean="0">
                  <a:solidFill>
                    <a:srgbClr val="002060"/>
                  </a:solidFill>
                  <a:latin typeface="Calibri"/>
                </a:rPr>
                <a:t>: Int</a:t>
              </a:r>
            </a:p>
          </p:txBody>
        </p:sp>
        <p:cxnSp>
          <p:nvCxnSpPr>
            <p:cNvPr id="26" name="Straight Arrow Connector 25"/>
            <p:cNvCxnSpPr/>
            <p:nvPr/>
          </p:nvCxnSpPr>
          <p:spPr>
            <a:xfrm flipH="1">
              <a:off x="2348564" y="3977949"/>
              <a:ext cx="385941" cy="26679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4006070" y="3716859"/>
            <a:ext cx="863244"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:Int</a:t>
            </a:r>
          </a:p>
        </p:txBody>
      </p:sp>
      <p:grpSp>
        <p:nvGrpSpPr>
          <p:cNvPr id="35" name="Group 34"/>
          <p:cNvGrpSpPr/>
          <p:nvPr/>
        </p:nvGrpSpPr>
        <p:grpSpPr>
          <a:xfrm>
            <a:off x="1920239" y="5316464"/>
            <a:ext cx="1544855" cy="591605"/>
            <a:chOff x="1920239" y="5778464"/>
            <a:chExt cx="1544855" cy="591605"/>
          </a:xfrm>
        </p:grpSpPr>
        <p:sp>
          <p:nvSpPr>
            <p:cNvPr id="31" name="Right Brace 30"/>
            <p:cNvSpPr/>
            <p:nvPr/>
          </p:nvSpPr>
          <p:spPr>
            <a:xfrm rot="5400000">
              <a:off x="2562726" y="5135977"/>
              <a:ext cx="259882" cy="1544855"/>
            </a:xfrm>
            <a:prstGeom prst="rightBrace">
              <a:avLst>
                <a:gd name="adj1" fmla="val 37963"/>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2415266" y="5908404"/>
              <a:ext cx="571635"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Int</a:t>
              </a:r>
            </a:p>
          </p:txBody>
        </p:sp>
      </p:grpSp>
      <p:grpSp>
        <p:nvGrpSpPr>
          <p:cNvPr id="36" name="Group 35"/>
          <p:cNvGrpSpPr/>
          <p:nvPr/>
        </p:nvGrpSpPr>
        <p:grpSpPr>
          <a:xfrm>
            <a:off x="3952996" y="5303001"/>
            <a:ext cx="1544855" cy="591605"/>
            <a:chOff x="1920239" y="5778464"/>
            <a:chExt cx="1544855" cy="591605"/>
          </a:xfrm>
        </p:grpSpPr>
        <p:sp>
          <p:nvSpPr>
            <p:cNvPr id="37" name="Right Brace 36"/>
            <p:cNvSpPr/>
            <p:nvPr/>
          </p:nvSpPr>
          <p:spPr>
            <a:xfrm rot="5400000">
              <a:off x="2562726" y="5135977"/>
              <a:ext cx="259882" cy="1544855"/>
            </a:xfrm>
            <a:prstGeom prst="rightBrace">
              <a:avLst>
                <a:gd name="adj1" fmla="val 37963"/>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p:cNvSpPr txBox="1"/>
            <p:nvPr/>
          </p:nvSpPr>
          <p:spPr>
            <a:xfrm>
              <a:off x="2415266" y="5908404"/>
              <a:ext cx="571635"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Int</a:t>
              </a:r>
            </a:p>
          </p:txBody>
        </p:sp>
      </p:grpSp>
      <p:grpSp>
        <p:nvGrpSpPr>
          <p:cNvPr id="39" name="Group 38"/>
          <p:cNvGrpSpPr/>
          <p:nvPr/>
        </p:nvGrpSpPr>
        <p:grpSpPr>
          <a:xfrm>
            <a:off x="1765610" y="5698711"/>
            <a:ext cx="3732242" cy="586989"/>
            <a:chOff x="1920239" y="5778464"/>
            <a:chExt cx="1544855" cy="586989"/>
          </a:xfrm>
        </p:grpSpPr>
        <p:sp>
          <p:nvSpPr>
            <p:cNvPr id="40" name="Right Brace 39"/>
            <p:cNvSpPr/>
            <p:nvPr/>
          </p:nvSpPr>
          <p:spPr>
            <a:xfrm rot="5400000">
              <a:off x="2562726" y="5135977"/>
              <a:ext cx="259882" cy="1544855"/>
            </a:xfrm>
            <a:prstGeom prst="rightBrace">
              <a:avLst>
                <a:gd name="adj1" fmla="val 37963"/>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p:cNvSpPr txBox="1"/>
            <p:nvPr/>
          </p:nvSpPr>
          <p:spPr>
            <a:xfrm>
              <a:off x="2594180" y="5903788"/>
              <a:ext cx="245693"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Int</a:t>
              </a:r>
            </a:p>
          </p:txBody>
        </p:sp>
      </p:grpSp>
      <p:grpSp>
        <p:nvGrpSpPr>
          <p:cNvPr id="42" name="Group 41"/>
          <p:cNvGrpSpPr/>
          <p:nvPr/>
        </p:nvGrpSpPr>
        <p:grpSpPr>
          <a:xfrm>
            <a:off x="715781" y="6207267"/>
            <a:ext cx="4886122" cy="595434"/>
            <a:chOff x="1920239" y="5778464"/>
            <a:chExt cx="1544855" cy="595434"/>
          </a:xfrm>
        </p:grpSpPr>
        <p:sp>
          <p:nvSpPr>
            <p:cNvPr id="43" name="Right Brace 42"/>
            <p:cNvSpPr/>
            <p:nvPr/>
          </p:nvSpPr>
          <p:spPr>
            <a:xfrm rot="5400000">
              <a:off x="2562726" y="5135977"/>
              <a:ext cx="259882" cy="1544855"/>
            </a:xfrm>
            <a:prstGeom prst="rightBrace">
              <a:avLst>
                <a:gd name="adj1" fmla="val 37963"/>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2510544" y="5912233"/>
              <a:ext cx="460123"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Int =&gt; Int</a:t>
              </a:r>
            </a:p>
          </p:txBody>
        </p:sp>
      </p:grpSp>
      <p:grpSp>
        <p:nvGrpSpPr>
          <p:cNvPr id="47" name="Group 46"/>
          <p:cNvGrpSpPr/>
          <p:nvPr/>
        </p:nvGrpSpPr>
        <p:grpSpPr>
          <a:xfrm>
            <a:off x="5224913" y="4175257"/>
            <a:ext cx="1137386" cy="497628"/>
            <a:chOff x="2348564" y="3747113"/>
            <a:chExt cx="1137386" cy="497628"/>
          </a:xfrm>
        </p:grpSpPr>
        <p:sp>
          <p:nvSpPr>
            <p:cNvPr id="48" name="TextBox 47"/>
            <p:cNvSpPr txBox="1"/>
            <p:nvPr/>
          </p:nvSpPr>
          <p:spPr>
            <a:xfrm>
              <a:off x="2725556" y="3747113"/>
              <a:ext cx="760394"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y:Int</a:t>
              </a:r>
            </a:p>
          </p:txBody>
        </p:sp>
        <p:cxnSp>
          <p:nvCxnSpPr>
            <p:cNvPr id="49" name="Straight Arrow Connector 48"/>
            <p:cNvCxnSpPr/>
            <p:nvPr/>
          </p:nvCxnSpPr>
          <p:spPr>
            <a:xfrm flipH="1">
              <a:off x="2348564" y="3977949"/>
              <a:ext cx="385941" cy="26679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816545" y="4854798"/>
            <a:ext cx="760394"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y:Int</a:t>
            </a:r>
          </a:p>
        </p:txBody>
      </p:sp>
      <p:sp>
        <p:nvSpPr>
          <p:cNvPr id="51" name="TextBox 50"/>
          <p:cNvSpPr txBox="1"/>
          <p:nvPr/>
        </p:nvSpPr>
        <p:spPr>
          <a:xfrm>
            <a:off x="4892361" y="2128848"/>
            <a:ext cx="1835692"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c : Int =&gt; Int</a:t>
            </a:r>
          </a:p>
        </p:txBody>
      </p:sp>
      <p:grpSp>
        <p:nvGrpSpPr>
          <p:cNvPr id="52" name="Group 51"/>
          <p:cNvGrpSpPr/>
          <p:nvPr/>
        </p:nvGrpSpPr>
        <p:grpSpPr>
          <a:xfrm>
            <a:off x="3027146" y="2837395"/>
            <a:ext cx="780844" cy="572355"/>
            <a:chOff x="1920239" y="5778464"/>
            <a:chExt cx="1544855" cy="572355"/>
          </a:xfrm>
        </p:grpSpPr>
        <p:sp>
          <p:nvSpPr>
            <p:cNvPr id="53" name="Right Brace 52"/>
            <p:cNvSpPr/>
            <p:nvPr/>
          </p:nvSpPr>
          <p:spPr>
            <a:xfrm rot="5400000">
              <a:off x="2562726" y="5135977"/>
              <a:ext cx="259882" cy="1544855"/>
            </a:xfrm>
            <a:prstGeom prst="rightBrace">
              <a:avLst>
                <a:gd name="adj1" fmla="val 37963"/>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2167712" y="5889154"/>
              <a:ext cx="1049829"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Int</a:t>
              </a:r>
            </a:p>
          </p:txBody>
        </p:sp>
      </p:grpSp>
      <p:grpSp>
        <p:nvGrpSpPr>
          <p:cNvPr id="55" name="Group 54"/>
          <p:cNvGrpSpPr/>
          <p:nvPr/>
        </p:nvGrpSpPr>
        <p:grpSpPr>
          <a:xfrm>
            <a:off x="4821061" y="2856645"/>
            <a:ext cx="1464236" cy="572354"/>
            <a:chOff x="1920239" y="5778464"/>
            <a:chExt cx="1544855" cy="572354"/>
          </a:xfrm>
        </p:grpSpPr>
        <p:sp>
          <p:nvSpPr>
            <p:cNvPr id="56" name="Right Brace 55"/>
            <p:cNvSpPr/>
            <p:nvPr/>
          </p:nvSpPr>
          <p:spPr>
            <a:xfrm rot="5400000">
              <a:off x="2562726" y="5135977"/>
              <a:ext cx="259882" cy="1544855"/>
            </a:xfrm>
            <a:prstGeom prst="rightBrace">
              <a:avLst>
                <a:gd name="adj1" fmla="val 37963"/>
                <a:gd name="adj2" fmla="val 50000"/>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p:cNvSpPr txBox="1"/>
            <p:nvPr/>
          </p:nvSpPr>
          <p:spPr>
            <a:xfrm>
              <a:off x="2387483" y="5889153"/>
              <a:ext cx="576363" cy="461665"/>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Int</a:t>
              </a:r>
            </a:p>
          </p:txBody>
        </p:sp>
      </p:grpSp>
      <p:sp>
        <p:nvSpPr>
          <p:cNvPr id="58" name="TextBox 57"/>
          <p:cNvSpPr txBox="1"/>
          <p:nvPr/>
        </p:nvSpPr>
        <p:spPr>
          <a:xfrm>
            <a:off x="6939809" y="2579003"/>
            <a:ext cx="1164663" cy="461665"/>
          </a:xfrm>
          <a:prstGeom prst="rect">
            <a:avLst/>
          </a:prstGeom>
          <a:noFill/>
        </p:spPr>
        <p:txBody>
          <a:bodyPr wrap="square" rtlCol="0">
            <a:spAutoFit/>
          </a:bodyPr>
          <a:lstStyle/>
          <a:p>
            <a:pPr fontAlgn="auto">
              <a:spcBef>
                <a:spcPts val="0"/>
              </a:spcBef>
              <a:spcAft>
                <a:spcPts val="0"/>
              </a:spcAft>
            </a:pPr>
            <a:r>
              <a:rPr lang="en-US" dirty="0">
                <a:solidFill>
                  <a:srgbClr val="002060"/>
                </a:solidFill>
                <a:latin typeface="Calibri"/>
              </a:rPr>
              <a:t>d</a:t>
            </a:r>
            <a:r>
              <a:rPr lang="en-US" dirty="0" smtClean="0">
                <a:solidFill>
                  <a:srgbClr val="002060"/>
                </a:solidFill>
                <a:latin typeface="Calibri"/>
              </a:rPr>
              <a:t> </a:t>
            </a:r>
            <a:r>
              <a:rPr lang="en-US" smtClean="0">
                <a:solidFill>
                  <a:srgbClr val="002060"/>
                </a:solidFill>
                <a:latin typeface="Calibri"/>
              </a:rPr>
              <a:t>: Int</a:t>
            </a:r>
            <a:endParaRPr lang="en-US" dirty="0" smtClean="0">
              <a:solidFill>
                <a:srgbClr val="002060"/>
              </a:solidFill>
              <a:latin typeface="Calibri"/>
            </a:endParaRPr>
          </a:p>
        </p:txBody>
      </p:sp>
    </p:spTree>
    <p:extLst>
      <p:ext uri="{BB962C8B-B14F-4D97-AF65-F5344CB8AC3E}">
        <p14:creationId xmlns:p14="http://schemas.microsoft.com/office/powerpoint/2010/main" val="92029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9" grpId="0"/>
      <p:bldP spid="50" grpId="0"/>
      <p:bldP spid="51"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257" y="153048"/>
            <a:ext cx="8770543" cy="1143000"/>
          </a:xfrm>
        </p:spPr>
        <p:txBody>
          <a:bodyPr>
            <a:noAutofit/>
          </a:bodyPr>
          <a:lstStyle/>
          <a:p>
            <a:r>
              <a:rPr lang="sk-SK" sz="3600" dirty="0" smtClean="0"/>
              <a:t>Introduce type variables for unknown types</a:t>
            </a:r>
            <a:endParaRPr lang="en-US" sz="3600" dirty="0"/>
          </a:p>
        </p:txBody>
      </p:sp>
      <p:sp>
        <p:nvSpPr>
          <p:cNvPr id="6" name="Content Placeholder 2"/>
          <p:cNvSpPr txBox="1">
            <a:spLocks/>
          </p:cNvSpPr>
          <p:nvPr/>
        </p:nvSpPr>
        <p:spPr>
          <a:xfrm>
            <a:off x="297257" y="1487053"/>
            <a:ext cx="8525842" cy="51423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2200" b="1" dirty="0" smtClean="0">
                <a:solidFill>
                  <a:prstClr val="black"/>
                </a:solidFill>
                <a:latin typeface="Courier New"/>
                <a:cs typeface="Courier New"/>
              </a:rPr>
              <a:t>object</a:t>
            </a:r>
            <a:r>
              <a:rPr lang="en-US" sz="2200" dirty="0" smtClean="0">
                <a:solidFill>
                  <a:prstClr val="black"/>
                </a:solidFill>
                <a:latin typeface="Courier New"/>
                <a:cs typeface="Courier New"/>
              </a:rPr>
              <a:t> Main {</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a</a:t>
            </a:r>
            <a:r>
              <a:rPr lang="en-US" sz="2200" b="1" dirty="0" smtClean="0">
                <a:solidFill>
                  <a:srgbClr val="C0504D"/>
                </a:solidFill>
                <a:latin typeface="Courier New"/>
                <a:cs typeface="Courier New"/>
              </a:rPr>
              <a:t>: TA</a:t>
            </a:r>
            <a:r>
              <a:rPr lang="en-US" sz="2200" dirty="0" smtClean="0">
                <a:solidFill>
                  <a:prstClr val="black"/>
                </a:solidFill>
                <a:latin typeface="Courier New"/>
                <a:cs typeface="Courier New"/>
              </a:rPr>
              <a:t> = 2 * 3</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b</a:t>
            </a:r>
            <a:r>
              <a:rPr lang="en-US" sz="2200" b="1" dirty="0" smtClean="0">
                <a:solidFill>
                  <a:srgbClr val="C0504D"/>
                </a:solidFill>
                <a:latin typeface="Courier New"/>
                <a:cs typeface="Courier New"/>
              </a:rPr>
              <a:t>: TB</a:t>
            </a:r>
            <a:r>
              <a:rPr lang="en-US" sz="2200" dirty="0" smtClean="0">
                <a:solidFill>
                  <a:prstClr val="black"/>
                </a:solidFill>
                <a:latin typeface="Courier New"/>
                <a:cs typeface="Courier New"/>
              </a:rPr>
              <a:t> = a &lt; 2</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c</a:t>
            </a:r>
            <a:r>
              <a:rPr lang="en-US" sz="2200" b="1" dirty="0" smtClean="0">
                <a:solidFill>
                  <a:srgbClr val="C0504D"/>
                </a:solidFill>
                <a:latin typeface="Courier New"/>
                <a:cs typeface="Courier New"/>
              </a:rPr>
              <a:t>: TC</a:t>
            </a:r>
            <a:r>
              <a:rPr lang="en-US" sz="2200" dirty="0" smtClean="0">
                <a:solidFill>
                  <a:prstClr val="black"/>
                </a:solidFill>
                <a:latin typeface="Courier New"/>
                <a:cs typeface="Courier New"/>
              </a:rPr>
              <a:t> = </a:t>
            </a:r>
            <a:r>
              <a:rPr lang="en-US" sz="2200" dirty="0" err="1" smtClean="0">
                <a:solidFill>
                  <a:prstClr val="black"/>
                </a:solidFill>
                <a:latin typeface="Courier New"/>
                <a:cs typeface="Courier New"/>
              </a:rPr>
              <a:t>sumOfSquares</a:t>
            </a:r>
            <a:r>
              <a:rPr lang="en-US" sz="2200" dirty="0" smtClean="0">
                <a:solidFill>
                  <a:prstClr val="black"/>
                </a:solidFill>
                <a:latin typeface="Courier New"/>
                <a:cs typeface="Courier New"/>
              </a:rPr>
              <a:t>(a)</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d</a:t>
            </a:r>
            <a:r>
              <a:rPr lang="en-US" sz="2200" b="1" dirty="0" smtClean="0">
                <a:solidFill>
                  <a:srgbClr val="C0504D"/>
                </a:solidFill>
                <a:latin typeface="Courier New"/>
                <a:cs typeface="Courier New"/>
              </a:rPr>
              <a:t>: TD</a:t>
            </a:r>
            <a:r>
              <a:rPr lang="en-US" sz="2200" dirty="0" smtClean="0">
                <a:solidFill>
                  <a:prstClr val="black"/>
                </a:solidFill>
                <a:latin typeface="Courier New"/>
                <a:cs typeface="Courier New"/>
              </a:rPr>
              <a:t> = </a:t>
            </a:r>
            <a:r>
              <a:rPr lang="en-US" sz="2200" b="1" dirty="0" smtClean="0">
                <a:solidFill>
                  <a:prstClr val="black"/>
                </a:solidFill>
                <a:latin typeface="Courier New"/>
                <a:cs typeface="Courier New"/>
              </a:rPr>
              <a:t>if</a:t>
            </a:r>
            <a:r>
              <a:rPr lang="en-US" sz="2200" dirty="0" smtClean="0">
                <a:solidFill>
                  <a:prstClr val="black"/>
                </a:solidFill>
                <a:latin typeface="Courier New"/>
                <a:cs typeface="Courier New"/>
              </a:rPr>
              <a:t>(b) c(3) </a:t>
            </a:r>
            <a:r>
              <a:rPr lang="en-US" sz="2200" b="1" dirty="0" smtClean="0">
                <a:solidFill>
                  <a:prstClr val="black"/>
                </a:solidFill>
                <a:latin typeface="Courier New"/>
                <a:cs typeface="Courier New"/>
              </a:rPr>
              <a:t>else</a:t>
            </a:r>
            <a:r>
              <a:rPr lang="en-US" sz="2200" dirty="0" smtClean="0">
                <a:solidFill>
                  <a:prstClr val="black"/>
                </a:solidFill>
                <a:latin typeface="Courier New"/>
                <a:cs typeface="Courier New"/>
              </a:rPr>
              <a:t> square(a) </a:t>
            </a:r>
          </a:p>
          <a:p>
            <a:pPr marL="0" indent="0" fontAlgn="auto">
              <a:spcAft>
                <a:spcPts val="0"/>
              </a:spcAft>
              <a:buFont typeface="Arial"/>
              <a:buNone/>
            </a:pPr>
            <a:r>
              <a:rPr lang="en-US" sz="2200" dirty="0" smtClean="0">
                <a:solidFill>
                  <a:prstClr val="black"/>
                </a:solidFill>
                <a:latin typeface="Courier New"/>
                <a:cs typeface="Courier New"/>
              </a:rPr>
              <a:t>}</a:t>
            </a:r>
          </a:p>
          <a:p>
            <a:pPr marL="0" indent="0" fontAlgn="auto">
              <a:spcAft>
                <a:spcPts val="0"/>
              </a:spcAft>
              <a:buFont typeface="Arial"/>
              <a:buNone/>
            </a:pPr>
            <a:endParaRPr lang="en-US" sz="2200" dirty="0" smtClean="0">
              <a:solidFill>
                <a:prstClr val="black"/>
              </a:solidFill>
              <a:latin typeface="Courier New"/>
              <a:cs typeface="Courier New"/>
            </a:endParaRPr>
          </a:p>
          <a:p>
            <a:pPr marL="0" indent="0" fontAlgn="auto">
              <a:spcAft>
                <a:spcPts val="0"/>
              </a:spcAft>
              <a:buFont typeface="Arial"/>
              <a:buNone/>
            </a:pPr>
            <a:r>
              <a:rPr lang="en-US" sz="2200" b="1" dirty="0" err="1" smtClean="0">
                <a:solidFill>
                  <a:prstClr val="black"/>
                </a:solidFill>
                <a:latin typeface="Courier New"/>
                <a:cs typeface="Courier New"/>
              </a:rPr>
              <a:t>def</a:t>
            </a:r>
            <a:r>
              <a:rPr lang="en-US" sz="2200" b="1" dirty="0" smtClean="0">
                <a:solidFill>
                  <a:prstClr val="black"/>
                </a:solidFill>
                <a:latin typeface="Courier New"/>
                <a:cs typeface="Courier New"/>
              </a:rPr>
              <a:t> </a:t>
            </a:r>
            <a:r>
              <a:rPr lang="en-US" sz="2200" dirty="0" smtClean="0">
                <a:solidFill>
                  <a:prstClr val="black"/>
                </a:solidFill>
                <a:latin typeface="Courier New"/>
                <a:cs typeface="Courier New"/>
              </a:rPr>
              <a:t>square(x</a:t>
            </a:r>
            <a:r>
              <a:rPr lang="en-US" sz="2200" b="1" dirty="0" smtClean="0">
                <a:solidFill>
                  <a:srgbClr val="C0504D"/>
                </a:solidFill>
                <a:latin typeface="Courier New"/>
                <a:cs typeface="Courier New"/>
              </a:rPr>
              <a:t>: TE</a:t>
            </a:r>
            <a:r>
              <a:rPr lang="en-US" sz="2200" dirty="0" smtClean="0">
                <a:solidFill>
                  <a:prstClr val="black"/>
                </a:solidFill>
                <a:latin typeface="Courier New"/>
                <a:cs typeface="Courier New"/>
              </a:rPr>
              <a:t>)</a:t>
            </a:r>
            <a:r>
              <a:rPr lang="en-US" sz="2200" b="1" dirty="0" smtClean="0">
                <a:solidFill>
                  <a:srgbClr val="C0504D"/>
                </a:solidFill>
                <a:latin typeface="Courier New"/>
                <a:cs typeface="Courier New"/>
              </a:rPr>
              <a:t>: TF</a:t>
            </a:r>
            <a:r>
              <a:rPr lang="en-US" sz="2200" dirty="0" smtClean="0">
                <a:solidFill>
                  <a:prstClr val="black"/>
                </a:solidFill>
                <a:latin typeface="Courier New"/>
                <a:cs typeface="Courier New"/>
              </a:rPr>
              <a:t> = x * x</a:t>
            </a:r>
          </a:p>
          <a:p>
            <a:pPr marL="0" indent="0" fontAlgn="auto">
              <a:spcAft>
                <a:spcPts val="0"/>
              </a:spcAft>
              <a:buFont typeface="Arial"/>
              <a:buNone/>
            </a:pPr>
            <a:endParaRPr lang="en-US" sz="2200" dirty="0" smtClean="0">
              <a:solidFill>
                <a:prstClr val="black"/>
              </a:solidFill>
              <a:latin typeface="Courier New"/>
              <a:cs typeface="Courier New"/>
            </a:endParaRPr>
          </a:p>
          <a:p>
            <a:pPr marL="0" indent="0" fontAlgn="auto">
              <a:spcAft>
                <a:spcPts val="0"/>
              </a:spcAft>
              <a:buFont typeface="Arial"/>
              <a:buNone/>
            </a:pPr>
            <a:r>
              <a:rPr lang="en-US" sz="2200" b="1" dirty="0" err="1" smtClean="0">
                <a:solidFill>
                  <a:prstClr val="black"/>
                </a:solidFill>
                <a:latin typeface="Courier New"/>
                <a:cs typeface="Courier New"/>
              </a:rPr>
              <a:t>def</a:t>
            </a:r>
            <a:r>
              <a:rPr lang="en-US" sz="2200" dirty="0" smtClean="0">
                <a:solidFill>
                  <a:prstClr val="black"/>
                </a:solidFill>
                <a:latin typeface="Courier New"/>
                <a:cs typeface="Courier New"/>
              </a:rPr>
              <a:t> </a:t>
            </a:r>
            <a:r>
              <a:rPr lang="en-US" sz="2200" dirty="0" err="1" smtClean="0">
                <a:solidFill>
                  <a:prstClr val="black"/>
                </a:solidFill>
                <a:latin typeface="Courier New"/>
                <a:cs typeface="Courier New"/>
              </a:rPr>
              <a:t>sumOfSquares</a:t>
            </a:r>
            <a:r>
              <a:rPr lang="en-US" sz="2200" dirty="0" smtClean="0">
                <a:solidFill>
                  <a:prstClr val="black"/>
                </a:solidFill>
                <a:latin typeface="Courier New"/>
                <a:cs typeface="Courier New"/>
              </a:rPr>
              <a:t>(x</a:t>
            </a:r>
            <a:r>
              <a:rPr lang="en-US" sz="2200" b="1" dirty="0" smtClean="0">
                <a:solidFill>
                  <a:srgbClr val="C0504D"/>
                </a:solidFill>
                <a:latin typeface="Courier New"/>
                <a:cs typeface="Courier New"/>
              </a:rPr>
              <a:t>: TG</a:t>
            </a:r>
            <a:r>
              <a:rPr lang="en-US" sz="2200" dirty="0" smtClean="0">
                <a:solidFill>
                  <a:prstClr val="black"/>
                </a:solidFill>
                <a:latin typeface="Courier New"/>
                <a:cs typeface="Courier New"/>
              </a:rPr>
              <a:t>)</a:t>
            </a:r>
            <a:r>
              <a:rPr lang="en-US" sz="2200" b="1" dirty="0" smtClean="0">
                <a:solidFill>
                  <a:srgbClr val="C0504D"/>
                </a:solidFill>
                <a:latin typeface="Courier New"/>
                <a:cs typeface="Courier New"/>
              </a:rPr>
              <a:t>: TH</a:t>
            </a:r>
            <a:r>
              <a:rPr lang="en-US" sz="2200" dirty="0" smtClean="0">
                <a:solidFill>
                  <a:prstClr val="black"/>
                </a:solidFill>
                <a:latin typeface="Courier New"/>
                <a:cs typeface="Courier New"/>
              </a:rPr>
              <a:t> = {</a:t>
            </a:r>
          </a:p>
          <a:p>
            <a:pPr marL="0" indent="0" fontAlgn="auto">
              <a:spcAft>
                <a:spcPts val="0"/>
              </a:spcAft>
              <a:buFont typeface="Arial"/>
              <a:buNone/>
            </a:pPr>
            <a:r>
              <a:rPr lang="en-US" sz="2200" dirty="0" smtClean="0">
                <a:solidFill>
                  <a:prstClr val="black"/>
                </a:solidFill>
                <a:latin typeface="Courier New"/>
                <a:cs typeface="Courier New"/>
              </a:rPr>
              <a:t>  (y</a:t>
            </a:r>
            <a:r>
              <a:rPr lang="en-US" sz="2200" b="1" dirty="0" smtClean="0">
                <a:solidFill>
                  <a:srgbClr val="C0504D"/>
                </a:solidFill>
                <a:latin typeface="Courier New"/>
                <a:cs typeface="Courier New"/>
              </a:rPr>
              <a:t>: TI</a:t>
            </a:r>
            <a:r>
              <a:rPr lang="en-US" sz="2200" dirty="0" smtClean="0">
                <a:solidFill>
                  <a:prstClr val="black"/>
                </a:solidFill>
                <a:latin typeface="Courier New"/>
                <a:cs typeface="Courier New"/>
              </a:rPr>
              <a:t>) =&gt; square(x) + square(y)</a:t>
            </a:r>
          </a:p>
          <a:p>
            <a:pPr marL="0" indent="0" fontAlgn="auto">
              <a:spcAft>
                <a:spcPts val="0"/>
              </a:spcAft>
              <a:buFont typeface="Arial"/>
              <a:buNone/>
            </a:pPr>
            <a:r>
              <a:rPr lang="en-US" sz="2200" dirty="0" smtClean="0">
                <a:solidFill>
                  <a:prstClr val="black"/>
                </a:solidFill>
                <a:latin typeface="Courier New"/>
                <a:cs typeface="Courier New"/>
              </a:rPr>
              <a:t>}</a:t>
            </a:r>
            <a:endParaRPr lang="en-US" sz="2200" dirty="0">
              <a:solidFill>
                <a:prstClr val="black"/>
              </a:solidFill>
              <a:latin typeface="Courier New"/>
              <a:cs typeface="Courier New"/>
            </a:endParaRPr>
          </a:p>
        </p:txBody>
      </p:sp>
    </p:spTree>
    <p:extLst>
      <p:ext uri="{BB962C8B-B14F-4D97-AF65-F5344CB8AC3E}">
        <p14:creationId xmlns:p14="http://schemas.microsoft.com/office/powerpoint/2010/main" val="1994686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554" y="179158"/>
            <a:ext cx="8783446" cy="1143000"/>
          </a:xfrm>
        </p:spPr>
        <p:txBody>
          <a:bodyPr>
            <a:normAutofit fontScale="90000"/>
          </a:bodyPr>
          <a:lstStyle/>
          <a:p>
            <a:pPr algn="l"/>
            <a:r>
              <a:rPr lang="sk-SK" sz="4000" dirty="0" smtClean="0"/>
              <a:t>Write relationships</a:t>
            </a:r>
            <a:r>
              <a:rPr lang="en-US" sz="4000" dirty="0"/>
              <a:t> (constraints)</a:t>
            </a:r>
            <a:r>
              <a:rPr lang="sk-SK" sz="4000" dirty="0" smtClean="0"/>
              <a:t> </a:t>
            </a:r>
            <a:r>
              <a:rPr lang="en-US" sz="4000" dirty="0" smtClean="0"/>
              <a:t/>
            </a:r>
            <a:br>
              <a:rPr lang="en-US" sz="4000" dirty="0" smtClean="0"/>
            </a:br>
            <a:r>
              <a:rPr lang="sk-SK" sz="4000" dirty="0" smtClean="0"/>
              <a:t>between variables</a:t>
            </a:r>
            <a:r>
              <a:rPr lang="en-US" sz="4000" dirty="0" smtClean="0"/>
              <a:t> – here a subset written</a:t>
            </a:r>
            <a:endParaRPr lang="en-US" sz="4000" dirty="0"/>
          </a:p>
        </p:txBody>
      </p:sp>
      <p:sp>
        <p:nvSpPr>
          <p:cNvPr id="7" name="Content Placeholder 2"/>
          <p:cNvSpPr txBox="1">
            <a:spLocks/>
          </p:cNvSpPr>
          <p:nvPr/>
        </p:nvSpPr>
        <p:spPr>
          <a:xfrm>
            <a:off x="94583" y="1322158"/>
            <a:ext cx="8525842" cy="53709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2200" b="1" dirty="0" smtClean="0">
                <a:solidFill>
                  <a:prstClr val="black"/>
                </a:solidFill>
                <a:latin typeface="Courier New"/>
                <a:cs typeface="Courier New"/>
              </a:rPr>
              <a:t>object</a:t>
            </a:r>
            <a:r>
              <a:rPr lang="en-US" sz="2200" dirty="0" smtClean="0">
                <a:solidFill>
                  <a:prstClr val="black"/>
                </a:solidFill>
                <a:latin typeface="Courier New"/>
                <a:cs typeface="Courier New"/>
              </a:rPr>
              <a:t> Main {</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a</a:t>
            </a:r>
            <a:r>
              <a:rPr lang="en-US" sz="2200" b="1" dirty="0" smtClean="0">
                <a:solidFill>
                  <a:srgbClr val="C0504D"/>
                </a:solidFill>
                <a:latin typeface="Courier New"/>
                <a:cs typeface="Courier New"/>
              </a:rPr>
              <a:t>: TA</a:t>
            </a:r>
            <a:r>
              <a:rPr lang="en-US" sz="2200" dirty="0" smtClean="0">
                <a:solidFill>
                  <a:prstClr val="black"/>
                </a:solidFill>
                <a:latin typeface="Courier New"/>
                <a:cs typeface="Courier New"/>
              </a:rPr>
              <a:t> = 2 * 3</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b</a:t>
            </a:r>
            <a:r>
              <a:rPr lang="en-US" sz="2200" b="1" dirty="0" smtClean="0">
                <a:solidFill>
                  <a:srgbClr val="C0504D"/>
                </a:solidFill>
                <a:latin typeface="Courier New"/>
                <a:cs typeface="Courier New"/>
              </a:rPr>
              <a:t>: TB</a:t>
            </a:r>
            <a:r>
              <a:rPr lang="en-US" sz="2200" dirty="0" smtClean="0">
                <a:solidFill>
                  <a:prstClr val="black"/>
                </a:solidFill>
                <a:latin typeface="Courier New"/>
                <a:cs typeface="Courier New"/>
              </a:rPr>
              <a:t> = a &lt; 2</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c</a:t>
            </a:r>
            <a:r>
              <a:rPr lang="en-US" sz="2200" b="1" dirty="0" smtClean="0">
                <a:solidFill>
                  <a:srgbClr val="C0504D"/>
                </a:solidFill>
                <a:latin typeface="Courier New"/>
                <a:cs typeface="Courier New"/>
              </a:rPr>
              <a:t>: TC</a:t>
            </a:r>
            <a:r>
              <a:rPr lang="en-US" sz="2200" dirty="0" smtClean="0">
                <a:solidFill>
                  <a:prstClr val="black"/>
                </a:solidFill>
                <a:latin typeface="Courier New"/>
                <a:cs typeface="Courier New"/>
              </a:rPr>
              <a:t> = </a:t>
            </a:r>
            <a:r>
              <a:rPr lang="en-US" sz="2200" dirty="0" err="1" smtClean="0">
                <a:solidFill>
                  <a:prstClr val="black"/>
                </a:solidFill>
                <a:latin typeface="Courier New"/>
                <a:cs typeface="Courier New"/>
              </a:rPr>
              <a:t>sumOfSquares</a:t>
            </a:r>
            <a:r>
              <a:rPr lang="en-US" sz="2200" dirty="0" smtClean="0">
                <a:solidFill>
                  <a:prstClr val="black"/>
                </a:solidFill>
                <a:latin typeface="Courier New"/>
                <a:cs typeface="Courier New"/>
              </a:rPr>
              <a:t>(a: TA)</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d</a:t>
            </a:r>
            <a:r>
              <a:rPr lang="en-US" sz="2200" b="1" dirty="0" smtClean="0">
                <a:solidFill>
                  <a:srgbClr val="C0504D"/>
                </a:solidFill>
                <a:latin typeface="Courier New"/>
                <a:cs typeface="Courier New"/>
              </a:rPr>
              <a:t>: TD</a:t>
            </a:r>
            <a:r>
              <a:rPr lang="en-US" sz="2200" dirty="0" smtClean="0">
                <a:solidFill>
                  <a:prstClr val="black"/>
                </a:solidFill>
                <a:latin typeface="Courier New"/>
                <a:cs typeface="Courier New"/>
              </a:rPr>
              <a:t> = </a:t>
            </a:r>
          </a:p>
          <a:p>
            <a:pPr marL="0" indent="0" fontAlgn="auto">
              <a:spcAft>
                <a:spcPts val="0"/>
              </a:spcAft>
              <a:buFont typeface="Arial"/>
              <a:buNone/>
            </a:pPr>
            <a:r>
              <a:rPr lang="en-US" sz="2200" b="1" dirty="0">
                <a:solidFill>
                  <a:prstClr val="black"/>
                </a:solidFill>
                <a:latin typeface="Courier New"/>
                <a:cs typeface="Courier New"/>
              </a:rPr>
              <a:t>	</a:t>
            </a:r>
            <a:r>
              <a:rPr lang="en-US" sz="2200" b="1" dirty="0" smtClean="0">
                <a:solidFill>
                  <a:prstClr val="black"/>
                </a:solidFill>
                <a:latin typeface="Courier New"/>
                <a:cs typeface="Courier New"/>
              </a:rPr>
              <a:t>if</a:t>
            </a:r>
            <a:r>
              <a:rPr lang="en-US" sz="2200" dirty="0" smtClean="0">
                <a:solidFill>
                  <a:prstClr val="black"/>
                </a:solidFill>
                <a:latin typeface="Courier New"/>
                <a:cs typeface="Courier New"/>
              </a:rPr>
              <a:t>(b) c(3)</a:t>
            </a:r>
            <a:r>
              <a:rPr lang="en-US" sz="2200" b="1" dirty="0" smtClean="0">
                <a:solidFill>
                  <a:srgbClr val="C0504D"/>
                </a:solidFill>
                <a:latin typeface="Courier New"/>
                <a:cs typeface="Courier New"/>
              </a:rPr>
              <a:t>: S1 </a:t>
            </a:r>
            <a:r>
              <a:rPr lang="en-US" sz="2200" b="1" dirty="0" smtClean="0">
                <a:solidFill>
                  <a:prstClr val="black"/>
                </a:solidFill>
                <a:latin typeface="Courier New"/>
                <a:cs typeface="Courier New"/>
              </a:rPr>
              <a:t>else</a:t>
            </a:r>
            <a:r>
              <a:rPr lang="en-US" sz="2200" dirty="0" smtClean="0">
                <a:solidFill>
                  <a:prstClr val="black"/>
                </a:solidFill>
                <a:latin typeface="Courier New"/>
                <a:cs typeface="Courier New"/>
              </a:rPr>
              <a:t> square(a)</a:t>
            </a:r>
            <a:r>
              <a:rPr lang="en-US" sz="2200" b="1" dirty="0" smtClean="0">
                <a:solidFill>
                  <a:srgbClr val="C0504D"/>
                </a:solidFill>
                <a:latin typeface="Courier New"/>
                <a:cs typeface="Courier New"/>
              </a:rPr>
              <a:t>: S2 </a:t>
            </a:r>
          </a:p>
          <a:p>
            <a:pPr marL="0" indent="0" fontAlgn="auto">
              <a:spcAft>
                <a:spcPts val="0"/>
              </a:spcAft>
              <a:buFont typeface="Arial"/>
              <a:buNone/>
            </a:pPr>
            <a:r>
              <a:rPr lang="en-US" sz="2200" dirty="0" smtClean="0">
                <a:solidFill>
                  <a:prstClr val="black"/>
                </a:solidFill>
                <a:latin typeface="Courier New"/>
                <a:cs typeface="Courier New"/>
              </a:rPr>
              <a:t>}</a:t>
            </a:r>
          </a:p>
          <a:p>
            <a:pPr marL="0" indent="0" fontAlgn="auto">
              <a:spcAft>
                <a:spcPts val="0"/>
              </a:spcAft>
              <a:buFont typeface="Arial"/>
              <a:buNone/>
            </a:pPr>
            <a:endParaRPr lang="en-US" sz="2200" dirty="0" smtClean="0">
              <a:solidFill>
                <a:prstClr val="black"/>
              </a:solidFill>
              <a:latin typeface="Courier New"/>
              <a:cs typeface="Courier New"/>
            </a:endParaRPr>
          </a:p>
          <a:p>
            <a:pPr marL="0" indent="0" fontAlgn="auto">
              <a:spcAft>
                <a:spcPts val="0"/>
              </a:spcAft>
              <a:buFont typeface="Arial"/>
              <a:buNone/>
            </a:pPr>
            <a:r>
              <a:rPr lang="en-US" sz="2200" b="1" dirty="0" err="1" smtClean="0">
                <a:solidFill>
                  <a:prstClr val="black"/>
                </a:solidFill>
                <a:latin typeface="Courier New"/>
                <a:cs typeface="Courier New"/>
              </a:rPr>
              <a:t>def</a:t>
            </a:r>
            <a:r>
              <a:rPr lang="en-US" sz="2200" b="1" dirty="0" smtClean="0">
                <a:solidFill>
                  <a:prstClr val="black"/>
                </a:solidFill>
                <a:latin typeface="Courier New"/>
                <a:cs typeface="Courier New"/>
              </a:rPr>
              <a:t> </a:t>
            </a:r>
            <a:r>
              <a:rPr lang="en-US" sz="2200" dirty="0" smtClean="0">
                <a:solidFill>
                  <a:prstClr val="black"/>
                </a:solidFill>
                <a:latin typeface="Courier New"/>
                <a:cs typeface="Courier New"/>
              </a:rPr>
              <a:t>square(x</a:t>
            </a:r>
            <a:r>
              <a:rPr lang="en-US" sz="2200" b="1" dirty="0" smtClean="0">
                <a:solidFill>
                  <a:srgbClr val="C0504D"/>
                </a:solidFill>
                <a:latin typeface="Courier New"/>
                <a:cs typeface="Courier New"/>
              </a:rPr>
              <a:t>: TE</a:t>
            </a:r>
            <a:r>
              <a:rPr lang="en-US" sz="2200" dirty="0" smtClean="0">
                <a:solidFill>
                  <a:prstClr val="black"/>
                </a:solidFill>
                <a:latin typeface="Courier New"/>
                <a:cs typeface="Courier New"/>
              </a:rPr>
              <a:t>)</a:t>
            </a:r>
            <a:r>
              <a:rPr lang="en-US" sz="2200" b="1" dirty="0" smtClean="0">
                <a:solidFill>
                  <a:srgbClr val="C0504D"/>
                </a:solidFill>
                <a:latin typeface="Courier New"/>
                <a:cs typeface="Courier New"/>
              </a:rPr>
              <a:t>: TF</a:t>
            </a:r>
            <a:r>
              <a:rPr lang="en-US" sz="2200" dirty="0" smtClean="0">
                <a:solidFill>
                  <a:prstClr val="black"/>
                </a:solidFill>
                <a:latin typeface="Courier New"/>
                <a:cs typeface="Courier New"/>
              </a:rPr>
              <a:t> = x * x</a:t>
            </a:r>
          </a:p>
          <a:p>
            <a:pPr marL="0" indent="0" fontAlgn="auto">
              <a:spcAft>
                <a:spcPts val="0"/>
              </a:spcAft>
              <a:buFont typeface="Arial"/>
              <a:buNone/>
            </a:pPr>
            <a:endParaRPr lang="en-US" sz="2200" dirty="0" smtClean="0">
              <a:solidFill>
                <a:prstClr val="black"/>
              </a:solidFill>
              <a:latin typeface="Courier New"/>
              <a:cs typeface="Courier New"/>
            </a:endParaRPr>
          </a:p>
          <a:p>
            <a:pPr marL="0" indent="0" fontAlgn="auto">
              <a:spcAft>
                <a:spcPts val="0"/>
              </a:spcAft>
              <a:buFont typeface="Arial"/>
              <a:buNone/>
            </a:pPr>
            <a:r>
              <a:rPr lang="en-US" sz="2200" b="1" dirty="0" err="1" smtClean="0">
                <a:solidFill>
                  <a:prstClr val="black"/>
                </a:solidFill>
                <a:latin typeface="Courier New"/>
                <a:cs typeface="Courier New"/>
              </a:rPr>
              <a:t>def</a:t>
            </a:r>
            <a:r>
              <a:rPr lang="en-US" sz="2200" dirty="0" smtClean="0">
                <a:solidFill>
                  <a:prstClr val="black"/>
                </a:solidFill>
                <a:latin typeface="Courier New"/>
                <a:cs typeface="Courier New"/>
              </a:rPr>
              <a:t> </a:t>
            </a:r>
            <a:r>
              <a:rPr lang="en-US" sz="2200" dirty="0" err="1" smtClean="0">
                <a:solidFill>
                  <a:prstClr val="black"/>
                </a:solidFill>
                <a:latin typeface="Courier New"/>
                <a:cs typeface="Courier New"/>
              </a:rPr>
              <a:t>sumOfSquares</a:t>
            </a:r>
            <a:r>
              <a:rPr lang="en-US" sz="2200" dirty="0" smtClean="0">
                <a:solidFill>
                  <a:prstClr val="black"/>
                </a:solidFill>
                <a:latin typeface="Courier New"/>
                <a:cs typeface="Courier New"/>
              </a:rPr>
              <a:t>(x</a:t>
            </a:r>
            <a:r>
              <a:rPr lang="en-US" sz="2200" b="1" dirty="0" smtClean="0">
                <a:solidFill>
                  <a:srgbClr val="C0504D"/>
                </a:solidFill>
                <a:latin typeface="Courier New"/>
                <a:cs typeface="Courier New"/>
              </a:rPr>
              <a:t>: TG</a:t>
            </a:r>
            <a:r>
              <a:rPr lang="en-US" sz="2200" dirty="0" smtClean="0">
                <a:solidFill>
                  <a:prstClr val="black"/>
                </a:solidFill>
                <a:latin typeface="Courier New"/>
                <a:cs typeface="Courier New"/>
              </a:rPr>
              <a:t>)</a:t>
            </a:r>
            <a:r>
              <a:rPr lang="en-US" sz="2200" b="1" dirty="0" smtClean="0">
                <a:solidFill>
                  <a:srgbClr val="C0504D"/>
                </a:solidFill>
                <a:latin typeface="Courier New"/>
                <a:cs typeface="Courier New"/>
              </a:rPr>
              <a:t>: TH</a:t>
            </a:r>
            <a:r>
              <a:rPr lang="en-US" sz="2200" dirty="0" smtClean="0">
                <a:solidFill>
                  <a:prstClr val="black"/>
                </a:solidFill>
                <a:latin typeface="Courier New"/>
                <a:cs typeface="Courier New"/>
              </a:rPr>
              <a:t> = {</a:t>
            </a:r>
          </a:p>
          <a:p>
            <a:pPr marL="0" indent="0" fontAlgn="auto">
              <a:spcAft>
                <a:spcPts val="0"/>
              </a:spcAft>
              <a:buFont typeface="Arial"/>
              <a:buNone/>
            </a:pPr>
            <a:r>
              <a:rPr lang="en-US" sz="2200" dirty="0" smtClean="0">
                <a:solidFill>
                  <a:prstClr val="black"/>
                </a:solidFill>
                <a:latin typeface="Courier New"/>
                <a:cs typeface="Courier New"/>
              </a:rPr>
              <a:t>  (y</a:t>
            </a:r>
            <a:r>
              <a:rPr lang="en-US" sz="2200" b="1" dirty="0" smtClean="0">
                <a:solidFill>
                  <a:srgbClr val="C0504D"/>
                </a:solidFill>
                <a:latin typeface="Courier New"/>
                <a:cs typeface="Courier New"/>
              </a:rPr>
              <a:t>: TI</a:t>
            </a:r>
            <a:r>
              <a:rPr lang="en-US" sz="2200" dirty="0" smtClean="0">
                <a:solidFill>
                  <a:prstClr val="black"/>
                </a:solidFill>
                <a:latin typeface="Courier New"/>
                <a:cs typeface="Courier New"/>
              </a:rPr>
              <a:t>) =&gt; </a:t>
            </a:r>
            <a:r>
              <a:rPr lang="en-US" sz="2200" b="1" dirty="0" smtClean="0">
                <a:solidFill>
                  <a:srgbClr val="C0504D"/>
                </a:solidFill>
                <a:latin typeface="Courier New"/>
                <a:cs typeface="Courier New"/>
              </a:rPr>
              <a:t>(</a:t>
            </a:r>
            <a:r>
              <a:rPr lang="en-US" sz="2200" dirty="0" smtClean="0">
                <a:solidFill>
                  <a:prstClr val="black"/>
                </a:solidFill>
                <a:latin typeface="Courier New"/>
                <a:cs typeface="Courier New"/>
              </a:rPr>
              <a:t>square(x) + square(y)</a:t>
            </a:r>
            <a:r>
              <a:rPr lang="en-US" sz="2200" b="1" dirty="0" smtClean="0">
                <a:solidFill>
                  <a:srgbClr val="C0504D"/>
                </a:solidFill>
                <a:latin typeface="Courier New"/>
                <a:cs typeface="Courier New"/>
              </a:rPr>
              <a:t>): S3</a:t>
            </a:r>
            <a:endParaRPr lang="en-US" sz="2200" dirty="0" smtClean="0">
              <a:solidFill>
                <a:prstClr val="black"/>
              </a:solidFill>
              <a:latin typeface="Courier New"/>
              <a:cs typeface="Courier New"/>
            </a:endParaRPr>
          </a:p>
          <a:p>
            <a:pPr marL="0" indent="0" fontAlgn="auto">
              <a:spcAft>
                <a:spcPts val="0"/>
              </a:spcAft>
              <a:buFont typeface="Arial"/>
              <a:buNone/>
            </a:pPr>
            <a:r>
              <a:rPr lang="en-US" sz="2200" dirty="0" smtClean="0">
                <a:solidFill>
                  <a:prstClr val="black"/>
                </a:solidFill>
                <a:latin typeface="Courier New"/>
                <a:cs typeface="Courier New"/>
              </a:rPr>
              <a:t>}</a:t>
            </a:r>
            <a:endParaRPr lang="en-US" sz="2200" dirty="0">
              <a:solidFill>
                <a:prstClr val="black"/>
              </a:solidFill>
              <a:latin typeface="Courier New"/>
              <a:cs typeface="Courier New"/>
            </a:endParaRPr>
          </a:p>
        </p:txBody>
      </p:sp>
      <p:sp>
        <p:nvSpPr>
          <p:cNvPr id="10" name="TextBox 9"/>
          <p:cNvSpPr txBox="1"/>
          <p:nvPr/>
        </p:nvSpPr>
        <p:spPr>
          <a:xfrm>
            <a:off x="3860057" y="1641423"/>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TA = </a:t>
            </a:r>
            <a:r>
              <a:rPr lang="en-US" dirty="0" err="1" smtClean="0">
                <a:solidFill>
                  <a:srgbClr val="002060"/>
                </a:solidFill>
                <a:latin typeface="Calibri"/>
              </a:rPr>
              <a:t>Int</a:t>
            </a:r>
            <a:endParaRPr lang="en-US" dirty="0" smtClean="0">
              <a:solidFill>
                <a:srgbClr val="002060"/>
              </a:solidFill>
              <a:latin typeface="Calibri"/>
            </a:endParaRPr>
          </a:p>
          <a:p>
            <a:pPr fontAlgn="auto">
              <a:spcBef>
                <a:spcPts val="0"/>
              </a:spcBef>
              <a:spcAft>
                <a:spcPts val="0"/>
              </a:spcAft>
            </a:pPr>
            <a:r>
              <a:rPr lang="en-US" dirty="0" smtClean="0">
                <a:solidFill>
                  <a:srgbClr val="002060"/>
                </a:solidFill>
                <a:latin typeface="Calibri"/>
              </a:rPr>
              <a:t>TB = Bool</a:t>
            </a:r>
          </a:p>
        </p:txBody>
      </p:sp>
      <p:sp>
        <p:nvSpPr>
          <p:cNvPr id="11" name="TextBox 10"/>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r>
              <a:rPr lang="en-US" dirty="0" smtClean="0">
                <a:solidFill>
                  <a:srgbClr val="008000"/>
                </a:solidFill>
                <a:latin typeface="Calibri"/>
              </a:rPr>
              <a:t>TE = TG</a:t>
            </a:r>
          </a:p>
          <a:p>
            <a:pPr fontAlgn="auto">
              <a:spcBef>
                <a:spcPts val="0"/>
              </a:spcBef>
              <a:spcAft>
                <a:spcPts val="0"/>
              </a:spcAft>
            </a:pPr>
            <a:r>
              <a:rPr lang="en-US" dirty="0" smtClean="0">
                <a:solidFill>
                  <a:srgbClr val="008000"/>
                </a:solidFill>
                <a:latin typeface="Calibri"/>
              </a:rPr>
              <a:t>TE = TI</a:t>
            </a:r>
          </a:p>
          <a:p>
            <a:pPr fontAlgn="auto">
              <a:spcBef>
                <a:spcPts val="0"/>
              </a:spcBef>
              <a:spcAft>
                <a:spcPts val="0"/>
              </a:spcAft>
            </a:pPr>
            <a:r>
              <a:rPr lang="en-US" dirty="0">
                <a:solidFill>
                  <a:srgbClr val="008000"/>
                </a:solidFill>
                <a:latin typeface="Calibri"/>
              </a:rPr>
              <a:t>TF = Int</a:t>
            </a:r>
            <a:endParaRPr lang="sk-SK"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S3 </a:t>
            </a:r>
            <a:r>
              <a:rPr lang="en-US" dirty="0">
                <a:solidFill>
                  <a:srgbClr val="008000"/>
                </a:solidFill>
                <a:latin typeface="Calibri"/>
              </a:rPr>
              <a:t>= Int</a:t>
            </a:r>
            <a:r>
              <a:rPr lang="sk-SK" dirty="0" smtClean="0">
                <a:solidFill>
                  <a:srgbClr val="008000"/>
                </a:solidFill>
                <a:latin typeface="Calibri"/>
              </a:rPr>
              <a:t/>
            </a:r>
            <a:br>
              <a:rPr lang="sk-SK" dirty="0" smtClean="0">
                <a:solidFill>
                  <a:srgbClr val="008000"/>
                </a:solidFill>
                <a:latin typeface="Calibri"/>
              </a:rPr>
            </a:br>
            <a:r>
              <a:rPr lang="en-US" dirty="0" smtClean="0">
                <a:solidFill>
                  <a:srgbClr val="008000"/>
                </a:solidFill>
                <a:latin typeface="Calibri"/>
              </a:rPr>
              <a:t>TH = (TI =&gt; S3)</a:t>
            </a:r>
          </a:p>
        </p:txBody>
      </p:sp>
      <p:sp>
        <p:nvSpPr>
          <p:cNvPr id="12" name="TextBox 11"/>
          <p:cNvSpPr txBox="1"/>
          <p:nvPr/>
        </p:nvSpPr>
        <p:spPr>
          <a:xfrm>
            <a:off x="7022707" y="1986300"/>
            <a:ext cx="2082794" cy="1938992"/>
          </a:xfrm>
          <a:prstGeom prst="rect">
            <a:avLst/>
          </a:prstGeom>
          <a:noFill/>
        </p:spPr>
        <p:txBody>
          <a:bodyPr wrap="square" rtlCol="0">
            <a:spAutoFit/>
          </a:bodyPr>
          <a:lstStyle/>
          <a:p>
            <a:pPr fontAlgn="auto">
              <a:spcBef>
                <a:spcPts val="0"/>
              </a:spcBef>
              <a:spcAft>
                <a:spcPts val="0"/>
              </a:spcAft>
            </a:pPr>
            <a:r>
              <a:rPr lang="sk-SK" dirty="0" smtClean="0">
                <a:solidFill>
                  <a:srgbClr val="008000"/>
                </a:solidFill>
                <a:latin typeface="Calibri"/>
              </a:rPr>
              <a:t>TD</a:t>
            </a:r>
            <a:r>
              <a:rPr lang="en-US" dirty="0" smtClean="0">
                <a:solidFill>
                  <a:srgbClr val="008000"/>
                </a:solidFill>
                <a:latin typeface="Calibri"/>
              </a:rPr>
              <a:t> = S1</a:t>
            </a:r>
          </a:p>
          <a:p>
            <a:pPr fontAlgn="auto">
              <a:spcBef>
                <a:spcPts val="0"/>
              </a:spcBef>
              <a:spcAft>
                <a:spcPts val="0"/>
              </a:spcAft>
            </a:pPr>
            <a:r>
              <a:rPr lang="en-US" dirty="0" smtClean="0">
                <a:solidFill>
                  <a:srgbClr val="008000"/>
                </a:solidFill>
                <a:latin typeface="Calibri"/>
              </a:rPr>
              <a:t>TD = S2</a:t>
            </a:r>
          </a:p>
          <a:p>
            <a:pPr fontAlgn="auto">
              <a:spcBef>
                <a:spcPts val="0"/>
              </a:spcBef>
              <a:spcAft>
                <a:spcPts val="0"/>
              </a:spcAft>
            </a:pPr>
            <a:r>
              <a:rPr lang="en-US" dirty="0" smtClean="0">
                <a:solidFill>
                  <a:srgbClr val="008000"/>
                </a:solidFill>
                <a:latin typeface="Calibri"/>
              </a:rPr>
              <a:t>TA = TE</a:t>
            </a:r>
          </a:p>
          <a:p>
            <a:pPr fontAlgn="auto">
              <a:spcBef>
                <a:spcPts val="0"/>
              </a:spcBef>
              <a:spcAft>
                <a:spcPts val="0"/>
              </a:spcAft>
            </a:pPr>
            <a:r>
              <a:rPr lang="en-US" dirty="0" smtClean="0">
                <a:solidFill>
                  <a:srgbClr val="008000"/>
                </a:solidFill>
                <a:latin typeface="Calibri"/>
              </a:rPr>
              <a:t>S2 = TF</a:t>
            </a:r>
          </a:p>
          <a:p>
            <a:pPr fontAlgn="auto">
              <a:spcBef>
                <a:spcPts val="0"/>
              </a:spcBef>
              <a:spcAft>
                <a:spcPts val="0"/>
              </a:spcAft>
            </a:pPr>
            <a:r>
              <a:rPr lang="en-US" dirty="0" smtClean="0">
                <a:solidFill>
                  <a:srgbClr val="008000"/>
                </a:solidFill>
                <a:latin typeface="Calibri"/>
              </a:rPr>
              <a:t>TC = (Int =&gt; S1)</a:t>
            </a:r>
            <a:endParaRPr lang="en-US" dirty="0">
              <a:solidFill>
                <a:srgbClr val="008000"/>
              </a:solidFill>
              <a:latin typeface="Calibri"/>
            </a:endParaRPr>
          </a:p>
        </p:txBody>
      </p:sp>
      <p:sp>
        <p:nvSpPr>
          <p:cNvPr id="13" name="TextBox 12"/>
          <p:cNvSpPr txBox="1"/>
          <p:nvPr/>
        </p:nvSpPr>
        <p:spPr>
          <a:xfrm>
            <a:off x="5694888" y="2326769"/>
            <a:ext cx="1141670" cy="830997"/>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TC = TH</a:t>
            </a:r>
          </a:p>
          <a:p>
            <a:pPr fontAlgn="auto">
              <a:spcBef>
                <a:spcPts val="0"/>
              </a:spcBef>
              <a:spcAft>
                <a:spcPts val="0"/>
              </a:spcAft>
            </a:pPr>
            <a:r>
              <a:rPr lang="en-US" dirty="0" smtClean="0">
                <a:solidFill>
                  <a:srgbClr val="002060"/>
                </a:solidFill>
                <a:latin typeface="Calibri"/>
              </a:rPr>
              <a:t>TA = TG</a:t>
            </a:r>
            <a:endParaRPr lang="en-US" dirty="0">
              <a:solidFill>
                <a:srgbClr val="002060"/>
              </a:solidFill>
              <a:latin typeface="Calibri"/>
            </a:endParaRPr>
          </a:p>
        </p:txBody>
      </p:sp>
      <p:sp>
        <p:nvSpPr>
          <p:cNvPr id="14" name="TextBox 13"/>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r>
              <a:rPr lang="en-US" dirty="0" smtClean="0">
                <a:latin typeface="Calibri"/>
              </a:rPr>
              <a:t>* : Int x Int =&gt; Int</a:t>
            </a:r>
          </a:p>
          <a:p>
            <a:pPr fontAlgn="auto">
              <a:spcBef>
                <a:spcPts val="0"/>
              </a:spcBef>
              <a:spcAft>
                <a:spcPts val="0"/>
              </a:spcAft>
            </a:pPr>
            <a:r>
              <a:rPr lang="en-US" dirty="0" smtClean="0">
                <a:solidFill>
                  <a:srgbClr val="002060"/>
                </a:solidFill>
                <a:latin typeface="Calibri"/>
              </a:rPr>
              <a:t>TF = Int</a:t>
            </a:r>
          </a:p>
          <a:p>
            <a:pPr fontAlgn="auto">
              <a:spcBef>
                <a:spcPts val="0"/>
              </a:spcBef>
              <a:spcAft>
                <a:spcPts val="0"/>
              </a:spcAft>
            </a:pPr>
            <a:r>
              <a:rPr lang="en-US" dirty="0" smtClean="0">
                <a:solidFill>
                  <a:srgbClr val="002060"/>
                </a:solidFill>
                <a:latin typeface="Calibri"/>
              </a:rPr>
              <a:t>TE = Int</a:t>
            </a:r>
            <a:endParaRPr lang="en-US" dirty="0">
              <a:solidFill>
                <a:srgbClr val="002060"/>
              </a:solidFill>
              <a:latin typeface="Calibri"/>
            </a:endParaRPr>
          </a:p>
        </p:txBody>
      </p:sp>
    </p:spTree>
    <p:extLst>
      <p:ext uri="{BB962C8B-B14F-4D97-AF65-F5344CB8AC3E}">
        <p14:creationId xmlns:p14="http://schemas.microsoft.com/office/powerpoint/2010/main" val="326791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 y="274638"/>
            <a:ext cx="8672362" cy="1143000"/>
          </a:xfrm>
        </p:spPr>
        <p:txBody>
          <a:bodyPr>
            <a:normAutofit fontScale="90000"/>
          </a:bodyPr>
          <a:lstStyle/>
          <a:p>
            <a:r>
              <a:rPr lang="en-US" dirty="0" smtClean="0"/>
              <a:t>Generated type constraints:</a:t>
            </a:r>
            <a:br>
              <a:rPr lang="en-US" dirty="0" smtClean="0"/>
            </a:br>
            <a:r>
              <a:rPr lang="en-US" dirty="0" smtClean="0"/>
              <a:t>no program expressions, only types</a:t>
            </a:r>
            <a:endParaRPr lang="en-US" dirty="0"/>
          </a:p>
        </p:txBody>
      </p:sp>
      <p:sp>
        <p:nvSpPr>
          <p:cNvPr id="4" name="TextBox 3"/>
          <p:cNvSpPr txBox="1"/>
          <p:nvPr/>
        </p:nvSpPr>
        <p:spPr>
          <a:xfrm>
            <a:off x="3860057" y="1641423"/>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TA = </a:t>
            </a:r>
            <a:r>
              <a:rPr lang="en-US" dirty="0" err="1" smtClean="0">
                <a:solidFill>
                  <a:srgbClr val="002060"/>
                </a:solidFill>
                <a:latin typeface="Calibri"/>
              </a:rPr>
              <a:t>Int</a:t>
            </a:r>
            <a:endParaRPr lang="en-US" dirty="0" smtClean="0">
              <a:solidFill>
                <a:srgbClr val="002060"/>
              </a:solidFill>
              <a:latin typeface="Calibri"/>
            </a:endParaRPr>
          </a:p>
          <a:p>
            <a:pPr fontAlgn="auto">
              <a:spcBef>
                <a:spcPts val="0"/>
              </a:spcBef>
              <a:spcAft>
                <a:spcPts val="0"/>
              </a:spcAft>
            </a:pPr>
            <a:r>
              <a:rPr lang="en-US" dirty="0" smtClean="0">
                <a:solidFill>
                  <a:srgbClr val="002060"/>
                </a:solidFill>
                <a:latin typeface="Calibri"/>
              </a:rPr>
              <a:t>TB = Bool</a:t>
            </a:r>
          </a:p>
        </p:txBody>
      </p:sp>
      <p:sp>
        <p:nvSpPr>
          <p:cNvPr id="5" name="TextBox 4"/>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r>
              <a:rPr lang="en-US" dirty="0" smtClean="0">
                <a:solidFill>
                  <a:srgbClr val="008000"/>
                </a:solidFill>
                <a:latin typeface="Calibri"/>
              </a:rPr>
              <a:t>TE = TG</a:t>
            </a:r>
          </a:p>
          <a:p>
            <a:pPr fontAlgn="auto">
              <a:spcBef>
                <a:spcPts val="0"/>
              </a:spcBef>
              <a:spcAft>
                <a:spcPts val="0"/>
              </a:spcAft>
            </a:pPr>
            <a:r>
              <a:rPr lang="en-US" dirty="0" smtClean="0">
                <a:solidFill>
                  <a:srgbClr val="008000"/>
                </a:solidFill>
                <a:latin typeface="Calibri"/>
              </a:rPr>
              <a:t>TE = TI</a:t>
            </a:r>
          </a:p>
          <a:p>
            <a:pPr fontAlgn="auto">
              <a:spcBef>
                <a:spcPts val="0"/>
              </a:spcBef>
              <a:spcAft>
                <a:spcPts val="0"/>
              </a:spcAft>
            </a:pPr>
            <a:r>
              <a:rPr lang="en-US" dirty="0">
                <a:solidFill>
                  <a:srgbClr val="008000"/>
                </a:solidFill>
                <a:latin typeface="Calibri"/>
              </a:rPr>
              <a:t>TF = Int</a:t>
            </a:r>
            <a:endParaRPr lang="sk-SK"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S3 </a:t>
            </a:r>
            <a:r>
              <a:rPr lang="en-US" dirty="0">
                <a:solidFill>
                  <a:srgbClr val="008000"/>
                </a:solidFill>
                <a:latin typeface="Calibri"/>
              </a:rPr>
              <a:t>= Int</a:t>
            </a:r>
            <a:r>
              <a:rPr lang="sk-SK" dirty="0" smtClean="0">
                <a:solidFill>
                  <a:srgbClr val="008000"/>
                </a:solidFill>
                <a:latin typeface="Calibri"/>
              </a:rPr>
              <a:t/>
            </a:r>
            <a:br>
              <a:rPr lang="sk-SK" dirty="0" smtClean="0">
                <a:solidFill>
                  <a:srgbClr val="008000"/>
                </a:solidFill>
                <a:latin typeface="Calibri"/>
              </a:rPr>
            </a:br>
            <a:r>
              <a:rPr lang="en-US" dirty="0" smtClean="0">
                <a:solidFill>
                  <a:srgbClr val="008000"/>
                </a:solidFill>
                <a:latin typeface="Calibri"/>
              </a:rPr>
              <a:t>TH = (TI =&gt; S3)</a:t>
            </a:r>
          </a:p>
        </p:txBody>
      </p:sp>
      <p:sp>
        <p:nvSpPr>
          <p:cNvPr id="6" name="TextBox 5"/>
          <p:cNvSpPr txBox="1"/>
          <p:nvPr/>
        </p:nvSpPr>
        <p:spPr>
          <a:xfrm>
            <a:off x="7022707" y="1986300"/>
            <a:ext cx="2082794" cy="1938992"/>
          </a:xfrm>
          <a:prstGeom prst="rect">
            <a:avLst/>
          </a:prstGeom>
          <a:noFill/>
        </p:spPr>
        <p:txBody>
          <a:bodyPr wrap="square" rtlCol="0">
            <a:spAutoFit/>
          </a:bodyPr>
          <a:lstStyle/>
          <a:p>
            <a:pPr fontAlgn="auto">
              <a:spcBef>
                <a:spcPts val="0"/>
              </a:spcBef>
              <a:spcAft>
                <a:spcPts val="0"/>
              </a:spcAft>
            </a:pPr>
            <a:r>
              <a:rPr lang="sk-SK" dirty="0" smtClean="0">
                <a:solidFill>
                  <a:srgbClr val="008000"/>
                </a:solidFill>
                <a:latin typeface="Calibri"/>
              </a:rPr>
              <a:t>TD</a:t>
            </a:r>
            <a:r>
              <a:rPr lang="en-US" dirty="0" smtClean="0">
                <a:solidFill>
                  <a:srgbClr val="008000"/>
                </a:solidFill>
                <a:latin typeface="Calibri"/>
              </a:rPr>
              <a:t> = S1</a:t>
            </a:r>
          </a:p>
          <a:p>
            <a:pPr fontAlgn="auto">
              <a:spcBef>
                <a:spcPts val="0"/>
              </a:spcBef>
              <a:spcAft>
                <a:spcPts val="0"/>
              </a:spcAft>
            </a:pPr>
            <a:r>
              <a:rPr lang="en-US" dirty="0" smtClean="0">
                <a:solidFill>
                  <a:srgbClr val="008000"/>
                </a:solidFill>
                <a:latin typeface="Calibri"/>
              </a:rPr>
              <a:t>TD = S2</a:t>
            </a:r>
          </a:p>
          <a:p>
            <a:pPr fontAlgn="auto">
              <a:spcBef>
                <a:spcPts val="0"/>
              </a:spcBef>
              <a:spcAft>
                <a:spcPts val="0"/>
              </a:spcAft>
            </a:pPr>
            <a:r>
              <a:rPr lang="en-US" b="1" dirty="0" smtClean="0">
                <a:solidFill>
                  <a:srgbClr val="008000"/>
                </a:solidFill>
                <a:latin typeface="Calibri"/>
              </a:rPr>
              <a:t>TA = TE</a:t>
            </a:r>
          </a:p>
          <a:p>
            <a:pPr fontAlgn="auto">
              <a:spcBef>
                <a:spcPts val="0"/>
              </a:spcBef>
              <a:spcAft>
                <a:spcPts val="0"/>
              </a:spcAft>
            </a:pPr>
            <a:r>
              <a:rPr lang="en-US" dirty="0" smtClean="0">
                <a:solidFill>
                  <a:srgbClr val="008000"/>
                </a:solidFill>
                <a:latin typeface="Calibri"/>
              </a:rPr>
              <a:t>S2 = TF</a:t>
            </a:r>
          </a:p>
          <a:p>
            <a:pPr fontAlgn="auto">
              <a:spcBef>
                <a:spcPts val="0"/>
              </a:spcBef>
              <a:spcAft>
                <a:spcPts val="0"/>
              </a:spcAft>
            </a:pPr>
            <a:r>
              <a:rPr lang="en-US" dirty="0" smtClean="0">
                <a:solidFill>
                  <a:srgbClr val="008000"/>
                </a:solidFill>
                <a:latin typeface="Calibri"/>
              </a:rPr>
              <a:t>TC = (Int =&gt; S1)</a:t>
            </a:r>
            <a:endParaRPr lang="en-US" dirty="0">
              <a:solidFill>
                <a:srgbClr val="008000"/>
              </a:solidFill>
              <a:latin typeface="Calibri"/>
            </a:endParaRPr>
          </a:p>
        </p:txBody>
      </p:sp>
      <p:sp>
        <p:nvSpPr>
          <p:cNvPr id="7" name="TextBox 6"/>
          <p:cNvSpPr txBox="1"/>
          <p:nvPr/>
        </p:nvSpPr>
        <p:spPr>
          <a:xfrm>
            <a:off x="5694888" y="2326769"/>
            <a:ext cx="1141670" cy="830997"/>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TC = TH</a:t>
            </a:r>
          </a:p>
          <a:p>
            <a:pPr fontAlgn="auto">
              <a:spcBef>
                <a:spcPts val="0"/>
              </a:spcBef>
              <a:spcAft>
                <a:spcPts val="0"/>
              </a:spcAft>
            </a:pPr>
            <a:r>
              <a:rPr lang="en-US" b="1" dirty="0" smtClean="0">
                <a:solidFill>
                  <a:srgbClr val="002060"/>
                </a:solidFill>
                <a:latin typeface="Calibri"/>
              </a:rPr>
              <a:t>TA = TG</a:t>
            </a:r>
            <a:endParaRPr lang="en-US" b="1" dirty="0">
              <a:solidFill>
                <a:srgbClr val="002060"/>
              </a:solidFill>
              <a:latin typeface="Calibri"/>
            </a:endParaRPr>
          </a:p>
        </p:txBody>
      </p:sp>
      <p:sp>
        <p:nvSpPr>
          <p:cNvPr id="8" name="TextBox 7"/>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endParaRPr lang="en-US" dirty="0" smtClean="0">
              <a:solidFill>
                <a:srgbClr val="002060"/>
              </a:solidFill>
              <a:latin typeface="Calibri"/>
            </a:endParaRPr>
          </a:p>
          <a:p>
            <a:pPr fontAlgn="auto">
              <a:spcBef>
                <a:spcPts val="0"/>
              </a:spcBef>
              <a:spcAft>
                <a:spcPts val="0"/>
              </a:spcAft>
            </a:pPr>
            <a:r>
              <a:rPr lang="en-US" dirty="0" smtClean="0">
                <a:solidFill>
                  <a:srgbClr val="002060"/>
                </a:solidFill>
                <a:latin typeface="Calibri"/>
              </a:rPr>
              <a:t>TF = Int</a:t>
            </a:r>
          </a:p>
          <a:p>
            <a:pPr fontAlgn="auto">
              <a:spcBef>
                <a:spcPts val="0"/>
              </a:spcBef>
              <a:spcAft>
                <a:spcPts val="0"/>
              </a:spcAft>
            </a:pPr>
            <a:r>
              <a:rPr lang="en-US" dirty="0" smtClean="0">
                <a:solidFill>
                  <a:srgbClr val="002060"/>
                </a:solidFill>
                <a:latin typeface="Calibri"/>
              </a:rPr>
              <a:t>TE = Int</a:t>
            </a:r>
            <a:endParaRPr lang="en-US" dirty="0">
              <a:solidFill>
                <a:srgbClr val="002060"/>
              </a:solidFill>
              <a:latin typeface="Calibri"/>
            </a:endParaRPr>
          </a:p>
        </p:txBody>
      </p:sp>
      <p:sp>
        <p:nvSpPr>
          <p:cNvPr id="10" name="TextBox 9"/>
          <p:cNvSpPr txBox="1"/>
          <p:nvPr/>
        </p:nvSpPr>
        <p:spPr>
          <a:xfrm>
            <a:off x="502575" y="3254343"/>
            <a:ext cx="3482610" cy="1200329"/>
          </a:xfrm>
          <a:prstGeom prst="rect">
            <a:avLst/>
          </a:prstGeom>
          <a:noFill/>
        </p:spPr>
        <p:txBody>
          <a:bodyPr wrap="square" rtlCol="0">
            <a:spAutoFit/>
          </a:bodyPr>
          <a:lstStyle/>
          <a:p>
            <a:pPr fontAlgn="auto">
              <a:spcBef>
                <a:spcPts val="0"/>
              </a:spcBef>
              <a:spcAft>
                <a:spcPts val="0"/>
              </a:spcAft>
            </a:pPr>
            <a:r>
              <a:rPr lang="en-US" b="1" dirty="0" smtClean="0">
                <a:latin typeface="Calibri"/>
              </a:rPr>
              <a:t>If left side is a variable, replace left side by right everywhere</a:t>
            </a:r>
            <a:endParaRPr lang="en-US" b="1" dirty="0">
              <a:latin typeface="Calibri"/>
            </a:endParaRPr>
          </a:p>
        </p:txBody>
      </p:sp>
    </p:spTree>
    <p:extLst>
      <p:ext uri="{BB962C8B-B14F-4D97-AF65-F5344CB8AC3E}">
        <p14:creationId xmlns:p14="http://schemas.microsoft.com/office/powerpoint/2010/main" val="2033581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 y="274638"/>
            <a:ext cx="8672362" cy="1143000"/>
          </a:xfrm>
        </p:spPr>
        <p:txBody>
          <a:bodyPr>
            <a:normAutofit/>
          </a:bodyPr>
          <a:lstStyle/>
          <a:p>
            <a:r>
              <a:rPr lang="en-US" dirty="0" smtClean="0"/>
              <a:t>Solving (Equality) </a:t>
            </a:r>
            <a:r>
              <a:rPr lang="en-US" dirty="0" smtClean="0"/>
              <a:t>Constraints</a:t>
            </a:r>
            <a:endParaRPr lang="en-US" dirty="0"/>
          </a:p>
        </p:txBody>
      </p:sp>
      <p:sp>
        <p:nvSpPr>
          <p:cNvPr id="4" name="TextBox 3"/>
          <p:cNvSpPr txBox="1"/>
          <p:nvPr/>
        </p:nvSpPr>
        <p:spPr>
          <a:xfrm>
            <a:off x="3860057" y="1641423"/>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TA = </a:t>
            </a:r>
            <a:r>
              <a:rPr lang="en-US" dirty="0" err="1" smtClean="0">
                <a:solidFill>
                  <a:srgbClr val="002060"/>
                </a:solidFill>
                <a:latin typeface="Calibri"/>
              </a:rPr>
              <a:t>Int</a:t>
            </a:r>
            <a:endParaRPr lang="en-US" dirty="0" smtClean="0">
              <a:solidFill>
                <a:srgbClr val="002060"/>
              </a:solidFill>
              <a:latin typeface="Calibri"/>
            </a:endParaRPr>
          </a:p>
          <a:p>
            <a:pPr fontAlgn="auto">
              <a:spcBef>
                <a:spcPts val="0"/>
              </a:spcBef>
              <a:spcAft>
                <a:spcPts val="0"/>
              </a:spcAft>
            </a:pPr>
            <a:r>
              <a:rPr lang="en-US" dirty="0" smtClean="0">
                <a:solidFill>
                  <a:srgbClr val="002060"/>
                </a:solidFill>
                <a:latin typeface="Calibri"/>
              </a:rPr>
              <a:t>TB = Bool</a:t>
            </a:r>
          </a:p>
        </p:txBody>
      </p:sp>
      <p:sp>
        <p:nvSpPr>
          <p:cNvPr id="5" name="TextBox 4"/>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r>
              <a:rPr lang="en-US" dirty="0" smtClean="0">
                <a:solidFill>
                  <a:srgbClr val="008000"/>
                </a:solidFill>
                <a:latin typeface="Calibri"/>
              </a:rPr>
              <a:t>TE = TG</a:t>
            </a:r>
          </a:p>
          <a:p>
            <a:pPr fontAlgn="auto">
              <a:spcBef>
                <a:spcPts val="0"/>
              </a:spcBef>
              <a:spcAft>
                <a:spcPts val="0"/>
              </a:spcAft>
            </a:pPr>
            <a:r>
              <a:rPr lang="en-US" dirty="0" smtClean="0">
                <a:solidFill>
                  <a:srgbClr val="008000"/>
                </a:solidFill>
                <a:latin typeface="Calibri"/>
              </a:rPr>
              <a:t>TE = TI</a:t>
            </a:r>
          </a:p>
          <a:p>
            <a:pPr fontAlgn="auto">
              <a:spcBef>
                <a:spcPts val="0"/>
              </a:spcBef>
              <a:spcAft>
                <a:spcPts val="0"/>
              </a:spcAft>
            </a:pPr>
            <a:r>
              <a:rPr lang="en-US" dirty="0">
                <a:solidFill>
                  <a:srgbClr val="008000"/>
                </a:solidFill>
                <a:latin typeface="Calibri"/>
              </a:rPr>
              <a:t>TF = Int</a:t>
            </a:r>
            <a:endParaRPr lang="sk-SK"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S3 </a:t>
            </a:r>
            <a:r>
              <a:rPr lang="en-US" dirty="0">
                <a:solidFill>
                  <a:srgbClr val="008000"/>
                </a:solidFill>
                <a:latin typeface="Calibri"/>
              </a:rPr>
              <a:t>= Int</a:t>
            </a:r>
            <a:r>
              <a:rPr lang="sk-SK" dirty="0" smtClean="0">
                <a:solidFill>
                  <a:srgbClr val="008000"/>
                </a:solidFill>
                <a:latin typeface="Calibri"/>
              </a:rPr>
              <a:t/>
            </a:r>
            <a:br>
              <a:rPr lang="sk-SK" dirty="0" smtClean="0">
                <a:solidFill>
                  <a:srgbClr val="008000"/>
                </a:solidFill>
                <a:latin typeface="Calibri"/>
              </a:rPr>
            </a:br>
            <a:r>
              <a:rPr lang="en-US" dirty="0" smtClean="0">
                <a:solidFill>
                  <a:srgbClr val="008000"/>
                </a:solidFill>
                <a:latin typeface="Calibri"/>
              </a:rPr>
              <a:t>TH = (TI =&gt; S3)</a:t>
            </a:r>
          </a:p>
        </p:txBody>
      </p:sp>
      <p:sp>
        <p:nvSpPr>
          <p:cNvPr id="6" name="TextBox 5"/>
          <p:cNvSpPr txBox="1"/>
          <p:nvPr/>
        </p:nvSpPr>
        <p:spPr>
          <a:xfrm>
            <a:off x="7022707" y="1986300"/>
            <a:ext cx="2082794" cy="1938992"/>
          </a:xfrm>
          <a:prstGeom prst="rect">
            <a:avLst/>
          </a:prstGeom>
          <a:noFill/>
        </p:spPr>
        <p:txBody>
          <a:bodyPr wrap="square" rtlCol="0">
            <a:spAutoFit/>
          </a:bodyPr>
          <a:lstStyle/>
          <a:p>
            <a:pPr fontAlgn="auto">
              <a:spcBef>
                <a:spcPts val="0"/>
              </a:spcBef>
              <a:spcAft>
                <a:spcPts val="0"/>
              </a:spcAft>
            </a:pPr>
            <a:r>
              <a:rPr lang="sk-SK" dirty="0" smtClean="0">
                <a:solidFill>
                  <a:srgbClr val="008000"/>
                </a:solidFill>
                <a:latin typeface="Calibri"/>
              </a:rPr>
              <a:t>TD</a:t>
            </a:r>
            <a:r>
              <a:rPr lang="en-US" dirty="0" smtClean="0">
                <a:solidFill>
                  <a:srgbClr val="008000"/>
                </a:solidFill>
                <a:latin typeface="Calibri"/>
              </a:rPr>
              <a:t> = S1</a:t>
            </a:r>
          </a:p>
          <a:p>
            <a:pPr fontAlgn="auto">
              <a:spcBef>
                <a:spcPts val="0"/>
              </a:spcBef>
              <a:spcAft>
                <a:spcPts val="0"/>
              </a:spcAft>
            </a:pPr>
            <a:r>
              <a:rPr lang="en-US" dirty="0" smtClean="0">
                <a:solidFill>
                  <a:srgbClr val="008000"/>
                </a:solidFill>
                <a:latin typeface="Calibri"/>
              </a:rPr>
              <a:t>TD = S2</a:t>
            </a:r>
          </a:p>
          <a:p>
            <a:pPr fontAlgn="auto">
              <a:spcBef>
                <a:spcPts val="0"/>
              </a:spcBef>
              <a:spcAft>
                <a:spcPts val="0"/>
              </a:spcAft>
            </a:pPr>
            <a:r>
              <a:rPr lang="en-US" b="1" dirty="0" smtClean="0">
                <a:solidFill>
                  <a:srgbClr val="008000"/>
                </a:solidFill>
                <a:latin typeface="Calibri"/>
              </a:rPr>
              <a:t>TA = TE</a:t>
            </a:r>
          </a:p>
          <a:p>
            <a:pPr fontAlgn="auto">
              <a:spcBef>
                <a:spcPts val="0"/>
              </a:spcBef>
              <a:spcAft>
                <a:spcPts val="0"/>
              </a:spcAft>
            </a:pPr>
            <a:r>
              <a:rPr lang="en-US" dirty="0" smtClean="0">
                <a:solidFill>
                  <a:srgbClr val="008000"/>
                </a:solidFill>
                <a:latin typeface="Calibri"/>
              </a:rPr>
              <a:t>S2 = TF</a:t>
            </a:r>
          </a:p>
          <a:p>
            <a:pPr fontAlgn="auto">
              <a:spcBef>
                <a:spcPts val="0"/>
              </a:spcBef>
              <a:spcAft>
                <a:spcPts val="0"/>
              </a:spcAft>
            </a:pPr>
            <a:r>
              <a:rPr lang="en-US" dirty="0" smtClean="0">
                <a:solidFill>
                  <a:srgbClr val="008000"/>
                </a:solidFill>
                <a:latin typeface="Calibri"/>
              </a:rPr>
              <a:t>TC = (Int =&gt; S1)</a:t>
            </a:r>
            <a:endParaRPr lang="en-US" dirty="0">
              <a:solidFill>
                <a:srgbClr val="008000"/>
              </a:solidFill>
              <a:latin typeface="Calibri"/>
            </a:endParaRPr>
          </a:p>
        </p:txBody>
      </p:sp>
      <p:sp>
        <p:nvSpPr>
          <p:cNvPr id="7" name="TextBox 6"/>
          <p:cNvSpPr txBox="1"/>
          <p:nvPr/>
        </p:nvSpPr>
        <p:spPr>
          <a:xfrm>
            <a:off x="5694888" y="2326769"/>
            <a:ext cx="1141670" cy="830997"/>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TC = TH</a:t>
            </a:r>
          </a:p>
          <a:p>
            <a:pPr fontAlgn="auto">
              <a:spcBef>
                <a:spcPts val="0"/>
              </a:spcBef>
              <a:spcAft>
                <a:spcPts val="0"/>
              </a:spcAft>
            </a:pPr>
            <a:r>
              <a:rPr lang="en-US" b="1" dirty="0" smtClean="0">
                <a:solidFill>
                  <a:srgbClr val="002060"/>
                </a:solidFill>
                <a:latin typeface="Calibri"/>
              </a:rPr>
              <a:t>TA = TG</a:t>
            </a:r>
            <a:endParaRPr lang="en-US" b="1" dirty="0">
              <a:solidFill>
                <a:srgbClr val="002060"/>
              </a:solidFill>
              <a:latin typeface="Calibri"/>
            </a:endParaRPr>
          </a:p>
        </p:txBody>
      </p:sp>
      <p:sp>
        <p:nvSpPr>
          <p:cNvPr id="8" name="TextBox 7"/>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endParaRPr lang="en-US" dirty="0" smtClean="0">
              <a:solidFill>
                <a:srgbClr val="002060"/>
              </a:solidFill>
              <a:latin typeface="Calibri"/>
            </a:endParaRPr>
          </a:p>
          <a:p>
            <a:pPr fontAlgn="auto">
              <a:spcBef>
                <a:spcPts val="0"/>
              </a:spcBef>
              <a:spcAft>
                <a:spcPts val="0"/>
              </a:spcAft>
            </a:pPr>
            <a:r>
              <a:rPr lang="en-US" dirty="0" smtClean="0">
                <a:solidFill>
                  <a:srgbClr val="002060"/>
                </a:solidFill>
                <a:latin typeface="Calibri"/>
              </a:rPr>
              <a:t>TF = Int</a:t>
            </a:r>
          </a:p>
          <a:p>
            <a:pPr fontAlgn="auto">
              <a:spcBef>
                <a:spcPts val="0"/>
              </a:spcBef>
              <a:spcAft>
                <a:spcPts val="0"/>
              </a:spcAft>
            </a:pPr>
            <a:r>
              <a:rPr lang="en-US" dirty="0" smtClean="0">
                <a:solidFill>
                  <a:srgbClr val="002060"/>
                </a:solidFill>
                <a:latin typeface="Calibri"/>
              </a:rPr>
              <a:t>TE = Int</a:t>
            </a:r>
            <a:endParaRPr lang="en-US" dirty="0">
              <a:solidFill>
                <a:srgbClr val="002060"/>
              </a:solidFill>
              <a:latin typeface="Calibri"/>
            </a:endParaRPr>
          </a:p>
        </p:txBody>
      </p:sp>
      <p:sp>
        <p:nvSpPr>
          <p:cNvPr id="10" name="TextBox 9"/>
          <p:cNvSpPr txBox="1"/>
          <p:nvPr/>
        </p:nvSpPr>
        <p:spPr>
          <a:xfrm>
            <a:off x="502575" y="3254343"/>
            <a:ext cx="3482610" cy="1200329"/>
          </a:xfrm>
          <a:prstGeom prst="rect">
            <a:avLst/>
          </a:prstGeom>
          <a:noFill/>
        </p:spPr>
        <p:txBody>
          <a:bodyPr wrap="square" rtlCol="0">
            <a:spAutoFit/>
          </a:bodyPr>
          <a:lstStyle/>
          <a:p>
            <a:pPr fontAlgn="auto">
              <a:spcBef>
                <a:spcPts val="0"/>
              </a:spcBef>
              <a:spcAft>
                <a:spcPts val="0"/>
              </a:spcAft>
            </a:pPr>
            <a:r>
              <a:rPr lang="en-US" b="1" dirty="0" smtClean="0">
                <a:latin typeface="Calibri"/>
              </a:rPr>
              <a:t>If left side is a variable, replace left side by right everywhere</a:t>
            </a:r>
            <a:endParaRPr lang="en-US" b="1" dirty="0">
              <a:latin typeface="Calibri"/>
            </a:endParaRPr>
          </a:p>
        </p:txBody>
      </p:sp>
    </p:spTree>
    <p:extLst>
      <p:ext uri="{BB962C8B-B14F-4D97-AF65-F5344CB8AC3E}">
        <p14:creationId xmlns:p14="http://schemas.microsoft.com/office/powerpoint/2010/main" val="214404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88889E-6 -4.904E-7 L -0.3033 -0.00092 " pathEditMode="relative" rAng="0" ptsTypes="AA">
                                      <p:cBhvr>
                                        <p:cTn id="6" dur="1000" fill="hold"/>
                                        <p:tgtEl>
                                          <p:spTgt spid="4"/>
                                        </p:tgtEl>
                                        <p:attrNameLst>
                                          <p:attrName>ppt_x</p:attrName>
                                          <p:attrName>ppt_y</p:attrName>
                                        </p:attrNameLst>
                                      </p:cBhvr>
                                      <p:rCtr x="-15174" y="-46"/>
                                    </p:animMotion>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 y="274638"/>
            <a:ext cx="8672362" cy="1143000"/>
          </a:xfrm>
        </p:spPr>
        <p:txBody>
          <a:bodyPr>
            <a:normAutofit/>
          </a:bodyPr>
          <a:lstStyle/>
          <a:p>
            <a:r>
              <a:rPr lang="en-US" dirty="0" smtClean="0"/>
              <a:t>Solving (Equality) </a:t>
            </a:r>
            <a:r>
              <a:rPr lang="en-US" dirty="0" smtClean="0"/>
              <a:t>Constraints</a:t>
            </a:r>
            <a:endParaRPr lang="en-US" dirty="0"/>
          </a:p>
        </p:txBody>
      </p:sp>
      <p:sp>
        <p:nvSpPr>
          <p:cNvPr id="4" name="TextBox 3"/>
          <p:cNvSpPr txBox="1"/>
          <p:nvPr/>
        </p:nvSpPr>
        <p:spPr>
          <a:xfrm>
            <a:off x="1126482" y="1641422"/>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TA = </a:t>
            </a:r>
            <a:r>
              <a:rPr lang="en-US" dirty="0" err="1" smtClean="0">
                <a:solidFill>
                  <a:srgbClr val="002060"/>
                </a:solidFill>
                <a:latin typeface="Calibri"/>
              </a:rPr>
              <a:t>Int</a:t>
            </a:r>
            <a:endParaRPr lang="en-US" dirty="0" smtClean="0">
              <a:solidFill>
                <a:srgbClr val="002060"/>
              </a:solidFill>
              <a:latin typeface="Calibri"/>
            </a:endParaRPr>
          </a:p>
          <a:p>
            <a:pPr fontAlgn="auto">
              <a:spcBef>
                <a:spcPts val="0"/>
              </a:spcBef>
              <a:spcAft>
                <a:spcPts val="0"/>
              </a:spcAft>
            </a:pPr>
            <a:r>
              <a:rPr lang="en-US" dirty="0" smtClean="0">
                <a:solidFill>
                  <a:srgbClr val="002060"/>
                </a:solidFill>
                <a:latin typeface="Calibri"/>
              </a:rPr>
              <a:t>TB = Bool</a:t>
            </a:r>
          </a:p>
        </p:txBody>
      </p:sp>
      <p:sp>
        <p:nvSpPr>
          <p:cNvPr id="5" name="TextBox 4"/>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r>
              <a:rPr lang="en-US" dirty="0" smtClean="0">
                <a:solidFill>
                  <a:srgbClr val="008000"/>
                </a:solidFill>
                <a:latin typeface="Calibri"/>
              </a:rPr>
              <a:t>TE = TG</a:t>
            </a:r>
          </a:p>
          <a:p>
            <a:pPr fontAlgn="auto">
              <a:spcBef>
                <a:spcPts val="0"/>
              </a:spcBef>
              <a:spcAft>
                <a:spcPts val="0"/>
              </a:spcAft>
            </a:pPr>
            <a:r>
              <a:rPr lang="en-US" dirty="0" smtClean="0">
                <a:solidFill>
                  <a:srgbClr val="008000"/>
                </a:solidFill>
                <a:latin typeface="Calibri"/>
              </a:rPr>
              <a:t>TE = TI</a:t>
            </a:r>
          </a:p>
          <a:p>
            <a:pPr fontAlgn="auto">
              <a:spcBef>
                <a:spcPts val="0"/>
              </a:spcBef>
              <a:spcAft>
                <a:spcPts val="0"/>
              </a:spcAft>
            </a:pPr>
            <a:r>
              <a:rPr lang="en-US" dirty="0">
                <a:solidFill>
                  <a:srgbClr val="008000"/>
                </a:solidFill>
                <a:latin typeface="Calibri"/>
              </a:rPr>
              <a:t>TF = Int</a:t>
            </a:r>
            <a:endParaRPr lang="sk-SK"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S3 </a:t>
            </a:r>
            <a:r>
              <a:rPr lang="en-US" dirty="0">
                <a:solidFill>
                  <a:srgbClr val="008000"/>
                </a:solidFill>
                <a:latin typeface="Calibri"/>
              </a:rPr>
              <a:t>= Int</a:t>
            </a:r>
            <a:r>
              <a:rPr lang="sk-SK" dirty="0" smtClean="0">
                <a:solidFill>
                  <a:srgbClr val="008000"/>
                </a:solidFill>
                <a:latin typeface="Calibri"/>
              </a:rPr>
              <a:t/>
            </a:r>
            <a:br>
              <a:rPr lang="sk-SK" dirty="0" smtClean="0">
                <a:solidFill>
                  <a:srgbClr val="008000"/>
                </a:solidFill>
                <a:latin typeface="Calibri"/>
              </a:rPr>
            </a:br>
            <a:r>
              <a:rPr lang="en-US" dirty="0" smtClean="0">
                <a:solidFill>
                  <a:srgbClr val="008000"/>
                </a:solidFill>
                <a:latin typeface="Calibri"/>
              </a:rPr>
              <a:t>TH = (TI =&gt; S3)</a:t>
            </a:r>
          </a:p>
        </p:txBody>
      </p:sp>
      <p:sp>
        <p:nvSpPr>
          <p:cNvPr id="6" name="TextBox 5"/>
          <p:cNvSpPr txBox="1"/>
          <p:nvPr/>
        </p:nvSpPr>
        <p:spPr>
          <a:xfrm>
            <a:off x="7022707" y="1986300"/>
            <a:ext cx="2082794" cy="1938992"/>
          </a:xfrm>
          <a:prstGeom prst="rect">
            <a:avLst/>
          </a:prstGeom>
          <a:noFill/>
        </p:spPr>
        <p:txBody>
          <a:bodyPr wrap="square" rtlCol="0">
            <a:spAutoFit/>
          </a:bodyPr>
          <a:lstStyle/>
          <a:p>
            <a:pPr fontAlgn="auto">
              <a:spcBef>
                <a:spcPts val="0"/>
              </a:spcBef>
              <a:spcAft>
                <a:spcPts val="0"/>
              </a:spcAft>
            </a:pPr>
            <a:r>
              <a:rPr lang="sk-SK" dirty="0" smtClean="0">
                <a:solidFill>
                  <a:srgbClr val="008000"/>
                </a:solidFill>
                <a:latin typeface="Calibri"/>
              </a:rPr>
              <a:t>TD</a:t>
            </a:r>
            <a:r>
              <a:rPr lang="en-US" dirty="0" smtClean="0">
                <a:solidFill>
                  <a:srgbClr val="008000"/>
                </a:solidFill>
                <a:latin typeface="Calibri"/>
              </a:rPr>
              <a:t> = S1</a:t>
            </a:r>
          </a:p>
          <a:p>
            <a:pPr fontAlgn="auto">
              <a:spcBef>
                <a:spcPts val="0"/>
              </a:spcBef>
              <a:spcAft>
                <a:spcPts val="0"/>
              </a:spcAft>
            </a:pPr>
            <a:r>
              <a:rPr lang="en-US" dirty="0" smtClean="0">
                <a:solidFill>
                  <a:srgbClr val="008000"/>
                </a:solidFill>
                <a:latin typeface="Calibri"/>
              </a:rPr>
              <a:t>TD = S2</a:t>
            </a:r>
          </a:p>
          <a:p>
            <a:pPr fontAlgn="auto">
              <a:spcBef>
                <a:spcPts val="0"/>
              </a:spcBef>
              <a:spcAft>
                <a:spcPts val="0"/>
              </a:spcAft>
            </a:pPr>
            <a:r>
              <a:rPr lang="en-US" b="1" dirty="0" smtClean="0">
                <a:solidFill>
                  <a:srgbClr val="008000"/>
                </a:solidFill>
                <a:latin typeface="Calibri"/>
              </a:rPr>
              <a:t>Int = TE</a:t>
            </a:r>
          </a:p>
          <a:p>
            <a:pPr fontAlgn="auto">
              <a:spcBef>
                <a:spcPts val="0"/>
              </a:spcBef>
              <a:spcAft>
                <a:spcPts val="0"/>
              </a:spcAft>
            </a:pPr>
            <a:r>
              <a:rPr lang="en-US" dirty="0" smtClean="0">
                <a:solidFill>
                  <a:srgbClr val="008000"/>
                </a:solidFill>
                <a:latin typeface="Calibri"/>
              </a:rPr>
              <a:t>S2 = TF</a:t>
            </a:r>
          </a:p>
          <a:p>
            <a:pPr fontAlgn="auto">
              <a:spcBef>
                <a:spcPts val="0"/>
              </a:spcBef>
              <a:spcAft>
                <a:spcPts val="0"/>
              </a:spcAft>
            </a:pPr>
            <a:r>
              <a:rPr lang="en-US" dirty="0" smtClean="0">
                <a:solidFill>
                  <a:srgbClr val="008000"/>
                </a:solidFill>
                <a:latin typeface="Calibri"/>
              </a:rPr>
              <a:t>TC = (Int =&gt; S1)</a:t>
            </a:r>
            <a:endParaRPr lang="en-US" dirty="0">
              <a:solidFill>
                <a:srgbClr val="008000"/>
              </a:solidFill>
              <a:latin typeface="Calibri"/>
            </a:endParaRPr>
          </a:p>
        </p:txBody>
      </p:sp>
      <p:sp>
        <p:nvSpPr>
          <p:cNvPr id="7" name="TextBox 6"/>
          <p:cNvSpPr txBox="1"/>
          <p:nvPr/>
        </p:nvSpPr>
        <p:spPr>
          <a:xfrm>
            <a:off x="5694887" y="2326769"/>
            <a:ext cx="1327819" cy="830997"/>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TC = TH</a:t>
            </a:r>
          </a:p>
          <a:p>
            <a:pPr fontAlgn="auto">
              <a:spcBef>
                <a:spcPts val="0"/>
              </a:spcBef>
              <a:spcAft>
                <a:spcPts val="0"/>
              </a:spcAft>
            </a:pPr>
            <a:r>
              <a:rPr lang="en-US" b="1" dirty="0" smtClean="0">
                <a:solidFill>
                  <a:srgbClr val="002060"/>
                </a:solidFill>
                <a:latin typeface="Calibri"/>
              </a:rPr>
              <a:t>Int = TG</a:t>
            </a:r>
            <a:endParaRPr lang="en-US" b="1" dirty="0">
              <a:solidFill>
                <a:srgbClr val="002060"/>
              </a:solidFill>
              <a:latin typeface="Calibri"/>
            </a:endParaRPr>
          </a:p>
        </p:txBody>
      </p:sp>
      <p:sp>
        <p:nvSpPr>
          <p:cNvPr id="8" name="TextBox 7"/>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endParaRPr lang="en-US" dirty="0" smtClean="0">
              <a:solidFill>
                <a:srgbClr val="002060"/>
              </a:solidFill>
              <a:latin typeface="Calibri"/>
            </a:endParaRPr>
          </a:p>
          <a:p>
            <a:pPr fontAlgn="auto">
              <a:spcBef>
                <a:spcPts val="0"/>
              </a:spcBef>
              <a:spcAft>
                <a:spcPts val="0"/>
              </a:spcAft>
            </a:pPr>
            <a:r>
              <a:rPr lang="en-US" dirty="0" smtClean="0">
                <a:solidFill>
                  <a:srgbClr val="002060"/>
                </a:solidFill>
                <a:latin typeface="Calibri"/>
              </a:rPr>
              <a:t>TF = Int</a:t>
            </a:r>
          </a:p>
          <a:p>
            <a:pPr fontAlgn="auto">
              <a:spcBef>
                <a:spcPts val="0"/>
              </a:spcBef>
              <a:spcAft>
                <a:spcPts val="0"/>
              </a:spcAft>
            </a:pPr>
            <a:r>
              <a:rPr lang="en-US" dirty="0" smtClean="0">
                <a:solidFill>
                  <a:srgbClr val="002060"/>
                </a:solidFill>
                <a:latin typeface="Calibri"/>
              </a:rPr>
              <a:t>TE = Int</a:t>
            </a:r>
            <a:endParaRPr lang="en-US" dirty="0">
              <a:solidFill>
                <a:srgbClr val="002060"/>
              </a:solidFill>
              <a:latin typeface="Calibri"/>
            </a:endParaRPr>
          </a:p>
        </p:txBody>
      </p:sp>
      <p:sp>
        <p:nvSpPr>
          <p:cNvPr id="9" name="TextBox 8"/>
          <p:cNvSpPr txBox="1"/>
          <p:nvPr/>
        </p:nvSpPr>
        <p:spPr>
          <a:xfrm>
            <a:off x="502574" y="3254343"/>
            <a:ext cx="4069425" cy="1200329"/>
          </a:xfrm>
          <a:prstGeom prst="rect">
            <a:avLst/>
          </a:prstGeom>
          <a:noFill/>
        </p:spPr>
        <p:txBody>
          <a:bodyPr wrap="square" rtlCol="0">
            <a:spAutoFit/>
          </a:bodyPr>
          <a:lstStyle/>
          <a:p>
            <a:pPr fontAlgn="auto">
              <a:spcBef>
                <a:spcPts val="0"/>
              </a:spcBef>
              <a:spcAft>
                <a:spcPts val="0"/>
              </a:spcAft>
            </a:pPr>
            <a:r>
              <a:rPr lang="en-US" b="1" dirty="0" smtClean="0">
                <a:latin typeface="Calibri"/>
              </a:rPr>
              <a:t>1) If left side is a variable, replace left side by right </a:t>
            </a:r>
            <a:r>
              <a:rPr lang="en-US" b="1" dirty="0" smtClean="0">
                <a:latin typeface="Calibri"/>
              </a:rPr>
              <a:t>everywhere</a:t>
            </a:r>
            <a:endParaRPr lang="en-US" b="1" dirty="0" smtClean="0">
              <a:latin typeface="Calibri"/>
            </a:endParaRPr>
          </a:p>
        </p:txBody>
      </p:sp>
      <p:sp>
        <p:nvSpPr>
          <p:cNvPr id="3" name="Rectangle 2"/>
          <p:cNvSpPr/>
          <p:nvPr/>
        </p:nvSpPr>
        <p:spPr>
          <a:xfrm>
            <a:off x="512199" y="4502797"/>
            <a:ext cx="3588163" cy="830997"/>
          </a:xfrm>
          <a:prstGeom prst="rect">
            <a:avLst/>
          </a:prstGeom>
        </p:spPr>
        <p:txBody>
          <a:bodyPr wrap="square">
            <a:spAutoFit/>
          </a:bodyPr>
          <a:lstStyle/>
          <a:p>
            <a:pPr fontAlgn="auto">
              <a:spcBef>
                <a:spcPts val="0"/>
              </a:spcBef>
              <a:spcAft>
                <a:spcPts val="0"/>
              </a:spcAft>
            </a:pPr>
            <a:r>
              <a:rPr lang="en-US" b="1" dirty="0">
                <a:latin typeface="Calibri"/>
              </a:rPr>
              <a:t>2) if right side is a variable, swap left and right</a:t>
            </a:r>
            <a:endParaRPr lang="en-US" b="1" dirty="0">
              <a:latin typeface="Calibri"/>
            </a:endParaRPr>
          </a:p>
        </p:txBody>
      </p:sp>
    </p:spTree>
    <p:extLst>
      <p:ext uri="{BB962C8B-B14F-4D97-AF65-F5344CB8AC3E}">
        <p14:creationId xmlns:p14="http://schemas.microsoft.com/office/powerpoint/2010/main" val="56754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 y="274638"/>
            <a:ext cx="8672362" cy="1143000"/>
          </a:xfrm>
        </p:spPr>
        <p:txBody>
          <a:bodyPr>
            <a:normAutofit/>
          </a:bodyPr>
          <a:lstStyle/>
          <a:p>
            <a:r>
              <a:rPr lang="en-US" dirty="0" smtClean="0"/>
              <a:t>Solving (Equality) Constraints</a:t>
            </a:r>
            <a:endParaRPr lang="en-US" dirty="0"/>
          </a:p>
        </p:txBody>
      </p:sp>
      <p:sp>
        <p:nvSpPr>
          <p:cNvPr id="4" name="TextBox 3"/>
          <p:cNvSpPr txBox="1"/>
          <p:nvPr/>
        </p:nvSpPr>
        <p:spPr>
          <a:xfrm>
            <a:off x="1126482" y="1641422"/>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TA = </a:t>
            </a:r>
            <a:r>
              <a:rPr lang="en-US" dirty="0" err="1" smtClean="0">
                <a:solidFill>
                  <a:srgbClr val="002060"/>
                </a:solidFill>
                <a:latin typeface="Calibri"/>
              </a:rPr>
              <a:t>Int</a:t>
            </a:r>
            <a:endParaRPr lang="en-US" dirty="0" smtClean="0">
              <a:solidFill>
                <a:srgbClr val="002060"/>
              </a:solidFill>
              <a:latin typeface="Calibri"/>
            </a:endParaRPr>
          </a:p>
          <a:p>
            <a:pPr fontAlgn="auto">
              <a:spcBef>
                <a:spcPts val="0"/>
              </a:spcBef>
              <a:spcAft>
                <a:spcPts val="0"/>
              </a:spcAft>
            </a:pPr>
            <a:r>
              <a:rPr lang="en-US" dirty="0" smtClean="0">
                <a:solidFill>
                  <a:srgbClr val="002060"/>
                </a:solidFill>
                <a:latin typeface="Calibri"/>
              </a:rPr>
              <a:t>TB = Bool</a:t>
            </a:r>
          </a:p>
        </p:txBody>
      </p:sp>
      <p:sp>
        <p:nvSpPr>
          <p:cNvPr id="5" name="TextBox 4"/>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r>
              <a:rPr lang="en-US" dirty="0" smtClean="0">
                <a:solidFill>
                  <a:srgbClr val="008000"/>
                </a:solidFill>
                <a:latin typeface="Calibri"/>
              </a:rPr>
              <a:t>TE = TG</a:t>
            </a:r>
          </a:p>
          <a:p>
            <a:pPr fontAlgn="auto">
              <a:spcBef>
                <a:spcPts val="0"/>
              </a:spcBef>
              <a:spcAft>
                <a:spcPts val="0"/>
              </a:spcAft>
            </a:pPr>
            <a:r>
              <a:rPr lang="en-US" dirty="0" smtClean="0">
                <a:solidFill>
                  <a:srgbClr val="008000"/>
                </a:solidFill>
                <a:latin typeface="Calibri"/>
              </a:rPr>
              <a:t>TE = TI</a:t>
            </a:r>
          </a:p>
          <a:p>
            <a:pPr fontAlgn="auto">
              <a:spcBef>
                <a:spcPts val="0"/>
              </a:spcBef>
              <a:spcAft>
                <a:spcPts val="0"/>
              </a:spcAft>
            </a:pPr>
            <a:r>
              <a:rPr lang="en-US" dirty="0">
                <a:solidFill>
                  <a:srgbClr val="008000"/>
                </a:solidFill>
                <a:latin typeface="Calibri"/>
              </a:rPr>
              <a:t>TF = Int</a:t>
            </a:r>
            <a:endParaRPr lang="sk-SK"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S3 </a:t>
            </a:r>
            <a:r>
              <a:rPr lang="en-US" dirty="0">
                <a:solidFill>
                  <a:srgbClr val="008000"/>
                </a:solidFill>
                <a:latin typeface="Calibri"/>
              </a:rPr>
              <a:t>= Int</a:t>
            </a:r>
            <a:r>
              <a:rPr lang="sk-SK" dirty="0" smtClean="0">
                <a:solidFill>
                  <a:srgbClr val="008000"/>
                </a:solidFill>
                <a:latin typeface="Calibri"/>
              </a:rPr>
              <a:t/>
            </a:r>
            <a:br>
              <a:rPr lang="sk-SK" dirty="0" smtClean="0">
                <a:solidFill>
                  <a:srgbClr val="008000"/>
                </a:solidFill>
                <a:latin typeface="Calibri"/>
              </a:rPr>
            </a:br>
            <a:r>
              <a:rPr lang="en-US" dirty="0" smtClean="0">
                <a:solidFill>
                  <a:srgbClr val="008000"/>
                </a:solidFill>
                <a:latin typeface="Calibri"/>
              </a:rPr>
              <a:t>TH = (TI =&gt; S3)</a:t>
            </a:r>
          </a:p>
        </p:txBody>
      </p:sp>
      <p:sp>
        <p:nvSpPr>
          <p:cNvPr id="6" name="TextBox 5"/>
          <p:cNvSpPr txBox="1"/>
          <p:nvPr/>
        </p:nvSpPr>
        <p:spPr>
          <a:xfrm>
            <a:off x="7022707" y="1986300"/>
            <a:ext cx="2082794" cy="1938992"/>
          </a:xfrm>
          <a:prstGeom prst="rect">
            <a:avLst/>
          </a:prstGeom>
          <a:noFill/>
        </p:spPr>
        <p:txBody>
          <a:bodyPr wrap="square" rtlCol="0">
            <a:spAutoFit/>
          </a:bodyPr>
          <a:lstStyle/>
          <a:p>
            <a:pPr fontAlgn="auto">
              <a:spcBef>
                <a:spcPts val="0"/>
              </a:spcBef>
              <a:spcAft>
                <a:spcPts val="0"/>
              </a:spcAft>
            </a:pPr>
            <a:r>
              <a:rPr lang="sk-SK" dirty="0" smtClean="0">
                <a:solidFill>
                  <a:srgbClr val="008000"/>
                </a:solidFill>
                <a:latin typeface="Calibri"/>
              </a:rPr>
              <a:t>TD</a:t>
            </a:r>
            <a:r>
              <a:rPr lang="en-US" dirty="0" smtClean="0">
                <a:solidFill>
                  <a:srgbClr val="008000"/>
                </a:solidFill>
                <a:latin typeface="Calibri"/>
              </a:rPr>
              <a:t> = S1</a:t>
            </a:r>
          </a:p>
          <a:p>
            <a:pPr fontAlgn="auto">
              <a:spcBef>
                <a:spcPts val="0"/>
              </a:spcBef>
              <a:spcAft>
                <a:spcPts val="0"/>
              </a:spcAft>
            </a:pPr>
            <a:r>
              <a:rPr lang="en-US" dirty="0" smtClean="0">
                <a:solidFill>
                  <a:srgbClr val="008000"/>
                </a:solidFill>
                <a:latin typeface="Calibri"/>
              </a:rPr>
              <a:t>TD = S2</a:t>
            </a:r>
          </a:p>
          <a:p>
            <a:pPr fontAlgn="auto">
              <a:spcBef>
                <a:spcPts val="0"/>
              </a:spcBef>
              <a:spcAft>
                <a:spcPts val="0"/>
              </a:spcAft>
            </a:pPr>
            <a:r>
              <a:rPr lang="en-US" dirty="0" smtClean="0">
                <a:solidFill>
                  <a:srgbClr val="008000"/>
                </a:solidFill>
                <a:latin typeface="Calibri"/>
              </a:rPr>
              <a:t>TE = Int</a:t>
            </a:r>
            <a:endParaRPr lang="en-US"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S2 = TF</a:t>
            </a:r>
          </a:p>
          <a:p>
            <a:pPr fontAlgn="auto">
              <a:spcBef>
                <a:spcPts val="0"/>
              </a:spcBef>
              <a:spcAft>
                <a:spcPts val="0"/>
              </a:spcAft>
            </a:pPr>
            <a:r>
              <a:rPr lang="en-US" dirty="0" smtClean="0">
                <a:solidFill>
                  <a:srgbClr val="008000"/>
                </a:solidFill>
                <a:latin typeface="Calibri"/>
              </a:rPr>
              <a:t>TC = (Int =&gt; S1)</a:t>
            </a:r>
            <a:endParaRPr lang="en-US" dirty="0">
              <a:solidFill>
                <a:srgbClr val="008000"/>
              </a:solidFill>
              <a:latin typeface="Calibri"/>
            </a:endParaRPr>
          </a:p>
        </p:txBody>
      </p:sp>
      <p:sp>
        <p:nvSpPr>
          <p:cNvPr id="7" name="TextBox 6"/>
          <p:cNvSpPr txBox="1"/>
          <p:nvPr/>
        </p:nvSpPr>
        <p:spPr>
          <a:xfrm>
            <a:off x="5694888" y="2326769"/>
            <a:ext cx="1141670" cy="830997"/>
          </a:xfrm>
          <a:prstGeom prst="rect">
            <a:avLst/>
          </a:prstGeom>
          <a:noFill/>
        </p:spPr>
        <p:txBody>
          <a:bodyPr wrap="square" rtlCol="0">
            <a:spAutoFit/>
          </a:bodyPr>
          <a:lstStyle/>
          <a:p>
            <a:pPr fontAlgn="auto">
              <a:spcBef>
                <a:spcPts val="0"/>
              </a:spcBef>
              <a:spcAft>
                <a:spcPts val="0"/>
              </a:spcAft>
            </a:pPr>
            <a:r>
              <a:rPr lang="en-US" dirty="0" smtClean="0">
                <a:solidFill>
                  <a:srgbClr val="002060"/>
                </a:solidFill>
                <a:latin typeface="Calibri"/>
              </a:rPr>
              <a:t>TC = TH</a:t>
            </a:r>
          </a:p>
          <a:p>
            <a:pPr fontAlgn="auto">
              <a:spcBef>
                <a:spcPts val="0"/>
              </a:spcBef>
              <a:spcAft>
                <a:spcPts val="0"/>
              </a:spcAft>
            </a:pPr>
            <a:r>
              <a:rPr lang="en-US" dirty="0" smtClean="0">
                <a:solidFill>
                  <a:srgbClr val="002060"/>
                </a:solidFill>
                <a:latin typeface="Calibri"/>
              </a:rPr>
              <a:t>TG = Int</a:t>
            </a:r>
            <a:endParaRPr lang="en-US" dirty="0">
              <a:solidFill>
                <a:srgbClr val="002060"/>
              </a:solidFill>
              <a:latin typeface="Calibri"/>
            </a:endParaRPr>
          </a:p>
        </p:txBody>
      </p:sp>
      <p:sp>
        <p:nvSpPr>
          <p:cNvPr id="8" name="TextBox 7"/>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endParaRPr lang="en-US" dirty="0" smtClean="0">
              <a:solidFill>
                <a:srgbClr val="002060"/>
              </a:solidFill>
              <a:latin typeface="Calibri"/>
            </a:endParaRPr>
          </a:p>
          <a:p>
            <a:pPr fontAlgn="auto">
              <a:spcBef>
                <a:spcPts val="0"/>
              </a:spcBef>
              <a:spcAft>
                <a:spcPts val="0"/>
              </a:spcAft>
            </a:pPr>
            <a:r>
              <a:rPr lang="en-US" dirty="0" smtClean="0">
                <a:solidFill>
                  <a:srgbClr val="002060"/>
                </a:solidFill>
                <a:latin typeface="Calibri"/>
              </a:rPr>
              <a:t>TF = Int</a:t>
            </a:r>
          </a:p>
          <a:p>
            <a:pPr fontAlgn="auto">
              <a:spcBef>
                <a:spcPts val="0"/>
              </a:spcBef>
              <a:spcAft>
                <a:spcPts val="0"/>
              </a:spcAft>
            </a:pPr>
            <a:r>
              <a:rPr lang="en-US" dirty="0" smtClean="0">
                <a:solidFill>
                  <a:srgbClr val="002060"/>
                </a:solidFill>
                <a:latin typeface="Calibri"/>
              </a:rPr>
              <a:t>TE = Int</a:t>
            </a:r>
            <a:endParaRPr lang="en-US" dirty="0">
              <a:solidFill>
                <a:srgbClr val="002060"/>
              </a:solidFill>
              <a:latin typeface="Calibri"/>
            </a:endParaRPr>
          </a:p>
        </p:txBody>
      </p:sp>
      <p:sp>
        <p:nvSpPr>
          <p:cNvPr id="10" name="TextBox 9"/>
          <p:cNvSpPr txBox="1"/>
          <p:nvPr/>
        </p:nvSpPr>
        <p:spPr>
          <a:xfrm>
            <a:off x="502574" y="3254343"/>
            <a:ext cx="4069425" cy="1200329"/>
          </a:xfrm>
          <a:prstGeom prst="rect">
            <a:avLst/>
          </a:prstGeom>
          <a:noFill/>
        </p:spPr>
        <p:txBody>
          <a:bodyPr wrap="square" rtlCol="0">
            <a:spAutoFit/>
          </a:bodyPr>
          <a:lstStyle/>
          <a:p>
            <a:pPr fontAlgn="auto">
              <a:spcBef>
                <a:spcPts val="0"/>
              </a:spcBef>
              <a:spcAft>
                <a:spcPts val="0"/>
              </a:spcAft>
            </a:pPr>
            <a:r>
              <a:rPr lang="en-US" b="1" dirty="0" smtClean="0">
                <a:latin typeface="Calibri"/>
              </a:rPr>
              <a:t>1) If left side is a variable, </a:t>
            </a:r>
            <a:r>
              <a:rPr lang="en-US" b="1" dirty="0" smtClean="0">
                <a:latin typeface="Calibri"/>
              </a:rPr>
              <a:t>replace left </a:t>
            </a:r>
            <a:r>
              <a:rPr lang="en-US" b="1" dirty="0" smtClean="0">
                <a:latin typeface="Calibri"/>
              </a:rPr>
              <a:t>side by right </a:t>
            </a:r>
            <a:r>
              <a:rPr lang="en-US" b="1" dirty="0" smtClean="0">
                <a:latin typeface="Calibri"/>
              </a:rPr>
              <a:t>everywhere</a:t>
            </a:r>
            <a:endParaRPr lang="en-US" b="1" dirty="0" smtClean="0">
              <a:latin typeface="Calibri"/>
            </a:endParaRPr>
          </a:p>
        </p:txBody>
      </p:sp>
      <p:sp>
        <p:nvSpPr>
          <p:cNvPr id="11" name="Rectangle 10"/>
          <p:cNvSpPr/>
          <p:nvPr/>
        </p:nvSpPr>
        <p:spPr>
          <a:xfrm>
            <a:off x="512199" y="4502797"/>
            <a:ext cx="3588163" cy="1200329"/>
          </a:xfrm>
          <a:prstGeom prst="rect">
            <a:avLst/>
          </a:prstGeom>
        </p:spPr>
        <p:txBody>
          <a:bodyPr wrap="square">
            <a:spAutoFit/>
          </a:bodyPr>
          <a:lstStyle/>
          <a:p>
            <a:pPr fontAlgn="auto">
              <a:spcBef>
                <a:spcPts val="0"/>
              </a:spcBef>
              <a:spcAft>
                <a:spcPts val="0"/>
              </a:spcAft>
            </a:pPr>
            <a:r>
              <a:rPr lang="en-US" b="1" dirty="0">
                <a:latin typeface="Calibri"/>
              </a:rPr>
              <a:t>2) if right side is a variable, swap left and </a:t>
            </a:r>
            <a:r>
              <a:rPr lang="en-US" b="1" dirty="0" smtClean="0">
                <a:latin typeface="Calibri"/>
              </a:rPr>
              <a:t>right </a:t>
            </a:r>
            <a:br>
              <a:rPr lang="en-US" b="1" dirty="0" smtClean="0">
                <a:latin typeface="Calibri"/>
              </a:rPr>
            </a:br>
            <a:r>
              <a:rPr lang="en-US" b="1" dirty="0" smtClean="0">
                <a:latin typeface="Calibri"/>
              </a:rPr>
              <a:t>(so you can apply 1) again</a:t>
            </a:r>
            <a:endParaRPr lang="en-US" b="1" dirty="0">
              <a:latin typeface="Calibri"/>
            </a:endParaRPr>
          </a:p>
        </p:txBody>
      </p:sp>
      <p:sp>
        <p:nvSpPr>
          <p:cNvPr id="14" name="Rectangle 13"/>
          <p:cNvSpPr/>
          <p:nvPr/>
        </p:nvSpPr>
        <p:spPr>
          <a:xfrm>
            <a:off x="3445536" y="1204195"/>
            <a:ext cx="3433889" cy="461665"/>
          </a:xfrm>
          <a:prstGeom prst="rect">
            <a:avLst/>
          </a:prstGeom>
        </p:spPr>
        <p:txBody>
          <a:bodyPr wrap="none">
            <a:spAutoFit/>
          </a:bodyPr>
          <a:lstStyle/>
          <a:p>
            <a:r>
              <a:rPr lang="en-US" b="1" dirty="0" smtClean="0">
                <a:latin typeface="Calibri"/>
              </a:rPr>
              <a:t>Like Gaussian elimination</a:t>
            </a:r>
            <a:endParaRPr lang="en-US" dirty="0"/>
          </a:p>
        </p:txBody>
      </p:sp>
    </p:spTree>
    <p:extLst>
      <p:ext uri="{BB962C8B-B14F-4D97-AF65-F5344CB8AC3E}">
        <p14:creationId xmlns:p14="http://schemas.microsoft.com/office/powerpoint/2010/main" val="3132289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 y="274638"/>
            <a:ext cx="8672362" cy="1143000"/>
          </a:xfrm>
        </p:spPr>
        <p:txBody>
          <a:bodyPr>
            <a:normAutofit/>
          </a:bodyPr>
          <a:lstStyle/>
          <a:p>
            <a:r>
              <a:rPr lang="en-US" dirty="0" smtClean="0"/>
              <a:t>Solving (Equality) Constraints</a:t>
            </a:r>
            <a:endParaRPr lang="en-US" dirty="0"/>
          </a:p>
        </p:txBody>
      </p:sp>
      <p:sp>
        <p:nvSpPr>
          <p:cNvPr id="4" name="TextBox 3"/>
          <p:cNvSpPr txBox="1"/>
          <p:nvPr/>
        </p:nvSpPr>
        <p:spPr>
          <a:xfrm>
            <a:off x="1126482" y="1641422"/>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TA = </a:t>
            </a:r>
            <a:r>
              <a:rPr lang="en-US" dirty="0" err="1"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TB = Bool</a:t>
            </a:r>
          </a:p>
        </p:txBody>
      </p:sp>
      <p:sp>
        <p:nvSpPr>
          <p:cNvPr id="5" name="TextBox 4"/>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r>
              <a:rPr lang="en-US" dirty="0" smtClean="0">
                <a:solidFill>
                  <a:srgbClr val="008000"/>
                </a:solidFill>
                <a:latin typeface="Calibri"/>
              </a:rPr>
              <a:t>Int</a:t>
            </a:r>
            <a:r>
              <a:rPr lang="en-US" dirty="0" smtClean="0">
                <a:solidFill>
                  <a:srgbClr val="008000"/>
                </a:solidFill>
                <a:latin typeface="Calibri"/>
              </a:rPr>
              <a:t> </a:t>
            </a:r>
            <a:r>
              <a:rPr lang="en-US" dirty="0" smtClean="0">
                <a:solidFill>
                  <a:srgbClr val="008000"/>
                </a:solidFill>
                <a:latin typeface="Calibri"/>
              </a:rPr>
              <a:t>= </a:t>
            </a:r>
            <a:r>
              <a:rPr lang="en-US" dirty="0" smtClean="0">
                <a:solidFill>
                  <a:srgbClr val="008000"/>
                </a:solidFill>
                <a:latin typeface="Calibri"/>
              </a:rPr>
              <a:t>Int</a:t>
            </a:r>
            <a:endParaRPr lang="en-US"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Int</a:t>
            </a:r>
            <a:r>
              <a:rPr lang="en-US" dirty="0" smtClean="0">
                <a:solidFill>
                  <a:srgbClr val="008000"/>
                </a:solidFill>
                <a:latin typeface="Calibri"/>
              </a:rPr>
              <a:t> </a:t>
            </a:r>
            <a:r>
              <a:rPr lang="en-US" dirty="0" smtClean="0">
                <a:solidFill>
                  <a:srgbClr val="008000"/>
                </a:solidFill>
                <a:latin typeface="Calibri"/>
              </a:rPr>
              <a:t>= TI</a:t>
            </a:r>
          </a:p>
          <a:p>
            <a:pPr fontAlgn="auto">
              <a:spcBef>
                <a:spcPts val="0"/>
              </a:spcBef>
              <a:spcAft>
                <a:spcPts val="0"/>
              </a:spcAft>
            </a:pPr>
            <a:r>
              <a:rPr lang="en-US" dirty="0" smtClean="0">
                <a:solidFill>
                  <a:srgbClr val="008000"/>
                </a:solidFill>
                <a:latin typeface="Calibri"/>
              </a:rPr>
              <a:t>Int</a:t>
            </a:r>
            <a:r>
              <a:rPr lang="en-US" dirty="0" smtClean="0">
                <a:solidFill>
                  <a:srgbClr val="008000"/>
                </a:solidFill>
                <a:latin typeface="Calibri"/>
              </a:rPr>
              <a:t> </a:t>
            </a:r>
            <a:r>
              <a:rPr lang="en-US" dirty="0">
                <a:solidFill>
                  <a:srgbClr val="008000"/>
                </a:solidFill>
                <a:latin typeface="Calibri"/>
              </a:rPr>
              <a:t>= Int</a:t>
            </a:r>
            <a:endParaRPr lang="sk-SK"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S3 </a:t>
            </a:r>
            <a:r>
              <a:rPr lang="en-US" dirty="0">
                <a:solidFill>
                  <a:srgbClr val="008000"/>
                </a:solidFill>
                <a:latin typeface="Calibri"/>
              </a:rPr>
              <a:t>= Int</a:t>
            </a:r>
            <a:r>
              <a:rPr lang="sk-SK" dirty="0" smtClean="0">
                <a:solidFill>
                  <a:srgbClr val="008000"/>
                </a:solidFill>
                <a:latin typeface="Calibri"/>
              </a:rPr>
              <a:t/>
            </a:r>
            <a:br>
              <a:rPr lang="sk-SK" dirty="0" smtClean="0">
                <a:solidFill>
                  <a:srgbClr val="008000"/>
                </a:solidFill>
                <a:latin typeface="Calibri"/>
              </a:rPr>
            </a:br>
            <a:r>
              <a:rPr lang="en-US" dirty="0" smtClean="0">
                <a:solidFill>
                  <a:srgbClr val="008000"/>
                </a:solidFill>
                <a:latin typeface="Calibri"/>
              </a:rPr>
              <a:t>TH = (TI =&gt; S3)</a:t>
            </a:r>
          </a:p>
        </p:txBody>
      </p:sp>
      <p:sp>
        <p:nvSpPr>
          <p:cNvPr id="6" name="TextBox 5"/>
          <p:cNvSpPr txBox="1"/>
          <p:nvPr/>
        </p:nvSpPr>
        <p:spPr>
          <a:xfrm>
            <a:off x="7022707" y="1986300"/>
            <a:ext cx="2082794" cy="1938992"/>
          </a:xfrm>
          <a:prstGeom prst="rect">
            <a:avLst/>
          </a:prstGeom>
          <a:noFill/>
        </p:spPr>
        <p:txBody>
          <a:bodyPr wrap="square" rtlCol="0">
            <a:spAutoFit/>
          </a:bodyPr>
          <a:lstStyle/>
          <a:p>
            <a:pPr fontAlgn="auto">
              <a:spcBef>
                <a:spcPts val="0"/>
              </a:spcBef>
              <a:spcAft>
                <a:spcPts val="0"/>
              </a:spcAft>
            </a:pPr>
            <a:r>
              <a:rPr lang="sk-SK" dirty="0" smtClean="0">
                <a:solidFill>
                  <a:srgbClr val="008000"/>
                </a:solidFill>
                <a:latin typeface="Calibri"/>
              </a:rPr>
              <a:t>TD</a:t>
            </a:r>
            <a:r>
              <a:rPr lang="en-US" dirty="0" smtClean="0">
                <a:solidFill>
                  <a:srgbClr val="008000"/>
                </a:solidFill>
                <a:latin typeface="Calibri"/>
              </a:rPr>
              <a:t> = S1</a:t>
            </a:r>
          </a:p>
          <a:p>
            <a:pPr fontAlgn="auto">
              <a:spcBef>
                <a:spcPts val="0"/>
              </a:spcBef>
              <a:spcAft>
                <a:spcPts val="0"/>
              </a:spcAft>
            </a:pPr>
            <a:r>
              <a:rPr lang="en-US" dirty="0" smtClean="0">
                <a:solidFill>
                  <a:srgbClr val="008000"/>
                </a:solidFill>
                <a:latin typeface="Calibri"/>
              </a:rPr>
              <a:t>TD = S2</a:t>
            </a:r>
          </a:p>
          <a:p>
            <a:pPr fontAlgn="auto">
              <a:spcBef>
                <a:spcPts val="0"/>
              </a:spcBef>
              <a:spcAft>
                <a:spcPts val="0"/>
              </a:spcAft>
            </a:pPr>
            <a:r>
              <a:rPr lang="en-US" dirty="0" smtClean="0">
                <a:solidFill>
                  <a:srgbClr val="008000"/>
                </a:solidFill>
                <a:latin typeface="Calibri"/>
              </a:rPr>
              <a:t>Int</a:t>
            </a:r>
            <a:r>
              <a:rPr lang="en-US" dirty="0" smtClean="0">
                <a:solidFill>
                  <a:srgbClr val="008000"/>
                </a:solidFill>
                <a:latin typeface="Calibri"/>
              </a:rPr>
              <a:t> = Int</a:t>
            </a:r>
            <a:endParaRPr lang="en-US"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S2 = </a:t>
            </a:r>
            <a:r>
              <a:rPr lang="en-US" dirty="0" smtClean="0">
                <a:solidFill>
                  <a:srgbClr val="008000"/>
                </a:solidFill>
                <a:latin typeface="Calibri"/>
              </a:rPr>
              <a:t>Int</a:t>
            </a:r>
            <a:endParaRPr lang="en-US"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TH </a:t>
            </a:r>
            <a:r>
              <a:rPr lang="en-US" dirty="0" smtClean="0">
                <a:solidFill>
                  <a:srgbClr val="008000"/>
                </a:solidFill>
                <a:latin typeface="Calibri"/>
              </a:rPr>
              <a:t>= (Int =&gt; S1)</a:t>
            </a:r>
            <a:endParaRPr lang="en-US" dirty="0">
              <a:solidFill>
                <a:srgbClr val="008000"/>
              </a:solidFill>
              <a:latin typeface="Calibri"/>
            </a:endParaRPr>
          </a:p>
        </p:txBody>
      </p:sp>
      <p:sp>
        <p:nvSpPr>
          <p:cNvPr id="7" name="TextBox 6"/>
          <p:cNvSpPr txBox="1"/>
          <p:nvPr/>
        </p:nvSpPr>
        <p:spPr>
          <a:xfrm>
            <a:off x="5694888" y="2326769"/>
            <a:ext cx="1141670"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TC = TH</a:t>
            </a:r>
          </a:p>
          <a:p>
            <a:pPr fontAlgn="auto">
              <a:spcBef>
                <a:spcPts val="0"/>
              </a:spcBef>
              <a:spcAft>
                <a:spcPts val="0"/>
              </a:spcAft>
            </a:pPr>
            <a:r>
              <a:rPr lang="en-US" dirty="0" smtClean="0">
                <a:solidFill>
                  <a:srgbClr val="C00000"/>
                </a:solidFill>
                <a:latin typeface="Calibri"/>
              </a:rPr>
              <a:t>TG = Int</a:t>
            </a:r>
            <a:endParaRPr lang="en-US" dirty="0">
              <a:solidFill>
                <a:srgbClr val="C00000"/>
              </a:solidFill>
              <a:latin typeface="Calibri"/>
            </a:endParaRPr>
          </a:p>
        </p:txBody>
      </p:sp>
      <p:sp>
        <p:nvSpPr>
          <p:cNvPr id="8" name="TextBox 7"/>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endParaRPr lang="en-US" dirty="0" smtClean="0">
              <a:solidFill>
                <a:srgbClr val="002060"/>
              </a:solidFill>
              <a:latin typeface="Calibri"/>
            </a:endParaRPr>
          </a:p>
          <a:p>
            <a:pPr fontAlgn="auto">
              <a:spcBef>
                <a:spcPts val="0"/>
              </a:spcBef>
              <a:spcAft>
                <a:spcPts val="0"/>
              </a:spcAft>
            </a:pPr>
            <a:r>
              <a:rPr lang="en-US" dirty="0" smtClean="0">
                <a:solidFill>
                  <a:srgbClr val="C00000"/>
                </a:solidFill>
                <a:latin typeface="Calibri"/>
              </a:rPr>
              <a:t>TF = Int</a:t>
            </a:r>
          </a:p>
          <a:p>
            <a:pPr fontAlgn="auto">
              <a:spcBef>
                <a:spcPts val="0"/>
              </a:spcBef>
              <a:spcAft>
                <a:spcPts val="0"/>
              </a:spcAft>
            </a:pPr>
            <a:r>
              <a:rPr lang="en-US" dirty="0" smtClean="0">
                <a:solidFill>
                  <a:srgbClr val="C00000"/>
                </a:solidFill>
                <a:latin typeface="Calibri"/>
              </a:rPr>
              <a:t>TE = Int</a:t>
            </a:r>
            <a:endParaRPr lang="en-US" dirty="0">
              <a:solidFill>
                <a:srgbClr val="C00000"/>
              </a:solidFill>
              <a:latin typeface="Calibri"/>
            </a:endParaRPr>
          </a:p>
        </p:txBody>
      </p:sp>
      <p:sp>
        <p:nvSpPr>
          <p:cNvPr id="10" name="TextBox 9"/>
          <p:cNvSpPr txBox="1"/>
          <p:nvPr/>
        </p:nvSpPr>
        <p:spPr>
          <a:xfrm>
            <a:off x="502574" y="3292843"/>
            <a:ext cx="4069425" cy="1200329"/>
          </a:xfrm>
          <a:prstGeom prst="rect">
            <a:avLst/>
          </a:prstGeom>
          <a:noFill/>
        </p:spPr>
        <p:txBody>
          <a:bodyPr wrap="square" rtlCol="0">
            <a:spAutoFit/>
          </a:bodyPr>
          <a:lstStyle/>
          <a:p>
            <a:pPr fontAlgn="auto">
              <a:spcBef>
                <a:spcPts val="0"/>
              </a:spcBef>
              <a:spcAft>
                <a:spcPts val="0"/>
              </a:spcAft>
            </a:pPr>
            <a:r>
              <a:rPr lang="en-US" b="1" dirty="0" smtClean="0">
                <a:latin typeface="Calibri"/>
              </a:rPr>
              <a:t>1) If left side is a variable, </a:t>
            </a:r>
            <a:r>
              <a:rPr lang="en-US" b="1" dirty="0" smtClean="0">
                <a:latin typeface="Calibri"/>
              </a:rPr>
              <a:t>replace left </a:t>
            </a:r>
            <a:r>
              <a:rPr lang="en-US" b="1" dirty="0" smtClean="0">
                <a:latin typeface="Calibri"/>
              </a:rPr>
              <a:t>side by right </a:t>
            </a:r>
            <a:r>
              <a:rPr lang="en-US" b="1" dirty="0" smtClean="0">
                <a:latin typeface="Calibri"/>
              </a:rPr>
              <a:t>everywhere</a:t>
            </a:r>
            <a:endParaRPr lang="en-US" b="1" dirty="0" smtClean="0">
              <a:latin typeface="Calibri"/>
            </a:endParaRPr>
          </a:p>
        </p:txBody>
      </p:sp>
      <p:sp>
        <p:nvSpPr>
          <p:cNvPr id="11" name="Rectangle 10"/>
          <p:cNvSpPr/>
          <p:nvPr/>
        </p:nvSpPr>
        <p:spPr>
          <a:xfrm>
            <a:off x="512199" y="4541297"/>
            <a:ext cx="3588163" cy="1200329"/>
          </a:xfrm>
          <a:prstGeom prst="rect">
            <a:avLst/>
          </a:prstGeom>
        </p:spPr>
        <p:txBody>
          <a:bodyPr wrap="square">
            <a:spAutoFit/>
          </a:bodyPr>
          <a:lstStyle/>
          <a:p>
            <a:pPr fontAlgn="auto">
              <a:spcBef>
                <a:spcPts val="0"/>
              </a:spcBef>
              <a:spcAft>
                <a:spcPts val="0"/>
              </a:spcAft>
            </a:pPr>
            <a:r>
              <a:rPr lang="en-US" b="1" dirty="0">
                <a:latin typeface="Calibri"/>
              </a:rPr>
              <a:t>2) if right side is a variable, swap left and </a:t>
            </a:r>
            <a:r>
              <a:rPr lang="en-US" b="1" dirty="0" smtClean="0">
                <a:latin typeface="Calibri"/>
              </a:rPr>
              <a:t>right </a:t>
            </a:r>
            <a:br>
              <a:rPr lang="en-US" b="1" dirty="0" smtClean="0">
                <a:latin typeface="Calibri"/>
              </a:rPr>
            </a:br>
            <a:r>
              <a:rPr lang="en-US" b="1" dirty="0" smtClean="0">
                <a:latin typeface="Calibri"/>
              </a:rPr>
              <a:t>(so you can apply 1) again</a:t>
            </a:r>
            <a:endParaRPr lang="en-US" b="1" dirty="0">
              <a:latin typeface="Calibri"/>
            </a:endParaRPr>
          </a:p>
        </p:txBody>
      </p:sp>
      <p:sp>
        <p:nvSpPr>
          <p:cNvPr id="12" name="Rectangle 11"/>
          <p:cNvSpPr/>
          <p:nvPr/>
        </p:nvSpPr>
        <p:spPr>
          <a:xfrm>
            <a:off x="502574" y="5889416"/>
            <a:ext cx="4603756" cy="461665"/>
          </a:xfrm>
          <a:prstGeom prst="rect">
            <a:avLst/>
          </a:prstGeom>
        </p:spPr>
        <p:txBody>
          <a:bodyPr wrap="square">
            <a:spAutoFit/>
          </a:bodyPr>
          <a:lstStyle/>
          <a:p>
            <a:pPr fontAlgn="auto">
              <a:spcBef>
                <a:spcPts val="0"/>
              </a:spcBef>
              <a:spcAft>
                <a:spcPts val="0"/>
              </a:spcAft>
            </a:pPr>
            <a:r>
              <a:rPr lang="en-US" b="1" dirty="0" smtClean="0">
                <a:latin typeface="Calibri"/>
              </a:rPr>
              <a:t>3) delete equations of form T=T</a:t>
            </a:r>
            <a:endParaRPr lang="en-US" b="1" dirty="0">
              <a:latin typeface="Calibri"/>
            </a:endParaRPr>
          </a:p>
        </p:txBody>
      </p:sp>
    </p:spTree>
    <p:extLst>
      <p:ext uri="{BB962C8B-B14F-4D97-AF65-F5344CB8AC3E}">
        <p14:creationId xmlns:p14="http://schemas.microsoft.com/office/powerpoint/2010/main" val="3297193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 y="274638"/>
            <a:ext cx="8672362" cy="1143000"/>
          </a:xfrm>
        </p:spPr>
        <p:txBody>
          <a:bodyPr>
            <a:normAutofit/>
          </a:bodyPr>
          <a:lstStyle/>
          <a:p>
            <a:r>
              <a:rPr lang="en-US" dirty="0" smtClean="0"/>
              <a:t>Solving (Equality) Constraints</a:t>
            </a:r>
            <a:endParaRPr lang="en-US" dirty="0"/>
          </a:p>
        </p:txBody>
      </p:sp>
      <p:sp>
        <p:nvSpPr>
          <p:cNvPr id="4" name="TextBox 3"/>
          <p:cNvSpPr txBox="1"/>
          <p:nvPr/>
        </p:nvSpPr>
        <p:spPr>
          <a:xfrm>
            <a:off x="1126482" y="1641422"/>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TA = </a:t>
            </a:r>
            <a:r>
              <a:rPr lang="en-US" dirty="0" err="1"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TB = Bool</a:t>
            </a:r>
          </a:p>
        </p:txBody>
      </p:sp>
      <p:sp>
        <p:nvSpPr>
          <p:cNvPr id="5" name="TextBox 4"/>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TI = Int</a:t>
            </a:r>
            <a:endParaRPr lang="en-US" dirty="0" smtClean="0">
              <a:solidFill>
                <a:srgbClr val="008000"/>
              </a:solidFill>
              <a:latin typeface="Calibri"/>
            </a:endParaRPr>
          </a:p>
          <a:p>
            <a:pPr fontAlgn="auto">
              <a:spcBef>
                <a:spcPts val="0"/>
              </a:spcBef>
              <a:spcAft>
                <a:spcPts val="0"/>
              </a:spcAft>
            </a:pPr>
            <a:endParaRPr lang="sk-SK"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S3 </a:t>
            </a:r>
            <a:r>
              <a:rPr lang="en-US" dirty="0">
                <a:solidFill>
                  <a:srgbClr val="008000"/>
                </a:solidFill>
                <a:latin typeface="Calibri"/>
              </a:rPr>
              <a:t>= Int</a:t>
            </a:r>
            <a:r>
              <a:rPr lang="sk-SK" dirty="0" smtClean="0">
                <a:solidFill>
                  <a:srgbClr val="008000"/>
                </a:solidFill>
                <a:latin typeface="Calibri"/>
              </a:rPr>
              <a:t/>
            </a:r>
            <a:br>
              <a:rPr lang="sk-SK" dirty="0" smtClean="0">
                <a:solidFill>
                  <a:srgbClr val="008000"/>
                </a:solidFill>
                <a:latin typeface="Calibri"/>
              </a:rPr>
            </a:br>
            <a:r>
              <a:rPr lang="en-US" dirty="0" smtClean="0">
                <a:solidFill>
                  <a:srgbClr val="008000"/>
                </a:solidFill>
                <a:latin typeface="Calibri"/>
              </a:rPr>
              <a:t>TH = (TI =&gt; S3)</a:t>
            </a:r>
          </a:p>
        </p:txBody>
      </p:sp>
      <p:sp>
        <p:nvSpPr>
          <p:cNvPr id="6" name="TextBox 5"/>
          <p:cNvSpPr txBox="1"/>
          <p:nvPr/>
        </p:nvSpPr>
        <p:spPr>
          <a:xfrm>
            <a:off x="7022707" y="1986300"/>
            <a:ext cx="2082794" cy="1938992"/>
          </a:xfrm>
          <a:prstGeom prst="rect">
            <a:avLst/>
          </a:prstGeom>
          <a:noFill/>
        </p:spPr>
        <p:txBody>
          <a:bodyPr wrap="square" rtlCol="0">
            <a:spAutoFit/>
          </a:bodyPr>
          <a:lstStyle/>
          <a:p>
            <a:pPr fontAlgn="auto">
              <a:spcBef>
                <a:spcPts val="0"/>
              </a:spcBef>
              <a:spcAft>
                <a:spcPts val="0"/>
              </a:spcAft>
            </a:pPr>
            <a:r>
              <a:rPr lang="sk-SK" b="1" dirty="0" smtClean="0">
                <a:solidFill>
                  <a:srgbClr val="008000"/>
                </a:solidFill>
                <a:latin typeface="Calibri"/>
              </a:rPr>
              <a:t>TD</a:t>
            </a:r>
            <a:r>
              <a:rPr lang="en-US" b="1" dirty="0" smtClean="0">
                <a:solidFill>
                  <a:srgbClr val="008000"/>
                </a:solidFill>
                <a:latin typeface="Calibri"/>
              </a:rPr>
              <a:t> = S1</a:t>
            </a:r>
          </a:p>
          <a:p>
            <a:pPr fontAlgn="auto">
              <a:spcBef>
                <a:spcPts val="0"/>
              </a:spcBef>
              <a:spcAft>
                <a:spcPts val="0"/>
              </a:spcAft>
            </a:pPr>
            <a:r>
              <a:rPr lang="en-US" dirty="0" smtClean="0">
                <a:solidFill>
                  <a:srgbClr val="008000"/>
                </a:solidFill>
                <a:latin typeface="Calibri"/>
              </a:rPr>
              <a:t>TD = S2</a:t>
            </a:r>
          </a:p>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S2 = </a:t>
            </a:r>
            <a:r>
              <a:rPr lang="en-US" dirty="0" smtClean="0">
                <a:solidFill>
                  <a:srgbClr val="008000"/>
                </a:solidFill>
                <a:latin typeface="Calibri"/>
              </a:rPr>
              <a:t>Int</a:t>
            </a:r>
            <a:endParaRPr lang="en-US"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TH </a:t>
            </a:r>
            <a:r>
              <a:rPr lang="en-US" dirty="0" smtClean="0">
                <a:solidFill>
                  <a:srgbClr val="008000"/>
                </a:solidFill>
                <a:latin typeface="Calibri"/>
              </a:rPr>
              <a:t>= (Int =&gt; S1)</a:t>
            </a:r>
            <a:endParaRPr lang="en-US" dirty="0">
              <a:solidFill>
                <a:srgbClr val="008000"/>
              </a:solidFill>
              <a:latin typeface="Calibri"/>
            </a:endParaRPr>
          </a:p>
        </p:txBody>
      </p:sp>
      <p:sp>
        <p:nvSpPr>
          <p:cNvPr id="7" name="TextBox 6"/>
          <p:cNvSpPr txBox="1"/>
          <p:nvPr/>
        </p:nvSpPr>
        <p:spPr>
          <a:xfrm>
            <a:off x="5694888" y="2326769"/>
            <a:ext cx="1141670"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TC = TH</a:t>
            </a:r>
          </a:p>
          <a:p>
            <a:pPr fontAlgn="auto">
              <a:spcBef>
                <a:spcPts val="0"/>
              </a:spcBef>
              <a:spcAft>
                <a:spcPts val="0"/>
              </a:spcAft>
            </a:pPr>
            <a:r>
              <a:rPr lang="en-US" dirty="0" smtClean="0">
                <a:solidFill>
                  <a:srgbClr val="C00000"/>
                </a:solidFill>
                <a:latin typeface="Calibri"/>
              </a:rPr>
              <a:t>TG = Int</a:t>
            </a:r>
            <a:endParaRPr lang="en-US" dirty="0">
              <a:solidFill>
                <a:srgbClr val="C00000"/>
              </a:solidFill>
              <a:latin typeface="Calibri"/>
            </a:endParaRPr>
          </a:p>
        </p:txBody>
      </p:sp>
      <p:sp>
        <p:nvSpPr>
          <p:cNvPr id="8" name="TextBox 7"/>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endParaRPr lang="en-US" dirty="0" smtClean="0">
              <a:solidFill>
                <a:srgbClr val="002060"/>
              </a:solidFill>
              <a:latin typeface="Calibri"/>
            </a:endParaRPr>
          </a:p>
          <a:p>
            <a:pPr fontAlgn="auto">
              <a:spcBef>
                <a:spcPts val="0"/>
              </a:spcBef>
              <a:spcAft>
                <a:spcPts val="0"/>
              </a:spcAft>
            </a:pPr>
            <a:r>
              <a:rPr lang="en-US" dirty="0" smtClean="0">
                <a:solidFill>
                  <a:srgbClr val="C00000"/>
                </a:solidFill>
                <a:latin typeface="Calibri"/>
              </a:rPr>
              <a:t>TF = Int</a:t>
            </a:r>
          </a:p>
          <a:p>
            <a:pPr fontAlgn="auto">
              <a:spcBef>
                <a:spcPts val="0"/>
              </a:spcBef>
              <a:spcAft>
                <a:spcPts val="0"/>
              </a:spcAft>
            </a:pPr>
            <a:r>
              <a:rPr lang="en-US" dirty="0" smtClean="0">
                <a:solidFill>
                  <a:srgbClr val="C00000"/>
                </a:solidFill>
                <a:latin typeface="Calibri"/>
              </a:rPr>
              <a:t>TE = Int</a:t>
            </a:r>
            <a:endParaRPr lang="en-US" dirty="0">
              <a:solidFill>
                <a:srgbClr val="C00000"/>
              </a:solidFill>
              <a:latin typeface="Calibri"/>
            </a:endParaRPr>
          </a:p>
        </p:txBody>
      </p:sp>
      <p:sp>
        <p:nvSpPr>
          <p:cNvPr id="10" name="TextBox 9"/>
          <p:cNvSpPr txBox="1"/>
          <p:nvPr/>
        </p:nvSpPr>
        <p:spPr>
          <a:xfrm>
            <a:off x="502574" y="3292843"/>
            <a:ext cx="4069425" cy="1200329"/>
          </a:xfrm>
          <a:prstGeom prst="rect">
            <a:avLst/>
          </a:prstGeom>
          <a:noFill/>
        </p:spPr>
        <p:txBody>
          <a:bodyPr wrap="square" rtlCol="0">
            <a:spAutoFit/>
          </a:bodyPr>
          <a:lstStyle/>
          <a:p>
            <a:pPr fontAlgn="auto">
              <a:spcBef>
                <a:spcPts val="0"/>
              </a:spcBef>
              <a:spcAft>
                <a:spcPts val="0"/>
              </a:spcAft>
            </a:pPr>
            <a:r>
              <a:rPr lang="en-US" b="1" dirty="0" smtClean="0">
                <a:latin typeface="Calibri"/>
              </a:rPr>
              <a:t>1) If left side is a variable, </a:t>
            </a:r>
            <a:r>
              <a:rPr lang="en-US" b="1" dirty="0" smtClean="0">
                <a:latin typeface="Calibri"/>
              </a:rPr>
              <a:t>replace left </a:t>
            </a:r>
            <a:r>
              <a:rPr lang="en-US" b="1" dirty="0" smtClean="0">
                <a:latin typeface="Calibri"/>
              </a:rPr>
              <a:t>side by right </a:t>
            </a:r>
            <a:r>
              <a:rPr lang="en-US" b="1" dirty="0" smtClean="0">
                <a:latin typeface="Calibri"/>
              </a:rPr>
              <a:t>everywhere (RHS can be any)</a:t>
            </a:r>
            <a:endParaRPr lang="en-US" b="1" dirty="0" smtClean="0">
              <a:latin typeface="Calibri"/>
            </a:endParaRPr>
          </a:p>
        </p:txBody>
      </p:sp>
      <p:sp>
        <p:nvSpPr>
          <p:cNvPr id="11" name="Rectangle 10"/>
          <p:cNvSpPr/>
          <p:nvPr/>
        </p:nvSpPr>
        <p:spPr>
          <a:xfrm>
            <a:off x="512199" y="4541297"/>
            <a:ext cx="3588163" cy="1200329"/>
          </a:xfrm>
          <a:prstGeom prst="rect">
            <a:avLst/>
          </a:prstGeom>
        </p:spPr>
        <p:txBody>
          <a:bodyPr wrap="square">
            <a:spAutoFit/>
          </a:bodyPr>
          <a:lstStyle/>
          <a:p>
            <a:pPr fontAlgn="auto">
              <a:spcBef>
                <a:spcPts val="0"/>
              </a:spcBef>
              <a:spcAft>
                <a:spcPts val="0"/>
              </a:spcAft>
            </a:pPr>
            <a:r>
              <a:rPr lang="en-US" b="1" dirty="0">
                <a:latin typeface="Calibri"/>
              </a:rPr>
              <a:t>2) if right side is a variable, swap left and </a:t>
            </a:r>
            <a:r>
              <a:rPr lang="en-US" b="1" dirty="0" smtClean="0">
                <a:latin typeface="Calibri"/>
              </a:rPr>
              <a:t>right </a:t>
            </a:r>
            <a:br>
              <a:rPr lang="en-US" b="1" dirty="0" smtClean="0">
                <a:latin typeface="Calibri"/>
              </a:rPr>
            </a:br>
            <a:r>
              <a:rPr lang="en-US" b="1" dirty="0" smtClean="0">
                <a:latin typeface="Calibri"/>
              </a:rPr>
              <a:t>(so you can apply 1) again</a:t>
            </a:r>
            <a:endParaRPr lang="en-US" b="1" dirty="0">
              <a:latin typeface="Calibri"/>
            </a:endParaRPr>
          </a:p>
        </p:txBody>
      </p:sp>
      <p:sp>
        <p:nvSpPr>
          <p:cNvPr id="12" name="Rectangle 11"/>
          <p:cNvSpPr/>
          <p:nvPr/>
        </p:nvSpPr>
        <p:spPr>
          <a:xfrm>
            <a:off x="502574" y="5889416"/>
            <a:ext cx="4603756" cy="461665"/>
          </a:xfrm>
          <a:prstGeom prst="rect">
            <a:avLst/>
          </a:prstGeom>
        </p:spPr>
        <p:txBody>
          <a:bodyPr wrap="square">
            <a:spAutoFit/>
          </a:bodyPr>
          <a:lstStyle/>
          <a:p>
            <a:pPr fontAlgn="auto">
              <a:spcBef>
                <a:spcPts val="0"/>
              </a:spcBef>
              <a:spcAft>
                <a:spcPts val="0"/>
              </a:spcAft>
            </a:pPr>
            <a:r>
              <a:rPr lang="en-US" b="1" dirty="0" smtClean="0">
                <a:latin typeface="Calibri"/>
              </a:rPr>
              <a:t>3) delete equations of form T=T</a:t>
            </a:r>
            <a:endParaRPr lang="en-US" b="1" dirty="0">
              <a:latin typeface="Calibri"/>
            </a:endParaRPr>
          </a:p>
        </p:txBody>
      </p:sp>
    </p:spTree>
    <p:extLst>
      <p:ext uri="{BB962C8B-B14F-4D97-AF65-F5344CB8AC3E}">
        <p14:creationId xmlns:p14="http://schemas.microsoft.com/office/powerpoint/2010/main" val="2301148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 y="274638"/>
            <a:ext cx="8672362" cy="1143000"/>
          </a:xfrm>
        </p:spPr>
        <p:txBody>
          <a:bodyPr>
            <a:normAutofit/>
          </a:bodyPr>
          <a:lstStyle/>
          <a:p>
            <a:r>
              <a:rPr lang="en-US" dirty="0" smtClean="0"/>
              <a:t>Solving (Equality) Constraints</a:t>
            </a:r>
            <a:endParaRPr lang="en-US" dirty="0"/>
          </a:p>
        </p:txBody>
      </p:sp>
      <p:sp>
        <p:nvSpPr>
          <p:cNvPr id="4" name="TextBox 3"/>
          <p:cNvSpPr txBox="1"/>
          <p:nvPr/>
        </p:nvSpPr>
        <p:spPr>
          <a:xfrm>
            <a:off x="1126482" y="1641422"/>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TA = </a:t>
            </a:r>
            <a:r>
              <a:rPr lang="en-US" dirty="0" err="1"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TB = Bool</a:t>
            </a:r>
          </a:p>
        </p:txBody>
      </p:sp>
      <p:sp>
        <p:nvSpPr>
          <p:cNvPr id="5" name="TextBox 4"/>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TI = Int</a:t>
            </a:r>
            <a:endParaRPr lang="en-US" dirty="0" smtClean="0">
              <a:solidFill>
                <a:srgbClr val="008000"/>
              </a:solidFill>
              <a:latin typeface="Calibri"/>
            </a:endParaRPr>
          </a:p>
          <a:p>
            <a:pPr fontAlgn="auto">
              <a:spcBef>
                <a:spcPts val="0"/>
              </a:spcBef>
              <a:spcAft>
                <a:spcPts val="0"/>
              </a:spcAft>
            </a:pPr>
            <a:endParaRPr lang="sk-SK"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S3 </a:t>
            </a:r>
            <a:r>
              <a:rPr lang="en-US" dirty="0">
                <a:solidFill>
                  <a:srgbClr val="008000"/>
                </a:solidFill>
                <a:latin typeface="Calibri"/>
              </a:rPr>
              <a:t>= Int</a:t>
            </a:r>
            <a:r>
              <a:rPr lang="sk-SK" dirty="0" smtClean="0">
                <a:solidFill>
                  <a:srgbClr val="008000"/>
                </a:solidFill>
                <a:latin typeface="Calibri"/>
              </a:rPr>
              <a:t/>
            </a:r>
            <a:br>
              <a:rPr lang="sk-SK" dirty="0" smtClean="0">
                <a:solidFill>
                  <a:srgbClr val="008000"/>
                </a:solidFill>
                <a:latin typeface="Calibri"/>
              </a:rPr>
            </a:br>
            <a:r>
              <a:rPr lang="en-US" dirty="0" smtClean="0">
                <a:solidFill>
                  <a:srgbClr val="008000"/>
                </a:solidFill>
                <a:latin typeface="Calibri"/>
              </a:rPr>
              <a:t>TH = (TI =&gt; S3)</a:t>
            </a:r>
          </a:p>
        </p:txBody>
      </p:sp>
      <p:sp>
        <p:nvSpPr>
          <p:cNvPr id="6" name="TextBox 5"/>
          <p:cNvSpPr txBox="1"/>
          <p:nvPr/>
        </p:nvSpPr>
        <p:spPr>
          <a:xfrm>
            <a:off x="7022707" y="1986300"/>
            <a:ext cx="2082794" cy="1938992"/>
          </a:xfrm>
          <a:prstGeom prst="rect">
            <a:avLst/>
          </a:prstGeom>
          <a:noFill/>
        </p:spPr>
        <p:txBody>
          <a:bodyPr wrap="square" rtlCol="0">
            <a:spAutoFit/>
          </a:bodyPr>
          <a:lstStyle/>
          <a:p>
            <a:pPr fontAlgn="auto">
              <a:spcBef>
                <a:spcPts val="0"/>
              </a:spcBef>
              <a:spcAft>
                <a:spcPts val="0"/>
              </a:spcAft>
            </a:pPr>
            <a:r>
              <a:rPr lang="sk-SK" dirty="0" smtClean="0">
                <a:solidFill>
                  <a:srgbClr val="C00000"/>
                </a:solidFill>
                <a:latin typeface="Calibri"/>
              </a:rPr>
              <a:t>TD</a:t>
            </a:r>
            <a:r>
              <a:rPr lang="en-US" dirty="0" smtClean="0">
                <a:solidFill>
                  <a:srgbClr val="C00000"/>
                </a:solidFill>
                <a:latin typeface="Calibri"/>
              </a:rPr>
              <a:t> = S1</a:t>
            </a:r>
          </a:p>
          <a:p>
            <a:pPr fontAlgn="auto">
              <a:spcBef>
                <a:spcPts val="0"/>
              </a:spcBef>
              <a:spcAft>
                <a:spcPts val="0"/>
              </a:spcAft>
            </a:pPr>
            <a:r>
              <a:rPr lang="en-US" dirty="0" smtClean="0">
                <a:solidFill>
                  <a:srgbClr val="008000"/>
                </a:solidFill>
                <a:latin typeface="Calibri"/>
              </a:rPr>
              <a:t>S1</a:t>
            </a:r>
            <a:r>
              <a:rPr lang="en-US" dirty="0" smtClean="0">
                <a:solidFill>
                  <a:srgbClr val="008000"/>
                </a:solidFill>
                <a:latin typeface="Calibri"/>
              </a:rPr>
              <a:t> </a:t>
            </a:r>
            <a:r>
              <a:rPr lang="en-US" dirty="0" smtClean="0">
                <a:solidFill>
                  <a:srgbClr val="008000"/>
                </a:solidFill>
                <a:latin typeface="Calibri"/>
              </a:rPr>
              <a:t>= S2</a:t>
            </a:r>
          </a:p>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S2 = </a:t>
            </a:r>
            <a:r>
              <a:rPr lang="en-US" dirty="0" smtClean="0">
                <a:solidFill>
                  <a:srgbClr val="008000"/>
                </a:solidFill>
                <a:latin typeface="Calibri"/>
              </a:rPr>
              <a:t>Int</a:t>
            </a:r>
            <a:endParaRPr lang="en-US"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TH </a:t>
            </a:r>
            <a:r>
              <a:rPr lang="en-US" dirty="0" smtClean="0">
                <a:solidFill>
                  <a:srgbClr val="008000"/>
                </a:solidFill>
                <a:latin typeface="Calibri"/>
              </a:rPr>
              <a:t>= (Int =&gt; S1)</a:t>
            </a:r>
            <a:endParaRPr lang="en-US" dirty="0">
              <a:solidFill>
                <a:srgbClr val="008000"/>
              </a:solidFill>
              <a:latin typeface="Calibri"/>
            </a:endParaRPr>
          </a:p>
        </p:txBody>
      </p:sp>
      <p:sp>
        <p:nvSpPr>
          <p:cNvPr id="7" name="TextBox 6"/>
          <p:cNvSpPr txBox="1"/>
          <p:nvPr/>
        </p:nvSpPr>
        <p:spPr>
          <a:xfrm>
            <a:off x="5694888" y="2326769"/>
            <a:ext cx="1141670"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TC = TH</a:t>
            </a:r>
          </a:p>
          <a:p>
            <a:pPr fontAlgn="auto">
              <a:spcBef>
                <a:spcPts val="0"/>
              </a:spcBef>
              <a:spcAft>
                <a:spcPts val="0"/>
              </a:spcAft>
            </a:pPr>
            <a:r>
              <a:rPr lang="en-US" dirty="0" smtClean="0">
                <a:solidFill>
                  <a:srgbClr val="C00000"/>
                </a:solidFill>
                <a:latin typeface="Calibri"/>
              </a:rPr>
              <a:t>TG = Int</a:t>
            </a:r>
            <a:endParaRPr lang="en-US" dirty="0">
              <a:solidFill>
                <a:srgbClr val="C00000"/>
              </a:solidFill>
              <a:latin typeface="Calibri"/>
            </a:endParaRPr>
          </a:p>
        </p:txBody>
      </p:sp>
      <p:sp>
        <p:nvSpPr>
          <p:cNvPr id="8" name="TextBox 7"/>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endParaRPr lang="en-US" dirty="0" smtClean="0">
              <a:solidFill>
                <a:srgbClr val="002060"/>
              </a:solidFill>
              <a:latin typeface="Calibri"/>
            </a:endParaRPr>
          </a:p>
          <a:p>
            <a:pPr fontAlgn="auto">
              <a:spcBef>
                <a:spcPts val="0"/>
              </a:spcBef>
              <a:spcAft>
                <a:spcPts val="0"/>
              </a:spcAft>
            </a:pPr>
            <a:r>
              <a:rPr lang="en-US" dirty="0" smtClean="0">
                <a:solidFill>
                  <a:srgbClr val="C00000"/>
                </a:solidFill>
                <a:latin typeface="Calibri"/>
              </a:rPr>
              <a:t>TF = Int</a:t>
            </a:r>
          </a:p>
          <a:p>
            <a:pPr fontAlgn="auto">
              <a:spcBef>
                <a:spcPts val="0"/>
              </a:spcBef>
              <a:spcAft>
                <a:spcPts val="0"/>
              </a:spcAft>
            </a:pPr>
            <a:r>
              <a:rPr lang="en-US" dirty="0" smtClean="0">
                <a:solidFill>
                  <a:srgbClr val="C00000"/>
                </a:solidFill>
                <a:latin typeface="Calibri"/>
              </a:rPr>
              <a:t>TE = Int</a:t>
            </a:r>
            <a:endParaRPr lang="en-US" dirty="0">
              <a:solidFill>
                <a:srgbClr val="C00000"/>
              </a:solidFill>
              <a:latin typeface="Calibri"/>
            </a:endParaRPr>
          </a:p>
        </p:txBody>
      </p:sp>
      <p:sp>
        <p:nvSpPr>
          <p:cNvPr id="10" name="TextBox 9"/>
          <p:cNvSpPr txBox="1"/>
          <p:nvPr/>
        </p:nvSpPr>
        <p:spPr>
          <a:xfrm>
            <a:off x="502574" y="3292843"/>
            <a:ext cx="4069425" cy="1200329"/>
          </a:xfrm>
          <a:prstGeom prst="rect">
            <a:avLst/>
          </a:prstGeom>
          <a:noFill/>
        </p:spPr>
        <p:txBody>
          <a:bodyPr wrap="square" rtlCol="0">
            <a:spAutoFit/>
          </a:bodyPr>
          <a:lstStyle/>
          <a:p>
            <a:pPr fontAlgn="auto">
              <a:spcBef>
                <a:spcPts val="0"/>
              </a:spcBef>
              <a:spcAft>
                <a:spcPts val="0"/>
              </a:spcAft>
            </a:pPr>
            <a:r>
              <a:rPr lang="en-US" b="1" dirty="0" smtClean="0">
                <a:latin typeface="Calibri"/>
              </a:rPr>
              <a:t>1) If left side is a variable, </a:t>
            </a:r>
            <a:r>
              <a:rPr lang="en-US" b="1" dirty="0" smtClean="0">
                <a:latin typeface="Calibri"/>
              </a:rPr>
              <a:t>replace left </a:t>
            </a:r>
            <a:r>
              <a:rPr lang="en-US" b="1" dirty="0" smtClean="0">
                <a:latin typeface="Calibri"/>
              </a:rPr>
              <a:t>side by right </a:t>
            </a:r>
            <a:r>
              <a:rPr lang="en-US" b="1" dirty="0" smtClean="0">
                <a:latin typeface="Calibri"/>
              </a:rPr>
              <a:t>everywhere (RHS can be any)</a:t>
            </a:r>
            <a:endParaRPr lang="en-US" b="1" dirty="0" smtClean="0">
              <a:latin typeface="Calibri"/>
            </a:endParaRPr>
          </a:p>
        </p:txBody>
      </p:sp>
      <p:sp>
        <p:nvSpPr>
          <p:cNvPr id="11" name="Rectangle 10"/>
          <p:cNvSpPr/>
          <p:nvPr/>
        </p:nvSpPr>
        <p:spPr>
          <a:xfrm>
            <a:off x="512199" y="4541297"/>
            <a:ext cx="3588163" cy="1200329"/>
          </a:xfrm>
          <a:prstGeom prst="rect">
            <a:avLst/>
          </a:prstGeom>
        </p:spPr>
        <p:txBody>
          <a:bodyPr wrap="square">
            <a:spAutoFit/>
          </a:bodyPr>
          <a:lstStyle/>
          <a:p>
            <a:pPr fontAlgn="auto">
              <a:spcBef>
                <a:spcPts val="0"/>
              </a:spcBef>
              <a:spcAft>
                <a:spcPts val="0"/>
              </a:spcAft>
            </a:pPr>
            <a:r>
              <a:rPr lang="en-US" b="1" dirty="0">
                <a:latin typeface="Calibri"/>
              </a:rPr>
              <a:t>2) if right side is a variable, swap left and </a:t>
            </a:r>
            <a:r>
              <a:rPr lang="en-US" b="1" dirty="0" smtClean="0">
                <a:latin typeface="Calibri"/>
              </a:rPr>
              <a:t>right </a:t>
            </a:r>
            <a:br>
              <a:rPr lang="en-US" b="1" dirty="0" smtClean="0">
                <a:latin typeface="Calibri"/>
              </a:rPr>
            </a:br>
            <a:r>
              <a:rPr lang="en-US" b="1" dirty="0" smtClean="0">
                <a:latin typeface="Calibri"/>
              </a:rPr>
              <a:t>(so you can apply 1) again</a:t>
            </a:r>
            <a:endParaRPr lang="en-US" b="1" dirty="0">
              <a:latin typeface="Calibri"/>
            </a:endParaRPr>
          </a:p>
        </p:txBody>
      </p:sp>
      <p:sp>
        <p:nvSpPr>
          <p:cNvPr id="12" name="Rectangle 11"/>
          <p:cNvSpPr/>
          <p:nvPr/>
        </p:nvSpPr>
        <p:spPr>
          <a:xfrm>
            <a:off x="502574" y="5889416"/>
            <a:ext cx="4603756" cy="461665"/>
          </a:xfrm>
          <a:prstGeom prst="rect">
            <a:avLst/>
          </a:prstGeom>
        </p:spPr>
        <p:txBody>
          <a:bodyPr wrap="square">
            <a:spAutoFit/>
          </a:bodyPr>
          <a:lstStyle/>
          <a:p>
            <a:pPr fontAlgn="auto">
              <a:spcBef>
                <a:spcPts val="0"/>
              </a:spcBef>
              <a:spcAft>
                <a:spcPts val="0"/>
              </a:spcAft>
            </a:pPr>
            <a:r>
              <a:rPr lang="en-US" b="1" dirty="0" smtClean="0">
                <a:latin typeface="Calibri"/>
              </a:rPr>
              <a:t>3) delete equations of form T=T</a:t>
            </a:r>
            <a:endParaRPr lang="en-US" b="1" dirty="0">
              <a:latin typeface="Calibri"/>
            </a:endParaRPr>
          </a:p>
        </p:txBody>
      </p:sp>
    </p:spTree>
    <p:extLst>
      <p:ext uri="{BB962C8B-B14F-4D97-AF65-F5344CB8AC3E}">
        <p14:creationId xmlns:p14="http://schemas.microsoft.com/office/powerpoint/2010/main" val="3376237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Analysis</a:t>
            </a:r>
            <a:endParaRPr lang="en-US" dirty="0"/>
          </a:p>
        </p:txBody>
      </p:sp>
      <p:grpSp>
        <p:nvGrpSpPr>
          <p:cNvPr id="8" name="Group 7"/>
          <p:cNvGrpSpPr/>
          <p:nvPr/>
        </p:nvGrpSpPr>
        <p:grpSpPr>
          <a:xfrm>
            <a:off x="1447800" y="1897061"/>
            <a:ext cx="7262228" cy="4038599"/>
            <a:chOff x="2048933" y="1676400"/>
            <a:chExt cx="6938491" cy="3657599"/>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8933" y="1676400"/>
              <a:ext cx="5265528" cy="365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68566" y="3105834"/>
              <a:ext cx="2718858" cy="585356"/>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rPr>
                <a:t>auxiliary information</a:t>
              </a:r>
            </a:p>
            <a:p>
              <a:pPr fontAlgn="auto">
                <a:spcBef>
                  <a:spcPts val="0"/>
                </a:spcBef>
                <a:spcAft>
                  <a:spcPts val="0"/>
                </a:spcAft>
              </a:pPr>
              <a:r>
                <a:rPr lang="en-US" sz="1800" dirty="0" smtClean="0">
                  <a:solidFill>
                    <a:prstClr val="black"/>
                  </a:solidFill>
                  <a:latin typeface="Calibri"/>
                </a:rPr>
                <a:t>(hints, pragmas, extra types)</a:t>
              </a:r>
              <a:endParaRPr lang="en-US" sz="1800" dirty="0">
                <a:solidFill>
                  <a:prstClr val="black"/>
                </a:solidFill>
                <a:latin typeface="Calibri"/>
              </a:endParaRPr>
            </a:p>
          </p:txBody>
        </p:sp>
        <p:cxnSp>
          <p:nvCxnSpPr>
            <p:cNvPr id="6" name="Straight Arrow Connector 5"/>
            <p:cNvCxnSpPr>
              <a:stCxn id="4" idx="1"/>
            </p:cNvCxnSpPr>
            <p:nvPr/>
          </p:nvCxnSpPr>
          <p:spPr>
            <a:xfrm flipH="1">
              <a:off x="5257804" y="3398512"/>
              <a:ext cx="1010762" cy="30489"/>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6832043" y="2354402"/>
            <a:ext cx="2091919" cy="646331"/>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rPr>
              <a:t>Can come from the </a:t>
            </a:r>
          </a:p>
          <a:p>
            <a:pPr fontAlgn="auto">
              <a:spcBef>
                <a:spcPts val="0"/>
              </a:spcBef>
              <a:spcAft>
                <a:spcPts val="0"/>
              </a:spcAft>
            </a:pPr>
            <a:r>
              <a:rPr lang="en-US" sz="1800" dirty="0" smtClean="0">
                <a:solidFill>
                  <a:prstClr val="black"/>
                </a:solidFill>
                <a:latin typeface="Calibri"/>
              </a:rPr>
              <a:t>compiler or the user</a:t>
            </a:r>
            <a:endParaRPr lang="en-US" sz="1800" dirty="0">
              <a:solidFill>
                <a:prstClr val="black"/>
              </a:solidFill>
              <a:latin typeface="Calibri"/>
            </a:endParaRPr>
          </a:p>
        </p:txBody>
      </p:sp>
      <p:sp>
        <p:nvSpPr>
          <p:cNvPr id="9" name="TextBox 8"/>
          <p:cNvSpPr txBox="1"/>
          <p:nvPr/>
        </p:nvSpPr>
        <p:spPr>
          <a:xfrm>
            <a:off x="457200" y="1219200"/>
            <a:ext cx="8139472" cy="707886"/>
          </a:xfrm>
          <a:prstGeom prst="rect">
            <a:avLst/>
          </a:prstGeom>
          <a:noFill/>
        </p:spPr>
        <p:txBody>
          <a:bodyPr wrap="none" rtlCol="0">
            <a:spAutoFit/>
          </a:bodyPr>
          <a:lstStyle/>
          <a:p>
            <a:pPr fontAlgn="auto">
              <a:spcBef>
                <a:spcPts val="0"/>
              </a:spcBef>
              <a:spcAft>
                <a:spcPts val="0"/>
              </a:spcAft>
            </a:pPr>
            <a:r>
              <a:rPr lang="en-US" sz="2000" b="1" dirty="0" smtClean="0">
                <a:solidFill>
                  <a:prstClr val="black"/>
                </a:solidFill>
                <a:latin typeface="Calibri"/>
              </a:rPr>
              <a:t>Goal:</a:t>
            </a:r>
          </a:p>
          <a:p>
            <a:pPr fontAlgn="auto">
              <a:spcBef>
                <a:spcPts val="0"/>
              </a:spcBef>
              <a:spcAft>
                <a:spcPts val="0"/>
              </a:spcAft>
            </a:pPr>
            <a:r>
              <a:rPr lang="en-US" sz="2000" b="1" dirty="0" smtClean="0">
                <a:solidFill>
                  <a:prstClr val="black"/>
                </a:solidFill>
                <a:latin typeface="Calibri"/>
              </a:rPr>
              <a:t>Automatically computes potentially useful information about the program.</a:t>
            </a:r>
            <a:endParaRPr lang="en-US" sz="2000" b="1" dirty="0">
              <a:solidFill>
                <a:prstClr val="black"/>
              </a:solidFill>
              <a:latin typeface="Calibri"/>
            </a:endParaRPr>
          </a:p>
        </p:txBody>
      </p:sp>
      <p:sp>
        <p:nvSpPr>
          <p:cNvPr id="5" name="Rectangle 4"/>
          <p:cNvSpPr/>
          <p:nvPr/>
        </p:nvSpPr>
        <p:spPr>
          <a:xfrm>
            <a:off x="6284531" y="4899852"/>
            <a:ext cx="2013243" cy="400110"/>
          </a:xfrm>
          <a:prstGeom prst="rect">
            <a:avLst/>
          </a:prstGeom>
        </p:spPr>
        <p:txBody>
          <a:bodyPr wrap="none">
            <a:spAutoFit/>
          </a:bodyPr>
          <a:lstStyle/>
          <a:p>
            <a:pPr fontAlgn="auto">
              <a:spcBef>
                <a:spcPts val="0"/>
              </a:spcBef>
              <a:spcAft>
                <a:spcPts val="0"/>
              </a:spcAft>
            </a:pPr>
            <a:r>
              <a:rPr lang="en-US" sz="2000" dirty="0" smtClean="0">
                <a:solidFill>
                  <a:prstClr val="black"/>
                </a:solidFill>
                <a:latin typeface="Calibri"/>
              </a:rPr>
              <a:t>efficiency of code</a:t>
            </a:r>
            <a:endParaRPr lang="en-US" sz="2000" dirty="0">
              <a:solidFill>
                <a:prstClr val="black"/>
              </a:solidFill>
              <a:latin typeface="Calibri"/>
            </a:endParaRPr>
          </a:p>
        </p:txBody>
      </p:sp>
      <p:sp>
        <p:nvSpPr>
          <p:cNvPr id="11" name="Rectangle 10"/>
          <p:cNvSpPr/>
          <p:nvPr/>
        </p:nvSpPr>
        <p:spPr>
          <a:xfrm>
            <a:off x="6277235" y="5848972"/>
            <a:ext cx="2548711" cy="400110"/>
          </a:xfrm>
          <a:prstGeom prst="rect">
            <a:avLst/>
          </a:prstGeom>
        </p:spPr>
        <p:txBody>
          <a:bodyPr wrap="none">
            <a:spAutoFit/>
          </a:bodyPr>
          <a:lstStyle/>
          <a:p>
            <a:pPr fontAlgn="auto">
              <a:spcBef>
                <a:spcPts val="0"/>
              </a:spcBef>
              <a:spcAft>
                <a:spcPts val="0"/>
              </a:spcAft>
            </a:pPr>
            <a:r>
              <a:rPr lang="en-US" sz="2000" dirty="0" smtClean="0">
                <a:solidFill>
                  <a:prstClr val="black"/>
                </a:solidFill>
                <a:latin typeface="Calibri"/>
              </a:rPr>
              <a:t>correctness (warnings)</a:t>
            </a:r>
            <a:endParaRPr lang="en-US" sz="2000" dirty="0">
              <a:solidFill>
                <a:prstClr val="black"/>
              </a:solidFill>
              <a:latin typeface="Calibri"/>
            </a:endParaRPr>
          </a:p>
        </p:txBody>
      </p:sp>
      <p:cxnSp>
        <p:nvCxnSpPr>
          <p:cNvPr id="12" name="Straight Arrow Connector 11"/>
          <p:cNvCxnSpPr/>
          <p:nvPr/>
        </p:nvCxnSpPr>
        <p:spPr>
          <a:xfrm flipV="1">
            <a:off x="4648200" y="5107854"/>
            <a:ext cx="1644015" cy="3023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48200" y="5638800"/>
            <a:ext cx="1644015" cy="4023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817009" y="5334000"/>
            <a:ext cx="1291059" cy="400110"/>
          </a:xfrm>
          <a:prstGeom prst="rect">
            <a:avLst/>
          </a:prstGeom>
        </p:spPr>
        <p:txBody>
          <a:bodyPr wrap="none">
            <a:spAutoFit/>
          </a:bodyPr>
          <a:lstStyle/>
          <a:p>
            <a:pPr fontAlgn="auto">
              <a:spcBef>
                <a:spcPts val="0"/>
              </a:spcBef>
              <a:spcAft>
                <a:spcPts val="0"/>
              </a:spcAft>
            </a:pPr>
            <a:r>
              <a:rPr lang="en-US" sz="2000" b="1" dirty="0" smtClean="0">
                <a:solidFill>
                  <a:srgbClr val="C00000"/>
                </a:solidFill>
                <a:latin typeface="Calibri"/>
              </a:rPr>
              <a:t>helps with</a:t>
            </a:r>
            <a:endParaRPr lang="en-US" sz="2000" b="1" dirty="0">
              <a:solidFill>
                <a:srgbClr val="C00000"/>
              </a:solidFill>
              <a:latin typeface="Calibri"/>
            </a:endParaRPr>
          </a:p>
        </p:txBody>
      </p:sp>
    </p:spTree>
    <p:extLst>
      <p:ext uri="{BB962C8B-B14F-4D97-AF65-F5344CB8AC3E}">
        <p14:creationId xmlns:p14="http://schemas.microsoft.com/office/powerpoint/2010/main" val="2998484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 y="274638"/>
            <a:ext cx="8672362" cy="1143000"/>
          </a:xfrm>
        </p:spPr>
        <p:txBody>
          <a:bodyPr>
            <a:normAutofit/>
          </a:bodyPr>
          <a:lstStyle/>
          <a:p>
            <a:r>
              <a:rPr lang="en-US" dirty="0" smtClean="0"/>
              <a:t>Solving (Equality) Constraints</a:t>
            </a:r>
            <a:endParaRPr lang="en-US" dirty="0"/>
          </a:p>
        </p:txBody>
      </p:sp>
      <p:sp>
        <p:nvSpPr>
          <p:cNvPr id="4" name="TextBox 3"/>
          <p:cNvSpPr txBox="1"/>
          <p:nvPr/>
        </p:nvSpPr>
        <p:spPr>
          <a:xfrm>
            <a:off x="1126482" y="1641422"/>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TA = </a:t>
            </a:r>
            <a:r>
              <a:rPr lang="en-US" dirty="0" err="1"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TB = Bool</a:t>
            </a:r>
          </a:p>
        </p:txBody>
      </p:sp>
      <p:sp>
        <p:nvSpPr>
          <p:cNvPr id="5" name="TextBox 4"/>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TI = Int</a:t>
            </a:r>
            <a:endParaRPr lang="en-US" dirty="0" smtClean="0">
              <a:solidFill>
                <a:srgbClr val="008000"/>
              </a:solidFill>
              <a:latin typeface="Calibri"/>
            </a:endParaRPr>
          </a:p>
          <a:p>
            <a:pPr fontAlgn="auto">
              <a:spcBef>
                <a:spcPts val="0"/>
              </a:spcBef>
              <a:spcAft>
                <a:spcPts val="0"/>
              </a:spcAft>
            </a:pPr>
            <a:endParaRPr lang="sk-SK"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S3 </a:t>
            </a:r>
            <a:r>
              <a:rPr lang="en-US" dirty="0">
                <a:solidFill>
                  <a:srgbClr val="008000"/>
                </a:solidFill>
                <a:latin typeface="Calibri"/>
              </a:rPr>
              <a:t>= Int</a:t>
            </a:r>
            <a:r>
              <a:rPr lang="sk-SK" dirty="0" smtClean="0">
                <a:solidFill>
                  <a:srgbClr val="008000"/>
                </a:solidFill>
                <a:latin typeface="Calibri"/>
              </a:rPr>
              <a:t/>
            </a:r>
            <a:br>
              <a:rPr lang="sk-SK" dirty="0" smtClean="0">
                <a:solidFill>
                  <a:srgbClr val="008000"/>
                </a:solidFill>
                <a:latin typeface="Calibri"/>
              </a:rPr>
            </a:br>
            <a:r>
              <a:rPr lang="en-US" dirty="0" smtClean="0">
                <a:solidFill>
                  <a:srgbClr val="008000"/>
                </a:solidFill>
                <a:latin typeface="Calibri"/>
              </a:rPr>
              <a:t>TH = (TI =&gt; S3)</a:t>
            </a:r>
          </a:p>
        </p:txBody>
      </p:sp>
      <p:sp>
        <p:nvSpPr>
          <p:cNvPr id="6" name="TextBox 5"/>
          <p:cNvSpPr txBox="1"/>
          <p:nvPr/>
        </p:nvSpPr>
        <p:spPr>
          <a:xfrm>
            <a:off x="7022707" y="1986300"/>
            <a:ext cx="2082794" cy="1938992"/>
          </a:xfrm>
          <a:prstGeom prst="rect">
            <a:avLst/>
          </a:prstGeom>
          <a:noFill/>
        </p:spPr>
        <p:txBody>
          <a:bodyPr wrap="square" rtlCol="0">
            <a:spAutoFit/>
          </a:bodyPr>
          <a:lstStyle/>
          <a:p>
            <a:pPr fontAlgn="auto">
              <a:spcBef>
                <a:spcPts val="0"/>
              </a:spcBef>
              <a:spcAft>
                <a:spcPts val="0"/>
              </a:spcAft>
            </a:pPr>
            <a:r>
              <a:rPr lang="sk-SK" dirty="0" smtClean="0">
                <a:solidFill>
                  <a:srgbClr val="C00000"/>
                </a:solidFill>
                <a:latin typeface="Calibri"/>
              </a:rPr>
              <a:t>TD</a:t>
            </a:r>
            <a:r>
              <a:rPr lang="en-US" dirty="0" smtClean="0">
                <a:solidFill>
                  <a:srgbClr val="C00000"/>
                </a:solidFill>
                <a:latin typeface="Calibri"/>
              </a:rPr>
              <a:t> = </a:t>
            </a:r>
            <a:r>
              <a:rPr lang="en-US" dirty="0" smtClean="0">
                <a:solidFill>
                  <a:srgbClr val="C00000"/>
                </a:solidFill>
                <a:latin typeface="Calibri"/>
              </a:rPr>
              <a:t>S2</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S1</a:t>
            </a:r>
            <a:r>
              <a:rPr lang="en-US" dirty="0" smtClean="0">
                <a:solidFill>
                  <a:srgbClr val="C00000"/>
                </a:solidFill>
                <a:latin typeface="Calibri"/>
              </a:rPr>
              <a:t> </a:t>
            </a:r>
            <a:r>
              <a:rPr lang="en-US" dirty="0" smtClean="0">
                <a:solidFill>
                  <a:srgbClr val="C00000"/>
                </a:solidFill>
                <a:latin typeface="Calibri"/>
              </a:rPr>
              <a:t>= S2</a:t>
            </a:r>
          </a:p>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S2 = </a:t>
            </a:r>
            <a:r>
              <a:rPr lang="en-US" dirty="0" smtClean="0">
                <a:solidFill>
                  <a:srgbClr val="008000"/>
                </a:solidFill>
                <a:latin typeface="Calibri"/>
              </a:rPr>
              <a:t>Int</a:t>
            </a:r>
            <a:endParaRPr lang="en-US"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TH </a:t>
            </a:r>
            <a:r>
              <a:rPr lang="en-US" dirty="0" smtClean="0">
                <a:solidFill>
                  <a:srgbClr val="008000"/>
                </a:solidFill>
                <a:latin typeface="Calibri"/>
              </a:rPr>
              <a:t>= (Int =&gt; </a:t>
            </a:r>
            <a:r>
              <a:rPr lang="en-US" dirty="0" smtClean="0">
                <a:solidFill>
                  <a:srgbClr val="008000"/>
                </a:solidFill>
                <a:latin typeface="Calibri"/>
              </a:rPr>
              <a:t>S2)</a:t>
            </a:r>
            <a:endParaRPr lang="en-US" dirty="0">
              <a:solidFill>
                <a:srgbClr val="008000"/>
              </a:solidFill>
              <a:latin typeface="Calibri"/>
            </a:endParaRPr>
          </a:p>
        </p:txBody>
      </p:sp>
      <p:sp>
        <p:nvSpPr>
          <p:cNvPr id="7" name="TextBox 6"/>
          <p:cNvSpPr txBox="1"/>
          <p:nvPr/>
        </p:nvSpPr>
        <p:spPr>
          <a:xfrm>
            <a:off x="5694888" y="2326769"/>
            <a:ext cx="1141670"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TC = TH</a:t>
            </a:r>
          </a:p>
          <a:p>
            <a:pPr fontAlgn="auto">
              <a:spcBef>
                <a:spcPts val="0"/>
              </a:spcBef>
              <a:spcAft>
                <a:spcPts val="0"/>
              </a:spcAft>
            </a:pPr>
            <a:r>
              <a:rPr lang="en-US" dirty="0" smtClean="0">
                <a:solidFill>
                  <a:srgbClr val="C00000"/>
                </a:solidFill>
                <a:latin typeface="Calibri"/>
              </a:rPr>
              <a:t>TG = Int</a:t>
            </a:r>
            <a:endParaRPr lang="en-US" dirty="0">
              <a:solidFill>
                <a:srgbClr val="C00000"/>
              </a:solidFill>
              <a:latin typeface="Calibri"/>
            </a:endParaRPr>
          </a:p>
        </p:txBody>
      </p:sp>
      <p:sp>
        <p:nvSpPr>
          <p:cNvPr id="8" name="TextBox 7"/>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endParaRPr lang="en-US" dirty="0" smtClean="0">
              <a:solidFill>
                <a:srgbClr val="002060"/>
              </a:solidFill>
              <a:latin typeface="Calibri"/>
            </a:endParaRPr>
          </a:p>
          <a:p>
            <a:pPr fontAlgn="auto">
              <a:spcBef>
                <a:spcPts val="0"/>
              </a:spcBef>
              <a:spcAft>
                <a:spcPts val="0"/>
              </a:spcAft>
            </a:pPr>
            <a:r>
              <a:rPr lang="en-US" dirty="0" smtClean="0">
                <a:solidFill>
                  <a:srgbClr val="C00000"/>
                </a:solidFill>
                <a:latin typeface="Calibri"/>
              </a:rPr>
              <a:t>TF = Int</a:t>
            </a:r>
          </a:p>
          <a:p>
            <a:pPr fontAlgn="auto">
              <a:spcBef>
                <a:spcPts val="0"/>
              </a:spcBef>
              <a:spcAft>
                <a:spcPts val="0"/>
              </a:spcAft>
            </a:pPr>
            <a:r>
              <a:rPr lang="en-US" dirty="0" smtClean="0">
                <a:solidFill>
                  <a:srgbClr val="C00000"/>
                </a:solidFill>
                <a:latin typeface="Calibri"/>
              </a:rPr>
              <a:t>TE = Int</a:t>
            </a:r>
            <a:endParaRPr lang="en-US" dirty="0">
              <a:solidFill>
                <a:srgbClr val="C00000"/>
              </a:solidFill>
              <a:latin typeface="Calibri"/>
            </a:endParaRPr>
          </a:p>
        </p:txBody>
      </p:sp>
      <p:sp>
        <p:nvSpPr>
          <p:cNvPr id="10" name="TextBox 9"/>
          <p:cNvSpPr txBox="1"/>
          <p:nvPr/>
        </p:nvSpPr>
        <p:spPr>
          <a:xfrm>
            <a:off x="502574" y="3292843"/>
            <a:ext cx="4069425" cy="1200329"/>
          </a:xfrm>
          <a:prstGeom prst="rect">
            <a:avLst/>
          </a:prstGeom>
          <a:noFill/>
        </p:spPr>
        <p:txBody>
          <a:bodyPr wrap="square" rtlCol="0">
            <a:spAutoFit/>
          </a:bodyPr>
          <a:lstStyle/>
          <a:p>
            <a:pPr fontAlgn="auto">
              <a:spcBef>
                <a:spcPts val="0"/>
              </a:spcBef>
              <a:spcAft>
                <a:spcPts val="0"/>
              </a:spcAft>
            </a:pPr>
            <a:r>
              <a:rPr lang="en-US" b="1" dirty="0" smtClean="0">
                <a:latin typeface="Calibri"/>
              </a:rPr>
              <a:t>1) If left side is a variable, </a:t>
            </a:r>
            <a:r>
              <a:rPr lang="en-US" b="1" dirty="0" smtClean="0">
                <a:latin typeface="Calibri"/>
              </a:rPr>
              <a:t>replace left </a:t>
            </a:r>
            <a:r>
              <a:rPr lang="en-US" b="1" dirty="0" smtClean="0">
                <a:latin typeface="Calibri"/>
              </a:rPr>
              <a:t>side by right </a:t>
            </a:r>
            <a:r>
              <a:rPr lang="en-US" b="1" dirty="0" smtClean="0">
                <a:latin typeface="Calibri"/>
              </a:rPr>
              <a:t>everywhere (RHS can be any)</a:t>
            </a:r>
            <a:endParaRPr lang="en-US" b="1" dirty="0" smtClean="0">
              <a:latin typeface="Calibri"/>
            </a:endParaRPr>
          </a:p>
        </p:txBody>
      </p:sp>
      <p:sp>
        <p:nvSpPr>
          <p:cNvPr id="11" name="Rectangle 10"/>
          <p:cNvSpPr/>
          <p:nvPr/>
        </p:nvSpPr>
        <p:spPr>
          <a:xfrm>
            <a:off x="512199" y="4541297"/>
            <a:ext cx="3588163" cy="1200329"/>
          </a:xfrm>
          <a:prstGeom prst="rect">
            <a:avLst/>
          </a:prstGeom>
        </p:spPr>
        <p:txBody>
          <a:bodyPr wrap="square">
            <a:spAutoFit/>
          </a:bodyPr>
          <a:lstStyle/>
          <a:p>
            <a:pPr fontAlgn="auto">
              <a:spcBef>
                <a:spcPts val="0"/>
              </a:spcBef>
              <a:spcAft>
                <a:spcPts val="0"/>
              </a:spcAft>
            </a:pPr>
            <a:r>
              <a:rPr lang="en-US" b="1" dirty="0">
                <a:latin typeface="Calibri"/>
              </a:rPr>
              <a:t>2) if right side is a variable, swap left and </a:t>
            </a:r>
            <a:r>
              <a:rPr lang="en-US" b="1" dirty="0" smtClean="0">
                <a:latin typeface="Calibri"/>
              </a:rPr>
              <a:t>right </a:t>
            </a:r>
            <a:br>
              <a:rPr lang="en-US" b="1" dirty="0" smtClean="0">
                <a:latin typeface="Calibri"/>
              </a:rPr>
            </a:br>
            <a:r>
              <a:rPr lang="en-US" b="1" dirty="0" smtClean="0">
                <a:latin typeface="Calibri"/>
              </a:rPr>
              <a:t>(so you can apply 1) again</a:t>
            </a:r>
            <a:endParaRPr lang="en-US" b="1" dirty="0">
              <a:latin typeface="Calibri"/>
            </a:endParaRPr>
          </a:p>
        </p:txBody>
      </p:sp>
      <p:sp>
        <p:nvSpPr>
          <p:cNvPr id="13" name="Rectangle 12"/>
          <p:cNvSpPr/>
          <p:nvPr/>
        </p:nvSpPr>
        <p:spPr>
          <a:xfrm>
            <a:off x="502574" y="5793166"/>
            <a:ext cx="4603756" cy="461665"/>
          </a:xfrm>
          <a:prstGeom prst="rect">
            <a:avLst/>
          </a:prstGeom>
        </p:spPr>
        <p:txBody>
          <a:bodyPr wrap="square">
            <a:spAutoFit/>
          </a:bodyPr>
          <a:lstStyle/>
          <a:p>
            <a:pPr fontAlgn="auto">
              <a:spcBef>
                <a:spcPts val="0"/>
              </a:spcBef>
              <a:spcAft>
                <a:spcPts val="0"/>
              </a:spcAft>
            </a:pPr>
            <a:r>
              <a:rPr lang="en-US" b="1" dirty="0" smtClean="0">
                <a:latin typeface="Calibri"/>
              </a:rPr>
              <a:t>3) delete equations of form T=T</a:t>
            </a:r>
            <a:endParaRPr lang="en-US" b="1" dirty="0">
              <a:latin typeface="Calibri"/>
            </a:endParaRPr>
          </a:p>
        </p:txBody>
      </p:sp>
    </p:spTree>
    <p:extLst>
      <p:ext uri="{BB962C8B-B14F-4D97-AF65-F5344CB8AC3E}">
        <p14:creationId xmlns:p14="http://schemas.microsoft.com/office/powerpoint/2010/main" val="40308069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 y="274638"/>
            <a:ext cx="8672362" cy="1143000"/>
          </a:xfrm>
        </p:spPr>
        <p:txBody>
          <a:bodyPr>
            <a:normAutofit/>
          </a:bodyPr>
          <a:lstStyle/>
          <a:p>
            <a:r>
              <a:rPr lang="en-US" dirty="0" smtClean="0"/>
              <a:t>Solving (Equality) Constraints</a:t>
            </a:r>
            <a:endParaRPr lang="en-US" dirty="0"/>
          </a:p>
        </p:txBody>
      </p:sp>
      <p:sp>
        <p:nvSpPr>
          <p:cNvPr id="4" name="TextBox 3"/>
          <p:cNvSpPr txBox="1"/>
          <p:nvPr/>
        </p:nvSpPr>
        <p:spPr>
          <a:xfrm>
            <a:off x="1126482" y="1641422"/>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TA = </a:t>
            </a:r>
            <a:r>
              <a:rPr lang="en-US" dirty="0" err="1"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TB = Bool</a:t>
            </a:r>
          </a:p>
        </p:txBody>
      </p:sp>
      <p:sp>
        <p:nvSpPr>
          <p:cNvPr id="5" name="TextBox 4"/>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TI = Int</a:t>
            </a:r>
            <a:endParaRPr lang="en-US" dirty="0" smtClean="0">
              <a:solidFill>
                <a:srgbClr val="008000"/>
              </a:solidFill>
              <a:latin typeface="Calibri"/>
            </a:endParaRPr>
          </a:p>
          <a:p>
            <a:pPr fontAlgn="auto">
              <a:spcBef>
                <a:spcPts val="0"/>
              </a:spcBef>
              <a:spcAft>
                <a:spcPts val="0"/>
              </a:spcAft>
            </a:pPr>
            <a:endParaRPr lang="sk-SK"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S3 </a:t>
            </a:r>
            <a:r>
              <a:rPr lang="en-US" dirty="0">
                <a:solidFill>
                  <a:srgbClr val="008000"/>
                </a:solidFill>
                <a:latin typeface="Calibri"/>
              </a:rPr>
              <a:t>= Int</a:t>
            </a:r>
            <a:r>
              <a:rPr lang="sk-SK" dirty="0" smtClean="0">
                <a:solidFill>
                  <a:srgbClr val="008000"/>
                </a:solidFill>
                <a:latin typeface="Calibri"/>
              </a:rPr>
              <a:t/>
            </a:r>
            <a:br>
              <a:rPr lang="sk-SK" dirty="0" smtClean="0">
                <a:solidFill>
                  <a:srgbClr val="008000"/>
                </a:solidFill>
                <a:latin typeface="Calibri"/>
              </a:rPr>
            </a:br>
            <a:r>
              <a:rPr lang="en-US" dirty="0" smtClean="0">
                <a:solidFill>
                  <a:srgbClr val="008000"/>
                </a:solidFill>
                <a:latin typeface="Calibri"/>
              </a:rPr>
              <a:t>TH = (TI =&gt; S3)</a:t>
            </a:r>
          </a:p>
        </p:txBody>
      </p:sp>
      <p:sp>
        <p:nvSpPr>
          <p:cNvPr id="6" name="TextBox 5"/>
          <p:cNvSpPr txBox="1"/>
          <p:nvPr/>
        </p:nvSpPr>
        <p:spPr>
          <a:xfrm>
            <a:off x="7022707" y="1986300"/>
            <a:ext cx="2207920" cy="1938992"/>
          </a:xfrm>
          <a:prstGeom prst="rect">
            <a:avLst/>
          </a:prstGeom>
          <a:noFill/>
        </p:spPr>
        <p:txBody>
          <a:bodyPr wrap="square" rtlCol="0">
            <a:spAutoFit/>
          </a:bodyPr>
          <a:lstStyle/>
          <a:p>
            <a:pPr fontAlgn="auto">
              <a:spcBef>
                <a:spcPts val="0"/>
              </a:spcBef>
              <a:spcAft>
                <a:spcPts val="0"/>
              </a:spcAft>
            </a:pPr>
            <a:r>
              <a:rPr lang="sk-SK" dirty="0" smtClean="0">
                <a:solidFill>
                  <a:srgbClr val="C00000"/>
                </a:solidFill>
                <a:latin typeface="Calibri"/>
              </a:rPr>
              <a:t>TD</a:t>
            </a:r>
            <a:r>
              <a:rPr lang="en-US" dirty="0" smtClean="0">
                <a:solidFill>
                  <a:srgbClr val="C00000"/>
                </a:solidFill>
                <a:latin typeface="Calibri"/>
              </a:rPr>
              <a:t> = </a:t>
            </a:r>
            <a:r>
              <a:rPr lang="en-US" dirty="0"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S1</a:t>
            </a:r>
            <a:r>
              <a:rPr lang="en-US" dirty="0" smtClean="0">
                <a:solidFill>
                  <a:srgbClr val="C00000"/>
                </a:solidFill>
                <a:latin typeface="Calibri"/>
              </a:rPr>
              <a:t> </a:t>
            </a:r>
            <a:r>
              <a:rPr lang="en-US" dirty="0" smtClean="0">
                <a:solidFill>
                  <a:srgbClr val="C00000"/>
                </a:solidFill>
                <a:latin typeface="Calibri"/>
              </a:rPr>
              <a:t>= </a:t>
            </a:r>
            <a:r>
              <a:rPr lang="en-US" dirty="0"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C00000"/>
                </a:solidFill>
                <a:latin typeface="Calibri"/>
              </a:rPr>
              <a:t>S2 = </a:t>
            </a:r>
            <a:r>
              <a:rPr lang="en-US" dirty="0"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008000"/>
                </a:solidFill>
                <a:latin typeface="Calibri"/>
              </a:rPr>
              <a:t>TH </a:t>
            </a:r>
            <a:r>
              <a:rPr lang="en-US" dirty="0" smtClean="0">
                <a:solidFill>
                  <a:srgbClr val="008000"/>
                </a:solidFill>
                <a:latin typeface="Calibri"/>
              </a:rPr>
              <a:t>= (Int =&gt; </a:t>
            </a:r>
            <a:r>
              <a:rPr lang="en-US" dirty="0" smtClean="0">
                <a:solidFill>
                  <a:srgbClr val="008000"/>
                </a:solidFill>
                <a:latin typeface="Calibri"/>
              </a:rPr>
              <a:t>Int</a:t>
            </a:r>
            <a:r>
              <a:rPr lang="en-US" dirty="0" smtClean="0">
                <a:solidFill>
                  <a:srgbClr val="008000"/>
                </a:solidFill>
                <a:latin typeface="Calibri"/>
              </a:rPr>
              <a:t>)</a:t>
            </a:r>
            <a:endParaRPr lang="en-US" dirty="0">
              <a:solidFill>
                <a:srgbClr val="008000"/>
              </a:solidFill>
              <a:latin typeface="Calibri"/>
            </a:endParaRPr>
          </a:p>
        </p:txBody>
      </p:sp>
      <p:sp>
        <p:nvSpPr>
          <p:cNvPr id="7" name="TextBox 6"/>
          <p:cNvSpPr txBox="1"/>
          <p:nvPr/>
        </p:nvSpPr>
        <p:spPr>
          <a:xfrm>
            <a:off x="5694888" y="2326769"/>
            <a:ext cx="1141670"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TC = TH</a:t>
            </a:r>
          </a:p>
          <a:p>
            <a:pPr fontAlgn="auto">
              <a:spcBef>
                <a:spcPts val="0"/>
              </a:spcBef>
              <a:spcAft>
                <a:spcPts val="0"/>
              </a:spcAft>
            </a:pPr>
            <a:r>
              <a:rPr lang="en-US" dirty="0" smtClean="0">
                <a:solidFill>
                  <a:srgbClr val="C00000"/>
                </a:solidFill>
                <a:latin typeface="Calibri"/>
              </a:rPr>
              <a:t>TG = Int</a:t>
            </a:r>
            <a:endParaRPr lang="en-US" dirty="0">
              <a:solidFill>
                <a:srgbClr val="C00000"/>
              </a:solidFill>
              <a:latin typeface="Calibri"/>
            </a:endParaRPr>
          </a:p>
        </p:txBody>
      </p:sp>
      <p:sp>
        <p:nvSpPr>
          <p:cNvPr id="8" name="TextBox 7"/>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endParaRPr lang="en-US" dirty="0" smtClean="0">
              <a:solidFill>
                <a:srgbClr val="002060"/>
              </a:solidFill>
              <a:latin typeface="Calibri"/>
            </a:endParaRPr>
          </a:p>
          <a:p>
            <a:pPr fontAlgn="auto">
              <a:spcBef>
                <a:spcPts val="0"/>
              </a:spcBef>
              <a:spcAft>
                <a:spcPts val="0"/>
              </a:spcAft>
            </a:pPr>
            <a:r>
              <a:rPr lang="en-US" dirty="0" smtClean="0">
                <a:solidFill>
                  <a:srgbClr val="C00000"/>
                </a:solidFill>
                <a:latin typeface="Calibri"/>
              </a:rPr>
              <a:t>TF = Int</a:t>
            </a:r>
          </a:p>
          <a:p>
            <a:pPr fontAlgn="auto">
              <a:spcBef>
                <a:spcPts val="0"/>
              </a:spcBef>
              <a:spcAft>
                <a:spcPts val="0"/>
              </a:spcAft>
            </a:pPr>
            <a:r>
              <a:rPr lang="en-US" dirty="0" smtClean="0">
                <a:solidFill>
                  <a:srgbClr val="C00000"/>
                </a:solidFill>
                <a:latin typeface="Calibri"/>
              </a:rPr>
              <a:t>TE = Int</a:t>
            </a:r>
            <a:endParaRPr lang="en-US" dirty="0">
              <a:solidFill>
                <a:srgbClr val="C00000"/>
              </a:solidFill>
              <a:latin typeface="Calibri"/>
            </a:endParaRPr>
          </a:p>
        </p:txBody>
      </p:sp>
      <p:sp>
        <p:nvSpPr>
          <p:cNvPr id="10" name="TextBox 9"/>
          <p:cNvSpPr txBox="1"/>
          <p:nvPr/>
        </p:nvSpPr>
        <p:spPr>
          <a:xfrm>
            <a:off x="502574" y="3292843"/>
            <a:ext cx="4069425" cy="1200329"/>
          </a:xfrm>
          <a:prstGeom prst="rect">
            <a:avLst/>
          </a:prstGeom>
          <a:noFill/>
        </p:spPr>
        <p:txBody>
          <a:bodyPr wrap="square" rtlCol="0">
            <a:spAutoFit/>
          </a:bodyPr>
          <a:lstStyle/>
          <a:p>
            <a:pPr fontAlgn="auto">
              <a:spcBef>
                <a:spcPts val="0"/>
              </a:spcBef>
              <a:spcAft>
                <a:spcPts val="0"/>
              </a:spcAft>
            </a:pPr>
            <a:r>
              <a:rPr lang="en-US" b="1" dirty="0" smtClean="0">
                <a:latin typeface="Calibri"/>
              </a:rPr>
              <a:t>1) If left side is a variable, </a:t>
            </a:r>
            <a:r>
              <a:rPr lang="en-US" b="1" dirty="0" smtClean="0">
                <a:latin typeface="Calibri"/>
              </a:rPr>
              <a:t>replace left </a:t>
            </a:r>
            <a:r>
              <a:rPr lang="en-US" b="1" dirty="0" smtClean="0">
                <a:latin typeface="Calibri"/>
              </a:rPr>
              <a:t>side by right </a:t>
            </a:r>
            <a:r>
              <a:rPr lang="en-US" b="1" dirty="0" smtClean="0">
                <a:latin typeface="Calibri"/>
              </a:rPr>
              <a:t>everywhere (RHS can be any)</a:t>
            </a:r>
            <a:endParaRPr lang="en-US" b="1" dirty="0" smtClean="0">
              <a:latin typeface="Calibri"/>
            </a:endParaRPr>
          </a:p>
        </p:txBody>
      </p:sp>
      <p:sp>
        <p:nvSpPr>
          <p:cNvPr id="11" name="Rectangle 10"/>
          <p:cNvSpPr/>
          <p:nvPr/>
        </p:nvSpPr>
        <p:spPr>
          <a:xfrm>
            <a:off x="512199" y="4541297"/>
            <a:ext cx="3588163" cy="1200329"/>
          </a:xfrm>
          <a:prstGeom prst="rect">
            <a:avLst/>
          </a:prstGeom>
        </p:spPr>
        <p:txBody>
          <a:bodyPr wrap="square">
            <a:spAutoFit/>
          </a:bodyPr>
          <a:lstStyle/>
          <a:p>
            <a:pPr fontAlgn="auto">
              <a:spcBef>
                <a:spcPts val="0"/>
              </a:spcBef>
              <a:spcAft>
                <a:spcPts val="0"/>
              </a:spcAft>
            </a:pPr>
            <a:r>
              <a:rPr lang="en-US" b="1" dirty="0">
                <a:latin typeface="Calibri"/>
              </a:rPr>
              <a:t>2) if right side is a variable, swap left and </a:t>
            </a:r>
            <a:r>
              <a:rPr lang="en-US" b="1" dirty="0" smtClean="0">
                <a:latin typeface="Calibri"/>
              </a:rPr>
              <a:t>right </a:t>
            </a:r>
            <a:br>
              <a:rPr lang="en-US" b="1" dirty="0" smtClean="0">
                <a:latin typeface="Calibri"/>
              </a:rPr>
            </a:br>
            <a:r>
              <a:rPr lang="en-US" b="1" dirty="0" smtClean="0">
                <a:latin typeface="Calibri"/>
              </a:rPr>
              <a:t>(so you can apply 1) again</a:t>
            </a:r>
            <a:endParaRPr lang="en-US" b="1" dirty="0">
              <a:latin typeface="Calibri"/>
            </a:endParaRPr>
          </a:p>
        </p:txBody>
      </p:sp>
      <p:sp>
        <p:nvSpPr>
          <p:cNvPr id="12" name="Rectangle 11"/>
          <p:cNvSpPr/>
          <p:nvPr/>
        </p:nvSpPr>
        <p:spPr>
          <a:xfrm>
            <a:off x="502574" y="5793166"/>
            <a:ext cx="4603756" cy="461665"/>
          </a:xfrm>
          <a:prstGeom prst="rect">
            <a:avLst/>
          </a:prstGeom>
        </p:spPr>
        <p:txBody>
          <a:bodyPr wrap="square">
            <a:spAutoFit/>
          </a:bodyPr>
          <a:lstStyle/>
          <a:p>
            <a:pPr fontAlgn="auto">
              <a:spcBef>
                <a:spcPts val="0"/>
              </a:spcBef>
              <a:spcAft>
                <a:spcPts val="0"/>
              </a:spcAft>
            </a:pPr>
            <a:r>
              <a:rPr lang="en-US" b="1" dirty="0" smtClean="0">
                <a:latin typeface="Calibri"/>
              </a:rPr>
              <a:t>3) delete equations of form T=T</a:t>
            </a:r>
            <a:endParaRPr lang="en-US" b="1" dirty="0">
              <a:latin typeface="Calibri"/>
            </a:endParaRPr>
          </a:p>
        </p:txBody>
      </p:sp>
    </p:spTree>
    <p:extLst>
      <p:ext uri="{BB962C8B-B14F-4D97-AF65-F5344CB8AC3E}">
        <p14:creationId xmlns:p14="http://schemas.microsoft.com/office/powerpoint/2010/main" val="30394607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 y="274638"/>
            <a:ext cx="8672362" cy="1143000"/>
          </a:xfrm>
        </p:spPr>
        <p:txBody>
          <a:bodyPr>
            <a:normAutofit/>
          </a:bodyPr>
          <a:lstStyle/>
          <a:p>
            <a:r>
              <a:rPr lang="en-US" dirty="0" smtClean="0"/>
              <a:t>Solving (Equality) Constraints</a:t>
            </a:r>
            <a:endParaRPr lang="en-US" dirty="0"/>
          </a:p>
        </p:txBody>
      </p:sp>
      <p:sp>
        <p:nvSpPr>
          <p:cNvPr id="4" name="TextBox 3"/>
          <p:cNvSpPr txBox="1"/>
          <p:nvPr/>
        </p:nvSpPr>
        <p:spPr>
          <a:xfrm>
            <a:off x="1126482" y="1641422"/>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TA = </a:t>
            </a:r>
            <a:r>
              <a:rPr lang="en-US" dirty="0" err="1"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TB = Bool</a:t>
            </a:r>
          </a:p>
        </p:txBody>
      </p:sp>
      <p:sp>
        <p:nvSpPr>
          <p:cNvPr id="5" name="TextBox 4"/>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TI = Int</a:t>
            </a:r>
            <a:endParaRPr lang="en-US" dirty="0" smtClean="0">
              <a:solidFill>
                <a:srgbClr val="008000"/>
              </a:solidFill>
              <a:latin typeface="Calibri"/>
            </a:endParaRPr>
          </a:p>
          <a:p>
            <a:pPr fontAlgn="auto">
              <a:spcBef>
                <a:spcPts val="0"/>
              </a:spcBef>
              <a:spcAft>
                <a:spcPts val="0"/>
              </a:spcAft>
            </a:pPr>
            <a:endParaRPr lang="sk-SK"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S3 </a:t>
            </a:r>
            <a:r>
              <a:rPr lang="en-US" dirty="0">
                <a:solidFill>
                  <a:srgbClr val="008000"/>
                </a:solidFill>
                <a:latin typeface="Calibri"/>
              </a:rPr>
              <a:t>= Int</a:t>
            </a:r>
            <a:r>
              <a:rPr lang="sk-SK" dirty="0" smtClean="0">
                <a:solidFill>
                  <a:srgbClr val="008000"/>
                </a:solidFill>
                <a:latin typeface="Calibri"/>
              </a:rPr>
              <a:t/>
            </a:r>
            <a:br>
              <a:rPr lang="sk-SK" dirty="0" smtClean="0">
                <a:solidFill>
                  <a:srgbClr val="008000"/>
                </a:solidFill>
                <a:latin typeface="Calibri"/>
              </a:rPr>
            </a:br>
            <a:endParaRPr lang="en-US" dirty="0" smtClean="0">
              <a:solidFill>
                <a:srgbClr val="008000"/>
              </a:solidFill>
              <a:latin typeface="Calibri"/>
            </a:endParaRPr>
          </a:p>
        </p:txBody>
      </p:sp>
      <p:sp>
        <p:nvSpPr>
          <p:cNvPr id="6" name="TextBox 5"/>
          <p:cNvSpPr txBox="1"/>
          <p:nvPr/>
        </p:nvSpPr>
        <p:spPr>
          <a:xfrm>
            <a:off x="7022707" y="1986300"/>
            <a:ext cx="2207920" cy="1938992"/>
          </a:xfrm>
          <a:prstGeom prst="rect">
            <a:avLst/>
          </a:prstGeom>
          <a:noFill/>
        </p:spPr>
        <p:txBody>
          <a:bodyPr wrap="square" rtlCol="0">
            <a:spAutoFit/>
          </a:bodyPr>
          <a:lstStyle/>
          <a:p>
            <a:pPr fontAlgn="auto">
              <a:spcBef>
                <a:spcPts val="0"/>
              </a:spcBef>
              <a:spcAft>
                <a:spcPts val="0"/>
              </a:spcAft>
            </a:pPr>
            <a:r>
              <a:rPr lang="sk-SK" dirty="0" smtClean="0">
                <a:solidFill>
                  <a:srgbClr val="C00000"/>
                </a:solidFill>
                <a:latin typeface="Calibri"/>
              </a:rPr>
              <a:t>TD</a:t>
            </a:r>
            <a:r>
              <a:rPr lang="en-US" dirty="0" smtClean="0">
                <a:solidFill>
                  <a:srgbClr val="C00000"/>
                </a:solidFill>
                <a:latin typeface="Calibri"/>
              </a:rPr>
              <a:t> = </a:t>
            </a:r>
            <a:r>
              <a:rPr lang="en-US" dirty="0"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S1</a:t>
            </a:r>
            <a:r>
              <a:rPr lang="en-US" dirty="0" smtClean="0">
                <a:solidFill>
                  <a:srgbClr val="C00000"/>
                </a:solidFill>
                <a:latin typeface="Calibri"/>
              </a:rPr>
              <a:t> </a:t>
            </a:r>
            <a:r>
              <a:rPr lang="en-US" dirty="0" smtClean="0">
                <a:solidFill>
                  <a:srgbClr val="C00000"/>
                </a:solidFill>
                <a:latin typeface="Calibri"/>
              </a:rPr>
              <a:t>= </a:t>
            </a:r>
            <a:r>
              <a:rPr lang="en-US" dirty="0"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C00000"/>
                </a:solidFill>
                <a:latin typeface="Calibri"/>
              </a:rPr>
              <a:t>S2 = </a:t>
            </a:r>
            <a:r>
              <a:rPr lang="en-US" dirty="0"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TH </a:t>
            </a:r>
            <a:r>
              <a:rPr lang="en-US" dirty="0" smtClean="0">
                <a:solidFill>
                  <a:srgbClr val="C00000"/>
                </a:solidFill>
                <a:latin typeface="Calibri"/>
              </a:rPr>
              <a:t>= (Int =&gt; </a:t>
            </a:r>
            <a:r>
              <a:rPr lang="en-US" dirty="0" smtClean="0">
                <a:solidFill>
                  <a:srgbClr val="C00000"/>
                </a:solidFill>
                <a:latin typeface="Calibri"/>
              </a:rPr>
              <a:t>Int</a:t>
            </a:r>
            <a:r>
              <a:rPr lang="en-US" dirty="0" smtClean="0">
                <a:solidFill>
                  <a:srgbClr val="C00000"/>
                </a:solidFill>
                <a:latin typeface="Calibri"/>
              </a:rPr>
              <a:t>)</a:t>
            </a:r>
            <a:endParaRPr lang="en-US" dirty="0">
              <a:solidFill>
                <a:srgbClr val="C00000"/>
              </a:solidFill>
              <a:latin typeface="Calibri"/>
            </a:endParaRPr>
          </a:p>
        </p:txBody>
      </p:sp>
      <p:sp>
        <p:nvSpPr>
          <p:cNvPr id="7" name="TextBox 6"/>
          <p:cNvSpPr txBox="1"/>
          <p:nvPr/>
        </p:nvSpPr>
        <p:spPr>
          <a:xfrm>
            <a:off x="5694888" y="2326769"/>
            <a:ext cx="1141670" cy="830997"/>
          </a:xfrm>
          <a:prstGeom prst="rect">
            <a:avLst/>
          </a:prstGeom>
          <a:noFill/>
        </p:spPr>
        <p:txBody>
          <a:bodyPr wrap="square" rtlCol="0">
            <a:spAutoFit/>
          </a:bodyPr>
          <a:lstStyle/>
          <a:p>
            <a:pPr fontAlgn="auto">
              <a:spcBef>
                <a:spcPts val="0"/>
              </a:spcBef>
              <a:spcAft>
                <a:spcPts val="0"/>
              </a:spcAft>
            </a:pP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TG = Int</a:t>
            </a:r>
            <a:endParaRPr lang="en-US" dirty="0">
              <a:solidFill>
                <a:srgbClr val="C00000"/>
              </a:solidFill>
              <a:latin typeface="Calibri"/>
            </a:endParaRPr>
          </a:p>
        </p:txBody>
      </p:sp>
      <p:sp>
        <p:nvSpPr>
          <p:cNvPr id="8" name="TextBox 7"/>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endParaRPr lang="en-US" dirty="0" smtClean="0">
              <a:solidFill>
                <a:srgbClr val="002060"/>
              </a:solidFill>
              <a:latin typeface="Calibri"/>
            </a:endParaRPr>
          </a:p>
          <a:p>
            <a:pPr fontAlgn="auto">
              <a:spcBef>
                <a:spcPts val="0"/>
              </a:spcBef>
              <a:spcAft>
                <a:spcPts val="0"/>
              </a:spcAft>
            </a:pPr>
            <a:r>
              <a:rPr lang="en-US" dirty="0" smtClean="0">
                <a:solidFill>
                  <a:srgbClr val="C00000"/>
                </a:solidFill>
                <a:latin typeface="Calibri"/>
              </a:rPr>
              <a:t>TF = Int</a:t>
            </a:r>
          </a:p>
          <a:p>
            <a:pPr fontAlgn="auto">
              <a:spcBef>
                <a:spcPts val="0"/>
              </a:spcBef>
              <a:spcAft>
                <a:spcPts val="0"/>
              </a:spcAft>
            </a:pPr>
            <a:r>
              <a:rPr lang="en-US" dirty="0" smtClean="0">
                <a:solidFill>
                  <a:srgbClr val="C00000"/>
                </a:solidFill>
                <a:latin typeface="Calibri"/>
              </a:rPr>
              <a:t>TE = Int</a:t>
            </a:r>
            <a:endParaRPr lang="en-US" dirty="0">
              <a:solidFill>
                <a:srgbClr val="C00000"/>
              </a:solidFill>
              <a:latin typeface="Calibri"/>
            </a:endParaRPr>
          </a:p>
        </p:txBody>
      </p:sp>
      <p:sp>
        <p:nvSpPr>
          <p:cNvPr id="10" name="TextBox 9"/>
          <p:cNvSpPr txBox="1"/>
          <p:nvPr/>
        </p:nvSpPr>
        <p:spPr>
          <a:xfrm>
            <a:off x="502574" y="3292843"/>
            <a:ext cx="4069425" cy="1200329"/>
          </a:xfrm>
          <a:prstGeom prst="rect">
            <a:avLst/>
          </a:prstGeom>
          <a:noFill/>
        </p:spPr>
        <p:txBody>
          <a:bodyPr wrap="square" rtlCol="0">
            <a:spAutoFit/>
          </a:bodyPr>
          <a:lstStyle/>
          <a:p>
            <a:pPr fontAlgn="auto">
              <a:spcBef>
                <a:spcPts val="0"/>
              </a:spcBef>
              <a:spcAft>
                <a:spcPts val="0"/>
              </a:spcAft>
            </a:pPr>
            <a:r>
              <a:rPr lang="en-US" b="1" dirty="0" smtClean="0">
                <a:latin typeface="Calibri"/>
              </a:rPr>
              <a:t>1) If left side is a variable, </a:t>
            </a:r>
            <a:r>
              <a:rPr lang="en-US" b="1" dirty="0" smtClean="0">
                <a:latin typeface="Calibri"/>
              </a:rPr>
              <a:t>replace left </a:t>
            </a:r>
            <a:r>
              <a:rPr lang="en-US" b="1" dirty="0" smtClean="0">
                <a:latin typeface="Calibri"/>
              </a:rPr>
              <a:t>side by right </a:t>
            </a:r>
            <a:r>
              <a:rPr lang="en-US" b="1" dirty="0" smtClean="0">
                <a:latin typeface="Calibri"/>
              </a:rPr>
              <a:t>everywhere (RHS can be any)</a:t>
            </a:r>
            <a:endParaRPr lang="en-US" b="1" dirty="0" smtClean="0">
              <a:latin typeface="Calibri"/>
            </a:endParaRPr>
          </a:p>
        </p:txBody>
      </p:sp>
      <p:sp>
        <p:nvSpPr>
          <p:cNvPr id="11" name="Rectangle 10"/>
          <p:cNvSpPr/>
          <p:nvPr/>
        </p:nvSpPr>
        <p:spPr>
          <a:xfrm>
            <a:off x="512199" y="4541297"/>
            <a:ext cx="3588163" cy="1200329"/>
          </a:xfrm>
          <a:prstGeom prst="rect">
            <a:avLst/>
          </a:prstGeom>
        </p:spPr>
        <p:txBody>
          <a:bodyPr wrap="square">
            <a:spAutoFit/>
          </a:bodyPr>
          <a:lstStyle/>
          <a:p>
            <a:pPr fontAlgn="auto">
              <a:spcBef>
                <a:spcPts val="0"/>
              </a:spcBef>
              <a:spcAft>
                <a:spcPts val="0"/>
              </a:spcAft>
            </a:pPr>
            <a:r>
              <a:rPr lang="en-US" b="1" dirty="0">
                <a:latin typeface="Calibri"/>
              </a:rPr>
              <a:t>2) if right side is a variable, swap left and </a:t>
            </a:r>
            <a:r>
              <a:rPr lang="en-US" b="1" dirty="0" smtClean="0">
                <a:latin typeface="Calibri"/>
              </a:rPr>
              <a:t>right </a:t>
            </a:r>
            <a:br>
              <a:rPr lang="en-US" b="1" dirty="0" smtClean="0">
                <a:latin typeface="Calibri"/>
              </a:rPr>
            </a:br>
            <a:r>
              <a:rPr lang="en-US" b="1" dirty="0" smtClean="0">
                <a:latin typeface="Calibri"/>
              </a:rPr>
              <a:t>(so you can apply 1) again</a:t>
            </a:r>
            <a:endParaRPr lang="en-US" b="1" dirty="0">
              <a:latin typeface="Calibri"/>
            </a:endParaRPr>
          </a:p>
        </p:txBody>
      </p:sp>
      <p:sp>
        <p:nvSpPr>
          <p:cNvPr id="12" name="Rectangle 11"/>
          <p:cNvSpPr/>
          <p:nvPr/>
        </p:nvSpPr>
        <p:spPr>
          <a:xfrm>
            <a:off x="502574" y="5793166"/>
            <a:ext cx="4603756" cy="461665"/>
          </a:xfrm>
          <a:prstGeom prst="rect">
            <a:avLst/>
          </a:prstGeom>
        </p:spPr>
        <p:txBody>
          <a:bodyPr wrap="square">
            <a:spAutoFit/>
          </a:bodyPr>
          <a:lstStyle/>
          <a:p>
            <a:pPr fontAlgn="auto">
              <a:spcBef>
                <a:spcPts val="0"/>
              </a:spcBef>
              <a:spcAft>
                <a:spcPts val="0"/>
              </a:spcAft>
            </a:pPr>
            <a:r>
              <a:rPr lang="en-US" b="1" dirty="0" smtClean="0">
                <a:latin typeface="Calibri"/>
              </a:rPr>
              <a:t>3) delete equations of form T=T</a:t>
            </a:r>
            <a:endParaRPr lang="en-US" b="1" dirty="0">
              <a:latin typeface="Calibri"/>
            </a:endParaRPr>
          </a:p>
        </p:txBody>
      </p:sp>
      <p:sp>
        <p:nvSpPr>
          <p:cNvPr id="9" name="Rectangle 8"/>
          <p:cNvSpPr/>
          <p:nvPr/>
        </p:nvSpPr>
        <p:spPr>
          <a:xfrm>
            <a:off x="6029220" y="6245206"/>
            <a:ext cx="2990562" cy="461665"/>
          </a:xfrm>
          <a:prstGeom prst="rect">
            <a:avLst/>
          </a:prstGeom>
        </p:spPr>
        <p:txBody>
          <a:bodyPr wrap="none">
            <a:spAutoFit/>
          </a:bodyPr>
          <a:lstStyle/>
          <a:p>
            <a:pPr lvl="0" fontAlgn="auto">
              <a:spcBef>
                <a:spcPts val="0"/>
              </a:spcBef>
              <a:spcAft>
                <a:spcPts val="0"/>
              </a:spcAft>
            </a:pPr>
            <a:r>
              <a:rPr lang="en-US" b="1" dirty="0" smtClean="0">
                <a:solidFill>
                  <a:srgbClr val="008000"/>
                </a:solidFill>
                <a:latin typeface="Calibri"/>
              </a:rPr>
              <a:t>(Int =&gt; Int) </a:t>
            </a:r>
            <a:r>
              <a:rPr lang="en-US" b="1" dirty="0">
                <a:solidFill>
                  <a:srgbClr val="008000"/>
                </a:solidFill>
                <a:latin typeface="Calibri"/>
              </a:rPr>
              <a:t>= (TI =&gt; S3)</a:t>
            </a:r>
          </a:p>
        </p:txBody>
      </p:sp>
      <p:sp>
        <p:nvSpPr>
          <p:cNvPr id="14" name="Rectangle 13"/>
          <p:cNvSpPr/>
          <p:nvPr/>
        </p:nvSpPr>
        <p:spPr>
          <a:xfrm>
            <a:off x="4854481" y="2326769"/>
            <a:ext cx="2093009" cy="461665"/>
          </a:xfrm>
          <a:prstGeom prst="rect">
            <a:avLst/>
          </a:prstGeom>
        </p:spPr>
        <p:txBody>
          <a:bodyPr wrap="none">
            <a:spAutoFit/>
          </a:bodyPr>
          <a:lstStyle/>
          <a:p>
            <a:r>
              <a:rPr lang="en-US" dirty="0" smtClean="0">
                <a:solidFill>
                  <a:srgbClr val="C00000"/>
                </a:solidFill>
                <a:latin typeface="Calibri"/>
              </a:rPr>
              <a:t>TC = (Int =&gt; Int)</a:t>
            </a:r>
            <a:endParaRPr lang="en-US" dirty="0"/>
          </a:p>
        </p:txBody>
      </p:sp>
      <p:sp>
        <p:nvSpPr>
          <p:cNvPr id="15" name="Rectangle 14"/>
          <p:cNvSpPr/>
          <p:nvPr/>
        </p:nvSpPr>
        <p:spPr>
          <a:xfrm>
            <a:off x="502574" y="6270887"/>
            <a:ext cx="4603756" cy="461665"/>
          </a:xfrm>
          <a:prstGeom prst="rect">
            <a:avLst/>
          </a:prstGeom>
        </p:spPr>
        <p:txBody>
          <a:bodyPr wrap="square">
            <a:spAutoFit/>
          </a:bodyPr>
          <a:lstStyle/>
          <a:p>
            <a:pPr fontAlgn="auto">
              <a:spcBef>
                <a:spcPts val="0"/>
              </a:spcBef>
              <a:spcAft>
                <a:spcPts val="0"/>
              </a:spcAft>
            </a:pPr>
            <a:r>
              <a:rPr lang="en-US" b="1" dirty="0">
                <a:latin typeface="Calibri"/>
              </a:rPr>
              <a:t>4</a:t>
            </a:r>
            <a:r>
              <a:rPr lang="en-US" b="1" dirty="0" smtClean="0">
                <a:latin typeface="Calibri"/>
              </a:rPr>
              <a:t>) decompose complex types:</a:t>
            </a:r>
            <a:endParaRPr lang="en-US" b="1" dirty="0">
              <a:latin typeface="Calibri"/>
            </a:endParaRPr>
          </a:p>
        </p:txBody>
      </p:sp>
    </p:spTree>
    <p:extLst>
      <p:ext uri="{BB962C8B-B14F-4D97-AF65-F5344CB8AC3E}">
        <p14:creationId xmlns:p14="http://schemas.microsoft.com/office/powerpoint/2010/main" val="217990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Decompose Types</a:t>
            </a:r>
            <a:endParaRPr lang="en-US" dirty="0"/>
          </a:p>
        </p:txBody>
      </p:sp>
      <p:sp>
        <p:nvSpPr>
          <p:cNvPr id="4" name="Rectangle 3"/>
          <p:cNvSpPr/>
          <p:nvPr/>
        </p:nvSpPr>
        <p:spPr>
          <a:xfrm>
            <a:off x="6029220" y="6245206"/>
            <a:ext cx="2990562" cy="461665"/>
          </a:xfrm>
          <a:prstGeom prst="rect">
            <a:avLst/>
          </a:prstGeom>
        </p:spPr>
        <p:txBody>
          <a:bodyPr wrap="none">
            <a:spAutoFit/>
          </a:bodyPr>
          <a:lstStyle/>
          <a:p>
            <a:pPr lvl="0" fontAlgn="auto">
              <a:spcBef>
                <a:spcPts val="0"/>
              </a:spcBef>
              <a:spcAft>
                <a:spcPts val="0"/>
              </a:spcAft>
            </a:pPr>
            <a:r>
              <a:rPr lang="en-US" b="1" dirty="0" smtClean="0">
                <a:solidFill>
                  <a:srgbClr val="008000"/>
                </a:solidFill>
                <a:latin typeface="Calibri"/>
              </a:rPr>
              <a:t>(Int =&gt; Int) </a:t>
            </a:r>
            <a:r>
              <a:rPr lang="en-US" b="1" dirty="0">
                <a:solidFill>
                  <a:srgbClr val="008000"/>
                </a:solidFill>
                <a:latin typeface="Calibri"/>
              </a:rPr>
              <a:t>= (TI =&gt; S3)</a:t>
            </a:r>
          </a:p>
        </p:txBody>
      </p:sp>
      <p:sp>
        <p:nvSpPr>
          <p:cNvPr id="5" name="Rectangle 4"/>
          <p:cNvSpPr/>
          <p:nvPr/>
        </p:nvSpPr>
        <p:spPr>
          <a:xfrm>
            <a:off x="502574" y="6270887"/>
            <a:ext cx="4603756" cy="461665"/>
          </a:xfrm>
          <a:prstGeom prst="rect">
            <a:avLst/>
          </a:prstGeom>
        </p:spPr>
        <p:txBody>
          <a:bodyPr wrap="square">
            <a:spAutoFit/>
          </a:bodyPr>
          <a:lstStyle/>
          <a:p>
            <a:pPr fontAlgn="auto">
              <a:spcBef>
                <a:spcPts val="0"/>
              </a:spcBef>
              <a:spcAft>
                <a:spcPts val="0"/>
              </a:spcAft>
            </a:pPr>
            <a:r>
              <a:rPr lang="en-US" b="1" dirty="0">
                <a:latin typeface="Calibri"/>
              </a:rPr>
              <a:t>4</a:t>
            </a:r>
            <a:r>
              <a:rPr lang="en-US" b="1" dirty="0" smtClean="0">
                <a:latin typeface="Calibri"/>
              </a:rPr>
              <a:t>) decompose complex types:</a:t>
            </a:r>
            <a:endParaRPr lang="en-US" b="1" dirty="0">
              <a:latin typeface="Calibri"/>
            </a:endParaRPr>
          </a:p>
        </p:txBody>
      </p:sp>
      <p:sp>
        <p:nvSpPr>
          <p:cNvPr id="6" name="Rectangle 5"/>
          <p:cNvSpPr/>
          <p:nvPr/>
        </p:nvSpPr>
        <p:spPr>
          <a:xfrm>
            <a:off x="2596485" y="2210616"/>
            <a:ext cx="3432735" cy="1569660"/>
          </a:xfrm>
          <a:prstGeom prst="rect">
            <a:avLst/>
          </a:prstGeom>
        </p:spPr>
        <p:txBody>
          <a:bodyPr wrap="none">
            <a:spAutoFit/>
          </a:bodyPr>
          <a:lstStyle/>
          <a:p>
            <a:pPr lvl="0" fontAlgn="auto">
              <a:spcBef>
                <a:spcPts val="0"/>
              </a:spcBef>
              <a:spcAft>
                <a:spcPts val="0"/>
              </a:spcAft>
            </a:pPr>
            <a:r>
              <a:rPr lang="en-US" sz="3200" b="1" dirty="0" smtClean="0">
                <a:solidFill>
                  <a:srgbClr val="008000"/>
                </a:solidFill>
                <a:latin typeface="Calibri"/>
              </a:rPr>
              <a:t>(A =&gt; B) </a:t>
            </a:r>
            <a:r>
              <a:rPr lang="en-US" sz="3200" b="1" dirty="0">
                <a:solidFill>
                  <a:srgbClr val="008000"/>
                </a:solidFill>
                <a:latin typeface="Calibri"/>
              </a:rPr>
              <a:t>= </a:t>
            </a:r>
            <a:r>
              <a:rPr lang="en-US" sz="3200" b="1" dirty="0" smtClean="0">
                <a:solidFill>
                  <a:srgbClr val="008000"/>
                </a:solidFill>
                <a:latin typeface="Calibri"/>
              </a:rPr>
              <a:t>(A’ </a:t>
            </a:r>
            <a:r>
              <a:rPr lang="en-US" sz="3200" b="1" dirty="0">
                <a:solidFill>
                  <a:srgbClr val="008000"/>
                </a:solidFill>
                <a:latin typeface="Calibri"/>
              </a:rPr>
              <a:t>=&gt; </a:t>
            </a:r>
            <a:r>
              <a:rPr lang="en-US" sz="3200" b="1" dirty="0" smtClean="0">
                <a:solidFill>
                  <a:srgbClr val="008000"/>
                </a:solidFill>
                <a:latin typeface="Calibri"/>
              </a:rPr>
              <a:t>B’)</a:t>
            </a:r>
          </a:p>
          <a:p>
            <a:pPr lvl="0" algn="ctr" fontAlgn="auto">
              <a:spcBef>
                <a:spcPts val="0"/>
              </a:spcBef>
              <a:spcAft>
                <a:spcPts val="0"/>
              </a:spcAft>
            </a:pPr>
            <a:r>
              <a:rPr lang="en-US" sz="3200" b="1" dirty="0" smtClean="0">
                <a:latin typeface="Calibri"/>
              </a:rPr>
              <a:t>if and only if</a:t>
            </a:r>
          </a:p>
          <a:p>
            <a:pPr lvl="0" algn="ctr" fontAlgn="auto">
              <a:spcBef>
                <a:spcPts val="0"/>
              </a:spcBef>
              <a:spcAft>
                <a:spcPts val="0"/>
              </a:spcAft>
            </a:pPr>
            <a:r>
              <a:rPr lang="en-US" sz="3200" b="1" dirty="0" smtClean="0">
                <a:solidFill>
                  <a:srgbClr val="008000"/>
                </a:solidFill>
                <a:latin typeface="Calibri"/>
              </a:rPr>
              <a:t>A=A’  </a:t>
            </a:r>
            <a:r>
              <a:rPr lang="en-US" sz="3200" dirty="0" smtClean="0">
                <a:latin typeface="Calibri"/>
              </a:rPr>
              <a:t>and</a:t>
            </a:r>
            <a:r>
              <a:rPr lang="en-US" sz="3200" b="1" dirty="0" smtClean="0">
                <a:solidFill>
                  <a:srgbClr val="008000"/>
                </a:solidFill>
                <a:latin typeface="Calibri"/>
              </a:rPr>
              <a:t>  B=B’</a:t>
            </a:r>
            <a:endParaRPr lang="en-US" sz="3200" b="1" dirty="0">
              <a:solidFill>
                <a:srgbClr val="008000"/>
              </a:solidFill>
              <a:latin typeface="Calibri"/>
            </a:endParaRPr>
          </a:p>
        </p:txBody>
      </p:sp>
      <p:sp>
        <p:nvSpPr>
          <p:cNvPr id="8" name="Down Arrow 7"/>
          <p:cNvSpPr/>
          <p:nvPr/>
        </p:nvSpPr>
        <p:spPr>
          <a:xfrm rot="10800000">
            <a:off x="7242289" y="5621370"/>
            <a:ext cx="383288" cy="6249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485095" y="4809438"/>
            <a:ext cx="3534687" cy="751713"/>
            <a:chOff x="5485095" y="4809438"/>
            <a:chExt cx="3534687" cy="751713"/>
          </a:xfrm>
        </p:grpSpPr>
        <p:sp>
          <p:nvSpPr>
            <p:cNvPr id="7" name="Rectangle 6"/>
            <p:cNvSpPr/>
            <p:nvPr/>
          </p:nvSpPr>
          <p:spPr>
            <a:xfrm>
              <a:off x="5485096" y="4809438"/>
              <a:ext cx="3534686" cy="523220"/>
            </a:xfrm>
            <a:prstGeom prst="rect">
              <a:avLst/>
            </a:prstGeom>
          </p:spPr>
          <p:txBody>
            <a:bodyPr wrap="none">
              <a:spAutoFit/>
            </a:bodyPr>
            <a:lstStyle/>
            <a:p>
              <a:pPr lvl="0" fontAlgn="auto">
                <a:spcBef>
                  <a:spcPts val="0"/>
                </a:spcBef>
                <a:spcAft>
                  <a:spcPts val="0"/>
                </a:spcAft>
              </a:pPr>
              <a:r>
                <a:rPr lang="en-US" sz="2800" b="1" dirty="0" smtClean="0">
                  <a:solidFill>
                    <a:srgbClr val="008000"/>
                  </a:solidFill>
                  <a:latin typeface="Calibri"/>
                </a:rPr>
                <a:t>Int = TI     </a:t>
              </a:r>
              <a:r>
                <a:rPr lang="en-US" sz="2800" dirty="0" smtClean="0">
                  <a:latin typeface="Calibri"/>
                </a:rPr>
                <a:t>and</a:t>
              </a:r>
              <a:r>
                <a:rPr lang="en-US" sz="2800" b="1" dirty="0" smtClean="0">
                  <a:solidFill>
                    <a:srgbClr val="008000"/>
                  </a:solidFill>
                  <a:latin typeface="Calibri"/>
                </a:rPr>
                <a:t>   Int = S3</a:t>
              </a:r>
              <a:endParaRPr lang="en-US" sz="2800" b="1" dirty="0">
                <a:solidFill>
                  <a:srgbClr val="008000"/>
                </a:solidFill>
                <a:latin typeface="Calibri"/>
              </a:endParaRPr>
            </a:p>
          </p:txBody>
        </p:sp>
        <p:sp>
          <p:nvSpPr>
            <p:cNvPr id="10" name="Right Brace 9"/>
            <p:cNvSpPr/>
            <p:nvPr/>
          </p:nvSpPr>
          <p:spPr>
            <a:xfrm rot="5400000">
              <a:off x="7001726" y="3611383"/>
              <a:ext cx="433137" cy="3466399"/>
            </a:xfrm>
            <a:prstGeom prst="rightBrace">
              <a:avLst>
                <a:gd name="adj1" fmla="val 50555"/>
                <a:gd name="adj2" fmla="val 43614"/>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86376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 y="274638"/>
            <a:ext cx="8672362" cy="1143000"/>
          </a:xfrm>
        </p:spPr>
        <p:txBody>
          <a:bodyPr>
            <a:normAutofit/>
          </a:bodyPr>
          <a:lstStyle/>
          <a:p>
            <a:r>
              <a:rPr lang="en-US" dirty="0" smtClean="0"/>
              <a:t>Solving (Equality) Constraints</a:t>
            </a:r>
            <a:endParaRPr lang="en-US" dirty="0"/>
          </a:p>
        </p:txBody>
      </p:sp>
      <p:sp>
        <p:nvSpPr>
          <p:cNvPr id="4" name="TextBox 3"/>
          <p:cNvSpPr txBox="1"/>
          <p:nvPr/>
        </p:nvSpPr>
        <p:spPr>
          <a:xfrm>
            <a:off x="1126482" y="1641422"/>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TA = </a:t>
            </a:r>
            <a:r>
              <a:rPr lang="en-US" dirty="0" err="1"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TB = Bool</a:t>
            </a:r>
          </a:p>
        </p:txBody>
      </p:sp>
      <p:sp>
        <p:nvSpPr>
          <p:cNvPr id="5" name="TextBox 4"/>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TI = Int</a:t>
            </a:r>
            <a:endParaRPr lang="en-US" dirty="0" smtClean="0">
              <a:solidFill>
                <a:srgbClr val="008000"/>
              </a:solidFill>
              <a:latin typeface="Calibri"/>
            </a:endParaRPr>
          </a:p>
          <a:p>
            <a:pPr fontAlgn="auto">
              <a:spcBef>
                <a:spcPts val="0"/>
              </a:spcBef>
              <a:spcAft>
                <a:spcPts val="0"/>
              </a:spcAft>
            </a:pPr>
            <a:endParaRPr lang="sk-SK" dirty="0" smtClean="0">
              <a:solidFill>
                <a:srgbClr val="008000"/>
              </a:solidFill>
              <a:latin typeface="Calibri"/>
            </a:endParaRPr>
          </a:p>
          <a:p>
            <a:pPr fontAlgn="auto">
              <a:spcBef>
                <a:spcPts val="0"/>
              </a:spcBef>
              <a:spcAft>
                <a:spcPts val="0"/>
              </a:spcAft>
            </a:pPr>
            <a:r>
              <a:rPr lang="en-US" dirty="0" smtClean="0">
                <a:solidFill>
                  <a:srgbClr val="008000"/>
                </a:solidFill>
                <a:latin typeface="Calibri"/>
              </a:rPr>
              <a:t>S3 </a:t>
            </a:r>
            <a:r>
              <a:rPr lang="en-US" dirty="0">
                <a:solidFill>
                  <a:srgbClr val="008000"/>
                </a:solidFill>
                <a:latin typeface="Calibri"/>
              </a:rPr>
              <a:t>= Int</a:t>
            </a:r>
            <a:r>
              <a:rPr lang="sk-SK" dirty="0" smtClean="0">
                <a:solidFill>
                  <a:srgbClr val="008000"/>
                </a:solidFill>
                <a:latin typeface="Calibri"/>
              </a:rPr>
              <a:t/>
            </a:r>
            <a:br>
              <a:rPr lang="sk-SK" dirty="0" smtClean="0">
                <a:solidFill>
                  <a:srgbClr val="008000"/>
                </a:solidFill>
                <a:latin typeface="Calibri"/>
              </a:rPr>
            </a:br>
            <a:endParaRPr lang="en-US" dirty="0" smtClean="0">
              <a:solidFill>
                <a:srgbClr val="008000"/>
              </a:solidFill>
              <a:latin typeface="Calibri"/>
            </a:endParaRPr>
          </a:p>
        </p:txBody>
      </p:sp>
      <p:sp>
        <p:nvSpPr>
          <p:cNvPr id="6" name="TextBox 5"/>
          <p:cNvSpPr txBox="1"/>
          <p:nvPr/>
        </p:nvSpPr>
        <p:spPr>
          <a:xfrm>
            <a:off x="7022707" y="1986300"/>
            <a:ext cx="2207920" cy="1938992"/>
          </a:xfrm>
          <a:prstGeom prst="rect">
            <a:avLst/>
          </a:prstGeom>
          <a:noFill/>
        </p:spPr>
        <p:txBody>
          <a:bodyPr wrap="square" rtlCol="0">
            <a:spAutoFit/>
          </a:bodyPr>
          <a:lstStyle/>
          <a:p>
            <a:pPr fontAlgn="auto">
              <a:spcBef>
                <a:spcPts val="0"/>
              </a:spcBef>
              <a:spcAft>
                <a:spcPts val="0"/>
              </a:spcAft>
            </a:pPr>
            <a:r>
              <a:rPr lang="sk-SK" dirty="0" smtClean="0">
                <a:solidFill>
                  <a:srgbClr val="C00000"/>
                </a:solidFill>
                <a:latin typeface="Calibri"/>
              </a:rPr>
              <a:t>TD</a:t>
            </a:r>
            <a:r>
              <a:rPr lang="en-US" dirty="0" smtClean="0">
                <a:solidFill>
                  <a:srgbClr val="C00000"/>
                </a:solidFill>
                <a:latin typeface="Calibri"/>
              </a:rPr>
              <a:t> = </a:t>
            </a:r>
            <a:r>
              <a:rPr lang="en-US" dirty="0"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S1</a:t>
            </a:r>
            <a:r>
              <a:rPr lang="en-US" dirty="0" smtClean="0">
                <a:solidFill>
                  <a:srgbClr val="C00000"/>
                </a:solidFill>
                <a:latin typeface="Calibri"/>
              </a:rPr>
              <a:t> </a:t>
            </a:r>
            <a:r>
              <a:rPr lang="en-US" dirty="0" smtClean="0">
                <a:solidFill>
                  <a:srgbClr val="C00000"/>
                </a:solidFill>
                <a:latin typeface="Calibri"/>
              </a:rPr>
              <a:t>= </a:t>
            </a:r>
            <a:r>
              <a:rPr lang="en-US" dirty="0"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C00000"/>
                </a:solidFill>
                <a:latin typeface="Calibri"/>
              </a:rPr>
              <a:t>S2 = </a:t>
            </a:r>
            <a:r>
              <a:rPr lang="en-US" dirty="0"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TH </a:t>
            </a:r>
            <a:r>
              <a:rPr lang="en-US" dirty="0" smtClean="0">
                <a:solidFill>
                  <a:srgbClr val="C00000"/>
                </a:solidFill>
                <a:latin typeface="Calibri"/>
              </a:rPr>
              <a:t>= (Int =&gt; </a:t>
            </a:r>
            <a:r>
              <a:rPr lang="en-US" dirty="0" smtClean="0">
                <a:solidFill>
                  <a:srgbClr val="C00000"/>
                </a:solidFill>
                <a:latin typeface="Calibri"/>
              </a:rPr>
              <a:t>Int</a:t>
            </a:r>
            <a:r>
              <a:rPr lang="en-US" dirty="0" smtClean="0">
                <a:solidFill>
                  <a:srgbClr val="C00000"/>
                </a:solidFill>
                <a:latin typeface="Calibri"/>
              </a:rPr>
              <a:t>)</a:t>
            </a:r>
            <a:endParaRPr lang="en-US" dirty="0">
              <a:solidFill>
                <a:srgbClr val="C00000"/>
              </a:solidFill>
              <a:latin typeface="Calibri"/>
            </a:endParaRPr>
          </a:p>
        </p:txBody>
      </p:sp>
      <p:sp>
        <p:nvSpPr>
          <p:cNvPr id="7" name="TextBox 6"/>
          <p:cNvSpPr txBox="1"/>
          <p:nvPr/>
        </p:nvSpPr>
        <p:spPr>
          <a:xfrm>
            <a:off x="5694888" y="2326769"/>
            <a:ext cx="1141670" cy="830997"/>
          </a:xfrm>
          <a:prstGeom prst="rect">
            <a:avLst/>
          </a:prstGeom>
          <a:noFill/>
        </p:spPr>
        <p:txBody>
          <a:bodyPr wrap="square" rtlCol="0">
            <a:spAutoFit/>
          </a:bodyPr>
          <a:lstStyle/>
          <a:p>
            <a:pPr fontAlgn="auto">
              <a:spcBef>
                <a:spcPts val="0"/>
              </a:spcBef>
              <a:spcAft>
                <a:spcPts val="0"/>
              </a:spcAft>
            </a:pP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TG = Int</a:t>
            </a:r>
            <a:endParaRPr lang="en-US" dirty="0">
              <a:solidFill>
                <a:srgbClr val="C00000"/>
              </a:solidFill>
              <a:latin typeface="Calibri"/>
            </a:endParaRPr>
          </a:p>
        </p:txBody>
      </p:sp>
      <p:sp>
        <p:nvSpPr>
          <p:cNvPr id="8" name="TextBox 7"/>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endParaRPr lang="en-US" dirty="0" smtClean="0">
              <a:solidFill>
                <a:srgbClr val="002060"/>
              </a:solidFill>
              <a:latin typeface="Calibri"/>
            </a:endParaRPr>
          </a:p>
          <a:p>
            <a:pPr fontAlgn="auto">
              <a:spcBef>
                <a:spcPts val="0"/>
              </a:spcBef>
              <a:spcAft>
                <a:spcPts val="0"/>
              </a:spcAft>
            </a:pPr>
            <a:r>
              <a:rPr lang="en-US" dirty="0" smtClean="0">
                <a:solidFill>
                  <a:srgbClr val="C00000"/>
                </a:solidFill>
                <a:latin typeface="Calibri"/>
              </a:rPr>
              <a:t>TF = Int</a:t>
            </a:r>
          </a:p>
          <a:p>
            <a:pPr fontAlgn="auto">
              <a:spcBef>
                <a:spcPts val="0"/>
              </a:spcBef>
              <a:spcAft>
                <a:spcPts val="0"/>
              </a:spcAft>
            </a:pPr>
            <a:r>
              <a:rPr lang="en-US" dirty="0" smtClean="0">
                <a:solidFill>
                  <a:srgbClr val="C00000"/>
                </a:solidFill>
                <a:latin typeface="Calibri"/>
              </a:rPr>
              <a:t>TE = Int</a:t>
            </a:r>
            <a:endParaRPr lang="en-US" dirty="0">
              <a:solidFill>
                <a:srgbClr val="C00000"/>
              </a:solidFill>
              <a:latin typeface="Calibri"/>
            </a:endParaRPr>
          </a:p>
        </p:txBody>
      </p:sp>
      <p:sp>
        <p:nvSpPr>
          <p:cNvPr id="10" name="TextBox 9"/>
          <p:cNvSpPr txBox="1"/>
          <p:nvPr/>
        </p:nvSpPr>
        <p:spPr>
          <a:xfrm>
            <a:off x="502574" y="3292843"/>
            <a:ext cx="4069425" cy="1200329"/>
          </a:xfrm>
          <a:prstGeom prst="rect">
            <a:avLst/>
          </a:prstGeom>
          <a:noFill/>
        </p:spPr>
        <p:txBody>
          <a:bodyPr wrap="square" rtlCol="0">
            <a:spAutoFit/>
          </a:bodyPr>
          <a:lstStyle/>
          <a:p>
            <a:pPr fontAlgn="auto">
              <a:spcBef>
                <a:spcPts val="0"/>
              </a:spcBef>
              <a:spcAft>
                <a:spcPts val="0"/>
              </a:spcAft>
            </a:pPr>
            <a:r>
              <a:rPr lang="en-US" b="1" dirty="0" smtClean="0">
                <a:latin typeface="Calibri"/>
              </a:rPr>
              <a:t>1) If left side is a variable, </a:t>
            </a:r>
            <a:r>
              <a:rPr lang="en-US" b="1" dirty="0" smtClean="0">
                <a:latin typeface="Calibri"/>
              </a:rPr>
              <a:t>replace left </a:t>
            </a:r>
            <a:r>
              <a:rPr lang="en-US" b="1" dirty="0" smtClean="0">
                <a:latin typeface="Calibri"/>
              </a:rPr>
              <a:t>side by right </a:t>
            </a:r>
            <a:r>
              <a:rPr lang="en-US" b="1" dirty="0" smtClean="0">
                <a:latin typeface="Calibri"/>
              </a:rPr>
              <a:t>everywhere (RHS can be any)</a:t>
            </a:r>
            <a:endParaRPr lang="en-US" b="1" dirty="0" smtClean="0">
              <a:latin typeface="Calibri"/>
            </a:endParaRPr>
          </a:p>
        </p:txBody>
      </p:sp>
      <p:sp>
        <p:nvSpPr>
          <p:cNvPr id="11" name="Rectangle 10"/>
          <p:cNvSpPr/>
          <p:nvPr/>
        </p:nvSpPr>
        <p:spPr>
          <a:xfrm>
            <a:off x="512199" y="4541297"/>
            <a:ext cx="3588163" cy="1200329"/>
          </a:xfrm>
          <a:prstGeom prst="rect">
            <a:avLst/>
          </a:prstGeom>
        </p:spPr>
        <p:txBody>
          <a:bodyPr wrap="square">
            <a:spAutoFit/>
          </a:bodyPr>
          <a:lstStyle/>
          <a:p>
            <a:pPr fontAlgn="auto">
              <a:spcBef>
                <a:spcPts val="0"/>
              </a:spcBef>
              <a:spcAft>
                <a:spcPts val="0"/>
              </a:spcAft>
            </a:pPr>
            <a:r>
              <a:rPr lang="en-US" b="1" dirty="0">
                <a:latin typeface="Calibri"/>
              </a:rPr>
              <a:t>2) if right side is a variable, swap left and </a:t>
            </a:r>
            <a:r>
              <a:rPr lang="en-US" b="1" dirty="0" smtClean="0">
                <a:latin typeface="Calibri"/>
              </a:rPr>
              <a:t>right </a:t>
            </a:r>
            <a:br>
              <a:rPr lang="en-US" b="1" dirty="0" smtClean="0">
                <a:latin typeface="Calibri"/>
              </a:rPr>
            </a:br>
            <a:r>
              <a:rPr lang="en-US" b="1" dirty="0" smtClean="0">
                <a:latin typeface="Calibri"/>
              </a:rPr>
              <a:t>(so you can apply 1) again</a:t>
            </a:r>
            <a:endParaRPr lang="en-US" b="1" dirty="0">
              <a:latin typeface="Calibri"/>
            </a:endParaRPr>
          </a:p>
        </p:txBody>
      </p:sp>
      <p:sp>
        <p:nvSpPr>
          <p:cNvPr id="12" name="Rectangle 11"/>
          <p:cNvSpPr/>
          <p:nvPr/>
        </p:nvSpPr>
        <p:spPr>
          <a:xfrm>
            <a:off x="502574" y="5793166"/>
            <a:ext cx="4603756" cy="461665"/>
          </a:xfrm>
          <a:prstGeom prst="rect">
            <a:avLst/>
          </a:prstGeom>
        </p:spPr>
        <p:txBody>
          <a:bodyPr wrap="square">
            <a:spAutoFit/>
          </a:bodyPr>
          <a:lstStyle/>
          <a:p>
            <a:pPr fontAlgn="auto">
              <a:spcBef>
                <a:spcPts val="0"/>
              </a:spcBef>
              <a:spcAft>
                <a:spcPts val="0"/>
              </a:spcAft>
            </a:pPr>
            <a:r>
              <a:rPr lang="en-US" b="1" dirty="0" smtClean="0">
                <a:latin typeface="Calibri"/>
              </a:rPr>
              <a:t>3) delete equations of form T=T</a:t>
            </a:r>
            <a:endParaRPr lang="en-US" b="1" dirty="0">
              <a:latin typeface="Calibri"/>
            </a:endParaRPr>
          </a:p>
        </p:txBody>
      </p:sp>
      <p:sp>
        <p:nvSpPr>
          <p:cNvPr id="9" name="Rectangle 8"/>
          <p:cNvSpPr/>
          <p:nvPr/>
        </p:nvSpPr>
        <p:spPr>
          <a:xfrm>
            <a:off x="6029220" y="6245206"/>
            <a:ext cx="2488823" cy="461665"/>
          </a:xfrm>
          <a:prstGeom prst="rect">
            <a:avLst/>
          </a:prstGeom>
        </p:spPr>
        <p:txBody>
          <a:bodyPr wrap="none">
            <a:spAutoFit/>
          </a:bodyPr>
          <a:lstStyle/>
          <a:p>
            <a:pPr lvl="0" fontAlgn="auto">
              <a:spcBef>
                <a:spcPts val="0"/>
              </a:spcBef>
              <a:spcAft>
                <a:spcPts val="0"/>
              </a:spcAft>
            </a:pPr>
            <a:r>
              <a:rPr lang="en-US" dirty="0" smtClean="0">
                <a:solidFill>
                  <a:srgbClr val="008000"/>
                </a:solidFill>
                <a:latin typeface="Calibri"/>
              </a:rPr>
              <a:t>Int = TI       Int = S3</a:t>
            </a:r>
            <a:endParaRPr lang="en-US" dirty="0">
              <a:solidFill>
                <a:srgbClr val="008000"/>
              </a:solidFill>
              <a:latin typeface="Calibri"/>
            </a:endParaRPr>
          </a:p>
        </p:txBody>
      </p:sp>
      <p:sp>
        <p:nvSpPr>
          <p:cNvPr id="14" name="Rectangle 13"/>
          <p:cNvSpPr/>
          <p:nvPr/>
        </p:nvSpPr>
        <p:spPr>
          <a:xfrm>
            <a:off x="4854481" y="2326769"/>
            <a:ext cx="2093009" cy="461665"/>
          </a:xfrm>
          <a:prstGeom prst="rect">
            <a:avLst/>
          </a:prstGeom>
        </p:spPr>
        <p:txBody>
          <a:bodyPr wrap="none">
            <a:spAutoFit/>
          </a:bodyPr>
          <a:lstStyle/>
          <a:p>
            <a:r>
              <a:rPr lang="en-US" dirty="0" smtClean="0">
                <a:solidFill>
                  <a:srgbClr val="C00000"/>
                </a:solidFill>
                <a:latin typeface="Calibri"/>
              </a:rPr>
              <a:t>TC = (Int =&gt; Int)</a:t>
            </a:r>
            <a:endParaRPr lang="en-US" dirty="0"/>
          </a:p>
        </p:txBody>
      </p:sp>
      <p:sp>
        <p:nvSpPr>
          <p:cNvPr id="15" name="Rectangle 14"/>
          <p:cNvSpPr/>
          <p:nvPr/>
        </p:nvSpPr>
        <p:spPr>
          <a:xfrm>
            <a:off x="502574" y="6270887"/>
            <a:ext cx="4603756" cy="461665"/>
          </a:xfrm>
          <a:prstGeom prst="rect">
            <a:avLst/>
          </a:prstGeom>
        </p:spPr>
        <p:txBody>
          <a:bodyPr wrap="square">
            <a:spAutoFit/>
          </a:bodyPr>
          <a:lstStyle/>
          <a:p>
            <a:pPr fontAlgn="auto">
              <a:spcBef>
                <a:spcPts val="0"/>
              </a:spcBef>
              <a:spcAft>
                <a:spcPts val="0"/>
              </a:spcAft>
            </a:pPr>
            <a:r>
              <a:rPr lang="en-US" b="1" dirty="0">
                <a:latin typeface="Calibri"/>
              </a:rPr>
              <a:t>4</a:t>
            </a:r>
            <a:r>
              <a:rPr lang="en-US" b="1" dirty="0" smtClean="0">
                <a:latin typeface="Calibri"/>
              </a:rPr>
              <a:t>) decompose complex types:</a:t>
            </a:r>
            <a:endParaRPr lang="en-US" b="1" dirty="0">
              <a:latin typeface="Calibri"/>
            </a:endParaRPr>
          </a:p>
        </p:txBody>
      </p:sp>
    </p:spTree>
    <p:extLst>
      <p:ext uri="{BB962C8B-B14F-4D97-AF65-F5344CB8AC3E}">
        <p14:creationId xmlns:p14="http://schemas.microsoft.com/office/powerpoint/2010/main" val="4758090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06" y="274638"/>
            <a:ext cx="8672362" cy="1143000"/>
          </a:xfrm>
        </p:spPr>
        <p:txBody>
          <a:bodyPr>
            <a:normAutofit/>
          </a:bodyPr>
          <a:lstStyle/>
          <a:p>
            <a:r>
              <a:rPr lang="en-US" dirty="0" smtClean="0"/>
              <a:t>Solving (Equality) Constraints</a:t>
            </a:r>
            <a:endParaRPr lang="en-US" dirty="0"/>
          </a:p>
        </p:txBody>
      </p:sp>
      <p:sp>
        <p:nvSpPr>
          <p:cNvPr id="4" name="TextBox 3"/>
          <p:cNvSpPr txBox="1"/>
          <p:nvPr/>
        </p:nvSpPr>
        <p:spPr>
          <a:xfrm>
            <a:off x="4945068" y="1641422"/>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TA = </a:t>
            </a:r>
            <a:r>
              <a:rPr lang="en-US" dirty="0" err="1"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TB = Bool</a:t>
            </a:r>
          </a:p>
        </p:txBody>
      </p:sp>
      <p:sp>
        <p:nvSpPr>
          <p:cNvPr id="5" name="TextBox 4"/>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C00000"/>
                </a:solidFill>
                <a:latin typeface="Calibri"/>
              </a:rPr>
              <a:t>TI = Int</a:t>
            </a:r>
            <a:endParaRPr lang="en-US" dirty="0" smtClean="0">
              <a:solidFill>
                <a:srgbClr val="C00000"/>
              </a:solidFill>
              <a:latin typeface="Calibri"/>
            </a:endParaRPr>
          </a:p>
          <a:p>
            <a:pPr fontAlgn="auto">
              <a:spcBef>
                <a:spcPts val="0"/>
              </a:spcBef>
              <a:spcAft>
                <a:spcPts val="0"/>
              </a:spcAft>
            </a:pPr>
            <a:endParaRPr lang="sk-SK" dirty="0" smtClean="0">
              <a:solidFill>
                <a:srgbClr val="008000"/>
              </a:solidFill>
              <a:latin typeface="Calibri"/>
            </a:endParaRPr>
          </a:p>
          <a:p>
            <a:pPr fontAlgn="auto">
              <a:spcBef>
                <a:spcPts val="0"/>
              </a:spcBef>
              <a:spcAft>
                <a:spcPts val="0"/>
              </a:spcAft>
            </a:pPr>
            <a:r>
              <a:rPr lang="en-US" dirty="0" smtClean="0">
                <a:solidFill>
                  <a:srgbClr val="C00000"/>
                </a:solidFill>
                <a:latin typeface="Calibri"/>
              </a:rPr>
              <a:t>S3 </a:t>
            </a:r>
            <a:r>
              <a:rPr lang="en-US" dirty="0">
                <a:solidFill>
                  <a:srgbClr val="C00000"/>
                </a:solidFill>
                <a:latin typeface="Calibri"/>
              </a:rPr>
              <a:t>= Int</a:t>
            </a:r>
            <a:r>
              <a:rPr lang="sk-SK" dirty="0" smtClean="0">
                <a:solidFill>
                  <a:srgbClr val="008000"/>
                </a:solidFill>
                <a:latin typeface="Calibri"/>
              </a:rPr>
              <a:t/>
            </a:r>
            <a:br>
              <a:rPr lang="sk-SK" dirty="0" smtClean="0">
                <a:solidFill>
                  <a:srgbClr val="008000"/>
                </a:solidFill>
                <a:latin typeface="Calibri"/>
              </a:rPr>
            </a:br>
            <a:endParaRPr lang="en-US" dirty="0" smtClean="0">
              <a:solidFill>
                <a:srgbClr val="008000"/>
              </a:solidFill>
              <a:latin typeface="Calibri"/>
            </a:endParaRPr>
          </a:p>
        </p:txBody>
      </p:sp>
      <p:sp>
        <p:nvSpPr>
          <p:cNvPr id="6" name="TextBox 5"/>
          <p:cNvSpPr txBox="1"/>
          <p:nvPr/>
        </p:nvSpPr>
        <p:spPr>
          <a:xfrm>
            <a:off x="7022707" y="1986300"/>
            <a:ext cx="2207920" cy="1938992"/>
          </a:xfrm>
          <a:prstGeom prst="rect">
            <a:avLst/>
          </a:prstGeom>
          <a:noFill/>
        </p:spPr>
        <p:txBody>
          <a:bodyPr wrap="square" rtlCol="0">
            <a:spAutoFit/>
          </a:bodyPr>
          <a:lstStyle/>
          <a:p>
            <a:pPr fontAlgn="auto">
              <a:spcBef>
                <a:spcPts val="0"/>
              </a:spcBef>
              <a:spcAft>
                <a:spcPts val="0"/>
              </a:spcAft>
            </a:pPr>
            <a:r>
              <a:rPr lang="sk-SK" dirty="0" smtClean="0">
                <a:solidFill>
                  <a:srgbClr val="C00000"/>
                </a:solidFill>
                <a:latin typeface="Calibri"/>
              </a:rPr>
              <a:t>TD</a:t>
            </a:r>
            <a:r>
              <a:rPr lang="en-US" dirty="0" smtClean="0">
                <a:solidFill>
                  <a:srgbClr val="C00000"/>
                </a:solidFill>
                <a:latin typeface="Calibri"/>
              </a:rPr>
              <a:t> = </a:t>
            </a:r>
            <a:r>
              <a:rPr lang="en-US" dirty="0"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S1</a:t>
            </a:r>
            <a:r>
              <a:rPr lang="en-US" dirty="0" smtClean="0">
                <a:solidFill>
                  <a:srgbClr val="C00000"/>
                </a:solidFill>
                <a:latin typeface="Calibri"/>
              </a:rPr>
              <a:t> </a:t>
            </a:r>
            <a:r>
              <a:rPr lang="en-US" dirty="0" smtClean="0">
                <a:solidFill>
                  <a:srgbClr val="C00000"/>
                </a:solidFill>
                <a:latin typeface="Calibri"/>
              </a:rPr>
              <a:t>= </a:t>
            </a:r>
            <a:r>
              <a:rPr lang="en-US" dirty="0"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C00000"/>
                </a:solidFill>
                <a:latin typeface="Calibri"/>
              </a:rPr>
              <a:t>S2 = </a:t>
            </a:r>
            <a:r>
              <a:rPr lang="en-US" dirty="0"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TH </a:t>
            </a:r>
            <a:r>
              <a:rPr lang="en-US" dirty="0" smtClean="0">
                <a:solidFill>
                  <a:srgbClr val="C00000"/>
                </a:solidFill>
                <a:latin typeface="Calibri"/>
              </a:rPr>
              <a:t>= (Int =&gt; </a:t>
            </a:r>
            <a:r>
              <a:rPr lang="en-US" dirty="0" smtClean="0">
                <a:solidFill>
                  <a:srgbClr val="C00000"/>
                </a:solidFill>
                <a:latin typeface="Calibri"/>
              </a:rPr>
              <a:t>Int</a:t>
            </a:r>
            <a:r>
              <a:rPr lang="en-US" dirty="0" smtClean="0">
                <a:solidFill>
                  <a:srgbClr val="C00000"/>
                </a:solidFill>
                <a:latin typeface="Calibri"/>
              </a:rPr>
              <a:t>)</a:t>
            </a:r>
            <a:endParaRPr lang="en-US" dirty="0">
              <a:solidFill>
                <a:srgbClr val="C00000"/>
              </a:solidFill>
              <a:latin typeface="Calibri"/>
            </a:endParaRPr>
          </a:p>
        </p:txBody>
      </p:sp>
      <p:sp>
        <p:nvSpPr>
          <p:cNvPr id="7" name="TextBox 6"/>
          <p:cNvSpPr txBox="1"/>
          <p:nvPr/>
        </p:nvSpPr>
        <p:spPr>
          <a:xfrm>
            <a:off x="5694888" y="2326769"/>
            <a:ext cx="1141670" cy="830997"/>
          </a:xfrm>
          <a:prstGeom prst="rect">
            <a:avLst/>
          </a:prstGeom>
          <a:noFill/>
        </p:spPr>
        <p:txBody>
          <a:bodyPr wrap="square" rtlCol="0">
            <a:spAutoFit/>
          </a:bodyPr>
          <a:lstStyle/>
          <a:p>
            <a:pPr fontAlgn="auto">
              <a:spcBef>
                <a:spcPts val="0"/>
              </a:spcBef>
              <a:spcAft>
                <a:spcPts val="0"/>
              </a:spcAft>
            </a:pP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TG = Int</a:t>
            </a:r>
            <a:endParaRPr lang="en-US" dirty="0">
              <a:solidFill>
                <a:srgbClr val="C00000"/>
              </a:solidFill>
              <a:latin typeface="Calibri"/>
            </a:endParaRPr>
          </a:p>
        </p:txBody>
      </p:sp>
      <p:sp>
        <p:nvSpPr>
          <p:cNvPr id="8" name="TextBox 7"/>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endParaRPr lang="en-US" dirty="0" smtClean="0">
              <a:solidFill>
                <a:srgbClr val="002060"/>
              </a:solidFill>
              <a:latin typeface="Calibri"/>
            </a:endParaRPr>
          </a:p>
          <a:p>
            <a:pPr fontAlgn="auto">
              <a:spcBef>
                <a:spcPts val="0"/>
              </a:spcBef>
              <a:spcAft>
                <a:spcPts val="0"/>
              </a:spcAft>
            </a:pPr>
            <a:r>
              <a:rPr lang="en-US" dirty="0" smtClean="0">
                <a:solidFill>
                  <a:srgbClr val="C00000"/>
                </a:solidFill>
                <a:latin typeface="Calibri"/>
              </a:rPr>
              <a:t>TF = Int</a:t>
            </a:r>
          </a:p>
          <a:p>
            <a:pPr fontAlgn="auto">
              <a:spcBef>
                <a:spcPts val="0"/>
              </a:spcBef>
              <a:spcAft>
                <a:spcPts val="0"/>
              </a:spcAft>
            </a:pPr>
            <a:r>
              <a:rPr lang="en-US" dirty="0" smtClean="0">
                <a:solidFill>
                  <a:srgbClr val="C00000"/>
                </a:solidFill>
                <a:latin typeface="Calibri"/>
              </a:rPr>
              <a:t>TE = Int</a:t>
            </a:r>
            <a:endParaRPr lang="en-US" dirty="0">
              <a:solidFill>
                <a:srgbClr val="C00000"/>
              </a:solidFill>
              <a:latin typeface="Calibri"/>
            </a:endParaRPr>
          </a:p>
        </p:txBody>
      </p:sp>
      <p:sp>
        <p:nvSpPr>
          <p:cNvPr id="10" name="TextBox 9"/>
          <p:cNvSpPr txBox="1"/>
          <p:nvPr/>
        </p:nvSpPr>
        <p:spPr>
          <a:xfrm>
            <a:off x="502574" y="3292843"/>
            <a:ext cx="4069425" cy="1200329"/>
          </a:xfrm>
          <a:prstGeom prst="rect">
            <a:avLst/>
          </a:prstGeom>
          <a:noFill/>
        </p:spPr>
        <p:txBody>
          <a:bodyPr wrap="square" rtlCol="0">
            <a:spAutoFit/>
          </a:bodyPr>
          <a:lstStyle/>
          <a:p>
            <a:pPr fontAlgn="auto">
              <a:spcBef>
                <a:spcPts val="0"/>
              </a:spcBef>
              <a:spcAft>
                <a:spcPts val="0"/>
              </a:spcAft>
            </a:pPr>
            <a:r>
              <a:rPr lang="en-US" b="1" dirty="0" smtClean="0">
                <a:latin typeface="Calibri"/>
              </a:rPr>
              <a:t>1) If left side is a variable, </a:t>
            </a:r>
            <a:r>
              <a:rPr lang="en-US" b="1" dirty="0" smtClean="0">
                <a:latin typeface="Calibri"/>
              </a:rPr>
              <a:t>replace left </a:t>
            </a:r>
            <a:r>
              <a:rPr lang="en-US" b="1" dirty="0" smtClean="0">
                <a:latin typeface="Calibri"/>
              </a:rPr>
              <a:t>side by right </a:t>
            </a:r>
            <a:r>
              <a:rPr lang="en-US" b="1" dirty="0" smtClean="0">
                <a:latin typeface="Calibri"/>
              </a:rPr>
              <a:t>everywhere (RHS can be any)</a:t>
            </a:r>
            <a:endParaRPr lang="en-US" b="1" dirty="0" smtClean="0">
              <a:latin typeface="Calibri"/>
            </a:endParaRPr>
          </a:p>
        </p:txBody>
      </p:sp>
      <p:sp>
        <p:nvSpPr>
          <p:cNvPr id="11" name="Rectangle 10"/>
          <p:cNvSpPr/>
          <p:nvPr/>
        </p:nvSpPr>
        <p:spPr>
          <a:xfrm>
            <a:off x="512199" y="4541297"/>
            <a:ext cx="3588163" cy="1200329"/>
          </a:xfrm>
          <a:prstGeom prst="rect">
            <a:avLst/>
          </a:prstGeom>
        </p:spPr>
        <p:txBody>
          <a:bodyPr wrap="square">
            <a:spAutoFit/>
          </a:bodyPr>
          <a:lstStyle/>
          <a:p>
            <a:pPr fontAlgn="auto">
              <a:spcBef>
                <a:spcPts val="0"/>
              </a:spcBef>
              <a:spcAft>
                <a:spcPts val="0"/>
              </a:spcAft>
            </a:pPr>
            <a:r>
              <a:rPr lang="en-US" b="1" dirty="0">
                <a:latin typeface="Calibri"/>
              </a:rPr>
              <a:t>2) if right side is a variable, swap left and </a:t>
            </a:r>
            <a:r>
              <a:rPr lang="en-US" b="1" dirty="0" smtClean="0">
                <a:latin typeface="Calibri"/>
              </a:rPr>
              <a:t>right </a:t>
            </a:r>
            <a:br>
              <a:rPr lang="en-US" b="1" dirty="0" smtClean="0">
                <a:latin typeface="Calibri"/>
              </a:rPr>
            </a:br>
            <a:r>
              <a:rPr lang="en-US" b="1" dirty="0" smtClean="0">
                <a:latin typeface="Calibri"/>
              </a:rPr>
              <a:t>(so you can apply 1) again</a:t>
            </a:r>
            <a:endParaRPr lang="en-US" b="1" dirty="0">
              <a:latin typeface="Calibri"/>
            </a:endParaRPr>
          </a:p>
        </p:txBody>
      </p:sp>
      <p:sp>
        <p:nvSpPr>
          <p:cNvPr id="12" name="Rectangle 11"/>
          <p:cNvSpPr/>
          <p:nvPr/>
        </p:nvSpPr>
        <p:spPr>
          <a:xfrm>
            <a:off x="502574" y="5793166"/>
            <a:ext cx="4603756" cy="461665"/>
          </a:xfrm>
          <a:prstGeom prst="rect">
            <a:avLst/>
          </a:prstGeom>
        </p:spPr>
        <p:txBody>
          <a:bodyPr wrap="square">
            <a:spAutoFit/>
          </a:bodyPr>
          <a:lstStyle/>
          <a:p>
            <a:pPr fontAlgn="auto">
              <a:spcBef>
                <a:spcPts val="0"/>
              </a:spcBef>
              <a:spcAft>
                <a:spcPts val="0"/>
              </a:spcAft>
            </a:pPr>
            <a:r>
              <a:rPr lang="en-US" b="1" dirty="0" smtClean="0">
                <a:latin typeface="Calibri"/>
              </a:rPr>
              <a:t>3) delete equations of form T=T</a:t>
            </a:r>
            <a:endParaRPr lang="en-US" b="1" dirty="0">
              <a:latin typeface="Calibri"/>
            </a:endParaRPr>
          </a:p>
        </p:txBody>
      </p:sp>
      <p:sp>
        <p:nvSpPr>
          <p:cNvPr id="9" name="Rectangle 8"/>
          <p:cNvSpPr/>
          <p:nvPr/>
        </p:nvSpPr>
        <p:spPr>
          <a:xfrm>
            <a:off x="6029220" y="6245206"/>
            <a:ext cx="2604880" cy="461665"/>
          </a:xfrm>
          <a:prstGeom prst="rect">
            <a:avLst/>
          </a:prstGeom>
        </p:spPr>
        <p:txBody>
          <a:bodyPr wrap="none">
            <a:spAutoFit/>
          </a:bodyPr>
          <a:lstStyle/>
          <a:p>
            <a:pPr lvl="0" fontAlgn="auto">
              <a:spcBef>
                <a:spcPts val="0"/>
              </a:spcBef>
              <a:spcAft>
                <a:spcPts val="0"/>
              </a:spcAft>
            </a:pPr>
            <a:r>
              <a:rPr lang="en-US" dirty="0" smtClean="0">
                <a:solidFill>
                  <a:srgbClr val="008000"/>
                </a:solidFill>
                <a:latin typeface="Calibri"/>
              </a:rPr>
              <a:t>Int = Int       Int = Int</a:t>
            </a:r>
            <a:endParaRPr lang="en-US" dirty="0">
              <a:solidFill>
                <a:srgbClr val="008000"/>
              </a:solidFill>
              <a:latin typeface="Calibri"/>
            </a:endParaRPr>
          </a:p>
        </p:txBody>
      </p:sp>
      <p:sp>
        <p:nvSpPr>
          <p:cNvPr id="14" name="Rectangle 13"/>
          <p:cNvSpPr/>
          <p:nvPr/>
        </p:nvSpPr>
        <p:spPr>
          <a:xfrm>
            <a:off x="4854481" y="2326769"/>
            <a:ext cx="2093009" cy="461665"/>
          </a:xfrm>
          <a:prstGeom prst="rect">
            <a:avLst/>
          </a:prstGeom>
        </p:spPr>
        <p:txBody>
          <a:bodyPr wrap="none">
            <a:spAutoFit/>
          </a:bodyPr>
          <a:lstStyle/>
          <a:p>
            <a:r>
              <a:rPr lang="en-US" dirty="0" smtClean="0">
                <a:solidFill>
                  <a:srgbClr val="C00000"/>
                </a:solidFill>
                <a:latin typeface="Calibri"/>
              </a:rPr>
              <a:t>TC = (Int =&gt; Int)</a:t>
            </a:r>
            <a:endParaRPr lang="en-US" dirty="0"/>
          </a:p>
        </p:txBody>
      </p:sp>
      <p:sp>
        <p:nvSpPr>
          <p:cNvPr id="15" name="Rectangle 14"/>
          <p:cNvSpPr/>
          <p:nvPr/>
        </p:nvSpPr>
        <p:spPr>
          <a:xfrm>
            <a:off x="502574" y="6270887"/>
            <a:ext cx="4603756" cy="461665"/>
          </a:xfrm>
          <a:prstGeom prst="rect">
            <a:avLst/>
          </a:prstGeom>
        </p:spPr>
        <p:txBody>
          <a:bodyPr wrap="square">
            <a:spAutoFit/>
          </a:bodyPr>
          <a:lstStyle/>
          <a:p>
            <a:pPr fontAlgn="auto">
              <a:spcBef>
                <a:spcPts val="0"/>
              </a:spcBef>
              <a:spcAft>
                <a:spcPts val="0"/>
              </a:spcAft>
            </a:pPr>
            <a:r>
              <a:rPr lang="en-US" b="1" dirty="0">
                <a:latin typeface="Calibri"/>
              </a:rPr>
              <a:t>4</a:t>
            </a:r>
            <a:r>
              <a:rPr lang="en-US" b="1" dirty="0" smtClean="0">
                <a:latin typeface="Calibri"/>
              </a:rPr>
              <a:t>) decompose complex types</a:t>
            </a:r>
            <a:endParaRPr lang="en-US" b="1" dirty="0">
              <a:latin typeface="Calibri"/>
            </a:endParaRPr>
          </a:p>
        </p:txBody>
      </p:sp>
    </p:spTree>
    <p:extLst>
      <p:ext uri="{BB962C8B-B14F-4D97-AF65-F5344CB8AC3E}">
        <p14:creationId xmlns:p14="http://schemas.microsoft.com/office/powerpoint/2010/main" val="75136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554" y="179158"/>
            <a:ext cx="8783446" cy="1143000"/>
          </a:xfrm>
        </p:spPr>
        <p:txBody>
          <a:bodyPr>
            <a:normAutofit/>
          </a:bodyPr>
          <a:lstStyle/>
          <a:p>
            <a:pPr algn="l"/>
            <a:r>
              <a:rPr lang="en-US" sz="4000" dirty="0" smtClean="0"/>
              <a:t>Substitute back solution into the program</a:t>
            </a:r>
            <a:endParaRPr lang="en-US" sz="4000" dirty="0"/>
          </a:p>
        </p:txBody>
      </p:sp>
      <p:sp>
        <p:nvSpPr>
          <p:cNvPr id="7" name="Content Placeholder 2"/>
          <p:cNvSpPr txBox="1">
            <a:spLocks/>
          </p:cNvSpPr>
          <p:nvPr/>
        </p:nvSpPr>
        <p:spPr>
          <a:xfrm>
            <a:off x="94583" y="1322158"/>
            <a:ext cx="8525842" cy="53709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2200" b="1" dirty="0" smtClean="0">
                <a:solidFill>
                  <a:prstClr val="black"/>
                </a:solidFill>
                <a:latin typeface="Courier New"/>
                <a:cs typeface="Courier New"/>
              </a:rPr>
              <a:t>object</a:t>
            </a:r>
            <a:r>
              <a:rPr lang="en-US" sz="2200" dirty="0" smtClean="0">
                <a:solidFill>
                  <a:prstClr val="black"/>
                </a:solidFill>
                <a:latin typeface="Courier New"/>
                <a:cs typeface="Courier New"/>
              </a:rPr>
              <a:t> Main {</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a</a:t>
            </a:r>
            <a:r>
              <a:rPr lang="en-US" sz="2200" b="1" dirty="0" smtClean="0">
                <a:solidFill>
                  <a:srgbClr val="C0504D"/>
                </a:solidFill>
                <a:latin typeface="Courier New"/>
                <a:cs typeface="Courier New"/>
              </a:rPr>
              <a:t>: TA</a:t>
            </a:r>
            <a:r>
              <a:rPr lang="en-US" sz="2200" dirty="0" smtClean="0">
                <a:solidFill>
                  <a:prstClr val="black"/>
                </a:solidFill>
                <a:latin typeface="Courier New"/>
                <a:cs typeface="Courier New"/>
              </a:rPr>
              <a:t> = 2 * 3</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b</a:t>
            </a:r>
            <a:r>
              <a:rPr lang="en-US" sz="2200" b="1" dirty="0" smtClean="0">
                <a:solidFill>
                  <a:srgbClr val="C0504D"/>
                </a:solidFill>
                <a:latin typeface="Courier New"/>
                <a:cs typeface="Courier New"/>
              </a:rPr>
              <a:t>: TB</a:t>
            </a:r>
            <a:r>
              <a:rPr lang="en-US" sz="2200" dirty="0" smtClean="0">
                <a:solidFill>
                  <a:prstClr val="black"/>
                </a:solidFill>
                <a:latin typeface="Courier New"/>
                <a:cs typeface="Courier New"/>
              </a:rPr>
              <a:t> = a &lt; 2</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c</a:t>
            </a:r>
            <a:r>
              <a:rPr lang="en-US" sz="2200" b="1" dirty="0" smtClean="0">
                <a:solidFill>
                  <a:srgbClr val="C0504D"/>
                </a:solidFill>
                <a:latin typeface="Courier New"/>
                <a:cs typeface="Courier New"/>
              </a:rPr>
              <a:t>: TC</a:t>
            </a:r>
            <a:r>
              <a:rPr lang="en-US" sz="2200" dirty="0" smtClean="0">
                <a:solidFill>
                  <a:prstClr val="black"/>
                </a:solidFill>
                <a:latin typeface="Courier New"/>
                <a:cs typeface="Courier New"/>
              </a:rPr>
              <a:t> = </a:t>
            </a:r>
            <a:r>
              <a:rPr lang="en-US" sz="2200" dirty="0" err="1" smtClean="0">
                <a:solidFill>
                  <a:prstClr val="black"/>
                </a:solidFill>
                <a:latin typeface="Courier New"/>
                <a:cs typeface="Courier New"/>
              </a:rPr>
              <a:t>sumOfSquares</a:t>
            </a:r>
            <a:r>
              <a:rPr lang="en-US" sz="2200" dirty="0" smtClean="0">
                <a:solidFill>
                  <a:prstClr val="black"/>
                </a:solidFill>
                <a:latin typeface="Courier New"/>
                <a:cs typeface="Courier New"/>
              </a:rPr>
              <a:t>(a: TA)</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err="1" smtClean="0">
                <a:solidFill>
                  <a:prstClr val="black"/>
                </a:solidFill>
                <a:latin typeface="Courier New"/>
                <a:cs typeface="Courier New"/>
              </a:rPr>
              <a:t>val</a:t>
            </a:r>
            <a:r>
              <a:rPr lang="en-US" sz="2200" dirty="0" smtClean="0">
                <a:solidFill>
                  <a:prstClr val="black"/>
                </a:solidFill>
                <a:latin typeface="Courier New"/>
                <a:cs typeface="Courier New"/>
              </a:rPr>
              <a:t> d</a:t>
            </a:r>
            <a:r>
              <a:rPr lang="en-US" sz="2200" b="1" dirty="0" smtClean="0">
                <a:solidFill>
                  <a:srgbClr val="C0504D"/>
                </a:solidFill>
                <a:latin typeface="Courier New"/>
                <a:cs typeface="Courier New"/>
              </a:rPr>
              <a:t>: TD</a:t>
            </a:r>
            <a:r>
              <a:rPr lang="en-US" sz="2200" dirty="0" smtClean="0">
                <a:solidFill>
                  <a:prstClr val="black"/>
                </a:solidFill>
                <a:latin typeface="Courier New"/>
                <a:cs typeface="Courier New"/>
              </a:rPr>
              <a:t> = </a:t>
            </a:r>
          </a:p>
          <a:p>
            <a:pPr marL="0" indent="0" fontAlgn="auto">
              <a:spcAft>
                <a:spcPts val="0"/>
              </a:spcAft>
              <a:buFont typeface="Arial"/>
              <a:buNone/>
            </a:pPr>
            <a:r>
              <a:rPr lang="en-US" sz="2200" b="1" dirty="0">
                <a:solidFill>
                  <a:prstClr val="black"/>
                </a:solidFill>
                <a:latin typeface="Courier New"/>
                <a:cs typeface="Courier New"/>
              </a:rPr>
              <a:t>	</a:t>
            </a:r>
            <a:r>
              <a:rPr lang="en-US" sz="2200" b="1" dirty="0" smtClean="0">
                <a:solidFill>
                  <a:prstClr val="black"/>
                </a:solidFill>
                <a:latin typeface="Courier New"/>
                <a:cs typeface="Courier New"/>
              </a:rPr>
              <a:t>if</a:t>
            </a:r>
            <a:r>
              <a:rPr lang="en-US" sz="2200" dirty="0" smtClean="0">
                <a:solidFill>
                  <a:prstClr val="black"/>
                </a:solidFill>
                <a:latin typeface="Courier New"/>
                <a:cs typeface="Courier New"/>
              </a:rPr>
              <a:t>(b) c(3)</a:t>
            </a:r>
            <a:r>
              <a:rPr lang="en-US" sz="2200" b="1" dirty="0" smtClean="0">
                <a:solidFill>
                  <a:srgbClr val="C0504D"/>
                </a:solidFill>
                <a:latin typeface="Courier New"/>
                <a:cs typeface="Courier New"/>
              </a:rPr>
              <a:t>: S1 </a:t>
            </a:r>
            <a:r>
              <a:rPr lang="en-US" sz="2200" b="1" dirty="0" smtClean="0">
                <a:solidFill>
                  <a:prstClr val="black"/>
                </a:solidFill>
                <a:latin typeface="Courier New"/>
                <a:cs typeface="Courier New"/>
              </a:rPr>
              <a:t>else</a:t>
            </a:r>
            <a:r>
              <a:rPr lang="en-US" sz="2200" dirty="0" smtClean="0">
                <a:solidFill>
                  <a:prstClr val="black"/>
                </a:solidFill>
                <a:latin typeface="Courier New"/>
                <a:cs typeface="Courier New"/>
              </a:rPr>
              <a:t> square(a)</a:t>
            </a:r>
            <a:r>
              <a:rPr lang="en-US" sz="2200" b="1" dirty="0" smtClean="0">
                <a:solidFill>
                  <a:srgbClr val="C0504D"/>
                </a:solidFill>
                <a:latin typeface="Courier New"/>
                <a:cs typeface="Courier New"/>
              </a:rPr>
              <a:t>: S2 </a:t>
            </a:r>
          </a:p>
          <a:p>
            <a:pPr marL="0" indent="0" fontAlgn="auto">
              <a:spcAft>
                <a:spcPts val="0"/>
              </a:spcAft>
              <a:buFont typeface="Arial"/>
              <a:buNone/>
            </a:pPr>
            <a:r>
              <a:rPr lang="en-US" sz="2200" dirty="0" smtClean="0">
                <a:solidFill>
                  <a:prstClr val="black"/>
                </a:solidFill>
                <a:latin typeface="Courier New"/>
                <a:cs typeface="Courier New"/>
              </a:rPr>
              <a:t>}</a:t>
            </a:r>
          </a:p>
          <a:p>
            <a:pPr marL="0" indent="0" fontAlgn="auto">
              <a:spcAft>
                <a:spcPts val="0"/>
              </a:spcAft>
              <a:buFont typeface="Arial"/>
              <a:buNone/>
            </a:pPr>
            <a:endParaRPr lang="en-US" sz="2200" dirty="0" smtClean="0">
              <a:solidFill>
                <a:prstClr val="black"/>
              </a:solidFill>
              <a:latin typeface="Courier New"/>
              <a:cs typeface="Courier New"/>
            </a:endParaRPr>
          </a:p>
          <a:p>
            <a:pPr marL="0" indent="0" fontAlgn="auto">
              <a:spcAft>
                <a:spcPts val="0"/>
              </a:spcAft>
              <a:buFont typeface="Arial"/>
              <a:buNone/>
            </a:pPr>
            <a:r>
              <a:rPr lang="en-US" sz="2200" b="1" dirty="0" err="1" smtClean="0">
                <a:solidFill>
                  <a:prstClr val="black"/>
                </a:solidFill>
                <a:latin typeface="Courier New"/>
                <a:cs typeface="Courier New"/>
              </a:rPr>
              <a:t>def</a:t>
            </a:r>
            <a:r>
              <a:rPr lang="en-US" sz="2200" b="1" dirty="0" smtClean="0">
                <a:solidFill>
                  <a:prstClr val="black"/>
                </a:solidFill>
                <a:latin typeface="Courier New"/>
                <a:cs typeface="Courier New"/>
              </a:rPr>
              <a:t> </a:t>
            </a:r>
            <a:r>
              <a:rPr lang="en-US" sz="2200" dirty="0" smtClean="0">
                <a:solidFill>
                  <a:prstClr val="black"/>
                </a:solidFill>
                <a:latin typeface="Courier New"/>
                <a:cs typeface="Courier New"/>
              </a:rPr>
              <a:t>square(x</a:t>
            </a:r>
            <a:r>
              <a:rPr lang="en-US" sz="2200" b="1" dirty="0" smtClean="0">
                <a:solidFill>
                  <a:srgbClr val="C0504D"/>
                </a:solidFill>
                <a:latin typeface="Courier New"/>
                <a:cs typeface="Courier New"/>
              </a:rPr>
              <a:t>: TE</a:t>
            </a:r>
            <a:r>
              <a:rPr lang="en-US" sz="2200" dirty="0" smtClean="0">
                <a:solidFill>
                  <a:prstClr val="black"/>
                </a:solidFill>
                <a:latin typeface="Courier New"/>
                <a:cs typeface="Courier New"/>
              </a:rPr>
              <a:t>)</a:t>
            </a:r>
            <a:r>
              <a:rPr lang="en-US" sz="2200" b="1" dirty="0" smtClean="0">
                <a:solidFill>
                  <a:srgbClr val="C0504D"/>
                </a:solidFill>
                <a:latin typeface="Courier New"/>
                <a:cs typeface="Courier New"/>
              </a:rPr>
              <a:t>: TF</a:t>
            </a:r>
            <a:r>
              <a:rPr lang="en-US" sz="2200" dirty="0" smtClean="0">
                <a:solidFill>
                  <a:prstClr val="black"/>
                </a:solidFill>
                <a:latin typeface="Courier New"/>
                <a:cs typeface="Courier New"/>
              </a:rPr>
              <a:t> = x * x</a:t>
            </a:r>
          </a:p>
          <a:p>
            <a:pPr marL="0" indent="0" fontAlgn="auto">
              <a:spcAft>
                <a:spcPts val="0"/>
              </a:spcAft>
              <a:buFont typeface="Arial"/>
              <a:buNone/>
            </a:pPr>
            <a:endParaRPr lang="en-US" sz="2200" dirty="0" smtClean="0">
              <a:solidFill>
                <a:prstClr val="black"/>
              </a:solidFill>
              <a:latin typeface="Courier New"/>
              <a:cs typeface="Courier New"/>
            </a:endParaRPr>
          </a:p>
          <a:p>
            <a:pPr marL="0" indent="0" fontAlgn="auto">
              <a:spcAft>
                <a:spcPts val="0"/>
              </a:spcAft>
              <a:buFont typeface="Arial"/>
              <a:buNone/>
            </a:pPr>
            <a:r>
              <a:rPr lang="en-US" sz="2200" b="1" dirty="0" err="1" smtClean="0">
                <a:solidFill>
                  <a:prstClr val="black"/>
                </a:solidFill>
                <a:latin typeface="Courier New"/>
                <a:cs typeface="Courier New"/>
              </a:rPr>
              <a:t>def</a:t>
            </a:r>
            <a:r>
              <a:rPr lang="en-US" sz="2200" dirty="0" smtClean="0">
                <a:solidFill>
                  <a:prstClr val="black"/>
                </a:solidFill>
                <a:latin typeface="Courier New"/>
                <a:cs typeface="Courier New"/>
              </a:rPr>
              <a:t> </a:t>
            </a:r>
            <a:r>
              <a:rPr lang="en-US" sz="2200" dirty="0" err="1" smtClean="0">
                <a:solidFill>
                  <a:prstClr val="black"/>
                </a:solidFill>
                <a:latin typeface="Courier New"/>
                <a:cs typeface="Courier New"/>
              </a:rPr>
              <a:t>sumOfSquares</a:t>
            </a:r>
            <a:r>
              <a:rPr lang="en-US" sz="2200" dirty="0" smtClean="0">
                <a:solidFill>
                  <a:prstClr val="black"/>
                </a:solidFill>
                <a:latin typeface="Courier New"/>
                <a:cs typeface="Courier New"/>
              </a:rPr>
              <a:t>(x</a:t>
            </a:r>
            <a:r>
              <a:rPr lang="en-US" sz="2200" b="1" dirty="0" smtClean="0">
                <a:solidFill>
                  <a:srgbClr val="C0504D"/>
                </a:solidFill>
                <a:latin typeface="Courier New"/>
                <a:cs typeface="Courier New"/>
              </a:rPr>
              <a:t>: TG</a:t>
            </a:r>
            <a:r>
              <a:rPr lang="en-US" sz="2200" dirty="0" smtClean="0">
                <a:solidFill>
                  <a:prstClr val="black"/>
                </a:solidFill>
                <a:latin typeface="Courier New"/>
                <a:cs typeface="Courier New"/>
              </a:rPr>
              <a:t>)</a:t>
            </a:r>
            <a:r>
              <a:rPr lang="en-US" sz="2200" b="1" dirty="0" smtClean="0">
                <a:solidFill>
                  <a:srgbClr val="C0504D"/>
                </a:solidFill>
                <a:latin typeface="Courier New"/>
                <a:cs typeface="Courier New"/>
              </a:rPr>
              <a:t>: TH</a:t>
            </a:r>
            <a:r>
              <a:rPr lang="en-US" sz="2200" dirty="0" smtClean="0">
                <a:solidFill>
                  <a:prstClr val="black"/>
                </a:solidFill>
                <a:latin typeface="Courier New"/>
                <a:cs typeface="Courier New"/>
              </a:rPr>
              <a:t> = {</a:t>
            </a:r>
          </a:p>
          <a:p>
            <a:pPr marL="0" indent="0" fontAlgn="auto">
              <a:spcAft>
                <a:spcPts val="0"/>
              </a:spcAft>
              <a:buFont typeface="Arial"/>
              <a:buNone/>
            </a:pPr>
            <a:r>
              <a:rPr lang="en-US" sz="2200" dirty="0" smtClean="0">
                <a:solidFill>
                  <a:prstClr val="black"/>
                </a:solidFill>
                <a:latin typeface="Courier New"/>
                <a:cs typeface="Courier New"/>
              </a:rPr>
              <a:t>  (y</a:t>
            </a:r>
            <a:r>
              <a:rPr lang="en-US" sz="2200" b="1" dirty="0" smtClean="0">
                <a:solidFill>
                  <a:srgbClr val="C0504D"/>
                </a:solidFill>
                <a:latin typeface="Courier New"/>
                <a:cs typeface="Courier New"/>
              </a:rPr>
              <a:t>: TI</a:t>
            </a:r>
            <a:r>
              <a:rPr lang="en-US" sz="2200" dirty="0" smtClean="0">
                <a:solidFill>
                  <a:prstClr val="black"/>
                </a:solidFill>
                <a:latin typeface="Courier New"/>
                <a:cs typeface="Courier New"/>
              </a:rPr>
              <a:t>) =&gt; </a:t>
            </a:r>
            <a:r>
              <a:rPr lang="en-US" sz="2200" b="1" dirty="0" smtClean="0">
                <a:solidFill>
                  <a:srgbClr val="C0504D"/>
                </a:solidFill>
                <a:latin typeface="Courier New"/>
                <a:cs typeface="Courier New"/>
              </a:rPr>
              <a:t>(</a:t>
            </a:r>
            <a:r>
              <a:rPr lang="en-US" sz="2200" dirty="0" smtClean="0">
                <a:solidFill>
                  <a:prstClr val="black"/>
                </a:solidFill>
                <a:latin typeface="Courier New"/>
                <a:cs typeface="Courier New"/>
              </a:rPr>
              <a:t>square(x) + square(y)</a:t>
            </a:r>
            <a:r>
              <a:rPr lang="en-US" sz="2200" b="1" dirty="0" smtClean="0">
                <a:solidFill>
                  <a:srgbClr val="C0504D"/>
                </a:solidFill>
                <a:latin typeface="Courier New"/>
                <a:cs typeface="Courier New"/>
              </a:rPr>
              <a:t>): S3</a:t>
            </a:r>
            <a:endParaRPr lang="en-US" sz="2200" dirty="0" smtClean="0">
              <a:solidFill>
                <a:prstClr val="black"/>
              </a:solidFill>
              <a:latin typeface="Courier New"/>
              <a:cs typeface="Courier New"/>
            </a:endParaRPr>
          </a:p>
          <a:p>
            <a:pPr marL="0" indent="0" fontAlgn="auto">
              <a:spcAft>
                <a:spcPts val="0"/>
              </a:spcAft>
              <a:buFont typeface="Arial"/>
              <a:buNone/>
            </a:pPr>
            <a:r>
              <a:rPr lang="en-US" sz="2200" dirty="0" smtClean="0">
                <a:solidFill>
                  <a:prstClr val="black"/>
                </a:solidFill>
                <a:latin typeface="Courier New"/>
                <a:cs typeface="Courier New"/>
              </a:rPr>
              <a:t>}</a:t>
            </a:r>
            <a:endParaRPr lang="en-US" sz="2200" dirty="0">
              <a:solidFill>
                <a:prstClr val="black"/>
              </a:solidFill>
              <a:latin typeface="Courier New"/>
              <a:cs typeface="Courier New"/>
            </a:endParaRPr>
          </a:p>
        </p:txBody>
      </p:sp>
      <p:sp>
        <p:nvSpPr>
          <p:cNvPr id="9" name="TextBox 8"/>
          <p:cNvSpPr txBox="1"/>
          <p:nvPr/>
        </p:nvSpPr>
        <p:spPr>
          <a:xfrm>
            <a:off x="4945068" y="1545172"/>
            <a:ext cx="1911833" cy="830997"/>
          </a:xfrm>
          <a:prstGeom prst="rect">
            <a:avLst/>
          </a:prstGeom>
          <a:noFill/>
        </p:spPr>
        <p:txBody>
          <a:bodyPr wrap="square" rtlCol="0">
            <a:spAutoFit/>
          </a:bodyPr>
          <a:lstStyle/>
          <a:p>
            <a:pPr fontAlgn="auto">
              <a:spcBef>
                <a:spcPts val="0"/>
              </a:spcBef>
              <a:spcAft>
                <a:spcPts val="0"/>
              </a:spcAft>
            </a:pPr>
            <a:r>
              <a:rPr lang="en-US" dirty="0" smtClean="0">
                <a:solidFill>
                  <a:srgbClr val="C00000"/>
                </a:solidFill>
                <a:latin typeface="Calibri"/>
              </a:rPr>
              <a:t>TA = </a:t>
            </a:r>
            <a:r>
              <a:rPr lang="en-US" dirty="0" err="1"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TB = Bool</a:t>
            </a:r>
          </a:p>
        </p:txBody>
      </p:sp>
      <p:sp>
        <p:nvSpPr>
          <p:cNvPr id="15" name="TextBox 14"/>
          <p:cNvSpPr txBox="1"/>
          <p:nvPr/>
        </p:nvSpPr>
        <p:spPr>
          <a:xfrm>
            <a:off x="7041956" y="4750518"/>
            <a:ext cx="2082794" cy="1938992"/>
          </a:xfrm>
          <a:prstGeom prst="rect">
            <a:avLst/>
          </a:prstGeom>
          <a:noFill/>
        </p:spPr>
        <p:txBody>
          <a:bodyPr wrap="square" rtlCol="0">
            <a:spAutoFit/>
          </a:bodyPr>
          <a:lstStyle/>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C00000"/>
                </a:solidFill>
                <a:latin typeface="Calibri"/>
              </a:rPr>
              <a:t>TI = Int</a:t>
            </a:r>
            <a:endParaRPr lang="en-US" dirty="0" smtClean="0">
              <a:solidFill>
                <a:srgbClr val="C00000"/>
              </a:solidFill>
              <a:latin typeface="Calibri"/>
            </a:endParaRPr>
          </a:p>
          <a:p>
            <a:pPr fontAlgn="auto">
              <a:spcBef>
                <a:spcPts val="0"/>
              </a:spcBef>
              <a:spcAft>
                <a:spcPts val="0"/>
              </a:spcAft>
            </a:pPr>
            <a:endParaRPr lang="sk-SK" dirty="0" smtClean="0">
              <a:solidFill>
                <a:srgbClr val="008000"/>
              </a:solidFill>
              <a:latin typeface="Calibri"/>
            </a:endParaRPr>
          </a:p>
          <a:p>
            <a:pPr fontAlgn="auto">
              <a:spcBef>
                <a:spcPts val="0"/>
              </a:spcBef>
              <a:spcAft>
                <a:spcPts val="0"/>
              </a:spcAft>
            </a:pPr>
            <a:r>
              <a:rPr lang="en-US" dirty="0" smtClean="0">
                <a:solidFill>
                  <a:srgbClr val="C00000"/>
                </a:solidFill>
                <a:latin typeface="Calibri"/>
              </a:rPr>
              <a:t>S3 </a:t>
            </a:r>
            <a:r>
              <a:rPr lang="en-US" dirty="0">
                <a:solidFill>
                  <a:srgbClr val="C00000"/>
                </a:solidFill>
                <a:latin typeface="Calibri"/>
              </a:rPr>
              <a:t>= Int</a:t>
            </a:r>
            <a:r>
              <a:rPr lang="sk-SK" dirty="0" smtClean="0">
                <a:solidFill>
                  <a:srgbClr val="008000"/>
                </a:solidFill>
                <a:latin typeface="Calibri"/>
              </a:rPr>
              <a:t/>
            </a:r>
            <a:br>
              <a:rPr lang="sk-SK" dirty="0" smtClean="0">
                <a:solidFill>
                  <a:srgbClr val="008000"/>
                </a:solidFill>
                <a:latin typeface="Calibri"/>
              </a:rPr>
            </a:br>
            <a:endParaRPr lang="en-US" dirty="0" smtClean="0">
              <a:solidFill>
                <a:srgbClr val="008000"/>
              </a:solidFill>
              <a:latin typeface="Calibri"/>
            </a:endParaRPr>
          </a:p>
        </p:txBody>
      </p:sp>
      <p:sp>
        <p:nvSpPr>
          <p:cNvPr id="16" name="TextBox 15"/>
          <p:cNvSpPr txBox="1"/>
          <p:nvPr/>
        </p:nvSpPr>
        <p:spPr>
          <a:xfrm>
            <a:off x="7022707" y="1986300"/>
            <a:ext cx="2207920" cy="1938992"/>
          </a:xfrm>
          <a:prstGeom prst="rect">
            <a:avLst/>
          </a:prstGeom>
          <a:noFill/>
        </p:spPr>
        <p:txBody>
          <a:bodyPr wrap="square" rtlCol="0">
            <a:spAutoFit/>
          </a:bodyPr>
          <a:lstStyle/>
          <a:p>
            <a:pPr fontAlgn="auto">
              <a:spcBef>
                <a:spcPts val="0"/>
              </a:spcBef>
              <a:spcAft>
                <a:spcPts val="0"/>
              </a:spcAft>
            </a:pPr>
            <a:r>
              <a:rPr lang="sk-SK" dirty="0" smtClean="0">
                <a:solidFill>
                  <a:srgbClr val="C00000"/>
                </a:solidFill>
                <a:latin typeface="Calibri"/>
              </a:rPr>
              <a:t>TD</a:t>
            </a:r>
            <a:r>
              <a:rPr lang="en-US" dirty="0" smtClean="0">
                <a:solidFill>
                  <a:srgbClr val="C00000"/>
                </a:solidFill>
                <a:latin typeface="Calibri"/>
              </a:rPr>
              <a:t> = </a:t>
            </a:r>
            <a:r>
              <a:rPr lang="en-US" dirty="0"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S1</a:t>
            </a:r>
            <a:r>
              <a:rPr lang="en-US" dirty="0" smtClean="0">
                <a:solidFill>
                  <a:srgbClr val="C00000"/>
                </a:solidFill>
                <a:latin typeface="Calibri"/>
              </a:rPr>
              <a:t> </a:t>
            </a:r>
            <a:r>
              <a:rPr lang="en-US" dirty="0" smtClean="0">
                <a:solidFill>
                  <a:srgbClr val="C00000"/>
                </a:solidFill>
                <a:latin typeface="Calibri"/>
              </a:rPr>
              <a:t>= </a:t>
            </a:r>
            <a:r>
              <a:rPr lang="en-US" dirty="0"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endParaRPr lang="en-US" dirty="0" smtClean="0">
              <a:solidFill>
                <a:srgbClr val="008000"/>
              </a:solidFill>
              <a:latin typeface="Calibri"/>
            </a:endParaRPr>
          </a:p>
          <a:p>
            <a:pPr fontAlgn="auto">
              <a:spcBef>
                <a:spcPts val="0"/>
              </a:spcBef>
              <a:spcAft>
                <a:spcPts val="0"/>
              </a:spcAft>
            </a:pPr>
            <a:r>
              <a:rPr lang="en-US" dirty="0" smtClean="0">
                <a:solidFill>
                  <a:srgbClr val="C00000"/>
                </a:solidFill>
                <a:latin typeface="Calibri"/>
              </a:rPr>
              <a:t>S2 = </a:t>
            </a:r>
            <a:r>
              <a:rPr lang="en-US" dirty="0" smtClean="0">
                <a:solidFill>
                  <a:srgbClr val="C00000"/>
                </a:solidFill>
                <a:latin typeface="Calibri"/>
              </a:rPr>
              <a:t>Int</a:t>
            </a: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TH </a:t>
            </a:r>
            <a:r>
              <a:rPr lang="en-US" dirty="0" smtClean="0">
                <a:solidFill>
                  <a:srgbClr val="C00000"/>
                </a:solidFill>
                <a:latin typeface="Calibri"/>
              </a:rPr>
              <a:t>= (Int =&gt; </a:t>
            </a:r>
            <a:r>
              <a:rPr lang="en-US" dirty="0" smtClean="0">
                <a:solidFill>
                  <a:srgbClr val="C00000"/>
                </a:solidFill>
                <a:latin typeface="Calibri"/>
              </a:rPr>
              <a:t>Int</a:t>
            </a:r>
            <a:r>
              <a:rPr lang="en-US" dirty="0" smtClean="0">
                <a:solidFill>
                  <a:srgbClr val="C00000"/>
                </a:solidFill>
                <a:latin typeface="Calibri"/>
              </a:rPr>
              <a:t>)</a:t>
            </a:r>
            <a:endParaRPr lang="en-US" dirty="0">
              <a:solidFill>
                <a:srgbClr val="C00000"/>
              </a:solidFill>
              <a:latin typeface="Calibri"/>
            </a:endParaRPr>
          </a:p>
        </p:txBody>
      </p:sp>
      <p:sp>
        <p:nvSpPr>
          <p:cNvPr id="17" name="TextBox 16"/>
          <p:cNvSpPr txBox="1"/>
          <p:nvPr/>
        </p:nvSpPr>
        <p:spPr>
          <a:xfrm>
            <a:off x="5694888" y="2326769"/>
            <a:ext cx="1141670" cy="830997"/>
          </a:xfrm>
          <a:prstGeom prst="rect">
            <a:avLst/>
          </a:prstGeom>
          <a:noFill/>
        </p:spPr>
        <p:txBody>
          <a:bodyPr wrap="square" rtlCol="0">
            <a:spAutoFit/>
          </a:bodyPr>
          <a:lstStyle/>
          <a:p>
            <a:pPr fontAlgn="auto">
              <a:spcBef>
                <a:spcPts val="0"/>
              </a:spcBef>
              <a:spcAft>
                <a:spcPts val="0"/>
              </a:spcAft>
            </a:pPr>
            <a:endParaRPr lang="en-US" dirty="0" smtClean="0">
              <a:solidFill>
                <a:srgbClr val="C00000"/>
              </a:solidFill>
              <a:latin typeface="Calibri"/>
            </a:endParaRPr>
          </a:p>
          <a:p>
            <a:pPr fontAlgn="auto">
              <a:spcBef>
                <a:spcPts val="0"/>
              </a:spcBef>
              <a:spcAft>
                <a:spcPts val="0"/>
              </a:spcAft>
            </a:pPr>
            <a:r>
              <a:rPr lang="en-US" dirty="0" smtClean="0">
                <a:solidFill>
                  <a:srgbClr val="C00000"/>
                </a:solidFill>
                <a:latin typeface="Calibri"/>
              </a:rPr>
              <a:t>TG = Int</a:t>
            </a:r>
            <a:endParaRPr lang="en-US" dirty="0">
              <a:solidFill>
                <a:srgbClr val="C00000"/>
              </a:solidFill>
              <a:latin typeface="Calibri"/>
            </a:endParaRPr>
          </a:p>
        </p:txBody>
      </p:sp>
      <p:sp>
        <p:nvSpPr>
          <p:cNvPr id="18" name="TextBox 17"/>
          <p:cNvSpPr txBox="1"/>
          <p:nvPr/>
        </p:nvSpPr>
        <p:spPr>
          <a:xfrm>
            <a:off x="5162481" y="4007631"/>
            <a:ext cx="2578779" cy="1200329"/>
          </a:xfrm>
          <a:prstGeom prst="rect">
            <a:avLst/>
          </a:prstGeom>
          <a:noFill/>
        </p:spPr>
        <p:txBody>
          <a:bodyPr wrap="square" rtlCol="0">
            <a:spAutoFit/>
          </a:bodyPr>
          <a:lstStyle/>
          <a:p>
            <a:pPr fontAlgn="auto">
              <a:spcBef>
                <a:spcPts val="0"/>
              </a:spcBef>
              <a:spcAft>
                <a:spcPts val="0"/>
              </a:spcAft>
            </a:pPr>
            <a:endParaRPr lang="en-US" dirty="0" smtClean="0">
              <a:solidFill>
                <a:srgbClr val="002060"/>
              </a:solidFill>
              <a:latin typeface="Calibri"/>
            </a:endParaRPr>
          </a:p>
          <a:p>
            <a:pPr fontAlgn="auto">
              <a:spcBef>
                <a:spcPts val="0"/>
              </a:spcBef>
              <a:spcAft>
                <a:spcPts val="0"/>
              </a:spcAft>
            </a:pPr>
            <a:r>
              <a:rPr lang="en-US" dirty="0" smtClean="0">
                <a:solidFill>
                  <a:srgbClr val="C00000"/>
                </a:solidFill>
                <a:latin typeface="Calibri"/>
              </a:rPr>
              <a:t>TF = Int</a:t>
            </a:r>
          </a:p>
          <a:p>
            <a:pPr fontAlgn="auto">
              <a:spcBef>
                <a:spcPts val="0"/>
              </a:spcBef>
              <a:spcAft>
                <a:spcPts val="0"/>
              </a:spcAft>
            </a:pPr>
            <a:r>
              <a:rPr lang="en-US" dirty="0" smtClean="0">
                <a:solidFill>
                  <a:srgbClr val="C00000"/>
                </a:solidFill>
                <a:latin typeface="Calibri"/>
              </a:rPr>
              <a:t>TE = Int</a:t>
            </a:r>
            <a:endParaRPr lang="en-US" dirty="0">
              <a:solidFill>
                <a:srgbClr val="C00000"/>
              </a:solidFill>
              <a:latin typeface="Calibri"/>
            </a:endParaRPr>
          </a:p>
        </p:txBody>
      </p:sp>
      <p:sp>
        <p:nvSpPr>
          <p:cNvPr id="19" name="Rectangle 18"/>
          <p:cNvSpPr/>
          <p:nvPr/>
        </p:nvSpPr>
        <p:spPr>
          <a:xfrm>
            <a:off x="4854481" y="2230519"/>
            <a:ext cx="2093009" cy="461665"/>
          </a:xfrm>
          <a:prstGeom prst="rect">
            <a:avLst/>
          </a:prstGeom>
        </p:spPr>
        <p:txBody>
          <a:bodyPr wrap="none">
            <a:spAutoFit/>
          </a:bodyPr>
          <a:lstStyle/>
          <a:p>
            <a:r>
              <a:rPr lang="en-US" dirty="0" smtClean="0">
                <a:solidFill>
                  <a:srgbClr val="C00000"/>
                </a:solidFill>
                <a:latin typeface="Calibri"/>
              </a:rPr>
              <a:t>TC = (Int =&gt; Int)</a:t>
            </a:r>
            <a:endParaRPr lang="en-US" dirty="0"/>
          </a:p>
        </p:txBody>
      </p:sp>
    </p:spTree>
    <p:extLst>
      <p:ext uri="{BB962C8B-B14F-4D97-AF65-F5344CB8AC3E}">
        <p14:creationId xmlns:p14="http://schemas.microsoft.com/office/powerpoint/2010/main" val="7491109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554" y="179158"/>
            <a:ext cx="8783446" cy="1143000"/>
          </a:xfrm>
        </p:spPr>
        <p:txBody>
          <a:bodyPr>
            <a:normAutofit fontScale="90000"/>
          </a:bodyPr>
          <a:lstStyle/>
          <a:p>
            <a:pPr algn="l"/>
            <a:r>
              <a:rPr lang="en-US" sz="4000" dirty="0" smtClean="0"/>
              <a:t>Obtained program fully annotated with types!</a:t>
            </a:r>
            <a:endParaRPr lang="en-US" sz="4000" dirty="0"/>
          </a:p>
        </p:txBody>
      </p:sp>
      <p:sp>
        <p:nvSpPr>
          <p:cNvPr id="7" name="Content Placeholder 2"/>
          <p:cNvSpPr txBox="1">
            <a:spLocks/>
          </p:cNvSpPr>
          <p:nvPr/>
        </p:nvSpPr>
        <p:spPr>
          <a:xfrm>
            <a:off x="94583" y="1322158"/>
            <a:ext cx="8525842" cy="53709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2200" b="1" dirty="0" smtClean="0">
                <a:solidFill>
                  <a:prstClr val="black"/>
                </a:solidFill>
                <a:latin typeface="Courier New"/>
                <a:cs typeface="Courier New"/>
              </a:rPr>
              <a:t>object</a:t>
            </a:r>
            <a:r>
              <a:rPr lang="en-US" sz="2200" dirty="0" smtClean="0">
                <a:solidFill>
                  <a:prstClr val="black"/>
                </a:solidFill>
                <a:latin typeface="Courier New"/>
                <a:cs typeface="Courier New"/>
              </a:rPr>
              <a:t> Main {</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smtClean="0">
                <a:solidFill>
                  <a:prstClr val="black"/>
                </a:solidFill>
                <a:latin typeface="Courier New"/>
                <a:cs typeface="Courier New"/>
              </a:rPr>
              <a:t>val</a:t>
            </a:r>
            <a:r>
              <a:rPr lang="en-US" sz="2200" dirty="0" smtClean="0">
                <a:solidFill>
                  <a:prstClr val="black"/>
                </a:solidFill>
                <a:latin typeface="Courier New"/>
                <a:cs typeface="Courier New"/>
              </a:rPr>
              <a:t> a</a:t>
            </a:r>
            <a:r>
              <a:rPr lang="en-US" sz="2200" b="1" dirty="0" smtClean="0">
                <a:solidFill>
                  <a:srgbClr val="C0504D"/>
                </a:solidFill>
                <a:latin typeface="Courier New"/>
                <a:cs typeface="Courier New"/>
              </a:rPr>
              <a:t>: </a:t>
            </a:r>
            <a:r>
              <a:rPr lang="en-US" sz="2200" b="1" dirty="0" smtClean="0">
                <a:solidFill>
                  <a:srgbClr val="C0504D"/>
                </a:solidFill>
                <a:latin typeface="Courier New"/>
                <a:cs typeface="Courier New"/>
              </a:rPr>
              <a:t>Int</a:t>
            </a:r>
            <a:r>
              <a:rPr lang="en-US" sz="2200" dirty="0" smtClean="0">
                <a:solidFill>
                  <a:prstClr val="black"/>
                </a:solidFill>
                <a:latin typeface="Courier New"/>
                <a:cs typeface="Courier New"/>
              </a:rPr>
              <a:t> </a:t>
            </a:r>
            <a:r>
              <a:rPr lang="en-US" sz="2200" dirty="0" smtClean="0">
                <a:solidFill>
                  <a:prstClr val="black"/>
                </a:solidFill>
                <a:latin typeface="Courier New"/>
                <a:cs typeface="Courier New"/>
              </a:rPr>
              <a:t>= 2 * 3</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smtClean="0">
                <a:solidFill>
                  <a:prstClr val="black"/>
                </a:solidFill>
                <a:latin typeface="Courier New"/>
                <a:cs typeface="Courier New"/>
              </a:rPr>
              <a:t>val</a:t>
            </a:r>
            <a:r>
              <a:rPr lang="en-US" sz="2200" dirty="0" smtClean="0">
                <a:solidFill>
                  <a:prstClr val="black"/>
                </a:solidFill>
                <a:latin typeface="Courier New"/>
                <a:cs typeface="Courier New"/>
              </a:rPr>
              <a:t> b</a:t>
            </a:r>
            <a:r>
              <a:rPr lang="en-US" sz="2200" b="1" dirty="0" smtClean="0">
                <a:solidFill>
                  <a:srgbClr val="C0504D"/>
                </a:solidFill>
                <a:latin typeface="Courier New"/>
                <a:cs typeface="Courier New"/>
              </a:rPr>
              <a:t>: </a:t>
            </a:r>
            <a:r>
              <a:rPr lang="en-US" sz="2200" b="1" dirty="0" smtClean="0">
                <a:solidFill>
                  <a:srgbClr val="C0504D"/>
                </a:solidFill>
                <a:latin typeface="Courier New"/>
                <a:cs typeface="Courier New"/>
              </a:rPr>
              <a:t>Bool</a:t>
            </a:r>
            <a:r>
              <a:rPr lang="en-US" sz="2200" dirty="0" smtClean="0">
                <a:solidFill>
                  <a:prstClr val="black"/>
                </a:solidFill>
                <a:latin typeface="Courier New"/>
                <a:cs typeface="Courier New"/>
              </a:rPr>
              <a:t> </a:t>
            </a:r>
            <a:r>
              <a:rPr lang="en-US" sz="2200" dirty="0" smtClean="0">
                <a:solidFill>
                  <a:prstClr val="black"/>
                </a:solidFill>
                <a:latin typeface="Courier New"/>
                <a:cs typeface="Courier New"/>
              </a:rPr>
              <a:t>= a &lt; 2</a:t>
            </a: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smtClean="0">
                <a:solidFill>
                  <a:prstClr val="black"/>
                </a:solidFill>
                <a:latin typeface="Courier New"/>
                <a:cs typeface="Courier New"/>
              </a:rPr>
              <a:t>val</a:t>
            </a:r>
            <a:r>
              <a:rPr lang="en-US" sz="2200" dirty="0" smtClean="0">
                <a:solidFill>
                  <a:prstClr val="black"/>
                </a:solidFill>
                <a:latin typeface="Courier New"/>
                <a:cs typeface="Courier New"/>
              </a:rPr>
              <a:t> c</a:t>
            </a:r>
            <a:r>
              <a:rPr lang="en-US" sz="2200" b="1" dirty="0" smtClean="0">
                <a:solidFill>
                  <a:srgbClr val="C0504D"/>
                </a:solidFill>
                <a:latin typeface="Courier New"/>
                <a:cs typeface="Courier New"/>
              </a:rPr>
              <a:t>: </a:t>
            </a:r>
            <a:r>
              <a:rPr lang="en-US" sz="2200" b="1" dirty="0" smtClean="0">
                <a:solidFill>
                  <a:srgbClr val="C0504D"/>
                </a:solidFill>
                <a:latin typeface="Courier New"/>
                <a:cs typeface="Courier New"/>
              </a:rPr>
              <a:t>(Int =&gt; Int)</a:t>
            </a:r>
            <a:r>
              <a:rPr lang="en-US" sz="2200" dirty="0" smtClean="0">
                <a:solidFill>
                  <a:prstClr val="black"/>
                </a:solidFill>
                <a:latin typeface="Courier New"/>
                <a:cs typeface="Courier New"/>
              </a:rPr>
              <a:t> </a:t>
            </a:r>
            <a:r>
              <a:rPr lang="en-US" sz="2200" dirty="0" smtClean="0">
                <a:solidFill>
                  <a:prstClr val="black"/>
                </a:solidFill>
                <a:latin typeface="Courier New"/>
                <a:cs typeface="Courier New"/>
              </a:rPr>
              <a:t>= </a:t>
            </a:r>
            <a:r>
              <a:rPr lang="en-US" sz="2200" dirty="0" smtClean="0">
                <a:solidFill>
                  <a:prstClr val="black"/>
                </a:solidFill>
                <a:latin typeface="Courier New"/>
                <a:cs typeface="Courier New"/>
              </a:rPr>
              <a:t>sumOfSquares(a)</a:t>
            </a:r>
            <a:endParaRPr lang="en-US" sz="2200" dirty="0" smtClean="0">
              <a:solidFill>
                <a:prstClr val="black"/>
              </a:solidFill>
              <a:latin typeface="Courier New"/>
              <a:cs typeface="Courier New"/>
            </a:endParaRPr>
          </a:p>
          <a:p>
            <a:pPr marL="0" indent="0" fontAlgn="auto">
              <a:spcAft>
                <a:spcPts val="0"/>
              </a:spcAft>
              <a:buFont typeface="Arial"/>
              <a:buNone/>
            </a:pPr>
            <a:r>
              <a:rPr lang="en-US" sz="2200" dirty="0" smtClean="0">
                <a:solidFill>
                  <a:prstClr val="black"/>
                </a:solidFill>
                <a:latin typeface="Courier New"/>
                <a:cs typeface="Courier New"/>
              </a:rPr>
              <a:t>  </a:t>
            </a:r>
            <a:r>
              <a:rPr lang="en-US" sz="2200" b="1" dirty="0" smtClean="0">
                <a:solidFill>
                  <a:prstClr val="black"/>
                </a:solidFill>
                <a:latin typeface="Courier New"/>
                <a:cs typeface="Courier New"/>
              </a:rPr>
              <a:t>val</a:t>
            </a:r>
            <a:r>
              <a:rPr lang="en-US" sz="2200" dirty="0" smtClean="0">
                <a:solidFill>
                  <a:prstClr val="black"/>
                </a:solidFill>
                <a:latin typeface="Courier New"/>
                <a:cs typeface="Courier New"/>
              </a:rPr>
              <a:t> d</a:t>
            </a:r>
            <a:r>
              <a:rPr lang="en-US" sz="2200" b="1" dirty="0" smtClean="0">
                <a:solidFill>
                  <a:srgbClr val="C0504D"/>
                </a:solidFill>
                <a:latin typeface="Courier New"/>
                <a:cs typeface="Courier New"/>
              </a:rPr>
              <a:t>: </a:t>
            </a:r>
            <a:r>
              <a:rPr lang="en-US" sz="2200" b="1" dirty="0" smtClean="0">
                <a:solidFill>
                  <a:srgbClr val="C0504D"/>
                </a:solidFill>
                <a:latin typeface="Courier New"/>
                <a:cs typeface="Courier New"/>
              </a:rPr>
              <a:t>Int</a:t>
            </a:r>
            <a:r>
              <a:rPr lang="en-US" sz="2200" dirty="0" smtClean="0">
                <a:solidFill>
                  <a:prstClr val="black"/>
                </a:solidFill>
                <a:latin typeface="Courier New"/>
                <a:cs typeface="Courier New"/>
              </a:rPr>
              <a:t> </a:t>
            </a:r>
            <a:r>
              <a:rPr lang="en-US" sz="2200" dirty="0" smtClean="0">
                <a:solidFill>
                  <a:prstClr val="black"/>
                </a:solidFill>
                <a:latin typeface="Courier New"/>
                <a:cs typeface="Courier New"/>
              </a:rPr>
              <a:t>= </a:t>
            </a:r>
          </a:p>
          <a:p>
            <a:pPr marL="0" indent="0" fontAlgn="auto">
              <a:spcAft>
                <a:spcPts val="0"/>
              </a:spcAft>
              <a:buFont typeface="Arial"/>
              <a:buNone/>
            </a:pPr>
            <a:r>
              <a:rPr lang="en-US" sz="2200" b="1" dirty="0">
                <a:solidFill>
                  <a:prstClr val="black"/>
                </a:solidFill>
                <a:latin typeface="Courier New"/>
                <a:cs typeface="Courier New"/>
              </a:rPr>
              <a:t>	</a:t>
            </a:r>
            <a:r>
              <a:rPr lang="en-US" sz="2200" b="1" dirty="0" smtClean="0">
                <a:solidFill>
                  <a:prstClr val="black"/>
                </a:solidFill>
                <a:latin typeface="Courier New"/>
                <a:cs typeface="Courier New"/>
              </a:rPr>
              <a:t>if</a:t>
            </a:r>
            <a:r>
              <a:rPr lang="en-US" sz="2200" dirty="0" smtClean="0">
                <a:solidFill>
                  <a:prstClr val="black"/>
                </a:solidFill>
                <a:latin typeface="Courier New"/>
                <a:cs typeface="Courier New"/>
              </a:rPr>
              <a:t>(b) c(3)</a:t>
            </a:r>
            <a:r>
              <a:rPr lang="en-US" sz="2200" b="1" dirty="0" smtClean="0">
                <a:solidFill>
                  <a:srgbClr val="C0504D"/>
                </a:solidFill>
                <a:latin typeface="Courier New"/>
                <a:cs typeface="Courier New"/>
              </a:rPr>
              <a:t>: </a:t>
            </a:r>
            <a:r>
              <a:rPr lang="en-US" sz="2200" b="1" dirty="0" smtClean="0">
                <a:solidFill>
                  <a:srgbClr val="C0504D"/>
                </a:solidFill>
                <a:latin typeface="Courier New"/>
                <a:cs typeface="Courier New"/>
              </a:rPr>
              <a:t>Int </a:t>
            </a:r>
            <a:r>
              <a:rPr lang="en-US" sz="2200" b="1" dirty="0" smtClean="0">
                <a:solidFill>
                  <a:prstClr val="black"/>
                </a:solidFill>
                <a:latin typeface="Courier New"/>
                <a:cs typeface="Courier New"/>
              </a:rPr>
              <a:t>else</a:t>
            </a:r>
            <a:r>
              <a:rPr lang="en-US" sz="2200" dirty="0" smtClean="0">
                <a:solidFill>
                  <a:prstClr val="black"/>
                </a:solidFill>
                <a:latin typeface="Courier New"/>
                <a:cs typeface="Courier New"/>
              </a:rPr>
              <a:t> square(a)</a:t>
            </a:r>
            <a:r>
              <a:rPr lang="en-US" sz="2200" b="1" dirty="0" smtClean="0">
                <a:solidFill>
                  <a:srgbClr val="C0504D"/>
                </a:solidFill>
                <a:latin typeface="Courier New"/>
                <a:cs typeface="Courier New"/>
              </a:rPr>
              <a:t>: </a:t>
            </a:r>
            <a:r>
              <a:rPr lang="en-US" sz="2200" b="1" dirty="0" smtClean="0">
                <a:solidFill>
                  <a:srgbClr val="C0504D"/>
                </a:solidFill>
                <a:latin typeface="Courier New"/>
                <a:cs typeface="Courier New"/>
              </a:rPr>
              <a:t>Int</a:t>
            </a:r>
            <a:r>
              <a:rPr lang="en-US" sz="2200" b="1" dirty="0" smtClean="0">
                <a:solidFill>
                  <a:srgbClr val="C0504D"/>
                </a:solidFill>
                <a:latin typeface="Courier New"/>
                <a:cs typeface="Courier New"/>
              </a:rPr>
              <a:t> </a:t>
            </a:r>
            <a:endParaRPr lang="en-US" sz="2200" b="1" dirty="0" smtClean="0">
              <a:solidFill>
                <a:srgbClr val="C0504D"/>
              </a:solidFill>
              <a:latin typeface="Courier New"/>
              <a:cs typeface="Courier New"/>
            </a:endParaRPr>
          </a:p>
          <a:p>
            <a:pPr marL="0" indent="0" fontAlgn="auto">
              <a:spcAft>
                <a:spcPts val="0"/>
              </a:spcAft>
              <a:buFont typeface="Arial"/>
              <a:buNone/>
            </a:pPr>
            <a:r>
              <a:rPr lang="en-US" sz="2200" dirty="0" smtClean="0">
                <a:solidFill>
                  <a:prstClr val="black"/>
                </a:solidFill>
                <a:latin typeface="Courier New"/>
                <a:cs typeface="Courier New"/>
              </a:rPr>
              <a:t>}</a:t>
            </a:r>
          </a:p>
          <a:p>
            <a:pPr marL="0" indent="0" fontAlgn="auto">
              <a:spcAft>
                <a:spcPts val="0"/>
              </a:spcAft>
              <a:buFont typeface="Arial"/>
              <a:buNone/>
            </a:pPr>
            <a:endParaRPr lang="en-US" sz="2200" dirty="0" smtClean="0">
              <a:solidFill>
                <a:prstClr val="black"/>
              </a:solidFill>
              <a:latin typeface="Courier New"/>
              <a:cs typeface="Courier New"/>
            </a:endParaRPr>
          </a:p>
          <a:p>
            <a:pPr marL="0" indent="0" fontAlgn="auto">
              <a:spcAft>
                <a:spcPts val="0"/>
              </a:spcAft>
              <a:buFont typeface="Arial"/>
              <a:buNone/>
            </a:pPr>
            <a:r>
              <a:rPr lang="en-US" sz="2200" b="1" dirty="0" smtClean="0">
                <a:solidFill>
                  <a:prstClr val="black"/>
                </a:solidFill>
                <a:latin typeface="Courier New"/>
                <a:cs typeface="Courier New"/>
              </a:rPr>
              <a:t>def </a:t>
            </a:r>
            <a:r>
              <a:rPr lang="en-US" sz="2200" dirty="0" smtClean="0">
                <a:solidFill>
                  <a:prstClr val="black"/>
                </a:solidFill>
                <a:latin typeface="Courier New"/>
                <a:cs typeface="Courier New"/>
              </a:rPr>
              <a:t>square(x</a:t>
            </a:r>
            <a:r>
              <a:rPr lang="en-US" sz="2200" b="1" dirty="0" smtClean="0">
                <a:solidFill>
                  <a:srgbClr val="C0504D"/>
                </a:solidFill>
                <a:latin typeface="Courier New"/>
                <a:cs typeface="Courier New"/>
              </a:rPr>
              <a:t>: </a:t>
            </a:r>
            <a:r>
              <a:rPr lang="en-US" sz="2200" b="1" dirty="0" smtClean="0">
                <a:solidFill>
                  <a:srgbClr val="C0504D"/>
                </a:solidFill>
                <a:latin typeface="Courier New"/>
                <a:cs typeface="Courier New"/>
              </a:rPr>
              <a:t>Int</a:t>
            </a:r>
            <a:r>
              <a:rPr lang="en-US" sz="2200" dirty="0" smtClean="0">
                <a:solidFill>
                  <a:prstClr val="black"/>
                </a:solidFill>
                <a:latin typeface="Courier New"/>
                <a:cs typeface="Courier New"/>
              </a:rPr>
              <a:t>)</a:t>
            </a:r>
            <a:r>
              <a:rPr lang="en-US" sz="2200" b="1" dirty="0" smtClean="0">
                <a:solidFill>
                  <a:srgbClr val="C0504D"/>
                </a:solidFill>
                <a:latin typeface="Courier New"/>
                <a:cs typeface="Courier New"/>
              </a:rPr>
              <a:t>: Int</a:t>
            </a:r>
            <a:r>
              <a:rPr lang="en-US" sz="2200" dirty="0" smtClean="0">
                <a:solidFill>
                  <a:prstClr val="black"/>
                </a:solidFill>
                <a:latin typeface="Courier New"/>
                <a:cs typeface="Courier New"/>
              </a:rPr>
              <a:t> </a:t>
            </a:r>
            <a:r>
              <a:rPr lang="en-US" sz="2200" dirty="0" smtClean="0">
                <a:solidFill>
                  <a:prstClr val="black"/>
                </a:solidFill>
                <a:latin typeface="Courier New"/>
                <a:cs typeface="Courier New"/>
              </a:rPr>
              <a:t>= x * x</a:t>
            </a:r>
          </a:p>
          <a:p>
            <a:pPr marL="0" indent="0" fontAlgn="auto">
              <a:spcAft>
                <a:spcPts val="0"/>
              </a:spcAft>
              <a:buFont typeface="Arial"/>
              <a:buNone/>
            </a:pPr>
            <a:endParaRPr lang="en-US" sz="2200" dirty="0" smtClean="0">
              <a:solidFill>
                <a:prstClr val="black"/>
              </a:solidFill>
              <a:latin typeface="Courier New"/>
              <a:cs typeface="Courier New"/>
            </a:endParaRPr>
          </a:p>
          <a:p>
            <a:pPr marL="0" indent="0" fontAlgn="auto">
              <a:spcAft>
                <a:spcPts val="0"/>
              </a:spcAft>
              <a:buFont typeface="Arial"/>
              <a:buNone/>
            </a:pPr>
            <a:r>
              <a:rPr lang="en-US" sz="2200" b="1" dirty="0" smtClean="0">
                <a:solidFill>
                  <a:prstClr val="black"/>
                </a:solidFill>
                <a:latin typeface="Courier New"/>
                <a:cs typeface="Courier New"/>
              </a:rPr>
              <a:t>def</a:t>
            </a:r>
            <a:r>
              <a:rPr lang="en-US" sz="2200" dirty="0" smtClean="0">
                <a:solidFill>
                  <a:prstClr val="black"/>
                </a:solidFill>
                <a:latin typeface="Courier New"/>
                <a:cs typeface="Courier New"/>
              </a:rPr>
              <a:t> sumOfSquares(x</a:t>
            </a:r>
            <a:r>
              <a:rPr lang="en-US" sz="2200" b="1" dirty="0" smtClean="0">
                <a:solidFill>
                  <a:srgbClr val="C0504D"/>
                </a:solidFill>
                <a:latin typeface="Courier New"/>
                <a:cs typeface="Courier New"/>
              </a:rPr>
              <a:t>: </a:t>
            </a:r>
            <a:r>
              <a:rPr lang="en-US" sz="2200" b="1" dirty="0" smtClean="0">
                <a:solidFill>
                  <a:srgbClr val="C0504D"/>
                </a:solidFill>
                <a:latin typeface="Courier New"/>
                <a:cs typeface="Courier New"/>
              </a:rPr>
              <a:t>Int</a:t>
            </a:r>
            <a:r>
              <a:rPr lang="en-US" sz="2200" dirty="0" smtClean="0">
                <a:solidFill>
                  <a:prstClr val="black"/>
                </a:solidFill>
                <a:latin typeface="Courier New"/>
                <a:cs typeface="Courier New"/>
              </a:rPr>
              <a:t>)</a:t>
            </a:r>
            <a:r>
              <a:rPr lang="en-US" sz="2200" b="1" dirty="0" smtClean="0">
                <a:solidFill>
                  <a:srgbClr val="C0504D"/>
                </a:solidFill>
                <a:latin typeface="Courier New"/>
                <a:cs typeface="Courier New"/>
              </a:rPr>
              <a:t>: Int</a:t>
            </a:r>
            <a:r>
              <a:rPr lang="en-US" sz="2200" dirty="0" smtClean="0">
                <a:solidFill>
                  <a:prstClr val="black"/>
                </a:solidFill>
                <a:latin typeface="Courier New"/>
                <a:cs typeface="Courier New"/>
              </a:rPr>
              <a:t> </a:t>
            </a:r>
            <a:r>
              <a:rPr lang="en-US" sz="2200" dirty="0" smtClean="0">
                <a:solidFill>
                  <a:prstClr val="black"/>
                </a:solidFill>
                <a:latin typeface="Courier New"/>
                <a:cs typeface="Courier New"/>
              </a:rPr>
              <a:t>= {</a:t>
            </a:r>
          </a:p>
          <a:p>
            <a:pPr marL="0" indent="0" fontAlgn="auto">
              <a:spcAft>
                <a:spcPts val="0"/>
              </a:spcAft>
              <a:buFont typeface="Arial"/>
              <a:buNone/>
            </a:pPr>
            <a:r>
              <a:rPr lang="en-US" sz="2200" dirty="0" smtClean="0">
                <a:solidFill>
                  <a:prstClr val="black"/>
                </a:solidFill>
                <a:latin typeface="Courier New"/>
                <a:cs typeface="Courier New"/>
              </a:rPr>
              <a:t>  (y</a:t>
            </a:r>
            <a:r>
              <a:rPr lang="en-US" sz="2200" b="1" dirty="0" smtClean="0">
                <a:solidFill>
                  <a:srgbClr val="C0504D"/>
                </a:solidFill>
                <a:latin typeface="Courier New"/>
                <a:cs typeface="Courier New"/>
              </a:rPr>
              <a:t>: </a:t>
            </a:r>
            <a:r>
              <a:rPr lang="en-US" sz="2200" b="1" dirty="0" smtClean="0">
                <a:solidFill>
                  <a:srgbClr val="C0504D"/>
                </a:solidFill>
                <a:latin typeface="Courier New"/>
                <a:cs typeface="Courier New"/>
              </a:rPr>
              <a:t>Int</a:t>
            </a:r>
            <a:r>
              <a:rPr lang="en-US" sz="2200" dirty="0" smtClean="0">
                <a:solidFill>
                  <a:prstClr val="black"/>
                </a:solidFill>
                <a:latin typeface="Courier New"/>
                <a:cs typeface="Courier New"/>
              </a:rPr>
              <a:t>) </a:t>
            </a:r>
            <a:r>
              <a:rPr lang="en-US" sz="2200" dirty="0" smtClean="0">
                <a:solidFill>
                  <a:prstClr val="black"/>
                </a:solidFill>
                <a:latin typeface="Courier New"/>
                <a:cs typeface="Courier New"/>
              </a:rPr>
              <a:t>=&gt; </a:t>
            </a:r>
            <a:r>
              <a:rPr lang="en-US" sz="2200" b="1" dirty="0" smtClean="0">
                <a:solidFill>
                  <a:srgbClr val="C0504D"/>
                </a:solidFill>
                <a:latin typeface="Courier New"/>
                <a:cs typeface="Courier New"/>
              </a:rPr>
              <a:t>(</a:t>
            </a:r>
            <a:r>
              <a:rPr lang="en-US" sz="2200" dirty="0" smtClean="0">
                <a:solidFill>
                  <a:prstClr val="black"/>
                </a:solidFill>
                <a:latin typeface="Courier New"/>
                <a:cs typeface="Courier New"/>
              </a:rPr>
              <a:t>square(x) + square(y)</a:t>
            </a:r>
            <a:r>
              <a:rPr lang="en-US" sz="2200" b="1" dirty="0" smtClean="0">
                <a:solidFill>
                  <a:srgbClr val="C0504D"/>
                </a:solidFill>
                <a:latin typeface="Courier New"/>
                <a:cs typeface="Courier New"/>
              </a:rPr>
              <a:t>): </a:t>
            </a:r>
            <a:r>
              <a:rPr lang="en-US" sz="2200" b="1" dirty="0" smtClean="0">
                <a:solidFill>
                  <a:srgbClr val="C0504D"/>
                </a:solidFill>
                <a:latin typeface="Courier New"/>
                <a:cs typeface="Courier New"/>
              </a:rPr>
              <a:t>Int</a:t>
            </a:r>
            <a:endParaRPr lang="en-US" sz="2200" dirty="0" smtClean="0">
              <a:solidFill>
                <a:prstClr val="black"/>
              </a:solidFill>
              <a:latin typeface="Courier New"/>
              <a:cs typeface="Courier New"/>
            </a:endParaRPr>
          </a:p>
          <a:p>
            <a:pPr marL="0" indent="0" fontAlgn="auto">
              <a:spcAft>
                <a:spcPts val="0"/>
              </a:spcAft>
              <a:buFont typeface="Arial"/>
              <a:buNone/>
            </a:pPr>
            <a:r>
              <a:rPr lang="en-US" sz="2200" dirty="0" smtClean="0">
                <a:solidFill>
                  <a:prstClr val="black"/>
                </a:solidFill>
                <a:latin typeface="Courier New"/>
                <a:cs typeface="Courier New"/>
              </a:rPr>
              <a:t>}</a:t>
            </a:r>
            <a:endParaRPr lang="en-US" sz="2200" dirty="0">
              <a:solidFill>
                <a:prstClr val="black"/>
              </a:solidFill>
              <a:latin typeface="Courier New"/>
              <a:cs typeface="Courier New"/>
            </a:endParaRPr>
          </a:p>
        </p:txBody>
      </p:sp>
    </p:spTree>
    <p:extLst>
      <p:ext uri="{BB962C8B-B14F-4D97-AF65-F5344CB8AC3E}">
        <p14:creationId xmlns:p14="http://schemas.microsoft.com/office/powerpoint/2010/main" val="10667294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44" y="274638"/>
            <a:ext cx="8592219" cy="1143000"/>
          </a:xfrm>
        </p:spPr>
        <p:txBody>
          <a:bodyPr>
            <a:normAutofit/>
          </a:bodyPr>
          <a:lstStyle/>
          <a:p>
            <a:r>
              <a:rPr lang="en-US" dirty="0" smtClean="0"/>
              <a:t>Hindley-Milner </a:t>
            </a:r>
            <a:r>
              <a:rPr lang="en-US" dirty="0" smtClean="0"/>
              <a:t>Algorithm Sketch</a:t>
            </a:r>
            <a:endParaRPr lang="en-US" dirty="0"/>
          </a:p>
        </p:txBody>
      </p:sp>
      <p:sp>
        <p:nvSpPr>
          <p:cNvPr id="3" name="Content Placeholder 2"/>
          <p:cNvSpPr>
            <a:spLocks noGrp="1"/>
          </p:cNvSpPr>
          <p:nvPr>
            <p:ph idx="1"/>
          </p:nvPr>
        </p:nvSpPr>
        <p:spPr>
          <a:xfrm>
            <a:off x="457199" y="1600200"/>
            <a:ext cx="8418763" cy="5073727"/>
          </a:xfrm>
        </p:spPr>
        <p:txBody>
          <a:bodyPr>
            <a:normAutofit/>
          </a:bodyPr>
          <a:lstStyle/>
          <a:p>
            <a:pPr marL="514350" indent="-514350">
              <a:buFont typeface="+mj-lt"/>
              <a:buAutoNum type="arabicPeriod"/>
            </a:pPr>
            <a:r>
              <a:rPr lang="en-US" dirty="0" smtClean="0"/>
              <a:t>Generate </a:t>
            </a:r>
            <a:r>
              <a:rPr lang="en-US" dirty="0" smtClean="0"/>
              <a:t>type </a:t>
            </a:r>
            <a:r>
              <a:rPr lang="en-US" dirty="0" smtClean="0"/>
              <a:t>constraints</a:t>
            </a:r>
            <a:br>
              <a:rPr lang="en-US" dirty="0" smtClean="0"/>
            </a:br>
            <a:r>
              <a:rPr lang="en-US" sz="2800" dirty="0" smtClean="0"/>
              <a:t>- introduce type variable for each sub-tree</a:t>
            </a:r>
            <a:br>
              <a:rPr lang="en-US" sz="2800" dirty="0" smtClean="0"/>
            </a:br>
            <a:r>
              <a:rPr lang="en-US" sz="2800" dirty="0" smtClean="0"/>
              <a:t>- applicable type rule for the tree node gives a </a:t>
            </a:r>
            <a:br>
              <a:rPr lang="en-US" sz="2800" dirty="0" smtClean="0"/>
            </a:br>
            <a:r>
              <a:rPr lang="en-US" sz="2800" dirty="0" smtClean="0"/>
              <a:t>  constraint between type variables in the tree</a:t>
            </a:r>
            <a:endParaRPr lang="en-US" sz="2800" dirty="0" smtClean="0"/>
          </a:p>
          <a:p>
            <a:pPr marL="514350" indent="-514350">
              <a:buFont typeface="+mj-lt"/>
              <a:buAutoNum type="arabicPeriod"/>
            </a:pPr>
            <a:r>
              <a:rPr lang="en-US" dirty="0" smtClean="0"/>
              <a:t>Solve </a:t>
            </a:r>
            <a:r>
              <a:rPr lang="en-US" dirty="0" smtClean="0"/>
              <a:t>type constraints</a:t>
            </a:r>
          </a:p>
          <a:p>
            <a:pPr marL="914400" lvl="1" indent="-514350"/>
            <a:r>
              <a:rPr lang="en-US" dirty="0" smtClean="0"/>
              <a:t>systematically use rules for equality (substitution)</a:t>
            </a:r>
            <a:endParaRPr lang="en-US" dirty="0" smtClean="0"/>
          </a:p>
          <a:p>
            <a:pPr marL="914400" lvl="1" indent="-514350"/>
            <a:r>
              <a:rPr lang="en-US" dirty="0" smtClean="0"/>
              <a:t>decomposition handles cases when both sides are non-variables</a:t>
            </a:r>
            <a:endParaRPr lang="en-US" dirty="0" smtClean="0"/>
          </a:p>
          <a:p>
            <a:pPr marL="514350" indent="-514350">
              <a:buFont typeface="+mj-lt"/>
              <a:buAutoNum type="arabicPeriod"/>
            </a:pPr>
            <a:r>
              <a:rPr lang="en-US" dirty="0" smtClean="0"/>
              <a:t>If constraints have solution, put it into tree, otherwise report a type error</a:t>
            </a:r>
            <a:endParaRPr lang="en-US" dirty="0"/>
          </a:p>
        </p:txBody>
      </p:sp>
    </p:spTree>
    <p:extLst>
      <p:ext uri="{BB962C8B-B14F-4D97-AF65-F5344CB8AC3E}">
        <p14:creationId xmlns:p14="http://schemas.microsoft.com/office/powerpoint/2010/main" val="1235501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Type Rule to Constraint: *</a:t>
            </a:r>
            <a:endParaRPr lang="en-US" dirty="0"/>
          </a:p>
        </p:txBody>
      </p:sp>
      <p:cxnSp>
        <p:nvCxnSpPr>
          <p:cNvPr id="5" name="Straight Connector 4"/>
          <p:cNvCxnSpPr/>
          <p:nvPr/>
        </p:nvCxnSpPr>
        <p:spPr>
          <a:xfrm>
            <a:off x="2396691" y="2396691"/>
            <a:ext cx="36961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472075" y="1808327"/>
            <a:ext cx="1347869" cy="584775"/>
          </a:xfrm>
          <a:prstGeom prst="rect">
            <a:avLst/>
          </a:prstGeom>
        </p:spPr>
        <p:txBody>
          <a:bodyPr wrap="none">
            <a:spAutoFit/>
          </a:bodyPr>
          <a:lstStyle/>
          <a:p>
            <a:r>
              <a:rPr lang="en-US" sz="3200" dirty="0" smtClean="0">
                <a:solidFill>
                  <a:prstClr val="black"/>
                </a:solidFill>
                <a:latin typeface="Calibri"/>
              </a:rPr>
              <a:t>e1 : Int</a:t>
            </a:r>
            <a:endParaRPr lang="en-US" dirty="0"/>
          </a:p>
        </p:txBody>
      </p:sp>
      <p:sp>
        <p:nvSpPr>
          <p:cNvPr id="8" name="Rectangle 7"/>
          <p:cNvSpPr/>
          <p:nvPr/>
        </p:nvSpPr>
        <p:spPr>
          <a:xfrm>
            <a:off x="4665030" y="1816349"/>
            <a:ext cx="1347869" cy="584775"/>
          </a:xfrm>
          <a:prstGeom prst="rect">
            <a:avLst/>
          </a:prstGeom>
        </p:spPr>
        <p:txBody>
          <a:bodyPr wrap="none">
            <a:spAutoFit/>
          </a:bodyPr>
          <a:lstStyle/>
          <a:p>
            <a:r>
              <a:rPr lang="en-US" sz="3200" dirty="0" smtClean="0">
                <a:solidFill>
                  <a:prstClr val="black"/>
                </a:solidFill>
                <a:latin typeface="Calibri"/>
              </a:rPr>
              <a:t>e2 : Int</a:t>
            </a:r>
            <a:endParaRPr lang="en-US" dirty="0"/>
          </a:p>
        </p:txBody>
      </p:sp>
      <p:sp>
        <p:nvSpPr>
          <p:cNvPr id="9" name="Rectangle 8"/>
          <p:cNvSpPr/>
          <p:nvPr/>
        </p:nvSpPr>
        <p:spPr>
          <a:xfrm>
            <a:off x="3315898" y="2393102"/>
            <a:ext cx="2150973" cy="584775"/>
          </a:xfrm>
          <a:prstGeom prst="rect">
            <a:avLst/>
          </a:prstGeom>
        </p:spPr>
        <p:txBody>
          <a:bodyPr wrap="none">
            <a:spAutoFit/>
          </a:bodyPr>
          <a:lstStyle/>
          <a:p>
            <a:r>
              <a:rPr lang="en-US" sz="3200" dirty="0" smtClean="0">
                <a:solidFill>
                  <a:prstClr val="black"/>
                </a:solidFill>
                <a:latin typeface="Calibri"/>
              </a:rPr>
              <a:t>e1 * e2 : Int</a:t>
            </a:r>
            <a:endParaRPr lang="en-US" dirty="0"/>
          </a:p>
        </p:txBody>
      </p:sp>
      <p:sp>
        <p:nvSpPr>
          <p:cNvPr id="11" name="Rectangle 10"/>
          <p:cNvSpPr/>
          <p:nvPr/>
        </p:nvSpPr>
        <p:spPr>
          <a:xfrm>
            <a:off x="392419" y="1475836"/>
            <a:ext cx="1789272" cy="584775"/>
          </a:xfrm>
          <a:prstGeom prst="rect">
            <a:avLst/>
          </a:prstGeom>
        </p:spPr>
        <p:txBody>
          <a:bodyPr wrap="none">
            <a:spAutoFit/>
          </a:bodyPr>
          <a:lstStyle/>
          <a:p>
            <a:r>
              <a:rPr lang="en-US" sz="3200" dirty="0" smtClean="0">
                <a:solidFill>
                  <a:srgbClr val="002060"/>
                </a:solidFill>
                <a:latin typeface="Calibri"/>
              </a:rPr>
              <a:t>type rule:</a:t>
            </a:r>
            <a:endParaRPr lang="en-US" dirty="0">
              <a:solidFill>
                <a:srgbClr val="002060"/>
              </a:solidFill>
            </a:endParaRPr>
          </a:p>
        </p:txBody>
      </p:sp>
      <p:sp>
        <p:nvSpPr>
          <p:cNvPr id="12" name="Rectangle 11"/>
          <p:cNvSpPr/>
          <p:nvPr/>
        </p:nvSpPr>
        <p:spPr>
          <a:xfrm>
            <a:off x="286544" y="3040362"/>
            <a:ext cx="8047203" cy="1077218"/>
          </a:xfrm>
          <a:prstGeom prst="rect">
            <a:avLst/>
          </a:prstGeom>
        </p:spPr>
        <p:txBody>
          <a:bodyPr wrap="none">
            <a:spAutoFit/>
          </a:bodyPr>
          <a:lstStyle/>
          <a:p>
            <a:r>
              <a:rPr lang="en-US" sz="3200" dirty="0" smtClean="0">
                <a:solidFill>
                  <a:srgbClr val="002060"/>
                </a:solidFill>
                <a:latin typeface="Calibri"/>
              </a:rPr>
              <a:t>equivalent constraint form</a:t>
            </a:r>
          </a:p>
          <a:p>
            <a:r>
              <a:rPr lang="en-US" sz="3200" dirty="0">
                <a:solidFill>
                  <a:srgbClr val="002060"/>
                </a:solidFill>
                <a:latin typeface="Calibri"/>
              </a:rPr>
              <a:t>	</a:t>
            </a:r>
            <a:r>
              <a:rPr lang="en-US" sz="3200" dirty="0" smtClean="0">
                <a:solidFill>
                  <a:srgbClr val="002060"/>
                </a:solidFill>
                <a:latin typeface="Calibri"/>
              </a:rPr>
              <a:t>(each subtree has a distinct type variable)</a:t>
            </a:r>
            <a:endParaRPr lang="en-US" dirty="0">
              <a:solidFill>
                <a:srgbClr val="002060"/>
              </a:solidFill>
            </a:endParaRPr>
          </a:p>
        </p:txBody>
      </p:sp>
      <p:sp>
        <p:nvSpPr>
          <p:cNvPr id="13" name="Rectangle 12"/>
          <p:cNvSpPr/>
          <p:nvPr/>
        </p:nvSpPr>
        <p:spPr>
          <a:xfrm>
            <a:off x="1287055" y="4135206"/>
            <a:ext cx="1301959" cy="584775"/>
          </a:xfrm>
          <a:prstGeom prst="rect">
            <a:avLst/>
          </a:prstGeom>
        </p:spPr>
        <p:txBody>
          <a:bodyPr wrap="none">
            <a:spAutoFit/>
          </a:bodyPr>
          <a:lstStyle/>
          <a:p>
            <a:r>
              <a:rPr lang="en-US" sz="3200" dirty="0" smtClean="0">
                <a:solidFill>
                  <a:prstClr val="black"/>
                </a:solidFill>
                <a:latin typeface="Calibri"/>
              </a:rPr>
              <a:t>e1 : T1</a:t>
            </a:r>
            <a:endParaRPr lang="en-US" dirty="0"/>
          </a:p>
        </p:txBody>
      </p:sp>
      <p:sp>
        <p:nvSpPr>
          <p:cNvPr id="14" name="Rectangle 13"/>
          <p:cNvSpPr/>
          <p:nvPr/>
        </p:nvSpPr>
        <p:spPr>
          <a:xfrm>
            <a:off x="3480010" y="4143228"/>
            <a:ext cx="1301959" cy="584775"/>
          </a:xfrm>
          <a:prstGeom prst="rect">
            <a:avLst/>
          </a:prstGeom>
        </p:spPr>
        <p:txBody>
          <a:bodyPr wrap="none">
            <a:spAutoFit/>
          </a:bodyPr>
          <a:lstStyle/>
          <a:p>
            <a:r>
              <a:rPr lang="en-US" sz="3200" dirty="0" smtClean="0">
                <a:solidFill>
                  <a:prstClr val="black"/>
                </a:solidFill>
                <a:latin typeface="Calibri"/>
              </a:rPr>
              <a:t>e2 : T2</a:t>
            </a:r>
            <a:endParaRPr lang="en-US" dirty="0"/>
          </a:p>
        </p:txBody>
      </p:sp>
      <p:sp>
        <p:nvSpPr>
          <p:cNvPr id="15" name="Rectangle 14"/>
          <p:cNvSpPr/>
          <p:nvPr/>
        </p:nvSpPr>
        <p:spPr>
          <a:xfrm>
            <a:off x="2130878" y="4719981"/>
            <a:ext cx="2105063" cy="584775"/>
          </a:xfrm>
          <a:prstGeom prst="rect">
            <a:avLst/>
          </a:prstGeom>
        </p:spPr>
        <p:txBody>
          <a:bodyPr wrap="none">
            <a:spAutoFit/>
          </a:bodyPr>
          <a:lstStyle/>
          <a:p>
            <a:r>
              <a:rPr lang="en-US" sz="3200" dirty="0" smtClean="0">
                <a:solidFill>
                  <a:prstClr val="black"/>
                </a:solidFill>
                <a:latin typeface="Calibri"/>
              </a:rPr>
              <a:t>e1 * e2 : T3</a:t>
            </a:r>
            <a:endParaRPr lang="en-US" dirty="0"/>
          </a:p>
        </p:txBody>
      </p:sp>
      <p:cxnSp>
        <p:nvCxnSpPr>
          <p:cNvPr id="16" name="Straight Connector 15"/>
          <p:cNvCxnSpPr/>
          <p:nvPr/>
        </p:nvCxnSpPr>
        <p:spPr>
          <a:xfrm>
            <a:off x="1250172" y="4718377"/>
            <a:ext cx="36961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061776" y="4435615"/>
            <a:ext cx="3781676" cy="584775"/>
          </a:xfrm>
          <a:prstGeom prst="rect">
            <a:avLst/>
          </a:prstGeom>
        </p:spPr>
        <p:txBody>
          <a:bodyPr wrap="none">
            <a:spAutoFit/>
          </a:bodyPr>
          <a:lstStyle/>
          <a:p>
            <a:r>
              <a:rPr lang="en-US" sz="3200" dirty="0" smtClean="0">
                <a:solidFill>
                  <a:prstClr val="black"/>
                </a:solidFill>
                <a:latin typeface="Calibri"/>
              </a:rPr>
              <a:t>T1=Int, T2=Int, T3=Int</a:t>
            </a:r>
            <a:endParaRPr lang="en-US" dirty="0"/>
          </a:p>
        </p:txBody>
      </p:sp>
      <p:grpSp>
        <p:nvGrpSpPr>
          <p:cNvPr id="23" name="Group 22"/>
          <p:cNvGrpSpPr/>
          <p:nvPr/>
        </p:nvGrpSpPr>
        <p:grpSpPr>
          <a:xfrm>
            <a:off x="5061776" y="4849354"/>
            <a:ext cx="3781676" cy="1353993"/>
            <a:chOff x="5061776" y="4849354"/>
            <a:chExt cx="3781676" cy="1353993"/>
          </a:xfrm>
        </p:grpSpPr>
        <p:sp>
          <p:nvSpPr>
            <p:cNvPr id="21" name="Right Brace 20"/>
            <p:cNvSpPr/>
            <p:nvPr/>
          </p:nvSpPr>
          <p:spPr>
            <a:xfrm rot="5400000">
              <a:off x="6724913" y="3186217"/>
              <a:ext cx="455402" cy="3781676"/>
            </a:xfrm>
            <a:prstGeom prst="rightBrace">
              <a:avLst>
                <a:gd name="adj1" fmla="val 27631"/>
                <a:gd name="adj2" fmla="val 50000"/>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angle 21"/>
            <p:cNvSpPr/>
            <p:nvPr/>
          </p:nvSpPr>
          <p:spPr>
            <a:xfrm>
              <a:off x="5810972" y="5249240"/>
              <a:ext cx="2438488" cy="954107"/>
            </a:xfrm>
            <a:prstGeom prst="rect">
              <a:avLst/>
            </a:prstGeom>
            <a:ln>
              <a:noFill/>
            </a:ln>
          </p:spPr>
          <p:txBody>
            <a:bodyPr wrap="none">
              <a:spAutoFit/>
            </a:bodyPr>
            <a:lstStyle/>
            <a:p>
              <a:r>
                <a:rPr lang="en-US" sz="2800" dirty="0" smtClean="0">
                  <a:solidFill>
                    <a:srgbClr val="002060"/>
                  </a:solidFill>
                  <a:latin typeface="Calibri"/>
                </a:rPr>
                <a:t>“where clause”</a:t>
              </a:r>
            </a:p>
            <a:p>
              <a:r>
                <a:rPr lang="en-US" sz="2800" dirty="0" smtClean="0">
                  <a:solidFill>
                    <a:srgbClr val="002060"/>
                  </a:solidFill>
                  <a:latin typeface="Calibri"/>
                </a:rPr>
                <a:t>of the type rule</a:t>
              </a:r>
              <a:endParaRPr lang="en-US" sz="2800" dirty="0">
                <a:solidFill>
                  <a:srgbClr val="002060"/>
                </a:solidFill>
              </a:endParaRPr>
            </a:p>
          </p:txBody>
        </p:sp>
      </p:grpSp>
    </p:spTree>
    <p:extLst>
      <p:ext uri="{BB962C8B-B14F-4D97-AF65-F5344CB8AC3E}">
        <p14:creationId xmlns:p14="http://schemas.microsoft.com/office/powerpoint/2010/main" val="304744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Program Analysis</a:t>
            </a:r>
            <a:endParaRPr lang="en-US" dirty="0"/>
          </a:p>
        </p:txBody>
      </p:sp>
      <p:sp>
        <p:nvSpPr>
          <p:cNvPr id="3" name="Content Placeholder 2"/>
          <p:cNvSpPr>
            <a:spLocks noGrp="1"/>
          </p:cNvSpPr>
          <p:nvPr>
            <p:ph idx="1"/>
          </p:nvPr>
        </p:nvSpPr>
        <p:spPr>
          <a:xfrm>
            <a:off x="279133" y="1386038"/>
            <a:ext cx="8518357" cy="5178391"/>
          </a:xfrm>
        </p:spPr>
        <p:txBody>
          <a:bodyPr>
            <a:normAutofit fontScale="92500"/>
          </a:bodyPr>
          <a:lstStyle/>
          <a:p>
            <a:pPr marL="0" indent="0">
              <a:buNone/>
            </a:pPr>
            <a:r>
              <a:rPr lang="en-US" dirty="0" smtClean="0"/>
              <a:t>Compute information about the program; use it for:</a:t>
            </a:r>
          </a:p>
          <a:p>
            <a:r>
              <a:rPr lang="en-US" dirty="0" smtClean="0"/>
              <a:t>efficiency (</a:t>
            </a:r>
            <a:r>
              <a:rPr lang="en-US" dirty="0" err="1" smtClean="0"/>
              <a:t>codegen</a:t>
            </a:r>
            <a:r>
              <a:rPr lang="en-US" dirty="0" smtClean="0"/>
              <a:t>): Program </a:t>
            </a:r>
            <a:r>
              <a:rPr lang="en-US" b="1" dirty="0" smtClean="0"/>
              <a:t>transformation</a:t>
            </a:r>
          </a:p>
          <a:p>
            <a:pPr lvl="1"/>
            <a:r>
              <a:rPr lang="en-US" dirty="0" smtClean="0"/>
              <a:t>Use the information in compiler to </a:t>
            </a:r>
            <a:r>
              <a:rPr lang="en-US" b="1" dirty="0" smtClean="0"/>
              <a:t>transform the program</a:t>
            </a:r>
            <a:r>
              <a:rPr lang="en-US" dirty="0" smtClean="0"/>
              <a:t>, make it more efficient (“optimization”)</a:t>
            </a:r>
            <a:br>
              <a:rPr lang="en-US" dirty="0" smtClean="0"/>
            </a:br>
            <a:r>
              <a:rPr lang="en-US" dirty="0" smtClean="0"/>
              <a:t>		bipush 9; bipush 7; imul   </a:t>
            </a:r>
            <a:r>
              <a:rPr lang="en-US" dirty="0" smtClean="0">
                <a:sym typeface="Wingdings" panose="05000000000000000000" pitchFamily="2" charset="2"/>
              </a:rPr>
              <a:t></a:t>
            </a:r>
            <a:br>
              <a:rPr lang="en-US" dirty="0" smtClean="0">
                <a:sym typeface="Wingdings" panose="05000000000000000000" pitchFamily="2" charset="2"/>
              </a:rPr>
            </a:br>
            <a:r>
              <a:rPr lang="en-US" dirty="0" smtClean="0">
                <a:sym typeface="Wingdings" panose="05000000000000000000" pitchFamily="2" charset="2"/>
              </a:rPr>
              <a:t>		bipush 63</a:t>
            </a:r>
            <a:endParaRPr lang="en-US" dirty="0" smtClean="0"/>
          </a:p>
          <a:p>
            <a:r>
              <a:rPr lang="en-US" dirty="0" smtClean="0"/>
              <a:t>correctness: Program </a:t>
            </a:r>
            <a:r>
              <a:rPr lang="en-US" b="1" dirty="0" smtClean="0"/>
              <a:t>verification</a:t>
            </a:r>
          </a:p>
          <a:p>
            <a:pPr lvl="1"/>
            <a:r>
              <a:rPr lang="en-US" dirty="0" smtClean="0"/>
              <a:t>Provide </a:t>
            </a:r>
            <a:r>
              <a:rPr lang="en-US" b="1" dirty="0" smtClean="0"/>
              <a:t>feedback to developer </a:t>
            </a:r>
            <a:r>
              <a:rPr lang="en-US" dirty="0" smtClean="0"/>
              <a:t>about possible errors in the program</a:t>
            </a:r>
            <a:br>
              <a:rPr lang="en-US" dirty="0" smtClean="0"/>
            </a:br>
            <a:r>
              <a:rPr lang="en-US" dirty="0" smtClean="0"/>
              <a:t>		a[k] = v	</a:t>
            </a:r>
            <a:br>
              <a:rPr lang="en-US" dirty="0" smtClean="0"/>
            </a:br>
            <a:r>
              <a:rPr lang="en-US" dirty="0" smtClean="0">
                <a:solidFill>
                  <a:srgbClr val="C00000"/>
                </a:solidFill>
              </a:rPr>
              <a:t>warning: out of-bounds reference possible for k=100</a:t>
            </a:r>
          </a:p>
        </p:txBody>
      </p:sp>
    </p:spTree>
    <p:extLst>
      <p:ext uri="{BB962C8B-B14F-4D97-AF65-F5344CB8AC3E}">
        <p14:creationId xmlns:p14="http://schemas.microsoft.com/office/powerpoint/2010/main" val="588639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Type Rule to Constraint: </a:t>
            </a:r>
            <a:r>
              <a:rPr lang="en-US" b="1" dirty="0" smtClean="0"/>
              <a:t>if</a:t>
            </a:r>
            <a:endParaRPr lang="en-US" b="1" dirty="0"/>
          </a:p>
        </p:txBody>
      </p:sp>
      <p:cxnSp>
        <p:nvCxnSpPr>
          <p:cNvPr id="5" name="Straight Connector 4"/>
          <p:cNvCxnSpPr/>
          <p:nvPr/>
        </p:nvCxnSpPr>
        <p:spPr>
          <a:xfrm>
            <a:off x="2396691" y="2396691"/>
            <a:ext cx="44342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396691" y="1830406"/>
            <a:ext cx="1404552" cy="584775"/>
          </a:xfrm>
          <a:prstGeom prst="rect">
            <a:avLst/>
          </a:prstGeom>
        </p:spPr>
        <p:txBody>
          <a:bodyPr wrap="none">
            <a:spAutoFit/>
          </a:bodyPr>
          <a:lstStyle/>
          <a:p>
            <a:r>
              <a:rPr lang="en-US" sz="3200" dirty="0" smtClean="0">
                <a:solidFill>
                  <a:prstClr val="black"/>
                </a:solidFill>
                <a:latin typeface="Calibri"/>
              </a:rPr>
              <a:t>c : Bool</a:t>
            </a:r>
            <a:endParaRPr lang="en-US" dirty="0"/>
          </a:p>
        </p:txBody>
      </p:sp>
      <p:sp>
        <p:nvSpPr>
          <p:cNvPr id="8" name="Rectangle 7"/>
          <p:cNvSpPr/>
          <p:nvPr/>
        </p:nvSpPr>
        <p:spPr>
          <a:xfrm>
            <a:off x="5483064" y="1808326"/>
            <a:ext cx="1093569" cy="584775"/>
          </a:xfrm>
          <a:prstGeom prst="rect">
            <a:avLst/>
          </a:prstGeom>
        </p:spPr>
        <p:txBody>
          <a:bodyPr wrap="none">
            <a:spAutoFit/>
          </a:bodyPr>
          <a:lstStyle/>
          <a:p>
            <a:r>
              <a:rPr lang="en-US" sz="3200" dirty="0" smtClean="0">
                <a:solidFill>
                  <a:prstClr val="black"/>
                </a:solidFill>
                <a:latin typeface="Calibri"/>
              </a:rPr>
              <a:t>e2 : T</a:t>
            </a:r>
            <a:endParaRPr lang="en-US" dirty="0"/>
          </a:p>
        </p:txBody>
      </p:sp>
      <p:sp>
        <p:nvSpPr>
          <p:cNvPr id="9" name="Rectangle 8"/>
          <p:cNvSpPr/>
          <p:nvPr/>
        </p:nvSpPr>
        <p:spPr>
          <a:xfrm>
            <a:off x="2757633" y="2387146"/>
            <a:ext cx="3618298" cy="584775"/>
          </a:xfrm>
          <a:prstGeom prst="rect">
            <a:avLst/>
          </a:prstGeom>
        </p:spPr>
        <p:txBody>
          <a:bodyPr wrap="none">
            <a:spAutoFit/>
          </a:bodyPr>
          <a:lstStyle/>
          <a:p>
            <a:r>
              <a:rPr lang="en-US" sz="3200" dirty="0" smtClean="0">
                <a:solidFill>
                  <a:prstClr val="black"/>
                </a:solidFill>
                <a:latin typeface="Calibri"/>
              </a:rPr>
              <a:t>(</a:t>
            </a:r>
            <a:r>
              <a:rPr lang="en-US" sz="3200" b="1" dirty="0" smtClean="0">
                <a:solidFill>
                  <a:prstClr val="black"/>
                </a:solidFill>
                <a:latin typeface="Calibri"/>
              </a:rPr>
              <a:t>if</a:t>
            </a:r>
            <a:r>
              <a:rPr lang="en-US" sz="3200" dirty="0" smtClean="0">
                <a:solidFill>
                  <a:prstClr val="black"/>
                </a:solidFill>
                <a:latin typeface="Calibri"/>
              </a:rPr>
              <a:t> ( c ) e1 </a:t>
            </a:r>
            <a:r>
              <a:rPr lang="en-US" sz="3200" b="1" dirty="0" smtClean="0">
                <a:solidFill>
                  <a:prstClr val="black"/>
                </a:solidFill>
                <a:latin typeface="Calibri"/>
              </a:rPr>
              <a:t>else</a:t>
            </a:r>
            <a:r>
              <a:rPr lang="en-US" sz="3200" dirty="0" smtClean="0">
                <a:solidFill>
                  <a:prstClr val="black"/>
                </a:solidFill>
                <a:latin typeface="Calibri"/>
              </a:rPr>
              <a:t> e2) : T</a:t>
            </a:r>
            <a:endParaRPr lang="en-US" dirty="0"/>
          </a:p>
        </p:txBody>
      </p:sp>
      <p:sp>
        <p:nvSpPr>
          <p:cNvPr id="11" name="Rectangle 10"/>
          <p:cNvSpPr/>
          <p:nvPr/>
        </p:nvSpPr>
        <p:spPr>
          <a:xfrm>
            <a:off x="392419" y="1475836"/>
            <a:ext cx="1789272" cy="584775"/>
          </a:xfrm>
          <a:prstGeom prst="rect">
            <a:avLst/>
          </a:prstGeom>
        </p:spPr>
        <p:txBody>
          <a:bodyPr wrap="none">
            <a:spAutoFit/>
          </a:bodyPr>
          <a:lstStyle/>
          <a:p>
            <a:r>
              <a:rPr lang="en-US" sz="3200" dirty="0" smtClean="0">
                <a:solidFill>
                  <a:srgbClr val="002060"/>
                </a:solidFill>
                <a:latin typeface="Calibri"/>
              </a:rPr>
              <a:t>type rule:</a:t>
            </a:r>
            <a:endParaRPr lang="en-US" dirty="0">
              <a:solidFill>
                <a:srgbClr val="002060"/>
              </a:solidFill>
            </a:endParaRPr>
          </a:p>
        </p:txBody>
      </p:sp>
      <p:sp>
        <p:nvSpPr>
          <p:cNvPr id="12" name="Rectangle 11"/>
          <p:cNvSpPr/>
          <p:nvPr/>
        </p:nvSpPr>
        <p:spPr>
          <a:xfrm>
            <a:off x="286544" y="3136612"/>
            <a:ext cx="4714624" cy="584775"/>
          </a:xfrm>
          <a:prstGeom prst="rect">
            <a:avLst/>
          </a:prstGeom>
        </p:spPr>
        <p:txBody>
          <a:bodyPr wrap="none">
            <a:spAutoFit/>
          </a:bodyPr>
          <a:lstStyle/>
          <a:p>
            <a:r>
              <a:rPr lang="en-US" sz="3200" dirty="0" smtClean="0">
                <a:solidFill>
                  <a:srgbClr val="002060"/>
                </a:solidFill>
                <a:latin typeface="Calibri"/>
              </a:rPr>
              <a:t>equivalent constraint form:</a:t>
            </a:r>
            <a:endParaRPr lang="en-US" dirty="0">
              <a:solidFill>
                <a:srgbClr val="002060"/>
              </a:solidFill>
            </a:endParaRPr>
          </a:p>
        </p:txBody>
      </p:sp>
      <p:sp>
        <p:nvSpPr>
          <p:cNvPr id="17" name="Rectangle 16"/>
          <p:cNvSpPr/>
          <p:nvPr/>
        </p:nvSpPr>
        <p:spPr>
          <a:xfrm>
            <a:off x="4917401" y="4445240"/>
            <a:ext cx="3985386" cy="584775"/>
          </a:xfrm>
          <a:prstGeom prst="rect">
            <a:avLst/>
          </a:prstGeom>
        </p:spPr>
        <p:txBody>
          <a:bodyPr wrap="none">
            <a:spAutoFit/>
          </a:bodyPr>
          <a:lstStyle/>
          <a:p>
            <a:r>
              <a:rPr lang="en-US" sz="3200" dirty="0" smtClean="0">
                <a:solidFill>
                  <a:prstClr val="black"/>
                </a:solidFill>
                <a:latin typeface="Calibri"/>
              </a:rPr>
              <a:t>T1=Bool, T2=T3, T4=T2</a:t>
            </a:r>
            <a:endParaRPr lang="en-US" dirty="0"/>
          </a:p>
        </p:txBody>
      </p:sp>
      <p:sp>
        <p:nvSpPr>
          <p:cNvPr id="18" name="Rectangle 17"/>
          <p:cNvSpPr/>
          <p:nvPr/>
        </p:nvSpPr>
        <p:spPr>
          <a:xfrm>
            <a:off x="3991095" y="1830407"/>
            <a:ext cx="1093569" cy="584775"/>
          </a:xfrm>
          <a:prstGeom prst="rect">
            <a:avLst/>
          </a:prstGeom>
        </p:spPr>
        <p:txBody>
          <a:bodyPr wrap="none">
            <a:spAutoFit/>
          </a:bodyPr>
          <a:lstStyle/>
          <a:p>
            <a:r>
              <a:rPr lang="en-US" sz="3200" dirty="0" smtClean="0">
                <a:solidFill>
                  <a:prstClr val="black"/>
                </a:solidFill>
                <a:latin typeface="Calibri"/>
              </a:rPr>
              <a:t>e1 : T</a:t>
            </a:r>
            <a:endParaRPr lang="en-US" dirty="0"/>
          </a:p>
        </p:txBody>
      </p:sp>
      <p:cxnSp>
        <p:nvCxnSpPr>
          <p:cNvPr id="19" name="Straight Connector 18"/>
          <p:cNvCxnSpPr/>
          <p:nvPr/>
        </p:nvCxnSpPr>
        <p:spPr>
          <a:xfrm>
            <a:off x="226600" y="4794212"/>
            <a:ext cx="44342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26600" y="4227927"/>
            <a:ext cx="1063112" cy="584775"/>
          </a:xfrm>
          <a:prstGeom prst="rect">
            <a:avLst/>
          </a:prstGeom>
        </p:spPr>
        <p:txBody>
          <a:bodyPr wrap="none">
            <a:spAutoFit/>
          </a:bodyPr>
          <a:lstStyle/>
          <a:p>
            <a:r>
              <a:rPr lang="en-US" sz="3200" dirty="0" smtClean="0">
                <a:solidFill>
                  <a:prstClr val="black"/>
                </a:solidFill>
                <a:latin typeface="Calibri"/>
              </a:rPr>
              <a:t>c : T1</a:t>
            </a:r>
            <a:endParaRPr lang="en-US" dirty="0"/>
          </a:p>
        </p:txBody>
      </p:sp>
      <p:sp>
        <p:nvSpPr>
          <p:cNvPr id="24" name="Rectangle 23"/>
          <p:cNvSpPr/>
          <p:nvPr/>
        </p:nvSpPr>
        <p:spPr>
          <a:xfrm>
            <a:off x="3312973" y="4205847"/>
            <a:ext cx="1301959" cy="584775"/>
          </a:xfrm>
          <a:prstGeom prst="rect">
            <a:avLst/>
          </a:prstGeom>
        </p:spPr>
        <p:txBody>
          <a:bodyPr wrap="none">
            <a:spAutoFit/>
          </a:bodyPr>
          <a:lstStyle/>
          <a:p>
            <a:r>
              <a:rPr lang="en-US" sz="3200" dirty="0" smtClean="0">
                <a:solidFill>
                  <a:prstClr val="black"/>
                </a:solidFill>
                <a:latin typeface="Calibri"/>
              </a:rPr>
              <a:t>e2 : T3</a:t>
            </a:r>
            <a:endParaRPr lang="en-US" dirty="0"/>
          </a:p>
        </p:txBody>
      </p:sp>
      <p:sp>
        <p:nvSpPr>
          <p:cNvPr id="25" name="Rectangle 24"/>
          <p:cNvSpPr/>
          <p:nvPr/>
        </p:nvSpPr>
        <p:spPr>
          <a:xfrm>
            <a:off x="587542" y="4784667"/>
            <a:ext cx="3853940" cy="584775"/>
          </a:xfrm>
          <a:prstGeom prst="rect">
            <a:avLst/>
          </a:prstGeom>
        </p:spPr>
        <p:txBody>
          <a:bodyPr wrap="none">
            <a:spAutoFit/>
          </a:bodyPr>
          <a:lstStyle/>
          <a:p>
            <a:r>
              <a:rPr lang="en-US" sz="3200" dirty="0" smtClean="0">
                <a:solidFill>
                  <a:prstClr val="black"/>
                </a:solidFill>
                <a:latin typeface="Calibri"/>
              </a:rPr>
              <a:t>(</a:t>
            </a:r>
            <a:r>
              <a:rPr lang="en-US" sz="3200" b="1" dirty="0" smtClean="0">
                <a:solidFill>
                  <a:prstClr val="black"/>
                </a:solidFill>
                <a:latin typeface="Calibri"/>
              </a:rPr>
              <a:t>if</a:t>
            </a:r>
            <a:r>
              <a:rPr lang="en-US" sz="3200" dirty="0" smtClean="0">
                <a:solidFill>
                  <a:prstClr val="black"/>
                </a:solidFill>
                <a:latin typeface="Calibri"/>
              </a:rPr>
              <a:t> ( c ) e1 </a:t>
            </a:r>
            <a:r>
              <a:rPr lang="en-US" sz="3200" b="1" dirty="0" smtClean="0">
                <a:solidFill>
                  <a:prstClr val="black"/>
                </a:solidFill>
                <a:latin typeface="Calibri"/>
              </a:rPr>
              <a:t>else</a:t>
            </a:r>
            <a:r>
              <a:rPr lang="en-US" sz="3200" dirty="0" smtClean="0">
                <a:solidFill>
                  <a:prstClr val="black"/>
                </a:solidFill>
                <a:latin typeface="Calibri"/>
              </a:rPr>
              <a:t> e2) : T4</a:t>
            </a:r>
            <a:endParaRPr lang="en-US" dirty="0"/>
          </a:p>
        </p:txBody>
      </p:sp>
      <p:sp>
        <p:nvSpPr>
          <p:cNvPr id="26" name="Rectangle 25"/>
          <p:cNvSpPr/>
          <p:nvPr/>
        </p:nvSpPr>
        <p:spPr>
          <a:xfrm>
            <a:off x="1667000" y="4220739"/>
            <a:ext cx="1301959" cy="584775"/>
          </a:xfrm>
          <a:prstGeom prst="rect">
            <a:avLst/>
          </a:prstGeom>
        </p:spPr>
        <p:txBody>
          <a:bodyPr wrap="none">
            <a:spAutoFit/>
          </a:bodyPr>
          <a:lstStyle/>
          <a:p>
            <a:r>
              <a:rPr lang="en-US" sz="3200" dirty="0" smtClean="0">
                <a:solidFill>
                  <a:prstClr val="black"/>
                </a:solidFill>
                <a:latin typeface="Calibri"/>
              </a:rPr>
              <a:t>e1 : T2</a:t>
            </a:r>
            <a:endParaRPr lang="en-US" dirty="0"/>
          </a:p>
        </p:txBody>
      </p:sp>
      <p:sp>
        <p:nvSpPr>
          <p:cNvPr id="27" name="Rectangle 26"/>
          <p:cNvSpPr/>
          <p:nvPr/>
        </p:nvSpPr>
        <p:spPr>
          <a:xfrm>
            <a:off x="587542" y="5356992"/>
            <a:ext cx="8315245" cy="1384995"/>
          </a:xfrm>
          <a:prstGeom prst="rect">
            <a:avLst/>
          </a:prstGeom>
        </p:spPr>
        <p:txBody>
          <a:bodyPr wrap="square">
            <a:spAutoFit/>
          </a:bodyPr>
          <a:lstStyle/>
          <a:p>
            <a:r>
              <a:rPr lang="en-US" sz="2800" dirty="0" smtClean="0">
                <a:solidFill>
                  <a:srgbClr val="008000"/>
                </a:solidFill>
                <a:latin typeface="Calibri"/>
              </a:rPr>
              <a:t>Type variables are local for each rule application.</a:t>
            </a:r>
            <a:br>
              <a:rPr lang="en-US" sz="2800" dirty="0" smtClean="0">
                <a:solidFill>
                  <a:srgbClr val="008000"/>
                </a:solidFill>
                <a:latin typeface="Calibri"/>
              </a:rPr>
            </a:br>
            <a:r>
              <a:rPr lang="en-US" sz="2800" dirty="0" smtClean="0">
                <a:solidFill>
                  <a:srgbClr val="008000"/>
                </a:solidFill>
                <a:latin typeface="Calibri"/>
              </a:rPr>
              <a:t>T1,T2,T3,T4 for one “</a:t>
            </a:r>
            <a:r>
              <a:rPr lang="en-US" sz="2800" b="1" dirty="0" smtClean="0">
                <a:solidFill>
                  <a:srgbClr val="008000"/>
                </a:solidFill>
                <a:latin typeface="Calibri"/>
              </a:rPr>
              <a:t>if</a:t>
            </a:r>
            <a:r>
              <a:rPr lang="en-US" sz="2800" dirty="0" smtClean="0">
                <a:solidFill>
                  <a:srgbClr val="008000"/>
                </a:solidFill>
                <a:latin typeface="Calibri"/>
              </a:rPr>
              <a:t>” expression have nothing to do with those variables for another “</a:t>
            </a:r>
            <a:r>
              <a:rPr lang="en-US" sz="2800" b="1" dirty="0" smtClean="0">
                <a:solidFill>
                  <a:srgbClr val="008000"/>
                </a:solidFill>
                <a:latin typeface="Calibri"/>
              </a:rPr>
              <a:t>if</a:t>
            </a:r>
            <a:r>
              <a:rPr lang="en-US" sz="2800" dirty="0" smtClean="0">
                <a:solidFill>
                  <a:srgbClr val="008000"/>
                </a:solidFill>
                <a:latin typeface="Calibri"/>
              </a:rPr>
              <a:t>” </a:t>
            </a:r>
            <a:endParaRPr lang="en-US" sz="2000" dirty="0">
              <a:solidFill>
                <a:srgbClr val="008000"/>
              </a:solidFill>
            </a:endParaRPr>
          </a:p>
        </p:txBody>
      </p:sp>
    </p:spTree>
    <p:extLst>
      <p:ext uri="{BB962C8B-B14F-4D97-AF65-F5344CB8AC3E}">
        <p14:creationId xmlns:p14="http://schemas.microsoft.com/office/powerpoint/2010/main" val="31182056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Function Application Rule</a:t>
            </a:r>
            <a:endParaRPr lang="en-US" dirty="0"/>
          </a:p>
        </p:txBody>
      </p:sp>
      <p:cxnSp>
        <p:nvCxnSpPr>
          <p:cNvPr id="4" name="Straight Connector 3"/>
          <p:cNvCxnSpPr/>
          <p:nvPr/>
        </p:nvCxnSpPr>
        <p:spPr>
          <a:xfrm>
            <a:off x="827773" y="5082139"/>
            <a:ext cx="40811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922856" y="4504929"/>
            <a:ext cx="1697901" cy="584775"/>
          </a:xfrm>
          <a:prstGeom prst="rect">
            <a:avLst/>
          </a:prstGeom>
        </p:spPr>
        <p:txBody>
          <a:bodyPr wrap="none">
            <a:spAutoFit/>
          </a:bodyPr>
          <a:lstStyle/>
          <a:p>
            <a:r>
              <a:rPr lang="en-US" sz="3200" dirty="0" smtClean="0">
                <a:solidFill>
                  <a:prstClr val="black"/>
                </a:solidFill>
                <a:latin typeface="Calibri"/>
              </a:rPr>
              <a:t>e</a:t>
            </a:r>
            <a:r>
              <a:rPr lang="en-US" sz="3200" baseline="-25000" dirty="0" smtClean="0">
                <a:solidFill>
                  <a:prstClr val="black"/>
                </a:solidFill>
                <a:latin typeface="Calibri"/>
              </a:rPr>
              <a:t>1</a:t>
            </a:r>
            <a:r>
              <a:rPr lang="en-US" sz="3200" dirty="0" smtClean="0">
                <a:solidFill>
                  <a:prstClr val="black"/>
                </a:solidFill>
                <a:latin typeface="Calibri"/>
              </a:rPr>
              <a:t> : T</a:t>
            </a:r>
            <a:r>
              <a:rPr lang="en-US" sz="3200" baseline="-25000" dirty="0" smtClean="0">
                <a:solidFill>
                  <a:prstClr val="black"/>
                </a:solidFill>
                <a:latin typeface="Calibri"/>
              </a:rPr>
              <a:t>1    </a:t>
            </a:r>
            <a:r>
              <a:rPr lang="en-US" sz="3200" dirty="0" smtClean="0">
                <a:solidFill>
                  <a:prstClr val="black"/>
                </a:solidFill>
                <a:latin typeface="Calibri"/>
              </a:rPr>
              <a:t>…</a:t>
            </a:r>
            <a:endParaRPr lang="en-US" dirty="0"/>
          </a:p>
        </p:txBody>
      </p:sp>
      <p:sp>
        <p:nvSpPr>
          <p:cNvPr id="6" name="Rectangle 5"/>
          <p:cNvSpPr/>
          <p:nvPr/>
        </p:nvSpPr>
        <p:spPr>
          <a:xfrm>
            <a:off x="3647035" y="4510127"/>
            <a:ext cx="1148263" cy="584775"/>
          </a:xfrm>
          <a:prstGeom prst="rect">
            <a:avLst/>
          </a:prstGeom>
        </p:spPr>
        <p:txBody>
          <a:bodyPr wrap="none">
            <a:spAutoFit/>
          </a:bodyPr>
          <a:lstStyle/>
          <a:p>
            <a:r>
              <a:rPr lang="en-US" sz="3200" dirty="0" smtClean="0">
                <a:solidFill>
                  <a:prstClr val="black"/>
                </a:solidFill>
                <a:latin typeface="Calibri"/>
              </a:rPr>
              <a:t>e</a:t>
            </a:r>
            <a:r>
              <a:rPr lang="en-US" sz="3200" baseline="-25000" dirty="0" smtClean="0">
                <a:solidFill>
                  <a:prstClr val="black"/>
                </a:solidFill>
                <a:latin typeface="Calibri"/>
              </a:rPr>
              <a:t>n</a:t>
            </a:r>
            <a:r>
              <a:rPr lang="en-US" sz="3200" dirty="0" smtClean="0">
                <a:solidFill>
                  <a:prstClr val="black"/>
                </a:solidFill>
                <a:latin typeface="Calibri"/>
              </a:rPr>
              <a:t> : T</a:t>
            </a:r>
            <a:r>
              <a:rPr lang="en-US" sz="3200" baseline="-25000" dirty="0">
                <a:solidFill>
                  <a:prstClr val="black"/>
                </a:solidFill>
                <a:latin typeface="Calibri"/>
              </a:rPr>
              <a:t>n</a:t>
            </a:r>
            <a:endParaRPr lang="en-US" dirty="0"/>
          </a:p>
        </p:txBody>
      </p:sp>
      <p:sp>
        <p:nvSpPr>
          <p:cNvPr id="7" name="Rectangle 6"/>
          <p:cNvSpPr/>
          <p:nvPr/>
        </p:nvSpPr>
        <p:spPr>
          <a:xfrm>
            <a:off x="1783564" y="5094902"/>
            <a:ext cx="2133918" cy="584775"/>
          </a:xfrm>
          <a:prstGeom prst="rect">
            <a:avLst/>
          </a:prstGeom>
        </p:spPr>
        <p:txBody>
          <a:bodyPr wrap="none">
            <a:spAutoFit/>
          </a:bodyPr>
          <a:lstStyle/>
          <a:p>
            <a:r>
              <a:rPr lang="en-US" sz="3200" dirty="0" smtClean="0">
                <a:solidFill>
                  <a:prstClr val="black"/>
                </a:solidFill>
                <a:latin typeface="Calibri"/>
              </a:rPr>
              <a:t>f(e</a:t>
            </a:r>
            <a:r>
              <a:rPr lang="en-US" sz="3200" baseline="-25000" dirty="0" smtClean="0">
                <a:solidFill>
                  <a:prstClr val="black"/>
                </a:solidFill>
                <a:latin typeface="Calibri"/>
              </a:rPr>
              <a:t>1</a:t>
            </a:r>
            <a:r>
              <a:rPr lang="en-US" sz="3200" dirty="0" smtClean="0">
                <a:solidFill>
                  <a:prstClr val="black"/>
                </a:solidFill>
                <a:latin typeface="Calibri"/>
              </a:rPr>
              <a:t>,…e</a:t>
            </a:r>
            <a:r>
              <a:rPr lang="en-US" sz="3200" baseline="-25000" dirty="0" smtClean="0">
                <a:solidFill>
                  <a:prstClr val="black"/>
                </a:solidFill>
                <a:latin typeface="Calibri"/>
              </a:rPr>
              <a:t>n</a:t>
            </a:r>
            <a:r>
              <a:rPr lang="en-US" sz="3200" dirty="0" smtClean="0">
                <a:solidFill>
                  <a:prstClr val="black"/>
                </a:solidFill>
                <a:latin typeface="Calibri"/>
              </a:rPr>
              <a:t>) : T</a:t>
            </a:r>
            <a:endParaRPr lang="en-US" dirty="0"/>
          </a:p>
        </p:txBody>
      </p:sp>
      <p:sp>
        <p:nvSpPr>
          <p:cNvPr id="9" name="Rectangle 8"/>
          <p:cNvSpPr/>
          <p:nvPr/>
        </p:nvSpPr>
        <p:spPr>
          <a:xfrm>
            <a:off x="286544" y="3721387"/>
            <a:ext cx="4714624" cy="584775"/>
          </a:xfrm>
          <a:prstGeom prst="rect">
            <a:avLst/>
          </a:prstGeom>
        </p:spPr>
        <p:txBody>
          <a:bodyPr wrap="none">
            <a:spAutoFit/>
          </a:bodyPr>
          <a:lstStyle/>
          <a:p>
            <a:r>
              <a:rPr lang="en-US" sz="3200" dirty="0" smtClean="0">
                <a:solidFill>
                  <a:srgbClr val="002060"/>
                </a:solidFill>
                <a:latin typeface="Calibri"/>
              </a:rPr>
              <a:t>equivalent constraint form:</a:t>
            </a:r>
            <a:endParaRPr lang="en-US" dirty="0">
              <a:solidFill>
                <a:srgbClr val="002060"/>
              </a:solidFill>
            </a:endParaRPr>
          </a:p>
        </p:txBody>
      </p:sp>
      <p:sp>
        <p:nvSpPr>
          <p:cNvPr id="19" name="Rectangle 18"/>
          <p:cNvSpPr/>
          <p:nvPr/>
        </p:nvSpPr>
        <p:spPr>
          <a:xfrm>
            <a:off x="789273" y="4488582"/>
            <a:ext cx="889987" cy="584775"/>
          </a:xfrm>
          <a:prstGeom prst="rect">
            <a:avLst/>
          </a:prstGeom>
        </p:spPr>
        <p:txBody>
          <a:bodyPr wrap="none">
            <a:spAutoFit/>
          </a:bodyPr>
          <a:lstStyle/>
          <a:p>
            <a:r>
              <a:rPr lang="en-US" sz="3200" dirty="0">
                <a:solidFill>
                  <a:prstClr val="black"/>
                </a:solidFill>
                <a:latin typeface="Calibri"/>
              </a:rPr>
              <a:t>f</a:t>
            </a:r>
            <a:r>
              <a:rPr lang="en-US" sz="3200" dirty="0" smtClean="0">
                <a:solidFill>
                  <a:prstClr val="black"/>
                </a:solidFill>
                <a:latin typeface="Calibri"/>
              </a:rPr>
              <a:t> : T</a:t>
            </a:r>
            <a:r>
              <a:rPr lang="en-US" sz="3200" baseline="-25000" dirty="0" smtClean="0">
                <a:solidFill>
                  <a:prstClr val="black"/>
                </a:solidFill>
                <a:latin typeface="Calibri"/>
              </a:rPr>
              <a:t>f</a:t>
            </a:r>
            <a:endParaRPr lang="en-US" baseline="-25000" dirty="0"/>
          </a:p>
        </p:txBody>
      </p:sp>
      <p:sp>
        <p:nvSpPr>
          <p:cNvPr id="22" name="Rectangle 21"/>
          <p:cNvSpPr/>
          <p:nvPr/>
        </p:nvSpPr>
        <p:spPr>
          <a:xfrm>
            <a:off x="5168766" y="4809352"/>
            <a:ext cx="3826881" cy="584775"/>
          </a:xfrm>
          <a:prstGeom prst="rect">
            <a:avLst/>
          </a:prstGeom>
        </p:spPr>
        <p:txBody>
          <a:bodyPr wrap="none">
            <a:spAutoFit/>
          </a:bodyPr>
          <a:lstStyle/>
          <a:p>
            <a:pPr lvl="0"/>
            <a:r>
              <a:rPr lang="en-US" sz="3200" dirty="0" smtClean="0">
                <a:solidFill>
                  <a:prstClr val="black"/>
                </a:solidFill>
                <a:latin typeface="Calibri"/>
              </a:rPr>
              <a:t>T</a:t>
            </a:r>
            <a:r>
              <a:rPr lang="en-US" sz="3200" baseline="-25000" dirty="0" smtClean="0">
                <a:solidFill>
                  <a:prstClr val="black"/>
                </a:solidFill>
                <a:latin typeface="Calibri"/>
              </a:rPr>
              <a:t>f</a:t>
            </a:r>
            <a:r>
              <a:rPr lang="en-US" sz="3200" dirty="0" smtClean="0">
                <a:solidFill>
                  <a:prstClr val="black"/>
                </a:solidFill>
                <a:latin typeface="Calibri"/>
              </a:rPr>
              <a:t> = ((T</a:t>
            </a:r>
            <a:r>
              <a:rPr lang="en-US" sz="3200" baseline="-25000" dirty="0" smtClean="0">
                <a:solidFill>
                  <a:prstClr val="black"/>
                </a:solidFill>
                <a:latin typeface="Calibri"/>
              </a:rPr>
              <a:t>1</a:t>
            </a:r>
            <a:r>
              <a:rPr lang="en-US" sz="3200" dirty="0" smtClean="0">
                <a:solidFill>
                  <a:prstClr val="black"/>
                </a:solidFill>
                <a:latin typeface="Calibri"/>
              </a:rPr>
              <a:t> </a:t>
            </a:r>
            <a:r>
              <a:rPr lang="en-US" sz="3200" dirty="0">
                <a:solidFill>
                  <a:prstClr val="black"/>
                </a:solidFill>
                <a:latin typeface="Calibri"/>
              </a:rPr>
              <a:t>x </a:t>
            </a:r>
            <a:r>
              <a:rPr lang="en-US" sz="3200" dirty="0" smtClean="0">
                <a:solidFill>
                  <a:prstClr val="black"/>
                </a:solidFill>
                <a:latin typeface="Calibri"/>
              </a:rPr>
              <a:t>… x T</a:t>
            </a:r>
            <a:r>
              <a:rPr lang="en-US" sz="3200" baseline="-25000" dirty="0" smtClean="0">
                <a:solidFill>
                  <a:prstClr val="black"/>
                </a:solidFill>
                <a:latin typeface="Calibri"/>
              </a:rPr>
              <a:t>n</a:t>
            </a:r>
            <a:r>
              <a:rPr lang="en-US" sz="3200" dirty="0" smtClean="0">
                <a:solidFill>
                  <a:prstClr val="black"/>
                </a:solidFill>
                <a:latin typeface="Calibri"/>
              </a:rPr>
              <a:t>) </a:t>
            </a:r>
            <a:r>
              <a:rPr lang="en-US" sz="3200" dirty="0">
                <a:solidFill>
                  <a:prstClr val="black"/>
                </a:solidFill>
                <a:latin typeface="Calibri"/>
              </a:rPr>
              <a:t>=&gt; </a:t>
            </a:r>
            <a:r>
              <a:rPr lang="en-US" sz="3200" dirty="0" smtClean="0">
                <a:solidFill>
                  <a:prstClr val="black"/>
                </a:solidFill>
                <a:latin typeface="Calibri"/>
              </a:rPr>
              <a:t>T)</a:t>
            </a:r>
            <a:endParaRPr lang="en-US" dirty="0">
              <a:solidFill>
                <a:prstClr val="black"/>
              </a:solidFill>
            </a:endParaRPr>
          </a:p>
        </p:txBody>
      </p:sp>
      <p:cxnSp>
        <p:nvCxnSpPr>
          <p:cNvPr id="24" name="Straight Connector 23"/>
          <p:cNvCxnSpPr/>
          <p:nvPr/>
        </p:nvCxnSpPr>
        <p:spPr>
          <a:xfrm>
            <a:off x="835794" y="2577966"/>
            <a:ext cx="656603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529385" y="1993191"/>
            <a:ext cx="1697901" cy="584775"/>
          </a:xfrm>
          <a:prstGeom prst="rect">
            <a:avLst/>
          </a:prstGeom>
        </p:spPr>
        <p:txBody>
          <a:bodyPr wrap="none">
            <a:spAutoFit/>
          </a:bodyPr>
          <a:lstStyle/>
          <a:p>
            <a:r>
              <a:rPr lang="en-US" sz="3200" dirty="0" smtClean="0">
                <a:solidFill>
                  <a:prstClr val="black"/>
                </a:solidFill>
                <a:latin typeface="Calibri"/>
              </a:rPr>
              <a:t>e</a:t>
            </a:r>
            <a:r>
              <a:rPr lang="en-US" sz="3200" baseline="-25000" dirty="0" smtClean="0">
                <a:solidFill>
                  <a:prstClr val="black"/>
                </a:solidFill>
                <a:latin typeface="Calibri"/>
              </a:rPr>
              <a:t>1</a:t>
            </a:r>
            <a:r>
              <a:rPr lang="en-US" sz="3200" dirty="0" smtClean="0">
                <a:solidFill>
                  <a:prstClr val="black"/>
                </a:solidFill>
                <a:latin typeface="Calibri"/>
              </a:rPr>
              <a:t> : T</a:t>
            </a:r>
            <a:r>
              <a:rPr lang="en-US" sz="3200" baseline="-25000" dirty="0" smtClean="0">
                <a:solidFill>
                  <a:prstClr val="black"/>
                </a:solidFill>
                <a:latin typeface="Calibri"/>
              </a:rPr>
              <a:t>1    </a:t>
            </a:r>
            <a:r>
              <a:rPr lang="en-US" sz="3200" dirty="0" smtClean="0">
                <a:solidFill>
                  <a:prstClr val="black"/>
                </a:solidFill>
                <a:latin typeface="Calibri"/>
              </a:rPr>
              <a:t>…</a:t>
            </a:r>
            <a:endParaRPr lang="en-US" dirty="0"/>
          </a:p>
        </p:txBody>
      </p:sp>
      <p:sp>
        <p:nvSpPr>
          <p:cNvPr id="26" name="Rectangle 25"/>
          <p:cNvSpPr/>
          <p:nvPr/>
        </p:nvSpPr>
        <p:spPr>
          <a:xfrm>
            <a:off x="6253564" y="1998389"/>
            <a:ext cx="1148263" cy="584775"/>
          </a:xfrm>
          <a:prstGeom prst="rect">
            <a:avLst/>
          </a:prstGeom>
        </p:spPr>
        <p:txBody>
          <a:bodyPr wrap="none">
            <a:spAutoFit/>
          </a:bodyPr>
          <a:lstStyle/>
          <a:p>
            <a:r>
              <a:rPr lang="en-US" sz="3200" dirty="0" smtClean="0">
                <a:solidFill>
                  <a:prstClr val="black"/>
                </a:solidFill>
                <a:latin typeface="Calibri"/>
              </a:rPr>
              <a:t>e</a:t>
            </a:r>
            <a:r>
              <a:rPr lang="en-US" sz="3200" baseline="-25000" dirty="0" smtClean="0">
                <a:solidFill>
                  <a:prstClr val="black"/>
                </a:solidFill>
                <a:latin typeface="Calibri"/>
              </a:rPr>
              <a:t>n</a:t>
            </a:r>
            <a:r>
              <a:rPr lang="en-US" sz="3200" dirty="0" smtClean="0">
                <a:solidFill>
                  <a:prstClr val="black"/>
                </a:solidFill>
                <a:latin typeface="Calibri"/>
              </a:rPr>
              <a:t> : T</a:t>
            </a:r>
            <a:r>
              <a:rPr lang="en-US" sz="3200" baseline="-25000" dirty="0">
                <a:solidFill>
                  <a:prstClr val="black"/>
                </a:solidFill>
                <a:latin typeface="Calibri"/>
              </a:rPr>
              <a:t>n</a:t>
            </a:r>
            <a:endParaRPr lang="en-US" dirty="0"/>
          </a:p>
        </p:txBody>
      </p:sp>
      <p:sp>
        <p:nvSpPr>
          <p:cNvPr id="27" name="Rectangle 26"/>
          <p:cNvSpPr/>
          <p:nvPr/>
        </p:nvSpPr>
        <p:spPr>
          <a:xfrm>
            <a:off x="3462426" y="2590729"/>
            <a:ext cx="2133918" cy="584775"/>
          </a:xfrm>
          <a:prstGeom prst="rect">
            <a:avLst/>
          </a:prstGeom>
        </p:spPr>
        <p:txBody>
          <a:bodyPr wrap="none">
            <a:spAutoFit/>
          </a:bodyPr>
          <a:lstStyle/>
          <a:p>
            <a:r>
              <a:rPr lang="en-US" sz="3200" dirty="0" smtClean="0">
                <a:solidFill>
                  <a:prstClr val="black"/>
                </a:solidFill>
                <a:latin typeface="Calibri"/>
              </a:rPr>
              <a:t>f(e</a:t>
            </a:r>
            <a:r>
              <a:rPr lang="en-US" sz="3200" baseline="-25000" dirty="0" smtClean="0">
                <a:solidFill>
                  <a:prstClr val="black"/>
                </a:solidFill>
                <a:latin typeface="Calibri"/>
              </a:rPr>
              <a:t>1</a:t>
            </a:r>
            <a:r>
              <a:rPr lang="en-US" sz="3200" dirty="0" smtClean="0">
                <a:solidFill>
                  <a:prstClr val="black"/>
                </a:solidFill>
                <a:latin typeface="Calibri"/>
              </a:rPr>
              <a:t>,…e</a:t>
            </a:r>
            <a:r>
              <a:rPr lang="en-US" sz="3200" baseline="-25000" dirty="0" smtClean="0">
                <a:solidFill>
                  <a:prstClr val="black"/>
                </a:solidFill>
                <a:latin typeface="Calibri"/>
              </a:rPr>
              <a:t>n</a:t>
            </a:r>
            <a:r>
              <a:rPr lang="en-US" sz="3200" dirty="0" smtClean="0">
                <a:solidFill>
                  <a:prstClr val="black"/>
                </a:solidFill>
                <a:latin typeface="Calibri"/>
              </a:rPr>
              <a:t>) : T</a:t>
            </a:r>
            <a:endParaRPr lang="en-US" dirty="0"/>
          </a:p>
        </p:txBody>
      </p:sp>
      <p:sp>
        <p:nvSpPr>
          <p:cNvPr id="28" name="Rectangle 27"/>
          <p:cNvSpPr/>
          <p:nvPr/>
        </p:nvSpPr>
        <p:spPr>
          <a:xfrm>
            <a:off x="835794" y="1989831"/>
            <a:ext cx="3448573" cy="584775"/>
          </a:xfrm>
          <a:prstGeom prst="rect">
            <a:avLst/>
          </a:prstGeom>
        </p:spPr>
        <p:txBody>
          <a:bodyPr wrap="none">
            <a:spAutoFit/>
          </a:bodyPr>
          <a:lstStyle/>
          <a:p>
            <a:r>
              <a:rPr lang="en-US" sz="3200" dirty="0">
                <a:solidFill>
                  <a:prstClr val="black"/>
                </a:solidFill>
                <a:latin typeface="Calibri"/>
              </a:rPr>
              <a:t>f</a:t>
            </a:r>
            <a:r>
              <a:rPr lang="en-US" sz="3200" dirty="0" smtClean="0">
                <a:solidFill>
                  <a:prstClr val="black"/>
                </a:solidFill>
                <a:latin typeface="Calibri"/>
              </a:rPr>
              <a:t> : </a:t>
            </a:r>
            <a:r>
              <a:rPr lang="en-US" sz="3200" dirty="0">
                <a:solidFill>
                  <a:prstClr val="black"/>
                </a:solidFill>
                <a:latin typeface="Calibri"/>
              </a:rPr>
              <a:t>((T</a:t>
            </a:r>
            <a:r>
              <a:rPr lang="en-US" sz="3200" baseline="-25000" dirty="0">
                <a:solidFill>
                  <a:prstClr val="black"/>
                </a:solidFill>
                <a:latin typeface="Calibri"/>
              </a:rPr>
              <a:t>1</a:t>
            </a:r>
            <a:r>
              <a:rPr lang="en-US" sz="3200" dirty="0">
                <a:solidFill>
                  <a:prstClr val="black"/>
                </a:solidFill>
                <a:latin typeface="Calibri"/>
              </a:rPr>
              <a:t> x … x T</a:t>
            </a:r>
            <a:r>
              <a:rPr lang="en-US" sz="3200" baseline="-25000" dirty="0">
                <a:solidFill>
                  <a:prstClr val="black"/>
                </a:solidFill>
                <a:latin typeface="Calibri"/>
              </a:rPr>
              <a:t>n</a:t>
            </a:r>
            <a:r>
              <a:rPr lang="en-US" sz="3200" dirty="0">
                <a:solidFill>
                  <a:prstClr val="black"/>
                </a:solidFill>
                <a:latin typeface="Calibri"/>
              </a:rPr>
              <a:t>) =&gt; T</a:t>
            </a:r>
            <a:endParaRPr lang="en-US" baseline="-25000" dirty="0"/>
          </a:p>
        </p:txBody>
      </p:sp>
    </p:spTree>
    <p:extLst>
      <p:ext uri="{BB962C8B-B14F-4D97-AF65-F5344CB8AC3E}">
        <p14:creationId xmlns:p14="http://schemas.microsoft.com/office/powerpoint/2010/main" val="32169594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Rule</a:t>
            </a:r>
            <a:endParaRPr lang="en-US" dirty="0"/>
          </a:p>
        </p:txBody>
      </p:sp>
      <p:cxnSp>
        <p:nvCxnSpPr>
          <p:cNvPr id="4" name="Straight Connector 3"/>
          <p:cNvCxnSpPr/>
          <p:nvPr/>
        </p:nvCxnSpPr>
        <p:spPr>
          <a:xfrm>
            <a:off x="3701419" y="2116713"/>
            <a:ext cx="17614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821346" y="1531938"/>
            <a:ext cx="1501308" cy="584775"/>
          </a:xfrm>
          <a:prstGeom prst="rect">
            <a:avLst/>
          </a:prstGeom>
        </p:spPr>
        <p:txBody>
          <a:bodyPr wrap="none">
            <a:spAutoFit/>
          </a:bodyPr>
          <a:lstStyle/>
          <a:p>
            <a:r>
              <a:rPr lang="en-US" sz="3200" dirty="0" smtClean="0">
                <a:solidFill>
                  <a:prstClr val="black"/>
                </a:solidFill>
                <a:latin typeface="Calibri"/>
              </a:rPr>
              <a:t>(</a:t>
            </a:r>
            <a:r>
              <a:rPr lang="en-US" sz="3200" dirty="0">
                <a:solidFill>
                  <a:prstClr val="black"/>
                </a:solidFill>
                <a:latin typeface="Calibri"/>
              </a:rPr>
              <a:t>x,T) ∈ </a:t>
            </a:r>
            <a:r>
              <a:rPr lang="el-GR" sz="3200" dirty="0">
                <a:solidFill>
                  <a:prstClr val="black"/>
                </a:solidFill>
                <a:latin typeface="Calibri"/>
              </a:rPr>
              <a:t>Γ</a:t>
            </a:r>
            <a:endParaRPr lang="en-US" baseline="-25000" dirty="0"/>
          </a:p>
        </p:txBody>
      </p:sp>
      <p:sp>
        <p:nvSpPr>
          <p:cNvPr id="11" name="Rectangle 10"/>
          <p:cNvSpPr/>
          <p:nvPr/>
        </p:nvSpPr>
        <p:spPr>
          <a:xfrm>
            <a:off x="3821346" y="2116713"/>
            <a:ext cx="1521570" cy="584775"/>
          </a:xfrm>
          <a:prstGeom prst="rect">
            <a:avLst/>
          </a:prstGeom>
        </p:spPr>
        <p:txBody>
          <a:bodyPr wrap="none">
            <a:spAutoFit/>
          </a:bodyPr>
          <a:lstStyle/>
          <a:p>
            <a:r>
              <a:rPr lang="en-US" sz="3200" dirty="0" smtClean="0">
                <a:solidFill>
                  <a:prstClr val="black"/>
                </a:solidFill>
                <a:latin typeface="Calibri"/>
              </a:rPr>
              <a:t> </a:t>
            </a:r>
            <a:r>
              <a:rPr lang="el-GR" sz="3200" dirty="0" smtClean="0">
                <a:solidFill>
                  <a:prstClr val="black"/>
                </a:solidFill>
                <a:latin typeface="Calibri"/>
              </a:rPr>
              <a:t>Γ</a:t>
            </a:r>
            <a:r>
              <a:rPr lang="en-US" sz="3200" dirty="0">
                <a:solidFill>
                  <a:prstClr val="black"/>
                </a:solidFill>
                <a:latin typeface="Calibri"/>
              </a:rPr>
              <a:t> </a:t>
            </a:r>
            <a:r>
              <a:rPr lang="en-US" sz="3200" dirty="0" smtClean="0">
                <a:solidFill>
                  <a:prstClr val="black"/>
                </a:solidFill>
                <a:latin typeface="Calibri"/>
              </a:rPr>
              <a:t>⊦ x : T</a:t>
            </a:r>
            <a:endParaRPr lang="en-US" baseline="-25000" dirty="0"/>
          </a:p>
        </p:txBody>
      </p:sp>
      <p:sp>
        <p:nvSpPr>
          <p:cNvPr id="12" name="Rectangle 11"/>
          <p:cNvSpPr/>
          <p:nvPr/>
        </p:nvSpPr>
        <p:spPr>
          <a:xfrm>
            <a:off x="286544" y="3037993"/>
            <a:ext cx="4714624" cy="584775"/>
          </a:xfrm>
          <a:prstGeom prst="rect">
            <a:avLst/>
          </a:prstGeom>
        </p:spPr>
        <p:txBody>
          <a:bodyPr wrap="none">
            <a:spAutoFit/>
          </a:bodyPr>
          <a:lstStyle/>
          <a:p>
            <a:r>
              <a:rPr lang="en-US" sz="3200" dirty="0" smtClean="0">
                <a:solidFill>
                  <a:srgbClr val="002060"/>
                </a:solidFill>
                <a:latin typeface="Calibri"/>
              </a:rPr>
              <a:t>equivalent constraint form:</a:t>
            </a:r>
            <a:endParaRPr lang="en-US" dirty="0">
              <a:solidFill>
                <a:srgbClr val="002060"/>
              </a:solidFill>
            </a:endParaRPr>
          </a:p>
        </p:txBody>
      </p:sp>
      <p:cxnSp>
        <p:nvCxnSpPr>
          <p:cNvPr id="13" name="Straight Connector 12"/>
          <p:cNvCxnSpPr/>
          <p:nvPr/>
        </p:nvCxnSpPr>
        <p:spPr>
          <a:xfrm>
            <a:off x="2881034" y="4488836"/>
            <a:ext cx="17614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000961" y="3904061"/>
            <a:ext cx="1640770" cy="584775"/>
          </a:xfrm>
          <a:prstGeom prst="rect">
            <a:avLst/>
          </a:prstGeom>
        </p:spPr>
        <p:txBody>
          <a:bodyPr wrap="none">
            <a:spAutoFit/>
          </a:bodyPr>
          <a:lstStyle/>
          <a:p>
            <a:r>
              <a:rPr lang="en-US" sz="3200" dirty="0" smtClean="0">
                <a:solidFill>
                  <a:prstClr val="black"/>
                </a:solidFill>
                <a:latin typeface="Calibri"/>
              </a:rPr>
              <a:t>(x,T</a:t>
            </a:r>
            <a:r>
              <a:rPr lang="en-US" sz="3200" baseline="-25000" dirty="0" smtClean="0">
                <a:solidFill>
                  <a:prstClr val="black"/>
                </a:solidFill>
                <a:latin typeface="Calibri"/>
              </a:rPr>
              <a:t>1</a:t>
            </a:r>
            <a:r>
              <a:rPr lang="en-US" sz="3200" dirty="0" smtClean="0">
                <a:solidFill>
                  <a:prstClr val="black"/>
                </a:solidFill>
                <a:latin typeface="Calibri"/>
              </a:rPr>
              <a:t>) </a:t>
            </a:r>
            <a:r>
              <a:rPr lang="en-US" sz="3200" dirty="0">
                <a:solidFill>
                  <a:prstClr val="black"/>
                </a:solidFill>
                <a:latin typeface="Calibri"/>
              </a:rPr>
              <a:t>∈ </a:t>
            </a:r>
            <a:r>
              <a:rPr lang="el-GR" sz="3200" dirty="0">
                <a:solidFill>
                  <a:prstClr val="black"/>
                </a:solidFill>
                <a:latin typeface="Calibri"/>
              </a:rPr>
              <a:t>Γ</a:t>
            </a:r>
            <a:endParaRPr lang="en-US" baseline="-25000" dirty="0"/>
          </a:p>
        </p:txBody>
      </p:sp>
      <p:sp>
        <p:nvSpPr>
          <p:cNvPr id="15" name="Rectangle 14"/>
          <p:cNvSpPr/>
          <p:nvPr/>
        </p:nvSpPr>
        <p:spPr>
          <a:xfrm>
            <a:off x="3355294" y="4488836"/>
            <a:ext cx="998991" cy="584775"/>
          </a:xfrm>
          <a:prstGeom prst="rect">
            <a:avLst/>
          </a:prstGeom>
        </p:spPr>
        <p:txBody>
          <a:bodyPr wrap="none">
            <a:spAutoFit/>
          </a:bodyPr>
          <a:lstStyle/>
          <a:p>
            <a:r>
              <a:rPr lang="en-US" sz="3200" dirty="0" smtClean="0">
                <a:solidFill>
                  <a:prstClr val="black"/>
                </a:solidFill>
                <a:latin typeface="Calibri"/>
              </a:rPr>
              <a:t>x : T</a:t>
            </a:r>
            <a:r>
              <a:rPr lang="en-US" sz="3200" baseline="-25000" dirty="0" smtClean="0">
                <a:solidFill>
                  <a:prstClr val="black"/>
                </a:solidFill>
                <a:latin typeface="Calibri"/>
              </a:rPr>
              <a:t>2</a:t>
            </a:r>
            <a:endParaRPr lang="en-US" baseline="-25000" dirty="0"/>
          </a:p>
        </p:txBody>
      </p:sp>
      <p:sp>
        <p:nvSpPr>
          <p:cNvPr id="17" name="Rectangle 16"/>
          <p:cNvSpPr/>
          <p:nvPr/>
        </p:nvSpPr>
        <p:spPr>
          <a:xfrm>
            <a:off x="4890090" y="4196448"/>
            <a:ext cx="1255472" cy="584775"/>
          </a:xfrm>
          <a:prstGeom prst="rect">
            <a:avLst/>
          </a:prstGeom>
        </p:spPr>
        <p:txBody>
          <a:bodyPr wrap="none">
            <a:spAutoFit/>
          </a:bodyPr>
          <a:lstStyle/>
          <a:p>
            <a:r>
              <a:rPr lang="en-US" sz="3200" dirty="0" smtClean="0">
                <a:solidFill>
                  <a:prstClr val="black"/>
                </a:solidFill>
                <a:latin typeface="Calibri"/>
              </a:rPr>
              <a:t>T</a:t>
            </a:r>
            <a:r>
              <a:rPr lang="en-US" sz="3200" baseline="-25000" dirty="0" smtClean="0">
                <a:solidFill>
                  <a:prstClr val="black"/>
                </a:solidFill>
                <a:latin typeface="Calibri"/>
              </a:rPr>
              <a:t>1</a:t>
            </a:r>
            <a:r>
              <a:rPr lang="en-US" sz="3200" dirty="0" smtClean="0">
                <a:solidFill>
                  <a:prstClr val="black"/>
                </a:solidFill>
                <a:latin typeface="Calibri"/>
              </a:rPr>
              <a:t> = T</a:t>
            </a:r>
            <a:r>
              <a:rPr lang="en-US" sz="3200" baseline="-25000" dirty="0" smtClean="0">
                <a:solidFill>
                  <a:prstClr val="black"/>
                </a:solidFill>
                <a:latin typeface="Calibri"/>
              </a:rPr>
              <a:t>2</a:t>
            </a:r>
            <a:endParaRPr lang="en-US" dirty="0"/>
          </a:p>
        </p:txBody>
      </p:sp>
    </p:spTree>
    <p:extLst>
      <p:ext uri="{BB962C8B-B14F-4D97-AF65-F5344CB8AC3E}">
        <p14:creationId xmlns:p14="http://schemas.microsoft.com/office/powerpoint/2010/main" val="9987495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6764"/>
          </a:xfrm>
        </p:spPr>
        <p:txBody>
          <a:bodyPr>
            <a:normAutofit fontScale="90000"/>
          </a:bodyPr>
          <a:lstStyle/>
          <a:p>
            <a:r>
              <a:rPr lang="en-US" dirty="0" smtClean="0"/>
              <a:t>These Rules Cover Primitives, Too</a:t>
            </a:r>
            <a:endParaRPr lang="en-US" dirty="0"/>
          </a:p>
        </p:txBody>
      </p:sp>
      <p:cxnSp>
        <p:nvCxnSpPr>
          <p:cNvPr id="4" name="Straight Connector 3"/>
          <p:cNvCxnSpPr/>
          <p:nvPr/>
        </p:nvCxnSpPr>
        <p:spPr>
          <a:xfrm>
            <a:off x="678856" y="1703684"/>
            <a:ext cx="40811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773939" y="1126474"/>
            <a:ext cx="1697901" cy="584775"/>
          </a:xfrm>
          <a:prstGeom prst="rect">
            <a:avLst/>
          </a:prstGeom>
        </p:spPr>
        <p:txBody>
          <a:bodyPr wrap="none">
            <a:spAutoFit/>
          </a:bodyPr>
          <a:lstStyle/>
          <a:p>
            <a:r>
              <a:rPr lang="en-US" sz="3200" dirty="0" smtClean="0">
                <a:solidFill>
                  <a:prstClr val="black"/>
                </a:solidFill>
                <a:latin typeface="Calibri"/>
              </a:rPr>
              <a:t>e</a:t>
            </a:r>
            <a:r>
              <a:rPr lang="en-US" sz="3200" baseline="-25000" dirty="0" smtClean="0">
                <a:solidFill>
                  <a:prstClr val="black"/>
                </a:solidFill>
                <a:latin typeface="Calibri"/>
              </a:rPr>
              <a:t>1</a:t>
            </a:r>
            <a:r>
              <a:rPr lang="en-US" sz="3200" dirty="0" smtClean="0">
                <a:solidFill>
                  <a:prstClr val="black"/>
                </a:solidFill>
                <a:latin typeface="Calibri"/>
              </a:rPr>
              <a:t> : T</a:t>
            </a:r>
            <a:r>
              <a:rPr lang="en-US" sz="3200" baseline="-25000" dirty="0" smtClean="0">
                <a:solidFill>
                  <a:prstClr val="black"/>
                </a:solidFill>
                <a:latin typeface="Calibri"/>
              </a:rPr>
              <a:t>1    </a:t>
            </a:r>
            <a:r>
              <a:rPr lang="en-US" sz="3200" dirty="0" smtClean="0">
                <a:solidFill>
                  <a:prstClr val="black"/>
                </a:solidFill>
                <a:latin typeface="Calibri"/>
              </a:rPr>
              <a:t>…</a:t>
            </a:r>
            <a:endParaRPr lang="en-US" dirty="0"/>
          </a:p>
        </p:txBody>
      </p:sp>
      <p:sp>
        <p:nvSpPr>
          <p:cNvPr id="6" name="Rectangle 5"/>
          <p:cNvSpPr/>
          <p:nvPr/>
        </p:nvSpPr>
        <p:spPr>
          <a:xfrm>
            <a:off x="3498118" y="1131672"/>
            <a:ext cx="1148263" cy="584775"/>
          </a:xfrm>
          <a:prstGeom prst="rect">
            <a:avLst/>
          </a:prstGeom>
        </p:spPr>
        <p:txBody>
          <a:bodyPr wrap="none">
            <a:spAutoFit/>
          </a:bodyPr>
          <a:lstStyle/>
          <a:p>
            <a:r>
              <a:rPr lang="en-US" sz="3200" dirty="0" smtClean="0">
                <a:solidFill>
                  <a:prstClr val="black"/>
                </a:solidFill>
                <a:latin typeface="Calibri"/>
              </a:rPr>
              <a:t>e</a:t>
            </a:r>
            <a:r>
              <a:rPr lang="en-US" sz="3200" baseline="-25000" dirty="0" smtClean="0">
                <a:solidFill>
                  <a:prstClr val="black"/>
                </a:solidFill>
                <a:latin typeface="Calibri"/>
              </a:rPr>
              <a:t>n</a:t>
            </a:r>
            <a:r>
              <a:rPr lang="en-US" sz="3200" dirty="0" smtClean="0">
                <a:solidFill>
                  <a:prstClr val="black"/>
                </a:solidFill>
                <a:latin typeface="Calibri"/>
              </a:rPr>
              <a:t> : T</a:t>
            </a:r>
            <a:r>
              <a:rPr lang="en-US" sz="3200" baseline="-25000" dirty="0">
                <a:solidFill>
                  <a:prstClr val="black"/>
                </a:solidFill>
                <a:latin typeface="Calibri"/>
              </a:rPr>
              <a:t>n</a:t>
            </a:r>
            <a:endParaRPr lang="en-US" dirty="0"/>
          </a:p>
        </p:txBody>
      </p:sp>
      <p:sp>
        <p:nvSpPr>
          <p:cNvPr id="7" name="Rectangle 6"/>
          <p:cNvSpPr/>
          <p:nvPr/>
        </p:nvSpPr>
        <p:spPr>
          <a:xfrm>
            <a:off x="1634647" y="1716447"/>
            <a:ext cx="2133918" cy="584775"/>
          </a:xfrm>
          <a:prstGeom prst="rect">
            <a:avLst/>
          </a:prstGeom>
        </p:spPr>
        <p:txBody>
          <a:bodyPr wrap="none">
            <a:spAutoFit/>
          </a:bodyPr>
          <a:lstStyle/>
          <a:p>
            <a:r>
              <a:rPr lang="en-US" sz="3200" dirty="0" smtClean="0">
                <a:solidFill>
                  <a:prstClr val="black"/>
                </a:solidFill>
                <a:latin typeface="Calibri"/>
              </a:rPr>
              <a:t>f(e</a:t>
            </a:r>
            <a:r>
              <a:rPr lang="en-US" sz="3200" baseline="-25000" dirty="0" smtClean="0">
                <a:solidFill>
                  <a:prstClr val="black"/>
                </a:solidFill>
                <a:latin typeface="Calibri"/>
              </a:rPr>
              <a:t>1</a:t>
            </a:r>
            <a:r>
              <a:rPr lang="en-US" sz="3200" dirty="0" smtClean="0">
                <a:solidFill>
                  <a:prstClr val="black"/>
                </a:solidFill>
                <a:latin typeface="Calibri"/>
              </a:rPr>
              <a:t>,…e</a:t>
            </a:r>
            <a:r>
              <a:rPr lang="en-US" sz="3200" baseline="-25000" dirty="0" smtClean="0">
                <a:solidFill>
                  <a:prstClr val="black"/>
                </a:solidFill>
                <a:latin typeface="Calibri"/>
              </a:rPr>
              <a:t>n</a:t>
            </a:r>
            <a:r>
              <a:rPr lang="en-US" sz="3200" dirty="0" smtClean="0">
                <a:solidFill>
                  <a:prstClr val="black"/>
                </a:solidFill>
                <a:latin typeface="Calibri"/>
              </a:rPr>
              <a:t>) : T</a:t>
            </a:r>
            <a:endParaRPr lang="en-US" dirty="0"/>
          </a:p>
        </p:txBody>
      </p:sp>
      <p:sp>
        <p:nvSpPr>
          <p:cNvPr id="19" name="Rectangle 18"/>
          <p:cNvSpPr/>
          <p:nvPr/>
        </p:nvSpPr>
        <p:spPr>
          <a:xfrm>
            <a:off x="640356" y="1110127"/>
            <a:ext cx="889987" cy="584775"/>
          </a:xfrm>
          <a:prstGeom prst="rect">
            <a:avLst/>
          </a:prstGeom>
        </p:spPr>
        <p:txBody>
          <a:bodyPr wrap="none">
            <a:spAutoFit/>
          </a:bodyPr>
          <a:lstStyle/>
          <a:p>
            <a:r>
              <a:rPr lang="en-US" sz="3200" dirty="0">
                <a:solidFill>
                  <a:prstClr val="black"/>
                </a:solidFill>
                <a:latin typeface="Calibri"/>
              </a:rPr>
              <a:t>f</a:t>
            </a:r>
            <a:r>
              <a:rPr lang="en-US" sz="3200" dirty="0" smtClean="0">
                <a:solidFill>
                  <a:prstClr val="black"/>
                </a:solidFill>
                <a:latin typeface="Calibri"/>
              </a:rPr>
              <a:t> : T</a:t>
            </a:r>
            <a:r>
              <a:rPr lang="en-US" sz="3200" baseline="-25000" dirty="0" smtClean="0">
                <a:solidFill>
                  <a:prstClr val="black"/>
                </a:solidFill>
                <a:latin typeface="Calibri"/>
              </a:rPr>
              <a:t>f</a:t>
            </a:r>
            <a:endParaRPr lang="en-US" baseline="-25000" dirty="0"/>
          </a:p>
        </p:txBody>
      </p:sp>
      <p:sp>
        <p:nvSpPr>
          <p:cNvPr id="22" name="Rectangle 21"/>
          <p:cNvSpPr/>
          <p:nvPr/>
        </p:nvSpPr>
        <p:spPr>
          <a:xfrm>
            <a:off x="5019849" y="1430897"/>
            <a:ext cx="3826881" cy="584775"/>
          </a:xfrm>
          <a:prstGeom prst="rect">
            <a:avLst/>
          </a:prstGeom>
        </p:spPr>
        <p:txBody>
          <a:bodyPr wrap="none">
            <a:spAutoFit/>
          </a:bodyPr>
          <a:lstStyle/>
          <a:p>
            <a:pPr lvl="0"/>
            <a:r>
              <a:rPr lang="en-US" sz="3200" dirty="0" smtClean="0">
                <a:solidFill>
                  <a:prstClr val="black"/>
                </a:solidFill>
                <a:latin typeface="Calibri"/>
              </a:rPr>
              <a:t>T</a:t>
            </a:r>
            <a:r>
              <a:rPr lang="en-US" sz="3200" baseline="-25000" dirty="0" smtClean="0">
                <a:solidFill>
                  <a:prstClr val="black"/>
                </a:solidFill>
                <a:latin typeface="Calibri"/>
              </a:rPr>
              <a:t>f</a:t>
            </a:r>
            <a:r>
              <a:rPr lang="en-US" sz="3200" dirty="0" smtClean="0">
                <a:solidFill>
                  <a:prstClr val="black"/>
                </a:solidFill>
                <a:latin typeface="Calibri"/>
              </a:rPr>
              <a:t> = ((T</a:t>
            </a:r>
            <a:r>
              <a:rPr lang="en-US" sz="3200" baseline="-25000" dirty="0" smtClean="0">
                <a:solidFill>
                  <a:prstClr val="black"/>
                </a:solidFill>
                <a:latin typeface="Calibri"/>
              </a:rPr>
              <a:t>1</a:t>
            </a:r>
            <a:r>
              <a:rPr lang="en-US" sz="3200" dirty="0" smtClean="0">
                <a:solidFill>
                  <a:prstClr val="black"/>
                </a:solidFill>
                <a:latin typeface="Calibri"/>
              </a:rPr>
              <a:t> </a:t>
            </a:r>
            <a:r>
              <a:rPr lang="en-US" sz="3200" dirty="0">
                <a:solidFill>
                  <a:prstClr val="black"/>
                </a:solidFill>
                <a:latin typeface="Calibri"/>
              </a:rPr>
              <a:t>x </a:t>
            </a:r>
            <a:r>
              <a:rPr lang="en-US" sz="3200" dirty="0" smtClean="0">
                <a:solidFill>
                  <a:prstClr val="black"/>
                </a:solidFill>
                <a:latin typeface="Calibri"/>
              </a:rPr>
              <a:t>… x T</a:t>
            </a:r>
            <a:r>
              <a:rPr lang="en-US" sz="3200" baseline="-25000" dirty="0" smtClean="0">
                <a:solidFill>
                  <a:prstClr val="black"/>
                </a:solidFill>
                <a:latin typeface="Calibri"/>
              </a:rPr>
              <a:t>n</a:t>
            </a:r>
            <a:r>
              <a:rPr lang="en-US" sz="3200" dirty="0" smtClean="0">
                <a:solidFill>
                  <a:prstClr val="black"/>
                </a:solidFill>
                <a:latin typeface="Calibri"/>
              </a:rPr>
              <a:t>) </a:t>
            </a:r>
            <a:r>
              <a:rPr lang="en-US" sz="3200" dirty="0">
                <a:solidFill>
                  <a:prstClr val="black"/>
                </a:solidFill>
                <a:latin typeface="Calibri"/>
              </a:rPr>
              <a:t>=&gt; </a:t>
            </a:r>
            <a:r>
              <a:rPr lang="en-US" sz="3200" dirty="0" smtClean="0">
                <a:solidFill>
                  <a:prstClr val="black"/>
                </a:solidFill>
                <a:latin typeface="Calibri"/>
              </a:rPr>
              <a:t>T)</a:t>
            </a:r>
            <a:endParaRPr lang="en-US" dirty="0">
              <a:solidFill>
                <a:prstClr val="black"/>
              </a:solidFill>
            </a:endParaRPr>
          </a:p>
        </p:txBody>
      </p:sp>
      <p:sp>
        <p:nvSpPr>
          <p:cNvPr id="15" name="Rectangle 14"/>
          <p:cNvSpPr/>
          <p:nvPr/>
        </p:nvSpPr>
        <p:spPr>
          <a:xfrm>
            <a:off x="245942" y="2402695"/>
            <a:ext cx="8372420" cy="584775"/>
          </a:xfrm>
          <a:prstGeom prst="rect">
            <a:avLst/>
          </a:prstGeom>
        </p:spPr>
        <p:txBody>
          <a:bodyPr wrap="none">
            <a:spAutoFit/>
          </a:bodyPr>
          <a:lstStyle/>
          <a:p>
            <a:pPr lvl="0"/>
            <a:r>
              <a:rPr lang="en-US" sz="3200" dirty="0" smtClean="0">
                <a:solidFill>
                  <a:srgbClr val="002060"/>
                </a:solidFill>
                <a:latin typeface="Calibri"/>
              </a:rPr>
              <a:t>Now assume  (f, Int x Int =&gt; Int)</a:t>
            </a:r>
            <a:r>
              <a:rPr lang="en-US" sz="3200" dirty="0">
                <a:solidFill>
                  <a:prstClr val="black"/>
                </a:solidFill>
                <a:latin typeface="Calibri"/>
              </a:rPr>
              <a:t> </a:t>
            </a:r>
            <a:r>
              <a:rPr lang="en-US" sz="3200" dirty="0">
                <a:solidFill>
                  <a:srgbClr val="002060"/>
                </a:solidFill>
                <a:latin typeface="Calibri"/>
              </a:rPr>
              <a:t>∈ </a:t>
            </a:r>
            <a:r>
              <a:rPr lang="el-GR" sz="3200" dirty="0" smtClean="0">
                <a:solidFill>
                  <a:srgbClr val="002060"/>
                </a:solidFill>
                <a:latin typeface="Calibri"/>
              </a:rPr>
              <a:t>Γ</a:t>
            </a:r>
            <a:r>
              <a:rPr lang="en-US" sz="3200" dirty="0">
                <a:solidFill>
                  <a:srgbClr val="002060"/>
                </a:solidFill>
                <a:latin typeface="Calibri"/>
              </a:rPr>
              <a:t>	</a:t>
            </a:r>
            <a:r>
              <a:rPr lang="en-US" sz="3200" dirty="0" smtClean="0">
                <a:solidFill>
                  <a:srgbClr val="002060"/>
                </a:solidFill>
                <a:latin typeface="Calibri"/>
              </a:rPr>
              <a:t>(f is e.g. *)</a:t>
            </a:r>
          </a:p>
        </p:txBody>
      </p:sp>
      <p:cxnSp>
        <p:nvCxnSpPr>
          <p:cNvPr id="16" name="Straight Connector 15"/>
          <p:cNvCxnSpPr/>
          <p:nvPr/>
        </p:nvCxnSpPr>
        <p:spPr>
          <a:xfrm>
            <a:off x="698099" y="4979443"/>
            <a:ext cx="40811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793182" y="4402233"/>
            <a:ext cx="1164101" cy="584775"/>
          </a:xfrm>
          <a:prstGeom prst="rect">
            <a:avLst/>
          </a:prstGeom>
        </p:spPr>
        <p:txBody>
          <a:bodyPr wrap="none">
            <a:spAutoFit/>
          </a:bodyPr>
          <a:lstStyle/>
          <a:p>
            <a:r>
              <a:rPr lang="en-US" sz="3200" dirty="0" smtClean="0">
                <a:solidFill>
                  <a:prstClr val="black"/>
                </a:solidFill>
                <a:latin typeface="Calibri"/>
              </a:rPr>
              <a:t>e</a:t>
            </a:r>
            <a:r>
              <a:rPr lang="en-US" sz="3200" baseline="-25000" dirty="0" smtClean="0">
                <a:solidFill>
                  <a:prstClr val="black"/>
                </a:solidFill>
                <a:latin typeface="Calibri"/>
              </a:rPr>
              <a:t>1</a:t>
            </a:r>
            <a:r>
              <a:rPr lang="en-US" sz="3200" dirty="0" smtClean="0">
                <a:solidFill>
                  <a:prstClr val="black"/>
                </a:solidFill>
                <a:latin typeface="Calibri"/>
              </a:rPr>
              <a:t> : T</a:t>
            </a:r>
            <a:r>
              <a:rPr lang="en-US" sz="3200" baseline="-25000" dirty="0" smtClean="0">
                <a:solidFill>
                  <a:prstClr val="black"/>
                </a:solidFill>
                <a:latin typeface="Calibri"/>
              </a:rPr>
              <a:t>1</a:t>
            </a:r>
            <a:endParaRPr lang="en-US" dirty="0"/>
          </a:p>
        </p:txBody>
      </p:sp>
      <p:sp>
        <p:nvSpPr>
          <p:cNvPr id="18" name="Rectangle 17"/>
          <p:cNvSpPr/>
          <p:nvPr/>
        </p:nvSpPr>
        <p:spPr>
          <a:xfrm>
            <a:off x="3517361" y="4407431"/>
            <a:ext cx="1164101" cy="584775"/>
          </a:xfrm>
          <a:prstGeom prst="rect">
            <a:avLst/>
          </a:prstGeom>
        </p:spPr>
        <p:txBody>
          <a:bodyPr wrap="none">
            <a:spAutoFit/>
          </a:bodyPr>
          <a:lstStyle/>
          <a:p>
            <a:r>
              <a:rPr lang="en-US" sz="3200" dirty="0" smtClean="0">
                <a:solidFill>
                  <a:prstClr val="black"/>
                </a:solidFill>
                <a:latin typeface="Calibri"/>
              </a:rPr>
              <a:t>e</a:t>
            </a:r>
            <a:r>
              <a:rPr lang="en-US" sz="3200" baseline="-25000" dirty="0">
                <a:solidFill>
                  <a:prstClr val="black"/>
                </a:solidFill>
                <a:latin typeface="Calibri"/>
              </a:rPr>
              <a:t>2</a:t>
            </a:r>
            <a:r>
              <a:rPr lang="en-US" sz="3200" dirty="0" smtClean="0">
                <a:solidFill>
                  <a:prstClr val="black"/>
                </a:solidFill>
                <a:latin typeface="Calibri"/>
              </a:rPr>
              <a:t> : T</a:t>
            </a:r>
            <a:r>
              <a:rPr lang="en-US" sz="3200" baseline="-25000" dirty="0" smtClean="0">
                <a:solidFill>
                  <a:prstClr val="black"/>
                </a:solidFill>
                <a:latin typeface="Calibri"/>
              </a:rPr>
              <a:t>2</a:t>
            </a:r>
            <a:endParaRPr lang="en-US" dirty="0"/>
          </a:p>
        </p:txBody>
      </p:sp>
      <p:sp>
        <p:nvSpPr>
          <p:cNvPr id="20" name="Rectangle 19"/>
          <p:cNvSpPr/>
          <p:nvPr/>
        </p:nvSpPr>
        <p:spPr>
          <a:xfrm>
            <a:off x="1653890" y="4992206"/>
            <a:ext cx="1757212" cy="584775"/>
          </a:xfrm>
          <a:prstGeom prst="rect">
            <a:avLst/>
          </a:prstGeom>
        </p:spPr>
        <p:txBody>
          <a:bodyPr wrap="none">
            <a:spAutoFit/>
          </a:bodyPr>
          <a:lstStyle/>
          <a:p>
            <a:r>
              <a:rPr lang="en-US" sz="3200" dirty="0" smtClean="0">
                <a:solidFill>
                  <a:prstClr val="black"/>
                </a:solidFill>
                <a:latin typeface="Calibri"/>
              </a:rPr>
              <a:t>f(e</a:t>
            </a:r>
            <a:r>
              <a:rPr lang="en-US" sz="3200" baseline="-25000" dirty="0" smtClean="0">
                <a:solidFill>
                  <a:prstClr val="black"/>
                </a:solidFill>
                <a:latin typeface="Calibri"/>
              </a:rPr>
              <a:t>1</a:t>
            </a:r>
            <a:r>
              <a:rPr lang="en-US" sz="3200" dirty="0" smtClean="0">
                <a:solidFill>
                  <a:prstClr val="black"/>
                </a:solidFill>
                <a:latin typeface="Calibri"/>
              </a:rPr>
              <a:t>,e</a:t>
            </a:r>
            <a:r>
              <a:rPr lang="en-US" sz="3200" baseline="-25000" dirty="0" smtClean="0">
                <a:solidFill>
                  <a:prstClr val="black"/>
                </a:solidFill>
                <a:latin typeface="Calibri"/>
              </a:rPr>
              <a:t>n</a:t>
            </a:r>
            <a:r>
              <a:rPr lang="en-US" sz="3200" dirty="0" smtClean="0">
                <a:solidFill>
                  <a:prstClr val="black"/>
                </a:solidFill>
                <a:latin typeface="Calibri"/>
              </a:rPr>
              <a:t>): T</a:t>
            </a:r>
            <a:endParaRPr lang="en-US" dirty="0"/>
          </a:p>
        </p:txBody>
      </p:sp>
      <p:sp>
        <p:nvSpPr>
          <p:cNvPr id="21" name="Rectangle 20"/>
          <p:cNvSpPr/>
          <p:nvPr/>
        </p:nvSpPr>
        <p:spPr>
          <a:xfrm>
            <a:off x="659599" y="4385886"/>
            <a:ext cx="889987" cy="584775"/>
          </a:xfrm>
          <a:prstGeom prst="rect">
            <a:avLst/>
          </a:prstGeom>
        </p:spPr>
        <p:txBody>
          <a:bodyPr wrap="none">
            <a:spAutoFit/>
          </a:bodyPr>
          <a:lstStyle/>
          <a:p>
            <a:r>
              <a:rPr lang="en-US" sz="3200" dirty="0">
                <a:solidFill>
                  <a:prstClr val="black"/>
                </a:solidFill>
                <a:latin typeface="Calibri"/>
              </a:rPr>
              <a:t>f</a:t>
            </a:r>
            <a:r>
              <a:rPr lang="en-US" sz="3200" dirty="0" smtClean="0">
                <a:solidFill>
                  <a:prstClr val="black"/>
                </a:solidFill>
                <a:latin typeface="Calibri"/>
              </a:rPr>
              <a:t> : T</a:t>
            </a:r>
            <a:r>
              <a:rPr lang="en-US" sz="3200" baseline="-25000" dirty="0" smtClean="0">
                <a:solidFill>
                  <a:prstClr val="black"/>
                </a:solidFill>
                <a:latin typeface="Calibri"/>
              </a:rPr>
              <a:t>f</a:t>
            </a:r>
            <a:endParaRPr lang="en-US" baseline="-25000" dirty="0"/>
          </a:p>
        </p:txBody>
      </p:sp>
      <p:sp>
        <p:nvSpPr>
          <p:cNvPr id="23" name="Rectangle 22"/>
          <p:cNvSpPr/>
          <p:nvPr/>
        </p:nvSpPr>
        <p:spPr>
          <a:xfrm>
            <a:off x="5039092" y="4706656"/>
            <a:ext cx="3318729" cy="584775"/>
          </a:xfrm>
          <a:prstGeom prst="rect">
            <a:avLst/>
          </a:prstGeom>
        </p:spPr>
        <p:txBody>
          <a:bodyPr wrap="none">
            <a:spAutoFit/>
          </a:bodyPr>
          <a:lstStyle/>
          <a:p>
            <a:pPr lvl="0"/>
            <a:r>
              <a:rPr lang="en-US" sz="3200" dirty="0" smtClean="0">
                <a:solidFill>
                  <a:prstClr val="black"/>
                </a:solidFill>
                <a:latin typeface="Calibri"/>
              </a:rPr>
              <a:t>T</a:t>
            </a:r>
            <a:r>
              <a:rPr lang="en-US" sz="3200" baseline="-25000" dirty="0" smtClean="0">
                <a:solidFill>
                  <a:prstClr val="black"/>
                </a:solidFill>
                <a:latin typeface="Calibri"/>
              </a:rPr>
              <a:t>f</a:t>
            </a:r>
            <a:r>
              <a:rPr lang="en-US" sz="3200" dirty="0" smtClean="0">
                <a:solidFill>
                  <a:prstClr val="black"/>
                </a:solidFill>
                <a:latin typeface="Calibri"/>
              </a:rPr>
              <a:t> = ((T</a:t>
            </a:r>
            <a:r>
              <a:rPr lang="en-US" sz="3200" baseline="-25000" dirty="0" smtClean="0">
                <a:solidFill>
                  <a:prstClr val="black"/>
                </a:solidFill>
                <a:latin typeface="Calibri"/>
              </a:rPr>
              <a:t>1</a:t>
            </a:r>
            <a:r>
              <a:rPr lang="en-US" sz="3200" dirty="0" smtClean="0">
                <a:solidFill>
                  <a:prstClr val="black"/>
                </a:solidFill>
                <a:latin typeface="Calibri"/>
              </a:rPr>
              <a:t> </a:t>
            </a:r>
            <a:r>
              <a:rPr lang="en-US" sz="3200" dirty="0">
                <a:solidFill>
                  <a:prstClr val="black"/>
                </a:solidFill>
                <a:latin typeface="Calibri"/>
              </a:rPr>
              <a:t>x </a:t>
            </a:r>
            <a:r>
              <a:rPr lang="en-US" sz="3200" dirty="0" smtClean="0">
                <a:solidFill>
                  <a:prstClr val="black"/>
                </a:solidFill>
                <a:latin typeface="Calibri"/>
              </a:rPr>
              <a:t>T</a:t>
            </a:r>
            <a:r>
              <a:rPr lang="en-US" sz="3200" baseline="-25000" dirty="0" smtClean="0">
                <a:solidFill>
                  <a:prstClr val="black"/>
                </a:solidFill>
                <a:latin typeface="Calibri"/>
              </a:rPr>
              <a:t>2</a:t>
            </a:r>
            <a:r>
              <a:rPr lang="en-US" sz="3200" dirty="0" smtClean="0">
                <a:solidFill>
                  <a:prstClr val="black"/>
                </a:solidFill>
                <a:latin typeface="Calibri"/>
              </a:rPr>
              <a:t>) </a:t>
            </a:r>
            <a:r>
              <a:rPr lang="en-US" sz="3200" dirty="0">
                <a:solidFill>
                  <a:prstClr val="black"/>
                </a:solidFill>
                <a:latin typeface="Calibri"/>
              </a:rPr>
              <a:t>=&gt; </a:t>
            </a:r>
            <a:r>
              <a:rPr lang="en-US" sz="3200" dirty="0" smtClean="0">
                <a:solidFill>
                  <a:prstClr val="black"/>
                </a:solidFill>
                <a:latin typeface="Calibri"/>
              </a:rPr>
              <a:t>T)</a:t>
            </a:r>
            <a:endParaRPr lang="en-US" dirty="0">
              <a:solidFill>
                <a:prstClr val="black"/>
              </a:solidFill>
            </a:endParaRPr>
          </a:p>
        </p:txBody>
      </p:sp>
      <p:cxnSp>
        <p:nvCxnSpPr>
          <p:cNvPr id="29" name="Straight Connector 28"/>
          <p:cNvCxnSpPr/>
          <p:nvPr/>
        </p:nvCxnSpPr>
        <p:spPr>
          <a:xfrm>
            <a:off x="999384" y="3772949"/>
            <a:ext cx="37865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119311" y="3188174"/>
            <a:ext cx="3666645" cy="584775"/>
          </a:xfrm>
          <a:prstGeom prst="rect">
            <a:avLst/>
          </a:prstGeom>
        </p:spPr>
        <p:txBody>
          <a:bodyPr wrap="none">
            <a:spAutoFit/>
          </a:bodyPr>
          <a:lstStyle/>
          <a:p>
            <a:r>
              <a:rPr lang="en-US" sz="3200" dirty="0" smtClean="0">
                <a:latin typeface="Calibri"/>
              </a:rPr>
              <a:t>(f,</a:t>
            </a:r>
            <a:r>
              <a:rPr lang="en-US" sz="3200" dirty="0">
                <a:latin typeface="Calibri"/>
              </a:rPr>
              <a:t> Int x Int =&gt; Int</a:t>
            </a:r>
            <a:r>
              <a:rPr lang="en-US" sz="3200" dirty="0" smtClean="0">
                <a:solidFill>
                  <a:prstClr val="black"/>
                </a:solidFill>
                <a:latin typeface="Calibri"/>
              </a:rPr>
              <a:t>) </a:t>
            </a:r>
            <a:r>
              <a:rPr lang="en-US" sz="3200" dirty="0">
                <a:solidFill>
                  <a:prstClr val="black"/>
                </a:solidFill>
                <a:latin typeface="Calibri"/>
              </a:rPr>
              <a:t>∈ </a:t>
            </a:r>
            <a:r>
              <a:rPr lang="el-GR" sz="3200" dirty="0">
                <a:solidFill>
                  <a:prstClr val="black"/>
                </a:solidFill>
                <a:latin typeface="Calibri"/>
              </a:rPr>
              <a:t>Γ</a:t>
            </a:r>
            <a:endParaRPr lang="en-US" baseline="-25000" dirty="0"/>
          </a:p>
        </p:txBody>
      </p:sp>
      <p:sp>
        <p:nvSpPr>
          <p:cNvPr id="31" name="Rectangle 30"/>
          <p:cNvSpPr/>
          <p:nvPr/>
        </p:nvSpPr>
        <p:spPr>
          <a:xfrm>
            <a:off x="2651854" y="3772949"/>
            <a:ext cx="942887" cy="584775"/>
          </a:xfrm>
          <a:prstGeom prst="rect">
            <a:avLst/>
          </a:prstGeom>
        </p:spPr>
        <p:txBody>
          <a:bodyPr wrap="none">
            <a:spAutoFit/>
          </a:bodyPr>
          <a:lstStyle/>
          <a:p>
            <a:r>
              <a:rPr lang="en-US" sz="3200" dirty="0" smtClean="0">
                <a:solidFill>
                  <a:prstClr val="black"/>
                </a:solidFill>
                <a:latin typeface="Calibri"/>
              </a:rPr>
              <a:t>x : T</a:t>
            </a:r>
            <a:r>
              <a:rPr lang="en-US" sz="3200" baseline="-25000" dirty="0">
                <a:solidFill>
                  <a:prstClr val="black"/>
                </a:solidFill>
                <a:latin typeface="Calibri"/>
              </a:rPr>
              <a:t>f</a:t>
            </a:r>
            <a:endParaRPr lang="en-US" baseline="-25000" dirty="0"/>
          </a:p>
        </p:txBody>
      </p:sp>
      <p:sp>
        <p:nvSpPr>
          <p:cNvPr id="32" name="Rectangle 31"/>
          <p:cNvSpPr/>
          <p:nvPr/>
        </p:nvSpPr>
        <p:spPr>
          <a:xfrm>
            <a:off x="4843706" y="3480561"/>
            <a:ext cx="3526799" cy="584775"/>
          </a:xfrm>
          <a:prstGeom prst="rect">
            <a:avLst/>
          </a:prstGeom>
        </p:spPr>
        <p:txBody>
          <a:bodyPr wrap="none">
            <a:spAutoFit/>
          </a:bodyPr>
          <a:lstStyle/>
          <a:p>
            <a:r>
              <a:rPr lang="en-US" sz="3200" dirty="0" smtClean="0">
                <a:solidFill>
                  <a:prstClr val="black"/>
                </a:solidFill>
                <a:latin typeface="Calibri"/>
              </a:rPr>
              <a:t>T</a:t>
            </a:r>
            <a:r>
              <a:rPr lang="en-US" sz="3200" baseline="-25000" dirty="0">
                <a:solidFill>
                  <a:prstClr val="black"/>
                </a:solidFill>
                <a:latin typeface="Calibri"/>
              </a:rPr>
              <a:t>f</a:t>
            </a:r>
            <a:r>
              <a:rPr lang="en-US" sz="3200" dirty="0" smtClean="0">
                <a:solidFill>
                  <a:prstClr val="black"/>
                </a:solidFill>
                <a:latin typeface="Calibri"/>
              </a:rPr>
              <a:t> =</a:t>
            </a:r>
            <a:r>
              <a:rPr lang="en-US" sz="3200" dirty="0">
                <a:latin typeface="Calibri"/>
              </a:rPr>
              <a:t> </a:t>
            </a:r>
            <a:r>
              <a:rPr lang="en-US" sz="3200" dirty="0" smtClean="0">
                <a:latin typeface="Calibri"/>
              </a:rPr>
              <a:t> (Int </a:t>
            </a:r>
            <a:r>
              <a:rPr lang="en-US" sz="3200" dirty="0">
                <a:latin typeface="Calibri"/>
              </a:rPr>
              <a:t>x Int =&gt; </a:t>
            </a:r>
            <a:r>
              <a:rPr lang="en-US" sz="3200" dirty="0" smtClean="0">
                <a:latin typeface="Calibri"/>
              </a:rPr>
              <a:t>Int</a:t>
            </a:r>
            <a:r>
              <a:rPr lang="en-US" sz="3200" dirty="0">
                <a:solidFill>
                  <a:prstClr val="black"/>
                </a:solidFill>
                <a:latin typeface="Calibri"/>
              </a:rPr>
              <a:t>)</a:t>
            </a:r>
            <a:endParaRPr lang="en-US" dirty="0"/>
          </a:p>
        </p:txBody>
      </p:sp>
      <p:sp>
        <p:nvSpPr>
          <p:cNvPr id="33" name="Rectangle 32"/>
          <p:cNvSpPr/>
          <p:nvPr/>
        </p:nvSpPr>
        <p:spPr>
          <a:xfrm>
            <a:off x="572612" y="5617341"/>
            <a:ext cx="5490477" cy="584775"/>
          </a:xfrm>
          <a:prstGeom prst="rect">
            <a:avLst/>
          </a:prstGeom>
        </p:spPr>
        <p:txBody>
          <a:bodyPr wrap="none">
            <a:spAutoFit/>
          </a:bodyPr>
          <a:lstStyle/>
          <a:p>
            <a:r>
              <a:rPr lang="en-US" sz="3200" dirty="0" smtClean="0">
                <a:solidFill>
                  <a:srgbClr val="008000"/>
                </a:solidFill>
                <a:latin typeface="Calibri"/>
              </a:rPr>
              <a:t>(Int </a:t>
            </a:r>
            <a:r>
              <a:rPr lang="en-US" sz="3200" dirty="0">
                <a:solidFill>
                  <a:srgbClr val="008000"/>
                </a:solidFill>
                <a:latin typeface="Calibri"/>
              </a:rPr>
              <a:t>x Int =&gt; </a:t>
            </a:r>
            <a:r>
              <a:rPr lang="en-US" sz="3200" dirty="0" smtClean="0">
                <a:solidFill>
                  <a:srgbClr val="008000"/>
                </a:solidFill>
                <a:latin typeface="Calibri"/>
              </a:rPr>
              <a:t>Int) = </a:t>
            </a:r>
            <a:r>
              <a:rPr lang="en-US" sz="3200" dirty="0">
                <a:solidFill>
                  <a:srgbClr val="008000"/>
                </a:solidFill>
                <a:latin typeface="Calibri"/>
              </a:rPr>
              <a:t>((T</a:t>
            </a:r>
            <a:r>
              <a:rPr lang="en-US" sz="3200" baseline="-25000" dirty="0">
                <a:solidFill>
                  <a:srgbClr val="008000"/>
                </a:solidFill>
                <a:latin typeface="Calibri"/>
              </a:rPr>
              <a:t>1</a:t>
            </a:r>
            <a:r>
              <a:rPr lang="en-US" sz="3200" dirty="0">
                <a:solidFill>
                  <a:srgbClr val="008000"/>
                </a:solidFill>
                <a:latin typeface="Calibri"/>
              </a:rPr>
              <a:t> x T</a:t>
            </a:r>
            <a:r>
              <a:rPr lang="en-US" sz="3200" baseline="-25000" dirty="0">
                <a:solidFill>
                  <a:srgbClr val="008000"/>
                </a:solidFill>
                <a:latin typeface="Calibri"/>
              </a:rPr>
              <a:t>2</a:t>
            </a:r>
            <a:r>
              <a:rPr lang="en-US" sz="3200" dirty="0">
                <a:solidFill>
                  <a:srgbClr val="008000"/>
                </a:solidFill>
                <a:latin typeface="Calibri"/>
              </a:rPr>
              <a:t>) =&gt; T</a:t>
            </a:r>
            <a:r>
              <a:rPr lang="en-US" sz="3200" dirty="0" smtClean="0">
                <a:solidFill>
                  <a:srgbClr val="008000"/>
                </a:solidFill>
                <a:latin typeface="Calibri"/>
              </a:rPr>
              <a:t>)</a:t>
            </a:r>
          </a:p>
        </p:txBody>
      </p:sp>
      <p:sp>
        <p:nvSpPr>
          <p:cNvPr id="10" name="Rectangle 9"/>
          <p:cNvSpPr/>
          <p:nvPr/>
        </p:nvSpPr>
        <p:spPr>
          <a:xfrm>
            <a:off x="703673" y="6202116"/>
            <a:ext cx="4656916" cy="584775"/>
          </a:xfrm>
          <a:prstGeom prst="rect">
            <a:avLst/>
          </a:prstGeom>
        </p:spPr>
        <p:txBody>
          <a:bodyPr wrap="none">
            <a:spAutoFit/>
          </a:bodyPr>
          <a:lstStyle/>
          <a:p>
            <a:pPr lvl="0"/>
            <a:r>
              <a:rPr lang="en-US" sz="3200" dirty="0">
                <a:solidFill>
                  <a:srgbClr val="008000"/>
                </a:solidFill>
                <a:latin typeface="Calibri"/>
              </a:rPr>
              <a:t>((Int x Int)=(T</a:t>
            </a:r>
            <a:r>
              <a:rPr lang="en-US" sz="3200" baseline="-25000" dirty="0">
                <a:solidFill>
                  <a:srgbClr val="008000"/>
                </a:solidFill>
                <a:latin typeface="Calibri"/>
              </a:rPr>
              <a:t>1</a:t>
            </a:r>
            <a:r>
              <a:rPr lang="en-US" sz="3200" dirty="0">
                <a:solidFill>
                  <a:srgbClr val="008000"/>
                </a:solidFill>
                <a:latin typeface="Calibri"/>
              </a:rPr>
              <a:t> x T</a:t>
            </a:r>
            <a:r>
              <a:rPr lang="en-US" sz="3200" baseline="-25000" dirty="0">
                <a:solidFill>
                  <a:srgbClr val="008000"/>
                </a:solidFill>
                <a:latin typeface="Calibri"/>
              </a:rPr>
              <a:t>2</a:t>
            </a:r>
            <a:r>
              <a:rPr lang="en-US" sz="3200" dirty="0">
                <a:solidFill>
                  <a:srgbClr val="008000"/>
                </a:solidFill>
                <a:latin typeface="Calibri"/>
              </a:rPr>
              <a:t>)  </a:t>
            </a:r>
            <a:r>
              <a:rPr lang="en-US" sz="3200" dirty="0" smtClean="0">
                <a:solidFill>
                  <a:srgbClr val="008000"/>
                </a:solidFill>
                <a:latin typeface="Calibri"/>
              </a:rPr>
              <a:t>   Int=T</a:t>
            </a:r>
            <a:endParaRPr lang="en-US" dirty="0">
              <a:solidFill>
                <a:srgbClr val="008000"/>
              </a:solidFill>
            </a:endParaRPr>
          </a:p>
        </p:txBody>
      </p:sp>
      <p:sp>
        <p:nvSpPr>
          <p:cNvPr id="11" name="Rectangle 10"/>
          <p:cNvSpPr/>
          <p:nvPr/>
        </p:nvSpPr>
        <p:spPr>
          <a:xfrm>
            <a:off x="6933289" y="5314635"/>
            <a:ext cx="1220078" cy="1384995"/>
          </a:xfrm>
          <a:prstGeom prst="rect">
            <a:avLst/>
          </a:prstGeom>
        </p:spPr>
        <p:txBody>
          <a:bodyPr wrap="none">
            <a:spAutoFit/>
          </a:bodyPr>
          <a:lstStyle/>
          <a:p>
            <a:r>
              <a:rPr lang="en-US" sz="2800" dirty="0" smtClean="0">
                <a:solidFill>
                  <a:srgbClr val="008000"/>
                </a:solidFill>
                <a:latin typeface="Calibri"/>
              </a:rPr>
              <a:t>Int = T</a:t>
            </a:r>
            <a:r>
              <a:rPr lang="en-US" sz="2800" baseline="-25000" dirty="0" smtClean="0">
                <a:solidFill>
                  <a:srgbClr val="008000"/>
                </a:solidFill>
                <a:latin typeface="Calibri"/>
              </a:rPr>
              <a:t>1</a:t>
            </a:r>
            <a:br>
              <a:rPr lang="en-US" sz="2800" baseline="-25000" dirty="0" smtClean="0">
                <a:solidFill>
                  <a:srgbClr val="008000"/>
                </a:solidFill>
                <a:latin typeface="Calibri"/>
              </a:rPr>
            </a:br>
            <a:r>
              <a:rPr lang="en-US" sz="2800" dirty="0" smtClean="0">
                <a:solidFill>
                  <a:srgbClr val="008000"/>
                </a:solidFill>
                <a:latin typeface="Calibri"/>
              </a:rPr>
              <a:t>Int = T</a:t>
            </a:r>
            <a:r>
              <a:rPr lang="en-US" sz="2800" baseline="-25000" dirty="0" smtClean="0">
                <a:solidFill>
                  <a:srgbClr val="008000"/>
                </a:solidFill>
                <a:latin typeface="Calibri"/>
              </a:rPr>
              <a:t>2</a:t>
            </a:r>
            <a:endParaRPr lang="en-US" sz="2800" dirty="0">
              <a:solidFill>
                <a:srgbClr val="008000"/>
              </a:solidFill>
              <a:latin typeface="Calibri"/>
            </a:endParaRPr>
          </a:p>
          <a:p>
            <a:r>
              <a:rPr lang="en-US" sz="2800" dirty="0" smtClean="0">
                <a:solidFill>
                  <a:srgbClr val="008000"/>
                </a:solidFill>
                <a:latin typeface="Calibri"/>
              </a:rPr>
              <a:t>Int = T</a:t>
            </a:r>
            <a:endParaRPr lang="en-US" sz="2800" dirty="0">
              <a:solidFill>
                <a:srgbClr val="008000"/>
              </a:solidFill>
            </a:endParaRPr>
          </a:p>
        </p:txBody>
      </p:sp>
    </p:spTree>
    <p:extLst>
      <p:ext uri="{BB962C8B-B14F-4D97-AF65-F5344CB8AC3E}">
        <p14:creationId xmlns:p14="http://schemas.microsoft.com/office/powerpoint/2010/main" val="415796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0"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Equality between Types</a:t>
            </a:r>
            <a:endParaRPr lang="en-US" dirty="0"/>
          </a:p>
        </p:txBody>
      </p:sp>
      <p:sp>
        <p:nvSpPr>
          <p:cNvPr id="3" name="Content Placeholder 2"/>
          <p:cNvSpPr>
            <a:spLocks noGrp="1"/>
          </p:cNvSpPr>
          <p:nvPr>
            <p:ph idx="1"/>
          </p:nvPr>
        </p:nvSpPr>
        <p:spPr>
          <a:xfrm>
            <a:off x="221381" y="1222408"/>
            <a:ext cx="8835992" cy="5303520"/>
          </a:xfrm>
        </p:spPr>
        <p:txBody>
          <a:bodyPr>
            <a:normAutofit fontScale="92500" lnSpcReduction="20000"/>
          </a:bodyPr>
          <a:lstStyle/>
          <a:p>
            <a:pPr marL="0" indent="0">
              <a:buNone/>
            </a:pPr>
            <a:r>
              <a:rPr lang="en-US" dirty="0" smtClean="0"/>
              <a:t>(A=&gt;B)=(A’=&gt;B’)		iff	A=A’   and  B=B’</a:t>
            </a:r>
          </a:p>
          <a:p>
            <a:pPr marL="0" indent="0">
              <a:buNone/>
            </a:pPr>
            <a:r>
              <a:rPr lang="en-US" dirty="0" smtClean="0"/>
              <a:t>(A x B) = (A’ x B’)		iff	A=A’   and  B=B’</a:t>
            </a:r>
          </a:p>
          <a:p>
            <a:pPr marL="0" indent="0">
              <a:buNone/>
            </a:pPr>
            <a:r>
              <a:rPr lang="en-US" dirty="0" smtClean="0"/>
              <a:t>List[A] = List[A’]		iff	A=A’</a:t>
            </a:r>
          </a:p>
          <a:p>
            <a:pPr marL="0" indent="0">
              <a:buNone/>
            </a:pPr>
            <a:r>
              <a:rPr lang="en-US" dirty="0" smtClean="0"/>
              <a:t>(A=&gt;B) = (C x D)		iff 	</a:t>
            </a:r>
            <a:r>
              <a:rPr lang="en-US" b="1" dirty="0" smtClean="0"/>
              <a:t>false</a:t>
            </a:r>
          </a:p>
          <a:p>
            <a:pPr marL="0" indent="0">
              <a:buNone/>
            </a:pPr>
            <a:r>
              <a:rPr lang="en-US" dirty="0" smtClean="0"/>
              <a:t>(A =&gt; B) = List[C]		iff 	</a:t>
            </a:r>
            <a:r>
              <a:rPr lang="en-US" b="1" dirty="0" smtClean="0"/>
              <a:t>false</a:t>
            </a:r>
            <a:endParaRPr lang="en-US" dirty="0" smtClean="0"/>
          </a:p>
          <a:p>
            <a:pPr marL="0" indent="0">
              <a:buNone/>
            </a:pPr>
            <a:r>
              <a:rPr lang="en-US" dirty="0" smtClean="0">
                <a:solidFill>
                  <a:srgbClr val="002060"/>
                </a:solidFill>
              </a:rPr>
              <a:t>Type constructor: constructs types from types</a:t>
            </a:r>
          </a:p>
          <a:p>
            <a:pPr marL="0" indent="0">
              <a:buNone/>
            </a:pPr>
            <a:r>
              <a:rPr lang="en-US" dirty="0" smtClean="0">
                <a:solidFill>
                  <a:srgbClr val="002060"/>
                </a:solidFill>
              </a:rPr>
              <a:t>Unary: List[A] – one type argument</a:t>
            </a:r>
          </a:p>
          <a:p>
            <a:pPr marL="0" indent="0">
              <a:buNone/>
            </a:pPr>
            <a:r>
              <a:rPr lang="en-US" dirty="0" smtClean="0">
                <a:solidFill>
                  <a:srgbClr val="002060"/>
                </a:solidFill>
              </a:rPr>
              <a:t>A =&gt; B (Function[A,B]),  AxB (Pair[A,B])  - two type args</a:t>
            </a:r>
          </a:p>
          <a:p>
            <a:pPr marL="0" indent="0" algn="ctr">
              <a:buNone/>
            </a:pPr>
            <a:r>
              <a:rPr lang="en-US" dirty="0" smtClean="0">
                <a:solidFill>
                  <a:srgbClr val="002060"/>
                </a:solidFill>
              </a:rPr>
              <a:t>f(t</a:t>
            </a:r>
            <a:r>
              <a:rPr lang="en-US" baseline="-25000" dirty="0" smtClean="0">
                <a:solidFill>
                  <a:srgbClr val="002060"/>
                </a:solidFill>
              </a:rPr>
              <a:t>1</a:t>
            </a:r>
            <a:r>
              <a:rPr lang="en-US" dirty="0" smtClean="0">
                <a:solidFill>
                  <a:srgbClr val="002060"/>
                </a:solidFill>
              </a:rPr>
              <a:t>,…,t</a:t>
            </a:r>
            <a:r>
              <a:rPr lang="en-US" baseline="-25000" dirty="0" smtClean="0">
                <a:solidFill>
                  <a:srgbClr val="002060"/>
                </a:solidFill>
              </a:rPr>
              <a:t>n</a:t>
            </a:r>
            <a:r>
              <a:rPr lang="en-US" dirty="0" smtClean="0">
                <a:solidFill>
                  <a:srgbClr val="002060"/>
                </a:solidFill>
              </a:rPr>
              <a:t>) – type constructor applied to types</a:t>
            </a:r>
          </a:p>
          <a:p>
            <a:pPr marL="0" indent="0">
              <a:buNone/>
            </a:pPr>
            <a:r>
              <a:rPr lang="en-US" dirty="0">
                <a:solidFill>
                  <a:srgbClr val="002060"/>
                </a:solidFill>
              </a:rPr>
              <a:t>f(t</a:t>
            </a:r>
            <a:r>
              <a:rPr lang="en-US" baseline="-25000" dirty="0">
                <a:solidFill>
                  <a:srgbClr val="002060"/>
                </a:solidFill>
              </a:rPr>
              <a:t>1</a:t>
            </a:r>
            <a:r>
              <a:rPr lang="en-US" dirty="0">
                <a:solidFill>
                  <a:srgbClr val="002060"/>
                </a:solidFill>
              </a:rPr>
              <a:t>,…,t</a:t>
            </a:r>
            <a:r>
              <a:rPr lang="en-US" baseline="-25000" dirty="0">
                <a:solidFill>
                  <a:srgbClr val="002060"/>
                </a:solidFill>
              </a:rPr>
              <a:t>n</a:t>
            </a:r>
            <a:r>
              <a:rPr lang="en-US" dirty="0">
                <a:solidFill>
                  <a:srgbClr val="002060"/>
                </a:solidFill>
              </a:rPr>
              <a:t>) = f(t’</a:t>
            </a:r>
            <a:r>
              <a:rPr lang="en-US" baseline="-25000" dirty="0">
                <a:solidFill>
                  <a:srgbClr val="002060"/>
                </a:solidFill>
              </a:rPr>
              <a:t>1</a:t>
            </a:r>
            <a:r>
              <a:rPr lang="en-US" dirty="0">
                <a:solidFill>
                  <a:srgbClr val="002060"/>
                </a:solidFill>
              </a:rPr>
              <a:t>,…t’</a:t>
            </a:r>
            <a:r>
              <a:rPr lang="en-US" baseline="-25000" dirty="0">
                <a:solidFill>
                  <a:srgbClr val="002060"/>
                </a:solidFill>
              </a:rPr>
              <a:t>n</a:t>
            </a:r>
            <a:r>
              <a:rPr lang="en-US" dirty="0">
                <a:solidFill>
                  <a:srgbClr val="002060"/>
                </a:solidFill>
              </a:rPr>
              <a:t>) </a:t>
            </a:r>
            <a:r>
              <a:rPr lang="en-US" dirty="0" smtClean="0">
                <a:solidFill>
                  <a:srgbClr val="002060"/>
                </a:solidFill>
              </a:rPr>
              <a:t>	iff	t</a:t>
            </a:r>
            <a:r>
              <a:rPr lang="en-US" baseline="-25000" dirty="0" smtClean="0">
                <a:solidFill>
                  <a:srgbClr val="002060"/>
                </a:solidFill>
              </a:rPr>
              <a:t>1</a:t>
            </a:r>
            <a:r>
              <a:rPr lang="en-US" dirty="0" smtClean="0">
                <a:solidFill>
                  <a:srgbClr val="002060"/>
                </a:solidFill>
              </a:rPr>
              <a:t>=t’</a:t>
            </a:r>
            <a:r>
              <a:rPr lang="en-US" baseline="-25000" dirty="0" smtClean="0">
                <a:solidFill>
                  <a:srgbClr val="002060"/>
                </a:solidFill>
              </a:rPr>
              <a:t>1 </a:t>
            </a:r>
            <a:r>
              <a:rPr lang="en-US" dirty="0" smtClean="0">
                <a:solidFill>
                  <a:srgbClr val="002060"/>
                </a:solidFill>
              </a:rPr>
              <a:t>and … and t</a:t>
            </a:r>
            <a:r>
              <a:rPr lang="en-US" baseline="-25000" dirty="0" smtClean="0">
                <a:solidFill>
                  <a:srgbClr val="002060"/>
                </a:solidFill>
              </a:rPr>
              <a:t>n</a:t>
            </a:r>
            <a:r>
              <a:rPr lang="en-US" dirty="0" smtClean="0">
                <a:solidFill>
                  <a:srgbClr val="002060"/>
                </a:solidFill>
              </a:rPr>
              <a:t> = t’</a:t>
            </a:r>
            <a:r>
              <a:rPr lang="en-US" baseline="-25000" dirty="0" smtClean="0">
                <a:solidFill>
                  <a:srgbClr val="002060"/>
                </a:solidFill>
              </a:rPr>
              <a:t>n</a:t>
            </a:r>
          </a:p>
          <a:p>
            <a:pPr marL="0" indent="0">
              <a:buNone/>
            </a:pPr>
            <a:r>
              <a:rPr lang="en-US" dirty="0">
                <a:solidFill>
                  <a:srgbClr val="002060"/>
                </a:solidFill>
              </a:rPr>
              <a:t>f(t</a:t>
            </a:r>
            <a:r>
              <a:rPr lang="en-US" baseline="-25000" dirty="0">
                <a:solidFill>
                  <a:srgbClr val="002060"/>
                </a:solidFill>
              </a:rPr>
              <a:t>1</a:t>
            </a:r>
            <a:r>
              <a:rPr lang="en-US" dirty="0">
                <a:solidFill>
                  <a:srgbClr val="002060"/>
                </a:solidFill>
              </a:rPr>
              <a:t>,…,t</a:t>
            </a:r>
            <a:r>
              <a:rPr lang="en-US" baseline="-25000" dirty="0">
                <a:solidFill>
                  <a:srgbClr val="002060"/>
                </a:solidFill>
              </a:rPr>
              <a:t>n</a:t>
            </a:r>
            <a:r>
              <a:rPr lang="en-US" dirty="0">
                <a:solidFill>
                  <a:srgbClr val="002060"/>
                </a:solidFill>
              </a:rPr>
              <a:t>) = </a:t>
            </a:r>
            <a:r>
              <a:rPr lang="en-US" dirty="0" smtClean="0">
                <a:solidFill>
                  <a:srgbClr val="002060"/>
                </a:solidFill>
              </a:rPr>
              <a:t>g(t’</a:t>
            </a:r>
            <a:r>
              <a:rPr lang="en-US" baseline="-25000" dirty="0" smtClean="0">
                <a:solidFill>
                  <a:srgbClr val="002060"/>
                </a:solidFill>
              </a:rPr>
              <a:t>1</a:t>
            </a:r>
            <a:r>
              <a:rPr lang="en-US" dirty="0">
                <a:solidFill>
                  <a:srgbClr val="002060"/>
                </a:solidFill>
              </a:rPr>
              <a:t>,…</a:t>
            </a:r>
            <a:r>
              <a:rPr lang="en-US" dirty="0" smtClean="0">
                <a:solidFill>
                  <a:srgbClr val="002060"/>
                </a:solidFill>
              </a:rPr>
              <a:t>t’</a:t>
            </a:r>
            <a:r>
              <a:rPr lang="en-US" baseline="-25000" dirty="0" smtClean="0">
                <a:solidFill>
                  <a:srgbClr val="002060"/>
                </a:solidFill>
              </a:rPr>
              <a:t>m</a:t>
            </a:r>
            <a:r>
              <a:rPr lang="en-US" dirty="0" smtClean="0">
                <a:solidFill>
                  <a:srgbClr val="002060"/>
                </a:solidFill>
              </a:rPr>
              <a:t>)	iff 	false		(f != g)</a:t>
            </a:r>
          </a:p>
          <a:p>
            <a:pPr marL="0" indent="0">
              <a:buNone/>
            </a:pPr>
            <a:endParaRPr lang="en-US" dirty="0">
              <a:solidFill>
                <a:srgbClr val="002060"/>
              </a:solidFill>
            </a:endParaRPr>
          </a:p>
        </p:txBody>
      </p:sp>
    </p:spTree>
    <p:extLst>
      <p:ext uri="{BB962C8B-B14F-4D97-AF65-F5344CB8AC3E}">
        <p14:creationId xmlns:p14="http://schemas.microsoft.com/office/powerpoint/2010/main" val="37913408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Unification</a:t>
            </a:r>
            <a:endParaRPr lang="en-US" dirty="0"/>
          </a:p>
        </p:txBody>
      </p:sp>
      <p:sp>
        <p:nvSpPr>
          <p:cNvPr id="3" name="Content Placeholder 2"/>
          <p:cNvSpPr>
            <a:spLocks noGrp="1"/>
          </p:cNvSpPr>
          <p:nvPr>
            <p:ph idx="1"/>
          </p:nvPr>
        </p:nvSpPr>
        <p:spPr>
          <a:xfrm>
            <a:off x="257457" y="1600200"/>
            <a:ext cx="8719195" cy="5142345"/>
          </a:xfrm>
        </p:spPr>
        <p:txBody>
          <a:bodyPr>
            <a:normAutofit lnSpcReduction="10000"/>
          </a:bodyPr>
          <a:lstStyle/>
          <a:p>
            <a:pPr marL="0" indent="0">
              <a:buNone/>
            </a:pPr>
            <a:r>
              <a:rPr lang="en-US" dirty="0" smtClean="0">
                <a:solidFill>
                  <a:schemeClr val="tx2"/>
                </a:solidFill>
              </a:rPr>
              <a:t>Finds a solution (substitution) to a set of </a:t>
            </a:r>
            <a:r>
              <a:rPr lang="en-US" dirty="0" smtClean="0">
                <a:solidFill>
                  <a:schemeClr val="tx2"/>
                </a:solidFill>
              </a:rPr>
              <a:t>equations</a:t>
            </a:r>
            <a:endParaRPr lang="en-US" dirty="0" smtClean="0">
              <a:solidFill>
                <a:schemeClr val="tx2"/>
              </a:solidFill>
            </a:endParaRPr>
          </a:p>
          <a:p>
            <a:r>
              <a:rPr lang="en-US" sz="2600" dirty="0" smtClean="0"/>
              <a:t>works for any constraint set of equalities between </a:t>
            </a:r>
            <a:r>
              <a:rPr lang="en-US" sz="2600" dirty="0"/>
              <a:t>(</a:t>
            </a:r>
            <a:r>
              <a:rPr lang="en-US" sz="2600" dirty="0" smtClean="0"/>
              <a:t>type) constructors</a:t>
            </a:r>
          </a:p>
          <a:p>
            <a:r>
              <a:rPr lang="en-US" sz="2600" dirty="0" smtClean="0"/>
              <a:t>finds the most general </a:t>
            </a:r>
            <a:r>
              <a:rPr lang="en-US" sz="2600" dirty="0" smtClean="0"/>
              <a:t>solution</a:t>
            </a:r>
            <a:endParaRPr lang="en-US" dirty="0"/>
          </a:p>
          <a:p>
            <a:pPr marL="0" indent="0">
              <a:buNone/>
            </a:pPr>
            <a:r>
              <a:rPr lang="en-US" dirty="0" smtClean="0">
                <a:solidFill>
                  <a:srgbClr val="1F497D"/>
                </a:solidFill>
              </a:rPr>
              <a:t>Definition</a:t>
            </a:r>
          </a:p>
          <a:p>
            <a:pPr marL="0" indent="0">
              <a:buNone/>
            </a:pPr>
            <a:r>
              <a:rPr lang="en-US" sz="2400" dirty="0" smtClean="0"/>
              <a:t>A set of equations is in </a:t>
            </a:r>
            <a:r>
              <a:rPr lang="en-US" sz="2400" i="1" dirty="0" smtClean="0">
                <a:solidFill>
                  <a:srgbClr val="1F497D"/>
                </a:solidFill>
              </a:rPr>
              <a:t>solved form</a:t>
            </a:r>
            <a:r>
              <a:rPr lang="en-US" sz="2400" dirty="0" smtClean="0">
                <a:solidFill>
                  <a:srgbClr val="1F497D"/>
                </a:solidFill>
              </a:rPr>
              <a:t> </a:t>
            </a:r>
            <a:r>
              <a:rPr lang="en-US" sz="2400" dirty="0" smtClean="0"/>
              <a:t>(compare to Gaussian elimination!) if it is of the form</a:t>
            </a:r>
          </a:p>
          <a:p>
            <a:pPr marL="0" indent="0">
              <a:buNone/>
            </a:pPr>
            <a:r>
              <a:rPr lang="en-US" sz="2400" b="1" dirty="0" smtClean="0">
                <a:latin typeface="Courier New"/>
                <a:cs typeface="Courier New"/>
              </a:rPr>
              <a:t>{x</a:t>
            </a:r>
            <a:r>
              <a:rPr lang="en-US" sz="2400" b="1" baseline="-25000" dirty="0" smtClean="0">
                <a:latin typeface="Courier New"/>
                <a:cs typeface="Courier New"/>
              </a:rPr>
              <a:t>1</a:t>
            </a:r>
            <a:r>
              <a:rPr lang="en-US" sz="2400" b="1" dirty="0" smtClean="0">
                <a:latin typeface="Courier New"/>
                <a:cs typeface="Courier New"/>
              </a:rPr>
              <a:t> = t1, … x</a:t>
            </a:r>
            <a:r>
              <a:rPr lang="en-US" sz="2400" b="1" baseline="-25000" dirty="0" smtClean="0">
                <a:latin typeface="Courier New"/>
                <a:cs typeface="Courier New"/>
              </a:rPr>
              <a:t>n</a:t>
            </a:r>
            <a:r>
              <a:rPr lang="en-US" sz="2400" b="1" dirty="0" smtClean="0">
                <a:latin typeface="Courier New"/>
                <a:cs typeface="Courier New"/>
              </a:rPr>
              <a:t> = t</a:t>
            </a:r>
            <a:r>
              <a:rPr lang="en-US" sz="2400" b="1" baseline="-25000" dirty="0" smtClean="0">
                <a:latin typeface="Courier New"/>
                <a:cs typeface="Courier New"/>
              </a:rPr>
              <a:t>n</a:t>
            </a:r>
            <a:r>
              <a:rPr lang="en-US" sz="2400" b="1" dirty="0" smtClean="0">
                <a:latin typeface="Courier New"/>
                <a:cs typeface="Courier New"/>
              </a:rPr>
              <a:t>}</a:t>
            </a:r>
            <a:r>
              <a:rPr lang="en-US" sz="2400" dirty="0" smtClean="0">
                <a:latin typeface="Courier New"/>
                <a:cs typeface="Courier New"/>
              </a:rPr>
              <a:t> </a:t>
            </a:r>
            <a:r>
              <a:rPr lang="en-US" sz="2400" dirty="0" smtClean="0"/>
              <a:t>and variables </a:t>
            </a:r>
            <a:r>
              <a:rPr lang="en-US" sz="2400" b="1" dirty="0" smtClean="0">
                <a:latin typeface="Courier New"/>
                <a:cs typeface="Courier New"/>
              </a:rPr>
              <a:t>x</a:t>
            </a:r>
            <a:r>
              <a:rPr lang="en-US" sz="2400" b="1" baseline="-25000" dirty="0" smtClean="0">
                <a:latin typeface="Courier New"/>
                <a:cs typeface="Courier New"/>
              </a:rPr>
              <a:t>i</a:t>
            </a:r>
            <a:r>
              <a:rPr lang="en-US" sz="2400" dirty="0" smtClean="0"/>
              <a:t> do not appear in terms </a:t>
            </a:r>
            <a:r>
              <a:rPr lang="en-US" sz="2400" b="1" dirty="0" smtClean="0">
                <a:latin typeface="Courier New"/>
                <a:cs typeface="Courier New"/>
              </a:rPr>
              <a:t>t</a:t>
            </a:r>
            <a:r>
              <a:rPr lang="en-US" sz="2400" b="1" baseline="-25000" dirty="0" smtClean="0">
                <a:latin typeface="Courier New"/>
                <a:cs typeface="Courier New"/>
              </a:rPr>
              <a:t>i</a:t>
            </a:r>
            <a:r>
              <a:rPr lang="en-US" sz="2400" dirty="0" smtClean="0"/>
              <a:t>, that is </a:t>
            </a:r>
            <a:r>
              <a:rPr lang="en-US" sz="2400" dirty="0" smtClean="0"/>
              <a:t> </a:t>
            </a:r>
            <a:r>
              <a:rPr lang="en-US" sz="2400" b="1" dirty="0" smtClean="0"/>
              <a:t>{</a:t>
            </a:r>
            <a:r>
              <a:rPr lang="en-US" sz="2400" b="1" dirty="0" smtClean="0">
                <a:latin typeface="Courier New"/>
                <a:cs typeface="Courier New"/>
              </a:rPr>
              <a:t>x1</a:t>
            </a:r>
            <a:r>
              <a:rPr lang="en-US" sz="2400" b="1" dirty="0" smtClean="0">
                <a:latin typeface="Courier New"/>
                <a:cs typeface="Courier New"/>
              </a:rPr>
              <a:t>,…,x</a:t>
            </a:r>
            <a:r>
              <a:rPr lang="en-US" sz="2400" b="1" baseline="-25000" dirty="0" smtClean="0">
                <a:latin typeface="Courier New"/>
                <a:cs typeface="Courier New"/>
              </a:rPr>
              <a:t>n</a:t>
            </a:r>
            <a:r>
              <a:rPr lang="en-US" sz="2400" b="1" dirty="0" smtClean="0">
                <a:latin typeface="Courier New"/>
                <a:cs typeface="Courier New"/>
              </a:rPr>
              <a:t>}∩(</a:t>
            </a:r>
            <a:r>
              <a:rPr lang="en-US" sz="2400" b="1" dirty="0" smtClean="0">
                <a:latin typeface="Courier New"/>
                <a:cs typeface="Courier New"/>
              </a:rPr>
              <a:t>FV(t1)∪…∪FV(t</a:t>
            </a:r>
            <a:r>
              <a:rPr lang="en-US" sz="2400" b="1" baseline="-25000" dirty="0" smtClean="0">
                <a:latin typeface="Courier New"/>
                <a:cs typeface="Courier New"/>
              </a:rPr>
              <a:t>n</a:t>
            </a:r>
            <a:r>
              <a:rPr lang="en-US" sz="2400" b="1" dirty="0" smtClean="0">
                <a:latin typeface="Courier New"/>
                <a:cs typeface="Courier New"/>
              </a:rPr>
              <a:t>)) = </a:t>
            </a:r>
            <a:r>
              <a:rPr lang="en-US" sz="3000" b="1" dirty="0" smtClean="0">
                <a:latin typeface="Courier New"/>
                <a:cs typeface="Courier New"/>
              </a:rPr>
              <a:t>∅</a:t>
            </a:r>
          </a:p>
          <a:p>
            <a:pPr marL="0" indent="0">
              <a:buNone/>
            </a:pPr>
            <a:r>
              <a:rPr lang="en-US" sz="2400" dirty="0" smtClean="0">
                <a:cs typeface="Courier New"/>
              </a:rPr>
              <a:t>In </a:t>
            </a:r>
            <a:r>
              <a:rPr lang="en-US" sz="2400" dirty="0" smtClean="0">
                <a:cs typeface="Courier New"/>
              </a:rPr>
              <a:t>what follows, </a:t>
            </a:r>
          </a:p>
          <a:p>
            <a:r>
              <a:rPr lang="en-US" sz="2400" b="1" dirty="0" smtClean="0">
                <a:latin typeface="Courier New"/>
                <a:cs typeface="Courier New"/>
              </a:rPr>
              <a:t>x</a:t>
            </a:r>
            <a:r>
              <a:rPr lang="en-US" sz="2400" dirty="0" smtClean="0">
                <a:cs typeface="Courier New"/>
              </a:rPr>
              <a:t> denotes a type variable  (like TA, TB before)</a:t>
            </a:r>
          </a:p>
          <a:p>
            <a:r>
              <a:rPr lang="en-US" sz="2400" b="1" dirty="0" smtClean="0">
                <a:latin typeface="Courier New"/>
                <a:cs typeface="Courier New"/>
              </a:rPr>
              <a:t>t</a:t>
            </a:r>
            <a:r>
              <a:rPr lang="en-US" sz="2400" dirty="0" smtClean="0">
                <a:latin typeface="Courier New"/>
                <a:cs typeface="Courier New"/>
              </a:rPr>
              <a:t>, </a:t>
            </a:r>
            <a:r>
              <a:rPr lang="en-US" sz="2400" b="1" dirty="0" smtClean="0">
                <a:latin typeface="Courier New"/>
                <a:cs typeface="Courier New"/>
              </a:rPr>
              <a:t>t</a:t>
            </a:r>
            <a:r>
              <a:rPr lang="en-US" sz="2400" b="1" baseline="-25000" dirty="0" smtClean="0">
                <a:latin typeface="Courier New"/>
                <a:cs typeface="Courier New"/>
              </a:rPr>
              <a:t>i</a:t>
            </a:r>
            <a:r>
              <a:rPr lang="en-US" sz="2400" dirty="0" smtClean="0">
                <a:latin typeface="Courier New"/>
                <a:cs typeface="Courier New"/>
              </a:rPr>
              <a:t>, </a:t>
            </a:r>
            <a:r>
              <a:rPr lang="en-US" sz="2400" b="1" dirty="0" smtClean="0">
                <a:latin typeface="Courier New"/>
                <a:cs typeface="Courier New"/>
              </a:rPr>
              <a:t>s</a:t>
            </a:r>
            <a:r>
              <a:rPr lang="en-US" sz="2400" b="1" baseline="-25000" dirty="0" smtClean="0">
                <a:latin typeface="Courier New"/>
                <a:cs typeface="Courier New"/>
              </a:rPr>
              <a:t>i</a:t>
            </a:r>
            <a:r>
              <a:rPr lang="en-US" sz="2400" dirty="0" smtClean="0">
                <a:latin typeface="Courier New"/>
                <a:cs typeface="Courier New"/>
              </a:rPr>
              <a:t> </a:t>
            </a:r>
            <a:r>
              <a:rPr lang="en-US" sz="2400" dirty="0" smtClean="0">
                <a:cs typeface="Courier New"/>
              </a:rPr>
              <a:t>denote </a:t>
            </a:r>
            <a:r>
              <a:rPr lang="en-US" sz="2400" dirty="0" smtClean="0">
                <a:cs typeface="Courier New"/>
              </a:rPr>
              <a:t>terms </a:t>
            </a:r>
            <a:r>
              <a:rPr lang="en-US" sz="2400" dirty="0" smtClean="0">
                <a:cs typeface="Courier New"/>
              </a:rPr>
              <a:t>that may contain type variables</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4805189" y="175931"/>
              <a:ext cx="4156560" cy="739080"/>
            </p14:xfrm>
          </p:contentPart>
        </mc:Choice>
        <mc:Fallback xmlns="">
          <p:pic>
            <p:nvPicPr>
              <p:cNvPr id="4" name="Ink 3"/>
              <p:cNvPicPr/>
              <p:nvPr/>
            </p:nvPicPr>
            <p:blipFill>
              <a:blip r:embed="rId3"/>
              <a:stretch>
                <a:fillRect/>
              </a:stretch>
            </p:blipFill>
            <p:spPr>
              <a:xfrm>
                <a:off x="4795109" y="165491"/>
                <a:ext cx="4181040" cy="763560"/>
              </a:xfrm>
              <a:prstGeom prst="rect">
                <a:avLst/>
              </a:prstGeom>
            </p:spPr>
          </p:pic>
        </mc:Fallback>
      </mc:AlternateContent>
    </p:spTree>
    <p:extLst>
      <p:ext uri="{BB962C8B-B14F-4D97-AF65-F5344CB8AC3E}">
        <p14:creationId xmlns:p14="http://schemas.microsoft.com/office/powerpoint/2010/main" val="11429375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8180"/>
          </a:xfrm>
        </p:spPr>
        <p:txBody>
          <a:bodyPr>
            <a:normAutofit fontScale="90000"/>
          </a:bodyPr>
          <a:lstStyle/>
          <a:p>
            <a:r>
              <a:rPr lang="en-US" dirty="0" smtClean="0"/>
              <a:t>Unification Algorithm</a:t>
            </a:r>
            <a:endParaRPr lang="en-US" dirty="0"/>
          </a:p>
        </p:txBody>
      </p:sp>
      <p:sp>
        <p:nvSpPr>
          <p:cNvPr id="3" name="Content Placeholder 2"/>
          <p:cNvSpPr>
            <a:spLocks noGrp="1"/>
          </p:cNvSpPr>
          <p:nvPr>
            <p:ph idx="1"/>
          </p:nvPr>
        </p:nvSpPr>
        <p:spPr>
          <a:xfrm>
            <a:off x="162140" y="873832"/>
            <a:ext cx="8981860" cy="5891803"/>
          </a:xfrm>
        </p:spPr>
        <p:txBody>
          <a:bodyPr>
            <a:normAutofit/>
          </a:bodyPr>
          <a:lstStyle/>
          <a:p>
            <a:pPr marL="0" indent="0">
              <a:buNone/>
            </a:pPr>
            <a:r>
              <a:rPr lang="en-US" sz="2000" dirty="0" smtClean="0"/>
              <a:t>We obtain a solved form in finite time using the non-deterministic algorithm that applies the following rules as long as no clash is reported and as long as the equations are not in solved form. </a:t>
            </a:r>
          </a:p>
          <a:p>
            <a:pPr marL="0" indent="0">
              <a:buNone/>
            </a:pPr>
            <a:r>
              <a:rPr lang="en-US" sz="2000" b="1" dirty="0" smtClean="0"/>
              <a:t>Orient</a:t>
            </a:r>
            <a:r>
              <a:rPr lang="en-US" sz="2000" dirty="0" smtClean="0"/>
              <a:t>: 			Select </a:t>
            </a:r>
            <a:r>
              <a:rPr lang="en-US" sz="2000" dirty="0" smtClean="0">
                <a:latin typeface="Courier New"/>
                <a:cs typeface="Courier New"/>
              </a:rPr>
              <a:t>t = x, t ≠ x </a:t>
            </a:r>
            <a:r>
              <a:rPr lang="en-US" sz="2000" dirty="0" smtClean="0"/>
              <a:t>and replace it with </a:t>
            </a:r>
            <a:r>
              <a:rPr lang="en-US" sz="2000" dirty="0" smtClean="0">
                <a:latin typeface="Courier New"/>
                <a:cs typeface="Courier New"/>
              </a:rPr>
              <a:t>x = t</a:t>
            </a:r>
            <a:r>
              <a:rPr lang="en-US" sz="2000" dirty="0" smtClean="0"/>
              <a:t>.</a:t>
            </a:r>
          </a:p>
          <a:p>
            <a:pPr marL="0" indent="0">
              <a:buNone/>
            </a:pPr>
            <a:r>
              <a:rPr lang="en-US" sz="2000" b="1" dirty="0" smtClean="0"/>
              <a:t>Delete</a:t>
            </a:r>
            <a:r>
              <a:rPr lang="en-US" sz="2000" dirty="0" smtClean="0"/>
              <a:t>: 			Select </a:t>
            </a:r>
            <a:r>
              <a:rPr lang="en-US" sz="2000" dirty="0" smtClean="0">
                <a:latin typeface="Courier New"/>
                <a:cs typeface="Courier New"/>
              </a:rPr>
              <a:t>x = x</a:t>
            </a:r>
            <a:r>
              <a:rPr lang="en-US" sz="2000" dirty="0" smtClean="0"/>
              <a:t>, remove it.</a:t>
            </a:r>
          </a:p>
          <a:p>
            <a:pPr marL="0" indent="0">
              <a:buNone/>
            </a:pPr>
            <a:r>
              <a:rPr lang="en-US" sz="2000" b="1" dirty="0" smtClean="0"/>
              <a:t>Eliminate</a:t>
            </a:r>
            <a:r>
              <a:rPr lang="en-US" sz="2000" dirty="0" smtClean="0"/>
              <a:t>: 		Select </a:t>
            </a:r>
            <a:r>
              <a:rPr lang="en-US" sz="2000" dirty="0" smtClean="0">
                <a:latin typeface="Courier New"/>
                <a:cs typeface="Courier New"/>
              </a:rPr>
              <a:t>x = t </a:t>
            </a:r>
            <a:r>
              <a:rPr lang="en-US" sz="2000" dirty="0" smtClean="0"/>
              <a:t>where </a:t>
            </a:r>
            <a:r>
              <a:rPr lang="en-US" sz="2000" dirty="0" smtClean="0">
                <a:latin typeface="Courier New"/>
                <a:cs typeface="Courier New"/>
              </a:rPr>
              <a:t>x</a:t>
            </a:r>
            <a:r>
              <a:rPr lang="en-US" sz="2000" dirty="0" smtClean="0"/>
              <a:t> does not occur in </a:t>
            </a:r>
            <a:r>
              <a:rPr lang="en-US" sz="2000" dirty="0" smtClean="0">
                <a:latin typeface="Courier New"/>
                <a:cs typeface="Courier New"/>
              </a:rPr>
              <a:t>t</a:t>
            </a:r>
            <a:r>
              <a:rPr lang="en-US" sz="2000" dirty="0" smtClean="0"/>
              <a:t>, put it aside,</a:t>
            </a:r>
            <a:br>
              <a:rPr lang="en-US" sz="2000" dirty="0" smtClean="0"/>
            </a:br>
            <a:r>
              <a:rPr lang="en-US" sz="2000" dirty="0" smtClean="0"/>
              <a:t>			substitute </a:t>
            </a:r>
            <a:r>
              <a:rPr lang="en-US" sz="2000" dirty="0" smtClean="0">
                <a:latin typeface="Courier New"/>
                <a:cs typeface="Courier New"/>
              </a:rPr>
              <a:t>x</a:t>
            </a:r>
            <a:r>
              <a:rPr lang="en-US" sz="2000" dirty="0"/>
              <a:t> </a:t>
            </a:r>
            <a:r>
              <a:rPr lang="en-US" sz="2000" dirty="0" smtClean="0"/>
              <a:t>with </a:t>
            </a:r>
            <a:r>
              <a:rPr lang="en-US" sz="2000" dirty="0" smtClean="0">
                <a:latin typeface="Courier New"/>
                <a:cs typeface="Courier New"/>
              </a:rPr>
              <a:t>t</a:t>
            </a:r>
            <a:r>
              <a:rPr lang="en-US" sz="2000" dirty="0" smtClean="0"/>
              <a:t> in all remaining equations</a:t>
            </a:r>
          </a:p>
          <a:p>
            <a:pPr marL="0" indent="0">
              <a:buNone/>
            </a:pPr>
            <a:r>
              <a:rPr lang="en-US" sz="2000" b="1" dirty="0" smtClean="0"/>
              <a:t>Occurs</a:t>
            </a:r>
            <a:r>
              <a:rPr lang="en-US" sz="2000" dirty="0" smtClean="0"/>
              <a:t> </a:t>
            </a:r>
            <a:r>
              <a:rPr lang="en-US" sz="2000" b="1" dirty="0" smtClean="0"/>
              <a:t>Check</a:t>
            </a:r>
            <a:r>
              <a:rPr lang="en-US" sz="2000" dirty="0" smtClean="0"/>
              <a:t>:	Select </a:t>
            </a:r>
            <a:r>
              <a:rPr lang="en-US" sz="2000" dirty="0" smtClean="0">
                <a:latin typeface="Courier New"/>
                <a:cs typeface="Courier New"/>
              </a:rPr>
              <a:t>x = t</a:t>
            </a:r>
            <a:r>
              <a:rPr lang="en-US" sz="2000" dirty="0" smtClean="0"/>
              <a:t>, where </a:t>
            </a:r>
            <a:r>
              <a:rPr lang="en-US" sz="2000" dirty="0" smtClean="0">
                <a:latin typeface="Courier New"/>
                <a:cs typeface="Courier New"/>
              </a:rPr>
              <a:t>x</a:t>
            </a:r>
            <a:r>
              <a:rPr lang="en-US" sz="2000" dirty="0" smtClean="0"/>
              <a:t> occurs in </a:t>
            </a:r>
            <a:r>
              <a:rPr lang="en-US" sz="2000" dirty="0" smtClean="0">
                <a:latin typeface="Courier New"/>
                <a:cs typeface="Courier New"/>
              </a:rPr>
              <a:t>t</a:t>
            </a:r>
            <a:r>
              <a:rPr lang="en-US" sz="2000" dirty="0" smtClean="0"/>
              <a:t>, report clash.</a:t>
            </a:r>
          </a:p>
          <a:p>
            <a:pPr marL="0" indent="0">
              <a:buNone/>
            </a:pPr>
            <a:r>
              <a:rPr lang="en-US" sz="2000" b="1" dirty="0" smtClean="0"/>
              <a:t>Decomposition</a:t>
            </a:r>
            <a:r>
              <a:rPr lang="en-US" sz="2000" dirty="0" smtClean="0"/>
              <a:t>: 	Select </a:t>
            </a:r>
            <a:r>
              <a:rPr lang="en-US" sz="2000" dirty="0" smtClean="0">
                <a:latin typeface="Courier New"/>
                <a:cs typeface="Courier New"/>
              </a:rPr>
              <a:t>f(t1, …, </a:t>
            </a:r>
            <a:r>
              <a:rPr lang="en-US" sz="2000" dirty="0" err="1" smtClean="0">
                <a:latin typeface="Courier New"/>
                <a:cs typeface="Courier New"/>
              </a:rPr>
              <a:t>t</a:t>
            </a:r>
            <a:r>
              <a:rPr lang="en-US" sz="2000" baseline="-25000" dirty="0" err="1" smtClean="0">
                <a:latin typeface="Courier New"/>
                <a:cs typeface="Courier New"/>
              </a:rPr>
              <a:t>n</a:t>
            </a:r>
            <a:r>
              <a:rPr lang="en-US" sz="2000" dirty="0" smtClean="0">
                <a:latin typeface="Courier New"/>
                <a:cs typeface="Courier New"/>
              </a:rPr>
              <a:t>) = f(s1, …, </a:t>
            </a:r>
            <a:r>
              <a:rPr lang="en-US" sz="2000" dirty="0" err="1" smtClean="0">
                <a:latin typeface="Courier New"/>
                <a:cs typeface="Courier New"/>
              </a:rPr>
              <a:t>s</a:t>
            </a:r>
            <a:r>
              <a:rPr lang="en-US" sz="2000" baseline="-25000" dirty="0" err="1" smtClean="0">
                <a:latin typeface="Courier New"/>
                <a:cs typeface="Courier New"/>
              </a:rPr>
              <a:t>n</a:t>
            </a:r>
            <a:r>
              <a:rPr lang="en-US" sz="2000" dirty="0" smtClean="0">
                <a:latin typeface="Courier New"/>
                <a:cs typeface="Courier New"/>
              </a:rPr>
              <a:t>)</a:t>
            </a:r>
            <a:r>
              <a:rPr lang="en-US" sz="2000" dirty="0" smtClean="0"/>
              <a:t>, </a:t>
            </a:r>
          </a:p>
          <a:p>
            <a:pPr marL="0" indent="0">
              <a:buNone/>
            </a:pPr>
            <a:r>
              <a:rPr lang="en-US" sz="2000" dirty="0" smtClean="0"/>
              <a:t>				replace with </a:t>
            </a:r>
            <a:r>
              <a:rPr lang="en-US" sz="2000" dirty="0" smtClean="0">
                <a:latin typeface="Courier New"/>
                <a:cs typeface="Courier New"/>
              </a:rPr>
              <a:t>t1 = s1, …, </a:t>
            </a:r>
            <a:r>
              <a:rPr lang="en-US" sz="2000" dirty="0" err="1" smtClean="0">
                <a:latin typeface="Courier New"/>
                <a:cs typeface="Courier New"/>
              </a:rPr>
              <a:t>t</a:t>
            </a:r>
            <a:r>
              <a:rPr lang="en-US" sz="2000" baseline="-25000" dirty="0" err="1" smtClean="0">
                <a:latin typeface="Courier New"/>
                <a:cs typeface="Courier New"/>
              </a:rPr>
              <a:t>n</a:t>
            </a:r>
            <a:r>
              <a:rPr lang="en-US" sz="2000" dirty="0" smtClean="0">
                <a:latin typeface="Courier New"/>
                <a:cs typeface="Courier New"/>
              </a:rPr>
              <a:t> = </a:t>
            </a:r>
            <a:r>
              <a:rPr lang="en-US" sz="2000" dirty="0" err="1" smtClean="0">
                <a:latin typeface="Courier New"/>
                <a:cs typeface="Courier New"/>
              </a:rPr>
              <a:t>s</a:t>
            </a:r>
            <a:r>
              <a:rPr lang="en-US" sz="2000" baseline="-25000" dirty="0" err="1" smtClean="0">
                <a:latin typeface="Courier New"/>
                <a:cs typeface="Courier New"/>
              </a:rPr>
              <a:t>n</a:t>
            </a:r>
            <a:r>
              <a:rPr lang="en-US" sz="2000" dirty="0" smtClean="0">
                <a:latin typeface="Courier New"/>
                <a:cs typeface="Courier New"/>
              </a:rPr>
              <a:t>.</a:t>
            </a:r>
          </a:p>
          <a:p>
            <a:pPr marL="0" indent="0">
              <a:buNone/>
            </a:pPr>
            <a:r>
              <a:rPr lang="en-US" sz="2000" dirty="0">
                <a:latin typeface="Courier New"/>
                <a:cs typeface="Courier New"/>
              </a:rPr>
              <a:t>	</a:t>
            </a:r>
            <a:r>
              <a:rPr lang="en-US" sz="2000" dirty="0"/>
              <a:t> e.g.  (T</a:t>
            </a:r>
            <a:r>
              <a:rPr lang="en-US" sz="2000" baseline="-25000" dirty="0"/>
              <a:t>1</a:t>
            </a:r>
            <a:r>
              <a:rPr lang="en-US" sz="2000" dirty="0"/>
              <a:t> x T</a:t>
            </a:r>
            <a:r>
              <a:rPr lang="en-US" sz="2000" baseline="-25000" dirty="0"/>
              <a:t>2</a:t>
            </a:r>
            <a:r>
              <a:rPr lang="en-US" sz="2000" dirty="0"/>
              <a:t>) = (S</a:t>
            </a:r>
            <a:r>
              <a:rPr lang="en-US" sz="2000" baseline="-25000" dirty="0"/>
              <a:t>1 </a:t>
            </a:r>
            <a:r>
              <a:rPr lang="en-US" sz="2000" dirty="0"/>
              <a:t>x</a:t>
            </a:r>
            <a:r>
              <a:rPr lang="en-US" sz="2000" dirty="0" smtClean="0"/>
              <a:t> </a:t>
            </a:r>
            <a:r>
              <a:rPr lang="en-US" sz="2000" dirty="0"/>
              <a:t>S</a:t>
            </a:r>
            <a:r>
              <a:rPr lang="en-US" sz="2000" baseline="-25000" dirty="0"/>
              <a:t>2</a:t>
            </a:r>
            <a:r>
              <a:rPr lang="en-US" sz="2000" dirty="0"/>
              <a:t>)  </a:t>
            </a:r>
            <a:r>
              <a:rPr lang="en-US" sz="2000" dirty="0" smtClean="0"/>
              <a:t>becomes T</a:t>
            </a:r>
            <a:r>
              <a:rPr lang="en-US" sz="2000" baseline="-25000" dirty="0" smtClean="0"/>
              <a:t>1</a:t>
            </a:r>
            <a:r>
              <a:rPr lang="en-US" sz="2000" dirty="0" smtClean="0"/>
              <a:t> = S</a:t>
            </a:r>
            <a:r>
              <a:rPr lang="en-US" sz="2000" baseline="-25000" dirty="0" smtClean="0"/>
              <a:t>1 </a:t>
            </a:r>
            <a:r>
              <a:rPr lang="en-US" sz="2000" dirty="0" smtClean="0"/>
              <a:t>, T</a:t>
            </a:r>
            <a:r>
              <a:rPr lang="en-US" sz="2000" baseline="-25000" dirty="0" smtClean="0"/>
              <a:t>2</a:t>
            </a:r>
            <a:r>
              <a:rPr lang="en-US" sz="2000" dirty="0" smtClean="0"/>
              <a:t> </a:t>
            </a:r>
            <a:r>
              <a:rPr lang="en-US" sz="2000" dirty="0"/>
              <a:t>= </a:t>
            </a:r>
            <a:r>
              <a:rPr lang="en-US" sz="2000" dirty="0" smtClean="0"/>
              <a:t>S</a:t>
            </a:r>
            <a:r>
              <a:rPr lang="en-US" sz="2000" baseline="-25000" dirty="0" smtClean="0"/>
              <a:t>2</a:t>
            </a:r>
            <a:endParaRPr lang="en-US" sz="2000" dirty="0" smtClean="0">
              <a:latin typeface="Courier New"/>
              <a:cs typeface="Courier New"/>
            </a:endParaRPr>
          </a:p>
          <a:p>
            <a:pPr marL="0" indent="0">
              <a:buNone/>
            </a:pPr>
            <a:r>
              <a:rPr lang="en-US" sz="2000" b="1" dirty="0" smtClean="0"/>
              <a:t>Decomposition</a:t>
            </a:r>
            <a:r>
              <a:rPr lang="en-US" sz="2000" dirty="0" smtClean="0"/>
              <a:t> </a:t>
            </a:r>
            <a:r>
              <a:rPr lang="en-US" sz="2000" b="1" dirty="0" smtClean="0"/>
              <a:t>Clash</a:t>
            </a:r>
            <a:r>
              <a:rPr lang="en-US" sz="2000" dirty="0" smtClean="0"/>
              <a:t>: </a:t>
            </a:r>
            <a:r>
              <a:rPr lang="en-US" sz="2000" dirty="0" smtClean="0">
                <a:latin typeface="Courier New"/>
                <a:cs typeface="Courier New"/>
              </a:rPr>
              <a:t>f(t1,…,</a:t>
            </a:r>
            <a:r>
              <a:rPr lang="en-US" sz="2000" dirty="0" err="1" smtClean="0">
                <a:latin typeface="Courier New"/>
                <a:cs typeface="Courier New"/>
              </a:rPr>
              <a:t>t</a:t>
            </a:r>
            <a:r>
              <a:rPr lang="en-US" sz="2000" baseline="-25000" dirty="0" err="1" smtClean="0">
                <a:latin typeface="Courier New"/>
                <a:cs typeface="Courier New"/>
              </a:rPr>
              <a:t>n</a:t>
            </a:r>
            <a:r>
              <a:rPr lang="en-US" sz="2000" dirty="0" smtClean="0">
                <a:latin typeface="Courier New"/>
                <a:cs typeface="Courier New"/>
              </a:rPr>
              <a:t>) = g(s1,…,</a:t>
            </a:r>
            <a:r>
              <a:rPr lang="en-US" sz="2000" dirty="0" err="1" smtClean="0">
                <a:latin typeface="Courier New"/>
                <a:cs typeface="Courier New"/>
              </a:rPr>
              <a:t>s</a:t>
            </a:r>
            <a:r>
              <a:rPr lang="en-US" sz="2000" baseline="-25000" dirty="0" err="1" smtClean="0">
                <a:latin typeface="Courier New"/>
                <a:cs typeface="Courier New"/>
              </a:rPr>
              <a:t>n</a:t>
            </a:r>
            <a:r>
              <a:rPr lang="en-US" sz="2000" dirty="0" smtClean="0">
                <a:latin typeface="Courier New"/>
                <a:cs typeface="Courier New"/>
              </a:rPr>
              <a:t>), f ≠ g</a:t>
            </a:r>
            <a:r>
              <a:rPr lang="en-US" sz="2000" dirty="0" smtClean="0"/>
              <a:t>,   report clash.</a:t>
            </a:r>
          </a:p>
          <a:p>
            <a:pPr marL="0" indent="0">
              <a:buNone/>
            </a:pPr>
            <a:r>
              <a:rPr lang="en-US" sz="2000" dirty="0" smtClean="0"/>
              <a:t>	e.g.  (T</a:t>
            </a:r>
            <a:r>
              <a:rPr lang="en-US" sz="2000" baseline="-25000" dirty="0" smtClean="0"/>
              <a:t>1</a:t>
            </a:r>
            <a:r>
              <a:rPr lang="en-US" sz="2000" dirty="0" smtClean="0"/>
              <a:t> x T</a:t>
            </a:r>
            <a:r>
              <a:rPr lang="en-US" sz="2000" baseline="-25000" dirty="0" smtClean="0"/>
              <a:t>2</a:t>
            </a:r>
            <a:r>
              <a:rPr lang="en-US" sz="2000" dirty="0" smtClean="0"/>
              <a:t>) = (S</a:t>
            </a:r>
            <a:r>
              <a:rPr lang="en-US" sz="2000" baseline="-25000" dirty="0" smtClean="0"/>
              <a:t>1 </a:t>
            </a:r>
            <a:r>
              <a:rPr lang="en-US" sz="2000" dirty="0" smtClean="0"/>
              <a:t>-&gt; S</a:t>
            </a:r>
            <a:r>
              <a:rPr lang="en-US" sz="2000" baseline="-25000" dirty="0" smtClean="0"/>
              <a:t>2</a:t>
            </a:r>
            <a:r>
              <a:rPr lang="en-US" sz="2000" dirty="0" smtClean="0"/>
              <a:t>)  is  f(T</a:t>
            </a:r>
            <a:r>
              <a:rPr lang="en-US" sz="2000" baseline="-25000" dirty="0" smtClean="0"/>
              <a:t>1</a:t>
            </a:r>
            <a:r>
              <a:rPr lang="en-US" sz="2000" dirty="0" smtClean="0"/>
              <a:t>,T</a:t>
            </a:r>
            <a:r>
              <a:rPr lang="en-US" sz="2000" baseline="-25000" dirty="0" smtClean="0"/>
              <a:t>2</a:t>
            </a:r>
            <a:r>
              <a:rPr lang="en-US" sz="2000" dirty="0"/>
              <a:t>) = </a:t>
            </a:r>
            <a:r>
              <a:rPr lang="en-US" sz="2000" dirty="0" smtClean="0"/>
              <a:t>g(S</a:t>
            </a:r>
            <a:r>
              <a:rPr lang="en-US" sz="2000" baseline="-25000" dirty="0" smtClean="0"/>
              <a:t>1</a:t>
            </a:r>
            <a:r>
              <a:rPr lang="en-US" sz="2000" dirty="0" smtClean="0"/>
              <a:t>,S</a:t>
            </a:r>
            <a:r>
              <a:rPr lang="en-US" sz="2000" baseline="-25000" dirty="0" smtClean="0"/>
              <a:t>2</a:t>
            </a:r>
            <a:r>
              <a:rPr lang="en-US" sz="2000" dirty="0" smtClean="0"/>
              <a:t>)  so it is a clash</a:t>
            </a:r>
          </a:p>
          <a:p>
            <a:pPr marL="0" indent="0">
              <a:buNone/>
            </a:pPr>
            <a:r>
              <a:rPr lang="en-US" sz="2000" dirty="0" smtClean="0"/>
              <a:t>f and g can denote x, -&gt;, as well as constructor of polymorphic containers:</a:t>
            </a:r>
            <a:br>
              <a:rPr lang="en-US" sz="2000" dirty="0" smtClean="0"/>
            </a:br>
            <a:endParaRPr lang="en-US" sz="2000" dirty="0" smtClean="0"/>
          </a:p>
          <a:p>
            <a:pPr marL="0" indent="0">
              <a:buNone/>
            </a:pPr>
            <a:r>
              <a:rPr lang="en-US" sz="2000" dirty="0">
                <a:latin typeface="Courier New"/>
                <a:cs typeface="Courier New"/>
              </a:rPr>
              <a:t> </a:t>
            </a:r>
            <a:r>
              <a:rPr lang="en-US" sz="2000" dirty="0" smtClean="0">
                <a:latin typeface="Courier New"/>
                <a:cs typeface="Courier New"/>
              </a:rPr>
              <a:t> </a:t>
            </a:r>
            <a:r>
              <a:rPr lang="en-US" sz="2000" dirty="0" smtClean="0">
                <a:latin typeface="Courier New"/>
                <a:cs typeface="Courier New"/>
              </a:rPr>
              <a:t>Pair[A</a:t>
            </a:r>
            <a:r>
              <a:rPr lang="en-US" sz="2000" dirty="0" smtClean="0">
                <a:latin typeface="Courier New"/>
                <a:cs typeface="Courier New"/>
              </a:rPr>
              <a:t>, B] = </a:t>
            </a:r>
            <a:r>
              <a:rPr lang="en-US" sz="2000" dirty="0" smtClean="0">
                <a:latin typeface="Courier New"/>
                <a:cs typeface="Courier New"/>
              </a:rPr>
              <a:t>Pair[C</a:t>
            </a:r>
            <a:r>
              <a:rPr lang="en-US" sz="2000" dirty="0" smtClean="0">
                <a:latin typeface="Courier New"/>
                <a:cs typeface="Courier New"/>
              </a:rPr>
              <a:t>, D] </a:t>
            </a:r>
            <a:r>
              <a:rPr lang="en-US" sz="2000" dirty="0" smtClean="0"/>
              <a:t>will be replaced by </a:t>
            </a:r>
            <a:r>
              <a:rPr lang="en-US" sz="2000" dirty="0" smtClean="0">
                <a:latin typeface="Courier New"/>
                <a:cs typeface="Courier New"/>
              </a:rPr>
              <a:t>A = C </a:t>
            </a:r>
            <a:r>
              <a:rPr lang="en-US" sz="2000" dirty="0" smtClean="0"/>
              <a:t>and </a:t>
            </a:r>
            <a:r>
              <a:rPr lang="en-US" sz="2000" dirty="0">
                <a:latin typeface="Courier New"/>
                <a:cs typeface="Courier New"/>
              </a:rPr>
              <a:t>B</a:t>
            </a:r>
            <a:r>
              <a:rPr lang="en-US" sz="2000" dirty="0" smtClean="0">
                <a:latin typeface="Courier New"/>
                <a:cs typeface="Courier New"/>
              </a:rPr>
              <a:t> = D</a:t>
            </a:r>
            <a:endParaRPr lang="en-US" sz="2000" dirty="0">
              <a:latin typeface="Courier New"/>
              <a:cs typeface="Courier New"/>
            </a:endParaRPr>
          </a:p>
        </p:txBody>
      </p:sp>
    </p:spTree>
    <p:extLst>
      <p:ext uri="{BB962C8B-B14F-4D97-AF65-F5344CB8AC3E}">
        <p14:creationId xmlns:p14="http://schemas.microsoft.com/office/powerpoint/2010/main" val="17946155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2</a:t>
            </a:r>
            <a:br>
              <a:rPr lang="en-US" dirty="0" smtClean="0"/>
            </a:br>
            <a:r>
              <a:rPr lang="en-US" dirty="0" smtClean="0"/>
              <a:t>Construct and Solve Constraints</a:t>
            </a:r>
            <a:endParaRPr lang="en-US" dirty="0"/>
          </a:p>
        </p:txBody>
      </p:sp>
      <p:sp>
        <p:nvSpPr>
          <p:cNvPr id="3" name="Content Placeholder 2"/>
          <p:cNvSpPr>
            <a:spLocks noGrp="1"/>
          </p:cNvSpPr>
          <p:nvPr>
            <p:ph idx="1"/>
          </p:nvPr>
        </p:nvSpPr>
        <p:spPr>
          <a:xfrm>
            <a:off x="381000" y="1828800"/>
            <a:ext cx="5486400" cy="637920"/>
          </a:xfrm>
        </p:spPr>
        <p:txBody>
          <a:bodyPr/>
          <a:lstStyle/>
          <a:p>
            <a:pPr marL="0" lvl="0" indent="0">
              <a:buNone/>
            </a:pPr>
            <a:r>
              <a:rPr lang="en-US" sz="2200" dirty="0" smtClean="0">
                <a:solidFill>
                  <a:prstClr val="black"/>
                </a:solidFill>
                <a:latin typeface="Courier New"/>
                <a:cs typeface="Courier New"/>
              </a:rPr>
              <a:t>def </a:t>
            </a:r>
            <a:r>
              <a:rPr lang="en-US" sz="2200" dirty="0">
                <a:solidFill>
                  <a:prstClr val="black"/>
                </a:solidFill>
                <a:latin typeface="Courier New"/>
                <a:cs typeface="Courier New"/>
              </a:rPr>
              <a:t>twice(f) = </a:t>
            </a:r>
            <a:r>
              <a:rPr lang="en-US" sz="2200" dirty="0" smtClean="0">
                <a:solidFill>
                  <a:prstClr val="black"/>
                </a:solidFill>
                <a:latin typeface="Courier New"/>
                <a:cs typeface="Courier New"/>
              </a:rPr>
              <a:t>(x </a:t>
            </a:r>
            <a:r>
              <a:rPr lang="en-US" sz="2200" dirty="0">
                <a:solidFill>
                  <a:prstClr val="black"/>
                </a:solidFill>
                <a:latin typeface="Courier New"/>
                <a:cs typeface="Courier New"/>
              </a:rPr>
              <a:t>=&gt; f(f(x</a:t>
            </a:r>
            <a:r>
              <a:rPr lang="en-US" sz="2200" dirty="0" smtClean="0">
                <a:solidFill>
                  <a:prstClr val="black"/>
                </a:solidFill>
                <a:latin typeface="Courier New"/>
                <a:cs typeface="Courier New"/>
              </a:rPr>
              <a:t>)))</a:t>
            </a:r>
            <a:endParaRPr lang="en-US" sz="2200" dirty="0" smtClean="0">
              <a:solidFill>
                <a:prstClr val="black"/>
              </a:solidFill>
              <a:latin typeface="Courier New"/>
              <a:cs typeface="Courier New"/>
            </a:endParaRPr>
          </a:p>
        </p:txBody>
      </p:sp>
    </p:spTree>
    <p:extLst>
      <p:ext uri="{BB962C8B-B14F-4D97-AF65-F5344CB8AC3E}">
        <p14:creationId xmlns:p14="http://schemas.microsoft.com/office/powerpoint/2010/main" val="27886274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3" name="Content Placeholder 2"/>
          <p:cNvSpPr>
            <a:spLocks noGrp="1"/>
          </p:cNvSpPr>
          <p:nvPr>
            <p:ph idx="1"/>
          </p:nvPr>
        </p:nvSpPr>
        <p:spPr/>
        <p:txBody>
          <a:bodyPr>
            <a:normAutofit lnSpcReduction="10000"/>
          </a:bodyPr>
          <a:lstStyle/>
          <a:p>
            <a:pPr marL="0" lvl="0" indent="0" algn="ctr">
              <a:buNone/>
            </a:pPr>
            <a:r>
              <a:rPr lang="en-US" sz="2600" b="1" dirty="0">
                <a:solidFill>
                  <a:prstClr val="black"/>
                </a:solidFill>
                <a:latin typeface="+mj-lt"/>
                <a:cs typeface="Courier New"/>
              </a:rPr>
              <a:t>def </a:t>
            </a:r>
            <a:r>
              <a:rPr lang="en-US" sz="2600" dirty="0">
                <a:solidFill>
                  <a:prstClr val="black"/>
                </a:solidFill>
                <a:latin typeface="+mj-lt"/>
                <a:cs typeface="Courier New"/>
              </a:rPr>
              <a:t>twice(f) = (</a:t>
            </a:r>
            <a:r>
              <a:rPr lang="en-US" sz="2600" dirty="0" smtClean="0">
                <a:solidFill>
                  <a:prstClr val="black"/>
                </a:solidFill>
                <a:latin typeface="+mj-lt"/>
                <a:cs typeface="Courier New"/>
              </a:rPr>
              <a:t>x </a:t>
            </a:r>
            <a:r>
              <a:rPr lang="en-US" sz="2600" dirty="0">
                <a:solidFill>
                  <a:prstClr val="black"/>
                </a:solidFill>
                <a:latin typeface="+mj-lt"/>
                <a:cs typeface="Courier New"/>
              </a:rPr>
              <a:t>=&gt; f(f(x</a:t>
            </a:r>
            <a:r>
              <a:rPr lang="en-US" sz="2600" dirty="0" smtClean="0">
                <a:solidFill>
                  <a:prstClr val="black"/>
                </a:solidFill>
                <a:latin typeface="+mj-lt"/>
                <a:cs typeface="Courier New"/>
              </a:rPr>
              <a:t>)))</a:t>
            </a:r>
            <a:endParaRPr lang="en-US" sz="2600" dirty="0"/>
          </a:p>
          <a:p>
            <a:pPr marL="0" indent="0">
              <a:buNone/>
            </a:pPr>
            <a:r>
              <a:rPr lang="en-US" sz="2600" dirty="0" smtClean="0">
                <a:solidFill>
                  <a:prstClr val="black"/>
                </a:solidFill>
                <a:cs typeface="Courier New"/>
              </a:rPr>
              <a:t>add type variables:</a:t>
            </a:r>
          </a:p>
          <a:p>
            <a:pPr marL="0" indent="0" algn="ctr">
              <a:buNone/>
            </a:pPr>
            <a:r>
              <a:rPr lang="en-US" sz="2600" b="1" dirty="0" err="1" smtClean="0">
                <a:solidFill>
                  <a:prstClr val="black"/>
                </a:solidFill>
                <a:cs typeface="Courier New"/>
              </a:rPr>
              <a:t>def</a:t>
            </a:r>
            <a:r>
              <a:rPr lang="en-US" sz="2600" b="1" dirty="0" smtClean="0">
                <a:solidFill>
                  <a:prstClr val="black"/>
                </a:solidFill>
                <a:cs typeface="Courier New"/>
              </a:rPr>
              <a:t> </a:t>
            </a:r>
            <a:r>
              <a:rPr lang="en-US" sz="2600" dirty="0" smtClean="0">
                <a:solidFill>
                  <a:prstClr val="black"/>
                </a:solidFill>
                <a:cs typeface="Courier New"/>
              </a:rPr>
              <a:t>twice(</a:t>
            </a:r>
            <a:r>
              <a:rPr lang="en-US" sz="2600" dirty="0" err="1" smtClean="0">
                <a:solidFill>
                  <a:prstClr val="black"/>
                </a:solidFill>
                <a:cs typeface="Courier New"/>
              </a:rPr>
              <a:t>f:TF</a:t>
            </a:r>
            <a:r>
              <a:rPr lang="en-US" sz="2600" dirty="0" smtClean="0">
                <a:solidFill>
                  <a:prstClr val="black"/>
                </a:solidFill>
                <a:cs typeface="Courier New"/>
              </a:rPr>
              <a:t>):TA </a:t>
            </a:r>
            <a:r>
              <a:rPr lang="en-US" sz="2600" dirty="0">
                <a:solidFill>
                  <a:prstClr val="black"/>
                </a:solidFill>
                <a:cs typeface="Courier New"/>
              </a:rPr>
              <a:t>= (</a:t>
            </a:r>
            <a:r>
              <a:rPr lang="en-US" sz="2600" dirty="0" err="1" smtClean="0">
                <a:solidFill>
                  <a:prstClr val="black"/>
                </a:solidFill>
                <a:cs typeface="Courier New"/>
              </a:rPr>
              <a:t>x:TX</a:t>
            </a:r>
            <a:r>
              <a:rPr lang="en-US" sz="2600" dirty="0" smtClean="0">
                <a:solidFill>
                  <a:prstClr val="black"/>
                </a:solidFill>
                <a:cs typeface="Courier New"/>
              </a:rPr>
              <a:t>) </a:t>
            </a:r>
            <a:r>
              <a:rPr lang="en-US" sz="2600" dirty="0">
                <a:solidFill>
                  <a:prstClr val="black"/>
                </a:solidFill>
                <a:cs typeface="Courier New"/>
              </a:rPr>
              <a:t>=&gt; f(f(x</a:t>
            </a:r>
            <a:r>
              <a:rPr lang="en-US" sz="2600" dirty="0" smtClean="0">
                <a:solidFill>
                  <a:prstClr val="black"/>
                </a:solidFill>
                <a:cs typeface="Courier New"/>
              </a:rPr>
              <a:t>):TR):TB</a:t>
            </a:r>
            <a:endParaRPr lang="en-US" sz="2600" dirty="0"/>
          </a:p>
          <a:p>
            <a:pPr marL="0" lvl="0" indent="0">
              <a:buNone/>
            </a:pPr>
            <a:r>
              <a:rPr lang="en-US" sz="2600" dirty="0" smtClean="0">
                <a:solidFill>
                  <a:prstClr val="black"/>
                </a:solidFill>
                <a:latin typeface="+mj-lt"/>
                <a:cs typeface="Courier New"/>
              </a:rPr>
              <a:t>constraints:</a:t>
            </a:r>
          </a:p>
          <a:p>
            <a:pPr marL="0" lvl="0" indent="0" algn="ctr">
              <a:buNone/>
            </a:pPr>
            <a:r>
              <a:rPr lang="en-US" sz="2600" dirty="0" smtClean="0">
                <a:solidFill>
                  <a:prstClr val="black"/>
                </a:solidFill>
                <a:latin typeface="+mj-lt"/>
                <a:cs typeface="Courier New"/>
              </a:rPr>
              <a:t>TA=TX-&gt;TB,  </a:t>
            </a:r>
            <a:r>
              <a:rPr lang="en-US" sz="2600" dirty="0" smtClean="0">
                <a:solidFill>
                  <a:prstClr val="black"/>
                </a:solidFill>
                <a:latin typeface="+mj-lt"/>
                <a:cs typeface="Courier New"/>
              </a:rPr>
              <a:t>TF=TX=&gt;TR</a:t>
            </a:r>
            <a:r>
              <a:rPr lang="en-US" sz="2600" dirty="0" smtClean="0">
                <a:solidFill>
                  <a:prstClr val="black"/>
                </a:solidFill>
                <a:latin typeface="+mj-lt"/>
                <a:cs typeface="Courier New"/>
              </a:rPr>
              <a:t>, </a:t>
            </a:r>
            <a:r>
              <a:rPr lang="en-US" sz="2600" dirty="0" smtClean="0">
                <a:solidFill>
                  <a:prstClr val="black"/>
                </a:solidFill>
                <a:latin typeface="+mj-lt"/>
                <a:cs typeface="Courier New"/>
              </a:rPr>
              <a:t> TF=TR=&gt;TB</a:t>
            </a:r>
            <a:endParaRPr lang="en-US" sz="2600" dirty="0" smtClean="0">
              <a:solidFill>
                <a:prstClr val="black"/>
              </a:solidFill>
              <a:latin typeface="+mj-lt"/>
              <a:cs typeface="Courier New"/>
            </a:endParaRPr>
          </a:p>
          <a:p>
            <a:pPr marL="0" lvl="0" indent="0">
              <a:buNone/>
            </a:pPr>
            <a:r>
              <a:rPr lang="en-US" sz="2600" dirty="0" smtClean="0">
                <a:solidFill>
                  <a:prstClr val="black"/>
                </a:solidFill>
                <a:latin typeface="+mj-lt"/>
                <a:cs typeface="Courier New"/>
              </a:rPr>
              <a:t>consequences derived:</a:t>
            </a:r>
          </a:p>
          <a:p>
            <a:pPr marL="0" lvl="0" indent="0" algn="ctr">
              <a:buNone/>
            </a:pPr>
            <a:r>
              <a:rPr lang="en-US" sz="2600" dirty="0" smtClean="0">
                <a:solidFill>
                  <a:prstClr val="black"/>
                </a:solidFill>
                <a:latin typeface="+mj-lt"/>
                <a:cs typeface="Courier New"/>
              </a:rPr>
              <a:t>TX=TR, TR=TB</a:t>
            </a:r>
          </a:p>
          <a:p>
            <a:pPr marL="0" lvl="0" indent="0">
              <a:buNone/>
            </a:pPr>
            <a:r>
              <a:rPr lang="en-US" sz="2600" dirty="0">
                <a:solidFill>
                  <a:prstClr val="black"/>
                </a:solidFill>
                <a:cs typeface="Courier New"/>
              </a:rPr>
              <a:t>replace TR,TB with </a:t>
            </a:r>
            <a:r>
              <a:rPr lang="en-US" sz="2600" dirty="0" smtClean="0">
                <a:solidFill>
                  <a:prstClr val="black"/>
                </a:solidFill>
                <a:cs typeface="Courier New"/>
              </a:rPr>
              <a:t>TX:</a:t>
            </a:r>
          </a:p>
          <a:p>
            <a:pPr marL="0" indent="0" algn="ctr">
              <a:buNone/>
            </a:pPr>
            <a:r>
              <a:rPr lang="en-US" sz="2600" dirty="0">
                <a:solidFill>
                  <a:prstClr val="black"/>
                </a:solidFill>
                <a:cs typeface="Courier New"/>
              </a:rPr>
              <a:t>TR=TX, </a:t>
            </a:r>
            <a:r>
              <a:rPr lang="en-US" sz="2600" dirty="0" smtClean="0">
                <a:solidFill>
                  <a:prstClr val="black"/>
                </a:solidFill>
                <a:cs typeface="Courier New"/>
              </a:rPr>
              <a:t>TB=TX, </a:t>
            </a:r>
            <a:r>
              <a:rPr lang="en-US" sz="2600" dirty="0" smtClean="0">
                <a:solidFill>
                  <a:prstClr val="black"/>
                </a:solidFill>
                <a:latin typeface="+mj-lt"/>
                <a:cs typeface="Courier New"/>
              </a:rPr>
              <a:t>TA=TX=&gt;TX</a:t>
            </a:r>
            <a:r>
              <a:rPr lang="en-US" sz="2600" dirty="0" smtClean="0">
                <a:solidFill>
                  <a:prstClr val="black"/>
                </a:solidFill>
                <a:latin typeface="+mj-lt"/>
                <a:cs typeface="Courier New"/>
              </a:rPr>
              <a:t>, </a:t>
            </a:r>
            <a:r>
              <a:rPr lang="en-US" sz="2600" dirty="0" smtClean="0">
                <a:solidFill>
                  <a:prstClr val="black"/>
                </a:solidFill>
                <a:latin typeface="+mj-lt"/>
                <a:cs typeface="Courier New"/>
              </a:rPr>
              <a:t>TF=TX=&gt;TX</a:t>
            </a:r>
            <a:endParaRPr lang="en-US" sz="2600" dirty="0" smtClean="0">
              <a:solidFill>
                <a:prstClr val="black"/>
              </a:solidFill>
              <a:latin typeface="+mj-lt"/>
              <a:cs typeface="Courier New"/>
            </a:endParaRPr>
          </a:p>
          <a:p>
            <a:pPr marL="0" indent="0" algn="ctr">
              <a:buNone/>
            </a:pPr>
            <a:r>
              <a:rPr lang="en-US" sz="2600" dirty="0" smtClean="0">
                <a:solidFill>
                  <a:prstClr val="black"/>
                </a:solidFill>
                <a:latin typeface="+mj-lt"/>
                <a:cs typeface="Courier New"/>
              </a:rPr>
              <a:t>twice: TT = </a:t>
            </a:r>
            <a:r>
              <a:rPr lang="en-US" sz="2600" dirty="0" smtClean="0">
                <a:solidFill>
                  <a:prstClr val="black"/>
                </a:solidFill>
                <a:latin typeface="+mj-lt"/>
                <a:cs typeface="Courier New"/>
              </a:rPr>
              <a:t>TF=&gt;TA </a:t>
            </a:r>
            <a:r>
              <a:rPr lang="en-US" sz="2600" dirty="0" smtClean="0">
                <a:solidFill>
                  <a:prstClr val="black"/>
                </a:solidFill>
                <a:latin typeface="+mj-lt"/>
                <a:cs typeface="Courier New"/>
              </a:rPr>
              <a:t>= (</a:t>
            </a:r>
            <a:r>
              <a:rPr lang="en-US" sz="2600" dirty="0" smtClean="0">
                <a:solidFill>
                  <a:prstClr val="black"/>
                </a:solidFill>
                <a:latin typeface="+mj-lt"/>
                <a:cs typeface="Courier New"/>
              </a:rPr>
              <a:t>TX=&gt;TX)=&gt;(TX=&gt;TX</a:t>
            </a:r>
            <a:r>
              <a:rPr lang="en-US" sz="2600" dirty="0" smtClean="0">
                <a:solidFill>
                  <a:prstClr val="black"/>
                </a:solidFill>
                <a:latin typeface="+mj-lt"/>
                <a:cs typeface="Courier New"/>
              </a:rPr>
              <a:t>)</a:t>
            </a:r>
            <a:endParaRPr lang="en-US" sz="2600" dirty="0">
              <a:solidFill>
                <a:prstClr val="black"/>
              </a:solidFill>
              <a:latin typeface="+mj-lt"/>
              <a:cs typeface="Courier New"/>
            </a:endParaRPr>
          </a:p>
        </p:txBody>
      </p:sp>
    </p:spTree>
    <p:extLst>
      <p:ext uri="{BB962C8B-B14F-4D97-AF65-F5344CB8AC3E}">
        <p14:creationId xmlns:p14="http://schemas.microsoft.com/office/powerpoint/2010/main" val="10223046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General Solution</a:t>
            </a:r>
            <a:endParaRPr lang="en-US" dirty="0"/>
          </a:p>
        </p:txBody>
      </p:sp>
      <p:sp>
        <p:nvSpPr>
          <p:cNvPr id="3" name="Content Placeholder 2"/>
          <p:cNvSpPr>
            <a:spLocks noGrp="1"/>
          </p:cNvSpPr>
          <p:nvPr>
            <p:ph idx="1"/>
          </p:nvPr>
        </p:nvSpPr>
        <p:spPr>
          <a:xfrm>
            <a:off x="175651" y="1208410"/>
            <a:ext cx="8796075" cy="5465517"/>
          </a:xfrm>
        </p:spPr>
        <p:txBody>
          <a:bodyPr>
            <a:normAutofit/>
          </a:bodyPr>
          <a:lstStyle/>
          <a:p>
            <a:pPr marL="0" indent="0">
              <a:buNone/>
            </a:pPr>
            <a:r>
              <a:rPr lang="en-US" sz="2400" dirty="0" smtClean="0"/>
              <a:t>What is the general solution for</a:t>
            </a:r>
          </a:p>
          <a:p>
            <a:pPr marL="0" indent="0">
              <a:buNone/>
            </a:pPr>
            <a:endParaRPr lang="en-US" sz="2400" dirty="0" smtClean="0"/>
          </a:p>
          <a:p>
            <a:pPr marL="0" indent="0">
              <a:buNone/>
            </a:pPr>
            <a:r>
              <a:rPr lang="en-US" sz="2600" dirty="0" err="1" smtClean="0">
                <a:latin typeface="Courier New"/>
                <a:cs typeface="Courier New"/>
              </a:rPr>
              <a:t>def</a:t>
            </a:r>
            <a:r>
              <a:rPr lang="en-US" sz="2600" dirty="0" smtClean="0">
                <a:latin typeface="Courier New"/>
                <a:cs typeface="Courier New"/>
              </a:rPr>
              <a:t> f(x) = x</a:t>
            </a:r>
          </a:p>
          <a:p>
            <a:pPr marL="0" indent="0">
              <a:buNone/>
            </a:pPr>
            <a:r>
              <a:rPr lang="en-US" sz="2600" dirty="0" err="1" smtClean="0">
                <a:latin typeface="Courier New"/>
                <a:cs typeface="Courier New"/>
              </a:rPr>
              <a:t>def</a:t>
            </a:r>
            <a:r>
              <a:rPr lang="en-US" sz="2600" dirty="0" smtClean="0">
                <a:latin typeface="Courier New"/>
                <a:cs typeface="Courier New"/>
              </a:rPr>
              <a:t> g(a) = f( f( a))</a:t>
            </a:r>
          </a:p>
          <a:p>
            <a:pPr marL="0" indent="0">
              <a:buNone/>
            </a:pPr>
            <a:endParaRPr lang="en-US" sz="2600" dirty="0">
              <a:latin typeface="Courier New"/>
              <a:cs typeface="Courier New"/>
            </a:endParaRPr>
          </a:p>
          <a:p>
            <a:pPr marL="0" indent="0">
              <a:buNone/>
            </a:pPr>
            <a:r>
              <a:rPr lang="en-US" sz="2800" dirty="0" smtClean="0"/>
              <a:t>Example solution:  </a:t>
            </a:r>
            <a:r>
              <a:rPr lang="en-US" sz="2800" dirty="0"/>
              <a:t> </a:t>
            </a:r>
            <a:r>
              <a:rPr lang="en-US" sz="2800" dirty="0" smtClean="0"/>
              <a:t> </a:t>
            </a:r>
            <a:r>
              <a:rPr lang="en-US" sz="2600" dirty="0" smtClean="0">
                <a:latin typeface="Courier New"/>
                <a:cs typeface="Courier New"/>
              </a:rPr>
              <a:t>a:Int,  </a:t>
            </a:r>
            <a:r>
              <a:rPr lang="en-US" sz="2600" dirty="0" err="1" smtClean="0">
                <a:latin typeface="Courier New"/>
                <a:cs typeface="Courier New"/>
              </a:rPr>
              <a:t>f,g</a:t>
            </a:r>
            <a:r>
              <a:rPr lang="en-US" sz="2600" dirty="0" smtClean="0">
                <a:latin typeface="Courier New"/>
                <a:cs typeface="Courier New"/>
              </a:rPr>
              <a:t> : </a:t>
            </a:r>
            <a:r>
              <a:rPr lang="en-US" sz="2600" dirty="0" err="1" smtClean="0">
                <a:latin typeface="Courier New"/>
                <a:cs typeface="Courier New"/>
              </a:rPr>
              <a:t>Int</a:t>
            </a:r>
            <a:r>
              <a:rPr lang="en-US" sz="2600" dirty="0" smtClean="0">
                <a:latin typeface="Courier New"/>
                <a:cs typeface="Courier New"/>
              </a:rPr>
              <a:t> -&gt; </a:t>
            </a:r>
            <a:r>
              <a:rPr lang="en-US" sz="2600" dirty="0" err="1" smtClean="0">
                <a:latin typeface="Courier New"/>
                <a:cs typeface="Courier New"/>
              </a:rPr>
              <a:t>Int</a:t>
            </a:r>
            <a:endParaRPr lang="en-US" sz="2600" dirty="0" smtClean="0">
              <a:latin typeface="Courier New"/>
              <a:cs typeface="Courier New"/>
            </a:endParaRPr>
          </a:p>
          <a:p>
            <a:pPr marL="0" indent="0">
              <a:buNone/>
            </a:pPr>
            <a:endParaRPr lang="en-US" sz="2600" dirty="0" smtClean="0">
              <a:latin typeface="Courier New"/>
              <a:cs typeface="Courier New"/>
            </a:endParaRPr>
          </a:p>
          <a:p>
            <a:pPr marL="0" indent="0">
              <a:buNone/>
            </a:pPr>
            <a:r>
              <a:rPr lang="en-US" sz="2400" dirty="0" smtClean="0"/>
              <a:t>Are there others? How do all solutions look like?</a:t>
            </a:r>
            <a:endParaRPr lang="en-US" sz="2600" dirty="0">
              <a:latin typeface="Courier New"/>
              <a:cs typeface="Courier New"/>
            </a:endParaRPr>
          </a:p>
        </p:txBody>
      </p:sp>
    </p:spTree>
    <p:extLst>
      <p:ext uri="{BB962C8B-B14F-4D97-AF65-F5344CB8AC3E}">
        <p14:creationId xmlns:p14="http://schemas.microsoft.com/office/powerpoint/2010/main" val="1063204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b="1" dirty="0" smtClean="0"/>
              <a:t>Transformations</a:t>
            </a:r>
            <a:endParaRPr lang="en-US" b="1" dirty="0"/>
          </a:p>
        </p:txBody>
      </p:sp>
      <p:sp>
        <p:nvSpPr>
          <p:cNvPr id="3" name="Content Placeholder 2"/>
          <p:cNvSpPr>
            <a:spLocks noGrp="1"/>
          </p:cNvSpPr>
          <p:nvPr>
            <p:ph idx="1"/>
          </p:nvPr>
        </p:nvSpPr>
        <p:spPr>
          <a:xfrm>
            <a:off x="457200" y="1600200"/>
            <a:ext cx="8475044" cy="4954604"/>
          </a:xfrm>
        </p:spPr>
        <p:txBody>
          <a:bodyPr>
            <a:normAutofit fontScale="85000" lnSpcReduction="20000"/>
          </a:bodyPr>
          <a:lstStyle/>
          <a:p>
            <a:r>
              <a:rPr lang="en-US" dirty="0" smtClean="0"/>
              <a:t>Common sub-expression </a:t>
            </a:r>
            <a:r>
              <a:rPr lang="en-US" dirty="0"/>
              <a:t>elimination using available expression analysis</a:t>
            </a:r>
          </a:p>
          <a:p>
            <a:pPr lvl="1"/>
            <a:r>
              <a:rPr lang="en-US" dirty="0"/>
              <a:t>avoid </a:t>
            </a:r>
            <a:r>
              <a:rPr lang="en-US" dirty="0" smtClean="0"/>
              <a:t>re-computing </a:t>
            </a:r>
            <a:r>
              <a:rPr lang="en-US" dirty="0"/>
              <a:t>(automatically or manually generated) identical </a:t>
            </a:r>
            <a:r>
              <a:rPr lang="en-US" dirty="0" smtClean="0"/>
              <a:t>expressions:</a:t>
            </a:r>
            <a:br>
              <a:rPr lang="en-US" dirty="0" smtClean="0"/>
            </a:br>
            <a:r>
              <a:rPr lang="en-US" dirty="0" smtClean="0"/>
              <a:t>	a[c[k]] = a[c[k]] + a[k]  </a:t>
            </a:r>
            <a:r>
              <a:rPr lang="en-US" dirty="0" smtClean="0">
                <a:sym typeface="Wingdings" panose="05000000000000000000" pitchFamily="2" charset="2"/>
              </a:rPr>
              <a:t></a:t>
            </a:r>
            <a:br>
              <a:rPr lang="en-US" dirty="0" smtClean="0">
                <a:sym typeface="Wingdings" panose="05000000000000000000" pitchFamily="2" charset="2"/>
              </a:rPr>
            </a:br>
            <a:r>
              <a:rPr lang="en-US" dirty="0" smtClean="0">
                <a:sym typeface="Wingdings" panose="05000000000000000000" pitchFamily="2" charset="2"/>
              </a:rPr>
              <a:t>	{ </a:t>
            </a:r>
            <a:r>
              <a:rPr lang="en-US" b="1" dirty="0" smtClean="0">
                <a:sym typeface="Wingdings" panose="05000000000000000000" pitchFamily="2" charset="2"/>
              </a:rPr>
              <a:t>val</a:t>
            </a:r>
            <a:r>
              <a:rPr lang="en-US" dirty="0" smtClean="0">
                <a:sym typeface="Wingdings" panose="05000000000000000000" pitchFamily="2" charset="2"/>
              </a:rPr>
              <a:t> x1  = c[k];  a[x1] = a[x1] + a[k] }</a:t>
            </a:r>
            <a:endParaRPr lang="en-US" dirty="0"/>
          </a:p>
          <a:p>
            <a:r>
              <a:rPr lang="en-US" dirty="0" smtClean="0"/>
              <a:t>Constant </a:t>
            </a:r>
            <a:r>
              <a:rPr lang="en-US" dirty="0"/>
              <a:t>propagation</a:t>
            </a:r>
          </a:p>
          <a:p>
            <a:pPr lvl="1"/>
            <a:r>
              <a:rPr lang="en-US" dirty="0"/>
              <a:t>use constants instead of variables if variable value </a:t>
            </a:r>
            <a:r>
              <a:rPr lang="en-US" dirty="0" smtClean="0"/>
              <a:t>known</a:t>
            </a:r>
            <a:endParaRPr lang="en-US" dirty="0"/>
          </a:p>
          <a:p>
            <a:r>
              <a:rPr lang="en-US" dirty="0" smtClean="0"/>
              <a:t>Copy </a:t>
            </a:r>
            <a:r>
              <a:rPr lang="en-US" dirty="0"/>
              <a:t>propagation</a:t>
            </a:r>
          </a:p>
          <a:p>
            <a:pPr lvl="1"/>
            <a:r>
              <a:rPr lang="en-US" dirty="0"/>
              <a:t>use another variable with the same name</a:t>
            </a:r>
          </a:p>
          <a:p>
            <a:r>
              <a:rPr lang="en-US" dirty="0" smtClean="0"/>
              <a:t>Dead </a:t>
            </a:r>
            <a:r>
              <a:rPr lang="en-US" dirty="0"/>
              <a:t>code elimination</a:t>
            </a:r>
          </a:p>
          <a:p>
            <a:pPr lvl="1"/>
            <a:r>
              <a:rPr lang="en-US" dirty="0"/>
              <a:t>remove </a:t>
            </a:r>
            <a:r>
              <a:rPr lang="en-US" dirty="0" smtClean="0"/>
              <a:t>code that is never reached</a:t>
            </a:r>
          </a:p>
          <a:p>
            <a:r>
              <a:rPr lang="en-US" dirty="0" smtClean="0"/>
              <a:t>Automatically generate good code for parallel machines</a:t>
            </a:r>
            <a:endParaRPr lang="en-US" dirty="0"/>
          </a:p>
        </p:txBody>
      </p:sp>
    </p:spTree>
    <p:extLst>
      <p:ext uri="{BB962C8B-B14F-4D97-AF65-F5344CB8AC3E}">
        <p14:creationId xmlns:p14="http://schemas.microsoft.com/office/powerpoint/2010/main" val="23467576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Instantiating Type Variables</a:t>
            </a:r>
            <a:endParaRPr lang="en-US" dirty="0"/>
          </a:p>
        </p:txBody>
      </p:sp>
      <p:sp>
        <p:nvSpPr>
          <p:cNvPr id="3" name="Content Placeholder 2"/>
          <p:cNvSpPr>
            <a:spLocks noGrp="1"/>
          </p:cNvSpPr>
          <p:nvPr>
            <p:ph idx="1"/>
          </p:nvPr>
        </p:nvSpPr>
        <p:spPr>
          <a:xfrm>
            <a:off x="175651" y="1208410"/>
            <a:ext cx="8796075" cy="5465517"/>
          </a:xfrm>
        </p:spPr>
        <p:txBody>
          <a:bodyPr>
            <a:normAutofit lnSpcReduction="10000"/>
          </a:bodyPr>
          <a:lstStyle/>
          <a:p>
            <a:pPr marL="0" indent="0">
              <a:buNone/>
            </a:pPr>
            <a:r>
              <a:rPr lang="en-US" sz="2800" b="1" dirty="0" err="1" smtClean="0">
                <a:latin typeface="Courier New"/>
                <a:cs typeface="Courier New"/>
              </a:rPr>
              <a:t>def</a:t>
            </a:r>
            <a:r>
              <a:rPr lang="en-US" sz="2800" dirty="0" smtClean="0">
                <a:latin typeface="Courier New"/>
                <a:cs typeface="Courier New"/>
              </a:rPr>
              <a:t> f(x) = x</a:t>
            </a:r>
          </a:p>
          <a:p>
            <a:pPr marL="0" indent="0">
              <a:buNone/>
            </a:pPr>
            <a:r>
              <a:rPr lang="en-US" sz="2800" b="1" dirty="0" smtClean="0">
                <a:latin typeface="Courier New"/>
                <a:cs typeface="Courier New"/>
              </a:rPr>
              <a:t>def</a:t>
            </a:r>
            <a:r>
              <a:rPr lang="en-US" sz="2800" dirty="0" smtClean="0">
                <a:latin typeface="Courier New"/>
                <a:cs typeface="Courier New"/>
              </a:rPr>
              <a:t> test() = </a:t>
            </a:r>
            <a:r>
              <a:rPr lang="en-US" sz="2800" b="1" dirty="0" smtClean="0">
                <a:latin typeface="Courier New"/>
                <a:cs typeface="Courier New"/>
              </a:rPr>
              <a:t>if</a:t>
            </a:r>
            <a:r>
              <a:rPr lang="en-US" sz="2800" dirty="0" smtClean="0">
                <a:latin typeface="Courier New"/>
                <a:cs typeface="Courier New"/>
              </a:rPr>
              <a:t> (</a:t>
            </a:r>
            <a:r>
              <a:rPr lang="en-US" sz="2800" dirty="0" smtClean="0">
                <a:latin typeface="Courier New"/>
                <a:cs typeface="Courier New"/>
              </a:rPr>
              <a:t>f(true</a:t>
            </a:r>
            <a:r>
              <a:rPr lang="en-US" sz="2800" dirty="0" smtClean="0">
                <a:latin typeface="Courier New"/>
                <a:cs typeface="Courier New"/>
              </a:rPr>
              <a:t>)) </a:t>
            </a:r>
            <a:r>
              <a:rPr lang="en-US" sz="2800" dirty="0" smtClean="0">
                <a:latin typeface="Courier New"/>
                <a:cs typeface="Courier New"/>
              </a:rPr>
              <a:t>f(30) </a:t>
            </a:r>
            <a:br>
              <a:rPr lang="en-US" sz="2800" dirty="0" smtClean="0">
                <a:latin typeface="Courier New"/>
                <a:cs typeface="Courier New"/>
              </a:rPr>
            </a:br>
            <a:r>
              <a:rPr lang="en-US" sz="2800" dirty="0" smtClean="0">
                <a:latin typeface="Courier New"/>
                <a:cs typeface="Courier New"/>
              </a:rPr>
              <a:t>			</a:t>
            </a:r>
            <a:r>
              <a:rPr lang="en-US" sz="2800" b="1" dirty="0" smtClean="0">
                <a:latin typeface="Courier New"/>
                <a:cs typeface="Courier New"/>
              </a:rPr>
              <a:t>else </a:t>
            </a:r>
            <a:r>
              <a:rPr lang="en-US" sz="2800" dirty="0" smtClean="0">
                <a:latin typeface="Courier New"/>
                <a:cs typeface="Courier New"/>
              </a:rPr>
              <a:t>f(42)</a:t>
            </a:r>
            <a:endParaRPr lang="en-US" sz="2800" dirty="0" smtClean="0">
              <a:latin typeface="Courier New"/>
              <a:cs typeface="Courier New"/>
            </a:endParaRPr>
          </a:p>
          <a:p>
            <a:pPr marL="0" indent="0">
              <a:buNone/>
            </a:pPr>
            <a:endParaRPr lang="en-US" sz="2800" dirty="0"/>
          </a:p>
          <a:p>
            <a:pPr marL="0" indent="0">
              <a:buNone/>
            </a:pPr>
            <a:r>
              <a:rPr lang="en-US" sz="2800" dirty="0" smtClean="0"/>
              <a:t>Generate and solve constraints.</a:t>
            </a:r>
          </a:p>
          <a:p>
            <a:pPr marL="0" indent="0">
              <a:buNone/>
            </a:pPr>
            <a:r>
              <a:rPr lang="en-US" sz="2800" dirty="0" smtClean="0"/>
              <a:t>Is result different if we clone f for each invocation?</a:t>
            </a:r>
          </a:p>
          <a:p>
            <a:pPr marL="0" indent="0">
              <a:buNone/>
            </a:pPr>
            <a:r>
              <a:rPr lang="en-US" sz="2800" b="1" dirty="0">
                <a:latin typeface="Courier New"/>
                <a:cs typeface="Courier New"/>
              </a:rPr>
              <a:t>def</a:t>
            </a:r>
            <a:r>
              <a:rPr lang="en-US" sz="2800" dirty="0">
                <a:latin typeface="Courier New"/>
                <a:cs typeface="Courier New"/>
              </a:rPr>
              <a:t> </a:t>
            </a:r>
            <a:r>
              <a:rPr lang="en-US" sz="2800" dirty="0" smtClean="0">
                <a:latin typeface="Courier New"/>
                <a:cs typeface="Courier New"/>
              </a:rPr>
              <a:t>f1(x</a:t>
            </a:r>
            <a:r>
              <a:rPr lang="en-US" sz="2800" dirty="0">
                <a:latin typeface="Courier New"/>
                <a:cs typeface="Courier New"/>
              </a:rPr>
              <a:t>) = x</a:t>
            </a:r>
          </a:p>
          <a:p>
            <a:pPr marL="0" indent="0">
              <a:buNone/>
            </a:pPr>
            <a:r>
              <a:rPr lang="en-US" sz="2800" b="1" dirty="0">
                <a:latin typeface="Courier New"/>
                <a:cs typeface="Courier New"/>
              </a:rPr>
              <a:t>def</a:t>
            </a:r>
            <a:r>
              <a:rPr lang="en-US" sz="2800" dirty="0">
                <a:latin typeface="Courier New"/>
                <a:cs typeface="Courier New"/>
              </a:rPr>
              <a:t> </a:t>
            </a:r>
            <a:r>
              <a:rPr lang="en-US" sz="2800" dirty="0" smtClean="0">
                <a:latin typeface="Courier New"/>
                <a:cs typeface="Courier New"/>
              </a:rPr>
              <a:t>f2(x</a:t>
            </a:r>
            <a:r>
              <a:rPr lang="en-US" sz="2800" dirty="0">
                <a:latin typeface="Courier New"/>
                <a:cs typeface="Courier New"/>
              </a:rPr>
              <a:t>) = x </a:t>
            </a:r>
            <a:endParaRPr lang="en-US" sz="2800" dirty="0" smtClean="0">
              <a:latin typeface="Courier New"/>
              <a:cs typeface="Courier New"/>
            </a:endParaRPr>
          </a:p>
          <a:p>
            <a:pPr marL="0" indent="0">
              <a:buNone/>
            </a:pPr>
            <a:r>
              <a:rPr lang="en-US" sz="2800" b="1" dirty="0" smtClean="0">
                <a:latin typeface="Courier New"/>
                <a:cs typeface="Courier New"/>
              </a:rPr>
              <a:t>def</a:t>
            </a:r>
            <a:r>
              <a:rPr lang="en-US" sz="2800" dirty="0" smtClean="0">
                <a:latin typeface="Courier New"/>
                <a:cs typeface="Courier New"/>
              </a:rPr>
              <a:t> f3(x</a:t>
            </a:r>
            <a:r>
              <a:rPr lang="en-US" sz="2800" dirty="0">
                <a:latin typeface="Courier New"/>
                <a:cs typeface="Courier New"/>
              </a:rPr>
              <a:t>) = x </a:t>
            </a:r>
          </a:p>
          <a:p>
            <a:pPr marL="0" indent="0">
              <a:buNone/>
            </a:pPr>
            <a:r>
              <a:rPr lang="en-US" sz="2800" b="1" dirty="0" smtClean="0">
                <a:latin typeface="Courier New"/>
                <a:cs typeface="Courier New"/>
              </a:rPr>
              <a:t>def</a:t>
            </a:r>
            <a:r>
              <a:rPr lang="en-US" sz="2800" dirty="0" smtClean="0">
                <a:latin typeface="Courier New"/>
                <a:cs typeface="Courier New"/>
              </a:rPr>
              <a:t> </a:t>
            </a:r>
            <a:r>
              <a:rPr lang="en-US" sz="2800" dirty="0">
                <a:latin typeface="Courier New"/>
                <a:cs typeface="Courier New"/>
              </a:rPr>
              <a:t>test() = </a:t>
            </a:r>
            <a:r>
              <a:rPr lang="en-US" sz="2800" b="1" dirty="0">
                <a:latin typeface="Courier New"/>
                <a:cs typeface="Courier New"/>
              </a:rPr>
              <a:t>if</a:t>
            </a:r>
            <a:r>
              <a:rPr lang="en-US" sz="2800" dirty="0">
                <a:latin typeface="Courier New"/>
                <a:cs typeface="Courier New"/>
              </a:rPr>
              <a:t> (</a:t>
            </a:r>
            <a:r>
              <a:rPr lang="en-US" sz="2800" dirty="0" smtClean="0">
                <a:latin typeface="Courier New"/>
                <a:cs typeface="Courier New"/>
              </a:rPr>
              <a:t>f1(true</a:t>
            </a:r>
            <a:r>
              <a:rPr lang="en-US" sz="2800" dirty="0">
                <a:latin typeface="Courier New"/>
                <a:cs typeface="Courier New"/>
              </a:rPr>
              <a:t>)) </a:t>
            </a:r>
            <a:r>
              <a:rPr lang="en-US" sz="2800" dirty="0" smtClean="0">
                <a:latin typeface="Courier New"/>
                <a:cs typeface="Courier New"/>
              </a:rPr>
              <a:t>f2(30) </a:t>
            </a:r>
          </a:p>
          <a:p>
            <a:pPr marL="0" indent="0">
              <a:buNone/>
            </a:pPr>
            <a:r>
              <a:rPr lang="en-US" sz="2800" b="1" dirty="0">
                <a:latin typeface="Courier New"/>
                <a:cs typeface="Courier New"/>
              </a:rPr>
              <a:t>	</a:t>
            </a:r>
            <a:r>
              <a:rPr lang="en-US" sz="2800" b="1" dirty="0" smtClean="0">
                <a:latin typeface="Courier New"/>
                <a:cs typeface="Courier New"/>
              </a:rPr>
              <a:t>		else </a:t>
            </a:r>
            <a:r>
              <a:rPr lang="en-US" sz="2800" dirty="0" smtClean="0">
                <a:latin typeface="Courier New"/>
                <a:cs typeface="Courier New"/>
              </a:rPr>
              <a:t>f3(42)</a:t>
            </a:r>
            <a:endParaRPr lang="en-US" sz="2800" dirty="0">
              <a:latin typeface="Courier New"/>
              <a:cs typeface="Courier New"/>
            </a:endParaRPr>
          </a:p>
          <a:p>
            <a:pPr marL="0" indent="0">
              <a:buNone/>
            </a:pPr>
            <a:endParaRPr lang="en-US" sz="2800" dirty="0" smtClean="0"/>
          </a:p>
        </p:txBody>
      </p:sp>
    </p:spTree>
    <p:extLst>
      <p:ext uri="{BB962C8B-B14F-4D97-AF65-F5344CB8AC3E}">
        <p14:creationId xmlns:p14="http://schemas.microsoft.com/office/powerpoint/2010/main" val="31941103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Generalization Rule</a:t>
            </a:r>
            <a:endParaRPr lang="en-US" dirty="0"/>
          </a:p>
        </p:txBody>
      </p:sp>
      <p:sp>
        <p:nvSpPr>
          <p:cNvPr id="3" name="Content Placeholder 2"/>
          <p:cNvSpPr>
            <a:spLocks noGrp="1"/>
          </p:cNvSpPr>
          <p:nvPr>
            <p:ph idx="1"/>
          </p:nvPr>
        </p:nvSpPr>
        <p:spPr/>
        <p:txBody>
          <a:bodyPr>
            <a:normAutofit fontScale="92500"/>
          </a:bodyPr>
          <a:lstStyle/>
          <a:p>
            <a:r>
              <a:rPr lang="en-US" dirty="0" smtClean="0"/>
              <a:t>If after inferring top-level (immutable) function definitions certain variables remain unconstrained, then generalize these </a:t>
            </a:r>
            <a:r>
              <a:rPr lang="en-US" dirty="0" smtClean="0"/>
              <a:t>variables and make them into type parameters T:</a:t>
            </a:r>
          </a:p>
          <a:p>
            <a:pPr marL="0" indent="0">
              <a:buNone/>
            </a:pPr>
            <a:r>
              <a:rPr lang="en-US" dirty="0" smtClean="0"/>
              <a:t>def f[T](…)		if T was not constrained</a:t>
            </a:r>
            <a:endParaRPr lang="en-US" dirty="0" smtClean="0"/>
          </a:p>
          <a:p>
            <a:r>
              <a:rPr lang="en-US" dirty="0" smtClean="0"/>
              <a:t>When applying a function with generalized variables, rename </a:t>
            </a:r>
            <a:r>
              <a:rPr lang="en-US" dirty="0" smtClean="0"/>
              <a:t>these variables </a:t>
            </a:r>
            <a:r>
              <a:rPr lang="en-US" dirty="0" smtClean="0"/>
              <a:t>into fresh ones</a:t>
            </a:r>
          </a:p>
          <a:p>
            <a:pPr marL="0" lvl="0" indent="0">
              <a:buNone/>
            </a:pPr>
            <a:r>
              <a:rPr lang="en-US" sz="2600" b="1" dirty="0" err="1">
                <a:solidFill>
                  <a:prstClr val="black"/>
                </a:solidFill>
                <a:latin typeface="Courier New"/>
                <a:cs typeface="Courier New"/>
              </a:rPr>
              <a:t>def</a:t>
            </a:r>
            <a:r>
              <a:rPr lang="en-US" sz="2600" dirty="0">
                <a:solidFill>
                  <a:prstClr val="black"/>
                </a:solidFill>
                <a:latin typeface="Courier New"/>
                <a:cs typeface="Courier New"/>
              </a:rPr>
              <a:t> f(x) = x</a:t>
            </a:r>
          </a:p>
          <a:p>
            <a:pPr marL="0" lvl="0" indent="0">
              <a:buNone/>
            </a:pPr>
            <a:r>
              <a:rPr lang="en-US" sz="2600" b="1" dirty="0" err="1">
                <a:solidFill>
                  <a:prstClr val="black"/>
                </a:solidFill>
                <a:latin typeface="Courier New"/>
                <a:cs typeface="Courier New"/>
              </a:rPr>
              <a:t>def</a:t>
            </a:r>
            <a:r>
              <a:rPr lang="en-US" sz="2600" dirty="0">
                <a:solidFill>
                  <a:prstClr val="black"/>
                </a:solidFill>
                <a:latin typeface="Courier New"/>
                <a:cs typeface="Courier New"/>
              </a:rPr>
              <a:t> test() = </a:t>
            </a:r>
            <a:r>
              <a:rPr lang="en-US" sz="2600" b="1" dirty="0">
                <a:solidFill>
                  <a:prstClr val="black"/>
                </a:solidFill>
                <a:latin typeface="Courier New"/>
                <a:cs typeface="Courier New"/>
              </a:rPr>
              <a:t>if</a:t>
            </a:r>
            <a:r>
              <a:rPr lang="en-US" sz="2600" dirty="0">
                <a:solidFill>
                  <a:prstClr val="black"/>
                </a:solidFill>
                <a:latin typeface="Courier New"/>
                <a:cs typeface="Courier New"/>
              </a:rPr>
              <a:t> </a:t>
            </a:r>
            <a:r>
              <a:rPr lang="en-US" sz="2600" dirty="0" smtClean="0">
                <a:solidFill>
                  <a:prstClr val="black"/>
                </a:solidFill>
                <a:latin typeface="Courier New"/>
                <a:cs typeface="Courier New"/>
              </a:rPr>
              <a:t>(f(true)) </a:t>
            </a:r>
            <a:r>
              <a:rPr lang="en-US" sz="2600" dirty="0">
                <a:solidFill>
                  <a:prstClr val="black"/>
                </a:solidFill>
                <a:latin typeface="Courier New"/>
                <a:cs typeface="Courier New"/>
              </a:rPr>
              <a:t>f(3) </a:t>
            </a:r>
            <a:r>
              <a:rPr lang="en-US" sz="2600" b="1" dirty="0">
                <a:solidFill>
                  <a:prstClr val="black"/>
                </a:solidFill>
                <a:latin typeface="Courier New"/>
                <a:cs typeface="Courier New"/>
              </a:rPr>
              <a:t>else </a:t>
            </a:r>
            <a:r>
              <a:rPr lang="en-US" sz="2600" dirty="0">
                <a:solidFill>
                  <a:prstClr val="black"/>
                </a:solidFill>
                <a:latin typeface="Courier New"/>
                <a:cs typeface="Courier New"/>
              </a:rPr>
              <a:t>f(4)</a:t>
            </a:r>
          </a:p>
          <a:p>
            <a:pPr marL="0" indent="0">
              <a:buNone/>
            </a:pPr>
            <a:endParaRPr lang="en-US" dirty="0"/>
          </a:p>
        </p:txBody>
      </p:sp>
    </p:spTree>
    <p:extLst>
      <p:ext uri="{BB962C8B-B14F-4D97-AF65-F5344CB8AC3E}">
        <p14:creationId xmlns:p14="http://schemas.microsoft.com/office/powerpoint/2010/main" val="22771391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140" y="135099"/>
            <a:ext cx="8981860" cy="6466211"/>
          </a:xfrm>
        </p:spPr>
        <p:txBody>
          <a:bodyPr>
            <a:normAutofit/>
          </a:bodyPr>
          <a:lstStyle/>
          <a:p>
            <a:pPr marL="0" indent="0">
              <a:buNone/>
            </a:pPr>
            <a:r>
              <a:rPr lang="en-US" sz="2400" b="1" dirty="0" smtClean="0"/>
              <a:t>Exercise</a:t>
            </a:r>
            <a:endParaRPr lang="en-US" sz="2400" b="1" dirty="0" smtClean="0"/>
          </a:p>
          <a:p>
            <a:pPr marL="0" indent="0">
              <a:buNone/>
            </a:pPr>
            <a:endParaRPr lang="en-US" sz="2400" b="1" dirty="0" smtClean="0">
              <a:solidFill>
                <a:prstClr val="black"/>
              </a:solidFill>
              <a:latin typeface="Courier New"/>
              <a:cs typeface="Courier New"/>
            </a:endParaRPr>
          </a:p>
          <a:p>
            <a:pPr marL="0" lvl="0" indent="0">
              <a:buNone/>
            </a:pPr>
            <a:r>
              <a:rPr lang="en-US" sz="2400" b="1" dirty="0" err="1" smtClean="0">
                <a:solidFill>
                  <a:prstClr val="black"/>
                </a:solidFill>
                <a:latin typeface="Courier New"/>
                <a:cs typeface="Courier New"/>
              </a:rPr>
              <a:t>def</a:t>
            </a:r>
            <a:r>
              <a:rPr lang="en-US" sz="2400" b="1" dirty="0" smtClean="0">
                <a:solidFill>
                  <a:prstClr val="black"/>
                </a:solidFill>
                <a:latin typeface="Courier New"/>
                <a:cs typeface="Courier New"/>
              </a:rPr>
              <a:t> </a:t>
            </a:r>
            <a:r>
              <a:rPr lang="en-US" sz="2400" dirty="0">
                <a:solidFill>
                  <a:prstClr val="black"/>
                </a:solidFill>
                <a:latin typeface="Courier New"/>
                <a:cs typeface="Courier New"/>
              </a:rPr>
              <a:t>CONS[T](</a:t>
            </a:r>
            <a:r>
              <a:rPr lang="en-US" sz="2400" dirty="0" err="1">
                <a:solidFill>
                  <a:prstClr val="black"/>
                </a:solidFill>
                <a:latin typeface="Courier New"/>
                <a:cs typeface="Courier New"/>
              </a:rPr>
              <a:t>x:T</a:t>
            </a:r>
            <a:r>
              <a:rPr lang="en-US" sz="2400" dirty="0">
                <a:solidFill>
                  <a:prstClr val="black"/>
                </a:solidFill>
                <a:latin typeface="Courier New"/>
                <a:cs typeface="Courier New"/>
              </a:rPr>
              <a:t>, </a:t>
            </a:r>
            <a:r>
              <a:rPr lang="en-US" sz="2400" dirty="0" err="1">
                <a:solidFill>
                  <a:prstClr val="black"/>
                </a:solidFill>
                <a:latin typeface="Courier New"/>
                <a:cs typeface="Courier New"/>
              </a:rPr>
              <a:t>lst:List</a:t>
            </a:r>
            <a:r>
              <a:rPr lang="en-US" sz="2400" dirty="0">
                <a:solidFill>
                  <a:prstClr val="black"/>
                </a:solidFill>
                <a:latin typeface="Courier New"/>
                <a:cs typeface="Courier New"/>
              </a:rPr>
              <a:t>[T]):List[T]={...}</a:t>
            </a:r>
          </a:p>
          <a:p>
            <a:pPr marL="0" lvl="0" indent="0">
              <a:buNone/>
            </a:pPr>
            <a:r>
              <a:rPr lang="en-US" sz="2200" b="1" dirty="0" err="1">
                <a:solidFill>
                  <a:prstClr val="black"/>
                </a:solidFill>
                <a:latin typeface="Courier New"/>
                <a:cs typeface="Courier New"/>
              </a:rPr>
              <a:t>def</a:t>
            </a:r>
            <a:r>
              <a:rPr lang="en-US" sz="2200" b="1" dirty="0">
                <a:solidFill>
                  <a:prstClr val="black"/>
                </a:solidFill>
                <a:latin typeface="Courier New"/>
                <a:cs typeface="Courier New"/>
              </a:rPr>
              <a:t> </a:t>
            </a:r>
            <a:r>
              <a:rPr lang="en-US" sz="2200" dirty="0" err="1">
                <a:solidFill>
                  <a:prstClr val="black"/>
                </a:solidFill>
                <a:latin typeface="Courier New"/>
                <a:cs typeface="Courier New"/>
              </a:rPr>
              <a:t>listInt</a:t>
            </a:r>
            <a:r>
              <a:rPr lang="en-US" sz="2200" dirty="0">
                <a:solidFill>
                  <a:prstClr val="black"/>
                </a:solidFill>
                <a:latin typeface="Courier New"/>
                <a:cs typeface="Courier New"/>
              </a:rPr>
              <a:t>() : List[</a:t>
            </a:r>
            <a:r>
              <a:rPr lang="en-US" sz="2200" dirty="0" err="1">
                <a:solidFill>
                  <a:prstClr val="black"/>
                </a:solidFill>
                <a:latin typeface="Courier New"/>
                <a:cs typeface="Courier New"/>
              </a:rPr>
              <a:t>Int</a:t>
            </a:r>
            <a:r>
              <a:rPr lang="en-US" sz="2200" dirty="0">
                <a:solidFill>
                  <a:prstClr val="black"/>
                </a:solidFill>
                <a:latin typeface="Courier New"/>
                <a:cs typeface="Courier New"/>
              </a:rPr>
              <a:t>] = {...}</a:t>
            </a:r>
          </a:p>
          <a:p>
            <a:pPr marL="0" indent="0">
              <a:buNone/>
            </a:pPr>
            <a:r>
              <a:rPr lang="en-US" sz="2200" b="1" dirty="0" err="1">
                <a:solidFill>
                  <a:prstClr val="black"/>
                </a:solidFill>
                <a:latin typeface="Courier New"/>
                <a:cs typeface="Courier New"/>
              </a:rPr>
              <a:t>def</a:t>
            </a:r>
            <a:r>
              <a:rPr lang="en-US" sz="2200" b="1" dirty="0">
                <a:solidFill>
                  <a:prstClr val="black"/>
                </a:solidFill>
                <a:latin typeface="Courier New"/>
                <a:cs typeface="Courier New"/>
              </a:rPr>
              <a:t> </a:t>
            </a:r>
            <a:r>
              <a:rPr lang="en-US" sz="2200" dirty="0" err="1">
                <a:solidFill>
                  <a:prstClr val="black"/>
                </a:solidFill>
                <a:latin typeface="Courier New"/>
                <a:cs typeface="Courier New"/>
              </a:rPr>
              <a:t>listBool</a:t>
            </a:r>
            <a:r>
              <a:rPr lang="en-US" sz="2200" dirty="0">
                <a:solidFill>
                  <a:prstClr val="black"/>
                </a:solidFill>
                <a:latin typeface="Courier New"/>
                <a:cs typeface="Courier New"/>
              </a:rPr>
              <a:t>() : List[</a:t>
            </a:r>
            <a:r>
              <a:rPr lang="en-US" sz="2200" dirty="0" err="1">
                <a:solidFill>
                  <a:prstClr val="black"/>
                </a:solidFill>
                <a:latin typeface="Courier New"/>
                <a:cs typeface="Courier New"/>
              </a:rPr>
              <a:t>Bool</a:t>
            </a:r>
            <a:r>
              <a:rPr lang="en-US" sz="2200" dirty="0">
                <a:solidFill>
                  <a:prstClr val="black"/>
                </a:solidFill>
                <a:latin typeface="Courier New"/>
                <a:cs typeface="Courier New"/>
              </a:rPr>
              <a:t>] = {...}</a:t>
            </a:r>
          </a:p>
          <a:p>
            <a:pPr marL="0" lvl="0" indent="0">
              <a:buNone/>
            </a:pPr>
            <a:endParaRPr lang="en-US" sz="2200" b="1" dirty="0">
              <a:solidFill>
                <a:prstClr val="black"/>
              </a:solidFill>
              <a:latin typeface="Courier New"/>
              <a:cs typeface="Courier New"/>
            </a:endParaRPr>
          </a:p>
          <a:p>
            <a:pPr marL="0" lvl="0" indent="0">
              <a:buNone/>
            </a:pPr>
            <a:r>
              <a:rPr lang="en-US" sz="2200" b="1" dirty="0" err="1">
                <a:solidFill>
                  <a:prstClr val="black"/>
                </a:solidFill>
                <a:latin typeface="Courier New"/>
                <a:cs typeface="Courier New"/>
              </a:rPr>
              <a:t>def</a:t>
            </a:r>
            <a:r>
              <a:rPr lang="en-US" sz="2200" dirty="0">
                <a:solidFill>
                  <a:prstClr val="black"/>
                </a:solidFill>
                <a:latin typeface="Courier New"/>
                <a:cs typeface="Courier New"/>
              </a:rPr>
              <a:t> </a:t>
            </a:r>
            <a:r>
              <a:rPr lang="en-US" sz="2200" dirty="0" err="1">
                <a:solidFill>
                  <a:prstClr val="black"/>
                </a:solidFill>
                <a:latin typeface="Courier New"/>
                <a:cs typeface="Courier New"/>
              </a:rPr>
              <a:t>baz</a:t>
            </a:r>
            <a:r>
              <a:rPr lang="en-US" sz="2200" dirty="0">
                <a:solidFill>
                  <a:prstClr val="black"/>
                </a:solidFill>
                <a:latin typeface="Courier New"/>
                <a:cs typeface="Courier New"/>
              </a:rPr>
              <a:t>(a, b) = CONS(a(b), b)</a:t>
            </a:r>
            <a:br>
              <a:rPr lang="en-US" sz="2200" dirty="0">
                <a:solidFill>
                  <a:prstClr val="black"/>
                </a:solidFill>
                <a:latin typeface="Courier New"/>
                <a:cs typeface="Courier New"/>
              </a:rPr>
            </a:br>
            <a:r>
              <a:rPr lang="en-US" sz="2200" b="1" dirty="0" err="1">
                <a:solidFill>
                  <a:prstClr val="black"/>
                </a:solidFill>
                <a:latin typeface="Courier New"/>
                <a:cs typeface="Courier New"/>
              </a:rPr>
              <a:t>def</a:t>
            </a:r>
            <a:r>
              <a:rPr lang="en-US" sz="2200" dirty="0">
                <a:solidFill>
                  <a:prstClr val="black"/>
                </a:solidFill>
                <a:latin typeface="Courier New"/>
                <a:cs typeface="Courier New"/>
              </a:rPr>
              <a:t> test(</a:t>
            </a:r>
            <a:r>
              <a:rPr lang="en-US" sz="2200" dirty="0" err="1">
                <a:solidFill>
                  <a:prstClr val="black"/>
                </a:solidFill>
                <a:latin typeface="Courier New"/>
                <a:cs typeface="Courier New"/>
              </a:rPr>
              <a:t>f,g</a:t>
            </a:r>
            <a:r>
              <a:rPr lang="en-US" sz="2200" dirty="0">
                <a:solidFill>
                  <a:prstClr val="black"/>
                </a:solidFill>
                <a:latin typeface="Courier New"/>
                <a:cs typeface="Courier New"/>
              </a:rPr>
              <a:t>) = </a:t>
            </a:r>
            <a:br>
              <a:rPr lang="en-US" sz="2200" dirty="0">
                <a:solidFill>
                  <a:prstClr val="black"/>
                </a:solidFill>
                <a:latin typeface="Courier New"/>
                <a:cs typeface="Courier New"/>
              </a:rPr>
            </a:br>
            <a:r>
              <a:rPr lang="en-US" sz="2200" dirty="0">
                <a:solidFill>
                  <a:prstClr val="black"/>
                </a:solidFill>
                <a:latin typeface="Courier New"/>
                <a:cs typeface="Courier New"/>
              </a:rPr>
              <a:t>	(</a:t>
            </a:r>
            <a:r>
              <a:rPr lang="en-US" sz="2200" dirty="0" err="1">
                <a:solidFill>
                  <a:prstClr val="black"/>
                </a:solidFill>
                <a:latin typeface="Courier New"/>
                <a:cs typeface="Courier New"/>
              </a:rPr>
              <a:t>baz</a:t>
            </a:r>
            <a:r>
              <a:rPr lang="en-US" sz="2200" dirty="0">
                <a:solidFill>
                  <a:prstClr val="black"/>
                </a:solidFill>
                <a:latin typeface="Courier New"/>
                <a:cs typeface="Courier New"/>
              </a:rPr>
              <a:t>(</a:t>
            </a:r>
            <a:r>
              <a:rPr lang="en-US" sz="2200" dirty="0" err="1">
                <a:solidFill>
                  <a:prstClr val="black"/>
                </a:solidFill>
                <a:latin typeface="Courier New"/>
                <a:cs typeface="Courier New"/>
              </a:rPr>
              <a:t>f,listInt</a:t>
            </a:r>
            <a:r>
              <a:rPr lang="en-US" sz="2200" dirty="0">
                <a:solidFill>
                  <a:prstClr val="black"/>
                </a:solidFill>
                <a:latin typeface="Courier New"/>
                <a:cs typeface="Courier New"/>
              </a:rPr>
              <a:t>), </a:t>
            </a:r>
            <a:r>
              <a:rPr lang="en-US" sz="2200" dirty="0" err="1">
                <a:solidFill>
                  <a:prstClr val="black"/>
                </a:solidFill>
                <a:latin typeface="Courier New"/>
                <a:cs typeface="Courier New"/>
              </a:rPr>
              <a:t>baz</a:t>
            </a:r>
            <a:r>
              <a:rPr lang="en-US" sz="2200" dirty="0">
                <a:solidFill>
                  <a:prstClr val="black"/>
                </a:solidFill>
                <a:latin typeface="Courier New"/>
                <a:cs typeface="Courier New"/>
              </a:rPr>
              <a:t>(</a:t>
            </a:r>
            <a:r>
              <a:rPr lang="en-US" sz="2200" dirty="0" err="1">
                <a:solidFill>
                  <a:prstClr val="black"/>
                </a:solidFill>
                <a:latin typeface="Courier New"/>
                <a:cs typeface="Courier New"/>
              </a:rPr>
              <a:t>g,listBool</a:t>
            </a:r>
            <a:r>
              <a:rPr lang="en-US" sz="2200" dirty="0" smtClean="0">
                <a:solidFill>
                  <a:prstClr val="black"/>
                </a:solidFill>
                <a:latin typeface="Courier New"/>
                <a:cs typeface="Courier New"/>
              </a:rPr>
              <a:t>))</a:t>
            </a:r>
            <a:endParaRPr lang="en-US" sz="2200" dirty="0">
              <a:solidFill>
                <a:prstClr val="black"/>
              </a:solidFill>
            </a:endParaRPr>
          </a:p>
        </p:txBody>
      </p:sp>
    </p:spTree>
    <p:extLst>
      <p:ext uri="{BB962C8B-B14F-4D97-AF65-F5344CB8AC3E}">
        <p14:creationId xmlns:p14="http://schemas.microsoft.com/office/powerpoint/2010/main" val="6435376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r>
              <a:rPr lang="en-US" dirty="0" smtClean="0"/>
              <a:t>Data-Flow Analysis</a:t>
            </a:r>
            <a:endParaRPr lang="en-US" dirty="0"/>
          </a:p>
        </p:txBody>
      </p:sp>
    </p:spTree>
    <p:extLst>
      <p:ext uri="{BB962C8B-B14F-4D97-AF65-F5344CB8AC3E}">
        <p14:creationId xmlns:p14="http://schemas.microsoft.com/office/powerpoint/2010/main" val="36459942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Data-Flow Analysis</a:t>
            </a:r>
            <a:endParaRPr lang="en-US" dirty="0"/>
          </a:p>
        </p:txBody>
      </p:sp>
      <p:sp>
        <p:nvSpPr>
          <p:cNvPr id="3" name="Content Placeholder 2"/>
          <p:cNvSpPr>
            <a:spLocks noGrp="1"/>
          </p:cNvSpPr>
          <p:nvPr>
            <p:ph idx="1"/>
          </p:nvPr>
        </p:nvSpPr>
        <p:spPr>
          <a:xfrm>
            <a:off x="457200" y="1600200"/>
            <a:ext cx="8229600" cy="4572000"/>
          </a:xfrm>
        </p:spPr>
        <p:txBody>
          <a:bodyPr>
            <a:normAutofit lnSpcReduction="10000"/>
          </a:bodyPr>
          <a:lstStyle/>
          <a:p>
            <a:pPr marL="0" indent="0">
              <a:buNone/>
            </a:pPr>
            <a:r>
              <a:rPr lang="en-US" dirty="0" smtClean="0"/>
              <a:t>Automatically compute information about the program</a:t>
            </a:r>
          </a:p>
          <a:p>
            <a:r>
              <a:rPr lang="en-US" dirty="0" smtClean="0"/>
              <a:t>Use it to report errors to user (like type errors)</a:t>
            </a:r>
          </a:p>
          <a:p>
            <a:r>
              <a:rPr lang="en-US" dirty="0"/>
              <a:t>Use it to optimize the </a:t>
            </a:r>
            <a:r>
              <a:rPr lang="en-US" dirty="0" smtClean="0"/>
              <a:t>program</a:t>
            </a:r>
          </a:p>
          <a:p>
            <a:pPr marL="0" indent="0">
              <a:buNone/>
            </a:pPr>
            <a:r>
              <a:rPr lang="en-US" dirty="0" smtClean="0"/>
              <a:t>Works on control-flow graphs:</a:t>
            </a:r>
          </a:p>
          <a:p>
            <a:pPr marL="0" indent="0">
              <a:buNone/>
            </a:pPr>
            <a:r>
              <a:rPr lang="en-US" b="1" dirty="0" smtClean="0"/>
              <a:t>   x = 1</a:t>
            </a:r>
            <a:br>
              <a:rPr lang="en-US" b="1" dirty="0" smtClean="0"/>
            </a:br>
            <a:r>
              <a:rPr lang="en-US" b="1" dirty="0" smtClean="0"/>
              <a:t>   while (x &lt; 10) {</a:t>
            </a:r>
            <a:br>
              <a:rPr lang="en-US" b="1" dirty="0" smtClean="0"/>
            </a:br>
            <a:r>
              <a:rPr lang="en-US" b="1" dirty="0" smtClean="0"/>
              <a:t>     x = x + 2</a:t>
            </a:r>
            <a:br>
              <a:rPr lang="en-US" b="1" dirty="0" smtClean="0"/>
            </a:br>
            <a:r>
              <a:rPr lang="en-US" b="1" dirty="0" smtClean="0"/>
              <a:t>   }</a:t>
            </a: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4560120" y="4050720"/>
              <a:ext cx="4023000" cy="2186640"/>
            </p14:xfrm>
          </p:contentPart>
        </mc:Choice>
        <mc:Fallback xmlns="">
          <p:pic>
            <p:nvPicPr>
              <p:cNvPr id="6" name="Ink 5"/>
              <p:cNvPicPr/>
              <p:nvPr/>
            </p:nvPicPr>
            <p:blipFill>
              <a:blip r:embed="rId3"/>
              <a:stretch>
                <a:fillRect/>
              </a:stretch>
            </p:blipFill>
            <p:spPr>
              <a:xfrm>
                <a:off x="4550040" y="4041360"/>
                <a:ext cx="4040280" cy="2209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5677560" y="4464720"/>
              <a:ext cx="374760" cy="167040"/>
            </p14:xfrm>
          </p:contentPart>
        </mc:Choice>
        <mc:Fallback xmlns="">
          <p:pic>
            <p:nvPicPr>
              <p:cNvPr id="8" name="Ink 7"/>
              <p:cNvPicPr/>
              <p:nvPr/>
            </p:nvPicPr>
            <p:blipFill>
              <a:blip r:embed="rId7"/>
              <a:stretch>
                <a:fillRect/>
              </a:stretch>
            </p:blipFill>
            <p:spPr>
              <a:xfrm>
                <a:off x="5666400" y="4456080"/>
                <a:ext cx="399600" cy="188640"/>
              </a:xfrm>
              <a:prstGeom prst="rect">
                <a:avLst/>
              </a:prstGeom>
            </p:spPr>
          </p:pic>
        </mc:Fallback>
      </mc:AlternateContent>
    </p:spTree>
    <p:extLst>
      <p:ext uri="{BB962C8B-B14F-4D97-AF65-F5344CB8AC3E}">
        <p14:creationId xmlns:p14="http://schemas.microsoft.com/office/powerpoint/2010/main" val="35847626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Define It</a:t>
            </a:r>
            <a:endParaRPr lang="en-US" dirty="0"/>
          </a:p>
        </p:txBody>
      </p:sp>
      <p:sp>
        <p:nvSpPr>
          <p:cNvPr id="3" name="Content Placeholder 2"/>
          <p:cNvSpPr>
            <a:spLocks noGrp="1"/>
          </p:cNvSpPr>
          <p:nvPr>
            <p:ph idx="1"/>
          </p:nvPr>
        </p:nvSpPr>
        <p:spPr>
          <a:xfrm>
            <a:off x="457200" y="1600200"/>
            <a:ext cx="8534400" cy="4525963"/>
          </a:xfrm>
        </p:spPr>
        <p:txBody>
          <a:bodyPr/>
          <a:lstStyle/>
          <a:p>
            <a:r>
              <a:rPr lang="en-US" dirty="0" smtClean="0"/>
              <a:t>Abstract Domain </a:t>
            </a:r>
            <a:r>
              <a:rPr lang="en-US" b="1" dirty="0" smtClean="0"/>
              <a:t>D</a:t>
            </a:r>
            <a:r>
              <a:rPr lang="en-US" dirty="0" smtClean="0"/>
              <a:t> (Data-Flow Facts):</a:t>
            </a:r>
            <a:br>
              <a:rPr lang="en-US" dirty="0" smtClean="0"/>
            </a:br>
            <a:r>
              <a:rPr lang="en-US" dirty="0" smtClean="0"/>
              <a:t>which information to compute?</a:t>
            </a:r>
          </a:p>
          <a:p>
            <a:pPr lvl="1"/>
            <a:r>
              <a:rPr lang="en-US" b="1" dirty="0" smtClean="0"/>
              <a:t>Example</a:t>
            </a:r>
            <a:r>
              <a:rPr lang="en-US" dirty="0" smtClean="0"/>
              <a:t>: interval for each variable   x:[a,b], y:[a’,b’]</a:t>
            </a:r>
          </a:p>
          <a:p>
            <a:r>
              <a:rPr lang="en-US" dirty="0" smtClean="0"/>
              <a:t>Transfer Functions</a:t>
            </a:r>
            <a:r>
              <a:rPr lang="en-US" dirty="0"/>
              <a:t> </a:t>
            </a:r>
            <a:r>
              <a:rPr lang="en-US" dirty="0" smtClean="0"/>
              <a:t>[[</a:t>
            </a:r>
            <a:r>
              <a:rPr lang="en-US" b="1" dirty="0" err="1" smtClean="0"/>
              <a:t>st</a:t>
            </a:r>
            <a:r>
              <a:rPr lang="en-US" dirty="0" smtClean="0"/>
              <a:t>]] for each statement </a:t>
            </a:r>
            <a:r>
              <a:rPr lang="en-US" b="1" dirty="0" err="1" smtClean="0"/>
              <a:t>st</a:t>
            </a:r>
            <a:r>
              <a:rPr lang="en-US" dirty="0" smtClean="0"/>
              <a:t>, </a:t>
            </a:r>
            <a:br>
              <a:rPr lang="en-US" dirty="0" smtClean="0"/>
            </a:br>
            <a:r>
              <a:rPr lang="en-US" dirty="0" smtClean="0"/>
              <a:t>how this statement affects the facts</a:t>
            </a:r>
          </a:p>
          <a:p>
            <a:pPr lvl="1"/>
            <a:r>
              <a:rPr lang="en-US" dirty="0" smtClean="0"/>
              <a:t>Example:</a:t>
            </a:r>
            <a:r>
              <a:rPr lang="en-US" dirty="0" smtClean="0">
                <a:sym typeface="Wingdings" pitchFamily="2" charset="2"/>
              </a:rPr>
              <a:t> </a:t>
            </a:r>
            <a:endParaRPr lang="en-US" dirty="0" smtClean="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4677360" y="4799640"/>
              <a:ext cx="34560" cy="1162440"/>
            </p14:xfrm>
          </p:contentPart>
        </mc:Choice>
        <mc:Fallback xmlns="">
          <p:pic>
            <p:nvPicPr>
              <p:cNvPr id="4" name="Ink 3"/>
              <p:cNvPicPr/>
              <p:nvPr/>
            </p:nvPicPr>
            <p:blipFill>
              <a:blip r:embed="rId3"/>
              <a:stretch>
                <a:fillRect/>
              </a:stretch>
            </p:blipFill>
            <p:spPr>
              <a:xfrm>
                <a:off x="4664760" y="4797120"/>
                <a:ext cx="58680" cy="1175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4618680" y="4389960"/>
              <a:ext cx="3915720" cy="1936800"/>
            </p14:xfrm>
          </p:contentPart>
        </mc:Choice>
        <mc:Fallback xmlns="">
          <p:pic>
            <p:nvPicPr>
              <p:cNvPr id="8" name="Ink 7"/>
              <p:cNvPicPr/>
              <p:nvPr/>
            </p:nvPicPr>
            <p:blipFill>
              <a:blip r:embed="rId5"/>
              <a:stretch>
                <a:fillRect/>
              </a:stretch>
            </p:blipFill>
            <p:spPr>
              <a:xfrm>
                <a:off x="4607160" y="4375560"/>
                <a:ext cx="3940200" cy="1956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p14:cNvContentPartPr/>
              <p14:nvPr/>
            </p14:nvContentPartPr>
            <p14:xfrm>
              <a:off x="422520" y="5029200"/>
              <a:ext cx="3311280" cy="779760"/>
            </p14:xfrm>
          </p:contentPart>
        </mc:Choice>
        <mc:Fallback xmlns="">
          <p:pic>
            <p:nvPicPr>
              <p:cNvPr id="12" name="Ink 11"/>
              <p:cNvPicPr/>
              <p:nvPr/>
            </p:nvPicPr>
            <p:blipFill>
              <a:blip r:embed="rId7"/>
              <a:stretch>
                <a:fillRect/>
              </a:stretch>
            </p:blipFill>
            <p:spPr>
              <a:xfrm>
                <a:off x="409920" y="5018400"/>
                <a:ext cx="3338280" cy="798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p14:cNvContentPartPr/>
              <p14:nvPr/>
            </p14:nvContentPartPr>
            <p14:xfrm>
              <a:off x="7482900" y="610300"/>
              <a:ext cx="360" cy="360"/>
            </p14:xfrm>
          </p:contentPart>
        </mc:Choice>
        <mc:Fallback xmlns="">
          <p:pic>
            <p:nvPicPr>
              <p:cNvPr id="14" name="Ink 13"/>
              <p:cNvPicPr/>
              <p:nvPr/>
            </p:nvPicPr>
            <p:blipFill>
              <a:blip r:embed="rId9"/>
              <a:stretch>
                <a:fillRect/>
              </a:stretch>
            </p:blipFill>
            <p:spPr>
              <a:xfrm>
                <a:off x="7480020" y="607420"/>
                <a:ext cx="6120" cy="6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p14:cNvContentPartPr/>
              <p14:nvPr/>
            </p14:nvContentPartPr>
            <p14:xfrm>
              <a:off x="6906600" y="4378320"/>
              <a:ext cx="1470600" cy="1791360"/>
            </p14:xfrm>
          </p:contentPart>
        </mc:Choice>
        <mc:Fallback xmlns="">
          <p:pic>
            <p:nvPicPr>
              <p:cNvPr id="15" name="Ink 14"/>
              <p:cNvPicPr/>
              <p:nvPr/>
            </p:nvPicPr>
            <p:blipFill>
              <a:blip r:embed="rId11"/>
              <a:stretch>
                <a:fillRect/>
              </a:stretch>
            </p:blipFill>
            <p:spPr>
              <a:xfrm>
                <a:off x="6892560" y="4368600"/>
                <a:ext cx="1490760" cy="1814040"/>
              </a:xfrm>
              <a:prstGeom prst="rect">
                <a:avLst/>
              </a:prstGeom>
            </p:spPr>
          </p:pic>
        </mc:Fallback>
      </mc:AlternateContent>
    </p:spTree>
    <p:extLst>
      <p:ext uri="{BB962C8B-B14F-4D97-AF65-F5344CB8AC3E}">
        <p14:creationId xmlns:p14="http://schemas.microsoft.com/office/powerpoint/2010/main" val="8234660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Transfer Function: Plus</a:t>
            </a:r>
            <a:endParaRPr lang="en-US" dirty="0"/>
          </a:p>
        </p:txBody>
      </p:sp>
      <p:sp>
        <p:nvSpPr>
          <p:cNvPr id="3" name="Content Placeholder 2"/>
          <p:cNvSpPr>
            <a:spLocks noGrp="1"/>
          </p:cNvSpPr>
          <p:nvPr>
            <p:ph idx="1"/>
          </p:nvPr>
        </p:nvSpPr>
        <p:spPr>
          <a:xfrm>
            <a:off x="4648200" y="2209800"/>
            <a:ext cx="4114800" cy="1870140"/>
          </a:xfrm>
        </p:spPr>
        <p:txBody>
          <a:bodyPr>
            <a:normAutofit/>
          </a:bodyPr>
          <a:lstStyle/>
          <a:p>
            <a:pPr marL="0" indent="0">
              <a:buNone/>
            </a:pPr>
            <a:r>
              <a:rPr lang="en-US" sz="2800" dirty="0" smtClean="0"/>
              <a:t>If</a:t>
            </a:r>
          </a:p>
          <a:p>
            <a:pPr marL="0" indent="0">
              <a:buNone/>
            </a:pPr>
            <a:r>
              <a:rPr lang="en-US" sz="2800" dirty="0" smtClean="0"/>
              <a:t>and we execute </a:t>
            </a:r>
            <a:r>
              <a:rPr lang="en-US" sz="2800" b="1" dirty="0" smtClean="0"/>
              <a:t>x= </a:t>
            </a:r>
            <a:r>
              <a:rPr lang="en-US" sz="2800" b="1" dirty="0" err="1" smtClean="0"/>
              <a:t>x+y</a:t>
            </a:r>
            <a:endParaRPr lang="en-US" sz="2800" b="1" dirty="0" smtClean="0"/>
          </a:p>
          <a:p>
            <a:pPr marL="0" indent="0">
              <a:buNone/>
            </a:pPr>
            <a:r>
              <a:rPr lang="en-US" sz="2800" dirty="0" smtClean="0"/>
              <a:t>then </a:t>
            </a:r>
          </a:p>
        </p:txBody>
      </p:sp>
      <p:grpSp>
        <p:nvGrpSpPr>
          <p:cNvPr id="10" name="Group 9"/>
          <p:cNvGrpSpPr/>
          <p:nvPr/>
        </p:nvGrpSpPr>
        <p:grpSpPr>
          <a:xfrm>
            <a:off x="987960" y="2454460"/>
            <a:ext cx="7015680" cy="1767240"/>
            <a:chOff x="1318320" y="1887120"/>
            <a:chExt cx="7015680" cy="176724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318320" y="1893240"/>
                <a:ext cx="2577960" cy="1173240"/>
              </p14:xfrm>
            </p:contentPart>
          </mc:Choice>
          <mc:Fallback xmlns="">
            <p:pic>
              <p:nvPicPr>
                <p:cNvPr id="4" name="Ink 3"/>
                <p:cNvPicPr/>
                <p:nvPr/>
              </p:nvPicPr>
              <p:blipFill>
                <a:blip r:embed="rId3"/>
                <a:stretch>
                  <a:fillRect/>
                </a:stretch>
              </p:blipFill>
              <p:spPr>
                <a:xfrm>
                  <a:off x="1307160" y="1879560"/>
                  <a:ext cx="2602440" cy="1200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1916280" y="1887120"/>
                <a:ext cx="6417720" cy="1767240"/>
              </p14:xfrm>
            </p:contentPart>
          </mc:Choice>
          <mc:Fallback xmlns="">
            <p:pic>
              <p:nvPicPr>
                <p:cNvPr id="8" name="Ink 7"/>
                <p:cNvPicPr/>
                <p:nvPr/>
              </p:nvPicPr>
              <p:blipFill>
                <a:blip r:embed="rId5"/>
                <a:stretch>
                  <a:fillRect/>
                </a:stretch>
              </p:blipFill>
              <p:spPr>
                <a:xfrm>
                  <a:off x="1902600" y="1875600"/>
                  <a:ext cx="6433920" cy="1781280"/>
                </a:xfrm>
                <a:prstGeom prst="rect">
                  <a:avLst/>
                </a:prstGeom>
              </p:spPr>
            </p:pic>
          </mc:Fallback>
        </mc:AlternateContent>
      </p:grpSp>
      <p:sp>
        <p:nvSpPr>
          <p:cNvPr id="9" name="Content Placeholder 2"/>
          <p:cNvSpPr txBox="1">
            <a:spLocks/>
          </p:cNvSpPr>
          <p:nvPr/>
        </p:nvSpPr>
        <p:spPr>
          <a:xfrm>
            <a:off x="381000" y="1371600"/>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2800" dirty="0" smtClean="0">
                <a:solidFill>
                  <a:prstClr val="black"/>
                </a:solidFill>
              </a:rPr>
              <a:t>Suppose we have only two integer variables: </a:t>
            </a:r>
            <a:r>
              <a:rPr lang="en-US" sz="2800" dirty="0" err="1" smtClean="0">
                <a:solidFill>
                  <a:prstClr val="black"/>
                </a:solidFill>
              </a:rPr>
              <a:t>x,y</a:t>
            </a:r>
            <a:endParaRPr lang="en-US" sz="2800" dirty="0">
              <a:solidFill>
                <a:prstClr val="black"/>
              </a:solidFill>
            </a:endParaRPr>
          </a:p>
        </p:txBody>
      </p:sp>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4785840" y="2239200"/>
              <a:ext cx="4286160" cy="2898360"/>
            </p14:xfrm>
          </p:contentPart>
        </mc:Choice>
        <mc:Fallback xmlns="">
          <p:pic>
            <p:nvPicPr>
              <p:cNvPr id="11" name="Ink 10"/>
              <p:cNvPicPr/>
              <p:nvPr/>
            </p:nvPicPr>
            <p:blipFill>
              <a:blip r:embed="rId7"/>
              <a:stretch>
                <a:fillRect/>
              </a:stretch>
            </p:blipFill>
            <p:spPr>
              <a:xfrm>
                <a:off x="4772880" y="2226960"/>
                <a:ext cx="4301640" cy="2925720"/>
              </a:xfrm>
              <a:prstGeom prst="rect">
                <a:avLst/>
              </a:prstGeom>
            </p:spPr>
          </p:pic>
        </mc:Fallback>
      </mc:AlternateContent>
      <p:sp>
        <p:nvSpPr>
          <p:cNvPr id="12" name="Content Placeholder 2"/>
          <p:cNvSpPr txBox="1">
            <a:spLocks/>
          </p:cNvSpPr>
          <p:nvPr/>
        </p:nvSpPr>
        <p:spPr>
          <a:xfrm>
            <a:off x="304800" y="5140260"/>
            <a:ext cx="4114800" cy="14129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2800" dirty="0" smtClean="0">
                <a:solidFill>
                  <a:prstClr val="black"/>
                </a:solidFill>
              </a:rPr>
              <a:t>So we can let</a:t>
            </a:r>
          </a:p>
          <a:p>
            <a:pPr marL="0" indent="0" fontAlgn="auto">
              <a:spcAft>
                <a:spcPts val="0"/>
              </a:spcAft>
              <a:buFont typeface="Arial" pitchFamily="34" charset="0"/>
              <a:buNone/>
            </a:pPr>
            <a:r>
              <a:rPr lang="en-US" sz="2800" dirty="0">
                <a:solidFill>
                  <a:prstClr val="black"/>
                </a:solidFill>
              </a:rPr>
              <a:t> </a:t>
            </a:r>
            <a:r>
              <a:rPr lang="en-US" sz="2800" dirty="0" smtClean="0">
                <a:solidFill>
                  <a:prstClr val="black"/>
                </a:solidFill>
              </a:rPr>
              <a:t> a’= </a:t>
            </a:r>
            <a:r>
              <a:rPr lang="en-US" sz="2800" dirty="0" err="1" smtClean="0">
                <a:solidFill>
                  <a:prstClr val="black"/>
                </a:solidFill>
              </a:rPr>
              <a:t>a+c</a:t>
            </a:r>
            <a:r>
              <a:rPr lang="en-US" sz="2800" dirty="0">
                <a:solidFill>
                  <a:prstClr val="black"/>
                </a:solidFill>
              </a:rPr>
              <a:t> </a:t>
            </a:r>
            <a:r>
              <a:rPr lang="en-US" sz="2800" dirty="0" smtClean="0">
                <a:solidFill>
                  <a:prstClr val="black"/>
                </a:solidFill>
              </a:rPr>
              <a:t>     b’ = </a:t>
            </a:r>
            <a:r>
              <a:rPr lang="en-US" sz="2800" dirty="0" err="1" smtClean="0">
                <a:solidFill>
                  <a:prstClr val="black"/>
                </a:solidFill>
              </a:rPr>
              <a:t>b+d</a:t>
            </a:r>
            <a:r>
              <a:rPr lang="en-US" sz="2800" dirty="0" smtClean="0">
                <a:solidFill>
                  <a:prstClr val="black"/>
                </a:solidFill>
              </a:rPr>
              <a:t/>
            </a:r>
            <a:br>
              <a:rPr lang="en-US" sz="2800" dirty="0" smtClean="0">
                <a:solidFill>
                  <a:prstClr val="black"/>
                </a:solidFill>
              </a:rPr>
            </a:br>
            <a:r>
              <a:rPr lang="en-US" sz="2800" dirty="0" smtClean="0">
                <a:solidFill>
                  <a:prstClr val="black"/>
                </a:solidFill>
              </a:rPr>
              <a:t>  c’=c	         d’ = d</a:t>
            </a:r>
          </a:p>
        </p:txBody>
      </p:sp>
    </p:spTree>
    <p:extLst>
      <p:ext uri="{BB962C8B-B14F-4D97-AF65-F5344CB8AC3E}">
        <p14:creationId xmlns:p14="http://schemas.microsoft.com/office/powerpoint/2010/main" val="42108083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Transfer Function: Minus</a:t>
            </a:r>
            <a:endParaRPr lang="en-US" dirty="0"/>
          </a:p>
        </p:txBody>
      </p:sp>
      <p:sp>
        <p:nvSpPr>
          <p:cNvPr id="3" name="Content Placeholder 2"/>
          <p:cNvSpPr>
            <a:spLocks noGrp="1"/>
          </p:cNvSpPr>
          <p:nvPr>
            <p:ph idx="1"/>
          </p:nvPr>
        </p:nvSpPr>
        <p:spPr>
          <a:xfrm>
            <a:off x="4648200" y="2209800"/>
            <a:ext cx="4114800" cy="1870140"/>
          </a:xfrm>
        </p:spPr>
        <p:txBody>
          <a:bodyPr>
            <a:normAutofit/>
          </a:bodyPr>
          <a:lstStyle/>
          <a:p>
            <a:pPr marL="0" indent="0">
              <a:buNone/>
            </a:pPr>
            <a:r>
              <a:rPr lang="en-US" sz="2800" dirty="0" smtClean="0"/>
              <a:t>If</a:t>
            </a:r>
          </a:p>
          <a:p>
            <a:pPr marL="0" indent="0">
              <a:buNone/>
            </a:pPr>
            <a:r>
              <a:rPr lang="en-US" sz="2800" dirty="0" smtClean="0"/>
              <a:t>and we execute </a:t>
            </a:r>
            <a:r>
              <a:rPr lang="en-US" sz="2800" b="1" dirty="0"/>
              <a:t>y</a:t>
            </a:r>
            <a:r>
              <a:rPr lang="en-US" sz="2800" b="1" dirty="0" smtClean="0"/>
              <a:t>= x-y</a:t>
            </a:r>
          </a:p>
          <a:p>
            <a:pPr marL="0" indent="0">
              <a:buNone/>
            </a:pPr>
            <a:r>
              <a:rPr lang="en-US" sz="2800" dirty="0" smtClean="0"/>
              <a:t>then </a:t>
            </a:r>
          </a:p>
        </p:txBody>
      </p:sp>
      <p:sp>
        <p:nvSpPr>
          <p:cNvPr id="9" name="Content Placeholder 2"/>
          <p:cNvSpPr txBox="1">
            <a:spLocks/>
          </p:cNvSpPr>
          <p:nvPr/>
        </p:nvSpPr>
        <p:spPr>
          <a:xfrm>
            <a:off x="381000" y="1371600"/>
            <a:ext cx="8229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2800" dirty="0" smtClean="0">
                <a:solidFill>
                  <a:prstClr val="black"/>
                </a:solidFill>
              </a:rPr>
              <a:t>Suppose we have only two integer variables: </a:t>
            </a:r>
            <a:r>
              <a:rPr lang="en-US" sz="2800" dirty="0" err="1" smtClean="0">
                <a:solidFill>
                  <a:prstClr val="black"/>
                </a:solidFill>
              </a:rPr>
              <a:t>x,y</a:t>
            </a:r>
            <a:endParaRPr lang="en-US" sz="2800" dirty="0">
              <a:solidFill>
                <a:prstClr val="black"/>
              </a:solidFill>
            </a:endParaRPr>
          </a:p>
        </p:txBody>
      </p:sp>
      <p:sp>
        <p:nvSpPr>
          <p:cNvPr id="12" name="Content Placeholder 2"/>
          <p:cNvSpPr txBox="1">
            <a:spLocks/>
          </p:cNvSpPr>
          <p:nvPr/>
        </p:nvSpPr>
        <p:spPr>
          <a:xfrm>
            <a:off x="304800" y="5105400"/>
            <a:ext cx="4114800" cy="14129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n-US" sz="2800" dirty="0" smtClean="0">
                <a:solidFill>
                  <a:prstClr val="black"/>
                </a:solidFill>
              </a:rPr>
              <a:t>So we can let</a:t>
            </a:r>
          </a:p>
          <a:p>
            <a:pPr marL="0" indent="0" fontAlgn="auto">
              <a:spcAft>
                <a:spcPts val="0"/>
              </a:spcAft>
              <a:buFont typeface="Arial" pitchFamily="34" charset="0"/>
              <a:buNone/>
            </a:pPr>
            <a:r>
              <a:rPr lang="en-US" sz="2800" dirty="0">
                <a:solidFill>
                  <a:prstClr val="black"/>
                </a:solidFill>
              </a:rPr>
              <a:t> </a:t>
            </a:r>
            <a:r>
              <a:rPr lang="en-US" sz="2800" dirty="0" smtClean="0">
                <a:solidFill>
                  <a:prstClr val="black"/>
                </a:solidFill>
              </a:rPr>
              <a:t> a’= a          b’ = b</a:t>
            </a:r>
            <a:br>
              <a:rPr lang="en-US" sz="2800" dirty="0" smtClean="0">
                <a:solidFill>
                  <a:prstClr val="black"/>
                </a:solidFill>
              </a:rPr>
            </a:br>
            <a:r>
              <a:rPr lang="en-US" sz="2800" dirty="0" smtClean="0">
                <a:solidFill>
                  <a:prstClr val="black"/>
                </a:solidFill>
              </a:rPr>
              <a:t>  c’= a - d     </a:t>
            </a:r>
            <a:r>
              <a:rPr lang="en-US" sz="2800" dirty="0" err="1" smtClean="0">
                <a:solidFill>
                  <a:prstClr val="black"/>
                </a:solidFill>
              </a:rPr>
              <a:t>d</a:t>
            </a:r>
            <a:r>
              <a:rPr lang="en-US" sz="2800" dirty="0" smtClean="0">
                <a:solidFill>
                  <a:prstClr val="black"/>
                </a:solidFill>
              </a:rPr>
              <a:t>’ = b - c</a:t>
            </a: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976680" y="2233080"/>
              <a:ext cx="2858400" cy="1537920"/>
            </p14:xfrm>
          </p:contentPart>
        </mc:Choice>
        <mc:Fallback xmlns="">
          <p:pic>
            <p:nvPicPr>
              <p:cNvPr id="5" name="Ink 4"/>
              <p:cNvPicPr/>
              <p:nvPr/>
            </p:nvPicPr>
            <p:blipFill>
              <a:blip r:embed="rId3"/>
              <a:stretch>
                <a:fillRect/>
              </a:stretch>
            </p:blipFill>
            <p:spPr>
              <a:xfrm>
                <a:off x="971280" y="2225880"/>
                <a:ext cx="2878200" cy="1559880"/>
              </a:xfrm>
              <a:prstGeom prst="rect">
                <a:avLst/>
              </a:prstGeom>
            </p:spPr>
          </p:pic>
        </mc:Fallback>
      </mc:AlternateContent>
    </p:spTree>
    <p:extLst>
      <p:ext uri="{BB962C8B-B14F-4D97-AF65-F5344CB8AC3E}">
        <p14:creationId xmlns:p14="http://schemas.microsoft.com/office/powerpoint/2010/main" val="19954835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Functions for Tests</a:t>
            </a:r>
            <a:endParaRPr lang="en-US" dirty="0"/>
          </a:p>
        </p:txBody>
      </p:sp>
      <p:sp>
        <p:nvSpPr>
          <p:cNvPr id="3" name="Content Placeholder 2"/>
          <p:cNvSpPr>
            <a:spLocks noGrp="1"/>
          </p:cNvSpPr>
          <p:nvPr>
            <p:ph idx="1"/>
          </p:nvPr>
        </p:nvSpPr>
        <p:spPr>
          <a:xfrm>
            <a:off x="1066800" y="1905000"/>
            <a:ext cx="1981200" cy="2666999"/>
          </a:xfrm>
        </p:spPr>
        <p:txBody>
          <a:bodyPr>
            <a:normAutofit fontScale="92500" lnSpcReduction="10000"/>
          </a:bodyPr>
          <a:lstStyle/>
          <a:p>
            <a:pPr marL="0" indent="0">
              <a:buNone/>
            </a:pPr>
            <a:r>
              <a:rPr lang="en-US" sz="2800" dirty="0" smtClean="0"/>
              <a:t>if (x &gt; 1) {</a:t>
            </a:r>
            <a:br>
              <a:rPr lang="en-US" sz="2800" dirty="0" smtClean="0"/>
            </a:br>
            <a:r>
              <a:rPr lang="en-US" sz="2800" dirty="0" smtClean="0"/>
              <a:t/>
            </a:r>
            <a:br>
              <a:rPr lang="en-US" sz="2800" dirty="0" smtClean="0"/>
            </a:br>
            <a:r>
              <a:rPr lang="en-US" sz="2800" dirty="0" smtClean="0"/>
              <a:t>   y = 1 / x</a:t>
            </a:r>
            <a:br>
              <a:rPr lang="en-US" sz="2800" dirty="0" smtClean="0"/>
            </a:br>
            <a:r>
              <a:rPr lang="en-US" sz="2800" dirty="0" smtClean="0"/>
              <a:t>} else {</a:t>
            </a:r>
            <a:br>
              <a:rPr lang="en-US" sz="2800" dirty="0" smtClean="0"/>
            </a:br>
            <a:r>
              <a:rPr lang="en-US" sz="2800" dirty="0" smtClean="0"/>
              <a:t/>
            </a:r>
            <a:br>
              <a:rPr lang="en-US" sz="2800" dirty="0" smtClean="0"/>
            </a:br>
            <a:r>
              <a:rPr lang="en-US" sz="2800" dirty="0" smtClean="0"/>
              <a:t>   y = 42</a:t>
            </a:r>
            <a:br>
              <a:rPr lang="en-US" sz="2800" dirty="0" smtClean="0"/>
            </a:br>
            <a:r>
              <a:rPr lang="en-US" sz="2800" dirty="0" smtClean="0"/>
              <a:t>}</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186560" y="1500120"/>
              <a:ext cx="1411920" cy="2135520"/>
            </p14:xfrm>
          </p:contentPart>
        </mc:Choice>
        <mc:Fallback xmlns="">
          <p:pic>
            <p:nvPicPr>
              <p:cNvPr id="4" name="Ink 3"/>
              <p:cNvPicPr/>
              <p:nvPr/>
            </p:nvPicPr>
            <p:blipFill>
              <a:blip r:embed="rId3"/>
              <a:stretch>
                <a:fillRect/>
              </a:stretch>
            </p:blipFill>
            <p:spPr>
              <a:xfrm>
                <a:off x="1174320" y="1485360"/>
                <a:ext cx="1438920" cy="2163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4663800" y="1816560"/>
              <a:ext cx="2650680" cy="1876680"/>
            </p14:xfrm>
          </p:contentPart>
        </mc:Choice>
        <mc:Fallback xmlns="">
          <p:pic>
            <p:nvPicPr>
              <p:cNvPr id="5" name="Ink 4"/>
              <p:cNvPicPr/>
              <p:nvPr/>
            </p:nvPicPr>
            <p:blipFill>
              <a:blip r:embed="rId5"/>
              <a:stretch>
                <a:fillRect/>
              </a:stretch>
            </p:blipFill>
            <p:spPr>
              <a:xfrm>
                <a:off x="4651560" y="1805040"/>
                <a:ext cx="2676600" cy="1901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3851640" y="1400040"/>
              <a:ext cx="4023720" cy="1428480"/>
            </p14:xfrm>
          </p:contentPart>
        </mc:Choice>
        <mc:Fallback xmlns="">
          <p:pic>
            <p:nvPicPr>
              <p:cNvPr id="6" name="Ink 5"/>
              <p:cNvPicPr/>
              <p:nvPr/>
            </p:nvPicPr>
            <p:blipFill>
              <a:blip r:embed="rId7"/>
              <a:stretch>
                <a:fillRect/>
              </a:stretch>
            </p:blipFill>
            <p:spPr>
              <a:xfrm>
                <a:off x="3841560" y="1385640"/>
                <a:ext cx="4046760" cy="1456920"/>
              </a:xfrm>
              <a:prstGeom prst="rect">
                <a:avLst/>
              </a:prstGeom>
            </p:spPr>
          </p:pic>
        </mc:Fallback>
      </mc:AlternateContent>
      <p:grpSp>
        <p:nvGrpSpPr>
          <p:cNvPr id="9" name="Group 8"/>
          <p:cNvGrpSpPr/>
          <p:nvPr/>
        </p:nvGrpSpPr>
        <p:grpSpPr>
          <a:xfrm>
            <a:off x="3024240" y="4191000"/>
            <a:ext cx="2309760" cy="2075040"/>
            <a:chOff x="3983760" y="4168440"/>
            <a:chExt cx="2309760" cy="2075040"/>
          </a:xfrm>
        </p:grpSpPr>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3983760" y="4168440"/>
                <a:ext cx="2309760" cy="2075040"/>
              </p14:xfrm>
            </p:contentPart>
          </mc:Choice>
          <mc:Fallback xmlns="">
            <p:pic>
              <p:nvPicPr>
                <p:cNvPr id="7" name="Ink 6"/>
                <p:cNvPicPr/>
                <p:nvPr/>
              </p:nvPicPr>
              <p:blipFill>
                <a:blip r:embed="rId9"/>
                <a:stretch>
                  <a:fillRect/>
                </a:stretch>
              </p:blipFill>
              <p:spPr>
                <a:xfrm>
                  <a:off x="3972240" y="4160520"/>
                  <a:ext cx="2335680" cy="2095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p14:cNvContentPartPr/>
                <p14:nvPr/>
              </p14:nvContentPartPr>
              <p14:xfrm>
                <a:off x="4296240" y="5022000"/>
                <a:ext cx="839880" cy="320400"/>
              </p14:xfrm>
            </p:contentPart>
          </mc:Choice>
          <mc:Fallback xmlns="">
            <p:pic>
              <p:nvPicPr>
                <p:cNvPr id="8" name="Ink 7"/>
                <p:cNvPicPr/>
                <p:nvPr/>
              </p:nvPicPr>
              <p:blipFill>
                <a:blip r:embed="rId11"/>
                <a:stretch>
                  <a:fillRect/>
                </a:stretch>
              </p:blipFill>
              <p:spPr>
                <a:xfrm>
                  <a:off x="4283280" y="5015160"/>
                  <a:ext cx="866880" cy="339840"/>
                </a:xfrm>
                <a:prstGeom prst="rect">
                  <a:avLst/>
                </a:prstGeom>
              </p:spPr>
            </p:pic>
          </mc:Fallback>
        </mc:AlternateContent>
      </p:grpSp>
    </p:spTree>
    <p:extLst>
      <p:ext uri="{BB962C8B-B14F-4D97-AF65-F5344CB8AC3E}">
        <p14:creationId xmlns:p14="http://schemas.microsoft.com/office/powerpoint/2010/main" val="1692384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 Data-Flow Facts</a:t>
            </a:r>
            <a:endParaRPr lang="en-US" dirty="0"/>
          </a:p>
        </p:txBody>
      </p:sp>
      <p:sp>
        <p:nvSpPr>
          <p:cNvPr id="3" name="Content Placeholder 2"/>
          <p:cNvSpPr>
            <a:spLocks noGrp="1"/>
          </p:cNvSpPr>
          <p:nvPr>
            <p:ph idx="1"/>
          </p:nvPr>
        </p:nvSpPr>
        <p:spPr>
          <a:xfrm>
            <a:off x="685800" y="1981200"/>
            <a:ext cx="2895600" cy="3962400"/>
          </a:xfrm>
        </p:spPr>
        <p:txBody>
          <a:bodyPr>
            <a:normAutofit lnSpcReduction="10000"/>
          </a:bodyPr>
          <a:lstStyle/>
          <a:p>
            <a:pPr marL="0" indent="0">
              <a:buNone/>
            </a:pPr>
            <a:r>
              <a:rPr lang="en-US" sz="2800" dirty="0" smtClean="0"/>
              <a:t>if (x &gt; 0) {</a:t>
            </a:r>
            <a:br>
              <a:rPr lang="en-US" sz="2800" dirty="0" smtClean="0"/>
            </a:br>
            <a:r>
              <a:rPr lang="en-US" sz="2800" dirty="0" smtClean="0"/>
              <a:t/>
            </a:r>
            <a:br>
              <a:rPr lang="en-US" sz="2800" dirty="0" smtClean="0"/>
            </a:br>
            <a:r>
              <a:rPr lang="en-US" sz="2800" dirty="0" smtClean="0"/>
              <a:t>   y = x + 100</a:t>
            </a:r>
          </a:p>
          <a:p>
            <a:pPr marL="0" indent="0">
              <a:buNone/>
            </a:pPr>
            <a:r>
              <a:rPr lang="en-US" sz="2800" dirty="0" smtClean="0"/>
              <a:t/>
            </a:r>
            <a:br>
              <a:rPr lang="en-US" sz="2800" dirty="0" smtClean="0"/>
            </a:br>
            <a:r>
              <a:rPr lang="en-US" sz="2800" dirty="0" smtClean="0"/>
              <a:t>} else {</a:t>
            </a:r>
            <a:br>
              <a:rPr lang="en-US" sz="2800" dirty="0" smtClean="0"/>
            </a:br>
            <a:r>
              <a:rPr lang="en-US" sz="2800" dirty="0" smtClean="0"/>
              <a:t/>
            </a:r>
            <a:br>
              <a:rPr lang="en-US" sz="2800" dirty="0" smtClean="0"/>
            </a:br>
            <a:r>
              <a:rPr lang="en-US" sz="2800" dirty="0" smtClean="0"/>
              <a:t>   y = -x – 50</a:t>
            </a:r>
          </a:p>
          <a:p>
            <a:pPr marL="0" indent="0">
              <a:buNone/>
            </a:pPr>
            <a:r>
              <a:rPr lang="en-US" sz="2800" dirty="0" smtClean="0"/>
              <a:t/>
            </a:r>
            <a:br>
              <a:rPr lang="en-US" sz="2800" dirty="0" smtClean="0"/>
            </a:br>
            <a:r>
              <a:rPr lang="en-US" sz="2800" dirty="0" smtClean="0"/>
              <a:t>}</a:t>
            </a:r>
          </a:p>
        </p:txBody>
      </p:sp>
      <mc:AlternateContent xmlns:mc="http://schemas.openxmlformats.org/markup-compatibility/2006" xmlns:p14="http://schemas.microsoft.com/office/powerpoint/2010/main">
        <mc:Choice Requires="p14">
          <p:contentPart p14:bwMode="auto" r:id="rId2">
            <p14:nvContentPartPr>
              <p14:cNvPr id="10" name="Ink 9"/>
              <p14:cNvContentPartPr/>
              <p14:nvPr/>
            </p14:nvContentPartPr>
            <p14:xfrm>
              <a:off x="803520" y="1530000"/>
              <a:ext cx="3247560" cy="344880"/>
            </p14:xfrm>
          </p:contentPart>
        </mc:Choice>
        <mc:Fallback xmlns="">
          <p:pic>
            <p:nvPicPr>
              <p:cNvPr id="10" name="Ink 9"/>
              <p:cNvPicPr/>
              <p:nvPr/>
            </p:nvPicPr>
            <p:blipFill>
              <a:blip r:embed="rId3"/>
              <a:stretch>
                <a:fillRect/>
              </a:stretch>
            </p:blipFill>
            <p:spPr>
              <a:xfrm>
                <a:off x="795960" y="1516680"/>
                <a:ext cx="326844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p14:cNvContentPartPr/>
              <p14:nvPr/>
            </p14:nvContentPartPr>
            <p14:xfrm>
              <a:off x="5090400" y="1663920"/>
              <a:ext cx="3451320" cy="3781440"/>
            </p14:xfrm>
          </p:contentPart>
        </mc:Choice>
        <mc:Fallback xmlns="">
          <p:pic>
            <p:nvPicPr>
              <p:cNvPr id="12" name="Ink 11"/>
              <p:cNvPicPr/>
              <p:nvPr/>
            </p:nvPicPr>
            <p:blipFill>
              <a:blip r:embed="rId5"/>
              <a:stretch>
                <a:fillRect/>
              </a:stretch>
            </p:blipFill>
            <p:spPr>
              <a:xfrm>
                <a:off x="5085360" y="1656000"/>
                <a:ext cx="3470040" cy="3801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p14:cNvContentPartPr/>
              <p14:nvPr/>
            </p14:nvContentPartPr>
            <p14:xfrm>
              <a:off x="4751640" y="2320920"/>
              <a:ext cx="4224960" cy="3541320"/>
            </p14:xfrm>
          </p:contentPart>
        </mc:Choice>
        <mc:Fallback xmlns="">
          <p:pic>
            <p:nvPicPr>
              <p:cNvPr id="13" name="Ink 12"/>
              <p:cNvPicPr/>
              <p:nvPr/>
            </p:nvPicPr>
            <p:blipFill>
              <a:blip r:embed="rId7"/>
              <a:stretch>
                <a:fillRect/>
              </a:stretch>
            </p:blipFill>
            <p:spPr>
              <a:xfrm>
                <a:off x="4747680" y="2309760"/>
                <a:ext cx="4240080" cy="3564360"/>
              </a:xfrm>
              <a:prstGeom prst="rect">
                <a:avLst/>
              </a:prstGeom>
            </p:spPr>
          </p:pic>
        </mc:Fallback>
      </mc:AlternateContent>
      <p:grpSp>
        <p:nvGrpSpPr>
          <p:cNvPr id="20" name="Group 19"/>
          <p:cNvGrpSpPr/>
          <p:nvPr/>
        </p:nvGrpSpPr>
        <p:grpSpPr>
          <a:xfrm>
            <a:off x="3763080" y="5583720"/>
            <a:ext cx="4314120" cy="969480"/>
            <a:chOff x="3763080" y="5583720"/>
            <a:chExt cx="4314120" cy="969480"/>
          </a:xfrm>
        </p:grpSpPr>
        <mc:AlternateContent xmlns:mc="http://schemas.openxmlformats.org/markup-compatibility/2006" xmlns:p14="http://schemas.microsoft.com/office/powerpoint/2010/main">
          <mc:Choice Requires="p14">
            <p:contentPart p14:bwMode="auto" r:id="rId8">
              <p14:nvContentPartPr>
                <p14:cNvPr id="14" name="Ink 13"/>
                <p14:cNvContentPartPr/>
                <p14:nvPr/>
              </p14:nvContentPartPr>
              <p14:xfrm>
                <a:off x="3763080" y="6109680"/>
                <a:ext cx="4314120" cy="443520"/>
              </p14:xfrm>
            </p:contentPart>
          </mc:Choice>
          <mc:Fallback xmlns="">
            <p:pic>
              <p:nvPicPr>
                <p:cNvPr id="14" name="Ink 13"/>
                <p:cNvPicPr/>
                <p:nvPr/>
              </p:nvPicPr>
              <p:blipFill>
                <a:blip r:embed="rId9"/>
                <a:stretch>
                  <a:fillRect/>
                </a:stretch>
              </p:blipFill>
              <p:spPr>
                <a:xfrm>
                  <a:off x="3751920" y="6097450"/>
                  <a:ext cx="4339319" cy="467620"/>
                </a:xfrm>
                <a:prstGeom prst="rect">
                  <a:avLst/>
                </a:prstGeom>
              </p:spPr>
            </p:pic>
          </mc:Fallback>
        </mc:AlternateContent>
        <p:sp>
          <p:nvSpPr>
            <p:cNvPr id="15" name="Rectangle 14"/>
            <p:cNvSpPr/>
            <p:nvPr/>
          </p:nvSpPr>
          <p:spPr>
            <a:xfrm>
              <a:off x="4063780" y="5583720"/>
              <a:ext cx="748923" cy="523220"/>
            </a:xfrm>
            <a:prstGeom prst="rect">
              <a:avLst/>
            </a:prstGeom>
          </p:spPr>
          <p:txBody>
            <a:bodyPr wrap="none">
              <a:spAutoFit/>
            </a:bodyPr>
            <a:lstStyle/>
            <a:p>
              <a:pPr fontAlgn="auto">
                <a:spcBef>
                  <a:spcPts val="0"/>
                </a:spcBef>
                <a:spcAft>
                  <a:spcPts val="0"/>
                </a:spcAft>
              </a:pPr>
              <a:r>
                <a:rPr lang="en-US" sz="2800" b="1" dirty="0" smtClean="0">
                  <a:solidFill>
                    <a:srgbClr val="00B050"/>
                  </a:solidFill>
                  <a:latin typeface="Calibri"/>
                </a:rPr>
                <a:t>join</a:t>
              </a:r>
              <a:endParaRPr lang="en-US" sz="2800" b="1" dirty="0">
                <a:solidFill>
                  <a:srgbClr val="00B050"/>
                </a:solidFill>
                <a:latin typeface="Calibri"/>
              </a:endParaRPr>
            </a:p>
          </p:txBody>
        </p:sp>
        <mc:AlternateContent xmlns:mc="http://schemas.openxmlformats.org/markup-compatibility/2006" xmlns:p14="http://schemas.microsoft.com/office/powerpoint/2010/main">
          <mc:Choice Requires="p14">
            <p:contentPart p14:bwMode="auto" r:id="rId10">
              <p14:nvContentPartPr>
                <p14:cNvPr id="18" name="Ink 17"/>
                <p14:cNvContentPartPr/>
                <p14:nvPr/>
              </p14:nvContentPartPr>
              <p14:xfrm>
                <a:off x="4913640" y="5606640"/>
                <a:ext cx="260280" cy="354240"/>
              </p14:xfrm>
            </p:contentPart>
          </mc:Choice>
          <mc:Fallback xmlns="">
            <p:pic>
              <p:nvPicPr>
                <p:cNvPr id="18" name="Ink 17"/>
                <p:cNvPicPr/>
                <p:nvPr/>
              </p:nvPicPr>
              <p:blipFill>
                <a:blip r:embed="rId11"/>
                <a:stretch>
                  <a:fillRect/>
                </a:stretch>
              </p:blipFill>
              <p:spPr>
                <a:xfrm>
                  <a:off x="4900320" y="5594400"/>
                  <a:ext cx="286200" cy="38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9" name="Ink 18"/>
              <p14:cNvContentPartPr/>
              <p14:nvPr/>
            </p14:nvContentPartPr>
            <p14:xfrm>
              <a:off x="786600" y="2527920"/>
              <a:ext cx="2425680" cy="3351960"/>
            </p14:xfrm>
          </p:contentPart>
        </mc:Choice>
        <mc:Fallback xmlns="">
          <p:pic>
            <p:nvPicPr>
              <p:cNvPr id="19" name="Ink 18"/>
              <p:cNvPicPr/>
              <p:nvPr/>
            </p:nvPicPr>
            <p:blipFill>
              <a:blip r:embed="rId13"/>
              <a:stretch>
                <a:fillRect/>
              </a:stretch>
            </p:blipFill>
            <p:spPr>
              <a:xfrm>
                <a:off x="777960" y="2518920"/>
                <a:ext cx="2442960" cy="3373200"/>
              </a:xfrm>
              <a:prstGeom prst="rect">
                <a:avLst/>
              </a:prstGeom>
            </p:spPr>
          </p:pic>
        </mc:Fallback>
      </mc:AlternateContent>
    </p:spTree>
    <p:extLst>
      <p:ext uri="{BB962C8B-B14F-4D97-AF65-F5344CB8AC3E}">
        <p14:creationId xmlns:p14="http://schemas.microsoft.com/office/powerpoint/2010/main" val="405704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a:bodyPr>
          <a:lstStyle/>
          <a:p>
            <a:r>
              <a:rPr lang="en-US" dirty="0" smtClean="0"/>
              <a:t>Examples of </a:t>
            </a:r>
            <a:r>
              <a:rPr lang="en-US" b="1" dirty="0" smtClean="0"/>
              <a:t>Verification</a:t>
            </a:r>
            <a:r>
              <a:rPr lang="en-US" dirty="0" smtClean="0"/>
              <a:t> Questions</a:t>
            </a:r>
            <a:endParaRPr lang="en-US" dirty="0"/>
          </a:p>
        </p:txBody>
      </p:sp>
      <p:sp>
        <p:nvSpPr>
          <p:cNvPr id="3" name="Content Placeholder 2"/>
          <p:cNvSpPr>
            <a:spLocks noGrp="1"/>
          </p:cNvSpPr>
          <p:nvPr>
            <p:ph idx="1"/>
          </p:nvPr>
        </p:nvSpPr>
        <p:spPr>
          <a:xfrm>
            <a:off x="457200" y="1600200"/>
            <a:ext cx="8229600" cy="5050857"/>
          </a:xfrm>
        </p:spPr>
        <p:txBody>
          <a:bodyPr>
            <a:normAutofit fontScale="92500" lnSpcReduction="20000"/>
          </a:bodyPr>
          <a:lstStyle/>
          <a:p>
            <a:pPr marL="0" indent="0">
              <a:buNone/>
            </a:pPr>
            <a:r>
              <a:rPr lang="en-US" dirty="0"/>
              <a:t>Example questions in analysis and </a:t>
            </a:r>
            <a:r>
              <a:rPr lang="en-US" dirty="0" smtClean="0"/>
              <a:t>verification</a:t>
            </a:r>
          </a:p>
          <a:p>
            <a:r>
              <a:rPr lang="en-US" dirty="0" smtClean="0"/>
              <a:t>Will the program crash?</a:t>
            </a:r>
          </a:p>
          <a:p>
            <a:pPr lvl="1"/>
            <a:r>
              <a:rPr lang="en-US" dirty="0" smtClean="0"/>
              <a:t>null dereference, array bounds, exception</a:t>
            </a:r>
          </a:p>
          <a:p>
            <a:r>
              <a:rPr lang="en-US" dirty="0" smtClean="0"/>
              <a:t>Does </a:t>
            </a:r>
            <a:r>
              <a:rPr lang="en-US" dirty="0"/>
              <a:t>it compute the correct result</a:t>
            </a:r>
            <a:r>
              <a:rPr lang="en-US" dirty="0" smtClean="0"/>
              <a:t>?</a:t>
            </a:r>
          </a:p>
          <a:p>
            <a:pPr lvl="1"/>
            <a:r>
              <a:rPr lang="en-US" dirty="0" smtClean="0"/>
              <a:t>satisfy given assertions, numerical value close enough</a:t>
            </a:r>
            <a:endParaRPr lang="en-US" dirty="0"/>
          </a:p>
          <a:p>
            <a:r>
              <a:rPr lang="en-US" dirty="0"/>
              <a:t>Does it leak private information</a:t>
            </a:r>
            <a:r>
              <a:rPr lang="en-US" dirty="0" smtClean="0"/>
              <a:t>?</a:t>
            </a:r>
          </a:p>
          <a:p>
            <a:pPr lvl="1"/>
            <a:r>
              <a:rPr lang="en-US" dirty="0" smtClean="0"/>
              <a:t>sends passwords over the network?</a:t>
            </a:r>
            <a:endParaRPr lang="en-US" dirty="0"/>
          </a:p>
          <a:p>
            <a:r>
              <a:rPr lang="en-US" dirty="0"/>
              <a:t>How long does it take to run</a:t>
            </a:r>
            <a:r>
              <a:rPr lang="en-US" dirty="0" smtClean="0"/>
              <a:t>?</a:t>
            </a:r>
          </a:p>
          <a:p>
            <a:pPr lvl="1"/>
            <a:r>
              <a:rPr lang="en-US" dirty="0" smtClean="0"/>
              <a:t>will airplane controller react fast enough</a:t>
            </a:r>
            <a:endParaRPr lang="en-US" dirty="0"/>
          </a:p>
          <a:p>
            <a:r>
              <a:rPr lang="en-US" dirty="0"/>
              <a:t>How much power does it consume</a:t>
            </a:r>
            <a:r>
              <a:rPr lang="en-US" dirty="0" smtClean="0"/>
              <a:t>?</a:t>
            </a:r>
          </a:p>
          <a:p>
            <a:pPr lvl="1"/>
            <a:r>
              <a:rPr lang="en-US" dirty="0" smtClean="0"/>
              <a:t>which version of code consumes less power?</a:t>
            </a:r>
            <a:endParaRPr lang="en-US" dirty="0"/>
          </a:p>
        </p:txBody>
      </p:sp>
    </p:spTree>
    <p:extLst>
      <p:ext uri="{BB962C8B-B14F-4D97-AF65-F5344CB8AC3E}">
        <p14:creationId xmlns:p14="http://schemas.microsoft.com/office/powerpoint/2010/main" val="38346486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Handling Loops: Iterate Until Stabilizes</a:t>
            </a:r>
            <a:endParaRPr lang="en-US" dirty="0"/>
          </a:p>
        </p:txBody>
      </p:sp>
      <p:sp>
        <p:nvSpPr>
          <p:cNvPr id="3" name="Content Placeholder 2"/>
          <p:cNvSpPr>
            <a:spLocks noGrp="1"/>
          </p:cNvSpPr>
          <p:nvPr>
            <p:ph idx="1"/>
          </p:nvPr>
        </p:nvSpPr>
        <p:spPr>
          <a:xfrm>
            <a:off x="152400" y="2201880"/>
            <a:ext cx="3352800" cy="3436920"/>
          </a:xfrm>
        </p:spPr>
        <p:txBody>
          <a:bodyPr>
            <a:normAutofit fontScale="92500" lnSpcReduction="10000"/>
          </a:bodyPr>
          <a:lstStyle/>
          <a:p>
            <a:pPr marL="0" indent="0">
              <a:buNone/>
            </a:pPr>
            <a:r>
              <a:rPr lang="en-US" dirty="0" smtClean="0"/>
              <a:t>   x = 1</a:t>
            </a:r>
            <a:br>
              <a:rPr lang="en-US" dirty="0" smtClean="0"/>
            </a:br>
            <a:r>
              <a:rPr lang="en-US" dirty="0" smtClean="0"/>
              <a:t/>
            </a:r>
            <a:br>
              <a:rPr lang="en-US" dirty="0" smtClean="0"/>
            </a:br>
            <a:r>
              <a:rPr lang="en-US" dirty="0" smtClean="0"/>
              <a:t>   while (x &lt; 10) {</a:t>
            </a:r>
            <a:br>
              <a:rPr lang="en-US" dirty="0" smtClean="0"/>
            </a:br>
            <a:r>
              <a:rPr lang="en-US" dirty="0" smtClean="0"/>
              <a:t/>
            </a:r>
            <a:br>
              <a:rPr lang="en-US" dirty="0" smtClean="0"/>
            </a:br>
            <a:r>
              <a:rPr lang="en-US" dirty="0" smtClean="0"/>
              <a:t>     x = x + 2</a:t>
            </a:r>
            <a:br>
              <a:rPr lang="en-US" dirty="0" smtClean="0"/>
            </a:br>
            <a:r>
              <a:rPr lang="en-US" dirty="0" smtClean="0"/>
              <a:t/>
            </a:r>
            <a:br>
              <a:rPr lang="en-US" dirty="0" smtClean="0"/>
            </a:br>
            <a:r>
              <a:rPr lang="en-US" dirty="0" smtClean="0"/>
              <a:t>   }</a:t>
            </a:r>
            <a:br>
              <a:rPr lang="en-US" dirty="0" smtClean="0"/>
            </a:br>
            <a:endParaRPr lang="en-US" dirty="0" smtClean="0"/>
          </a:p>
        </p:txBody>
      </p:sp>
      <p:grpSp>
        <p:nvGrpSpPr>
          <p:cNvPr id="5" name="Group 4"/>
          <p:cNvGrpSpPr/>
          <p:nvPr/>
        </p:nvGrpSpPr>
        <p:grpSpPr>
          <a:xfrm>
            <a:off x="2514600" y="2667000"/>
            <a:ext cx="5410200" cy="3352800"/>
            <a:chOff x="3124200" y="2667000"/>
            <a:chExt cx="5029200" cy="3200400"/>
          </a:xfrm>
        </p:grpSpPr>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3124200" y="2667000"/>
                <a:ext cx="5029200" cy="3200400"/>
              </p14:xfrm>
            </p:contentPart>
          </mc:Choice>
          <mc:Fallback xmlns="">
            <p:pic>
              <p:nvPicPr>
                <p:cNvPr id="6" name="Ink 5"/>
                <p:cNvPicPr/>
                <p:nvPr/>
              </p:nvPicPr>
              <p:blipFill>
                <a:blip r:embed="rId3"/>
                <a:stretch>
                  <a:fillRect/>
                </a:stretch>
              </p:blipFill>
              <p:spPr>
                <a:xfrm>
                  <a:off x="3114830" y="2658066"/>
                  <a:ext cx="5045263" cy="322204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4752540" y="3191620"/>
                <a:ext cx="390960" cy="173880"/>
              </p14:xfrm>
            </p:contentPart>
          </mc:Choice>
          <mc:Fallback xmlns="">
            <p:pic>
              <p:nvPicPr>
                <p:cNvPr id="4" name="Ink 3"/>
                <p:cNvPicPr/>
                <p:nvPr/>
              </p:nvPicPr>
              <p:blipFill>
                <a:blip r:embed="rId5"/>
                <a:stretch>
                  <a:fillRect/>
                </a:stretch>
              </p:blipFill>
              <p:spPr>
                <a:xfrm>
                  <a:off x="4745511" y="3180280"/>
                  <a:ext cx="408700" cy="19793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2953800" y="3479400"/>
              <a:ext cx="2432160" cy="2658240"/>
            </p14:xfrm>
          </p:contentPart>
        </mc:Choice>
        <mc:Fallback xmlns="">
          <p:pic>
            <p:nvPicPr>
              <p:cNvPr id="8" name="Ink 7"/>
              <p:cNvPicPr/>
              <p:nvPr/>
            </p:nvPicPr>
            <p:blipFill>
              <a:blip r:embed="rId7"/>
              <a:stretch>
                <a:fillRect/>
              </a:stretch>
            </p:blipFill>
            <p:spPr>
              <a:xfrm>
                <a:off x="2940840" y="3474360"/>
                <a:ext cx="2458440" cy="2671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4184280" y="1314720"/>
              <a:ext cx="2616840" cy="3061440"/>
            </p14:xfrm>
          </p:contentPart>
        </mc:Choice>
        <mc:Fallback xmlns="">
          <p:pic>
            <p:nvPicPr>
              <p:cNvPr id="9" name="Ink 8"/>
              <p:cNvPicPr/>
              <p:nvPr/>
            </p:nvPicPr>
            <p:blipFill>
              <a:blip r:embed="rId9"/>
              <a:stretch>
                <a:fillRect/>
              </a:stretch>
            </p:blipFill>
            <p:spPr>
              <a:xfrm>
                <a:off x="4172400" y="1300680"/>
                <a:ext cx="2643120" cy="307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p14:cNvContentPartPr/>
              <p14:nvPr/>
            </p14:nvContentPartPr>
            <p14:xfrm>
              <a:off x="3020400" y="1766880"/>
              <a:ext cx="3801960" cy="4418640"/>
            </p14:xfrm>
          </p:contentPart>
        </mc:Choice>
        <mc:Fallback xmlns="">
          <p:pic>
            <p:nvPicPr>
              <p:cNvPr id="10" name="Ink 9"/>
              <p:cNvPicPr/>
              <p:nvPr/>
            </p:nvPicPr>
            <p:blipFill>
              <a:blip r:embed="rId11"/>
              <a:stretch>
                <a:fillRect/>
              </a:stretch>
            </p:blipFill>
            <p:spPr>
              <a:xfrm>
                <a:off x="3010680" y="1754640"/>
                <a:ext cx="3824280" cy="4434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p14:cNvContentPartPr/>
              <p14:nvPr/>
            </p14:nvContentPartPr>
            <p14:xfrm>
              <a:off x="3093480" y="3840840"/>
              <a:ext cx="3624480" cy="2748600"/>
            </p14:xfrm>
          </p:contentPart>
        </mc:Choice>
        <mc:Fallback xmlns="">
          <p:pic>
            <p:nvPicPr>
              <p:cNvPr id="12" name="Ink 11"/>
              <p:cNvPicPr/>
              <p:nvPr/>
            </p:nvPicPr>
            <p:blipFill>
              <a:blip r:embed="rId13"/>
              <a:stretch>
                <a:fillRect/>
              </a:stretch>
            </p:blipFill>
            <p:spPr>
              <a:xfrm>
                <a:off x="3082320" y="3828960"/>
                <a:ext cx="3646080" cy="2767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p14:cNvContentPartPr/>
              <p14:nvPr/>
            </p14:nvContentPartPr>
            <p14:xfrm>
              <a:off x="5232240" y="3879360"/>
              <a:ext cx="3642480" cy="2774880"/>
            </p14:xfrm>
          </p:contentPart>
        </mc:Choice>
        <mc:Fallback xmlns="">
          <p:pic>
            <p:nvPicPr>
              <p:cNvPr id="13" name="Ink 12"/>
              <p:cNvPicPr/>
              <p:nvPr/>
            </p:nvPicPr>
            <p:blipFill>
              <a:blip r:embed="rId15"/>
              <a:stretch>
                <a:fillRect/>
              </a:stretch>
            </p:blipFill>
            <p:spPr>
              <a:xfrm>
                <a:off x="5227560" y="3867120"/>
                <a:ext cx="3649680" cy="2790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p14:cNvContentPartPr/>
              <p14:nvPr/>
            </p14:nvContentPartPr>
            <p14:xfrm>
              <a:off x="505680" y="2682720"/>
              <a:ext cx="1393200" cy="2715480"/>
            </p14:xfrm>
          </p:contentPart>
        </mc:Choice>
        <mc:Fallback xmlns="">
          <p:pic>
            <p:nvPicPr>
              <p:cNvPr id="14" name="Ink 13"/>
              <p:cNvPicPr/>
              <p:nvPr/>
            </p:nvPicPr>
            <p:blipFill>
              <a:blip r:embed="rId17"/>
              <a:stretch>
                <a:fillRect/>
              </a:stretch>
            </p:blipFill>
            <p:spPr>
              <a:xfrm>
                <a:off x="497040" y="2669040"/>
                <a:ext cx="1416240" cy="2742840"/>
              </a:xfrm>
              <a:prstGeom prst="rect">
                <a:avLst/>
              </a:prstGeom>
            </p:spPr>
          </p:pic>
        </mc:Fallback>
      </mc:AlternateContent>
      <p:sp>
        <p:nvSpPr>
          <p:cNvPr id="16" name="Rectangle 15"/>
          <p:cNvSpPr/>
          <p:nvPr/>
        </p:nvSpPr>
        <p:spPr>
          <a:xfrm>
            <a:off x="277819" y="1289826"/>
            <a:ext cx="2701381" cy="954107"/>
          </a:xfrm>
          <a:prstGeom prst="rect">
            <a:avLst/>
          </a:prstGeom>
        </p:spPr>
        <p:txBody>
          <a:bodyPr wrap="none">
            <a:spAutoFit/>
          </a:bodyPr>
          <a:lstStyle/>
          <a:p>
            <a:pPr fontAlgn="auto">
              <a:spcBef>
                <a:spcPts val="0"/>
              </a:spcBef>
              <a:spcAft>
                <a:spcPts val="0"/>
              </a:spcAft>
            </a:pPr>
            <a:r>
              <a:rPr lang="en-US" sz="2800" dirty="0" smtClean="0">
                <a:solidFill>
                  <a:srgbClr val="00B050"/>
                </a:solidFill>
                <a:latin typeface="Calibri"/>
              </a:rPr>
              <a:t>Compiler learned</a:t>
            </a:r>
            <a:br>
              <a:rPr lang="en-US" sz="2800" dirty="0" smtClean="0">
                <a:solidFill>
                  <a:srgbClr val="00B050"/>
                </a:solidFill>
                <a:latin typeface="Calibri"/>
              </a:rPr>
            </a:br>
            <a:r>
              <a:rPr lang="en-US" sz="2800" dirty="0" smtClean="0">
                <a:solidFill>
                  <a:srgbClr val="00B050"/>
                </a:solidFill>
                <a:latin typeface="Calibri"/>
              </a:rPr>
              <a:t>some facts! </a:t>
            </a:r>
            <a:r>
              <a:rPr lang="en-US" sz="2800" dirty="0" smtClean="0">
                <a:solidFill>
                  <a:srgbClr val="00B050"/>
                </a:solidFill>
                <a:latin typeface="Calibri"/>
                <a:sym typeface="Wingdings" pitchFamily="2" charset="2"/>
              </a:rPr>
              <a:t></a:t>
            </a:r>
            <a:endParaRPr lang="en-US" sz="1800" dirty="0">
              <a:solidFill>
                <a:srgbClr val="00B050"/>
              </a:solidFill>
              <a:latin typeface="Calibri"/>
            </a:endParaRPr>
          </a:p>
        </p:txBody>
      </p:sp>
    </p:spTree>
    <p:extLst>
      <p:ext uri="{BB962C8B-B14F-4D97-AF65-F5344CB8AC3E}">
        <p14:creationId xmlns:p14="http://schemas.microsoft.com/office/powerpoint/2010/main" val="29505199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90600"/>
          </a:xfrm>
        </p:spPr>
        <p:txBody>
          <a:bodyPr>
            <a:normAutofit/>
          </a:bodyPr>
          <a:lstStyle/>
          <a:p>
            <a:r>
              <a:rPr lang="en-US" dirty="0" smtClean="0"/>
              <a:t>Data-Flow Analysis Algorithm</a:t>
            </a:r>
            <a:endParaRPr lang="en-US" dirty="0"/>
          </a:p>
        </p:txBody>
      </p:sp>
      <p:sp>
        <p:nvSpPr>
          <p:cNvPr id="3" name="Content Placeholder 2"/>
          <p:cNvSpPr>
            <a:spLocks noGrp="1"/>
          </p:cNvSpPr>
          <p:nvPr>
            <p:ph idx="1"/>
          </p:nvPr>
        </p:nvSpPr>
        <p:spPr>
          <a:xfrm>
            <a:off x="152400" y="1314720"/>
            <a:ext cx="8686800" cy="5301360"/>
          </a:xfrm>
        </p:spPr>
        <p:txBody>
          <a:bodyPr>
            <a:normAutofit/>
          </a:bodyPr>
          <a:lstStyle/>
          <a:p>
            <a:pPr marL="0" indent="0">
              <a:buNone/>
            </a:pPr>
            <a:r>
              <a:rPr lang="en-US" sz="2600" b="1" dirty="0" err="1" smtClean="0"/>
              <a:t>var</a:t>
            </a:r>
            <a:r>
              <a:rPr lang="en-US" sz="2600" dirty="0" smtClean="0"/>
              <a:t> facts : Map[</a:t>
            </a:r>
            <a:r>
              <a:rPr lang="en-US" sz="2600" dirty="0" err="1" smtClean="0"/>
              <a:t>Vertex,Domain</a:t>
            </a:r>
            <a:r>
              <a:rPr lang="en-US" sz="2600" dirty="0" smtClean="0"/>
              <a:t>] = </a:t>
            </a:r>
            <a:r>
              <a:rPr lang="en-US" sz="2600" dirty="0" err="1" smtClean="0"/>
              <a:t>Map.withDefault</a:t>
            </a:r>
            <a:r>
              <a:rPr lang="en-US" sz="2600" dirty="0" smtClean="0"/>
              <a:t>(</a:t>
            </a:r>
            <a:r>
              <a:rPr lang="en-US" sz="2600" dirty="0" smtClean="0">
                <a:sym typeface="Wingdings" pitchFamily="2" charset="2"/>
              </a:rPr>
              <a:t>empty)</a:t>
            </a:r>
            <a:br>
              <a:rPr lang="en-US" sz="2600" dirty="0" smtClean="0">
                <a:sym typeface="Wingdings" pitchFamily="2" charset="2"/>
              </a:rPr>
            </a:br>
            <a:r>
              <a:rPr lang="en-US" sz="2600" dirty="0" smtClean="0">
                <a:sym typeface="Wingdings" pitchFamily="2" charset="2"/>
              </a:rPr>
              <a:t>facts(entry) = </a:t>
            </a:r>
            <a:r>
              <a:rPr lang="en-US" sz="2600" dirty="0" err="1" smtClean="0">
                <a:sym typeface="Wingdings" pitchFamily="2" charset="2"/>
              </a:rPr>
              <a:t>initialValues</a:t>
            </a:r>
            <a:r>
              <a:rPr lang="en-US" sz="2600" dirty="0" smtClean="0">
                <a:sym typeface="Wingdings" pitchFamily="2" charset="2"/>
              </a:rPr>
              <a:t> </a:t>
            </a:r>
            <a:r>
              <a:rPr lang="en-US" sz="2600" i="1" dirty="0" smtClean="0">
                <a:solidFill>
                  <a:srgbClr val="92D050"/>
                </a:solidFill>
                <a:sym typeface="Wingdings" pitchFamily="2" charset="2"/>
              </a:rPr>
              <a:t>// change</a:t>
            </a:r>
            <a:endParaRPr lang="en-US" sz="2600" i="1" dirty="0" smtClean="0">
              <a:solidFill>
                <a:srgbClr val="92D050"/>
              </a:solidFill>
            </a:endParaRPr>
          </a:p>
          <a:p>
            <a:pPr marL="0" indent="0">
              <a:buNone/>
            </a:pPr>
            <a:r>
              <a:rPr lang="en-US" sz="2600" b="1" dirty="0" smtClean="0"/>
              <a:t>while</a:t>
            </a:r>
            <a:r>
              <a:rPr lang="en-US" sz="2600" dirty="0" smtClean="0"/>
              <a:t> (there was change)</a:t>
            </a:r>
            <a:br>
              <a:rPr lang="en-US" sz="2600" dirty="0" smtClean="0"/>
            </a:br>
            <a:r>
              <a:rPr lang="en-US" sz="2600" dirty="0" smtClean="0"/>
              <a:t>   </a:t>
            </a:r>
            <a:r>
              <a:rPr lang="en-US" sz="2600" b="1" dirty="0" smtClean="0"/>
              <a:t>pick</a:t>
            </a:r>
            <a:r>
              <a:rPr lang="en-US" sz="2600" dirty="0" smtClean="0"/>
              <a:t> edge (v1,statmt,v2) from CFG</a:t>
            </a:r>
            <a:br>
              <a:rPr lang="en-US" sz="2600" dirty="0" smtClean="0"/>
            </a:br>
            <a:r>
              <a:rPr lang="en-US" sz="2600" dirty="0" smtClean="0"/>
              <a:t>             such that facts(v1) was changed</a:t>
            </a:r>
            <a:br>
              <a:rPr lang="en-US" sz="2600" dirty="0" smtClean="0"/>
            </a:br>
            <a:r>
              <a:rPr lang="en-US" sz="2600" dirty="0" smtClean="0"/>
              <a:t>   facts(v2)=facts(v2) </a:t>
            </a:r>
            <a:r>
              <a:rPr lang="en-US" sz="2600" b="1" dirty="0" smtClean="0"/>
              <a:t>join</a:t>
            </a:r>
            <a:r>
              <a:rPr lang="en-US" sz="2600" dirty="0" smtClean="0"/>
              <a:t> [[</a:t>
            </a:r>
            <a:r>
              <a:rPr lang="en-US" sz="2600" dirty="0" err="1" smtClean="0"/>
              <a:t>statmt</a:t>
            </a:r>
            <a:r>
              <a:rPr lang="en-US" sz="2600" dirty="0" smtClean="0"/>
              <a:t>]](facts(v1))</a:t>
            </a:r>
            <a:br>
              <a:rPr lang="en-US" sz="2600" dirty="0" smtClean="0"/>
            </a:br>
            <a:r>
              <a:rPr lang="en-US" sz="2600" dirty="0" smtClean="0"/>
              <a:t>}</a:t>
            </a:r>
          </a:p>
          <a:p>
            <a:pPr marL="0" indent="0">
              <a:buNone/>
            </a:pPr>
            <a:r>
              <a:rPr lang="en-US" sz="2600" b="1" dirty="0" smtClean="0">
                <a:solidFill>
                  <a:srgbClr val="00B050"/>
                </a:solidFill>
              </a:rPr>
              <a:t>Order does not matter for the </a:t>
            </a:r>
            <a:br>
              <a:rPr lang="en-US" sz="2600" b="1" dirty="0" smtClean="0">
                <a:solidFill>
                  <a:srgbClr val="00B050"/>
                </a:solidFill>
              </a:rPr>
            </a:br>
            <a:r>
              <a:rPr lang="en-US" sz="2600" b="1" dirty="0" smtClean="0">
                <a:solidFill>
                  <a:srgbClr val="00B050"/>
                </a:solidFill>
              </a:rPr>
              <a:t>end result, as long as we do not </a:t>
            </a:r>
            <a:br>
              <a:rPr lang="en-US" sz="2600" b="1" dirty="0" smtClean="0">
                <a:solidFill>
                  <a:srgbClr val="00B050"/>
                </a:solidFill>
              </a:rPr>
            </a:br>
            <a:r>
              <a:rPr lang="en-US" sz="2600" b="1" dirty="0" smtClean="0">
                <a:solidFill>
                  <a:srgbClr val="00B050"/>
                </a:solidFill>
              </a:rPr>
              <a:t>permanently neglect any  edge </a:t>
            </a:r>
            <a:br>
              <a:rPr lang="en-US" sz="2600" b="1" dirty="0" smtClean="0">
                <a:solidFill>
                  <a:srgbClr val="00B050"/>
                </a:solidFill>
              </a:rPr>
            </a:br>
            <a:r>
              <a:rPr lang="en-US" sz="2600" b="1" dirty="0" smtClean="0">
                <a:solidFill>
                  <a:srgbClr val="00B050"/>
                </a:solidFill>
              </a:rPr>
              <a:t>whose source was changed.</a:t>
            </a:r>
          </a:p>
        </p:txBody>
      </p:sp>
      <p:grpSp>
        <p:nvGrpSpPr>
          <p:cNvPr id="11" name="Group 10"/>
          <p:cNvGrpSpPr/>
          <p:nvPr/>
        </p:nvGrpSpPr>
        <p:grpSpPr>
          <a:xfrm>
            <a:off x="4724400" y="2362200"/>
            <a:ext cx="4343400" cy="4267200"/>
            <a:chOff x="3581400" y="1905000"/>
            <a:chExt cx="5410200" cy="4876800"/>
          </a:xfrm>
        </p:grpSpPr>
        <p:grpSp>
          <p:nvGrpSpPr>
            <p:cNvPr id="7" name="Group 6"/>
            <p:cNvGrpSpPr/>
            <p:nvPr/>
          </p:nvGrpSpPr>
          <p:grpSpPr>
            <a:xfrm>
              <a:off x="3581400" y="1905000"/>
              <a:ext cx="5410200" cy="4828920"/>
              <a:chOff x="3581400" y="1905000"/>
              <a:chExt cx="5410200" cy="4828920"/>
            </a:xfrm>
          </p:grpSpPr>
          <p:grpSp>
            <p:nvGrpSpPr>
              <p:cNvPr id="5" name="Group 4"/>
              <p:cNvGrpSpPr/>
              <p:nvPr/>
            </p:nvGrpSpPr>
            <p:grpSpPr>
              <a:xfrm>
                <a:off x="3581400" y="3263280"/>
                <a:ext cx="5410200" cy="3352800"/>
                <a:chOff x="3124200" y="2667000"/>
                <a:chExt cx="5029200" cy="3200400"/>
              </a:xfrm>
            </p:grpSpPr>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3124200" y="2667000"/>
                    <a:ext cx="5029200" cy="3200400"/>
                  </p14:xfrm>
                </p:contentPart>
              </mc:Choice>
              <mc:Fallback xmlns="">
                <p:pic>
                  <p:nvPicPr>
                    <p:cNvPr id="6" name="Ink 5"/>
                    <p:cNvPicPr/>
                    <p:nvPr/>
                  </p:nvPicPr>
                  <p:blipFill>
                    <a:blip r:embed="rId3"/>
                    <a:stretch>
                      <a:fillRect/>
                    </a:stretch>
                  </p:blipFill>
                  <p:spPr>
                    <a:xfrm>
                      <a:off x="3112528" y="2656789"/>
                      <a:ext cx="5049208" cy="3225142"/>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4752540" y="3191620"/>
                    <a:ext cx="390960" cy="173880"/>
                  </p14:xfrm>
                </p:contentPart>
              </mc:Choice>
              <mc:Fallback xmlns="">
                <p:pic>
                  <p:nvPicPr>
                    <p:cNvPr id="4" name="Ink 3"/>
                    <p:cNvPicPr/>
                    <p:nvPr/>
                  </p:nvPicPr>
                  <p:blipFill>
                    <a:blip r:embed="rId5"/>
                    <a:stretch>
                      <a:fillRect/>
                    </a:stretch>
                  </p:blipFill>
                  <p:spPr>
                    <a:xfrm>
                      <a:off x="4743370" y="3178667"/>
                      <a:ext cx="413467" cy="20135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4020600" y="4075680"/>
                  <a:ext cx="2432160" cy="2658240"/>
                </p14:xfrm>
              </p:contentPart>
            </mc:Choice>
            <mc:Fallback xmlns="">
              <p:pic>
                <p:nvPicPr>
                  <p:cNvPr id="8" name="Ink 7"/>
                  <p:cNvPicPr/>
                  <p:nvPr/>
                </p:nvPicPr>
                <p:blipFill>
                  <a:blip r:embed="rId7"/>
                  <a:stretch>
                    <a:fillRect/>
                  </a:stretch>
                </p:blipFill>
                <p:spPr>
                  <a:xfrm>
                    <a:off x="4004457" y="4069920"/>
                    <a:ext cx="2464894" cy="267469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5362920" y="1905000"/>
                  <a:ext cx="2616840" cy="3061440"/>
                </p14:xfrm>
              </p:contentPart>
            </mc:Choice>
            <mc:Fallback xmlns="">
              <p:pic>
                <p:nvPicPr>
                  <p:cNvPr id="9" name="Ink 8"/>
                  <p:cNvPicPr/>
                  <p:nvPr/>
                </p:nvPicPr>
                <p:blipFill>
                  <a:blip r:embed="rId9"/>
                  <a:stretch>
                    <a:fillRect/>
                  </a:stretch>
                </p:blipFill>
                <p:spPr>
                  <a:xfrm>
                    <a:off x="5348123" y="1888956"/>
                    <a:ext cx="2649573" cy="308077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0" name="Ink 9"/>
                <p14:cNvContentPartPr/>
                <p14:nvPr/>
              </p14:nvContentPartPr>
              <p14:xfrm>
                <a:off x="4199040" y="2363160"/>
                <a:ext cx="3801960" cy="4418640"/>
              </p14:xfrm>
            </p:contentPart>
          </mc:Choice>
          <mc:Fallback xmlns="">
            <p:pic>
              <p:nvPicPr>
                <p:cNvPr id="10" name="Ink 9"/>
                <p:cNvPicPr/>
                <p:nvPr/>
              </p:nvPicPr>
              <p:blipFill>
                <a:blip r:embed="rId11"/>
                <a:stretch>
                  <a:fillRect/>
                </a:stretch>
              </p:blipFill>
              <p:spPr>
                <a:xfrm>
                  <a:off x="4186932" y="2349172"/>
                  <a:ext cx="3829764" cy="4436331"/>
                </a:xfrm>
                <a:prstGeom prst="rect">
                  <a:avLst/>
                </a:prstGeom>
              </p:spPr>
            </p:pic>
          </mc:Fallback>
        </mc:AlternateContent>
      </p:grpSp>
    </p:spTree>
    <p:extLst>
      <p:ext uri="{BB962C8B-B14F-4D97-AF65-F5344CB8AC3E}">
        <p14:creationId xmlns:p14="http://schemas.microsoft.com/office/powerpoint/2010/main" val="35132745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Handling Loops: Iterate </a:t>
            </a:r>
            <a:r>
              <a:rPr lang="en-US" b="1" dirty="0" smtClean="0"/>
              <a:t>Until Stabilizes</a:t>
            </a:r>
            <a:endParaRPr lang="en-US" b="1" dirty="0"/>
          </a:p>
        </p:txBody>
      </p:sp>
      <p:sp>
        <p:nvSpPr>
          <p:cNvPr id="3" name="Content Placeholder 2"/>
          <p:cNvSpPr>
            <a:spLocks noGrp="1"/>
          </p:cNvSpPr>
          <p:nvPr>
            <p:ph idx="1"/>
          </p:nvPr>
        </p:nvSpPr>
        <p:spPr>
          <a:xfrm>
            <a:off x="152400" y="2201880"/>
            <a:ext cx="3657600" cy="3436920"/>
          </a:xfrm>
        </p:spPr>
        <p:txBody>
          <a:bodyPr>
            <a:normAutofit/>
          </a:bodyPr>
          <a:lstStyle/>
          <a:p>
            <a:pPr marL="0" indent="0">
              <a:buNone/>
            </a:pPr>
            <a:r>
              <a:rPr lang="en-US" dirty="0" smtClean="0"/>
              <a:t>   x = 1</a:t>
            </a:r>
            <a:br>
              <a:rPr lang="en-US" dirty="0" smtClean="0"/>
            </a:br>
            <a:r>
              <a:rPr lang="en-US" dirty="0" smtClean="0"/>
              <a:t/>
            </a:r>
            <a:br>
              <a:rPr lang="en-US" dirty="0" smtClean="0"/>
            </a:br>
            <a:r>
              <a:rPr lang="en-US" dirty="0" smtClean="0"/>
              <a:t>   while (x &lt; n) {</a:t>
            </a:r>
            <a:br>
              <a:rPr lang="en-US" dirty="0" smtClean="0"/>
            </a:br>
            <a:r>
              <a:rPr lang="en-US" dirty="0" smtClean="0"/>
              <a:t>     x = x + 2</a:t>
            </a:r>
            <a:br>
              <a:rPr lang="en-US" dirty="0" smtClean="0"/>
            </a:br>
            <a:r>
              <a:rPr lang="en-US" dirty="0" smtClean="0"/>
              <a:t>   }</a:t>
            </a:r>
            <a:br>
              <a:rPr lang="en-US" dirty="0" smtClean="0"/>
            </a:br>
            <a:endParaRPr lang="en-US" dirty="0" smtClean="0"/>
          </a:p>
        </p:txBody>
      </p:sp>
      <p:sp>
        <p:nvSpPr>
          <p:cNvPr id="16" name="Rectangle 15"/>
          <p:cNvSpPr/>
          <p:nvPr/>
        </p:nvSpPr>
        <p:spPr>
          <a:xfrm>
            <a:off x="277818" y="1289826"/>
            <a:ext cx="5665781" cy="954107"/>
          </a:xfrm>
          <a:prstGeom prst="rect">
            <a:avLst/>
          </a:prstGeom>
        </p:spPr>
        <p:txBody>
          <a:bodyPr wrap="square">
            <a:spAutoFit/>
          </a:bodyPr>
          <a:lstStyle/>
          <a:p>
            <a:pPr fontAlgn="auto">
              <a:spcBef>
                <a:spcPts val="0"/>
              </a:spcBef>
              <a:spcAft>
                <a:spcPts val="0"/>
              </a:spcAft>
            </a:pPr>
            <a:r>
              <a:rPr lang="en-US" sz="2800" dirty="0" smtClean="0">
                <a:solidFill>
                  <a:srgbClr val="00B050"/>
                </a:solidFill>
                <a:latin typeface="Calibri"/>
              </a:rPr>
              <a:t>Compiler learns</a:t>
            </a:r>
            <a:br>
              <a:rPr lang="en-US" sz="2800" dirty="0" smtClean="0">
                <a:solidFill>
                  <a:srgbClr val="00B050"/>
                </a:solidFill>
                <a:latin typeface="Calibri"/>
              </a:rPr>
            </a:br>
            <a:r>
              <a:rPr lang="en-US" sz="2800" dirty="0" smtClean="0">
                <a:solidFill>
                  <a:srgbClr val="00B050"/>
                </a:solidFill>
                <a:latin typeface="Calibri"/>
              </a:rPr>
              <a:t>some facts, but only after long time</a:t>
            </a:r>
            <a:endParaRPr lang="en-US" sz="1800" dirty="0">
              <a:solidFill>
                <a:srgbClr val="00B050"/>
              </a:solidFill>
              <a:latin typeface="Calibri"/>
            </a:endParaRPr>
          </a:p>
        </p:txBody>
      </p:sp>
      <p:sp>
        <p:nvSpPr>
          <p:cNvPr id="11" name="Rectangle 10"/>
          <p:cNvSpPr/>
          <p:nvPr/>
        </p:nvSpPr>
        <p:spPr>
          <a:xfrm>
            <a:off x="425497" y="2691825"/>
            <a:ext cx="2089103" cy="584775"/>
          </a:xfrm>
          <a:prstGeom prst="rect">
            <a:avLst/>
          </a:prstGeom>
        </p:spPr>
        <p:txBody>
          <a:bodyPr wrap="square">
            <a:spAutoFit/>
          </a:bodyPr>
          <a:lstStyle/>
          <a:p>
            <a:pPr fontAlgn="auto">
              <a:spcBef>
                <a:spcPts val="0"/>
              </a:spcBef>
              <a:spcAft>
                <a:spcPts val="0"/>
              </a:spcAft>
            </a:pPr>
            <a:r>
              <a:rPr lang="en-US" sz="3200" dirty="0" smtClean="0">
                <a:solidFill>
                  <a:prstClr val="black"/>
                </a:solidFill>
                <a:latin typeface="Calibri"/>
              </a:rPr>
              <a:t>n = 100000</a:t>
            </a:r>
            <a:endParaRPr lang="en-US" sz="1800" dirty="0">
              <a:solidFill>
                <a:prstClr val="black"/>
              </a:solidFill>
              <a:latin typeface="Calibri"/>
            </a:endParaRPr>
          </a:p>
        </p:txBody>
      </p:sp>
    </p:spTree>
    <p:extLst>
      <p:ext uri="{BB962C8B-B14F-4D97-AF65-F5344CB8AC3E}">
        <p14:creationId xmlns:p14="http://schemas.microsoft.com/office/powerpoint/2010/main" val="35763961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Handling Loops: Iterate </a:t>
            </a:r>
            <a:r>
              <a:rPr lang="en-US" b="1" dirty="0" smtClean="0"/>
              <a:t>Until Stabilizes</a:t>
            </a:r>
            <a:endParaRPr lang="en-US" b="1" dirty="0"/>
          </a:p>
        </p:txBody>
      </p:sp>
      <p:sp>
        <p:nvSpPr>
          <p:cNvPr id="3" name="Content Placeholder 2"/>
          <p:cNvSpPr>
            <a:spLocks noGrp="1"/>
          </p:cNvSpPr>
          <p:nvPr>
            <p:ph idx="1"/>
          </p:nvPr>
        </p:nvSpPr>
        <p:spPr>
          <a:xfrm>
            <a:off x="152400" y="2201880"/>
            <a:ext cx="3657600" cy="3436920"/>
          </a:xfrm>
        </p:spPr>
        <p:txBody>
          <a:bodyPr>
            <a:normAutofit/>
          </a:bodyPr>
          <a:lstStyle/>
          <a:p>
            <a:pPr marL="0" indent="0">
              <a:buNone/>
            </a:pPr>
            <a:r>
              <a:rPr lang="en-US" dirty="0" smtClean="0"/>
              <a:t>   </a:t>
            </a:r>
            <a:r>
              <a:rPr lang="en-US" dirty="0" err="1" smtClean="0"/>
              <a:t>var</a:t>
            </a:r>
            <a:r>
              <a:rPr lang="en-US" dirty="0" smtClean="0"/>
              <a:t> x : </a:t>
            </a:r>
            <a:r>
              <a:rPr lang="en-US" dirty="0" err="1" smtClean="0"/>
              <a:t>BigInt</a:t>
            </a:r>
            <a:r>
              <a:rPr lang="en-US" dirty="0" smtClean="0"/>
              <a:t> = 1</a:t>
            </a:r>
            <a:br>
              <a:rPr lang="en-US" dirty="0" smtClean="0"/>
            </a:br>
            <a:r>
              <a:rPr lang="en-US" dirty="0" smtClean="0"/>
              <a:t/>
            </a:r>
            <a:br>
              <a:rPr lang="en-US" dirty="0" smtClean="0"/>
            </a:br>
            <a:r>
              <a:rPr lang="en-US" dirty="0" smtClean="0"/>
              <a:t>   while (x &lt; n) {</a:t>
            </a:r>
            <a:br>
              <a:rPr lang="en-US" dirty="0" smtClean="0"/>
            </a:br>
            <a:r>
              <a:rPr lang="en-US" dirty="0" smtClean="0"/>
              <a:t>     x = x + 2</a:t>
            </a:r>
            <a:br>
              <a:rPr lang="en-US" dirty="0" smtClean="0"/>
            </a:br>
            <a:r>
              <a:rPr lang="en-US" dirty="0" smtClean="0"/>
              <a:t>   }</a:t>
            </a:r>
            <a:br>
              <a:rPr lang="en-US" dirty="0" smtClean="0"/>
            </a:br>
            <a:endParaRPr lang="en-US" dirty="0" smtClean="0"/>
          </a:p>
        </p:txBody>
      </p:sp>
      <p:sp>
        <p:nvSpPr>
          <p:cNvPr id="16" name="Rectangle 15"/>
          <p:cNvSpPr/>
          <p:nvPr/>
        </p:nvSpPr>
        <p:spPr>
          <a:xfrm>
            <a:off x="277818" y="1289826"/>
            <a:ext cx="8180382" cy="954107"/>
          </a:xfrm>
          <a:prstGeom prst="rect">
            <a:avLst/>
          </a:prstGeom>
        </p:spPr>
        <p:txBody>
          <a:bodyPr wrap="square">
            <a:spAutoFit/>
          </a:bodyPr>
          <a:lstStyle/>
          <a:p>
            <a:pPr fontAlgn="auto">
              <a:spcBef>
                <a:spcPts val="0"/>
              </a:spcBef>
              <a:spcAft>
                <a:spcPts val="0"/>
              </a:spcAft>
            </a:pPr>
            <a:r>
              <a:rPr lang="en-US" sz="2800" dirty="0" smtClean="0">
                <a:solidFill>
                  <a:srgbClr val="00B050"/>
                </a:solidFill>
                <a:latin typeface="Calibri"/>
              </a:rPr>
              <a:t>For unknown program inputs it may be practically impossible to know how long it takes</a:t>
            </a:r>
          </a:p>
        </p:txBody>
      </p:sp>
      <p:sp>
        <p:nvSpPr>
          <p:cNvPr id="17" name="Rectangle 16"/>
          <p:cNvSpPr/>
          <p:nvPr/>
        </p:nvSpPr>
        <p:spPr>
          <a:xfrm>
            <a:off x="406400" y="2679125"/>
            <a:ext cx="4673600" cy="584775"/>
          </a:xfrm>
          <a:prstGeom prst="rect">
            <a:avLst/>
          </a:prstGeom>
        </p:spPr>
        <p:txBody>
          <a:bodyPr wrap="square">
            <a:spAutoFit/>
          </a:bodyPr>
          <a:lstStyle/>
          <a:p>
            <a:pPr fontAlgn="auto">
              <a:spcBef>
                <a:spcPts val="0"/>
              </a:spcBef>
              <a:spcAft>
                <a:spcPts val="0"/>
              </a:spcAft>
            </a:pPr>
            <a:r>
              <a:rPr lang="en-US" sz="3200" dirty="0" err="1" smtClean="0">
                <a:solidFill>
                  <a:prstClr val="black"/>
                </a:solidFill>
                <a:latin typeface="Calibri"/>
              </a:rPr>
              <a:t>var</a:t>
            </a:r>
            <a:r>
              <a:rPr lang="en-US" sz="3200" dirty="0" smtClean="0">
                <a:solidFill>
                  <a:prstClr val="black"/>
                </a:solidFill>
                <a:latin typeface="Calibri"/>
              </a:rPr>
              <a:t> n : </a:t>
            </a:r>
            <a:r>
              <a:rPr lang="en-US" sz="3200" dirty="0" err="1" smtClean="0">
                <a:solidFill>
                  <a:prstClr val="black"/>
                </a:solidFill>
                <a:latin typeface="Calibri"/>
              </a:rPr>
              <a:t>BigInt</a:t>
            </a:r>
            <a:r>
              <a:rPr lang="en-US" sz="3200" dirty="0" smtClean="0">
                <a:solidFill>
                  <a:prstClr val="black"/>
                </a:solidFill>
                <a:latin typeface="Calibri"/>
              </a:rPr>
              <a:t> = </a:t>
            </a:r>
            <a:r>
              <a:rPr lang="en-US" sz="3200" dirty="0" err="1" smtClean="0">
                <a:solidFill>
                  <a:prstClr val="black"/>
                </a:solidFill>
                <a:latin typeface="Calibri"/>
              </a:rPr>
              <a:t>readInput</a:t>
            </a:r>
            <a:r>
              <a:rPr lang="en-US" sz="3200" dirty="0" smtClean="0">
                <a:solidFill>
                  <a:prstClr val="black"/>
                </a:solidFill>
                <a:latin typeface="Calibri"/>
              </a:rPr>
              <a:t>()</a:t>
            </a:r>
            <a:endParaRPr lang="en-US" sz="1800" dirty="0">
              <a:solidFill>
                <a:prstClr val="black"/>
              </a:solidFill>
              <a:latin typeface="Calibri"/>
            </a:endParaRPr>
          </a:p>
        </p:txBody>
      </p:sp>
      <p:sp>
        <p:nvSpPr>
          <p:cNvPr id="8" name="Rectangle 7"/>
          <p:cNvSpPr/>
          <p:nvPr/>
        </p:nvSpPr>
        <p:spPr>
          <a:xfrm>
            <a:off x="228600" y="4800600"/>
            <a:ext cx="8610600" cy="1815882"/>
          </a:xfrm>
          <a:prstGeom prst="rect">
            <a:avLst/>
          </a:prstGeom>
        </p:spPr>
        <p:txBody>
          <a:bodyPr wrap="square">
            <a:spAutoFit/>
          </a:bodyPr>
          <a:lstStyle/>
          <a:p>
            <a:pPr fontAlgn="auto">
              <a:spcBef>
                <a:spcPts val="0"/>
              </a:spcBef>
              <a:spcAft>
                <a:spcPts val="0"/>
              </a:spcAft>
            </a:pPr>
            <a:r>
              <a:rPr lang="en-US" sz="2800" dirty="0" smtClean="0">
                <a:solidFill>
                  <a:prstClr val="black"/>
                </a:solidFill>
                <a:latin typeface="Calibri"/>
              </a:rPr>
              <a:t>Solutions</a:t>
            </a:r>
          </a:p>
          <a:p>
            <a:pPr fontAlgn="auto">
              <a:spcBef>
                <a:spcPts val="0"/>
              </a:spcBef>
              <a:spcAft>
                <a:spcPts val="0"/>
              </a:spcAft>
            </a:pPr>
            <a:r>
              <a:rPr lang="en-US" sz="2800" dirty="0" smtClean="0">
                <a:solidFill>
                  <a:prstClr val="black"/>
                </a:solidFill>
                <a:latin typeface="Calibri"/>
              </a:rPr>
              <a:t>  - smaller domain, e.g. only certain intervals</a:t>
            </a:r>
          </a:p>
          <a:p>
            <a:pPr fontAlgn="auto">
              <a:spcBef>
                <a:spcPts val="0"/>
              </a:spcBef>
              <a:spcAft>
                <a:spcPts val="0"/>
              </a:spcAft>
            </a:pPr>
            <a:r>
              <a:rPr lang="en-US" sz="2800" dirty="0" smtClean="0">
                <a:solidFill>
                  <a:prstClr val="black"/>
                </a:solidFill>
                <a:latin typeface="Calibri"/>
              </a:rPr>
              <a:t>    [</a:t>
            </a:r>
            <a:r>
              <a:rPr lang="en-US" sz="2800" dirty="0" err="1" smtClean="0">
                <a:solidFill>
                  <a:prstClr val="black"/>
                </a:solidFill>
                <a:latin typeface="Calibri"/>
              </a:rPr>
              <a:t>a,b</a:t>
            </a:r>
            <a:r>
              <a:rPr lang="en-US" sz="2800" dirty="0" smtClean="0">
                <a:solidFill>
                  <a:prstClr val="black"/>
                </a:solidFill>
                <a:latin typeface="Calibri"/>
              </a:rPr>
              <a:t>] where </a:t>
            </a:r>
            <a:r>
              <a:rPr lang="en-US" sz="2800" dirty="0" err="1" smtClean="0">
                <a:solidFill>
                  <a:prstClr val="black"/>
                </a:solidFill>
                <a:latin typeface="Calibri"/>
              </a:rPr>
              <a:t>a,b</a:t>
            </a:r>
            <a:r>
              <a:rPr lang="en-US" sz="2800" dirty="0" smtClean="0">
                <a:solidFill>
                  <a:prstClr val="black"/>
                </a:solidFill>
                <a:latin typeface="Calibri"/>
              </a:rPr>
              <a:t> in {-∞,-127,-1,0,1,127,∞}</a:t>
            </a:r>
          </a:p>
          <a:p>
            <a:pPr fontAlgn="auto">
              <a:spcBef>
                <a:spcPts val="0"/>
              </a:spcBef>
              <a:spcAft>
                <a:spcPts val="0"/>
              </a:spcAft>
            </a:pPr>
            <a:r>
              <a:rPr lang="en-US" sz="2800" dirty="0">
                <a:solidFill>
                  <a:prstClr val="black"/>
                </a:solidFill>
                <a:latin typeface="Calibri"/>
              </a:rPr>
              <a:t> </a:t>
            </a:r>
            <a:r>
              <a:rPr lang="en-US" sz="2800" dirty="0" smtClean="0">
                <a:solidFill>
                  <a:prstClr val="black"/>
                </a:solidFill>
                <a:latin typeface="Calibri"/>
              </a:rPr>
              <a:t> - </a:t>
            </a:r>
            <a:r>
              <a:rPr lang="en-US" sz="2800" i="1" dirty="0" smtClean="0">
                <a:solidFill>
                  <a:prstClr val="black"/>
                </a:solidFill>
                <a:latin typeface="Calibri"/>
              </a:rPr>
              <a:t>widening </a:t>
            </a:r>
            <a:r>
              <a:rPr lang="en-US" sz="2800" dirty="0" smtClean="0">
                <a:solidFill>
                  <a:prstClr val="black"/>
                </a:solidFill>
                <a:latin typeface="Calibri"/>
              </a:rPr>
              <a:t>techniques (make it less precise on demand)</a:t>
            </a:r>
          </a:p>
        </p:txBody>
      </p:sp>
    </p:spTree>
    <p:extLst>
      <p:ext uri="{BB962C8B-B14F-4D97-AF65-F5344CB8AC3E}">
        <p14:creationId xmlns:p14="http://schemas.microsoft.com/office/powerpoint/2010/main" val="765667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Size of analysis domain</a:t>
            </a:r>
            <a:endParaRPr lang="en-US" dirty="0"/>
          </a:p>
        </p:txBody>
      </p:sp>
      <p:grpSp>
        <p:nvGrpSpPr>
          <p:cNvPr id="4" name="Group 3"/>
          <p:cNvGrpSpPr/>
          <p:nvPr/>
        </p:nvGrpSpPr>
        <p:grpSpPr>
          <a:xfrm>
            <a:off x="3581400" y="3302000"/>
            <a:ext cx="5410200" cy="3352800"/>
            <a:chOff x="3124200" y="2667000"/>
            <a:chExt cx="5029200" cy="3200400"/>
          </a:xfrm>
        </p:grpSpPr>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3124200" y="2667000"/>
                <a:ext cx="5029200" cy="3200400"/>
              </p14:xfrm>
            </p:contentPart>
          </mc:Choice>
          <mc:Fallback xmlns="">
            <p:pic>
              <p:nvPicPr>
                <p:cNvPr id="5" name="Ink 4"/>
                <p:cNvPicPr/>
                <p:nvPr/>
              </p:nvPicPr>
              <p:blipFill>
                <a:blip r:embed="rId3"/>
                <a:stretch>
                  <a:fillRect/>
                </a:stretch>
              </p:blipFill>
              <p:spPr>
                <a:xfrm>
                  <a:off x="3114830" y="2658066"/>
                  <a:ext cx="5045262" cy="322204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4752540" y="3191620"/>
                <a:ext cx="390960" cy="173880"/>
              </p14:xfrm>
            </p:contentPart>
          </mc:Choice>
          <mc:Fallback xmlns="">
            <p:pic>
              <p:nvPicPr>
                <p:cNvPr id="6" name="Ink 5"/>
                <p:cNvPicPr/>
                <p:nvPr/>
              </p:nvPicPr>
              <p:blipFill>
                <a:blip r:embed="rId5"/>
                <a:stretch>
                  <a:fillRect/>
                </a:stretch>
              </p:blipFill>
              <p:spPr>
                <a:xfrm>
                  <a:off x="4745845" y="3180280"/>
                  <a:ext cx="408366" cy="197935"/>
                </a:xfrm>
                <a:prstGeom prst="rect">
                  <a:avLst/>
                </a:prstGeom>
              </p:spPr>
            </p:pic>
          </mc:Fallback>
        </mc:AlternateContent>
      </p:grpSp>
      <p:sp>
        <p:nvSpPr>
          <p:cNvPr id="8" name="Rectangle 7"/>
          <p:cNvSpPr/>
          <p:nvPr/>
        </p:nvSpPr>
        <p:spPr>
          <a:xfrm>
            <a:off x="228600" y="1371600"/>
            <a:ext cx="8763000" cy="2246769"/>
          </a:xfrm>
          <a:prstGeom prst="rect">
            <a:avLst/>
          </a:prstGeom>
        </p:spPr>
        <p:txBody>
          <a:bodyPr wrap="square">
            <a:spAutoFit/>
          </a:bodyPr>
          <a:lstStyle/>
          <a:p>
            <a:pPr fontAlgn="auto">
              <a:spcBef>
                <a:spcPts val="0"/>
              </a:spcBef>
              <a:spcAft>
                <a:spcPts val="0"/>
              </a:spcAft>
            </a:pPr>
            <a:r>
              <a:rPr lang="en-US" sz="2800" b="1" dirty="0">
                <a:solidFill>
                  <a:prstClr val="black"/>
                </a:solidFill>
                <a:latin typeface="Calibri"/>
              </a:rPr>
              <a:t>I</a:t>
            </a:r>
            <a:r>
              <a:rPr lang="en-US" sz="2800" b="1" dirty="0" smtClean="0">
                <a:solidFill>
                  <a:prstClr val="black"/>
                </a:solidFill>
                <a:latin typeface="Calibri"/>
              </a:rPr>
              <a:t>nterval analysis:</a:t>
            </a:r>
          </a:p>
          <a:p>
            <a:pPr fontAlgn="auto">
              <a:spcBef>
                <a:spcPts val="0"/>
              </a:spcBef>
              <a:spcAft>
                <a:spcPts val="0"/>
              </a:spcAft>
            </a:pPr>
            <a:r>
              <a:rPr lang="en-US" sz="2800" dirty="0" smtClean="0">
                <a:solidFill>
                  <a:prstClr val="black"/>
                </a:solidFill>
                <a:latin typeface="Calibri"/>
              </a:rPr>
              <a:t>  D</a:t>
            </a:r>
            <a:r>
              <a:rPr lang="en-US" sz="2800" baseline="-25000" dirty="0" smtClean="0">
                <a:solidFill>
                  <a:prstClr val="black"/>
                </a:solidFill>
                <a:latin typeface="Calibri"/>
              </a:rPr>
              <a:t>1</a:t>
            </a:r>
            <a:r>
              <a:rPr lang="en-US" sz="2800" dirty="0" smtClean="0">
                <a:solidFill>
                  <a:prstClr val="black"/>
                </a:solidFill>
                <a:latin typeface="Calibri"/>
              </a:rPr>
              <a:t> = { [</a:t>
            </a:r>
            <a:r>
              <a:rPr lang="en-US" sz="2800" dirty="0" err="1" smtClean="0">
                <a:solidFill>
                  <a:prstClr val="black"/>
                </a:solidFill>
                <a:latin typeface="Calibri"/>
              </a:rPr>
              <a:t>a,b</a:t>
            </a:r>
            <a:r>
              <a:rPr lang="en-US" sz="2800" dirty="0" smtClean="0">
                <a:solidFill>
                  <a:prstClr val="black"/>
                </a:solidFill>
                <a:latin typeface="Calibri"/>
              </a:rPr>
              <a:t>] | a ≤ b, </a:t>
            </a:r>
            <a:r>
              <a:rPr lang="en-US" sz="2800" dirty="0" err="1" smtClean="0">
                <a:solidFill>
                  <a:prstClr val="black"/>
                </a:solidFill>
                <a:latin typeface="Calibri"/>
              </a:rPr>
              <a:t>a,b</a:t>
            </a:r>
            <a:r>
              <a:rPr lang="en-US" sz="2800" dirty="0">
                <a:solidFill>
                  <a:prstClr val="black"/>
                </a:solidFill>
                <a:latin typeface="Calibri"/>
                <a:sym typeface="Symbol"/>
              </a:rPr>
              <a:t></a:t>
            </a:r>
            <a:r>
              <a:rPr lang="en-US" sz="2800" dirty="0" smtClean="0">
                <a:solidFill>
                  <a:prstClr val="black"/>
                </a:solidFill>
                <a:latin typeface="Calibri"/>
              </a:rPr>
              <a:t>{-M,-</a:t>
            </a:r>
            <a:r>
              <a:rPr lang="en-US" sz="2800" dirty="0">
                <a:solidFill>
                  <a:prstClr val="black"/>
                </a:solidFill>
                <a:latin typeface="Calibri"/>
              </a:rPr>
              <a:t>127,-</a:t>
            </a:r>
            <a:r>
              <a:rPr lang="en-US" sz="2800" dirty="0" smtClean="0">
                <a:solidFill>
                  <a:prstClr val="black"/>
                </a:solidFill>
                <a:latin typeface="Calibri"/>
              </a:rPr>
              <a:t>1,0,1,127,M-1}} U {</a:t>
            </a:r>
            <a:r>
              <a:rPr lang="en-US" sz="2800" dirty="0" smtClean="0">
                <a:solidFill>
                  <a:prstClr val="black"/>
                </a:solidFill>
                <a:latin typeface="Calibri"/>
                <a:sym typeface="Symbol"/>
              </a:rPr>
              <a:t></a:t>
            </a:r>
            <a:r>
              <a:rPr lang="en-US" sz="2800" dirty="0" smtClean="0">
                <a:solidFill>
                  <a:prstClr val="black"/>
                </a:solidFill>
                <a:latin typeface="Calibri"/>
              </a:rPr>
              <a:t>}</a:t>
            </a:r>
          </a:p>
          <a:p>
            <a:pPr fontAlgn="auto">
              <a:spcBef>
                <a:spcPts val="0"/>
              </a:spcBef>
              <a:spcAft>
                <a:spcPts val="0"/>
              </a:spcAft>
            </a:pPr>
            <a:r>
              <a:rPr lang="en-US" sz="2800" b="1" dirty="0">
                <a:solidFill>
                  <a:prstClr val="black"/>
                </a:solidFill>
                <a:latin typeface="Calibri"/>
              </a:rPr>
              <a:t>C</a:t>
            </a:r>
            <a:r>
              <a:rPr lang="en-US" sz="2800" b="1" dirty="0" smtClean="0">
                <a:solidFill>
                  <a:prstClr val="black"/>
                </a:solidFill>
                <a:latin typeface="Calibri"/>
              </a:rPr>
              <a:t>onstant propagation:</a:t>
            </a:r>
          </a:p>
          <a:p>
            <a:pPr fontAlgn="auto">
              <a:spcBef>
                <a:spcPts val="0"/>
              </a:spcBef>
              <a:spcAft>
                <a:spcPts val="0"/>
              </a:spcAft>
            </a:pPr>
            <a:r>
              <a:rPr lang="en-US" sz="2800" dirty="0" smtClean="0">
                <a:solidFill>
                  <a:prstClr val="black"/>
                </a:solidFill>
                <a:latin typeface="Calibri"/>
              </a:rPr>
              <a:t>  D</a:t>
            </a:r>
            <a:r>
              <a:rPr lang="en-US" sz="2800" baseline="-25000" dirty="0" smtClean="0">
                <a:solidFill>
                  <a:prstClr val="black"/>
                </a:solidFill>
                <a:latin typeface="Calibri"/>
              </a:rPr>
              <a:t>2</a:t>
            </a:r>
            <a:r>
              <a:rPr lang="en-US" sz="2800" dirty="0" smtClean="0">
                <a:solidFill>
                  <a:prstClr val="black"/>
                </a:solidFill>
                <a:latin typeface="Calibri"/>
              </a:rPr>
              <a:t> = { [</a:t>
            </a:r>
            <a:r>
              <a:rPr lang="en-US" sz="2800" dirty="0" err="1" smtClean="0">
                <a:solidFill>
                  <a:prstClr val="black"/>
                </a:solidFill>
                <a:latin typeface="Calibri"/>
              </a:rPr>
              <a:t>a,a</a:t>
            </a:r>
            <a:r>
              <a:rPr lang="en-US" sz="2800" dirty="0" smtClean="0">
                <a:solidFill>
                  <a:prstClr val="black"/>
                </a:solidFill>
                <a:latin typeface="Calibri"/>
              </a:rPr>
              <a:t>] | a</a:t>
            </a:r>
            <a:r>
              <a:rPr lang="en-US" sz="2800" dirty="0" smtClean="0">
                <a:solidFill>
                  <a:prstClr val="black"/>
                </a:solidFill>
                <a:latin typeface="Calibri"/>
                <a:sym typeface="Symbol"/>
              </a:rPr>
              <a:t>{</a:t>
            </a:r>
            <a:r>
              <a:rPr lang="en-US" sz="2800" dirty="0">
                <a:solidFill>
                  <a:prstClr val="black"/>
                </a:solidFill>
                <a:latin typeface="Calibri"/>
              </a:rPr>
              <a:t>-</a:t>
            </a:r>
            <a:r>
              <a:rPr lang="en-US" sz="2800" dirty="0" smtClean="0">
                <a:solidFill>
                  <a:prstClr val="black"/>
                </a:solidFill>
                <a:latin typeface="Calibri"/>
              </a:rPr>
              <a:t>M,-(M-1),…,-2,-1,0,1,2,3,…,M-1}} </a:t>
            </a:r>
            <a:r>
              <a:rPr lang="en-US" sz="2800" dirty="0">
                <a:solidFill>
                  <a:prstClr val="black"/>
                </a:solidFill>
                <a:latin typeface="Calibri"/>
              </a:rPr>
              <a:t>U {</a:t>
            </a:r>
            <a:r>
              <a:rPr lang="en-US" sz="2800" dirty="0">
                <a:solidFill>
                  <a:prstClr val="black"/>
                </a:solidFill>
                <a:latin typeface="Calibri"/>
                <a:sym typeface="Symbol"/>
              </a:rPr>
              <a:t></a:t>
            </a:r>
            <a:r>
              <a:rPr lang="en-US" sz="2800" dirty="0" smtClean="0">
                <a:solidFill>
                  <a:prstClr val="black"/>
                </a:solidFill>
                <a:latin typeface="Calibri"/>
              </a:rPr>
              <a:t>}</a:t>
            </a:r>
          </a:p>
          <a:p>
            <a:pPr fontAlgn="auto">
              <a:spcBef>
                <a:spcPts val="0"/>
              </a:spcBef>
              <a:spcAft>
                <a:spcPts val="0"/>
              </a:spcAft>
            </a:pPr>
            <a:r>
              <a:rPr lang="en-US" sz="2800" dirty="0">
                <a:solidFill>
                  <a:prstClr val="black"/>
                </a:solidFill>
                <a:latin typeface="Calibri"/>
              </a:rPr>
              <a:t>	</a:t>
            </a:r>
            <a:r>
              <a:rPr lang="en-US" sz="2800" dirty="0" smtClean="0">
                <a:solidFill>
                  <a:prstClr val="black"/>
                </a:solidFill>
                <a:latin typeface="Calibri"/>
              </a:rPr>
              <a:t>suppose M is 2</a:t>
            </a:r>
            <a:r>
              <a:rPr lang="en-US" sz="2800" baseline="30000" dirty="0" smtClean="0">
                <a:solidFill>
                  <a:prstClr val="black"/>
                </a:solidFill>
                <a:latin typeface="Calibri"/>
              </a:rPr>
              <a:t>63</a:t>
            </a:r>
            <a:endParaRPr lang="en-US" sz="2800" baseline="-25000" dirty="0">
              <a:solidFill>
                <a:prstClr val="black"/>
              </a:solidFill>
              <a:latin typeface="Calibri"/>
            </a:endParaRPr>
          </a:p>
        </p:txBody>
      </p:sp>
      <p:sp>
        <p:nvSpPr>
          <p:cNvPr id="10" name="Rectangle 9"/>
          <p:cNvSpPr/>
          <p:nvPr/>
        </p:nvSpPr>
        <p:spPr>
          <a:xfrm>
            <a:off x="228600" y="3942682"/>
            <a:ext cx="1200970" cy="1384995"/>
          </a:xfrm>
          <a:prstGeom prst="rect">
            <a:avLst/>
          </a:prstGeom>
        </p:spPr>
        <p:txBody>
          <a:bodyPr wrap="none">
            <a:spAutoFit/>
          </a:bodyPr>
          <a:lstStyle/>
          <a:p>
            <a:pPr fontAlgn="auto">
              <a:spcBef>
                <a:spcPts val="0"/>
              </a:spcBef>
              <a:spcAft>
                <a:spcPts val="0"/>
              </a:spcAft>
            </a:pPr>
            <a:r>
              <a:rPr lang="en-US" sz="2800" dirty="0">
                <a:solidFill>
                  <a:srgbClr val="FF0000"/>
                </a:solidFill>
                <a:latin typeface="Calibri"/>
              </a:rPr>
              <a:t>|</a:t>
            </a:r>
            <a:r>
              <a:rPr lang="en-US" sz="2800" dirty="0" smtClean="0">
                <a:solidFill>
                  <a:srgbClr val="FF0000"/>
                </a:solidFill>
                <a:latin typeface="Calibri"/>
              </a:rPr>
              <a:t>D</a:t>
            </a:r>
            <a:r>
              <a:rPr lang="en-US" sz="2800" baseline="-25000" dirty="0" smtClean="0">
                <a:solidFill>
                  <a:srgbClr val="FF0000"/>
                </a:solidFill>
                <a:latin typeface="Calibri"/>
              </a:rPr>
              <a:t>1</a:t>
            </a:r>
            <a:r>
              <a:rPr lang="en-US" sz="2800" dirty="0" smtClean="0">
                <a:solidFill>
                  <a:srgbClr val="FF0000"/>
                </a:solidFill>
                <a:latin typeface="Calibri"/>
              </a:rPr>
              <a:t>| = </a:t>
            </a:r>
            <a:br>
              <a:rPr lang="en-US" sz="2800" dirty="0" smtClean="0">
                <a:solidFill>
                  <a:srgbClr val="FF0000"/>
                </a:solidFill>
                <a:latin typeface="Calibri"/>
              </a:rPr>
            </a:br>
            <a:endParaRPr lang="en-US" sz="2800" dirty="0" smtClean="0">
              <a:solidFill>
                <a:srgbClr val="FF0000"/>
              </a:solidFill>
              <a:latin typeface="Calibri"/>
            </a:endParaRPr>
          </a:p>
          <a:p>
            <a:pPr fontAlgn="auto">
              <a:spcBef>
                <a:spcPts val="0"/>
              </a:spcBef>
              <a:spcAft>
                <a:spcPts val="0"/>
              </a:spcAft>
            </a:pPr>
            <a:r>
              <a:rPr lang="en-US" sz="2800" dirty="0" smtClean="0">
                <a:solidFill>
                  <a:srgbClr val="FF0000"/>
                </a:solidFill>
                <a:latin typeface="Calibri"/>
              </a:rPr>
              <a:t>|D</a:t>
            </a:r>
            <a:r>
              <a:rPr lang="en-US" sz="2800" baseline="-25000" dirty="0" smtClean="0">
                <a:solidFill>
                  <a:srgbClr val="FF0000"/>
                </a:solidFill>
                <a:latin typeface="Calibri"/>
              </a:rPr>
              <a:t>2</a:t>
            </a:r>
            <a:r>
              <a:rPr lang="en-US" sz="2800" dirty="0" smtClean="0">
                <a:solidFill>
                  <a:srgbClr val="FF0000"/>
                </a:solidFill>
                <a:latin typeface="Calibri"/>
              </a:rPr>
              <a:t>| = </a:t>
            </a:r>
          </a:p>
        </p:txBody>
      </p:sp>
    </p:spTree>
    <p:extLst>
      <p:ext uri="{BB962C8B-B14F-4D97-AF65-F5344CB8AC3E}">
        <p14:creationId xmlns:p14="http://schemas.microsoft.com/office/powerpoint/2010/main" val="25727664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many steps does the analysis take to finish (converge)?</a:t>
            </a:r>
            <a:endParaRPr lang="en-US" dirty="0"/>
          </a:p>
        </p:txBody>
      </p:sp>
      <p:grpSp>
        <p:nvGrpSpPr>
          <p:cNvPr id="4" name="Group 3"/>
          <p:cNvGrpSpPr/>
          <p:nvPr/>
        </p:nvGrpSpPr>
        <p:grpSpPr>
          <a:xfrm>
            <a:off x="3581400" y="3302000"/>
            <a:ext cx="5410200" cy="3352800"/>
            <a:chOff x="3124200" y="2667000"/>
            <a:chExt cx="5029200" cy="3200400"/>
          </a:xfrm>
        </p:grpSpPr>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3124200" y="2667000"/>
                <a:ext cx="5029200" cy="3200400"/>
              </p14:xfrm>
            </p:contentPart>
          </mc:Choice>
          <mc:Fallback xmlns="">
            <p:pic>
              <p:nvPicPr>
                <p:cNvPr id="5" name="Ink 4"/>
                <p:cNvPicPr/>
                <p:nvPr/>
              </p:nvPicPr>
              <p:blipFill>
                <a:blip r:embed="rId3"/>
                <a:stretch>
                  <a:fillRect/>
                </a:stretch>
              </p:blipFill>
              <p:spPr>
                <a:xfrm>
                  <a:off x="3114830" y="2658066"/>
                  <a:ext cx="5045262" cy="322204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4752540" y="3191620"/>
                <a:ext cx="390960" cy="173880"/>
              </p14:xfrm>
            </p:contentPart>
          </mc:Choice>
          <mc:Fallback xmlns="">
            <p:pic>
              <p:nvPicPr>
                <p:cNvPr id="6" name="Ink 5"/>
                <p:cNvPicPr/>
                <p:nvPr/>
              </p:nvPicPr>
              <p:blipFill>
                <a:blip r:embed="rId5"/>
                <a:stretch>
                  <a:fillRect/>
                </a:stretch>
              </p:blipFill>
              <p:spPr>
                <a:xfrm>
                  <a:off x="4745845" y="3180280"/>
                  <a:ext cx="408366" cy="197935"/>
                </a:xfrm>
                <a:prstGeom prst="rect">
                  <a:avLst/>
                </a:prstGeom>
              </p:spPr>
            </p:pic>
          </mc:Fallback>
        </mc:AlternateContent>
      </p:grpSp>
      <p:sp>
        <p:nvSpPr>
          <p:cNvPr id="8" name="Rectangle 7"/>
          <p:cNvSpPr/>
          <p:nvPr/>
        </p:nvSpPr>
        <p:spPr>
          <a:xfrm>
            <a:off x="228600" y="1371600"/>
            <a:ext cx="8763000" cy="2246769"/>
          </a:xfrm>
          <a:prstGeom prst="rect">
            <a:avLst/>
          </a:prstGeom>
        </p:spPr>
        <p:txBody>
          <a:bodyPr wrap="square">
            <a:spAutoFit/>
          </a:bodyPr>
          <a:lstStyle/>
          <a:p>
            <a:pPr fontAlgn="auto">
              <a:spcBef>
                <a:spcPts val="0"/>
              </a:spcBef>
              <a:spcAft>
                <a:spcPts val="0"/>
              </a:spcAft>
            </a:pPr>
            <a:r>
              <a:rPr lang="en-US" sz="2800" b="1" dirty="0">
                <a:solidFill>
                  <a:prstClr val="black"/>
                </a:solidFill>
                <a:latin typeface="Calibri"/>
              </a:rPr>
              <a:t>I</a:t>
            </a:r>
            <a:r>
              <a:rPr lang="en-US" sz="2800" b="1" dirty="0" smtClean="0">
                <a:solidFill>
                  <a:prstClr val="black"/>
                </a:solidFill>
                <a:latin typeface="Calibri"/>
              </a:rPr>
              <a:t>nterval analysis:</a:t>
            </a:r>
          </a:p>
          <a:p>
            <a:pPr fontAlgn="auto">
              <a:spcBef>
                <a:spcPts val="0"/>
              </a:spcBef>
              <a:spcAft>
                <a:spcPts val="0"/>
              </a:spcAft>
            </a:pPr>
            <a:r>
              <a:rPr lang="en-US" sz="2800" dirty="0" smtClean="0">
                <a:solidFill>
                  <a:prstClr val="black"/>
                </a:solidFill>
                <a:latin typeface="Calibri"/>
              </a:rPr>
              <a:t>  D</a:t>
            </a:r>
            <a:r>
              <a:rPr lang="en-US" sz="2800" baseline="-25000" dirty="0" smtClean="0">
                <a:solidFill>
                  <a:prstClr val="black"/>
                </a:solidFill>
                <a:latin typeface="Calibri"/>
              </a:rPr>
              <a:t>1</a:t>
            </a:r>
            <a:r>
              <a:rPr lang="en-US" sz="2800" dirty="0" smtClean="0">
                <a:solidFill>
                  <a:prstClr val="black"/>
                </a:solidFill>
                <a:latin typeface="Calibri"/>
              </a:rPr>
              <a:t> = { [</a:t>
            </a:r>
            <a:r>
              <a:rPr lang="en-US" sz="2800" dirty="0" err="1" smtClean="0">
                <a:solidFill>
                  <a:prstClr val="black"/>
                </a:solidFill>
                <a:latin typeface="Calibri"/>
              </a:rPr>
              <a:t>a,b</a:t>
            </a:r>
            <a:r>
              <a:rPr lang="en-US" sz="2800" dirty="0" smtClean="0">
                <a:solidFill>
                  <a:prstClr val="black"/>
                </a:solidFill>
                <a:latin typeface="Calibri"/>
              </a:rPr>
              <a:t>] | a ≤ b, </a:t>
            </a:r>
            <a:r>
              <a:rPr lang="en-US" sz="2800" dirty="0" err="1" smtClean="0">
                <a:solidFill>
                  <a:prstClr val="black"/>
                </a:solidFill>
                <a:latin typeface="Calibri"/>
              </a:rPr>
              <a:t>a,b</a:t>
            </a:r>
            <a:r>
              <a:rPr lang="en-US" sz="2800" dirty="0">
                <a:solidFill>
                  <a:prstClr val="black"/>
                </a:solidFill>
                <a:latin typeface="Calibri"/>
                <a:sym typeface="Symbol"/>
              </a:rPr>
              <a:t></a:t>
            </a:r>
            <a:r>
              <a:rPr lang="en-US" sz="2800" dirty="0" smtClean="0">
                <a:solidFill>
                  <a:prstClr val="black"/>
                </a:solidFill>
                <a:latin typeface="Calibri"/>
              </a:rPr>
              <a:t>{-M,-</a:t>
            </a:r>
            <a:r>
              <a:rPr lang="en-US" sz="2800" dirty="0">
                <a:solidFill>
                  <a:prstClr val="black"/>
                </a:solidFill>
                <a:latin typeface="Calibri"/>
              </a:rPr>
              <a:t>127,-</a:t>
            </a:r>
            <a:r>
              <a:rPr lang="en-US" sz="2800" dirty="0" smtClean="0">
                <a:solidFill>
                  <a:prstClr val="black"/>
                </a:solidFill>
                <a:latin typeface="Calibri"/>
              </a:rPr>
              <a:t>1,0,1,127,M-1}} U {</a:t>
            </a:r>
            <a:r>
              <a:rPr lang="en-US" sz="2800" dirty="0" smtClean="0">
                <a:solidFill>
                  <a:prstClr val="black"/>
                </a:solidFill>
                <a:latin typeface="Calibri"/>
                <a:sym typeface="Symbol"/>
              </a:rPr>
              <a:t></a:t>
            </a:r>
            <a:r>
              <a:rPr lang="en-US" sz="2800" dirty="0" smtClean="0">
                <a:solidFill>
                  <a:prstClr val="black"/>
                </a:solidFill>
                <a:latin typeface="Calibri"/>
              </a:rPr>
              <a:t>}</a:t>
            </a:r>
          </a:p>
          <a:p>
            <a:pPr fontAlgn="auto">
              <a:spcBef>
                <a:spcPts val="0"/>
              </a:spcBef>
              <a:spcAft>
                <a:spcPts val="0"/>
              </a:spcAft>
            </a:pPr>
            <a:r>
              <a:rPr lang="en-US" sz="2800" b="1" dirty="0">
                <a:solidFill>
                  <a:prstClr val="black"/>
                </a:solidFill>
                <a:latin typeface="Calibri"/>
              </a:rPr>
              <a:t>C</a:t>
            </a:r>
            <a:r>
              <a:rPr lang="en-US" sz="2800" b="1" dirty="0" smtClean="0">
                <a:solidFill>
                  <a:prstClr val="black"/>
                </a:solidFill>
                <a:latin typeface="Calibri"/>
              </a:rPr>
              <a:t>onstant propagation:</a:t>
            </a:r>
          </a:p>
          <a:p>
            <a:pPr fontAlgn="auto">
              <a:spcBef>
                <a:spcPts val="0"/>
              </a:spcBef>
              <a:spcAft>
                <a:spcPts val="0"/>
              </a:spcAft>
            </a:pPr>
            <a:r>
              <a:rPr lang="en-US" sz="2800" dirty="0" smtClean="0">
                <a:solidFill>
                  <a:prstClr val="black"/>
                </a:solidFill>
                <a:latin typeface="Calibri"/>
              </a:rPr>
              <a:t>  D</a:t>
            </a:r>
            <a:r>
              <a:rPr lang="en-US" sz="2800" baseline="-25000" dirty="0" smtClean="0">
                <a:solidFill>
                  <a:prstClr val="black"/>
                </a:solidFill>
                <a:latin typeface="Calibri"/>
              </a:rPr>
              <a:t>2</a:t>
            </a:r>
            <a:r>
              <a:rPr lang="en-US" sz="2800" dirty="0" smtClean="0">
                <a:solidFill>
                  <a:prstClr val="black"/>
                </a:solidFill>
                <a:latin typeface="Calibri"/>
              </a:rPr>
              <a:t> = { [</a:t>
            </a:r>
            <a:r>
              <a:rPr lang="en-US" sz="2800" dirty="0" err="1" smtClean="0">
                <a:solidFill>
                  <a:prstClr val="black"/>
                </a:solidFill>
                <a:latin typeface="Calibri"/>
              </a:rPr>
              <a:t>a,a</a:t>
            </a:r>
            <a:r>
              <a:rPr lang="en-US" sz="2800" dirty="0" smtClean="0">
                <a:solidFill>
                  <a:prstClr val="black"/>
                </a:solidFill>
                <a:latin typeface="Calibri"/>
              </a:rPr>
              <a:t>] | a</a:t>
            </a:r>
            <a:r>
              <a:rPr lang="en-US" sz="2800" dirty="0" smtClean="0">
                <a:solidFill>
                  <a:prstClr val="black"/>
                </a:solidFill>
                <a:latin typeface="Calibri"/>
                <a:sym typeface="Symbol"/>
              </a:rPr>
              <a:t>{</a:t>
            </a:r>
            <a:r>
              <a:rPr lang="en-US" sz="2800" dirty="0">
                <a:solidFill>
                  <a:prstClr val="black"/>
                </a:solidFill>
                <a:latin typeface="Calibri"/>
              </a:rPr>
              <a:t>-</a:t>
            </a:r>
            <a:r>
              <a:rPr lang="en-US" sz="2800" dirty="0" smtClean="0">
                <a:solidFill>
                  <a:prstClr val="black"/>
                </a:solidFill>
                <a:latin typeface="Calibri"/>
              </a:rPr>
              <a:t>M,-(M-1),…,-2,-1,0,1,2,3,…,M-1}} </a:t>
            </a:r>
            <a:r>
              <a:rPr lang="en-US" sz="2800" dirty="0">
                <a:solidFill>
                  <a:prstClr val="black"/>
                </a:solidFill>
                <a:latin typeface="Calibri"/>
              </a:rPr>
              <a:t>U {</a:t>
            </a:r>
            <a:r>
              <a:rPr lang="en-US" sz="2800" dirty="0">
                <a:solidFill>
                  <a:prstClr val="black"/>
                </a:solidFill>
                <a:latin typeface="Calibri"/>
                <a:sym typeface="Symbol"/>
              </a:rPr>
              <a:t></a:t>
            </a:r>
            <a:r>
              <a:rPr lang="en-US" sz="2800" dirty="0" smtClean="0">
                <a:solidFill>
                  <a:prstClr val="black"/>
                </a:solidFill>
                <a:latin typeface="Calibri"/>
              </a:rPr>
              <a:t>}</a:t>
            </a:r>
          </a:p>
          <a:p>
            <a:pPr fontAlgn="auto">
              <a:spcBef>
                <a:spcPts val="0"/>
              </a:spcBef>
              <a:spcAft>
                <a:spcPts val="0"/>
              </a:spcAft>
            </a:pPr>
            <a:r>
              <a:rPr lang="en-US" sz="2800" dirty="0">
                <a:solidFill>
                  <a:prstClr val="black"/>
                </a:solidFill>
                <a:latin typeface="Calibri"/>
              </a:rPr>
              <a:t>	</a:t>
            </a:r>
            <a:r>
              <a:rPr lang="en-US" sz="2800" dirty="0" smtClean="0">
                <a:solidFill>
                  <a:prstClr val="black"/>
                </a:solidFill>
                <a:latin typeface="Calibri"/>
              </a:rPr>
              <a:t>suppose M is 2</a:t>
            </a:r>
            <a:r>
              <a:rPr lang="en-US" sz="2800" baseline="30000" dirty="0" smtClean="0">
                <a:solidFill>
                  <a:prstClr val="black"/>
                </a:solidFill>
                <a:latin typeface="Calibri"/>
              </a:rPr>
              <a:t>63</a:t>
            </a:r>
            <a:endParaRPr lang="en-US" sz="2800" baseline="-25000" dirty="0">
              <a:solidFill>
                <a:prstClr val="black"/>
              </a:solidFill>
              <a:latin typeface="Calibri"/>
            </a:endParaRPr>
          </a:p>
        </p:txBody>
      </p:sp>
      <p:sp>
        <p:nvSpPr>
          <p:cNvPr id="10" name="Rectangle 9"/>
          <p:cNvSpPr/>
          <p:nvPr/>
        </p:nvSpPr>
        <p:spPr>
          <a:xfrm>
            <a:off x="108379" y="3796605"/>
            <a:ext cx="4768421" cy="1384995"/>
          </a:xfrm>
          <a:prstGeom prst="rect">
            <a:avLst/>
          </a:prstGeom>
        </p:spPr>
        <p:txBody>
          <a:bodyPr wrap="none">
            <a:spAutoFit/>
          </a:bodyPr>
          <a:lstStyle/>
          <a:p>
            <a:pPr fontAlgn="auto">
              <a:spcBef>
                <a:spcPts val="0"/>
              </a:spcBef>
              <a:spcAft>
                <a:spcPts val="0"/>
              </a:spcAft>
            </a:pPr>
            <a:r>
              <a:rPr lang="en-US" sz="2800" dirty="0" smtClean="0">
                <a:solidFill>
                  <a:srgbClr val="FF0000"/>
                </a:solidFill>
                <a:latin typeface="Calibri"/>
              </a:rPr>
              <a:t>With D</a:t>
            </a:r>
            <a:r>
              <a:rPr lang="en-US" sz="2800" baseline="-25000" dirty="0" smtClean="0">
                <a:solidFill>
                  <a:srgbClr val="FF0000"/>
                </a:solidFill>
                <a:latin typeface="Calibri"/>
              </a:rPr>
              <a:t>1</a:t>
            </a:r>
            <a:r>
              <a:rPr lang="en-US" sz="2800" dirty="0" smtClean="0">
                <a:solidFill>
                  <a:srgbClr val="FF0000"/>
                </a:solidFill>
                <a:latin typeface="Calibri"/>
              </a:rPr>
              <a:t> takes at most       steps.</a:t>
            </a:r>
          </a:p>
          <a:p>
            <a:pPr fontAlgn="auto">
              <a:spcBef>
                <a:spcPts val="0"/>
              </a:spcBef>
              <a:spcAft>
                <a:spcPts val="0"/>
              </a:spcAft>
            </a:pPr>
            <a:endParaRPr lang="en-US" sz="2800" dirty="0" smtClean="0">
              <a:solidFill>
                <a:srgbClr val="FF0000"/>
              </a:solidFill>
              <a:latin typeface="Calibri"/>
            </a:endParaRPr>
          </a:p>
          <a:p>
            <a:pPr fontAlgn="auto">
              <a:spcBef>
                <a:spcPts val="0"/>
              </a:spcBef>
              <a:spcAft>
                <a:spcPts val="0"/>
              </a:spcAft>
            </a:pPr>
            <a:r>
              <a:rPr lang="en-US" sz="2800" dirty="0" smtClean="0">
                <a:solidFill>
                  <a:srgbClr val="FF0000"/>
                </a:solidFill>
                <a:latin typeface="Calibri"/>
              </a:rPr>
              <a:t>With D</a:t>
            </a:r>
            <a:r>
              <a:rPr lang="en-US" sz="2800" baseline="-25000" dirty="0" smtClean="0">
                <a:solidFill>
                  <a:srgbClr val="FF0000"/>
                </a:solidFill>
                <a:latin typeface="Calibri"/>
              </a:rPr>
              <a:t>2</a:t>
            </a:r>
            <a:r>
              <a:rPr lang="en-US" sz="2800" dirty="0" smtClean="0">
                <a:solidFill>
                  <a:srgbClr val="FF0000"/>
                </a:solidFill>
                <a:latin typeface="Calibri"/>
              </a:rPr>
              <a:t> </a:t>
            </a:r>
            <a:r>
              <a:rPr lang="en-US" sz="2800" dirty="0">
                <a:solidFill>
                  <a:srgbClr val="FF0000"/>
                </a:solidFill>
                <a:latin typeface="Calibri"/>
              </a:rPr>
              <a:t>takes at most     </a:t>
            </a:r>
            <a:r>
              <a:rPr lang="en-US" sz="2800" dirty="0" smtClean="0">
                <a:solidFill>
                  <a:srgbClr val="FF0000"/>
                </a:solidFill>
                <a:latin typeface="Calibri"/>
              </a:rPr>
              <a:t>  steps.</a:t>
            </a:r>
            <a:endParaRPr lang="en-US" sz="2800" dirty="0">
              <a:solidFill>
                <a:srgbClr val="FF0000"/>
              </a:solidFill>
              <a:latin typeface="Calibri"/>
            </a:endParaRPr>
          </a:p>
        </p:txBody>
      </p:sp>
    </p:spTree>
    <p:extLst>
      <p:ext uri="{BB962C8B-B14F-4D97-AF65-F5344CB8AC3E}">
        <p14:creationId xmlns:p14="http://schemas.microsoft.com/office/powerpoint/2010/main" val="3021013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Termination Given by Length of Chains</a:t>
            </a:r>
            <a:endParaRPr lang="en-US" dirty="0"/>
          </a:p>
        </p:txBody>
      </p:sp>
      <p:sp>
        <p:nvSpPr>
          <p:cNvPr id="5" name="Rectangle 4"/>
          <p:cNvSpPr/>
          <p:nvPr/>
        </p:nvSpPr>
        <p:spPr>
          <a:xfrm>
            <a:off x="228600" y="1447800"/>
            <a:ext cx="8763000" cy="3539430"/>
          </a:xfrm>
          <a:prstGeom prst="rect">
            <a:avLst/>
          </a:prstGeom>
        </p:spPr>
        <p:txBody>
          <a:bodyPr wrap="square">
            <a:spAutoFit/>
          </a:bodyPr>
          <a:lstStyle/>
          <a:p>
            <a:pPr fontAlgn="auto">
              <a:spcBef>
                <a:spcPts val="0"/>
              </a:spcBef>
              <a:spcAft>
                <a:spcPts val="0"/>
              </a:spcAft>
            </a:pPr>
            <a:r>
              <a:rPr lang="en-US" sz="2800" b="1" dirty="0">
                <a:solidFill>
                  <a:prstClr val="black"/>
                </a:solidFill>
                <a:latin typeface="Calibri"/>
              </a:rPr>
              <a:t>I</a:t>
            </a:r>
            <a:r>
              <a:rPr lang="en-US" sz="2800" b="1" dirty="0" smtClean="0">
                <a:solidFill>
                  <a:prstClr val="black"/>
                </a:solidFill>
                <a:latin typeface="Calibri"/>
              </a:rPr>
              <a:t>nterval analysis:</a:t>
            </a:r>
          </a:p>
          <a:p>
            <a:pPr fontAlgn="auto">
              <a:spcBef>
                <a:spcPts val="0"/>
              </a:spcBef>
              <a:spcAft>
                <a:spcPts val="0"/>
              </a:spcAft>
            </a:pPr>
            <a:r>
              <a:rPr lang="en-US" sz="2800" dirty="0" smtClean="0">
                <a:solidFill>
                  <a:prstClr val="black"/>
                </a:solidFill>
                <a:latin typeface="Calibri"/>
              </a:rPr>
              <a:t>  D</a:t>
            </a:r>
            <a:r>
              <a:rPr lang="en-US" sz="2800" baseline="-25000" dirty="0" smtClean="0">
                <a:solidFill>
                  <a:prstClr val="black"/>
                </a:solidFill>
                <a:latin typeface="Calibri"/>
              </a:rPr>
              <a:t>1</a:t>
            </a:r>
            <a:r>
              <a:rPr lang="en-US" sz="2800" dirty="0" smtClean="0">
                <a:solidFill>
                  <a:prstClr val="black"/>
                </a:solidFill>
                <a:latin typeface="Calibri"/>
              </a:rPr>
              <a:t> = { [</a:t>
            </a:r>
            <a:r>
              <a:rPr lang="en-US" sz="2800" dirty="0" err="1" smtClean="0">
                <a:solidFill>
                  <a:prstClr val="black"/>
                </a:solidFill>
                <a:latin typeface="Calibri"/>
              </a:rPr>
              <a:t>a,b</a:t>
            </a:r>
            <a:r>
              <a:rPr lang="en-US" sz="2800" dirty="0" smtClean="0">
                <a:solidFill>
                  <a:prstClr val="black"/>
                </a:solidFill>
                <a:latin typeface="Calibri"/>
              </a:rPr>
              <a:t>] | a ≤ b, </a:t>
            </a:r>
            <a:r>
              <a:rPr lang="en-US" sz="2800" dirty="0" err="1" smtClean="0">
                <a:solidFill>
                  <a:prstClr val="black"/>
                </a:solidFill>
                <a:latin typeface="Calibri"/>
              </a:rPr>
              <a:t>a,b</a:t>
            </a:r>
            <a:r>
              <a:rPr lang="en-US" sz="2800" dirty="0">
                <a:solidFill>
                  <a:prstClr val="black"/>
                </a:solidFill>
                <a:latin typeface="Calibri"/>
                <a:sym typeface="Symbol"/>
              </a:rPr>
              <a:t></a:t>
            </a:r>
            <a:r>
              <a:rPr lang="en-US" sz="2800" dirty="0" smtClean="0">
                <a:solidFill>
                  <a:prstClr val="black"/>
                </a:solidFill>
                <a:latin typeface="Calibri"/>
              </a:rPr>
              <a:t>{-M,-</a:t>
            </a:r>
            <a:r>
              <a:rPr lang="en-US" sz="2800" dirty="0">
                <a:solidFill>
                  <a:prstClr val="black"/>
                </a:solidFill>
                <a:latin typeface="Calibri"/>
              </a:rPr>
              <a:t>127,-</a:t>
            </a:r>
            <a:r>
              <a:rPr lang="en-US" sz="2800" dirty="0" smtClean="0">
                <a:solidFill>
                  <a:prstClr val="black"/>
                </a:solidFill>
                <a:latin typeface="Calibri"/>
              </a:rPr>
              <a:t>1,0,1,127,M-1}} U {</a:t>
            </a:r>
            <a:r>
              <a:rPr lang="en-US" sz="2800" dirty="0" smtClean="0">
                <a:solidFill>
                  <a:prstClr val="black"/>
                </a:solidFill>
                <a:latin typeface="Calibri"/>
                <a:sym typeface="Symbol"/>
              </a:rPr>
              <a:t></a:t>
            </a:r>
            <a:r>
              <a:rPr lang="en-US" sz="2800" dirty="0" smtClean="0">
                <a:solidFill>
                  <a:prstClr val="black"/>
                </a:solidFill>
                <a:latin typeface="Calibri"/>
              </a:rPr>
              <a:t>}</a:t>
            </a:r>
          </a:p>
          <a:p>
            <a:pPr fontAlgn="auto">
              <a:spcBef>
                <a:spcPts val="0"/>
              </a:spcBef>
              <a:spcAft>
                <a:spcPts val="0"/>
              </a:spcAft>
            </a:pPr>
            <a:endParaRPr lang="en-US" sz="2800" dirty="0">
              <a:solidFill>
                <a:prstClr val="black"/>
              </a:solidFill>
              <a:latin typeface="Calibri"/>
            </a:endParaRPr>
          </a:p>
          <a:p>
            <a:pPr fontAlgn="auto">
              <a:spcBef>
                <a:spcPts val="0"/>
              </a:spcBef>
              <a:spcAft>
                <a:spcPts val="0"/>
              </a:spcAft>
            </a:pPr>
            <a:endParaRPr lang="en-US" sz="2800" dirty="0" smtClean="0">
              <a:solidFill>
                <a:prstClr val="black"/>
              </a:solidFill>
              <a:latin typeface="Calibri"/>
            </a:endParaRPr>
          </a:p>
          <a:p>
            <a:pPr fontAlgn="auto">
              <a:spcBef>
                <a:spcPts val="0"/>
              </a:spcBef>
              <a:spcAft>
                <a:spcPts val="0"/>
              </a:spcAft>
            </a:pPr>
            <a:endParaRPr lang="en-US" sz="2800" dirty="0" smtClean="0">
              <a:solidFill>
                <a:prstClr val="black"/>
              </a:solidFill>
              <a:latin typeface="Calibri"/>
            </a:endParaRPr>
          </a:p>
          <a:p>
            <a:pPr fontAlgn="auto">
              <a:spcBef>
                <a:spcPts val="0"/>
              </a:spcBef>
              <a:spcAft>
                <a:spcPts val="0"/>
              </a:spcAft>
            </a:pPr>
            <a:r>
              <a:rPr lang="en-US" sz="2800" b="1" dirty="0">
                <a:solidFill>
                  <a:prstClr val="black"/>
                </a:solidFill>
                <a:latin typeface="Calibri"/>
              </a:rPr>
              <a:t>C</a:t>
            </a:r>
            <a:r>
              <a:rPr lang="en-US" sz="2800" b="1" dirty="0" smtClean="0">
                <a:solidFill>
                  <a:prstClr val="black"/>
                </a:solidFill>
                <a:latin typeface="Calibri"/>
              </a:rPr>
              <a:t>onstant propagation:</a:t>
            </a:r>
          </a:p>
          <a:p>
            <a:pPr fontAlgn="auto">
              <a:spcBef>
                <a:spcPts val="0"/>
              </a:spcBef>
              <a:spcAft>
                <a:spcPts val="0"/>
              </a:spcAft>
            </a:pPr>
            <a:r>
              <a:rPr lang="en-US" sz="2800" dirty="0" smtClean="0">
                <a:solidFill>
                  <a:prstClr val="black"/>
                </a:solidFill>
                <a:latin typeface="Calibri"/>
              </a:rPr>
              <a:t>  D</a:t>
            </a:r>
            <a:r>
              <a:rPr lang="en-US" sz="2800" baseline="-25000" dirty="0" smtClean="0">
                <a:solidFill>
                  <a:prstClr val="black"/>
                </a:solidFill>
                <a:latin typeface="Calibri"/>
              </a:rPr>
              <a:t>2</a:t>
            </a:r>
            <a:r>
              <a:rPr lang="en-US" sz="2800" dirty="0" smtClean="0">
                <a:solidFill>
                  <a:prstClr val="black"/>
                </a:solidFill>
                <a:latin typeface="Calibri"/>
              </a:rPr>
              <a:t> = { [</a:t>
            </a:r>
            <a:r>
              <a:rPr lang="en-US" sz="2800" dirty="0" err="1" smtClean="0">
                <a:solidFill>
                  <a:prstClr val="black"/>
                </a:solidFill>
                <a:latin typeface="Calibri"/>
              </a:rPr>
              <a:t>a,a</a:t>
            </a:r>
            <a:r>
              <a:rPr lang="en-US" sz="2800" dirty="0" smtClean="0">
                <a:solidFill>
                  <a:prstClr val="black"/>
                </a:solidFill>
                <a:latin typeface="Calibri"/>
              </a:rPr>
              <a:t>] | a</a:t>
            </a:r>
            <a:r>
              <a:rPr lang="en-US" sz="2800" dirty="0" smtClean="0">
                <a:solidFill>
                  <a:prstClr val="black"/>
                </a:solidFill>
                <a:latin typeface="Calibri"/>
                <a:sym typeface="Symbol"/>
              </a:rPr>
              <a:t>{</a:t>
            </a:r>
            <a:r>
              <a:rPr lang="en-US" sz="2800" dirty="0">
                <a:solidFill>
                  <a:prstClr val="black"/>
                </a:solidFill>
                <a:latin typeface="Calibri"/>
              </a:rPr>
              <a:t>-</a:t>
            </a:r>
            <a:r>
              <a:rPr lang="en-US" sz="2800" dirty="0" smtClean="0">
                <a:solidFill>
                  <a:prstClr val="black"/>
                </a:solidFill>
                <a:latin typeface="Calibri"/>
              </a:rPr>
              <a:t>M,…,-2,-1,0,1,2,3,…,M-1}} </a:t>
            </a:r>
            <a:r>
              <a:rPr lang="en-US" sz="2800" dirty="0">
                <a:solidFill>
                  <a:prstClr val="black"/>
                </a:solidFill>
                <a:latin typeface="Calibri"/>
              </a:rPr>
              <a:t>U {</a:t>
            </a:r>
            <a:r>
              <a:rPr lang="en-US" sz="2800" b="1" dirty="0">
                <a:solidFill>
                  <a:prstClr val="black"/>
                </a:solidFill>
                <a:latin typeface="Calibri"/>
                <a:sym typeface="Symbol"/>
              </a:rPr>
              <a:t></a:t>
            </a:r>
            <a:r>
              <a:rPr lang="en-US" sz="2800" dirty="0" smtClean="0">
                <a:solidFill>
                  <a:prstClr val="black"/>
                </a:solidFill>
                <a:latin typeface="Calibri"/>
              </a:rPr>
              <a:t>}</a:t>
            </a:r>
            <a:r>
              <a:rPr lang="en-US" sz="2800" dirty="0">
                <a:solidFill>
                  <a:prstClr val="black"/>
                </a:solidFill>
                <a:latin typeface="Calibri"/>
              </a:rPr>
              <a:t> U </a:t>
            </a:r>
            <a:r>
              <a:rPr lang="en-US" sz="2800" dirty="0" smtClean="0">
                <a:solidFill>
                  <a:prstClr val="black"/>
                </a:solidFill>
                <a:latin typeface="Calibri"/>
              </a:rPr>
              <a:t>{T}</a:t>
            </a:r>
          </a:p>
          <a:p>
            <a:pPr fontAlgn="auto">
              <a:spcBef>
                <a:spcPts val="0"/>
              </a:spcBef>
              <a:spcAft>
                <a:spcPts val="0"/>
              </a:spcAft>
            </a:pPr>
            <a:r>
              <a:rPr lang="en-US" sz="2800" dirty="0">
                <a:solidFill>
                  <a:prstClr val="black"/>
                </a:solidFill>
                <a:latin typeface="Calibri"/>
              </a:rPr>
              <a:t>	</a:t>
            </a:r>
            <a:r>
              <a:rPr lang="en-US" sz="2800" dirty="0" smtClean="0">
                <a:solidFill>
                  <a:prstClr val="black"/>
                </a:solidFill>
                <a:latin typeface="Calibri"/>
              </a:rPr>
              <a:t>suppose M is 2</a:t>
            </a:r>
            <a:r>
              <a:rPr lang="en-US" sz="2800" baseline="30000" dirty="0" smtClean="0">
                <a:solidFill>
                  <a:prstClr val="black"/>
                </a:solidFill>
                <a:latin typeface="Calibri"/>
              </a:rPr>
              <a:t>63</a:t>
            </a:r>
            <a:endParaRPr lang="en-US" sz="2800" baseline="-25000" dirty="0">
              <a:solidFill>
                <a:prstClr val="black"/>
              </a:solidFill>
              <a:latin typeface="Calibri"/>
            </a:endParaRPr>
          </a:p>
        </p:txBody>
      </p:sp>
      <p:sp>
        <p:nvSpPr>
          <p:cNvPr id="7" name="Rectangle 6"/>
          <p:cNvSpPr/>
          <p:nvPr/>
        </p:nvSpPr>
        <p:spPr>
          <a:xfrm>
            <a:off x="381000" y="6019800"/>
            <a:ext cx="8624092" cy="523220"/>
          </a:xfrm>
          <a:prstGeom prst="rect">
            <a:avLst/>
          </a:prstGeom>
        </p:spPr>
        <p:txBody>
          <a:bodyPr wrap="none">
            <a:spAutoFit/>
          </a:bodyPr>
          <a:lstStyle/>
          <a:p>
            <a:pPr fontAlgn="auto">
              <a:spcBef>
                <a:spcPts val="0"/>
              </a:spcBef>
              <a:spcAft>
                <a:spcPts val="0"/>
              </a:spcAft>
            </a:pPr>
            <a:r>
              <a:rPr lang="en-US" sz="2800" dirty="0" smtClean="0">
                <a:solidFill>
                  <a:prstClr val="black"/>
                </a:solidFill>
                <a:latin typeface="Calibri"/>
              </a:rPr>
              <a:t>Domain is a </a:t>
            </a:r>
            <a:r>
              <a:rPr lang="en-US" sz="2800" b="1" dirty="0" smtClean="0">
                <a:solidFill>
                  <a:prstClr val="black"/>
                </a:solidFill>
                <a:latin typeface="Calibri"/>
              </a:rPr>
              <a:t>lattice</a:t>
            </a:r>
            <a:r>
              <a:rPr lang="en-US" sz="2800" dirty="0" smtClean="0">
                <a:solidFill>
                  <a:prstClr val="black"/>
                </a:solidFill>
                <a:latin typeface="Calibri"/>
              </a:rPr>
              <a:t>. Maximal chain length = </a:t>
            </a:r>
            <a:r>
              <a:rPr lang="en-US" sz="2800" b="1" dirty="0" smtClean="0">
                <a:solidFill>
                  <a:prstClr val="black"/>
                </a:solidFill>
                <a:latin typeface="Calibri"/>
              </a:rPr>
              <a:t>lattice height</a:t>
            </a:r>
            <a:endParaRPr lang="en-US" sz="1800" b="1" dirty="0">
              <a:solidFill>
                <a:prstClr val="black"/>
              </a:solidFill>
              <a:latin typeface="Calibri"/>
            </a:endParaRPr>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1459440" y="4791960"/>
              <a:ext cx="6519600" cy="1151280"/>
            </p14:xfrm>
          </p:contentPart>
        </mc:Choice>
        <mc:Fallback xmlns="">
          <p:pic>
            <p:nvPicPr>
              <p:cNvPr id="8" name="Ink 7"/>
              <p:cNvPicPr/>
              <p:nvPr/>
            </p:nvPicPr>
            <p:blipFill>
              <a:blip r:embed="rId3"/>
              <a:stretch>
                <a:fillRect/>
              </a:stretch>
            </p:blipFill>
            <p:spPr>
              <a:xfrm>
                <a:off x="1446840" y="4779720"/>
                <a:ext cx="6544800" cy="1173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7560720" y="4488480"/>
              <a:ext cx="1074960" cy="269640"/>
            </p14:xfrm>
          </p:contentPart>
        </mc:Choice>
        <mc:Fallback xmlns="">
          <p:pic>
            <p:nvPicPr>
              <p:cNvPr id="9" name="Ink 8"/>
              <p:cNvPicPr/>
              <p:nvPr/>
            </p:nvPicPr>
            <p:blipFill>
              <a:blip r:embed="rId5"/>
              <a:stretch>
                <a:fillRect/>
              </a:stretch>
            </p:blipFill>
            <p:spPr>
              <a:xfrm>
                <a:off x="7548840" y="4482000"/>
                <a:ext cx="11005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4817520" y="2382480"/>
              <a:ext cx="4201920" cy="3151440"/>
            </p14:xfrm>
          </p:contentPart>
        </mc:Choice>
        <mc:Fallback xmlns="">
          <p:pic>
            <p:nvPicPr>
              <p:cNvPr id="10" name="Ink 9"/>
              <p:cNvPicPr/>
              <p:nvPr/>
            </p:nvPicPr>
            <p:blipFill>
              <a:blip r:embed="rId7"/>
              <a:stretch>
                <a:fillRect/>
              </a:stretch>
            </p:blipFill>
            <p:spPr>
              <a:xfrm>
                <a:off x="4804920" y="2370960"/>
                <a:ext cx="4217040" cy="3165480"/>
              </a:xfrm>
              <a:prstGeom prst="rect">
                <a:avLst/>
              </a:prstGeom>
            </p:spPr>
          </p:pic>
        </mc:Fallback>
      </mc:AlternateContent>
    </p:spTree>
    <p:extLst>
      <p:ext uri="{BB962C8B-B14F-4D97-AF65-F5344CB8AC3E}">
        <p14:creationId xmlns:p14="http://schemas.microsoft.com/office/powerpoint/2010/main" val="28540241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Lattice for intervals [</a:t>
            </a:r>
            <a:r>
              <a:rPr lang="en-US" sz="3200" b="1" dirty="0" err="1" smtClean="0"/>
              <a:t>a,b</a:t>
            </a:r>
            <a:r>
              <a:rPr lang="en-US" sz="3200" b="1" dirty="0" smtClean="0"/>
              <a:t>] where</a:t>
            </a:r>
            <a:br>
              <a:rPr lang="en-US" sz="3200" b="1" dirty="0" smtClean="0"/>
            </a:br>
            <a:r>
              <a:rPr lang="en-US" sz="3200" b="1" dirty="0" err="1">
                <a:solidFill>
                  <a:prstClr val="black"/>
                </a:solidFill>
              </a:rPr>
              <a:t>a,b</a:t>
            </a:r>
            <a:r>
              <a:rPr lang="en-US" sz="3200" b="1" dirty="0">
                <a:solidFill>
                  <a:prstClr val="black"/>
                </a:solidFill>
                <a:sym typeface="Symbol"/>
              </a:rPr>
              <a:t></a:t>
            </a:r>
            <a:r>
              <a:rPr lang="en-US" sz="3200" b="1" dirty="0" smtClean="0">
                <a:solidFill>
                  <a:prstClr val="black"/>
                </a:solidFill>
              </a:rPr>
              <a:t>{-M,-127,0,127,M-1</a:t>
            </a:r>
            <a:r>
              <a:rPr lang="en-US" sz="3200" b="1" dirty="0">
                <a:solidFill>
                  <a:prstClr val="black"/>
                </a:solidFill>
              </a:rPr>
              <a:t>}</a:t>
            </a:r>
            <a:endParaRPr lang="en-US" sz="3200" b="1" dirty="0"/>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2927160" y="1778040"/>
              <a:ext cx="457560" cy="235800"/>
            </p14:xfrm>
          </p:contentPart>
        </mc:Choice>
        <mc:Fallback xmlns="">
          <p:pic>
            <p:nvPicPr>
              <p:cNvPr id="7" name="Ink 6"/>
              <p:cNvPicPr/>
              <p:nvPr/>
            </p:nvPicPr>
            <p:blipFill>
              <a:blip r:embed="rId3"/>
              <a:stretch>
                <a:fillRect/>
              </a:stretch>
            </p:blipFill>
            <p:spPr>
              <a:xfrm>
                <a:off x="2924280" y="1775520"/>
                <a:ext cx="4629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4981680" y="1745280"/>
              <a:ext cx="611640" cy="231840"/>
            </p14:xfrm>
          </p:contentPart>
        </mc:Choice>
        <mc:Fallback xmlns="">
          <p:pic>
            <p:nvPicPr>
              <p:cNvPr id="8" name="Ink 7"/>
              <p:cNvPicPr/>
              <p:nvPr/>
            </p:nvPicPr>
            <p:blipFill>
              <a:blip r:embed="rId5"/>
              <a:stretch>
                <a:fillRect/>
              </a:stretch>
            </p:blipFill>
            <p:spPr>
              <a:xfrm>
                <a:off x="4978440" y="1742040"/>
                <a:ext cx="6188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5564520" y="2018520"/>
              <a:ext cx="1297800" cy="289080"/>
            </p14:xfrm>
          </p:contentPart>
        </mc:Choice>
        <mc:Fallback xmlns="">
          <p:pic>
            <p:nvPicPr>
              <p:cNvPr id="10" name="Ink 9"/>
              <p:cNvPicPr/>
              <p:nvPr/>
            </p:nvPicPr>
            <p:blipFill>
              <a:blip r:embed="rId7"/>
              <a:stretch>
                <a:fillRect/>
              </a:stretch>
            </p:blipFill>
            <p:spPr>
              <a:xfrm>
                <a:off x="5552640" y="2005560"/>
                <a:ext cx="13226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p14:cNvContentPartPr/>
              <p14:nvPr/>
            </p14:nvContentPartPr>
            <p14:xfrm>
              <a:off x="1803240" y="2485440"/>
              <a:ext cx="342720" cy="266400"/>
            </p14:xfrm>
          </p:contentPart>
        </mc:Choice>
        <mc:Fallback xmlns="">
          <p:pic>
            <p:nvPicPr>
              <p:cNvPr id="11" name="Ink 10"/>
              <p:cNvPicPr/>
              <p:nvPr/>
            </p:nvPicPr>
            <p:blipFill>
              <a:blip r:embed="rId9"/>
              <a:stretch>
                <a:fillRect/>
              </a:stretch>
            </p:blipFill>
            <p:spPr>
              <a:xfrm>
                <a:off x="1800720" y="2478960"/>
                <a:ext cx="3495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p14:cNvContentPartPr/>
              <p14:nvPr/>
            </p14:nvContentPartPr>
            <p14:xfrm>
              <a:off x="3178440" y="2477160"/>
              <a:ext cx="388440" cy="202320"/>
            </p14:xfrm>
          </p:contentPart>
        </mc:Choice>
        <mc:Fallback xmlns="">
          <p:pic>
            <p:nvPicPr>
              <p:cNvPr id="12" name="Ink 11"/>
              <p:cNvPicPr/>
              <p:nvPr/>
            </p:nvPicPr>
            <p:blipFill>
              <a:blip r:embed="rId11"/>
              <a:stretch>
                <a:fillRect/>
              </a:stretch>
            </p:blipFill>
            <p:spPr>
              <a:xfrm>
                <a:off x="3175560" y="2474280"/>
                <a:ext cx="3938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p14:cNvContentPartPr/>
              <p14:nvPr/>
            </p14:nvContentPartPr>
            <p14:xfrm>
              <a:off x="4850280" y="2398320"/>
              <a:ext cx="562320" cy="334440"/>
            </p14:xfrm>
          </p:contentPart>
        </mc:Choice>
        <mc:Fallback xmlns="">
          <p:pic>
            <p:nvPicPr>
              <p:cNvPr id="13" name="Ink 12"/>
              <p:cNvPicPr/>
              <p:nvPr/>
            </p:nvPicPr>
            <p:blipFill>
              <a:blip r:embed="rId13"/>
              <a:stretch>
                <a:fillRect/>
              </a:stretch>
            </p:blipFill>
            <p:spPr>
              <a:xfrm>
                <a:off x="4847760" y="2394360"/>
                <a:ext cx="56880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6504480" y="2347200"/>
              <a:ext cx="301320" cy="243360"/>
            </p14:xfrm>
          </p:contentPart>
        </mc:Choice>
        <mc:Fallback xmlns="">
          <p:pic>
            <p:nvPicPr>
              <p:cNvPr id="14" name="Ink 13"/>
              <p:cNvPicPr/>
              <p:nvPr/>
            </p:nvPicPr>
            <p:blipFill>
              <a:blip r:embed="rId15"/>
              <a:stretch>
                <a:fillRect/>
              </a:stretch>
            </p:blipFill>
            <p:spPr>
              <a:xfrm>
                <a:off x="6500880" y="2343600"/>
                <a:ext cx="3085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p14:cNvContentPartPr/>
              <p14:nvPr/>
            </p14:nvContentPartPr>
            <p14:xfrm>
              <a:off x="6338880" y="2749680"/>
              <a:ext cx="1064160" cy="257400"/>
            </p14:xfrm>
          </p:contentPart>
        </mc:Choice>
        <mc:Fallback xmlns="">
          <p:pic>
            <p:nvPicPr>
              <p:cNvPr id="16" name="Ink 15"/>
              <p:cNvPicPr/>
              <p:nvPr/>
            </p:nvPicPr>
            <p:blipFill>
              <a:blip r:embed="rId17"/>
              <a:stretch>
                <a:fillRect/>
              </a:stretch>
            </p:blipFill>
            <p:spPr>
              <a:xfrm>
                <a:off x="6326640" y="2737080"/>
                <a:ext cx="10893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p14:cNvContentPartPr/>
              <p14:nvPr/>
            </p14:nvContentPartPr>
            <p14:xfrm>
              <a:off x="1630080" y="5916960"/>
              <a:ext cx="2367360" cy="516600"/>
            </p14:xfrm>
          </p:contentPart>
        </mc:Choice>
        <mc:Fallback xmlns="">
          <p:pic>
            <p:nvPicPr>
              <p:cNvPr id="18" name="Ink 17"/>
              <p:cNvPicPr/>
              <p:nvPr/>
            </p:nvPicPr>
            <p:blipFill>
              <a:blip r:embed="rId19"/>
              <a:stretch>
                <a:fillRect/>
              </a:stretch>
            </p:blipFill>
            <p:spPr>
              <a:xfrm>
                <a:off x="1627200" y="5909040"/>
                <a:ext cx="2374200" cy="530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p14:cNvContentPartPr/>
              <p14:nvPr/>
            </p14:nvContentPartPr>
            <p14:xfrm>
              <a:off x="3359160" y="5877360"/>
              <a:ext cx="747720" cy="500760"/>
            </p14:xfrm>
          </p:contentPart>
        </mc:Choice>
        <mc:Fallback xmlns="">
          <p:pic>
            <p:nvPicPr>
              <p:cNvPr id="19" name="Ink 18"/>
              <p:cNvPicPr/>
              <p:nvPr/>
            </p:nvPicPr>
            <p:blipFill>
              <a:blip r:embed="rId21"/>
              <a:stretch>
                <a:fillRect/>
              </a:stretch>
            </p:blipFill>
            <p:spPr>
              <a:xfrm>
                <a:off x="3356280" y="5870520"/>
                <a:ext cx="75456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p14:cNvContentPartPr/>
              <p14:nvPr/>
            </p14:nvContentPartPr>
            <p14:xfrm>
              <a:off x="4176360" y="5839200"/>
              <a:ext cx="35640" cy="456120"/>
            </p14:xfrm>
          </p:contentPart>
        </mc:Choice>
        <mc:Fallback xmlns="">
          <p:pic>
            <p:nvPicPr>
              <p:cNvPr id="20" name="Ink 19"/>
              <p:cNvPicPr/>
              <p:nvPr/>
            </p:nvPicPr>
            <p:blipFill>
              <a:blip r:embed="rId23"/>
              <a:stretch>
                <a:fillRect/>
              </a:stretch>
            </p:blipFill>
            <p:spPr>
              <a:xfrm>
                <a:off x="4167720" y="5831280"/>
                <a:ext cx="5076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p14:cNvContentPartPr/>
              <p14:nvPr/>
            </p14:nvContentPartPr>
            <p14:xfrm>
              <a:off x="4364280" y="5764320"/>
              <a:ext cx="937440" cy="675360"/>
            </p14:xfrm>
          </p:contentPart>
        </mc:Choice>
        <mc:Fallback xmlns="">
          <p:pic>
            <p:nvPicPr>
              <p:cNvPr id="21" name="Ink 20"/>
              <p:cNvPicPr/>
              <p:nvPr/>
            </p:nvPicPr>
            <p:blipFill>
              <a:blip r:embed="rId25"/>
              <a:stretch>
                <a:fillRect/>
              </a:stretch>
            </p:blipFill>
            <p:spPr>
              <a:xfrm>
                <a:off x="4357800" y="5754600"/>
                <a:ext cx="952920" cy="691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p14:cNvContentPartPr/>
              <p14:nvPr/>
            </p14:nvContentPartPr>
            <p14:xfrm>
              <a:off x="4070520" y="6428160"/>
              <a:ext cx="160920" cy="168480"/>
            </p14:xfrm>
          </p:contentPart>
        </mc:Choice>
        <mc:Fallback xmlns="">
          <p:pic>
            <p:nvPicPr>
              <p:cNvPr id="22" name="Ink 21"/>
              <p:cNvPicPr/>
              <p:nvPr/>
            </p:nvPicPr>
            <p:blipFill>
              <a:blip r:embed="rId27"/>
              <a:stretch>
                <a:fillRect/>
              </a:stretch>
            </p:blipFill>
            <p:spPr>
              <a:xfrm>
                <a:off x="4058280" y="6417000"/>
                <a:ext cx="1764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p14:cNvContentPartPr/>
              <p14:nvPr/>
            </p14:nvContentPartPr>
            <p14:xfrm>
              <a:off x="4483800" y="5756400"/>
              <a:ext cx="2644920" cy="757440"/>
            </p14:xfrm>
          </p:contentPart>
        </mc:Choice>
        <mc:Fallback xmlns="">
          <p:pic>
            <p:nvPicPr>
              <p:cNvPr id="23" name="Ink 22"/>
              <p:cNvPicPr/>
              <p:nvPr/>
            </p:nvPicPr>
            <p:blipFill>
              <a:blip r:embed="rId29"/>
              <a:stretch>
                <a:fillRect/>
              </a:stretch>
            </p:blipFill>
            <p:spPr>
              <a:xfrm>
                <a:off x="4479480" y="5745960"/>
                <a:ext cx="2653560" cy="774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Ink 25"/>
              <p14:cNvContentPartPr/>
              <p14:nvPr/>
            </p14:nvContentPartPr>
            <p14:xfrm>
              <a:off x="1370160" y="3292560"/>
              <a:ext cx="149880" cy="415440"/>
            </p14:xfrm>
          </p:contentPart>
        </mc:Choice>
        <mc:Fallback xmlns="">
          <p:pic>
            <p:nvPicPr>
              <p:cNvPr id="26" name="Ink 25"/>
              <p:cNvPicPr/>
              <p:nvPr/>
            </p:nvPicPr>
            <p:blipFill>
              <a:blip r:embed="rId31"/>
              <a:stretch>
                <a:fillRect/>
              </a:stretch>
            </p:blipFill>
            <p:spPr>
              <a:xfrm>
                <a:off x="1360432" y="3287160"/>
                <a:ext cx="163931"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3" name="Ink 42"/>
              <p14:cNvContentPartPr/>
              <p14:nvPr/>
            </p14:nvContentPartPr>
            <p14:xfrm>
              <a:off x="4542600" y="3209500"/>
              <a:ext cx="403920" cy="286920"/>
            </p14:xfrm>
          </p:contentPart>
        </mc:Choice>
        <mc:Fallback xmlns="">
          <p:pic>
            <p:nvPicPr>
              <p:cNvPr id="43" name="Ink 42"/>
              <p:cNvPicPr/>
              <p:nvPr/>
            </p:nvPicPr>
            <p:blipFill>
              <a:blip r:embed="rId33"/>
              <a:stretch>
                <a:fillRect/>
              </a:stretch>
            </p:blipFill>
            <p:spPr>
              <a:xfrm>
                <a:off x="4539360" y="3206260"/>
                <a:ext cx="41544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7" name="Ink 46"/>
              <p14:cNvContentPartPr/>
              <p14:nvPr/>
            </p14:nvContentPartPr>
            <p14:xfrm>
              <a:off x="5556000" y="3167740"/>
              <a:ext cx="594000" cy="407160"/>
            </p14:xfrm>
          </p:contentPart>
        </mc:Choice>
        <mc:Fallback xmlns="">
          <p:pic>
            <p:nvPicPr>
              <p:cNvPr id="47" name="Ink 46"/>
              <p:cNvPicPr/>
              <p:nvPr/>
            </p:nvPicPr>
            <p:blipFill>
              <a:blip r:embed="rId35"/>
              <a:stretch>
                <a:fillRect/>
              </a:stretch>
            </p:blipFill>
            <p:spPr>
              <a:xfrm>
                <a:off x="5552760" y="3158020"/>
                <a:ext cx="60660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8" name="Ink 47"/>
              <p14:cNvContentPartPr/>
              <p14:nvPr/>
            </p14:nvContentPartPr>
            <p14:xfrm>
              <a:off x="6888720" y="3143260"/>
              <a:ext cx="241560" cy="460800"/>
            </p14:xfrm>
          </p:contentPart>
        </mc:Choice>
        <mc:Fallback xmlns="">
          <p:pic>
            <p:nvPicPr>
              <p:cNvPr id="48" name="Ink 47"/>
              <p:cNvPicPr/>
              <p:nvPr/>
            </p:nvPicPr>
            <p:blipFill>
              <a:blip r:embed="rId37"/>
              <a:stretch>
                <a:fillRect/>
              </a:stretch>
            </p:blipFill>
            <p:spPr>
              <a:xfrm>
                <a:off x="6881520" y="3138580"/>
                <a:ext cx="25596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Ink 50"/>
              <p14:cNvContentPartPr/>
              <p14:nvPr/>
            </p14:nvContentPartPr>
            <p14:xfrm>
              <a:off x="1247160" y="4326940"/>
              <a:ext cx="41040" cy="1139040"/>
            </p14:xfrm>
          </p:contentPart>
        </mc:Choice>
        <mc:Fallback xmlns="">
          <p:pic>
            <p:nvPicPr>
              <p:cNvPr id="51" name="Ink 50"/>
              <p:cNvPicPr/>
              <p:nvPr/>
            </p:nvPicPr>
            <p:blipFill>
              <a:blip r:embed="rId39"/>
              <a:stretch>
                <a:fillRect/>
              </a:stretch>
            </p:blipFill>
            <p:spPr>
              <a:xfrm>
                <a:off x="1236720" y="4321540"/>
                <a:ext cx="55080" cy="1156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p14:cNvContentPartPr/>
              <p14:nvPr/>
            </p14:nvContentPartPr>
            <p14:xfrm>
              <a:off x="3343680" y="3293640"/>
              <a:ext cx="293880" cy="338400"/>
            </p14:xfrm>
          </p:contentPart>
        </mc:Choice>
        <mc:Fallback xmlns="">
          <p:pic>
            <p:nvPicPr>
              <p:cNvPr id="52" name="Ink 51"/>
              <p:cNvPicPr/>
              <p:nvPr/>
            </p:nvPicPr>
            <p:blipFill>
              <a:blip r:embed="rId41"/>
              <a:stretch>
                <a:fillRect/>
              </a:stretch>
            </p:blipFill>
            <p:spPr>
              <a:xfrm>
                <a:off x="3334676" y="3281400"/>
                <a:ext cx="307205"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4" name="Ink 53"/>
              <p14:cNvContentPartPr/>
              <p14:nvPr/>
            </p14:nvContentPartPr>
            <p14:xfrm>
              <a:off x="7240080" y="4230460"/>
              <a:ext cx="46440" cy="957600"/>
            </p14:xfrm>
          </p:contentPart>
        </mc:Choice>
        <mc:Fallback xmlns="">
          <p:pic>
            <p:nvPicPr>
              <p:cNvPr id="54" name="Ink 53"/>
              <p:cNvPicPr/>
              <p:nvPr/>
            </p:nvPicPr>
            <p:blipFill>
              <a:blip r:embed="rId43"/>
              <a:stretch>
                <a:fillRect/>
              </a:stretch>
            </p:blipFill>
            <p:spPr>
              <a:xfrm>
                <a:off x="7230000" y="4226500"/>
                <a:ext cx="62280" cy="973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7" name="Ink 56"/>
              <p14:cNvContentPartPr/>
              <p14:nvPr/>
            </p14:nvContentPartPr>
            <p14:xfrm>
              <a:off x="1179000" y="1543320"/>
              <a:ext cx="3491760" cy="1612540"/>
            </p14:xfrm>
          </p:contentPart>
        </mc:Choice>
        <mc:Fallback xmlns="">
          <p:pic>
            <p:nvPicPr>
              <p:cNvPr id="57" name="Ink 56"/>
              <p:cNvPicPr/>
              <p:nvPr/>
            </p:nvPicPr>
            <p:blipFill>
              <a:blip r:embed="rId45"/>
              <a:stretch>
                <a:fillRect/>
              </a:stretch>
            </p:blipFill>
            <p:spPr>
              <a:xfrm>
                <a:off x="1167840" y="1535039"/>
                <a:ext cx="3515521" cy="1633781"/>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8" name="Ink 57"/>
              <p14:cNvContentPartPr/>
              <p14:nvPr/>
            </p14:nvContentPartPr>
            <p14:xfrm>
              <a:off x="677160" y="3697200"/>
              <a:ext cx="8617800" cy="2250360"/>
            </p14:xfrm>
          </p:contentPart>
        </mc:Choice>
        <mc:Fallback xmlns="">
          <p:pic>
            <p:nvPicPr>
              <p:cNvPr id="58" name="Ink 57"/>
              <p:cNvPicPr/>
              <p:nvPr/>
            </p:nvPicPr>
            <p:blipFill>
              <a:blip r:embed="rId47"/>
              <a:stretch>
                <a:fillRect/>
              </a:stretch>
            </p:blipFill>
            <p:spPr>
              <a:xfrm>
                <a:off x="666360" y="3681000"/>
                <a:ext cx="8631480" cy="2277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0" name="Ink 59"/>
              <p14:cNvContentPartPr/>
              <p14:nvPr/>
            </p14:nvContentPartPr>
            <p14:xfrm>
              <a:off x="1803360" y="4333780"/>
              <a:ext cx="778680" cy="1011960"/>
            </p14:xfrm>
          </p:contentPart>
        </mc:Choice>
        <mc:Fallback xmlns="">
          <p:pic>
            <p:nvPicPr>
              <p:cNvPr id="60" name="Ink 59"/>
              <p:cNvPicPr/>
              <p:nvPr/>
            </p:nvPicPr>
            <p:blipFill>
              <a:blip r:embed="rId49"/>
              <a:stretch>
                <a:fillRect/>
              </a:stretch>
            </p:blipFill>
            <p:spPr>
              <a:xfrm>
                <a:off x="1796880" y="4327300"/>
                <a:ext cx="792720" cy="1032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1" name="Ink 60"/>
              <p14:cNvContentPartPr/>
              <p14:nvPr/>
            </p14:nvContentPartPr>
            <p14:xfrm>
              <a:off x="2991720" y="4265380"/>
              <a:ext cx="35640" cy="1103040"/>
            </p14:xfrm>
          </p:contentPart>
        </mc:Choice>
        <mc:Fallback xmlns="">
          <p:pic>
            <p:nvPicPr>
              <p:cNvPr id="61" name="Ink 60"/>
              <p:cNvPicPr/>
              <p:nvPr/>
            </p:nvPicPr>
            <p:blipFill>
              <a:blip r:embed="rId51"/>
              <a:stretch>
                <a:fillRect/>
              </a:stretch>
            </p:blipFill>
            <p:spPr>
              <a:xfrm>
                <a:off x="2980920" y="4261420"/>
                <a:ext cx="51480" cy="1118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4" name="Ink 63"/>
              <p14:cNvContentPartPr/>
              <p14:nvPr/>
            </p14:nvContentPartPr>
            <p14:xfrm>
              <a:off x="3430560" y="4178980"/>
              <a:ext cx="691560" cy="1126800"/>
            </p14:xfrm>
          </p:contentPart>
        </mc:Choice>
        <mc:Fallback xmlns="">
          <p:pic>
            <p:nvPicPr>
              <p:cNvPr id="64" name="Ink 63"/>
              <p:cNvPicPr/>
              <p:nvPr/>
            </p:nvPicPr>
            <p:blipFill>
              <a:blip r:embed="rId53"/>
              <a:stretch>
                <a:fillRect/>
              </a:stretch>
            </p:blipFill>
            <p:spPr>
              <a:xfrm>
                <a:off x="3424800" y="4175380"/>
                <a:ext cx="707760" cy="1140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5" name="Ink 64"/>
              <p14:cNvContentPartPr/>
              <p14:nvPr/>
            </p14:nvContentPartPr>
            <p14:xfrm>
              <a:off x="4314360" y="4183300"/>
              <a:ext cx="645480" cy="1218600"/>
            </p14:xfrm>
          </p:contentPart>
        </mc:Choice>
        <mc:Fallback xmlns="">
          <p:pic>
            <p:nvPicPr>
              <p:cNvPr id="65" name="Ink 64"/>
              <p:cNvPicPr/>
              <p:nvPr/>
            </p:nvPicPr>
            <p:blipFill>
              <a:blip r:embed="rId55"/>
              <a:stretch>
                <a:fillRect/>
              </a:stretch>
            </p:blipFill>
            <p:spPr>
              <a:xfrm>
                <a:off x="4301760" y="4179700"/>
                <a:ext cx="663480" cy="1234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8" name="Ink 67"/>
              <p14:cNvContentPartPr/>
              <p14:nvPr/>
            </p14:nvContentPartPr>
            <p14:xfrm>
              <a:off x="5423160" y="4164220"/>
              <a:ext cx="44280" cy="1098000"/>
            </p14:xfrm>
          </p:contentPart>
        </mc:Choice>
        <mc:Fallback xmlns="">
          <p:pic>
            <p:nvPicPr>
              <p:cNvPr id="68" name="Ink 67"/>
              <p:cNvPicPr/>
              <p:nvPr/>
            </p:nvPicPr>
            <p:blipFill>
              <a:blip r:embed="rId57"/>
              <a:stretch>
                <a:fillRect/>
              </a:stretch>
            </p:blipFill>
            <p:spPr>
              <a:xfrm>
                <a:off x="5413800" y="4158820"/>
                <a:ext cx="64080" cy="1113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9" name="Ink 68"/>
              <p14:cNvContentPartPr/>
              <p14:nvPr/>
            </p14:nvContentPartPr>
            <p14:xfrm>
              <a:off x="5799720" y="4149460"/>
              <a:ext cx="1001880" cy="1069920"/>
            </p14:xfrm>
          </p:contentPart>
        </mc:Choice>
        <mc:Fallback xmlns="">
          <p:pic>
            <p:nvPicPr>
              <p:cNvPr id="69" name="Ink 68"/>
              <p:cNvPicPr/>
              <p:nvPr/>
            </p:nvPicPr>
            <p:blipFill>
              <a:blip r:embed="rId59"/>
              <a:stretch>
                <a:fillRect/>
              </a:stretch>
            </p:blipFill>
            <p:spPr>
              <a:xfrm>
                <a:off x="5796120" y="4137940"/>
                <a:ext cx="1012320" cy="1085040"/>
              </a:xfrm>
              <a:prstGeom prst="rect">
                <a:avLst/>
              </a:prstGeom>
            </p:spPr>
          </p:pic>
        </mc:Fallback>
      </mc:AlternateContent>
    </p:spTree>
    <p:extLst>
      <p:ext uri="{BB962C8B-B14F-4D97-AF65-F5344CB8AC3E}">
        <p14:creationId xmlns:p14="http://schemas.microsoft.com/office/powerpoint/2010/main" val="4267832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riane501_2"/>
          <p:cNvPicPr>
            <a:picLocks noChangeAspect="1" noChangeArrowheads="1"/>
          </p:cNvPicPr>
          <p:nvPr/>
        </p:nvPicPr>
        <p:blipFill rotWithShape="1">
          <a:blip r:embed="rId3"/>
          <a:srcRect b="22747"/>
          <a:stretch/>
        </p:blipFill>
        <p:spPr bwMode="auto">
          <a:xfrm>
            <a:off x="3371850" y="0"/>
            <a:ext cx="5772150" cy="6858000"/>
          </a:xfrm>
          <a:prstGeom prst="rect">
            <a:avLst/>
          </a:prstGeom>
          <a:noFill/>
        </p:spPr>
      </p:pic>
      <p:pic>
        <p:nvPicPr>
          <p:cNvPr id="5" name="Picture 3" descr="ariane501_3"/>
          <p:cNvPicPr>
            <a:picLocks noChangeAspect="1" noChangeArrowheads="1"/>
          </p:cNvPicPr>
          <p:nvPr/>
        </p:nvPicPr>
        <p:blipFill rotWithShape="1">
          <a:blip r:embed="rId4"/>
          <a:srcRect l="19723" t="22747"/>
          <a:stretch/>
        </p:blipFill>
        <p:spPr bwMode="auto">
          <a:xfrm>
            <a:off x="0" y="0"/>
            <a:ext cx="4679576" cy="6858000"/>
          </a:xfrm>
          <a:prstGeom prst="rect">
            <a:avLst/>
          </a:prstGeom>
          <a:solidFill>
            <a:schemeClr val="bg1"/>
          </a:solidFill>
        </p:spPr>
      </p:pic>
      <p:sp>
        <p:nvSpPr>
          <p:cNvPr id="6" name="Text Box 4"/>
          <p:cNvSpPr txBox="1">
            <a:spLocks noChangeArrowheads="1"/>
          </p:cNvSpPr>
          <p:nvPr/>
        </p:nvSpPr>
        <p:spPr bwMode="auto">
          <a:xfrm>
            <a:off x="228600" y="304800"/>
            <a:ext cx="4257897" cy="830997"/>
          </a:xfrm>
          <a:prstGeom prst="rect">
            <a:avLst/>
          </a:prstGeom>
          <a:noFill/>
          <a:ln w="12700" cap="sq">
            <a:noFill/>
            <a:miter lim="800000"/>
            <a:headEnd type="none" w="sm" len="sm"/>
            <a:tailEnd type="none" w="sm" len="sm"/>
          </a:ln>
          <a:effectLst/>
        </p:spPr>
        <p:txBody>
          <a:bodyPr wrap="none">
            <a:spAutoFit/>
          </a:bodyPr>
          <a:lstStyle/>
          <a:p>
            <a:pPr eaLnBrk="0" fontAlgn="auto" hangingPunct="0">
              <a:spcBef>
                <a:spcPts val="0"/>
              </a:spcBef>
              <a:spcAft>
                <a:spcPts val="0"/>
              </a:spcAft>
            </a:pPr>
            <a:r>
              <a:rPr lang="en-US" dirty="0" smtClean="0">
                <a:solidFill>
                  <a:prstClr val="white"/>
                </a:solidFill>
                <a:latin typeface="Calibri"/>
              </a:rPr>
              <a:t>French </a:t>
            </a:r>
            <a:r>
              <a:rPr lang="en-US" dirty="0">
                <a:solidFill>
                  <a:prstClr val="white"/>
                </a:solidFill>
                <a:latin typeface="Calibri"/>
              </a:rPr>
              <a:t>Guyana, June 4, </a:t>
            </a:r>
            <a:r>
              <a:rPr lang="en-US" dirty="0" smtClean="0">
                <a:solidFill>
                  <a:prstClr val="white"/>
                </a:solidFill>
                <a:latin typeface="Calibri"/>
              </a:rPr>
              <a:t>1996</a:t>
            </a:r>
          </a:p>
          <a:p>
            <a:pPr eaLnBrk="0" fontAlgn="auto" hangingPunct="0">
              <a:spcBef>
                <a:spcPts val="0"/>
              </a:spcBef>
              <a:spcAft>
                <a:spcPts val="0"/>
              </a:spcAft>
            </a:pPr>
            <a:r>
              <a:rPr lang="en-US" dirty="0" smtClean="0">
                <a:solidFill>
                  <a:prstClr val="white"/>
                </a:solidFill>
                <a:latin typeface="Calibri"/>
              </a:rPr>
              <a:t>t = 0 sec</a:t>
            </a:r>
            <a:endParaRPr lang="en-US" dirty="0">
              <a:solidFill>
                <a:prstClr val="white"/>
              </a:solidFill>
              <a:latin typeface="Calibri"/>
            </a:endParaRPr>
          </a:p>
        </p:txBody>
      </p:sp>
      <p:sp>
        <p:nvSpPr>
          <p:cNvPr id="7" name="Text Box 5"/>
          <p:cNvSpPr txBox="1">
            <a:spLocks noChangeArrowheads="1"/>
          </p:cNvSpPr>
          <p:nvPr/>
        </p:nvSpPr>
        <p:spPr bwMode="auto">
          <a:xfrm>
            <a:off x="4638364" y="2396613"/>
            <a:ext cx="4004622" cy="830997"/>
          </a:xfrm>
          <a:prstGeom prst="rect">
            <a:avLst/>
          </a:prstGeom>
          <a:noFill/>
          <a:ln w="12700" cap="sq">
            <a:noFill/>
            <a:miter lim="800000"/>
            <a:headEnd type="none" w="sm" len="sm"/>
            <a:tailEnd type="none" w="sm" len="sm"/>
          </a:ln>
          <a:effectLst/>
        </p:spPr>
        <p:txBody>
          <a:bodyPr wrap="none">
            <a:spAutoFit/>
          </a:bodyPr>
          <a:lstStyle/>
          <a:p>
            <a:pPr eaLnBrk="0" fontAlgn="auto" hangingPunct="0">
              <a:spcBef>
                <a:spcPts val="0"/>
              </a:spcBef>
              <a:spcAft>
                <a:spcPts val="0"/>
              </a:spcAft>
            </a:pPr>
            <a:r>
              <a:rPr lang="en-US" dirty="0" smtClean="0">
                <a:solidFill>
                  <a:prstClr val="white"/>
                </a:solidFill>
                <a:latin typeface="Calibri"/>
              </a:rPr>
              <a:t>t = 40 sec</a:t>
            </a:r>
          </a:p>
          <a:p>
            <a:pPr eaLnBrk="0" fontAlgn="auto" hangingPunct="0">
              <a:spcBef>
                <a:spcPts val="0"/>
              </a:spcBef>
              <a:spcAft>
                <a:spcPts val="0"/>
              </a:spcAft>
            </a:pPr>
            <a:r>
              <a:rPr lang="en-US" dirty="0" smtClean="0">
                <a:solidFill>
                  <a:prstClr val="white"/>
                </a:solidFill>
                <a:latin typeface="Calibri"/>
              </a:rPr>
              <a:t>$</a:t>
            </a:r>
            <a:r>
              <a:rPr lang="en-US" dirty="0">
                <a:solidFill>
                  <a:prstClr val="white"/>
                </a:solidFill>
                <a:latin typeface="Calibri"/>
              </a:rPr>
              <a:t>800 million software failure</a:t>
            </a:r>
          </a:p>
        </p:txBody>
      </p:sp>
      <p:sp>
        <p:nvSpPr>
          <p:cNvPr id="8" name="Rectangle 7"/>
          <p:cNvSpPr/>
          <p:nvPr/>
        </p:nvSpPr>
        <p:spPr>
          <a:xfrm>
            <a:off x="0" y="6211669"/>
            <a:ext cx="3647152" cy="646331"/>
          </a:xfrm>
          <a:prstGeom prst="rect">
            <a:avLst/>
          </a:prstGeom>
        </p:spPr>
        <p:txBody>
          <a:bodyPr wrap="none">
            <a:spAutoFit/>
          </a:bodyPr>
          <a:lstStyle/>
          <a:p>
            <a:pPr algn="ctr" eaLnBrk="0" fontAlgn="auto" hangingPunct="0">
              <a:spcBef>
                <a:spcPts val="0"/>
              </a:spcBef>
              <a:spcAft>
                <a:spcPts val="0"/>
              </a:spcAft>
            </a:pPr>
            <a:r>
              <a:rPr lang="en-US" sz="3600" b="1" dirty="0" smtClean="0">
                <a:solidFill>
                  <a:prstClr val="white"/>
                </a:solidFill>
                <a:latin typeface="Calibri"/>
              </a:rPr>
              <a:t>Space Missions</a:t>
            </a:r>
          </a:p>
        </p:txBody>
      </p:sp>
    </p:spTree>
    <p:extLst>
      <p:ext uri="{BB962C8B-B14F-4D97-AF65-F5344CB8AC3E}">
        <p14:creationId xmlns:p14="http://schemas.microsoft.com/office/powerpoint/2010/main" val="10578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Arithmetic </a:t>
            </a:r>
            <a:r>
              <a:rPr lang="en-US" b="1" dirty="0" smtClean="0"/>
              <a:t>Overflow</a:t>
            </a:r>
            <a:endParaRPr lang="en-US" dirty="0"/>
          </a:p>
        </p:txBody>
      </p:sp>
      <p:sp>
        <p:nvSpPr>
          <p:cNvPr id="4" name="Content Placeholder 3"/>
          <p:cNvSpPr>
            <a:spLocks noGrp="1"/>
          </p:cNvSpPr>
          <p:nvPr>
            <p:ph idx="1"/>
          </p:nvPr>
        </p:nvSpPr>
        <p:spPr>
          <a:xfrm>
            <a:off x="457200" y="2713037"/>
            <a:ext cx="8382000" cy="3001963"/>
          </a:xfrm>
        </p:spPr>
        <p:txBody>
          <a:bodyPr>
            <a:normAutofit/>
          </a:bodyPr>
          <a:lstStyle/>
          <a:p>
            <a:pPr marL="0" indent="0">
              <a:buNone/>
            </a:pPr>
            <a:r>
              <a:rPr lang="en-US" sz="1600" dirty="0">
                <a:solidFill>
                  <a:srgbClr val="0070C0"/>
                </a:solidFill>
              </a:rPr>
              <a:t>L_M_BV_32 := TBD.T_ENTIER_32S ((1.0/C_M_LSB_BV) * </a:t>
            </a:r>
            <a:r>
              <a:rPr lang="en-US" sz="1600" dirty="0" smtClean="0">
                <a:solidFill>
                  <a:srgbClr val="0070C0"/>
                </a:solidFill>
              </a:rPr>
              <a:t>G_M_INFO_DERIVE(T_ALG.E_BV</a:t>
            </a:r>
            <a:r>
              <a:rPr lang="en-US" sz="1600" dirty="0">
                <a:solidFill>
                  <a:srgbClr val="0070C0"/>
                </a:solidFill>
              </a:rPr>
              <a:t>)); </a:t>
            </a:r>
            <a:endParaRPr lang="en-US" sz="1600" dirty="0" smtClean="0">
              <a:solidFill>
                <a:srgbClr val="0070C0"/>
              </a:solidFill>
            </a:endParaRPr>
          </a:p>
          <a:p>
            <a:pPr marL="0" indent="0">
              <a:buNone/>
            </a:pPr>
            <a:r>
              <a:rPr lang="en-US" sz="1600" b="1" dirty="0" smtClean="0">
                <a:solidFill>
                  <a:srgbClr val="0070C0"/>
                </a:solidFill>
              </a:rPr>
              <a:t>if</a:t>
            </a:r>
            <a:r>
              <a:rPr lang="en-US" sz="1600" dirty="0" smtClean="0">
                <a:solidFill>
                  <a:srgbClr val="0070C0"/>
                </a:solidFill>
              </a:rPr>
              <a:t> </a:t>
            </a:r>
            <a:r>
              <a:rPr lang="en-US" sz="1600" dirty="0">
                <a:solidFill>
                  <a:srgbClr val="0070C0"/>
                </a:solidFill>
              </a:rPr>
              <a:t>L_M_BV_32 &gt; 32767 </a:t>
            </a:r>
            <a:r>
              <a:rPr lang="en-US" sz="1600" b="1" dirty="0">
                <a:solidFill>
                  <a:srgbClr val="0070C0"/>
                </a:solidFill>
              </a:rPr>
              <a:t>then </a:t>
            </a:r>
            <a:endParaRPr lang="en-US" sz="1600" b="1" dirty="0" smtClean="0">
              <a:solidFill>
                <a:srgbClr val="0070C0"/>
              </a:solidFill>
            </a:endParaRPr>
          </a:p>
          <a:p>
            <a:pPr marL="0" indent="0">
              <a:buNone/>
            </a:pPr>
            <a:r>
              <a:rPr lang="en-US" sz="1600" dirty="0">
                <a:solidFill>
                  <a:srgbClr val="0070C0"/>
                </a:solidFill>
              </a:rPr>
              <a:t> </a:t>
            </a:r>
            <a:r>
              <a:rPr lang="en-US" sz="1600" dirty="0" smtClean="0">
                <a:solidFill>
                  <a:srgbClr val="0070C0"/>
                </a:solidFill>
              </a:rPr>
              <a:t> P_M_DERIVE(T_ALG.E_BV</a:t>
            </a:r>
            <a:r>
              <a:rPr lang="en-US" sz="1600" dirty="0">
                <a:solidFill>
                  <a:srgbClr val="0070C0"/>
                </a:solidFill>
              </a:rPr>
              <a:t>) := 16#7FFF#; </a:t>
            </a:r>
            <a:endParaRPr lang="en-US" sz="1600" dirty="0" smtClean="0">
              <a:solidFill>
                <a:srgbClr val="0070C0"/>
              </a:solidFill>
            </a:endParaRPr>
          </a:p>
          <a:p>
            <a:pPr marL="0" indent="0">
              <a:buNone/>
            </a:pPr>
            <a:r>
              <a:rPr lang="en-US" sz="1600" b="1" dirty="0" err="1" smtClean="0">
                <a:solidFill>
                  <a:srgbClr val="0070C0"/>
                </a:solidFill>
              </a:rPr>
              <a:t>elsif</a:t>
            </a:r>
            <a:r>
              <a:rPr lang="en-US" sz="1600" b="1" dirty="0" smtClean="0">
                <a:solidFill>
                  <a:srgbClr val="0070C0"/>
                </a:solidFill>
              </a:rPr>
              <a:t> </a:t>
            </a:r>
            <a:r>
              <a:rPr lang="en-US" sz="1600" dirty="0">
                <a:solidFill>
                  <a:srgbClr val="0070C0"/>
                </a:solidFill>
              </a:rPr>
              <a:t>L_M_BV_32 &lt; -32768 then </a:t>
            </a:r>
            <a:endParaRPr lang="en-US" sz="1600" dirty="0" smtClean="0">
              <a:solidFill>
                <a:srgbClr val="0070C0"/>
              </a:solidFill>
            </a:endParaRPr>
          </a:p>
          <a:p>
            <a:pPr marL="0" indent="0">
              <a:buNone/>
            </a:pPr>
            <a:r>
              <a:rPr lang="en-US" sz="1600" dirty="0">
                <a:solidFill>
                  <a:srgbClr val="0070C0"/>
                </a:solidFill>
              </a:rPr>
              <a:t> </a:t>
            </a:r>
            <a:r>
              <a:rPr lang="en-US" sz="1600" dirty="0" smtClean="0">
                <a:solidFill>
                  <a:srgbClr val="0070C0"/>
                </a:solidFill>
              </a:rPr>
              <a:t> P_M_DERIVE(T_ALG.E_BV</a:t>
            </a:r>
            <a:r>
              <a:rPr lang="en-US" sz="1600" dirty="0">
                <a:solidFill>
                  <a:srgbClr val="0070C0"/>
                </a:solidFill>
              </a:rPr>
              <a:t>) := 16#8000#; </a:t>
            </a:r>
            <a:endParaRPr lang="en-US" sz="1600" dirty="0" smtClean="0">
              <a:solidFill>
                <a:srgbClr val="0070C0"/>
              </a:solidFill>
            </a:endParaRPr>
          </a:p>
          <a:p>
            <a:pPr marL="0" indent="0">
              <a:buNone/>
            </a:pPr>
            <a:r>
              <a:rPr lang="en-US" sz="1600" b="1" dirty="0" smtClean="0">
                <a:solidFill>
                  <a:srgbClr val="0070C0"/>
                </a:solidFill>
              </a:rPr>
              <a:t>else </a:t>
            </a:r>
          </a:p>
          <a:p>
            <a:pPr marL="0" indent="0">
              <a:buNone/>
            </a:pPr>
            <a:r>
              <a:rPr lang="en-US" sz="1600" dirty="0">
                <a:solidFill>
                  <a:srgbClr val="0070C0"/>
                </a:solidFill>
              </a:rPr>
              <a:t> </a:t>
            </a:r>
            <a:r>
              <a:rPr lang="en-US" sz="1600" dirty="0" smtClean="0">
                <a:solidFill>
                  <a:srgbClr val="0070C0"/>
                </a:solidFill>
              </a:rPr>
              <a:t> P_M_DERIVE(T_ALG.E_BV</a:t>
            </a:r>
            <a:r>
              <a:rPr lang="en-US" sz="1600" dirty="0">
                <a:solidFill>
                  <a:srgbClr val="0070C0"/>
                </a:solidFill>
              </a:rPr>
              <a:t>) := UC_16S_EN_16NS(TDB.T_ENTIER_16S(L_M_BV_32)); </a:t>
            </a:r>
            <a:endParaRPr lang="en-US" sz="1600" dirty="0" smtClean="0">
              <a:solidFill>
                <a:srgbClr val="0070C0"/>
              </a:solidFill>
            </a:endParaRPr>
          </a:p>
          <a:p>
            <a:pPr marL="0" indent="0">
              <a:buNone/>
            </a:pPr>
            <a:r>
              <a:rPr lang="en-US" sz="1600" b="1" dirty="0" smtClean="0">
                <a:solidFill>
                  <a:srgbClr val="0070C0"/>
                </a:solidFill>
              </a:rPr>
              <a:t>end </a:t>
            </a:r>
            <a:r>
              <a:rPr lang="en-US" sz="1600" b="1" dirty="0">
                <a:solidFill>
                  <a:srgbClr val="0070C0"/>
                </a:solidFill>
              </a:rPr>
              <a:t>if</a:t>
            </a:r>
            <a:r>
              <a:rPr lang="en-US" sz="1600" dirty="0">
                <a:solidFill>
                  <a:srgbClr val="0070C0"/>
                </a:solidFill>
              </a:rPr>
              <a:t>; </a:t>
            </a:r>
            <a:endParaRPr lang="en-US" sz="1600" dirty="0" smtClean="0">
              <a:solidFill>
                <a:srgbClr val="0070C0"/>
              </a:solidFill>
            </a:endParaRPr>
          </a:p>
          <a:p>
            <a:pPr marL="0" indent="0">
              <a:buNone/>
            </a:pPr>
            <a:r>
              <a:rPr lang="en-US" sz="1600" dirty="0" smtClean="0">
                <a:solidFill>
                  <a:srgbClr val="0070C0"/>
                </a:solidFill>
              </a:rPr>
              <a:t>P_M_DERIVE(T_ALG.E_BH</a:t>
            </a:r>
            <a:r>
              <a:rPr lang="en-US" sz="1600" dirty="0">
                <a:solidFill>
                  <a:srgbClr val="0070C0"/>
                </a:solidFill>
              </a:rPr>
              <a:t>) := </a:t>
            </a:r>
            <a:endParaRPr lang="en-US" sz="1600" dirty="0" smtClean="0">
              <a:solidFill>
                <a:srgbClr val="0070C0"/>
              </a:solidFill>
            </a:endParaRPr>
          </a:p>
          <a:p>
            <a:pPr marL="0" indent="0">
              <a:buNone/>
            </a:pPr>
            <a:r>
              <a:rPr lang="en-US" sz="1600" dirty="0" smtClean="0">
                <a:solidFill>
                  <a:srgbClr val="0070C0"/>
                </a:solidFill>
              </a:rPr>
              <a:t>  UC_16S_EN_16NS </a:t>
            </a:r>
            <a:r>
              <a:rPr lang="en-US" sz="1600" dirty="0">
                <a:solidFill>
                  <a:srgbClr val="0070C0"/>
                </a:solidFill>
              </a:rPr>
              <a:t>(TDB.T_ENTIER_16S ((1.0/C_M_LSB_BH</a:t>
            </a:r>
            <a:r>
              <a:rPr lang="en-US" sz="1600" dirty="0" smtClean="0">
                <a:solidFill>
                  <a:srgbClr val="0070C0"/>
                </a:solidFill>
              </a:rPr>
              <a:t>)*G_M_INFO_DERIVE(T_ALG.E_BH</a:t>
            </a:r>
            <a:r>
              <a:rPr lang="en-US" sz="1600" dirty="0">
                <a:solidFill>
                  <a:srgbClr val="0070C0"/>
                </a:solidFill>
              </a:rPr>
              <a:t>)));</a:t>
            </a:r>
          </a:p>
        </p:txBody>
      </p:sp>
      <p:sp>
        <p:nvSpPr>
          <p:cNvPr id="7" name="TextBox 6"/>
          <p:cNvSpPr txBox="1"/>
          <p:nvPr/>
        </p:nvSpPr>
        <p:spPr>
          <a:xfrm>
            <a:off x="228600" y="1676400"/>
            <a:ext cx="8915400" cy="1015663"/>
          </a:xfrm>
          <a:prstGeom prst="rect">
            <a:avLst/>
          </a:prstGeom>
          <a:noFill/>
        </p:spPr>
        <p:txBody>
          <a:bodyPr wrap="square" rtlCol="0">
            <a:spAutoFit/>
          </a:bodyPr>
          <a:lstStyle/>
          <a:p>
            <a:pPr fontAlgn="auto">
              <a:spcBef>
                <a:spcPts val="0"/>
              </a:spcBef>
              <a:spcAft>
                <a:spcPts val="0"/>
              </a:spcAft>
            </a:pPr>
            <a:r>
              <a:rPr lang="en-US" sz="2000" dirty="0" smtClean="0">
                <a:solidFill>
                  <a:prstClr val="black"/>
                </a:solidFill>
                <a:latin typeface="Calibri"/>
              </a:rPr>
              <a:t>According </a:t>
            </a:r>
            <a:r>
              <a:rPr lang="en-US" sz="2000" dirty="0">
                <a:solidFill>
                  <a:prstClr val="black"/>
                </a:solidFill>
                <a:latin typeface="Calibri"/>
              </a:rPr>
              <a:t>to a presentation by Jean-Jacques Levy (who was part of the team who </a:t>
            </a:r>
            <a:endParaRPr lang="en-US" sz="2000" dirty="0" smtClean="0">
              <a:solidFill>
                <a:prstClr val="black"/>
              </a:solidFill>
              <a:latin typeface="Calibri"/>
            </a:endParaRPr>
          </a:p>
          <a:p>
            <a:pPr fontAlgn="auto">
              <a:spcBef>
                <a:spcPts val="0"/>
              </a:spcBef>
              <a:spcAft>
                <a:spcPts val="0"/>
              </a:spcAft>
            </a:pPr>
            <a:r>
              <a:rPr lang="en-US" sz="2000" dirty="0" smtClean="0">
                <a:solidFill>
                  <a:prstClr val="black"/>
                </a:solidFill>
                <a:latin typeface="Calibri"/>
              </a:rPr>
              <a:t>searched </a:t>
            </a:r>
            <a:r>
              <a:rPr lang="en-US" sz="2000" dirty="0">
                <a:solidFill>
                  <a:prstClr val="black"/>
                </a:solidFill>
                <a:latin typeface="Calibri"/>
              </a:rPr>
              <a:t>for the source of the problem), the source code in </a:t>
            </a:r>
            <a:r>
              <a:rPr lang="en-US" sz="2000" dirty="0">
                <a:solidFill>
                  <a:prstClr val="black"/>
                </a:solidFill>
                <a:latin typeface="Calibri"/>
                <a:hlinkClick r:id="rId2" tooltip="Ada (programming language)"/>
              </a:rPr>
              <a:t>Ada</a:t>
            </a:r>
            <a:r>
              <a:rPr lang="en-US" sz="2000" dirty="0">
                <a:solidFill>
                  <a:prstClr val="black"/>
                </a:solidFill>
                <a:latin typeface="Calibri"/>
              </a:rPr>
              <a:t> that caused </a:t>
            </a:r>
            <a:r>
              <a:rPr lang="en-US" sz="2000" dirty="0" smtClean="0">
                <a:solidFill>
                  <a:prstClr val="black"/>
                </a:solidFill>
                <a:latin typeface="Calibri"/>
              </a:rPr>
              <a:t>the </a:t>
            </a:r>
            <a:r>
              <a:rPr lang="en-US" sz="2000" dirty="0">
                <a:solidFill>
                  <a:prstClr val="black"/>
                </a:solidFill>
                <a:latin typeface="Calibri"/>
              </a:rPr>
              <a:t>problem </a:t>
            </a:r>
            <a:r>
              <a:rPr lang="en-US" sz="2000" dirty="0" smtClean="0">
                <a:solidFill>
                  <a:prstClr val="black"/>
                </a:solidFill>
                <a:latin typeface="Calibri"/>
              </a:rPr>
              <a:t>was </a:t>
            </a:r>
            <a:r>
              <a:rPr lang="en-US" sz="2000" dirty="0">
                <a:solidFill>
                  <a:prstClr val="black"/>
                </a:solidFill>
                <a:latin typeface="Calibri"/>
              </a:rPr>
              <a:t>as </a:t>
            </a:r>
            <a:r>
              <a:rPr lang="en-US" sz="2000" dirty="0" smtClean="0">
                <a:solidFill>
                  <a:prstClr val="black"/>
                </a:solidFill>
                <a:latin typeface="Calibri"/>
              </a:rPr>
              <a:t>follows:</a:t>
            </a:r>
            <a:endParaRPr lang="en-US" sz="2000" dirty="0">
              <a:solidFill>
                <a:prstClr val="black"/>
              </a:solidFill>
              <a:latin typeface="Calibri"/>
            </a:endParaRPr>
          </a:p>
        </p:txBody>
      </p:sp>
      <p:sp>
        <p:nvSpPr>
          <p:cNvPr id="8" name="Rectangle 7"/>
          <p:cNvSpPr/>
          <p:nvPr/>
        </p:nvSpPr>
        <p:spPr>
          <a:xfrm>
            <a:off x="2209800" y="6096000"/>
            <a:ext cx="6781800" cy="461665"/>
          </a:xfrm>
          <a:prstGeom prst="rect">
            <a:avLst/>
          </a:prstGeom>
        </p:spPr>
        <p:txBody>
          <a:bodyPr wrap="square">
            <a:spAutoFit/>
          </a:bodyPr>
          <a:lstStyle/>
          <a:p>
            <a:pPr fontAlgn="auto">
              <a:spcBef>
                <a:spcPts val="0"/>
              </a:spcBef>
              <a:spcAft>
                <a:spcPts val="0"/>
              </a:spcAft>
            </a:pPr>
            <a:r>
              <a:rPr lang="en-US" dirty="0">
                <a:solidFill>
                  <a:prstClr val="black"/>
                </a:solidFill>
                <a:latin typeface="Calibri"/>
                <a:hlinkClick r:id="rId3"/>
              </a:rPr>
              <a:t>http://en.wikipedia.org/wiki/Ariane_5_Flight_501</a:t>
            </a:r>
            <a:endParaRPr lang="en-US" dirty="0">
              <a:solidFill>
                <a:prstClr val="black"/>
              </a:solidFill>
              <a:latin typeface="Calibri"/>
            </a:endParaRPr>
          </a:p>
        </p:txBody>
      </p:sp>
    </p:spTree>
    <p:extLst>
      <p:ext uri="{BB962C8B-B14F-4D97-AF65-F5344CB8AC3E}">
        <p14:creationId xmlns:p14="http://schemas.microsoft.com/office/powerpoint/2010/main" val="1636963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609600" y="0"/>
            <a:ext cx="9753600" cy="7315200"/>
          </a:xfrm>
          <a:prstGeom prst="rect">
            <a:avLst/>
          </a:prstGeom>
          <a:noFill/>
          <a:ln w="9525">
            <a:noFill/>
            <a:miter lim="800000"/>
            <a:headEnd/>
            <a:tailEnd/>
          </a:ln>
          <a:effectLst/>
        </p:spPr>
      </p:pic>
      <p:sp>
        <p:nvSpPr>
          <p:cNvPr id="3" name="Rectangle 2"/>
          <p:cNvSpPr/>
          <p:nvPr/>
        </p:nvSpPr>
        <p:spPr>
          <a:xfrm>
            <a:off x="0" y="6329653"/>
            <a:ext cx="9144000" cy="584775"/>
          </a:xfrm>
          <a:prstGeom prst="rect">
            <a:avLst/>
          </a:prstGeom>
          <a:solidFill>
            <a:schemeClr val="tx1"/>
          </a:solidFill>
        </p:spPr>
        <p:txBody>
          <a:bodyPr wrap="square">
            <a:spAutoFit/>
          </a:bodyPr>
          <a:lstStyle/>
          <a:p>
            <a:pPr eaLnBrk="0" fontAlgn="auto" hangingPunct="0">
              <a:spcBef>
                <a:spcPts val="0"/>
              </a:spcBef>
              <a:spcAft>
                <a:spcPts val="0"/>
              </a:spcAft>
            </a:pPr>
            <a:r>
              <a:rPr lang="en-US" sz="3200" b="1" dirty="0" smtClean="0">
                <a:solidFill>
                  <a:prstClr val="white"/>
                </a:solidFill>
                <a:latin typeface="Calibri"/>
              </a:rPr>
              <a:t> Air Transport</a:t>
            </a:r>
          </a:p>
        </p:txBody>
      </p:sp>
    </p:spTree>
    <p:extLst>
      <p:ext uri="{BB962C8B-B14F-4D97-AF65-F5344CB8AC3E}">
        <p14:creationId xmlns:p14="http://schemas.microsoft.com/office/powerpoint/2010/main" val="2734175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23885</TotalTime>
  <Words>3911</Words>
  <Application>Microsoft Office PowerPoint</Application>
  <PresentationFormat>On-screen Show (4:3)</PresentationFormat>
  <Paragraphs>818</Paragraphs>
  <Slides>67</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67</vt:i4>
      </vt:variant>
    </vt:vector>
  </HeadingPairs>
  <TitlesOfParts>
    <vt:vector size="75" baseType="lpstr">
      <vt:lpstr>Arial</vt:lpstr>
      <vt:lpstr>Calibri</vt:lpstr>
      <vt:lpstr>Symbol</vt:lpstr>
      <vt:lpstr>Courier New</vt:lpstr>
      <vt:lpstr>Wingdings</vt:lpstr>
      <vt:lpstr>Default Design</vt:lpstr>
      <vt:lpstr>Office Theme</vt:lpstr>
      <vt:lpstr>1_Office Theme</vt:lpstr>
      <vt:lpstr>PowerPoint Presentation</vt:lpstr>
      <vt:lpstr>PowerPoint Presentation</vt:lpstr>
      <vt:lpstr>Program Analysis</vt:lpstr>
      <vt:lpstr>Uses of Program Analysis</vt:lpstr>
      <vt:lpstr>Example Transformations</vt:lpstr>
      <vt:lpstr>Examples of Verification Questions</vt:lpstr>
      <vt:lpstr>PowerPoint Presentation</vt:lpstr>
      <vt:lpstr>Arithmetic Overflow</vt:lpstr>
      <vt:lpstr>PowerPoint Presentation</vt:lpstr>
      <vt:lpstr>ASTREE Analyzer</vt:lpstr>
      <vt:lpstr>AbsInt</vt:lpstr>
      <vt:lpstr>Coverity Prevent</vt:lpstr>
      <vt:lpstr>Microsoft’s Static Driver Verifier</vt:lpstr>
      <vt:lpstr>Further Reading on Verification</vt:lpstr>
      <vt:lpstr>Type Inference</vt:lpstr>
      <vt:lpstr>Example Analysis: Type Inference</vt:lpstr>
      <vt:lpstr>Hindley-Milner Type Inference</vt:lpstr>
      <vt:lpstr>A Small Language</vt:lpstr>
      <vt:lpstr>Example</vt:lpstr>
      <vt:lpstr>Can we assign types so it type checks?</vt:lpstr>
      <vt:lpstr>Introduce type variables for unknown types</vt:lpstr>
      <vt:lpstr>Write relationships (constraints)  between variables – here a subset written</vt:lpstr>
      <vt:lpstr>Generated type constraints: no program expressions, only types</vt:lpstr>
      <vt:lpstr>Solving (Equality) Constraints</vt:lpstr>
      <vt:lpstr>Solving (Equality) Constraints</vt:lpstr>
      <vt:lpstr>Solving (Equality) Constraints</vt:lpstr>
      <vt:lpstr>Solving (Equality) Constraints</vt:lpstr>
      <vt:lpstr>Solving (Equality) Constraints</vt:lpstr>
      <vt:lpstr>Solving (Equality) Constraints</vt:lpstr>
      <vt:lpstr>Solving (Equality) Constraints</vt:lpstr>
      <vt:lpstr>Solving (Equality) Constraints</vt:lpstr>
      <vt:lpstr>Solving (Equality) Constraints</vt:lpstr>
      <vt:lpstr>Decompose Types</vt:lpstr>
      <vt:lpstr>Solving (Equality) Constraints</vt:lpstr>
      <vt:lpstr>Solving (Equality) Constraints</vt:lpstr>
      <vt:lpstr>Substitute back solution into the program</vt:lpstr>
      <vt:lpstr>Obtained program fully annotated with types!</vt:lpstr>
      <vt:lpstr>Hindley-Milner Algorithm Sketch</vt:lpstr>
      <vt:lpstr>From Type Rule to Constraint: *</vt:lpstr>
      <vt:lpstr>From Type Rule to Constraint: if</vt:lpstr>
      <vt:lpstr>General Function Application Rule</vt:lpstr>
      <vt:lpstr>Variable Rule</vt:lpstr>
      <vt:lpstr>These Rules Cover Primitives, Too</vt:lpstr>
      <vt:lpstr>Equality between Types</vt:lpstr>
      <vt:lpstr>Unification</vt:lpstr>
      <vt:lpstr>Unification Algorithm</vt:lpstr>
      <vt:lpstr>Example 2 Construct and Solve Constraints</vt:lpstr>
      <vt:lpstr>Example 2</vt:lpstr>
      <vt:lpstr>Most General Solution</vt:lpstr>
      <vt:lpstr>Instantiating Type Variables</vt:lpstr>
      <vt:lpstr>Generalization Rule</vt:lpstr>
      <vt:lpstr>PowerPoint Presentation</vt:lpstr>
      <vt:lpstr>Data-Flow Analysis</vt:lpstr>
      <vt:lpstr>Goal of Data-Flow Analysis</vt:lpstr>
      <vt:lpstr>How We Define It</vt:lpstr>
      <vt:lpstr>Find Transfer Function: Plus</vt:lpstr>
      <vt:lpstr>Find Transfer Function: Minus</vt:lpstr>
      <vt:lpstr>Transfer Functions for Tests</vt:lpstr>
      <vt:lpstr>Merging Data-Flow Facts</vt:lpstr>
      <vt:lpstr>Handling Loops: Iterate Until Stabilizes</vt:lpstr>
      <vt:lpstr>Data-Flow Analysis Algorithm</vt:lpstr>
      <vt:lpstr>Handling Loops: Iterate Until Stabilizes</vt:lpstr>
      <vt:lpstr>Handling Loops: Iterate Until Stabilizes</vt:lpstr>
      <vt:lpstr>Size of analysis domain</vt:lpstr>
      <vt:lpstr>How many steps does the analysis take to finish (converge)?</vt:lpstr>
      <vt:lpstr>Termination Given by Length of Chains</vt:lpstr>
      <vt:lpstr>Lattice for intervals [a,b] where a,b{-M,-127,0,127,M-1}</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Ordered Sets in the Calculus of Data Structures</dc:title>
  <dc:creator>Viktor Kuncak</dc:creator>
  <cp:lastModifiedBy>sysadmin</cp:lastModifiedBy>
  <cp:revision>3221</cp:revision>
  <dcterms:created xsi:type="dcterms:W3CDTF">2005-06-07T20:03:32Z</dcterms:created>
  <dcterms:modified xsi:type="dcterms:W3CDTF">2013-11-25T00:17:26Z</dcterms:modified>
</cp:coreProperties>
</file>