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notesSlides/notesSlide2.xml" ContentType="application/vnd.openxmlformats-officedocument.presentationml.notesSlide+xml"/>
  <Override PartName="/ppt/ink/ink6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1311" r:id="rId2"/>
    <p:sldId id="1217" r:id="rId3"/>
    <p:sldId id="1313" r:id="rId4"/>
    <p:sldId id="1218" r:id="rId5"/>
    <p:sldId id="1219" r:id="rId6"/>
    <p:sldId id="1220" r:id="rId7"/>
    <p:sldId id="1221" r:id="rId8"/>
    <p:sldId id="1222" r:id="rId9"/>
    <p:sldId id="1223" r:id="rId10"/>
    <p:sldId id="1224" r:id="rId11"/>
    <p:sldId id="1225" r:id="rId12"/>
    <p:sldId id="1226" r:id="rId13"/>
    <p:sldId id="1227" r:id="rId14"/>
    <p:sldId id="1229" r:id="rId15"/>
    <p:sldId id="1230" r:id="rId16"/>
    <p:sldId id="1231" r:id="rId17"/>
    <p:sldId id="1232" r:id="rId18"/>
    <p:sldId id="1233" r:id="rId19"/>
    <p:sldId id="1234" r:id="rId20"/>
    <p:sldId id="1235" r:id="rId21"/>
    <p:sldId id="1312" r:id="rId22"/>
    <p:sldId id="1237" r:id="rId23"/>
    <p:sldId id="1238" r:id="rId24"/>
    <p:sldId id="1239" r:id="rId25"/>
    <p:sldId id="1240" r:id="rId26"/>
    <p:sldId id="1241" r:id="rId27"/>
    <p:sldId id="1242" r:id="rId28"/>
    <p:sldId id="1243" r:id="rId29"/>
    <p:sldId id="1244" r:id="rId30"/>
    <p:sldId id="1245" r:id="rId31"/>
    <p:sldId id="1246" r:id="rId32"/>
    <p:sldId id="1247" r:id="rId33"/>
    <p:sldId id="1248" r:id="rId34"/>
    <p:sldId id="1249" r:id="rId35"/>
    <p:sldId id="1250" r:id="rId36"/>
    <p:sldId id="1251" r:id="rId37"/>
    <p:sldId id="1252" r:id="rId38"/>
    <p:sldId id="1253" r:id="rId39"/>
    <p:sldId id="1254" r:id="rId40"/>
    <p:sldId id="1255" r:id="rId41"/>
    <p:sldId id="1256" r:id="rId42"/>
    <p:sldId id="1314" r:id="rId43"/>
    <p:sldId id="1258" r:id="rId44"/>
    <p:sldId id="1259" r:id="rId45"/>
    <p:sldId id="1260" r:id="rId46"/>
    <p:sldId id="1261" r:id="rId47"/>
    <p:sldId id="1262" r:id="rId48"/>
    <p:sldId id="1263" r:id="rId49"/>
    <p:sldId id="1265" r:id="rId50"/>
    <p:sldId id="1266" r:id="rId51"/>
    <p:sldId id="1267" r:id="rId52"/>
    <p:sldId id="1268" r:id="rId53"/>
    <p:sldId id="1269" r:id="rId54"/>
    <p:sldId id="1270" r:id="rId55"/>
    <p:sldId id="1271" r:id="rId56"/>
    <p:sldId id="1272" r:id="rId57"/>
    <p:sldId id="1273" r:id="rId58"/>
    <p:sldId id="1315" r:id="rId59"/>
    <p:sldId id="1274" r:id="rId60"/>
    <p:sldId id="1275" r:id="rId61"/>
    <p:sldId id="1276" r:id="rId62"/>
    <p:sldId id="1277" r:id="rId63"/>
    <p:sldId id="1278" r:id="rId64"/>
    <p:sldId id="1279" r:id="rId65"/>
    <p:sldId id="1280" r:id="rId66"/>
    <p:sldId id="1281" r:id="rId67"/>
    <p:sldId id="1282" r:id="rId68"/>
    <p:sldId id="1283" r:id="rId69"/>
    <p:sldId id="1284" r:id="rId70"/>
    <p:sldId id="1285" r:id="rId71"/>
    <p:sldId id="1286" r:id="rId72"/>
    <p:sldId id="1316" r:id="rId73"/>
    <p:sldId id="1287" r:id="rId74"/>
    <p:sldId id="1309" r:id="rId75"/>
    <p:sldId id="1310" r:id="rId76"/>
    <p:sldId id="1289" r:id="rId77"/>
    <p:sldId id="1290" r:id="rId78"/>
    <p:sldId id="1291" r:id="rId79"/>
    <p:sldId id="1292" r:id="rId80"/>
    <p:sldId id="1293" r:id="rId81"/>
    <p:sldId id="1294" r:id="rId82"/>
    <p:sldId id="1295" r:id="rId83"/>
    <p:sldId id="1296" r:id="rId84"/>
    <p:sldId id="1297" r:id="rId85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88"/>
    </p:embeddedFont>
    <p:embeddedFont>
      <p:font typeface="Calibri" panose="020F0502020204030204" pitchFamily="34" charset="0"/>
      <p:regular r:id="rId89"/>
      <p:bold r:id="rId90"/>
      <p:italic r:id="rId91"/>
      <p:boldItalic r:id="rId92"/>
    </p:embeddedFont>
  </p:embeddedFontLst>
  <p:custDataLst>
    <p:tags r:id="rId9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BF4C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6375" autoAdjust="0"/>
  </p:normalViewPr>
  <p:slideViewPr>
    <p:cSldViewPr snapToGrid="0">
      <p:cViewPr varScale="1">
        <p:scale>
          <a:sx n="88" d="100"/>
          <a:sy n="88" d="100"/>
        </p:scale>
        <p:origin x="-610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86"/>
    </p:cViewPr>
  </p:sorterViewPr>
  <p:notesViewPr>
    <p:cSldViewPr snapToGrid="0">
      <p:cViewPr varScale="1">
        <p:scale>
          <a:sx n="56" d="100"/>
          <a:sy n="56" d="100"/>
        </p:scale>
        <p:origin x="-1848" y="-84"/>
      </p:cViewPr>
      <p:guideLst>
        <p:guide orient="horz" pos="2880"/>
        <p:guide pos="2160"/>
      </p:guideLst>
    </p:cSldViewPr>
  </p:notesViewPr>
  <p:gridSpacing cx="1800225" cy="18002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1EB75-3524-4387-8CE3-F3226D8180E3}" type="datetimeFigureOut">
              <a:rPr lang="en-US" smtClean="0"/>
              <a:t>2013-10-30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09757-0F24-40A5-A9BB-710E2EC8F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58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58:43.69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5153 3004 26,'0'0'28,"0"0"1,0 0-4,0 0-13,0 0 1,-11 0-2,11 0-3,0 0-2,0 0-1,0 0-1,-2 16 1,2-16-1,0 21-1,-1-6 0,2 4 0,-2 1 0,3 6-1,-3 0 0,3 4 0,-1 3 0,1 2 0,1 1 0,0 4-1,0-1 0,0 2 0,0 1 0,2-1 0,-2-2-1,1 1 1,-2 0-1,2 0 0,-3 0 0,3 0 0,-2-1 1,0-2-1,0 0 0,-1-2 0,1 0 1,2-1-1,-2-3 1,-1 1-1,1-2 1,-1 1-1,1 0 1,-1 0-1,0-1 0,-1-1 0,1-2 0,0 0 0,0-2 0,0 0 0,1-1 0,-1-1 0,1-4 0,-1-2 0,1 1 0,-1-2 0,0-5-1,-1-11-1,1 17-3,-1-17-6,0 0-27,-6-15 1,-1-4-2,2 2 2</inkml:trace>
  <inkml:trace contextRef="#ctx0" brushRef="#br0" timeOffset="1381.079">5152 3033 13,'0'0'23,"0"0"-2,0 0-5,0 0-1,3-9-2,-3 9-4,0 0-2,0 0-1,0 0 0,0 0-1,0 0-1,0 0 1,13 1 1,-13-1 0,16-3 0,-5-2 1,5 2 1,-1-4-2,6 2-1,-1-4-1,5 3 0,1-2-1,1 0-1,3 0 0,3 2 0,1-1-1,2-1 0,-2 3 0,1 1 0,-2-1 0,0 4-1,-2 1 1,-3 0-1,-2 1 1,-1 3-1,0 0 0,0 1 1,0 0-1,-1 1 1,-1-2-1,0 0 0,-1 0 1,-1-1 0,-4-2-1,-1-1 1,-4 0-1,0 0 0,-3 0 1,-9 0-1,12-1 1,-12 1-1,0 0 1,12-5-1,-12 5 1,0 0-1,6-11 0,-6 11 0,0 0 0,5-12 0,-5 12 1,0 0-2,0 0 1,0 0 0,0 0 0,0 0 0,0 0 0,0 0 0,0 0-1,0 0 1,0 0 0,0 0 0,0 0 0,0 0 0,0 0 1,0 0-1,6 10 1,-6-10-1,2 20 1,0-3-1,1 4 1,0 1 0,0 4-1,1 3 1,-1 0 0,0-1 0,0 0-1,0-1 1,0-3-1,-1-1 1,0-4 0,0-3-2,0-1 2,0-2-2,-2-13 1,1 16 0,-1-16 1,0 0-1,0 0 1,2 10 1,-2-10-2,0 0 0,0 0-2,-2-9-4,2 9-31,0 0-5,0 0 2,-17-2-2</inkml:trace>
  <inkml:trace contextRef="#ctx0" brushRef="#br0" timeOffset="2711.1551">7347 2916 8,'0'0'25,"-3"-16"1,3 16-3,0-16-3,0 16-4,-2-13-2,2 13-4,0 0-2,0 0-1,4 18 0,-2 0-1,4 10-2,-2 6 0,3 10 0,-1 3 0,2 9 0,0 3 0,0 7-1,-1 0 0,1 6 0,-1 2-1,0 1-1,-1 2 1,1-2 0,-1-5-2,2 0 1,-1-4 0,-1-5-1,2-6 1,0-2 0,-1-5 0,0 0-1,0-6 1,1-1-1,-2-2 1,0-3 0,-2-3-1,0-4 0,-1-5 0,0-6 1,0 1-1,-2-8 1,-1-11-1,1 12-1,-1-12-1,0 0-2,3-16-6,-6 1-23,2-8-6,0-4 1,-3-9 0</inkml:trace>
  <inkml:trace contextRef="#ctx0" brushRef="#br0" timeOffset="3539.2025">7470 3639 9,'-13'2'22,"13"-2"-3,0 0 0,0 0 1,0 0-4,11-6-2,-1 4 0,-10 2-1,18-8-2,-9 0-2,8 8 0,-4-2-4,6 3 0,-1-1-1,4 5 0,0-5-1,6 5 1,-1-2-1,6 0 0,2-3 1,4 2-1,3-2 0,2 0 0,2-1-1,1 1 0,1-1 0,-2 1 0,-2-1-1,-4 2 0,-4-3-1,-3 3 1,-5 1 0,-4-3-1,-5 1 1,-3 1 0,-4-2-1,-1 1 1,-11 0 0,12 1 0,-12-1-1,0 0 1,0 0 0,0 0-1,0 0 0,0 0-1,0 0-2,0 0-6,0 0-31,0 0-1,0 0 1,-7-12-1</inkml:trace>
  <inkml:trace contextRef="#ctx0" brushRef="#br0" timeOffset="4993.2856">9786 3708 19,'11'-2'30,"7"3"0,0-9 2,0-1-13,8 2-2,1-7-3,11 5-4,-5-9-3,6 7-1,0-6-1,5 4 0,-4-5-2,2 2 0,-5-3-1,0 1 1,-4-2-1,-4 1 0,-7-1 0,-3 0 0,-7-1 0,-2 0-1,-7-3 0,-4 2 0,-5-2 0,-5 2 0,-3-1-1,-4 1 0,-3 1 0,-2 4 0,-3 5 0,-3 0 0,0 5 0,-1 4 0,-2 4-1,-1 3 1,0 5 0,0 5 0,0 2 0,0 6-1,0 3 1,-2 3 0,1 3 1,3 3-1,0 2 1,3 3-1,6 0 1,2 2 1,5 0-1,6 2-1,5 0 1,3-1 0,5 1-1,5-2 1,-1-1-1,4-1 1,4-1 1,2-3-1,1-2 0,2-2 1,0-4-1,2-2 0,3-3 1,1 0-2,1-6 1,1-1 0,4-3 0,4-3 0,1-3 0,3-3-1,3-3 1,0-3 0,1-2-1,-1-4 1,1-3-1,-3 1 0,-1-1 1,-1-1 0,-5 2-1,-2-1 0,-4 0 0,-2 5 0,-7 0 1,-3 1-1,-4 1 1,-3 3-1,-10 2 1,9-3-1,-9 3 1,0 0-1,0 0 0,0 0-2,0 0-1,-12-5-4,12 5-15,0 0-19,0 0-1,-10-10 0,6-2 1</inkml:trace>
  <inkml:trace contextRef="#ctx0" brushRef="#br0" timeOffset="6128.3506">11842 3232 12,'0'0'23,"0"0"-3,0 0-2,-12 3 0,12-3-4,-11 5-1,11-5-3,-13 9 0,13-9-2,-13 17-2,5-7 1,4 3-2,-1-1-1,8 0 1,-3-1-1,0-11-1,9 14 0,2-11 0,-2-7-1,1 1 0,0-6 0,-10 9 0,14-22 0,-10 12-1,-2-3 0,-3 4 1,-4 0-1,5 9 0,-14-11-1,2 10 0,1 4-2,-1 0-2,4 8-4,-2-1-17,1 4-10,2 3 0,0 0-1,9 6 2</inkml:trace>
  <inkml:trace contextRef="#ctx0" brushRef="#br0" timeOffset="6671.3816">11786 3925 26,'0'0'29,"-1"14"1,1-14 0,0 0-15,0 0-2,0 0-3,3 9-3,-3-9-2,9 12 0,-9-12-1,12 19-1,-8-9 0,6 0-2,-10-10 1,14 14 0,-14-14-1,19 2 1,-9-8-1,2-2 1,-2-4-1,0 0 2,-2-3-2,-2-2 1,-2 0-1,-4 6 1,-5 0-1,5 11 1,-15-16-1,5 13 0,-2 2-1,0 3 1,0 2-1,3 2 0,9-6 0,-13 13 0,13-13 0,-3 15 0,3-15 0,9 12-2,1-7-4,-10-5-11,19-3-19,-4-1 0,0-7 0,3-1-1</inkml:trace>
  <inkml:trace contextRef="#ctx0" brushRef="#br0" timeOffset="7767.4442">13248 2757 38,'9'-1'33,"-9"1"2,0 0 0,11 0-16,-11 0-2,0 0-6,0 0-4,6 17-1,-5-4-2,3 9-1,-2 5 1,3 8-1,-1 6 0,1 7 0,0 6 0,1 4-1,0 5 0,-1 3-1,1-1 1,-1 3-1,0-1 0,0-1 0,-3-2 0,2-2-1,-2-9 0,1 0 1,1-5-1,-1-7 1,1-5-1,2-6 0,-1-5 0,-1-6 1,0-5-1,-1-5-1,-3-9 0,0 0-3,0 0-3,0-22-11,-6 4-23,-1-10 1,-5-8 1,-2-6-2</inkml:trace>
  <inkml:trace contextRef="#ctx0" brushRef="#br0" timeOffset="8509.4867">12740 2707 9,'0'0'28,"11"-15"1,-11 15 2,13-7-10,-13 7-4,19-10 0,-19 10-6,23-7-1,-7 0-2,7 6-2,0-4 1,6 5-2,3-4 0,9 5-1,3-3 1,8 3-2,4-1 1,10 5 0,5-2-1,7 2-1,2-2 1,6 1-1,0-3 0,2 3 0,-3-3-1,-2 0 1,-5-2-1,-5 0 0,-7 0 0,-10 0-1,-8 1 1,-10-1-1,-10 1 0,-8 1 0,-8 0 0,-12-1 1,0 0-1,0 0 1,0 0-2,0 0 2,-4 12-3,4-12-2,-11 7-6,-3-2-30,2-2-3,-3-2 2,-6-1-1</inkml:trace>
  <inkml:trace contextRef="#ctx0" brushRef="#br0" timeOffset="23335.3347">3247 8995 10,'0'0'25,"0"0"-1,-1-15-5,1 15 1,-3-19-3,3 19-3,-3-19-1,3 19-1,-3-20-4,3 20 1,-3-14-3,3 14-1,-2-9-1,2 9-2,0 0 1,0 0-1,0 0 0,0 17-1,-1 0 0,1 7 0,-1 4 0,0 9 1,0 2-1,0 4 0,-1 8 0,1 2-1,-1 1 1,0 1 0,1 0 0,2 0-1,-1-2 1,3-3 0,0-3-1,0-5 1,1-5 0,1-3-1,-1-6 1,0-5 0,-1-5-1,1-4 0,-2-4 1,-2-10-1,2 10-1,-2-10 0,0 0-3,-4-11-3,4 11-5,-6-17-11,3 1-14,1-2-1,-3-8 0,4 0 2</inkml:trace>
  <inkml:trace contextRef="#ctx0" brushRef="#br0" timeOffset="24441.398">3154 8839 4,'10'-7'7,"-10"7"1,9-3 1,-9 3 0,10-3 1,-10 3-1,12-3 0,-12 3-1,10-3-1,-10 3 0,9-3-2,-9 3-1,0 0-1,0 0 1,10-8-1,-10 8-1,0 0 1,0 0-1,7-10-1,-7 10 0,0 0 0,0 0-1,9-10 0,-9 10 0,0 0 1,0 0-1,0 0 1,0 0 0,0 0 0,0 0 1,0 0 1,0 0 0,3-11 0,-3 11 1,0 0 0,0 0 1,0 0-1,0 0 0,0 0 0,0 0-1,0 0 0,0 0 0,0 0-1,0 0 1,0 0-1,0 0 0,0 0 1,0 0-1,11 1 1,-11-1-1,16 2 1,-2-1-1,1-2 0,6 1 1,3-2-1,6 0 0,5-2-1,3 2 1,4-2-1,3 2 1,0-1-2,2 2 1,-3 1 0,3 0-1,-5 1 1,-2-1-1,-4 0 0,-1 2 0,-5 1 0,-5-1 0,-3 2 0,-5-2 0,-5 0 0,-3 1 0,-9-3 1,11 4 0,-11-4-1,0 0 1,0 0 0,0 0 0,0 0 0,0 0-1,0 0 1,0 0-1,0 0 0,2 13 0,-2-13-1,-3 22 1,1-3 0,-1-2 0,0 5 0,1 1 0,0-2 0,0 1 1,2-1-1,0-6 0,0-3 0,2 1 0,-2-13 0,3 13 0,-3-13-3,0 0-2,0 0-11,7 9-23,-7-9 1,0 0-1,-16-5 1</inkml:trace>
  <inkml:trace contextRef="#ctx0" brushRef="#br0" timeOffset="25292.4467">4567 8842 13,'3'-9'29,"-3"9"0,0 0 1,0 0-14,-1 9-2,-1 3-3,5 10-2,-4 5-3,4 9 0,-3 4-1,4 8 2,-3-1-3,3 9 0,-3-2 0,2 5-1,-3-2-1,1-1 0,-2-2 0,0-2-1,0-5 0,1-6 0,0-7-2,0-7 1,0-6 0,1-8-2,-1-13 0,0 0-3,0 0-3,0 0-7,9-22-12,-5 6-8,-3-12-1,1 0 2</inkml:trace>
  <inkml:trace contextRef="#ctx0" brushRef="#br0" timeOffset="25614.4651">4590 9275 25,'0'0'32,"22"2"1,-7-4 1,4-3-16,10 5-1,2-10-3,11 7-4,-1-8-2,7 6-2,-3-2-2,2 0 0,-6 0-2,-3 4-1,-7 1 1,-6 0-2,-7 2 1,-5 2 0,-13-2-1,12 6 0,-12-6 0,0 0-1,-4 13-1,4-13-3,-11 16-6,0-6-26,11-10 0,-16 10-2,16-10 2</inkml:trace>
  <inkml:trace contextRef="#ctx0" brushRef="#br0" timeOffset="26533.5177">5736 9251 14,'19'0'29,"-10"-5"3,12 2 1,-3-4-12,5-8-5,5 6-2,-1-8-3,4 4-4,-1-5-2,2 3-2,-4-4 0,0 3 0,-6-2-1,1-1 0,-7 0 0,-3 2-1,-6 2 1,-5-2-1,-7 0 0,-5 2 0,-5 0 0,-4 3-1,-3 0 1,-4 1-1,-3 1 0,1 5 0,-3 3 0,0 4 0,0 5-1,2 6 1,1 7 0,2 7 0,2 7 0,3 6 1,5 4 0,3 6 0,6 1 1,5 2-1,3-2 1,6 0-1,2-3 1,6-2-1,5-7 1,3-5-1,3-6 0,4-4 1,2-10-1,3-6 1,2-8-1,2-5 0,-4-5 0,0-4 0,-2-3 0,-2-3 0,-5 0 0,-4 3-1,-7 1 0,-5 2-1,-3 5-2,-7 9-1,0 0-4,-9-10-7,9 10-26,-4 15 2,4-15-1,-6 19 2</inkml:trace>
  <inkml:trace contextRef="#ctx0" brushRef="#br0" timeOffset="27050.5472">6495 9585 55,'0'0'35,"11"-7"0,-2-6 0,-3-4-21,8 1-3,-6-5-3,4 1-2,-3-4-2,1 3 0,-1 2-1,-1 1 0,-2 2 0,-1 3-2,-5 13 1,6-13-1,-6 13 0,0 0-1,0 0 1,9 20-1,-8-3 0,1 5 1,-1 4-1,1 5 0,-1 2 0,1 3 1,-1-1-1,2 0 1,-1-2-2,1-3 1,0-3-2,0-6 0,3-4-4,-5-6-2,4 2-6,-5-13-15,0 0-9,0 0 0,-18 5 0,18-5 2</inkml:trace>
  <inkml:trace contextRef="#ctx0" brushRef="#br0" timeOffset="27282.5605">6537 9780 37,'-1'11'32,"1"-11"3,9-2-1,4 3-15,-3-7-3,10 8-4,-5-7-2,9 5-3,-3-4-2,4 3-1,-2-2-1,1 0-1,-2-1-2,-2-1-1,0 2-1,-4-5-4,1 8-4,-17 0-20,15-14-8,-15 14 0,8-20 0</inkml:trace>
  <inkml:trace contextRef="#ctx0" brushRef="#br0" timeOffset="27690.5838">7272 9003 40,'9'-1'34,"-9"1"2,0 0-7,0 0-6,0 0-4,0 0-6,0 0-5,0 0-2,3 13-2,-3-13-2,-2 14-1,1-4-3,1-10-4,0 22-11,2-8-22,-4-2 2,0 1-2,-2-1 1</inkml:trace>
  <inkml:trace contextRef="#ctx0" brushRef="#br0" timeOffset="27891.5953">7266 9370 59,'0'0'35,"8"18"0,-8-18-4,5 13-15,1-4-8,-6-9-6,8 14-7,-8-14-23,14 13-6,-14-13-2,0 0 2</inkml:trace>
  <inkml:trace contextRef="#ctx0" brushRef="#br0" timeOffset="28327.6203">8086 8836 45,'0'0'33,"18"9"2,-14 0-1,-4-9-18,9 31-2,-9-8-3,4 11-2,-4 0-2,3 5-1,-2 0-2,3 3-1,-1-1-1,2 2 1,-2-5-2,3-2 0,-2-4 1,2-2-2,-2-4 0,-3-5-1,3-4-2,-5-6-2,3-2-3,-2-9-8,0 0-20,-12-7-2,0-8-1,0-1 2</inkml:trace>
  <inkml:trace contextRef="#ctx0" brushRef="#br0" timeOffset="28692.6412">7812 8779 53,'0'0'36,"14"-3"0,2 5-1,6 2-17,0-4-6,13 7-2,-3-4-3,15 5 0,-1-2-2,6 1-1,-1-2-1,3 2-1,-1-2 0,1 1 0,-2-2 0,-4 1-1,-7-2 1,-4 0-1,-6-2 0,-6-2 0,-5-1 0,-7 1 0,-3-2 0,-10 3-2,0 0-1,0 0-4,0 0-8,0 0-27,0 0-1,-21-6 1,6 3-1</inkml:trace>
  <inkml:trace contextRef="#ctx0" brushRef="#br0" timeOffset="29576.6917">8848 9459 39,'0'0'32,"17"4"2,-17-4-1,12-9-18,2 4-1,-5-8-2,7 4-5,-4-5-1,2 2-2,-2-4-1,2 3 0,-4-1-1,2 0 0,-6 5 0,-6 9 0,11-18-2,-11 18 1,0 0 0,0 0 0,2 12 0,-3 2-1,1 3 1,0 5-1,-1 7 2,2 0-1,0 2-1,2 3 1,-1 0 0,1-1 0,0-2-2,-1-5 0,1 0-1,-2-7-3,3-1-3,-4-18-7,1 13-20,-1-13-3,0 0 0,-14 2 1</inkml:trace>
  <inkml:trace contextRef="#ctx0" brushRef="#br0" timeOffset="29842.7069">8832 9745 45,'9'4'34,"9"1"2,1 1-8,4-8-8,10 6-2,-3-7-6,10 4-4,-3-4-3,4 1-1,-3-2-1,-2-1-1,-4 0-2,-4 0-1,-3 1 0,-10-1-4,-1 4-3,-14 1-15,4-10-15,-4 10 1,0 0-1,-14-11 1</inkml:trace>
  <inkml:trace contextRef="#ctx0" brushRef="#br0" timeOffset="38146.1818">11193 9721 23,'0'0'27,"4"11"2,-4-11-9,-2 12-3,2-12-2,1 10-4,-1-10-3,0 0-2,7 11-3,-7-11-3,0 0-6,10-1-9,-10 1-16,0 0-1,0 0 1,5-12 0</inkml:trace>
  <inkml:trace contextRef="#ctx0" brushRef="#br0" timeOffset="38563.2048">11657 9684 30,'0'0'31,"0"0"1,0 14-5,0-14-9,1 10-2,-1-10-4,3 13-4,-3-13-3,2 16-2,-2-16-2,5 13-2,-5-13-4,0 0-9,7 10-14,-7-10-6,0 0-1,0 0 2</inkml:trace>
  <inkml:trace contextRef="#ctx0" brushRef="#br0" timeOffset="39069.2345">11958 9691 25,'0'0'30,"16"3"1,-16-3-3,13 3-10,-2 3-3,-11-6-3,16 13-3,-16-13-1,12 18-3,-12-18-1,7 19-1,-7-19-1,2 19 0,-2-19-1,0 12-2,0-12-2,0 0-7,0 0-25,0 0 0,0 0-1,4-12 1</inkml:trace>
  <inkml:trace contextRef="#ctx0" brushRef="#br0" timeOffset="40455.3139">13873 8571 35,'2'-14'28,"-2"14"-1,7-18-5,-8 9-7,1 9-2,0 0-2,0 0-1,0 0-1,-3 12-3,1 5 0,2 8-2,-2 4 1,4 11-2,-4 5 1,3 8 0,-2 5-1,1 8-1,-1-1 0,0 3 1,-1 1-1,1 0 0,-2-4-1,2-3 0,0-5 1,2-6-1,-1-6 0,1-4-1,0-8 0,1-5 0,-1-6 0,0-7-1,-1-15 0,0 12-2,0-12 0,-1-12-3,1 12-6,-3-29-17,3 5-9,2-6 1,-3-12-1,3-2 2</inkml:trace>
  <inkml:trace contextRef="#ctx0" brushRef="#br0" timeOffset="41176.3552">13915 8544 5,'-5'-9'10,"5"9"0,0 0 1,0 0 1,-9-13 2,9 13 0,0 0 1,0 0-2,0 0 1,0 0-2,0 0 0,0 0-2,0 0-2,15-7-1,3 8 1,1-3-1,10 1-2,5-5 0,9 2-1,6-2 0,4-1-1,3-2-1,3 2-1,0-1 0,-2 1 0,-5 3-1,-7 1 1,-5 1-1,-6 3 0,-7 1 0,-6 1 1,-6 1-1,-4 1 1,-11-5 0,10 10-1,-10-10 1,3 12 0,-3-12 0,1 15 0,0-6 0,0 4 0,1 0-1,-1 3 1,2 4 1,-1 3-1,-1 1 0,0-1-1,0 1 2,2-1-2,-1-3 1,0-4-1,0-5 0,-2-11 0,4 14-2,-4-14-1,0 0-5,0 0-12,0 0-21,-1-14 3,-3 1-2,4 2 1</inkml:trace>
  <inkml:trace contextRef="#ctx0" brushRef="#br0" timeOffset="42046.4049">15387 8593 16,'0'0'28,"0"0"1,5 10 3,-5-10-12,2 24-7,-7-3 0,7 9-2,-7-1-1,6 16-2,-4 1-2,2 11 0,-2 2-2,2 3 0,-2-1-1,-1 3-1,0-4 0,0-5-1,2-9 1,2-5-2,1-8 1,1-6-1,1-7 0,0-8-1,-3-12-1,8 11-1,-8-11-4,0 0-6,10-7-13,-10 7-11,4-18 0,1 8 1,-5-8 1</inkml:trace>
  <inkml:trace contextRef="#ctx0" brushRef="#br0" timeOffset="42391.4246">15432 9106 41,'11'-10'33,"8"2"2,-3 1-3,0-5-16,9 7 0,-5-4-5,6 6-3,-2-5-2,5 4-2,0-1 0,3 2-2,0 0 1,2 1-1,-1 0-1,0 1 0,-4 0 0,-2 2 0,-8-1-1,-2 1 0,-7 0-1,-10-1 0,0 0-3,0 0-3,0 0-18,-13 10-14,-2-11 1,3 4-1,-3-6 2</inkml:trace>
  <inkml:trace contextRef="#ctx0" brushRef="#br0" timeOffset="43328.4783">16516 9013 36,'14'-4'32,"7"3"2,-1-7 1,2-2-18,10 2-1,-1-7-6,9 5-2,-5-8-2,3 1-2,-3-1-1,0 0 0,-4 1-1,-5-1-1,-6 1 0,-6-1 0,-4 0 1,-6 2-2,-7-1 1,-5 0 0,-6-1-1,-5 4 0,-6-2 0,-3 3 0,-2 2 0,0 4 0,-2 3 0,-1 6 0,1 4 0,1 8 0,3 5 0,2 9 1,-1 5-1,3 9 1,2 3 0,4 6 1,2 2-1,6-1 1,2 0 0,6-1 0,4-6 0,4-3 0,6-5 0,8-6 0,7-6 1,7-4-1,5-6 1,7-5-1,1-6 0,5-3-1,-3-3 1,-2-4-1,-4-4-1,-7-1 1,-4 0-1,-8 0 1,-5 1-1,-6-1-1,-4 1 0,-9 10-1,8-11-1,-8 11-3,0 0-2,-2-12-10,2 12-23,0 0-2,0 0 2,7 10 0</inkml:trace>
  <inkml:trace contextRef="#ctx0" brushRef="#br0" timeOffset="44096.5222">17388 9223 33,'0'0'34,"0"0"2,0 0-1,11 5-13,-11-5-5,4 19-5,-8-7-4,8 9-3,-7 0 0,5 5-2,-5-1 0,4 2-1,2-3 0,0-2-1,2-5 0,2-3 0,2-5-1,3-5 1,0-7-1,3-2 1,0-7-1,2-6 1,-1-7-1,3-2 0,0-3 0,0 0 0,0 1 0,0 3 1,1 2-1,-3 6 0,1 10 1,0 4 0,-3 7-1,0 5 1,-3 8 0,-1 1-1,-1 4 1,-3 1 0,-1-1-1,-2 3 0,-2-3 1,-1-3-1,-1-3 0,0-2-2,0-3 0,0-10-2,4 10-3,-4-10-6,10-8-28,-10 8 2,17-13-2,-3 4 3</inkml:trace>
  <inkml:trace contextRef="#ctx0" brushRef="#br0" timeOffset="44473.5438">18445 8743 77,'0'0'37,"0"0"1,-2 12-6,2-12-21,0 0-2,0 0-2,5 14-2,-5-14-2,0 0-1,5 12-1,-5-12-2,0 0-1,0 0-2,3 13-4,-3-13-10,0 0-21,0 0 0,-12 8 0,12-8 2</inkml:trace>
  <inkml:trace contextRef="#ctx0" brushRef="#br0" timeOffset="44771.5608">18460 9126 46,'0'21'34,"0"-21"2,-2 18 0,5-5-18,-3-13-5,0 15-4,0-15-3,1 15-2,-1-15-2,3 11 0,-3-11-1,0 0-1,-1 12-2,1-12-4,0 0-26,0 0-5,0 0 1,0 0-3</inkml:trace>
  <inkml:trace contextRef="#ctx0" brushRef="#br0" timeOffset="45307.5908">19550 8644 47,'0'0'35,"12"-13"1,-12 13 0,3-9-17,4 18-6,-7-9-3,5 21-2,-6-4-3,3 8 0,-4 2-1,2 8-1,-3-1 0,1 6-1,-2 2 0,0 4-1,-1 0 0,1 0 0,-1-2 0,2-5-1,0-3 0,0-6 0,3-5-2,-1-10 0,4-3-3,-3-12-3,0 0-7,0 0-21,4-16-3,-6-1-1,-5-10 1</inkml:trace>
  <inkml:trace contextRef="#ctx0" brushRef="#br0" timeOffset="45687.6132">19223 8637 24,'-7'-15'32,"10"5"3,2-2-1,2 1-13,14 9-3,-2-8-2,14 11-4,-1-5-3,12 6-1,-1-2-2,8 1 0,-2-2-2,5 2 0,-3-1-1,0 1 0,-2-2-1,1-1 0,-5 0 0,1 1-1,-6-2 1,-6-1-1,-6 1 0,-4-1-1,-9 2 0,-6-1-1,-9 3-2,0 0-2,-10 8-2,-5-5-7,5 7-23,-5 5-6,-2 0 2,2 5 0</inkml:trace>
  <inkml:trace contextRef="#ctx0" brushRef="#br0" timeOffset="46349.651">20080 9102 34,'10'-8'33,"-6"-4"3,5 4-2,-9 8-13,10-5-5,2 11-4,-12-6-4,10 18-2,-8-3-2,2 8 0,-3 2-1,-2 5 0,1 0 0,-1 4-1,0-2 0,1-3 0,1-3-1,1-2 0,2-8 1,3-3-1,-7-13 0,16 7 0,-4-12-1,2-2 0,2-4 1,1-3-1,4-3 0,0 0 0,-3 0 0,0 3 0,-2 1 0,2 4 0,-4 4 0,0 7 1,-3 6 0,0 4 1,0 4-1,-1 4 0,-2 1 1,-2 4-1,-2 1 0,0-1 0,-3-3 0,0 4-1,-1-3 0,-1-2 0,0-3-1,-1-3-2,1-2-4,1-13-15,-9 9-21,9-9 2,0 0 0,-7-19-1</inkml:trace>
  <inkml:trace contextRef="#ctx0" brushRef="#br0" timeOffset="49061.8062">2926 10541 6,'0'0'24,"0"0"0,-8-10-1,8 10-5,0 0-2,-7-15-2,7 15-1,3-9-2,-3 9-1,0 0-2,16-7 0,-16 7-3,20-6 0,-8 3-1,5 2-1,0-1 0,4 1-1,3-1 0,6 0 0,2 0-1,5 0 0,5-1 0,6 1 0,6-2-1,6 1 1,7-1 0,2 0-1,2 1 1,5 1 0,0-1 0,2 2-1,-1 0 1,2 1 0,-1 1-1,2 1 1,-1 0-1,2 1 1,0 0-1,-1 0 0,4 0 0,-1 0 0,1 0 0,2-2 0,0 0 0,1 1 1,0-1-1,0 1 0,-1 0 1,1 0-1,-1-2 0,0 1 0,1-1 1,-1-1-1,1-1 0,2 0 0,1 0 0,0-2 0,-1 1 0,0 1 0,0 2 1,0 1-1,1 0 0,0 0 0,1 0 0,0 1 1,1 1-1,3 0 0,0-1 0,4 1 0,4 0 0,0 0 0,0 1 1,2 0-1,1-1 0,3 0 0,1 1 1,2-1-1,0-1 0,0 2 0,2-1 0,3 0 0,3-2 0,0 0 1,2 1-1,-2-1 0,6 0 0,0-2 0,3-2 0,0 2 0,-1 1 0,4-1 0,2 1 1,1-2-1,2 0 0,-1 2 0,1-2 0,3 0 0,2 1 0,-2-1 0,-1 1 0,2 0 0,1 0-1,2-1 1,-4 2 0,2 0 0,1 1 0,1-2 0,3 1-1,-3 1 1,2 0 0,0 0 0,3 1 0,-3 0 0,-1 0 0,1 1 0,-2 0 0,0-1 0,-3 2 0,-1-1 0,1 0 0,1-1 0,-3 1 0,0 0 0,-1-1 0,2 0 0,-1 0 0,0 0 0,-2 0 0,2-1 0,1 0 0,1-1 0,-4 0 0,4 0 0,-1-1 0,2-1 1,-2 1-1,0 0 0,-2-1 0,1 1 0,2-1 0,-3 1 0,-1 0 0,2 1 0,-1 2 0,3-2 0,-2 1 0,1 1 0,2 0 1,-1-1-1,2 1 0,-1 0 0,-2 0 0,1 1 0,-2-1 1,1-1-1,-6 1 0,0 0 0,-1 0 0,-2-1 1,-1 0-1,-5 0 0,-2 0 0,-3 0 0,0-2 0,-5 1 0,-4-1 0,-2 0 0,-6 0 0,-2-2 0,-2 1 0,-6 0 0,-6-1 0,-4 0 0,-7 1 0,-4-2 0,-6 0 0,-6 2 0,-7 0 1,-7 0-1,-4 1 1,-6-1-1,-4 1 1,-6 1-1,-5 0 0,-2-1 1,-6-1-2,-3 0-3,1 7-12,-11-5-24,0 0 1,-9 0-1,-11-3 1</inkml:trace>
  <inkml:trace contextRef="#ctx0" brushRef="#br0" timeOffset="51819.964">8355 11266 36,'-1'-20'25,"3"11"3,-2 9-5,-7-19-5,7 19-3,-4-10-2,4 10-3,-1 9-2,2 7-2,-4 4-1,4 8 0,-3 6-1,3 12 0,-3 1 0,3 11-1,-5 0 1,3 4-2,-3 0 0,0 0 0,-1-2-1,2-3 0,-1-7-1,1-3 1,0-7 0,2-3-1,1-6 0,1-4 0,0-8 0,-1-5-1,2-2 0,-2-12-3,0 0-2,0 0-5,11-11-16,-6-3-12,0-8 1,3-3 0,-5-10 1</inkml:trace>
  <inkml:trace contextRef="#ctx0" brushRef="#br0" timeOffset="52448.9998">8288 11257 24,'-3'-17'27,"12"15"2,-9 2-9,11-18-4,3 10-1,-6-6-1,7 8-3,-4-5-3,4 2 0,-2-1-4,2 4-1,3-2 0,2 2 0,0 1-1,4 1 0,1 0-1,4 4 1,1-1 0,1 1 0,0 0-1,0 2 1,-2 0-1,-2 2 0,-3-1 1,-2 2-1,-4-2 1,-4 1-1,-5 0 0,-9-4 1,14 5-2,-14-5 1,0 0 0,0 0 0,10 10-1,-10-10 1,0 0-1,10 10 0,-10-10 1,8 11-1,-8-11 0,7 15 0,-7-15 0,7 18 1,-5-8-1,0 3 0,-1 1 0,-1 1 0,0 2 1,-1 1-1,0 0 1,0 1-2,1-1 2,0-3-1,1 0 0,1-3-1,2-2-2,-4-10-1,8 16-6,-8-16-24,0 0-4,0 0 1,0 0-2</inkml:trace>
  <inkml:trace contextRef="#ctx0" brushRef="#br0" timeOffset="54120.0955">9572 11295 28,'0'0'24,"-2"-15"1,2 15-4,0 0-4,-4-9-2,4 9-1,-1 12-3,3 6-3,-4-2 0,3 11-3,-4 3 0,2 12 0,-1 2-2,1 5 0,-2 3 0,2 2-1,-2-3 0,4 1-1,-1-3 0,1-8 0,0-4-1,1-5 1,1-7-1,0-4 1,-1-7-1,0-3-1,-2-11 0,0 0-3,0 0-1,0 0-4,0 0-9,6-20-11,-7 3-7,3 3 0,-3-9 2</inkml:trace>
  <inkml:trace contextRef="#ctx0" brushRef="#br0" timeOffset="54455.1147">9538 11625 22,'0'0'30,"0"0"1,19-2-2,0 2-10,1-7-1,11 4-3,1-9-2,9 5-4,-5-6-3,4 3-1,-5 0-3,-1 3 0,-5 1-1,-5 1-1,-7 2 0,-4 3 1,-13 0-1,11 6 0,-11-6 0,0 0 0,-3 11-2,3-11-1,-8 12-4,8-12-11,-14 5-19,14-5 1,0 0-1,0 0 1</inkml:trace>
  <inkml:trace contextRef="#ctx0" brushRef="#br0" timeOffset="58986.3739">10946 11682 20,'16'1'23,"-7"-4"-1,5 1 0,2-3-2,-1-4-4,5 4-2,-1-5-2,5 2-3,-4-6-2,3 5 0,-4-6-3,4 3 0,-3-6-1,0 2 0,-4-5-1,1 3 0,-4-4-1,-1 1 0,-4 2 1,-3-1-2,-4 2 1,-4 2 0,-4 0-1,-3 3 1,-4 1-1,-4 3 1,-5 3-1,-1 3 0,-2 4 0,-1 4 1,-1 4-1,1 4 0,1 2 0,2 6 1,5 1 0,3 5-1,4 0 1,5 2 1,4 2-1,5 3 1,3-1 0,5 1 1,5-3-1,2-1 1,3-3-1,5-3 0,-1-4 1,3-2-1,1-5 0,3-2 0,0-4 0,3-3-1,1-5 1,0-1 0,1-5-1,1-4 0,0-1 0,-1-4 0,-3 0-1,-2-1 1,-5 0-1,-4 0 0,-4 3 0,-7 1-1,-4 4-1,-5 0-2,-2 9-2,0 0-4,0 0-16,0 0-16,-4 11 2,4-11-1,2 15 2</inkml:trace>
  <inkml:trace contextRef="#ctx0" brushRef="#br0" timeOffset="59621.4102">12218 11342 27,'-10'-11'32,"10"11"1,-8-10 0,8 10-14,0 0-5,-10 2-2,12 8-5,-2-10-1,-3 20-2,3-7-1,3 0 0,-2-1-1,3-1 0,-1-2-1,-3-9 0,7 11 0,-7-11-1,0 0 0,0 0-2,10-11-3,-12 2-5,2 9-17,2-11-9,-2 11-1,-6-11 1</inkml:trace>
  <inkml:trace contextRef="#ctx0" brushRef="#br0" timeOffset="60023.4332">12287 11735 31,'-8'-17'31,"8"17"1,0 0 0,-11-3-16,11 3-4,-3 13-2,4 0-2,-3-3-2,4 6-2,-1-4 0,4 4-1,-1-5 0,3-1-1,-7-10-1,15 11 1,-15-11-1,12-2 0,-12 2 0,8-15 0,-8 15 0,-2-17-1,-4 7 1,-1 1-2,7 9-1,-17-13-4,17 13-16,-10 0-15,10 0 1,0 0-2,-9-6 3</inkml:trace>
  <inkml:trace contextRef="#ctx0" brushRef="#br0" timeOffset="60785.4768">13199 11208 19,'1'-13'31,"-1"13"0,0 0 4,7-11-16,-7 11-2,12 9-2,-3 7-2,-6-3-4,6 12-2,-7 1-1,3 9-1,-4 2 0,0 9-1,-4 1-1,1 5 0,-4-1 0,1 3-1,1-4 0,0-3-1,1-5-1,3-5 1,1-9-1,0-8-1,1-4 0,1-7-2,-3-9-1,0 0-3,12 5-5,-15-16-13,1 1-15,2-3 1,-3-6 0,1-3 2</inkml:trace>
  <inkml:trace contextRef="#ctx0" brushRef="#br0" timeOffset="61326.5077">12865 11129 13,'0'0'24,"-14"9"-2,14-9-3,0 0 1,-6 10-3,6-10 0,13-1-3,4 3-1,-3-9-1,12 4-2,-1-6 0,14 3-3,0-4 0,10 2-1,3 0-1,6 2-1,7-1 0,6 5-2,2-1 1,1 2-1,-1 0-1,-2 2 1,-5-2-1,-5 3 0,-10-1 0,-10 1-1,-9-1 0,-9 1-1,-8 2-1,-15-4-1,0 0-3,0 0-12,-10 13-23,-1-6 0,-4-3 1,0 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2:27.8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32 10,'0'0'21,"0"0"-3,0 0-1,0 0 0,0 0 0,0 0-2,0 0 0,0 0-2,0 0-2,0 0-2,0 0 1,21-3-3,-21 3-1,17-2-1,-17 2-1,26-6 0,-11 5-1,5-3 0,-1-2-1,2 5 0,1-5 0,1 6 0,-2 0-1,2-2 0,-1 2-1,-1 2 1,1-2-1,-4 1 1,0-1 0,-1 3-1,-3-1 1,-14-2-1,22 4 1,-22-4-1,0 0 1,16 3-1,-16-3 1,0 0-1,0 0 0,14 0 0,-14 0 0,0 0 0,16 4 0,-16-4-1,0 0-2,0 0-3,19 7-14,-19-7-19,0 0 0,0 0 0,-18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23:23.5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5061 15698 9,'0'0'27,"0"0"2,0 0-6,0 0-3,0 0-3,0 0-2,0 0-4,0 0-1,0 0-3,0 0 0,0 0-2,0 0 0,0 0-2,0 0 0,0 12-2,0-12 1,-1 18-1,1-5 0,0 2 0,-1 2-1,2 2 1,-1 3 0,1 1-2,0 1 2,0-2-2,0 2 2,0-2-2,0-4 1,-1 0 0,0-5 0,0-1 0,0-2 0,0-10 0,0 15 0,0-15 1,-1 11-1,1-11 0,-1 11 0,1-11 0,-2 12 0,2-12 0,-2 12 0,2-12 1,-1 10-1,1-10 0,0 0 0,-2 11-1,2-11-1,0 0-1,0 0-4,0 0-6,0 0-13,9-9-10,-9 9-1,6-13 2,-5 2 0</inkml:trace>
  <inkml:trace contextRef="#ctx0" brushRef="#br0" timeOffset="1">5239 15879 15,'0'0'27,"0"0"-5,0 0-1,0 0-4,0 0-1,0 0-4,0 0-3,0 0-2,0 0-1,0 0-1,0 0-1,3 9-1,-3-9 0,3 10 1,-3-10-2,3 16 0,-3-5 0,2 1-2,-1 0 2,0 3-2,0-2 0,0 0 1,-1-1-1,1 1 0,1-3 1,-2-10-1,3 16 0,-3-16 1,1 15-1,-1-15 0,0 0 1,1 10-1,-1-10 0,0 0 0,0 0 0,0 0 1,0 0-1,0 0 1,0 0 0,0 0-1,2-10 1,-2 10 0,2-14 0,1 4 0,-1-3-1,2 0 1,0-1 1,1 0-2,1 0 1,1 0 0,0 0 0,1 2 0,1 1-1,-1 0 1,1 2-1,0 1 1,2 2-1,-2 2 0,0 2 0,1 1 0,0 0 1,-10 1-1,18 4 0,-18-4 0,17 9 0,-17-9 0,14 16 1,-7-6-2,-3 2 2,1 1-1,-2-1 0,-1 2 0,0-1 0,0-1 0,1 0 0,-2-2 0,0 1 0,-1-11 0,2 16 0,-2-16 0,2 14 0,-2-14 0,0 11 0,0-11 1,0 0-2,2 10 1,-2-10 0,0 0 0,0 0-1,0 0-1,0 0-2,0 0-3,4 10-7,-4-10-23,0 0 1,0 0-1,0 0 2</inkml:trace>
  <inkml:trace contextRef="#ctx0" brushRef="#br0" timeOffset="2">5666 15648 20,'0'0'28,"0"0"-1,0 0-5,0 0-4,7 12-2,-7-12-3,0 0-2,0 0-3,8 12 0,-8-12-3,4 10 0,-4-10-2,6 15 0,-4-5-1,1 2-1,-2 1 1,0 2-1,-1 1-1,1 5 1,-1 1 0,-1 0-1,0 2 0,1 0 0,-1-1 0,1 1 0,0-3 0,1-4 0,0-4 1,2 1-1,0-4 1,-3-10 0,10 15 0,-10-15 0,15 13 0,-15-13 0,17 11 0,-17-11 0,18 9-1,-18-9 1,18 7 0,-18-7-1,17 5 1,-8-4 0,-9-1-1,18 2 0,-18-2 1,17 0-1,-17 0 1,15-4-1,-15 4-1,12-9 0,-12 9-1,11-16-4,-11 16-5,10-19-18,-7 5-9,1 2 1,-5-5-1</inkml:trace>
  <inkml:trace contextRef="#ctx0" brushRef="#br0" timeOffset="3">5587 15797 19,'0'0'26,"0"0"-6,0 0-3,0 0 2,0 0-5,-7 13-1,7-13-2,0 0-1,-2 9-1,2-9 0,0 0 0,20 4-2,-20-4 1,23-7-1,-9 2-1,4 3-2,0-2 0,2 2 0,-2 0-2,2 0-2,-1 2-4,-4-6-14,3 3-21,-2 1 1,-5-6-2,1-1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23:23.59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9345 13740 16,'0'0'26,"0"0"-3,0 0-2,0 0-5,0 0-1,0 0-4,0 0-1,0 0-2,0 0-2,0 0-1,0 11 0,0-11-2,-2 20 2,0-8-2,1 6 0,-1 2-1,1 1 0,-1 2 0,1 2-1,0-2 0,0 2 0,0-2 0,1-1-1,-1-6 0,0 3 0,0-5 0,0 0 0,0-3 0,1-2 1,0-9-2,-2 16 1,2-16-1,0 12-2,0-12 0,0 0-2,0 0-3,0 0-5,0 0-12,0 0-8,5-18-1,-4 6 3</inkml:trace>
  <inkml:trace contextRef="#ctx0" brushRef="#br0" timeOffset="1">9287 13758 32,'0'0'29,"-1"-14"3,1 14-11,1-15-4,-1 6-3,0 9-3,5-13-3,-5 13-1,10-11-2,-1 8-2,-9 3 1,21-8-1,-9 3-1,4 3 0,0-3 1,3 1-1,0-1-1,2-1 0,-1 1 0,0 3 0,-1-1-1,-1 2 1,-3 2-1,-1 4 0,-4 3 0,-3 4-1,-2 3 0,-4 1 0,-2 2 0,-4 1-1,0 0 0,-4-1 1,-2 0-1,-3-4 1,-2-1 0,-1-1 1,-1-2 0,0-2 0,-1 0 1,2-2 0,2-2 0,4-1 1,0-2-1,11-1 1,-11 1-1,11-1 0,0 0 0,0 0 0,0 0 0,13-7-1,-13 7 1,19-6 0,-6 3 0,2 1-1,0-3 1,3 4-1,-2 0 0,1 0 1,-1 3-1,-1 1 0,-3 3-1,0 0 1,-4 3 0,-2 3 0,-2 1 0,-1 0-1,-2 3 0,-3-2 0,-2 2 1,-3-2-2,-2 1 1,-4-2 1,-1 0-1,-3-1 1,-2-2-1,-1 0 1,-1-2 1,2-2 0,-1-1 0,3-1 1,1-1-1,3-2 1,1-2 0,12 1-1,-15-3 1,15 3-1,0 0 0,-11-4-1,11 4 0,0 0 0,0 0-1,0 0-2,0 0-3,6-11-6,4 6-24,0 3 0,-10 2-2,22-10 2</inkml:trace>
  <inkml:trace contextRef="#ctx0" brushRef="#br0" timeOffset="2">9898 13758 20,'-14'1'17,"14"-1"-1,-11 2 0,11-2-2,-13 8 1,13-8-4,-18 15-2,8-6-2,0 5-1,-3-2-2,3 4 0,-1 0 0,0 4-1,1-2-1,5 1 0,-3-1 1,7 0-1,3-1 0,3-3 1,2-3-2,4-1 1,2-5 0,2-1-1,2-3 0,0-3-1,-1-3 1,2 0-1,0-4 2,-3-4-1,-1 1-1,-1-3 1,-2 0 0,-4 0 0,-2 1-1,-4 1 1,-3-1-1,-4 5 1,-4-3-1,-2 4 1,-2 2-1,-2 0 1,0 2-1,-2 1 1,2 3-1,0 2-1,5 3 0,-2 1-4,8 6-4,5-12-8,-10 15-15,17-4-2,-7-11 2,13 11-1</inkml:trace>
  <inkml:trace contextRef="#ctx0" brushRef="#br0" timeOffset="3">10098 13819 31,'-6'14'27,"-8"-8"4,4 7-12,-1 1-4,1 0-2,4 7-4,0-5-1,6 6-3,0-4 0,6 1-2,1-2-1,3-1 1,6-4-2,2-3 0,2-4-1,1-3 1,0-3-1,1-3 1,-1-4-1,-2-2 0,-1-6 1,-2-2 0,-4-4-1,-3-1 1,-4 0-1,-3 0 1,-6-2-1,-4 1 1,-5 2-1,-5 6 1,-2 2-1,-2 5 1,-2 4 0,2 3-1,2 5 0,2 2 0,6 3-2,0 1-2,7 3-6,5-12-10,-7 13-13,7-13-1,0 0 1,16 12 0</inkml:trace>
  <inkml:trace contextRef="#ctx0" brushRef="#br0" timeOffset="4">10293 13543 46,'2'-12'32,"-2"12"2,0 0-2,-1 15-13,1 2-9,-2 3-3,3 8-3,0 3 0,2 4-1,1 0-1,2 4 0,0 0-1,1 2 0,-1-5-1,-1-3-1,0-3 0,-3-3-2,3-2-1,-7-10-3,6 1-4,-4-16-7,-1 9-13,1-9-3,0 0 0,0 0 2</inkml:trace>
  <inkml:trace contextRef="#ctx0" brushRef="#br0" timeOffset="5">10444 13906 32,'19'-5'29,"-6"-7"3,5 0-8,-1 5-6,-3-6-3,5 4-4,-4-5-1,0 4-3,-3-3-1,2 3-2,-6-3 0,1 3-1,-4 0 0,-5 10-1,2-18 0,-2 18 0,-7-15 0,7 15-1,-14-13 1,5 9-2,-3 0 1,1 1 0,-3 3-1,2 1 1,-1 2-1,0 3 0,1 2 0,-3 3 0,3 1 0,1 4 0,-1 0 0,3 3 0,1 0 0,0 4 0,4 0 0,4 0 1,3-1 0,4-1-1,0-2 1,3-2-1,2-2 2,2-5-2,0-2 1,2-3-1,-1-1 0,0-3-1,0-1-3,-2-6-4,7 5-12,-4-4-18,-5-4 0,2 1-1,-3-6 2</inkml:trace>
  <inkml:trace contextRef="#ctx0" brushRef="#br0" timeOffset="6">10924 13805 38,'0'0'30,"10"-12"3,-10 12-10,2-14-6,-2 14-2,-7-16-5,7 16-1,-19-10-2,8 10-2,-8-2 0,1 6-2,-4 1 1,2 8-1,-2 0 0,3 5 0,0 2 0,4 4-2,4 0 1,5 1-1,5-2 1,4-2-2,5-1 1,7-3 0,3-4 0,2-3-1,1-5 0,0-2 0,1-5 1,-1-2-1,-3-5 0,-1-3-1,-3-6 1,0-2 0,-3-1-1,-1-3 1,-4-1 0,-4-1 0,-3 1-1,-3 4 2,-2 4-1,-2 5 0,-2 7 1,-2 4-1,2 7 0,1 5 1,1 6 0,3 3-1,2 4 1,4 2-1,1-1 1,5 1-1,1-2 0,2-1 0,1-1 0,0-2-1,1-3-1,0-8-3,2 3-6,-4-12-14,2-3-15,1-5 2,-1-4-1,0-3 1</inkml:trace>
  <inkml:trace contextRef="#ctx0" brushRef="#br0" timeOffset="7">11172 13749 70,'0'0'35,"0"0"1,8 10 0,-4 1-24,-4-11-5,0 26-2,1-7-1,2 7 0,-1 1 0,2 4-1,-2-2-1,2 1 0,-1-3 0,4-4-1,-4-6 1,3-6-2,-6-11 1,11 4-1,-11-4 1,16-17-1,-7 2 1,-1-4-1,2-4-1,1 0 2,0 1-2,1-1 2,-1 2-1,2 4 0,-2 2 0,0 5 1,-1 3-1,0 3 1,-10 4-1,16 6 0,-16-6 1,15 20-1,-9-6 0,-1 3 0,0 3 0,-3 1-1,-2-1 0,-3 0-2,2 0-4,-7-9-9,0 0-24,1-1 2,-4-9-2,2-1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23:37.77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5061 15698 9,'0'0'27,"0"0"2,0 0-6,0 0-3,0 0-3,0 0-2,0 0-4,0 0-1,0 0-3,0 0 0,0 0-2,0 0 0,0 0-2,0 0 0,0 12-2,0-12 1,-1 18-1,1-5 0,0 2 0,-1 2-1,2 2 1,-1 3 0,1 1-2,0 1 2,0-2-2,0 2 2,0-2-2,0-4 1,-1 0 0,0-5 0,0-1 0,0-2 0,0-10 0,0 15 0,0-15 1,-1 11-1,1-11 0,-1 11 0,1-11 0,-2 12 0,2-12 0,-2 12 0,2-12 1,-1 10-1,1-10 0,0 0 0,-2 11-1,2-11-1,0 0-1,0 0-4,0 0-6,0 0-13,9-9-10,-9 9-1,6-13 2,-5 2 0</inkml:trace>
  <inkml:trace contextRef="#ctx0" brushRef="#br0" timeOffset="1">5239 15879 15,'0'0'27,"0"0"-5,0 0-1,0 0-4,0 0-1,0 0-4,0 0-3,0 0-2,0 0-1,0 0-1,0 0-1,3 9-1,-3-9 0,3 10 1,-3-10-2,3 16 0,-3-5 0,2 1-2,-1 0 2,0 3-2,0-2 0,0 0 1,-1-1-1,1 1 0,1-3 1,-2-10-1,3 16 0,-3-16 1,1 15-1,-1-15 0,0 0 1,1 10-1,-1-10 0,0 0 0,0 0 0,0 0 1,0 0-1,0 0 1,0 0 0,0 0-1,2-10 1,-2 10 0,2-14 0,1 4 0,-1-3-1,2 0 1,0-1 1,1 0-2,1 0 1,1 0 0,0 0 0,1 2 0,1 1-1,-1 0 1,1 2-1,0 1 1,2 2-1,-2 2 0,0 2 0,1 1 0,0 0 1,-10 1-1,18 4 0,-18-4 0,17 9 0,-17-9 0,14 16 1,-7-6-2,-3 2 2,1 1-1,-2-1 0,-1 2 0,0-1 0,0-1 0,1 0 0,-2-2 0,0 1 0,-1-11 0,2 16 0,-2-16 0,2 14 0,-2-14 0,0 11 0,0-11 1,0 0-2,2 10 1,-2-10 0,0 0 0,0 0-1,0 0-1,0 0-2,0 0-3,4 10-7,-4-10-23,0 0 1,0 0-1,0 0 2</inkml:trace>
  <inkml:trace contextRef="#ctx0" brushRef="#br0" timeOffset="2">5666 15648 20,'0'0'28,"0"0"-1,0 0-5,0 0-4,7 12-2,-7-12-3,0 0-2,0 0-3,8 12 0,-8-12-3,4 10 0,-4-10-2,6 15 0,-4-5-1,1 2-1,-2 1 1,0 2-1,-1 1-1,1 5 1,-1 1 0,-1 0-1,0 2 0,1 0 0,-1-1 0,1 1 0,0-3 0,1-4 0,0-4 1,2 1-1,0-4 1,-3-10 0,10 15 0,-10-15 0,15 13 0,-15-13 0,17 11 0,-17-11 0,18 9-1,-18-9 1,18 7 0,-18-7-1,17 5 1,-8-4 0,-9-1-1,18 2 0,-18-2 1,17 0-1,-17 0 1,15-4-1,-15 4-1,12-9 0,-12 9-1,11-16-4,-11 16-5,10-19-18,-7 5-9,1 2 1,-5-5-1</inkml:trace>
  <inkml:trace contextRef="#ctx0" brushRef="#br0" timeOffset="3">5587 15797 19,'0'0'26,"0"0"-6,0 0-3,0 0 2,0 0-5,-7 13-1,7-13-2,0 0-1,-2 9-1,2-9 0,0 0 0,20 4-2,-20-4 1,23-7-1,-9 2-1,4 3-2,0-2 0,2 2 0,-2 0-2,2 0-2,-1 2-4,-4-6-14,3 3-21,-2 1 1,-5-6-2,1-1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12:35.52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3659 3258 4,'-20'-8'11,"2"4"3,-5-5 1,-2 1 0,-5-3 1,-2 1 0,-3 1-1,-7-3-2,2 4-2,-6-2-3,-3 4 0,-5-2-2,1 4-1,-8-2 0,-2 4-1,-8-2 1,-1 4-1,-5-2-1,-1 3 1,-5-2 0,2 6-1,-5 0 0,0 4 0,-2 2-1,2 4-1,-2 3 0,4 5-1,-2 3 2,2 4-2,1 4 1,2 6 0,1 3 0,5 6 0,-3 4 0,1 5 0,1 4 0,2 6 1,3 4-1,8 5 0,2 3 0,3 6 0,4 5 0,9 1 0,0 3-2,4 2 1,9 2 0,2 2 0,6 1 0,4-2 1,7-1-1,4 1 0,6-1 1,11-2-1,-2-2 1,3-3-1,6-2 1,2-1-1,6-3 1,3-1 0,6-3-1,3-1 1,5-5 0,5 0-2,5-2 1,6-4 0,3-3 0,4-3 0,0-4 0,4-4 0,4-4 0,1-5 1,1-4 0,3-4-1,2-6 1,5-6-1,7-3 0,2-5 0,3-5 1,3-7-2,2-4 0,-2-6 2,2-4-1,-1-4 0,-2-2-1,-4-6 2,-3-2-2,-1-2 1,-3-4 0,-2-1 0,-3-2 0,-3-6 0,-4-4 0,0 2 0,-5-5 1,-5-2-1,-4-4 1,-2-1-2,-7-2 2,-3-2-1,-6 1 0,-2-6 0,-5-2 0,-1 0 0,-1-3 0,-3-4 0,-2-3 0,0-3 0,-2-3 0,-1-1 0,1-1 0,-2-6 0,-1-2 0,-2 2 0,0-1 0,-2 0 0,-2 2 0,-2 1 0,-3-1 0,-3 4 0,0 3 0,-5-2 1,-1 3-2,-2 1 1,-1 1 0,-3 0 0,-1 4 0,-2 1 0,-3 2 0,0 2 0,-3-4-1,-2 5 2,-1 1-1,-2 3 0,-1 1 0,-2 4 0,-1-1 0,-3 4 1,1 6-1,-4 2 0,-1 5 0,-4 4 0,-1 3 0,-5 3 0,-4 5 0,-3 6 0,-5 4 1,-5 5-1,-6 3 0,-4 2 0,-4 8-1,-1 3-2,-4 7-1,-3-4-5,6 11-15,-3 1-17,-3 1 1,0 6-2,0 2 3</inkml:trace>
  <inkml:trace contextRef="#ctx0" brushRef="#br0" timeOffset="3255.1861">918 6806 46,'0'0'32,"0"0"-3,2-51-4,-2 51-2,0 0-4,0 0-5,0 0-3,0 0-3,0 0-1,0 0-2,0 0-1,0 0-2,0 0 1,0 0-2,18 80 1,-18-80-1,-2 87 0,2-87 0,-9 99-1,2-47 1,0 0-1,0 0 0,7-52 0,-13 91 1,13-91-1,-4 79 1,4-79-1,9 58 1,-9-58 0,0 0 0,41 53 1,-41-53-1,51 14 1,-51-14 0,59 2-2,-28-3 1,0-3 0,-2 0-2,-2 0 0,-2 0-2,-5-2-1,-3 4-3,-8-12-4,-9 14-15,13-16-17,-15 0 1,-9 0 0,11 16 3</inkml:trace>
  <inkml:trace contextRef="#ctx0" brushRef="#br0" timeOffset="3569.2042">723 7113 73,'0'0'38,"0"0"1,0 0-10,0 0-14,0 0-2,67-18-3,-67 18-3,71 7-1,-71-7-1,83 14-1,-83-14-1,84 15-1,-47-6-1,-2 0-2,-4-1 0,-4-1-2,-7 1-2,-2-7-2,-7 4-7,-11-5-21,10-4-7,-10 4 1,6-15 0</inkml:trace>
  <inkml:trace contextRef="#ctx0" brushRef="#br0" timeOffset="4070.2328">1366 7078 73,'14'15'37,"-10"-4"0,0 1 0,-3-2-29,1 8 0,0-4-2,3 7-2,2-3 0,1 1-1,1-3-1,3 2 0,-1-5 0,6-1 0,1-7 0,2-4-1,1-5 0,2-3 0,0-3 0,1-8 0,-1-1 0,-3-2 0,-2 0-1,-3 1 1,-3 3 0,-2 2-1,-4 4 1,-6 11-1,0 0 1,0 0-1,-1 10 0,-5 7 0,-1 7 1,-1 4-2,-1 7 2,1 2-1,-1 2 0,2 3 0,2 1 1,0-2-1,3-2 1,1-4-1,2-5 0,-1-8-1,2-1 0,-2-9-3,2-2-3,-2-10-9,-7-12-25,6 2 0,-2-8 0,1-3 1</inkml:trace>
  <inkml:trace contextRef="#ctx0" brushRef="#br0" timeOffset="4372.2501">1882 7196 86,'7'10'38,"-1"1"-1,0 6 2,-7 0-32,2 8 0,-2 0-2,4 6-2,-2 2 0,1 2-1,0 3-1,1 2 0,0-1 0,1 0 0,1-2-2,-2-4 0,2-3-1,-2-5-1,0-4-3,-3-21-6,2 9-19,-2-9-10,-8-29 2,0 2-1</inkml:trace>
  <inkml:trace contextRef="#ctx0" brushRef="#br0" timeOffset="4732.2706">1784 7212 93,'4'-20'39,"1"3"2,2-3-9,10 10-19,-4-5-5,5 7-3,1-1-1,2 6-3,2 3 0,1 2 0,1 4-1,-4 4 0,-1 5 1,-3 2 0,0 4-1,-5 3 0,-4-1 1,-6 5-1,-5 0 1,-5-3-1,-3-2 1,-3-1-1,-6-5 0,-1-3 0,-1-3 1,2-6-1,-1-4 0,3-1-1,4-1-1,2-5-2,12 6-5,-10-15-7,18 5-26,2 2 0,3-1 1,6-1-1</inkml:trace>
  <inkml:trace contextRef="#ctx0" brushRef="#br0" timeOffset="5247.3002">2310 7287 64,'13'-4'39,"4"-3"-2,-1-4 3,-5-8-23,12 9-4,-5-10-5,7 6-3,-2-2-1,1 2-2,-2-1 0,0 1-1,-2-2 0,-3 4-1,-2-1 1,-6 1 0,-3-2 0,-5 0 0,-4 0-1,-5 0 0,-8 1 2,-3-2-2,-4 3 1,-4 4-1,-2 5 0,-1 4 1,0 7-1,1 5 0,5 7 0,2 6 0,2 4 0,6 3 1,3 3-1,7 2 1,6-3 0,5 4 0,7-4 1,5-3 0,4-3 0,5-3-1,4-7 2,2-5-3,0-3 0,0-6 0,0-7 0,-2-1 0,-4-3 0,-3-9-5,-3 4-4,-12-9-21,-1 3-14,-9-2 0,-8 3 0,-9-2 1</inkml:trace>
  <inkml:trace contextRef="#ctx0" brushRef="#br0" timeOffset="6055.3464">904 7953 49,'0'0'34,"0"0"3,0 0-1,0 0-18,0 0-3,59 9-6,-59-9-2,0 0-3,55-30 0,-55 30-1,0 0 0,56-33 0,-56 33 0,0 0-2,0 0 1,54-42 1,-54 42-2,0 0 1,0 0-1,0 0 0,0 0-1,-35-52 1,35 52-1,-52-9 0,52 9 0,-67 2-1,67-2 1,-67 10 0,67-10 0,-54 21 0,54-21 1,0 0-1,-49 65 1,49-65-1,-8 58 1,8-58 1,14 67-1,-14-67 0,26 71 1,-26-71-1,38 62 1,-38-62 0,46 52 0,-46-52-1,0 0 1,71 50-2,-71-50 0,53 7 0,-53-7 0,52-14 0,-27 2 0,-2-4 0,-1-6-6,-3 1-3,-5-10-10,-3 7-25,2-1-1,-7 0 2,-1 0 1</inkml:trace>
  <inkml:trace contextRef="#ctx0" brushRef="#br0" timeOffset="6624.3789">1435 7819 81,'0'0'39,"10"-7"-2,-10 7 2,0 0-31,9 13-1,-7-4-3,-1 8-2,2 4 0,2 8 0,-1 2 0,-2 4-1,1 0 1,1 3-1,2-2 1,0-4-1,0-6 0,0-5-1,-1-7 1,-5-14 0,16 10-1,-16-10 1,11-23-1,-7 6 0,1-6 0,1-4 1,1 1-1,2-4 0,1-1-1,1 3 1,5 2 1,1 1-1,1 2 0,2 7 1,-2 4-1,2 7 1,-5 7-1,0 9 1,-5 5 0,-1 7-2,-4 5 2,-2 2-1,-1 3 0,0 1 0,0-2 0,0-3 0,1-3 0,2-6-1,2-2-1,-1-8-3,3 0-5,-9-10-21,11-9-10,-2-4 1,-2-7-1</inkml:trace>
  <inkml:trace contextRef="#ctx0" brushRef="#br0" timeOffset="7038.4026">1949 7906 88,'0'0'38,"0"0"1,14 11-5,-8-2-25,-6-9-2,10 20-3,-3-7-1,2 4-2,0 0 1,1 6-2,0 2 2,0-3-1,1 0-1,1 3 0,0-3 0,-1-3 0,2-1 1,-3-6-1,2-3 1,-1-6 0,0-4 0,2-9 0,-2-5 1,2-4-1,-2-4 0,3-2 0,2-2 1,-4-2-2,0 0 1,-2 3-2,1 3 0,-3 0-2,2 8-6,-8-4-17,4 5-16,-6 14 1,11-12 0,-11 12 0</inkml:trace>
  <inkml:trace contextRef="#ctx0" brushRef="#br0" timeOffset="7339.4198">2474 7881 87,'11'1'38,"-11"-1"0,9 5 1,-9-5-31,2 13-1,2 1-4,-7 0 1,4 7-2,-1 3 0,0 1 0,-2 3 0,1 3 0,1-2-1,0-2 1,1-1-2,2-4-1,0-4-1,-2-4-2,5-1-4,-6-13-15,0 0-19,5-14 1,-6-5 0,2-3 1</inkml:trace>
  <inkml:trace contextRef="#ctx0" brushRef="#br0" timeOffset="7580.4336">2492 7684 93,'0'0'40,"6"-9"2,-6 9-2,0 0-27,0 0-6,0 0-3,0 0-1,0 0-2,-4 10-1,4-10-1,-1 17-6,1-17-12,-4 9-22,4-9-1,0 0 0,0 0-1</inkml:trace>
  <inkml:trace contextRef="#ctx0" brushRef="#br0" timeOffset="8662.4954">2797 7830 40,'0'0'33,"0"0"1,0 0 0,0 0-16,0 0-4,3 18-7,1-4-3,-2 5-2,3 4 0,1 3 1,3 3-1,-2 1 0,1 0-1,-2-2 1,2 0-1,-3-6-1,-1-5 1,-2-3 0,0-5 0,-2-9-1,0 0 0,0 0 1,-12-12-1,5-2 0,0 0 0,0-3 0,1-1 0,2-1 0,4-4 1,3 3-2,3 0 2,5 1-1,4-1 1,2 0-1,4 2 0,2 1 0,-1 4 1,1 2-1,0 1 0,-2 1 0,-4 5 0,-3 1 1,-3 0 0,-11 3 0,10-5-1,-10 5 1,0 0 0,0 0 0,-15-10 0,6 4-1,-1 4 0,1 1 1,0-1-1,9 2-1,-16 0 1,16 0-2,-9 6 0,9 4-2,0-10-6,6 9-28,-6-9 1,16 12-1,-3-5 0</inkml:trace>
  <inkml:trace contextRef="#ctx0" brushRef="#br0" timeOffset="9216.5272">3383 7779 53,'0'0'34,"0"0"-2,-19 8-7,6-1-11,4 9 0,-5-1-6,5 7-1,-6 1-1,8 6-2,-1-1 1,5 1-1,3-2-1,6 3-1,3-2 0,6-1 0,4-5-1,5-1 0,2-3 0,3-3 0,1-3 0,0-7 0,0-6 0,0-4-1,-3-7 1,-3-4 0,-2-6 0,-4-5 0,-7-5-1,-6-1 0,-8-2 1,-9-4-1,-10 0-1,-4 3 1,-5 3-1,-4 4 1,-1 8-1,0 5 1,3 8-1,4 9 1,8 8-2,1 3-1,8 10-5,-1-4-14,7 9-18,6 1 2,3-2-2,6 1 1</inkml:trace>
  <inkml:trace contextRef="#ctx0" brushRef="#br0" timeOffset="10165.5815">3826 7781 0,'0'0'27,"10"-8"2,-10 8 3,4-12-14,-4 12 0,0 0-3,9 13-3,-9-2-4,7 6-2,-5 3 0,4 9-2,-2 0 0,5 2-2,-5-3 1,4 3 0,-3-6-1,2 0 1,-3-6-1,1-5-1,-2-3 1,-3-11-1,6 10 0,-6-10 0,5-12 0,-2 0-1,1-5 1,0-4-1,2-3 1,1-2 0,2-1-1,2 5 1,0 1 0,3 2 0,-1 5 0,0 6 0,0 4 0,-1 4 0,0 2-1,-1 4 1,-1 4 0,2 7-1,-2 2 1,-1 2 0,0 1-1,0 1 1,0 1-1,0-1 0,0-1 0,-2-7-3,1 2-3,-8-17-17,10 13-16,-10-13 1,0 0-1,5-11 1</inkml:trace>
  <inkml:trace contextRef="#ctx0" brushRef="#br0" timeOffset="11493.6574">4348 7724 17,'0'0'31,"6"15"2,-6-15 2,3 19-15,5-1-2,-6-2-4,7 12-2,-6 0-5,4 4-2,-4-2-2,3 3-1,-2-3 0,-1-2-1,-1-5 0,0-4-1,0-8 1,1-1-1,-3-10 1,0 0 0,0 0-1,10-15 0,-5-3 0,0-5 0,-1-5 1,2-3-1,0-3 1,0 3-1,1-1 1,0 2 0,-2 6 0,0 5 0,0 7-1,-5 12 1,12-7 0,-12 7-1,11 14 1,-4 3-1,1 4 0,0 2 1,0 0-1,0 4 0,1-1 1,-2-3-1,0-2 0,0-5 0,-1-6 0,0-1 0,-6-9 0,9-3 0,-5-9 0,0-4 0,2-4 0,0-3 0,1-3 1,1-2-1,3 1 1,0 4 0,-1 3 0,2 5 0,-3 5 0,0 5-1,-9 5 1,15 5-1,-11 8 1,-1 4-1,-2 5 0,-1 1 0,0 7 0,-1 1-1,0 0 0,-1-4-1,3-1-3,-3-7-2,8-1-7,-6-6-26,0-12 2,11-8-2,-7-7 3</inkml:trace>
  <inkml:trace contextRef="#ctx0" brushRef="#br0" timeOffset="12006.6868">4880 7863 43,'23'7'34,"-12"-7"3,6 1-2,2-1-16,-7-9-5,9 6-5,-6-5-2,4 1-3,-4-2-1,1 0 0,-4-1-2,0 2 0,-12 8 0,13-18 1,-11 8-2,-1 0 1,-3-1 0,-3-2 0,-3 0 0,-2-1-1,-2 2 1,-1 2-1,0 0 0,-1 3 0,0 6 0,3 3 0,-1 6 0,1 6 0,2 4 0,-2 4 1,1 4-1,2 6 0,2 3 1,1 2 0,2 1 1,4-2-1,5-2 0,3-1 0,3-4 1,5-4-1,-1-9 0,5-1 0,0-7 0,-1-2-1,0-4-1,-1-5 0,-2-2-3,-3-6-4,4 2-16,-2-6-16,-9-3 0,2-3-1,-6-6 2</inkml:trace>
  <inkml:trace contextRef="#ctx0" brushRef="#br0" timeOffset="12569.719">5265 7788 66,'0'0'38,"0"0"-1,9 5 1,-9-5-21,0 0-11,3 13 0,-1-2-2,-1 0-2,2 4 0,-2 6 0,1 5-1,0 0 1,0 1-2,-1-1 1,1-1-1,1-2 1,-1-5 0,2-5-1,-4-13 1,9 9-1,-9-9 0,14-7 1,-8-4-1,1-4 0,1-2 0,1-6 0,0-1 1,1-3-2,2-2 2,0 3-1,1 0 0,-1 3 1,0 5-1,0 4 1,-1 5-1,-2 5 1,1 5-1,-1 5 1,0 2 0,1 5-1,0 4 0,0 5 0,0 1 1,-1 4-1,-3 1 1,0-1-1,-1 0 0,0 0 0,-2-4 0,-1-5 0,1-2-1,-1-4-1,-2-12-2,4 16-4,-4-16-8,0 0-26,-1-11 3,-1 2-2,2-1 2</inkml:trace>
  <inkml:trace contextRef="#ctx0" brushRef="#br0" timeOffset="13075.7479">5800 7479 50,'9'-10'36,"-9"10"1,13-1-2,-13 1-15,11 6-5,-11-6-4,11 20-4,-9-5-2,6 4 0,-5 4-2,1 5 0,-1 2-1,1 1 0,-2 2-1,2 2 0,-2-1 0,0 2 0,0-1-1,0 1 1,0-3-1,0 0 0,1-3 0,1-3 0,0-2 1,3-2-2,0-2 1,1-4 0,2-1 0,2-4 0,0-1 1,3-3-1,0-3 0,3-2 0,0-2 0,1-4 0,2-1-1,-3-3-1,2-2-2,-6-5-5,7 4-17,-7-6-16,-4-2 2,-3-1-2,-7-2 3</inkml:trace>
  <inkml:trace contextRef="#ctx0" brushRef="#br0" timeOffset="13423.7678">5707 7693 54,'9'1'38,"-9"-1"0,13 2-2,-9 7-7,-4-9-16,19 5-3,-5-2-2,9 5-1,2-1-2,6 0-1,3 0-1,4 2 0,0 0-3,0-1 0,-1 1-5,-6-10-12,-2 5-25,-3-4-2,-7-7 2,-3-5-1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13:54.22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1431 8631 11,'0'0'29,"0"0"2,0-13-5,0 13-4,0 0-2,-2-11-4,2 11-3,0 0-3,0 0-2,0 0-3,0 0 1,0 0-3,0 0 0,-1 11 0,1-11-1,0 11 0,0-11 0,-1 12 0,1-12-1,0 17 1,1-8-1,-1 0 0,-1 3 1,1-1-1,0 3 0,-1-2 0,1 3 0,0 0 0,-1 2-1,0-1 1,2 2 0,-1 1-1,0 2 0,-1 0 1,2 1-1,-1 3 0,1 0 1,1 0-1,-1 0 1,0-1-1,0 0 0,2 1 0,-3-2 1,1-4-1,0 1 0,-2-2 0,1-2 1,0 1-1,-3-4 1,1-2-1,1 1 0,0-3 0,1-9 0,-2 13 0,2-13 0,0 0 0,-1 9 0,1-9-1,0 0 1,0 0-2,0 0-1,0 0-1,-4-17-3,4 17-8,-3-20-26,4 1 1,1-2-1,-1-3 2</inkml:trace>
  <inkml:trace contextRef="#ctx0" brushRef="#br0" timeOffset="1315.0752">1455 8599 21,'-9'3'18,"9"-3"1,0 0-1,0 0 1,-10 6-3,10-6-1,0 0-2,0 0-2,0 0-1,0 0-2,0 0-1,0 0-1,0 0-1,0 0-1,0 0 0,-10 7-1,10-7-1,0 0 1,0 0-1,10-9 0,-10 9 0,9-6 0,-9 6 0,16-9 0,-16 9 0,20-7-1,-7 4 1,2 2-1,1 0 0,2-2 0,1 0-1,0 0 1,0 0 0,-2 0 0,2 1-1,-2 0 1,-1-1 0,0 2-1,-3 0 0,3-1 1,-3 1-1,-1 0 1,0 0-1,-1 2 0,0-2 1,-2 1-1,0-1 1,-9 1-1,15-2 0,-15 2 0,15-1 0,-15 1 0,14-3 1,-14 3-2,12-1 2,-3 2-2,-9-1 0,16-1 1,-16 1-1,15 1 0,-15-1 0,15 1 1,-15-1-1,10-1 1,-10 1 0,0 0 0,10 0 0,-10 0 0,0 0 0,0 0 0,0 0 1,0 0-1,0 0 1,0 0-1,0 0 0,0 0 1,0 0-1,0 0 0,0 0 0,0 0 0,0 0 1,0 0-1,0 0-1,0 0 1,0 0 0,-4 13 0,4-13 0,-2 14-1,2-14 1,-4 20 0,3-6 0,-1 0 0,1 0 1,0 0-2,0 0 2,0-1-2,0 0 2,0-3-1,1-1 0,0-9 0,-1 15 0,1-15 0,0 11 0,0-11 0,0 0 0,-1 12 0,1-12 0,0 0 0,0 0 0,0 0-1,0 0 1,0 0 0,0 0 0,0 0-1,0 0-1,0 0-3,0 0-2,0 0-10,-14 3-23,14-3 1,0 0-1,-16 1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17:39.54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5061 15698 9,'0'0'27,"0"0"2,0 0-6,0 0-3,0 0-3,0 0-2,0 0-4,0 0-1,0 0-3,0 0 0,0 0-2,0 0 0,0 0-2,0 0 0,0 12-2,0-12 1,-1 18-1,1-5 0,0 2 0,-1 2-1,2 2 1,-1 3 0,1 1-2,0 1 2,0-2-2,0 2 2,0-2-2,0-4 1,-1 0 0,0-5 0,0-1 0,0-2 0,0-10 0,0 15 0,0-15 1,-1 11-1,1-11 0,-1 11 0,1-11 0,-2 12 0,2-12 0,-2 12 0,2-12 1,-1 10-1,1-10 0,0 0 0,-2 11-1,2-11-1,0 0-1,0 0-4,0 0-6,0 0-13,9-9-10,-9 9-1,6-13 2,-5 2 0</inkml:trace>
  <inkml:trace contextRef="#ctx0" brushRef="#br0" timeOffset="1">5239 15879 15,'0'0'27,"0"0"-5,0 0-1,0 0-4,0 0-1,0 0-4,0 0-3,0 0-2,0 0-1,0 0-1,0 0-1,3 9-1,-3-9 0,3 10 1,-3-10-2,3 16 0,-3-5 0,2 1-2,-1 0 2,0 3-2,0-2 0,0 0 1,-1-1-1,1 1 0,1-3 1,-2-10-1,3 16 0,-3-16 1,1 15-1,-1-15 0,0 0 1,1 10-1,-1-10 0,0 0 0,0 0 0,0 0 1,0 0-1,0 0 1,0 0 0,0 0-1,2-10 1,-2 10 0,2-14 0,1 4 0,-1-3-1,2 0 1,0-1 1,1 0-2,1 0 1,1 0 0,0 0 0,1 2 0,1 1-1,-1 0 1,1 2-1,0 1 1,2 2-1,-2 2 0,0 2 0,1 1 0,0 0 1,-10 1-1,18 4 0,-18-4 0,17 9 0,-17-9 0,14 16 1,-7-6-2,-3 2 2,1 1-1,-2-1 0,-1 2 0,0-1 0,0-1 0,1 0 0,-2-2 0,0 1 0,-1-11 0,2 16 0,-2-16 0,2 14 0,-2-14 0,0 11 0,0-11 1,0 0-2,2 10 1,-2-10 0,0 0 0,0 0-1,0 0-1,0 0-2,0 0-3,4 10-7,-4-10-23,0 0 1,0 0-1,0 0 2</inkml:trace>
  <inkml:trace contextRef="#ctx0" brushRef="#br0" timeOffset="1.0001">5666 15648 20,'0'0'28,"0"0"-1,0 0-5,0 0-4,7 12-2,-7-12-3,0 0-2,0 0-3,8 12 0,-8-12-3,4 10 0,-4-10-2,6 15 0,-4-5-1,1 2-1,-2 1 1,0 2-1,-1 1-1,1 5 1,-1 1 0,-1 0-1,0 2 0,1 0 0,-1-1 0,1 1 0,0-3 0,1-4 0,0-4 1,2 1-1,0-4 1,-3-10 0,10 15 0,-10-15 0,15 13 0,-15-13 0,17 11 0,-17-11 0,18 9-1,-18-9 1,18 7 0,-18-7-1,17 5 1,-8-4 0,-9-1-1,18 2 0,-18-2 1,17 0-1,-17 0 1,15-4-1,-15 4-1,12-9 0,-12 9-1,11-16-4,-11 16-5,10-19-18,-7 5-9,1 2 1,-5-5-1</inkml:trace>
  <inkml:trace contextRef="#ctx0" brushRef="#br0" timeOffset="2.0001">5587 15797 19,'0'0'26,"0"0"-6,0 0-3,0 0 2,0 0-5,-7 13-1,7-13-2,0 0-1,-2 9-1,2-9 0,0 0 0,20 4-2,-20-4 1,23-7-1,-9 2-1,4 3-2,0-2 0,2 2 0,-2 0-2,2 0-2,-1 2-4,-4-6-14,3 3-21,-2 1 1,-5-6-2,1-1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17:53.02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5061 15698 9,'0'0'27,"0"0"2,0 0-6,0 0-3,0 0-3,0 0-2,0 0-4,0 0-1,0 0-3,0 0 0,0 0-2,0 0 0,0 0-2,0 0 0,0 12-2,0-12 1,-1 18-1,1-5 0,0 2 0,-1 2-1,2 2 1,-1 3 0,1 1-2,0 1 2,0-2-2,0 2 2,0-2-2,0-4 1,-1 0 0,0-5 0,0-1 0,0-2 0,0-10 0,0 15 0,0-15 1,-1 11-1,1-11 0,-1 11 0,1-11 0,-2 12 0,2-12 0,-2 12 0,2-12 1,-1 10-1,1-10 0,0 0 0,-2 11-1,2-11-1,0 0-1,0 0-4,0 0-6,0 0-13,9-9-10,-9 9-1,6-13 2,-5 2 0</inkml:trace>
  <inkml:trace contextRef="#ctx0" brushRef="#br0" timeOffset="1.0001">5239 15879 15,'0'0'27,"0"0"-5,0 0-1,0 0-4,0 0-1,0 0-4,0 0-3,0 0-2,0 0-1,0 0-1,0 0-1,3 9-1,-3-9 0,3 10 1,-3-10-2,3 16 0,-3-5 0,2 1-2,-1 0 2,0 3-2,0-2 0,0 0 1,-1-1-1,1 1 0,1-3 1,-2-10-1,3 16 0,-3-16 1,1 15-1,-1-15 0,0 0 1,1 10-1,-1-10 0,0 0 0,0 0 0,0 0 1,0 0-1,0 0 1,0 0 0,0 0-1,2-10 1,-2 10 0,2-14 0,1 4 0,-1-3-1,2 0 1,0-1 1,1 0-2,1 0 1,1 0 0,0 0 0,1 2 0,1 1-1,-1 0 1,1 2-1,0 1 1,2 2-1,-2 2 0,0 2 0,1 1 0,0 0 1,-10 1-1,18 4 0,-18-4 0,17 9 0,-17-9 0,14 16 1,-7-6-2,-3 2 2,1 1-1,-2-1 0,-1 2 0,0-1 0,0-1 0,1 0 0,-2-2 0,0 1 0,-1-11 0,2 16 0,-2-16 0,2 14 0,-2-14 0,0 11 0,0-11 1,0 0-2,2 10 1,-2-10 0,0 0 0,0 0-1,0 0-1,0 0-2,0 0-3,4 10-7,-4-10-23,0 0 1,0 0-1,0 0 2</inkml:trace>
  <inkml:trace contextRef="#ctx0" brushRef="#br0" timeOffset="2.0001">5666 15648 20,'0'0'28,"0"0"-1,0 0-5,0 0-4,7 12-2,-7-12-3,0 0-2,0 0-3,8 12 0,-8-12-3,4 10 0,-4-10-2,6 15 0,-4-5-1,1 2-1,-2 1 1,0 2-1,-1 1-1,1 5 1,-1 1 0,-1 0-1,0 2 0,1 0 0,-1-1 0,1 1 0,0-3 0,1-4 0,0-4 1,2 1-1,0-4 1,-3-10 0,10 15 0,-10-15 0,15 13 0,-15-13 0,17 11 0,-17-11 0,18 9-1,-18-9 1,18 7 0,-18-7-1,17 5 1,-8-4 0,-9-1-1,18 2 0,-18-2 1,17 0-1,-17 0 1,15-4-1,-15 4-1,12-9 0,-12 9-1,11-16-4,-11 16-5,10-19-18,-7 5-9,1 2 1,-5-5-1</inkml:trace>
  <inkml:trace contextRef="#ctx0" brushRef="#br0" timeOffset="3.0001">5587 15797 19,'0'0'26,"0"0"-6,0 0-3,0 0 2,0 0-5,-7 13-1,7-13-2,0 0-1,-2 9-1,2-9 0,0 0 0,20 4-2,-20-4 1,23-7-1,-9 2-1,4 3-2,0-2 0,2 2 0,-2 0-2,2 0-2,-1 2-4,-4-6-14,3 3-21,-2 1 1,-5-6-2,1-1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18:02.0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5061 15698 9,'0'0'27,"0"0"2,0 0-6,0 0-3,0 0-3,0 0-2,0 0-4,0 0-1,0 0-3,0 0 0,0 0-2,0 0 0,0 0-2,0 0 0,0 12-2,0-12 1,-1 18-1,1-5 0,0 2 0,-1 2-1,2 2 1,-1 3 0,1 1-2,0 1 2,0-2-2,0 2 2,0-2-2,0-4 1,-1 0 0,0-5 0,0-1 0,0-2 0,0-10 0,0 15 0,0-15 1,-1 11-1,1-11 0,-1 11 0,1-11 0,-2 12 0,2-12 0,-2 12 0,2-12 1,-1 10-1,1-10 0,0 0 0,-2 11-1,2-11-1,0 0-1,0 0-4,0 0-6,0 0-13,9-9-10,-9 9-1,6-13 2,-5 2 0</inkml:trace>
  <inkml:trace contextRef="#ctx0" brushRef="#br0" timeOffset="1.0001">5239 15879 15,'0'0'27,"0"0"-5,0 0-1,0 0-4,0 0-1,0 0-4,0 0-3,0 0-2,0 0-1,0 0-1,0 0-1,3 9-1,-3-9 0,3 10 1,-3-10-2,3 16 0,-3-5 0,2 1-2,-1 0 2,0 3-2,0-2 0,0 0 1,-1-1-1,1 1 0,1-3 1,-2-10-1,3 16 0,-3-16 1,1 15-1,-1-15 0,0 0 1,1 10-1,-1-10 0,0 0 0,0 0 0,0 0 1,0 0-1,0 0 1,0 0 0,0 0-1,2-10 1,-2 10 0,2-14 0,1 4 0,-1-3-1,2 0 1,0-1 1,1 0-2,1 0 1,1 0 0,0 0 0,1 2 0,1 1-1,-1 0 1,1 2-1,0 1 1,2 2-1,-2 2 0,0 2 0,1 1 0,0 0 1,-10 1-1,18 4 0,-18-4 0,17 9 0,-17-9 0,14 16 1,-7-6-2,-3 2 2,1 1-1,-2-1 0,-1 2 0,0-1 0,0-1 0,1 0 0,-2-2 0,0 1 0,-1-11 0,2 16 0,-2-16 0,2 14 0,-2-14 0,0 11 0,0-11 1,0 0-2,2 10 1,-2-10 0,0 0 0,0 0-1,0 0-1,0 0-2,0 0-3,4 10-7,-4-10-23,0 0 1,0 0-1,0 0 2</inkml:trace>
  <inkml:trace contextRef="#ctx0" brushRef="#br0" timeOffset="2.0001">5666 15648 20,'0'0'28,"0"0"-1,0 0-5,0 0-4,7 12-2,-7-12-3,0 0-2,0 0-3,8 12 0,-8-12-3,4 10 0,-4-10-2,6 15 0,-4-5-1,1 2-1,-2 1 1,0 2-1,-1 1-1,1 5 1,-1 1 0,-1 0-1,0 2 0,1 0 0,-1-1 0,1 1 0,0-3 0,1-4 0,0-4 1,2 1-1,0-4 1,-3-10 0,10 15 0,-10-15 0,15 13 0,-15-13 0,17 11 0,-17-11 0,18 9-1,-18-9 1,18 7 0,-18-7-1,17 5 1,-8-4 0,-9-1-1,18 2 0,-18-2 1,17 0-1,-17 0 1,15-4-1,-15 4-1,12-9 0,-12 9-1,11-16-4,-11 16-5,10-19-18,-7 5-9,1 2 1,-5-5-1</inkml:trace>
  <inkml:trace contextRef="#ctx0" brushRef="#br0" timeOffset="3.0001">5587 15797 19,'0'0'26,"0"0"-6,0 0-3,0 0 2,0 0-5,-7 13-1,7-13-2,0 0-1,-2 9-1,2-9 0,0 0 0,20 4-2,-20-4 1,23-7-1,-9 2-1,4 3-2,0-2 0,2 2 0,-2 0-2,2 0-2,-1 2-4,-4-6-14,3 3-21,-2 1 1,-5-6-2,1-1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18:12.45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5061 15698 9,'0'0'27,"0"0"2,0 0-6,0 0-3,0 0-3,0 0-2,0 0-4,0 0-1,0 0-3,0 0 0,0 0-2,0 0 0,0 0-2,0 0 0,0 12-2,0-12 1,-1 18-1,1-5 0,0 2 0,-1 2-1,2 2 1,-1 3 0,1 1-2,0 1 2,0-2-2,0 2 2,0-2-2,0-4 1,-1 0 0,0-5 0,0-1 0,0-2 0,0-10 0,0 15 0,0-15 1,-1 11-1,1-11 0,-1 11 0,1-11 0,-2 12 0,2-12 0,-2 12 0,2-12 1,-1 10-1,1-10 0,0 0 0,-2 11-1,2-11-1,0 0-1,0 0-4,0 0-6,0 0-13,9-9-10,-9 9-1,6-13 2,-5 2 0</inkml:trace>
  <inkml:trace contextRef="#ctx0" brushRef="#br0" timeOffset="1.0001">5239 15879 15,'0'0'27,"0"0"-5,0 0-1,0 0-4,0 0-1,0 0-4,0 0-3,0 0-2,0 0-1,0 0-1,0 0-1,3 9-1,-3-9 0,3 10 1,-3-10-2,3 16 0,-3-5 0,2 1-2,-1 0 2,0 3-2,0-2 0,0 0 1,-1-1-1,1 1 0,1-3 1,-2-10-1,3 16 0,-3-16 1,1 15-1,-1-15 0,0 0 1,1 10-1,-1-10 0,0 0 0,0 0 0,0 0 1,0 0-1,0 0 1,0 0 0,0 0-1,2-10 1,-2 10 0,2-14 0,1 4 0,-1-3-1,2 0 1,0-1 1,1 0-2,1 0 1,1 0 0,0 0 0,1 2 0,1 1-1,-1 0 1,1 2-1,0 1 1,2 2-1,-2 2 0,0 2 0,1 1 0,0 0 1,-10 1-1,18 4 0,-18-4 0,17 9 0,-17-9 0,14 16 1,-7-6-2,-3 2 2,1 1-1,-2-1 0,-1 2 0,0-1 0,0-1 0,1 0 0,-2-2 0,0 1 0,-1-11 0,2 16 0,-2-16 0,2 14 0,-2-14 0,0 11 0,0-11 1,0 0-2,2 10 1,-2-10 0,0 0 0,0 0-1,0 0-1,0 0-2,0 0-3,4 10-7,-4-10-23,0 0 1,0 0-1,0 0 2</inkml:trace>
  <inkml:trace contextRef="#ctx0" brushRef="#br0" timeOffset="2.0001">5666 15648 20,'0'0'28,"0"0"-1,0 0-5,0 0-4,7 12-2,-7-12-3,0 0-2,0 0-3,8 12 0,-8-12-3,4 10 0,-4-10-2,6 15 0,-4-5-1,1 2-1,-2 1 1,0 2-1,-1 1-1,1 5 1,-1 1 0,-1 0-1,0 2 0,1 0 0,-1-1 0,1 1 0,0-3 0,1-4 0,0-4 1,2 1-1,0-4 1,-3-10 0,10 15 0,-10-15 0,15 13 0,-15-13 0,17 11 0,-17-11 0,18 9-1,-18-9 1,18 7 0,-18-7-1,17 5 1,-8-4 0,-9-1-1,18 2 0,-18-2 1,17 0-1,-17 0 1,15-4-1,-15 4-1,12-9 0,-12 9-1,11-16-4,-11 16-5,10-19-18,-7 5-9,1 2 1,-5-5-1</inkml:trace>
  <inkml:trace contextRef="#ctx0" brushRef="#br0" timeOffset="3.0001">5587 15797 19,'0'0'26,"0"0"-6,0 0-3,0 0 2,0 0-5,-7 13-1,7-13-2,0 0-1,-2 9-1,2-9 0,0 0 0,20 4-2,-20-4 1,23-7-1,-9 2-1,4 3-2,0-2 0,2 2 0,-2 0-2,2 0-2,-1 2-4,-4-6-14,3 3-21,-2 1 1,-5-6-2,1-1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0:49.0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12919 257 16,'3'-14'26,"10"5"-5,-13 9-3,17-23 1,-9 9-4,0-6-2,4 5-3,-4-7-1,4 5-1,-4-3-1,5 7-2,-5-7 1,3 6-1,-11 14-2,14-23 1,-14 23-2,0 0-1,9-14 1,-9 14-1,0 0-1,0 0 1,9 17 0,-4 1-1,-2-1 0,0 11 1,-2-1-1,1 12 0,-2-1 0,0 5 0,0 2 0,-2-1 1,1-1-2,-1 1 1,2-1 0,0-6 1,0-3-1,0-5 0,2-4 0,-2-4 0,3-1 0,-3-20 0,0 17 0,0-17-1,0 0 1,0 0 0,0 14-1,0-14 0,0 0-1,0 0 0,0 0 0,-20-2 0,20 2 0,-14 2-1,14-2 1,-15 4 1,15-4 0,-14 3 1,14-3 0,-14 8 0,14-8 1,0 0 1,0 0 0,0 0 0,0 0 2,0 0 0,0 0 0,29 8 0,-13-11-1,7 9 1,-2-3-1,4-2 0,-2 1-2,1 3 0,-2-1 0,-1 2-1,-3-1 0,-1-2 1,-1-2-1,-3 4 0,-13-5 0,22 5 0,-22-5 0,15-5-2,-15 5-1,0 0-4,17-1-9,-17 1-23,0 0 1,0-19-1,-9 5 2</inkml:trace>
  <inkml:trace contextRef="#ctx0" brushRef="#br0" timeOffset="1887.603">11909 1735 23,'0'0'29,"0"0"1,0 0-7,0 0-5,-3 19-2,3-19-5,-3 15-2,3-15-3,-3 20 0,3-5-2,0 7 0,0 4-1,2 5-1,-2-2 0,1 8-1,1-2 1,2 3-1,-5-3 0,4 2 0,0-8-1,0 4 1,-5-4-1,4-3 1,0 1-1,-2-5 0,0-2 0,0-5 0,-4 2 0,4-17 0,-1 14-1,1-14-1,0 0 0,0 0-2,0 0-2,0 0-5,0 0-5,0 0-10,-17 0-8,17 0-1,-8-23 3</inkml:trace>
  <inkml:trace contextRef="#ctx0" brushRef="#br0" timeOffset="2371.2041">11693 2071 21,'0'0'28,"0"0"0,0 0-4,0 0-10,0 0 0,0 0-3,0 0-3,0 0-3,0 0-1,0 0 0,2-14 0,-2 14 1,0 0-2,23-4 0,-23 4 0,32-11 1,-9 5-1,6 0 0,-3-2 0,6 2 0,-1 0-1,3 0 0,-1 4-1,0 1 0,-3 1-1,-1 0 1,4 3 0,-4 0-1,-3-2 0,1 4 0,-5-3 0,-2-1 1,-3 1-1,-3-1 0,-14-1 0,16-1-2,-16 1-2,0 0-6,13-17-27,-13 17 1,-5-17-1,5 17 0</inkml:trace>
  <inkml:trace contextRef="#ctx0" brushRef="#br0" timeOffset="4477.2076">12939 967 32,'0'0'19,"0"0"-1,16-5-1,-16 5-3,0 0-4,14-9-2,-14 9 0,0 0-2,0 0 0,17-8-1,-17 8 0,0 0-1,0 0 1,14-10 0,-14 10-2,0 0 2,0 0-2,0 0 1,0 0-1,0 0 0,0 0-1,0 0 0,0 0 1,-20 17-1,6-4 0,2 4-1,-8 2 1,-2 8-1,-4 4 1,-4 1-1,-6-1 0,1 4 0,-2-1 0,-1 1-1,4-1 1,2-6 0,4-1-1,5-1 0,3-3 0,5-6 0,3-3 0,12-14 1,-22 20-1,22-20 0,-16 20 0,16-20 0,-23 12 0,23-12 0,-23 23 0,23-23 1,-24 20-1,24-20 0,-19 15-1,19-15 1,-11 17 0,11-17 0,0 0-2,0 0-1,0 0-3,-14 0-8,14 0-23,9-14 1,-10-1-2,1 15 1</inkml:trace>
  <inkml:trace contextRef="#ctx0" brushRef="#br0" timeOffset="3369.6059">11129 970 42,'0'0'22,"0"0"-1,0 0 0,0 0-3,0 0-5,0 0-2,0 0-1,0 0-3,0 0 0,12 17-2,-12-17-1,14 18-1,-5-2 1,6 2-1,-1-1-1,6 9-1,0-3 1,4 5-1,-1 1 0,2 1 0,0 3-1,-1 3 0,1 0 1,-1-4 0,1-3-1,-2-1 0,0-2 0,-3-5 1,-2-1-1,0-6 1,-4-5-2,0-1 1,-14-8 0,0 0-1,18 12-3,-18-12-2,0 0-7,2-14-10,-2 14-13,0 0-1,-2-21 1,2 21 2</inkml:trace>
  <inkml:trace contextRef="#ctx0" brushRef="#br0" timeOffset="-7144.8126">6875 1584 6,'0'0'27,"2"-23"2,-2 23 2,0 0-13,0 0-2,0 0-2,-5-19-6,5 19-1,0 0-2,16 19 0,-16-19-1,27 19-1,-7-5 0,8 8 0,4 1 0,6-2 0,1 2-2,5 6 1,-1 1-1,0-3 0,0 1 0,-2-2-1,-5 0 1,-1 2-1,-4-2 1,-4-3 0,-2-5-1,-4 3 0,-2-4 2,-4-3-2,-15-14 1,23 20 0,-23-20-1,0 0-1,20 8-1,-20-8-6,0 0-18,15-14-9,-18-1 0,3 15-2,3-37 1</inkml:trace>
  <inkml:trace contextRef="#ctx0" brushRef="#br0" timeOffset="-7597.2134">7446 1452 28,'0'0'24,"14"1"-3,-14-1 0,0 0-3,0 0-4,0 0-1,0 0-3,0 0-2,0 0-1,0 0-1,0 0-2,0 0-1,0 0 0,0 0-1,-14 26 0,2-12-1,-2 8 0,-3 2-1,-4 1 1,-3 2-1,-2 7 0,-1 0 0,-4-5 1,0 0-1,2-1 1,0-2-1,2-2 1,0-4-1,3-3 1,-1-5-1,7 5 1,0-3-1,-1-2 1,-1 5 0,0 0-1,-1-3 1,1 6-1,0 0 1,-2-5-1,3 0 0,2 2 0,3-6 0,14-11 0,-19 15-1,19-15 0,0 0-1,0 0-1,0 0-3,0 0-4,0 0-8,2-14-9,0-2-7,10 0-1,-8-7 2</inkml:trace>
  <inkml:trace contextRef="#ctx0" brushRef="#br0" timeOffset="-1560.0028">10477 134 14,'0'0'25,"18"15"3,-18-15-8,0 0-2,0 0-3,0 0-3,0 0-3,12 14-1,-12-14-2,11 14-1,-3 0-2,-4 0 0,7 3-1,-6 1 1,6 5-3,-4 3 1,1-1 0,3-1-1,-2 1 0,0-4 0,0 1 1,2-4-1,-11-18 0,20 18 0,-20-18 0,20 11 1,-20-11-1,23-8 1,-23 8-1,26-27 0,-11 13 0,2-1 1,2-8-1,-1 0 0,2 3 1,0-3-1,-2 4 1,-1 2 1,0-1 0,-5-2-1,-12 20 1,20-17 0,-20 17 0,11-14 0,-11 14-1,0 0 1,0 0-1,0 0 0,0 0 0,-14 19-1,6-1 0,-2 2 1,-4 3-1,-1 6 0,1 4 0,-5 0 0,2 9 0,1 4 0,-3-3 0,1 0 0,1 4 0,0 1 0,-1-4 0,2 1-1,1-5 2,0-4-2,2 1 1,1 0 1,0-3-1,1-4 0,2 3 0,0-6 0,-1-2 0,4-4 1,2-2-1,4-19 0,-6 21 0,6-21 0,0 0 0,0 0 0,0 0 0,0 0 0,0 0 1,0 0-1,0 0-1,0 0-2,0 0-3,0 0-11,6-17-19,-5 0 0,1-1-1,-4-14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18:20.8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5061 15698 9,'0'0'27,"0"0"2,0 0-6,0 0-3,0 0-3,0 0-2,0 0-4,0 0-1,0 0-3,0 0 0,0 0-2,0 0 0,0 0-2,0 0 0,0 12-2,0-12 1,-1 18-1,1-5 0,0 2 0,-1 2-1,2 2 1,-1 3 0,1 1-2,0 1 2,0-2-2,0 2 2,0-2-2,0-4 1,-1 0 0,0-5 0,0-1 0,0-2 0,0-10 0,0 15 0,0-15 1,-1 11-1,1-11 0,-1 11 0,1-11 0,-2 12 0,2-12 0,-2 12 0,2-12 1,-1 10-1,1-10 0,0 0 0,-2 11-1,2-11-1,0 0-1,0 0-4,0 0-6,0 0-13,9-9-10,-9 9-1,6-13 2,-5 2 0</inkml:trace>
  <inkml:trace contextRef="#ctx0" brushRef="#br0" timeOffset="1">5239 15879 15,'0'0'27,"0"0"-5,0 0-1,0 0-4,0 0-1,0 0-4,0 0-3,0 0-2,0 0-1,0 0-1,0 0-1,3 9-1,-3-9 0,3 10 1,-3-10-2,3 16 0,-3-5 0,2 1-2,-1 0 2,0 3-2,0-2 0,0 0 1,-1-1-1,1 1 0,1-3 1,-2-10-1,3 16 0,-3-16 1,1 15-1,-1-15 0,0 0 1,1 10-1,-1-10 0,0 0 0,0 0 0,0 0 1,0 0-1,0 0 1,0 0 0,0 0-1,2-10 1,-2 10 0,2-14 0,1 4 0,-1-3-1,2 0 1,0-1 1,1 0-2,1 0 1,1 0 0,0 0 0,1 2 0,1 1-1,-1 0 1,1 2-1,0 1 1,2 2-1,-2 2 0,0 2 0,1 1 0,0 0 1,-10 1-1,18 4 0,-18-4 0,17 9 0,-17-9 0,14 16 1,-7-6-2,-3 2 2,1 1-1,-2-1 0,-1 2 0,0-1 0,0-1 0,1 0 0,-2-2 0,0 1 0,-1-11 0,2 16 0,-2-16 0,2 14 0,-2-14 0,0 11 0,0-11 1,0 0-2,2 10 1,-2-10 0,0 0 0,0 0-1,0 0-1,0 0-2,0 0-3,4 10-7,-4-10-23,0 0 1,0 0-1,0 0 2</inkml:trace>
  <inkml:trace contextRef="#ctx0" brushRef="#br0" timeOffset="2">5666 15648 20,'0'0'28,"0"0"-1,0 0-5,0 0-4,7 12-2,-7-12-3,0 0-2,0 0-3,8 12 0,-8-12-3,4 10 0,-4-10-2,6 15 0,-4-5-1,1 2-1,-2 1 1,0 2-1,-1 1-1,1 5 1,-1 1 0,-1 0-1,0 2 0,1 0 0,-1-1 0,1 1 0,0-3 0,1-4 0,0-4 1,2 1-1,0-4 1,-3-10 0,10 15 0,-10-15 0,15 13 0,-15-13 0,17 11 0,-17-11 0,18 9-1,-18-9 1,18 7 0,-18-7-1,17 5 1,-8-4 0,-9-1-1,18 2 0,-18-2 1,17 0-1,-17 0 1,15-4-1,-15 4-1,12-9 0,-12 9-1,11-16-4,-11 16-5,10-19-18,-7 5-9,1 2 1,-5-5-1</inkml:trace>
  <inkml:trace contextRef="#ctx0" brushRef="#br0" timeOffset="3">5587 15797 19,'0'0'26,"0"0"-6,0 0-3,0 0 2,0 0-5,-7 13-1,7-13-2,0 0-1,-2 9-1,2-9 0,0 0 0,20 4-2,-20-4 1,23-7-1,-9 2-1,4 3-2,0-2 0,2 2 0,-2 0-2,2 0-2,-1 2-4,-4-6-14,3 3-21,-2 1 1,-5-6-2,1-1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55:23.11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860 10137 37,'0'0'23,"0"0"2,0 0-1,0 0-11,-4 57-1,4-57-2,8 51-1,-8-51-2,6 67-1,-6-67 0,5 71-3,-5-71 0,1 70-2,-1-70 0,-2 59 0,2-59-1,0 0 0,-2 66 1,2-66-1,0 0 0,0 0 1,0 0 0,0 0 1,0 0-1,0 0 1,63 11 0,-63-11 0,0 0 0,55-17-1,-55 17 0,0 0 0,51-5-2,-51 5-1,0 0-5,0 0-7,0 0-21,52 18 0,-52-18 1,0 0-1</inkml:trace>
  <inkml:trace contextRef="#ctx0" brushRef="#br0" timeOffset="535.0305">1267 10490 23,'6'-9'28,"-6"9"2,11-9 1,1 6-16,0-4-2,3 5-2,-3-4-3,3 4-2,-4-3-1,2 2-2,-3-2-1,-10 5 1,14-12-2,-14 12 1,10-14 0,-10 14-1,2-19 0,-3 9 0,-3-3 0,-3 2 0,-1 0 0,-4-1-1,-3 1 0,-1 3 0,-4 4 0,-3 0 0,1 9-1,-3 3 1,0 4-1,25-12 2,0 0 0,-57 62 0,57-62 0,-20 50-1,18-26 1,8-3 0,2-1 0,6-2 0,5-6-1,4 0 1,1-2 0,2-4 1,-1-3-2,0-1 0,-1-1-2,-4-4-5,0 4-10,-2-3-19,-3-6 1,1 3-1,-6-6 1</inkml:trace>
  <inkml:trace contextRef="#ctx0" brushRef="#br0" timeOffset="888.0508">1589 10116 55,'0'0'34,"0"0"-2,11 1 2,-9 12-22,1 2-3,3 8-3,-3 3-1,3 7-1,-3 1-1,0 3-1,0-1-1,-1-1 0,-1-3 0,3-2-1,-1-4 1,2-3-1,3-5 1,2-4 0,2-6-1,4-2 1,1-3 0,2-7-1,2 0-1,-3-4-3,4 2-7,-9-6-11,-2 0-13,-2 5 0,-7-3-1,-2 10 1</inkml:trace>
  <inkml:trace contextRef="#ctx0" brushRef="#br0" timeOffset="1093.0625">1616 10367 46,'-13'-8'33,"13"8"1,-7-11 1,11 1-17,10 7-3,1-7-4,4 7-3,0-4-2,3 6-3,-2-1-1,-2 0-4,2 9-8,-8-1-26,4-4 0,-2 4-1,-4-6 0</inkml:trace>
  <inkml:trace contextRef="#ctx0" brushRef="#br0" timeOffset="1565.0895">2385 10135 37,'0'0'32,"0"0"3,0 0-1,-6-10-12,10 22-7,-6-2-4,5 11-3,-5 1-2,3 8-1,-1 1-2,2 5 0,-3-3-2,2 1 1,-2-4-2,2-3 0,2-5-3,-3-6-2,6-1-5,-6-15-10,0 0-17,0 0 0,0 0 0,4-20 1</inkml:trace>
  <inkml:trace contextRef="#ctx0" brushRef="#br0" timeOffset="1925.1101">2363 10077 45,'0'0'33,"9"-21"2,2 13 1,5 3-20,-5-6 0,10 7-5,-3-4-4,7 5-1,-3-3-2,4 3-2,-2 0 0,1-1-1,0 1-1,-1 1 1,-5 1-1,-2 1 1,-2 0-1,-3 1 1,-3 2-1,-9-3 0,12 15 0,-9-5 1,-1 3-1,0 2 1,-1 4-1,0-1 1,0 3-1,0 0 1,0-1-2,-1-1-2,3 2-4,-6-7-20,2-3-12,3 0 0,-2-11 0,0 0 1</inkml:trace>
  <inkml:trace contextRef="#ctx0" brushRef="#br0" timeOffset="2582.1477">3017 10256 42,'0'0'32,"0"0"1,0 0-8,17-11-7,-7 3-3,7 5-3,-2-3-3,8 3-2,-3-2-3,6 3-1,-3 0-1,0 2-1,-4 2-2,-2 1-2,-1 1-2,-16-4-6,18 5-13,-18-5-11,0 9-1,0-9 0,-20 7 2</inkml:trace>
  <inkml:trace contextRef="#ctx0" brushRef="#br0" timeOffset="2780.159">3051 10346 37,'0'0'32,"0"0"3,0 0 0,17 5-18,1-1-1,-1-5-4,6 5-4,-2-5-2,3 3-4,-1 1-5,-5-6-8,2 3-25,-4 2 0,-16-2-1,15-2 1</inkml:trace>
  <inkml:trace contextRef="#ctx0" brushRef="#br0" timeOffset="3455.1976">2403 10059 11,'0'0'24,"0"0"1,0 0-6,0 0-1,0 0-2,-7 15-3,7-4-3,3 9-3,-1 2-1,2 3-3,0 6-8,1 7-22,-5-13-2,9 7-2,-11-13 1</inkml:trace>
  <inkml:trace contextRef="#ctx0" brushRef="#br0" timeOffset="4739.271">3780 9959 22,'5'-9'22,"-5"9"-5,-3-13-2,3 13-1,-8-13-4,8 13 0,-13-16-3,13 16 0,-17-10-1,7 7 0,-4 1 0,1 2-1,-2 0-1,0 4-1,0-1 0,1 3 0,0 3-1,4 3 0,0-1 0,4 4-1,3-2 2,4 3-2,1-1 1,5 3-1,1-5 0,2 2 0,-2-2 0,1 2 0,-1-1 0,-4 1 0,-3-2 0,-3 1-1,-5-2 1,-4 0 0,-2-1 0,-4-3-1,-1-3 0,-1-1 1,0-3-1,2 0 0,3-2 0,4 0 0,10 1 0,0 0 0,0 0 1,11-4-1,3 6 0,3 2 0,2 4 0,0 2 1,-2 2-1,-1 6 0,-5 4 1,-3 2-1,-2 3 0,-5 2 0,-2-1 0,-3-1 0,0 0 0,0-4 0,1-5 0,1-2 0,3-5 0,-1-11 0,8 13-1,-8-13 2,18 6-2,-7-7-1,4 1-6,-4-4-11,1-2-14,7 4-1,-5-7-1,5 2 1</inkml:trace>
  <inkml:trace contextRef="#ctx0" brushRef="#br0" timeOffset="5112.2924">4196 9882 24,'-5'11'27,"-11"-8"2,5 9-5,-5 7-9,-6 1-1,3 8-1,-6-1-2,7 11-2,-3-3-1,8 7-2,0 0-2,9 0 0,2-4-1,10 1-1,5-5 0,3-6-2,5-4-3,-3-8-9,5-9-23,3 1 0,-7-9-1,0-1 0</inkml:trace>
  <inkml:trace contextRef="#ctx0" brushRef="#br0" timeOffset="5774.3302">4437 10108 25,'0'0'26,"5"11"1,-5-11 1,-10 13-18,6 3-2,-5 2-2,0 5 0,-3 0-1,-3 3-2,0-1-1,-1-1 0,1-6-1,0-2-4,4-3-5,-1-6-9,0-10-12,12 3-2,-8-11 2,8 11 0</inkml:trace>
  <inkml:trace contextRef="#ctx0" brushRef="#br0" timeOffset="6015.344">4237 10135 23,'15'-5'30,"-15"5"3,19 4 1,-5 2-14,-1-2-4,8 8-2,-6-1-5,5 5-2,-4 2-3,1 1-1,-2 0-1,-1 2-1,-1 0-2,-3-6-3,6 2-7,-7-6-14,2-6-10,5 1-2,-4-10 2,5 2 1</inkml:trace>
  <inkml:trace contextRef="#ctx0" brushRef="#br0" timeOffset="6196.3544">4653 10283 24,'11'22'30,"-9"-10"2,5 6-1,-7 2-11,0-4-8,1 6-5,-3-4-8,-3-3-13,-3-4-15,7 2-4,1-13 2,-9 4 0</inkml:trace>
  <inkml:trace contextRef="#ctx0" brushRef="#br0" timeOffset="6482.3706">4784 9963 55,'14'-4'34,"-14"4"0,13-1 1,-13 12-20,0 1-6,4 9-3,-5 0-1,3 8 0,-2-1-2,2 5-1,-1-2-1,1-2 0,-1-1-1,0-3-2,3 1-4,-6-9-7,7-3-21,-1 0-2,-4-14-1,5 12 0</inkml:trace>
  <inkml:trace contextRef="#ctx0" brushRef="#br0" timeOffset="6917.3956">4977 10140 65,'0'0'35,"12"12"0,-12-12 1,3 16-25,3 2-4,-3-4-2,2 3-1,-3 0-2,3-1 0,-1-4-2,-1-1 0,-3-11 0,0 0 0,13 8-1,-13-8-1,13-10 1,-6-3 0,1-5-1,0-2 1,2-2 0,-1 1 1,-1 3-1,1-3 2,-3 4-1,-6 17 1,12-12 0,-12 12 1,8 9-1,-3 5 1,-3 3-1,0 3 0,0 2 0,0 0-1,0 1 0,0-1-3,4-1-3,-5-9-10,-1-12-21,10 16 2,-10-16-2,14-6 1</inkml:trace>
  <inkml:trace contextRef="#ctx0" brushRef="#br0" timeOffset="7225.4132">5327 9861 49,'13'0'33,"-13"0"4,6 23-2,-6 0-9,-2 1-18,4 10-3,-4 2-1,1 7-1,-2 0-1,2 1-2,-1-4 0,0-2 1,2-2-1,2-5 0,2-6 0,2-5 1,6-6-2,0-4 1,3-5-3,0-10-6,8 0-16,-5-3-11,-7-7 0,-2-1 0,-8-4 0</inkml:trace>
  <inkml:trace contextRef="#ctx0" brushRef="#br0" timeOffset="7411.4239">5235 10139 55,'0'0'35,"22"-1"0,-8-3-1,3-2-20,7 5-5,1-2-8,-1 1-12,-1-1-23,1 4 0,-5-5-2,3 2 2</inkml:trace>
  <inkml:trace contextRef="#ctx0" brushRef="#br0" timeOffset="7678.4391">5523 9897 50,'27'8'33,"-12"3"2,5 6 0,-4 7-20,-3 1-4,5 10-4,-10 0-1,0 6-2,-6-3-2,-2-1-1,-2-2-2,-4-7-5,4-1-19,-2-6-11,-4-9 1,8-12-2,-10 6 2</inkml:trace>
  <inkml:trace contextRef="#ctx0" brushRef="#br0" timeOffset="8627.4934">5769 10308 39,'0'0'34,"10"-2"2,-10 2 1,6 15-9,-6-15-14,6 25-4,-5-11-2,4 8-2,-4-2-3,1 4-3,-2 2-9,-9-5-29,0-6 1,-4-1-1,-4-10-1</inkml:trace>
  <inkml:trace contextRef="#ctx0" brushRef="#br0" timeOffset="9295.5316">6282 9902 43,'0'0'33,"-17"1"1,0 0 1,-5 2-20,4 14-2,-5-3-2,6 10-1,-3-2-3,8 9-2,2 0-1,7 4-2,5-2-1,6-1 0,3-1-3,1-4-3,5 3-6,-5-12-12,-1-4-15,5-3 1,-6-7-1,2-1 2</inkml:trace>
  <inkml:trace contextRef="#ctx0" brushRef="#br0" timeOffset="9750.5577">6359 10037 64,'0'0'36,"0"0"0,0 0 1,0 0-21,8 24-7,-8-6-3,4 5-2,0 0-1,3 0-1,0-1 0,4-3-1,1-6 0,4-3 0,0-7-1,2-4 1,0-7 0,1-3 0,-2-6 0,1-1 0,-3-3-1,-3 0 1,-2 2-1,-2 3 0,-2 5 1,-6 11-1,0 0 1,0 0-1,1 16 1,-7 6-1,1 4 1,0 4-1,-2 4 1,1 3-1,1 1 0,-1-1 0,2-2-2,1-6-1,1-2-3,-2-10-6,8 0-15,-4-17-13,0 0 2,10 6-2,-3-16 4</inkml:trace>
  <inkml:trace contextRef="#ctx0" brushRef="#br0" timeOffset="9951.5692">6806 10255 57,'18'8'36,"-8"2"0,-2 8 0,-7 4-18,-7-2-9,3 5-3,-8 0-5,0-3-5,1 0-8,-4-5-25,0-9 2,4-3-3,0-9 3</inkml:trace>
  <inkml:trace contextRef="#ctx0" brushRef="#br0" timeOffset="10218.5844">6943 9883 54,'0'0'36,"12"-5"-2,-12 5 2,1 14-20,5 8-4,-7-2-3,5 10-2,-4 0-2,2 5-1,-2-2-2,2 2-1,-1-3-2,-1-6-3,4 2-10,-4-4-24,1-10 1,4-4-2,-5-10 2</inkml:trace>
  <inkml:trace contextRef="#ctx0" brushRef="#br0" timeOffset="10652.6093">7107 10051 73,'12'14'37,"-11"-5"-1,3 7 2,0 5-28,-2-2-4,6 2-1,-2 1-2,2-1-1,0-4-1,2-1 0,-1-6-1,2-3 0,-1-6 0,0-3-1,1-5 1,1-5-1,-1-5 1,1-3-1,1-2 1,-3-2-1,0 0 2,0 3-1,-3 1 1,-1 6-1,-1 4 1,-5 10 1,0 0-1,11 8 1,-10 6-1,1 4 1,-1 3 0,2 3-1,-1 2 0,0-2-1,1 0-2,-1-7-2,5 2-8,-5-5-27,-2-14 1,14 6 0,-14-6-1</inkml:trace>
  <inkml:trace contextRef="#ctx0" brushRef="#br0" timeOffset="10953.6265">7589 9833 70,'0'0'38,"7"14"-2,-9 3 3,-4 3-25,6 11-6,-5 2-1,2 7-2,-3-1-2,1 5-2,-2-3 0,3-4 0,2-2-1,2-3 0,4-6 0,3-4 0,5-5 1,1-7-1,3-5-2,-1-6-1,5 1-7,-10-9-23,2-7-6,-2-1 1,-7-6-1</inkml:trace>
  <inkml:trace contextRef="#ctx0" brushRef="#br0" timeOffset="11139.6371">7437 10055 53,'2'10'35,"11"-5"-1,2-4 1,5 0-21,9 3-6,-1 0-9,0 0-18,-3-5-14,4 3 0,-8-7-3,2 2 2</inkml:trace>
  <inkml:trace contextRef="#ctx0" brushRef="#br0" timeOffset="11380.6508">7730 9803 50,'0'0'36,"25"11"0,-10 3 1,1 4-16,7 14-6,-7 1-3,2 9-4,-6 0-3,-1 7-1,-9-3-1,-3 2-3,-3-5-2,-9-8-7,4-7-29,-3-3-2,-2-11 1,2-9-1</inkml:trace>
  <inkml:trace contextRef="#ctx0" brushRef="#br0" timeOffset="12624.7221">8022 9739 44,'13'-6'34,"-13"6"3,13-10-1,-13 10-12,15-7-10,-1 8-4,-5-3-3,7 7-2,-3 1-2,3 2 0,-3 2-2,1 3 0,-4 1 0,0 1-1,-3 3 1,-4 0-1,-4-2-1,-4 3 1,-2-2 0,-3 2-1,2 0 2,-1-1-2,4-1 2,3-1-1,4 0 0,5-2 1,4-2-1,5-3 1,1-2-1,2-4 1,1-1-1,-1-1 0,-1-3 1,-2-1-1,-4 0 0,-2 0 0,-10 3 0,0 0-1,0 0 1,0 0 0,0 0 0,-11 6 0,2 3 0,1 6 0,-1 4 0,1 3 0,2 4 0,3 5 0,1 3 0,2 2 0,1 2 0,0-3 1,-1-3-1,-2-2 1,-3-4 0,-5-4-1,-2-4 1,-5-6-1,0-2 0,-4-5-1,5 0-6,-3-2-31,7-9-2,12 6 2,-6-21-1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55:48.78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2891 11124 27,'0'0'23,"0"0"-2,0 0 1,-14-2-5,14 2-2,-17 10-3,7 3-2,-4 0-2,2 7 0,-6 2-1,7 8-2,-4-1 0,6 6-1,3-2 0,4 2 0,2-3-1,6-1-2,1-5-1,3-6-2,6 2-6,-6-12-13,0-1-14,4 0-1,-14-9 0,17 5 0</inkml:trace>
  <inkml:trace contextRef="#ctx0" brushRef="#br0" timeOffset="796.0454">3267 11261 37,'9'3'29,"-9"-3"2,0 0-8,-4 12-8,-5-5-3,3 9-4,-9-3 0,2 6-3,-7-3 1,4 5-2,-5-4-2,3 2 1,1-4-2,0-2-1,3 0-3,1-5-3,6 2-6,-4-7-7,1-5-15,10 2 0,-12-4 0,12 4 1</inkml:trace>
  <inkml:trace contextRef="#ctx0" brushRef="#br0" timeOffset="1050.0601">3032 11292 21,'0'0'31,"3"-10"2,-3 10 0,10 0-11,-10 0-5,15 7-2,-15-7-5,23 17-2,-10-8-2,8 8-2,-2-4 0,3 2-2,-1-2-1,0 0-1,-1 1-1,-1-3-3,1 3-4,-10-9-10,0 1-20,3 1 2,-13-7-2,16 6 2</inkml:trace>
  <inkml:trace contextRef="#ctx0" brushRef="#br0" timeOffset="1244.071">3506 11466 40,'0'0'33,"11"23"2,-13-10-2,1-3-13,0 9-7,-5-2-7,3 0-4,0 2-6,-2-6-8,5-13-20,4 19-2,-4-19-1,0 0 0</inkml:trace>
  <inkml:trace contextRef="#ctx0" brushRef="#br0" timeOffset="1539.0881">3658 11137 47,'10'-2'35,"-10"2"1,13 4 0,-12 10-14,-1-5-11,6 10-2,-7 0-1,4 8-3,-3-1-1,1 3-2,-3-1 0,2 1-1,-1-2 0,1-1-2,1-4-1,-2-5-5,6 3-8,-5-4-24,0-16 1,5 13 0,-5-13 0</inkml:trace>
  <inkml:trace contextRef="#ctx0" brushRef="#br0" timeOffset="2493.1425">3855 11300 62,'9'-5'36,"-9"5"-2,0 0 2,8 15-23,-8-15-5,2 21-3,-1-7-2,1 5-1,0 0-1,0 1-1,1-1 1,-1-3-1,1-3 1,0-3-1,-3-10 1,12 4-1,-12-4 1,17-14-1,-6 2 0,1-3 1,0-4-1,2 1 0,-1 1 1,-1 1-1,-2 3 0,-1 4 1,-9 9 0,14-7 0,-14 7 1,7 15-1,-5-3 1,0 6-1,0-1 0,0 3 0,1 1-2,-1-5 0,5 2-5,-7-18-8,13 10-25,-2-8 1,-11-2-1,19-16 2</inkml:trace>
  <inkml:trace contextRef="#ctx0" brushRef="#br0" timeOffset="2761.158">4229 11087 53,'18'-1'35,"-15"11"0,2 10 1,-1 8-20,-9-1-6,7 12-2,-6-2-1,4 4-3,-2-3 0,2 1-3,3-6 1,2-3-1,5-9 0,3-4 0,2-7-2,1-7-2,4 2-8,-7-6-25,-1-10-1,-2 0-1,-8-6 0</inkml:trace>
  <inkml:trace contextRef="#ctx0" brushRef="#br0" timeOffset="2941.1683">4148 11334 57,'0'0'35,"15"1"1,4-6-2,0-3-20,12 6-6,-2-2-4,1 1-8,2 3-15,-2-1-15,-9-3-1,-1 1-1,-6-7 1</inkml:trace>
  <inkml:trace contextRef="#ctx0" brushRef="#br0" timeOffset="3188.1823">4428 11072 39,'-2'-13'34,"2"13"2,11-1 1,-1 6-15,9 15-5,-7-2-7,8 15-2,-5 1-2,3 8-2,-6-1-1,1 3-2,-8 0 0,-3-2-3,-1-3-1,-2-10-2,3 0-7,-6-13-9,4-6-19,0-10 3,0 0-1,15-11 2</inkml:trace>
  <inkml:trace contextRef="#ctx0" brushRef="#br0" timeOffset="3517.2012">5108 11151 61,'0'0'36,"-2"-13"0,-9 13 1,-1 3-24,-13-2-3,4 9-3,-5-2-1,2 8-2,-2 2 0,5 6-1,4 2-1,5 3 0,6 0 0,7 0-1,6-3 0,6 0 0,4-5 0,3-5-1,1-3 0,0-5-2,2-3-3,-6-8-6,3 0-23,-5-2-5,-8-5-1,-2-2 0</inkml:trace>
  <inkml:trace contextRef="#ctx0" brushRef="#br0" timeOffset="3704.2119">4890 11303 46,'0'0'33,"12"7"4,5-9-2,0-3-16,10 5-8,-2-5-3,4 2-5,1 1-8,-4-5-21,-2-1-9,0-1-1,-4-5-1</inkml:trace>
  <inkml:trace contextRef="#ctx0" brushRef="#br0" timeOffset="3949.2259">5303 11069 64,'9'10'37,"-6"1"0,2 2 0,1 11-23,-7-2-3,5 10-4,-5-1-1,3 3-2,-3-2-2,2-1 0,-1-2-2,-1-6-2,3-3-4,-2-20-6,6 15-24,-6-15-2,0 0 0,9-15-1</inkml:trace>
  <inkml:trace contextRef="#ctx0" brushRef="#br0" timeOffset="4270.2442">5306 11047 73,'-1'-13'37,"1"13"-2,11-3-3,-11 3-17,26-6-5,-10 2-1,4 7-3,0-2-1,3 2-2,-2 0 0,0 1-1,-1 1-1,-3 0 0,-2 0-1,0 1 1,-1 0-1,-2 1 0,-1 1 1,-2 1-1,-2 0 0,-1 1 0,-2 2-1,-3-2-1,2 3-5,-3-13-13,-13 18-21,5-9 1,-3-3-1,-1 1 1</inkml:trace>
  <inkml:trace contextRef="#ctx0" brushRef="#br0" timeOffset="5367.307">2663 11851 5,'0'0'25,"0"0"2,16-8-4,-7 5-2,5-2-4,5 4-1,3-5-3,10 5-1,2-5-1,11 5-3,1-4-2,10 4-1,2-2-1,6 2-1,0-2 0,6 3-1,-1-2 1,6 1-1,-2-2 0,5 1 1,-2-2-1,4-1 0,-2 1 0,3-1 0,-2-2 0,1 2-1,-1-1 1,-1-1-1,-4 1 1,0 0-1,-5-1 0,-4 2-1,-4 0 1,-4 3 0,-2-2-1,0 3 0,0 0 0,-3 1 0,3-1 0,0 0 1,1-2-1,2 0 0,-1 0 0,1-1 0,-2-1 1,0-2-1,1 2 0,0 0 0,-2 0 1,-2 1-1,-2 0-1,-3 0 1,-2 2 0,-6 1 0,-6 1-1,-7-1-2,-4 4-2,-12-7-7,2 2-27,-13 2-2,-12-3 1,-3 0 0</inkml:trace>
  <inkml:trace contextRef="#ctx0" brushRef="#br0" timeOffset="8769.5016">3177 12226 44,'0'0'32,"6"11"1,-2 0-1,-3 8-18,-5-1-3,5 8-1,-4-2-2,6 6-3,-3-3-1,4 2-1,-1-3 0,2 0-2,-3-7 0,2-1-1,-2-4 0,-1-3-2,0-2-1,-1-9-2,-1 12-5,1-12-8,0 0-12,0 0-6,-6-12 0,6 12 1</inkml:trace>
  <inkml:trace contextRef="#ctx0" brushRef="#br0" timeOffset="9162.5241">3167 12228 31,'0'0'31,"3"-15"3,-3 15-1,12-8-16,-9-1-2,9 6-3,-7-7-3,10 7-2,-4-5-2,6 3-1,-2 1-1,1-1 0,-1 1-1,1 3-1,0-1 0,-1 0 0,0 1 0,-1 1-1,0 1 1,-2 2-1,-3 0 1,1 2-1,-10-5 1,13 17-1,-8-6 1,-2 0-1,-1 0 1,-1 3-1,1-1 1,-4-1-1,4 3-2,-5-5-2,6 7-6,-9-8-11,6-9-18,0 19 1,0-19-1,1 16 2</inkml:trace>
  <inkml:trace contextRef="#ctx0" brushRef="#br0" timeOffset="9577.5478">3895 12127 35,'0'0'33,"3"10"1,-3-10 0,-3 14-15,4 5-7,-5-4-2,5 11-2,-5-1-2,3 5-2,-1 0-2,1 2 1,0-2-2,1 1 1,-1-4-2,1-1-1,1-4-1,-2-6-6,4 1-7,-2-3-23,-1-14 2,0 0-1,0 0 1</inkml:trace>
  <inkml:trace contextRef="#ctx0" brushRef="#br0" timeOffset="9877.5649">3867 12353 55,'0'0'35,"15"-9"0,-15 9-4,14-13-14,1 11-5,-4-6-2,6 6-3,-4-4-1,5 4-2,-4-1-1,3 2-1,-4 1-1,2 1 0,-2 1-1,-2-1 1,0-1-2,-11 0 1,15 2-2,-15-2-3,10 5-8,-10-5-27,0 0 2,-13-1-1,3-5 1</inkml:trace>
  <inkml:trace contextRef="#ctx0" brushRef="#br0" timeOffset="10464.5986">4570 12199 54,'-4'22'34,"-3"-9"-1,2-1-4,-5 10-16,-4-3-3,4 6-2,-6-1-3,6 3 0,-3-5-2,2 2-1,1-6-1,2-1-1,3-2-1,-2-6-4,4 2-3,3-11-10,-12-1-17,12 1-1,-10-8 0,10 8 1</inkml:trace>
  <inkml:trace contextRef="#ctx0" brushRef="#br0" timeOffset="10739.6143">4372 12227 55,'0'0'35,"4"-12"-1,-4 12-9,10 1-7,-10-1-4,14 17-4,-6-6-4,6 9-1,3-1-1,5 4-1,-2-1-1,3 0 1,-1-2-2,0-1 1,-2-2-2,0-2 0,-5-3-1,-2-1-1,0 1-5,-13-12-7,19 5-25,-9-1 0,-10-4 1,15-6 0</inkml:trace>
  <inkml:trace contextRef="#ctx0" brushRef="#br0" timeOffset="10966.6273">4810 12143 77,'0'0'37,"0"0"-1,0 0 0,0 0-29,8 12-4,-8-12-3,7 18-5,-7-18-13,-3 15-18,9-4 0,-6-11-1,2 15 1</inkml:trace>
  <inkml:trace contextRef="#ctx0" brushRef="#br0" timeOffset="11159.6383">4860 12405 85,'-4'11'35,"6"1"0,-2-12-10,-7 14-18,7-14-6,9 12-6,-9-12-7,11 2-17,-2-1-7,-9-1 1,14-10 0</inkml:trace>
  <inkml:trace contextRef="#ctx0" brushRef="#br0" timeOffset="11440.6544">5055 12070 65,'0'0'36,"0"0"0,7 10 1,-12 2-26,6 11-3,-4-1-3,4 10 1,-2 0-3,1 4 1,0-2-2,1 0 0,0-4-2,0-2 0,2-2-4,-2-12-4,6 3-13,-7-17-18,13 9 1,-13-9-1,11-12 2</inkml:trace>
  <inkml:trace contextRef="#ctx0" brushRef="#br0" timeOffset="11896.6805">5219 12247 54,'11'8'36,"-11"-8"0,8 18-2,-6 2-10,-4-9-13,6 6-4,-4-3-2,4 5-2,-3-3 0,3 0-2,-2-6 0,3 0-1,-5-10 1,10 9-1,-10-9 0,14-3-1,-3-6 1,-1-1-1,3-2 1,1-6-1,0 0 0,1-1 0,-1-1 1,0 4 0,-2 0 0,-2 4 1,-2 2 0,-8 10 0,11-10 0,-11 10 0,5 9 0,-2 2 1,-2 1-1,1 4 0,2 1 0,-1 6 0,0-1-1,1-3 0,-1 1-1,-2-3-1,4-1-4,-5-16-6,11 12-26,-11-12-1,9 0 0,-9 0 0</inkml:trace>
  <inkml:trace contextRef="#ctx0" brushRef="#br0" timeOffset="12235.6999">5699 12020 76,'0'0'37,"2"20"0,-5-6-5,-2 4-21,6 7-3,-3 0-3,3 8-1,-2 0-1,2 4-1,-1-2 0,0 0-1,-1-3-1,1-3 1,-1-1-1,1-6 0,2-3 0,2-4 0,2-5 1,3-4-1,3-4-1,0-4 0,3-2-1,-3-4-3,7 4-9,-19 4-24,14-19 0,-10 8-1,-7-3 1</inkml:trace>
  <inkml:trace contextRef="#ctx0" brushRef="#br0" timeOffset="12449.7121">5631 12229 49,'0'0'37,"0"0"1,9-11-3,-9 11-8,12-3-12,4 5-5,-5-6-2,8 6-2,-3-3-3,5 1-2,2 1-3,-3-8-15,1 2-22,1-1-2,-7-8 1,-1-1-1</inkml:trace>
  <inkml:trace contextRef="#ctx0" brushRef="#br0" timeOffset="13859.7928">8287 11046 15,'1'10'27,"-1"-10"2,-6 15 1,-2-3-14,-4-1-2,2 6 0,-7 0-3,5 7-2,-4 1 0,5 4-3,0-4 0,5 6-2,2-2 0,7 0-1,2-3 0,7-1-2,0-4-2,3-7-3,4 2-8,-3-6-24,-3-10 0,5-3 0,-8-9 0</inkml:trace>
  <inkml:trace contextRef="#ctx0" brushRef="#br0" timeOffset="14300.818">8432 11109 42,'15'16'32,"-13"-4"2,5 8 0,0 2-19,-5-3 0,8 7-5,-6-6-2,10 1-3,-4-5-1,7-1-1,-1-6-1,5-6 1,-2-8-2,2-3 0,-1-4 0,0-1 0,-1-4-1,-3 1 2,-3 0-2,-2 5 1,-11 11 0,10-12 0,-10 12 0,0 0 0,-5 18 1,1 0-2,-2 5 1,-1 5 0,-1 2-1,1 3 1,-1 1-1,1 1 0,2-4-1,-1-4-1,4 0-3,-3-12-8,7-6-26,-2-9 1,0 0 0,10 2-1</inkml:trace>
  <inkml:trace contextRef="#ctx0" brushRef="#br0" timeOffset="14501.8295">8900 11401 65,'5'10'36,"0"7"0,-6-3 0,-3 1-20,3 4-8,-5-2-5,-2-1-4,3 0-7,-6-6-19,2-5-9,9-5 0,-15-1-1</inkml:trace>
  <inkml:trace contextRef="#ctx0" brushRef="#br0" timeOffset="14781.8455">9041 11026 82,'14'-4'37,"-14"4"-1,7 14-7,-5 4-19,-3-1-2,5 8-2,-4 1-1,2 5-1,-2 1-1,1 0-1,-1-1-1,1-4-1,1 0-2,-1-7-2,7 2-7,-7-10-14,-1-12-15,16 10 3,-5-13-2,1-3 2</inkml:trace>
  <inkml:trace contextRef="#ctx0" brushRef="#br0" timeOffset="15183.8685">9217 11171 70,'12'-3'36,"-12"3"0,6 17-3,2 0-18,-9 1-5,6 6-2,-2-3-3,2 3-2,-1-4-1,4 0 0,-1-6-1,2-4-1,4-8-1,-2-5 1,3-3-2,2-7 1,-1-4-1,0-4 1,-1 1-1,0-2 1,-3 2 0,-1 3 0,-2 2 1,-8 15 0,9-8 1,-9 8 0,4 10 0,-4 6 0,1 0 0,-2 7 0,1 0 1,1 0-1,0 0-1,0 0 0,3-2-2,1-8-3,5 3-10,0-10-23,1-6 0,2-3 0,0-9 0</inkml:trace>
  <inkml:trace contextRef="#ctx0" brushRef="#br0" timeOffset="15457.8842">9692 10938 91,'2'12'37,"2"9"0,-1 7-8,-8-1-20,6 8-1,-7 2-4,3 2-1,-1 3-1,3-2-1,-1-4 0,2-4 0,3-3-1,3-6 0,4-6 0,0-4-2,4-6-3,-2-9-6,6-3-22,-2-1-6,-7-6 1,-3 0-1</inkml:trace>
  <inkml:trace contextRef="#ctx0" brushRef="#br0" timeOffset="15638.8945">9582 11184 49,'0'0'34,"0"0"2,0 0 0,23 2-16,-5-4-9,10 5-4,-2-1-6,0-2-10,1-1-25,0 3-1,-9-6-2,1 0 1</inkml:trace>
  <inkml:trace contextRef="#ctx0" brushRef="#br0" timeOffset="15911.9101">9833 10858 57,'11'-8'36,"3"14"0,0 5 0,3 3-17,6 17-6,-6 1-3,6 9-3,-7 1-2,1 5-2,-9 3 0,-4-2-2,-5-3 0,-4-5-1,-3-6 0,-1-4-3,0-4-1,-1-11-6,8-6-25,2-9-4,0 0 0,0 0 0</inkml:trace>
  <inkml:trace contextRef="#ctx0" brushRef="#br0" timeOffset="16579.9484">10526 11049 47,'14'-10'29,"1"5"0,-15 5-5,0-17-12,0 17-1,-19-8 0,2 12 0,-11-2-3,3 9 0,-9 0-2,2 8-1,-2-1 0,7 8-1,1 0 0,9 4-1,7 0 0,7 1-1,8-3 0,7-2 0,7-4 0,1-2-2,4-3 1,1-8-3,1-4-1,-4-6-4,2 3-9,-8-5-23,-5-9 0,-1-1-1,-9-4 2</inkml:trace>
  <inkml:trace contextRef="#ctx0" brushRef="#br0" timeOffset="16760.9587">10327 11161 48,'11'-2'34,"11"4"0,1-6 1,0 1-21,9 5-4,-1-2-11,0 1-21,-2-5-10,3 3-1,-8-10-2</inkml:trace>
  <inkml:trace contextRef="#ctx0" brushRef="#br0" timeOffset="17053.9755">10863 10846 57,'10'11'37,"1"7"0,-3 2 0,-2 3-11,0 8-16,-5 0-3,1 7-1,-5 0-2,1 1-1,-4-2-1,1 1-1,0-4 0,2-1-2,0-5 0,0-7-3,6 0-5,-4-11-9,1-10-22,9 9 1,-9-9 0,12-19 1</inkml:trace>
  <inkml:trace contextRef="#ctx0" brushRef="#br0" timeOffset="17367.9934">10851 10882 67,'0'0'37,"19"-15"0,-2 6-3,10 7-17,-6-7-4,11 8-3,-6-4-3,6 3-2,-3-1-1,1 3-1,-5-2-2,-3 2 0,-3 4 0,-5 1 0,-1 5-1,-6 2 1,-4 7-1,-2 1 0,-1 3-1,-3 3 0,1 2-3,-4-6-10,0 1-26,1-2-1,0-7 1,2-3-1</inkml:trace>
  <inkml:trace contextRef="#ctx0" brushRef="#br0" timeOffset="18377.0511">8039 11808 16,'11'3'28,"-11"-3"2,15-8-6,-1 6-3,5-3-3,10 6-1,1-6-3,15 5-2,5-5-4,16 5-1,7-4-2,16 4-1,7-3 0,11 1-2,6-2 1,9 0 0,2-1-1,7-1 0,-4-2-1,0 1 1,-4 0-1,2 0 0,-3-1-1,-3 0 1,-5-1-1,-3 1 0,-4 0 0,-2-1 0,-5 1 1,-4-2-1,-4 1 0,-5 2 0,-4 2 1,-5-3-1,-5 2 0,-7 2-1,-5 0 1,-9 0-1,-5 0-1,-10-4-1,-4 7-5,-16-7-10,-6 3-22,-11 5 2,1-9-2,-10 6 3</inkml:trace>
  <inkml:trace contextRef="#ctx0" brushRef="#br0" timeOffset="19601.1211">8577 12169 30,'0'0'32,"0"0"3,0 0 0,7 14-14,-7-14-3,4 26-4,-6-10-4,6 13-2,-4-3-2,4 7-1,-2 1-2,1 1-1,-2 0 0,1-3-1,0-3 0,1-4-1,0-6-1,-1-4-1,4-3-4,-6-12-4,0 0-8,10-1-22,-10-11 2,0-2-1,-4-9 2</inkml:trace>
  <inkml:trace contextRef="#ctx0" brushRef="#br0" timeOffset="19962.1418">8546 12197 35,'-2'-17'33,"6"8"2,-1-3 0,5 0-14,4 8-5,-2-6-3,11 8-3,-3-5-2,7 6-2,0-3-2,5 2-1,0-1 0,2 1-1,-3-2-1,0 0 1,-3 0-2,-3-1 1,-4 1 0,-3 1-1,-5 2 0,-11 1 1,14 4-1,-14-4 0,3 21 1,-4-4-1,0 2 0,0 6 0,0 1 1,1 2-1,0-3 0,0 0-1,3-2-2,-1-9-3,5 6-7,-7-10-26,0-10-2,10 3 2,-10-3-1</inkml:trace>
  <inkml:trace contextRef="#ctx0" brushRef="#br0" timeOffset="20269.1589">9229 12055 51,'11'-5'37,"-11"5"-1,10-6 2,-10 6-14,2 12-12,3 4-3,-4 2-3,2 9-1,-2 1-1,4 7-1,-5 3-1,1 2-1,-2 1 0,0 0 0,-3-3-2,0-4 0,2-2-3,-2-12-2,7 2-7,-7-13-12,4-9-15,0 0 1,0 0 0,8-17 1</inkml:trace>
  <inkml:trace contextRef="#ctx0" brushRef="#br0" timeOffset="20496.1721">9236 12332 53,'0'0'36,"11"-8"1,-2 6 0,8 3-18,-4-8-5,10 8-2,-3-7-4,5 6-2,-2-3-2,4 2-1,-3-1-2,-1 1 0,-5 1-3,-3-2-1,-1 5-4,-14-3-11,0 0-22,0 0 0,0 0 0,0 0 1</inkml:trace>
  <inkml:trace contextRef="#ctx0" brushRef="#br0" timeOffset="21091.2064">9820 12127 46,'9'21'35,"-11"-6"1,3 4 0,-2 5-10,-3-4-13,10 8-4,-4-5-3,7 4-1,1-5-1,3-1-2,0-8 0,4-3 0,2-8-1,0-5-1,2-7 1,0-5-1,-1-5 1,-2-3-1,-1-4 0,-2 0 0,-4 3 0,-2 2 0,-3 7 1,-4 5-1,-2 10 1,0 0-1,-11 19 1,4 3 0,-3 9 0,-1 4-1,-1 5 1,2 4 0,-2 0-1,1 2 1,1-2 0,0-3-1,4-4 1,1-3-1,2-4 0,0-7-1,3-3-1,0-10-3,0-10-7,4 10-28,-4-10-1,11-19 2,-2-2-1</inkml:trace>
  <inkml:trace contextRef="#ctx0" brushRef="#br0" timeOffset="21331.2201">10333 12126 64,'17'-10'38,"-17"10"-1,0 0 1,0 0-19,2 13-12,-2-1-1,-4 0-2,3 2-1,-1-1-4,1 1-3,4 3-10,-4-2-25,1-15 1,1 18-1,-1-18 2</inkml:trace>
  <inkml:trace contextRef="#ctx0" brushRef="#br0" timeOffset="21532.2316">10380 12349 76,'-4'12'38,"5"4"-2,-3-1 0,2-15-23,-4 22-5,5-11-6,2-1-4,3 4-8,-6-14-11,0 0-16,8 12-1,-8-12 0,13-6 1</inkml:trace>
  <inkml:trace contextRef="#ctx0" brushRef="#br0" timeOffset="21840.2491">10605 12009 63,'0'0'37,"9"-7"1,-9 7 1,0 0-23,13 12-4,-16-3-3,5 12-2,-5 2-3,2 10 0,-3 0-1,3 5-1,-1 2 0,1-1-2,1 1 1,1-5-2,1-5-1,1-7-2,5-3-6,-8-20-22,9 11-9,0-15 1,0-7-1</inkml:trace>
  <inkml:trace contextRef="#ctx0" brushRef="#br0" timeOffset="22293.2751">10748 12212 59,'0'0'38,"0"0"1,10 11 0,-10-11-15,11 20-11,-10-6-5,5 5-3,-2 1-2,1 0-1,0-3-1,2 1 0,2-6-1,-9-12 0,18 11 0,-6-11 0,0-5 0,0-4-1,2-3 0,-1-5 1,2-1-1,-2-1 1,-1-2 0,1-1 0,-1 3 0,-1 2 0,-2 2 0,-2 4 0,-7 11 1,13-6-1,-13 6 1,8 17-1,-7-1 1,0 5 0,-2 4-1,-1 4 1,0 0-1,1-1 0,0-3 0,0-3 0,2-3-2,0-8-2,7-1-7,-8-10-21,8-9-9,2-3 1,-2-8 0</inkml:trace>
  <inkml:trace contextRef="#ctx0" brushRef="#br0" timeOffset="22654.2958">11184 11985 91,'0'0'39,"9"15"-1,-9-15-5,13 26-21,-12-8-4,5 9-2,-4 0-3,2 2 0,-1 0-2,0 2 0,0-1-1,-2-2 1,-1 0-1,0-3 0,1-4 0,0-1 0,0-3 0,2-6 0,-3-11-1,12 14 1,-2-12 0,4-5-1,1-2 0,1-2-1,2 1-2,-4-6-5,5 6-12,-5-4-19,-9-3 0,-3 0 0,-8 0 1</inkml:trace>
  <inkml:trace contextRef="#ctx0" brushRef="#br0" timeOffset="22868.308">11120 12151 87,'0'0'39,"15"0"-3,3-3-6,6 8-16,-7-7-2,10 6-4,-3-3-3,3 0-2,-3 0-3,-2-3-5,3 0-30,-10-2-6,-15 4 1,10-15-2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9:56:30.71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2541 13098 18,'23'4'24,"-23"-4"0,20-5-9,-6 5 0,2-2-3,0 2-2,2-3-1,3 3-2,-1-3 0,7 3-1,1-2-1,6 1-1,2-3 0,7 3 0,-1-1 0,7 2 1,2-1-2,4 1-1,1-1 0,3 2-1,2-2 1,4 2-1,1-2 0,3 2 0,-2-1 1,3 0-1,1 0 1,1 1-1,0-1 0,0 2 0,-1-1 0,3 3-1,-1-2 0,2 1 1,-4 0-1,0 0 0,1 0 0,-1-2 1,0 0-1,1 1 0,3-1 1,0 0-1,3-1 0,-2-1 0,4 1 0,-1 0 1,2 0-1,-2-2 0,0 0 0,3 0 0,1-1 1,-1 1-1,2 0 1,2 0-1,-1-1 0,3 0 1,0 2-1,-1 0 1,1-1-1,1 1 1,-2-1-1,0 2 0,0-1 0,3 1 0,-1-1 0,1 0 1,3 1-1,0-1 0,2-1 0,1 1 1,2-2-1,2 2 1,-3-1-1,0 0 0,-2 0 1,1 1-1,0 0 1,-1-1-1,-2-1 0,-2 1 1,1 0-1,-1-1 0,-2 1 0,1-2 1,0 1-1,-1-1 0,-1 0 0,-1 0 0,0-1 0,0 1 0,0 0 0,0 0 0,-5 0 0,1-1 0,-2 0 0,-1-1 0,0 1 0,-2-1 0,0 1 0,0 0 0,-2 1 0,2 0 0,-1 1 0,1 0 1,-4 1-1,2-1 0,0 1 0,-2 0 0,3 0 0,-4 0 0,3 0 0,0 2 0,1 0 0,-3 0 0,1 0-1,0-1 2,-3 0-1,0 1 0,-2 0 0,-1-1 0,0 0 0,-1 1 0,-2 0 0,-3 0 0,1-1 0,-5-2 0,-5 1 0,-5 0 0,-7-1 0,-5 1 0,-7-1 0,-7 0 0,-9 1 0,-5 0-1,-9 2-4,0 0-11,-21-3-23,4 4 2,-14-5-2,-2 5 2</inkml:trace>
  <inkml:trace contextRef="#ctx0" brushRef="#br0" timeOffset="4318.2469">3770 13590 29,'0'0'21,"0"0"-1,0 0 0,0 0-4,-1-10-1,1 10-2,0 0-3,0 0-1,0 0-3,12-4 0,-12 4 0,0 0-2,6 18-1,-3-5 1,-1 3-2,1 4 1,-2 2-1,1 5 0,-2 0-1,0 1 0,0-1 0,0-1 0,0-4-1,0-1 0,0-4 1,0-4-1,0-3 0,0-10-1,2 13 0,-2-13-1,0 0-2,0 0-4,0 0-2,0 0-7,0 0-8,0 0-10,0 0 0,0 0 2</inkml:trace>
  <inkml:trace contextRef="#ctx0" brushRef="#br0" timeOffset="5347.3058">3782 13535 25,'-14'-3'20,"14"3"-1,0 0-1,0 0-2,6-11-3,-6 11-1,14-9-2,-14 9-2,23-10-1,-12 3-1,4 4-1,0-1-1,4 1-1,-6 0 1,6 2-3,-3-1 1,2 1 0,-1-1 0,3 1-1,-1-1-1,-1 0 1,0 0 0,-3 0 0,0-1-1,-4 2 1,-2-1 0,-9 2 0,11-2 0,-11 2 0,0 0 0,0 0-1,0 0 1,0 0-1,0 0 0,0 0 0,0 0 0,0 0 0,0 0 0,0 0 0,6 10 0,-6-10 1,2 19 0,-2-7 0,-1 1 0,2 3 0,-1-1-1,1 3 1,0-5-1,1 0 1,-1-3-2,-1-10-1,7 17-6,-7-17-29,0 0 2,0 0-1,0 0 0</inkml:trace>
  <inkml:trace contextRef="#ctx0" brushRef="#br0" timeOffset="6235.3566">4573 13488 29,'0'0'23,"0"0"-2,0 0 0,0 0-5,0 0-1,2 20-4,-3-5-1,4 7-2,-3 3-2,4 7 0,-3 1 0,3 4-1,-2-2-2,1 1 0,-1-3-1,1-1 0,-1-3 0,1-5-1,-2-3 0,1-3-2,0-5 1,-2-13-1,4 14-3,-4-14-5,0 0-9,0 0-15,2-22-2,0 12-1,-4-7 3</inkml:trace>
  <inkml:trace contextRef="#ctx0" brushRef="#br0" timeOffset="6555.3749">4591 13756 2,'0'0'27,"9"-4"3,-9 4 2,6-12-12,5 9-3,-2-4-2,7 7-3,-3-6-2,7 6-1,-1-3-4,5 4 0,-1-3-2,3 3-1,-4-3 0,3 1 0,-3-1-1,0 1 0,-6 0 0,-2 0-1,-3 0 0,-11 1-1,13 2-3,-13-2-9,-9-3-23,9 3 0,-16 5 0,5 0 0</inkml:trace>
  <inkml:trace contextRef="#ctx0" brushRef="#br0" timeOffset="12082.6911">5728 13493 1,'0'0'11,"0"0"-1,2-10 0,-2 10 0,0 0 1,0 0-1,0 0 0,0 0 2,0 0-1,0 0 0,0 0-1,0 0 0,0 0-1,-10-5-1,10 5-1,0 0-1,-10 5-1,10-5-1,-11 12 0,11-12-1,-13 19 0,6-4-1,3 6 1,-1 1-1,2 6 0,1-1 0,3 5 0,1-1 0,3 1 0,0-3-1,2-2 1,2-2-1,1-4 0,0-3 0,1-3 0,-2-5 0,1-1-1,-10-9 1,16 9-1,-16-9 0,9 3-2,-9-3-2,0 0-4,9 2-10,-9-2-19,0 0 1,0 0-1,0 0 2</inkml:trace>
  <inkml:trace contextRef="#ctx0" brushRef="#br0" timeOffset="12517.716">6185 13560 28,'0'0'28,"0"0"-4,0 0-1,-8 10-4,1 0-3,3 5-4,-8 0-3,3 5-2,-5 1-1,3 3-1,-5-3-2,3 3-1,-3-3 0,2 0-1,0-3 0,2-1 0,-1-3-1,3-3 0,2 1-3,-2-7-5,10-5-8,-7 9-19,7-9 1,0 0-1,-7-18 1</inkml:trace>
  <inkml:trace contextRef="#ctx0" brushRef="#br0" timeOffset="12812.7328">5933 13589 24,'0'0'31,"0"0"2,0 0 1,0 0-14,12 13-6,-12-13-3,26 23 1,-11-10-4,8 6-2,-2-2-2,5 1-2,0-2 0,1 0 0,-1-2-1,-1-2-1,-1-2 0,-5-1-1,1-2-2,-5-5-3,2 5-6,-17-7-11,15 0-13,-4 1-1,-11-1 0,18-6 2</inkml:trace>
  <inkml:trace contextRef="#ctx0" brushRef="#br0" timeOffset="13266.7588">6605 13543 20,'5'-10'28,"8"9"1,-13 1 2,8-11-15,-8 11-5,0 0-1,14 4-2,-14-4-1,0 0-1,-3 10-1,1-1-1,2-9-1,-17 22-1,2-6-1,0 0 0,-4 2-1,0 0 1,-3-1 0,1 0 0,4-2-1,2-4 1,4-1 0,11-10 1,-6 12-1,6-12 1,16 5 0,0-4 1,0-1-1,4 2 1,1-1-1,0 1 0,-3 0 0,0 1-1,-1 3 0,-3-1-2,2 3-3,-5-4-3,6 7-8,-8-2-22,1-5 0,5 1-1,-5-6 1</inkml:trace>
  <inkml:trace contextRef="#ctx0" brushRef="#br0" timeOffset="13788.7887">6884 13583 57,'10'6'33,"-10"-6"0,11 5-9,-1 6-13,-10-11-2,18 21 0,-11-10-3,6 5-2,-4-4-1,3 2-1,-1-4 0,1 0-1,-1-2 0,3-4 0,-1-3 0,2-2 0,-2-5-1,4-4 1,-1-1-1,2-4 1,-2 1-1,0-4 1,-3 3-1,0 0 1,-4 3 0,-1 3-1,-8 9 1,0 0-1,0 0 1,8 11 0,-10 5-1,-1 4 1,-1 5-1,-2 5 1,-1 0-1,-4 3 0,1-2 0,-1-1 1,0-1 0,3-2-1,0-5 1,2-4-2,2-2 0,0-5-2,5 1-2,-1-12-5,0 0-21,0 0-6,0 0 1,11-3-2</inkml:trace>
  <inkml:trace contextRef="#ctx0" brushRef="#br0" timeOffset="14174.8107">7270 13462 48,'9'-5'34,"-9"5"1,17-10-1,-1 13-19,-5 0-5,5 10-1,-4-2-3,6 9 0,-5-1-3,3 7 1,-5 3-2,1 3 0,-5 0-1,-2 2 0,-4-2 0,-1 2 0,-4-4-1,-1-3 1,-2-4-1,-3-2 1,-1-6-1,1-2 0,-1-4-1,1-5-1,10-4-4,-17 6-10,17-6-23,-9-3 1,9 3 0,0-11 1</inkml:trace>
  <inkml:trace contextRef="#ctx0" brushRef="#br0" timeOffset="15185.8685">7800 13557 30,'0'0'33,"0"0"2,0 0 0,4 11-13,-4-11-7,0 0-4,0 0-3,9-2-3,-9 2-3,0 0-1,0 0-2,0 0-1,11 16-7,-11-16-13,-11 7-13,11 2-1,0-9 0,-7 17 1</inkml:trace>
  <inkml:trace contextRef="#ctx0" brushRef="#br0" timeOffset="15431.8826">7818 13767 28,'-1'14'31,"1"-14"3,1 12 0,-1-12-14,3 13-6,-3-13-1,8 10-5,-8-10-2,9 10-2,-9-10-2,0 0-2,0 0-4,12 10-8,-12-10-23,0 0 0,-2 9-2,2-9 2</inkml:trace>
  <inkml:trace contextRef="#ctx0" brushRef="#br0" timeOffset="16193.9262">8175 13456 37,'12'-8'32,"-12"8"3,12 1-10,-2 12-7,-5-2-3,8 12-2,-9 0-4,4 8-3,-4 0-2,1 2-2,-3-1 0,0 0 0,-1-3-2,-1-6-1,1-2-1,-2-6-4,5 0-5,-4-15-11,0 0-14,0 9 0,0-9 0,4-13 1</inkml:trace>
  <inkml:trace contextRef="#ctx0" brushRef="#br0" timeOffset="16780.9598">8229 13480 56,'0'-14'35,"6"5"-1,-1-1-7,2-1-12,10 8-3,-3-3-4,7 5-2,0-3-3,5 7 0,0 0-1,-1 3 0,-1 2-1,-3 3-1,-6 3-1,-6 2 0,-6 3-1,-8 0 1,-6 2-1,-6 0-1,-2 0 1,-5-4 1,-1 0-1,2-5 1,2 0 1,2-4 0,4-3 1,5-3 0,10-2 0,0 0 1,1-9 0,11 6 0,4-3 0,4 4 0,2-1 0,3 4-1,1 2 0,-1 4 0,-2 1-1,-2 3 0,-6 3 0,-3 2-1,-5 0 0,-5 1 1,-8 1-1,-5-1 0,-2 1 1,-5-3-1,0-3 1,-3-3 0,0-3 1,1-2 0,3-4-1,3-4 1,2-2 0,3-1-1,9 7 0,-7-17-3,7 17-3,4-15-10,-4 15-22,18-11 1,-7 4 0,7 4 1</inkml:trace>
  <inkml:trace contextRef="#ctx0" brushRef="#br0" timeOffset="17209.9843">8702 13600 35,'-15'15'32,"-8"-5"3,7 9-1,4 1-17,-1-3-5,12 6-1,1-7-5,11 3-2,6-7-1,5 0-2,5-3 0,2-5 0,1-3 0,0-3-1,-3-3 1,-3-3 0,-5-2-1,-4-2 1,-5-3 0,-4 1-1,-5-2 1,-6-1-1,-5-2 0,-6 3 0,-1 3 1,-6 2-2,-2 4 1,-1 5-1,0 4 0,1 4-1,5 6-2,3-1-5,9 5-10,9 0-16,2-7-1,14 3 0,5-8 2</inkml:trace>
  <inkml:trace contextRef="#ctx0" brushRef="#br0" timeOffset="17603.0068">9111 13588 49,'-19'3'33,"2"8"2,-4 5-9,-2-5-10,9 9-2,-3-4-5,9 7-2,1-4-3,9 1 0,3-4-2,7-2 0,5-3-1,4-5 0,4-4 0,1-3-1,0-4 1,-2-4-1,-4-1 1,-3-3-1,-4-2 0,-6 0-1,-5-2 1,-6 2 0,-4-1 0,-6 5-1,-3 0 1,-4 5-1,2 7-1,-4-1-1,6 9-6,-3-5-8,5 4-20,11 2 0,4-10 0,5 13 2</inkml:trace>
  <inkml:trace contextRef="#ctx0" brushRef="#br0" timeOffset="17899.0238">9275 13381 57,'3'-15'36,"-3"1"0,0 14 0,10 2-18,-10-2-9,5 26-3,-3-3-1,2 8-1,-4 6-2,1 6 1,-2 3-2,1 0 1,0 0-1,1-2-1,2-3-2,0-8-4,9-3-9,-2-8-24,3-11 2,5-5-3,-2-10 3</inkml:trace>
  <inkml:trace contextRef="#ctx0" brushRef="#br0" timeOffset="18359.0501">9459 13659 47,'11'-7'35,"4"6"1,-2-3-1,5-4-15,5 8-9,-2-5-3,7 4-3,-5-3-2,4 1-1,-5-3-1,1-1 1,-3-3-2,-3 4 1,-3-3 0,-4-1-1,-4 0 1,-4 0-1,-4-3 1,-5 3-1,-3 0 0,-4-3 0,-3 4 0,-3 2 0,-2 4 0,0 5 0,-2 4 1,2 3 0,2 5 0,2 4 0,3 3 1,7 2 0,3-1 0,7 2 0,4-2-1,6 2 1,0-3-1,6-2 0,-1-3-1,1-4-2,2 1-2,-3-10-7,5 4-18,-3-5-12,-1-5 2,2 1-1</inkml:trace>
  <inkml:trace contextRef="#ctx0" brushRef="#br0" timeOffset="18941.0834">10123 13534 37,'11'-10'33,"-11"10"1,3-10 1,-3 10-16,-10-9-6,10 9-3,-17-5-2,6 5-2,-8-1-1,0 6-1,-4 0 0,0 5-1,-2 2 0,2 3 0,2 3-1,4 4-1,5-2 1,6 3-1,4-2 0,8 1 0,5-5 0,5-1 0,2-4-1,5-4 1,1-5-1,-3-2 0,2-5 0,-2-4 0,-3-2 0,0-5-1,-6-3 1,-3-3 0,-4-1 0,-2-1 0,-5 0 0,-3 2-1,-2 2 2,-3 7-1,-1 5 0,-1 6 0,3 5 1,0 7-1,3 7 0,2 2 1,4 4-1,4 1 0,2 1 1,2-2-1,4-1 0,1-5-1,3-4-3,-1-6-3,7 1-10,-5-10-24,2-7 1,1-4 0,-2-6 1</inkml:trace>
  <inkml:trace contextRef="#ctx0" brushRef="#br0" timeOffset="19395.1089">10379 13419 80,'0'0'38,"9"17"1,-9-2-8,-4-2-18,8 10-4,-6 0-3,3 4-2,-1-1-1,0 2-1,1-3-1,2-3 0,1-4 0,1-5 0,-5-13 0,19 12-1,-6-16 0,2-6 1,-1-5-1,2-4 0,-2-3 0,2-4 0,-1-1 0,-2 1 0,-2 2 0,-1 3 0,0 6 0,-3 3 0,-7 12 1,16-3 0,-16 3-1,14 18 1,-6-3 1,1 2-1,0 4 0,1 3 0,-1-1 0,0 0 0,-3 0-1,-2-3 0,-1-1-2,-4-5-4,7-4-35,-6-10-1,0 0 1,0 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03:19.44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14016 10889 13,'0'0'14,"0"0"-1,0 0-1,0 0-1,-12 4-1,12-4 0,-10 9 1,10-9-2,-16 13 0,9-3-1,-4 2-1,2 3 0,-5 3-1,4 4 0,-2-1 0,4 7-1,-1-4 0,6 6-1,1-3 1,4 1-1,4-2-2,2-4 1,6-1-3,-2-8-5,9 0-18,-3-2-11,-18-11 2,23 2-3,-23-2 2</inkml:trace>
  <inkml:trace contextRef="#ctx0" brushRef="#br0" timeOffset="776.0444">14326 10992 9,'11'-5'26,"-11"5"2,0 0-2,0 0-7,1 12-2,-4 2-3,-7-2-3,2 7-2,-6-2-3,2 5 0,-5-4-2,2 4-2,-2-3 0,2-1-1,0-2-1,1-2 0,3-1-1,0-3-1,5 3-4,-5-9-6,11-4-11,0 0-11,0 0 1,0 0-1</inkml:trace>
  <inkml:trace contextRef="#ctx0" brushRef="#br0" timeOffset="1056.0601">14093 10990 18,'4'10'29,"-4"-10"1,13 17 3,-5-4-14,1-3-5,9 8 0,-3-6-4,8 6-1,-5-5-3,5 3-2,-3-4-1,1 0-1,-3 0-3,0-4-3,1 1-4,-7-6-6,7 6-5,-7-6-9,-3-2-7,7 4 1,-6-6 1</inkml:trace>
  <inkml:trace contextRef="#ctx0" brushRef="#br0" timeOffset="1236.0707">14478 11195 15,'13'14'25,"-13"-14"-1,10 20-2,-6-5-5,-1 1-2,-1 5-5,-2-2-2,1 0-2,-2-2-5,0-2-4,1-1-7,1-1-19,-1-13-1,0 0 2,0 0-2</inkml:trace>
  <inkml:trace contextRef="#ctx0" brushRef="#br0" timeOffset="1530.0875">14658 10763 30,'0'0'31,"13"16"2,-10-2 0,4 4-13,1 9-8,-7 0 1,6 9-4,-5-3-4,4 4-1,-3-2-2,1 0 0,-2-2-3,-1-4-2,2-1-4,-4-7-8,5-4-20,-2-1 0,-2-16 0,2 14 0</inkml:trace>
  <inkml:trace contextRef="#ctx0" brushRef="#br0" timeOffset="1958.112">14900 10965 46,'2'11'32,"5"10"1,-7-1 0,0-1-22,6 8-1,-4-5-2,3 3-3,0-5-3,1-2 0,2-6-1,0-3 0,-8-9 0,19 4 0,-19-4 0,18-16-1,-9 0 1,2-1-1,-2-5 1,1-2-1,0 1 0,-2 0 0,-1 3 0,-1 2 0,0 4 0,-6 14 1,9-7-1,-9 7 1,8 18-1,-5-2 2,2 4-2,-1 6 1,2-1 0,0 0-2,0 1-2,-1-6-4,3-1-12,1-2-16,-9-17 0,9 10-1,-9-10 1</inkml:trace>
  <inkml:trace contextRef="#ctx0" brushRef="#br0" timeOffset="2252.1283">15277 10655 58,'7'16'33,"-8"3"0,3 6-9,-2 13-14,-4 1 0,4 8-1,-4 0-5,4 3 0,1-3-2,3-3 0,2-7-1,5-6 1,2-8-1,3-5 0,2-5-1,0-8-2,5-1-5,-7-9-11,-2-3-16,1-1-1,-10-6-1,-1 1 0</inkml:trace>
  <inkml:trace contextRef="#ctx0" brushRef="#br0" timeOffset="2433.1391">15137 10972 23,'0'0'28,"0"0"1,9 14 0,9-12-13,13-6-7,10 0-2,2-3-6,2 1-7,1-7-17,-1 5-7,-14-6 1,3 5-1</inkml:trace>
  <inkml:trace contextRef="#ctx0" brushRef="#br0" timeOffset="2693.154">15516 10660 27,'14'13'32,"-6"0"1,9 10 1,0 6-16,-3 0-3,4 12-2,-4-2-5,1 5-2,-5-1-2,1 2-2,-6-3-1,-1-6-1,-2-2-4,-3-8-3,2-2-9,-3-3-19,-4-11 0,6-10-1,-10 6 2</inkml:trace>
  <inkml:trace contextRef="#ctx0" brushRef="#br0" timeOffset="3034.1735">16205 10733 44,'-19'-4'32,"-8"7"2,-4 11 0,-1 2-21,-7 1-2,6 9-1,-3-1-4,10 8 0,3 2-2,12 3 0,5-2-1,8 1 0,7-5-2,7-1 1,4-5 0,6-5-1,3-6-1,1-7-3,3 0-4,-6-11-15,-1-3-15,-3 0 0,-5-10-1,-3 0 1</inkml:trace>
  <inkml:trace contextRef="#ctx0" brushRef="#br0" timeOffset="3221.1841">15936 10945 22,'-7'11'29,"7"-11"1,8 10 0,6-7-9,13-8-10,11 4-1,2-5-3,4-1-6,3-1-7,-4 0-19,-6-10-6,1 5-2,-13-10 1</inkml:trace>
  <inkml:trace contextRef="#ctx0" brushRef="#br0" timeOffset="3475.1987">16492 10607 41,'13'16'34,"-9"-1"2,2 8-3,-7 7-12,0-3-7,4 14-4,-5-5-2,3 8-3,-2-4-2,0-2-1,0-3-2,1-8-2,1-2-4,-1-25-4,2 18-11,-2-18-16,-2-13 0,1-4 0,-6-13 1</inkml:trace>
  <inkml:trace contextRef="#ctx0" brushRef="#br0" timeOffset="3763.2152">16473 10590 41,'0'0'32,"0"0"2,16-8 0,-5 8-17,1-7-3,8 8-4,0-6-2,9 4-1,-3-4-3,6 4 0,-2-3 0,0 1-1,-4 1-1,-2 2 1,-5 1-1,-2 4-1,-4 4 1,-6 3-2,-3 4 1,-2 2-2,-3 6-1,-4-2-5,4 8-13,-1-5-20,-9-7 1,1 1 0,-2-6 0</inkml:trace>
  <inkml:trace contextRef="#ctx0" brushRef="#br0" timeOffset="4597.2629">13859 11558 24,'0'0'31,"21"0"2,-10-4 0,3 2-13,9 3-4,1-7-1,13 6-4,2-6-2,16 3-2,4-2-2,12 2-1,7-3 0,10 5-1,7-1-1,6 3 0,2 0-1,6 0 1,2-2-1,3 1 0,5-2 0,-1 0 0,0-1 0,-1-2 0,1-1 1,0 1-1,-2 1 1,-1-1-1,-5 1 1,-2 0 0,-5-2-1,-2 3 0,-5 1 0,-5 0 1,-8-1-2,-8 3 1,-11 0-1,-8-1 0,-10 0-2,-12-1-1,-10 4-6,-24-2-13,4-9-21,-17 4 2,-8 1-1,-12 3 2</inkml:trace>
  <inkml:trace contextRef="#ctx0" brushRef="#br0" timeOffset="6401.3661">14077 12085 26,'0'0'30,"5"-19"2,-5 19 0,13-11-15,-8 2-4,8 6-1,-2-5-2,9 6-4,-3-3 0,9 4-2,-2-3-2,3 2 1,-1 1-2,1 0 1,-4-1-1,1 1-1,-4 2 1,-4 1 0,0 1-1,-4 2 0,-1 2 1,-6 4-1,0 1 1,-4 4 0,-1-1-1,0 3 0,-1 1 0,0-2-2,3 3-5,-3-9-6,5-2-24,3 3 2,-7-12-3,13 5 2</inkml:trace>
  <inkml:trace contextRef="#ctx0" brushRef="#br0" timeOffset="7699.4404">14926 12022 31,'0'0'30,"0"0"3,-7 16-6,7-7-9,4 8-3,-4 0-4,4 10-1,-3-2-3,3 7-2,-3-1-2,2 3 0,-2-1-1,-1-2-1,-1-2-1,1-3 1,0-2-2,-2-3-1,1-2 0,-1-6-3,3 0-2,-1-13-6,1 14-7,-1-14-15,0 0 0,10-7 2,-10-8 0</inkml:trace>
  <inkml:trace contextRef="#ctx0" brushRef="#br0" timeOffset="7959.4552">14958 12241 18,'0'0'31,"0"0"1,0 0 4,0 0-12,16-7-7,-1 10-1,1-6-5,9 5-2,-3-4-4,7 1 0,-2-1-3,2 0 1,-3 2-2,-1-2-1,-6 1-2,-5-4-5,0 8-18,-14-3-14,0 0 2,0 0-1,0 0 1</inkml:trace>
  <inkml:trace contextRef="#ctx0" brushRef="#br0" timeOffset="12319.7046">14141 12065 17,'0'0'26,"0"0"0,0 0-3,0 0-7,1-9-1,-1 9-2,0 0-2,0 0-2,-11-4-2,11 4 1,0 0-2,0 0-2,0 0 0,0 0 0,0 0 0,0 0-1,1 11 0,-1-11 0,4 14 0,-1-5 0,-3 0-1,2 5 0,-2-2 0,1 4 0,-1-1-1,1 3 0,-1 0 0,0 3 1,1 1-2,-1 2 1,2-2 0,-1 2-1,0 1 1,-1-2-1,1-3 0,1 1 0,1-3 0,-2-3 1,1-2-1,0-2 0,-2-11 0,3 16 0,-3-16 0,3 11 1,-3-11-1,0 0 0,1 11 0,-1-11 0,0 0 0,0 0 0,0 0-1,0 0-1,0 0-1,0 0-4,0 0-14,0 0-19,0 0 2,9-5-3,-10-4 3</inkml:trace>
  <inkml:trace contextRef="#ctx0" brushRef="#br0" timeOffset="13552.7751">15727 12108 24,'0'0'25,"10"4"1,-10-4-5,-10 6-6,8 3-2,2-9-1,-13 24-4,1-9 0,5 6-1,-4 1-1,0 6 0,-3-1-2,2 2 0,-3-3-2,3-1 0,-2-3 0,4 0 0,2-6-1,0-3-1,3-4 0,5-9-2,-5 9-4,5-9-4,0 0-9,0 0-14,-5-19-2,7 9 0,-5-8 2</inkml:trace>
  <inkml:trace contextRef="#ctx0" brushRef="#br0" timeOffset="13845.7919">15534 12168 10,'0'0'28,"0"0"3,0 0 2,0 0-12,0 0-3,18 0-2,-18 0-2,18 19-3,-9-6-3,8 7-1,-4 0-2,6 5-1,-2-2-1,0 0-1,-1-1 0,1-1-1,0-5 0,-1 0 0,-1-4-1,-2-1-1,0-2-2,-3-5-2,2 5-5,-12-9-12,0 0-17,15 0 1,-15 0 0,10-10 1</inkml:trace>
  <inkml:trace contextRef="#ctx0" brushRef="#br0" timeOffset="14125.8078">16026 12043 31,'0'0'31,"0"0"2,11 7 0,-13 4-15,2-11-8,2 21-1,-3-10 0,4 3-3,-3-3-3,0-1-3,1 3-5,-1-13-11,0 0-18,0 0 0,-10 3-1,10-3 1</inkml:trace>
  <inkml:trace contextRef="#ctx0" brushRef="#br0" timeOffset="14513.8301">16030 12319 27,'-2'13'32,"2"-13"1,3 15 0,-3-15-11,1 12-12,-1-12-2,12 12-5,-12-12-7,14 7-15,-4-4-14,-10-3-1,11-3 1,-8-7 0</inkml:trace>
  <inkml:trace contextRef="#ctx0" brushRef="#br0" timeOffset="14882.8512">16312 11923 38,'0'0'31,"0"0"3,0 0-1,8 15-18,-12-1-3,5 11-1,-5 0-2,4 9-3,-2-1-1,2 6-1,0-6-1,1 1 0,0-3-2,0 0 0,1-3-1,-1-6-1,3-4-4,-4-18-5,8 16-18,-8-16-9,9 1 0,-9-1 0</inkml:trace>
  <inkml:trace contextRef="#ctx0" brushRef="#br0" timeOffset="15383.8798">16448 12135 50,'8'9'36,"-5"3"0,-2 2 0,1-2-16,3 12-9,-4-5-3,4 5-2,-3-3-3,5 1-1,-3-6 0,2-1-1,-1-4-1,-5-11 1,11 8-1,-11-8 0,12-9 0,-6-1-1,1-6 1,2-1-1,-1-4 1,2-2-1,1 1 1,-1-2-1,1 2 1,0 2 0,0 3 0,-1 2 0,1 4 1,-11 11-1,16-12 1,-7 14 0,-9-2 1,14 17-1,-9-2 0,0 3 0,-1 4 0,1 4 0,-2 2-1,0-2 1,0-2-1,2 0 0,-1-3-1,0-3-1,1-1-3,-5-17-5,14 13-15,-14-13-15,13-4 3,-13 4-3,15-26 3</inkml:trace>
  <inkml:trace contextRef="#ctx0" brushRef="#br0" timeOffset="15738.9002">16873 11901 63,'6'12'36,"-4"2"0,2 5 1,1 4-24,-5 0-5,7 7 0,-4-2-4,0 3 0,-2-1-3,2 0 1,0 1-1,0-1 0,-1-1-1,0-3 0,1-3 0,2-2 1,1-2-1,0-6 0,4-3 1,1-1-1,2-7 0,0-3-1,2-3-2,-3-8-3,5 7-6,-9-11-14,-3 1-12,0-1 0,-7-2 0,-2 0 1</inkml:trace>
  <inkml:trace contextRef="#ctx0" brushRef="#br0" timeOffset="15952.9124">16833 12147 46,'0'0'34,"0"0"2,0 0-5,21 5-14,-11-9-1,12 7-4,-7-7-3,8 5-2,-4-4-4,0 2-2,-2 2-5,-7-6-12,-10 5-22,15-4 0,-15 4-1,0 0 1</inkml:trace>
  <inkml:trace contextRef="#ctx0" brushRef="#br0" timeOffset="21549.2324">18615 10066 32,'0'0'19,"0"0"-3,10-1 4,-10 1-3,-12 7-6,12-7-2,-19 19-2,9-1 0,-4 2-2,5 7 1,-3 3 0,3 6-1,1-1-1,5 4 0,2-3 1,6 0-1,0-5-2,6-2 0,1-6-1,4-4-1,2-6-5,-1-7-5,6-2-11,0-2-13,-7-8 0,3 1 0,-7-9 1</inkml:trace>
  <inkml:trace contextRef="#ctx0" brushRef="#br0" timeOffset="22009.2588">18801 10156 34,'11'17'30,"-14"-6"2,4 12-1,-1 2-18,-4 1-2,6 5-2,-3-5-2,6 3-1,0-6-2,7-3-1,-1-9-1,4-3 0,0-8-1,3-5-1,-1-4 1,0-5 0,-2-4-1,1-1 1,-4 0 0,2 0-1,-5 1 1,0 4 0,-3 3 0,-6 11 1,0 0-1,12 4 0,-12 11 0,-2 8 0,-1 6 0,-1 3 0,-3 5 0,2 2 0,-1-3-1,1-3 1,2 0-2,0-7-1,3-2-5,-6-13-8,6-11-22,5 10 1,-5-10 0,0 0-1</inkml:trace>
  <inkml:trace contextRef="#ctx0" brushRef="#br0" timeOffset="22225.2712">19179 10442 49,'6'28'31,"-10"-11"2,3 4-3,-2 6-19,-4-5-2,4 2-5,0-5-5,0-7-6,6-2-10,-3-10-15,0 0-2,17-13 1,-13-6 1</inkml:trace>
  <inkml:trace contextRef="#ctx0" brushRef="#br0" timeOffset="22471.2853">19267 9978 30,'9'-1'30,"-9"1"1,7 12 1,-3 10-17,-3 2-3,4 13-1,-5-1-2,3 9-3,-3-2-2,3 0-1,-2-3-2,1-5-3,2-5-4,-2-14-9,-2-16-19,17 12 1,-17-12-2,21-14 1</inkml:trace>
  <inkml:trace contextRef="#ctx0" brushRef="#br0" timeOffset="22906.3101">19446 10212 53,'2'25'34,"-6"-4"0,7 2-7,0 6-14,-2-6-1,6 3-4,-2-8-3,6-1-2,-2-9-1,3-2 0,0-9-1,1-5-1,1-5 1,0-5-1,-1-3 0,-1-3 0,-2-2 0,1-1 0,-2 1 0,-1 1 0,-1 5-1,-2 4 1,-1 7 1,-4 9-1,0 0 1,4 14 0,-6 3 0,1 8 0,-2 4 1,1 2-1,0 1 0,2 0 0,0-4-1,2 0-1,2-5-3,-2-10-3,7-1-7,-9-12-22,11 1 0,0-9-1,-4-10 1</inkml:trace>
  <inkml:trace contextRef="#ctx0" brushRef="#br0" timeOffset="23189.3263">19794 9923 50,'-4'12'31,"5"12"3,-7 3-3,1 4-20,5 9-1,-3-4-1,4 9-4,-1-5-1,5-1 0,-1-2-2,4-3 0,-1-5-1,4-5 0,-1-5-1,0-3-1,3-4-2,-13-12-6,22 8-11,-11-7-15,-11-1 0,13-12-2,-13-3 2</inkml:trace>
  <inkml:trace contextRef="#ctx0" brushRef="#br0" timeOffset="23401.3384">19749 10209 30,'-1'-10'32,"13"10"2,-2-4 0,5 0-15,8 7-5,-7-6-2,6 8-6,-5 0-5,-2-3-7,1 4-11,-2 1-17,-14-7 0,14 5-2,-14-5 2</inkml:trace>
  <inkml:trace contextRef="#ctx0" brushRef="#br0" timeOffset="23674.3541">19994 9998 31,'0'0'31,"16"17"3,-8-4-1,1 7-15,7 9-4,-3 0-2,0 10-3,-5-1-4,0 4-1,-5-2-1,-2-2-2,-4-5-1,-3-4-1,1-3-1,-3-10-3,6-2-4,2-14-8,-10 3-17,10-3-2,0 0 1,13-10 1</inkml:trace>
  <inkml:trace contextRef="#ctx0" brushRef="#br0" timeOffset="23995.3724">20428 10066 54,'0'0'35,"-18"4"1,-2 2-1,-5 3-19,4 10-6,-7-1-2,5 7-2,-1 0-2,7 4-1,4 0-1,5 0-1,6-2 1,6-1-1,7-6 0,3 0 0,7-5-1,2-4 1,1-3-3,-1-6-2,2 0-5,-7-9-9,0-2-20,-2 0 0,-9-6 0,-3 1 0</inkml:trace>
  <inkml:trace contextRef="#ctx0" brushRef="#br0" timeOffset="24182.3831">20281 10207 28,'-15'3'29,"15"-3"2,0 0-3,18 5-14,2-3-2,0-5-1,7 3-3,-2-1-5,3-3-6,-1 1-10,-1 3-18,-11-10-1,3 5-1,-9-8 1</inkml:trace>
  <inkml:trace contextRef="#ctx0" brushRef="#br0" timeOffset="24456.3988">20575 9963 46,'0'0'33,"12"2"2,-12-2-4,17 21-14,-12-9-2,5 13-4,-6-2-4,4 7-2,-5 1-1,2 1-1,-3-3-1,-1 1-1,-2-3 0,0-5-1,0-2-2,-2-9-1,7 2-6,-4-13-6,0 0-20,0 0-2,3-19-1,0 7 1</inkml:trace>
  <inkml:trace contextRef="#ctx0" brushRef="#br0" timeOffset="24804.4187">20604 10011 22,'-5'-14'31,"5"14"3,3-13 0,-3 13-12,19-9-6,-19 9 0,25-9-4,-12 5-3,8 4-2,-4-3-2,6 2-1,-3 0-1,2 1 0,-2 0-1,0 1 0,-3-1 0,0 2 0,-3 1-1,0 1 0,-2-1 1,-1 3-1,-2 0 0,-1 3 0,0 0 0,-1 3 0,-3-1-1,-1 2 0,-3 2 0,-1-3-2,0 3-3,1-15-7,-6 16-28,0-4-1,6-12 0,-18 16 0</inkml:trace>
  <inkml:trace contextRef="#ctx0" brushRef="#br0" timeOffset="25633.4661">18462 10906 7,'0'0'26,"0"0"3,0 0 2,0 0-13,14-2-2,-2-1-1,8 4-1,1-7 0,14 5-4,5-6-1,13 3-1,6-4-2,14 2-1,6-4-1,13 4-1,6-2 0,8 3-1,1-2 0,5 3 0,0-2-1,5 1 1,2-2 0,0 1-1,0-1 0,-1 1 1,-2-1-1,0 2 0,-1 0-1,-6 3 1,-6 0-1,-5 2 1,-8 0-1,-8 2 0,-11 0 1,-11-2-1,-15 1-1,-11-1-1,-11 3-3,-23-3-9,0 0-26,-10-10-2,-17 8 2,-6 2-2</inkml:trace>
  <inkml:trace contextRef="#ctx0" brushRef="#br0" timeOffset="26394.5094">18939 11340 51,'0'0'34,"0"16"0,0-6 0,1 0-21,9 9-3,-2-3-2,9 6-1,0-5-1,6 1-1,-1-6-2,4 2 0,-2-5-1,1-2-1,-2-3 0,-1-4 0,-3-5 0,-1-1-1,-2-2 1,-1-3 0,-1-3-1,0 0 1,-4 1-1,-2 2 1,-3 2-1,-5 9 1,0 0-1,0 0 1,-7 21-1,1-1 1,-2 5 0,-1 7 0,1 4 0,2 2 0,0 1-1,3 1 1,1-3 0,0-2 0,2-4 0,3-4-1,-2-4 0,0-5 0,1-4-1,-1-5-1,-1-9-3,0 0-3,0 0-8,0 0-22,10-13-1,-4-3-1,0-7 2</inkml:trace>
  <inkml:trace contextRef="#ctx0" brushRef="#br0" timeOffset="26602.5215">19489 11265 59,'0'0'34,"0"0"-1,0 0-1,-13 12-26,13-12-3,-7 13-3,7-13-9,1 17-14,-1-17-9,11 8-2,-11-8 2</inkml:trace>
  <inkml:trace contextRef="#ctx0" brushRef="#br0" timeOffset="26796.5326">19547 11389 46,'5'24'32,"-7"-11"1,4 2-10,-1 4-10,-4-4-2,3 3-6,-1-4-6,-1-2-7,4-3-13,3 0-10,-5-9-3,0 0 1,9-13 1</inkml:trace>
  <inkml:trace contextRef="#ctx0" brushRef="#br0" timeOffset="27084.5491">19704 11162 53,'0'0'36,"5"9"-1,-5-9 2,-8 23-21,10 2-7,-6-1 1,6 8-4,-5-2-2,5 2-1,0-3 0,3 3-3,-1-5 0,2-6-1,1 2-3,-2-11-5,6 4-8,-11-16-21,15 7 0,-6-10 0,-3-8 1</inkml:trace>
  <inkml:trace contextRef="#ctx0" brushRef="#br0" timeOffset="27497.5727">19848 11330 52,'10'3'35,"-11"6"0,3 6 1,0 5-22,-5-2-3,6 5-2,-4-1-4,5 2-1,1-5-2,2-3 1,1-6-2,3-3 0,2-7 0,2-6-1,1-6 0,0-3 0,-2-4 0,0-3 0,-2 0 0,-3 1 0,-1 1 0,-2 5-1,-1 2 1,-5 13 0,4-11 0,-4 11 1,0 0-1,1 20 1,-2-7-1,2 5 1,0 2-1,1 2 1,2 2-1,0-3 0,2-2-1,0-2-2,5-2-4,-11-15-9,11 5-23,-2-6 2,-3-8-2,3-3 2</inkml:trace>
  <inkml:trace contextRef="#ctx0" brushRef="#br0" timeOffset="27784.5892">20165 11135 47,'0'0'35,"13"22"1,-13-7 0,2 6-9,3 9-18,-5 0-1,4 5-2,-2-2-2,3 2-1,-1-2-1,5-3 0,-2-5-1,2-4 0,1-2-1,2-5 0,-2-3-1,0-5-1,2 0-5,-12-6-6,15-4-19,-15 4-6,6-14-1,-6 14 1</inkml:trace>
  <inkml:trace contextRef="#ctx0" brushRef="#br0" timeOffset="27985.6007">20138 11385 63,'-15'0'36,"15"0"1,0 0-6,11 4-15,8 1-6,-4-8-1,8 6-2,-3-3-3,1 1-1,-1 0-3,-3-3-4,-1 5-12,-4-2-22,-12-1-1,11-6 0,-11 6 0</inkml:trace>
  <inkml:trace contextRef="#ctx0" brushRef="#br0" timeOffset="29405.6819">22306 10888 27,'15'-6'26,"14"6"-3,-1-4 1,11 1-9,12 2-3,8-5-1,13 3-1,8-5-2,11 4-1,5-5 0,13 5-2,3-6-1,7 7 0,4-3 0,6 3 0,-1-1-1,5 3-1,3-1 1,-2 2 0,-1-1-1,-3 1-1,-17-2 0,-9 2-1,-16 1 0,-16-3 0,-14 4-4,-58-2-8,57-4-23,-57 4-2,0 0-1,-51 6 1</inkml:trace>
  <inkml:trace contextRef="#ctx0" brushRef="#br0" timeOffset="30188.7267">22809 11423 15,'-11'7'26,"11"-7"3,0 0 2,0 0-15,-10 7-1,10-7-2,0 0-2,-1-14-1,1 14 0,7-18-2,3 10-1,-4-6-2,4 3-1,0-4-1,0 3 0,-2 1-1,2 1 0,-10 10 0,13-13-1,-13 13 0,0 0 0,0 0-1,5 12 1,-6 0 0,-1 5-1,-2 4 1,4 5 0,-1 3-1,-1 0 1,2 2-1,0-1 1,1-1-2,1-5 0,2-2-2,-5-7-4,6 0-6,-5-15-10,-3 9-16,3-9 1,0 0-1,0 0 2</inkml:trace>
  <inkml:trace contextRef="#ctx0" brushRef="#br0" timeOffset="30417.7398">22807 11659 41,'0'0'32,"10"7"2,3 0 0,0-1-22,-3-6 0,8 7-2,-5-6-3,4 5-2,-4-4-1,4 0-3,-2-3 0,0-1-3,3 0-2,-6-6-8,5 1-15,0 1-8,-7-7-1,2 6 1</inkml:trace>
  <inkml:trace contextRef="#ctx0" brushRef="#br0" timeOffset="30789.761">23222 11331 64,'4'-10'34,"-4"10"1,0 0-9,0 0-14,-1 14-4,1-14-4,-3 9-5,3-9-7,-3 14-9,3-14-17,-1 16 0,1-16-2,-3 20 2</inkml:trace>
  <inkml:trace contextRef="#ctx0" brushRef="#br0" timeOffset="30964.7711">23212 11555 29,'-3'10'31,"9"8"1,-6-18 0,-4 17-18,6-7-4,-2-10-4,0 0-9,0 0-11,9 12-17,-11-21-1,2 9 0,3-13 0</inkml:trace>
  <inkml:trace contextRef="#ctx0" brushRef="#br0" timeOffset="31331.792">23465 11192 39,'0'0'32,"17"15"2,-15-3 0,-2 4-22,7 10 0,-6-1-1,3 7-4,-6-3-2,6 6-1,-5-6-1,1 1-2,1-2-1,-2-2 0,0-3-3,-1-5-1,5 3-6,-9-10-6,6-11-16,3 17-3,-3-17-1,0 0 2</inkml:trace>
  <inkml:trace contextRef="#ctx0" brushRef="#br0" timeOffset="31778.8176">23619 11415 38,'12'7'31,"-12"-7"2,2 20 0,3-2-20,-6-2-3,2 8-2,-5-4-3,6 1-1,-2-1-1,4-2 0,0-5-1,1-3-1,-5-10 0,19 6 1,-6-12-1,2 1 0,-2-6 0,4-4 0,-1-2 0,1-2 0,0-1 0,-3 2-2,-4 2 1,0 1 1,-2 4-1,-8 11 0,9-9 1,-9 9-1,4 12 1,-2-1 0,1 4 0,-1 3 0,-1 4 0,4 1 0,-2-1-1,1 1-1,3 0-2,-2-9-3,3 5-10,0-5-21,-8-14 1,9 2-2,-5-12 3</inkml:trace>
  <inkml:trace contextRef="#ctx0" brushRef="#br0" timeOffset="32079.8348">24083 11206 33,'0'0'28,"8"20"3,-8-5-1,-4 5-20,0 11-3,-4 1 1,4 8-1,-4-3-2,3 5 1,-3-4-1,7 0-1,3-4-1,3-3 0,7-7-1,-1-4 0,5-4 0,7-5-1,-1-4-3,-3-6-5,1 1-11,-4-3-17,-11-9 0,-5 10-1,4-25 1</inkml:trace>
  <inkml:trace contextRef="#ctx0" brushRef="#br0" timeOffset="32267.8456">23871 11412 57,'25'1'35,"4"3"1,3 1-6,1-8-17,9 6-5,-5-2-10,-3-1-13,-11-4-19,-5 7-1,-18-3-1,11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04:53.99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18204 10957 5,'0'0'17,"0"0"-3,0 0-2,13-3-1,-13 3-1,0 0 0,12 1-1,-12-1-1,11 1 0,-11-1-1,14 0 0,-14 0-1,16-2-1,-16 2 0,16-3-1,-16 3-1,17-3 0,-17 3-1,16-3-1,-16 3 0,18-3 1,-18 3-1,18-3 1,-5 1-1,-3 1 1,4-1-1,-1 2 1,-1-3-1,2 3 0,-2-2 0,1 2 0,-4-2 0,3 2-1,-12 0 1,19 0-1,-10 0 1,2-1-1,-1 1 1,0 1-1,3-1 1,-1 2-1,1-4 0,-1 4-2,3 1-3,-2-4-6,0-3-21,4 7 0,-6-8-1,6 7 1</inkml:trace>
  <inkml:trace contextRef="#ctx0" brushRef="#br0" timeOffset="971.0555">18363 11288 17,'0'0'21,"2"-11"-1,-2 11-1,0 0 0,0 0-5,0 0-1,0 0-2,0 0-3,0 0-1,9 16-1,-9-2-2,0 6-1,2 2 0,-1 5 0,1 1 1,0 3-2,0-2 0,4 0 0,-4-1 0,3-2-1,-3-4 0,2-3 0,-2-6-2,-2-13 1,3 16-2,-3-16-2,0 0-4,-1-10-3,4 0-6,-6-1-11,-2-10-6,6 4 1,-7-11 1</inkml:trace>
  <inkml:trace contextRef="#ctx0" brushRef="#br0" timeOffset="1638.0936">18344 11264 9,'0'0'22,"0"0"-4,0 0-3,5-10 2,-5 10-1,0 0-3,14-2-3,-14 2-1,13 0-2,-1 0-1,-3-4-2,1 3-1,2-2 0,-1 1-1,-1-1 0,2 1 0,-1-2-1,-2 3 0,3-2 0,-1 1 0,1-1 0,1 0 0,-2 0-1,2 1 1,-3-1-1,-1 2 1,-9 1-1,14-1 1,-14 1-1,0 0 1,9 4-1,-9-4 0,0 0 0,0 0 2,0 0-2,0 0 0,0 0 0,0 0 1,0 0-1,0 0 0,0 0 0,0 0 0,0 0 0,0 0 0,0 0 0,0 0 0,0 0 0,0 0 0,0 0 0,0 0 0,0 0 0,9 7 0,-9-7 0,0 0 0,0 0 0,0 0 0,0 0 0,7 9 0,-7-9 0,3 11 0,-3-11 1,-3 16-1,1-6 1,2 1-1,-2-2 1,1 3-1,2-3 1,-1-9-2,-3 15-3,3-15-5,0 0-20,0 0-4,0 0-1,0 0 2</inkml:trace>
  <inkml:trace contextRef="#ctx0" brushRef="#br0" timeOffset="2434.1392">18692 11367 12,'0'18'22,"-2"-7"-6,6 7 0,-4 0-1,3 3-1,-2 1-3,-1 1-1,3 2-1,-3-1-1,2 2-2,-2-2-1,3-1-1,-2-3-1,0-3-2,2-2-3,-2-5-1,-1-10-6,0 0-5,0 0-13,9 4-5,-13-15 2,4 11 1</inkml:trace>
  <inkml:trace contextRef="#ctx0" brushRef="#br0" timeOffset="2661.1522">18689 11546 25,'20'-5'30,"-8"0"3,7 1-11,5 1-3,-1-2-4,4 2-4,-5-2-5,1-1-9,-3-4-26,0 11-2,-20-1-3,16-6 2</inkml:trace>
  <inkml:trace contextRef="#ctx0" brushRef="#br0" timeOffset="4636.2651">22088 10901 3,'0'0'9,"0"0"0,0 0 0,0 0-1,0 0-1,0 0 1,0 0-1,0 0-1,0 0 0,0 0 1,0 0 1,0 0-1,0 0-1,9 7 0,-9-7 0,0 0 0,10 1-1,-10-1 0,11 0-1,-11 0 0,13 1-1,-13-1 0,16 1 0,-4 0 0,-2-3 0,4 3-1,-1-2 0,3 1 0,-1-2-1,4 3 1,-2-1 0,2 0-1,3-2 0,-1 3 1,1-3-1,3 1 0,0-1 1,1 0-1,2 0 0,2-1-1,1 1-2,-1-3-7,5 4-12,1 4-11,-9-4-1,8 4 0,-12-4 1</inkml:trace>
  <inkml:trace contextRef="#ctx0" brushRef="#br0" timeOffset="5598.3202">22127 11333 9,'0'0'22,"0"0"-4,11-3-1,-11 3-3,0 0 0,13 9-4,-13-9 0,10 21-2,-7-6-1,3 6 0,-4 0-2,1 6-1,-3-2 0,2 2 0,-3-1-2,1-1 0,-1-4-1,1-2 0,0-3-1,2-3 0,2-2 0,-4-11-2,4 14-2,-4-14-5,0 0-7,0 0-10,0 0-6,10-9 1,-14-4 1</inkml:trace>
  <inkml:trace contextRef="#ctx0" brushRef="#br0" timeOffset="6185.3537">22125 11313 7,'0'0'22,"0"0"-6,5-11-2,-5 11 1,0 0-2,0 0-2,12 0-1,-12 0-3,0 0 0,10 1 0,-10-1-1,10-2-1,-10 2 0,13-8 0,-2 6-1,-11 2-1,20-8 0,-9 4-1,0 2 0,-1 0-2,1 1 1,-1 1 0,0 0-1,0 0 1,0 1-1,0 0 1,1-1 1,3-2-2,-3 2 1,-1-2 0,-1 1-1,0-1 1,-9 2-1,13-4 1,-13 4 0,0 0-1,0 0 0,0 0 1,0 0-1,0 0 0,0 0 0,0 0 0,9 12 0,-9-12 0,3 10 1,-3-10-1,0 15 0,0-15 0,0 18 0,-1-8 0,4-1 1,-4 1-2,-1-1-2,3 4-6,-4 0-23,3-13-1,-3 14-1,3-14 1</inkml:trace>
  <inkml:trace contextRef="#ctx0" brushRef="#br0" timeOffset="7221.413">22520 11438 23,'0'0'16,"0"0"-1,0 0 0,0 0-1,0 0-2,0 0-2,0 0-1,0 0-1,10 0-1,-10 0-1,0 0 0,0 0-2,5 10 0,-5-10 0,0 15-1,0-6 0,0 4-1,0-1 0,1 5 0,-2-1 0,2 3 1,0-1-2,0 3 1,-1 1-1,3 0 1,-2 2-1,0-2 0,0-1-1,1-3 1,-2-3-1,1-3-1,-1-12-1,3 12-2,-3-12-6,0 0-4,0 0-7,0 0-8,-4-11-5,4 11 2,-5-13 1</inkml:trace>
  <inkml:trace contextRef="#ctx0" brushRef="#br0" timeOffset="7476.4276">22519 11620 19,'0'0'26,"9"-6"-3,-9 6-3,15-1-2,-2 1-2,0-3-3,8 3-2,-2-5-3,4 2-5,0 1-9,2 3-23,-11-10-2,6 7-2,-15-9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05:36.02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18347 12180 8,'15'0'11,"-4"-3"0,7 5 0,-3-5-1,7 3-1,0-2-1,0 2-1,4-2-1,3 2 2,0 0-2,4-1-1,0 3 0,1-3 1,2 3-1,1-2 0,-1 2-1,-2-1 0,0 1-1,-2 0 0,0 0 0,1-2-1,-2 2 0,1-2 0,2 0 0,-1-1-1,1 1 1,2-1 0,2 1 0,-3-1-1,4 2 0,-2-1 1,2 2-1,0-1 0,1 0 1,0-1-1,0 1 0,-2 0 0,1-1 0,1 0-1,0-1 1,-3 1 0,1 1 0,1 0-1,-1 1 2,1-1-1,1 1-1,1-1 1,-1 0-1,2 1 1,1 0-1,0-2 1,2 3-1,-1-3 1,1 1 0,0-1-1,3 0 1,-3-1-1,1 1 1,0-2 0,1 0-1,-1 0 0,0 0 1,-1 0-1,-2-2 0,2 3 0,-3-1 0,-1 0 0,-1 0 0,-3 0 1,-2 0-1,1 1 0,-1-1 0,-1 0 0,-1 0 0,-1 0 0,1-1 1,1 0-1,1-1 0,-1 1 0,2 0 0,4 0 1,2 0-1,1 0 1,2 2-1,-1-1 1,2 1 0,0 0-1,0 1 1,-3 0-1,0 1 0,0-1 1,0 1-1,4-1 0,-4 1 0,3-1 1,2 1-1,2-1 0,-1 1 0,0 0 0,0 1 0,-1-1 0,1 0 1,-4 0-1,0-1 0,-4 1 1,1-2-1,2 1 0,-1-1 1,-1 0-1,-1 1 0,2 0 0,1 0 0,-1 0 0,-3 1 0,0 0 0,-1-1 1,1 0-1,0 0 0,-1 1 1,-1 0-1,-1 0 1,4-1-1,1 1 0,-1 0 1,1 0-2,2 0 1,-1 0 0,4-1 0,0 0 0,0 1-1,-2-1 1,1-1 0,3-1 1,-4 1-1,3-2 0,-2 0 1,1-1-1,0 2 0,1-1 1,-2 1-1,-2 0 0,0 1-1,-2 0 1,-1 1 0,-5 0 0,1 0-1,-37 0 2,77 4-1,-77-4 1,76 6-1,-76-6 1,72 6-1,-72-6 1,72 7-1,-72-7-1,50 5 1,-50-5-1,0 0-1,0 0-2,0 0-9,0 0-23,0 0 0,0 0 0,0 0 1</inkml:trace>
  <inkml:trace contextRef="#ctx0" brushRef="#br0" timeOffset="1569.0898">18820 12690 5,'0'0'26,"0"0"2,0 0-4,0 0-4,0 0-2,0 0-4,9 4-2,-9-4-4,1 18 0,-4-3-1,4 8-1,-4 0-2,2 7 0,-2 1-1,2 4-1,-3-1 0,4 0 0,-1-2-1,1-3-1,0-5 1,-1-1-1,1-3 1,0-5-1,1-1 0,-2-4 0,1-10-1,0 13 0,0-13-3,0 0-2,0 0-6,0 0-12,2-21-11,4 9-1,-6-9 2,6 0-1</inkml:trace>
  <inkml:trace contextRef="#ctx0" brushRef="#br0" timeOffset="2017.1154">18821 12702 21,'0'0'27,"0"0"1,0 0-9,14-9-3,-14 9-1,23-7-3,-12 1-1,6 3-2,-4-3-2,5 3-1,-4-2-1,5 1-2,-4-2 0,6 1-1,-2-1-1,1 2 0,0-1 0,-2 2-1,0 1 1,-2 3-1,-3 1 0,-4 3 0,-9-5 0,13 15 1,-10-4-1,0 2 0,-2 2 0,-1-2 1,-1 3-1,1-1 0,-1 2 0,0-2 0,0 2 0,1-4-1,1 1-1,-2-5-5,6 1-16,-5-10-12,0 0 0,9 7-1,-9-7 1</inkml:trace>
  <inkml:trace contextRef="#ctx0" brushRef="#br0" timeOffset="4546.2601">19524 12680 5,'0'0'19,"-6"-14"-2,6 14 1,0 0-3,0 0 2,4-10-5,-4 10 0,0 0-3,0 0 0,5 11-3,-6-1-1,2 6-2,-2 4 0,0 6 0,-3 0-1,1 4 0,-1 2 0,1 2 0,-1-1 0,2 0 0,0-3-1,1-2 0,1-2 0,2-1-1,-1-5 2,1-3-2,-1-4 0,1-3 0,-2-10-3,2 11 0,-2-11-5,0 0-7,4-9-13,-4 9-5,3-20 1,0 9 0</inkml:trace>
  <inkml:trace contextRef="#ctx0" brushRef="#br0" timeOffset="4873.2786">19519 12905 12,'0'0'26,"0"0"3,10 5-7,-10-5-4,16-3-2,-1 3-3,-3-4-3,7 5-2,-3-3-3,4 2-1,-1 0-2,2 0-1,-3 0-1,-3 0 0,0 1 1,-4-1-1,-2 1 0,-9-1 0,10 1-1,-10-1 0,0 0-3,0 0-5,0 0-8,0 0-15,-10 0-1,10 0 1,0 0 0</inkml:trace>
  <inkml:trace contextRef="#ctx0" brushRef="#br0" timeOffset="5661.3238">20213 12672 13,'-1'10'25,"-12"-9"1,3 8-9,-2 3-2,-4 2 0,1 5-2,-4 1 0,2 8-3,0-1-1,3 7-1,2 0-2,6 2-1,1-2-2,6 2 0,2-5-2,5-1 1,1-4-2,4-4 1,-1-4-2,1-2-1,0-2-3,-3-6-9,4-5-17,-1 3-3,-13-6-1,17-6 0</inkml:trace>
  <inkml:trace contextRef="#ctx0" brushRef="#br0" timeOffset="6209.3552">20331 12803 7,'11'12'27,"-11"-12"2,4 22 2,-5-8-12,1-2-5,3 7-1,-3-5-3,4 5-2,-1-6-2,8 3 0,-3-4-3,5 1 0,0-5 0,1 0-2,-2-4 1,3-2-2,-2-2 1,1-3-1,-1-3 1,2-3-1,-2-1 0,1-3 1,-1 2-1,0-1 0,-3 1 1,-10 11 0,12-13-1,-12 13 1,0 0 0,2 14 0,-7-1 0,-1 7 1,-1 4-1,0 2 0,-2 4 1,3 2-1,-1-2 0,2 1 0,1-3 0,2-4 0,-1-1 0,2-2-2,2-5-1,-1-16-4,5 17-10,-5-17-20,0 0-1,0 0 0,8-21 0</inkml:trace>
  <inkml:trace contextRef="#ctx0" brushRef="#br0" timeOffset="6563.3754">20876 12785 19,'0'0'29,"0"0"1,0 0 2,4 13-17,-2 2-1,-5-2-2,5 8-3,-5-1-2,4 7 0,-3-3-3,1 4-1,-1-3-1,1 1-1,-1-3 0,0 0-1,1-4-1,-1-5-2,3 1-4,-1-15-7,-1 9-12,1-9-9,0 0 0,0 0 1</inkml:trace>
  <inkml:trace contextRef="#ctx0" brushRef="#br0" timeOffset="6818.39">20755 12944 40,'12'5'32,"1"2"1,-2-4-10,6-6-7,9 5-2,-5-6-4,6 6-1,-3-5-4,3 2-2,-1-2-2,-1-1-3,-1 3-3,-7-6-8,2 3-12,-3 4-10,-16 0-1,19-12 2</inkml:trace>
  <inkml:trace contextRef="#ctx0" brushRef="#br0" timeOffset="7138.4082">21175 12778 36,'10'-6'32,"-10"6"1,10 7 0,-10-7-16,2 16-6,-3-5-2,5 9-3,-5-1-2,3 3 0,-2 0-1,0 5-1,0-2-1,1 1 1,-1-3-2,0-1 0,1 0 0,-2-4-2,2-1-3,-3-8-4,5 3-8,-4-3-19,1-9 1,0 0-2,-4-10 3</inkml:trace>
  <inkml:trace contextRef="#ctx0" brushRef="#br0" timeOffset="7625.4362">21388 12626 12,'0'0'29,"0"0"1,12-1 4,-1 4-15,-11-3-3,24 9-1,-12-5-4,7 10 0,-4-3-4,4 6-2,-4 1-1,2 5-1,-5 2-1,-1 2-1,-2 3 0,-4 1 0,-2 4-1,-4-1 0,-2 0 0,-1-2 1,-3-2-2,1-3 2,0-3-2,1-4 2,0-4-1,2-6 0,3-10-1,-6 9 0,6-9-3,0 0-8,-2-12-25,2 12 1,-1-18-1,1 18 0</inkml:trace>
  <inkml:trace contextRef="#ctx0" brushRef="#br0" timeOffset="8221.4702">21856 12771 25,'0'0'32,"7"15"3,-7-15-2,0 0-11,6 14-9,-6-14-3,3 16-4,-3-16-3,1 15-1,0-5-4,-1-10-5,0 0-15,12 11-12,-12-11-1,0 0 1,3-15 0</inkml:trace>
  <inkml:trace contextRef="#ctx0" brushRef="#br0" timeOffset="8455.4837">21900 12981 35,'-1'9'32,"7"5"1,-6-14 0,-3 12-18,7 0-4,-4-12-3,3 13-1,-3-13-3,0 0-2,4 12-5,-4-12-12,0 0-18,0 0-1,-9-13-1,9 13 1</inkml:trace>
  <inkml:trace contextRef="#ctx0" brushRef="#br0" timeOffset="9249.5291">22222 12664 29,'0'0'29,"0"0"-1,0 0-7,0 0-2,0 0-5,4 17-2,-3 4-3,-5 2-2,4 7 0,-3-1-3,4 6 1,-2-2-2,4 2 0,-1-4-1,2-1-1,-1-5 0,0-3-1,0-5 0,1-2 0,-1-4-2,-3-11-1,6 16-4,-6-16-9,0 0-16,13-4-3,-10-6-1,-3 10 0</inkml:trace>
  <inkml:trace contextRef="#ctx0" brushRef="#br0" timeOffset="9730.5564">22381 12823 20,'11'7'30,"-11"-7"0,9 22 3,-11-5-13,1-1-7,7 9-2,-6-3-3,2 3-1,-2-4-1,3 2-2,-1-7-1,2 0-1,1-7-1,-5-9 0,13 9 0,-4-12-1,0-3 0,2-5 0,1-4 0,0-3 0,2-2 0,-1-1 0,1 2 0,-4 0-1,-1 4 1,-1 1 1,-8 14-1,10-10 1,-10 10-1,0 0 2,6 9-1,-3 4 1,-2 0-1,0 7 1,0-1-1,2 2 0,1 2 0,1-3 0,0-2-1,0-2 0,2-1-3,-7-15-2,15 14-6,-15-14-15,0 0-10,12-8-1,-11-4 0,6-1 1</inkml:trace>
  <inkml:trace contextRef="#ctx0" brushRef="#br0" timeOffset="10139.58">22811 12658 47,'13'6'32,"-13"-6"2,14 16 0,-7-2-22,-5-3-3,5 8 0,-7-1-3,2 5-1,-4 1-2,3 0 1,-2 1-2,-1 2-1,-1-1 0,2 0 0,1-2 0,1-1 0,1-3-1,0 0 1,0-4-1,5-2 1,1-3-1,1-2 0,1-3 0,-1-1 0,1-2 0,2-3-1,0 0-2,-12 0-1,20-4-5,-20 4-10,8-17-18,-8 17 1,2-17-2,-2 17 3</inkml:trace>
  <inkml:trace contextRef="#ctx0" brushRef="#br0" timeOffset="10379.5937">22698 12867 40,'0'0'32,"0"0"2,18-6-1,-6-1-17,13 7-1,-3-6-4,9 6-3,-3-4-2,5 5-1,-6-3-4,-3 2-2,3 4-4,-11-8-12,-4 3-21,1 1 1,-13 0-1,9-12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06:33.20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3599 14425 1,'0'0'17,"0"0"-3,0 0-1,0 0-1,0 0 1,10-9-1,-10 9 0,0 0-1,15-2-1,-15 2-1,10-1-1,-10 1-1,13-1-2,-13 1 0,15-2-1,-15 2-1,17-2 0,-17 2 0,19-2-1,-10 0 0,3 0 0,-2 1 1,1 0-2,-1-1 0,1 1 1,-1 0-1,2 1-1,0 0 1,2 1-1,0 0 0,0 0 1,2 0-1,1 0 0,0-1 0,4 1 1,-2-3-1,2 2 1,3-1 0,0 0-1,1-1 1,2 1-1,0-1 0,0 0 1,1 1-1,0-1 0,1 0 0,0 1 0,0 0 1,0-1-1,2-2 0,0 2 0,0 0 0,-1-1 0,2 0 0,2-1 0,-1 1 0,1 0 1,1 0-1,1-1 0,3 0 0,0 1 0,1-1 0,1 1 0,3 0 0,1 1 0,2-1 1,-1 2-1,2-1 0,1 0 0,-1 0 0,2 1 0,-2 0 0,3 0 0,-1-1 0,3 0 0,1 0 0,0 0 0,0 0 0,0-2 0,1-1 0,1 1 0,1 0 0,-2-3 0,0 2 0,2-1 0,0 0 0,2 0 0,2 0 0,-2 0 1,1-1-1,-1 3 0,2-1 0,-3 2 0,1-1 0,0-1 0,0 2 0,1-1 0,3 1 0,2-1 0,-2 1 0,2-1 0,2 1 0,0-1 0,-2 2 0,0-1 0,-1 2 1,-1-1-1,3-1 0,0 1 0,0 1 0,0-1 0,3 0 0,0-1 0,-1 0 0,2 2 0,-3 0 0,2-1 0,2-2 0,2 2 0,-2-1 0,-1 1 0,3 0 0,-1 0 0,2-1 0,0 0 0,-1 0 0,3 1 0,-1 0 0,1-1 0,0 2 0,-1-2 0,0 1 0,-2 0 0,1 0 0,-1 1 1,0-1-1,3 1 0,-3-1 0,1 1 0,0-1 0,0 1 0,2 0 0,-2 0 0,0-1 0,-1 1 0,3-1 0,-1 0 1,0 0-1,2-1 0,-1 1 0,1-1 0,1 1 0,3 0 0,1 0 0,1 0 0,1 1 0,1-1 0,1 0 0,-1 2 0,1-2 0,0 1 0,2 0 0,-1 0 0,-1 0 0,2 0 0,0 0 0,1 0 0,1 1 0,0 0 0,-1-1 0,2-3 1,-2 3-1,0-1 0,0 0 0,1 0 0,-2-1 1,-1 1-1,-2 0 0,0 2 1,0-2-1,-1 0 0,0 0 0,-1-1 1,1 0-1,-1-2 0,2 1 0,-2-2 1,0 1-1,0-1 0,2 0 1,0-1-1,-1 0 0,1 1 0,0-1 1,1-1-1,0 1 0,1 1 0,0-1 0,-1-3 1,2 3-1,0-1 1,1 1-1,1-2 0,1 3 0,1-1 0,0 2 0,1 2 0,-1-1-1,2 0 1,-2 3 0,2 0 0,0 0 1,1 1-1,0 0 0,0 0 0,2 0 0,-1 2 0,4-1 0,-2-1 1,1 2-1,-1-1 0,2-2 0,0-1 0,-2 0 1,2-1-1,0 0 0,1 0 0,-1-2 0,2-1 0,1 0 0,1-1 0,2 1 1,0-1-1,-2-1 0,2-1 0,-1 2 0,-1 0 0,0 0 0,-1 0 0,-2 0 0,-1 1 0,1 0 1,-3 1-1,0-2 0,-3 2 0,2 0 0,-3 1 0,-1 0 0,0 0 0,-2 1 0,0 0 0,1 1 1,1 0-1,-3 1 0,0 0 0,2 1 0,-2 0 0,0 0 0,-1 1 0,0-1 0,-1 1 0,0 0 0,-1 2 0,-2-2 1,2 0-1,0 0 0,1 0 0,-2 0 0,-2-1 0,2 0 0,2 0 0,-3 1 1,0 0-2,1-2 2,0-1-1,3 2 0,-1-2 0,-1 0 0,0-1 0,1-1 0,-1 0 0,3 0 0,-1 0 0,-1 0 0,0-1 0,2 0 1,-2 1-1,0 1 0,2 0 0,-5 0 0,2 1 0,0 0 0,-1 1 0,-1-2 0,2 1 0,-1 1 0,-3-1 0,3 0 0,0-1 0,-4 2 0,3-1 0,-5 0 0,-1 2 0,-7-1 0,-2 0 1,-6 0-1,-1 0 0,-3 0 1,-7 1-1,-53 0 0,90 0 0,-90 0 0,89 1 0,-89-1-1,64 2-2,-64-2-12,0 0-23,0 0 2,0 0-2,0 0 1</inkml:trace>
  <inkml:trace contextRef="#ctx0" brushRef="#br0" timeOffset="3378.1932">6789 14860 20,'6'-11'15,"-6"11"0,6-11 0,-6 11 0,0 0 1,1-13-1,-1 13-1,0 0-1,0 0 0,-7-10-3,7 10 0,0 0-3,0 0-2,0 13-1,1 0-1,1 3-1,0 6 0,1 5-1,0 4 0,1 3 0,-1 3 1,0-1-1,0 1 0,-1-2-1,0-1 1,-2-2 0,1-5-1,-2-4 1,-1-4-1,1-4 0,0-4 0,1-11-1,0 0-2,0 0-2,0 0-3,3-12-6,-5-3-7,4-4-14,2 5-1,-4-8 1,4 3 2</inkml:trace>
  <inkml:trace contextRef="#ctx0" brushRef="#br0" timeOffset="3865.221">6786 14779 12,'0'0'28,"3"-16"0,-3 16 3,9-10-12,-9 10-4,11-12-2,-11 12-3,18-8-1,-7 3-2,5 4-2,1-3 0,5 3-2,-2-5 0,6 3 0,0-2-1,3-1 0,-1 0-1,4-1-1,-2-2 1,-1 3 0,-3 1-1,-3 2 1,-4 2-1,-4 2 0,-3 3 1,-12-4-1,9 12 0,-9-12 1,-1 19-1,0-8 1,-1 2-1,-1 1 1,1 2 0,0 1-1,0 1 1,1 0 0,1 0-1,0-1 1,0-4-1,2-1 0,1-2-2,-3-10-2,7 15-6,-7-15-24,0 0-2,10 8 0,-10-8-1</inkml:trace>
  <inkml:trace contextRef="#ctx0" brushRef="#br0" timeOffset="4789.2732">7641 14759 11,'0'0'25,"0"-10"-4,0 10-2,0 0-1,0 0-3,0 0-2,-3 20-2,5-1-1,-4 0-3,5 8-1,-3 3-1,4 6 0,-3 1 0,2 2-2,-2-3 0,1 2-1,-2-3-2,2-3 2,-2-1-2,2-7 0,-1-3 1,0-4-1,2-4 0,-3-13-1,5 15-1,-5-15-3,0 0-6,0 0-8,5-19-14,-5 19-1,0-24 1,2 11 0</inkml:trace>
  <inkml:trace contextRef="#ctx0" brushRef="#br0" timeOffset="5098.2916">7642 15035 33,'0'0'31,"15"-11"3,-5 3-6,3-1-10,8 4-2,-1-6-3,7 6-5,-4-3-3,3 3-1,-4 2-2,-2-2-1,-2 3 0,-2 1 0,-5 1-1,-11 0 0,13 2 1,-13-2-1,0 0-1,3 12-1,-3-12-2,-4 11-3,6-2-11,-4 3-17,2-12 1,-1 11-2,1-11 2</inkml:trace>
  <inkml:trace contextRef="#ctx0" brushRef="#br0" timeOffset="9386.5368">8435 14618 13,'0'0'12,"0"0"0,0 0-1,0 0 2,0 0-2,0 0-1,0 0 0,0 0-2,0 0 0,0 0-1,0 0 0,-14 1-1,14-1-1,0 0 0,-9 14 0,9-14-1,-10 11 0,10-11-1,-14 20 0,5-7 0,0 4-1,-3 1 0,2 3 0,-3 5-1,2 1 2,0 2-2,1 4 0,1 2 0,2 3 0,1 0-1,1 4 1,3-2 0,1 0-1,0 3 1,1-2 0,2-2-1,2-1 0,0 0 1,1-3-1,0-4 1,2-2-1,2-5 1,-1-5-1,0-1 1,0-5-1,0-4 1,-8-9-1,12 13-1,-12-13 0,9 4-5,-9-4-9,0 0-18,0 0-1,0-18-1,0 18 2</inkml:trace>
  <inkml:trace contextRef="#ctx0" brushRef="#br0" timeOffset="10209.5839">8740 15009 17,'0'0'25,"0"0"1,1 16-7,1-6-4,-4 1-2,4 5-2,0-3-2,-1 8-1,-1-4-2,-1 5-2,0-1 0,0-1-2,1 0 0,-1 0 0,0-5-1,1 0 0,1-4-1,1-2 0,-2-9-1,6 12-1,-6-12-2,0 0-4,0 0-7,12 5-16,-12-5-1,2-13 1,-5-3 1</inkml:trace>
  <inkml:trace contextRef="#ctx0" brushRef="#br0" timeOffset="10449.5977">8710 14829 9,'0'0'22,"0"0"1,3-9 1,-3 9-13,0 0-5,12 0-3,-12 0-4,9 1-6,-9-1-12,11 4-4,-1 6-1,-10-10 0</inkml:trace>
  <inkml:trace contextRef="#ctx0" brushRef="#br0" timeOffset="11117.6359">9134 14859 25,'-9'-11'25,"9"11"-5,0 0-2,-6-12-3,6 12-3,-8-14-1,8 14-1,-9-16-2,9 16-1,-10-13-2,10 13-1,-13-13-1,13 13 0,-16-5-1,7 6 0,-2 0-1,0 5 1,1 0-1,-2 2 0,2 3 0,1 4 0,-1-1-1,4 3 1,1 1 0,4 2-1,1-1 1,3 2 0,2 1-1,1 1 1,1 0-1,0 1 0,-1-1 0,0 1 1,-2 1-1,1-3 0,-2 2 0,-1 0 0,-1-2 1,0-2-1,0-2 0,-1 0 0,1-4 1,-1-2-1,0-12 0,-2 13-1,2-13 0,0 0 0,0 0-3,0 0-2,0 0-7,0 0-6,-12-5-14,12 5-2,-5-16 3,5 16-1</inkml:trace>
  <inkml:trace contextRef="#ctx0" brushRef="#br0" timeOffset="11370.6503">8911 15133 38,'5'-17'29,"-5"17"2,13-14-10,-8 3-7,5 5-1,-10 6-4,19-10-3,-10 7-1,4 3 0,-1-1-2,2 3-1,0-1-1,0 0-1,5 3-4,-6-4-10,4-4-18,3 8-1,-5-8-1,3 5 1</inkml:trace>
  <inkml:trace contextRef="#ctx0" brushRef="#br0" timeOffset="11907.6811">9506 14787 11,'-3'10'27,"-11"-8"1,7 7-2,-6 5-9,-2-1-1,2 9-1,-3-1-3,5 8-1,-3 0-2,7 7-3,-2-3-1,8 4 0,1-1-2,6 0-1,-1 0 1,3 0-2,1-5 0,3-3 0,-1-5-1,1 0 0,1-4-3,-3-5-3,7 1-13,1-5-17,-7-7 0,2 0-1,-13-3 2</inkml:trace>
  <inkml:trace contextRef="#ctx0" brushRef="#br0" timeOffset="21537.2318">9869 14998 6,'0'0'21,"0"0"-5,-1-11-1,1 11-1,0 0 0,0 0-2,0 0-2,0 0-1,0 0-1,0 0-2,0 0 0,0 0-1,-4 13-1,4-13 0,-10 14-1,10-14 0,-17 20 0,8-10-1,-3 3 0,-1 0-1,1 1 1,-3 0-1,2 1 2,-1 1-2,3 0 0,-1-1-1,1-2 1,2 2 0,1-4-1,0 1 1,3-2-1,1-1 1,4-9-1,-7 17 0,7-17-1,-3 11 0,3-11-2,0 0-2,-4 11-1,4-11-3,0 0-3,0 0-9,0 11-10,0-11-1,0 0 2</inkml:trace>
  <inkml:trace contextRef="#ctx0" brushRef="#br0" timeOffset="21951.2555">9621 15032 12,'0'0'25,"0"0"2,0 0-8,0 0 0,0 0-2,14 2-3,-14-2-2,20 7-2,-9-3-2,4 4 0,-2-1-4,4 4 0,1-1-2,-2 3-1,2 0 1,-2 2-2,1-1 1,-2 2-1,0-4 0,-2 0 1,-2 2-2,0-4 0,-2 4-2,-9-14-4,17 16-10,-11-2-17,-6-14 1,13 12-2,-13-12 2</inkml:trace>
  <inkml:trace contextRef="#ctx0" brushRef="#br0" timeOffset="22913.3101">10292 14987 1,'0'0'23,"3"-10"1,-3 10-5,0 0-1,0 0-3,0 0-1,0 0-2,0 0-2,0 0 0,0 0-2,0 0-1,0 0-2,0 0 0,-10 4-1,10-4-2,-11 6 0,11-6 0,-12 11-1,12-11-1,-16 12 1,6-6 0,-1 3-1,-3 2 1,0 0-1,-2 1 1,2-2-1,1-1 0,1-1 1,2 0-1,10-8 1,-14 9-1,14-9 1,0 0 0,0 0 0,0 9 0,0-9 0,0 0 0,13 7-1,-13-7 1,10 9-1,-10-9 0,13 10 0,-13-10 1,19 14-1,-8-8 0,2 1 0,0-2 1,2 2-1,0 0 0,1-1 1,-2-1-1,0 1 0,-1 1-1,-2-2 0,0 1-2,-11-6-3,16 6-13,-16-6-17,11 0 1,-11 0-1,0 0 1</inkml:trace>
  <inkml:trace contextRef="#ctx0" brushRef="#br0" timeOffset="23955.3701">10555 14956 19,'0'0'28,"0"0"1,0 0-7,0 0-3,0 0-3,8 11-3,-8-11-3,3 14-2,-3-14-1,5 20-2,-3-10-1,3 3-1,-1-2-1,3 2 0,-2 0 0,2-3 0,0-1-1,0 1 0,-7-10 0,16 16-1,-16-16 1,16 11-1,-16-11 0,17 5 1,-8-6-1,-9 1 1,20-10-1,-10 2 0,1-3 1,0-2-1,-2-1 0,1-2 1,-2 1-1,0 0 1,-3 2-1,0 0 1,-1 4 1,-4 9-1,7-14 0,-7 14 0,0 0 0,9-8 0,-9 8 0,0 0 0,9 12-1,-6-3 1,-2 3-1,-1 6 0,-1 3 1,-2 2-1,-1 3 1,-1 5-1,-2 1 0,0 1 0,-1-2 1,2-1-1,-1-2 1,3-2-2,-1-2 2,0-5-2,3-4 1,-2-3 0,2 1-1,-2-4 0,3 0 0,1-9-2,-4 13-1,4-13-3,0 0-7,-3 12-24,3-12 1,0 0 0,3-15 1</inkml:trace>
  <inkml:trace contextRef="#ctx0" brushRef="#br0" timeOffset="24677.4114">10917 14815 33,'0'-10'31,"0"10"2,0 0-8,3-11-8,-3 11-1,10-3-3,-1 7-3,-9-4-3,17 14 0,-7-4-2,3 7 0,0 3 0,0 6-2,-1 0 0,1 4-2,-4 0 1,0-2-1,-2 1-1,-3 0 1,-3-4-1,-1-2 0,-3-3 0,-1-3 1,-2-2-1,1-3-1,0-2 1,5-10-1,-7 19-1,7-19-2,-3 14-4,3-14-25,0 0-5,0 0-1,0 0 1</inkml:trace>
  <inkml:trace contextRef="#ctx0" brushRef="#br0" timeOffset="49209.8146">11847 14853 10,'0'0'18,"0"0"-4,4-9 0,-4 9 2,0 0 0,0 0-2,0 0-1,0 0-1,-1 9-2,1-9-2,-4 12-1,4-12-2,-5 18 0,0-8-2,2 5 0,-2-1 0,-3 3-1,2 1-1,-3 2 1,-2 1-1,-1 0 0,0 1 0,-2 1-1,1-3 1,2 0 0,-3-5 0,5 1-1,0-5 1,1 0 0,8-11-1,-12 13 1,12-13-1,0 0 1,-10 12-1,10-12 0,0 0 0,0 0-1,0 0 0,0 0-1,-6 9-2,6-9-4,0 0-8,0 0-17,0 0 0,0 0-2,4-14 3</inkml:trace>
  <inkml:trace contextRef="#ctx0" brushRef="#br0" timeOffset="49584.8361">11610 14886 9,'0'0'25,"-9"-11"2,9 11 2,0 0-16,0 0-2,17 12 1,-17-12-2,23 14-1,-11-4-2,7 3-1,-2 1-1,4 1-2,2 3 2,2 2-3,-1 0 0,0 1 0,-1-4-1,-1 2 1,-1-3-1,0-1 0,-5-4-1,0-3 1,-3 0-2,-2-4-3,2 2-8,-13-6-22,9 0 0,-9 0-1,0 0 2</inkml:trace>
  <inkml:trace contextRef="#ctx0" brushRef="#br0" timeOffset="50881.9102">12418 14980 12,'-9'6'18,"9"-6"0,0 0 0,-12 1-1,12-1-1,0 0-3,-10 4-2,10-4-2,0 0-1,0 0-1,9 9-2,1-6-1,-10-3 1,22 1-1,-9-3 1,4 0-2,-1-4 0,3 1-1,-2-2 0,0 0 0,0-3-1,1 1 0,-3 0 0,1-1 0,-2-3-1,-2 3 1,-2-3 0,-3 3-1,-2-2 1,-1-1-1,-2 1 0,-5 2 0,-2-1 1,-2 1-2,-4 2 1,-1-2 0,-3 5-1,-3 2 0,-2 3 1,1 2-1,-2 5 0,-3 4 1,2 3-1,2 3 1,1 1 0,3 4 0,3 2-1,3 0 2,5-2-2,5 1 2,7-2-1,3-1 0,3-1 1,3-4 0,2-2-1,3-1 1,-1-3 0,2-2 0,-2-2 0,-2-1 0,0-1-1,-1-1-1,0-2-1,-5-4-4,4 4-9,-7-2-17,-9 2-3,20-13-1,-14 0 2</inkml:trace>
  <inkml:trace contextRef="#ctx0" brushRef="#br0" timeOffset="51209.9289">12725 14655 30,'0'0'29,"0"0"2,0 0 1,0 0-16,7 17-6,0 0 0,-2 1-2,5 11 0,-5 0-2,2 7-2,-2 0-1,2 4 0,-1-3-1,1 0-1,-1-5 0,2-3 0,0-3-1,-1-5-1,2-3-2,-3-8-5,7 1-12,-2-5-16,-11-6 1,20-5-1,-12-7 1</inkml:trace>
  <inkml:trace contextRef="#ctx0" brushRef="#br0" timeOffset="51735.9591">13111 14794 29,'0'0'28,"-20"-3"2,10 2-6,10 1-11,-20-1 0,20 1-2,-21 5-2,21-5-1,-19 10-2,12 0-1,-2-3-1,1 4-1,-2-2-1,3 5 0,0-1-1,2 2 0,1-2 0,3 1 0,3-2-1,2-2 1,4 1 0,2-3-1,2-1 1,2 0-1,2 0 1,-2 1-1,3-1 0,-5 2 0,0 2 0,-5 1 0,-3 0 0,-3 1 0,-3 2 0,-3-3 0,-5 0 0,1-1 0,-4-4 0,2-2 0,0-1-1,-1-4 1,2-1 0,0-2-2,10 3-2,-13-9-5,13 9-9,0 0-17,2-16 0,-2 16-1,15-17 2</inkml:trace>
  <inkml:trace contextRef="#ctx0" brushRef="#br0" timeOffset="52305.9909">13253 14993 18,'0'0'29,"19"-9"1,-12-2 3,8 0-13,1 4-7,-4-6-1,6 7-3,-5-7-2,5 6-2,-6-3-1,2 2-1,-4-2-1,0 3 1,-10 7-1,9-18-1,-9 18 1,-1-17-1,-3 6 0,4 11 0,-15-16-1,5 10 1,-5-2-1,2 3 0,-3 3 0,0 1 0,-2 3-1,3 2 1,-1 3 0,3 5 0,0-1 1,5 5-1,0 1 1,5 3 0,-1 1 1,4 0-1,3 1 1,3 0 0,0 0 0,4 0 0,1-3-1,2-1 1,2-2-1,1-4 1,2-3-1,-1-1 1,1-4-1,0-1 0,0-3 1,0-2-1,-3-1 0,1 0-1,-2-1-1,-1-3-2,4 6-8,-8-2-28,1-1 0,1 1-1,-11 3 0</inkml:trace>
  <inkml:trace contextRef="#ctx0" brushRef="#br0" timeOffset="54571.1212">14051 14859 25,'0'0'21,"0"0"-1,-8-10 1,8 10-3,0 0-2,-1 9-2,5 2-2,-3 1-3,5 7-2,-3 1 0,4 5-3,-3-2-1,5 1 0,1-3-1,-1-1 0,2-6 0,0-4 0,1-4-1,3-4 0,-3-5 0,4-5 0,-3-2 0,2-4-1,-2-4 1,1-1 0,-2 0-1,-1-2 1,0 1-1,-3 4 0,-2 2 1,-1 5 0,-5 9-1,0 0 1,0 0-1,5 21 1,-7 1-1,0 4 1,-1 7 0,-1 6 0,0 3-1,0 2 0,1-4 1,0 0-1,1-3 1,0-5-1,2-5 0,0-5 0,0-7 0,2-2 0,-1-3 0,-1-10-1,0 13-1,0-13 0,0 9-3,0-9-2,0 0-7,0 0-11,0 0-11,3-15 0,-1 0 1,7-1 1</inkml:trace>
  <inkml:trace contextRef="#ctx0" brushRef="#br0" timeOffset="54884.1392">14539 14801 17,'0'0'27,"0"0"2,10 9 3,-10 2-17,0-11-2,2 25 0,-3-9-1,5 11-3,-5-2-1,5 6-2,-3-3-2,1 5 0,-2-3-2,1 1-1,-1-4 0,1-3 0,-1-4-2,-2-3-1,2-3-3,0-14-7,-2 13-16,2-13-7,0 0-1,-9-5 1</inkml:trace>
  <inkml:trace contextRef="#ctx0" brushRef="#br0" timeOffset="55157.1548">14448 15016 28,'7'13'31,"-7"-13"3,12 5 0,-2 0-13,1-8-8,10 5-1,-3-6-4,7 3-2,-1-3-2,2 0-2,1-2-1,-3 0-2,4 0-2,-4-3-1,3 4-3,-8-7-9,2 3-13,-2 5-6,-8-5 0,2 7 1</inkml:trace>
  <inkml:trace contextRef="#ctx0" brushRef="#br0" timeOffset="55494.1741">14899 14797 34,'0'0'31,"8"-13"2,-8 13 1,0 0-17,6 11-6,-1 2 1,-5 0-5,4 5-1,-5 2-1,4 7-1,-3 0-1,1 4 0,-2 0-1,1 1 0,-1-2-1,0 1 0,0-4 0,1-3-1,0-2-2,-1-7-2,4 3-11,-5-6-23,2-12 2,0 0-2,0 0 2</inkml:trace>
  <inkml:trace contextRef="#ctx0" brushRef="#br0" timeOffset="57978.3161">15199 14506 19,'0'0'19,"0"0"-1,0 0 0,0 0 0,0 0-1,0 0-3,0 0-1,0 0-2,5 10-2,-5-10 0,15 14-1,-7-2-1,7 6-2,0 1 1,6 8-2,-3 1-1,4 5-1,-2 3 0,-3 4-1,1 2 0,-5 1 0,-3 4-2,-3-2 2,-5 2-1,-4-4 0,-3-1-1,-2 2 1,-2-6 0,-1-4 0,-4-5 1,3-4-1,-1-6 1,3-1-1,1-7 1,8-11 0,-12 12-1,12-12 1,0 0-3,0 0-2,9-5-13,0 0-21,-9 5 2,19-11-2,-12 2 1</inkml:trace>
  <inkml:trace contextRef="#ctx0" brushRef="#br0" timeOffset="59074.3788">15821 14792 22,'-9'-4'26,"9"4"-3,0 0-2,0 0-2,0 0-2,0 0-2,0 0-3,0 0-2,3 10-1,-3-10-2,0 13-3,0-13 0,-1 19-2,1-19 0,-2 18-2,2-7-2,0-11-4,-1 15-13,1-15-16,1 9 0,-1-9-1,0 0 1</inkml:trace>
  <inkml:trace contextRef="#ctx0" brushRef="#br0" timeOffset="59334.3936">15864 15065 20,'-1'16'30,"1"-16"1,-2 13 1,2-13-11,-9 9-9,9-9-1,0 9-3,0-9-1,-1 13-3,1-13-1,0 13-2,0-13-2,1 19-4,-1-19-9,-4 12-19,7 1-1,-3-13 0,0 0 0</inkml:trace>
  <inkml:trace contextRef="#ctx0" brushRef="#br0" timeOffset="61404.5121">16273 14673 21,'0'0'25,"0"0"-3,0 0-1,0 0-2,9 3-2,-9-3-3,7 25-2,-6-6-2,6 8 0,-5 2-4,3 10 0,-3-1-2,1 5-1,-3 1 0,2-2 0,-1-5-2,0-2 0,0-7 0,0-4 0,1-6-1,0-6-1,-2-12 0,5 11-2,-5-11-3,0 0-5,0 0-11,10-9-14,-10 0 1,0 9-1,4-21 2</inkml:trace>
  <inkml:trace contextRef="#ctx0" brushRef="#br0" timeOffset="61940.5428">16486 14869 19,'0'0'30,"0"0"1,14 0 2,-14 0-12,1 15-6,3 1-3,-5 1-2,6 6-3,-5-2-2,5 5 0,-3-1-2,3 0-1,0-3 0,0-2-1,0-5 1,3-2-1,-3-4-1,-5-9 1,11 5-1,-11-5 1,12-10-1,-6 1 1,2-5-1,-2-3 0,3-3 0,1-2 1,0 0-1,3-1-1,-1 0 1,0 5 0,1 0 0,0 6 0,-1 5 1,-2 3-1,-1 5 1,1 7 0,-2 1-1,-2 5 1,0 6 0,-2 1 0,-1 3-1,1-1 1,-4 0-1,0-1 0,0-4 0,0-3-1,0-4-1,0-11-1,8 14-6,-8-14-11,3-10-17,6 5-1,-3-6 1,6-1 0</inkml:trace>
  <inkml:trace contextRef="#ctx0" brushRef="#br0" timeOffset="62341.5656">16925 14640 53,'12'-4'35,"-12"4"0,0 0 1,13 19-20,-12-9-7,5 6-2,-4 0-1,3 7-2,-4 1-1,1 4-1,-1 2-1,2 2 0,-3-1-1,0 3 1,1-2-1,1-2 1,1-3-1,2-4 1,1-4-1,0-4 0,4-5 1,1-3-1,3-4 1,3-2-1,1-1 0,-2-4-1,3-3-2,-3-1-2,3 5-7,-8-6-16,-3-1-9,-8 10-1,11-17 0,-11 17 2</inkml:trace>
  <inkml:trace contextRef="#ctx0" brushRef="#br0" timeOffset="62608.581">16885 14838 50,'0'0'36,"-11"8"0,11-8 1,0 0-14,12-1-13,7-1-1,1-8-2,9 4-1,0-2-2,4-1-1,-1 3-3,-4-1-3,1 9-13,-4-2-23,-11 0 0,-2 2 0,-12-2-1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16:58.94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2656 5456 24,'0'0'24,"-2"-11"1,2 11-2,0 0-3,0 0-4,0 0-1,-1-10-3,1 10-3,0 0-1,1 14-3,-1-14-2,-3 21 0,1-4-1,1 6 1,-2 2-2,2 5 1,-3 4 0,3 3-1,0 3 0,0 0 1,1 1-1,0-2-1,1-2 1,0-2 0,1-1 0,0-4-1,1-3 1,0-2-1,-2-5 1,2-3-1,-1 0 1,-1-5-1,-1-12 0,1 15-1,-1-15 1,0 0 0,-1 11-1,1-11 0,0 0-2,0 0-2,0 0-4,1-9-7,5-2-20,2 2 0,-3-9-1,6-1 1</inkml:trace>
  <inkml:trace contextRef="#ctx0" brushRef="#br0" timeOffset="714.0408">2638 5440 7,'0'0'18,"0"0"1,0 0-2,0 0-1,0 0 0,0 0-2,0 0-1,0 0-2,0 0-1,15 3-2,-15-3 0,23 1 0,-9-3-1,7 2-1,-2-5-2,4 4 0,2-3-1,2 0-1,-1-1 0,1 2 0,-2-3-1,-2 3 0,-1-2 0,-2 2 0,-6 1-1,0 0 1,-4 1-1,-10 1 1,13-1-1,-13 1 1,12 0-1,-12 0 0,9 5 0,-9-5 1,10 7-1,-10-7 0,12 15 1,-7-5-1,-2 2 1,1 0 0,-3 3-1,1 1 1,-2 2-1,0-2 1,-1 0-1,0-1 0,1-2 0,-1-2-1,1 1-1,0-12-4,2 12-10,-2-12-21,1 9 0,-1-9 0,0 0 0</inkml:trace>
  <inkml:trace contextRef="#ctx0" brushRef="#br0" timeOffset="1323.0757">3438 5497 29,'1'-9'30,"-1"9"2,0 0-1,0 0-17,-6 11-1,6-11-2,-4 18-3,1-4-1,4 7-2,-4 3-1,4 7-1,-3 2 0,1 2 0,0 1-1,2 0-1,-2 0 0,2-4 0,0-2-1,1-5 1,-1-2-1,2-1 0,0-2 1,0-6 0,1 0-1,-1-1-1,-3-13-1,4 10-2,-4-10-2,0 0-8,0 0-13,6-12-9,-9-3-1,4 2 2</inkml:trace>
  <inkml:trace contextRef="#ctx0" brushRef="#br0" timeOffset="1662.095">3428 5746 27,'0'-11'31,"0"11"2,0 0-4,11-9-9,-1 12-2,-10-3-3,24-1-4,-11-1-3,9 5-1,-4-5-1,7 4-1,-3-4-2,4 1 0,-2-1-1,-2 1-1,-2-1 0,-2-2 0,-1 1-1,-4 1 0,-1 1 0,-12 1 0,11-2-1,-11 2-1,0 0-1,0 0-4,0 0-9,-13 5-23,1-4 1,1 0-1,-4-3 1</inkml:trace>
  <inkml:trace contextRef="#ctx0" brushRef="#br0" timeOffset="2518.1439">4087 5777 33,'0'0'30,"0"0"3,14 2-11,-14-2-4,19-3-1,-10-2-4,10 3-2,-3-5-4,8 2-1,-3-5-2,3 3 0,-1-4-1,1-2-1,-3-1-1,-2 1 0,-2-3 0,-4 2 0,-5-2 0,-1 2 0,-4-2 0,-4 2-1,-3 0 1,-4 0 0,-3 1-1,1 3 0,-5 1 0,0 5 0,-3 3 0,-3 6 0,0 5 0,-2 4 0,0 7 0,-1 5 0,1 3 0,2 4 0,2 2 0,4 0 1,5-2 0,3 1 0,5-5-1,6-1 2,4-5-1,4-3 1,6-6-1,4-1 0,4-4 1,3-1-1,2-5 1,1-1-1,-1-4 0,-2 1 0,-2-3 0,-3 0 0,-4-3-1,-3-1-1,-4 2-2,-3-3-3,1 7-7,-11 2-19,5-13-8,-5 13 0,0 0 0</inkml:trace>
  <inkml:trace contextRef="#ctx0" brushRef="#br0" timeOffset="2999.1715">4636 5976 42,'0'0'36,"0"0"0,-4-17 0,2 6-16,2 11-4,7-19-6,-7 19-2,13-21-2,-4 10-2,-3-1-1,3 0 0,-2-2-1,0 4 0,-1 0-1,-6 10 1,9-14-2,-9 14 1,0 0-1,9-6 1,-9 6-1,0 0 0,4 16 0,-2-3 0,0 2 0,-1 3 1,1 2-2,-1 3 2,0 1-1,1 0 0,0-2 1,0-2-2,0-3 1,0-2-2,0-5 0,-2-10-2,4 15-3,-4-15-5,0 0-8,0 0-15,-11 9-4,11-9 0,-15 5 2</inkml:trace>
  <inkml:trace contextRef="#ctx0" brushRef="#br0" timeOffset="3235.185">4654 6111 37,'-2'11'32,"2"-11"3,0 0-8,0 0-5,10-8-3,2 9-5,-12-1-4,20-5-3,-8 2-2,2 2-2,0 0 0,0 0-2,-2-1 0,1 2-1,-4 0 0,-9 0-2,17-3-2,-17 3-6,14-8-20,-14 8-9,0 0 1,13-13 0</inkml:trace>
  <inkml:trace contextRef="#ctx0" brushRef="#br0" timeOffset="3668.2098">5130 5613 40,'0'0'35,"0"0"3,0 0-1,0 0-13,0 0-8,-10-6-4,10 6-5,0 0-3,0 0-1,0 9-3,0-9-2,0 0-3,-1 9-8,1-9-26,3 15 2,-5-6-2,3 4 1</inkml:trace>
  <inkml:trace contextRef="#ctx0" brushRef="#br0" timeOffset="3875.2216">5127 5870 46,'0'12'33,"0"-12"2,0 0-3,0 0-16,0 0-3,6 10-5,-6-10-6,0 0-4,10 5-7,-10-5-25,0 0 0,9 1-2,-9-1 2</inkml:trace>
  <inkml:trace contextRef="#ctx0" brushRef="#br0" timeOffset="4295.2456">5500 5482 34,'0'0'30,"11"3"3,-11-3-10,2 14-4,4 0-3,-6-4-3,6 11-3,-4-3-3,5 6-1,-5 0-2,3 3 0,-2 0-1,3 3-1,-2-2-1,0-2 1,-1 0-2,2-2 1,-1-2-1,-1-4 1,-1-1-2,-1-7-1,1 0-2,-2-10-3,4 10-9,-4-10-19,0 0-2,0 0 0,-12-16 1</inkml:trace>
  <inkml:trace contextRef="#ctx0" brushRef="#br0" timeOffset="4691.2683">5363 5516 49,'4'-9'36,"-1"-3"0,-3 12 0,15-11-16,-15 11-6,16-7-3,-16 7-5,24-1-1,-9 2-1,6 1 0,0-2-1,5 2 0,0-1-1,1-1 0,3-1 0,0 0-1,1-2 1,-1 2-1,-3 0 0,-1 0 0,-3-3-1,-2 4 1,-2-1-1,-4 0 0,-4 2-1,-11-1-1,13 0-1,-13 0-2,0 0-5,0 0-19,-7 12-13,7-12 2,-18 10-1,7-1 3</inkml:trace>
  <inkml:trace contextRef="#ctx0" brushRef="#br0" timeOffset="5165.2954">5917 5869 47,'0'0'36,"-3"-10"2,3 10-4,0 0-6,-9-3-16,9 3-2,0 0-4,1 13-1,-1-13-3,1 20 0,-1-3 0,0 1 0,-1 3 0,1 1-1,-2-3 0,2 2 0,-3-4 0,2-1 0,2-7 0,-1-9 0,3 10-1,-3-10 0,0 0-2,0 0-2,12-7-14,-12 7-23,3-15 2,-3 15-1,-5-23-1</inkml:trace>
  <inkml:trace contextRef="#ctx0" brushRef="#br0" timeOffset="12264.7015">6822 6045 12,'10'6'23,"-10"-6"0,0 0-6,6 13-2,-6-13-3,8 13-2,-8-13-2,8 12-1,-8-12-3,9 9 0,-9-9-2,0 0 0,10 4-2,-10-4-3,0 0-6,0 0-12,6-13-8,-6 13 2,4-13-2</inkml:trace>
  <inkml:trace contextRef="#ctx0" brushRef="#br0" timeOffset="12618.7217">7050 6036 3,'0'0'19,"0"0"-3,0 0 0,0 0-2,0 0-2,2 10 0,-2-10-1,2 9-1,-2-9-3,3 12-1,-3-12-1,0 0-2,4 12-2,-4-12-2,0 0-5,0 0-6,0 0-16,12-6 0,-12 6 0,7-9 1</inkml:trace>
  <inkml:trace contextRef="#ctx0" brushRef="#br0" timeOffset="12945.7404">7261 6041 8,'10'3'24,"-10"-3"1,0 0-1,0 0-9,0 0-1,0 0-3,2 11-4,-2-11-1,4 11-1,-4-11-1,6 10-2,-6-10-1,9 11-5,-9-11-6,0 0-19,12 9 0,-12-9-1,0 0 1</inkml:trace>
  <inkml:trace contextRef="#ctx0" brushRef="#br0" timeOffset="14550.8322">8590 5394 22,'0'0'27,"5"-11"-5,-5 11 0,0 0-2,6-13-4,-6 13-2,0 0-3,0 0-2,0 0-1,0 0-2,0 0-1,0 0-2,7 16 0,-5-2 0,0 2-1,0 3 0,1 6 0,-1 3 0,-1 0-1,0 5 0,0 3 0,-2 0-1,0 1 0,-1 0 1,-1-4-1,1-2 0,-1-3 0,1-5 0,0-3 0,1-3 0,1-4 0,0-4 1,0-9-2,1 12 1,-1-12-1,0 0-1,0 0-3,0 0-4,0 0-9,9-11-18,-9-1 1,4-1-2,-4-8 3</inkml:trace>
  <inkml:trace contextRef="#ctx0" brushRef="#br0" timeOffset="15263.873">8599 5389 15,'0'0'15,"0"0"1,0 0-2,10-8-3,-10 8-2,0 0 0,6-11-2,-6 11 1,0 0-2,0 0 1,4-9-2,-4 9 1,0 0 0,0 0 0,9 0-1,-9 0 1,15 0 0,-5-1 0,5 2 1,0-4-2,5 3-1,-1-2-1,3 1 0,-1 0-1,2 1-1,-1-2 0,0 2 0,-2 0 0,-1 0-1,-1 1 1,0 0-1,-4-1 0,0 0 0,-4 1 1,-1 0-1,-9-1 0,14-1 1,-14 1-1,0 0 1,0 0 0,0 0-1,0 0 0,0 0 1,7 9-1,-7-9 1,0 12-1,0-1 0,-1 0 0,2 0 1,-1 3-1,1-1 0,0-2 0,1 0 0,-1-1 0,-1-10-1,3 13-1,-3-13-2,4 10-4,-4-10-8,0 0-19,0 0 0,0 0-1,0 0 1</inkml:trace>
  <inkml:trace contextRef="#ctx0" brushRef="#br0" timeOffset="15820.9049">9320 5387 27,'0'0'28,"11"8"2,-11-8 1,-5 11-18,7 3 0,-6 1-2,6 9-2,-7 2-1,5 7-1,-4 2-2,3 4-1,-3 1-1,2 2 0,-2-3-1,2 0 0,-2-5-1,3-3-1,-1-6 1,2-4-1,0-3 0,1-7 1,-1-11-2,2 16 0,-2-16 0,0 0-3,3 9-4,-3-9-9,-2-12-18,2 12-1,1-13 1,-1 13 0</inkml:trace>
  <inkml:trace contextRef="#ctx0" brushRef="#br0" timeOffset="16128.9225">9337 5710 47,'0'0'33,"14"-4"3,-3 4-7,-1-5-12,12 6 0,-3-8-6,8 6-4,-2-4-1,3 0-2,-3 0-2,0 2-1,-6 0 0,-3 1 0,-6 1-1,-10 1 0,10-1-1,-10 1-1,0 0-1,0 0-3,0 0-8,-16 14-24,6-14 1,10 0-1,-23 8 2</inkml:trace>
  <inkml:trace contextRef="#ctx0" brushRef="#br0" timeOffset="17135.9801">9998 5668 16,'0'0'30,"13"-1"1,-13 1 2,14-14-12,2 14-5,-4-8 0,7 5-3,-3-6-5,6 4-3,-1-5 0,1 4-2,0-2-1,0-3-1,-2 1 1,1 0-2,-4-1 1,-3 0 0,-1 0 0,-4 0-1,-4-1 1,-1 2-1,-5-1 1,-2 0-1,-3 0 1,-3 0-1,-4 2 0,-1 1 1,-3 4-1,-2 0 0,-2 3 0,0 4 0,1 6 0,0 0 0,0 7 0,3 3 1,-1 3-1,4 6 1,1 3 0,3 3 0,-1 2-1,6 2 1,1 0 0,3-4 0,3-2 0,4-3 0,4-6 0,2-3 1,5-5-1,4-4 0,4-6 0,3-2 0,1-4 0,0-2-1,-2-4 1,0-1-1,-2-3-1,-7 2-1,-2 1-1,-8-5-4,2 10-10,-10 3-23,3-10 2,-3 10-2,0 0 3</inkml:trace>
  <inkml:trace contextRef="#ctx0" brushRef="#br0" timeOffset="17691.0118">10536 5789 34,'0'0'32,"11"10"2,-11-10 0,-2 13-13,3 0-8,-6-3-1,5 6-5,-3-4-2,5 3-1,-2-4-2,4-2 1,-4-9-1,9 15-1,-9-15 1,15 4-1,-15-4 0,18-8 0,-8 0 0,1 0-1,0-3 1,1-2-1,0 0 0,0 0 1,-2 0-1,0 2 1,1 0-1,-11 11 0,14-13 1,-14 13 0,11 1-1,-11-1 1,10 11 0,-6 1-1,-1 0 1,1 2-1,0 0 0,0 1 1,1-1-1,-1 0 0,-1-2 0,-2-2 0,-1-10-2,2 14-2,-2-14-6,0 12-27,0-12 0,0 0-1,0-10 0</inkml:trace>
  <inkml:trace contextRef="#ctx0" brushRef="#br0" timeOffset="18474.0566">11025 5530 41,'0'0'33,"0"0"2,0 0-1,0 0-16,1 13-3,-1-13-5,-3 9-5,3-9-3,-2 10 0,2-10-1,0 0-2,0 0-4,0 0-4,11 11-11,-11-11-15,10-1 0,-10 1-1,0 0 1</inkml:trace>
  <inkml:trace contextRef="#ctx0" brushRef="#br0" timeOffset="18720.0707">11081 5821 26,'0'0'31,"-1"11"1,1-11 0,0 0-15,-3 11-3,3-11-4,0 0-4,0 0-2,13 10-3,-13-10-4,9 1-8,-9-1-16,15 1-5,-15-1-2,11 0 2</inkml:trace>
  <inkml:trace contextRef="#ctx0" brushRef="#br0" timeOffset="19301.1038">11630 5440 42,'0'0'32,"12"-7"3,-12 7-2,4-11-19,-4 11-3,0 0 0,0 0-5,0 0-2,9 10-1,-10 1 0,2 4-1,-2 3 1,1 5-1,-2 1 0,3 3 0,-2 0 0,2 4 0,-2 0-1,1-2 0,0 0-1,0-2 1,1-1-1,-2-5 0,1-3 0,-1-5-2,2-3 0,-1-10-1,-1 12-3,1-12-6,0 0-10,-3-9-15,3 9 1,-8-16-1,0 2 2</inkml:trace>
  <inkml:trace contextRef="#ctx0" brushRef="#br0" timeOffset="19675.1253">11436 5466 21,'0'0'30,"20"-12"4,-8 4 0,0-1-14,9 7-1,-3-5-1,9 6-6,-7-4-2,9 5-3,-2-4-1,4 4-2,-1-3-1,5 2 0,-3-2-1,1 3 0,-3 0-1,-2 1-1,-4 0 1,-3 2-1,-7 1-1,-4-1 1,-10-3-2,13 9-1,-13-9-3,0 0-3,6 14-10,-6-14-20,0 0 1,-8 12-1,8-12 2</inkml:trace>
  <inkml:trace contextRef="#ctx0" brushRef="#br0" timeOffset="20457.1701">12067 5816 44,'0'0'32,"0"0"2,2 12-1,0-1-18,-2-11-6,0 22 1,-1-8-4,2 2-2,-2 1 0,3 1-1,0-2-1,-1-1 0,2-3 0,0-2-1,-3-10 1,9 10-1,-9-10 0,12-4-1,-12 4 1,18-15 0,-9 4-1,3-2 0,0-3-1,1 5 1,1-1 0,0 0 0,-1 1 1,-2 3-1,1 1 0,-2 5 0,-1 2 1,1 1-1,-10-1 1,15 12-1,-8-3 1,1 2 0,-3 1 0,-1 1 0,-2 3 0,0 1 0,-1 0 0,0-2 0,-1-2-1,0 0 0,1-2 0,-1-11-4,6 14-12,-6-14-22,0 0 0,0 0 0,10-18 0</inkml:trace>
  <inkml:trace contextRef="#ctx0" brushRef="#br0" timeOffset="23102.3214">13730 5446 9,'0'0'21,"0"0"3,0 0 1,0 0-8,0 0-1,0 0-1,0 0-2,0 0-1,0 0-3,0 0-2,0 0-1,0 0-1,1 10-2,-1-10 0,-1 16 0,0-3 0,3 6-1,-2 1 1,3 5 0,-2 5-1,2 5 0,-2 2 0,2 2-1,0-1 0,0-1 0,-1-1 0,1-2-1,2-6 1,-2-4-1,3-3 0,-3-1 0,0-5 1,1-4 0,0-1-1,-1 1-1,-3-2 2,0-9-1,1 16 0,-1-16 0,-2 9-1,2-9-1,-1 10-1,1-10-1,0 0-9,0 0-18,4-20-5,5 8-1,-3-6 0</inkml:trace>
  <inkml:trace contextRef="#ctx0" brushRef="#br0" timeOffset="23850.3641">13736 5455 21,'-6'-9'18,"6"9"-2,0 0 2,-1-13-2,1 13-3,0 0-2,-1-9 0,1 9-2,0 0-1,0 0-2,0 0-1,0 0-1,0 0-1,0 0 1,0 0-1,0 0 2,0 0-2,17-2 1,-8 1 0,5 2 0,0-3-1,5 3 0,-2-1-1,5 0 0,-1 0-1,0 3-1,2-2 1,0 0-1,1 0 1,-2-2-1,1 0 0,-1 1 1,-5-1-1,-2-1 1,-3-1-1,-1 3 0,-11 0 1,0 0-1,9 1 1,-9-1-1,0 0 1,0 0-1,-7 15 1,7-15-1,-1 20 1,3-6-1,-1 2 1,3 2-1,-1-1 1,1-1-1,1-2 1,0 1-2,0-4 1,-5-11-1,6 13-2,-6-13-4,0 0-17,11 7-13,-11-7 0,0 0-1,-3-16 2</inkml:trace>
  <inkml:trace contextRef="#ctx0" brushRef="#br0" timeOffset="24792.418">14445 5524 5,'10'-4'25,"-10"4"3,0 0 3,1 10-12,-1 0-5,2 5 0,-3 0-1,6 11-2,-8-2-1,5 8-3,-5-2-2,4 7 0,-2-4-2,1 1 0,-1-3-1,2-2 0,-1-2 0,1-3-1,-1 0 0,1-3-1,-1-5 1,0-1-1,0-4 0,0-11-2,2 13 0,-2-13-4,0 0-7,0 0-9,2-15-14,-2 15 1,2-21-1,0 12 1</inkml:trace>
  <inkml:trace contextRef="#ctx0" brushRef="#br0" timeOffset="25113.4364">14470 5809 38,'0'0'31,"13"-1"4,-1-3-9,3 4-10,-3-5 0,7 5-2,-4-4-5,6 3-2,-4-2-2,6 4-2,-3 0 0,-1 0-1,0 0-1,0 0 0,-2-1 0,1 0-1,-3-1 1,-1-1-1,-3-1-1,-11 3 0,16-3-1,-16 3-3,0 0-9,0 0-24,0 0 2,-12 7-2,2-8 2</inkml:trace>
  <inkml:trace contextRef="#ctx0" brushRef="#br0" timeOffset="27146.5527">15618 5504 16,'0'0'24,"9"-5"-1,-9 5 2,0 0-9,9-8-1,-9 8-2,0 0-2,0 0-1,-4-12-2,4 12-2,0 0 0,-10-11-2,10 11-1,-14-9 0,14 9 0,-16-9-1,5 3 0,0 1-1,-1 0 1,-1 0-1,-1 1 0,-2 2 0,2-1-1,-1 4 1,2 1 0,1 0-1,1 3 0,1 3 1,4 2-1,3 2 1,1 5 0,2 1 0,3 2 0,2 6 0,0 2 0,2 0 1,0 3-2,1 2 1,-2 0-1,2 0 1,-2 1-1,1-3 0,-1 0 0,1-2 0,-1 2 0,1-5 1,0-2-1,-1-1 0,0-4 0,-1-2 0,-1-2 1,0-3-1,-4-12 0,6 15-1,-6-15 1,0 0-2,2 9-2,-2-9-3,0 0-11,0 0-19,0 0-1,-14-8 1,4-2 1</inkml:trace>
  <inkml:trace contextRef="#ctx0" brushRef="#br0" timeOffset="27479.5717">15311 5833 25,'0'0'32,"17"-7"2,-7 1 1,5-5-13,7 10-8,-3-7 0,10 4-3,-4-3-4,6 4-2,-3-4-1,2 3-2,-2-1 0,-3 1 0,-3-1-2,-1 3 0,-2 0 0,-3-1 0,-1 2-1,-5 0-1,3 3-1,-13-2-3,21 3-5,-21-3-13,0 0-12,18 3-1,-18-3 1,14 4 1</inkml:trace>
  <inkml:trace contextRef="#ctx0" brushRef="#br0" timeOffset="28055.6047">16044 5589 48,'0'0'32,"0"0"2,-2 13-7,2-13-16,-3 9 1,3-9-3,-2 12-3,2-12-2,1 13-3,3-3-3,-4-10-9,0 0-24,13 17 1,-13-17-1,6 16 1</inkml:trace>
  <inkml:trace contextRef="#ctx0" brushRef="#br0" timeOffset="28303.6189">16082 5888 16,'0'0'31,"4"19"1,-4-19 2,-2 11-14,7-1-2,-5-10-3,5 14-3,-5-14-5,3 11-3,-3-11 0,2 13-3,-2-13 0,0 0-3,4 15-9,-4-15-25,0 0 2,0 0-3,0 0 2</inkml:trace>
  <inkml:trace contextRef="#ctx0" brushRef="#br0" timeOffset="29484.6864">16635 5407 11,'-12'-1'22,"12"1"-5,-16 12 0,16-12-1,-19 16-1,7-6-3,1 3-2,-3-1 0,3 6-2,-5 2 0,4 4-1,-3 2-2,4 8 1,-3 2 0,6 6 0,-1-1-2,5 8 1,0-3 1,7 4-2,2-6 0,5 0 0,3-8-1,5 0-1,2-7 0,1-4 0,2-9-1,0 0-1,-2-6 1,-3-3-1,-3 0 0,-4-7-2,-2 1-3,-9-1-7,9-12-26,-9 12 1,-2-11-2,2 11 2</inkml:trace>
  <inkml:trace contextRef="#ctx0" brushRef="#br0" timeOffset="29992.7155">16961 5619 12,'4'-9'29,"-4"9"0,0 0 3,0 0-15,1 14-2,-1-14 0,2 23-3,-4-9-2,7 6-3,-6 2 0,4 3-2,-5-1-1,3 5-1,-3-4-1,0 2 0,-1-4 0,2-2-2,-1-5 1,1-2-1,0-2-1,1-12-1,0 11-3,0-11-4,0 0-6,0 0-16,0 0-5,-1-11-1,-2 0 2</inkml:trace>
  <inkml:trace contextRef="#ctx0" brushRef="#br0" timeOffset="30321.7343">16763 5623 36,'0'0'32,"3"-9"3,-3 9 0,10-16-19,11 11 1,-8-4-4,12 5-3,-2-4-3,6 6-2,-2-6 0,3 5-2,1-1 0,0 2-1,-2 0-1,0 2 0,-2 1 0,1-1-1,-2 1-2,-3-1 0,-2 5-3,-6-7-5,5 11-9,-6-7-20,-14-2 0,16 9 0,-16-9 2</inkml:trace>
  <inkml:trace contextRef="#ctx0" brushRef="#br0" timeOffset="30827.7632">17242 6025 38,'0'0'32,"12"-8"2,-9-3 0,-1-3-18,8 3-4,-5-6-1,6 6-4,-4-3-2,2 4 0,-4-1-2,-5 11 0,12-13-1,-12 13 0,0 0 0,0 0 0,0 0-1,9 6 0,-9-6-1,2 18 1,-3-4 0,2 0-1,-2 2 1,1 1-1,0 2 1,0-1-1,0-2-1,-1-1 0,4-1-2,-3-4-2,5 5-6,-5-15-10,-6 12-17,6-12 1,-1 11-1,1-11 2</inkml:trace>
  <inkml:trace contextRef="#ctx0" brushRef="#br0" timeOffset="31076.7775">17285 6157 50,'0'0'35,"0"0"0,0 0-8,9-1-8,4 2-2,-13-1-5,25-9-4,-11 5-2,5 2-2,0-2-1,0 3-1,-4 0-1,2-2-1,-1 2-3,-3-3-3,1 4-15,-2 0-18,-12 0 1,13-8-1,-13 8 1</inkml:trace>
  <inkml:trace contextRef="#ctx0" brushRef="#br0" timeOffset="34832.9923">19552 5499 28,'0'0'30,"4"20"3,-5-8 1,-1 2-17,5 10-5,-5-6 1,5 11-1,-5-4-5,5 5-1,-4-4-3,4 3 0,-3-2-1,1-2 0,-1-3-1,1 0-1,-1-5 0,-1-1-1,1-4 0,0-12-2,0 15-3,0-15-5,0 0-8,0 0-18,-12-3 2,12 3-2,-13-20 2</inkml:trace>
  <inkml:trace contextRef="#ctx0" brushRef="#br0" timeOffset="35186.0125">19303 5512 36,'0'0'34,"12"-9"2,-3 6 0,4 3-16,-2-5-2,10 7-6,-2-6-3,7 7-3,1-2-1,5 1-1,2-2-1,2 4 0,-1-3-1,2 0-1,-2-1 1,1-1-1,-4 0-1,-3 2 1,-4 0-1,-3-1 0,-3 1-2,-9 2-1,-1 3-4,-9-6-10,0 0-24,0 9 2,0-9-1,-8 12 0</inkml:trace>
  <inkml:trace contextRef="#ctx0" brushRef="#br0" timeOffset="36095.0645">19890 5856 35,'0'0'34,"0"0"0,0 0-7,0 0-6,7 17-4,-7-17-3,2 18-6,-4-9-2,6 6-2,-3-1-1,2 5-1,-1-3 1,1-1-2,-1-3 0,1 1 0,1-3 0,-4-10 0,7 10-1,-7-10 1,0 0-1,14-3 0,-14 3 0,11-12 1,-4 1-2,2 0 1,1 0-1,-1-3 1,1 3-1,0-1 1,0 0-1,1 6 1,-1 2 0,1 1 1,-1 0-1,2 5 0,-1 2 1,0 3-1,-1 5 1,-1 0 0,-1 2-1,-2 3 0,-2 1 1,-2-3 0,0-2-1,-1 1 0,-1-14 0,1 14-1,-1-14-1,0 0-3,4 12-10,-4-12-24,0 0 1,0 0 0,3-10 0</inkml:trace>
  <inkml:trace contextRef="#ctx0" brushRef="#br0" timeOffset="52860.0228">17981 5624 9,'0'0'14,"0"0"-5,0 0 0,0 0 0,0 0-2,0 0-1,-3 11-2,3-11 0,-6 9-2,6-9 1,-11 18-1,2-7 0,0 4-1,-2 0 1,-3 3 0,1 2-1,-3 0 0,1 1 0,-1-1 0,0 2-1,-1-1 0,1-1 0,1-1 0,1-3 1,3 2-1,-1-4 1,6 0-1,6-14 1,-12 17 0,12-17-1,-5 12 0,5-12-2,0 0-6,0 0-3,-12-2-10,12 2-2,0 0 0</inkml:trace>
  <inkml:trace contextRef="#ctx0" brushRef="#br0" timeOffset="53335.0506">17685 5621 19,'0'0'15,"3"12"1,4 0-2,-1 1 0,5 3-1,2 1-1,1-1-1,7 4-2,0-4-1,4 5-1,-3-3-1,5-1-2,-3 0-2,2 0 0,-1 2-1,-4-4-1,2 1-4,-5-4-6,-3-5-18,3 8-4,-18-15 3,17 12-2</inkml:trace>
  <inkml:trace contextRef="#ctx0" brushRef="#br0" timeOffset="62265.5612">19129 5641 4,'0'0'5,"0"0"1,0 0-1,0 0 1,0 0 0,0 0-1,0 0 0,0 0 1,0 0 0,0 0 0,0 0 0,0 0 0,-4 16-1,-2-7 1,1 3-1,-4 5-1,-2 1 0,-2 4-1,-4 0-1,0 2 0,-4-1 0,4 3 0,-4-3 1,3-2-1,2-2 0,2-1 0,4-3-1,2-4-2,8-11-4,-7 12-5,7-12-16,0 0 0,-1-13 1</inkml:trace>
  <inkml:trace contextRef="#ctx0" brushRef="#br0" timeOffset="62700.5863">18878 5668 15,'4'-9'19,"-4"9"-5,0 0 1,13-1-2,-13 1 1,13 5-3,-2 2-1,0 3-2,5 8 0,2 1-1,7 6 0,0 1-2,5 4 0,1-2-2,1 1-1,0-2-2,-1-7-5,-2-1-11,3-2-15,-14-11 0,3 1 0,-21-7 0</inkml:trace>
  <inkml:trace contextRef="#ctx0" brushRef="#br0" timeOffset="63857.6524">18271 5807 14,'0'0'15,"0"0"-1,0 0-1,0 0-2,11 9-2,-11-9-2,0 0 0,0 0-2,0 0-3,8 9-1,-8-9-6,0 0-7,0 0-11,11 8-1,-11-8 1</inkml:trace>
  <inkml:trace contextRef="#ctx0" brushRef="#br0" timeOffset="64277.6765">18450 5770 3,'0'0'14,"0"0"0,4 13-3,-4-13-2,0 0-2,5 13 0,-5-13-2,0 0 0,8 12-2,-8-12 0,6 10-1,-6-10 0,0 0-5,0 0-4,0 0-8,14 10-6,-14-10-1</inkml:trace>
  <inkml:trace contextRef="#ctx0" brushRef="#br0" timeOffset="64693.7002">18625 5751 17,'0'0'21,"0"0"-7,0 0-5,0 0 0,4 16-3,-4-7-1,0-9 0,-1 17-2,2-8-1,-1-9-1,4 14-2,-4-14-12,17 8-9,-17-8-1,13-5 0</inkml:trace>
  <inkml:trace contextRef="#ctx0" brushRef="#br0" timeOffset="67066.836">20651 5766 16,'0'0'14,"0"0"0,0 0-1,-9-2-1,9 2 0,0 0 0,0 0-2,0 0 0,0 0-1,0 0 0,-10 1-2,10-1 1,0 0-2,0 0 0,0 0-1,0 0 0,11 0-1,-11 0 0,11-1-1,-1 2 0,3-3 0,5 1 0,3-3-1,5 3 1,2-1-1,4 0 0,2 0 0,1-1 0,-1 1-1,-2 1 0,-1 1 0,-2-2 0,-3 0-1,-3 3 1,-4 0-1,-1-1 1,-5 1-1,1 0 1,-14-1-1,15 1 1,-15-1-1,10 0 1,-10 0-1,0 0 0,0 0 0,0 0 0,0 0-1,0 0-2,0 0-3,-10-3-8,10 3-20,0 0-3,-10-8-1,10 8 1</inkml:trace>
  <inkml:trace contextRef="#ctx0" brushRef="#br0" timeOffset="67653.8696">21052 5601 24,'0'0'31,"-3"-10"2,3 10 0,0 0-15,0-10-4,0 10-1,0 0-3,16 3-4,-16-3-1,15 6-1,-6-2 0,4 3-1,0-2 0,4 2-1,0-2 0,2 2-1,-1 0 1,3-2-1,-2 0 0,-2 3-1,-1 0 1,-2 0 0,-3-1-1,0 1 0,-4 2 1,-2 1-1,-2 1 1,-2-1 0,-3-1-1,-1 2 0,-3 1 1,0-2-1,-4 0 0,-1-1 0,-1 0 1,-1 1-1,1-1 0,0-3 1,0 0-2,2 1 1,10-8 0,-16 12 1,16-12-1,-9 9 0,9-9-1,0 0 1,-6 12 0,6-12 0,0 0-2,0 0 0,0 9-5,0-9-9,0 0-23,0 0 1,9-8-1,0 4 1</inkml:trace>
  <inkml:trace contextRef="#ctx0" brushRef="#br0" timeOffset="68651.9264">22009 5559 10,'0'0'28,"0"0"3,2-9 2,-2 9-13,0 0-3,0 0-3,0 0-3,0 0-2,0 0-3,0 0-2,9 12 0,-9-12-1,2 21 0,-2-5 0,4 5 0,-6 4-1,4 3 1,-4 2-1,2 2 0,-4 4 0,3-1 0,-2-3-1,1-1 0,-1-2 0,0-4-1,1-5 1,1-5-1,0-4 1,1-2-3,0-9 1,0 0-3,0 0-2,0 0-7,0-9-13,0 9-12,0-22 0,0 7 1,-3-6 0</inkml:trace>
  <inkml:trace contextRef="#ctx0" brushRef="#br0" timeOffset="69251.961">21788 5515 10,'0'0'17,"0"0"0,0 0 0,0 0-2,0 0 0,0 0-1,0 0-2,0 0 0,0 0-1,9-7-1,1 9-1,1-4-1,6 6 0,3-5-2,8 4-1,5-4 0,6 3-1,4-4-1,2 3-1,1-1 0,-1 0 0,-5 1-1,-1 0-1,-9 1 1,-7 2-1,-4 0 1,-5 1-1,-4-1-1,-10-4 0,10 7-1,-10-7-4,0 0-11,0 0-20,0 0 0,0 0-1,0-12 1</inkml:trace>
  <inkml:trace contextRef="#ctx0" brushRef="#br0" timeOffset="70254.0183">22521 5356 5,'0'-10'28,"0"10"1,0 0 2,0 0-12,0 0-3,0 0-1,0 0-3,0 0-3,10 9 0,-10-9-3,13 13 0,-3-5-1,6 5 0,0 0-1,2 6-1,2 0 0,2 7-1,-1 1 0,1 6-1,-3 3 0,-5 9 0,-4 1-1,-1 2 1,-7 1-1,-5-2 1,-7 0-1,-1-4 1,-3-5 0,0-7-1,0-5 1,-2-4-1,3-6 1,2-2-1,11-14 0,-15 13 0,15-13 0,0 0-3,0 0-3,-13 2-11,13-2-22,0 0 1,0 0-2,0 0 2</inkml:trace>
  <inkml:trace contextRef="#ctx0" brushRef="#br0" timeOffset="74090.2377">2366 6883 13,'0'0'17,"10"5"1,-10-5 0,0 0-4,0 0 0,0 0-2,0 0 0,9-4-1,-9 4-2,10-1 0,-10 1-1,14-4-2,-4 5 0,-10-1-1,22-3-1,-7 0-2,3 1 0,1-2-1,3 2 0,0-1 0,5-2 0,1 1 0,4 1-1,1-2 2,3 1-1,6 0 0,0 1 0,1 0 0,1 1 0,-3-1-1,1 1 1,-5 1-1,-1 1 0,-4 0 0,-3 0 1,0 2-1,0-1 0,0-1 0,3 3 0,1-2 1,2 0-1,3-1 1,5 0-1,1-2 1,3 1-1,0-1 1,0 2-1,-1-3 0,0 1 1,-2 1-1,1-2 0,-2 2 0,-1-1 0,1-2 0,0 2 0,2 2 0,1-1 1,2 0-2,0 2 1,3-1 0,-1 1 1,3 2-1,1-2 0,2 0 0,1 2 0,-1-1 0,3-2 0,2 0 0,4 0 0,5-1 0,0 0 0,1 0 1,3-1-1,0-1 0,2 1 0,2 1 0,0-2 0,2 0 0,2 0 0,2-1 0,1-1 0,2 2 0,2-4 1,2 2-1,2 0 0,1-2 0,-1 1 0,2 1 0,0 0 0,1 0 0,2 1 0,3-2 0,-2 1 0,3 0 0,2 2 0,0-1 1,5-1-1,2 2 0,2-2 0,-1 2 0,3 0 0,0 1 1,3-2-1,1 1 0,-3 1-1,1-2 1,2-2 1,-3 2-1,4-3 0,-1 1 0,-2 0 0,-1 1-1,2-3 2,-1 2-2,0 1 1,0-2 0,-2 3 0,-1 0 0,-1-1 0,1-1 0,1 2 0,-4 2 0,0 0 0,-2-1 0,-1 0 0,2 1 0,-1 1 0,0 0 0,-2 1 0,1-1 0,0 1 0,4 2 0,-1-1 0,0 1 0,0 0 1,-2 0-2,2 1 1,1 0 1,2 0-1,-3-1-1,0-1 1,1 0 0,2 0 0,4 0 0,1-3 0,2 1 0,-1 1 0,2 0 0,2 0 1,2 0-1,1 0 0,-2 0 0,4 0-1,-1 1 2,4-2-1,1 0 0,2 1-1,-1 0 2,2 0-1,3 0 0,-1 0 0,0 0 0,0 1 0,0 1 0,2-1 0,2 0 0,0 1 0,-2 2 0,2-1 0,1-1 0,0 1 0,-1 1 1,1 2-1,-2-1 0,2 2 1,-3-2-1,1 2 0,-2-1 1,1 1-1,-1-1 0,-1 0 0,0-2 0,0 1 0,0-1 0,0-2 1,-2 1-1,1 0 0,3-3 0,-2 1 0,1 0 0,-2-3 0,0 1 0,-1 0 0,-3-2 0,-2-1 1,-3 2-1,0-2 0,0 0 0,-3 1 0,1 0 0,1-1 0,-4 2 0,1 1 0,-1 0 0,-3-1 1,-2 2-1,-2 0 0,-3 0 0,-2 1 0,1 2 0,-5-1 0,1 2 0,-6 0 0,1-1 0,-3 1 0,-2 1 0,-2-2 1,-4 1-1,0 2 0,-4-1 0,-2-1 0,-4 1 1,0-1-1,-8-1 0,-2 1 0,-4-1 1,-6 0-1,-5-2 0,-9 0 0,-4 0 0,-7-1 0,-3 0 1,-10-1-3,-2 1-1,-12-3-8,2 3-23,-12 0-4,0 0 0,-16-3 0</inkml:trace>
  <inkml:trace contextRef="#ctx0" brushRef="#br0" timeOffset="76386.369">7815 7445 22,'0'0'21,"0"0"-6,0 0-2,0 0-2,0 0 0,0 0-4,0 0 0,0 0-1,0 0 0,11 8 1,-11-8 0,5 9 0,-5-9 0,4 17-1,-4-5 0,4 9-1,-3 1-1,1 7 2,-1 3-3,2 6 0,-2-1 0,2 2-1,0-2-1,0-2 1,0-1-1,0-3-1,1-6 1,-1-2 0,1-3-1,-2-2 1,1-4 0,-1-2 0,-1-1-1,-1-11-1,0 0-1,0 0-4,0 0-3,2-12-10,1-4-15,1-1-1,-3-9-1,4 1 2</inkml:trace>
  <inkml:trace contextRef="#ctx0" brushRef="#br0" timeOffset="77012.4047">7828 7462 21,'0'0'19,"0"0"-3,6-10 1,-6 10 0,0 0-4,0 0-1,4-10-2,-4 10 0,0 0-2,0 0 0,0 0-2,0 0-2,6-11 0,-6 11-1,0 0 0,0 0 0,8-9-2,-8 9 1,9-3-1,-9 3 1,17-3 0,-4 1 0,1-4 0,5 3 0,3-2 0,2-1 0,0 0-1,2-1 1,0 0-1,0 3-1,-3 1 1,-4 1 0,-2-1-1,-5 4 0,-12-1 1,16 1 0,-16-1 0,0 0 0,0 0-1,0 0 1,-2 12 0,2-12 0,0 0-2,-9 16 1,8-7 1,1 0-1,0 4 0,1 0 0,2 1-1,1 1 1,-1 0 0,1-3 1,-1-2-2,1 1 1,-4-11-2,5 11-1,-5-11-6,0 0-9,0 0-19,11 6 1,-11-6-1,9-4 2</inkml:trace>
  <inkml:trace contextRef="#ctx0" brushRef="#br0" timeOffset="77655.4414">8538 7415 11,'0'0'27,"2"-14"2,-2 14 1,0 0-13,0 0-3,0 0-1,0 0-3,4 15-2,-5-4-3,3 7 1,-2 1-2,2 10 0,-1 1 0,1 4-1,-1 1-1,1 4 1,1-1-2,-1 0 1,1-3-1,0-3-1,-1-5 1,1-3-1,0-5 1,-1-3-1,0-6 0,-2-10 0,3 14-1,-3-14-1,0 0-1,0 0-1,0 0-4,0 0-6,0 0-5,0 0-15,5-11-1,-5 11 2,5-18 1</inkml:trace>
  <inkml:trace contextRef="#ctx0" brushRef="#br0" timeOffset="78290.4779">8582 7653 19,'0'0'22,"0"0"-3,-10 3-1,10-3 1,0 0-4,0 0-1,0 0-1,10 6-2,1-1-1,-2-5-2,6 3 0,-1-3-2,6 3-1,-1-3-1,3 3-1,-1 0-1,-1-2 0,0 0-1,0 3 0,-2-2 0,-2 0 0,-2-1 0,-2 1-1,-2-2 1,-10 0 0,13 3 0,-13-3 0,0 0-1,0 0-1,0 0 0,0 0-4,0 0-12,0 0-20,0 0 0,2-10-1,-2 10 2</inkml:trace>
  <inkml:trace contextRef="#ctx0" brushRef="#br0" timeOffset="79479.5459">9949 7439 15,'3'-12'24,"-3"12"-1,0 0 0,0 0-4,0-9-3,0 9-2,0 0-2,-17-11-2,17 11-3,-14-5 1,14 5-3,-18-4-1,9 3-1,-2-2 0,0 2-1,0-1 0,2 2-1,-3 0 1,1 3-2,-1-1 1,2 3 0,-1 2 0,0 2-1,2 1 1,1 3-1,2 2 1,2 1-1,1 3 1,3 2-1,3-2 0,0 6 1,4 1 0,0-1-1,2 0 0,0 0 1,-1 1-1,0-2 0,-1 1 1,1-5-1,-4-1 0,-1 0 0,-1-4 0,0-1 1,-2-3-1,0-1 0,0-10 0,-1 18 0,1-18-1,-1 11-1,1-11-2,0 0-2,-1 10-6,1-10-8,0 0-16,-4-13 1,4 13-1,-4-13 2</inkml:trace>
  <inkml:trace contextRef="#ctx0" brushRef="#br0" timeOffset="79807.5647">9689 7666 32,'0'0'31,"0"0"2,0 0 0,11-11-16,2 12-3,1-5-1,6 6-5,-1-5-2,4 5-1,-2-3-2,2 1-1,-3-1-1,-1 3 0,-3-2 0,-3 0-1,0 1 0,-3-1 0,-1 0-2,-9 0-1,14 2-3,-14-2-5,10-2-12,-10 2-13,0 0 0,14 3 1,-14-3 2</inkml:trace>
  <inkml:trace contextRef="#ctx0" brushRef="#br0" timeOffset="80429.6003">10405 7407 13,'-2'-12'25,"2"12"2,0 0-7,0 0-3,0 0 0,0 0-3,0 0-3,0 0-1,0 0-2,-14 8 0,14-8-2,-17 16-1,9-3 0,-6 3 0,2 2-1,-3 2 0,0 5 0,1-1-1,2 7 0,-1 2-1,5 1 0,1-1 0,5 5-1,2-1 1,4-1 0,2-2-1,3-3 0,2-2 0,2-1-1,0-3 1,2-5 0,-2-3 0,0-1-1,-1-4 2,1-3-2,-3-1 1,-10-8 0,15 4-1,-15-4 0,12-2-1,-12 2-2,0 0-4,2-16-17,-3 7-16,1 9 1,-3-13-1,3 13 1</inkml:trace>
  <inkml:trace contextRef="#ctx0" brushRef="#br0" timeOffset="82520.7199">10663 7730 19,'8'-10'27,"-8"10"-4,13-5 1,-13 5-4,14-4-3,-14 4-4,16-4-1,-16 4-3,16-5-1,-16 5-3,22-3-1,-10 0-1,4 1 0,-1-5-1,3 2 0,0-3 0,2-1-1,-2-5 0,-1 5 0,-1-1 0,-2-2 0,-4 1 0,-1 1-1,-4-1 1,-5 11 0,2-15-1,-5 3 1,-3 1 0,6 11-1,-16-16 0,5 8 0,-1 1 1,-1 0-1,0 0 0,-2 4-1,-1 0 2,0 0-1,0 2 0,0 2 0,1 0 0,1 4 0,2 3 0,-1 2 0,2 3 0,3 5 1,-1 3-1,2 1 1,2 5 0,2 3 0,1 0 0,2 2 0,2-2 0,2-1 0,2-3 0,1-2 0,2-4-1,1-4 2,2-5-2,3-1 1,2-6 0,3-1 0,0-2 0,1-3 0,1-2 0,1-2 0,-3 1 0,-2-2 0,-3 1 0,-2-1-1,-3 1 0,-10 6-2,16-8-1,-16 8-2,11-5-7,-11 5-13,6-9-15,-6 9 1,13-3 1,-13 3 0</inkml:trace>
  <inkml:trace contextRef="#ctx0" brushRef="#br0" timeOffset="83069.7513">11185 7800 28,'0'0'29,"0"0"3,0 0-7,0 0-8,9-7 0,-9 7-3,10-15-2,-10 15-4,13-16-1,-6 6-2,-1-1 0,2 1-2,-4-1 0,-4 11-1,9-13 0,-9 13 0,6-11-1,-6 11 0,0 0 0,0 0 0,0 0-1,0 0 1,8 15-1,-7-3 0,2 3 1,-2 1-1,0 2 1,1 4-1,-1-1 0,1-1 1,0-2-1,-1-3-1,2-2 0,-1-3-1,1-1-1,-3-9-2,0 0-4,0 0-5,8 11-8,-8-11-12,0 0-2,0 0-2,0 0 5</inkml:trace>
  <inkml:trace contextRef="#ctx0" brushRef="#br0" timeOffset="83322.7657">11232 7916 27,'-9'5'30,"9"-5"1,0 0-8,0 0-4,5 11-1,-5-11-5,17 0-2,-7-4-2,7 3-2,-1-3-1,5 1-2,-1-1-1,0 1 0,-2 0-1,-3-2-1,1 2-2,-5 1-1,2 2-2,-13 0-5,16-4-8,-16 4-17,0 0-3,16-3 0,-16 3 2</inkml:trace>
  <inkml:trace contextRef="#ctx0" brushRef="#br0" timeOffset="83716.7883">11580 7894 42,'9'-2'33,"-9"2"3,9-4-8,-9 4-8,11 2-1,-1 6-6,-10-8-4,12 12-2,-12-12-2,14 21-1,-8-6-1,1 0-1,-2 2 0,1 0-2,-3 0 1,-2-2-2,0 0 0,-1-15-4,-3 20-9,3-20-25,-15 9 0,15-9 1,-17-4-2</inkml:trace>
  <inkml:trace contextRef="#ctx0" brushRef="#br0" timeOffset="84505.8334">11918 7858 29,'0'0'30,"0"0"3,0 0-9,0 0-5,5 15-2,-5-15-3,6 13-3,-6-13-3,7 12-3,-7-12-1,10 13-2,-10-13-1,0 0-2,12 8-3,-12-8-9,0 0-17,11-4-6,-11 4 0,0 0 0</inkml:trace>
  <inkml:trace contextRef="#ctx0" brushRef="#br0" timeOffset="84851.8532">12087 7869 6,'0'0'26,"10"-2"1,-10 2-3,10 1-3,-10-1-2,10 0-4,-10 0-2,10 4-2,-10-4-1,12 7-3,-12-7-1,10 6-2,-10-6-1,9 10 0,-9-10-1,0 0-1,13 13 0,-13-13-1,0 0 0,6 9-2,-6-9-3,0 0-7,0 0-14,0 0-9,9-6-1,-9 6 1,7-10 0</inkml:trace>
  <inkml:trace contextRef="#ctx0" brushRef="#br0" timeOffset="85107.8679">12283 7879 25,'0'0'32,"0"0"1,11-4 1,-11 4-13,0 0-3,0 0-4,11 15-5,-11-15-2,5 12-2,-5-12-1,7 12-1,-7-12-2,6 11-2,-6-11-3,0 0-9,0 0-24,11 4 0,-11-4 0,2-9 0</inkml:trace>
  <inkml:trace contextRef="#ctx0" brushRef="#br0" timeOffset="85747.9044">12565 7867 36,'0'0'33,"20"-1"1,-7 2-7,-2-2-6,7 8-2,-8-2-6,4 5-3,-14-10-4,16 26-1,-14-10-2,-2 2-2,-3 0 0,-2 0-2,-3-2-1,0-3-3,3 2-5,-5-7-19,10-8-9,0 0 2,-12-9-1</inkml:trace>
  <inkml:trace contextRef="#ctx0" brushRef="#br0" timeOffset="86856.9674">12968 7623 23,'0'0'29,"0"0"1,0 0-7,0 0-2,0 0-4,0 0-3,11 7-3,-11-7-1,12 2-4,-12-2-1,20-1-1,-9-3-1,4 4-1,1-4 0,2-1-1,-1-2 1,0-1-1,0-2 0,-1 0-1,-1 0 1,-2-4 0,-5 2-1,1 0 1,-4-1-1,-2 2 1,-2-1-1,-4 2 1,-2 1-1,5 9 1,-18-16-1,4 10 0,-2 3 0,0 2 0,-1 3 0,-2 3 0,1 3-1,-1 5 1,1 1 0,1 7 1,1 3-1,1 0 2,3 3-2,2 2 2,4-1 0,3 2-1,3-3 1,3-3 0,3-4-1,3 1 1,2-5 0,4-5-1,0-4 1,4-2-1,3-3 0,2-1 0,-1-2 0,0-3 0,-1-1-1,-2 3 0,-3 0 0,-2-1-2,-4 2-3,-11 1-2,19 0-9,-19 0-21,11 2-3,-11-2 0,17 0 0</inkml:trace>
  <inkml:trace contextRef="#ctx0" brushRef="#br0" timeOffset="87377.9959">13444 7707 29,'2'-10'31,"8"8"3,-10 2-4,2-11-10,-2 11-3,0 0-2,10 11-5,-10-11-4,0 16 0,-1-4-2,4 3 0,-3 2-1,2 1-1,0-1-1,2 1 1,-1-2-1,4-4 0,-2-2 0,-5-10 0,15 8-1,-5-10 1,0-4 0,0-3-1,2-3 0,-1-2 1,1 1-1,-1-1 0,-2-1 0,0 3 0,-1 2 0,-1 1-1,-7 9 1,11-6 0,-11 6 0,9 2-1,-9-2 1,11 14 0,-11-14 0,11 19 0,-5-9 0,-1 3 0,0 0 0,0-4 0,-1 2-1,-4-11-2,6 17-2,-6-17-6,0 0-17,0 0-11,0 0 1,0 0-1</inkml:trace>
  <inkml:trace contextRef="#ctx0" brushRef="#br0" timeOffset="87934.0295">13786 7309 37,'0'0'33,"3"11"3,-3-11-2,3 10-15,10 3-1,-7-3-4,7 7-5,-2-1-3,4 6-1,1-1-1,1 6-1,-1 2-1,0 1-1,-1 2 0,-2 3 0,-2 3 0,-4 0-1,-5 2 0,-3-3 0,-2-2 0,-4 1 0,-2-4 0,0-7-1,1-4 1,-1-5-1,4-3 1,5-13-1,-5 14-2,5-14-6,0 0-29,8-10-1,-4 1 1,2-3-1</inkml:trace>
  <inkml:trace contextRef="#ctx0" brushRef="#br0" timeOffset="88729.075">14368 7467 43,'0'0'33,"0"0"2,0 0-9,0 0-8,0 0-1,0 0-6,-5 13-4,5-13-1,-1 9-2,1-9-1,2 13-1,-2-13 0,5 16-1,-4-7 0,-1-9 0,4 12-2,-4-12-1,0 0-3,0 0-8,0 0-22,11 5-1,-11-5-3,0 0 3</inkml:trace>
  <inkml:trace contextRef="#ctx0" brushRef="#br0" timeOffset="89056.0937">14400 7754 35,'2'12'32,"-2"-12"2,0 0-2,1 12-15,-1-12-2,0 0-2,-5 11-4,5-11-3,-2 9-1,2-9-2,2 12 0,-2-12 0,2 12-1,-2-12-1,0 0 0,3 12-1,-3-12 0,0 0-3,0 0-11,10 9-24,-10-9 1,0 0-2,0-17 3</inkml:trace>
  <inkml:trace contextRef="#ctx0" brushRef="#br0" timeOffset="89884.1411">14986 7402 19,'0'0'30,"0"0"3,0 0-6,0 0-4,9 2-4,-9-2-3,0 0-3,0 0-3,6 16-3,-6-16-1,2 21-1,-2-5-2,2 7 0,-2-1 0,2 6 0,-4 2-2,2 1 1,0 0-1,-1 1 0,1-2 0,-1-4-1,1-1 1,-1-5-1,1-6 0,1-3 0,-1-11-1,-1 12-1,1-12-1,0 0-3,0 0-7,-7-17-14,6 8-13,-1-3 2,-4-5-1,3 1 1</inkml:trace>
  <inkml:trace contextRef="#ctx0" brushRef="#br0" timeOffset="90378.1693">14825 7408 0,'-11'-12'25,"11"12"4,0 0 2,-5-14-11,5 14-2,0 0 0,12-8-3,-12 8-1,12-4-4,-12 4-2,18-3-1,-8 1-2,6 4 0,-3-3-1,6 3 0,-1-1-1,6 2 0,0-2 0,6 4-1,0-3 0,3 0 0,-1 2-1,0 0 0,-1-2 0,-1 0 0,-5 0-1,-6-1 1,-3 0-1,-5 2 0,-11-3-1,14 0 0,-14 0-2,0 0-3,0 0-13,0 0-21,0 0 0,0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21:15.78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4704 5670 15,'0'0'27,"0"0"-1,0 0-2,0 0-3,0 0-5,2 12-3,-2-12-2,-3 19-2,-2-9-1,6 9-2,-4-3-1,4 10-1,-2-3 0,2 4-1,0 3-1,3 4 0,-1 1 0,0-1-1,1-1 0,0 0 0,0-2 0,0-1-1,-2-4 1,1-5 0,-1-4-1,1 0 0,-1-6 0,-2-11-1,1 16-1,-1-16-2,0 0-4,0 0-6,0 0-14,0 0-7,-9-16-1,9 16 1</inkml:trace>
  <inkml:trace contextRef="#ctx0" brushRef="#br0" timeOffset="387.0222">4480 5997 35,'0'0'30,"0"0"3,14-13-6,-5 3-7,9 7-4,-5-9-2,13 8-3,-4-6-3,10 8-2,-2-3-2,5 3-1,-2-1-1,2 5-1,-1 0 0,1 0 0,-3 0 0,-1-2-1,-3 0 1,-3-1-1,-2 0 0,-5-1 0,-1-2-1,-6 0-3,2 4-6,-13 0-16,10-7-12,-10 7 1,0 0-1,0 0 1</inkml:trace>
  <inkml:trace contextRef="#ctx0" brushRef="#br0" timeOffset="1003.0574">5668 5739 45,'0'0'35,"0"0"2,0 0-2,0 0-11,0 0-11,0 0-6,0 0-3,3 9-1,-3-9-3,0 14 1,1-4-2,-1-10-1,2 20-9,-4-9-21,2-11-3,1 17-1,-1-17-1</inkml:trace>
  <inkml:trace contextRef="#ctx0" brushRef="#br0" timeOffset="1256.0719">5677 6039 26,'2'22'31,"-2"-22"2,2 20-1,-3-8-9,1-12-9,3 15-1,-3-15-6,6 12-2,-6-12-2,0 0-5,9 7-11,-9-7-21,0 0 0,0 0-1,-1-16 0</inkml:trace>
  <inkml:trace contextRef="#ctx0" brushRef="#br0" timeOffset="2085.1193">6349 5646 50,'0'0'32,"9"3"2,-9-3-10,-3 11-8,7 3-4,-5 3-2,5 8-3,-4 1-2,4 9-1,-3 0 0,1 4-1,-1-3-1,0-1 0,0-3-1,1-2 0,-1-5 0,0-4 0,0-6-1,0-2 0,1-4-2,-2-9-1,3 11-4,-3-11-5,0 0-13,0 0-11,0 0-1,9-8 1,-9 8 1</inkml:trace>
  <inkml:trace contextRef="#ctx0" brushRef="#br0" timeOffset="2553.1461">6582 5828 45,'6'-10'32,"3"9"2,-9 1 0,0 0-16,12 12-6,-13 1-6,2 6-1,-2 4-1,3 6-1,-1-3 0,3 1-1,-1-6 0,2 0 0,1-7 0,1-2-1,-7-12 1,17 5-1,-8-9-1,2-6 2,0-3-2,0-5 1,2 0-1,-1-3 0,0-1 0,2 3 0,-4 1 1,-1 5-1,1 0 1,-1 7-1,-9 6 1,14 1 0,-14-1-1,10 14 1,-4-3-1,1 5 1,-3 4 0,2 0-1,-2 1 1,1-1-1,-1 0 0,1-2-1,0 0-1,-2-6-2,6-1-5,-9-11-7,10 3-23,-1-5 2,-9 2-2,18-20 3</inkml:trace>
  <inkml:trace contextRef="#ctx0" brushRef="#br0" timeOffset="2913.1665">7070 5630 77,'12'-8'37,"-12"8"-1,9 11 1,-2 2-28,-5 1-4,5 7-1,-3 4-1,1 3 0,-3 2-2,0 2 0,-1 0 0,0-2 0,-1 1 1,0-3-2,-1-2 1,1 0-1,4-6 1,0-1-1,1-4 0,3-2 0,-8-13 0,17 11 0,-5-9 0,-2-4-1,0-1-1,-10 3-3,21-10-6,-17-4-12,1 4-16,1 1 1,-5-5 0,1 5 1</inkml:trace>
  <inkml:trace contextRef="#ctx0" brushRef="#br0" timeOffset="3149.1801">7009 5874 47,'0'0'34,"0"0"3,11-9-1,-1 5-13,0-7-11,11 7-2,-3-4-4,4 5-2,-1-1-2,1 2-2,-2 2-3,-2-1-5,5 7-12,-5-1-18,-4-2 1,0-1-1,-3-3 2</inkml:trace>
  <inkml:trace contextRef="#ctx0" brushRef="#br0" timeOffset="3529.2019">7696 5748 52,'-6'16'35,"6"-16"0,-11 22 0,6-7-17,-7-3-7,4 6-3,-4 0-3,2 4-1,-3-1-1,2 0-1,-2-1-1,1 3 0,0-3-1,-1-3-2,3-1 0,-3-6-4,8 4-6,-5-7-17,1-6-8,9-1 2,-10-8-2</inkml:trace>
  <inkml:trace contextRef="#ctx0" brushRef="#br0" timeOffset="3830.2191">7432 5814 50,'14'-6'33,"-14"6"2,13 5 0,1 3-18,-3-2-6,8 7-3,-2-1-1,5 5-1,-3-2-2,5 5 0,-1 0-1,-1 2 0,-3-4-1,0 2-1,-2-2 1,-1-4-2,-3 1-1,-1-7-4,0 0-10,-12-8-23,12 1-1,-12-1 1,1-14-1</inkml:trace>
  <inkml:trace contextRef="#ctx0" brushRef="#br0" timeOffset="4391.2512">8036 5645 54,'9'5'36,"-3"5"0,-2 0 0,4-1-11,-3 11-15,-5-2-4,5 11 0,-5-1-2,3 5-1,-2-2-1,2 2-1,-2-2 1,2 2-2,-1-4 1,0-4-1,0-2-1,1-3-3,1-3-1,-4-17-9,6 15-25,-6-15 1,10-2-1,-10 2 1</inkml:trace>
  <inkml:trace contextRef="#ctx0" brushRef="#br0" timeOffset="4851.2769">8263 5827 60,'15'8'35,"-15"-8"1,12 20-4,-8-5-12,-3 2-12,5 5-2,-4 0-1,4 3-2,-3-2 0,3 0-1,0-5 0,0 0-1,0-9 1,-6-9-1,15 11-1,-6-13 1,-9 2 0,18-13 0,-8-2-1,0-1 0,2-3 0,-1 1 1,-2 0-2,1 2 2,-3 0-1,-1 5 0,-6 11 1,11-9 0,-11 9-1,9 3 0,-9-3 1,9 16 0,-4-1 0,1 0-1,0 2 1,-1 2-2,-1 0 1,-1-3-2,2 1-2,-2-6-3,5 3-10,-8-14-22,7 10 0,-7-10 1,10-10 0</inkml:trace>
  <inkml:trace contextRef="#ctx0" brushRef="#br0" timeOffset="5240.2998">8756 5594 80,'6'-10'38,"-6"10"-1,0 0 1,2 12-26,0 4-5,-1 4-3,-2 5-1,4 4 0,-4 7-2,1 0 1,-2 1-1,2 0 0,0 1-1,-1-1 1,2-3 0,-2-3 0,4-4-1,0-4 1,4-2-1,0-4 2,2-7-2,4-4 1,2-2-1,3-3 0,-2-4 0,4 0-2,-4-3-1,4 1-3,-7-5-6,6 6-14,-3-3-14,-7-2 0,-9 9 1,10-23 1</inkml:trace>
  <inkml:trace contextRef="#ctx0" brushRef="#br0" timeOffset="5495.3143">8710 5806 88,'11'-4'38,"1"0"2,6-4-5,5 8-20,-6-5-6,9 5-2,-2 0-2,1 2-3,-2 3-1,1-2-3,-1 4-6,-10-2-30,2-2-4,-5 0 1,-10-3 0</inkml:trace>
  <inkml:trace contextRef="#ctx0" brushRef="#br0" timeOffset="6931.3965">9680 5876 15,'0'0'25,"-11"2"0,11-2-3,0 0-2,-11 2-4,11-2 0,0 0-3,0 0-1,10 4-1,1-1-2,-1-4-2,8 2-1,3-3-1,6 3-2,2-1 0,6-2-1,0 0-1,4 2 0,0 0-1,0 1 1,-2-1-1,-2 0 0,-3 0 1,-3 1-1,-4 1 0,-7-3 0,-3 0-1,-5 1 0,-10 0-2,0 0-1,0 0-5,0 0-7,-5-10-22,5 10 1,-18-6 0,18 6 1</inkml:trace>
  <inkml:trace contextRef="#ctx0" brushRef="#br0" timeOffset="7305.4179">10062 5769 57,'7'-12'35,"-7"12"-2,10-3-4,-10 3-13,19 2-5,-10 0-4,6 6-2,0 0-2,1 3 0,2 1-1,1 1 0,-4 0-1,1 1 1,-6 1-1,-1-3 0,-5 1 0,-3 0 0,-4-2-1,-3 1 1,-4-3 0,-3-1-1,-2 3 1,-1-1-1,1 0 1,1-1-1,3-1-1,2-1-2,9-7-2,-9 12-11,9-12-22,0 0 1,16-3-1,-7 1 1</inkml:trace>
  <inkml:trace contextRef="#ctx0" brushRef="#br0" timeOffset="7907.4523">10772 5552 49,'0'0'33,"0"0"1,0 0-1,7 15-10,-11-5-14,5 12-2,-3 1-2,5 10-1,-4 2 0,4 4 1,-2-3-2,2 2 0,-1-3-1,1 1 0,-3-6-1,2-2 0,0-5-1,-2-2-2,1-4 0,-3-5-4,6 0-5,-4-12-9,0 0-19,0 0 2,0 0-1,-4-14 2</inkml:trace>
  <inkml:trace contextRef="#ctx0" brushRef="#br0" timeOffset="8435.4825">10991 5790 60,'11'0'34,"-11"0"0,5 12-4,-6 0-11,-1-2-11,5 9-3,-3-1 0,3 5-1,-3 2 1,4 3-2,-1-3 0,2 0-1,-2-3 0,2-3-1,-2-6 1,2-1-2,-5-12 1,11 6-1,-11-6 1,14-11-1,-4-2 0,1-4 1,1-3-2,0-3 1,3 0 0,-1-1 0,2 3 0,0 0 0,-3 4 0,0 4 0,1 5 1,-3 4 0,-1 4-1,1 4 1,-11-4 0,15 18-1,-9-2 1,0 3 0,-1 4 0,-1 1-1,-1 0 1,0-2-1,0 0 0,0-3 0,0-3-2,0-5-2,3 0-3,-6-11-10,0 0-23,0 0 2,12-15-1,-4 3 1</inkml:trace>
  <inkml:trace contextRef="#ctx0" brushRef="#br0" timeOffset="8802.5035">11583 5559 80,'0'0'37,"9"-2"1,-8 13-3,-1-11-23,-1 20-5,0-2-3,2 8-1,-3 3 0,2 6-2,-2 1 0,0-1 0,0 2-1,0 1 1,0-2 0,1-4-1,2-2 1,2-6-1,2-2 1,3-3 0,3-4 0,2-2-1,3-7 1,1-1-1,2-5 1,-1-2-2,3 0-2,-6-5-2,4 3-9,-19 4-22,14-19-4,-11 7 1,-10-3 0</inkml:trace>
  <inkml:trace contextRef="#ctx0" brushRef="#br0" timeOffset="9015.5157">11407 5793 67,'7'-10'39,"13"3"-1,10 1 2,7 3-22,-1-8-6,10 7-4,-4-4-4,3 7-2,-5 0-6,-9-3-11,-6 5-24,-5-1-1,-8 0 0,-12 0 0</inkml:trace>
  <inkml:trace contextRef="#ctx0" brushRef="#br0" timeOffset="13301.7608">5016 6774 20,'0'0'19,"0"0"1,9-12 0,-9 12 1,0 0-1,8-11-2,-8 11-2,0 0-2,0 0-3,0 0-3,0 0-2,0 0-1,0 0-1,0 0-2,-8 16 0,0-6 0,-1 1 0,-2 2-1,0 0 1,-4 2-1,1 0 0,-3 1 0,0-3 0,-3-2-1,0 3 0,0-2 1,1-1-1,2-1 0,0-1 0,2-3 0,1 4 1,3-3-1,1-2 1,10-5-1,-14 11 0,14-11 1,-11 9-1,11-9 1,0 0-1,-9 11 1,9-11 0,1 11 0,-1-11 0,12 10 0,-2-4 0,3 1 1,6 1-1,2 1 1,3-2-1,0 0 0,2 4 0,0-1 0,-1-1 0,-2-1 0,-3 2-1,-3-1 0,-2 1 0,-2 0 1,-3-2-1,-10-8 0,16 13 0,-16-13 0,8 11 1,-8-11-1,0 0 1,0 0-1,0 0 0,0 0-1,0 0-1,0 0-4,0 0-4,11-8-26,-11 8-6,0 0 1,9-7 0</inkml:trace>
  <inkml:trace contextRef="#ctx0" brushRef="#br0" timeOffset="14165.8103">5789 6752 42,'0'0'32,"0"0"2,0 0-6,0 0-9,0 0-3,0 0-4,0 0-4,0 0-2,0 0-2,0 0-1,-10 13-1,10-13-1,-3 15 0,3-15 0,-1 16-1,1-16 1,-1 12-1,1-12 1,0 0-1,0 0 0,0 0-1,0 0-2,10-5-3,-10 5-9,0 0-20,0 0-2,9-12-1,-9 12 2</inkml:trace>
  <inkml:trace contextRef="#ctx0" brushRef="#br0" timeOffset="14525.8309">5825 7027 9,'0'0'28,"0"0"3,1-10 1,-1 10-11,0 0-2,0 0-4,0 0-3,-11 2-3,11-2-2,-6 13-2,6-13 0,-4 15-2,4-5-1,0-10 1,1 18-1,-1-18-1,2 13-1,-2-13 0,6 9-2,-6-9-6,0 0-24,0 0-4,11-5-1,-13-8 0</inkml:trace>
  <inkml:trace contextRef="#ctx0" brushRef="#br0" timeOffset="16090.9204">6419 6692 8,'0'0'28,"-1"-12"0,1 12-1,0 0-7,0 0-3,0 0-2,0 0-3,1 17-3,-2-7 0,4 7-3,-3 1 0,3 4-1,-2 0 0,4 5-1,-3-2 0,1 0-1,-1-3-2,1 1 1,-2-3-1,1-2-1,0-1 0,-2-5-1,2 0-1,-2-12-2,2 17-2,-2-17-7,0 0-12,7 11-11,-7-11 0,8-11-1,-6-1 3</inkml:trace>
  <inkml:trace contextRef="#ctx0" brushRef="#br0" timeOffset="16624.9509">6628 6767 70,'0'0'34,"8"13"0,-3-4-6,-2 8-19,-6 0-2,7 7-1,-5-4-1,4 4-1,-1-6-2,2 1 0,-1-6 0,2 1-1,-5-14-1,10 11 1,-10-11-1,13-1 1,-13 1-1,13-8 1,-3-2-1,0-2 0,0-4 0,3 1 0,-3-1 1,1-2-1,1 1-1,-2 3 1,0 0 0,0 3 1,-10 11-1,14-13 1,-14 13 0,15-3 0,-15 3 1,13 7 0,-13-7-1,12 22 1,-5-5-1,0 2 1,1 2-1,-1 0 0,2 2-1,-2-2 0,0 0 0,0-4-1,1-2-1,-3-5-3,3 2-5,-8-12-16,0 0-13,11 4 1,-11-4-1,8-19 2</inkml:trace>
  <inkml:trace contextRef="#ctx0" brushRef="#br0" timeOffset="16992.972">7054 6649 65,'9'3'35,"-4"7"-1,-4-1 3,-1-9-25,7 30-5,-7-11-2,3 8 0,-4-2-1,3 5 0,-1 0-2,1-1 1,-1-2 0,1 0-1,0-3-1,3 1 1,-2-3 0,4-6 0,3-3-1,0 0 0,2-4 0,2-1-1,-1-5 0,2-3 0,-1-2-1,0 1-2,-2-1-1,-12 2-4,19-11-9,-19 11-22,6-14 0,-6 14 0,0-20 2</inkml:trace>
  <inkml:trace contextRef="#ctx0" brushRef="#br0" timeOffset="17226.9854">7018 6842 60,'0'0'37,"0"0"0,6-11 1,8 10-20,-2-9-6,11 10-4,-3-5-1,5 4-3,-2 0-1,0 3-2,0 1-3,-3-1-4,1 8-6,-9-9-16,2 1-12,1 0 2,-4-3-2,2-1 3</inkml:trace>
  <inkml:trace contextRef="#ctx0" brushRef="#br0" timeOffset="17622.008">7779 6720 52,'13'10'35,"-13"-10"-1,0 10-3,-4 2-10,-8-4-12,6 9-2,-9-2-1,3 8-2,-3-1-1,0 4 0,-1-3-1,1-1 0,1-2-1,1 0-1,3-4 0,2-4-1,3 0-2,5-12-3,-7 12-9,7-12-19,0 0-3,-9-1 0,9 1 0</inkml:trace>
  <inkml:trace contextRef="#ctx0" brushRef="#br0" timeOffset="17881.0228">7533 6781 50,'10'-5'36,"-10"5"1,14 7 0,-4 4-12,-10-11-11,27 27-5,-12-10-2,6 5-2,-2 1-1,5 3-1,-2-2-1,0 1-1,3-4-1,-3-3-2,1 1-6,-8-8-28,1-8-4,-3-4 0,-13 1 0</inkml:trace>
  <inkml:trace contextRef="#ctx0" brushRef="#br0" timeOffset="18524.0591">8187 6582 50,'0'0'35,"15"-7"-2,-15 7 1,0 0-15,12 2-8,-12-2-2,6 26-3,-6-7 0,2 8-1,-3-1-1,3 7-1,-3 1 1,2 3-2,-1-4-1,1 1 0,0-3-1,1-2 0,1-1 0,-1-8-2,4-2-3,-4-9-6,9 0-16,-11-9-12,12 1 1,-12-1-1,12-23 2</inkml:trace>
  <inkml:trace contextRef="#ctx0" brushRef="#br0" timeOffset="18984.0859">8394 6795 66,'9'18'37,"-8"-7"0,1 4-1,-4 7-18,-3-6-9,9 5-3,-4-2-2,4 3-1,1-2-1,2-2-1,2-3 0,2-6 0,-1-4-1,0 0 0,2-7 1,-1-5-1,1-3 0,-1-6 0,-2-3 0,2-2 0,0 0 0,-2-2 0,1 1 0,-3 6-1,-1 1 2,-1 5-1,-5 10 0,0 0 1,9 2-1,-5 10 1,-2 3-1,1 3 1,1 5-1,1 2 1,1 1-1,1-1 0,1 0-1,-1-6-1,2-2-4,-4-6-6,8-4-21,-4-4-6,-9-3 0,15-16 0</inkml:trace>
  <inkml:trace contextRef="#ctx0" brushRef="#br0" timeOffset="19332.1058">8876 6586 82,'0'0'38,"11"13"-2,-9-2 3,-5 4-33,5 10-2,-3 1 1,1 7-2,-3 1-1,2 5-1,-1-3 0,1 3 0,-1 0 0,2-5 0,0-3-1,3-2 1,2-5 0,4-5 1,1-4-1,3-5 0,4-5 0,0-2 0,3-3-1,-2-7-1,1 2-5,-6-7-6,4 1-20,-6 1-8,-7-5 1,-4 1-1</inkml:trace>
  <inkml:trace contextRef="#ctx0" brushRef="#br0" timeOffset="19546.118">8783 6836 69,'0'0'38,"12"-1"0,4-4 2,-5-6-24,16 7-5,-2-5-4,7 7-2,-3-2-3,0-1-5,1 10-13,-5-4-24,-8-3 0,-2 3 1,-5-7-2</inkml:trace>
  <inkml:trace contextRef="#ctx0" brushRef="#br0" timeOffset="20452.1698">9708 6874 38,'3'13'31,"-3"-13"3,0 0-7,17-8-7,-17 8-3,18-8-4,-9 2-3,7 5-3,-4-7-1,7 7-1,-1-2 0,4 2-2,2-3 0,6 4-1,1-1 0,3 1 0,3-1-2,4 1 1,0-2-1,0 1 0,-1 3-2,-6-5 0,-3 3-4,-11-5-6,1 2-25,-10 3-1,-11 0-1,0 0 1</inkml:trace>
  <inkml:trace contextRef="#ctx0" brushRef="#br0" timeOffset="20948.1982">10161 6682 72,'17'-6'37,"-17"6"-1,18-3 1,-4 8-24,-14-5-5,23 4-2,-10 0-2,5 4 0,-1 0-2,2 4 0,1-1 0,-1 0-1,0 1 0,-2 2 0,-3-1-1,2-1 1,-7 2-1,-3-2 0,-3 0 0,-3 3 1,-3-1-1,-3 0 0,-3 1 0,-6 0 0,2-2 1,-2 2 0,1-1-1,0-4 1,2 0 0,4-1-1,8-9 0,-10 10-1,10-10-5,0 0-24,11-3-11,0-4 2,1-7-2</inkml:trace>
  <inkml:trace contextRef="#ctx0" brushRef="#br0" timeOffset="21651.2384">10877 6627 54,'0'0'33,"13"-2"2,-13 2-8,0 0-8,11 12-3,-11-12-5,5 22-3,-5-9-1,6 11-1,-5-3-3,3 6 0,-1 0 0,2 4-2,-1-1 1,1-4-1,-1 0-1,1-4-1,0-1 0,-2-7-3,2 2-2,-5-16-6,0 0-16,0 0-12,0 0 2,6-16-2,-12-3 3</inkml:trace>
  <inkml:trace contextRef="#ctx0" brushRef="#br0" timeOffset="22279.2743">10882 6632 76,'7'-12'38,"-1"-2"0,7-3-3,4 7-20,-5-5-4,10 7-3,-4-1-1,6 4-3,1 2 0,2 4-2,-2 4 0,1 1-1,-1 3-1,-4 3 0,-3 6 1,-5 1-2,-6 3 1,-7 0-1,-4 2 0,-9-1-1,-4 1 2,-4-3-1,-4-4 0,1-1 0,-1-5 1,1-1 0,3-4 1,6-4 0,3-3-1,12 1 1,0 0 0,-5-11 0,5 11 0,20-11 0,-5 5-1,6 3 0,3 2 1,2 1-1,1 2 0,0 3-1,-1 0 1,-1 3 0,-2 5-1,-8-2 1,-4 5-1,-6 2 0,-4 0 0,-6 0 0,-5 3 0,-3 1 0,-4-3 1,-3 2 0,-1-4 1,-2-5-1,0-1 1,0-2 1,-2-6-1,2-3 1,2-4 0,3-5-1,2-1 0,3 0-1,3-1 0,3-1-3,7 12-2,-4-19-10,4 19-26,14-9-1,-5 3 1,6 2-1</inkml:trace>
  <inkml:trace contextRef="#ctx0" brushRef="#br0" timeOffset="22947.3124">11429 6777 52,'-12'19'35,"-1"-1"-1,7-2-1,3 7-15,-1-6-6,10 6-3,-1-5-3,10 5-1,2-4-2,5-2-1,0-2-1,3-4 1,-1-4-1,2-3-1,-2-5 1,-3-6 0,-1-5 0,-2-4 0,-2-6-1,-4 0 1,-2-3 0,-4-3-1,-6 1 0,-2 4 0,-6 2 1,-7 3-1,-5 7 0,-4 6 0,-5 4 0,-2 6 0,1 6-1,0 0-1,5 6-2,4-2-3,16 6-9,2 0-23,12-7 1,13 1 0,5-9 1</inkml:trace>
  <inkml:trace contextRef="#ctx0" brushRef="#br0" timeOffset="23361.3361">12009 6759 71,'-14'-6'37,"-2"5"-1,-2 5 1,-2 7-22,-6-2-6,6 7-3,-1 3-1,9 6-1,1-3-1,8 4 0,6 0-1,8-1 0,4-3-1,7-4 1,4-4-1,4-8 0,-1-4 0,2-5-1,-1-5 0,-2-4 0,-5-3 0,-5-7 0,-7 0 0,-7 2-1,-6-1 1,-10 2 0,-8 2-1,-9 1 1,-4 4 0,-2 6-1,0 3 0,0 1-1,7 6-3,1-4-13,10 4-23,17-4 2,0 0 0,11 11-1</inkml:trace>
  <inkml:trace contextRef="#ctx0" brushRef="#br0" timeOffset="23976.3714">12347 6494 59,'0'0'36,"8"-11"0,-8 11 0,10 5-19,-10-5-6,3 22-4,-5-1-1,1 11-2,-4 5 0,1 7-1,-2 2 0,0 4-1,0-3 0,2 2 0,2-7-1,3-4 0,4-7-1,5-5 0,5-7-1,3-11-2,5 0-3,-3-16-8,6-2-26,-4-1 0,-4-5 1,-2 0 0</inkml:trace>
  <inkml:trace contextRef="#ctx0" brushRef="#br0" timeOffset="24437.3978">12546 6858 62,'9'-4'36,"5"4"-1,-2-5 2,-2-3-23,9 7-3,-2-5-5,4 3 0,-1-4-2,2 4 0,-4-2-1,1-1-1,-3-1 0,-3-1-1,-6-1 1,-4 0-1,-4-3-1,-3 1 1,-5-2-1,-4 1 0,-4 3 0,-3 1 1,-1 3-2,-1 4 1,-2 4 0,-1 4 0,2 5 0,2 4 1,3 1-1,4 6 1,1 0 0,6 2 1,5-3-1,6 3 1,3-3-1,6 2 1,2-4-1,6-4 1,3-4-2,2-2-1,1-4-1,1-8-2,5 3-6,-6-9-24,4-2-7,0-2 0,-4-3 0</inkml:trace>
  <inkml:trace contextRef="#ctx0" brushRef="#br0" timeOffset="38605.208">13096 6775 24,'0'0'25,"0"0"-5,0 0-1,0 0-3,-12-10-2,12 10-2,-11-3-2,11 3-2,-13 0-2,13 0-2,-17 2 0,17-2 0,-17 3-2,17-3 1,-19 5-1,9-3 0,-3 2 0,2 3-1,-4-1 1,1 4 0,-1 0-1,1 2 1,0 1 0,2 4 0,4-1 0,3 0 0,3 1 0,6 0 0,2-2 0,5 0-1,2-3 1,2-4-1,1-4 0,-1-2 0,0-3-1,-2-2 1,1-5-1,-2-1 1,-1-4 0,2 1-1,-3-4 1,2 0 0,2-4 0,-2 1-1,1 0 1,-2-2 0,-3 3-1,1 0 1,-3-1-1,-1 6 1,-4 3 0,-1 10-1,-6-14 1,6 14-1,-13 2 0,13-2 1,-13 18-1,7-5 0,2 4 0,1 5 0,5 0 0,2 1 0,2 1 0,2-1 1,2-3-1,-1 0 1,1-3-1,2-3 1,-2-5-2,0 0 0,1 1-2,-11-10-6,22 7-17,-9-5-13,-3-5 1,1 1-1,0-4 1</inkml:trace>
  <inkml:trace contextRef="#ctx0" brushRef="#br0" timeOffset="43472.4865">13373 6696 21,'0'0'25,"0"0"2,0 0-1,0 0-9,0 0-1,6 10-3,-6-10-1,0 0-2,0 0 1,4 13-4,-4-13 0,2 15-3,-2-15 0,1 20 0,0-6-2,0 0 0,1 0-1,1 5 1,-3 1-1,0-1 0,0 1 0,0 3-1,-3-2 1,2 2-1,-1-1 1,1-5-1,0-2 0,1-1 0,1-2 0,-1-12 1,0 0 0,0 0-1,10-2 1,-10 2 0,11-21 0,-4 4 0,1-3 0,3-1-1,1-1 0,2-1 1,0 0-1,2 2 0,0 1 0,0 3 0,1 4 0,0 0 0,-3 5 1,1 4-2,0 3 2,-1 2-1,-3 5 0,0 1 1,0 4-1,-2 2 0,-2 3 0,-1 0 0,-1 1 0,-4-1 0,-1 3 1,-1-2-1,-3 2 0,0 0 0,0-2 0,0 1 0,0-3 0,1 0 0,1-4 0,1-2-2,1-9-3,0 0-10,0 0-25,13 0 2,-6-9-1,4 0-1</inkml:trace>
  <inkml:trace contextRef="#ctx0" brushRef="#br0" timeOffset="65777.7619">4721 8120 25,'0'0'22,"8"10"1,-8-10-4,0 0-6,0 0-2,0 0-1,0 0-1,0 0-1,0 0-1,-15-14 0,15 14-1,-12-17-1,5 4 1,-4-4-1,1 2-2,-5-7 0,2-2 1,-4-3-1,2 1-1,-3-2 1,2 2-1,-1-1 1,3 1 0,-2 2-1,6 5 0,-1 2 1,5 1-2,2 3 0,3 1 0,2 3 0,-1 9-1,13-6 0,-2 3 0,1 3 0,3 4 0,-1 0 0,2 2 0,0 2 1,0 1-1,-4 1 0,-2 4-1,-3 3 1,-5-1 0,-6 4-1,-6 1 0,-3 6 0,-5 0 0,-6 2 1,0-3 0,-2 0 0,2-1-1,3-2 2,5-4-1,2-5 1,7-3 0,7-11 0,7 14 1,5-12-1,3-1 1,3-1 0,2-1-1,0-3 0,2 1 0,-1-1 0,-3-2-1,-1 0 0,-1-2-1,1 2 0,-4-5-4,4 7-5,-8-5-17,3 1-12,1 3 0,-3-1 0,4 2 2</inkml:trace>
  <inkml:trace contextRef="#ctx0" brushRef="#br0" timeOffset="66752.8181">5145 8041 21,'0'0'28,"0"0"3,0 0-6,0 0-5,0 0-4,0 0-3,0 0-2,-9-5-1,9 5-3,0 0-2,0 0-1,-13-5 0,13 5-1,-12-7 0,12 7-1,-17-17 0,8 4 0,-3-3-1,-2-2 1,0-3-1,-2-2 0,1-1 0,1 0 0,3 4 1,1-2-1,3-1 0,5 2 0,3 2 1,5-2-1,3 2 0,1-2-1,2 0 0,2 7 1,0 1-1,0 3 1,-1 4-1,0 5 0,-2 4 0,-1 4 0,-2 5 0,-2 2 0,-3 3 0,-2 6 0,-4 2-1,-3 0 1,-6 2-1,-2 0 1,-4 0 0,0 2-1,-2-1 1,0-4 0,4-4 0,2-2 0,6-1 1,4-4 0,4-13 0,8 13 0,4-12 1,3-1-1,3 0 0,1-4 1,0-1-2,1 2 1,-5-3-2,1 2 1,-4 3-2,-12 1-3,20-6-7,-20 6-20,0 0-8,11-3 1,-11 3-1</inkml:trace>
  <inkml:trace contextRef="#ctx0" brushRef="#br0" timeOffset="67477.8595">5849 7670 49,'0'0'36,"0"0"-1,0 0-5,-6 11-8,6-11-7,0 0-4,0 0-4,-1 9-3,1-9-1,3 10-1,-3-10-1,3 12-2,-1-3 0,-2-9-4,5 20-13,-2-9-21,-4 0 2,2 1-2,-2-1 2</inkml:trace>
  <inkml:trace contextRef="#ctx0" brushRef="#br0" timeOffset="67696.8721">5853 7957 40,'-3'17'32,"-7"-7"2,10 3 0,0 1-18,0-14-5,6 11-3,-6-11-4,0 0-4,14 12-12,-5-7-21,-9-5 0,0 0-2,0 0 1</inkml:trace>
  <inkml:trace contextRef="#ctx0" brushRef="#br0" timeOffset="68458.9157">6466 7633 43,'12'14'31,"-8"0"2,5 5-8,-2 10-8,-5 0-4,6 10-2,-7 0-4,5 5-2,-3-6-1,2-1-2,-1-5-1,-1-4-2,1-2-2,-2-9-3,3-3-6,-5-14-9,0 0-14,1 11 0,-1-11 1,-2-15 1</inkml:trace>
  <inkml:trace contextRef="#ctx0" brushRef="#br0" timeOffset="69045.9491">6481 7647 56,'1'-22'36,"8"3"0,-3-2 1,0 0-19,12 9-6,-5-2-4,10 9-2,-5 2-2,6 5-1,-1 4-2,1 4 0,-2 0 0,0 6-1,-4 3-1,-7 3 1,-5 4-2,-7 2 1,-6 1-1,-7 0 1,-3 1-1,-6-6 1,-1-2 0,2-4 1,1-6 1,2-5 0,6-5 0,13-2 0,0 0 1,-1-12 0,12 4-1,7-2 1,3 2-1,2 2-1,4 3 0,0 4 0,-1 5 0,-1 4-1,-3 5 1,-4 4-1,-4 2 0,-4 3 1,-6 1-1,-5 1 1,-4-3 0,-7-2 0,-3-1 0,-4-6 1,-4-3 1,0-3-1,-3-4 0,0-4 1,0-2 0,3-1-1,4-2 0,3-1-1,6 2 0,10 4-3,-5-12-2,8 3-6,12 4-22,2 3-7,3-2 1,5 1 0</inkml:trace>
  <inkml:trace contextRef="#ctx0" brushRef="#br0" timeOffset="69440.9718">7059 7825 54,'-9'-8'35,"-1"12"-2,-6 0 2,-7 3-22,10 12-3,-5-2-4,8 7 0,2-1-2,8 3-1,6-4 0,8 0 0,6-4-1,7-4-1,5-6 1,2-4-1,0-6 0,-1-6 0,-4-3-1,-3-6 1,-6-1 0,-4-3-1,-10-3 1,-6-1-1,-8 0 0,-10 2 0,-4 3 0,-6 5-1,-4 4 0,-1 5-1,2 8-1,0 3-3,9 11-5,2-3-19,10 3-7,10 0 0,6-3 0</inkml:trace>
  <inkml:trace contextRef="#ctx0" brushRef="#br0" timeOffset="69826.9918">7424 7811 56,'-10'5'35,"-8"-2"0,2 6-1,2 5-19,-6-1-5,9 4-5,1 2 0,8 4-3,6-3 1,8 1-1,5-3-1,7-4 0,6-3 0,3-1 0,2-8-1,-1-4 0,-3-5 0,-5-6 0,-5-2 0,-7-5 0,-10-1 0,-9-3 0,-10-1 0,-4 3 0,-7 3 1,-3 4-1,-3 5 0,0 3-2,5 8-2,2 0-8,13 6-25,2 4 1,6-1-1,12 3 1</inkml:trace>
  <inkml:trace contextRef="#ctx0" brushRef="#br0" timeOffset="70121.0107">7698 7489 88,'-14'-19'37,"5"10"0,0 10 1,9-1-32,-11 28-1,9 1-3,4 10 1,0 8-2,3 4 1,-1 5-1,3 2 0,-2 0 0,2-4-1,1-5-1,-2-9-3,4-3-12,-1-9-23,1-13 0,0-8 1,-1-9-2</inkml:trace>
  <inkml:trace contextRef="#ctx0" brushRef="#br0" timeOffset="70529.0341">7880 7911 62,'9'4'33,"-9"-4"0,21-2 0,-5 1-22,1-5-6,3 1-2,0-3-1,2 3-1,-4-2 1,0-1 0,-4-1-1,-4-1 1,-6-2-1,-4 1 1,-7-2 0,-4-3 0,-4 1-1,-2 4 1,-4 3 0,1 6-1,-4 4 1,2 6-1,0 7 1,2 6-1,2 5 0,6 2 1,2 1 0,6 2-1,5-1 1,6-1 0,5-3-1,5-3-1,2-4-1,4-5-3,7-2-6,-5-12-14,4-3-15,6-5 1,-2-9-1,6-1 1</inkml:trace>
  <inkml:trace contextRef="#ctx0" brushRef="#br0" timeOffset="70950.0581">8412 7771 66,'-15'4'37,"-7"3"0,-3 7 1,-4 9-21,-2-5-8,8 7-2,1-1-3,8 5-1,7-4-1,7 0 0,7-2-1,6-2 0,5-6 0,3-1 0,0-7-1,2-6 1,-1-5-1,-3-5 1,-3-7-1,-3-4 0,-3-3 0,-5-3 0,-3-2 0,-3 3 0,-3 3 0,-2 4 1,-3 6-1,-1 9 0,-1 7 1,0 8-1,2 7 1,2 4-1,3 3 1,3 3-1,5 2 0,3-3-1,4-2-1,3-6-2,5-1-5,-5-14-11,2-3-21,3-5 2,-1-9-1,-1-5 1</inkml:trace>
  <inkml:trace contextRef="#ctx0" brushRef="#br0" timeOffset="71324.0795">8608 7786 95,'-7'11'37,"3"8"1,-1 3-10,0-1-20,6 4-4,-1 0 0,4 2-2,0-2 0,2-2 0,1-4-1,1-4 0,-8-15 0,18 8 0,-7-13-1,2-7 1,1-7-2,2 0 2,0-2-2,2 0 2,-4 4-2,0 0 1,-3 6 0,-1 7 1,-10 4-1,13 9 1,-8 3-1,-1 4 1,2 2 0,2 4-1,-1 0 0,0-3-2,4 6-7,-9-6-30,2-7-1,1 0 1,-5-12-2</inkml:trace>
  <inkml:trace contextRef="#ctx0" brushRef="#br0" timeOffset="72047.1209">9388 7665 29,'0'0'31,"9"0"1,-9 0 1,-18 10-13,10 7-5,-12-4-3,6 13-4,-8-6-2,5 7-1,-5-3 0,4 4-2,0-4 0,3-3-1,3-1-3,3-9-2,3 0-2,6-11-5,0 0-11,0 0-15,4-15 0,1 2-1,-3-12 3</inkml:trace>
  <inkml:trace contextRef="#ctx0" brushRef="#br0" timeOffset="72261.1331">9160 7681 52,'-13'-8'35,"13"8"1,0 0-4,0 0-13,9 24-5,-2-12-5,10 7-3,-4-2-1,10 8-2,-2-1-1,2 2-1,3 0-1,1-5-2,1 4-2,-3-3-9,8-5-23,-3 2-1,-4-7 0,2-3-2</inkml:trace>
  <inkml:trace contextRef="#ctx0" brushRef="#br0" timeOffset="72562.1503">9747 7549 60,'17'-6'35,"-17"6"-1,6 13-2,-2 12-18,-9 0-5,5 11-3,-4-1-1,4 5-1,-4 0-1,4-1-1,0-1-2,1-7-2,3-1-4,-5-12-8,6-5-23,-3 1 0,-2-14 0,0 0 1</inkml:trace>
  <inkml:trace contextRef="#ctx0" brushRef="#br0" timeOffset="73096.1809">9670 7542 57,'-3'-14'35,"3"14"1,5-13 0,1 1-20,10 13-6,2-5-2,7 6-3,0 0-1,5 5-1,0 1 0,0 4-2,-3 3-1,-3 0 1,-5 3-3,-8 2 1,-5 2 0,-9-1 0,-4 1 0,-8-3-1,-5 0 1,-5-2 1,-2-3 0,4-4 1,0-5 0,5 1 0,5-5 1,13-1 0,0 0-1,0 0 1,25 0-1,-5 2 0,4 3 0,3 1 0,0 3-1,0 5 0,-5 3 0,-3 2 0,-4 2-1,-4-1 1,-6 0-1,-4 3 1,-6-3 0,-5-3 0,-5-3 1,-3-1-1,-2-6 2,-1-2-1,0-2 0,3-6 1,1-3-2,4 1 0,13 5-2,-13-16-1,13 16-7,9-14-20,4 4-10,7 6 1,5-5 0</inkml:trace>
  <inkml:trace contextRef="#ctx0" brushRef="#br0" timeOffset="73471.2021">10212 7788 72,'-18'4'36,"2"5"0,0 7-2,1-5-24,13 8-2,3-3-3,9 3-1,5 0-1,8 2-1,1-4 0,5-3-1,0-3 0,-1-3 0,-4-7 0,-1-4-1,-8-8 1,-2-4 0,-7-4 0,-6-2-1,-6-3 2,-8-3-2,-4 1 0,-7 4 1,-4 3-1,-3 5 0,0 8-1,1 3 0,4 8-2,4 5-3,14 12-7,0-2-22,12-2-3,11 4-1,7-7 1</inkml:trace>
  <inkml:trace contextRef="#ctx0" brushRef="#br0" timeOffset="73836.2231">10649 7741 87,'-23'2'36,"4"9"0,-6 9-6,-2-4-23,9 7-1,0 0-2,9 2 0,5 0-2,9 0 0,6-5 0,9-2-1,4-6 0,3-6-1,3-6 0,-1-4 0,-3-6 0,-4-7 0,-6-1-1,-8-3 1,-8-3-1,-8 1 1,-8 1 0,-7 2 0,-3 4 0,-3 3 0,0 7-1,0 5-1,4 7-3,3 0-5,12 7-22,4 5-6,4-3 1,8 3-1</inkml:trace>
  <inkml:trace contextRef="#ctx0" brushRef="#br0" timeOffset="74131.2401">10860 7460 77,'-13'-19'37,"4"15"0,-2 8 1,11-4-24,-6 37-9,6-2-1,6 7-1,0 7 0,5 8 0,-1-1-1,4 2 1,-4-3-1,1-4-1,-1-9 0,-1-7-3,2-5-4,-6-13-23,4-8-11,0-8 1,-1-10-2</inkml:trace>
  <inkml:trace contextRef="#ctx0" brushRef="#br0" timeOffset="74640.2692">11139 7885 63,'17'-2'35,"-5"-6"-1,9 3 0,3 0-22,-8-4-6,5 3-2,-2-3-2,-2 2 0,0 0-1,-3 1 0,-2-3 1,-3 1-1,-3-2 1,-2-2-1,-4-1 1,-3-1-1,-3 0 1,-3-1-1,-4 1-1,-1 4 0,-3 3 1,0 5 0,-2 3 0,1 6 1,0 3 0,2 8 0,1-1 0,3 6 1,-1 0 1,7 5-1,2 0 0,5 3 0,3-2 1,5-1-1,2-3 0,7-1-1,5-4 1,0-7-1,2-5-1,1-7-2,2-5-3,-5-11-23,0-2-14,-6-5-3,-1-10 2,-4-4-1</inkml:trace>
  <inkml:trace contextRef="#ctx0" brushRef="#br0" timeOffset="75616.325">11731 7736 27,'21'-9'29,"-21"9"2,4-11-8,-4 11-4,-12-13-3,12 13-4,-24-6-3,11 8 0,-8-2-4,1 5-1,-2 2-1,-1 8 0,-1 2-1,1 3 1,1 2-1,4 3 0,4 1 1,8 2 0,2-1 0,11-1-1,4-7 1,8 0-1,2-7 0,7-8 0,-1-8-1,1-2 0,-1-8-1,-1-4 1,-6-3 0,-4-5 0,-7-1-1,-5 2 1,-5 1-1,-4 0 1,-5 3-1,-3 5 0,1 7 0,0 6 0,0 8-1,4 7 1,4 8 0,1 7 0,5 3 0,2 4 0,2 1 0,4-1-1,6-4 0,-1-5-3,6-2-4,-5-13-8,7-6-21,0-5-1,-2-10-1,2-4 1</inkml:trace>
  <inkml:trace contextRef="#ctx0" brushRef="#br0" timeOffset="76043.3495">11918 7683 66,'-5'-10'37,"5"10"0,0 0 1,0 0-22,3 22-6,0-6-4,4 7-2,-1 1-1,3 6 0,0 0 0,0-2-1,-1 0-1,0-2-1,1-5 1,-1-3-1,0-4 1,2-5-1,-10-9 0,17-1 0,-5-7 0,-1-6 1,1-3-1,4-2 0,1-1 0,1-2 0,1 3 0,-1 1 0,0 2 0,-2 8 0,-2 4 1,-2 2 0,-3 5-1,0 6 0,-3 6 1,-1 2 0,0 2-1,-1 3 1,2-1-1,-1 2-1,-1-1 0,-1-7-4,6 5-13,-2-8-21,-7-12-2,15 10 1,-15-10 0</inkml:trace>
  <inkml:trace contextRef="#ctx0" brushRef="#br0" timeOffset="76958.4017">12644 7813 28,'0'0'31,"-15"4"2,15-4-3,0 0-9,0 0-3,13 3-2,-2-6-4,16 5-3,2-6-2,11 4 0,0-5-2,7 4-2,0-1 0,2 0-1,-1 0-2,-5 1 1,-4 1-1,-6 2 1,-4 0-1,-5 0 1,-5-1-1,-3 0 0,-7 1 0,-9-2 0,0 0 0,10-3-1,-10 3-2,0 0-4,0 0-9,0 0-24,-13-12 1,13 12-1,-19-5 2</inkml:trace>
  <inkml:trace contextRef="#ctx0" brushRef="#br0" timeOffset="78582.4947">12989 7700 27,'0'0'28,"0"0"-6,0 0 1,0 0-4,0 0-2,0 0-2,0 0-3,9-10-1,-9 10-3,0 0-2,9 5 0,-9-5-3,0 0 1,14 9-1,-4-4 0,-1 0-1,7 2 0,0 1 1,3 1-1,-1-1-1,3 1 1,-2-1-1,1 1-1,-3-1 1,-4 0 0,0-3 0,-2 0-1,-11-5 1,13 7 0,-13-7 0,0 0-1,10 3 1,-10-3-1,0 0 1,0 0 0,0 0-1,0 0 0,0 0 0,0 0 1,0 0-1,0 0 0,0 0 0,0 0-1,0 0 1,0 0 1,3 10-1,-3-10 0,0 0 0,-2 11 0,2-11 1,-7 14-1,7-14 0,-14 19 0,4-7 1,-2 1-1,-1 1 0,-1-2 0,-2-2 1,0 4-1,6-1 1,0-3-1,-1-3 1,11-7 0,-9 12 0,9-12-1,0 0 1,0 0-2,0 0-1,0 0-2,0 0-8,0 0-28,13-14-1,-13 14 1,12-12-1</inkml:trace>
  <inkml:trace contextRef="#ctx0" brushRef="#br0" timeOffset="80207.5876">13652 7553 42,'0'0'34,"0"0"1,-4-11-7,4 11-8,-5 9-4,8 7-4,-5 2-5,4 7-1,-3 2-2,3 6-1,0 0 0,2 1-1,0-1 0,1-4-1,1-3-1,1-3-1,-1-3-1,-2-5-2,1-1-4,-5-14-5,4 16-12,-4-16-13,0 0 1,0 0 0,0 0 2</inkml:trace>
  <inkml:trace contextRef="#ctx0" brushRef="#br0" timeOffset="80840.6238">13582 7590 41,'-7'-12'32,"-2"-4"3,8 2-9,2 5-6,-3-7-2,11 10-5,-4-8-3,10 8-2,-2-2-2,7 5-2,0 2-1,3 5-1,3 4-1,1 3 1,-1 3-2,-2 3 0,-5 2 0,-2 2 0,-5 2 0,-5-3-1,-7 1 0,-6-1 1,-5-2-1,-3-3 1,-3-3-1,0-3 1,1-3 0,1-2 0,3-3 1,12-1 0,-13-8 0,13 8-1,0 0 1,19-14 0,-3 9 0,1 2-1,6 2 0,4 4 0,1 2 0,0 2 0,-3 4 0,-2 3 0,-1 3-1,-5 0 0,-9 3-1,-5-1 1,-6 1-1,-7 0 1,-5-1 0,-5-2 1,-2-3 0,-2-2 0,-1-4 1,3-4 1,2-3-1,2-1 1,4-4-1,3 0 1,1-3-1,10 7 0,-10-13-1,10 13-1,-3-11-3,3 11-1,9-5-10,-9 5-24,16-3 0,0 2 0,4-5 1</inkml:trace>
  <inkml:trace contextRef="#ctx0" brushRef="#br0" timeOffset="81275.6487">14199 7710 46,'-2'-14'33,"2"14"2,-17-9-1,6 6-12,-3 12-15,-3 0 0,1 7-3,-2 2 0,5 9-1,0 1 0,5 2 0,7-2-1,8-2 0,5-2-1,9-2 1,5-10 0,5-4-1,3-9 1,3-4-1,-4-4 0,-2-4 0,-4-7 0,-7-4 0,-5 1 0,-7-1-1,-9-1 1,-6 0-1,-9 3 0,-4 4 0,-6 6 0,-3 5 0,-5 7 0,1 5-1,4 6 0,4 3-2,10 5-1,2-4-4,17 7-9,1-6-18,15-5-3,8 0 0,4-5 1</inkml:trace>
  <inkml:trace contextRef="#ctx0" brushRef="#br0" timeOffset="81676.6717">14583 7684 67,'0'0'36,"-17"-2"0,3 7 1,1 8-24,-10-3-5,5 9-3,1-1-2,5 5 1,4-1-1,7 3-1,6-4 0,8-3 0,4-5-1,8-1 0,3-7-1,5-4 1,-1-5-1,-2-6 0,-1-1 0,-6-2 0,-6-4 0,-5-4 0,-11 0 0,-11 1 0,-6 2 0,-6 3 0,-6 4 0,-4 2-1,-2 7 0,0 5-1,5 9-1,3-3-2,12 9-6,0-6-14,11 3-14,10 1 1,7-5 0,7 1 2</inkml:trace>
  <inkml:trace contextRef="#ctx0" brushRef="#br0" timeOffset="81970.6885">14751 7393 67,'-6'-19'37,"0"7"-2,6 12 2,10 8-22,-5 2-8,5 12-3,0 7-1,3 9 0,-4 6-1,2 6 0,-3 4-1,-1 0 0,-3-1-1,0-5-1,0-3-2,-1-10-2,8 0-15,1-16-18,0-10 1,6-5-2,-1-12 2</inkml:trace>
  <inkml:trace contextRef="#ctx0" brushRef="#br0" timeOffset="82412.7119">14980 7744 60,'6'10'35,"-6"-10"0,22 6 0,1-2-22,-3-6-3,7 3-5,-2-4-1,5-1-1,-3-4-1,0 2 0,-5-2-1,-2-3 1,-5-3-1,-3 0-1,-6-4 1,-4 2 0,-6-4-1,-4 0 1,-4 0-1,-3 4 0,-3 4 0,-1 3 0,-5 7 0,-1 5 1,0 8-1,2 7 2,-2 7-1,4 4 1,1 2 0,5 4-1,7 0 1,5 0 0,5-3 0,4-5-1,8-4 0,3-3-1,4-5-1,1-7-2,5-3-3,-3-9-10,5-4-24,1 0 1,-2-7-1,5-3 1</inkml:trace>
  <inkml:trace contextRef="#ctx0" brushRef="#br0" timeOffset="82893.7413">15609 7647 64,'-17'-2'37,"-3"4"-1,-5-1 2,-3-2-22,5 7-7,-6-1-4,6 8 0,-1-2-2,7 7 0,2-1-1,7 4 0,4 1-1,7 0 0,5-1 0,6-2 0,2-6-1,4-2 1,4-5-1,1-5 1,1-6-1,-1-6 0,0-4 0,-3-3 0,-5-5 0,-3-4 0,-6-3 1,-5-1-1,-4 3 0,-3 2 0,-5 5 1,-2 6-1,-2 5 0,0 12 1,2 9-1,1 5 1,2 5-1,4 4 1,5 4-1,3 1 0,6 2-1,0-4 0,4-4-2,1-4-2,4 1-4,-7-14-13,1-3-18,5-5 0,-4-9 1,6-3 1</inkml:trace>
  <inkml:trace contextRef="#ctx0" brushRef="#br0" timeOffset="83360.768">15880 7573 73,'-6'16'37,"1"6"-1,-1 3 1,-1-3-28,7 5-2,-2-3-2,6 3-2,0-4 0,4-3-1,0-4-1,3-5 0,0-5 0,1-3-1,1-7 1,0-5 0,0-4-1,3-6 0,-1-3 0,1 0 1,2-3 0,-2 1 0,-1 4 0,-1 3 1,-1 2 0,1 6 0,-4 3 0,1 7-1,-11-1 1,17 15-1,-11-1 0,1 4 0,-2 5-1,-2 3 1,0 2 0,0 1 0,-2-2 0,0-2 0,0-4 0,1-2-1,-1-4-2,-1-5-3,0-10-28,12 8-9,-12-8 1,10-12-1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0:28.8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 28 20,'0'0'20,"0"-14"-3,0 14 1,0 0-2,-3-17-3,3 17-2,0 0-3,0 0 1,0 0-3,0 0 0,18 11-1,-18-11 0,23 20-1,-4-3 0,-1-2 0,7 8 0,1-2 0,3 2-1,0 0-1,6 8-1,-4-5 1,1 3 0,-1 0-2,1-3 1,-5 0 0,0 3-1,-4-4 0,-1-4 1,-2 2-1,0-5 0,-3 1 0,-1-1 0,0 0 0,-2-7 1,-2 3-1,-12-14 0,24 23 0,-24-23 0,22 18 0,-22-18 0,21 11-1,-21-11 1,19 12-2,-19-12-2,17 6-3,-17-6-8,14-4-14,-14 4-6,0 0 0,20 0 1</inkml:trace>
  <inkml:trace contextRef="#ctx0" brushRef="#br0" timeOffset="-561.601">525 5 28,'0'0'22,"0"0"-1,0 0-1,0 0-4,0 0-3,0 0-1,0 0-4,0 0-1,0 0-3,-8 21-1,8-21 0,-19 25-1,7-11-1,-2 2 0,2-2 0,-2 6 0,-1 0-1,-2-6 1,0 4 0,-1-3-1,-2 1 0,-2 2 0,1 0 1,-4-1-1,2 0 0,-3 3 0,1-2 1,-1 1-1,3 1 1,0 0 1,0-5-2,3 5 1,2-5 0,4-3 0,-1-3 0,15-9 0,-20 19 0,20-19 0,-16 14 0,16-14 0,0 0 0,-15 6-1,15-6 1,0 0-1,0 0-1,0 0 0,-14 13-1,14-13-2,0 0-5,0 0-5,0 0-12,0 0-8,8-26 0,-8 26 2</inkml:trace>
  <inkml:trace contextRef="#ctx0" brushRef="#br0" timeOffset="1872.0033">2872-122 18,'0'0'20,"0"0"-2,0 0-1,0 0-1,0 0-3,0 0-2,18 21-1,-18-21-2,17 26-1,-8-10 0,7 11-3,-3-2 1,3 2-2,-1-2-1,4 4 0,-4-5 0,3 4 0,-1-2-1,-1-3 0,0 0-1,0 0 1,-1 0-1,-3-8 2,2 0-2,-14-15 0,22 19 0,-22-19 1,21 7-1,-21-7 1,20-14-1,-20 14 0,26-18 1,-10 3-1,-1-4 1,5-2-1,0-5 0,2 2 0,-1-1 0,1-2 1,-4 2-1,2 5 1,-5 0-1,-2 2 2,-13 18-1,15-23 1,-15 23-1,0 0 0,0 0 1,0 0-1,0 0 1,-11 27-2,2-11 1,0 7-1,-3 3 2,-2 0-2,-2 3-1,1 5 1,1 1 1,-3 0-1,2 3 0,1 2-1,-1 0 1,1 4 0,0 2 0,-1-5 1,-1-1-2,3 4 1,-1-2 0,0-7 0,0 2 0,2-11 0,-1-2 0,3 1 0,0-5 0,3-5 0,7-15 0,-14 23 0,14-23 0,-9 15 0,9-15 0,0 0 1,0 0-1,0 0-2,0 0 0,0 0-2,0 0-3,0 0-6,0 0-8,0 0-14,0 0 0,0 0 1,-13-15 1</inkml:trace>
  <inkml:trace contextRef="#ctx0" brushRef="#br0" timeOffset="5148.009">3045 1195 17,'0'0'14,"0"0"1,0 0-1,0 0 0,0 0-1,0 0-1,0 0-2,0 0 0,0 0-1,0 0-2,0 0 0,0 0-2,-6 22 0,6-22-1,-15 27 0,2-13-2,1 8 0,-3-1 0,-2 2 0,-3 1 1,1 2-2,-4 4-1,0 2 1,0 4 0,-1 0-1,-2-1 1,1 0-1,-1-1 0,0 1 1,-2-5-1,4-4 1,-1-4-1,2 1 1,2-3-1,-1-2 1,1-1-1,4-2 1,-2-1-1,4 3 0,-1-5 0,3-3 1,13-9-1,-22 16 0,22-16 0,-14 10 0,14-10 0,0 0 0,0 0 0,0 0 0,0 0-1,0 0-2,0 0-4,0 0-15,2-17-11,-2 17-2,12-19 2,-4 5-1</inkml:trace>
  <inkml:trace contextRef="#ctx0" brushRef="#br0" timeOffset="3229.2055">2044 1645 9,'0'0'24,"10"14"-4,-10-14-2,0 0 0,-10 18-3,10-18-3,-5 17-2,5-17-1,0 0-1,-20 11-2,20-11 0,-14 11-1,14-11-1,-20 18 0,20-18 0,-27 23-2,11-6 0,-2 0 0,1-2-1,-4 0 0,-1 4 0,1-1 0,-3 0-1,1 5 1,2-1-1,-4-4 1,1 7-1,-1-2 1,1-4 0,2 1-1,2 0 0,0-8 0,5 2 0,-1-2 1,16-12-1,-18 16 0,18-16 0,-12 14 0,12-14 0,0 0 0,-13 15 1,13-15-1,0 0 0,-1 15 0,1-15 1,0 0-1,15 15 1,-15-15-1,22 14 1,-4-5 0,4 1 0,-1-3-1,5 7 1,0 0 0,2-4 0,0 3-1,2 4 0,-5-5 0,1 3 1,-1 0-1,-2-2 0,-2-1 0,-1 2 1,0-5-1,-4 0 1,-1 0-2,-15-9 0,21 9 0,-21-9-3,19 6-1,-19-6-5,0 0-11,14-4-15,-17-11-1,3 15 2,-8-31 1</inkml:trace>
  <inkml:trace contextRef="#ctx0" brushRef="#br0" timeOffset="4040.4071">654 1140 21,'0'0'21,"0"0"-2,0 0-1,21 6-2,-21-6-3,15 17-3,1-4-1,-2-1-1,7 11-1,-1 1-1,8 7-1,-4-1-2,7 9 0,-2 0 0,4 6 0,-3-1-1,2-2 1,-2-4-2,2 3 0,-3-4 0,-1-4 0,-1-7-1,0 0 1,-4-4-1,-2-1 1,2-2-1,-8-9 0,1 0 0,-2-3-1,-14-7-1,18 6-4,-18-6-7,17 2-18,-14-16-2,-3 14-2,14-24 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58:03.3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14579 4112 11,'0'0'11,"0"0"0,0 0 2,0 0-2,0 0 0,0 0 0,0 0 0,0 0-1,0 0 0,0 0-1,0 0-1,4 11-1,-1 2-1,-1 3 1,3 6-1,-4 1-2,5 9 0,-5 2 0,2 5-1,-2 0 0,2 0-1,-1-1-1,0 2 0,0-2 0,2-4 0,-2-1 1,1-2-1,2-2 0,0-3-1,-3-2 1,2-3 0,-1-3 0,0 0-1,0-5 0,-1-3 1,-2-10 0,2 16-1,-2-16 0,0 0 1,1 10-1,-1-10-1,0 0-3,0 0-1,0 0-7,-7-17-8,4 7-15,3 1 0,-5-10 1,6 3 1</inkml:trace>
  <inkml:trace contextRef="#ctx0" brushRef="#br0" timeOffset="581.0333">14549 4179 11,'6'-10'13,"-6"10"0,0 0 0,0 0 1,0 0-1,6-11 1,-6 11-2,0 0-1,8-11-1,-8 11 0,11-11-1,-11 11-1,21-11-1,-8 4-1,6 6 0,-2-3-2,3 3 0,0 0-1,3 4-1,0-1 0,2 1 0,-2-1 0,2-1 0,-1-1-1,1 2 1,-2-3-1,-2 0 0,-2-1 0,-2 1 0,-4 0-1,-3-1 1,-10 2-1,13-4 0,-13 4-2,0 0-3,0 0-6,0 0-12,0 0-13,0 0-1,0 0 0,0 0 2</inkml:trace>
  <inkml:trace contextRef="#ctx0" brushRef="#br0" timeOffset="1811.1036">14969 4132 16,'0'0'17,"7"-13"1,-7 13-1,0 0 1,0 0-2,0 0-3,2-11-1,-2 11-3,0 0-1,0 0-2,0 0-2,2 16 0,-2-16-2,1 18 0,-1-6 0,1 1 0,0 1-1,0-1 0,-1-2 1,2 1-1,-1-3-1,-1-9 0,2 13-1,-2-13-1,2 9-1,-2-9-1,0 0-3,-1 10-2,1-10-7,2 15-6,-2-15-11,3 20 2,-3-20 1</inkml:trace>
  <inkml:trace contextRef="#ctx0" brushRef="#br0" timeOffset="2380.1362">15294 4395 32,'-12'-5'31,"12"5"1,0 0-10,0 0-5,8-10-3,-8 10-5,11-6-3,-11 6-2,19-4 0,-7 3-3,2 3 0,0-1-1,3 1 1,-2 0-1,2-1-1,0 0 0,0 0-3,-3 1 0,-2-5-4,1 5-7,-13-2-8,0 0-9,13 3-2,-13-3 3</inkml:trace>
  <inkml:trace contextRef="#ctx0" brushRef="#br0" timeOffset="2668.1526">15266 4548 9,'0'0'28,"9"9"2,-9-9 1,0 0-15,20-1-1,-8 1-3,4 2-3,0-4-4,3 4-1,1-3-1,2 1-2,-2 0-3,0-2-4,5 1-12,-2 3-14,-6-6-1,4 4 1,-9-9 0</inkml:trace>
  <inkml:trace contextRef="#ctx0" brushRef="#br0" timeOffset="3648.2087">16354 3985 18,'-17'1'27,"7"1"-6,-4-2 1,1 1-4,-2 4-3,-2-2-4,0 3-2,0-3-1,1 7-2,0-4-1,2 7-1,1-4-1,3 7 1,3-1-2,3 4 0,1 0 0,4 2-1,2 1 1,2 3-1,1-4 0,3 2 0,-3-3-1,2-2 1,-2 0-1,0-1 1,-4 1-1,-1-4 1,-5 2-1,-3-3 0,0 2 0,-5-2 0,-3 0 0,-4-1 0,-1-3-1,-1 1 1,2-2 0,-1-3 1,1-1-1,5 0 0,3 0 0,11-4 1,-11 3-1,11-3 1,0 0-1,0 0 0,11 12 1,-11-12-1,17 17 0,-3-6 0,1 2 0,1 4 0,-2-1 0,1 2 0,-3 1 0,0 1 0,-5 0 0,-3 0 0,-4-1 1,-1 0-2,-5-1 2,2 1-1,-4-1 1,2-4-1,2-1 0,0 2 0,3-5 1,0 3 0,3-3 0,2-1 0,-4-9 0,17 16 0,-8-7 0,3 0 0,-1 0-1,4-1 0,0 1-3,-1-1-6,0-2-28,2 1 1,-16-7-2,20 6 2</inkml:trace>
  <inkml:trace contextRef="#ctx0" brushRef="#br0" timeOffset="6884.3938">15103 6594 21,'0'0'20,"0"0"-3,0 0-3,0 0-1,1-9-3,-1 9-2,0 0 0,0 0-1,0 0 0,12-5 0,-12 5 0,0 0-1,0 0 0,0 0-1,0 0 0,0 0-2,-7-10 0,7 10 0,0 0-1,0 0-1,-13 7 1,13-7-1,-15 16 1,8-3-1,-4 3 1,1 2 0,-3 2-1,3 5 1,-1 0 0,2 5 0,2 0-1,0 3 1,3-1-1,2 4 1,2-1 0,2-1 0,5-2-1,1-2 1,0-5-1,5-3 1,2-6 0,2-3-1,-2-5 0,3-1 0,-3-3-1,0-3 0,-1 0-2,-4-2-1,0 4-2,-10-3-5,14-2-22,-14 2-6,12-3 0,-12 3 1</inkml:trace>
  <inkml:trace contextRef="#ctx0" brushRef="#br0" timeOffset="7887.4512">15654 6459 28,'2'-11'30,"-2"11"2,0 0-6,0 0-9,4 17-1,-6-7-6,5 11-3,-2 0-1,2 7-1,-2 3-1,2 6-1,-3 0-1,2 0 0,0-1-1,-1-1 0,2-4 0,-1-2-1,0-4 1,-1-7-1,1-4 0,0-3 0,-2-11 0,0 0 0,0 0 0,0 0-1,8-11 1,-8 0-1,-2-3 0,-2-2-1,-1-1 1,-4 1-1,1 1 0,-5 0 1,-2 3-1,-2 1 1,0 2 0,-1 3 1,-1 3 0,-2 1 0,1 3 0,0 3 1,1 2 0,3 3 0,-1 3 0,5 3 1,3 0-1,5 5 0,2 1 0,7-2 1,1 1-1,7-2 1,2-5-1,3-1 1,2-2-1,5-3 1,-2-4-1,2-2-1,2-2 0,-2-4-1,4 3-3,-4-7-4,4 5-6,-9-6-13,2-2-10,2 1 1,-6-1 1</inkml:trace>
  <inkml:trace contextRef="#ctx0" brushRef="#br0" timeOffset="8459.4839">16130 6687 22,'1'-17'27,"-1"17"2,-8-12-10,-4 6-3,-1 4-3,-5 1-4,-2 7-2,-5-1 0,1 7-1,-2 2-1,2 6-1,1-3 0,3 8 1,3-4-2,10-1 0,2 1 0,10-1-2,5-5 1,8-2-1,3-2 0,4-5 0,3-5 0,0 0-1,0-6 1,-3-3-1,-4-3 1,-1-1-1,-4-5 0,-2 2 0,-5-3 1,-2-1-1,-1-3 0,-3 1 0,-3 0 0,-1 0 0,-2 3 0,-1 3 0,1 2-1,3 13 1,0 0 1,-12 1-1,11 12 1,0 5-1,0 3 1,2 5 0,0 3 0,2 2-1,2-2 0,2 0 0,0-2-1,1-6 0,3-1-4,-4-9-6,7-6-24,-1 0-1,-3-11 0,3-3 0</inkml:trace>
  <inkml:trace contextRef="#ctx0" brushRef="#br0" timeOffset="8841.5057">16418 6392 41,'0'0'33,"9"2"2,-9-2 0,9 12-18,-1 8-7,-6 2-4,5 7-1,-7 4-2,1 6-1,-1 1 0,-2 2-1,-1-1 0,0 1 0,0-5-1,2 1 0,2-5 1,2-4-1,4-6 0,1-1 0,5-9 0,2 0 1,2-6-1,3-6 0,-2-4-1,0-3-2,1 1-3,-7-10-7,2 2-19,-5 0-4,-10-7-1,0 7 2</inkml:trace>
  <inkml:trace contextRef="#ctx0" brushRef="#br0" timeOffset="9050.5177">16368 6678 41,'-16'-10'33,"16"10"2,-12-11-8,13 1-10,-1 10-4,21-13-5,-2 11-3,3 0-5,4 0-2,4 4-4,0-1-7,5 4-11,4 4-9,-11-6-2,5 4 2</inkml:trace>
  <inkml:trace contextRef="#ctx0" brushRef="#br0" timeOffset="9677.5536">16914 6616 28,'-13'2'29,"13"-2"-4,-17 7-2,2-3-5,1 7-4,-7-1-3,3 5-2,-4-3-2,5 6 0,-2-1-2,5 3-2,3-2 0,6 1 0,3-2-1,7 3 0,4-3 0,4-1-1,4-1 0,2-2 0,1-5-1,2-2 1,0-5 0,-1-5 0,0-6-1,0-2 1,-3-5-1,0-4 1,-4-2 0,-1-1-1,-4-3 0,-3 0 1,-4 0-1,-3 1 1,-2 3-1,-2 4 0,-2 4 0,-1 6 0,8 9 1,-15-2-1,8 11 1,3 7-1,0 2 1,3 4-1,2 2 1,1 2-1,1 1 1,4 0 0,1-2-1,2-4 0,1-2 0,1-4-2,6-3-1,-3-7-2,7 1-4,-6-9-5,6 4-7,-5-5-5,0-2-7,2 2-3,-5-2 2</inkml:trace>
  <inkml:trace contextRef="#ctx0" brushRef="#br0" timeOffset="9899.5662">17271 6825 25,'18'7'21,"-6"-6"-2,4 3 1,-3 2-3,-3 0-1,2 5-2,-12-11-1,20 22-2,-14-12-2,4 5-1,-6 0-3,1 3-1,-3-1-2,-1 1-1,-4 3-3,-4-8-4,3 7-16,-2-2-13,-8-10 1,6 4-2,-6-9 1</inkml:trace>
  <inkml:trace contextRef="#ctx0" brushRef="#br0" timeOffset="10592.6058">17688 6583 19,'4'-14'29,"8"6"1,-12 8-6,13-17-5,-13 17-1,12-14-5,-3 12-3,-9 2-2,11-2-1,-11 2-2,8 9-1,-6 0-1,2 10-1,-3 1 1,1 5 0,0 1-1,2 3 0,-4-1-1,1 2 1,1-3-1,0-7 0,1-3-1,-1-4-2,2-3-1,-4-10-4,0 0-9,12 0-21,-11-13 0,1 2-1,-6-10 2</inkml:trace>
  <inkml:trace contextRef="#ctx0" brushRef="#br0" timeOffset="10787.6171">17765 6360 45,'0'0'29,"0"0"0,11 0-2,-11 0-28,0 0-14,18 22-12,-18-22-3,14 22 2,-14-22-1</inkml:trace>
  <inkml:trace contextRef="#ctx0" brushRef="#br0" timeOffset="11347.6491">18024 6526 34,'0'0'34,"-5"12"2,5-12 0,-11 11-13,11 6-8,-5 0-5,6 5-3,-3 0-3,3 5-1,-1-2-1,4 0 0,3 0-1,0-2 0,3-6-1,-2-2 1,0-1-1,-8-14 1,17 14-1,-7-11 0,1-6 0,1-1 1,-1-4-1,4-6 0,-2-3 0,4-2-1,-1-3 1,2-4 0,-1 1-1,-2 1 1,0 0 0,-3 4 1,0 4-1,-1 2 0,-2 4 1,-9 10-1,14 0 1,-14 0 0,15 16 0,-7-1-1,-2 4 1,3 3-1,-1 4 1,-1 0 0,0 2-1,3 2 0,-3-5 0,-1-3 0,2-1-2,0-6 0,0-1-5,-8-14-4,16 4-26,-16-4-1,15-10-2,-5 0 3</inkml:trace>
  <inkml:trace contextRef="#ctx0" brushRef="#br0" timeOffset="11749.6721">18737 6254 55,'0'0'36,"14"-3"-1,-14 3 1,1 15-20,3 8-7,-6-1-3,7 8-1,-4 2-2,2 5-1,-3 3 0,1 0 0,0 2-1,-1 0 0,0 1 0,-1-5 0,1-2 0,2-2-1,1-6 0,3-1 0,1-8 1,5-6-1,2-4 0,4-1 0,-1-5 1,2-2-1,-2 0 0,1-5-2,0-1-1,-7-2-4,2 5-7,-13 2-24,11-17-1,-8 6 1,-6-4 1</inkml:trace>
  <inkml:trace contextRef="#ctx0" brushRef="#br0" timeOffset="11977.685">18618 6642 24,'9'-3'32,"1"-4"3,9 2-1,5 2-12,0-5-7,8 7-3,-3-6-6,3 4-2,0 1-5,-2-2-4,2 3-12,-6 2-18,-7-8 1,3 3-2,-9-8 2</inkml:trace>
  <inkml:trace contextRef="#ctx0" brushRef="#br0" timeOffset="12363.7072">19027 6194 61,'20'-5'37,"-11"6"-1,5 6 2,1 8-25,-7-2-3,9 13-4,-5 3-2,5 5 0,-3 3-3,4 4 1,-4 4-1,0 3 0,-3 2 0,-3-1-1,-3-2 1,-5 3-1,-5-2 0,-1-2 1,-2-6-2,-2-7 1,2-6 0,1-7 0,1-5-1,6-15 0,-5 12-2,5-12-3,0 0-11,0 0-22,5-11 1,-5 11-1,0-11 2</inkml:trace>
  <inkml:trace contextRef="#ctx0" brushRef="#br0" timeOffset="13087.7486">19604 6800 51,'9'5'37,"7"5"0,-7 2 1,-6 4-18,8 9-8,-11-2-4,4 7-2,-6-3-2,1 4-2,-5 0-3,-1-6-3,3 2-7,-7-1-27,0-10 0,3 3 0,-6-8-1</inkml:trace>
  <inkml:trace contextRef="#ctx0" brushRef="#br0" timeOffset="14824.848">15051 7689 7,'13'-2'21,"-13"2"0,0 0-1,0 0-1,0 0-2,0 0-2,0 0-1,0 0-3,0 0-3,0 0-2,-13-1-1,13 1-1,-11 3-1,11-3 0,-16 13-2,7-4 1,-2 4-1,-3 3 0,0 1 0,-2 3 0,1 4 1,0 2-2,0 0 1,2 5-1,1 1 1,4 1 0,3 0 0,2 2 0,3-2 0,3 2 1,2-2-1,1-2 1,2-3-1,2-3 0,-2-3 0,2-3 0,-2-2 0,3-5 0,-2-2 0,0-2 0,-9-8 0,17 7 0,-17-7-1,15 0-1,-15 0 0,12-4-3,-12 4-4,0 0-18,8-10-11,-8 10 0,0 0-1,5-12 3</inkml:trace>
  <inkml:trace contextRef="#ctx0" brushRef="#br0" timeOffset="18219.0421">15288 7825 10,'0'0'25,"5"-13"2,-5 13-8,0 0-2,0 0-4,8 14-3,-8-14-2,2 18-1,-2-6-1,4 4 0,-4 0-2,3 1-1,-1 3 0,-1 2-1,-1-3 0,0 1-1,0-3 0,-1 0-1,0 0 1,0-3-1,-2-3 1,2-2-1,1-9-1,-3 14 1,3-14 0,3 11 0,-3-11 0,0 0 0,0 0 0,10 0 1,-10 0-1,15-13 0,-5 2 1,0-4-1,7-3 1,1-3 1,2-3-2,3 1 2,-1-4 0,3 3 0,-2 0-1,1 6 1,-6 0 0,0 8-1,-5 3 1,0 4-1,-3 4-1,-10-1 0,15 16 0,-8-3 0,-1 5 1,-1-2-1,-1 5 0,0 3 0,-1-1 1,-1-2-1,-1-2 0,-1-2 0,1-2-1,-1-3 0,0-12-2,2 11-1,-2-11-7,0 0-6,0 0-12,16-5-4,-16 5-2,12-13 2</inkml:trace>
  <inkml:trace contextRef="#ctx0" brushRef="#br0" timeOffset="18929.0827">16033 7877 10,'2'-12'27,"-2"12"0,7-10-4,-7 10-5,-2-11-1,2 11-4,-13-7-2,-2 1-3,5 7-1,-5-3-1,0 6-1,-2 0-2,0 4 0,-1 0-1,2 5-1,-1 2 0,3 4 0,2 2 0,1 2-1,4-3 1,2 3-1,4-1 1,2-3 0,4-2 0,4-3-1,3-5 0,1-3 1,3-4-1,2-3 0,1-5 1,0-2-1,1-3 1,-3-4-1,-1-3 0,0 1 0,-4-2 0,-3 0 1,1 1-2,-3-2 2,-3-2-2,1 6 1,-1-1 1,-1 1-1,2 1 0,-3 4 0,-2 11 0,2-13 0,-2 13 1,0 0-1,0 0 0,-2 20 1,0-3-1,2 1 1,-1 5 0,-1 4 0,2 1 0,2 0-1,2-1 2,0-4-2,2-1 1,1-3-1,0-6 0,3-6 0,-1 1-2,-9-8-1,20 1-5,-20-1-8,15-18-22,-2 10 2,-4-7-1,5 3 2</inkml:trace>
  <inkml:trace contextRef="#ctx0" brushRef="#br0" timeOffset="19742.1289">16328 7821 24,'-1'-12'32,"1"12"2,0 0-1,-1-10-11,1 10-8,-2 12-3,3 2-4,-6 1-3,4 6-2,-1 4 1,1 3-1,-1-2 0,2 0-1,0-3 0,2 0-1,1-4 1,2-5-1,-5-14 0,9 13 1,-9-13-1,11 0 0,-11 0 0,13-15 0,-6-1-1,0-1 1,1-4-1,1-3 2,1 0-2,0-1 1,1 1-1,-2 2 2,0 5 0,1 1 0,-2 3-1,0 4 1,-8 9 0,12-9 0,-12 9 0,12 6 0,-12-6 0,10 22-1,-4-5 1,0 1-1,-2 2 1,-1 4-1,0-1 1,-1 0-1,0-2 1,-1-3-1,-1-2 0,2-3 0,-1-2 0,-1-11 0,0 0 0,0 0 0,12-4 0,-8-8 0,1-2 0,2-5 1,0-1-2,4-2 1,-1 0 0,2-1 1,3 2-2,-1 3 1,4 2 1,-3 1-1,1 5 1,-2 0-1,0 6 1,0 3-1,0 4 0,-3 6 0,-2 2 1,-1 3-1,-2 3 0,-1 3 0,-2 2 0,-2 0 1,-2 0-1,0-3 0,0-1 0,0-1-1,-1-3 1,0-4-3,2-10-1,-1 13-5,1-13-18,0 0-10,0 0-1,9 1 1</inkml:trace>
  <inkml:trace contextRef="#ctx0" brushRef="#br0" timeOffset="20499.1724">17007 7918 17,'0'0'30,"13"-5"1,-13 5 2,14-12-14,-3 12-4,-2-5-5,5 5-3,-5-4-2,4 4 0,-3-2-1,3 1-1,-1-2 0,3 0-1,-3-1 0,2-1-1,-2 0 1,1 0-1,-2-1 0,0 0-1,-11 6 1,15-16 0,-15 16-1,8-17 1,-6 5-1,-3 3 1,-2-1-1,-1-1 1,-2 2-1,-4 0 0,-2 1 1,0 3-1,-3 4 0,0 0 0,-2 2 0,-1 3 0,0 3 0,0 1 0,1 3 0,0 2 0,2-1 0,0 4 0,2 2 0,3 0 1,1 0-1,4 3 0,1 2 1,4 2 0,0-2 1,5 0-1,1-4 1,4 1-1,0-2 2,7-4-1,-1-5 0,5-2 1,-1-5-2,4 0 1,-1-4 0,1-1-1,0-4-1,-2-1-1,0 2-2,-6-5-4,5 8-13,-4-5-19,-8 1-1,0 4 0,-9 3 1</inkml:trace>
  <inkml:trace contextRef="#ctx0" brushRef="#br0" timeOffset="20782.1887">17522 8022 44,'13'-3'31,"6"6"2,-8-1-1,-2-1-22,5 9-2,-14-10-1,18 18 0,-14-5-2,0 3-1,-5 2-1,-2 2 0,-5 1-2,-2 0 0,0 0-4,-4-5-5,6-3-24,-1 2-3,0-11-1,9-4 1</inkml:trace>
  <inkml:trace contextRef="#ctx0" brushRef="#br0" timeOffset="22904.3101">17792 6282 5,'0'0'8,"0"0"2,0 0 0,0 0 0,0 0 0,6-12-1,-6 12 0,0 0 1,0 0 1,0 0-2,3-9 0,-3 9-1,0 0 0,0 0-1,0 0-1,0 0 0,0 0-1,0 0 0,0 0 0,5 9-1,-5-9-1,0 0 2,3 10-3,-3-10 1,0 0-1,3 13 0,-3-13 0,-1 19-1,-1-8 1,1-1-1,-1 3 1,0 1-1,-1-1 0,1 2 0,1 1 0,1-4 0,-1 1-1,1 0 1,0 0-1,0-1 1,0 0-1,0-3 0,-2 1 1,1 1-1,-1-2 0,2-9 1,-4 16-1,4-16 0,-3 18 1,3-8-1,0-10 0,1 16 1,-1-16-1,1 19 0,-1-8 1,0-11 0,1 18-1,-1-8 0,0 1 1,-1-1-1,1 0 1,-1 0-1,1-10 1,-1 16-1,2-7 1,-1-9 0,-1 16-1,1-7 0,-2 1 0,2 0 0,0 0 0,0 0 0,0-10 0,1 17 0,-1-17 0,3 14 0,-3-14 0,2 9 0,-2-9 1,0 0-1,0 9 0,0-9 0,0 0 0,0 0 0,0 0 1,0 0-1,0 0 0,0 0 0,0 0 0,0 0 1,0 0-1,0 0-1,0 0 0,0 0-1,0 0-2,0 0-3,3 10-12,-3-10-18,11-3 0,-11 3-1,14-10 2</inkml:trace>
  <inkml:trace contextRef="#ctx0" brushRef="#br0" timeOffset="24048.3754">18204 7582 19,'10'-1'23,"-10"1"-1,11-5-1,-11 5-3,10 0-2,-10 0-1,0 0-4,0 0-2,0 0-2,0 0-1,0 0-1,-16-9-2,4 5 0,-1 5-2,-2 0 1,-2 1-1,-5 1 0,1 2-1,-1-2 0,-1 4 1,3 2-1,-1-2 1,4 0-1,2 4 0,6 0 1,0 0 0,3 2-1,6 1 1,3 0 0,5 2 1,-2-2-1,7 0 1,3-2-1,1 2 1,2-1 0,2-1-1,-2-1 0,3 1 0,0-1 0,-3 2-1,-3 0 1,-1 0 0,-3-1-1,-3 4 0,-4 1 0,-3 1 0,-4 0 1,-3 0-1,-3-1 0,-4 1-1,-2-1 2,-4-5-1,-4-3 0,2 0-1,-1-5 1,-1-2 1,2-2-1,0-3 0,4-4 0,1 1 1,6-2-1,1-2 0,4-3 0,2 2-1,4 2-1,4-2 0,3 4-3,-3-4-4,15 5-13,-1 4-16,-2-2 2,8 3-2,-3-3 3</inkml:trace>
  <inkml:trace contextRef="#ctx0" brushRef="#br0" timeOffset="24534.4033">18483 7503 47,'9'9'33,"-9"-9"2,5 18-1,-1 1-20,-7-1-3,6 10-4,-4 2-3,1 6 0,-3 0-1,2 4-1,-3-1 0,2 2 0,0-3-1,0 0 0,1-4 1,2-2-2,3-3 2,3-2-2,2-5 2,5-2-2,1-5 2,4-6 0,1-3-1,3-3 0,-2-4 0,2-1-1,0-4 0,0-3-2,-2 0 0,-4-3-4,2 5-2,-12-12-8,8 6-16,-8-1-5,-11-2-1,-1 4 1</inkml:trace>
  <inkml:trace contextRef="#ctx0" brushRef="#br0" timeOffset="24815.4194">18431 7819 44,'0'0'33,"-19"-13"1,19 13-10,2-12-4,1 0-7,12 8-2,-6-6-3,12 6-2,1-4-1,8 3-1,1-2-1,0 5-1,2-1 0,3 0-2,2 2-1,-2 0-1,-1 4-2,-7-3-5,2 7-9,-6 0-20,-4-2 0,-3 2 0,-7-1 2</inkml:trace>
  <inkml:trace contextRef="#ctx0" brushRef="#br0" timeOffset="25255.4446">18949 7763 64,'3'-13'37,"-3"13"0,0 0-2,0 0-20,0 0-5,5 15-5,-1-1-2,0 3-2,1 5 1,1 2-1,-1 0 0,-1 2-1,-1 2 0,-2-3 0,1-4 0,-2-3 0,0-4-1,1-4 1,-1-10-1,0 0 1,0 0 0,5-15 0,-3-1 0,0-2 0,3-2 0,-1-4 0,2-1 2,2-1-2,4 4 2,0 1-1,2 2 1,1 2-1,0 3 0,0 3-1,-1 6-1,-1 2-1,-3 2-2,3 8-3,-13-7-6,23 7-25,-10 4-1,-5-1 1,2-1 0</inkml:trace>
  <inkml:trace contextRef="#ctx0" brushRef="#br0" timeOffset="25544.4611">19286 7801 57,'5'-10'37,"-5"10"0,4-11 0,-4 11-18,0 0-9,0 0-3,5 13-4,-4-3-2,-1 5 1,1 1-1,-3 3-1,1 0 1,-1 3 0,1 0-2,-2-1 1,2-4-1,1-1-2,-1-5-4,7-1-3,-6-10-17,0 0-11,0 0 1,13-22-1,-7 9 1</inkml:trace>
  <inkml:trace contextRef="#ctx0" brushRef="#br0" timeOffset="25732.4719">19273 7602 65,'0'0'35,"0"0"-1,-3-10-8,3 10-13,0 0-10,0 0-8,14 16-14,-6-6-14,-8-10-1,18 19-1,-18-19 1</inkml:trace>
  <inkml:trace contextRef="#ctx0" brushRef="#br0" timeOffset="26238.5008">19489 7720 38,'0'0'34,"6"-9"1,-6 9 0,10 3-15,-10-3-6,6 12-8,-4-2-2,1 8-2,-1 0-1,2 4 0,-2 2 0,1 2-1,-1 1 2,0-2-2,-1-3 1,2-1 0,1-6 0,1-2 0,-5-13 0,16 11 0,-6-17-1,1-2 1,3-4 0,0-5 0,2-3-1,-1-3 1,4-2 0,0 2 0,-1 3 0,-2-2 1,1 5-1,-4 5 1,-1 3-1,-1 5 1,-11 4-1,14 5 0,-9 4 0,0 7-1,-2 1 0,2 3 1,-1 2-1,-1 1 0,3 4 0,-2-1-1,0-1-1,-2-6-3,5 0-3,-6-10-12,-1-9-19,13 15 1,-13-15-2,16-6 3</inkml:trace>
  <inkml:trace contextRef="#ctx0" brushRef="#br0" timeOffset="26973.5428">20192 7838 38,'12'-10'33,"4"5"3,-16 5-1,9-15-15,-9 15-5,5-9-6,-5 9-2,0 0-3,-8-10 0,8 10-2,-17-11 0,5 8-1,-1 2 1,-3-1-2,1 4 1,-3 0-1,0 6 1,1 1 0,1 1-1,0 4 1,4-1-1,3 3 1,4 0-1,5 1 1,4-3 0,5-1-1,2 1 0,4 0 1,3-2-1,0-5 1,1-3-1,0-4 1,-1 0-1,1-4 1,0-4-1,-3-6 0,0-1 0,-1-3 0,-2 0 0,0-4 0,-3-2 0,-1 0 0,-2 4 0,-1 0 0,-2 0 1,-1 6-1,-1 2 0,-2 12 0,2-10 0,-2 10 0,0 0 0,6 17 0,-4-3 0,1 6 0,0 3 1,0 4-1,1 5 0,-1 2 0,-1 3 0,0 2 1,-1 0-1,-2 1 0,0 1 0,-3-1 0,-2-5 0,-3-1 0,-3-4 0,-1-4 0,-4-2 0,0-5 0,-3-7 1,0-5-1,2 1 0,-2-6 0,3-2-1,3-3 0,2-7-2,12 10-4,-16-12-22,16 12-11,-3-15 1,4 5-1,3 1 1</inkml:trace>
  <inkml:trace contextRef="#ctx0" brushRef="#br0" timeOffset="28170.6111">20542 7421 47,'0'0'33,"12"-4"-3,-12 4-6,0 0-3,15 2-4,-15-2-5,12 6-3,-12-6-2,20 20-2,-7-6 0,4 7-1,0 0-1,5 7 0,-2 4-1,2 8 0,-3 0 0,-5 2-1,-4 2 0,-2 1-1,-6 3 1,-7-3-2,-2-2 2,-3-5-2,-2-5 1,0-3-1,0-3 1,0-5-1,3-4 0,2-4 0,3-3-2,4-11 0,-6 15-2,6-15-2,0 0-11,0 0-22,0 0 1,10-2 0,-10 2 2</inkml:trace>
  <inkml:trace contextRef="#ctx0" brushRef="#br0" timeOffset="32455.8564">21087 8034 43,'0'0'30,"0"0"1,0 0-7,0 0-11,10 13-2,-10-13-1,1 26-2,-4-8-1,4 5-1,-5-1-2,1 4-2,-2-1-2,-5-5-4,6 0-21,-6-6-10,-5-7-1,3-3-1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58:47.6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15078 8691 13,'0'0'25,"0"0"-6,0 0-1,0 0 0,-11 11-3,11-11-3,-17 12-2,9-3-2,-6 1-1,1 4-2,-2-2-1,-2 8-1,-1 1-1,2 5 0,-1 0 0,3 6 0,-1 1-1,6 6 1,3 1 1,5 0-1,2-3 0,6 3 0,0-5 0,6-2 0,-3-7 0,8-5 0,-3-4-1,4-6 0,-5-1 1,4-6-1,-4-4-2,1 0 0,2-3-2,-7-3-4,5 2-15,-2 2-13,-4-8 0,1 6-2,-3-7 3</inkml:trace>
  <inkml:trace contextRef="#ctx0" brushRef="#br0" timeOffset="1088.0619">15377 8861 23,'0'0'27,"0"0"-2,0 0-4,0 0-3,0 0-3,0 0-3,-9-4-2,9 4-3,-3 11-2,2-1 0,-1 2-1,3 6-2,-3 4 0,2 2 0,-1 2-1,3 5 0,-1-2 0,3 0 0,-2-3 0,2-2-1,1-5 0,2-2 1,1-7-1,-8-10 1,18 8-1,-8-11 0,5-3 1,-3-5-1,2-5 1,-1-4-1,1-6 0,1-4 0,-2 0 1,2-2-1,-3 0 1,1 4-1,-3 2 1,0 4 0,0 7 0,-3 6 0,-7 9-1,14-6 1,-14 6-1,13 13 1,-6-1-1,-1 6 1,-1 1-1,2 4 1,-3 1-1,0 0 0,0 0 1,-1-3-1,-3-1 0,2-5 0,0-3 0,0-3 0,-2-9 0,0 0 0,10 5 1,-10-5-1,9-15 0,-4 3 0,3-3 1,1-4-1,3-3 0,0 0 0,3-2 0,0 1 0,2 3 1,1-2-1,-1 4 0,0 5 1,-2 5-1,-2 1 1,0 6-1,-2 6 0,0 3 1,-2 5-1,0 5 0,-2 2 1,-3 3-1,0 2 1,-3-1-1,0 2 0,0-3 0,-1-2 1,-2-2-2,1-3 1,0-1 1,1-5-1,0-10 0,-1 14-1,1-14 0,0 0-2,2 10-2,-2-10-7,0 0-26,15-8 1,-15 8-1,14-5 1</inkml:trace>
  <inkml:trace contextRef="#ctx0" brushRef="#br0" timeOffset="1497.0857">16177 9159 54,'10'0'37,"6"6"-1,-6-1 1,-10-5-22,22 21-5,-17-6-4,3 5-2,-4-1-1,-1 3-2,-4-1 0,-2-1-4,-2 1-2,-4-7-8,3-3-24,-3 2 0,-5-5-1,3-1 1</inkml:trace>
  <inkml:trace contextRef="#ctx0" brushRef="#br0" timeOffset="4162.2369">16844 8721 32,'0'0'23,"0"0"-3,-2-12-1,2 12-3,0 0-2,0 0-3,0 0-3,0 0-1,0 0-2,-5 18 0,2-1-2,2 5 0,-3 3 1,2 10-1,-2 5-1,1 3 0,0 0 0,0 3-1,2-5 0,2 1 0,-2-5 0,4-7 0,0-5-1,0-4 0,0-5 1,1-4-1,-4-12 0,6 14-1,-6-14-1,0 0-2,8 9-3,-8-9-5,0 0-8,0 0-14,7-10-1,-7 10 1,9-13 2</inkml:trace>
  <inkml:trace contextRef="#ctx0" brushRef="#br0" timeOffset="4691.2684">17016 9013 17,'0'0'30,"0"0"1,9 8 1,-10 1-12,-1 3-7,3 9-3,-2-1-4,1 5-1,-2-2-1,4 3 0,-2-4-2,2-1 0,0-4 0,2-4-1,3-3 0,-7-10 0,15 5 0,-3-7-1,-1-6 1,1-4-1,0-3 1,2-5-1,-1-4 0,2-4 0,1-2 0,-1-3 0,1 3 0,-1 4 0,2 0 0,-3 6 1,-2 7-1,0 7 1,-3 10 0,-1 6 0,-1 5 0,-1 4 0,-2 4 0,0 3 0,0 0 0,-2-2-1,1-3 1,1 0-1,0-5 0,1-1-1,2-4 0,-7-11-2,13 11-2,-13-11-4,21 1-12,-9-3-14,-3-7-1,5 0 0,-3-10 3</inkml:trace>
  <inkml:trace contextRef="#ctx0" brushRef="#br0" timeOffset="5019.2869">17544 8771 35,'1'-14'33,"-1"14"2,0 0-1,3 12-15,1 6-7,-4 0-2,5 7-5,-4 4-1,2 4-1,-4 3-2,1 2 0,-2-1 0,2-1-1,-1-5 0,3-1 1,1-5-1,4-3 0,3-7 0,5-2 1,1-7-1,3-4 0,5-1 0,-5-6-2,4 0-3,-5-7-4,2 5-13,-6-2-14,-10-5 1,-4 14-2,-5-22 3</inkml:trace>
  <inkml:trace contextRef="#ctx0" brushRef="#br0" timeOffset="5239.2996">17517 8984 23,'0'0'32,"-14"-11"2,14 11 1,9-5-15,-9 5-4,19-11-3,-10 3-4,7 6-4,-4-1-2,4 0-2,1-1-3,0 2-2,3 4-5,-2-5-14,-3 0-13,9 3 0,-3-5 1,4 2 1</inkml:trace>
  <inkml:trace contextRef="#ctx0" brushRef="#br0" timeOffset="5673.3245">18346 8795 40,'0'0'33,"0"0"2,0 0-1,-2 18-17,-7-7-5,2 9-5,-7 1-4,-1 5-1,-6 4 0,2 3-1,-4 0 0,0 0-1,3-3 1,2-4-1,0-2-1,6-5 1,3-6-2,9-13-2,-8 16-5,8-16-10,-6-11-16,6 11-1,-1-17 2,2 5-1</inkml:trace>
  <inkml:trace contextRef="#ctx0" brushRef="#br0" timeOffset="5954.3406">18042 8850 24,'10'3'33,"-10"-3"2,19 5 1,-2 6-13,-3-5-4,11 10-6,-4-1-4,7 6-3,-5-5-2,5 7-1,-1-2-1,0-2-1,-3 0 0,3-2-1,-4 0-1,-1-4-1,1 2-2,-7-7-2,4 4-7,-8-5-18,2-6-7,-4 1 0,-10-2 2</inkml:trace>
  <inkml:trace contextRef="#ctx0" brushRef="#br0" timeOffset="6328.362">18574 8639 39,'0'0'33,"14"-7"2,-14 7 0,0 0-16,10 19-8,-11-6-2,5 12-2,-5 2-2,3 9-1,3 1-1,-2 6 0,-1-2-2,1 3 1,3-1-1,-1-3-1,5-5 0,-3-4-1,2-4-2,-1-7-3,5-2-5,-13-18-19,13 12-7,-2-12-1,-11 0 1</inkml:trace>
  <inkml:trace contextRef="#ctx0" brushRef="#br0" timeOffset="6822.3902">18813 8886 60,'2'17'36,"4"7"-1,-5-1 0,-5 2-25,9 7-3,-6-4-3,4-1-1,-1-3-1,4-5-1,1-4-1,2-4 1,2-6 0,0-3-1,-2-5 1,4-2-1,-1-5 1,2-4-1,-1-4 0,0-4 0,-2-4 0,0 1-1,1 1 1,-4 0 0,-1 2 0,-1 5 1,-3 2-1,-3 15 1,7-9 0,-7 9 0,0 0 0,9 15 1,-4 0-1,-1 3 1,2 3-1,2 2 0,-4-1-1,3 1 1,-1-1-2,2-4 0,-3-3-1,1-6-3,1 2-6,-7-11-21,9-1-5,-9 1-1,14-17 1</inkml:trace>
  <inkml:trace contextRef="#ctx0" brushRef="#br0" timeOffset="7217.4128">19228 8608 57,'0'0'37,"13"1"0,-13-1 0,10 18-23,0 1-4,-5 2-3,3 9-3,-4 2-1,2 4-1,-2 1-1,-2 0 0,0 1-1,-2 3 1,-2-1-1,1-4 0,0-3 0,2-3 1,2-4-1,4-5 0,2-4 0,3-5 1,3-4-1,4-1 0,0-3 1,1-3-2,0-2 0,-4-3-1,1 1-3,-6-8-4,5 7-12,-8-5-18,-8-6 1,1 2-1,-7-7 3</inkml:trace>
  <inkml:trace contextRef="#ctx0" brushRef="#br0" timeOffset="7478.4278">19145 8882 49,'0'0'37,"11"-14"0,7 7 0,7 6-18,-5-7-6,10 8-3,-2-3-3,3 4-3,-1 0-1,-1 3-2,-4 0-1,-2-2-3,-2 3-4,-9-6-16,0 1-16,-1-1 0,-11 1-1,8-12 2</inkml:trace>
  <inkml:trace contextRef="#ctx0" brushRef="#br0" timeOffset="8401.4805">19943 8992 27,'0'0'30,"0"0"1,0 0-9,0 0-2,12-4-3,4 6-3,-3-9-3,13 8-2,0-6-1,12 5-2,0-4-2,8 4 0,4-1 0,2 1-2,1 0 0,0 1-1,-5-1 0,-2 0 0,-8 0-1,-4 0 1,-9 1-1,-7-2 0,-4 1-1,-14 0-1,0 0-1,0 0-3,0 0-10,0 0-23,-19-5 1,8 2-1,-5-4 2</inkml:trace>
  <inkml:trace contextRef="#ctx0" brushRef="#br0" timeOffset="9428.5393">20404 8849 25,'0'0'30,"0"0"2,0 0-11,0 0-2,0 0-2,0 0-5,0 0-2,0 0-1,0 0-2,11 7-2,-1-4 0,-10-3-1,18 6-1,-6-3 0,3 4 0,1-1-1,2 2 0,1 0 0,1 1-1,1 1 0,2 0 0,-4-2 0,1 2-1,-3-1 0,-3 0 1,-1-1-1,-3-2 1,-10-6-1,13 11 0,-13-11 1,0 0 0,0 0-1,0 0 0,0 0 1,4 9-1,-4-9 0,0 0 1,0 0-1,-11 4 0,11-4 0,-9 9 0,9-9 0,-15 14 0,6-4 0,-1 2 0,-4 2 0,0-1 0,-1 3-1,2 1 1,-1 1 1,2-3-1,1 0 0,0-2 0,3-2 0,2-2 0,6-9 0,-8 9 1,8-9-2,0 0 0,0 0-3,0 0-4,0 0-21,10-13-11,-7 3 2,3-1-3</inkml:trace>
  <inkml:trace contextRef="#ctx0" brushRef="#br0" timeOffset="10739.6143">21089 8707 49,'0'0'33,"0"0"2,6 16-1,-7-1-20,-3 3-4,3 9-3,-1 1-2,3 7-1,1 1-1,3 2-1,1 0 0,3-3-1,0-4-1,0-2-1,2-6-2,-4-6-2,3-2-4,-10-15-6,13 11-11,-13-11-10,0 0 0,8-9 1</inkml:trace>
  <inkml:trace contextRef="#ctx0" brushRef="#br0" timeOffset="11292.6459">21029 8798 42,'-1'-14'33,"-1"-4"2,3 4-10,13 6-6,-5-6-2,14 10-5,-3-5-3,12 7-2,0-3-2,6 7-2,-3 0 0,2 4-1,-5 1-1,-3 3 0,-6 3-2,-11 2 1,-8 4-1,-7-1 1,-6 3-1,-9 2 0,-5 0 0,-3-1 0,-3 1 0,1-3 1,3-3 0,2-2 0,5-4-1,7-5 2,11-6-1,0 0 1,18 2-1,6-6 1,4 1-1,7 0 1,1 1-1,0 4 1,-1 1-1,-3 3-1,-7 5 1,-5 0 0,-7 4-1,-8 0 1,-5 3-1,-7-1 1,-6 2 0,-5-2 0,-5-1-1,-3-1 2,0-4-2,-1-2 2,1-3-1,4-3 0,6-3-1,3-3 0,13 3-2,-7-13-3,16 9-4,-4-8-17,7-1-10,7 2 0,1-5 0,7 4 1</inkml:trace>
  <inkml:trace contextRef="#ctx0" brushRef="#br0" timeOffset="11708.6697">21726 8910 51,'-14'2'34,"-2"1"0,2 4-2,0 11-19,-6-5-3,10 9-3,-2-2-2,8 3 0,4-3-2,8 3 0,4-4 0,9-4 0,0-6-2,5-2 1,0-6-1,2-3 0,-2-6 0,0-2 0,-6-6-1,-3 1 1,-6-5 0,-3 0-1,-10-2 1,-3-1-1,-7 0 0,-5 3 0,-4 2 1,-4 5-2,-2 5 1,0 4-2,3 4 1,2 6-2,5 7-1,3-3-3,11 11-6,0-4-18,12-4-6,7 4-1,4-5 2</inkml:trace>
  <inkml:trace contextRef="#ctx0" brushRef="#br0" timeOffset="12121.6933">22172 8930 18,'0'0'29,"-12"3"3,-8 0 0,3 5-10,-2 10-9,-7-2-2,10 8-3,-4-1-1,11 2-1,5-4-2,10 1 0,5-5-2,9-2 1,3-5-1,4-4 0,2-8-1,1-1 0,-3-5 1,0-4-1,-5-4-1,-5-3 1,-4-4-1,-6 0 0,-6-3 0,-6-4-1,-6 1 0,-7 2 0,-3 3 1,-5 1-2,1 7 1,-4 3-1,3 10-1,-2 4-1,9 8-3,0-2-9,6 4-19,8 4-1,-1-4 1,12 5 0</inkml:trace>
  <inkml:trace contextRef="#ctx0" brushRef="#br0" timeOffset="12448.7121">22349 8575 46,'10'-13'32,"-7"2"1,-3 11-5,15 17-15,-15 3-3,6 12-1,-6 4-3,5 8-1,-4 4 0,1 7-2,-1-3 0,3 2-1,-1-3-1,2-4 0,3-6-1,2-7-1,4-5-2,-2-12-4,8-4-14,0-6-15,-8-12 0,4-2-1,-6-10 2</inkml:trace>
  <inkml:trace contextRef="#ctx0" brushRef="#br0" timeOffset="12903.7381">22597 8936 55,'20'2'36,"-5"-4"-1,5-3 0,4 4-20,-7-7-6,5 6-3,-2-5-3,3 0 0,-2-1-2,0-3 0,-3 1-1,-2-1 0,-5-3 1,0 0-1,-4 0 0,-6 1 0,-6-2 0,-4 1-1,-3 1 1,-4 3 0,-3 5-1,-6 3 1,-3 5 0,-2 5 0,0 7 1,0 5-1,2 4 1,4 4 1,5 2-1,8 1 1,8 0 0,9-1-1,3-2 1,10-3-1,4-5 0,3-2-1,2-6-1,0-6-3,2 0-3,-4-13-9,5-3-22,-3 2 0,-3-9-1,4 2 1</inkml:trace>
  <inkml:trace contextRef="#ctx0" brushRef="#br0" timeOffset="13410.767">23250 8824 30,'0'0'33,"-28"0"0,13 5 1,-5 2-16,-9-3-5,10 5-2,-7 0-4,7 7-2,0-4-1,7 6 1,3-2-2,5 3 0,3-2 0,5 2-1,2-3 0,5-4 0,2-1-1,3-2 0,1-6-1,5-4 0,-2-5 0,2-5 0,1-3 0,-3-2-1,-1-2 1,-5-4 0,0-4 0,-10 1-1,-2 1 1,-3 1 0,-4 3 1,-3 3-1,0 3 0,-3 9 1,-1 6 0,12-1 0,-14 23 0,8-4 0,4 5 0,3 5 0,-1 1 0,6 1-1,3 0 0,-1-3-2,3-3-2,1-10-3,6 3-6,-7-13-16,6-8-10,1-1-1,-3-10 2</inkml:trace>
  <inkml:trace contextRef="#ctx0" brushRef="#br0" timeOffset="13879.7939">23477 8741 40,'0'0'34,"5"19"2,-8-3-1,-1 2-15,5 10-7,-9-3-5,5 6-3,-2-4-2,4 3 0,-1-5-1,7-4-1,1-6 0,1-4 0,-7-11-1,22 11 1,-8-14-1,2-4 1,1-5-1,-2 0 0,1-3 0,1-7 0,-1-2 0,-3 1 0,-1-1 0,-1 2 0,-3 3 1,1 0 0,-2 5 0,-7 14 0,0 0 0,10 2 0,-3 8 1,-4 8-1,3 2 0,0 6 1,-4 1-2,6 2 1,0-2-1,-1-3 0,-3 1-3,3-10-1,2 1-7,-9-16-16,16 4-12,-16-4 0,13-14 0,-2 1 1</inkml:trace>
  <inkml:trace contextRef="#ctx0" brushRef="#br0" timeOffset="14347.8207">23828 8514 35,'10'8'34,"-10"-8"3,12 13-1,-1 1-14,-6-2-5,12 8-6,-3-2-3,5 8-2,-1-1-1,3 6-2,-1 0 0,1 2-1,-2 0-1,-7 2 0,-3 2-1,-3 0 1,-6 2-1,-8-2 0,-9-2-1,-9-2 0,-2-1 0,0-7 0,2-2-1,-2-7-1,5-1 0,9-7-1,14-8-2,0 0-7,0 0-26,18 4 2,-4-12-1,4 3 1</inkml:trace>
  <inkml:trace contextRef="#ctx0" brushRef="#br0" timeOffset="14936.8544">24382 9086 37,'57'3'36,"-57"-3"2,0 0 1,0 0-14,0 0-6,0 0-5,13 62-5,-13-62-2,0 54-3,0-54-2,4 65 0,-4-65-4,-11 56-2,11-56-9,0 0-27,0 0-1,-54 38-1,29-42 1</inkml:trace>
  <inkml:trace contextRef="#ctx0" brushRef="#br0" timeOffset="20035.146">14933 9677 26,'0'0'22,"0"0"-2,0 0-1,-12 0-4,12 0-2,-9 8-3,9-8-3,-14 13-1,5-6-1,0 4-1,-4 1-1,2 0 0,-2-1-1,-2 4 0,1 0-1,-1 2 1,2 0-1,1 4 0,2 2 1,3 5 0,-1 0 2,5 2-1,-2 1-1,5 2 0,0-1 1,3 1-1,-2-5 0,5 0 0,-1-4 0,2 1-1,1-5 1,4-3 0,-5-3-1,3-3 1,0-1-1,2-3 0,-12-7 0,18 8 0,-18-8-1,18 5 0,-18-5-1,17 1-2,-7 1-2,-10-2-7,15-11-25,-3 10 1,-12 1-2,13-14 2</inkml:trace>
  <inkml:trace contextRef="#ctx0" brushRef="#br0" timeOffset="20809.1901">15168 9909 7,'0'0'12,"0"0"1,0 0 0,0 0 2,0 0-1,0 0 2,0 0-2,0 0-1,0 0-1,9 16-3,-10-7 0,3 7-3,-3-3 0,3 5-2,-3-2 0,2 5-1,-1-4-1,1 1 0,1-2 0,-1-3-1,0-1 0,1-1 0,-2-11-1,5 11 1,-5-11 0,0 0 0,0 0-1,12-9 1,-7 0 0,2-3-1,0-1 1,2-2 0,0-2 0,2-2 0,0-1 0,3 3 0,-2-1 0,1 5 1,1 1-1,-2 3 1,1 5-2,-1 4 1,-1 2 0,0 7 0,-1 4 0,-2 1-1,0 3 2,0 1-2,-2 2 1,-2 1-1,-1-2 1,-1-1-1,-2-5 0,-2 0 1,-1-4-1,3-9 0,-7 13 0,7-13 0,0 0-3,0 0-2,0 0-7,0 0-22,0 0-3,0 0-1,10-8 1</inkml:trace>
  <inkml:trace contextRef="#ctx0" brushRef="#br0" timeOffset="21035.2032">15641 10112 30,'16'15'33,"-7"-6"1,3 7-1,-6 3-13,-3-5-8,2 6-2,-5-5-5,2 2-1,-3-2-2,0-2-2,-1 1-4,2-14-10,-9 11-20,9-11-1,-11 11 0,11-11 0</inkml:trace>
  <inkml:trace contextRef="#ctx0" brushRef="#br0" timeOffset="21919.2537">16488 9758 28,'2'-10'24,"-2"10"-1,1-9 0,-1 9-4,0 0-2,0 0-4,0 0-1,-3 13-1,4 6-4,-4 2-1,6 10-1,-5 2-1,5 5 0,-4 0-1,3 4-1,1-3 1,0 0-2,0-4 0,0-4-1,0-5 0,2-3 0,0-3-2,-1-6-1,2-1-2,-6-13-4,11 12-10,-11-12-15,10-6-3,-10 6 0,11-25 2</inkml:trace>
  <inkml:trace contextRef="#ctx0" brushRef="#br0" timeOffset="22420.2824">16721 9967 36,'13'12'33,"-13"-12"1,3 20-1,0 1-17,-5-4-3,6 3-3,-2-2-4,5 3-2,-1-5-1,4 1-1,-2-5 0,4-2-1,-3-3 0,3-3-1,0-5 1,0-5-1,-1-3 0,2-3 1,0-5-1,0-2 0,-1-4 0,0-4 0,-2-3-1,0 3 1,-2 1 1,1 3-1,-3 2 1,-1 4 0,-1 5-1,-4 12 1,0 0 0,14 13 0,-11 3 1,1 3-1,0 6 1,1 1-1,0 3 0,1 0 0,2-3 0,-3-2-1,1-4-1,-1-3 0,1-3-1,-6-14-3,15 14-4,-15-14-8,11-10-18,-11 10-3,15-20 0,-6 6 2</inkml:trace>
  <inkml:trace contextRef="#ctx0" brushRef="#br0" timeOffset="22779.3029">17214 9722 37,'6'-12'35,"-5"1"2,-1 11-2,0 0-9,0 0-13,0 20-4,-3-3-4,3 8-2,1 0-2,-1 6 1,-1 3 0,2 4-1,1-2 0,-1 0 0,2-2 0,-1-2 0,1-2 0,2-3 0,4-6 0,0-6-1,1-3 1,6-3 0,0-5-1,2-4 1,0-3-1,1-3-1,2 0-1,-4-4-2,4 2-3,-9-6-5,4 5-16,-4-1-10,-6-2 0,-6 12 0</inkml:trace>
  <inkml:trace contextRef="#ctx0" brushRef="#br0" timeOffset="23034.3174">17107 9933 60,'0'0'37,"0"0"0,17-13-6,0 13-14,-1-8-6,6 7-3,0-4-3,6 4-2,1-1-1,-1 0-3,1 1-2,-2-4-4,6 5-12,-4-2-20,-6-3 1,0 1-1,-5-5 2</inkml:trace>
  <inkml:trace contextRef="#ctx0" brushRef="#br0" timeOffset="23529.3458">17941 9934 54,'0'0'37,"0"0"0,10 8 0,0-6-17,-10-2-8,24-9-4,-8 2-2,11 5-2,0-1 0,5 2-1,2-1-1,4 2-1,0-2 0,3 3 0,-1-1 0,-3-1-1,-3 1 0,-5-1 0,-4 1-2,-6-1-1,-2 1-1,-17 0-4,17 1-7,-17-1-26,0 0 2,-5-12-2,5 12 4</inkml:trace>
  <inkml:trace contextRef="#ctx0" brushRef="#br0" timeOffset="23977.3714">18305 9806 57,'0'0'37,"0"0"0,0 0-2,0 0-15,0 0-9,16 13-4,-3-10-2,4 5-1,1-2-1,3 1-1,0 0-1,1-1 1,1 0-2,-3 1 1,-2 1 0,-5-1-1,1 0 0,-6 4 0,-4 3 1,-4-2-1,-3 2 0,-4 0-1,-3 1 1,-3 1 0,-1 2 0,-1-6 0,-2 1 0,0 1-1,1-2 1,5-2 0,1-1 0,10-9-1,-10 12-3,10-12-3,10 3-17,1-6-16,-1-5 1,2-2-1,1-8 1</inkml:trace>
  <inkml:trace contextRef="#ctx0" brushRef="#br0" timeOffset="24619.4082">18906 9690 21,'3'-13'32,"7"7"2,-7-6-1,-2 3-11,-1 9-6,0 0-3,0 0-5,0 17-1,0 6-1,-4 3-1,3 8-1,-1 5 0,2 6-1,1-2 1,1 2-1,1-5-1,1 0 0,1-5 0,0-2-1,2-10-1,-2-3 1,0-4-2,0-5-1,1-2-2,-6-9-1,12 6-5,-12-6-11,5-12-19,-5 12 2,13-21-2,-1 8 3</inkml:trace>
  <inkml:trace contextRef="#ctx0" brushRef="#br0" timeOffset="25100.4357">19170 9887 46,'0'0'34,"5"15"2,-5-2-1,-2 1-19,5 10-4,-5-2-4,7 3-1,-2-2-3,2 2 0,2-5-1,-1-3-1,0-4-1,1-4 1,-7-9-2,17 6 1,-8-8 0,1-5-1,0-6 0,2 0 0,0-4 1,0-3-1,-1-4-1,0 0 1,-1 0 0,0 3 0,0 3 0,-3 2 0,1 3 0,-8 13 0,14-2 1,-14 2-1,12 21 2,-6-6-1,-2 6 0,4 2 0,-2 2 1,1-1-1,-1-1 0,1 0-1,1-5 0,-2-2-1,4-4-1,-10-12-3,18 14-5,-18-14-13,13-13-17,-1 3 2,-5-5-2,4-3 2</inkml:trace>
  <inkml:trace contextRef="#ctx0" brushRef="#br0" timeOffset="25475.4571">19642 9657 59,'13'-16'38,"-13"16"-1,9-1 2,-9 1-22,0 18-7,0-1-3,3 9-3,-2 2-1,1 4-1,-1 1-1,0 1 0,1 0 1,-1 1-2,0-2 1,0-3 0,1-3-1,0-1 1,1-4-1,1-3 0,2-3 1,4-7-1,2-3 0,2-1 0,2-2 0,2-3 0,2-2 0,-1-1-2,1 0-2,-5-3-2,3 4-5,-11-7-14,-7 9-15,13-15 1,-13 5 0,0 10 2</inkml:trace>
  <inkml:trace contextRef="#ctx0" brushRef="#br0" timeOffset="25701.4701">19604 9945 48,'-11'-6'37,"11"6"-1,12-8 0,1-3-17,11 8-6,-3-7-4,7 5-3,0-1-3,2 2-1,1 0-2,-3 0-3,-2 3-3,-4-7-9,2 1-23,-1 2 0,-8-2 0,2 1 0</inkml:trace>
  <inkml:trace contextRef="#ctx0" brushRef="#br0" timeOffset="26557.5189">20191 9489 41,'0'0'36,"11"10"1,-11-10 1,17 9-16,2 10-6,-5-1-5,8 9-3,-1 2-2,5 9-2,-3 1-2,0 4 1,-5 3-2,-3 1 0,-6 1 0,-5 2-1,-10-5 1,-5-1-1,-6 1 1,-3-4-2,-1-3 2,-1-5-1,2-6 0,3-4 0,4-6-1,4-4-1,6 0-4,3-13-7,0 0-28,0 0 2,10-9-1,-10 9-1</inkml:trace>
  <inkml:trace contextRef="#ctx0" brushRef="#br0" timeOffset="31419.7971">20735 10115 57,'0'0'38,"10"3"0,-10-3 1,0 0-20,15 20-5,-12-11-3,4 10-5,-5-2-2,-1 7-3,-4 2-2,-4-5-5,2 7-16,-2-6-19,-8-5 1,-1-3-1,-1-4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03:55.72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14953 12680 12,'0'0'19,"0"0"-3,0 0 0,0 0-3,0 0 0,0 0-3,0 0-1,-10-4-1,10 4-2,-11 6-1,11-6-1,-14 12 0,4-5-1,1 3-1,-2 3 1,0 0-1,0 4-1,0 1 0,2 3 0,0 3 0,2 3-1,0 1 1,3 2-1,1 3 0,3-1 1,1 1 0,1 0-1,3 0 2,0-3-1,3 1 0,0-2 1,2-1 0,-1-5 0,4 0 0,-4-4 0,2-3-1,-1-1 2,0-3-2,-1-5-1,-9-7-3,18 12-3,-18-12-14,9-2-13,0 3 0,-9-1 0,11-11 0</inkml:trace>
  <inkml:trace contextRef="#ctx0" brushRef="#br0" timeOffset="567.0323">15292 12990 6,'-4'-9'26,"4"9"1,0 0 2,0 0-13,-9 17-3,9-17-3,-7 24-2,4-8-1,3 8-1,-3 1-2,4 5 1,-4 2-1,4 5-1,-2-1-1,2 2 0,-1-1 1,2 1-2,0-4 1,0 0-2,0-6 1,1-3-1,0-3-2,-2-6-1,2-1-7,-3-15-10,0 0-13,0 0-1,0 0 1,0-13 0</inkml:trace>
  <inkml:trace contextRef="#ctx0" brushRef="#br0" timeOffset="1089.0619">15230 13006 28,'8'-10'29,"-6"-9"2,6 2-10,-1 4-4,1-5-5,5 8-2,-2-3-3,4 3-2,-1-1 0,3 4-2,1 0 1,3 3-1,-1 2-1,3 3-1,-1 2 0,-1 5 0,1 2 0,-1 2-1,-5 5 1,-1 4-1,-5-1 0,-4 2 0,-4 0-1,-3-1 1,-4-1-1,-3 0 1,-5-4-1,-3-2 1,-2-4 0,-2-2 1,-1 0-1,-1-4 1,0-2 0,2-1 0,3-2 0,0 0 0,5-1 0,2 1 0,10 1-2,-9-2 1,9 2-3,0 0-2,14 7-8,-4-2-17,0-3-4,8 5-2,-3-6 2</inkml:trace>
  <inkml:trace contextRef="#ctx0" brushRef="#br0" timeOffset="1457.0827">15826 13087 37,'13'1'31,"-13"-1"3,14 4-2,-14-4-15,15 13-6,-4-1-3,-3-1-4,2 5-1,-4 3 0,-1 3-1,-3 0 0,-3 2-1,-4-1 0,-2 1-2,-4 0-1,-1-4-3,3 0-5,-4-7-13,2-4-12,11-9 0,-14 6 1,14-6 1</inkml:trace>
  <inkml:trace contextRef="#ctx0" brushRef="#br0" timeOffset="2758.1578">16459 12657 19,'0'0'25,"0"0"-5,0 0-2,0 0-1,2 11-3,-1 3-3,-2 4-1,3 7-1,-2 2-2,4 6-1,-3 3-1,3 4-1,-2 2-1,2-1 0,-1-2-2,0-2 0,-2-3 0,-1-5-1,2-5-1,-2-5-2,4-5-3,-4-14-3,5 17-6,-5-17-14,0 0-5,10 6 1,-10-6 2</inkml:trace>
  <inkml:trace contextRef="#ctx0" brushRef="#br0" timeOffset="3254.1861">16674 12890 31,'0'0'29,"7"18"1,-9-2-9,-2 2-8,5 5-1,-2-1-5,6 5-1,-3-3-2,3 3-1,-2-5 0,6-4-1,-3-3-1,2-3 0,-8-12 0,18 9 0,-9-12-1,2-4 1,2-5 0,-3-4-1,3-4 1,0-3-1,-2-5 2,2 1-1,-3 1 1,-1 2 0,-1 4 0,0 5 0,-3 4 0,-5 11 0,10-1 0,-10 1-1,10 20 0,-4-2 0,0 1-1,0 2 1,2 3-1,-1-1 1,0-2-1,-1 0-1,1-2-1,0-5 0,0 1-3,-7-15-3,11 13-8,-11-13-13,10-2-5,0-2-1,-5-11 1</inkml:trace>
  <inkml:trace contextRef="#ctx0" brushRef="#br0" timeOffset="3627.2075">17129 12711 25,'0'-14'31,"0"14"2,4-14 0,-4 14-12,0 0-6,5 13-5,-1 3-3,-4 1-2,4 8-2,-1 1 0,1 4-1,0 2-2,-1 2 1,-1 0 0,1-1-1,-1-3 0,1-3 0,1-1 0,0-6 0,2-2 0,1-6 0,-7-12 0,17 15 0,-7-12 0,1-2 1,1-2-1,0-1 0,1-2 0,0-1-2,4 2-1,-4-5-4,0 7-7,-13 1-14,14-10-7,-3 7-1,-11 3 1</inkml:trace>
  <inkml:trace contextRef="#ctx0" brushRef="#br0" timeOffset="3888.2224">17060 12902 31,'-12'-3'33,"12"3"2,13-9-1,-5 0-13,12 5-7,-2-5-4,8 6-4,-1 1-3,3 0-2,-3 2-2,-1-1-2,2 5-7,-5-2-19,-1-3-6,1 3-1,-8-8 1</inkml:trace>
  <inkml:trace contextRef="#ctx0" brushRef="#br0" timeOffset="4571.2615">17688 12975 35,'15'1'32,"-15"-1"2,21-8-7,-6 6-8,-1-5-6,11 7-3,-3-3-3,11 5-3,0-1-2,3 1 1,3 0-2,1 2 0,1-2 0,-2 1-1,-1-2 0,-5 1 0,-4-1 0,-5-1-2,-4 2-3,-9-6-9,-2-4-21,-9 8 0,5-10-1,-5 10 1</inkml:trace>
  <inkml:trace contextRef="#ctx0" brushRef="#br0" timeOffset="5253.3005">18104 12836 38,'0'0'33,"0"0"2,0 0 0,13 1-16,-13-1-5,0 0-6,12-13-2,-3 15-2,-9-2-1,19 3 0,-8 0-1,4 3-1,0 2 0,4 3 0,0-3 0,0 3 0,1-1-1,-1 1 0,0 2 1,-1-1-1,-1 0 0,-3-2 0,-2 3 0,-5-1 1,-2-3-1,-1 0 1,-4-9-1,-2 15 1,2-15-1,-14 13 0,3-7 1,-2 2-1,0 0 0,-2 0 0,0 1 0,-1 0 0,1-2-1,0-1 0,6 0-2,-1-2-3,10-4-12,-1 11-21,1-11 2,0 0-2,0 0 2</inkml:trace>
  <inkml:trace contextRef="#ctx0" brushRef="#br0" timeOffset="6013.344">18775 12656 14,'-4'-10'21,"4"10"1,0 0-2,0 0 1,0 0-4,0 0-1,-4 10-2,4-10-2,2 24-2,-2-5-2,5 8-2,-4 4-2,4 8 0,-2 1-2,3 5 1,-3-1-2,2 1 0,-1-4 0,0-2 0,0-6-1,-1-5 1,1-6-2,1-5 0,-1-3 0,-4-14-3,8 15-4,-8-15-9,0 0-17,14-12-2,-12 2-1,6-1 2</inkml:trace>
  <inkml:trace contextRef="#ctx0" brushRef="#br0" timeOffset="6555.375">18992 12934 43,'0'0'33,"13"21"2,-10-10 1,-2-1-19,7 10-4,-5-6-5,4 9-3,-2-6-2,4 4-1,-4-3 0,2-1-1,-2 0-1,1-4 1,-1-3-1,-5-10 0,8 15 0,-8-15 0,0 0 0,11-4 0,-5-5 0,2-4 0,-1-3 1,3-4-1,1-4 1,0-2 0,1-1 0,2 3 1,-2-1 0,0 2-1,-1 2 1,-1 7 0,-1 5-1,-9 9 0,15-3 0,-15 3 0,11 14-1,-3 1 1,-2 2 0,1 2-1,0 1 0,1 2 1,-1-1-1,0-1 0,-1 0 0,1-2 0,-2-2-1,-1-2 0,1-2-3,-5-12-1,6 18-6,-6-18-14,0 0-14,0 0 1,3-11-1,-3 11 2</inkml:trace>
  <inkml:trace contextRef="#ctx0" brushRef="#br0" timeOffset="6967.3985">19494 12691 33,'0'0'33,"0"0"2,12-7-1,-12 7-13,0 0-6,8 14-6,-6-5-3,3 8-2,-4 1-1,4 8 0,-2 0-1,-1 5 0,-1 0-1,0 2 1,-1 0-2,1 0 1,0-3-1,0-3 1,1-2-1,2-3 0,0-6 1,3-1 0,1-6-1,2-2 2,2-5-1,3-1-1,-1-3 1,3-1 0,2-1-1,0-2-1,2 2-1,-6-4-4,4 7-6,-10-4-17,-9 5-9,16-7 0,-16 7 0</inkml:trace>
  <inkml:trace contextRef="#ctx0" brushRef="#br0" timeOffset="7216.4128">19388 12934 53,'0'0'34,"18"-12"-2,-1 6-4,4 4-17,0-3-4,7 4-4,-1 0-1,4 2-4,2 1-5,-7-5-10,-1-2-16,5 6-1,-10-10 1,3 6 0</inkml:trace>
  <inkml:trace contextRef="#ctx0" brushRef="#br0" timeOffset="7651.4376">19888 12512 72,'11'2'39,"3"5"-1,0 4 2,-4 1-27,8 12-5,-3 1-2,6 9-3,0 5 0,3 6-1,-1 5 0,0 2 0,-2 1-1,-1 2 0,-6 0 0,-2-4 0,-8-6-1,-5-3 1,-5-6 0,-6-6-1,-1-6 0,-2-5-1,2-4-3,-5-9-7,18-6-29,-18 9-2,8-11 2,10 2-2</inkml:trace>
  <inkml:trace contextRef="#ctx0" brushRef="#br0" timeOffset="47586.7198">14915 15813 25,'-12'-2'18,"12"2"0,0 0-1,0 0 0,-11-6-1,11 6-3,0 0-2,-10-5-2,10 5-3,0 0 0,0 0-2,0 0 0,9 0 0,-9 0 0,21 0-2,-10-3 1,5 5-1,-2-4 0,3 5 0,-4-2-1,3 4 0,-4 1 0,-2 2-1,-1 5 0,-4 1 0,-2 3 1,-2 2-1,-1 1 0,-1 2 0,-3-2 0,0 3 0,-2-2 0,2-3 0,2 1 0,0-1 0,1-1 0,1-1 0,2-2 0,1-1 0,0-1 0,3 0 0,-6-12 1,11 17 0,-11-17 0,12 12 0,-12-12 0,12 12 0,-3-8 0,1-1 0,-10-3-1,19 6 1,-10-5 0,3 0-1,-3-3 1,2 2-1,-11 0 0,15-4 0,-15 4 1,13-8-1,-13 8 0,12-8 0,-12 8 1,0 0-1,11-8 0,-11 8 0,0 0 1,0 0-1,0 0 0,0 0 0,0 0 0,0 0 1,0 0-1,-11 11 0,11-11 0,-8 15 0,3-5 0,2 4 0,1 1 0,0 3 0,-1 1 0,2 3 0,0 0 0,1 1 1,0-2-1,2 1 1,1-1-1,-1-2 1,3 0-1,0-3 1,2 2-1,-1-4 0,-1 1 0,1-2 0,-2-1 0,2-3 1,-5 2-1,-1-11 0,1 18 1,-3-9-1,2-9 0,-11 15 0,2-9 1,-4 2-1,2-3 1,-6 2-1,1-4 1,-2 1 0,1 1 0,-1 0 0,3 0-1,0 0 0,3 0 0,12-5-3,-9 13-2,9-13-8,0 0-27,12 2 3,0-8-4,3-1 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07:35.86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14995 4745 14,'-13'-3'20,"13"3"0,0 0-2,0 0-1,-10-4-3,10 4-1,0 0-2,-13-4-2,13 4-1,-10 1-2,10-1-2,-11 2 0,11-2 0,-14 4-2,14-4 0,-15 10 0,15-10 1,-17 16-2,17-16 1,-17 17-1,7-4 0,2-1 0,0 0-1,-1 1 1,3 2-1,-1 0 0,1 1 1,2-1-1,1 0 1,2 0-1,4-1 0,1 1 1,2-3 0,0-1-1,2-1 1,3-1-1,1-1 1,0-1 0,-1-4 0,2-3-1,1 1 1,-1-4 0,2-4 1,-3 2-1,-1-2 0,0-1-1,0 0 1,-5-1 0,2-2 0,-4 0-1,0 1 0,0-3 1,-1-1-1,-2 0 1,0-3-1,-2 2 0,-2 2 0,0 0 0,-1-1 1,-2 2-1,-2 2 0,1 0 0,7 10 0,-14-13 0,14 13 0,-15-11-2,6 9-1,9 2-7,-18 7-27,7-7 1,0 3-1,-5-7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58:03.3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14579 4112 11,'0'0'11,"0"0"0,0 0 2,0 0-2,0 0 0,0 0 0,0 0 0,0 0-1,0 0 0,0 0-1,0 0-1,4 11-1,-1 2-1,-1 3 1,3 6-1,-4 1-2,5 9 0,-5 2 0,2 5-1,-2 0 0,2 0-1,-1-1-1,0 2 0,0-2 0,2-4 0,-2-1 1,1-2-1,2-2 0,0-3-1,-3-2 1,2-3 0,-1-3 0,0 0-1,0-5 0,-1-3 1,-2-10 0,2 16-1,-2-16 0,0 0 1,1 10-1,-1-10-1,0 0-3,0 0-1,0 0-7,-7-17-8,4 7-15,3 1 0,-5-10 1,6 3 1</inkml:trace>
  <inkml:trace contextRef="#ctx0" brushRef="#br0" timeOffset="581.0333">14549 4179 11,'6'-10'13,"-6"10"0,0 0 0,0 0 1,0 0-1,6-11 1,-6 11-2,0 0-1,8-11-1,-8 11 0,11-11-1,-11 11-1,21-11-1,-8 4-1,6 6 0,-2-3-2,3 3 0,0 0-1,3 4-1,0-1 0,2 1 0,-2-1 0,2-1 0,-1-1-1,1 2 1,-2-3-1,-2 0 0,-2-1 0,-2 1 0,-4 0-1,-3-1 1,-10 2-1,13-4 0,-13 4-2,0 0-3,0 0-6,0 0-12,0 0-13,0 0-1,0 0 0,0 0 2</inkml:trace>
  <inkml:trace contextRef="#ctx0" brushRef="#br0" timeOffset="1811.1036">14969 4132 16,'0'0'17,"7"-13"1,-7 13-1,0 0 1,0 0-2,0 0-3,2-11-1,-2 11-3,0 0-1,0 0-2,0 0-2,2 16 0,-2-16-2,1 18 0,-1-6 0,1 1 0,0 1-1,0-1 0,-1-2 1,2 1-1,-1-3-1,-1-9 0,2 13-1,-2-13-1,2 9-1,-2-9-1,0 0-3,-1 10-2,1-10-7,2 15-6,-2-15-11,3 20 2,-3-20 1</inkml:trace>
  <inkml:trace contextRef="#ctx0" brushRef="#br0" timeOffset="2380.1362">15294 4395 32,'-12'-5'31,"12"5"1,0 0-10,0 0-5,8-10-3,-8 10-5,11-6-3,-11 6-2,19-4 0,-7 3-3,2 3 0,0-1-1,3 1 1,-2 0-1,2-1-1,0 0 0,0 0-3,-3 1 0,-2-5-4,1 5-7,-13-2-8,0 0-9,13 3-2,-13-3 3</inkml:trace>
  <inkml:trace contextRef="#ctx0" brushRef="#br0" timeOffset="2668.1526">15266 4548 9,'0'0'28,"9"9"2,-9-9 1,0 0-15,20-1-1,-8 1-3,4 2-3,0-4-4,3 4-1,1-3-1,2 1-2,-2 0-3,0-2-4,5 1-12,-2 3-14,-6-6-1,4 4 1,-9-9 0</inkml:trace>
  <inkml:trace contextRef="#ctx0" brushRef="#br0" timeOffset="3648.2087">16354 3985 18,'-17'1'27,"7"1"-6,-4-2 1,1 1-4,-2 4-3,-2-2-4,0 3-2,0-3-1,1 7-2,0-4-1,2 7-1,1-4-1,3 7 1,3-1-2,3 4 0,1 0 0,4 2-1,2 1 1,2 3-1,1-4 0,3 2 0,-3-3-1,2-2 1,-2 0-1,0-1 1,-4 1-1,-1-4 1,-5 2-1,-3-3 0,0 2 0,-5-2 0,-3 0 0,-4-1 0,-1-3-1,-1 1 1,2-2 0,-1-3 1,1-1-1,5 0 0,3 0 0,11-4 1,-11 3-1,11-3 1,0 0-1,0 0 0,11 12 1,-11-12-1,17 17 0,-3-6 0,1 2 0,1 4 0,-2-1 0,1 2 0,-3 1 0,0 1 0,-5 0 0,-3 0 0,-4-1 1,-1 0-2,-5-1 2,2 1-1,-4-1 1,2-4-1,2-1 0,0 2 0,3-5 1,0 3 0,3-3 0,2-1 0,-4-9 0,17 16 0,-8-7 0,3 0 0,-1 0-1,4-1 0,0 1-3,-1-1-6,0-2-28,2 1 1,-16-7-2,20 6 2</inkml:trace>
  <inkml:trace contextRef="#ctx0" brushRef="#br0" timeOffset="6884.3938">15103 6594 21,'0'0'20,"0"0"-3,0 0-3,0 0-1,1-9-3,-1 9-2,0 0 0,0 0-1,0 0 0,12-5 0,-12 5 0,0 0-1,0 0 0,0 0-1,0 0 0,0 0-2,-7-10 0,7 10 0,0 0-1,0 0-1,-13 7 1,13-7-1,-15 16 1,8-3-1,-4 3 1,1 2 0,-3 2-1,3 5 1,-1 0 0,2 5 0,2 0-1,0 3 1,3-1-1,2 4 1,2-1 0,2-1 0,5-2-1,1-2 1,0-5-1,5-3 1,2-6 0,2-3-1,-2-5 0,3-1 0,-3-3-1,0-3 0,-1 0-2,-4-2-1,0 4-2,-10-3-5,14-2-22,-14 2-6,12-3 0,-12 3 1</inkml:trace>
  <inkml:trace contextRef="#ctx0" brushRef="#br0" timeOffset="7887.4512">15654 6459 28,'2'-11'30,"-2"11"2,0 0-6,0 0-9,4 17-1,-6-7-6,5 11-3,-2 0-1,2 7-1,-2 3-1,2 6-1,-3 0-1,2 0 0,0-1-1,-1-1 0,2-4 0,-1-2-1,0-4 1,-1-7-1,1-4 0,0-3 0,-2-11 0,0 0 0,0 0 0,0 0-1,8-11 1,-8 0-1,-2-3 0,-2-2-1,-1-1 1,-4 1-1,1 1 0,-5 0 1,-2 3-1,-2 1 1,0 2 0,-1 3 1,-1 3 0,-2 1 0,1 3 0,0 3 1,1 2 0,3 3 0,-1 3 0,5 3 1,3 0-1,5 5 0,2 1 0,7-2 1,1 1-1,7-2 1,2-5-1,3-1 1,2-2-1,5-3 1,-2-4-1,2-2-1,2-2 0,-2-4-1,4 3-3,-4-7-4,4 5-6,-9-6-13,2-2-10,2 1 1,-6-1 1</inkml:trace>
  <inkml:trace contextRef="#ctx0" brushRef="#br0" timeOffset="8459.4839">16130 6687 22,'1'-17'27,"-1"17"2,-8-12-10,-4 6-3,-1 4-3,-5 1-4,-2 7-2,-5-1 0,1 7-1,-2 2-1,2 6-1,1-3 0,3 8 1,3-4-2,10-1 0,2 1 0,10-1-2,5-5 1,8-2-1,3-2 0,4-5 0,3-5 0,0 0-1,0-6 1,-3-3-1,-4-3 1,-1-1-1,-4-5 0,-2 2 0,-5-3 1,-2-1-1,-1-3 0,-3 1 0,-3 0 0,-1 0 0,-2 3 0,-1 3 0,1 2-1,3 13 1,0 0 1,-12 1-1,11 12 1,0 5-1,0 3 1,2 5 0,0 3 0,2 2-1,2-2 0,2 0 0,0-2-1,1-6 0,3-1-4,-4-9-6,7-6-24,-1 0-1,-3-11 0,3-3 0</inkml:trace>
  <inkml:trace contextRef="#ctx0" brushRef="#br0" timeOffset="8841.5057">16418 6392 41,'0'0'33,"9"2"2,-9-2 0,9 12-18,-1 8-7,-6 2-4,5 7-1,-7 4-2,1 6-1,-1 1 0,-2 2-1,-1-1 0,0 1 0,0-5-1,2 1 0,2-5 1,2-4-1,4-6 0,1-1 0,5-9 0,2 0 1,2-6-1,3-6 0,-2-4-1,0-3-2,1 1-3,-7-10-7,2 2-19,-5 0-4,-10-7-1,0 7 2</inkml:trace>
  <inkml:trace contextRef="#ctx0" brushRef="#br0" timeOffset="9050.5177">16368 6678 41,'-16'-10'33,"16"10"2,-12-11-8,13 1-10,-1 10-4,21-13-5,-2 11-3,3 0-5,4 0-2,4 4-4,0-1-7,5 4-11,4 4-9,-11-6-2,5 4 2</inkml:trace>
  <inkml:trace contextRef="#ctx0" brushRef="#br0" timeOffset="9677.5536">16914 6616 28,'-13'2'29,"13"-2"-4,-17 7-2,2-3-5,1 7-4,-7-1-3,3 5-2,-4-3-2,5 6 0,-2-1-2,5 3-2,3-2 0,6 1 0,3-2-1,7 3 0,4-3 0,4-1-1,4-1 0,2-2 0,1-5-1,2-2 1,0-5 0,-1-5 0,0-6-1,0-2 1,-3-5-1,0-4 1,-4-2 0,-1-1-1,-4-3 0,-3 0 1,-4 0-1,-3 1 1,-2 3-1,-2 4 0,-2 4 0,-1 6 0,8 9 1,-15-2-1,8 11 1,3 7-1,0 2 1,3 4-1,2 2 1,1 2-1,1 1 1,4 0 0,1-2-1,2-4 0,1-2 0,1-4-2,6-3-1,-3-7-2,7 1-4,-6-9-5,6 4-7,-5-5-5,0-2-7,2 2-3,-5-2 2</inkml:trace>
  <inkml:trace contextRef="#ctx0" brushRef="#br0" timeOffset="9899.5662">17271 6825 25,'18'7'21,"-6"-6"-2,4 3 1,-3 2-3,-3 0-1,2 5-2,-12-11-1,20 22-2,-14-12-2,4 5-1,-6 0-3,1 3-1,-3-1-2,-1 1-1,-4 3-3,-4-8-4,3 7-16,-2-2-13,-8-10 1,6 4-2,-6-9 1</inkml:trace>
  <inkml:trace contextRef="#ctx0" brushRef="#br0" timeOffset="10592.6058">17688 6583 19,'4'-14'29,"8"6"1,-12 8-6,13-17-5,-13 17-1,12-14-5,-3 12-3,-9 2-2,11-2-1,-11 2-2,8 9-1,-6 0-1,2 10-1,-3 1 1,1 5 0,0 1-1,2 3 0,-4-1-1,1 2 1,1-3-1,0-7 0,1-3-1,-1-4-2,2-3-1,-4-10-4,0 0-9,12 0-21,-11-13 0,1 2-1,-6-10 2</inkml:trace>
  <inkml:trace contextRef="#ctx0" brushRef="#br0" timeOffset="10787.6171">17765 6360 45,'0'0'29,"0"0"0,11 0-2,-11 0-28,0 0-14,18 22-12,-18-22-3,14 22 2,-14-22-1</inkml:trace>
  <inkml:trace contextRef="#ctx0" brushRef="#br0" timeOffset="11347.6491">18024 6526 34,'0'0'34,"-5"12"2,5-12 0,-11 11-13,11 6-8,-5 0-5,6 5-3,-3 0-3,3 5-1,-1-2-1,4 0 0,3 0-1,0-2 0,3-6-1,-2-2 1,0-1-1,-8-14 1,17 14-1,-7-11 0,1-6 0,1-1 1,-1-4-1,4-6 0,-2-3 0,4-2-1,-1-3 1,2-4 0,-1 1-1,-2 1 1,0 0 0,-3 4 1,0 4-1,-1 2 0,-2 4 1,-9 10-1,14 0 1,-14 0 0,15 16 0,-7-1-1,-2 4 1,3 3-1,-1 4 1,-1 0 0,0 2-1,3 2 0,-3-5 0,-1-3 0,2-1-2,0-6 0,0-1-5,-8-14-4,16 4-26,-16-4-1,15-10-2,-5 0 3</inkml:trace>
  <inkml:trace contextRef="#ctx0" brushRef="#br0" timeOffset="11749.6721">18737 6254 55,'0'0'36,"14"-3"-1,-14 3 1,1 15-20,3 8-7,-6-1-3,7 8-1,-4 2-2,2 5-1,-3 3 0,1 0 0,0 2-1,-1 0 0,0 1 0,-1-5 0,1-2 0,2-2-1,1-6 0,3-1 0,1-8 1,5-6-1,2-4 0,4-1 0,-1-5 1,2-2-1,-2 0 0,1-5-2,0-1-1,-7-2-4,2 5-7,-13 2-24,11-17-1,-8 6 1,-6-4 1</inkml:trace>
  <inkml:trace contextRef="#ctx0" brushRef="#br0" timeOffset="11977.685">18618 6642 24,'9'-3'32,"1"-4"3,9 2-1,5 2-12,0-5-7,8 7-3,-3-6-6,3 4-2,0 1-5,-2-2-4,2 3-12,-6 2-18,-7-8 1,3 3-2,-9-8 2</inkml:trace>
  <inkml:trace contextRef="#ctx0" brushRef="#br0" timeOffset="12363.7072">19027 6194 61,'20'-5'37,"-11"6"-1,5 6 2,1 8-25,-7-2-3,9 13-4,-5 3-2,5 5 0,-3 3-3,4 4 1,-4 4-1,0 3 0,-3 2 0,-3-1-1,-3-2 1,-5 3-1,-5-2 0,-1-2 1,-2-6-2,-2-7 1,2-6 0,1-7 0,1-5-1,6-15 0,-5 12-2,5-12-3,0 0-11,0 0-22,5-11 1,-5 11-1,0-11 2</inkml:trace>
  <inkml:trace contextRef="#ctx0" brushRef="#br0" timeOffset="13087.7486">19604 6800 51,'9'5'37,"7"5"0,-7 2 1,-6 4-18,8 9-8,-11-2-4,4 7-2,-6-3-2,1 4-2,-5 0-3,-1-6-3,3 2-7,-7-1-27,0-10 0,3 3 0,-6-8-1</inkml:trace>
  <inkml:trace contextRef="#ctx0" brushRef="#br0" timeOffset="14824.848">15051 7689 7,'13'-2'21,"-13"2"0,0 0-1,0 0-1,0 0-2,0 0-2,0 0-1,0 0-3,0 0-3,0 0-2,-13-1-1,13 1-1,-11 3-1,11-3 0,-16 13-2,7-4 1,-2 4-1,-3 3 0,0 1 0,-2 3 0,1 4 1,0 2-2,0 0 1,2 5-1,1 1 1,4 1 0,3 0 0,2 2 0,3-2 0,3 2 1,2-2-1,1-2 1,2-3-1,2-3 0,-2-3 0,2-3 0,-2-2 0,3-5 0,-2-2 0,0-2 0,-9-8 0,17 7 0,-17-7-1,15 0-1,-15 0 0,12-4-3,-12 4-4,0 0-18,8-10-11,-8 10 0,0 0-1,5-12 3</inkml:trace>
  <inkml:trace contextRef="#ctx0" brushRef="#br0" timeOffset="18219.0421">15288 7825 10,'0'0'25,"5"-13"2,-5 13-8,0 0-2,0 0-4,8 14-3,-8-14-2,2 18-1,-2-6-1,4 4 0,-4 0-2,3 1-1,-1 3 0,-1 2-1,-1-3 0,0 1-1,0-3 0,-1 0-1,0 0 1,0-3-1,-2-3 1,2-2-1,1-9-1,-3 14 1,3-14 0,3 11 0,-3-11 0,0 0 0,0 0 0,10 0 1,-10 0-1,15-13 0,-5 2 1,0-4-1,7-3 1,1-3 1,2-3-2,3 1 2,-1-4 0,3 3 0,-2 0-1,1 6 1,-6 0 0,0 8-1,-5 3 1,0 4-1,-3 4-1,-10-1 0,15 16 0,-8-3 0,-1 5 1,-1-2-1,-1 5 0,0 3 0,-1-1 1,-1-2-1,-1-2 0,-1-2 0,1-2-1,-1-3 0,0-12-2,2 11-1,-2-11-7,0 0-6,0 0-12,16-5-4,-16 5-2,12-13 2</inkml:trace>
  <inkml:trace contextRef="#ctx0" brushRef="#br0" timeOffset="18929.0827">16033 7877 10,'2'-12'27,"-2"12"0,7-10-4,-7 10-5,-2-11-1,2 11-4,-13-7-2,-2 1-3,5 7-1,-5-3-1,0 6-1,-2 0-2,0 4 0,-1 0-1,2 5-1,-1 2 0,3 4 0,2 2 0,1 2-1,4-3 1,2 3-1,4-1 1,2-3 0,4-2 0,4-3-1,3-5 0,1-3 1,3-4-1,2-3 0,1-5 1,0-2-1,1-3 1,-3-4-1,-1-3 0,0 1 0,-4-2 0,-3 0 1,1 1-2,-3-2 2,-3-2-2,1 6 1,-1-1 1,-1 1-1,2 1 0,-3 4 0,-2 11 0,2-13 0,-2 13 1,0 0-1,0 0 0,-2 20 1,0-3-1,2 1 1,-1 5 0,-1 4 0,2 1 0,2 0-1,2-1 2,0-4-2,2-1 1,1-3-1,0-6 0,3-6 0,-1 1-2,-9-8-1,20 1-5,-20-1-8,15-18-22,-2 10 2,-4-7-1,5 3 2</inkml:trace>
  <inkml:trace contextRef="#ctx0" brushRef="#br0" timeOffset="19742.1289">16328 7821 24,'-1'-12'32,"1"12"2,0 0-1,-1-10-11,1 10-8,-2 12-3,3 2-4,-6 1-3,4 6-2,-1 4 1,1 3-1,-1-2 0,2 0-1,0-3 0,2 0-1,1-4 1,2-5-1,-5-14 0,9 13 1,-9-13-1,11 0 0,-11 0 0,13-15 0,-6-1-1,0-1 1,1-4-1,1-3 2,1 0-2,0-1 1,1 1-1,-2 2 2,0 5 0,1 1 0,-2 3-1,0 4 1,-8 9 0,12-9 0,-12 9 0,12 6 0,-12-6 0,10 22-1,-4-5 1,0 1-1,-2 2 1,-1 4-1,0-1 1,-1 0-1,0-2 1,-1-3-1,-1-2 0,2-3 0,-1-2 0,-1-11 0,0 0 0,0 0 0,12-4 0,-8-8 0,1-2 0,2-5 1,0-1-2,4-2 1,-1 0 0,2-1 1,3 2-2,-1 3 1,4 2 1,-3 1-1,1 5 1,-2 0-1,0 6 1,0 3-1,0 4 0,-3 6 0,-2 2 1,-1 3-1,-2 3 0,-1 3 0,-2 2 0,-2 0 1,-2 0-1,0-3 0,0-1 0,0-1-1,-1-3 1,0-4-3,2-10-1,-1 13-5,1-13-18,0 0-10,0 0-1,9 1 1</inkml:trace>
  <inkml:trace contextRef="#ctx0" brushRef="#br0" timeOffset="20499.1724">17007 7918 17,'0'0'30,"13"-5"1,-13 5 2,14-12-14,-3 12-4,-2-5-5,5 5-3,-5-4-2,4 4 0,-3-2-1,3 1-1,-1-2 0,3 0-1,-3-1 0,2-1-1,-2 0 1,1 0-1,-2-1 0,0 0-1,-11 6 1,15-16 0,-15 16-1,8-17 1,-6 5-1,-3 3 1,-2-1-1,-1-1 1,-2 2-1,-4 0 0,-2 1 1,0 3-1,-3 4 0,0 0 0,-2 2 0,-1 3 0,0 3 0,0 1 0,1 3 0,0 2 0,2-1 0,0 4 0,2 2 0,3 0 1,1 0-1,4 3 0,1 2 1,4 2 0,0-2 1,5 0-1,1-4 1,4 1-1,0-2 2,7-4-1,-1-5 0,5-2 1,-1-5-2,4 0 1,-1-4 0,1-1-1,0-4-1,-2-1-1,0 2-2,-6-5-4,5 8-13,-4-5-19,-8 1-1,0 4 0,-9 3 1</inkml:trace>
  <inkml:trace contextRef="#ctx0" brushRef="#br0" timeOffset="20782.1887">17522 8022 44,'13'-3'31,"6"6"2,-8-1-1,-2-1-22,5 9-2,-14-10-1,18 18 0,-14-5-2,0 3-1,-5 2-1,-2 2 0,-5 1-2,-2 0 0,0 0-4,-4-5-5,6-3-24,-1 2-3,0-11-1,9-4 1</inkml:trace>
  <inkml:trace contextRef="#ctx0" brushRef="#br0" timeOffset="22904.3101">17792 6282 5,'0'0'8,"0"0"2,0 0 0,0 0 0,0 0 0,6-12-1,-6 12 0,0 0 1,0 0 1,0 0-2,3-9 0,-3 9-1,0 0 0,0 0-1,0 0-1,0 0 0,0 0-1,0 0 0,0 0 0,5 9-1,-5-9-1,0 0 2,3 10-3,-3-10 1,0 0-1,3 13 0,-3-13 0,-1 19-1,-1-8 1,1-1-1,-1 3 1,0 1-1,-1-1 0,1 2 0,1 1 0,1-4 0,-1 1-1,1 0 1,0 0-1,0-1 1,0 0-1,0-3 0,-2 1 1,1 1-1,-1-2 0,2-9 1,-4 16-1,4-16 0,-3 18 1,3-8-1,0-10 0,1 16 1,-1-16-1,1 19 0,-1-8 1,0-11 0,1 18-1,-1-8 0,0 1 1,-1-1-1,1 0 1,-1 0-1,1-10 1,-1 16-1,2-7 1,-1-9 0,-1 16-1,1-7 0,-2 1 0,2 0 0,0 0 0,0 0 0,0-10 0,1 17 0,-1-17 0,3 14 0,-3-14 0,2 9 0,-2-9 1,0 0-1,0 9 0,0-9 0,0 0 0,0 0 0,0 0 1,0 0-1,0 0 0,0 0 0,0 0 0,0 0 1,0 0-1,0 0-1,0 0 0,0 0-1,0 0-2,0 0-3,3 10-12,-3-10-18,11-3 0,-11 3-1,14-10 2</inkml:trace>
  <inkml:trace contextRef="#ctx0" brushRef="#br0" timeOffset="24048.3754">18204 7582 19,'10'-1'23,"-10"1"-1,11-5-1,-11 5-3,10 0-2,-10 0-1,0 0-4,0 0-2,0 0-2,0 0-1,0 0-1,-16-9-2,4 5 0,-1 5-2,-2 0 1,-2 1-1,-5 1 0,1 2-1,-1-2 0,-1 4 1,3 2-1,-1-2 1,4 0-1,2 4 0,6 0 1,0 0 0,3 2-1,6 1 1,3 0 0,5 2 1,-2-2-1,7 0 1,3-2-1,1 2 1,2-1 0,2-1-1,-2-1 0,3 1 0,0-1 0,-3 2-1,-3 0 1,-1 0 0,-3-1-1,-3 4 0,-4 1 0,-3 1 0,-4 0 1,-3 0-1,-3-1 0,-4 1-1,-2-1 2,-4-5-1,-4-3 0,2 0-1,-1-5 1,-1-2 1,2-2-1,0-3 0,4-4 0,1 1 1,6-2-1,1-2 0,4-3 0,2 2-1,4 2-1,4-2 0,3 4-3,-3-4-4,15 5-13,-1 4-16,-2-2 2,8 3-2,-3-3 3</inkml:trace>
  <inkml:trace contextRef="#ctx0" brushRef="#br0" timeOffset="24534.4033">18483 7503 47,'9'9'33,"-9"-9"2,5 18-1,-1 1-20,-7-1-3,6 10-4,-4 2-3,1 6 0,-3 0-1,2 4-1,-3-1 0,2 2 0,0-3-1,0 0 0,1-4 1,2-2-2,3-3 2,3-2-2,2-5 2,5-2-2,1-5 2,4-6 0,1-3-1,3-3 0,-2-4 0,2-1-1,0-4 0,0-3-2,-2 0 0,-4-3-4,2 5-2,-12-12-8,8 6-16,-8-1-5,-11-2-1,-1 4 1</inkml:trace>
  <inkml:trace contextRef="#ctx0" brushRef="#br0" timeOffset="24815.4194">18431 7819 44,'0'0'33,"-19"-13"1,19 13-10,2-12-4,1 0-7,12 8-2,-6-6-3,12 6-2,1-4-1,8 3-1,1-2-1,0 5-1,2-1 0,3 0-2,2 2-1,-2 0-1,-1 4-2,-7-3-5,2 7-9,-6 0-20,-4-2 0,-3 2 0,-7-1 2</inkml:trace>
  <inkml:trace contextRef="#ctx0" brushRef="#br0" timeOffset="25255.4446">18949 7763 64,'3'-13'37,"-3"13"0,0 0-2,0 0-20,0 0-5,5 15-5,-1-1-2,0 3-2,1 5 1,1 2-1,-1 0 0,-1 2-1,-1 2 0,-2-3 0,1-4 0,-2-3 0,0-4-1,1-4 1,-1-10-1,0 0 1,0 0 0,5-15 0,-3-1 0,0-2 0,3-2 0,-1-4 0,2-1 2,2-1-2,4 4 2,0 1-1,2 2 1,1 2-1,0 3 0,0 3-1,-1 6-1,-1 2-1,-3 2-2,3 8-3,-13-7-6,23 7-25,-10 4-1,-5-1 1,2-1 0</inkml:trace>
  <inkml:trace contextRef="#ctx0" brushRef="#br0" timeOffset="25544.4611">19286 7801 57,'5'-10'37,"-5"10"0,4-11 0,-4 11-18,0 0-9,0 0-3,5 13-4,-4-3-2,-1 5 1,1 1-1,-3 3-1,1 0 1,-1 3 0,1 0-2,-2-1 1,2-4-1,1-1-2,-1-5-4,7-1-3,-6-10-17,0 0-11,0 0 1,13-22-1,-7 9 1</inkml:trace>
  <inkml:trace contextRef="#ctx0" brushRef="#br0" timeOffset="25732.4719">19273 7602 65,'0'0'35,"0"0"-1,-3-10-8,3 10-13,0 0-10,0 0-8,14 16-14,-6-6-14,-8-10-1,18 19-1,-18-19 1</inkml:trace>
  <inkml:trace contextRef="#ctx0" brushRef="#br0" timeOffset="26238.5008">19489 7720 38,'0'0'34,"6"-9"1,-6 9 0,10 3-15,-10-3-6,6 12-8,-4-2-2,1 8-2,-1 0-1,2 4 0,-2 2 0,1 2-1,-1 1 2,0-2-2,-1-3 1,2-1 0,1-6 0,1-2 0,-5-13 0,16 11 0,-6-17-1,1-2 1,3-4 0,0-5 0,2-3-1,-1-3 1,4-2 0,0 2 0,-1 3 0,-2-2 1,1 5-1,-4 5 1,-1 3-1,-1 5 1,-11 4-1,14 5 0,-9 4 0,0 7-1,-2 1 0,2 3 1,-1 2-1,-1 1 0,3 4 0,-2-1-1,0-1-1,-2-6-3,5 0-3,-6-10-12,-1-9-19,13 15 1,-13-15-2,16-6 3</inkml:trace>
  <inkml:trace contextRef="#ctx0" brushRef="#br0" timeOffset="26973.5428">20192 7838 38,'12'-10'33,"4"5"3,-16 5-1,9-15-15,-9 15-5,5-9-6,-5 9-2,0 0-3,-8-10 0,8 10-2,-17-11 0,5 8-1,-1 2 1,-3-1-2,1 4 1,-3 0-1,0 6 1,1 1 0,1 1-1,0 4 1,4-1-1,3 3 1,4 0-1,5 1 1,4-3 0,5-1-1,2 1 0,4 0 1,3-2-1,0-5 1,1-3-1,0-4 1,-1 0-1,1-4 1,0-4-1,-3-6 0,0-1 0,-1-3 0,-2 0 0,0-4 0,-3-2 0,-1 0 0,-2 4 0,-1 0 0,-2 0 1,-1 6-1,-1 2 0,-2 12 0,2-10 0,-2 10 0,0 0 0,6 17 0,-4-3 0,1 6 0,0 3 1,0 4-1,1 5 0,-1 2 0,-1 3 0,0 2 1,-1 0-1,-2 1 0,0 1 0,-3-1 0,-2-5 0,-3-1 0,-3-4 0,-1-4 0,-4-2 0,0-5 0,-3-7 1,0-5-1,2 1 0,-2-6 0,3-2-1,3-3 0,2-7-2,12 10-4,-16-12-22,16 12-11,-3-15 1,4 5-1,3 1 1</inkml:trace>
  <inkml:trace contextRef="#ctx0" brushRef="#br0" timeOffset="28170.6111">20542 7421 47,'0'0'33,"12"-4"-3,-12 4-6,0 0-3,15 2-4,-15-2-5,12 6-3,-12-6-2,20 20-2,-7-6 0,4 7-1,0 0-1,5 7 0,-2 4-1,2 8 0,-3 0 0,-5 2-1,-4 2 0,-2 1-1,-6 3 1,-7-3-2,-2-2 2,-3-5-2,-2-5 1,0-3-1,0-3 1,0-5-1,3-4 0,2-4 0,3-3-2,4-11 0,-6 15-2,6-15-2,0 0-11,0 0-22,0 0 1,10-2 0,-10 2 2</inkml:trace>
  <inkml:trace contextRef="#ctx0" brushRef="#br0" timeOffset="32455.8564">21087 8034 43,'0'0'30,"0"0"1,0 0-7,0 0-11,10 13-2,-10-13-1,1 26-2,-4-8-1,4 5-1,-5-1-2,1 4-2,-2-1-2,-5-5-4,6 0-21,-6-6-10,-5-7-1,3-3-1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58:47.6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15078 8691 13,'0'0'25,"0"0"-6,0 0-1,0 0 0,-11 11-3,11-11-3,-17 12-2,9-3-2,-6 1-1,1 4-2,-2-2-1,-2 8-1,-1 1-1,2 5 0,-1 0 0,3 6 0,-1 1-1,6 6 1,3 1 1,5 0-1,2-3 0,6 3 0,0-5 0,6-2 0,-3-7 0,8-5 0,-3-4-1,4-6 0,-5-1 1,4-6-1,-4-4-2,1 0 0,2-3-2,-7-3-4,5 2-15,-2 2-13,-4-8 0,1 6-2,-3-7 3</inkml:trace>
  <inkml:trace contextRef="#ctx0" brushRef="#br0" timeOffset="1088.0619">15377 8861 23,'0'0'27,"0"0"-2,0 0-4,0 0-3,0 0-3,0 0-3,-9-4-2,9 4-3,-3 11-2,2-1 0,-1 2-1,3 6-2,-3 4 0,2 2 0,-1 2-1,3 5 0,-1-2 0,3 0 0,-2-3 0,2-2-1,1-5 0,2-2 1,1-7-1,-8-10 1,18 8-1,-8-11 0,5-3 1,-3-5-1,2-5 1,-1-4-1,1-6 0,1-4 0,-2 0 1,2-2-1,-3 0 1,1 4-1,-3 2 1,0 4 0,0 7 0,-3 6 0,-7 9-1,14-6 1,-14 6-1,13 13 1,-6-1-1,-1 6 1,-1 1-1,2 4 1,-3 1-1,0 0 0,0 0 1,-1-3-1,-3-1 0,2-5 0,0-3 0,0-3 0,-2-9 0,0 0 0,10 5 1,-10-5-1,9-15 0,-4 3 0,3-3 1,1-4-1,3-3 0,0 0 0,3-2 0,0 1 0,2 3 1,1-2-1,-1 4 0,0 5 1,-2 5-1,-2 1 1,0 6-1,-2 6 0,0 3 1,-2 5-1,0 5 0,-2 2 1,-3 3-1,0 2 1,-3-1-1,0 2 0,0-3 0,-1-2 1,-2-2-2,1-3 1,0-1 1,1-5-1,0-10 0,-1 14-1,1-14 0,0 0-2,2 10-2,-2-10-7,0 0-26,15-8 1,-15 8-1,14-5 1</inkml:trace>
  <inkml:trace contextRef="#ctx0" brushRef="#br0" timeOffset="1497.0857">16177 9159 54,'10'0'37,"6"6"-1,-6-1 1,-10-5-22,22 21-5,-17-6-4,3 5-2,-4-1-1,-1 3-2,-4-1 0,-2-1-4,-2 1-2,-4-7-8,3-3-24,-3 2 0,-5-5-1,3-1 1</inkml:trace>
  <inkml:trace contextRef="#ctx0" brushRef="#br0" timeOffset="4162.2369">16844 8721 32,'0'0'23,"0"0"-3,-2-12-1,2 12-3,0 0-2,0 0-3,0 0-3,0 0-1,0 0-2,-5 18 0,2-1-2,2 5 0,-3 3 1,2 10-1,-2 5-1,1 3 0,0 0 0,0 3-1,2-5 0,2 1 0,-2-5 0,4-7 0,0-5-1,0-4 0,0-5 1,1-4-1,-4-12 0,6 14-1,-6-14-1,0 0-2,8 9-3,-8-9-5,0 0-8,0 0-14,7-10-1,-7 10 1,9-13 2</inkml:trace>
  <inkml:trace contextRef="#ctx0" brushRef="#br0" timeOffset="4691.2684">17016 9013 17,'0'0'30,"0"0"1,9 8 1,-10 1-12,-1 3-7,3 9-3,-2-1-4,1 5-1,-2-2-1,4 3 0,-2-4-2,2-1 0,0-4 0,2-4-1,3-3 0,-7-10 0,15 5 0,-3-7-1,-1-6 1,1-4-1,0-3 1,2-5-1,-1-4 0,2-4 0,1-2 0,-1-3 0,1 3 0,-1 4 0,2 0 0,-3 6 1,-2 7-1,0 7 1,-3 10 0,-1 6 0,-1 5 0,-1 4 0,-2 4 0,0 3 0,0 0 0,-2-2-1,1-3 1,1 0-1,0-5 0,1-1-1,2-4 0,-7-11-2,13 11-2,-13-11-4,21 1-12,-9-3-14,-3-7-1,5 0 0,-3-10 3</inkml:trace>
  <inkml:trace contextRef="#ctx0" brushRef="#br0" timeOffset="5019.2869">17544 8771 35,'1'-14'33,"-1"14"2,0 0-1,3 12-15,1 6-7,-4 0-2,5 7-5,-4 4-1,2 4-1,-4 3-2,1 2 0,-2-1 0,2-1-1,-1-5 0,3-1 1,1-5-1,4-3 0,3-7 0,5-2 1,1-7-1,3-4 0,5-1 0,-5-6-2,4 0-3,-5-7-4,2 5-13,-6-2-14,-10-5 1,-4 14-2,-5-22 3</inkml:trace>
  <inkml:trace contextRef="#ctx0" brushRef="#br0" timeOffset="5239.2996">17517 8984 23,'0'0'32,"-14"-11"2,14 11 1,9-5-15,-9 5-4,19-11-3,-10 3-4,7 6-4,-4-1-2,4 0-2,1-1-3,0 2-2,3 4-5,-2-5-14,-3 0-13,9 3 0,-3-5 1,4 2 1</inkml:trace>
  <inkml:trace contextRef="#ctx0" brushRef="#br0" timeOffset="5673.3245">18346 8795 40,'0'0'33,"0"0"2,0 0-1,-2 18-17,-7-7-5,2 9-5,-7 1-4,-1 5-1,-6 4 0,2 3-1,-4 0 0,0 0-1,3-3 1,2-4-1,0-2-1,6-5 1,3-6-2,9-13-2,-8 16-5,8-16-10,-6-11-16,6 11-1,-1-17 2,2 5-1</inkml:trace>
  <inkml:trace contextRef="#ctx0" brushRef="#br0" timeOffset="5954.3406">18042 8850 24,'10'3'33,"-10"-3"2,19 5 1,-2 6-13,-3-5-4,11 10-6,-4-1-4,7 6-3,-5-5-2,5 7-1,-1-2-1,0-2-1,-3 0 0,3-2-1,-4 0-1,-1-4-1,1 2-2,-7-7-2,4 4-7,-8-5-18,2-6-7,-4 1 0,-10-2 2</inkml:trace>
  <inkml:trace contextRef="#ctx0" brushRef="#br0" timeOffset="6328.362">18574 8639 39,'0'0'33,"14"-7"2,-14 7 0,0 0-16,10 19-8,-11-6-2,5 12-2,-5 2-2,3 9-1,3 1-1,-2 6 0,-1-2-2,1 3 1,3-1-1,-1-3-1,5-5 0,-3-4-1,2-4-2,-1-7-3,5-2-5,-13-18-19,13 12-7,-2-12-1,-11 0 1</inkml:trace>
  <inkml:trace contextRef="#ctx0" brushRef="#br0" timeOffset="6822.3902">18813 8886 60,'2'17'36,"4"7"-1,-5-1 0,-5 2-25,9 7-3,-6-4-3,4-1-1,-1-3-1,4-5-1,1-4-1,2-4 1,2-6 0,0-3-1,-2-5 1,4-2-1,-1-5 1,2-4-1,-1-4 0,0-4 0,-2-4 0,0 1-1,1 1 1,-4 0 0,-1 2 0,-1 5 1,-3 2-1,-3 15 1,7-9 0,-7 9 0,0 0 0,9 15 1,-4 0-1,-1 3 1,2 3-1,2 2 0,-4-1-1,3 1 1,-1-1-2,2-4 0,-3-3-1,1-6-3,1 2-6,-7-11-21,9-1-5,-9 1-1,14-17 1</inkml:trace>
  <inkml:trace contextRef="#ctx0" brushRef="#br0" timeOffset="7217.4128">19228 8608 57,'0'0'37,"13"1"0,-13-1 0,10 18-23,0 1-4,-5 2-3,3 9-3,-4 2-1,2 4-1,-2 1-1,-2 0 0,0 1-1,-2 3 1,-2-1-1,1-4 0,0-3 0,2-3 1,2-4-1,4-5 0,2-4 0,3-5 1,3-4-1,4-1 0,0-3 1,1-3-2,0-2 0,-4-3-1,1 1-3,-6-8-4,5 7-12,-8-5-18,-8-6 1,1 2-1,-7-7 3</inkml:trace>
  <inkml:trace contextRef="#ctx0" brushRef="#br0" timeOffset="7478.4278">19145 8882 49,'0'0'37,"11"-14"0,7 7 0,7 6-18,-5-7-6,10 8-3,-2-3-3,3 4-3,-1 0-1,-1 3-2,-4 0-1,-2-2-3,-2 3-4,-9-6-16,0 1-16,-1-1 0,-11 1-1,8-12 2</inkml:trace>
  <inkml:trace contextRef="#ctx0" brushRef="#br0" timeOffset="8401.4805">19943 8992 27,'0'0'30,"0"0"1,0 0-9,0 0-2,12-4-3,4 6-3,-3-9-3,13 8-2,0-6-1,12 5-2,0-4-2,8 4 0,4-1 0,2 1-2,1 0 0,0 1-1,-5-1 0,-2 0 0,-8 0-1,-4 0 1,-9 1-1,-7-2 0,-4 1-1,-14 0-1,0 0-1,0 0-3,0 0-10,0 0-23,-19-5 1,8 2-1,-5-4 2</inkml:trace>
  <inkml:trace contextRef="#ctx0" brushRef="#br0" timeOffset="9428.5393">20404 8849 25,'0'0'30,"0"0"2,0 0-11,0 0-2,0 0-2,0 0-5,0 0-2,0 0-1,0 0-2,11 7-2,-1-4 0,-10-3-1,18 6-1,-6-3 0,3 4 0,1-1-1,2 2 0,1 0 0,1 1-1,1 1 0,2 0 0,-4-2 0,1 2-1,-3-1 0,-3 0 1,-1-1-1,-3-2 1,-10-6-1,13 11 0,-13-11 1,0 0 0,0 0-1,0 0 0,0 0 1,4 9-1,-4-9 0,0 0 1,0 0-1,-11 4 0,11-4 0,-9 9 0,9-9 0,-15 14 0,6-4 0,-1 2 0,-4 2 0,0-1 0,-1 3-1,2 1 1,-1 1 1,2-3-1,1 0 0,0-2 0,3-2 0,2-2 0,6-9 0,-8 9 1,8-9-2,0 0 0,0 0-3,0 0-4,0 0-21,10-13-11,-7 3 2,3-1-3</inkml:trace>
  <inkml:trace contextRef="#ctx0" brushRef="#br0" timeOffset="10739.6143">21089 8707 49,'0'0'33,"0"0"2,6 16-1,-7-1-20,-3 3-4,3 9-3,-1 1-2,3 7-1,1 1-1,3 2-1,1 0 0,3-3-1,0-4-1,0-2-1,2-6-2,-4-6-2,3-2-4,-10-15-6,13 11-11,-13-11-10,0 0 0,8-9 1</inkml:trace>
  <inkml:trace contextRef="#ctx0" brushRef="#br0" timeOffset="11292.6459">21029 8798 42,'-1'-14'33,"-1"-4"2,3 4-10,13 6-6,-5-6-2,14 10-5,-3-5-3,12 7-2,0-3-2,6 7-2,-3 0 0,2 4-1,-5 1-1,-3 3 0,-6 3-2,-11 2 1,-8 4-1,-7-1 1,-6 3-1,-9 2 0,-5 0 0,-3-1 0,-3 1 0,1-3 1,3-3 0,2-2 0,5-4-1,7-5 2,11-6-1,0 0 1,18 2-1,6-6 1,4 1-1,7 0 1,1 1-1,0 4 1,-1 1-1,-3 3-1,-7 5 1,-5 0 0,-7 4-1,-8 0 1,-5 3-1,-7-1 1,-6 2 0,-5-2 0,-5-1-1,-3-1 2,0-4-2,-1-2 2,1-3-1,4-3 0,6-3-1,3-3 0,13 3-2,-7-13-3,16 9-4,-4-8-17,7-1-10,7 2 0,1-5 0,7 4 1</inkml:trace>
  <inkml:trace contextRef="#ctx0" brushRef="#br0" timeOffset="11708.6697">21726 8910 51,'-14'2'34,"-2"1"0,2 4-2,0 11-19,-6-5-3,10 9-3,-2-2-2,8 3 0,4-3-2,8 3 0,4-4 0,9-4 0,0-6-2,5-2 1,0-6-1,2-3 0,-2-6 0,0-2 0,-6-6-1,-3 1 1,-6-5 0,-3 0-1,-10-2 1,-3-1-1,-7 0 0,-5 3 0,-4 2 1,-4 5-2,-2 5 1,0 4-2,3 4 1,2 6-2,5 7-1,3-3-3,11 11-6,0-4-18,12-4-6,7 4-1,4-5 2</inkml:trace>
  <inkml:trace contextRef="#ctx0" brushRef="#br0" timeOffset="12121.6933">22172 8930 18,'0'0'29,"-12"3"3,-8 0 0,3 5-10,-2 10-9,-7-2-2,10 8-3,-4-1-1,11 2-1,5-4-2,10 1 0,5-5-2,9-2 1,3-5-1,4-4 0,2-8-1,1-1 0,-3-5 1,0-4-1,-5-4-1,-5-3 1,-4-4-1,-6 0 0,-6-3 0,-6-4-1,-6 1 0,-7 2 0,-3 3 1,-5 1-2,1 7 1,-4 3-1,3 10-1,-2 4-1,9 8-3,0-2-9,6 4-19,8 4-1,-1-4 1,12 5 0</inkml:trace>
  <inkml:trace contextRef="#ctx0" brushRef="#br0" timeOffset="12448.7121">22349 8575 46,'10'-13'32,"-7"2"1,-3 11-5,15 17-15,-15 3-3,6 12-1,-6 4-3,5 8-1,-4 4 0,1 7-2,-1-3 0,3 2-1,-1-3-1,2-4 0,3-6-1,2-7-1,4-5-2,-2-12-4,8-4-14,0-6-15,-8-12 0,4-2-1,-6-10 2</inkml:trace>
  <inkml:trace contextRef="#ctx0" brushRef="#br0" timeOffset="12903.7381">22597 8936 55,'20'2'36,"-5"-4"-1,5-3 0,4 4-20,-7-7-6,5 6-3,-2-5-3,3 0 0,-2-1-2,0-3 0,-3 1-1,-2-1 0,-5-3 1,0 0-1,-4 0 0,-6 1 0,-6-2 0,-4 1-1,-3 1 1,-4 3 0,-3 5-1,-6 3 1,-3 5 0,-2 5 0,0 7 1,0 5-1,2 4 1,4 4 1,5 2-1,8 1 1,8 0 0,9-1-1,3-2 1,10-3-1,4-5 0,3-2-1,2-6-1,0-6-3,2 0-3,-4-13-9,5-3-22,-3 2 0,-3-9-1,4 2 1</inkml:trace>
  <inkml:trace contextRef="#ctx0" brushRef="#br0" timeOffset="13410.767">23250 8824 30,'0'0'33,"-28"0"0,13 5 1,-5 2-16,-9-3-5,10 5-2,-7 0-4,7 7-2,0-4-1,7 6 1,3-2-2,5 3 0,3-2 0,5 2-1,2-3 0,5-4 0,2-1-1,3-2 0,1-6-1,5-4 0,-2-5 0,2-5 0,1-3 0,-3-2-1,-1-2 1,-5-4 0,0-4 0,-10 1-1,-2 1 1,-3 1 0,-4 3 1,-3 3-1,0 3 0,-3 9 1,-1 6 0,12-1 0,-14 23 0,8-4 0,4 5 0,3 5 0,-1 1 0,6 1-1,3 0 0,-1-3-2,3-3-2,1-10-3,6 3-6,-7-13-16,6-8-10,1-1-1,-3-10 2</inkml:trace>
  <inkml:trace contextRef="#ctx0" brushRef="#br0" timeOffset="13879.7939">23477 8741 40,'0'0'34,"5"19"2,-8-3-1,-1 2-15,5 10-7,-9-3-5,5 6-3,-2-4-2,4 3 0,-1-5-1,7-4-1,1-6 0,1-4 0,-7-11-1,22 11 1,-8-14-1,2-4 1,1-5-1,-2 0 0,1-3 0,1-7 0,-1-2 0,-3 1 0,-1-1 0,-1 2 0,-3 3 1,1 0 0,-2 5 0,-7 14 0,0 0 0,10 2 0,-3 8 1,-4 8-1,3 2 0,0 6 1,-4 1-2,6 2 1,0-2-1,-1-3 0,-3 1-3,3-10-1,2 1-7,-9-16-16,16 4-12,-16-4 0,13-14 0,-2 1 1</inkml:trace>
  <inkml:trace contextRef="#ctx0" brushRef="#br0" timeOffset="14347.8207">23828 8514 35,'10'8'34,"-10"-8"3,12 13-1,-1 1-14,-6-2-5,12 8-6,-3-2-3,5 8-2,-1-1-1,3 6-2,-1 0 0,1 2-1,-2 0-1,-7 2 0,-3 2-1,-3 0 1,-6 2-1,-8-2 0,-9-2-1,-9-2 0,-2-1 0,0-7 0,2-2-1,-2-7-1,5-1 0,9-7-1,14-8-2,0 0-7,0 0-26,18 4 2,-4-12-1,4 3 1</inkml:trace>
  <inkml:trace contextRef="#ctx0" brushRef="#br0" timeOffset="14936.8544">24382 9086 37,'57'3'36,"-57"-3"2,0 0 1,0 0-14,0 0-6,0 0-5,13 62-5,-13-62-2,0 54-3,0-54-2,4 65 0,-4-65-4,-11 56-2,11-56-9,0 0-27,0 0-1,-54 38-1,29-42 1</inkml:trace>
  <inkml:trace contextRef="#ctx0" brushRef="#br0" timeOffset="20035.146">14933 9677 26,'0'0'22,"0"0"-2,0 0-1,-12 0-4,12 0-2,-9 8-3,9-8-3,-14 13-1,5-6-1,0 4-1,-4 1-1,2 0 0,-2-1-1,-2 4 0,1 0-1,-1 2 1,2 0-1,1 4 0,2 2 1,3 5 0,-1 0 2,5 2-1,-2 1-1,5 2 0,0-1 1,3 1-1,-2-5 0,5 0 0,-1-4 0,2 1-1,1-5 1,4-3 0,-5-3-1,3-3 1,0-1-1,2-3 0,-12-7 0,18 8 0,-18-8-1,18 5 0,-18-5-1,17 1-2,-7 1-2,-10-2-7,15-11-25,-3 10 1,-12 1-2,13-14 2</inkml:trace>
  <inkml:trace contextRef="#ctx0" brushRef="#br0" timeOffset="20809.1901">15168 9909 7,'0'0'12,"0"0"1,0 0 0,0 0 2,0 0-1,0 0 2,0 0-2,0 0-1,0 0-1,9 16-3,-10-7 0,3 7-3,-3-3 0,3 5-2,-3-2 0,2 5-1,-1-4-1,1 1 0,1-2 0,-1-3-1,0-1 0,1-1 0,-2-11-1,5 11 1,-5-11 0,0 0 0,0 0-1,12-9 1,-7 0 0,2-3-1,0-1 1,2-2 0,0-2 0,2-2 0,0-1 0,3 3 0,-2-1 0,1 5 1,1 1-1,-2 3 1,1 5-2,-1 4 1,-1 2 0,0 7 0,-1 4 0,-2 1-1,0 3 2,0 1-2,-2 2 1,-2 1-1,-1-2 1,-1-1-1,-2-5 0,-2 0 1,-1-4-1,3-9 0,-7 13 0,7-13 0,0 0-3,0 0-2,0 0-7,0 0-22,0 0-3,0 0-1,10-8 1</inkml:trace>
  <inkml:trace contextRef="#ctx0" brushRef="#br0" timeOffset="21035.2032">15641 10112 30,'16'15'33,"-7"-6"1,3 7-1,-6 3-13,-3-5-8,2 6-2,-5-5-5,2 2-1,-3-2-2,0-2-2,-1 1-4,2-14-10,-9 11-20,9-11-1,-11 11 0,11-11 0</inkml:trace>
  <inkml:trace contextRef="#ctx0" brushRef="#br0" timeOffset="21919.2537">16488 9758 28,'2'-10'24,"-2"10"-1,1-9 0,-1 9-4,0 0-2,0 0-4,0 0-1,-3 13-1,4 6-4,-4 2-1,6 10-1,-5 2-1,5 5 0,-4 0-1,3 4-1,1-3 1,0 0-2,0-4 0,0-4-1,0-5 0,2-3 0,0-3-2,-1-6-1,2-1-2,-6-13-4,11 12-10,-11-12-15,10-6-3,-10 6 0,11-25 2</inkml:trace>
  <inkml:trace contextRef="#ctx0" brushRef="#br0" timeOffset="22420.2824">16721 9967 36,'13'12'33,"-13"-12"1,3 20-1,0 1-17,-5-4-3,6 3-3,-2-2-4,5 3-2,-1-5-1,4 1-1,-2-5 0,4-2-1,-3-3 0,3-3-1,0-5 1,0-5-1,-1-3 0,2-3 1,0-5-1,0-2 0,-1-4 0,0-4 0,-2-3-1,0 3 1,-2 1 1,1 3-1,-3 2 1,-1 4 0,-1 5-1,-4 12 1,0 0 0,14 13 0,-11 3 1,1 3-1,0 6 1,1 1-1,0 3 0,1 0 0,2-3 0,-3-2-1,1-4-1,-1-3 0,1-3-1,-6-14-3,15 14-4,-15-14-8,11-10-18,-11 10-3,15-20 0,-6 6 2</inkml:trace>
  <inkml:trace contextRef="#ctx0" brushRef="#br0" timeOffset="22779.3029">17214 9722 37,'6'-12'35,"-5"1"2,-1 11-2,0 0-9,0 0-13,0 20-4,-3-3-4,3 8-2,1 0-2,-1 6 1,-1 3 0,2 4-1,1-2 0,-1 0 0,2-2 0,-1-2 0,1-2 0,2-3 0,4-6 0,0-6-1,1-3 1,6-3 0,0-5-1,2-4 1,0-3-1,1-3-1,2 0-1,-4-4-2,4 2-3,-9-6-5,4 5-16,-4-1-10,-6-2 0,-6 12 0</inkml:trace>
  <inkml:trace contextRef="#ctx0" brushRef="#br0" timeOffset="23034.3174">17107 9933 60,'0'0'37,"0"0"0,17-13-6,0 13-14,-1-8-6,6 7-3,0-4-3,6 4-2,1-1-1,-1 0-3,1 1-2,-2-4-4,6 5-12,-4-2-20,-6-3 1,0 1-1,-5-5 2</inkml:trace>
  <inkml:trace contextRef="#ctx0" brushRef="#br0" timeOffset="23529.3458">17941 9934 54,'0'0'37,"0"0"0,10 8 0,0-6-17,-10-2-8,24-9-4,-8 2-2,11 5-2,0-1 0,5 2-1,2-1-1,4 2-1,0-2 0,3 3 0,-1-1 0,-3-1-1,-3 1 0,-5-1 0,-4 1-2,-6-1-1,-2 1-1,-17 0-4,17 1-7,-17-1-26,0 0 2,-5-12-2,5 12 4</inkml:trace>
  <inkml:trace contextRef="#ctx0" brushRef="#br0" timeOffset="23977.3714">18305 9806 57,'0'0'37,"0"0"0,0 0-2,0 0-15,0 0-9,16 13-4,-3-10-2,4 5-1,1-2-1,3 1-1,0 0-1,1-1 1,1 0-2,-3 1 1,-2 1 0,-5-1-1,1 0 0,-6 4 0,-4 3 1,-4-2-1,-3 2 0,-4 0-1,-3 1 1,-3 1 0,-1 2 0,-1-6 0,-2 1 0,0 1-1,1-2 1,5-2 0,1-1 0,10-9-1,-10 12-3,10-12-3,10 3-17,1-6-16,-1-5 1,2-2-1,1-8 1</inkml:trace>
  <inkml:trace contextRef="#ctx0" brushRef="#br0" timeOffset="24619.4082">18906 9690 21,'3'-13'32,"7"7"2,-7-6-1,-2 3-11,-1 9-6,0 0-3,0 0-5,0 17-1,0 6-1,-4 3-1,3 8-1,-1 5 0,2 6-1,1-2 1,1 2-1,1-5-1,1 0 0,1-5 0,0-2-1,2-10-1,-2-3 1,0-4-2,0-5-1,1-2-2,-6-9-1,12 6-5,-12-6-11,5-12-19,-5 12 2,13-21-2,-1 8 3</inkml:trace>
  <inkml:trace contextRef="#ctx0" brushRef="#br0" timeOffset="25100.4357">19170 9887 46,'0'0'34,"5"15"2,-5-2-1,-2 1-19,5 10-4,-5-2-4,7 3-1,-2-2-3,2 2 0,2-5-1,-1-3-1,0-4-1,1-4 1,-7-9-2,17 6 1,-8-8 0,1-5-1,0-6 0,2 0 0,0-4 1,0-3-1,-1-4-1,0 0 1,-1 0 0,0 3 0,0 3 0,-3 2 0,1 3 0,-8 13 0,14-2 1,-14 2-1,12 21 2,-6-6-1,-2 6 0,4 2 0,-2 2 1,1-1-1,-1-1 0,1 0-1,1-5 0,-2-2-1,4-4-1,-10-12-3,18 14-5,-18-14-13,13-13-17,-1 3 2,-5-5-2,4-3 2</inkml:trace>
  <inkml:trace contextRef="#ctx0" brushRef="#br0" timeOffset="25475.4571">19642 9657 59,'13'-16'38,"-13"16"-1,9-1 2,-9 1-22,0 18-7,0-1-3,3 9-3,-2 2-1,1 4-1,-1 1-1,0 1 0,1 0 1,-1 1-2,0-2 1,0-3 0,1-3-1,0-1 1,1-4-1,1-3 0,2-3 1,4-7-1,2-3 0,2-1 0,2-2 0,2-3 0,2-2 0,-1-1-2,1 0-2,-5-3-2,3 4-5,-11-7-14,-7 9-15,13-15 1,-13 5 0,0 10 2</inkml:trace>
  <inkml:trace contextRef="#ctx0" brushRef="#br0" timeOffset="25701.4701">19604 9945 48,'-11'-6'37,"11"6"-1,12-8 0,1-3-17,11 8-6,-3-7-4,7 5-3,0-1-3,2 2-1,1 0-2,-3 0-3,-2 3-3,-4-7-9,2 1-23,-1 2 0,-8-2 0,2 1 0</inkml:trace>
  <inkml:trace contextRef="#ctx0" brushRef="#br0" timeOffset="26557.5189">20191 9489 41,'0'0'36,"11"10"1,-11-10 1,17 9-16,2 10-6,-5-1-5,8 9-3,-1 2-2,5 9-2,-3 1-2,0 4 1,-5 3-2,-3 1 0,-6 1 0,-5 2-1,-10-5 1,-5-1-1,-6 1 1,-3-4-2,-1-3 2,-1-5-1,2-6 0,3-4 0,4-6-1,4-4-1,6 0-4,3-13-7,0 0-28,0 0 2,10-9-1,-10 9-1</inkml:trace>
  <inkml:trace contextRef="#ctx0" brushRef="#br0" timeOffset="31419.7971">20735 10115 57,'0'0'38,"10"3"0,-10-3 1,0 0-20,15 20-5,-12-11-3,4 10-5,-5-2-2,-1 7-3,-4 2-2,-4-5-5,2 7-16,-2-6-19,-8-5 1,-1-3-1,-1-4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07:35.86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14995 4745 14,'-13'-3'20,"13"3"0,0 0-2,0 0-1,-10-4-3,10 4-1,0 0-2,-13-4-2,13 4-1,-10 1-2,10-1-2,-11 2 0,11-2 0,-14 4-2,14-4 0,-15 10 0,15-10 1,-17 16-2,17-16 1,-17 17-1,7-4 0,2-1 0,0 0-1,-1 1 1,3 2-1,-1 0 0,1 1 1,2-1-1,1 0 1,2 0-1,4-1 0,1 1 1,2-3 0,0-1-1,2-1 1,3-1-1,1-1 1,0-1 0,-1-4 0,2-3-1,1 1 1,-1-4 0,2-4 1,-3 2-1,-1-2 0,0-1-1,0 0 1,-5-1 0,2-2 0,-4 0-1,0 1 0,0-3 1,-1-1-1,-2 0 1,0-3-1,-2 2 0,-2 2 0,0 0 0,-1-1 1,-2 2-1,-2 2 0,1 0 0,7 10 0,-14-13 0,14 13 0,-15-11-2,6 9-1,9 2-7,-18 7-27,7-7 1,0 3-1,-5-7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23:22.52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15100 10880 13,'0'0'13,"0"0"1,-13-3-1,13 3 0,-13 5-1,3 1 0,0 4-2,-2 0-2,0 7-1,-4 2-1,3 5 0,-2 1-2,3 4 0,-1-1-1,4 5 0,2-5 0,3 3 1,2-3-1,3 1-1,2-3 0,3 0 0,0-4-2,1-3 0,2 0-2,-3-5-4,3 0-5,-1-1-15,-8-13-6,19 14 1,-19-14 0</inkml:trace>
  <inkml:trace contextRef="#ctx0" brushRef="#br0" timeOffset="1983.113">15294 11098 8,'0'0'24,"0"0"2,0 0-6,0 0-3,-10 7-4,10-7-3,-6 21-1,0-8-2,6 6 0,-2 2-1,2 6-1,-1-1-1,2 6 0,-1-2-1,2 5-1,-2-2 0,1 0-1,1-2 1,-1-3-2,1-3 0,-1-1-2,0-2 0,0-6-1,1-2-2,-2-14-3,4 15-4,-4-15-6,0 0-14,0 0 0,6-18 2</inkml:trace>
  <inkml:trace contextRef="#ctx0" brushRef="#br0" timeOffset="2452.1402">15252 11133 24,'-4'-22'30,"10"8"1,-4-5-8,2 0-4,5 3-4,-2-1-5,4 5-2,-1 2-3,5 3 0,-3 3-2,4 4-1,0 2 0,3 3-1,0 2 0,2 3 1,-1 1-2,-1 2 1,-1 0-1,-2 1 1,-3-2-1,-3 3 1,-6-1-1,-4 0 0,-5-1 0,-5 0 0,-6-2 0,-2 1 0,-5 0 0,-3-2 0,-1-1 0,2-1 1,2-1 0,4-2-1,4-1 1,5-1-1,10-3 1,0 0-1,0 0 0,0 0-3,16 10-2,-7-11-9,10 1-13,0 4-8,-1-5 0,6 5 0</inkml:trace>
  <inkml:trace contextRef="#ctx0" brushRef="#br0" timeOffset="2718.1555">15691 11257 25,'12'0'33,"7"6"1,-4-4 0,-2 3-11,5 7-7,-8-2-6,4 7-5,-7-1-2,0 7-1,-5-1-1,-1 3 0,-3-1-2,-2 0 0,0 0-2,-6-4-2,7 1-8,-6-2-21,0-9-1,9-10 0,-10 5 1</inkml:trace>
  <inkml:trace contextRef="#ctx0" brushRef="#br0" timeOffset="6120.3501">16456 10762 23,'0'0'21,"0"0"-2,0 0-3,6 18-1,-4-2-4,0 4-3,2 6 0,-2 5-3,1 5 0,0 1-2,0 1 0,-2 0-1,1-3 0,0-3-1,0-2 0,0-5-1,0-5 1,1-2-1,0-3 0,-1 0 0,1-4-2,-1 0-1,-2-11-2,8 16-3,-8-16-5,0 0-9,15 7-8,-12-16 2,7 7 0</inkml:trace>
  <inkml:trace contextRef="#ctx0" brushRef="#br0" timeOffset="6622.3786">16727 10971 8,'0'0'24,"4"10"2,1 5-4,-6 2-8,-1 4-4,1 3-1,1-4-3,0 5-1,2-4 0,1-1-1,2-6-1,1-2-1,-6-12 0,16 13-1,-16-13 1,18-3-1,-7-5 0,0-2-1,-1-3 1,3-6 0,-1-3-1,1-3 0,-2-3 1,0 0 0,1 0 0,-1 4 0,-2 0 1,1 9 0,-2 0 0,1 11 1,-9 4-1,16 3 0,-10 9 0,2 2-1,0 5 0,-1 2 1,0 4-1,0 1-1,-1 0 1,1 1-1,-2-2-1,0-4-2,0 0 0,-2-7-3,4 1-5,-7-15-6,9 9-14,1-6-2,-10-3 2,18-11 0</inkml:trace>
  <inkml:trace contextRef="#ctx0" brushRef="#br0" timeOffset="6974.3989">17223 10728 39,'-1'-14'30,"1"14"4,0 0-11,0 0-6,0 0-5,9 16-5,-4 5-2,-3 4-1,3 5-1,0 6-2,-1 4 1,0 2-2,-1 1 1,1-3-1,0-2 1,1-2-1,2-3 0,1-8 0,1-4 0,4-5 1,1-4-1,1-4 0,2-5 1,3-2-1,-1-3-1,2 0-2,-3-5-4,2 3-8,-6-3-13,-4-4-6,1 6-1,-11-7 2</inkml:trace>
  <inkml:trace contextRef="#ctx0" brushRef="#br0" timeOffset="7184.4109">17196 11028 28,'0'0'31,"2"-11"2,8 4-8,4 1-5,2-5-5,6 6-5,0-2-5,2 1-2,5 3-11,-4 0-14,-1-3-11,5 6-1,-9-9 1</inkml:trace>
  <inkml:trace contextRef="#ctx0" brushRef="#br0" timeOffset="7797.446">17954 11062 26,'0'0'30,"-15"6"2,15-6-10,0 0-2,0 0-4,0 0-1,13 1-5,7-1-3,2-4-1,8 3-1,0-2-1,7 2-1,-1-1-1,1 2-1,0-1 0,-1 1 0,-4 0-1,-2-1-1,-1 2 1,-8-3-2,0 2-1,-8-2-2,2 4-1,-15-2-4,14 0-7,-14 0-9,0 0-9,0 0 0,-7-13 2</inkml:trace>
  <inkml:trace contextRef="#ctx0" brushRef="#br0" timeOffset="8193.4684">18302 10882 22,'0'0'31,"10"-8"2,1 9 0,1 0-11,0-2-6,8 8-6,-3-3-2,8 5-3,-3 0-2,4 1 0,-1 0-2,0 2 0,-2-1-1,-3-1 1,-2 2-1,-4 1 0,-3 1 0,-5-1 1,-4 2-1,-5-1 0,-4 0 0,-4 1 0,-4 1 0,0-3 1,-3 0-1,2-1 0,-1-2 0,5-2-1,12-8-1,-16 11-4,16-11-9,5 9-20,-5-9 1,16-10-2,-6-2 2</inkml:trace>
  <inkml:trace contextRef="#ctx0" brushRef="#br0" timeOffset="8694.4972">18910 10753 24,'3'-9'31,"6"7"2,-9 2-1,0 0-13,10 14-5,-9 1-3,3 11-3,-3 5-4,4 8 0,-4 3-2,2 3 0,-1 1-1,0-3 1,0-5-1,0 0-1,1-8-1,1-8-1,2-3-3,-6-19-7,12 12-13,-2-10-10,-10-2 0,21-16 0</inkml:trace>
  <inkml:trace contextRef="#ctx0" brushRef="#br0" timeOffset="9148.5233">19151 11010 31,'0'0'30,"3"29"2,-6-13-2,0 3-15,5 7-3,-3-4-6,5 3-2,0-7-1,4 1 0,0-7-1,4-1 0,2-8-1,1-4 0,1-6 0,0-1 0,2-5-1,0-5 1,-2-3-1,2 0 1,-3-5-1,0 1 1,-2 0 0,0 3 1,-3 1 0,-1 5 0,-1 5 0,-8 11 1,12-5-1,-12 5 0,10 18 0,-5 0 0,-1 2-1,3 4 1,-2 2-1,2 1 0,-1 1-1,0-3 0,2 1-2,-4-7-1,5 3-5,-8-13-7,-1-9-22,17 11 0,-17-11 1,15-10 0</inkml:trace>
  <inkml:trace contextRef="#ctx0" brushRef="#br0" timeOffset="9508.5438">19733 10710 56,'10'-3'35,"-10"3"-1,0 0 1,13 19-19,-14-4-7,5 10-3,-4 4-3,1 8 1,0 5-2,0 2 0,-1 2-1,1-1 0,-1 0-1,2-5 0,-1-3 0,2-5 1,1-6-1,4-6 0,-1-4 1,4-4-1,2-5 0,2-2 1,2-4-1,0-3 0,3 0-2,-4-3-3,3 2-3,-8-7-7,3 2-16,-14 8-6,6-16-1,-6 16 2</inkml:trace>
  <inkml:trace contextRef="#ctx0" brushRef="#br0" timeOffset="9696.5546">19645 11081 19,'0'0'31,"-5"-11"1,18 6 1,3-2-13,4-3-5,7 5-6,0-2-5,3 2-6,5 4-8,-4 1-16,-7-5-7,7 6-1,-9-10 1</inkml:trace>
  <inkml:trace contextRef="#ctx0" brushRef="#br0" timeOffset="10069.5757">20148 10654 56,'0'0'35,"21"6"2,-9 1-1,-3 2-19,10 13-6,-5 1-5,5 10-2,-3 4-1,2 5-1,-4 3-1,-1 2 0,-4 1-1,-4-3 1,-4-1-1,-2-6 1,-4-5-1,-2-3 1,-3-5 0,1-5-1,0-6 1,1-1-1,0 0 0,8-13-1,-10 15-1,10-15-3,-5 12-6,1-3-25,4-9-2,0 0 0,0 0 1</inkml:trace>
  <inkml:trace contextRef="#ctx0" brushRef="#br0" timeOffset="26570.5189">20857 10706 7,'0'0'14,"0"0"0,0 0-2,0 0 0,0 0-1,0 0 1,0 0 0,0 0 0,0 0-1,0 0 0,9 2-2,-9-2-1,0 0-1,10-6-1,-10 6-2,14-3-2,-4 0 1,-1 1 0,3 1-1,-1-2 0,1 3 0,0 0 0,-2 1-1,-1 2 0,-9-3-1,14 12 0,-14-12 1,7 18-1,-4-7 0,-2 1 1,-1 1-1,-1 1 0,0 0 1,-2 3-1,0-1 1,-1 1-1,0-1 1,0 0 0,-1-1-1,2 1 1,0-1-1,2 1 1,1-1 0,1 0-1,1 0 1,1-1 0,2 0 0,0-2-1,1 1 1,2-2 0,-1-2 0,4 1 0,0-2 0,1 0-1,-1 0 1,1-3 0,2 0-1,-4 0 1,2-2-1,-2-1 0,-1 1 1,-9-3-1,17 3 0,-17-3 0,13 2 0,-13-2 0,11-2 0,-11 2 1,10-1-1,-10 1 0,0 0 0,9-5 0,-9 5 0,0 0 1,0 0-1,0 0 1,0 0-1,0 0 0,0 0 0,0 0 0,0 0 1,-9 7-2,9-7 1,-10 14 0,10-14 0,-11 15 0,5-3 0,1-1 0,-2 2 0,2 0 0,1 1 0,1 3 1,0 1-1,1 0 0,1 0 0,1-1 0,0 2 0,1 0 0,0-1 0,-1 0 0,1-2 0,0 2 0,0-2 0,0 1 0,0-2 0,0-1 0,-1-1 0,1 0 0,-2-2 0,0-1 0,1-10 1,-6 18-1,6-18 0,-10 14 0,10-14-1,-13 12 1,3-9 0,-1-1 0,1 0 0,0-2 0,-1 0 0,1-1 1,10 1-1,-17-4 1,17 4 0,0 0 1,-12-8-1,12 8 0,0 0 0,-5-13 0,5 13-1,0 0 0,-2-10-2,2 10-4,0 0-11,6-12-22,7 10 2,-1-6-2,8 0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24:13.70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8693 12486 25,'0'0'27,"0"0"-8,0 0 1,0 0-4,0 0-2,0 0-2,12 0-2,-12 0-1,10-1-2,-10 1-1,13-1 0,-13 1-2,16-2-1,-16 2 1,20 0-1,-9-1 0,2 2-1,-2-1 1,4 2-1,-1-1 0,2 0 0,-2-1 0,3 1 0,-2 0 0,3 0-1,0-1 0,0 0 0,1 0 0,0 1 0,0 0 0,1-1 0,-2-1-1,1 0 1,0 0 0,1 0-1,-2-1 1,0 0-1,0 0 1,0 0-1,-1 1 1,1 0-1,-3 0 1,1 0-1,-1 1 0,1 1 0,-1-1 0,2 1 0,-2 0 1,2 0-2,-1 0 1,1 0 0,-2-1 0,0-1 1,-1 0-1,-1 0 0,-1-1 0,-1 2 0,1-1 0,-3 0 0,0 2 0,1 0-1,-10-1 0,15 2-2,-15-2-1,10 0-4,0 4-10,-10-4-22,0 0 3,0 0-2,0 0 2</inkml:trace>
  <inkml:trace contextRef="#ctx0" brushRef="#br0" timeOffset="1060.0606">8823 12371 6,'0'0'13,"0"0"-1,0 0-2,13-2 1,-13 2-1,0 0-1,0 0 1,9-3 0,-9 3 0,0 0-1,0 0 0,0 0-1,0 0 0,0 0-2,-4 12 0,4-12-2,-13 10 0,4-3-1,9-7 0,-19 17 0,10-8-1,-2-2 0,0 2 1,1-1-1,0-1 0,1-2-1,-2 1 0,2-2 0,0 1 0,-1-3 0,10-2-1,-16 5 1,16-5 0,-16 5 0,16-5 0,-12 4-1,12-4 1,-11 4 0,11-4 0,0 0 0,0 0 0,0 0 0,0 0 0,0 0 0,0 11 1,0-11-1,0 0 0,13 7 1,-13-7-1,15 6 0,-4-2 1,0 0-1,3 1-1,-1 2 1,2 0 0,2 0-1,1 0 1,-1 3-1,1-1 0,-2-1 1,0 1-1,-1-3 1,0 0-1,-4-3 0,-1 1 0,-10-4 0,16 1-1,-16-1-2,0 0-1,13 3-6,-13-3-14,0 0-13,0 0 0,0 0-2,0 0 4</inkml:trace>
  <inkml:trace contextRef="#ctx0" brushRef="#br0" timeOffset="1904.1089">9970 12195 23,'0'0'20,"0"0"-1,0 0-3,0 0 1,0 0-3,0 0-2,-9-3 0,9 3-1,0 0-2,0 0-1,0 0-2,0 0 1,0 0-3,0 0 0,0 0-2,0 0 1,0 0-2,-2 16 0,4-5 0,0 5 0,1 3-1,0 4 1,1 5 0,-1 3 0,-1 3-1,1 1 1,-2-1 0,0 2-1,0-2 1,0-3 0,0-2-1,1-2 1,-1-6 0,0-1-1,0-5 1,1-4-1,-2-11 1,2 15-1,-2-15 0,0 0 0,0 0 0,-1 10 0,1-10-1,0 0-1,0 0-1,0 0-2,0 0-5,-5-15-8,7 4-18,2 1 0,-4-8 0,4 0 1</inkml:trace>
  <inkml:trace contextRef="#ctx0" brushRef="#br0" timeOffset="2993.1712">10013 12164 10,'0'0'22,"0"0"-1,0 0-2,0 0-1,0 0-3,0 0-2,0 0-2,0 0-2,0 0-1,0 0 0,9-7-2,-9 7-1,14-3 1,-14 3-2,18-2-1,-9 3 0,3-1 0,0-1-1,2 2 0,-1 0 0,3 0 0,-3-1-1,3 1 1,-2-2-1,3 2 1,-3-1-1,0-1-1,0 0 1,-1 1 0,-1-1-1,-2 0 1,0-1-1,-10 2 0,15-3 1,-15 3-1,9-1 1,-9 1-1,0 0 1,0 0-1,0 0 0,9-5 1,-9 5-1,0 0 0,0 0 0,0 0 0,0 0 1,0 0-1,0 0 0,5 15 1,-5-5-1,1 1 1,-1 1-1,0 3 0,0 1 1,1 3-1,-1 0 0,0-3 1,0 0-1,1-2 0,-1-1 1,1-3-1,-1-10 1,0 12-1,0-12 0,0 0 0,0 0 0,0 0-2,0 0-2,0 0-3,0 0-11,12-7-21,-12 7 2,0 0-2,0 0 2</inkml:trace>
  <inkml:trace contextRef="#ctx0" brushRef="#br0" timeOffset="3655.209">10515 12516 12,'2'10'28,"-2"-10"2,0 0-1,0 0-9,-9 8-5,9-8-4,-4 14-3,4-14-3,-3 18 0,4-5-1,-3-2 1,4 4-3,-1-1 1,2 2-1,0-4 0,3 4 0,-1-6 0,4 1 0,-9-11-1,19 14 1,-7-11 0,2-1-1,2-4 0,0-3 1,3-3-2,0-2 1,1-4 0,-1-3 0,-3-2-1,1 0 1,-6-2-1,-1 4 1,-6-1-1,-5 2 1,-6 2-1,-4 4 0,-5 4 1,-4 3-1,-2 5 0,-4 1 0,1 4 0,2 3-1,2 3 1,2 0-1,6 2 0,1-4-3,8 5-8,3-3-25,1-13 0,6 14 0,-6-14 1</inkml:trace>
  <inkml:trace contextRef="#ctx0" brushRef="#br0" timeOffset="6441.3684">8421 13625 9,'0'0'13,"0"0"-1,0 0 1,0 0 0,0 0 0,0 0-1,0 0-2,0 0-1,0 0-1,0 0-1,0 0 0,0 0-2,0 0 1,12 7-1,-12-7-1,15 1 0,-4 1 0,-1-2-1,2 2 0,0-2-1,1 1 0,-2 0 0,3 1-1,-3-4 2,2 4-2,-2-2 1,2 1-1,1-1 0,-1 1 0,2-1 0,1 1 1,1 0-1,1 0 0,0-2 0,1 0 0,0 0 1,3 1 0,0-1-1,-1 0 0,1-1 1,0 2-1,0-1 0,2 0-1,-3-1 1,2 0-1,-2 1 0,1-1 1,0 0-1,-1 0 0,1-1 1,-1 0-1,2 0 0,-1-1 0,-1 1 0,0 0 0,-2 0 1,0 1-1,-1 1 0,2 1 0,-3 0 0,-1 2 0,2-2 1,-2 0-1,2 1 0,-2 0 0,2 0 0,-2 1 0,2 1 1,-1-3-1,-3 2 0,1-2 0,-2 1 0,-2-1 0,1 0 0,-3-1 0,-9 1-1,13-5-2,-13 5-3,10-5-5,-10 5-24,0 0-1,-3-11-1,3 11 1</inkml:trace>
  <inkml:trace contextRef="#ctx0" brushRef="#br0" timeOffset="7608.4352">8665 13489 4,'11'-2'9,"-1"4"-1,-10-2 1,10-2 0,-10 2 0,9-3 0,-9 3 1,0 0 0,0 0 1,0 0-1,10-4-1,-10 4 0,0 0 0,0 0-2,0 0 0,-12 5-2,12-5-1,-10 9 0,10-9 0,-13 10-1,13-10-1,-18 12 1,9-4-1,-3-3 0,3 2 1,-2-3-2,0 2 0,-1-2 0,2 0 0,-3-1 0,2-2 0,-3 2 0,0 0-1,0-1 1,0-1-1,-1 1 1,0 0-1,1 2 1,0 1 0,2-2-1,2 0 1,0 0-1,10-3 1,-12 6 0,12-6 0,0 0-1,-9 9 1,9-9-1,0 0 1,0 0 0,4 14-1,-4-14 1,8 12-1,-8-12 1,11 16 0,-11-16 0,17 17 0,-6-7 0,1 0 0,2-2 0,0 1 0,2 0-1,0-1 1,1 0 0,1-1 0,-2 0-1,1 0 1,-2-1 0,2-1 0,-2-1-1,0 0 1,-3 0-1,-2-1 0,0 0 1,-10-3-1,12 3-1,-12-3 0,0 0-2,0 0-4,11 14-10,-11-14-21,0 0 1,6 13-1,-6-13 2</inkml:trace>
  <inkml:trace contextRef="#ctx0" brushRef="#br0" timeOffset="14299.8178">9938 13426 21,'-3'-11'18,"3"11"-1,0 0-1,0 0-1,0 0-2,0 0-2,0 0-1,0 0-2,0 0-1,-11 3-1,11-3 0,0 0-1,0 0-1,-6 10-1,6-10 0,-2 9-1,2-9 0,-2 15 1,2-4-2,-1 1 0,1 4 1,0-1-1,1 3 0,0 0 0,0 3 0,0 0 0,0 0 0,0 1 0,0 1 1,0-1-1,0 0 0,-1-1 0,1 0 0,-2-3-1,0 1 1,-1-4-1,1 1 1,-1-3 0,1-1-1,-1-3 1,1 0-1,1-9 1,-3 14-1,3-14 0,-1 12 1,1-12-1,-3 10 0,3-10 1,-1 11-1,1-11 1,-3 12-1,3-12 0,-2 9 0,2-9 0,0 0-2,-1 10-2,1-10-4,0 0-11,5-14-17,-3-1 0,4 1 0,-5-10 1</inkml:trace>
  <inkml:trace contextRef="#ctx0" brushRef="#br0" timeOffset="15106.864">9945 13404 18,'0'0'12,"0"0"1,9-6 0,-9 6 1,0 0-1,0 0 0,0 0-2,0 0-2,0 0 0,0 0-2,0 0 0,0 0 0,9-1-2,-9 1 0,0 0 0,11 0-1,-11 0 1,9-1-1,-9 1-2,12-4 1,-12 4-1,18-3 1,-8 1-1,4 1 0,-1-2-1,3 1 1,1-1-1,2-1 1,-2 1-1,3 0 0,-3-1 0,0 0-1,-4 2 1,1 1 0,-14 1-1,16 0 0,-16 0 1,0 0-1,10 3 0,-10-3 1,0 0-1,0 0 1,0 0-1,3 11 1,-3-11-1,0 12 0,1-3 1,0 3-1,0 1 0,0 4 0,0-1 0,1 3 0,-1 0 0,0-3 1,0 3-1,1-1 0,-1 1 0,0-3 0,-1-2 0,0-2 0,0 0 0,0-12-1,0 15 0,0-15-1,0 0-3,0 0-4,2 10-12,-2-10-15,0 0-1,0 0 0,0 0 1</inkml:trace>
  <inkml:trace contextRef="#ctx0" brushRef="#br0" timeOffset="17391.9947">10413 13957 3,'1'-12'22,"-1"12"-3,0 0-2,6-9-1,-6 9-1,0 0-2,9-12-2,-9 12 0,9-13-1,-4 2-2,-5 11 0,9-16-2,-9 16-1,9-17-1,-9 17 1,10-13-2,-10 13-1,0 0 0,13-11-1,-13 11 0,0 0-1,0 0 1,0 0 0,9 2-1,-9-2 1,0 0-1,5 17 1,-4-6 0,0 1-1,0 2 1,1 1-1,-2 1 1,1 0-1,-1 1 1,-1-2-1,1-2 0,-1-2 0,0-1 0,1-10 1,-3 16-1,3-16 0,-3 10 0,3-10 0,-3 11-1,3-11 0,-3 9-1,3-9 0,0 0-1,-6 10 0,6-10 0,0 0-1,0 0 0,-13 8 2,13-8 0,0 0 0,0 0 1,-13 2 1,13-2 1,0 0 0,0 0 1,0 0 1,0 0 1,0 0 0,0 0 0,4-10 0,-4 10 0,13-6-1,-13 6 0,19-6 0,-8 3-1,1 1-1,1 1 0,1 1 0,-1 0-1,1 1 1,-2-1-1,0 1 1,-3 0-1,-9-1 0,15 3 0,-15-3 1,0 0-1,0 0-1,10 3 0,-10-3-1,0 0-1,0 0-3,0 0-8,0 0-24,0 0 1,0 0 0,-12-8 1</inkml:trace>
  <inkml:trace contextRef="#ctx0" brushRef="#br0" timeOffset="18327.0482">10965 13617 35,'0'0'30,"0"0"-2,0 0-5,0 0-3,0 0-4,0 0-3,0 0-2,0 0-3,8-13-3,1 12 0,-9 1-2,20-3-1,-9 2 0,3 1-1,-1-1 0,2 1 0,0 0 0,2-1-1,-3 0 0,1-1 0,-3 1-1,-3-2-2,2 4-2,-11-1-4,10 1-8,-10-1-14,0 0-6,0 0 0,-14 7 1</inkml:trace>
  <inkml:trace contextRef="#ctx0" brushRef="#br0" timeOffset="18601.0639">10979 13737 33,'0'0'34,"-2"10"1,2-10-3,0 0-12,0 0-3,10-6-5,2 7-3,-3-7-3,6 6-1,-2-5-1,5 3-1,-1 0-1,3 0 0,-2 1-1,1 1 0,-1 0-1,-3 0-1,2 2-4,-17-2-11,15-4-23,-15 4 0,10-4 0,-10 4 0</inkml:trace>
  <inkml:trace contextRef="#ctx0" brushRef="#br0" timeOffset="19298.1038">11574 13345 33,'0'0'32,"-3"9"1,5 1 0,-3-1-17,1-9-4,-3 22-3,-1-8-2,5 7-3,-3 0 0,3 5-1,-1 2 0,1 3-1,-1 1-1,1 0 0,0-1 0,0-1 0,1-5 0,-1 0-1,0-6 1,2-1-1,-2-3 1,0-2-1,-1-13 0,2 15-1,-2-15-1,0 10-1,0-10-5,0 0-10,-1-10-18,1 10 0,-1-17-1,1 5 2</inkml:trace>
  <inkml:trace contextRef="#ctx0" brushRef="#br0" timeOffset="19950.1411">11512 13328 7,'0'0'28,"8"-9"2,-8 9 2,0 0-12,6-13-2,-6 13-5,0 0-1,0 0-4,0 0 0,11-4-2,-11 4-1,12 0 0,-12 0-1,17 0 0,-5-4-1,3 2 1,1-2-1,2 1-1,0-1 1,1 2-2,1-1 1,0 1-1,1 0 0,0 1 0,-1-1-1,-1 1 0,-1 0 1,-2-1 0,-1 0-1,-2 1 0,-3-1 0,-10 2 1,13-1-1,-13 1 1,0 0-2,9-3 2,-9 3-2,0 0 2,0 0-1,0 0 0,0 0 1,0 0-1,3 15 0,-3-6 0,2 2 1,-2 4-1,0 2 1,0 5-1,0 0 0,1 0 0,-1 2 0,0 0 0,0-2 0,0-3 0,0-1-1,0-5-1,2-1-2,-2-12-3,4 16-10,-4-16-24,0 0 1,0 0 0,0 0 1</inkml:trace>
  <inkml:trace contextRef="#ctx0" brushRef="#br0" timeOffset="20626.1789">12004 13792 28,'-7'15'28,"7"-15"4,-10 14-9,5-1-6,5-13-3,-9 20-3,4-8-2,8 1 0,-5 0-3,7 1-1,0-4-1,4 4-1,1-5 0,3 2 0,1-6-2,0 1 0,0-4 1,-1-2-1,0-3 0,-1-3 0,-1-5-1,-2 1 1,-3-2-1,-1-3 1,-1 1-1,-2-1 0,-4 1 0,-3 1 1,-1 3-1,-1 1 0,-4 1 0,0 2 0,0 2 0,-1 0 0,1 3-1,1 0 1,10 1 0,-19 3-2,19-3 0,-14 4-3,14-4-6,-7 15-28,7-15 3,0 0-2,0 0 2</inkml:trace>
  <inkml:trace contextRef="#ctx0" brushRef="#br0" timeOffset="21536.2318">12632 13410 35,'0'0'33,"0"0"1,0 0-7,0 0-6,-4 10-5,6 1-4,-2-11-4,-5 19-2,0-7-1,4 4-1,-1 1-1,2 1-1,-1 3 0,0 2-1,1 2 0,1-3 0,0 2-1,1 0 0,-2-1 0,2-2 0,-1-3 0,1-3 1,-1-1-2,-2-3 0,2 0-1,-1-11-2,-3 14-1,3-14-4,0 0-7,0 0-11,-12 3-10,12-3-1,0 0 3,-9-12 1</inkml:trace>
  <inkml:trace contextRef="#ctx0" brushRef="#br0" timeOffset="21875.2512">12450 13618 23,'12'2'32,"-12"-2"3,16 0 0,-16 0-11,0 0-8,21-3-3,-21 3-4,21-5-2,-7-1-2,4 3-1,2-3-1,5 4-1,0 0 0,2 0-1,2 0 0,-1 2-1,0 1 0,-3 0-1,0 2-2,-7-5-3,2 6-12,-4-4-21,-6-5 1,-10 5-1,9-13 2</inkml:trace>
  <inkml:trace contextRef="#ctx0" brushRef="#br0" timeOffset="22930.3114">12674 13365 25,'-10'-5'25,"-2"3"-4,3 4-2,-2 0-3,-4 0-3,4 2-2,-6-3-1,6 5-1,-4-3-2,3 3 0,-2-1-2,4 5 1,-2-3-2,4 3 0,-3 0-1,5 1-1,-2 1 0,3 4-1,0-1 0,-2 3 0,4-2 0,-2 5 0,0 0 0,1 1 0,3 1-1,-1 0 1,3-2-1,3 0 1,-1 0-1,4-2 1,3-3 0,0 0-1,0-4 1,4 1 0,-1-1 0,3-1 0,0 0 0,2-2-1,-1 0 1,3-1-1,-2-1 1,2-2-1,-2 0 1,1-3-1,-2 0 1,0-2-1,1-2 1,0 0-1,-1-2 1,2-2-1,-1-2 1,-1-1-1,3-1 1,-2-2-1,0 0 1,-2-2-1,-1-1 1,-1-1-1,0-1 0,-3-1 0,-1 0 1,0-3-1,-3-1 0,-3 2 0,-2 0 1,-2 0-1,-3 0 0,-4 0 0,-3 0 0,-3 0 0,-4 0 0,0 1 0,-3-2 0,1 2-1,-1 4 1,-1-1 0,2 4 0,1 1 0,2 2 0,-1 3 0,-1 3-1,1 0 1,-2 3 0,1 2-1,-2 2 1,-1 1-1,1 4-1,-1-4-1,6 4-2,-2-5-6,17-4-27,-12 8 1,12-8-2,0 0 2</inkml:trace>
  <inkml:trace contextRef="#ctx0" brushRef="#br0" timeOffset="24434.3976">13563 13139 17,'0'0'20,"0"0"-2,-10-3-1,10 3 0,0 0-3,-10-6-1,10 6-2,0 0 0,-9-6-2,9 6-1,0 0-1,0 0-2,-14 1 1,14-1-3,-12 4 1,12-4-1,-13 3-1,13-3 0,-17 7 0,17-7 0,-18 12-1,7-5 1,0 1-1,4 2 1,-3 2 0,4 0-1,-1 3 1,2-1-1,2 1 0,3-1 0,1 0 0,0-1 0,1-1-1,3 2 0,0-4 1,1 2-1,1-2 1,-2 2-1,-1 1 1,-1 0-1,-2 1 1,-1-3-1,-3 2 1,-1 1-1,-6-1 0,0 0 1,-3-1-2,-2-1 2,-1-1-2,-2 0 2,1-3-2,-1-3 1,4-1 0,0 1 0,3-3 0,11-1 0,-14-1 0,14 1 0,0 0 0,0 0-1,0 0 1,8-12 0,-8 12 0,20-4 0,-6 4 0,1 2 0,2 3 0,-3 4 0,1-2 0,-4 5 0,-2 3 0,-2 2 0,-3 3 0,0 0 0,-3-1 0,0 2 0,-1 2-1,0-4 1,0 0 0,1-3 0,1-1 0,-1-2 0,2-1 0,0-3 1,-3-9-1,16 15 0,-6-7 0,0-3 0,2 0 0,0-1 0,-1 0 0,1-2-1,0 2-4,-12-4-7,15-4-26,-6 4 0,-9 0 0,7-12 0</inkml:trace>
  <inkml:trace contextRef="#ctx0" brushRef="#br0" timeOffset="26578.5202">14030 13150 21,'0'0'25,"0"0"-4,0 0-5,0 0-2,-10 3-3,10-3-1,-11 4-1,11-4-2,-12 8 0,12-8 0,-13 12-2,13-12 0,-16 19 0,9-7-1,-3 1 1,1 2-3,-1 1 1,2 3 0,-2 0-1,2 3 0,0 0 0,1 3 0,-1 0 0,4 3 0,0 0 0,3 0 0,0-1-1,3 2 1,1-2-1,0-3 0,1 2 0,2-2 0,-1 0 0,0 0-1,0-4 1,1 0 0,2-5-1,-1 1 1,0-4 0,1-1-1,-8-11 1,18 15-1,-9-11 1,-9-4-1,16 5 0,-16-5 0,12-1 0,-12 1-2,9-2-2,-9 2-6,0 0-13,0 0-16,8-9 2,-8 9-2,0 0 2</inkml:trace>
  <inkml:trace contextRef="#ctx0" brushRef="#br0" timeOffset="27787.5893">14217 13345 8,'0'0'26,"0"0"2,12 9-1,-12-9-9,3 14-4,1-2-4,-1 1-3,1 4-2,-1 2-2,1 2-1,-2 2 0,-1-1-1,0-1-1,-1 0 1,-1-3-1,0-5 1,0-3-1,1-10 1,0 0-1,0 0 0,0 0 1,0 0 0,-8-16-1,7 5 1,0-3-1,1 1 1,0-2-1,2 0 1,0 2 0,1 2 0,2 1 0,2 0-1,-7 10 1,15-14 0,-6 9 0,2 1 0,-2-1 0,3 2 2,0 0-1,-1 2-1,1-1 1,-1 1 0,0-1 0,0 0-1,-1-1 0,1 0 0,-11 3 0,17-12-1,-17 12 1,13-13 0,-13 13 0,8-16 0,-8 16 0,0-16 0,0 16-1,-8-15 1,8 15-1,-12-9 0,12 9 0,-15-2 1,15 2-1,-14 7 0,14-7 0,-9 16 0,9-16 1,-4 17-1,4-7 0,1-1 0,-1-9 1,5 14-1,-5-14 0,15 9 0,-5-7 1,-1-2-1,0-2 0,-9 2 0,17-10 0,-17 10 1,11-14-1,-9 5 0,-1-1 0,-2 1 1,1 9-1,-5-15 0,5 15 0,-15-10-1,15 10-1,-15 1-2,15-1-4,-15 12-9,15-12-19,-6 14 1,6-14-2,5 18 2</inkml:trace>
  <inkml:trace contextRef="#ctx0" brushRef="#br0" timeOffset="28135.6091">14661 13549 52,'21'10'37,"-21"-10"-1,16 14 1,-7 0-17,-9-14-9,7 23-4,-7-8-1,3 4-3,-4-1 0,3 4-1,-4-2-1,0 0-1,-1-1 0,-2-3-1,2 0-3,-4-5-1,4 4-4,-7-10-6,10-5-24,-4 11 1,4-11 0,0 0 1</inkml:trace>
  <inkml:trace contextRef="#ctx0" brushRef="#br0" timeOffset="28964.6567">14987 13136 7,'0'-12'28,"0"12"2,0-11-5,0 11-4,0 0-2,-3-11-4,3 11-2,0 0-1,-1 17-3,-2-8-3,5 8-1,-5 5-1,3 5-1,0 3 0,2 3-1,-1 0 0,2 3 0,0 0-1,0 2 0,2-4 0,0-3-1,-1-3 0,0 0 0,-1-5 0,0-4 0,0-4-1,-1-4-1,-2-11 0,3 12-2,-3-12-4,0 0-6,0 0-14,17-8-9,-14-4-1,7 0 3</inkml:trace>
  <inkml:trace contextRef="#ctx0" brushRef="#br0" timeOffset="29479.6861">15171 13356 65,'0'0'36,"11"-6"0,-11 6-10,0 0-10,5 10-6,-5-10-4,4 20-2,-1-5-2,2 3 1,-2 2-1,2 1-1,1 1 0,0-1 0,0-4-1,0 0 1,1-5-1,2-2 0,-9-10 1,16 8-1,-7-10 0,2-4 0,-1-4 0,0-3 0,2-6 0,-1 0 0,2-3 1,-2-3-1,0 1 0,1 3 0,-2 1 0,-1 5 0,0 4 0,-9 11 0,10-11 1,-10 11-1,0 0 0,11 17 1,-9-4 0,1 3-1,1 3 1,0 3 0,-1-1-1,2 1 1,0-1-1,0-2 0,2 0-1,-1-7 0,2 0-3,-8-12-3,19 9-11,-19-9-21,13-8 1,-3-4-2,-1-5 3</inkml:trace>
  <inkml:trace contextRef="#ctx0" brushRef="#br0" timeOffset="29880.7091">15717 13094 49,'1'-13'37,"-1"13"-2,7-13 1,-7 13-13,0 0-14,0 0-3,5 18-1,-9-2-2,5 5 0,-4 6 0,3 2-1,-1 2 0,1 3-1,-5 1 0,3 0 0,1-2 0,0 1 0,0-6 0,2-1 0,2-6-1,4-2 1,2-5 0,3-4 0,3-3-1,3-4 1,1-1-1,2-2 0,1-1 0,-4-2-1,1 0-2,-5-2-2,1 6-5,-15-1-11,6-13-20,-6 13 2,-7-11-1,7 11 2</inkml:trace>
  <inkml:trace contextRef="#ctx0" brushRef="#br0" timeOffset="30112.7223">15616 13337 41,'0'0'34,"0"0"2,0 0 0,0 0-16,12-7-6,3 7-6,4-5-3,4 3-2,2-3-1,3-1-3,2 2-3,-4-6-4,8 7-13,-3-2-16,-9-3 0,0 4 1,-8-7 0</inkml:trace>
  <inkml:trace contextRef="#ctx0" brushRef="#br0" timeOffset="30533.7464">15956 13008 57,'0'0'36,"10"-5"1,-10 5-1,19 6-19,-19-6-8,15 20-2,-7-4-3,4 8 0,-3 0-1,4 8-1,-1 0 0,-1 5 0,-3 0 0,-1 3-1,-4-2 0,-1 2-1,-4 0 1,-3-2 0,-2-4-1,1-2 0,-1-3 1,0-4-1,-1-6 1,3-3-1,1-6 1,4-10-1,-4 13 0,4-13-1,0 0-2,0 0-5,0 0-18,0 0-15,7-11 2,-7 11-2,3-19 2</inkml:trace>
  <inkml:trace contextRef="#ctx0" brushRef="#br0" timeOffset="33260.9024">16285 12912 20,'0'0'22,"0"0"-1,0 0-1,0 0 0,0 0-3,-10-2-2,10 2-1,0 0-3,0 0-1,5-9-2,-5 9-2,0 0-1,12-8-1,-12 8-2,9 1 0,-9-1 0,12 1-2,-12-1 1,16 2 0,-16-2-1,15 10 0,-15-10 1,16 14-1,-11-1 0,0-3 1,-2 3-1,-1 3 1,-1-2 0,-1 2 0,-1-3 0,-1 2 0,0-2 0,-1 2 0,0-3-1,0 3 1,0-3 0,1 0 0,0 0 1,2 0-1,1-1 0,2 1 0,1-3 0,3 1 0,3-1 0,4 0 0,0-1-1,2 0 1,0-2-1,1 1 1,0-3-1,0-1 0,-6-1 1,0-1-1,-11-1 1,13-2-1,-13 2 1,0 0 0,0 0-1,0 0 1,-5-9-1,5 9 0,-9 3 1,9-3-1,-14 15 0,8-4 0,1 3 0,1 4 0,0 3 1,2 0-2,-1 3 1,4 1 0,-1 0 1,2-1 0,-1-1-1,-2 1 1,-1-3 0,-1-2 0,-2-2 0,-2-3 0,-3-3-1,-4 0 1,1-2-1,-3-3 0,2 2-2,-1-4 0,4 1-3,-2-6-6,13 1-30,0 0-1,-11-3 2,11 3-2</inkml:trace>
  <inkml:trace contextRef="#ctx0" brushRef="#br0" timeOffset="35390.0242">6316 14612 9,'0'0'8,"9"-11"-1,-9 11-1,0 0-4,0 0-8,0 0-9</inkml:trace>
  <inkml:trace contextRef="#ctx0" brushRef="#br0" timeOffset="38459.1988">6352 14639 13,'0'0'12,"0"0"-2,0 0-2,0 0 0,10-4-1,-10 4 0,0 0 1,0 0-1,0 0 3,0 0-2,0 0 0,0 0 0,10 6-1,-10-6-1,0 0 0,0 0-1,11 0 0,-11 0 0,10 1-1,-10-1 1,13-1-1,-13 1-1,12 0-1,-12 0 2,18 0-2,-18 0 0,19 0 0,-6 1-1,-1 0 1,4 0 0,-1-1-1,2 2 0,-4-1 0,6 0 1,-5 1-1,2 1-1,-1-1 1,1 1-1,-1-1 1,0 0-1,-1-1 1,1 1-1,-1-1 1,1 0-1,-2-1 1,2 1-1,-4-2 1,1 1-1,1-1 1,-1 0-1,2 0 0,-1 1 1,0-1-1,2 0 0,0 1 1,1 0-1,-1 0 0,0 0 0,-2 0 0,1-1 1,-3 0-1,2 2 0,-3-2 0,1 0 0,0 1 0,-1 0 0,1-1 1,1 1-1,-2-2 0,1 1 0,2 0 0,-1-1 0,3 1 1,0-1-1,2 1 0,1 1 0,0-1 1,1 1-1,1-1 0,1 1 1,-3 1 0,2 0-1,0-1 1,0 2-1,1-2 1,1 1-1,1 0 1,0 1-1,1-2 0,2 0 1,0 0-1,-1 1 0,1 0 1,0-1-1,-1 0 0,0 0 0,-2 2 1,-1-1-1,0-2 0,0 1 0,-3 0 0,1 0 1,-1 0-1,2-2 0,0 1 0,0 0 0,-1 1 0,1-1 0,1 0 0,-2 1 0,1 0 0,-1 1 0,-1 0 0,2 0 0,0 0 0,0 2 0,2-2 0,-1-1 0,3 0 0,-1 0 0,3 0 1,0 0-1,2-2 0,0 0 0,0 0 0,1 0 0,0 0 0,-1-1 0,0 0 0,2-1 0,-1 1 0,1-1 0,0 0 0,0-1 0,2 1 0,-1 2 0,1-1 0,-2 1 0,0 1 0,-2 1 0,0 0 0,-1 1 0,-1 0-1,0 1 1,-1-1 0,1 1 0,-2-1 0,2 0 0,-2-1 0,-1 1 0,1 0 1,-1-1-1,1 0-1,-1 0 1,-1-1 0,1 1 0,0 0 0,-1-1 0,0 1 0,0-1 0,-1 0 0,0 0 0,-1 0 0,2 1 0,0-1 0,2 0 0,-1 0 0,2 0 0,1 0 0,0 1 0,0-1 0,0-1 0,-1 0 0,-2 1 0,1-1 0,-1 0 0,-2 0 0,-4 0 0,1-1 0,-3 2 0,-2-1-1,-2 1 2,-1 1-2,-11 0 2,13 0-2,-13 0 1,0 0 0,9 0 0,-9 0 0,0 0 0,0 0-2,0 0 0,-9 3-4,-2-7-7,11 4-19,-17 3-5,2-4-2,1 2 2</inkml:trace>
  <inkml:trace contextRef="#ctx0" brushRef="#br0" timeOffset="39976.2865">6644 14517 4,'11'-6'16,"-11"6"-2,0 0-4,8-13 0,-8 13-2,0 0 1,10-8-1,-10 8 3,0 0-1,13-5 0,-13 5-1,9-4 0,-9 4-1,0 0-1,9-3-1,-9 3 0,0 0-1,0 0 0,0 0 1,0 0-2,-4 9 0,4-9 0,-12 7-1,12-7 0,-18 10-1,8-5 0,-2-1 0,-1 1-1,0 0 0,-2 1 0,0 0 0,0 0 0,-2 1 0,-3 3-1,-1 1 1,1-1-1,-3-1 0,1 2 0,2-2 1,-1 0-1,0-2 1,6-1-2,0-3 2,2 1-1,2-2 1,1-1-1,1 0 1,9-1-1,-14 2 0,14-2 1,-12 0-1,12 0 0,0 0 1,-9 2-1,9-2 0,0 0 0,0 0 0,0 0 1,7 11-1,-7-11 0,12 12 1,-2-5 0,0-2-1,3 6 1,1-3 0,3 1 1,-1 1-2,2 0 1,3-1 0,3 1 0,-1 1-1,1-3 1,-2 0-1,2 3 0,-2-1 1,-3 0-1,-3 0 1,-3-1-1,-2 1 0,-2-1 1,-3 0-1,-6-9 0,6 11 0,-6-11-1,0 0-1,4 9 0,-4-9-4,0 0-6,0 0-28,12 12 1,-12-12-1,0 0 1</inkml:trace>
  <inkml:trace contextRef="#ctx0" brushRef="#br0" timeOffset="44247.5308">10012 14452 2,'0'0'13,"0"0"-1,-11-8-1,11 8 1,0 0 0,0 0 0,-11-10 3,11 10-3,0 0-1,-10-10 0,10 10-2,0 0-1,0 0-2,-14 6-1,14-6 0,-6 15-1,4-5-1,-1-1 1,2 7 0,-3 0-1,3 6-1,-2 1 1,3 3-1,-2 0 0,3 5-1,-1-2 0,1 0 0,2-2-1,0 0 1,-1 0-1,0 0 1,1-4-1,-2-2 0,1 0 0,-1-4 0,0 0 0,0-4 1,0-3-2,-1-10 1,2 14 1,-2-14-1,0 0 0,3 10 0,-3-10-1,0 0 0,0 0-2,4-14-3,-4 14-7,4-20-9,-5 2-13,6 1-1,-5-10 2,5 7 0</inkml:trace>
  <inkml:trace contextRef="#ctx0" brushRef="#br0" timeOffset="45037.576">9988 14425 8,'0'0'18,"0"0"-2,0 0-1,0 0-3,0 0 0,-4-9 0,4 9-3,0 0 0,0 0-1,0 0-1,0 0 1,0 0 0,0 0-2,0 0 1,0 0-2,0 0 0,0 0 0,0 0-1,0 0-1,0 0 0,0 0 0,9-1-1,-9 1 0,14 0 0,-14 0-1,20 0 1,-7-2-1,1-1 1,1 0-1,3 1 0,0-3 0,0 1 1,1-1-1,-1 1-1,1 1 1,-1-2 0,-3 2 0,0 0-1,-3 1 0,-1 1 1,-2 1-1,-9 0 0,11 1 0,-11-1 0,0 0 1,0 0-1,0 0 0,7 11 1,-7-11-1,0 0 0,0 0 0,-2 9 0,2-9 0,1 11 0,-1-11 0,2 17 0,1-6 0,-1 2 0,-1 0 0,0 1 1,0 0-2,0 0 2,-1 0-1,0-4 0,-1-1 0,1-9-1,-1 15 1,1-15-1,-3 9-3,3-9-4,0 0-11,0 0-20,0 0 2,4-10-1,-4 10 1</inkml:trace>
  <inkml:trace contextRef="#ctx0" brushRef="#br0" timeOffset="46075.6349">10371 14793 31,'0'0'30,"3"-11"1,-3 11-8,0 0-7,1-15-4,-1 15-3,0 0-3,6-11-1,-6 11-1,0 0 0,8-13-1,-8 13 0,9-5-1,-9 5 0,14-4 0,-14 4-1,14 1 0,-14-1 1,17 3-1,-17-3 0,14 7 0,-14-7 0,12 15-1,-7-6 1,-3 1 0,-2 3-1,0 1 0,-4 2 0,1 0 0,-5 1-1,1 2-1,-2-1 1,1 2 0,-2-4 0,1 2-1,2-4 2,-1-2-1,2-2 2,6-10 0,-8 10 0,8-10 1,0 0-1,0 0 1,0 0 0,0 0 0,0 0 0,0 0-1,0 0 1,0 0-2,11-7 1,-11 7 0,19 0 0,-9 0-1,3 1 1,-2-1 0,0 2-1,0-1 1,0 0-1,-11-1 1,15 2-1,-15-2 0,11 3 1,-11-3-1,0 0 0,0 0-1,0 0-1,0 0-2,0 0-7,0 0-23,0 0-3,0 0-2,0 0 2</inkml:trace>
  <inkml:trace contextRef="#ctx0" brushRef="#br0" timeOffset="47213.7005">10899 14611 25,'0'0'31,"0"0"2,0 0-5,0 0-8,-10 6-5,10-6-4,0 0-3,0 0-1,12 2-2,-3-2-1,-9 0-1,20-1 0,-9 0 0,2 1-1,0-2 0,2 2-1,-1 1 0,1 0 1,0-1-2,-1 1 1,-1-1 0,0 1-1,0 0 1,0-2-1,-3 0 0,-10 1 0,17-2-1,-17 2-2,12-2-3,-12 2-5,0 0-12,0 0-14,0 0 0,0 0-1,-10-6 1</inkml:trace>
  <inkml:trace contextRef="#ctx0" brushRef="#br0" timeOffset="47652.7235">10861 14769 15,'17'8'30,"-17"-8"1,0 0 2,13 5-11,-13-5-7,13 1-3,-13-1-3,18 1 0,-8-5-3,4 7 0,-1-7-2,2 5 0,-3-2-1,4 4-1,-3-3 0,2 4-1,-3-1 0,1 0 0,0-1-1,-1 1 1,0-1-1,-3-1-1,-9-1 0,15-1-2,-15 1-9,9 9-26,-9-9 1,0 0-1,0 0 0</inkml:trace>
  <inkml:trace contextRef="#ctx0" brushRef="#br0" timeOffset="48564.7769">11613 14439 14,'0'0'30,"0"0"0,0 0-4,0 0-6,-8 11-4,8-11-4,-5 14-3,5-14-3,-6 23 1,3-5-3,2 4-1,0 2 1,1 5-2,-1 2 0,1 3-1,0-2 1,2 2-1,-2-3 0,2-2 0,-2-3 0,2-1 0,-1-1-1,0-2 1,0-1 0,-1-2-1,1-2 1,-1-2-1,0-1 0,0-3 0,0-11-1,0 0-1,0 0-2,0 0-7,6-13-21,0 1-3,-5-7-2,4-1 1</inkml:trace>
  <inkml:trace contextRef="#ctx0" brushRef="#br0" timeOffset="49223.8154">11582 14434 7,'2'-11'25,"-2"11"0,0 0-5,0 0-1,0 0-3,0 0-3,0 0-1,0 0-2,0 0 0,9 6-3,-9-6 1,12 2-2,-1 1-1,-11-3 0,20-3-1,-7 0-1,1 2 0,1-2-1,1 0 0,-1 0 0,1 1-1,1-1 1,-1-1-1,0 1 0,-1 1-1,-1 1 1,-2 1-1,0-1 0,-3 1 1,-9 0-1,11 2 0,-11-2 0,0 0 1,0 0-1,0 0 0,8 12 0,-8-12 1,0 10-1,0-10 0,0 17 0,0-6 1,0 1-1,1 2 1,-1 0-1,1 2 0,0 0 1,0 1-1,0-2 0,0 2 0,-1-3 0,1-1-1,0-1 0,-1-12-3,2 18-5,-2-18-17,0 0-14,0 0 2,0 0-1,0 0 1</inkml:trace>
  <inkml:trace contextRef="#ctx0" brushRef="#br0" timeOffset="50065.8635">11986 14923 10,'0'0'29,"13"8"2,-13-8 3,0-10-14,0 10-4,0 0-2,11-10-3,-9 0-1,-2 10-3,9-14-2,-9 14 0,11-12-2,-11 12 0,11-15-2,-11 15 1,9-12-1,-9 12 0,9-11 0,-9 11 0,0 0-1,0 0 1,11-7-1,-11 7 1,0 0-1,5 14 1,-5-14-1,0 20 0,0-6 0,0 1 1,0 3-1,0-1 0,-1 2 0,0-1 1,3 1-1,-2-3 0,0-1-1,0-4 1,-1 0-2,1-11-2,1 16-5,-1-16-7,0 0-17,0 0-5,0 0 0,2 12 1</inkml:trace>
  <inkml:trace contextRef="#ctx0" brushRef="#br0" timeOffset="50334.879">12021 15072 56,'15'3'34,"-15"-3"0,0 0-11,14-2-9,-14 2-3,10 2-5,-10-2-1,19 0 0,-9-2-2,5 3 0,-1-3-2,1-2-1,1 2-2,-1-5-8,1-1-27,0 7 1,-16 1-1,15-11 0</inkml:trace>
  <inkml:trace contextRef="#ctx0" brushRef="#br0" timeOffset="51189.9278">12622 14585 15,'0'0'30,"6"-13"1,-6 13-4,0 0-5,0 0-5,0 0-3,0 0-3,0 0-3,0 0-2,2 12-2,-2-3 0,1 8-2,0-1 0,1 5-1,-1 2 1,0 2-1,1 0 0,0 1 0,-2-1-1,1 0 1,-1-4-1,0-3 0,0-3-1,1-3 0,-1-12-3,0 9-3,0-9-6,0 0-12,0 0-11,0 0-2,-1-18 3,1 18 0</inkml:trace>
  <inkml:trace contextRef="#ctx0" brushRef="#br0" timeOffset="51476.9443">12518 14745 23,'0'0'31,"0"0"1,0 0-6,10-9-5,-2-1-5,6 7-2,-2-8-3,6 6-4,-1-2-1,3 5-1,1-1-2,2 4-1,-3-1-2,0 2-2,1 3-3,-7-4-7,4 0-25,-4 4 1,-14-5-2,12 1 3</inkml:trace>
  <inkml:trace contextRef="#ctx0" brushRef="#br0" timeOffset="52492.0024">12674 14497 19,'-2'-9'29,"2"9"0,0 0-7,-11-10-4,11 10-4,-16-9-2,16 9-3,-18-3-2,7 5-2,-2-1-2,0 4 1,-1-1-2,0 5 0,-2-1-1,2 3 1,-2 0 0,2 2-1,0 0 1,0 1-1,1 2 0,2 0 0,-2 1 0,4 0-1,0 1 0,2 1 0,-1-1 1,5 1-1,-3-1 1,5 3 0,2-3 0,0 1 0,4 0 0,4-2 1,0 1-1,2-1 0,2-4 0,2 0 0,0-1 0,2-2 0,-1-2 0,0-1 0,1-2 0,0 1 1,1-4-1,1 0 0,0-3 0,1-1 0,0-2 0,1-1-1,0-4 1,-1 1-1,-1-2 0,1 1 0,-3-2 1,-1 0-1,-3 0 0,1 0 1,-3-1-1,-2 0 0,0 0 0,-2 1 0,-2-2 0,1 1 0,-2-2 1,-1 0-1,1-1 0,-2 0 0,-1-2 0,-1 0 0,0-1 0,-2 1-1,1 0 0,-2 1 1,-2-2 0,-1 2 0,-1 0-1,-2 1 1,-3 1-1,-1 2 1,-2-1 0,1 4-1,-1 2 1,0 2-1,-1 1 1,0 3-1,-1 3 0,0 2 0,2 1-1,-3 0-2,5 3-1,-2-5-6,9 7-15,6-10-12,-12 7 1,12-7 1,0 0 1</inkml:trace>
  <inkml:trace contextRef="#ctx0" brushRef="#br0" timeOffset="54597.1228">13396 14277 21,'0'0'23,"0"0"-1,0-10 0,0 10-3,0 0-2,0 0-2,0 0-1,-4-9-4,4 9-1,0 0-3,0 0-1,0 0-2,0 0 0,0 0-1,0 0 1,0 0-1,0 0 0,-1-12 0,1 12-1,0 0 1,0 0-1,-10-11 0,10 11 0,0 0-1,-13-6 1,13 6-1,-12-4 0,12 4 1,-13 2-1,13-2 0,-16 5 1,16-5-1,-14 10 1,14-10-1,-16 14 0,16-14 1,-10 17-1,10-17 1,-7 18-1,5-9 1,2 1 0,1 1-1,2 1 1,0 0 0,1 2-1,0 0 1,1 0 0,1-1-1,-2 3 0,-1-2 0,-1 1 1,-1-2-1,-2-1 0,0 0 0,-2-1 0,-1 1 0,4-12 1,-13 15-2,13-15 1,-16 11 1,6-5-1,0-2 0,0-2 0,0-1 0,10-1 0,-15 2 0,15-2 1,-9 0-1,9 0 0,0 0-1,0 0 1,0 0 0,0 0 0,0 0 0,9-3-1,-9 3 2,12 5-1,-12-5 1,17 11-2,-9-1 2,-1 1-2,1 2 2,-3 2-1,-2 0 0,-1 4-1,-2 1 1,-3-3 0,0 2 0,-2-1 0,-1 2-1,0-1 1,1-3 0,1 1 0,1-3 0,3 1 0,0-2 0,2-2 1,-2-11-1,10 17 1,-10-17-1,16 12 1,-16-12-1,17 9 0,-17-9 0,16 5 0,-16-5 0,13 6 0,-13-6 0,9 5-1,-9-5-1,0 0 0,8 12-4,-8-12-3,0 0-12,0 0-19,0 0 2,0 0-2,0 0 3</inkml:trace>
  <inkml:trace contextRef="#ctx0" brushRef="#br0" timeOffset="56363.2228">13874 14287 3,'7'-11'26,"-7"11"2,0 0 1,0 0-12,0 0-2,0 0-3,0 0-3,0 0-1,-10-1-2,10 1-1,0 0 0,-14 10-2,14-10 1,-15 16-1,8-4-1,-1 0 0,-2 3 0,1 2-1,-2 2 1,-2 1 0,2 3-1,-1-1 1,2 4-1,1 2 1,1 3-1,0-1 1,5 1-1,1-2 0,3 2 1,0-4-1,3 0 1,-1-7-1,4-2 0,-1-3 0,0-2 1,2-3-2,-8-10 1,18 14 0,-9-9-2,-9-5 1,17 7-3,-8-2-3,-9-5-7,16-3-18,-16 3-7,12-2 0,-12 2 1</inkml:trace>
  <inkml:trace contextRef="#ctx0" brushRef="#br0" timeOffset="57498.2887">14044 14235 19,'0'0'28,"0"0"-3,0 0-1,-10 4-4,10-4-3,0 0-3,0 16-3,0-16-3,0 23-1,-2-8-2,3 5-2,-1 2 0,2 5-1,-2 0-1,2 4 1,0 3-1,1 0 0,-2-1 0,0 1-1,0-3 1,-1-1 0,0-4-1,1-4 0,-2-6-1,1-3 1,0-4-1,0-9-1,0 0-1,0 0-1,0 11-1,0-11-2,0 0-4,0 0-2,0 0-6,0 0-9,-3-9-6,3 9 2,2-11 1</inkml:trace>
  <inkml:trace contextRef="#ctx0" brushRef="#br0" timeOffset="58141.3255">14261 14461 11,'0'0'29,"10"-8"1,-10 8-3,0 0-6,0 0-4,6-14-4,-6 14-2,0 0-3,0 0-1,0 0-2,-13 10-2,13-10 0,-12 6 0,12-6-1,-11 6 0,11-6-1,-13 9 0,13-9 0,-14 10 1,5-4-2,9-6 1,-20 16 0,9-7 0,-2-1-1,0 1 1,1 1 1,-3 0-2,3-1 2,1 0-1,2-4 0,9-5 0,-12 9 1,12-9-1,0 0 0,0 0 1,0 0-1,14 6 0,-14-6 1,21 5-1,-9-2 0,3 2 0,-1 0 0,2 2-1,-2 1 1,0 1-1,-1 0 0,-2 0 1,0 1-1,-2-1 1,-9-9-1,14 13 0,-14-13-1,11 12 0,-11-12-1,0 0-1,12 9-3,-12-9-2,9 5-7,-9-5-12,0 0-12,18-13 1,-18 13-1,23-16 3</inkml:trace>
  <inkml:trace contextRef="#ctx0" brushRef="#br0" timeOffset="58359.3379">14485 14650 49,'0'0'36,"9"17"1,-7-8-4,-2-9-13,5 22-6,-7-12-5,4 5-3,-3-2-3,0 2-1,-2 1-3,-2-4-5,4 6-9,-6-1-24,1-7 1,0 0-1,-4-6 1</inkml:trace>
  <inkml:trace contextRef="#ctx0" brushRef="#br0" timeOffset="61961.544">14749 14163 25,'0'0'23,"0"0"-2,0 0 0,0 0-4,7 10-3,-6 5-2,-5 1-2,2 9-2,-5-1-2,6 7 0,-5 0-1,6 5 0,-5-3-1,4 2 0,-1-3-1,3 2-1,1-4 0,-1-1-1,1-3 0,-1-4-1,0-2 1,0-2-1,0-6 0,-1-3 0,0-9-2,0 10 0,0-10-3,0 0-2,0 0-7,0 0-7,0 0-14,15-7 0,-15 7 1,0 0 1</inkml:trace>
  <inkml:trace contextRef="#ctx0" brushRef="#br0" timeOffset="62591.58">14928 14438 43,'0'0'31,"6"-15"2,-6 15-12,0 0-5,6-13-5,-6 13-3,0 0-3,10 19 0,-8-5-1,2 4-1,-3 5 0,2 2-2,-1 2 1,0 0-1,-1-1 0,2-1-1,-1-4 0,1-3 0,1-5 0,-4-13 1,10 13-1,-10-13 0,13-4 0,-13 4 0,14-20 1,-5 3-1,2-4 0,-1-2 1,2 1-2,2-1 2,-2 1-1,1 2 0,-2 1 0,-1 7 0,-1 2 0,-9 10 0,13-12 1,-13 12-1,9 0 1,-9 0 0,9 10 0,-5 1 0,-1 1 0,1 5 0,-2 2 0,1 4 0,0-1 0,0 0-1,1 1 1,0-1 0,-1-3-1,1-1 0,1-4-1,-1-3-1,1-1-2,-5-10-3,11 9-11,-11-9-20,0 0 1,14-12 0,-12-5 1</inkml:trace>
  <inkml:trace contextRef="#ctx0" brushRef="#br0" timeOffset="63093.6087">15425 14188 16,'14'-8'31,"-9"-4"1,6 3 1,-11 9-13,11-15-4,-11 15-4,0 0-2,13 3-3,-13-3-2,1 22-1,-3-6-1,1 7 0,-1 1-1,1 4-1,-3 2 0,2 0 1,-1 0-2,1 1 1,-1-2-1,1-1 0,0-1 0,2-4 1,2 1-1,2-3 0,-1-1 0,4-1 0,-1-4 1,2-1-2,1-3 2,0 0-1,-9-11 0,16 13 1,-16-13 0,18 5-1,-8-5 1,2 0-1,-2-2 1,3-2-1,0 1-2,-2-5-2,5 5-5,-9-7-13,-7 10-15,19-12 0,-17 1-1,-2 11 1</inkml:trace>
  <inkml:trace contextRef="#ctx0" brushRef="#br0" timeOffset="63393.6258">15367 14433 32,'5'11'32,"-5"-11"2,10-8-8,2 7-6,0-8-4,7 7-2,-2-7-4,6 4-4,-4-2-1,6 3-1,-4 1-3,-2 1 0,1 4-3,-4-1-1,1 7-7,-7-4-15,-10-4-12,19 14 1,-19-14-2,11 8 2</inkml:trace>
  <inkml:trace contextRef="#ctx0" brushRef="#br0" timeOffset="63846.6518">15691 14174 41,'0'0'34,"9"-2"3,-9 2-1,0 0-14,20 5-10,-20-5-3,20 17-4,-9-3-1,2 6-1,0 2-2,1 5 1,-1 1-1,0 2 0,-3 0-1,2 0 1,-3 1-1,-2-2 0,-1 1 1,-3-3-2,-3-2 2,-1-3-2,-3-2 2,0-4-2,-1-3 1,1-4 0,4-9 0,0 0 0,0 0-1,-10 5-1,10-5-3,0 0-6,5-9-25,-5 9-1,4-9-2,-4 9 2</inkml:trace>
  <inkml:trace contextRef="#ctx0" brushRef="#br0" timeOffset="65184.7283">16016 14095 10,'0'0'25,"0"0"-1,0 0-3,0 0-2,0 0-4,0 0-2,-5-9-1,5 9-2,0 0-1,0 0-2,0 0 0,0 0-3,0 0 0,0 0 0,10-7-2,-10 7 0,13 0 0,-4 1-1,2 1 1,2 2-1,0 1 0,1 1 0,2 2 0,-1 1-1,-1-1 1,-1 2 0,-3 2 0,1-3 0,-5 4-1,0-3 1,-3 1 0,-1 2-1,-2-1 1,-2 1-1,-1 1 1,-1 2-1,-1 0 1,0 2-1,-2-2 1,3 3 0,0-3 0,3 1 0,1-3 0,3 1 1,2-4-1,4 0 0,0-1 1,3-3-1,2-2-1,0 0 1,1-4 0,0 1-1,1-3 1,-2-1 0,0 0-1,-2-1 0,-2 1 1,-10 2 0,14-5-1,-14 5 1,0 0-1,0 0 0,0 0 1,-10-3-1,10 3 0,-15 5 0,15-5 0,-17 12 0,10-1 0,0 0 0,3 4 0,1 2 0,1 3 0,2 1 0,1 3 0,2 1 0,1-1 0,0 1 0,0-1 0,-2-2 0,0-3 0,-2-2 1,-3-3-2,-2-1 2,-3-1-1,-4-4 0,0-2 0,-1-2 1,-1-1-1,2-2-1,2-1 0,10 0-2,-9-3-4,6-6-12,3 9-22,6-12 1,-6 12-1,14-14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35:23.50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16718 13959 18,'0'0'23,"0"0"-4,0 0-2,0 0 1,0 0-2,11 4-1,-11-4-1,0 0-2,0 0-2,13 1 0,-13-1-3,9-1-2,-9 1-1,14 0 0,-14 0-2,16 1 1,-5-1-2,2 1 2,-1-1-2,1 1 1,1-2-1,2 1 1,0-2-1,0 1 0,-2-1-1,1 1 1,-2-2-1,0 1 0,-3 2 1,-1-1-1,-9 1 0,13 0-1,-13 0 0,0 0 0,10 3-2,-10-3 0,0 0-3,0 0-6,0 0-16,0 0-8,0 0-1,0 0 3</inkml:trace>
  <inkml:trace contextRef="#ctx0" brushRef="#br0" timeOffset="736.0418">16715 14122 18,'0'0'25,"0"0"-3,0 0-1,11-1-4,-11 1-1,10 1-2,-10-1-2,15 1-1,-15-1-2,23 2 0,-11-4-3,5 4 0,-2-2-2,3 1 0,-1-1-1,1 1-1,-1-2 0,1 2-1,0-1 0,0-1 0,-2 0 0,1 1 0,-2-1-1,0 0 1,-4-1-1,-1 0 0,-10 2 0,14-2-1,-14 2-1,0 0-1,0 0-5,0 0-7,0 0-22,0 0 1,0 0 0,0 0 1</inkml:trace>
  <inkml:trace contextRef="#ctx0" brushRef="#br0" timeOffset="6011.3438">17385 13772 12,'0'0'29,"0"0"0,0 0-2,0 0-5,0 0-3,0 0-4,0 0-4,0 0-1,-1 15-4,1-15-2,-1 19-1,1-4-1,0 6 0,2 2 0,-1 3 0,1 2-1,0 0 1,0 2-1,0 1 0,0-4 0,-2 0 0,-1-2-1,0-1 0,-2-3 1,1 0-1,-1-3 1,2-3-1,-2-1 0,1-4 1,2-10-1,-4 13-1,4-13 0,0 0-3,6-9-5,-8-6-10,6-6-18,5 1 1,-4-8 0,4 0 1</inkml:trace>
  <inkml:trace contextRef="#ctx0" brushRef="#br0" timeOffset="6513.3725">17372 13773 31,'0'0'29,"-11"-5"4,11 5-9,0 0-4,0 0-4,0 0-3,0 0-2,0 0-3,0 0-2,0 0-1,10 1 0,-10-1 0,16-1-1,-3 0-1,3-4-1,4 2 0,2-2 0,3 0-1,1-1-1,0 0 1,0 0-1,-2 1 1,-1 1-1,-1 0 0,-3 1 0,-3 1 0,-2 1 1,-3 2-1,-2 0 0,-9-1 0,11 9 0,-11-9 1,3 19-1,-2-9 0,-2 3 0,0 1 0,-1-1 0,-2 1 1,2-1-1,-1 1 0,1-3 0,0 2-1,0 1 0,0-3-2,2 4-3,-2-6-6,8 7-11,0-3-17,-3-3 2,3 3 0,-6-13 1</inkml:trace>
  <inkml:trace contextRef="#ctx0" brushRef="#br0" timeOffset="7046.403">17792 14193 34,'0'0'28,"0"0"3,0 0-9,0 0-5,0 0-3,-10 7-5,10-7-1,-3 14-1,3-1-2,-1-1-1,3 2-1,-1 0-1,3-1 0,0 0-1,4-3 0,2-3 0,0-3 0,2-5-1,2-1 0,0-2 1,2-5-1,-1-2 1,0 0-1,-2-1 1,-2-2-1,-3 0 1,-2-1 0,-4 1 0,-3 1 0,-4 1 0,-2 1 0,-4-2-1,-1 5 1,-2 2-1,-1 4 0,-1 2 1,2 3-1,1 3 0,1 2-1,5 3-1,7-11-1,-8 20-3,8-20-8,0 0-21,12 15 0,-12-15-1,20 0 1</inkml:trace>
  <inkml:trace contextRef="#ctx0" brushRef="#br0" timeOffset="9701.5548">18240 13827 18,'0'0'17,"0"0"2,0 0-2,0 0 2,-1-12-3,1 12-1,0 0-1,0 0-3,0 0-2,0 0-2,0 0-1,0 0-1,0 0-2,0 0-1,0 0 0,-5 12-1,5-12 0,-4 16 0,3-1 0,0 0 0,0 1 0,1 2-1,0 0 1,-1 0-1,1 1 1,1 0-1,-1-4 0,1 0 1,0 0-1,1-1 0,1 1 0,1-1 0,0 0 1,0 0-1,1-1 0,0 0 1,1-2-1,3-2 1,-9-9 0,16 15 0,-4-11 0,-1 1-1,4-5 1,2-1-1,1-3 1,-1-2 0,1-2-1,0-1 1,-1-5-1,-1 0 0,-3-3 1,-2 1-1,-2-3 0,-2 0 1,-2 1-1,-4-1 0,-1-1 1,-3 0-1,-3 0 0,-1 1 0,0 2 0,0 2 1,0 2-2,0 3 2,7 10-2,-9-9 2,9 9-1,0 0 0,0 0-1,0 0 0,0 0-2,0 10-4,8-1-13,3-3-16,-11-6 1,20 8-2,-9-10 2</inkml:trace>
  <inkml:trace contextRef="#ctx0" brushRef="#br0" timeOffset="10607.6067">18930 13617 31,'11'-6'28,"-11"6"-1,-4-10-6,4 10-3,-4-10-3,4 10-3,0 0-2,-11-9-2,11 9-3,-16-2 0,5 2-2,1 5 0,-4 0-1,1 2 1,-2-1-1,3 4 0,-2-2 0,4 3-1,0-1 1,3 0-1,7-10 0,-10 20 0,9-11-1,3 1 1,1 0 0,4 1-1,-7-11 1,14 19-1,-5-6 1,1-2 0,-2 2-1,0 1 1,-2 1-1,0 0 1,-4 0-1,0-1 1,-4 0-1,-4 0 0,0 1 1,-3-2-2,-1-2 1,-2-3 0,1 0 0,0-6-1,-1 2 1,3-5 0,9 1 0,-14-9 0,14 9 1,-6-10-1,6 10 0,0 0 0,6-10 0,-6 10 0,13 3 1,-13-3-1,17 9 0,-6-1 0,-2 1 0,0 1 0,-1 3 0,-2 0 0,-3 0 1,0 3-1,-3 1 0,-1-1 0,-2 0-1,1 0 1,-1-1 0,1-2 1,1-2-1,2 1 1,-1-12 0,6 17 0,-6-17 1,13 15 0,-13-15 0,20 15 0,-10-11-1,3 4 1,-3-3 0,1 0-1,-1 0-1,-10-5-2,14 8-2,-14-8-6,9-2-29,-9 2-1,0 0 0,0-10 0</inkml:trace>
  <inkml:trace contextRef="#ctx0" brushRef="#br0" timeOffset="11890.6801">19264 13731 33,'0'0'29,"0"0"0,0 0-9,0 0-3,0 0-4,-17 1-3,17-1-2,-14 15-2,7-3 0,-4-1-1,4 3-1,-2 2-1,2 1 0,0 2 0,4 4-1,0-1 1,2 2-1,1-1 0,2 1 0,0-4 0,3 2-1,1-4 0,1-3 1,1-3-1,1 1 0,1-7-1,0-1 1,2-2-2,-1-5-3,3 1-4,-14 1-14,17-18-16,-4 9 2,-3-3-2,0 1 2</inkml:trace>
  <inkml:trace contextRef="#ctx0" brushRef="#br0" timeOffset="12527.7165">19393 13786 56,'5'-9'35,"8"6"-1,-13 3 1,8-14-19,3 17-7,-11-3-3,17 11-2,-9-1-2,1 5 0,0 0 0,0 6-1,-3-1 0,-1 2 0,-2-1-1,0-3 0,-2-2 1,-1-3-2,-1-2 1,1-11 0,0 0 0,0 0-1,0 0 1,-8-13 0,7 2 0,1-4 0,0 1-1,2-1 1,1 0 0,2 0 0,1 1-1,1 3 1,1 0 0,-8 11 0,17-14 0,-17 14 0,17-8-1,-17 8 2,18-4-2,-18 4 2,17 0-1,-17 0 0,15 2 0,-15-2 0,12-1 0,-12 1 0,0 0 0,12-7 1,-12 7-1,2-9 0,-2 9 1,-1-13-1,1 13 1,-3-13-1,3 13 1,-4-10-1,4 10 0,0 0 0,0 0 0,-11-4 0,11 4 0,0 0-2,-2 17-1,2-17-4,4 17-12,1-6-18,-5-11 1,12 20-1,-12-20 2</inkml:trace>
  <inkml:trace contextRef="#ctx0" brushRef="#br0" timeOffset="12833.734">19784 13935 52,'0'0'37,"9"19"2,-9-19-1,5 9-13,4 5-7,-9-14-8,5 23-3,-4-9-2,0 3-1,-2 2-3,-1 0-1,-1 2-2,-3 0-1,3-1-1,-4-5-3,4 5-3,-6-15-11,9-5-20,-11 6 2,11-6 0,-6-18 2</inkml:trace>
  <inkml:trace contextRef="#ctx0" brushRef="#br0" timeOffset="13194.7547">20017 13627 70,'0'0'37,"10"-2"0,-10 2 1,0 0-25,-1 26-4,-3-9-2,5 7-3,-2 2 0,3 5-1,-2 0 0,4 4-1,-4-2-1,3-1 1,0-3-1,1-2-2,1-4 1,0-6-2,3-1-3,-8-16-5,16 12-19,-7-11-12,-9-1 2,13-14-1</inkml:trace>
  <inkml:trace contextRef="#ctx0" brushRef="#br0" timeOffset="13642.7803">20203 13802 62,'7'12'38,"-6"-3"-1,2 4 1,-3 8-16,-4-6-12,7 8-3,-3-3-3,3 4-1,0-3-1,2 0-1,1-5 1,0-5-1,-6-11-1,18 9 0,-8-12 0,1-5 0,-2-3 0,1-6-1,1-2 1,-1-2 0,3-1 0,-1 1 0,0 1-1,-2 4 2,-1 1-2,-9 15 1,15-12 0,-15 12 1,0 0-1,11 12-1,-10 3 2,-1 1 0,0 3-1,0 1 1,1 1-1,-1 2 1,2-3-1,-1-2-1,1-2-2,0-7-4,5 3-8,-7-12-24,0 0 0,14 1 0,-11-11-1</inkml:trace>
  <inkml:trace contextRef="#ctx0" brushRef="#br0" timeOffset="13996.8006">20591 13571 77,'0'0'38,"7"-10"0,-7 10 1,0 0-26,-5 16-5,3 3-4,3 5-1,-1 4-1,1 5-1,-1 4 0,1 1 0,-1 2-1,1-4 1,0-3-1,2-3 1,1-5-1,2-4 0,1-4 1,1-4-1,2-6 1,1-3-1,0-4 1,2-2-1,0-2-2,-3-3-2,6 3-5,-12-7-19,2-2-12,0 3 0,-6-5 0,-2 2 1</inkml:trace>
  <inkml:trace contextRef="#ctx0" brushRef="#br0" timeOffset="14197.8121">20535 13809 59,'0'0'38,"9"2"-2,-9-2 3,19-6-20,0 9-8,-3-6-6,4 4-2,1 1-3,0-3-3,5 3-6,-8-4-19,0-2-10,2 0 1,-8-7-1</inkml:trace>
  <inkml:trace contextRef="#ctx0" brushRef="#br0" timeOffset="14551.8323">20798 13489 85,'10'-2'37,"-1"4"1,-9-2 1,12 11-28,1 4-4,-3 3-3,4 7-2,-2 3 0,1 5-1,-1 1 0,-2 2 0,-1-1-1,-3-2 0,-4-1 0,-1-5 0,-2-3 0,-3-2-1,-1-4 2,-2-3-2,2-3 2,-1-3-2,6-9 0,-10 12-1,10-12-3,0 0-4,0 0-25,0 0-5,0 0 0,0 0 0</inkml:trace>
  <inkml:trace contextRef="#ctx0" brushRef="#br0" timeOffset="14792.8461">21068 13961 66,'7'15'38,"-5"-1"-1,3 1 2,4 2-21,-10-7-8,5 5-3,-4-3-3,1 2-2,-1-3-2,0-11-2,-2 21-6,-7-17-16,9-4-15,-10 10 1,0-10-2,10 0 2</inkml:trace>
  <inkml:trace contextRef="#ctx0" brushRef="#br0" timeOffset="15393.8805">21523 13555 45,'0'0'33,"-10"9"3,1-1-6,-2 7-10,-6-3-2,5 11-7,-7-3-2,7 11-2,-3-4-2,7 7 0,-1-3-1,7 4-1,1-3 0,5 1-1,3-6 0,2-2-1,2-3-2,1-4-1,3-3-2,-5-10-8,8-5-28,-3 1 0,-1-6 0,1-3-1</inkml:trace>
  <inkml:trace contextRef="#ctx0" brushRef="#br0" timeOffset="17612.0073">21750 13485 39,'0'0'31,"0"0"-3,0 0-4,-2-11-3,2 11-5,0 0-1,0 0-6,0 0-1,0 0-3,-14 7-1,11 3-2,-2-1 0,2 6 0,0 4-1,2 6 1,0 4 0,1 4-1,0 0 0,1 4 0,1 0 0,-1 1 0,0-4-1,0-3 1,-1-2-1,0-5-1,1-2 1,-2-5-1,2-4-1,-1-13-2,1 17-1,-1-17-5,0 0-7,0 0-11,-2-16-9,2 16 1,4-17 0</inkml:trace>
  <inkml:trace contextRef="#ctx0" brushRef="#br0" timeOffset="18080.0341">21933 13716 23,'0'0'28,"12"-4"1,-12 4-8,0 0-2,0 0-4,0 0-3,-10 9-1,-4-6-3,4 3-1,-8 0-3,4 3 0,-5-4-1,5 3 0,-3-1 0,5 0-1,0-2 0,12-5 0,-14 11 0,14-11 0,-5 11-1,5-11 1,1 11 0,-1-11 1,8 14-1,-8-14 1,17 15-1,-6-6 1,0-2-1,4 2 0,-1-3 0,2 1-1,-1-1 0,0 0-1,-2-1-2,0-2-1,1 3-3,-14-6-4,24 6-10,-24-6-11,13-2-8,-1 1 1,-12 1 1</inkml:trace>
  <inkml:trace contextRef="#ctx0" brushRef="#br0" timeOffset="18275.0453">22078 13907 27,'0'0'33,"15"19"2,-11-9-1,-4-10-7,13 26-6,-12-16-6,7 10-6,-8-8-2,3 4-3,-3-2-3,-2-1-1,1 1-4,1-14-4,-8 19-10,4-9-20,4-10 0,-10 4 0,10-4 2</inkml:trace>
  <inkml:trace contextRef="#ctx0" brushRef="#br0" timeOffset="18708.07">22403 13557 63,'0'0'36,"9"-3"0,-9 3 0,0 0-21,-6 17-3,1-3-4,4 6-2,-5 3-1,4 6-1,-3 3-2,0 3 0,-2 0 0,2-1-1,-2 2 0,2-2-1,1-3 1,3-5-1,2-4-1,2-4-2,3-2-2,-6-16-5,14 14-19,-14-14-10,13-5-1,-13 5 1,9-24 2</inkml:trace>
  <inkml:trace contextRef="#ctx0" brushRef="#br0" timeOffset="19197.098">22516 13775 38,'7'11'33,"-7"-11"2,2 23-2,-6-8-9,-2 0-10,8 7-5,-5-5-4,6 4-1,-1-4-2,1 1 0,0-5-1,2 0-1,-5-13 0,9 11 1,-9-11-1,12 0-1,-12 0 1,13-11 0,-3 0 0,1-4 0,1 0 0,4-4 0,-2 0-1,3 0 2,-2-1 0,1 4 0,-4 2 0,0 4 1,-12 10 0,15-11 0,-15 11 0,0 0 0,2 13 0,-4-2 0,-1 2 0,-1 6-1,-2 2 1,3 2-1,0 0 0,0 0 0,3 1-1,-2-3-1,3-2 0,1-5-2,4-1-4,-6-13-8,0 0-25,13 6 1,-13-6-1,13-16 3</inkml:trace>
  <inkml:trace contextRef="#ctx0" brushRef="#br0" timeOffset="19618.1221">22929 13541 67,'10'0'36,"-10"0"0,1 14-4,2 2-19,-6 0-3,7 5-4,-6 4-2,2 2 0,-3 3-2,5 1 0,-3-3-1,0 2 0,-1-3 0,0 1-1,3-2 1,0-3-1,2-2 0,-3-2 0,2-4 0,2-1 1,2-2-2,-6-12 2,10 12-1,-10-12 0,11 8-1,-11-8 1,20 0-1,-20 0-1,17-2 0,-17 2-2,21-6-3,-21 6-6,17-15-23,-17 15-1,7-15 0,-7 15 1</inkml:trace>
  <inkml:trace contextRef="#ctx0" brushRef="#br0" timeOffset="19885.1371">22879 13769 58,'0'0'37,"21"1"-2,-11-2 1,0 0-20,3 8-7,-13-7-5,21 10-2,-9-3-1,-3-1-1,4 0-2,-2-5-4,6 4-8,-6-2-20,-1-8-1,3 3-2,-8-8 2</inkml:trace>
  <inkml:trace contextRef="#ctx0" brushRef="#br0" timeOffset="20340.1634">23136 13535 59,'0'0'36,"17"8"0,-17-8 0,13 13-18,-1 4-8,-5 1-4,3 7-3,-6 2 0,5 0-1,-4 2-1,-3 1 0,-1-2 0,-2-1 0,-2-2 0,-1-3-1,0-1 1,-6 0-1,0-3 1,2-2-1,-1-2 1,-3-4 0,1-1-1,2-2 1,-1-3-1,10-4-1,0 0 0,-11 2-1,11-2-3,0 0-5,0 0-24,0 0-4,7-11 1,-7 11-2</inkml:trace>
  <inkml:trace contextRef="#ctx0" brushRef="#br0" timeOffset="22289.2749">23379 13444 17,'-9'4'23,"9"-4"0,0 0-1,0 0-3,0 0-2,0 0-2,0 0-4,0 0-2,10 1-2,-10-1 0,0 0-1,0 0-2,0 0 1,11-11-1,-2 10 0,-9 1-1,11-5 1,-1 1-1,-1 3-1,-9 1 0,16-1 0,-7 2-1,-9-1 0,14 5-1,-14-5 1,13 14 0,-13-14-1,13 19 0,-10-7 0,-1 1 1,1 0-1,-1 3 0,-5-1 1,3 1-1,-3-1 0,-2 2 0,2-3 1,-1 2-1,-3-1 0,-1 0 1,4 0-1,-1-2 0,3 2 1,1-3-1,0 2 0,2-2 1,8 0 0,2-2 0,-1-1-1,1-1 1,4 0-1,2-2 1,2-1-1,-1-2 1,-4 0-1,-2-2 0,3 0 0,-4-2 1,-11 1-1,11-3 0,-11 3 1,0 0-1,0 0 0,0 0 1,-12-3-1,12 3 0,-14 7 0,14-7 0,-15 14 0,9-5 0,-1 2 0,-2 3 1,2 1-1,3 4 0,-2 1 0,0 0 1,4 2-1,0 1 0,1-1 0,3 0-1,-2-1 2,0-2-1,3-2 0,0 0 0,-4-3 0,-2-2 1,-1 1-1,-4-4 1,0 0 0,8-9 0,-18 12 0,3-8 0,6-1 0,0-2-1,-1-1 0,10 0-2,0 0-2,0 0-7,-12 8-29,12-8-2,0 0 1,0-9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1:12.4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9 13 9,'0'0'16,"-13"-16"0,13 16-2,0 0 0,0 0-1,0 0-1,0 0-2,0 0-2,0 0-2,0 0 0,-6 14-2,6-14 1,14 13-2,-14-13 1,23 21-1,-6-9 1,-2-1-2,7 4 1,-2-1 0,3 3-1,-5 3 0,7 0 0,-4-3-1,2 4 0,0-1 1,2-1-1,-2 1 0,1 0 0,1-5-1,-1 2 2,1-2-1,-1 0 0,-4 2-1,2 0 0,1-2 1,-3 1-1,3-2 0,-2 1 1,-1-1-1,2 0 1,-1 1-1,0-3 1,-2 2-1,2 3 0,-2-2 1,-2-1 0,-1 3-1,1-2 0,0 1 0,0 0 0,0 0 0,-2-4 1,1 3-1,1 1 0,-1-4 0,0 2 0,-1-2 0,0-3 0,-1 2 0,2 3 0,-3-5 0,-13-9 1,25 25-1,-13-12 0,-1 1 0,1 1 0,4 1 1,-6-2-1,4-1 0,3 3 0,-3-5 0,1-1 0,0 3 0,1-4 0,-16-9 0,23 20 0,-23-20 0,21 20 0,-21-20 0,20 16 0,-20-16 0,19 14 0,-19-14 0,18 14 0,-18-14 0,20 14 0,-20-14 0,23 17 0,-23-17 0,24 17 0,-24-17 0,25 16 0,-25-16 0,23 16 0,-23-16 0,21 12-1,-21-12 1,19 15 0,-19-15-1,18 13 0,-18-13 0,14 12 0,-14-12 0,15 12 0,-15-12-1,16 11 0,-16-11-2,14 9 1,-14-9-2,16 6-3,-16-6-7,19 20-15,-19-20-2,18 9 0,-18-9 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58:03.3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14579 4112 11,'0'0'11,"0"0"0,0 0 2,0 0-2,0 0 0,0 0 0,0 0 0,0 0-1,0 0 0,0 0-1,0 0-1,4 11-1,-1 2-1,-1 3 1,3 6-1,-4 1-2,5 9 0,-5 2 0,2 5-1,-2 0 0,2 0-1,-1-1-1,0 2 0,0-2 0,2-4 0,-2-1 1,1-2-1,2-2 0,0-3-1,-3-2 1,2-3 0,-1-3 0,0 0-1,0-5 0,-1-3 1,-2-10 0,2 16-1,-2-16 0,0 0 1,1 10-1,-1-10-1,0 0-3,0 0-1,0 0-7,-7-17-8,4 7-15,3 1 0,-5-10 1,6 3 1</inkml:trace>
  <inkml:trace contextRef="#ctx0" brushRef="#br0" timeOffset="581.0333">14549 4179 11,'6'-10'13,"-6"10"0,0 0 0,0 0 1,0 0-1,6-11 1,-6 11-2,0 0-1,8-11-1,-8 11 0,11-11-1,-11 11-1,21-11-1,-8 4-1,6 6 0,-2-3-2,3 3 0,0 0-1,3 4-1,0-1 0,2 1 0,-2-1 0,2-1 0,-1-1-1,1 2 1,-2-3-1,-2 0 0,-2-1 0,-2 1 0,-4 0-1,-3-1 1,-10 2-1,13-4 0,-13 4-2,0 0-3,0 0-6,0 0-12,0 0-13,0 0-1,0 0 0,0 0 2</inkml:trace>
  <inkml:trace contextRef="#ctx0" brushRef="#br0" timeOffset="1811.1036">14969 4132 16,'0'0'17,"7"-13"1,-7 13-1,0 0 1,0 0-2,0 0-3,2-11-1,-2 11-3,0 0-1,0 0-2,0 0-2,2 16 0,-2-16-2,1 18 0,-1-6 0,1 1 0,0 1-1,0-1 0,-1-2 1,2 1-1,-1-3-1,-1-9 0,2 13-1,-2-13-1,2 9-1,-2-9-1,0 0-3,-1 10-2,1-10-7,2 15-6,-2-15-11,3 20 2,-3-20 1</inkml:trace>
  <inkml:trace contextRef="#ctx0" brushRef="#br0" timeOffset="2380.1362">15294 4395 32,'-12'-5'31,"12"5"1,0 0-10,0 0-5,8-10-3,-8 10-5,11-6-3,-11 6-2,19-4 0,-7 3-3,2 3 0,0-1-1,3 1 1,-2 0-1,2-1-1,0 0 0,0 0-3,-3 1 0,-2-5-4,1 5-7,-13-2-8,0 0-9,13 3-2,-13-3 3</inkml:trace>
  <inkml:trace contextRef="#ctx0" brushRef="#br0" timeOffset="2668.1526">15266 4548 9,'0'0'28,"9"9"2,-9-9 1,0 0-15,20-1-1,-8 1-3,4 2-3,0-4-4,3 4-1,1-3-1,2 1-2,-2 0-3,0-2-4,5 1-12,-2 3-14,-6-6-1,4 4 1,-9-9 0</inkml:trace>
  <inkml:trace contextRef="#ctx0" brushRef="#br0" timeOffset="3648.2087">16354 3985 18,'-17'1'27,"7"1"-6,-4-2 1,1 1-4,-2 4-3,-2-2-4,0 3-2,0-3-1,1 7-2,0-4-1,2 7-1,1-4-1,3 7 1,3-1-2,3 4 0,1 0 0,4 2-1,2 1 1,2 3-1,1-4 0,3 2 0,-3-3-1,2-2 1,-2 0-1,0-1 1,-4 1-1,-1-4 1,-5 2-1,-3-3 0,0 2 0,-5-2 0,-3 0 0,-4-1 0,-1-3-1,-1 1 1,2-2 0,-1-3 1,1-1-1,5 0 0,3 0 0,11-4 1,-11 3-1,11-3 1,0 0-1,0 0 0,11 12 1,-11-12-1,17 17 0,-3-6 0,1 2 0,1 4 0,-2-1 0,1 2 0,-3 1 0,0 1 0,-5 0 0,-3 0 0,-4-1 1,-1 0-2,-5-1 2,2 1-1,-4-1 1,2-4-1,2-1 0,0 2 0,3-5 1,0 3 0,3-3 0,2-1 0,-4-9 0,17 16 0,-8-7 0,3 0 0,-1 0-1,4-1 0,0 1-3,-1-1-6,0-2-28,2 1 1,-16-7-2,20 6 2</inkml:trace>
  <inkml:trace contextRef="#ctx0" brushRef="#br0" timeOffset="6884.3938">15103 6594 21,'0'0'20,"0"0"-3,0 0-3,0 0-1,1-9-3,-1 9-2,0 0 0,0 0-1,0 0 0,12-5 0,-12 5 0,0 0-1,0 0 0,0 0-1,0 0 0,0 0-2,-7-10 0,7 10 0,0 0-1,0 0-1,-13 7 1,13-7-1,-15 16 1,8-3-1,-4 3 1,1 2 0,-3 2-1,3 5 1,-1 0 0,2 5 0,2 0-1,0 3 1,3-1-1,2 4 1,2-1 0,2-1 0,5-2-1,1-2 1,0-5-1,5-3 1,2-6 0,2-3-1,-2-5 0,3-1 0,-3-3-1,0-3 0,-1 0-2,-4-2-1,0 4-2,-10-3-5,14-2-22,-14 2-6,12-3 0,-12 3 1</inkml:trace>
  <inkml:trace contextRef="#ctx0" brushRef="#br0" timeOffset="7887.4512">15654 6459 28,'2'-11'30,"-2"11"2,0 0-6,0 0-9,4 17-1,-6-7-6,5 11-3,-2 0-1,2 7-1,-2 3-1,2 6-1,-3 0-1,2 0 0,0-1-1,-1-1 0,2-4 0,-1-2-1,0-4 1,-1-7-1,1-4 0,0-3 0,-2-11 0,0 0 0,0 0 0,0 0-1,8-11 1,-8 0-1,-2-3 0,-2-2-1,-1-1 1,-4 1-1,1 1 0,-5 0 1,-2 3-1,-2 1 1,0 2 0,-1 3 1,-1 3 0,-2 1 0,1 3 0,0 3 1,1 2 0,3 3 0,-1 3 0,5 3 1,3 0-1,5 5 0,2 1 0,7-2 1,1 1-1,7-2 1,2-5-1,3-1 1,2-2-1,5-3 1,-2-4-1,2-2-1,2-2 0,-2-4-1,4 3-3,-4-7-4,4 5-6,-9-6-13,2-2-10,2 1 1,-6-1 1</inkml:trace>
  <inkml:trace contextRef="#ctx0" brushRef="#br0" timeOffset="8459.4839">16130 6687 22,'1'-17'27,"-1"17"2,-8-12-10,-4 6-3,-1 4-3,-5 1-4,-2 7-2,-5-1 0,1 7-1,-2 2-1,2 6-1,1-3 0,3 8 1,3-4-2,10-1 0,2 1 0,10-1-2,5-5 1,8-2-1,3-2 0,4-5 0,3-5 0,0 0-1,0-6 1,-3-3-1,-4-3 1,-1-1-1,-4-5 0,-2 2 0,-5-3 1,-2-1-1,-1-3 0,-3 1 0,-3 0 0,-1 0 0,-2 3 0,-1 3 0,1 2-1,3 13 1,0 0 1,-12 1-1,11 12 1,0 5-1,0 3 1,2 5 0,0 3 0,2 2-1,2-2 0,2 0 0,0-2-1,1-6 0,3-1-4,-4-9-6,7-6-24,-1 0-1,-3-11 0,3-3 0</inkml:trace>
  <inkml:trace contextRef="#ctx0" brushRef="#br0" timeOffset="8841.5057">16418 6392 41,'0'0'33,"9"2"2,-9-2 0,9 12-18,-1 8-7,-6 2-4,5 7-1,-7 4-2,1 6-1,-1 1 0,-2 2-1,-1-1 0,0 1 0,0-5-1,2 1 0,2-5 1,2-4-1,4-6 0,1-1 0,5-9 0,2 0 1,2-6-1,3-6 0,-2-4-1,0-3-2,1 1-3,-7-10-7,2 2-19,-5 0-4,-10-7-1,0 7 2</inkml:trace>
  <inkml:trace contextRef="#ctx0" brushRef="#br0" timeOffset="9050.5177">16368 6678 41,'-16'-10'33,"16"10"2,-12-11-8,13 1-10,-1 10-4,21-13-5,-2 11-3,3 0-5,4 0-2,4 4-4,0-1-7,5 4-11,4 4-9,-11-6-2,5 4 2</inkml:trace>
  <inkml:trace contextRef="#ctx0" brushRef="#br0" timeOffset="9677.5536">16914 6616 28,'-13'2'29,"13"-2"-4,-17 7-2,2-3-5,1 7-4,-7-1-3,3 5-2,-4-3-2,5 6 0,-2-1-2,5 3-2,3-2 0,6 1 0,3-2-1,7 3 0,4-3 0,4-1-1,4-1 0,2-2 0,1-5-1,2-2 1,0-5 0,-1-5 0,0-6-1,0-2 1,-3-5-1,0-4 1,-4-2 0,-1-1-1,-4-3 0,-3 0 1,-4 0-1,-3 1 1,-2 3-1,-2 4 0,-2 4 0,-1 6 0,8 9 1,-15-2-1,8 11 1,3 7-1,0 2 1,3 4-1,2 2 1,1 2-1,1 1 1,4 0 0,1-2-1,2-4 0,1-2 0,1-4-2,6-3-1,-3-7-2,7 1-4,-6-9-5,6 4-7,-5-5-5,0-2-7,2 2-3,-5-2 2</inkml:trace>
  <inkml:trace contextRef="#ctx0" brushRef="#br0" timeOffset="9899.5662">17271 6825 25,'18'7'21,"-6"-6"-2,4 3 1,-3 2-3,-3 0-1,2 5-2,-12-11-1,20 22-2,-14-12-2,4 5-1,-6 0-3,1 3-1,-3-1-2,-1 1-1,-4 3-3,-4-8-4,3 7-16,-2-2-13,-8-10 1,6 4-2,-6-9 1</inkml:trace>
  <inkml:trace contextRef="#ctx0" brushRef="#br0" timeOffset="10592.6058">17688 6583 19,'4'-14'29,"8"6"1,-12 8-6,13-17-5,-13 17-1,12-14-5,-3 12-3,-9 2-2,11-2-1,-11 2-2,8 9-1,-6 0-1,2 10-1,-3 1 1,1 5 0,0 1-1,2 3 0,-4-1-1,1 2 1,1-3-1,0-7 0,1-3-1,-1-4-2,2-3-1,-4-10-4,0 0-9,12 0-21,-11-13 0,1 2-1,-6-10 2</inkml:trace>
  <inkml:trace contextRef="#ctx0" brushRef="#br0" timeOffset="10787.6171">17765 6360 45,'0'0'29,"0"0"0,11 0-2,-11 0-28,0 0-14,18 22-12,-18-22-3,14 22 2,-14-22-1</inkml:trace>
  <inkml:trace contextRef="#ctx0" brushRef="#br0" timeOffset="11347.6491">18024 6526 34,'0'0'34,"-5"12"2,5-12 0,-11 11-13,11 6-8,-5 0-5,6 5-3,-3 0-3,3 5-1,-1-2-1,4 0 0,3 0-1,0-2 0,3-6-1,-2-2 1,0-1-1,-8-14 1,17 14-1,-7-11 0,1-6 0,1-1 1,-1-4-1,4-6 0,-2-3 0,4-2-1,-1-3 1,2-4 0,-1 1-1,-2 1 1,0 0 0,-3 4 1,0 4-1,-1 2 0,-2 4 1,-9 10-1,14 0 1,-14 0 0,15 16 0,-7-1-1,-2 4 1,3 3-1,-1 4 1,-1 0 0,0 2-1,3 2 0,-3-5 0,-1-3 0,2-1-2,0-6 0,0-1-5,-8-14-4,16 4-26,-16-4-1,15-10-2,-5 0 3</inkml:trace>
  <inkml:trace contextRef="#ctx0" brushRef="#br0" timeOffset="11749.6721">18737 6254 55,'0'0'36,"14"-3"-1,-14 3 1,1 15-20,3 8-7,-6-1-3,7 8-1,-4 2-2,2 5-1,-3 3 0,1 0 0,0 2-1,-1 0 0,0 1 0,-1-5 0,1-2 0,2-2-1,1-6 0,3-1 0,1-8 1,5-6-1,2-4 0,4-1 0,-1-5 1,2-2-1,-2 0 0,1-5-2,0-1-1,-7-2-4,2 5-7,-13 2-24,11-17-1,-8 6 1,-6-4 1</inkml:trace>
  <inkml:trace contextRef="#ctx0" brushRef="#br0" timeOffset="11977.685">18618 6642 24,'9'-3'32,"1"-4"3,9 2-1,5 2-12,0-5-7,8 7-3,-3-6-6,3 4-2,0 1-5,-2-2-4,2 3-12,-6 2-18,-7-8 1,3 3-2,-9-8 2</inkml:trace>
  <inkml:trace contextRef="#ctx0" brushRef="#br0" timeOffset="12363.7072">19027 6194 61,'20'-5'37,"-11"6"-1,5 6 2,1 8-25,-7-2-3,9 13-4,-5 3-2,5 5 0,-3 3-3,4 4 1,-4 4-1,0 3 0,-3 2 0,-3-1-1,-3-2 1,-5 3-1,-5-2 0,-1-2 1,-2-6-2,-2-7 1,2-6 0,1-7 0,1-5-1,6-15 0,-5 12-2,5-12-3,0 0-11,0 0-22,5-11 1,-5 11-1,0-11 2</inkml:trace>
  <inkml:trace contextRef="#ctx0" brushRef="#br0" timeOffset="13087.7486">19604 6800 51,'9'5'37,"7"5"0,-7 2 1,-6 4-18,8 9-8,-11-2-4,4 7-2,-6-3-2,1 4-2,-5 0-3,-1-6-3,3 2-7,-7-1-27,0-10 0,3 3 0,-6-8-1</inkml:trace>
  <inkml:trace contextRef="#ctx0" brushRef="#br0" timeOffset="14824.848">15051 7689 7,'13'-2'21,"-13"2"0,0 0-1,0 0-1,0 0-2,0 0-2,0 0-1,0 0-3,0 0-3,0 0-2,-13-1-1,13 1-1,-11 3-1,11-3 0,-16 13-2,7-4 1,-2 4-1,-3 3 0,0 1 0,-2 3 0,1 4 1,0 2-2,0 0 1,2 5-1,1 1 1,4 1 0,3 0 0,2 2 0,3-2 0,3 2 1,2-2-1,1-2 1,2-3-1,2-3 0,-2-3 0,2-3 0,-2-2 0,3-5 0,-2-2 0,0-2 0,-9-8 0,17 7 0,-17-7-1,15 0-1,-15 0 0,12-4-3,-12 4-4,0 0-18,8-10-11,-8 10 0,0 0-1,5-12 3</inkml:trace>
  <inkml:trace contextRef="#ctx0" brushRef="#br0" timeOffset="18219.0421">15288 7825 10,'0'0'25,"5"-13"2,-5 13-8,0 0-2,0 0-4,8 14-3,-8-14-2,2 18-1,-2-6-1,4 4 0,-4 0-2,3 1-1,-1 3 0,-1 2-1,-1-3 0,0 1-1,0-3 0,-1 0-1,0 0 1,0-3-1,-2-3 1,2-2-1,1-9-1,-3 14 1,3-14 0,3 11 0,-3-11 0,0 0 0,0 0 0,10 0 1,-10 0-1,15-13 0,-5 2 1,0-4-1,7-3 1,1-3 1,2-3-2,3 1 2,-1-4 0,3 3 0,-2 0-1,1 6 1,-6 0 0,0 8-1,-5 3 1,0 4-1,-3 4-1,-10-1 0,15 16 0,-8-3 0,-1 5 1,-1-2-1,-1 5 0,0 3 0,-1-1 1,-1-2-1,-1-2 0,-1-2 0,1-2-1,-1-3 0,0-12-2,2 11-1,-2-11-7,0 0-6,0 0-12,16-5-4,-16 5-2,12-13 2</inkml:trace>
  <inkml:trace contextRef="#ctx0" brushRef="#br0" timeOffset="18929.0827">16033 7877 10,'2'-12'27,"-2"12"0,7-10-4,-7 10-5,-2-11-1,2 11-4,-13-7-2,-2 1-3,5 7-1,-5-3-1,0 6-1,-2 0-2,0 4 0,-1 0-1,2 5-1,-1 2 0,3 4 0,2 2 0,1 2-1,4-3 1,2 3-1,4-1 1,2-3 0,4-2 0,4-3-1,3-5 0,1-3 1,3-4-1,2-3 0,1-5 1,0-2-1,1-3 1,-3-4-1,-1-3 0,0 1 0,-4-2 0,-3 0 1,1 1-2,-3-2 2,-3-2-2,1 6 1,-1-1 1,-1 1-1,2 1 0,-3 4 0,-2 11 0,2-13 0,-2 13 1,0 0-1,0 0 0,-2 20 1,0-3-1,2 1 1,-1 5 0,-1 4 0,2 1 0,2 0-1,2-1 2,0-4-2,2-1 1,1-3-1,0-6 0,3-6 0,-1 1-2,-9-8-1,20 1-5,-20-1-8,15-18-22,-2 10 2,-4-7-1,5 3 2</inkml:trace>
  <inkml:trace contextRef="#ctx0" brushRef="#br0" timeOffset="19742.1289">16328 7821 24,'-1'-12'32,"1"12"2,0 0-1,-1-10-11,1 10-8,-2 12-3,3 2-4,-6 1-3,4 6-2,-1 4 1,1 3-1,-1-2 0,2 0-1,0-3 0,2 0-1,1-4 1,2-5-1,-5-14 0,9 13 1,-9-13-1,11 0 0,-11 0 0,13-15 0,-6-1-1,0-1 1,1-4-1,1-3 2,1 0-2,0-1 1,1 1-1,-2 2 2,0 5 0,1 1 0,-2 3-1,0 4 1,-8 9 0,12-9 0,-12 9 0,12 6 0,-12-6 0,10 22-1,-4-5 1,0 1-1,-2 2 1,-1 4-1,0-1 1,-1 0-1,0-2 1,-1-3-1,-1-2 0,2-3 0,-1-2 0,-1-11 0,0 0 0,0 0 0,12-4 0,-8-8 0,1-2 0,2-5 1,0-1-2,4-2 1,-1 0 0,2-1 1,3 2-2,-1 3 1,4 2 1,-3 1-1,1 5 1,-2 0-1,0 6 1,0 3-1,0 4 0,-3 6 0,-2 2 1,-1 3-1,-2 3 0,-1 3 0,-2 2 0,-2 0 1,-2 0-1,0-3 0,0-1 0,0-1-1,-1-3 1,0-4-3,2-10-1,-1 13-5,1-13-18,0 0-10,0 0-1,9 1 1</inkml:trace>
  <inkml:trace contextRef="#ctx0" brushRef="#br0" timeOffset="20499.1724">17007 7918 17,'0'0'30,"13"-5"1,-13 5 2,14-12-14,-3 12-4,-2-5-5,5 5-3,-5-4-2,4 4 0,-3-2-1,3 1-1,-1-2 0,3 0-1,-3-1 0,2-1-1,-2 0 1,1 0-1,-2-1 0,0 0-1,-11 6 1,15-16 0,-15 16-1,8-17 1,-6 5-1,-3 3 1,-2-1-1,-1-1 1,-2 2-1,-4 0 0,-2 1 1,0 3-1,-3 4 0,0 0 0,-2 2 0,-1 3 0,0 3 0,0 1 0,1 3 0,0 2 0,2-1 0,0 4 0,2 2 0,3 0 1,1 0-1,4 3 0,1 2 1,4 2 0,0-2 1,5 0-1,1-4 1,4 1-1,0-2 2,7-4-1,-1-5 0,5-2 1,-1-5-2,4 0 1,-1-4 0,1-1-1,0-4-1,-2-1-1,0 2-2,-6-5-4,5 8-13,-4-5-19,-8 1-1,0 4 0,-9 3 1</inkml:trace>
  <inkml:trace contextRef="#ctx0" brushRef="#br0" timeOffset="20782.1887">17522 8022 44,'13'-3'31,"6"6"2,-8-1-1,-2-1-22,5 9-2,-14-10-1,18 18 0,-14-5-2,0 3-1,-5 2-1,-2 2 0,-5 1-2,-2 0 0,0 0-4,-4-5-5,6-3-24,-1 2-3,0-11-1,9-4 1</inkml:trace>
  <inkml:trace contextRef="#ctx0" brushRef="#br0" timeOffset="22904.3101">17792 6282 5,'0'0'8,"0"0"2,0 0 0,0 0 0,0 0 0,6-12-1,-6 12 0,0 0 1,0 0 1,0 0-2,3-9 0,-3 9-1,0 0 0,0 0-1,0 0-1,0 0 0,0 0-1,0 0 0,0 0 0,5 9-1,-5-9-1,0 0 2,3 10-3,-3-10 1,0 0-1,3 13 0,-3-13 0,-1 19-1,-1-8 1,1-1-1,-1 3 1,0 1-1,-1-1 0,1 2 0,1 1 0,1-4 0,-1 1-1,1 0 1,0 0-1,0-1 1,0 0-1,0-3 0,-2 1 1,1 1-1,-1-2 0,2-9 1,-4 16-1,4-16 0,-3 18 1,3-8-1,0-10 0,1 16 1,-1-16-1,1 19 0,-1-8 1,0-11 0,1 18-1,-1-8 0,0 1 1,-1-1-1,1 0 1,-1 0-1,1-10 1,-1 16-1,2-7 1,-1-9 0,-1 16-1,1-7 0,-2 1 0,2 0 0,0 0 0,0 0 0,0-10 0,1 17 0,-1-17 0,3 14 0,-3-14 0,2 9 0,-2-9 1,0 0-1,0 9 0,0-9 0,0 0 0,0 0 0,0 0 1,0 0-1,0 0 0,0 0 0,0 0 0,0 0 1,0 0-1,0 0-1,0 0 0,0 0-1,0 0-2,0 0-3,3 10-12,-3-10-18,11-3 0,-11 3-1,14-10 2</inkml:trace>
  <inkml:trace contextRef="#ctx0" brushRef="#br0" timeOffset="24048.3754">18204 7582 19,'10'-1'23,"-10"1"-1,11-5-1,-11 5-3,10 0-2,-10 0-1,0 0-4,0 0-2,0 0-2,0 0-1,0 0-1,-16-9-2,4 5 0,-1 5-2,-2 0 1,-2 1-1,-5 1 0,1 2-1,-1-2 0,-1 4 1,3 2-1,-1-2 1,4 0-1,2 4 0,6 0 1,0 0 0,3 2-1,6 1 1,3 0 0,5 2 1,-2-2-1,7 0 1,3-2-1,1 2 1,2-1 0,2-1-1,-2-1 0,3 1 0,0-1 0,-3 2-1,-3 0 1,-1 0 0,-3-1-1,-3 4 0,-4 1 0,-3 1 0,-4 0 1,-3 0-1,-3-1 0,-4 1-1,-2-1 2,-4-5-1,-4-3 0,2 0-1,-1-5 1,-1-2 1,2-2-1,0-3 0,4-4 0,1 1 1,6-2-1,1-2 0,4-3 0,2 2-1,4 2-1,4-2 0,3 4-3,-3-4-4,15 5-13,-1 4-16,-2-2 2,8 3-2,-3-3 3</inkml:trace>
  <inkml:trace contextRef="#ctx0" brushRef="#br0" timeOffset="24534.4033">18483 7503 47,'9'9'33,"-9"-9"2,5 18-1,-1 1-20,-7-1-3,6 10-4,-4 2-3,1 6 0,-3 0-1,2 4-1,-3-1 0,2 2 0,0-3-1,0 0 0,1-4 1,2-2-2,3-3 2,3-2-2,2-5 2,5-2-2,1-5 2,4-6 0,1-3-1,3-3 0,-2-4 0,2-1-1,0-4 0,0-3-2,-2 0 0,-4-3-4,2 5-2,-12-12-8,8 6-16,-8-1-5,-11-2-1,-1 4 1</inkml:trace>
  <inkml:trace contextRef="#ctx0" brushRef="#br0" timeOffset="24815.4194">18431 7819 44,'0'0'33,"-19"-13"1,19 13-10,2-12-4,1 0-7,12 8-2,-6-6-3,12 6-2,1-4-1,8 3-1,1-2-1,0 5-1,2-1 0,3 0-2,2 2-1,-2 0-1,-1 4-2,-7-3-5,2 7-9,-6 0-20,-4-2 0,-3 2 0,-7-1 2</inkml:trace>
  <inkml:trace contextRef="#ctx0" brushRef="#br0" timeOffset="25255.4446">18949 7763 64,'3'-13'37,"-3"13"0,0 0-2,0 0-20,0 0-5,5 15-5,-1-1-2,0 3-2,1 5 1,1 2-1,-1 0 0,-1 2-1,-1 2 0,-2-3 0,1-4 0,-2-3 0,0-4-1,1-4 1,-1-10-1,0 0 1,0 0 0,5-15 0,-3-1 0,0-2 0,3-2 0,-1-4 0,2-1 2,2-1-2,4 4 2,0 1-1,2 2 1,1 2-1,0 3 0,0 3-1,-1 6-1,-1 2-1,-3 2-2,3 8-3,-13-7-6,23 7-25,-10 4-1,-5-1 1,2-1 0</inkml:trace>
  <inkml:trace contextRef="#ctx0" brushRef="#br0" timeOffset="25544.4611">19286 7801 57,'5'-10'37,"-5"10"0,4-11 0,-4 11-18,0 0-9,0 0-3,5 13-4,-4-3-2,-1 5 1,1 1-1,-3 3-1,1 0 1,-1 3 0,1 0-2,-2-1 1,2-4-1,1-1-2,-1-5-4,7-1-3,-6-10-17,0 0-11,0 0 1,13-22-1,-7 9 1</inkml:trace>
  <inkml:trace contextRef="#ctx0" brushRef="#br0" timeOffset="25732.4719">19273 7602 65,'0'0'35,"0"0"-1,-3-10-8,3 10-13,0 0-10,0 0-8,14 16-14,-6-6-14,-8-10-1,18 19-1,-18-19 1</inkml:trace>
  <inkml:trace contextRef="#ctx0" brushRef="#br0" timeOffset="26238.5008">19489 7720 38,'0'0'34,"6"-9"1,-6 9 0,10 3-15,-10-3-6,6 12-8,-4-2-2,1 8-2,-1 0-1,2 4 0,-2 2 0,1 2-1,-1 1 2,0-2-2,-1-3 1,2-1 0,1-6 0,1-2 0,-5-13 0,16 11 0,-6-17-1,1-2 1,3-4 0,0-5 0,2-3-1,-1-3 1,4-2 0,0 2 0,-1 3 0,-2-2 1,1 5-1,-4 5 1,-1 3-1,-1 5 1,-11 4-1,14 5 0,-9 4 0,0 7-1,-2 1 0,2 3 1,-1 2-1,-1 1 0,3 4 0,-2-1-1,0-1-1,-2-6-3,5 0-3,-6-10-12,-1-9-19,13 15 1,-13-15-2,16-6 3</inkml:trace>
  <inkml:trace contextRef="#ctx0" brushRef="#br0" timeOffset="26973.5428">20192 7838 38,'12'-10'33,"4"5"3,-16 5-1,9-15-15,-9 15-5,5-9-6,-5 9-2,0 0-3,-8-10 0,8 10-2,-17-11 0,5 8-1,-1 2 1,-3-1-2,1 4 1,-3 0-1,0 6 1,1 1 0,1 1-1,0 4 1,4-1-1,3 3 1,4 0-1,5 1 1,4-3 0,5-1-1,2 1 0,4 0 1,3-2-1,0-5 1,1-3-1,0-4 1,-1 0-1,1-4 1,0-4-1,-3-6 0,0-1 0,-1-3 0,-2 0 0,0-4 0,-3-2 0,-1 0 0,-2 4 0,-1 0 0,-2 0 1,-1 6-1,-1 2 0,-2 12 0,2-10 0,-2 10 0,0 0 0,6 17 0,-4-3 0,1 6 0,0 3 1,0 4-1,1 5 0,-1 2 0,-1 3 0,0 2 1,-1 0-1,-2 1 0,0 1 0,-3-1 0,-2-5 0,-3-1 0,-3-4 0,-1-4 0,-4-2 0,0-5 0,-3-7 1,0-5-1,2 1 0,-2-6 0,3-2-1,3-3 0,2-7-2,12 10-4,-16-12-22,16 12-11,-3-15 1,4 5-1,3 1 1</inkml:trace>
  <inkml:trace contextRef="#ctx0" brushRef="#br0" timeOffset="28170.6111">20542 7421 47,'0'0'33,"12"-4"-3,-12 4-6,0 0-3,15 2-4,-15-2-5,12 6-3,-12-6-2,20 20-2,-7-6 0,4 7-1,0 0-1,5 7 0,-2 4-1,2 8 0,-3 0 0,-5 2-1,-4 2 0,-2 1-1,-6 3 1,-7-3-2,-2-2 2,-3-5-2,-2-5 1,0-3-1,0-3 1,0-5-1,3-4 0,2-4 0,3-3-2,4-11 0,-6 15-2,6-15-2,0 0-11,0 0-22,0 0 1,10-2 0,-10 2 2</inkml:trace>
  <inkml:trace contextRef="#ctx0" brushRef="#br0" timeOffset="32455.8564">21087 8034 43,'0'0'30,"0"0"1,0 0-7,0 0-11,10 13-2,-10-13-1,1 26-2,-4-8-1,4 5-1,-5-1-2,1 4-2,-2-1-2,-5-5-4,6 0-21,-6-6-10,-5-7-1,3-3-1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0:58:47.6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15078 8691 13,'0'0'25,"0"0"-6,0 0-1,0 0 0,-11 11-3,11-11-3,-17 12-2,9-3-2,-6 1-1,1 4-2,-2-2-1,-2 8-1,-1 1-1,2 5 0,-1 0 0,3 6 0,-1 1-1,6 6 1,3 1 1,5 0-1,2-3 0,6 3 0,0-5 0,6-2 0,-3-7 0,8-5 0,-3-4-1,4-6 0,-5-1 1,4-6-1,-4-4-2,1 0 0,2-3-2,-7-3-4,5 2-15,-2 2-13,-4-8 0,1 6-2,-3-7 3</inkml:trace>
  <inkml:trace contextRef="#ctx0" brushRef="#br0" timeOffset="1088.0619">15377 8861 23,'0'0'27,"0"0"-2,0 0-4,0 0-3,0 0-3,0 0-3,-9-4-2,9 4-3,-3 11-2,2-1 0,-1 2-1,3 6-2,-3 4 0,2 2 0,-1 2-1,3 5 0,-1-2 0,3 0 0,-2-3 0,2-2-1,1-5 0,2-2 1,1-7-1,-8-10 1,18 8-1,-8-11 0,5-3 1,-3-5-1,2-5 1,-1-4-1,1-6 0,1-4 0,-2 0 1,2-2-1,-3 0 1,1 4-1,-3 2 1,0 4 0,0 7 0,-3 6 0,-7 9-1,14-6 1,-14 6-1,13 13 1,-6-1-1,-1 6 1,-1 1-1,2 4 1,-3 1-1,0 0 0,0 0 1,-1-3-1,-3-1 0,2-5 0,0-3 0,0-3 0,-2-9 0,0 0 0,10 5 1,-10-5-1,9-15 0,-4 3 0,3-3 1,1-4-1,3-3 0,0 0 0,3-2 0,0 1 0,2 3 1,1-2-1,-1 4 0,0 5 1,-2 5-1,-2 1 1,0 6-1,-2 6 0,0 3 1,-2 5-1,0 5 0,-2 2 1,-3 3-1,0 2 1,-3-1-1,0 2 0,0-3 0,-1-2 1,-2-2-2,1-3 1,0-1 1,1-5-1,0-10 0,-1 14-1,1-14 0,0 0-2,2 10-2,-2-10-7,0 0-26,15-8 1,-15 8-1,14-5 1</inkml:trace>
  <inkml:trace contextRef="#ctx0" brushRef="#br0" timeOffset="1497.0857">16177 9159 54,'10'0'37,"6"6"-1,-6-1 1,-10-5-22,22 21-5,-17-6-4,3 5-2,-4-1-1,-1 3-2,-4-1 0,-2-1-4,-2 1-2,-4-7-8,3-3-24,-3 2 0,-5-5-1,3-1 1</inkml:trace>
  <inkml:trace contextRef="#ctx0" brushRef="#br0" timeOffset="4162.2369">16844 8721 32,'0'0'23,"0"0"-3,-2-12-1,2 12-3,0 0-2,0 0-3,0 0-3,0 0-1,0 0-2,-5 18 0,2-1-2,2 5 0,-3 3 1,2 10-1,-2 5-1,1 3 0,0 0 0,0 3-1,2-5 0,2 1 0,-2-5 0,4-7 0,0-5-1,0-4 0,0-5 1,1-4-1,-4-12 0,6 14-1,-6-14-1,0 0-2,8 9-3,-8-9-5,0 0-8,0 0-14,7-10-1,-7 10 1,9-13 2</inkml:trace>
  <inkml:trace contextRef="#ctx0" brushRef="#br0" timeOffset="4691.2684">17016 9013 17,'0'0'30,"0"0"1,9 8 1,-10 1-12,-1 3-7,3 9-3,-2-1-4,1 5-1,-2-2-1,4 3 0,-2-4-2,2-1 0,0-4 0,2-4-1,3-3 0,-7-10 0,15 5 0,-3-7-1,-1-6 1,1-4-1,0-3 1,2-5-1,-1-4 0,2-4 0,1-2 0,-1-3 0,1 3 0,-1 4 0,2 0 0,-3 6 1,-2 7-1,0 7 1,-3 10 0,-1 6 0,-1 5 0,-1 4 0,-2 4 0,0 3 0,0 0 0,-2-2-1,1-3 1,1 0-1,0-5 0,1-1-1,2-4 0,-7-11-2,13 11-2,-13-11-4,21 1-12,-9-3-14,-3-7-1,5 0 0,-3-10 3</inkml:trace>
  <inkml:trace contextRef="#ctx0" brushRef="#br0" timeOffset="5019.2869">17544 8771 35,'1'-14'33,"-1"14"2,0 0-1,3 12-15,1 6-7,-4 0-2,5 7-5,-4 4-1,2 4-1,-4 3-2,1 2 0,-2-1 0,2-1-1,-1-5 0,3-1 1,1-5-1,4-3 0,3-7 0,5-2 1,1-7-1,3-4 0,5-1 0,-5-6-2,4 0-3,-5-7-4,2 5-13,-6-2-14,-10-5 1,-4 14-2,-5-22 3</inkml:trace>
  <inkml:trace contextRef="#ctx0" brushRef="#br0" timeOffset="5239.2996">17517 8984 23,'0'0'32,"-14"-11"2,14 11 1,9-5-15,-9 5-4,19-11-3,-10 3-4,7 6-4,-4-1-2,4 0-2,1-1-3,0 2-2,3 4-5,-2-5-14,-3 0-13,9 3 0,-3-5 1,4 2 1</inkml:trace>
  <inkml:trace contextRef="#ctx0" brushRef="#br0" timeOffset="5673.3245">18346 8795 40,'0'0'33,"0"0"2,0 0-1,-2 18-17,-7-7-5,2 9-5,-7 1-4,-1 5-1,-6 4 0,2 3-1,-4 0 0,0 0-1,3-3 1,2-4-1,0-2-1,6-5 1,3-6-2,9-13-2,-8 16-5,8-16-10,-6-11-16,6 11-1,-1-17 2,2 5-1</inkml:trace>
  <inkml:trace contextRef="#ctx0" brushRef="#br0" timeOffset="5954.3406">18042 8850 24,'10'3'33,"-10"-3"2,19 5 1,-2 6-13,-3-5-4,11 10-6,-4-1-4,7 6-3,-5-5-2,5 7-1,-1-2-1,0-2-1,-3 0 0,3-2-1,-4 0-1,-1-4-1,1 2-2,-7-7-2,4 4-7,-8-5-18,2-6-7,-4 1 0,-10-2 2</inkml:trace>
  <inkml:trace contextRef="#ctx0" brushRef="#br0" timeOffset="6328.362">18574 8639 39,'0'0'33,"14"-7"2,-14 7 0,0 0-16,10 19-8,-11-6-2,5 12-2,-5 2-2,3 9-1,3 1-1,-2 6 0,-1-2-2,1 3 1,3-1-1,-1-3-1,5-5 0,-3-4-1,2-4-2,-1-7-3,5-2-5,-13-18-19,13 12-7,-2-12-1,-11 0 1</inkml:trace>
  <inkml:trace contextRef="#ctx0" brushRef="#br0" timeOffset="6822.3902">18813 8886 60,'2'17'36,"4"7"-1,-5-1 0,-5 2-25,9 7-3,-6-4-3,4-1-1,-1-3-1,4-5-1,1-4-1,2-4 1,2-6 0,0-3-1,-2-5 1,4-2-1,-1-5 1,2-4-1,-1-4 0,0-4 0,-2-4 0,0 1-1,1 1 1,-4 0 0,-1 2 0,-1 5 1,-3 2-1,-3 15 1,7-9 0,-7 9 0,0 0 0,9 15 1,-4 0-1,-1 3 1,2 3-1,2 2 0,-4-1-1,3 1 1,-1-1-2,2-4 0,-3-3-1,1-6-3,1 2-6,-7-11-21,9-1-5,-9 1-1,14-17 1</inkml:trace>
  <inkml:trace contextRef="#ctx0" brushRef="#br0" timeOffset="7217.4128">19228 8608 57,'0'0'37,"13"1"0,-13-1 0,10 18-23,0 1-4,-5 2-3,3 9-3,-4 2-1,2 4-1,-2 1-1,-2 0 0,0 1-1,-2 3 1,-2-1-1,1-4 0,0-3 0,2-3 1,2-4-1,4-5 0,2-4 0,3-5 1,3-4-1,4-1 0,0-3 1,1-3-2,0-2 0,-4-3-1,1 1-3,-6-8-4,5 7-12,-8-5-18,-8-6 1,1 2-1,-7-7 3</inkml:trace>
  <inkml:trace contextRef="#ctx0" brushRef="#br0" timeOffset="7478.4278">19145 8882 49,'0'0'37,"11"-14"0,7 7 0,7 6-18,-5-7-6,10 8-3,-2-3-3,3 4-3,-1 0-1,-1 3-2,-4 0-1,-2-2-3,-2 3-4,-9-6-16,0 1-16,-1-1 0,-11 1-1,8-12 2</inkml:trace>
  <inkml:trace contextRef="#ctx0" brushRef="#br0" timeOffset="8401.4805">19943 8992 27,'0'0'30,"0"0"1,0 0-9,0 0-2,12-4-3,4 6-3,-3-9-3,13 8-2,0-6-1,12 5-2,0-4-2,8 4 0,4-1 0,2 1-2,1 0 0,0 1-1,-5-1 0,-2 0 0,-8 0-1,-4 0 1,-9 1-1,-7-2 0,-4 1-1,-14 0-1,0 0-1,0 0-3,0 0-10,0 0-23,-19-5 1,8 2-1,-5-4 2</inkml:trace>
  <inkml:trace contextRef="#ctx0" brushRef="#br0" timeOffset="9428.5393">20404 8849 25,'0'0'30,"0"0"2,0 0-11,0 0-2,0 0-2,0 0-5,0 0-2,0 0-1,0 0-2,11 7-2,-1-4 0,-10-3-1,18 6-1,-6-3 0,3 4 0,1-1-1,2 2 0,1 0 0,1 1-1,1 1 0,2 0 0,-4-2 0,1 2-1,-3-1 0,-3 0 1,-1-1-1,-3-2 1,-10-6-1,13 11 0,-13-11 1,0 0 0,0 0-1,0 0 0,0 0 1,4 9-1,-4-9 0,0 0 1,0 0-1,-11 4 0,11-4 0,-9 9 0,9-9 0,-15 14 0,6-4 0,-1 2 0,-4 2 0,0-1 0,-1 3-1,2 1 1,-1 1 1,2-3-1,1 0 0,0-2 0,3-2 0,2-2 0,6-9 0,-8 9 1,8-9-2,0 0 0,0 0-3,0 0-4,0 0-21,10-13-11,-7 3 2,3-1-3</inkml:trace>
  <inkml:trace contextRef="#ctx0" brushRef="#br0" timeOffset="10739.6143">21089 8707 49,'0'0'33,"0"0"2,6 16-1,-7-1-20,-3 3-4,3 9-3,-1 1-2,3 7-1,1 1-1,3 2-1,1 0 0,3-3-1,0-4-1,0-2-1,2-6-2,-4-6-2,3-2-4,-10-15-6,13 11-11,-13-11-10,0 0 0,8-9 1</inkml:trace>
  <inkml:trace contextRef="#ctx0" brushRef="#br0" timeOffset="11292.6459">21029 8798 42,'-1'-14'33,"-1"-4"2,3 4-10,13 6-6,-5-6-2,14 10-5,-3-5-3,12 7-2,0-3-2,6 7-2,-3 0 0,2 4-1,-5 1-1,-3 3 0,-6 3-2,-11 2 1,-8 4-1,-7-1 1,-6 3-1,-9 2 0,-5 0 0,-3-1 0,-3 1 0,1-3 1,3-3 0,2-2 0,5-4-1,7-5 2,11-6-1,0 0 1,18 2-1,6-6 1,4 1-1,7 0 1,1 1-1,0 4 1,-1 1-1,-3 3-1,-7 5 1,-5 0 0,-7 4-1,-8 0 1,-5 3-1,-7-1 1,-6 2 0,-5-2 0,-5-1-1,-3-1 2,0-4-2,-1-2 2,1-3-1,4-3 0,6-3-1,3-3 0,13 3-2,-7-13-3,16 9-4,-4-8-17,7-1-10,7 2 0,1-5 0,7 4 1</inkml:trace>
  <inkml:trace contextRef="#ctx0" brushRef="#br0" timeOffset="11708.6697">21726 8910 51,'-14'2'34,"-2"1"0,2 4-2,0 11-19,-6-5-3,10 9-3,-2-2-2,8 3 0,4-3-2,8 3 0,4-4 0,9-4 0,0-6-2,5-2 1,0-6-1,2-3 0,-2-6 0,0-2 0,-6-6-1,-3 1 1,-6-5 0,-3 0-1,-10-2 1,-3-1-1,-7 0 0,-5 3 0,-4 2 1,-4 5-2,-2 5 1,0 4-2,3 4 1,2 6-2,5 7-1,3-3-3,11 11-6,0-4-18,12-4-6,7 4-1,4-5 2</inkml:trace>
  <inkml:trace contextRef="#ctx0" brushRef="#br0" timeOffset="12121.6933">22172 8930 18,'0'0'29,"-12"3"3,-8 0 0,3 5-10,-2 10-9,-7-2-2,10 8-3,-4-1-1,11 2-1,5-4-2,10 1 0,5-5-2,9-2 1,3-5-1,4-4 0,2-8-1,1-1 0,-3-5 1,0-4-1,-5-4-1,-5-3 1,-4-4-1,-6 0 0,-6-3 0,-6-4-1,-6 1 0,-7 2 0,-3 3 1,-5 1-2,1 7 1,-4 3-1,3 10-1,-2 4-1,9 8-3,0-2-9,6 4-19,8 4-1,-1-4 1,12 5 0</inkml:trace>
  <inkml:trace contextRef="#ctx0" brushRef="#br0" timeOffset="12448.7121">22349 8575 46,'10'-13'32,"-7"2"1,-3 11-5,15 17-15,-15 3-3,6 12-1,-6 4-3,5 8-1,-4 4 0,1 7-2,-1-3 0,3 2-1,-1-3-1,2-4 0,3-6-1,2-7-1,4-5-2,-2-12-4,8-4-14,0-6-15,-8-12 0,4-2-1,-6-10 2</inkml:trace>
  <inkml:trace contextRef="#ctx0" brushRef="#br0" timeOffset="12903.7381">22597 8936 55,'20'2'36,"-5"-4"-1,5-3 0,4 4-20,-7-7-6,5 6-3,-2-5-3,3 0 0,-2-1-2,0-3 0,-3 1-1,-2-1 0,-5-3 1,0 0-1,-4 0 0,-6 1 0,-6-2 0,-4 1-1,-3 1 1,-4 3 0,-3 5-1,-6 3 1,-3 5 0,-2 5 0,0 7 1,0 5-1,2 4 1,4 4 1,5 2-1,8 1 1,8 0 0,9-1-1,3-2 1,10-3-1,4-5 0,3-2-1,2-6-1,0-6-3,2 0-3,-4-13-9,5-3-22,-3 2 0,-3-9-1,4 2 1</inkml:trace>
  <inkml:trace contextRef="#ctx0" brushRef="#br0" timeOffset="13410.767">23250 8824 30,'0'0'33,"-28"0"0,13 5 1,-5 2-16,-9-3-5,10 5-2,-7 0-4,7 7-2,0-4-1,7 6 1,3-2-2,5 3 0,3-2 0,5 2-1,2-3 0,5-4 0,2-1-1,3-2 0,1-6-1,5-4 0,-2-5 0,2-5 0,1-3 0,-3-2-1,-1-2 1,-5-4 0,0-4 0,-10 1-1,-2 1 1,-3 1 0,-4 3 1,-3 3-1,0 3 0,-3 9 1,-1 6 0,12-1 0,-14 23 0,8-4 0,4 5 0,3 5 0,-1 1 0,6 1-1,3 0 0,-1-3-2,3-3-2,1-10-3,6 3-6,-7-13-16,6-8-10,1-1-1,-3-10 2</inkml:trace>
  <inkml:trace contextRef="#ctx0" brushRef="#br0" timeOffset="13879.7939">23477 8741 40,'0'0'34,"5"19"2,-8-3-1,-1 2-15,5 10-7,-9-3-5,5 6-3,-2-4-2,4 3 0,-1-5-1,7-4-1,1-6 0,1-4 0,-7-11-1,22 11 1,-8-14-1,2-4 1,1-5-1,-2 0 0,1-3 0,1-7 0,-1-2 0,-3 1 0,-1-1 0,-1 2 0,-3 3 1,1 0 0,-2 5 0,-7 14 0,0 0 0,10 2 0,-3 8 1,-4 8-1,3 2 0,0 6 1,-4 1-2,6 2 1,0-2-1,-1-3 0,-3 1-3,3-10-1,2 1-7,-9-16-16,16 4-12,-16-4 0,13-14 0,-2 1 1</inkml:trace>
  <inkml:trace contextRef="#ctx0" brushRef="#br0" timeOffset="14347.8207">23828 8514 35,'10'8'34,"-10"-8"3,12 13-1,-1 1-14,-6-2-5,12 8-6,-3-2-3,5 8-2,-1-1-1,3 6-2,-1 0 0,1 2-1,-2 0-1,-7 2 0,-3 2-1,-3 0 1,-6 2-1,-8-2 0,-9-2-1,-9-2 0,-2-1 0,0-7 0,2-2-1,-2-7-1,5-1 0,9-7-1,14-8-2,0 0-7,0 0-26,18 4 2,-4-12-1,4 3 1</inkml:trace>
  <inkml:trace contextRef="#ctx0" brushRef="#br0" timeOffset="14936.8544">24382 9086 37,'57'3'36,"-57"-3"2,0 0 1,0 0-14,0 0-6,0 0-5,13 62-5,-13-62-2,0 54-3,0-54-2,4 65 0,-4-65-4,-11 56-2,11-56-9,0 0-27,0 0-1,-54 38-1,29-42 1</inkml:trace>
  <inkml:trace contextRef="#ctx0" brushRef="#br0" timeOffset="20035.146">14933 9677 26,'0'0'22,"0"0"-2,0 0-1,-12 0-4,12 0-2,-9 8-3,9-8-3,-14 13-1,5-6-1,0 4-1,-4 1-1,2 0 0,-2-1-1,-2 4 0,1 0-1,-1 2 1,2 0-1,1 4 0,2 2 1,3 5 0,-1 0 2,5 2-1,-2 1-1,5 2 0,0-1 1,3 1-1,-2-5 0,5 0 0,-1-4 0,2 1-1,1-5 1,4-3 0,-5-3-1,3-3 1,0-1-1,2-3 0,-12-7 0,18 8 0,-18-8-1,18 5 0,-18-5-1,17 1-2,-7 1-2,-10-2-7,15-11-25,-3 10 1,-12 1-2,13-14 2</inkml:trace>
  <inkml:trace contextRef="#ctx0" brushRef="#br0" timeOffset="20809.1901">15168 9909 7,'0'0'12,"0"0"1,0 0 0,0 0 2,0 0-1,0 0 2,0 0-2,0 0-1,0 0-1,9 16-3,-10-7 0,3 7-3,-3-3 0,3 5-2,-3-2 0,2 5-1,-1-4-1,1 1 0,1-2 0,-1-3-1,0-1 0,1-1 0,-2-11-1,5 11 1,-5-11 0,0 0 0,0 0-1,12-9 1,-7 0 0,2-3-1,0-1 1,2-2 0,0-2 0,2-2 0,0-1 0,3 3 0,-2-1 0,1 5 1,1 1-1,-2 3 1,1 5-2,-1 4 1,-1 2 0,0 7 0,-1 4 0,-2 1-1,0 3 2,0 1-2,-2 2 1,-2 1-1,-1-2 1,-1-1-1,-2-5 0,-2 0 1,-1-4-1,3-9 0,-7 13 0,7-13 0,0 0-3,0 0-2,0 0-7,0 0-22,0 0-3,0 0-1,10-8 1</inkml:trace>
  <inkml:trace contextRef="#ctx0" brushRef="#br0" timeOffset="21035.2032">15641 10112 30,'16'15'33,"-7"-6"1,3 7-1,-6 3-13,-3-5-8,2 6-2,-5-5-5,2 2-1,-3-2-2,0-2-2,-1 1-4,2-14-10,-9 11-20,9-11-1,-11 11 0,11-11 0</inkml:trace>
  <inkml:trace contextRef="#ctx0" brushRef="#br0" timeOffset="21919.2537">16488 9758 28,'2'-10'24,"-2"10"-1,1-9 0,-1 9-4,0 0-2,0 0-4,0 0-1,-3 13-1,4 6-4,-4 2-1,6 10-1,-5 2-1,5 5 0,-4 0-1,3 4-1,1-3 1,0 0-2,0-4 0,0-4-1,0-5 0,2-3 0,0-3-2,-1-6-1,2-1-2,-6-13-4,11 12-10,-11-12-15,10-6-3,-10 6 0,11-25 2</inkml:trace>
  <inkml:trace contextRef="#ctx0" brushRef="#br0" timeOffset="22420.2824">16721 9967 36,'13'12'33,"-13"-12"1,3 20-1,0 1-17,-5-4-3,6 3-3,-2-2-4,5 3-2,-1-5-1,4 1-1,-2-5 0,4-2-1,-3-3 0,3-3-1,0-5 1,0-5-1,-1-3 0,2-3 1,0-5-1,0-2 0,-1-4 0,0-4 0,-2-3-1,0 3 1,-2 1 1,1 3-1,-3 2 1,-1 4 0,-1 5-1,-4 12 1,0 0 0,14 13 0,-11 3 1,1 3-1,0 6 1,1 1-1,0 3 0,1 0 0,2-3 0,-3-2-1,1-4-1,-1-3 0,1-3-1,-6-14-3,15 14-4,-15-14-8,11-10-18,-11 10-3,15-20 0,-6 6 2</inkml:trace>
  <inkml:trace contextRef="#ctx0" brushRef="#br0" timeOffset="22779.3029">17214 9722 37,'6'-12'35,"-5"1"2,-1 11-2,0 0-9,0 0-13,0 20-4,-3-3-4,3 8-2,1 0-2,-1 6 1,-1 3 0,2 4-1,1-2 0,-1 0 0,2-2 0,-1-2 0,1-2 0,2-3 0,4-6 0,0-6-1,1-3 1,6-3 0,0-5-1,2-4 1,0-3-1,1-3-1,2 0-1,-4-4-2,4 2-3,-9-6-5,4 5-16,-4-1-10,-6-2 0,-6 12 0</inkml:trace>
  <inkml:trace contextRef="#ctx0" brushRef="#br0" timeOffset="23034.3174">17107 9933 60,'0'0'37,"0"0"0,17-13-6,0 13-14,-1-8-6,6 7-3,0-4-3,6 4-2,1-1-1,-1 0-3,1 1-2,-2-4-4,6 5-12,-4-2-20,-6-3 1,0 1-1,-5-5 2</inkml:trace>
  <inkml:trace contextRef="#ctx0" brushRef="#br0" timeOffset="23529.3458">17941 9934 54,'0'0'37,"0"0"0,10 8 0,0-6-17,-10-2-8,24-9-4,-8 2-2,11 5-2,0-1 0,5 2-1,2-1-1,4 2-1,0-2 0,3 3 0,-1-1 0,-3-1-1,-3 1 0,-5-1 0,-4 1-2,-6-1-1,-2 1-1,-17 0-4,17 1-7,-17-1-26,0 0 2,-5-12-2,5 12 4</inkml:trace>
  <inkml:trace contextRef="#ctx0" brushRef="#br0" timeOffset="23977.3714">18305 9806 57,'0'0'37,"0"0"0,0 0-2,0 0-15,0 0-9,16 13-4,-3-10-2,4 5-1,1-2-1,3 1-1,0 0-1,1-1 1,1 0-2,-3 1 1,-2 1 0,-5-1-1,1 0 0,-6 4 0,-4 3 1,-4-2-1,-3 2 0,-4 0-1,-3 1 1,-3 1 0,-1 2 0,-1-6 0,-2 1 0,0 1-1,1-2 1,5-2 0,1-1 0,10-9-1,-10 12-3,10-12-3,10 3-17,1-6-16,-1-5 1,2-2-1,1-8 1</inkml:trace>
  <inkml:trace contextRef="#ctx0" brushRef="#br0" timeOffset="24619.4082">18906 9690 21,'3'-13'32,"7"7"2,-7-6-1,-2 3-11,-1 9-6,0 0-3,0 0-5,0 17-1,0 6-1,-4 3-1,3 8-1,-1 5 0,2 6-1,1-2 1,1 2-1,1-5-1,1 0 0,1-5 0,0-2-1,2-10-1,-2-3 1,0-4-2,0-5-1,1-2-2,-6-9-1,12 6-5,-12-6-11,5-12-19,-5 12 2,13-21-2,-1 8 3</inkml:trace>
  <inkml:trace contextRef="#ctx0" brushRef="#br0" timeOffset="25100.4357">19170 9887 46,'0'0'34,"5"15"2,-5-2-1,-2 1-19,5 10-4,-5-2-4,7 3-1,-2-2-3,2 2 0,2-5-1,-1-3-1,0-4-1,1-4 1,-7-9-2,17 6 1,-8-8 0,1-5-1,0-6 0,2 0 0,0-4 1,0-3-1,-1-4-1,0 0 1,-1 0 0,0 3 0,0 3 0,-3 2 0,1 3 0,-8 13 0,14-2 1,-14 2-1,12 21 2,-6-6-1,-2 6 0,4 2 0,-2 2 1,1-1-1,-1-1 0,1 0-1,1-5 0,-2-2-1,4-4-1,-10-12-3,18 14-5,-18-14-13,13-13-17,-1 3 2,-5-5-2,4-3 2</inkml:trace>
  <inkml:trace contextRef="#ctx0" brushRef="#br0" timeOffset="25475.4571">19642 9657 59,'13'-16'38,"-13"16"-1,9-1 2,-9 1-22,0 18-7,0-1-3,3 9-3,-2 2-1,1 4-1,-1 1-1,0 1 0,1 0 1,-1 1-2,0-2 1,0-3 0,1-3-1,0-1 1,1-4-1,1-3 0,2-3 1,4-7-1,2-3 0,2-1 0,2-2 0,2-3 0,2-2 0,-1-1-2,1 0-2,-5-3-2,3 4-5,-11-7-14,-7 9-15,13-15 1,-13 5 0,0 10 2</inkml:trace>
  <inkml:trace contextRef="#ctx0" brushRef="#br0" timeOffset="25701.4701">19604 9945 48,'-11'-6'37,"11"6"-1,12-8 0,1-3-17,11 8-6,-3-7-4,7 5-3,0-1-3,2 2-1,1 0-2,-3 0-3,-2 3-3,-4-7-9,2 1-23,-1 2 0,-8-2 0,2 1 0</inkml:trace>
  <inkml:trace contextRef="#ctx0" brushRef="#br0" timeOffset="26557.5189">20191 9489 41,'0'0'36,"11"10"1,-11-10 1,17 9-16,2 10-6,-5-1-5,8 9-3,-1 2-2,5 9-2,-3 1-2,0 4 1,-5 3-2,-3 1 0,-6 1 0,-5 2-1,-10-5 1,-5-1-1,-6 1 1,-3-4-2,-1-3 2,-1-5-1,2-6 0,3-4 0,4-6-1,4-4-1,6 0-4,3-13-7,0 0-28,0 0 2,10-9-1,-10 9-1</inkml:trace>
  <inkml:trace contextRef="#ctx0" brushRef="#br0" timeOffset="31419.7971">20735 10115 57,'0'0'38,"10"3"0,-10-3 1,0 0-20,15 20-5,-12-11-3,4 10-5,-5-2-2,-1 7-3,-4 2-2,-4-5-5,2 7-16,-2-6-19,-8-5 1,-1-3-1,-1-4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07:35.86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14995 4745 14,'-13'-3'20,"13"3"0,0 0-2,0 0-1,-10-4-3,10 4-1,0 0-2,-13-4-2,13 4-1,-10 1-2,10-1-2,-11 2 0,11-2 0,-14 4-2,14-4 0,-15 10 0,15-10 1,-17 16-2,17-16 1,-17 17-1,7-4 0,2-1 0,0 0-1,-1 1 1,3 2-1,-1 0 0,1 1 1,2-1-1,1 0 1,2 0-1,4-1 0,1 1 1,2-3 0,0-1-1,2-1 1,3-1-1,1-1 1,0-1 0,-1-4 0,2-3-1,1 1 1,-1-4 0,2-4 1,-3 2-1,-1-2 0,0-1-1,0 0 1,-5-1 0,2-2 0,-4 0-1,0 1 0,0-3 1,-1-1-1,-2 0 1,0-3-1,-2 2 0,-2 2 0,0 0 0,-1-1 1,-2 2-1,-2 2 0,1 0 0,7 10 0,-14-13 0,14 13 0,-15-11-2,6 9-1,9 2-7,-18 7-27,7-7 1,0 3-1,-5-7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23:22.52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15100 10880 13,'0'0'13,"0"0"1,-13-3-1,13 3 0,-13 5-1,3 1 0,0 4-2,-2 0-2,0 7-1,-4 2-1,3 5 0,-2 1-2,3 4 0,-1-1-1,4 5 0,2-5 0,3 3 1,2-3-1,3 1-1,2-3 0,3 0 0,0-4-2,1-3 0,2 0-2,-3-5-4,3 0-5,-1-1-15,-8-13-6,19 14 1,-19-14 0</inkml:trace>
  <inkml:trace contextRef="#ctx0" brushRef="#br0" timeOffset="1983.113">15294 11098 8,'0'0'24,"0"0"2,0 0-6,0 0-3,-10 7-4,10-7-3,-6 21-1,0-8-2,6 6 0,-2 2-1,2 6-1,-1-1-1,2 6 0,-1-2-1,2 5-1,-2-2 0,1 0-1,1-2 1,-1-3-2,1-3 0,-1-1-2,0-2 0,0-6-1,1-2-2,-2-14-3,4 15-4,-4-15-6,0 0-14,0 0 0,6-18 2</inkml:trace>
  <inkml:trace contextRef="#ctx0" brushRef="#br0" timeOffset="2452.1402">15252 11133 24,'-4'-22'30,"10"8"1,-4-5-8,2 0-4,5 3-4,-2-1-5,4 5-2,-1 2-3,5 3 0,-3 3-2,4 4-1,0 2 0,3 3-1,0 2 0,2 3 1,-1 1-2,-1 2 1,-1 0-1,-2 1 1,-3-2-1,-3 3 1,-6-1-1,-4 0 0,-5-1 0,-5 0 0,-6-2 0,-2 1 0,-5 0 0,-3-2 0,-1-1 0,2-1 1,2-1 0,4-2-1,4-1 1,5-1-1,10-3 1,0 0-1,0 0 0,0 0-3,16 10-2,-7-11-9,10 1-13,0 4-8,-1-5 0,6 5 0</inkml:trace>
  <inkml:trace contextRef="#ctx0" brushRef="#br0" timeOffset="2718.1555">15691 11257 25,'12'0'33,"7"6"1,-4-4 0,-2 3-11,5 7-7,-8-2-6,4 7-5,-7-1-2,0 7-1,-5-1-1,-1 3 0,-3-1-2,-2 0 0,0 0-2,-6-4-2,7 1-8,-6-2-21,0-9-1,9-10 0,-10 5 1</inkml:trace>
  <inkml:trace contextRef="#ctx0" brushRef="#br0" timeOffset="6120.3501">16456 10762 23,'0'0'21,"0"0"-2,0 0-3,6 18-1,-4-2-4,0 4-3,2 6 0,-2 5-3,1 5 0,0 1-2,0 1 0,-2 0-1,1-3 0,0-3-1,0-2 0,0-5-1,0-5 1,1-2-1,0-3 0,-1 0 0,1-4-2,-1 0-1,-2-11-2,8 16-3,-8-16-5,0 0-9,15 7-8,-12-16 2,7 7 0</inkml:trace>
  <inkml:trace contextRef="#ctx0" brushRef="#br0" timeOffset="6622.3786">16727 10971 8,'0'0'24,"4"10"2,1 5-4,-6 2-8,-1 4-4,1 3-1,1-4-3,0 5-1,2-4 0,1-1-1,2-6-1,1-2-1,-6-12 0,16 13-1,-16-13 1,18-3-1,-7-5 0,0-2-1,-1-3 1,3-6 0,-1-3-1,1-3 0,-2-3 1,0 0 0,1 0 0,-1 4 0,-2 0 1,1 9 0,-2 0 0,1 11 1,-9 4-1,16 3 0,-10 9 0,2 2-1,0 5 0,-1 2 1,0 4-1,0 1-1,-1 0 1,1 1-1,-2-2-1,0-4-2,0 0 0,-2-7-3,4 1-5,-7-15-6,9 9-14,1-6-2,-10-3 2,18-11 0</inkml:trace>
  <inkml:trace contextRef="#ctx0" brushRef="#br0" timeOffset="6974.3989">17223 10728 39,'-1'-14'30,"1"14"4,0 0-11,0 0-6,0 0-5,9 16-5,-4 5-2,-3 4-1,3 5-1,0 6-2,-1 4 1,0 2-2,-1 1 1,1-3-1,0-2 1,1-2-1,2-3 0,1-8 0,1-4 0,4-5 1,1-4-1,1-4 0,2-5 1,3-2-1,-1-3-1,2 0-2,-3-5-4,2 3-8,-6-3-13,-4-4-6,1 6-1,-11-7 2</inkml:trace>
  <inkml:trace contextRef="#ctx0" brushRef="#br0" timeOffset="7184.4109">17196 11028 28,'0'0'31,"2"-11"2,8 4-8,4 1-5,2-5-5,6 6-5,0-2-5,2 1-2,5 3-11,-4 0-14,-1-3-11,5 6-1,-9-9 1</inkml:trace>
  <inkml:trace contextRef="#ctx0" brushRef="#br0" timeOffset="7797.446">17954 11062 26,'0'0'30,"-15"6"2,15-6-10,0 0-2,0 0-4,0 0-1,13 1-5,7-1-3,2-4-1,8 3-1,0-2-1,7 2-1,-1-1-1,1 2-1,0-1 0,-1 1 0,-4 0-1,-2-1-1,-1 2 1,-8-3-2,0 2-1,-8-2-2,2 4-1,-15-2-4,14 0-7,-14 0-9,0 0-9,0 0 0,-7-13 2</inkml:trace>
  <inkml:trace contextRef="#ctx0" brushRef="#br0" timeOffset="8193.4684">18302 10882 22,'0'0'31,"10"-8"2,1 9 0,1 0-11,0-2-6,8 8-6,-3-3-2,8 5-3,-3 0-2,4 1 0,-1 0-2,0 2 0,-2-1-1,-3-1 1,-2 2-1,-4 1 0,-3 1 0,-5-1 1,-4 2-1,-5-1 0,-4 0 0,-4 1 0,-4 1 0,0-3 1,-3 0-1,2-1 0,-1-2 0,5-2-1,12-8-1,-16 11-4,16-11-9,5 9-20,-5-9 1,16-10-2,-6-2 2</inkml:trace>
  <inkml:trace contextRef="#ctx0" brushRef="#br0" timeOffset="8694.4972">18910 10753 24,'3'-9'31,"6"7"2,-9 2-1,0 0-13,10 14-5,-9 1-3,3 11-3,-3 5-4,4 8 0,-4 3-2,2 3 0,-1 1-1,0-3 1,0-5-1,0 0-1,1-8-1,1-8-1,2-3-3,-6-19-7,12 12-13,-2-10-10,-10-2 0,21-16 0</inkml:trace>
  <inkml:trace contextRef="#ctx0" brushRef="#br0" timeOffset="9148.5233">19151 11010 31,'0'0'30,"3"29"2,-6-13-2,0 3-15,5 7-3,-3-4-6,5 3-2,0-7-1,4 1 0,0-7-1,4-1 0,2-8-1,1-4 0,1-6 0,0-1 0,2-5-1,0-5 1,-2-3-1,2 0 1,-3-5-1,0 1 1,-2 0 0,0 3 1,-3 1 0,-1 5 0,-1 5 0,-8 11 1,12-5-1,-12 5 0,10 18 0,-5 0 0,-1 2-1,3 4 1,-2 2-1,2 1 0,-1 1-1,0-3 0,2 1-2,-4-7-1,5 3-5,-8-13-7,-1-9-22,17 11 0,-17-11 1,15-10 0</inkml:trace>
  <inkml:trace contextRef="#ctx0" brushRef="#br0" timeOffset="9508.5438">19733 10710 56,'10'-3'35,"-10"3"-1,0 0 1,13 19-19,-14-4-7,5 10-3,-4 4-3,1 8 1,0 5-2,0 2 0,-1 2-1,1-1 0,-1 0-1,2-5 0,-1-3 0,2-5 1,1-6-1,4-6 0,-1-4 1,4-4-1,2-5 0,2-2 1,2-4-1,0-3 0,3 0-2,-4-3-3,3 2-3,-8-7-7,3 2-16,-14 8-6,6-16-1,-6 16 2</inkml:trace>
  <inkml:trace contextRef="#ctx0" brushRef="#br0" timeOffset="9696.5546">19645 11081 19,'0'0'31,"-5"-11"1,18 6 1,3-2-13,4-3-5,7 5-6,0-2-5,3 2-6,5 4-8,-4 1-16,-7-5-7,7 6-1,-9-10 1</inkml:trace>
  <inkml:trace contextRef="#ctx0" brushRef="#br0" timeOffset="10069.5757">20148 10654 56,'0'0'35,"21"6"2,-9 1-1,-3 2-19,10 13-6,-5 1-5,5 10-2,-3 4-1,2 5-1,-4 3-1,-1 2 0,-4 1-1,-4-3 1,-4-1-1,-2-6 1,-4-5-1,-2-3 1,-3-5 0,1-5-1,0-6 1,1-1-1,0 0 0,8-13-1,-10 15-1,10-15-3,-5 12-6,1-3-25,4-9-2,0 0 0,0 0 1</inkml:trace>
  <inkml:trace contextRef="#ctx0" brushRef="#br0" timeOffset="26570.5189">20857 10706 7,'0'0'14,"0"0"0,0 0-2,0 0 0,0 0-1,0 0 1,0 0 0,0 0 0,0 0-1,0 0 0,9 2-2,-9-2-1,0 0-1,10-6-1,-10 6-2,14-3-2,-4 0 1,-1 1 0,3 1-1,-1-2 0,1 3 0,0 0 0,-2 1-1,-1 2 0,-9-3-1,14 12 0,-14-12 1,7 18-1,-4-7 0,-2 1 1,-1 1-1,-1 1 0,0 0 1,-2 3-1,0-1 1,-1 1-1,0-1 1,0 0 0,-1-1-1,2 1 1,0-1-1,2 1 1,1-1 0,1 0-1,1 0 1,1-1 0,2 0 0,0-2-1,1 1 1,2-2 0,-1-2 0,4 1 0,0-2 0,1 0-1,-1 0 1,1-3 0,2 0-1,-4 0 1,2-2-1,-2-1 0,-1 1 1,-9-3-1,17 3 0,-17-3 0,13 2 0,-13-2 0,11-2 0,-11 2 1,10-1-1,-10 1 0,0 0 0,9-5 0,-9 5 0,0 0 1,0 0-1,0 0 1,0 0-1,0 0 0,0 0 0,0 0 0,0 0 1,-9 7-2,9-7 1,-10 14 0,10-14 0,-11 15 0,5-3 0,1-1 0,-2 2 0,2 0 0,1 1 0,1 3 1,0 1-1,1 0 0,1 0 0,1-1 0,0 2 0,1 0 0,0-1 0,-1 0 0,1-2 0,0 2 0,0-2 0,0 1 0,0-2 0,0-1 0,-1-1 0,1 0 0,-2-2 0,0-1 0,1-10 1,-6 18-1,6-18 0,-10 14 0,10-14-1,-13 12 1,3-9 0,-1-1 0,1 0 0,0-2 0,-1 0 0,1-1 1,10 1-1,-17-4 1,17 4 0,0 0 1,-12-8-1,12 8 0,0 0 0,-5-13 0,5 13-1,0 0 0,-2-10-2,2 10-4,0 0-11,6-12-22,7 10 2,-1-6-2,8 0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1:24:13.70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8693 12486 25,'0'0'27,"0"0"-8,0 0 1,0 0-4,0 0-2,0 0-2,12 0-2,-12 0-1,10-1-2,-10 1-1,13-1 0,-13 1-2,16-2-1,-16 2 1,20 0-1,-9-1 0,2 2-1,-2-1 1,4 2-1,-1-1 0,2 0 0,-2-1 0,3 1 0,-2 0 0,3 0-1,0-1 0,0 0 0,1 0 0,0 1 0,0 0 0,1-1 0,-2-1-1,1 0 1,0 0 0,1 0-1,-2-1 1,0 0-1,0 0 1,0 0-1,-1 1 1,1 0-1,-3 0 1,1 0-1,-1 1 0,1 1 0,-1-1 0,2 1 0,-2 0 1,2 0-2,-1 0 1,1 0 0,-2-1 0,0-1 1,-1 0-1,-1 0 0,-1-1 0,-1 2 0,1-1 0,-3 0 0,0 2 0,1 0-1,-10-1 0,15 2-2,-15-2-1,10 0-4,0 4-10,-10-4-22,0 0 3,0 0-2,0 0 2</inkml:trace>
  <inkml:trace contextRef="#ctx0" brushRef="#br0" timeOffset="1060.0606">8823 12371 6,'0'0'13,"0"0"-1,0 0-2,13-2 1,-13 2-1,0 0-1,0 0 1,9-3 0,-9 3 0,0 0-1,0 0 0,0 0-1,0 0 0,0 0-2,-4 12 0,4-12-2,-13 10 0,4-3-1,9-7 0,-19 17 0,10-8-1,-2-2 0,0 2 1,1-1-1,0-1 0,1-2-1,-2 1 0,2-2 0,0 1 0,-1-3 0,10-2-1,-16 5 1,16-5 0,-16 5 0,16-5 0,-12 4-1,12-4 1,-11 4 0,11-4 0,0 0 0,0 0 0,0 0 0,0 0 0,0 0 0,0 11 1,0-11-1,0 0 0,13 7 1,-13-7-1,15 6 0,-4-2 1,0 0-1,3 1-1,-1 2 1,2 0 0,2 0-1,1 0 1,-1 3-1,1-1 0,-2-1 1,0 1-1,-1-3 1,0 0-1,-4-3 0,-1 1 0,-10-4 0,16 1-1,-16-1-2,0 0-1,13 3-6,-13-3-14,0 0-13,0 0 0,0 0-2,0 0 4</inkml:trace>
  <inkml:trace contextRef="#ctx0" brushRef="#br0" timeOffset="1904.1089">9970 12195 23,'0'0'20,"0"0"-1,0 0-3,0 0 1,0 0-3,0 0-2,-9-3 0,9 3-1,0 0-2,0 0-1,0 0-2,0 0 1,0 0-3,0 0 0,0 0-2,0 0 1,0 0-2,-2 16 0,4-5 0,0 5 0,1 3-1,0 4 1,1 5 0,-1 3 0,-1 3-1,1 1 1,-2-1 0,0 2-1,0-2 1,0-3 0,0-2-1,1-2 1,-1-6 0,0-1-1,0-5 1,1-4-1,-2-11 1,2 15-1,-2-15 0,0 0 0,0 0 0,-1 10 0,1-10-1,0 0-1,0 0-1,0 0-2,0 0-5,-5-15-8,7 4-18,2 1 0,-4-8 0,4 0 1</inkml:trace>
  <inkml:trace contextRef="#ctx0" brushRef="#br0" timeOffset="2993.1712">10013 12164 10,'0'0'22,"0"0"-1,0 0-2,0 0-1,0 0-3,0 0-2,0 0-2,0 0-2,0 0-1,0 0 0,9-7-2,-9 7-1,14-3 1,-14 3-2,18-2-1,-9 3 0,3-1 0,0-1-1,2 2 0,-1 0 0,3 0 0,-3-1-1,3 1 1,-2-2-1,3 2 1,-3-1-1,0-1-1,0 0 1,-1 1 0,-1-1-1,-2 0 1,0-1-1,-10 2 0,15-3 1,-15 3-1,9-1 1,-9 1-1,0 0 1,0 0-1,0 0 0,9-5 1,-9 5-1,0 0 0,0 0 0,0 0 0,0 0 1,0 0-1,0 0 0,5 15 1,-5-5-1,1 1 1,-1 1-1,0 3 0,0 1 1,1 3-1,-1 0 0,0-3 1,0 0-1,1-2 0,-1-1 1,1-3-1,-1-10 1,0 12-1,0-12 0,0 0 0,0 0 0,0 0-2,0 0-2,0 0-3,0 0-11,12-7-21,-12 7 2,0 0-2,0 0 2</inkml:trace>
  <inkml:trace contextRef="#ctx0" brushRef="#br0" timeOffset="3655.209">10515 12516 12,'2'10'28,"-2"-10"2,0 0-1,0 0-9,-9 8-5,9-8-4,-4 14-3,4-14-3,-3 18 0,4-5-1,-3-2 1,4 4-3,-1-1 1,2 2-1,0-4 0,3 4 0,-1-6 0,4 1 0,-9-11-1,19 14 1,-7-11 0,2-1-1,2-4 0,0-3 1,3-3-2,0-2 1,1-4 0,-1-3 0,-3-2-1,1 0 1,-6-2-1,-1 4 1,-6-1-1,-5 2 1,-6 2-1,-4 4 0,-5 4 1,-4 3-1,-2 5 0,-4 1 0,1 4 0,2 3-1,2 3 1,2 0-1,6 2 0,1-4-3,8 5-8,3-3-25,1-13 0,6 14 0,-6-14 1</inkml:trace>
  <inkml:trace contextRef="#ctx0" brushRef="#br0" timeOffset="6441.3684">8421 13625 9,'0'0'13,"0"0"-1,0 0 1,0 0 0,0 0 0,0 0-1,0 0-2,0 0-1,0 0-1,0 0-1,0 0 0,0 0-2,0 0 1,12 7-1,-12-7-1,15 1 0,-4 1 0,-1-2-1,2 2 0,0-2-1,1 1 0,-2 0 0,3 1-1,-3-4 2,2 4-2,-2-2 1,2 1-1,1-1 0,-1 1 0,2-1 0,1 1 1,1 0-1,1 0 0,0-2 0,1 0 0,0 0 1,3 1 0,0-1-1,-1 0 0,1-1 1,0 2-1,0-1 0,2 0-1,-3-1 1,2 0-1,-2 1 0,1-1 1,0 0-1,-1 0 0,1-1 1,-1 0-1,2 0 0,-1-1 0,-1 1 0,0 0 0,-2 0 1,0 1-1,-1 1 0,2 1 0,-3 0 0,-1 2 0,2-2 1,-2 0-1,2 1 0,-2 0 0,2 0 0,-2 1 0,2 1 1,-1-3-1,-3 2 0,1-2 0,-2 1 0,-2-1 0,1 0 0,-3-1 0,-9 1-1,13-5-2,-13 5-3,10-5-5,-10 5-24,0 0-1,-3-11-1,3 11 1</inkml:trace>
  <inkml:trace contextRef="#ctx0" brushRef="#br0" timeOffset="7608.4352">8665 13489 4,'11'-2'9,"-1"4"-1,-10-2 1,10-2 0,-10 2 0,9-3 0,-9 3 1,0 0 0,0 0 1,0 0-1,10-4-1,-10 4 0,0 0 0,0 0-2,0 0 0,-12 5-2,12-5-1,-10 9 0,10-9 0,-13 10-1,13-10-1,-18 12 1,9-4-1,-3-3 0,3 2 1,-2-3-2,0 2 0,-1-2 0,2 0 0,-3-1 0,2-2 0,-3 2 0,0 0-1,0-1 1,0-1-1,-1 1 1,0 0-1,1 2 1,0 1 0,2-2-1,2 0 1,0 0-1,10-3 1,-12 6 0,12-6 0,0 0-1,-9 9 1,9-9-1,0 0 1,0 0 0,4 14-1,-4-14 1,8 12-1,-8-12 1,11 16 0,-11-16 0,17 17 0,-6-7 0,1 0 0,2-2 0,0 1 0,2 0-1,0-1 1,1 0 0,1-1 0,-2 0-1,1 0 1,-2-1 0,2-1 0,-2-1-1,0 0 1,-3 0-1,-2-1 0,0 0 1,-10-3-1,12 3-1,-12-3 0,0 0-2,0 0-4,11 14-10,-11-14-21,0 0 1,6 13-1,-6-13 2</inkml:trace>
  <inkml:trace contextRef="#ctx0" brushRef="#br0" timeOffset="14299.8178">9938 13426 21,'-3'-11'18,"3"11"-1,0 0-1,0 0-1,0 0-2,0 0-2,0 0-1,0 0-2,0 0-1,-11 3-1,11-3 0,0 0-1,0 0-1,-6 10-1,6-10 0,-2 9-1,2-9 0,-2 15 1,2-4-2,-1 1 0,1 4 1,0-1-1,1 3 0,0 0 0,0 3 0,0 0 0,0 0 0,0 1 0,0 1 1,0-1-1,0 0 0,-1-1 0,1 0 0,-2-3-1,0 1 1,-1-4-1,1 1 1,-1-3 0,1-1-1,-1-3 1,1 0-1,1-9 1,-3 14-1,3-14 0,-1 12 1,1-12-1,-3 10 0,3-10 1,-1 11-1,1-11 1,-3 12-1,3-12 0,-2 9 0,2-9 0,0 0-2,-1 10-2,1-10-4,0 0-11,5-14-17,-3-1 0,4 1 0,-5-10 1</inkml:trace>
  <inkml:trace contextRef="#ctx0" brushRef="#br0" timeOffset="15106.864">9945 13404 18,'0'0'12,"0"0"1,9-6 0,-9 6 1,0 0-1,0 0 0,0 0-2,0 0-2,0 0 0,0 0-2,0 0 0,0 0 0,9-1-2,-9 1 0,0 0 0,11 0-1,-11 0 1,9-1-1,-9 1-2,12-4 1,-12 4-1,18-3 1,-8 1-1,4 1 0,-1-2-1,3 1 1,1-1-1,2-1 1,-2 1-1,3 0 0,-3-1 0,0 0-1,-4 2 1,1 1 0,-14 1-1,16 0 0,-16 0 1,0 0-1,10 3 0,-10-3 1,0 0-1,0 0 1,0 0-1,3 11 1,-3-11-1,0 12 0,1-3 1,0 3-1,0 1 0,0 4 0,0-1 0,1 3 0,-1 0 0,0-3 1,0 3-1,1-1 0,-1 1 0,0-3 0,-1-2 0,0-2 0,0 0 0,0-12-1,0 15 0,0-15-1,0 0-3,0 0-4,2 10-12,-2-10-15,0 0-1,0 0 0,0 0 1</inkml:trace>
  <inkml:trace contextRef="#ctx0" brushRef="#br0" timeOffset="17391.9947">10413 13957 3,'1'-12'22,"-1"12"-3,0 0-2,6-9-1,-6 9-1,0 0-2,9-12-2,-9 12 0,9-13-1,-4 2-2,-5 11 0,9-16-2,-9 16-1,9-17-1,-9 17 1,10-13-2,-10 13-1,0 0 0,13-11-1,-13 11 0,0 0-1,0 0 1,0 0 0,9 2-1,-9-2 1,0 0-1,5 17 1,-4-6 0,0 1-1,0 2 1,1 1-1,-2 1 1,1 0-1,-1 1 1,-1-2-1,1-2 0,-1-2 0,0-1 0,1-10 1,-3 16-1,3-16 0,-3 10 0,3-10 0,-3 11-1,3-11 0,-3 9-1,3-9 0,0 0-1,-6 10 0,6-10 0,0 0-1,0 0 0,-13 8 2,13-8 0,0 0 0,0 0 1,-13 2 1,13-2 1,0 0 0,0 0 1,0 0 1,0 0 1,0 0 0,0 0 0,4-10 0,-4 10 0,13-6-1,-13 6 0,19-6 0,-8 3-1,1 1-1,1 1 0,1 1 0,-1 0-1,1 1 1,-2-1-1,0 1 1,-3 0-1,-9-1 0,15 3 0,-15-3 1,0 0-1,0 0-1,10 3 0,-10-3-1,0 0-1,0 0-3,0 0-8,0 0-24,0 0 1,0 0 0,-12-8 1</inkml:trace>
  <inkml:trace contextRef="#ctx0" brushRef="#br0" timeOffset="18327.0482">10965 13617 35,'0'0'30,"0"0"-2,0 0-5,0 0-3,0 0-4,0 0-3,0 0-2,0 0-3,8-13-3,1 12 0,-9 1-2,20-3-1,-9 2 0,3 1-1,-1-1 0,2 1 0,0 0 0,2-1-1,-3 0 0,1-1 0,-3 1-1,-3-2-2,2 4-2,-11-1-4,10 1-8,-10-1-14,0 0-6,0 0 0,-14 7 1</inkml:trace>
  <inkml:trace contextRef="#ctx0" brushRef="#br0" timeOffset="18601.0639">10979 13737 33,'0'0'34,"-2"10"1,2-10-3,0 0-12,0 0-3,10-6-5,2 7-3,-3-7-3,6 6-1,-2-5-1,5 3-1,-1 0-1,3 0 0,-2 1-1,1 1 0,-1 0-1,-3 0-1,2 2-4,-17-2-11,15-4-23,-15 4 0,10-4 0,-10 4 0</inkml:trace>
  <inkml:trace contextRef="#ctx0" brushRef="#br0" timeOffset="19298.1038">11574 13345 33,'0'0'32,"-3"9"1,5 1 0,-3-1-17,1-9-4,-3 22-3,-1-8-2,5 7-3,-3 0 0,3 5-1,-1 2 0,1 3-1,-1 1-1,1 0 0,0-1 0,0-1 0,1-5 0,-1 0-1,0-6 1,2-1-1,-2-3 1,0-2-1,-1-13 0,2 15-1,-2-15-1,0 10-1,0-10-5,0 0-10,-1-10-18,1 10 0,-1-17-1,1 5 2</inkml:trace>
  <inkml:trace contextRef="#ctx0" brushRef="#br0" timeOffset="19950.1411">11512 13328 7,'0'0'28,"8"-9"2,-8 9 2,0 0-12,6-13-2,-6 13-5,0 0-1,0 0-4,0 0 0,11-4-2,-11 4-1,12 0 0,-12 0-1,17 0 0,-5-4-1,3 2 1,1-2-1,2 1-1,0-1 1,1 2-2,1-1 1,0 1-1,1 0 0,0 1 0,-1-1-1,-1 1 0,-1 0 1,-2-1 0,-1 0-1,-2 1 0,-3-1 0,-10 2 1,13-1-1,-13 1 1,0 0-2,9-3 2,-9 3-2,0 0 2,0 0-1,0 0 0,0 0 1,0 0-1,3 15 0,-3-6 0,2 2 1,-2 4-1,0 2 1,0 5-1,0 0 0,1 0 0,-1 2 0,0 0 0,0-2 0,0-3 0,0-1-1,0-5-1,2-1-2,-2-12-3,4 16-10,-4-16-24,0 0 1,0 0 0,0 0 1</inkml:trace>
  <inkml:trace contextRef="#ctx0" brushRef="#br0" timeOffset="20626.1789">12004 13792 28,'-7'15'28,"7"-15"4,-10 14-9,5-1-6,5-13-3,-9 20-3,4-8-2,8 1 0,-5 0-3,7 1-1,0-4-1,4 4-1,1-5 0,3 2 0,1-6-2,0 1 0,0-4 1,-1-2-1,0-3 0,-1-3 0,-1-5-1,-2 1 1,-3-2-1,-1-3 1,-1 1-1,-2-1 0,-4 1 0,-3 1 1,-1 3-1,-1 1 0,-4 1 0,0 2 0,0 2 0,-1 0 0,1 3-1,1 0 1,10 1 0,-19 3-2,19-3 0,-14 4-3,14-4-6,-7 15-28,7-15 3,0 0-2,0 0 2</inkml:trace>
  <inkml:trace contextRef="#ctx0" brushRef="#br0" timeOffset="21536.2318">12632 13410 35,'0'0'33,"0"0"1,0 0-7,0 0-6,-4 10-5,6 1-4,-2-11-4,-5 19-2,0-7-1,4 4-1,-1 1-1,2 1-1,-1 3 0,0 2-1,1 2 0,1-3 0,0 2-1,1 0 0,-2-1 0,2-2 0,-1-3 0,1-3 1,-1-1-2,-2-3 0,2 0-1,-1-11-2,-3 14-1,3-14-4,0 0-7,0 0-11,-12 3-10,12-3-1,0 0 3,-9-12 1</inkml:trace>
  <inkml:trace contextRef="#ctx0" brushRef="#br0" timeOffset="21875.2512">12450 13618 23,'12'2'32,"-12"-2"3,16 0 0,-16 0-11,0 0-8,21-3-3,-21 3-4,21-5-2,-7-1-2,4 3-1,2-3-1,5 4-1,0 0 0,2 0-1,2 0 0,-1 2-1,0 1 0,-3 0-1,0 2-2,-7-5-3,2 6-12,-4-4-21,-6-5 1,-10 5-1,9-13 2</inkml:trace>
  <inkml:trace contextRef="#ctx0" brushRef="#br0" timeOffset="22930.3114">12674 13365 25,'-10'-5'25,"-2"3"-4,3 4-2,-2 0-3,-4 0-3,4 2-2,-6-3-1,6 5-1,-4-3-2,3 3 0,-2-1-2,4 5 1,-2-3-2,4 3 0,-3 0-1,5 1-1,-2 1 0,3 4-1,0-1 0,-2 3 0,4-2 0,-2 5 0,0 0 0,1 1 0,3 1-1,-1 0 1,3-2-1,3 0 1,-1 0-1,4-2 1,3-3 0,0 0-1,0-4 1,4 1 0,-1-1 0,3-1 0,0 0 0,2-2-1,-1 0 1,3-1-1,-2-1 1,2-2-1,-2 0 1,1-3-1,-2 0 1,0-2-1,1-2 1,0 0-1,-1-2 1,2-2-1,-1-2 1,-1-1-1,3-1 1,-2-2-1,0 0 1,-2-2-1,-1-1 1,-1-1-1,0-1 0,-3-1 0,-1 0 1,0-3-1,-3-1 0,-3 2 0,-2 0 1,-2 0-1,-3 0 0,-4 0 0,-3 0 0,-3 0 0,-4 0 0,0 1 0,-3-2 0,1 2-1,-1 4 1,-1-1 0,2 4 0,1 1 0,2 2 0,-1 3 0,-1 3-1,1 0 1,-2 3 0,1 2-1,-2 2 1,-1 1-1,1 4-1,-1-4-1,6 4-2,-2-5-6,17-4-27,-12 8 1,12-8-2,0 0 2</inkml:trace>
  <inkml:trace contextRef="#ctx0" brushRef="#br0" timeOffset="24434.3976">13563 13139 17,'0'0'20,"0"0"-2,-10-3-1,10 3 0,0 0-3,-10-6-1,10 6-2,0 0 0,-9-6-2,9 6-1,0 0-1,0 0-2,-14 1 1,14-1-3,-12 4 1,12-4-1,-13 3-1,13-3 0,-17 7 0,17-7 0,-18 12-1,7-5 1,0 1-1,4 2 1,-3 2 0,4 0-1,-1 3 1,2-1-1,2 1 0,3-1 0,1 0 0,0-1 0,1-1-1,3 2 0,0-4 1,1 2-1,1-2 1,-2 2-1,-1 1 1,-1 0-1,-2 1 1,-1-3-1,-3 2 1,-1 1-1,-6-1 0,0 0 1,-3-1-2,-2-1 2,-1-1-2,-2 0 2,1-3-2,-1-3 1,4-1 0,0 1 0,3-3 0,11-1 0,-14-1 0,14 1 0,0 0 0,0 0-1,0 0 1,8-12 0,-8 12 0,20-4 0,-6 4 0,1 2 0,2 3 0,-3 4 0,1-2 0,-4 5 0,-2 3 0,-2 2 0,-3 3 0,0 0 0,-3-1 0,0 2 0,-1 2-1,0-4 1,0 0 0,1-3 0,1-1 0,-1-2 0,2-1 0,0-3 1,-3-9-1,16 15 0,-6-7 0,0-3 0,2 0 0,0-1 0,-1 0 0,1-2-1,0 2-4,-12-4-7,15-4-26,-6 4 0,-9 0 0,7-12 0</inkml:trace>
  <inkml:trace contextRef="#ctx0" brushRef="#br0" timeOffset="26578.5202">14030 13150 21,'0'0'25,"0"0"-4,0 0-5,0 0-2,-10 3-3,10-3-1,-11 4-1,11-4-2,-12 8 0,12-8 0,-13 12-2,13-12 0,-16 19 0,9-7-1,-3 1 1,1 2-3,-1 1 1,2 3 0,-2 0-1,2 3 0,0 0 0,1 3 0,-1 0 0,4 3 0,0 0 0,3 0 0,0-1-1,3 2 1,1-2-1,0-3 0,1 2 0,2-2 0,-1 0 0,0 0-1,0-4 1,1 0 0,2-5-1,-1 1 1,0-4 0,1-1-1,-8-11 1,18 15-1,-9-11 1,-9-4-1,16 5 0,-16-5 0,12-1 0,-12 1-2,9-2-2,-9 2-6,0 0-13,0 0-16,8-9 2,-8 9-2,0 0 2</inkml:trace>
  <inkml:trace contextRef="#ctx0" brushRef="#br0" timeOffset="27787.5893">14217 13345 8,'0'0'26,"0"0"2,12 9-1,-12-9-9,3 14-4,1-2-4,-1 1-3,1 4-2,-1 2-2,1 2-1,-2 2 0,-1-1-1,0-1-1,-1 0 1,-1-3-1,0-5 1,0-3-1,1-10 1,0 0-1,0 0 0,0 0 1,0 0 0,-8-16-1,7 5 1,0-3-1,1 1 1,0-2-1,2 0 1,0 2 0,1 2 0,2 1 0,2 0-1,-7 10 1,15-14 0,-6 9 0,2 1 0,-2-1 0,3 2 2,0 0-1,-1 2-1,1-1 1,-1 1 0,0-1 0,0 0-1,-1-1 0,1 0 0,-11 3 0,17-12-1,-17 12 1,13-13 0,-13 13 0,8-16 0,-8 16 0,0-16 0,0 16-1,-8-15 1,8 15-1,-12-9 0,12 9 0,-15-2 1,15 2-1,-14 7 0,14-7 0,-9 16 0,9-16 1,-4 17-1,4-7 0,1-1 0,-1-9 1,5 14-1,-5-14 0,15 9 0,-5-7 1,-1-2-1,0-2 0,-9 2 0,17-10 0,-17 10 1,11-14-1,-9 5 0,-1-1 0,-2 1 1,1 9-1,-5-15 0,5 15 0,-15-10-1,15 10-1,-15 1-2,15-1-4,-15 12-9,15-12-19,-6 14 1,6-14-2,5 18 2</inkml:trace>
  <inkml:trace contextRef="#ctx0" brushRef="#br0" timeOffset="28135.6091">14661 13549 52,'21'10'37,"-21"-10"-1,16 14 1,-7 0-17,-9-14-9,7 23-4,-7-8-1,3 4-3,-4-1 0,3 4-1,-4-2-1,0 0-1,-1-1 0,-2-3-1,2 0-3,-4-5-1,4 4-4,-7-10-6,10-5-24,-4 11 1,4-11 0,0 0 1</inkml:trace>
  <inkml:trace contextRef="#ctx0" brushRef="#br0" timeOffset="28964.6567">14987 13136 7,'0'-12'28,"0"12"2,0-11-5,0 11-4,0 0-2,-3-11-4,3 11-2,0 0-1,-1 17-3,-2-8-3,5 8-1,-5 5-1,3 5-1,0 3 0,2 3-1,-1 0 0,2 3 0,0 0-1,0 2 0,2-4 0,0-3-1,-1-3 0,0 0 0,-1-5 0,0-4 0,0-4-1,-1-4-1,-2-11 0,3 12-2,-3-12-4,0 0-6,0 0-14,17-8-9,-14-4-1,7 0 3</inkml:trace>
  <inkml:trace contextRef="#ctx0" brushRef="#br0" timeOffset="29479.6861">15171 13356 65,'0'0'36,"11"-6"0,-11 6-10,0 0-10,5 10-6,-5-10-4,4 20-2,-1-5-2,2 3 1,-2 2-1,2 1-1,1 1 0,0-1 0,0-4-1,0 0 1,1-5-1,2-2 0,-9-10 1,16 8-1,-7-10 0,2-4 0,-1-4 0,0-3 0,2-6 0,-1 0 0,2-3 1,-2-3-1,0 1 0,1 3 0,-2 1 0,-1 5 0,0 4 0,-9 11 0,10-11 1,-10 11-1,0 0 0,11 17 1,-9-4 0,1 3-1,1 3 1,0 3 0,-1-1-1,2 1 1,0-1-1,0-2 0,2 0-1,-1-7 0,2 0-3,-8-12-3,19 9-11,-19-9-21,13-8 1,-3-4-2,-1-5 3</inkml:trace>
  <inkml:trace contextRef="#ctx0" brushRef="#br0" timeOffset="29880.7091">15717 13094 49,'1'-13'37,"-1"13"-2,7-13 1,-7 13-13,0 0-14,0 0-3,5 18-1,-9-2-2,5 5 0,-4 6 0,3 2-1,-1 2 0,1 3-1,-5 1 0,3 0 0,1-2 0,0 1 0,0-6 0,2-1 0,2-6-1,4-2 1,2-5 0,3-4 0,3-3-1,3-4 1,1-1-1,2-2 0,1-1 0,-4-2-1,1 0-2,-5-2-2,1 6-5,-15-1-11,6-13-20,-6 13 2,-7-11-1,7 11 2</inkml:trace>
  <inkml:trace contextRef="#ctx0" brushRef="#br0" timeOffset="30112.7223">15616 13337 41,'0'0'34,"0"0"2,0 0 0,0 0-16,12-7-6,3 7-6,4-5-3,4 3-2,2-3-1,3-1-3,2 2-3,-4-6-4,8 7-13,-3-2-16,-9-3 0,0 4 1,-8-7 0</inkml:trace>
  <inkml:trace contextRef="#ctx0" brushRef="#br0" timeOffset="30533.7464">15956 13008 57,'0'0'36,"10"-5"1,-10 5-1,19 6-19,-19-6-8,15 20-2,-7-4-3,4 8 0,-3 0-1,4 8-1,-1 0 0,-1 5 0,-3 0 0,-1 3-1,-4-2 0,-1 2-1,-4 0 1,-3-2 0,-2-4-1,1-2 0,-1-3 1,0-4-1,-1-6 1,3-3-1,1-6 1,4-10-1,-4 13 0,4-13-1,0 0-2,0 0-5,0 0-18,0 0-15,7-11 2,-7 11-2,3-19 2</inkml:trace>
  <inkml:trace contextRef="#ctx0" brushRef="#br0" timeOffset="33260.9024">16285 12912 20,'0'0'22,"0"0"-1,0 0-1,0 0 0,0 0-3,-10-2-2,10 2-1,0 0-3,0 0-1,5-9-2,-5 9-2,0 0-1,12-8-1,-12 8-2,9 1 0,-9-1 0,12 1-2,-12-1 1,16 2 0,-16-2-1,15 10 0,-15-10 1,16 14-1,-11-1 0,0-3 1,-2 3-1,-1 3 1,-1-2 0,-1 2 0,-1-3 0,-1 2 0,0-2 0,-1 2 0,0-3-1,0 3 1,0-3 0,1 0 0,0 0 1,2 0-1,1-1 0,2 1 0,1-3 0,3 1 0,3-1 0,4 0 0,0-1-1,2 0 1,0-2-1,1 1 1,0-3-1,0-1 0,-6-1 1,0-1-1,-11-1 1,13-2-1,-13 2 1,0 0 0,0 0-1,0 0 1,-5-9-1,5 9 0,-9 3 1,9-3-1,-14 15 0,8-4 0,1 3 0,1 4 0,0 3 1,2 0-2,-1 3 1,4 1 0,-1 0 1,2-1 0,-1-1-1,-2 1 1,-1-3 0,-1-2 0,-2-2 0,-2-3 0,-3-3-1,-4 0 1,1-2-1,-3-3 0,2 2-2,-1-4 0,4 1-3,-2-6-6,13 1-30,0 0-1,-11-3 2,11 3-2</inkml:trace>
  <inkml:trace contextRef="#ctx0" brushRef="#br0" timeOffset="35390.0242">6316 14612 9,'0'0'8,"9"-11"-1,-9 11-1,0 0-4,0 0-8,0 0-9</inkml:trace>
  <inkml:trace contextRef="#ctx0" brushRef="#br0" timeOffset="38459.1988">6352 14639 13,'0'0'12,"0"0"-2,0 0-2,0 0 0,10-4-1,-10 4 0,0 0 1,0 0-1,0 0 3,0 0-2,0 0 0,0 0 0,10 6-1,-10-6-1,0 0 0,0 0-1,11 0 0,-11 0 0,10 1-1,-10-1 1,13-1-1,-13 1-1,12 0-1,-12 0 2,18 0-2,-18 0 0,19 0 0,-6 1-1,-1 0 1,4 0 0,-1-1-1,2 2 0,-4-1 0,6 0 1,-5 1-1,2 1-1,-1-1 1,1 1-1,-1-1 1,0 0-1,-1-1 1,1 1-1,-1-1 1,1 0-1,-2-1 1,2 1-1,-4-2 1,1 1-1,1-1 1,-1 0-1,2 0 0,-1 1 1,0-1-1,2 0 0,0 1 1,1 0-1,-1 0 0,0 0 0,-2 0 0,1-1 1,-3 0-1,2 2 0,-3-2 0,1 0 0,0 1 0,-1 0 0,1-1 1,1 1-1,-2-2 0,1 1 0,2 0 0,-1-1 0,3 1 1,0-1-1,2 1 0,1 1 0,0-1 1,1 1-1,1-1 0,1 1 1,-3 1 0,2 0-1,0-1 1,0 2-1,1-2 1,1 1-1,1 0 1,0 1-1,1-2 0,2 0 1,0 0-1,-1 1 0,1 0 1,0-1-1,-1 0 0,0 0 0,-2 2 1,-1-1-1,0-2 0,0 1 0,-3 0 0,1 0 1,-1 0-1,2-2 0,0 1 0,0 0 0,-1 1 0,1-1 0,1 0 0,-2 1 0,1 0 0,-1 1 0,-1 0 0,2 0 0,0 0 0,0 2 0,2-2 0,-1-1 0,3 0 0,-1 0 0,3 0 1,0 0-1,2-2 0,0 0 0,0 0 0,1 0 0,0 0 0,-1-1 0,0 0 0,2-1 0,-1 1 0,1-1 0,0 0 0,0-1 0,2 1 0,-1 2 0,1-1 0,-2 1 0,0 1 0,-2 1 0,0 0 0,-1 1 0,-1 0-1,0 1 1,-1-1 0,1 1 0,-2-1 0,2 0 0,-2-1 0,-1 1 0,1 0 1,-1-1-1,1 0-1,-1 0 1,-1-1 0,1 1 0,0 0 0,-1-1 0,0 1 0,0-1 0,-1 0 0,0 0 0,-1 0 0,2 1 0,0-1 0,2 0 0,-1 0 0,2 0 0,1 0 0,0 1 0,0-1 0,0-1 0,-1 0 0,-2 1 0,1-1 0,-1 0 0,-2 0 0,-4 0 0,1-1 0,-3 2 0,-2-1-1,-2 1 2,-1 1-2,-11 0 2,13 0-2,-13 0 1,0 0 0,9 0 0,-9 0 0,0 0 0,0 0-2,0 0 0,-9 3-4,-2-7-7,11 4-19,-17 3-5,2-4-2,1 2 2</inkml:trace>
  <inkml:trace contextRef="#ctx0" brushRef="#br0" timeOffset="39976.2865">6644 14517 4,'11'-6'16,"-11"6"-2,0 0-4,8-13 0,-8 13-2,0 0 1,10-8-1,-10 8 3,0 0-1,13-5 0,-13 5-1,9-4 0,-9 4-1,0 0-1,9-3-1,-9 3 0,0 0-1,0 0 0,0 0 1,0 0-2,-4 9 0,4-9 0,-12 7-1,12-7 0,-18 10-1,8-5 0,-2-1 0,-1 1-1,0 0 0,-2 1 0,0 0 0,0 0 0,-2 1 0,-3 3-1,-1 1 1,1-1-1,-3-1 0,1 2 0,2-2 1,-1 0-1,0-2 1,6-1-2,0-3 2,2 1-1,2-2 1,1-1-1,1 0 1,9-1-1,-14 2 0,14-2 1,-12 0-1,12 0 0,0 0 1,-9 2-1,9-2 0,0 0 0,0 0 0,0 0 1,7 11-1,-7-11 0,12 12 1,-2-5 0,0-2-1,3 6 1,1-3 0,3 1 1,-1 1-2,2 0 1,3-1 0,3 1 0,-1 1-1,1-3 1,-2 0-1,2 3 0,-2-1 1,-3 0-1,-3 0 1,-3-1-1,-2 1 0,-2-1 1,-3 0-1,-6-9 0,6 11 0,-6-11-1,0 0-1,4 9 0,-4-9-4,0 0-6,0 0-28,12 12 1,-12-12-1,0 0 1</inkml:trace>
  <inkml:trace contextRef="#ctx0" brushRef="#br0" timeOffset="44247.5308">10012 14452 2,'0'0'13,"0"0"-1,-11-8-1,11 8 1,0 0 0,0 0 0,-11-10 3,11 10-3,0 0-1,-10-10 0,10 10-2,0 0-1,0 0-2,-14 6-1,14-6 0,-6 15-1,4-5-1,-1-1 1,2 7 0,-3 0-1,3 6-1,-2 1 1,3 3-1,-2 0 0,3 5-1,-1-2 0,1 0 0,2-2-1,0 0 1,-1 0-1,0 0 1,1-4-1,-2-2 0,1 0 0,-1-4 0,0 0 0,0-4 1,0-3-2,-1-10 1,2 14 1,-2-14-1,0 0 0,3 10 0,-3-10-1,0 0 0,0 0-2,4-14-3,-4 14-7,4-20-9,-5 2-13,6 1-1,-5-10 2,5 7 0</inkml:trace>
  <inkml:trace contextRef="#ctx0" brushRef="#br0" timeOffset="45037.576">9988 14425 8,'0'0'18,"0"0"-2,0 0-1,0 0-3,0 0 0,-4-9 0,4 9-3,0 0 0,0 0-1,0 0-1,0 0 1,0 0 0,0 0-2,0 0 1,0 0-2,0 0 0,0 0 0,0 0-1,0 0-1,0 0 0,0 0 0,9-1-1,-9 1 0,14 0 0,-14 0-1,20 0 1,-7-2-1,1-1 1,1 0-1,3 1 0,0-3 0,0 1 1,1-1-1,-1 1-1,1 1 1,-1-2 0,-3 2 0,0 0-1,-3 1 0,-1 1 1,-2 1-1,-9 0 0,11 1 0,-11-1 0,0 0 1,0 0-1,0 0 0,7 11 1,-7-11-1,0 0 0,0 0 0,-2 9 0,2-9 0,1 11 0,-1-11 0,2 17 0,1-6 0,-1 2 0,-1 0 0,0 1 1,0 0-2,0 0 2,-1 0-1,0-4 0,-1-1 0,1-9-1,-1 15 1,1-15-1,-3 9-3,3-9-4,0 0-11,0 0-20,0 0 2,4-10-1,-4 10 1</inkml:trace>
  <inkml:trace contextRef="#ctx0" brushRef="#br0" timeOffset="46075.6349">10371 14793 31,'0'0'30,"3"-11"1,-3 11-8,0 0-7,1-15-4,-1 15-3,0 0-3,6-11-1,-6 11-1,0 0 0,8-13-1,-8 13 0,9-5-1,-9 5 0,14-4 0,-14 4-1,14 1 0,-14-1 1,17 3-1,-17-3 0,14 7 0,-14-7 0,12 15-1,-7-6 1,-3 1 0,-2 3-1,0 1 0,-4 2 0,1 0 0,-5 1-1,1 2-1,-2-1 1,1 2 0,-2-4 0,1 2-1,2-4 2,-1-2-1,2-2 2,6-10 0,-8 10 0,8-10 1,0 0-1,0 0 1,0 0 0,0 0 0,0 0 0,0 0-1,0 0 1,0 0-2,11-7 1,-11 7 0,19 0 0,-9 0-1,3 1 1,-2-1 0,0 2-1,0-1 1,0 0-1,-11-1 1,15 2-1,-15-2 0,11 3 1,-11-3-1,0 0 0,0 0-1,0 0-1,0 0-2,0 0-7,0 0-23,0 0-3,0 0-2,0 0 2</inkml:trace>
  <inkml:trace contextRef="#ctx0" brushRef="#br0" timeOffset="47213.7005">10899 14611 25,'0'0'31,"0"0"2,0 0-5,0 0-8,-10 6-5,10-6-4,0 0-3,0 0-1,12 2-2,-3-2-1,-9 0-1,20-1 0,-9 0 0,2 1-1,0-2 0,2 2-1,-1 1 0,1 0 1,0-1-2,-1 1 1,-1-1 0,0 1-1,0 0 1,0-2-1,-3 0 0,-10 1 0,17-2-1,-17 2-2,12-2-3,-12 2-5,0 0-12,0 0-14,0 0 0,0 0-1,-10-6 1</inkml:trace>
  <inkml:trace contextRef="#ctx0" brushRef="#br0" timeOffset="47652.7235">10861 14769 15,'17'8'30,"-17"-8"1,0 0 2,13 5-11,-13-5-7,13 1-3,-13-1-3,18 1 0,-8-5-3,4 7 0,-1-7-2,2 5 0,-3-2-1,4 4-1,-3-3 0,2 4-1,-3-1 0,1 0 0,0-1-1,-1 1 1,0-1-1,-3-1-1,-9-1 0,15-1-2,-15 1-9,9 9-26,-9-9 1,0 0-1,0 0 0</inkml:trace>
  <inkml:trace contextRef="#ctx0" brushRef="#br0" timeOffset="48564.7769">11613 14439 14,'0'0'30,"0"0"0,0 0-4,0 0-6,-8 11-4,8-11-4,-5 14-3,5-14-3,-6 23 1,3-5-3,2 4-1,0 2 1,1 5-2,-1 2 0,1 3-1,0-2 1,2 2-1,-2-3 0,2-2 0,-2-3 0,2-1 0,-1-1-1,0-2 1,0-1 0,-1-2-1,1-2 1,-1-2-1,0-1 0,0-3 0,0-11-1,0 0-1,0 0-2,0 0-7,6-13-21,0 1-3,-5-7-2,4-1 1</inkml:trace>
  <inkml:trace contextRef="#ctx0" brushRef="#br0" timeOffset="49223.8154">11582 14434 7,'2'-11'25,"-2"11"0,0 0-5,0 0-1,0 0-3,0 0-3,0 0-1,0 0-2,0 0 0,9 6-3,-9-6 1,12 2-2,-1 1-1,-11-3 0,20-3-1,-7 0-1,1 2 0,1-2-1,1 0 0,-1 0 0,1 1-1,1-1 1,-1-1-1,0 1 0,-1 1-1,-1 1 1,-2 1-1,0-1 0,-3 1 1,-9 0-1,11 2 0,-11-2 0,0 0 1,0 0-1,0 0 0,8 12 0,-8-12 1,0 10-1,0-10 0,0 17 0,0-6 1,0 1-1,1 2 1,-1 0-1,1 2 0,0 0 1,0 1-1,0-2 0,0 2 0,-1-3 0,1-1-1,0-1 0,-1-12-3,2 18-5,-2-18-17,0 0-14,0 0 2,0 0-1,0 0 1</inkml:trace>
  <inkml:trace contextRef="#ctx0" brushRef="#br0" timeOffset="50065.8635">11986 14923 10,'0'0'29,"13"8"2,-13-8 3,0-10-14,0 10-4,0 0-2,11-10-3,-9 0-1,-2 10-3,9-14-2,-9 14 0,11-12-2,-11 12 0,11-15-2,-11 15 1,9-12-1,-9 12 0,9-11 0,-9 11 0,0 0-1,0 0 1,11-7-1,-11 7 1,0 0-1,5 14 1,-5-14-1,0 20 0,0-6 0,0 1 1,0 3-1,0-1 0,-1 2 0,0-1 1,3 1-1,-2-3 0,0-1-1,0-4 1,-1 0-2,1-11-2,1 16-5,-1-16-7,0 0-17,0 0-5,0 0 0,2 12 1</inkml:trace>
  <inkml:trace contextRef="#ctx0" brushRef="#br0" timeOffset="50334.879">12021 15072 56,'15'3'34,"-15"-3"0,0 0-11,14-2-9,-14 2-3,10 2-5,-10-2-1,19 0 0,-9-2-2,5 3 0,-1-3-2,1-2-1,1 2-2,-1-5-8,1-1-27,0 7 1,-16 1-1,15-11 0</inkml:trace>
  <inkml:trace contextRef="#ctx0" brushRef="#br0" timeOffset="51189.9278">12622 14585 15,'0'0'30,"6"-13"1,-6 13-4,0 0-5,0 0-5,0 0-3,0 0-3,0 0-3,0 0-2,2 12-2,-2-3 0,1 8-2,0-1 0,1 5-1,-1 2 1,0 2-1,1 0 0,0 1 0,-2-1-1,1 0 1,-1-4-1,0-3 0,0-3-1,1-3 0,-1-12-3,0 9-3,0-9-6,0 0-12,0 0-11,0 0-2,-1-18 3,1 18 0</inkml:trace>
  <inkml:trace contextRef="#ctx0" brushRef="#br0" timeOffset="51476.9443">12518 14745 23,'0'0'31,"0"0"1,0 0-6,10-9-5,-2-1-5,6 7-2,-2-8-3,6 6-4,-1-2-1,3 5-1,1-1-2,2 4-1,-3-1-2,0 2-2,1 3-3,-7-4-7,4 0-25,-4 4 1,-14-5-2,12 1 3</inkml:trace>
  <inkml:trace contextRef="#ctx0" brushRef="#br0" timeOffset="52492.0024">12674 14497 19,'-2'-9'29,"2"9"0,0 0-7,-11-10-4,11 10-4,-16-9-2,16 9-3,-18-3-2,7 5-2,-2-1-2,0 4 1,-1-1-2,0 5 0,-2-1-1,2 3 1,-2 0 0,2 2-1,0 0 1,0 1-1,1 2 0,2 0 0,-2 1 0,4 0-1,0 1 0,2 1 0,-1-1 1,5 1-1,-3-1 1,5 3 0,2-3 0,0 1 0,4 0 0,4-2 1,0 1-1,2-1 0,2-4 0,2 0 0,0-1 0,2-2 0,-1-2 0,0-1 0,1-2 0,0 1 1,1-4-1,1 0 0,0-3 0,1-1 0,0-2 0,1-1-1,0-4 1,-1 1-1,-1-2 0,1 1 0,-3-2 1,-1 0-1,-3 0 0,1 0 1,-3-1-1,-2 0 0,0 0 0,-2 1 0,-2-2 0,1 1 0,-2-2 1,-1 0-1,1-1 0,-2 0 0,-1-2 0,-1 0 0,0-1 0,-2 1-1,1 0 0,-2 1 1,-2-2 0,-1 2 0,-1 0-1,-2 1 1,-3 1-1,-1 2 1,-2-1 0,1 4-1,-1 2 1,0 2-1,-1 1 1,0 3-1,-1 3 0,0 2 0,2 1-1,-3 0-2,5 3-1,-2-5-6,9 7-15,6-10-12,-12 7 1,12-7 1,0 0 1</inkml:trace>
  <inkml:trace contextRef="#ctx0" brushRef="#br0" timeOffset="54597.1228">13396 14277 21,'0'0'23,"0"0"-1,0-10 0,0 10-3,0 0-2,0 0-2,0 0-1,-4-9-4,4 9-1,0 0-3,0 0-1,0 0-2,0 0 0,0 0-1,0 0 1,0 0-1,0 0 0,-1-12 0,1 12-1,0 0 1,0 0-1,-10-11 0,10 11 0,0 0-1,-13-6 1,13 6-1,-12-4 0,12 4 1,-13 2-1,13-2 0,-16 5 1,16-5-1,-14 10 1,14-10-1,-16 14 0,16-14 1,-10 17-1,10-17 1,-7 18-1,5-9 1,2 1 0,1 1-1,2 1 1,0 0 0,1 2-1,0 0 1,1 0 0,1-1-1,-2 3 0,-1-2 0,-1 1 1,-1-2-1,-2-1 0,0 0 0,-2-1 0,-1 1 0,4-12 1,-13 15-2,13-15 1,-16 11 1,6-5-1,0-2 0,0-2 0,0-1 0,10-1 0,-15 2 0,15-2 1,-9 0-1,9 0 0,0 0-1,0 0 1,0 0 0,0 0 0,0 0 0,9-3-1,-9 3 2,12 5-1,-12-5 1,17 11-2,-9-1 2,-1 1-2,1 2 2,-3 2-1,-2 0 0,-1 4-1,-2 1 1,-3-3 0,0 2 0,-2-1 0,-1 2-1,0-1 1,1-3 0,1 1 0,1-3 0,3 1 0,0-2 0,2-2 1,-2-11-1,10 17 1,-10-17-1,16 12 1,-16-12-1,17 9 0,-17-9 0,16 5 0,-16-5 0,13 6 0,-13-6 0,9 5-1,-9-5-1,0 0 0,8 12-4,-8-12-3,0 0-12,0 0-19,0 0 2,0 0-2,0 0 3</inkml:trace>
  <inkml:trace contextRef="#ctx0" brushRef="#br0" timeOffset="56363.2228">13874 14287 3,'7'-11'26,"-7"11"2,0 0 1,0 0-12,0 0-2,0 0-3,0 0-3,0 0-1,-10-1-2,10 1-1,0 0 0,-14 10-2,14-10 1,-15 16-1,8-4-1,-1 0 0,-2 3 0,1 2-1,-2 2 1,-2 1 0,2 3-1,-1-1 1,2 4-1,1 2 1,1 3-1,0-1 1,5 1-1,1-2 0,3 2 1,0-4-1,3 0 1,-1-7-1,4-2 0,-1-3 0,0-2 1,2-3-2,-8-10 1,18 14 0,-9-9-2,-9-5 1,17 7-3,-8-2-3,-9-5-7,16-3-18,-16 3-7,12-2 0,-12 2 1</inkml:trace>
  <inkml:trace contextRef="#ctx0" brushRef="#br0" timeOffset="57498.2887">14044 14235 19,'0'0'28,"0"0"-3,0 0-1,-10 4-4,10-4-3,0 0-3,0 16-3,0-16-3,0 23-1,-2-8-2,3 5-2,-1 2 0,2 5-1,-2 0-1,2 4 1,0 3-1,1 0 0,-2-1 0,0 1-1,0-3 1,-1-1 0,0-4-1,1-4 0,-2-6-1,1-3 1,0-4-1,0-9-1,0 0-1,0 0-1,0 11-1,0-11-2,0 0-4,0 0-2,0 0-6,0 0-9,-3-9-6,3 9 2,2-11 1</inkml:trace>
  <inkml:trace contextRef="#ctx0" brushRef="#br0" timeOffset="58141.3255">14261 14461 11,'0'0'29,"10"-8"1,-10 8-3,0 0-6,0 0-4,6-14-4,-6 14-2,0 0-3,0 0-1,0 0-2,-13 10-2,13-10 0,-12 6 0,12-6-1,-11 6 0,11-6-1,-13 9 0,13-9 0,-14 10 1,5-4-2,9-6 1,-20 16 0,9-7 0,-2-1-1,0 1 1,1 1 1,-3 0-2,3-1 2,1 0-1,2-4 0,9-5 0,-12 9 1,12-9-1,0 0 0,0 0 1,0 0-1,14 6 0,-14-6 1,21 5-1,-9-2 0,3 2 0,-1 0 0,2 2-1,-2 1 1,0 1-1,-1 0 0,-2 0 1,0 1-1,-2-1 1,-9-9-1,14 13 0,-14-13-1,11 12 0,-11-12-1,0 0-1,12 9-3,-12-9-2,9 5-7,-9-5-12,0 0-12,18-13 1,-18 13-1,23-16 3</inkml:trace>
  <inkml:trace contextRef="#ctx0" brushRef="#br0" timeOffset="58359.3379">14485 14650 49,'0'0'36,"9"17"1,-7-8-4,-2-9-13,5 22-6,-7-12-5,4 5-3,-3-2-3,0 2-1,-2 1-3,-2-4-5,4 6-9,-6-1-24,1-7 1,0 0-1,-4-6 1</inkml:trace>
  <inkml:trace contextRef="#ctx0" brushRef="#br0" timeOffset="61961.544">14749 14163 25,'0'0'23,"0"0"-2,0 0 0,0 0-4,7 10-3,-6 5-2,-5 1-2,2 9-2,-5-1-2,6 7 0,-5 0-1,6 5 0,-5-3-1,4 2 0,-1-3-1,3 2-1,1-4 0,-1-1-1,1-3 0,-1-4-1,0-2 1,0-2-1,0-6 0,-1-3 0,0-9-2,0 10 0,0-10-3,0 0-2,0 0-7,0 0-7,0 0-14,15-7 0,-15 7 1,0 0 1</inkml:trace>
  <inkml:trace contextRef="#ctx0" brushRef="#br0" timeOffset="62591.58">14928 14438 43,'0'0'31,"6"-15"2,-6 15-12,0 0-5,6-13-5,-6 13-3,0 0-3,10 19 0,-8-5-1,2 4-1,-3 5 0,2 2-2,-1 2 1,0 0-1,-1-1 0,2-1-1,-1-4 0,1-3 0,1-5 0,-4-13 1,10 13-1,-10-13 0,13-4 0,-13 4 0,14-20 1,-5 3-1,2-4 0,-1-2 1,2 1-2,2-1 2,-2 1-1,1 2 0,-2 1 0,-1 7 0,-1 2 0,-9 10 0,13-12 1,-13 12-1,9 0 1,-9 0 0,9 10 0,-5 1 0,-1 1 0,1 5 0,-2 2 0,1 4 0,0-1 0,0 0-1,1 1 1,0-1 0,-1-3-1,1-1 0,1-4-1,-1-3-1,1-1-2,-5-10-3,11 9-11,-11-9-20,0 0 1,14-12 0,-12-5 1</inkml:trace>
  <inkml:trace contextRef="#ctx0" brushRef="#br0" timeOffset="63093.6087">15425 14188 16,'14'-8'31,"-9"-4"1,6 3 1,-11 9-13,11-15-4,-11 15-4,0 0-2,13 3-3,-13-3-2,1 22-1,-3-6-1,1 7 0,-1 1-1,1 4-1,-3 2 0,2 0 1,-1 0-2,1 1 1,-1-2-1,1-1 0,0-1 0,2-4 1,2 1-1,2-3 0,-1-1 0,4-1 0,-1-4 1,2-1-2,1-3 2,0 0-1,-9-11 0,16 13 1,-16-13 0,18 5-1,-8-5 1,2 0-1,-2-2 1,3-2-1,0 1-2,-2-5-2,5 5-5,-9-7-13,-7 10-15,19-12 0,-17 1-1,-2 11 1</inkml:trace>
  <inkml:trace contextRef="#ctx0" brushRef="#br0" timeOffset="63393.6258">15367 14433 32,'5'11'32,"-5"-11"2,10-8-8,2 7-6,0-8-4,7 7-2,-2-7-4,6 4-4,-4-2-1,6 3-1,-4 1-3,-2 1 0,1 4-3,-4-1-1,1 7-7,-7-4-15,-10-4-12,19 14 1,-19-14-2,11 8 2</inkml:trace>
  <inkml:trace contextRef="#ctx0" brushRef="#br0" timeOffset="63846.6518">15691 14174 41,'0'0'34,"9"-2"3,-9 2-1,0 0-14,20 5-10,-20-5-3,20 17-4,-9-3-1,2 6-1,0 2-2,1 5 1,-1 1-1,0 2 0,-3 0-1,2 0 1,-3 1-1,-2-2 0,-1 1 1,-3-3-2,-3-2 2,-1-3-2,-3-2 2,0-4-2,-1-3 1,1-4 0,4-9 0,0 0 0,0 0-1,-10 5-1,10-5-3,0 0-6,5-9-25,-5 9-1,4-9-2,-4 9 2</inkml:trace>
  <inkml:trace contextRef="#ctx0" brushRef="#br0" timeOffset="65184.7283">16016 14095 10,'0'0'25,"0"0"-1,0 0-3,0 0-2,0 0-4,0 0-2,-5-9-1,5 9-2,0 0-1,0 0-2,0 0 0,0 0-3,0 0 0,0 0 0,10-7-2,-10 7 0,13 0 0,-4 1-1,2 1 1,2 2-1,0 1 0,1 1 0,2 2 0,-1 1-1,-1-1 1,-1 2 0,-3 2 0,1-3 0,-5 4-1,0-3 1,-3 1 0,-1 2-1,-2-1 1,-2 1-1,-1 1 1,-1 2-1,-1 0 1,0 2-1,-2-2 1,3 3 0,0-3 0,3 1 0,1-3 0,3 1 1,2-4-1,4 0 0,0-1 1,3-3-1,2-2-1,0 0 1,1-4 0,0 1-1,1-3 1,-2-1 0,0 0-1,-2-1 0,-2 1 1,-10 2 0,14-5-1,-14 5 1,0 0-1,0 0 0,0 0 1,-10-3-1,10 3 0,-15 5 0,15-5 0,-17 12 0,10-1 0,0 0 0,3 4 0,1 2 0,1 3 0,2 1 0,1 3 0,2 1 0,1-1 0,0 1 0,0-1 0,-2-2 0,0-3 0,-2-2 1,-3-3-2,-2-1 2,-3-1-1,-4-4 0,0-2 0,-1-2 1,-1-1-1,2-2-1,2-1 0,10 0-2,-9-3-4,6-6-12,3 9-22,6-12 1,-6 12-1,14-14 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06:02.8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2572 3116 6,'0'0'9,"0"0"0,12 0-1,-12 0 1,10 4 0,-10-4 0,15 2-1,-15-2 1,19 4 0,-5-3-1,0 0-1,3 1 0,0-4-2,4 5 0,0-2-1,2-1 0,2-1-1,1 3 0,0-2-1,2 1 0,-1-1 0,2 1 0,-3-2 0,2 3 0,-2-1 0,1-2-1,-3 1 1,2 1-1,-2-2-1,2 1 1,-1-1 0,1 0-1,-1-1 1,1 2-1,0-1 1,1 0-1,1-1 1,0 2 0,1-1 0,2 0 0,2 0 1,2 1-1,0-1 0,3 2 0,-1-2 0,1 0 0,1-1-1,1 1 1,0 0-1,0-1 0,0 1 1,1 0-1,-1-1 1,2 2-1,0 0 1,-1 0-1,1 0 2,1 2-1,-1-2-1,2 2 0,-1 0 1,2-1-1,-3 0 1,2 0-1,1 0 1,0-2-1,0-1 1,1 1 0,2-1-1,0 0 1,5-1-1,1-1 0,0 1 1,1-1-1,0 0 1,1-1-1,1 1 0,0 1 0,0-1 1,-1 0-1,2 0 0,3 0 0,2 0 1,2 0-1,0-1 0,0 0 1,3 0-1,1 0 1,0-1-1,2 1 1,0-1-1,2 1 1,2 0-1,1 0 1,-1-2-1,1 4 1,2-2-1,-1 1 1,0-1 0,1 3-1,2-1 1,-1 0-1,1 0 1,-2 0 0,1 1-1,0 0 1,1 1-1,-2-3 1,0 2-1,1 0 0,-1-1 0,4 1 1,1 0-1,-2-2 0,1 2 0,2 0 0,-1 1 0,1 1 1,1-1-1,0 1 0,0-1 0,3 1 0,-2-1 0,4-1 1,0 0-1,0 1 1,3 0-1,0-1 0,1 1 0,1 0 0,3 1 1,-1 0-1,0 0 0,2 0 0,-2 1 0,3 0 0,1 1 1,3-1-1,-2 0 1,2 1 0,2-1 0,2 0 0,3-2 0,2 1 0,-3 0-1,2 0 1,-2-1-1,3 0 1,1 0-1,-2 0 0,-1 1 0,-1 0 1,-1-1-1,-1 2 0,1 0 0,-1 0 0,-4 0 0,-2 1 0,1 1 0,-3-2 0,1 2 0,-2-1 0,-3 0 0,-3 0 0,-2 1 1,-1 0-1,-3 0 0,0 0 0,-6-1 0,0 0 0,-2 1 1,-3-1-1,0 2 0,-5 0 0,0-1 0,-3 2 0,-2 0 0,-5 2 0,-3 0 0,-4-1 0,-2 0 0,-3 0 1,-7 0-1,-2 2 0,-6-2 0,-4-1 0,-5-1 0,-4 1 0,-7-1 0,-3 1-1,-11-5 1,9 5-2,-9-5 0,0 0-2,0 0-3,-21 5-9,10-5-22,11 0 2,-25 0-1,12 1 1</inkml:trace>
  <inkml:trace contextRef="#ctx0" brushRef="#br0" timeOffset="4122.2356">3040 3688 9,'0'0'15,"0"0"0,0 10-3,0-10-1,0 0-2,-5 17-1,5-5 0,0 2-1,0 2-2,2 5 0,0 0 0,0 4-1,0 0-1,1 3 1,-1 1-1,2 1-1,-2-1 0,2 0 0,-1-4-1,0 1 0,-1-2 1,2-2-1,-3-6-1,1 0 1,-1-5 0,-1-1-1,0 0 1,0-10-1,0 10 0,0-10-2,0 0-1,0 0-4,0 0-5,0 0-8,-4-13-9,4 13 1,3-23 0</inkml:trace>
  <inkml:trace contextRef="#ctx0" brushRef="#br0" timeOffset="4891.2796">3057 3688 8,'0'0'11,"0"0"-1,0 0 0,0 0-2,0 0 0,0 0-1,-4-10-1,4 10 0,0 0 0,0 0 1,0 0-2,10-3 1,-10 3 0,12-3-1,-12 3 0,16-1 1,-3 0-2,-1-3 0,4 5 0,0-4-1,2 2 0,-1 0-1,2-1-1,-3 0 0,2 1 1,-4 3-1,1-4-1,-3 2 2,0 1-2,-2-1 1,-1 0-1,-9 0 1,17-2-1,-17 2 1,13 1-1,-13-1 1,11 0-1,-11 0 0,0 0 1,10 1-1,-10-1 1,0 0-1,0 0 0,0 0 0,0 0 0,0 0 0,0 0 0,0 0-1,0 0 1,9 10 0,-9-10 1,2 17-1,-1-8 0,0 3 0,0 4 0,2-1 0,-1 1 1,-1-3-1,1 2 0,0-4 0,-1 0 0,1-1 0,-2-10-1,3 12-2,-3-12-2,0 0-5,2 9-8,-2-9-13,0 0-1,0 0 2</inkml:trace>
  <inkml:trace contextRef="#ctx0" brushRef="#br0" timeOffset="7726.4419">3797 3706 11,'0'0'11,"0"0"0,0 0-1,0 0-2,0 0 0,0 0-1,0 0-1,-8 14-1,8-14-1,-1 18 0,2-5-1,0 3 0,-1 3-1,2 3 1,-1 0-1,1 3 1,-1 3-1,1-1 0,-2 1-1,1 2 0,2-1 0,-1-1 0,0-3-1,1 1 1,0-4-1,-2 1 0,3-5 0,-2 0 0,-2-4 0,1-1 0,0-4 0,-1-9 0,1 14-1,-1-14 0,0 0-2,0 0-2,0 0-7,0 0-7,0 0-5,12-3-1</inkml:trace>
  <inkml:trace contextRef="#ctx0" brushRef="#br0" timeOffset="8312.4754">3832 3988 24,'0'0'17,"0"0"-2,0 0-1,0 0-3,0 0-1,0 0-3,0 0-2,0 0 0,0 0-1,0 0-1,0 0 0,12-8 0,-12 8-1,15 0 1,-4 0 1,-1-4-2,2 4 1,1 0 0,2 0-1,-2 0 0,1 0-1,-1 0-1,1 1 1,-1 2 0,0-2 0,-2-2-1,-1 2 1,-10-1 0,17 1-1,-17-1 1,13 0-1,-13 0 0,11 1 1,-11-1-1,0 0 0,9 0-1,-9 0-3,0 0-3,0 0-7,0 0-15,0 0-2,0 0 1,0 0 0</inkml:trace>
  <inkml:trace contextRef="#ctx0" brushRef="#br0" timeOffset="13799.7893">4833 3640 21,'0'0'16,"0"0"1,0 0-1,0 0-3,0 0 0,0 0-3,0 0-2,0 0-1,0 0-2,-7 11-1,7 2-1,-1 2-1,1 5 0,-2 3 0,2 2 0,-1 0 0,2 4-1,1-1 0,0-1 1,1 0-2,0-2 1,0-1-1,1-1 1,0-3 0,-1-2-1,0-5 0,-1 0 0,-2-13 1,5 15 0,-5-15 0,0 0 0,0 0-1,0 0 1,0 0-2,0 0 1,-1-13-1,1 13 0,-3-16-1,1 4 1,0-1-1,-2 0 2,0-2-1,0 2 1,-4-1-1,0 3 2,-1 0-1,-1 1 0,-2 3 0,2 2 0,-2 1 0,-2 1 0,4 2 0,-1 3 0,-2 0 0,3 2 1,-1 0 0,11-4 0,-17 11 1,17-11 0,-16 15 0,16-15-1,-11 11 1,11-11-1,-7 15 0,7-15-1,-1 14 2,1-14-1,7 13 0,-2-4 0,3 0 1,2-1 1,0-2-1,2 1-1,2-4 1,-1 3 0,1-4-1,0 0 0,-2-2 0,0 2 0,-1-1-1,1-1 1,-1-1 0,2 1-2,-2-1 1,0-1-1,4 2-1,-2-3-2,3 2-5,-5-5-4,5 5-7,-2 1-10,-4-8-4,7 8 1,-8-10 1</inkml:trace>
  <inkml:trace contextRef="#ctx0" brushRef="#br0" timeOffset="14486.8286">5110 3914 24,'0'0'25,"0"0"-7,13-9 0,-13 9-4,16-2-2,-16 2-3,19-5 0,-19 5-2,18-6-2,-18 6 0,17-8-1,-17 8 0,15-9-1,-15 9 0,9-10 0,-9 10 0,5-12-1,-5 12 2,2-10-2,-2 10-1,-2-14 1,2 14-1,-6-13 1,6 13-1,-11-11 0,11 11 0,-17-7-1,6 4 0,0 3 1,-1 3-1,0-1 0,-1 3 0,1 2 0,1 1 0,11-8 0,-18 20 0,11-11 0,1 0-1,1 3 1,2-1 0,1-2 0,2 2 0,1-1 0,1 3 0,2-2 0,0 1 1,0-1-1,1 1 1,1-1-1,0-1 1,-6-10-1,17 15 1,-17-15-1,19 11 1,-8-8-1,0-1 0,1-2 0,0-1 0,-1-1-1,1 1-1,-2-5-3,4 6-8,-14 0-7,18-16-14,-3 11-2,-4-3 2,5 5 1</inkml:trace>
  <inkml:trace contextRef="#ctx0" brushRef="#br0" timeOffset="15175.868">5727 3648 23,'0'0'26,"-5"-14"-2,5 14-4,-8-14-4,8 14-2,-11-12-3,11 12-2,-14-8-1,4 3-2,10 5-2,-16-2 0,16 2-1,-18 3 0,18-3-1,-17 7 0,7 0-1,1 1 0,-1 0 0,-2 1 0,2 2 0,-1 2 0,-2 0 0,2 1-1,-1 0 1,1 2 0,3 0 0,0 1-1,1-3 1,3 1-1,2 1 0,2 1 1,2-1-1,0 1 0,2-2 0,1 3 0,0-1 0,0 1 1,0-1-1,0 1 0,0 1 0,1-3 0,-2 1 0,-1-2 0,-1 0-1,0-2 1,-2 1-1,0-4-1,0-10 1,-4 17-1,4-17-1,-6 15-1,6-15-2,-6 9-2,6-9-5,0 0-8,0 0-11,-11-2-2,11 2 3</inkml:trace>
  <inkml:trace contextRef="#ctx0" brushRef="#br0" timeOffset="15483.8854">5404 3906 25,'0'0'28,"-1"-14"1,1 14-9,14-6-3,-14 6-2,19-8-3,-7 1-2,6 4-3,-2-4 1,5 3-3,-4-2-1,4 4-2,-3-1 1,1 0-2,-3 1 0,0 1-2,-2 1-2,-1-3-3,1 8-9,-3-1-20,-11-4 1,18 0-2,-18 0 3</inkml:trace>
  <inkml:trace contextRef="#ctx0" brushRef="#br0" timeOffset="17468.9991">6127 3799 20,'0'0'18,"0"0"-1,0 0-1,0 0-2,0 0-2,0 0-3,0 0 0,6 12-3,-5-2-1,-1-1-2,2 4 0,-2-1 0,2 3-1,-1-2-1,1 0 0,1 2 0,-3-4 0,2 1-1,-2-3 0,0-9 1,2 13-1,-2-13 1,0 0 0,0 0 0,0 0 1,0 0-1,11-7 1,-11 7 0,7-16 0,-2 2-1,2 2 0,1-2 1,0 1-2,0-2 1,3 2 1,-4-2-1,2 3 0,-2 1 0,-7 11 0,13-13 0,-13 13 0,10-7-1,-10 7 1,9 3-1,-9-3 0,11 12 0,-11-12 2,10 18-2,-5-6 0,0-1 1,1-1-1,-1 1 0,-1-1 0,-4-10 1,6 15-1,-6-15 0,5 10 0,-5-10 1,0 0-1,0 0 0,0 0 0,0 0 0,0 0 1,0 0-1,0 0 0,0 0 1,0 0-1,11-10 0,-11 10 0,7-12 0,-7 12 0,11-20 0,-4 10 0,2-1 0,0-1 0,-1 0 0,2 1 0,-1 1 0,0 1 0,0 2 0,-9 7 0,16-12 0,-16 12 0,15-1 1,-15 1-1,17 8 0,-17-8 0,15 13 1,-15-13-1,16 19 0,-10-8 1,-4-1-1,2 2 0,-3-2 0,-1 0 1,-1 2-1,-2-3 1,3-9-1,-6 17 0,6-17 0,-5 12 0,5-12 0,-5 10 0,5-10 0,-1 10 0,1-10 0,3 9-1,-3-9 0,3 10-2,-3-10-1,0 0-5,10 15-4,-10-15-8,0 0-11,13 0-2,-13 0 2</inkml:trace>
  <inkml:trace contextRef="#ctx0" brushRef="#br0" timeOffset="18109.0357">6874 3617 11,'0'0'19,"0"0"0,0 0-2,-13 7-1,13-7-1,-14 10-2,5-4-2,3 4-2,-7-1-2,6 4 0,-6-2-2,5 4-1,-2 0-1,3 5 0,-2-2 0,2 0-1,2 0-1,0-1 1,4 2-1,0 0 1,1-1-1,2 0-1,0 0 1,3 1-1,0 1 1,2-3 0,-1 1 0,1-2-1,1-1 1,0 0-2,2-3 2,-2-2-1,1-2 0,-9-8-1,18 15 0,-18-15-2,19 8-7,-19-8-9,10-1-14,2 4 0,-12-3 0,16-7 1</inkml:trace>
  <inkml:trace contextRef="#ctx0" brushRef="#br0" timeOffset="32552.8619">7627 3707 16,'0'0'28,"0"0"2,0 0 1,-10 8-14,10-8-4,0 0-3,-6 9-5,6-9-4,1 10-5,-1-10-12,0 0-14,5 16-1,-5-16 1,6 9 0</inkml:trace>
  <inkml:trace contextRef="#ctx0" brushRef="#br0" timeOffset="32788.8754">7661 3886 24,'0'0'29,"-4"17"0,4-17 1,0 0-14,-5 15-7,5-15-3,2 10-3,-2-10-4,0 0-3,8 13-8,-8-13-18,0 0 0,15 6 0,-15-6 1</inkml:trace>
  <inkml:trace contextRef="#ctx0" brushRef="#br0" timeOffset="33160.8966">7904 3692 29,'7'-12'31,"-7"12"0,0 0 0,0 0-15,0 0-6,0 0-1,6 18-3,-6-9-2,3 7 0,-2-1-1,1 5-1,0 1-1,1 0 1,-1 1-2,1 2 1,0-2-1,0-2 1,-1-2-2,1-3 1,0 1-2,-3-6-1,4 1-4,-4-11-3,0 0-9,0 0-15,0 0 1,0 0 0,3-11 2</inkml:trace>
  <inkml:trace contextRef="#ctx0" brushRef="#br0" timeOffset="33488.9154">7765 3664 22,'0'0'30,"0"0"1,11-7 2,-11 7-15,24-10-4,-11 3 0,8 4-4,-4-4-3,5 3-1,-4-2-1,4 4-2,-5-1 0,3 2-1,-1-1 0,-2 2-1,1 0 0,-3 0-2,2 2-3,-5-3-4,6 5-15,-5 0-13,-13-4 0,15 5-1,-15-5 2</inkml:trace>
  <inkml:trace contextRef="#ctx0" brushRef="#br0" timeOffset="33970.943">8201 3883 24,'0'0'28,"0"0"1,0 0-6,0 0-5,-4 10-3,4-10-3,6 12-2,-6-12-2,6 17 1,-6-4-2,5 3-2,-3-1-1,0 2-2,-2-2 1,0 1-2,0 0-1,-2-5-4,4-1-8,-4 0-24,2-10 0,0 0 0,0 0 0</inkml:trace>
  <inkml:trace contextRef="#ctx0" brushRef="#br0" timeOffset="34859.9932">8476 3974 14,'0'0'28,"13"14"1,-13-14 1,0 0-12,5 19-2,-5-19-3,6 22-3,-5-12-4,2 6 0,-2-5-2,-1 3-2,0-1-1,-4-4-2,2 1-2,2-10-3,-11 17-4,2-13-2,9-4-7,-14 14-10,1-17-4,13 3 1,-17 1 3</inkml:trace>
  <inkml:trace contextRef="#ctx0" brushRef="#br0" timeOffset="35179.0121">8734 3944 45,'0'0'33,"0"0"0,0 0 0,0 0-21,0 0-2,0 0-3,0 0-5,0 0-1,0 0-1,-1 11-4,1-11-9,0 0-18,0 0-2,0 0 0,15 3 0</inkml:trace>
  <inkml:trace contextRef="#ctx0" brushRef="#br0" timeOffset="35380.0228">8826 3967 29,'10'2'29,"-10"-2"2,9 0-2,-9 0-14,12-3-8,-12 3-11,13-9-22,0 12-4,-13-3 1,21-3-1</inkml:trace>
  <inkml:trace contextRef="#ctx0" brushRef="#br0" timeOffset="35588.0355">9007 3975 39,'0'0'33,"0"0"0,0 0 0,0 0-17,0 0-4,0 0-6,0 0-5,12 1-8,-12-1-8,0 0-17,9 3-1,-9-3 0,0 0 0</inkml:trace>
  <inkml:trace contextRef="#ctx0" brushRef="#br0" timeOffset="36442.0843">9300 4002 34,'5'9'33,"-5"-9"1,8 11 1,-7 2-13,-1-13-6,4 21-5,-4-10-5,2 4-1,-4 2-1,0 0-1,-3 0-2,0 1-1,0 0-4,-5-6-7,6-3-26,0 2 1,4-11-1,-10 10 0</inkml:trace>
  <inkml:trace contextRef="#ctx0" brushRef="#br0" timeOffset="47231.7008">9957 3974 5,'0'0'24,"3"13"1,-3-13 2,-1 16-12,4-2-2,-1-1-2,2 2-2,-1-2-2,2 2-2,-1-3 0,1-3-2,-5-9-1,8 12 0,-8-12-1,9 5 0,-9-5 0,10-4 0,-10 4-1,10-11 1,-10 11 0,13-19-1,-5 9 0,-1 1 0,-1-2 1,-6 11-1,13-15 1,-13 15-1,11-8 1,-11 8-1,10 2 1,-10-2 0,10 11-1,-10-11 1,7 18-1,-4-8 0,1-1 1,-1 2-1,1-2 0,-1 0 0,-3-9 0,8 14 0,-8-14-2,3 10-4,-3-10-5,0 0-9,0 0-11,0 0-1,0 0 0,12-1 2</inkml:trace>
  <inkml:trace contextRef="#ctx0" brushRef="#br0" timeOffset="47518.7178">10353 3738 43,'1'-9'31,"-1"9"0,-6 10-8,6-10-9,-8 14-3,8-14-5,-8 17-2,4-7-2,2 0-3,1 1-3,1-11-7,-1 14-14,5-5-7,-4-9 0,0 0 0</inkml:trace>
  <inkml:trace contextRef="#ctx0" brushRef="#br0" timeOffset="47726.7288">10385 3918 8,'3'20'24,"-3"-20"1,1 19 0,-1-19-11,-1 18-6,1-18-3,1 14-6,-1-14-7,0 0-13,6 13-3,-6-13-1,0 0 0</inkml:trace>
  <inkml:trace contextRef="#ctx0" brushRef="#br0" timeOffset="48160.7546">10641 3718 13,'0'0'27,"12"-1"1,-12 1 2,0 0-13,0 0-4,-4 12-3,6 0-3,-5 1-2,4 4-1,-2 1-1,2 4 0,-2-2 0,2 4-2,-2-2 1,1-1-1,-1 0 0,2-3-1,0-1 0,1-4-1,0 0-1,-2-13-3,6 16-6,-6-16-9,0 0-11,0 0-2,7-11 2,-7 11 0</inkml:trace>
  <inkml:trace contextRef="#ctx0" brushRef="#br0" timeOffset="48500.774">10530 3710 12,'-9'-11'29,"9"11"1,0 0 1,0 0-11,0 0-5,-6-10-3,6 10-4,0 0-2,11 6-2,-11-6 0,15 6-1,-5-4-1,4 2 0,2-2 0,3 0 0,1-1-1,0 2 0,2-2 0,0-1 0,-2 0-2,-1 0 0,3 5-4,-6-5-7,6 4-11,0 2-11,-6-3-1,4 5 1,-5-4 1</inkml:trace>
  <inkml:trace contextRef="#ctx0" brushRef="#br0" timeOffset="49020.8038">10953 3898 38,'0'16'29,"0"-16"3,0 15-7,0-2-12,-2-2-3,3 5-4,-3-4-1,3 4-2,-2-4 0,2 0-1,-1-12 0,2 17 0,-2-17 0,0 0-1,7 9 1,-7-9-1,0 0 0,11-6-1,-11 6 1,13-14 0,-5 3-1,0 0 0,0 0 0,0 0 1,1 1-1,-2 1 1,-7 9-1,11-12 0,-11 12 1,0 0-1,11-3 0,-11 3 1,0 0-1,7 13 1,-7-13-1,3 17 1,-2-7-1,0 2 0,0-1 0,-1 2-1,0-3 0,0-10-2,2 17-5,-2-17-10,0 0-15,2 11 0,-2-11-2,0 0 2</inkml:trace>
  <inkml:trace contextRef="#ctx0" brushRef="#br0" timeOffset="49683.8417">11158 3451 20,'-7'-10'29,"7"10"2,0 0 2,0 0-13,0 0-5,-10 2-3,10-2-4,7 15-1,0-2-3,-1-1 0,3 7 0,2-1-1,2 6 0,1 0-2,0 2 1,2 0-1,-2 3 0,-1 0 0,0 2-1,-2 0 0,-1 0 0,-3 1-1,-2-1 0,-2 1 1,-1-4-1,-2 2 0,-2-1 1,-1-2 0,-1-2 0,0-2 0,-3-2 0,1-1 0,1 0 1,-2-6-1,2 0 1,-2-4-1,2 2 1,-1-2 0,6-10-1,-7 13 1,7-13-1,-6 9 0,6-9-1,0 0 0,0 0-2,0 0-4,0 0-8,0 0-21,0 0 0,0 0 0,4-9 1</inkml:trace>
  <inkml:trace contextRef="#ctx0" brushRef="#br0" timeOffset="66611.8099">4484 3620 13,'-9'17'21,"0"-8"-6,1 9-2,-2-5-3,3 5-2,-1 4 0,1 0-3,-1 5 0,2 2-1,1 4 0,3 2 0,3 8-1,1-2 1,5 3-1,3 1 0,2-1-1,6 1 0,1-2-1,3-5-2,2-5-6,1-4-10,7 5-11,-8-16 1,9 6-1</inkml:trace>
  <inkml:trace contextRef="#ctx0" brushRef="#br0" timeOffset="140697.0474">11650 3736 7,'0'0'25,"0"0"3,-9-3-6,9 3-3,0 0-1,0 0-3,0 0-1,-6-9-2,6 9-1,0 0-3,0 0-2,0 0 0,0 0-2,0 0 0,4 14-2,-4-14 0,1 14-1,-1-14 0,2 16-1,-1-6 0,-1-10 0,3 16-2,-3-16-3,5 16-9,-5-16-23,0 10 0,0-10-1,0 0 2</inkml:trace>
  <inkml:trace contextRef="#ctx0" brushRef="#br0" timeOffset="141007.0651">11687 3970 52,'6'13'34,"-6"-13"1,3 14-2,1-4-16,-4-10-7,-3 15-3,3-15-2,-2 18-2,2-18-1,-3 17 0,3-17 0,-2 12-1,2-12-1,0 0-1,2 11-4,-2-11-8,0 0-24,0 0 1,5-12-2,-5 12 2</inkml:trace>
  <inkml:trace contextRef="#ctx0" brushRef="#br0" timeOffset="141558.0966">12088 3722 55,'0'0'33,"0"0"0,0 0-9,0 0-10,0 0-5,6 9-1,-6-9-4,3 13 0,-3-13-1,4 22-1,-3-8 0,1 4 0,-2 1 0,1 0-1,-1 1 0,0 3 0,-1 1 0,1-1-1,-1 0 1,0-1-1,0-4 1,1 2-1,-1-3 0,-1-5-1,4-3-1,-2-9-2,0 13-4,0-13-8,0 0-22,0 0 3,-6-10-2,6 10 2</inkml:trace>
  <inkml:trace contextRef="#ctx0" brushRef="#br0" timeOffset="142112.1283">11917 3708 9,'0'0'28,"-6"-12"1,6 12-2,0 0-8,0 0-3,0 0-2,0 0-3,16-3-2,-16 3-1,14-1-2,-3 0 0,4 2-1,1-4-1,5 3-1,-1-4 0,5 0 1,1 0-2,2 0 0,1-2 0,1 4 0,-2-1 0,1 0-1,-2 1 0,-1 2-1,-3 1 1,-4 2 0,-2-1-1,-4 1 1,-2-1 0,-11-2-1,13 7 1,-13-7-1,0 0 0,0 0-1,0 0-1,0 0-3,0 0-20,0 0-14,0 0 0,0 0 0,-13-8 1</inkml:trace>
  <inkml:trace contextRef="#ctx0" brushRef="#br0" timeOffset="142795.1674">12583 3822 36,'0'0'32,"0"0"3,0 0-9,0 0-6,0 0-6,0 0-2,0 0-4,17 2-2,-17-2-2,18-1 0,-5-1-1,2 2 0,2 0-1,-1 0 0,2-1-2,1 1 0,-2-1 0,1 0 0,-1 1-2,-1-3-1,0 4-3,-6-6-7,2 7-14,-3 0-10,-9-2-1,0 0 2</inkml:trace>
  <inkml:trace contextRef="#ctx0" brushRef="#br0" timeOffset="143090.1842">12599 3955 51,'0'0'36,"0"0"-1,0 0-5,0 0-14,17 4-2,-17-4-5,21-5-2,-9 3-3,5 2-2,-4-2 0,4 3-1,-3-1-1,2-1 1,-2 1-1,0-1-1,-3 2-1,-2-3-3,5 4-10,-14-2-24,13-4 3,-13 4-3,10-8 3</inkml:trace>
  <inkml:trace contextRef="#ctx0" brushRef="#br0" timeOffset="144051.2392">13141 3956 16,'10'-2'30,"-10"2"1,12 1-3,-12-1-6,16 0-2,-16 0-5,20-5-1,-20 5-4,25-7-2,-13 1-1,5 2-2,-4-4-1,3 3-1,-3-3 0,1 0-1,-1-1-1,1 2 0,-3-1 0,-1 0 0,1-2 0,-3 1 0,-8 9 0,12-14 0,-12 14 0,1-15-1,-1 15 1,-6-13-1,6 13 1,-17-12-1,5 7 0,0 1 0,-2 0 0,0 4 0,-2 2-1,1 2 1,-1 1-1,0 4 1,0 3-1,-1-1 1,1 4 0,1-1 0,0 2-1,2-1 1,2 2 0,0-3 0,1 1 0,6 2 0,-2 1 0,4-2 1,4 1 0,2-2-1,3 1 1,3 0 0,4 0 0,0-5 0,6 0 0,0-2 1,3-3-1,1-1 0,2-1 0,-1-2 0,1-2-1,1 0 1,-2-3 0,1-1-1,-3 0 0,-3-2-1,0-1-2,-3-3-1,0 6-8,-17 4-29,17-15-1,-17 15 1,2-21-1</inkml:trace>
  <inkml:trace contextRef="#ctx0" brushRef="#br0" timeOffset="149048.525">13765 3562 11,'0'0'23,"0"0"2,0 0-6,0 0-7,9 5 0,-9-5-2,13 9-2,-13-9-1,21 20 1,-11-8-2,7 8 0,-4-1-1,4 7-1,-3 0-1,2 4 0,-2 1 0,0 2-1,-2-1 1,-2 3-2,0-2 1,-4 2-2,-3-1 2,-1-1-2,-2-1 1,-2-2 0,-3-1-1,-1-2 0,-3-3 1,0-1-1,1-2-1,-3-6 0,2 4-2,0-7-4,4 2-5,-4-5-10,9-9-12,-9 13 0,9-13 2</inkml:trace>
  <inkml:trace contextRef="#ctx0" brushRef="#br0" timeOffset="149675.5609">14308 3778 30,'0'0'33,"0"0"0,0 0 1,0 0-17,0 0-5,0 0-3,0 0-4,0 0-4,0 0-2,-1 14-5,1-14-6,-1 11-12,4 0-9,-3-11-1,2 18 0</inkml:trace>
  <inkml:trace contextRef="#ctx0" brushRef="#br0" timeOffset="149883.5728">14328 3999 6,'0'0'28,"-3"20"1,3-20 0,0 0-10,-8 15-6,8-15-2,0 0-6,0 0-6,0 0-5,0 0-14,10 13-10,-10-13 0,0 0 1</inkml:trace>
  <inkml:trace contextRef="#ctx0" brushRef="#br0" timeOffset="150831.627">14630 3765 13,'0'0'23,"0"0"0,0 0-7,0 12 0,0-12-3,0 0-2,-13 17 0,13-17-3,-12 20 0,2-10-2,4 6-1,-1-1-1,2 7-1,-3-1 1,2 5-2,3-2 2,4 4-2,0-2 1,6-1-2,1-4 1,3 0-2,5-7 1,3-1 0,4-5-1,1-3 1,2-3-1,2-1 0,1-3 1,-2-3-1,-1-2 1,-1-2-1,-4-2 0,-1-1 1,-3-3-1,-4-3 1,-2-3-1,-3 2 0,-3-4 1,-3-2-1,-3-1 0,-4-1 0,-3-1 0,-6 3 0,-2 3 0,-4 1-1,-3 5 1,-1 6-1,-1 7 0,-2 4 0,3 8-2,1 0-2,5 6-4,-2-3-6,8 0-12,4 4-7,-4-8 0,11 4 1</inkml:trace>
  <inkml:trace contextRef="#ctx0" brushRef="#br0" timeOffset="151328.6555">15116 3679 40,'0'0'32,"0"0"2,3 19 0,1-7-19,-4-12-4,0 26-2,1-11-5,3 7 0,-4 0-1,4 3-1,-2 0-1,1 5 0,0-2 0,1 2 0,-3-1 0,1-3-1,-1 0 0,0-1-1,0-2 0,-2-9-3,2 1-4,-1-15-6,-1 11-14,1-11-7,0 0-1,0 0 2</inkml:trace>
  <inkml:trace contextRef="#ctx0" brushRef="#br0" timeOffset="151975.6925">15333 3789 3,'11'-4'24,"-11"4"2,0 0 1,0 0-10,9-8-6,-9 8-2,0 0-1,12-7-2,-12 7-1,0 0 0,11-6-2,-11 6 0,0 0 0,9 3 0,-9-3 0,0 0 0,0 0 0,0 0 0,0 0 0,0 0 1,0 0-2,-3 13 0,3-13 0,-9 9 0,9-9 0,-17 15 0,6-5-1,-2 1 1,-2 3 0,0-1 0,-2-1 0,1 4 0,1-3-1,0 1 1,1-4-1,2 0 0,1-2 0,11-8 0,-12 16 0,12-16 0,0 0 0,-2 16-1,2-16 2,8 10-1,-8-10 0,15 13 0,-4-8 1,2 4-2,1-3 1,0 1 0,2 3-1,0 1 1,3-1-1,-3 2 0,0 0 0,-2-1 0,2 1-2,-4-3-2,4 1-4,-16-10-14,10 4-17,-1-5 1,-9 1-1,7-17 2</inkml:trace>
  <inkml:trace contextRef="#ctx0" brushRef="#br0" timeOffset="215678.3361">7269 3676 18,'0'0'14,"0"0"-2,0 0-2,0 0-3,0 0 0,0 0-2,0 0-1,9 10 0,-9-10 1,0 0 0,0 0 0,0 0 0,3 10 1,-3-10 0,0 0 0,-1 11 0,1-11-1,-5 13 0,5-13-1,-7 17 0,7-17 0,-12 20-1,4-9 1,2 3-1,-3-4 0,0 3 0,-2-2 0,2 2-1,-3 0 1,0-1-1,-2-1-2,3 1 1,-1-1 0,-1 1-1,3-2 1,0-1-1,-1-2 0,11-7 0,-12 16 0,12-16 1,-10 12-1,10-12 0,-10 12 1,10-12-1,-8 9 1,8-9-1,0 0 0,-10 10-1,10-10 0,0 0 0,0 0 0,-10 5-1,10-5 0,0 0-1,0 0-2,0 0-4,0 0-7,0 0-16,-12-5-1,12 5 1,0-16 1</inkml:trace>
  <inkml:trace contextRef="#ctx0" brushRef="#br0" timeOffset="216186.3651">7018 3721 9,'0'0'29,"0"0"2,0 0 1,0 0-14,-1-10-2,1 10-3,0 0-4,0 0-2,9 13-1,-3-3-2,1-1-1,3 6 1,-1 0-1,3 2-1,1 1 0,0 2 0,2-1 0,0-1 0,1-2-1,-1 0 0,0 0 0,-1-1 0,-1-2-1,-1 1 1,-4 0 0,-1-2-1,0 0 1,-3-2 0,-4-10-1,6 14 0,-6-14 1,3 11-1,-3-11 0,0 0 0,7 10-1,-7-10 0,8 9 0,-8-9-3,9 9-2,-9-9-7,10 1-17,-10-1-6,13 0-1,-13 0 2</inkml:trace>
  <inkml:trace contextRef="#ctx0" brushRef="#br0" timeOffset="216700.3943">7415 3946 24,'0'0'21,"0"0"0,0 0-1,0 0-4,11-1 0,-11 1-2,0 0-1,0 0-3,5 15-1,-5-15 0,2 21-3,-2-11-1,2 7-2,-2-1 1,1 1-2,0 0 0,-1 0-1,0-3 0,2 0-1,-3 0 1,2-3-1,-1-1-1,0-10-3,3 20-11,-3-20-21,0 0 0,8 11-1,-8-11 1</inkml:trace>
  <inkml:trace contextRef="#ctx0" brushRef="#br0" timeOffset="224013.8128">9819 3658 11,'0'0'12,"3"12"1,-3-12 0,0 0-1,0 0 1,0 0-1,-8 11-2,8-11-1,0 0-1,-5 13-1,5-13 0,-4 12-1,2-2 0,2-10-1,-5 15-1,5-15 0,-12 17 0,12-17-1,-12 18 1,3-7-2,2 0 0,-4-1 1,2 4-1,0-3-1,-1 1 1,1 0-2,0 0 1,-1-1 0,1 1-1,1-2 1,0 1-1,-2-1 0,3-1 1,-2 1-1,1-1 0,0 1 0,8-10 0,-13 17 1,13-17-1,-12 12 1,12-12-1,-10 11 1,10-11-1,-10 13 1,10-13-2,-10 10 1,10-10-1,-8 10 0,8-10-1,0 0-1,0 0-6,0 0-6,0 0-17,0 0-2,3-16 0,-2 4 2</inkml:trace>
  <inkml:trace contextRef="#ctx0" brushRef="#br0" timeOffset="224719.8532">9566 3663 17,'0'0'23,"0"0"-4,0 0-2,3 10 0,-3-10-4,0 0-3,11 15 0,-11-15-2,4 14-1,-4-14 0,6 19-2,-4-10 0,4 3-1,0-2 0,1 3 0,0-3-1,1 4 0,0-3-1,1 3 0,-1-3 0,0 4 0,0-3 0,0 1 0,-1 0-1,1 0 0,1-1 0,-2-1 1,0 0-2,1 0 1,0 0 0,0-1-1,-1 1 1,-1 0-1,2-2 1,-1 2-1,2-2 1,0 0-1,1 0 0,-1 1-1,1-3 2,0 1-1,-1 0 0,-9-8 0,14 14 1,-14-14-1,11 17 0,-11-17 0,6 14-1,-6-14 1,3 15-1,-3-15-1,1 13 0,-1-13-3,0 0-6,-2 13-23,2-13-1,0 0-1,-6-13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15:50.01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3222 7922 10,'0'0'25,"0"0"-2,0 0-4,0 0-1,0 0-5,4 10-3,-4-10-2,0 0 0,0 0-2,0 0 1,0 0-2,0 0 0,0 0-1,0 0-1,0 0 0,11-4 1,-11 4-2,0 0-1,13 2 1,-13-2-1,15 4 0,-5-3 1,1-1-1,2 1 0,-1 3 0,4-3 0,-1 1-1,4-1 1,0-1 0,0 1-1,0 2 1,2-3 0,-1-3 0,-1 4-1,0-3 1,0 2-1,0 2 1,-1 0-1,1-1 0,-1 3 1,1 1-1,0-1 1,-1 0-1,2 2 1,1-4-1,-1 3 1,3-3 0,1-1 0,4-1-1,2 2 1,2-1-1,2-3 1,2 1-1,3 1 1,3-1-1,1-1 0,0 2 1,3-4 0,0 0-1,2 4 0,-2-1 1,1-3 0,2-1-1,-2 3 1,0-2-1,-1 3 0,1 0 1,0-2-1,2-2 1,1 2-1,1 2 1,1-1-1,-1-1 1,0 1-1,-1 0 1,0 1-1,1 0 0,-4-1 1,0-1-1,-1 1 0,3 0 0,0-1 0,2 1 1,0-1-1,3-1 0,-1 1 0,2 1 1,0 0-1,1-1 0,0 2 0,-2 0 0,0 0 0,3 0 1,-1 1-1,4-1 0,2 1 0,0-1 1,2 1-1,4-1 0,0-1 1,1-1-1,3 1 0,0 0 1,4-1-1,0-3 0,3 2 1,-2-1-1,2 1 0,0-1 0,1-1 1,-2-2-2,-1 2 1,-1 0 1,0-1-1,-2 2 0,-2-2 0,1 2 0,-3 2 0,-1 2 0,0-2 0,-3 1 0,2 1 0,-1 1 0,-1 0 1,-1 0-1,0-1 0,-1 0 0,0 2 0,-1 0 0,-2-1 0,1-1 0,1 1 0,2 1 0,1-1 0,-2 1 0,1-1 1,3-2-1,0 3 0,-2-1 1,1-1-1,1-1 0,0 1 0,3 1 0,2 0 0,0 1 0,3-1 1,0 0-1,3 2 0,0 0 0,4-3 0,1 0 0,0 0 0,0-1 0,3 0 0,0 0 0,1-1 1,1-1-2,1 2 1,0 1 1,-1 0-1,4 0 0,-2 0-1,2 1 1,-1 0 0,2 2 0,-2-1 0,-1 1-1,2 2 1,-2-1 0,0 0 0,0 1 0,1-1 0,-1 0 0,0 1 0,1 0 0,-2-1 0,0 1 0,0-2-1,-1 0 1,2 0 0,-2 1 0,-2-3 1,0 0-2,0 0 1,-2 0 0,-1-1 0,-4 0 0,1-2 0,-3 0 0,2 2 0,-4-1 0,0-1 0,-3 1 0,0-1 0,-2 1 0,-6 0 0,-1 1 0,-3-2 0,-4 0 0,-1 3 0,-8-1 0,-5-1-1,-9 3-1,-7-3-2,-8 5-6,-19-3-22,0 0-7,-12 5 2,-12-7-2</inkml:trace>
  <inkml:trace contextRef="#ctx0" brushRef="#br0" timeOffset="2025.1159">5129 8435 14,'0'0'13,"0"0"1,-9 2 1,9-2 0,0 0 1,0 0-2,-1 14 0,1-14-1,0 19-1,-2-7-2,4 11-2,-6 1 0,5 6-2,-4 0-1,3 5-2,-2-2 0,3 3-1,-2-3 0,2-2-1,0-5 0,1 0 0,0-6-1,0-3 1,-1-5-1,0-2-1,-1-10 0,1 10-1,-1-10-2,0 0-3,0 0-5,4-10-6,1 0-11,-5 10-6,6-20 2,3 7 0</inkml:trace>
  <inkml:trace contextRef="#ctx0" brushRef="#br0" timeOffset="2566.1465">5112 8464 30,'0'0'30,"0"0"2,0 0-8,0 0-6,-5-12-3,5 12-5,0 0-2,10-3-2,-10 3-3,20-5 1,-8 2-2,6 2 1,-1-1-1,5-2-1,1-2 1,0 4-1,0-2 0,-1 0 1,-1 0-2,-2 0 1,-2 0-1,-3 3 1,-2 0-1,-12 1 1,14-2-1,-14 2 0,0 0 0,0 0 1,8 10-1,-8-10 0,-1 13 0,1-2 1,0 0-1,0 1 0,1 1 0,1 2 0,-1 1 1,0-1-1,2 0 0,0-2 0,-1 0 0,0-2-1,0 0 0,-2-11-2,4 16-3,-4-16-6,0 0-19,9 7-5,-9-7 0,0 0 0</inkml:trace>
  <inkml:trace contextRef="#ctx0" brushRef="#br0" timeOffset="3473.1987">5939 8478 21,'0'0'22,"0"0"-2,-2-9-1,2 9-1,0 0-3,0 0-2,0 0-3,-10-4-1,10 4-3,0 0-1,0 0-1,-8 14-1,5-5-1,1 7 2,-1 5-2,1 3 0,-1 3-1,1 6 0,0 0 1,2 5-1,2-2 0,0 0-1,0-4 1,1-1 0,1-4-1,0-3 1,-1-6-1,1-2 0,-4-16-1,4 14 0,-4-14-1,0 0-3,0 0-3,8-17-2,-4 7-7,-4-5-5,-1-4-11,4 4 0,-6-7 2</inkml:trace>
  <inkml:trace contextRef="#ctx0" brushRef="#br0" timeOffset="3802.2175">5913 8709 17,'0'0'28,"0"0"-4,0 0-1,0 0-2,11 5-4,2-3-1,-2-4-4,8 6-2,-2-6-2,6 2-3,0-2-2,0 2-1,0-1 0,0 1-1,-1-1 0,-3 0-1,-3 0 1,-3 2-1,-3-1 1,-10 0-1,14 0 0,-14 0 0,0 0-2,0 0 0,0 0-4,0 0-8,0 0-14,10 3-6,-10-3-2,0 0 2</inkml:trace>
  <inkml:trace contextRef="#ctx0" brushRef="#br0" timeOffset="4636.2652">6966 8408 7,'-1'-15'20,"1"15"0,0 0-2,0 0-2,0 0 1,-10-10-3,10 10-2,-11-1-1,11 1-1,-13 7-2,13-7-1,-19 16-1,10-3 0,-7 1-1,3 5-1,-5 1-1,4 4 0,-2 2 0,2 5 0,2 0-1,1 3 0,4-1-1,5 0 1,0 0 0,4 1-1,1-2-1,4-1 2,2-3-1,2 0 0,-2-3 0,2-3 0,-1-3 0,0-3 0,0-3 0,-2-2-1,-3-1 0,-5-10 1,8 11-2,-8-11 0,0 0 0,0 0-1,0 0-2,0 0-3,13 3-6,-13-3-15,2-16-9,4 7 0,-1-3 1</inkml:trace>
  <inkml:trace contextRef="#ctx0" brushRef="#br0" timeOffset="5097.2916">7439 8568 26,'4'-9'29,"-4"9"2,0 0-8,3 9-4,-3-9-3,-10 15-4,6 0-3,-6-3-1,2 7-3,-7-3 0,3 7-2,-6-1 0,3 2-2,-4-3 1,2 3-1,0-2 0,0 0 1,2-1-1,2-3-1,1-2 0,3-3 0,1-3-2,8-10-1,-9 8-3,9-8-4,-2-11-8,1 1-7,-1-6-10,5 2 0,-5-8 1</inkml:trace>
  <inkml:trace contextRef="#ctx0" brushRef="#br0" timeOffset="5398.3088">7156 8620 19,'-5'9'31,"5"-9"1,0 0-3,18 17-7,-9-9-2,8 7-3,-3-4-6,9 7-2,-3-2-3,4 2-1,-1 0-2,3 0 0,-3 0-1,1 1 0,-3-2-1,0-1 0,-4-2-1,0-1 0,-3-1-2,-3-4-1,1 2-2,-12-10-4,17 5-13,-7-6-16,-10 1 1,12-14-1,-10 0 2</inkml:trace>
  <inkml:trace contextRef="#ctx0" brushRef="#br0" timeOffset="5861.3353">7815 8655 35,'0'0'33,"0"0"2,10 7 0,1-5-14,-1-6-6,9 7-4,-5-4-3,9 2-2,-3-3-2,3 3-2,-1-2-1,0 1-2,-1 0 0,-5-2-3,2 1-2,-9-2-2,5 6-7,-14-3-10,0 0-11,0 0 0,-22 1 2,11 5 1</inkml:trace>
  <inkml:trace contextRef="#ctx0" brushRef="#br0" timeOffset="6101.349">7822 8796 36,'2'12'32,"-2"-12"2,0 0-9,17 5-4,-7-10-3,9 7-4,-5-6-4,8 5-4,-3-2-1,2 1-2,-4 0-1,2 2-3,-1 0 0,-4-3-4,4 6-5,-18-5-15,16-4-11,-5 4-1,-11 0 0,16-12 1</inkml:trace>
  <inkml:trace contextRef="#ctx0" brushRef="#br0" timeOffset="6896.3945">8403 8803 20,'16'1'31,"-7"-6"0,8 4 3,1-2-13,-3-4-4,7 3-5,-9-5-2,8 2-4,-6-3-1,4 4-2,-4-4 1,2-1 0,-4 1-2,1 0 1,-4-2-1,-1 3 0,-3-2 0,-1-2 0,-4 0-2,-2 2 1,-4 0-1,-2 0 2,0 1-2,-3 1 0,-1 1 0,-3 5 0,0 1 0,-2 2 0,1 2 0,-5 6-1,0 2 1,1 5 0,-2 2 0,1 2 0,1 2 0,1 1-1,3 2 1,3-2 0,3 1-1,3-2 2,4 0-1,4 0 1,2-2-1,4 0 1,6-4 0,2 1 1,4-6-1,2 2 1,0-4-1,5-4 1,0-1-1,2-3 0,-3-2-1,2-2 0,0-1-1,-2-6-2,2 2-3,-7-8-5,6 3-20,-5-4-8,-7-2 0,1 0 0</inkml:trace>
  <inkml:trace contextRef="#ctx0" brushRef="#br0" timeOffset="7317.4186">8821 8366 69,'0'0'37,"19"2"0,-9 1 2,-10-3-26,26 13-4,-12-4-2,5 9-2,-1 0-2,2 7 0,0 1-2,1 6 0,-2 2 0,1 3 0,-3 2 0,-1 0 0,-4 2-1,-1 2 0,-5 0 1,-2-4-1,-3 1 1,-4-4-1,-2-2 0,-1-2 0,-3-5 0,0-6-1,0-5-1,-2-5-1,4-1-4,-2-12-7,9 2-26,-4-10 0,3-1 2,3-6-2</inkml:trace>
  <inkml:trace contextRef="#ctx0" brushRef="#br0" timeOffset="8212.4697">9439 8573 25,'6'11'32,"-6"-11"2,0 0-1,-1 11-10,1-11-7,-1 11-3,1-11-6,2 14-4,-2-14 0,7 11-1,-7-11 0,12 7-1,-3-8 0,-9 1-1,16-5 0,-16 5 1,12-15-1,-12 15 0,6-13 0,-6 13 0,0-11 0,0 11 0,0 0 0,0 0 0,-12-7-1,12 7-1,0 0-3,-11 0-5,11 0-15,6 12-10,-6-12 0,3 12 0,-3-12 1</inkml:trace>
  <inkml:trace contextRef="#ctx0" brushRef="#br0" timeOffset="8546.4887">9523 8808 33,'0'19'29,"0"-19"2,0 21 0,3-11-16,-3-10-3,5 16-2,-5-16-3,7 10 0,-7-10-3,11 1 0,-11-1-2,9-8 0,-9 8-1,7-12 0,-7 12-1,4-16-2,-4 16 0,-1-12-3,1 12-9,0 0-20,0 0 0,-9-1-1,9 1 1</inkml:trace>
  <inkml:trace contextRef="#ctx0" brushRef="#br0" timeOffset="9322.5333">9852 8548 28,'0'0'32,"0"0"2,-2 11-1,3-1-10,0 0-9,4 9-3,-1 1-4,3 3-4,0 1-1,2 1-1,1-4 0,0 1 0,2-2-1,-2-5 0,0-3 0,1-3 0,-2-5 1,-9-4-1,17-1 0,-17 1 1,14-15-1,-6 2 0,1-1 1,-1-4-1,1-1 0,-1-3 1,1 1-1,-2 1 1,-1 0-2,-1 2 2,-2 2-3,-1 3 1,-2 13-4,1-17-5,-1 17-16,0 0-9,0 0-1,0 0 1</inkml:trace>
  <inkml:trace contextRef="#ctx0" brushRef="#br0" timeOffset="9843.5631">10329 8621 25,'-12'8'31,"4"7"2,-5-2-1,7-2-8,-1 8-10,-2-7-2,8 7-4,-2-4-3,6 2-1,1-4 0,7 2-1,-1-5-1,6 0 0,0-3-1,2-4 0,0-2 0,4 0 0,-1-3 0,-2-2-1,-1-1 1,-2-2-1,-2-1 1,-1-1-1,-2-1 1,-6-3-1,-2-1 1,-1-1-1,-4-6 0,-5 0-1,-3 0 1,-2-2-1,-3 0 0,-2 6 0,-3 1 0,-1 4 1,-2 9-2,2 5 0,-2 7 1,1 4-2,2 3-1,-2-2-3,9 3-4,-4-3-10,8-3-14,7 2 0,2-13 1,10 8 1</inkml:trace>
  <inkml:trace contextRef="#ctx0" brushRef="#br0" timeOffset="10250.5862">10657 8487 63,'11'-5'36,"-11"5"-1,0 0 1,9-1-23,-9 1-4,0 0-3,0 13-3,2-2 0,-2 0 0,1 5-1,-1 5 0,2 5-1,-2-1 1,-2 3-1,0-1 1,1-1-2,0-2 1,1-3-1,1-4-1,-1-6-1,0-11-2,3 9-2,-3-9-8,0 0-14,12-13-10,-5 1 1,-5-6-1,4-2 3</inkml:trace>
  <inkml:trace contextRef="#ctx0" brushRef="#br0" timeOffset="10438.597">10611 8304 63,'0'0'35,"0"0"-1,-13-4-3,13 4-19,0 0-8,4 11-16,-4-11-21,8 11-1,-8-11 0,13 6-1</inkml:trace>
  <inkml:trace contextRef="#ctx0" brushRef="#br0" timeOffset="11472.6562">11110 8234 24,'0'0'32,"8"-18"2,-8 18-6,3-12-5,-3 12-5,0 0-3,-13 3-4,14 8-5,-4 1-1,6 9-1,2 1-1,2 9-1,1 2 0,2 4 0,1-2-1,0 3 0,0-3 0,0-2 0,-4-4-1,-1-5 1,-1-3 0,0-5-1,-2-3 0,-3-13 1,0 0-2,0 0 1,0 0-1,0 0 0,0 0 0,-10-14 1,4 4-2,6 10 1,-16-17 1,2 8-1,1 1 1,-2 0-1,0 3 1,-2 2-1,0 3 1,-1 1 0,-1 2-1,3 4 1,-1 2 0,1 1-1,0 6 1,1 0 0,0 2 0,3 1 0,3 2 1,2-1 0,3-2 0,5 2 0,3-7 1,6 0-1,1-1 1,6-1 0,-1-6 0,4 1 1,1-2-1,3-2 1,0-2-1,3-2 0,-3-3 0,3 0-1,-4 0 1,1-4-2,-1 0-1,-7 2 0,1 1-2,-8-2-1,2 6-3,-11 2-6,0 0-12,0 0-16,-2-11 2,2 11 0,-15-7 2</inkml:trace>
  <inkml:trace contextRef="#ctx0" brushRef="#br0" timeOffset="13699.7836">11210 8357 2,'0'0'3,"0"0"-1,0 0 0,0 0 0,0 0 0,0 0 1,-8-10 2,8 10 1,-4-12 0,4 12 1,-5-10 1,5 10 0,-5-11 0,5 11 0,-6-14 0,6 14 1,0 0-2,-5-11 0,5 11 0,0 0-1,0 0 0,0 0-1,-7-9 0,7 9 0,0 0-1,0 0 1,0 0-1,0 0-1,0 0 0,0 0 0,-9-4-1,9 4 0,0 0 0,0 0-1,0 0 0,1 10 0,1-1 1,-2-9-1,5 18 0,-1-7-1,0 4 1,1 2-1,-1 0 1,1 0-1,-2 0 1,2 1-1,-1 2 0,1 0 1,-1-3-1,-1 2 0,1-3 1,0 1-1,1-3 1,-1 1 0,-1-2 0,1 3-1,-1-2 1,1 1-1,-2 0 1,1 0-1,-1 0 1,0 0-1,1-3 0,-1-2 0,0 1 1,0-2-1,-2-9 1,2 10 0,-2-10 0,0 0 1,2 10-1,-2-10 0,0 0 0,0 0 0,0 0 0,0 0-1,0 0 1,0 0-1,0 0 1,0 0-1,0 0 0,0 0-1,0 0 0,0 0 0,0 0-4,0 0-7,-7-10-24,7 10 2,0 0-2,0-12 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20:03.97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3003 14554 10,'0'0'13,"-9"-1"1,9 1-1,0 0 1,0 0-2,0 0 1,0 0-3,-9-6-1,9 6-1,0 0-1,0 0-2,-9 3 0,9-3 0,0 0-2,-10 13 0,8-3-1,-2-1 1,2 3-2,-1 2 1,1 2-1,-1 2 0,1 3 0,-1-1 0,1 3 0,0 1 0,0 3 0,1 1-1,0 0 1,0 2 0,1-3-1,-1 2 1,1 0-1,0-2 1,1-2-1,-2-3 0,2-1 1,-2-2-1,1-1 0,-1-3 0,0-2 1,0-1-1,0-1 0,-1 0 0,2-11 0,-1 15 0,1-15 0,-2 15 0,2-15 0,0 10 0,0-10-1,0 0-1,0 0-1,0 11-1,0-11-3,0 0-3,0 0-5,0 0-5,9-8-11,-9-7 1,10 7 1</inkml:trace>
  <inkml:trace contextRef="#ctx0" brushRef="#br0" timeOffset="1335.0763">2958 14543 3,'-12'3'9,"12"-3"-1,0 0 1,0 0-1,-10 5 0,10-5 1,0 0 0,0 0 0,0 0 0,0 0-1,0 0-1,0 0-1,0 0 0,0 0-2,0 0 0,5 9-1,-5-9 0,15 4 0,-4 0 0,1-2 0,1 0 0,1-2 0,1 1-1,-1-1 0,3-1 0,-1-1-1,0 0 1,-1 0-1,0-2-1,3 2 0,-4 0 1,3 0-1,-2 0 0,1 1 0,-1 1 1,1 0-1,-2 1 0,-2-1 0,2 2 0,-3-2 0,1 1 0,0 0 0,-2-1 1,1 1-1,-2-1 0,0-1 0,-9 1 0,16-1 1,-16 1-1,10-1 0,-10 1 0,0 0 1,9-2-1,-9 2 1,0 0-1,0 0 0,0 0 0,0 0 0,0 0-1,0 0 1,0 0-1,10-4 0,-10 4 0,0 0 0,0 0 1,9-2-1,-9 2 1,0 0-1,0 0 1,0 0 0,0 0 0,0 0 0,0 0 0,0 0 0,0 0 0,0 0 0,0 0 0,0 0 0,0 0 0,0 0 0,0 0 0,0 0 1,0 0-1,4 9 0,-4-9 1,-2 15 0,1-3-1,0 1 0,0 1 1,-1 1-1,1 2 0,-1 0 1,0-1-1,1 0 0,0-3 0,0-1 0,1 1 1,-1-4-1,1-9 0,0 15 1,0-15-1,0 9 0,0-9 0,0 0 0,0 0 1,0 0-1,0 0 0,0 0 0,0 0-1,0 0 0,0 0-1,-2 10-2,2-10-1,0 0-5,0 0-4,0 0-7,12 2-10,-12-2 1,0 0 1</inkml:trace>
  <inkml:trace contextRef="#ctx0" brushRef="#br0" timeOffset="3632.2077">3844 14669 10,'0'0'10,"0"0"0,0 0-1,0 0 0,0 0-2,0 0-1,0 0 0,0 0-1,0 0-1,0 0 0,0 0 1,0 0-2,0 0 1,0 0-1,0 0 0,-9 9 0,9-9 0,0 0-1,-1 15 0,1-15 0,-2 15 0,2-15-1,-1 19 1,0-6 0,1 2 0,0 2 0,0 3-1,0 1 1,0 1 0,0 3 0,0 0-1,0 2 0,1-1 0,-1-2 0,1 2 0,-1-1 0,1 0 0,-1-2-1,2-2 1,-1 0 0,0-1-1,1-5 1,-2 1 0,0-2 0,1-3-1,-1 1 1,0-12 0,0 13-1,0-13 1,0 10-1,0-10 0,0 0 0,0 0-1,0 0-1,0 0-1,0 0-1,0 0-3,0 0-2,0 0-5,3-12-4,-3 12-8,3-10-1,6 10 0</inkml:trace>
  <inkml:trace contextRef="#ctx0" brushRef="#br0" timeOffset="4464.2553">3890 14937 2,'0'0'6,"0"0"-1,0 0-1,0 0 0,0 0 0,-9-1 0,9 1 1,0 0 1,0 0 1,0 0 0,0 0 0,0 0 1,0 0 0,0 0 0,0 0-1,0 0-1,0 0 0,0 0-1,0 0-2,0 0 0,0 0-1,0 0 0,0 0-1,0 0 0,0 0-1,0 0 1,12 1 0,-12-1 0,12 2 1,-12-2-1,13 4 0,-13-4 1,18 6-1,-18-6 1,18 7-1,-8-4 1,1-1-1,0 2 1,2-1-1,-1-1 1,2-1 0,0 1-1,0-2 1,2 2-1,-2-2 0,1 1 0,-1-1 0,0 1 0,-1 0-1,0-1 1,-2 0-1,0 0 0,2 0 1,-4 0-1,1 0 0,0-1 0,-10 1 1,16 0-1,-16 0 0,13-1 0,-13 1 0,9 0 0,-9 0 1,0 0-1,0 0 0,9 1 0,-9-1 0,0 0 0,0 0 0,0 0-1,0 0-4,0 0-5,0 0-9,0 0-12,7-13-1,-7 13 0</inkml:trace>
  <inkml:trace contextRef="#ctx0" brushRef="#br0" timeOffset="6375.3646">4909 14524 9,'0'0'13,"0"0"0,0 0-2,0 0 0,0 0-3,-9-7 0,9 7-1,0 0 0,-11-3-2,11 3 0,-11 0-2,11 0 0,-12-1 0,12 1-1,-14 1 0,14-1 0,-12 3-1,12-3 0,-13 9 0,13-9 0,-13 12 0,13-12 0,-13 13 1,13-13 0,-13 17 0,13-17 0,-11 14 1,8-4-1,3-10 0,-5 17 0,5-17 0,0 16-1,0-16 0,3 18 1,-3-18-1,9 18 1,-3-7 0,2 0-1,0 2 1,1-2 0,2 2-1,-1-1 0,-1 0-1,-1 0 1,0-1-1,-2 0 0,-1 1 1,-2-2-1,-2 1 0,-2 0 0,-1-2 0,-2 1 0,4-10 0,-12 17 0,2-10 0,1 3-1,-1-2 1,-3 0 0,1-1-1,-1 1 1,1-1 0,-2-2 0,4 1 0,0-4 0,0 0 0,10-2 0,-11 3 0,11-3 0,0 0 0,0 0 0,0 0 0,0 0 0,0 0 0,0 0 0,11-8 0,-11 8 1,16-2-1,-7 2 0,-9 0 1,18 2-1,-18-2 0,15 9 0,-15-9 0,13 17 0,-10-6 0,1 3 0,-2 0 0,-2 3 1,0-1-1,-1 3-1,-1-3 1,-1 2 0,1-1 0,1-2 0,-1 0 0,2-2 0,0-2 0,2 0 0,1-1 0,-3-10 0,7 19 0,-7-19 1,11 15 0,-11-15 0,16 13 0,-16-13 1,18 9 0,-7-6-1,-11-3 1,19 3-1,-19-3 0,14 0-1,-14 0 0,10-2-3,-10 2-4,0 0-8,10-9-18,-10 9 0,0 0 1,0 0-1</inkml:trace>
  <inkml:trace contextRef="#ctx0" brushRef="#br0" timeOffset="8422.4817">5310 14779 12,'0'0'24,"0"0"-3,0 0-3,0 0-1,0 0-4,-9 7-3,9-7-3,1 10-2,1-1-2,2 2-1,2 4 0,2 4-1,1 2 0,1 2 0,2 4-1,0-2 1,0 1-1,1-3 0,-2 1 1,1-4-1,-1-3 0,-2-3 0,0-4 0,-9-10 0,12 11 1,-12-11 1,0 0-1,9-10 1,-7 1 0,-1-4 1,1-3-1,0-4 1,1 0-2,-1-3 1,2 2-1,0 0-1,1 2 1,1 2-1,0 2 0,2 4 0,1 0-1,0 4-2,0-2-3,3 7-6,-2 0-8,-10 2-11,22 1-1,-22-1 1</inkml:trace>
  <inkml:trace contextRef="#ctx0" brushRef="#br0" timeOffset="9201.5263">5873 14769 21,'0'0'21,"3"-11"-2,-3 11-2,0 0-2,0 0-3,-14-7-2,14 7-3,-16 0-1,3 1-1,1 2-2,-2 0 0,0 4-1,-1 1 0,3 2 0,-3 2-1,3 0 0,3 3-1,1 1 1,1 0-1,2 1 0,3 1 0,2 2 0,2-2 0,2 2 1,2-2-2,1 0 2,1 0-1,2-4 0,3-3 0,-2 0 1,3-7 0,-2-2 0,1-4 0,2-4 0,-4-4 0,2-2 0,-5-5 1,2 0-1,-4-5 0,3 1 0,-5-2 0,0-1 0,-2 0 0,0 3-1,-2 0 1,-1 2 0,0 5 0,0 2-1,-1 3 1,2 9-1,0 0 0,0 0 0,0 0 0,-3 20 2,5-6-2,1 5 0,1 3 0,1 1 0,2 2 0,-1 1 0,2-1-2,-1-4 1,3 0 0,-3-4-3,2-2-1,-9-15-5,14 15-7,-14-15-13,0 0-2,15-3 1,-16-11 1</inkml:trace>
  <inkml:trace contextRef="#ctx0" brushRef="#br0" timeOffset="9643.5515">5979 14782 28,'8'-16'28,"2"14"1,-10 2-8,12-2-4,-2 7-5,1 0-3,0 8-4,0 0-1,2 4-2,-2 0-1,-1 2 0,1-1-1,-4 0 1,-1-2-1,-1-2 0,-2-4 0,-3-10 0,0 15 0,0-15 0,0 0 0,-10 1 0,10-1 0,-11-13 0,5 3 1,0-1 0,3-3 0,1 0 0,2-3 1,3 3 0,0-3 0,6 3 1,-1 0 0,4 3-2,1 0 1,1 2-1,2 2-1,-1 1-1,5 3-2,-6-1-3,5 5-4,-5-3-8,-2-2-15,5 10-1,-6-7 1,4 6 2</inkml:trace>
  <inkml:trace contextRef="#ctx0" brushRef="#br0" timeOffset="10111.5782">6827 14642 21,'0'0'26,"0"0"-3,0 0-3,-10 9-2,10-9-5,-8 11-2,4-1-4,-6 1-2,4 6-1,-3 1 0,0 5-2,-2 3 0,-1 4-1,1 3 0,-3 2 0,2 0-1,-3 1 1,1-2-1,1-2 1,2-4-1,1-6 0,0-4 0,2-7-3,3-1-2,5-10-7,-9-4-10,9 4-9,-6-16-1,7 6 1</inkml:trace>
  <inkml:trace contextRef="#ctx0" brushRef="#br0" timeOffset="10467.5987">6548 14768 18,'0'0'30,"0"0"0,5 9 4,-5-9-14,8 18-5,2 1-3,-3-3-3,8 7 0,-1-1-4,4 3-1,1 0-1,2 0-1,0-2 0,2-3-1,-4-2 0,0 0-1,-1-4 1,-2-2-1,-4 0 1,-1-3-1,-11-9-1,11 14 0,-11-14-1,0 0-3,9 11-4,-9-11-6,0 0-8,0 0-12,0 0-1,16-5 2,-12-5 1</inkml:trace>
  <inkml:trace contextRef="#ctx0" brushRef="#br0" timeOffset="10779.6165">7034 14969 20,'0'0'29,"0"0"2,0 0 2,0 0-13,0 0-5,-7 9-3,9 0-2,-2-9-3,3 19-1,-2-9-2,3 7 0,-1-2 0,2 4-1,-2-2-1,1 4 0,-2-3 0,0-1-1,-1-1 0,1-3 0,-2-3 0,0-10-2,1 14 0,-1-14-4,0 0-6,0 0-27,0 0 2,-5-13-2,2-3 1</inkml:trace>
  <inkml:trace contextRef="#ctx0" brushRef="#br0" timeOffset="11448.6548">7343 14705 36,'0'0'32,"0"0"2,0 0-1,0 0-14,0 0-7,0 0-4,-6 10-4,6-10-3,0 0 0,2 13-2,-2-13-3,4 14-6,-4-14-6,0 0-18,8 20 0,-8-20 1,8 15 0</inkml:trace>
  <inkml:trace contextRef="#ctx0" brushRef="#br0" timeOffset="11681.668">7405 14928 13,'-1'25'28,"1"-25"2,-3 18 1,3-18-11,-3 10-7,3-10-3,0 0-5,2 9-3,-2-9-3,0 0-5,10 2-6,-10-2-15,0 0-4,18 0 1,-16-9 0</inkml:trace>
  <inkml:trace contextRef="#ctx0" brushRef="#br0" timeOffset="12211.6984">7773 14670 22,'0'0'27,"0"0"2,0 0-8,0 0-4,0 0-3,3 11-3,-3-11-4,2 13-1,1-3-2,1 0-1,0 5-1,0 1 0,0 4 0,0 0 1,-1 3-2,-1 2 1,0 1-1,-1 1 0,1-2 0,0-2-1,3 0 1,-3-3-1,2-4 1,-3-2-1,3-3 0,-3-1-2,-1-10 0,0 0-4,0 0-4,0 0-8,0 0-15,1-12-1,-1 12 2,-8-27 0</inkml:trace>
  <inkml:trace contextRef="#ctx0" brushRef="#br0" timeOffset="12643.7232">7597 14675 21,'0'0'30,"0"0"1,0 0-3,12 1-8,-12-1-3,16-5-2,-16 5-3,24-8-3,-12 0-2,5 6-2,-1-4 0,2 4-2,0-2 0,3 2 0,1 0-2,1 1 1,0 0-1,0 1-1,-1 0 1,2-2 0,-2 0-1,-3 1 1,-1-3-1,-3 2 1,-1 0-1,-3-1 1,-1 1-1,-10 2-1,12-4-2,-12 4-3,0 0-7,0 0-22,0 0-3,0 0 1,0 0-3</inkml:trace>
  <inkml:trace contextRef="#ctx0" brushRef="#br0" timeOffset="13180.7539">8087 14936 50,'0'0'31,"0"0"2,0 0-11,0 0-5,4 9-6,1 2-3,-4-2-4,3 7 0,-2-2 0,2 5 0,-1-1-1,0 1-1,0-1 1,0 1-1,-2-1 0,2 1-1,-3-5 0,1 2 1,-2-5-1,-1-2 0,2-9-1,-2 12 1,2-12-2,0 0 0,0 0-4,0 0-6,-1-14-26,1 14 0,-2-15 0,2 15 0</inkml:trace>
  <inkml:trace contextRef="#ctx0" brushRef="#br0" timeOffset="14682.8398">8465 14715 28,'0'0'25,"0"0"-5,-10-6 1,10 6-3,0 0-3,0 0-2,-11-4-3,11 4-2,0 0-3,0 0-2,0 0-1,0 0 1,0 0-3,0 0-1,7 9-3,-7-9-5,0 0-13,18 16-9,-18-16-3,12 14 2</inkml:trace>
  <inkml:trace contextRef="#ctx0" brushRef="#br0" timeOffset="15323.8764">8515 15030 34,'0'0'30,"0"0"-4,10 3-3,-10-3-4,0 0-4,0 0-4,10 16-4,-10-16-1,4 19-3,-4-7-1,1 3 0,-3 0-1,0 1-1,-1 2 0,-1 1 0,0-2-1,-3-1 0,2 1 0,-4-4-2,4 0-2,-5-3-1,10-10-4,-13 10-8,3-11-14,10 1-1,-15-3 1,15 3 1</inkml:trace>
  <inkml:trace contextRef="#ctx0" brushRef="#br0" timeOffset="15825.9052">8817 15011 19,'1'14'28,"-1"-14"0,0 0 1,-4 11-15,4-11-6,0 0-2,-1 9-5,1-9-3,0 0-4,10 9-6,-10-9-7,17 7-10,-17-7 1,16-4 0</inkml:trace>
  <inkml:trace contextRef="#ctx0" brushRef="#br0" timeOffset="16065.9189">8991 15017 27,'0'0'28,"13"12"-2,-13-12-6,0 0-5,8 9-4,-8-9-3,0 0-3,10 8-4,-10-8-3,0 0-4,11 5-7,-11-5-11,13 0-6,-13 0 1,13-5 0</inkml:trace>
  <inkml:trace contextRef="#ctx0" brushRef="#br0" timeOffset="16284.9314">9212 15030 18,'0'0'28,"12"8"2,-12-8-5,0 0-8,9 12-3,-9-12-4,0 0-4,7 10-3,-7-10-3,0 0-5,9 7-10,-9-7-15,0 0-2,0 0 2,13-6-1</inkml:trace>
  <inkml:trace contextRef="#ctx0" brushRef="#br0" timeOffset="16941.969">9532 14724 36,'0'0'31,"-12"3"1,12-3-8,-13 3-6,13-3-4,-9 1-5,9-1-1,0 0-3,-11 1-2,11-1-1,0 0-2,0 0-3,0 0-6,11 12-17,-11-12-8,15 10-1,-15-10 1</inkml:trace>
  <inkml:trace contextRef="#ctx0" brushRef="#br0" timeOffset="17236.9859">9639 14905 60,'5'22'33,"-5"-22"0,4 18-9,0-4-13,-3-2-5,3 4 0,-2 0-2,0 2-1,-1 0-1,-1 2-1,-2-1-1,-2-1-1,0 1-2,-5-3-2,3 3-3,-6-6-5,12-13-14,-15 21-7,3-19 1,12-2 0</inkml:trace>
  <inkml:trace contextRef="#ctx0" brushRef="#br0" timeOffset="17884.0229">9887 14783 28,'0'0'26,"3"17"1,-3-17 1,3 22-22,3-5-1,2 1-1,3 4 0,0-1-1,2 2 0,-1-1-2,0 0 0,1-2 0,-1-3 0,-2-4 1,1 0-1,-11-13 2,15 9-1,-15-9 1,12-8 0,-8-4 0,1-1 0,-4-7 1,3 1 0,-3-6 1,3 2-1,-2-4-1,3 2 0,-5 1 0,6 3-1,-4 1 0,4 5-1,-2 0-1,0 4-1,-4 11-4,12-12-4,-1 10-19,-2 7-7,-9-5 0,17 5 0</inkml:trace>
  <inkml:trace contextRef="#ctx0" brushRef="#br0" timeOffset="18552.0611">10442 14753 18,'0'0'28,"0"0"2,-7 9 2,7-9-13,-17-1-6,17 1-4,-18 0-3,18 0 0,-22 4-2,11 1 1,-3 0-3,1 7 0,-1 1 0,1 6 0,-2 0-1,4 3 0,0 1-1,3 1 1,4 0 0,3-1 0,3-3-1,5-2 2,4-3-1,3-3 0,4-5 0,2-1 0,2-6 0,2-1 0,-2-6 0,0-2-1,-2-4 1,-3-3-1,-3-1 1,-2-1 0,-6-4 0,1 1 0,-5-4 0,-2 2 0,-2-1 0,-1 3-1,-3 1 1,3 4 0,-2 4-1,5 12 1,-9-8-1,9 8 1,-6 12 0,6 2-1,0 2 0,2 4 1,1 2-1,2 2 1,0 2-2,2 0 1,3-3-1,-1-4-2,2 2-2,-2-10-4,6 3-6,-15-14-15,20 2-6,-7-6-2,-4-10 3</inkml:trace>
  <inkml:trace contextRef="#ctx0" brushRef="#br0" timeOffset="19127.094">10645 14761 41,'0'0'35,"0"0"1,0 0-1,0 0-11,6 11-10,1 4-7,-3-2-2,4 5-3,-2 0 0,3 4-1,-2 1 0,0-3-1,-1 0-1,-2-5 1,-2-3 0,-2-12 0,2 12 0,-2-12-1,0 0 1,-9-10 0,5 0 0,1-2 0,1 0 0,0-1 0,2 1 0,1 0 0,1 0 1,2 2-1,2 1 0,-6 9 0,16-16 0,-16 16 0,18-12 0,-4 7 0,-1 0 0,4 0 0,-2-2 0,2 0 1,-1-1-1,2-2 0,-3 0 0,-1-1 0,-4-4 0,-1 4 0,-5-3 0,-3 2 0,-2 2 0,1 10 0,-12-15 0,12 15 0,-17-5 0,7 5 0,10 0 0,-13 8-1,13-8 1,-7 13-1,7-13-1,1 12-3,5-2-6,-6-10-15,0 0-11,15 13 0,-15-13 1</inkml:trace>
  <inkml:trace contextRef="#ctx0" brushRef="#br0" timeOffset="19910.1388">11438 14761 18,'0'0'28,"0"0"-2,4-9-3,-4 9-2,0 0-4,0 0-2,0 0-3,0 0-2,-10 16-4,3-7-2,1 8-1,-5-2-1,2 7 0,-5 1-1,0 4 0,-3 2 0,0 1-1,-2-2 0,2-2 1,0 0-1,1-3 0,1-3 0,3-6-1,2-3-1,1-4-1,9-7-2,-12 2-5,12-2-8,0 0-16,-3-19-1,6 9 1,-4-10 1</inkml:trace>
  <inkml:trace contextRef="#ctx0" brushRef="#br0" timeOffset="20216.1563">11204 14830 30,'0'0'31,"0"0"3,0 0-6,0 0-9,10 1-2,-10-1-4,10 14-3,-10-14-3,20 24-2,-7-6-1,5 3-2,2 0-1,3 5 0,0-2 0,2 0 0,0-2-1,-2 0 0,1-3 0,-2-3-1,-2-1-1,-4-5-2,3-1-4,-9-7-4,4 2-16,-2-3-9,-12-1 0,13-11 1</inkml:trace>
  <inkml:trace contextRef="#ctx0" brushRef="#br0" timeOffset="20675.1825">11650 14988 53,'5'13'34,"-5"-13"-1,4 13-3,0 2-16,-3-5-6,5 6-3,-2-1-1,2 2-1,-3-2-1,2-2 0,-1-1-1,1-3 0,-5-9 0,0 0 0,12 6 0,-12-6 0,8-13 0,-4 2 0,1-2 0,2-1 0,-1-2 0,1 3 0,1-1 0,0 4 0,0 1 0,1 3 0,-9 6 0,16-2 0,-16 2-1,15 11 1,-10-2-1,5 2 1,-4 3-1,1 1 0,0 2 0,1-2 0,-2 1 0,0-3-1,0 2-1,-6-15-2,11 19-4,-11-19-8,0 0-21,10-2-1,-10 2 1,2-13 0</inkml:trace>
  <inkml:trace contextRef="#ctx0" brushRef="#br0" timeOffset="20958.1987">12043 14770 70,'0'0'35,"1"9"0,-1-9 1,0 0-28,0 0-6,0 0-2,0 0-5,7 13-12,-7-13-17,0 0-1,13 8 0,-13-8 0</inkml:trace>
  <inkml:trace contextRef="#ctx0" brushRef="#br0" timeOffset="21152.2098">12088 14949 59,'0'18'37,"-2"1"-2,2-5 1,-1-5-16,1 3-13,0-12-5,-1 14-5,7-5-8,-6-9-26,0 0 2,0 0-2,0 0 1</inkml:trace>
  <inkml:trace contextRef="#ctx0" brushRef="#br0" timeOffset="21853.2499">12474 14658 37,'0'0'30,"5"16"2,-5-16-1,3 23-15,-1-3-9,-2 2-2,3 4-1,-2 0-1,2 2 0,-2 1 0,2 0-1,-2-4-1,-1 2 0,0-3-1,-1-2 0,1-4-2,-2-3-3,3-3-3,-1-12-8,0 0-17,0 0-1,0 0 1,-6-14 1</inkml:trace>
  <inkml:trace contextRef="#ctx0" brushRef="#br0" timeOffset="22228.2714">12252 14670 26,'0'0'31,"0"0"3,0 0-1,0 0-10,0 0-7,10-9-3,5 12-3,-1-5-2,8 6-2,4-5-1,5 4-1,1-1-1,5 1-1,-2-2-1,2-1 1,-2-1-1,-1-1-1,-5 0 0,-3-2-1,-1 1-1,-8-4-4,3 6-6,-11-3-15,1 0-12,-1 3 1,-9 1-1,0 0 2</inkml:trace>
  <inkml:trace contextRef="#ctx0" brushRef="#br0" timeOffset="22929.3114">12821 14945 50,'0'0'32,"2"17"2,-5-5-8,1-3-12,7 8-4,-6-6-2,6 7-3,-4-4-1,2 4-1,0-3-1,0 2-1,1-4 0,0 0 0,-1-2 0,-3-11-1,5 15 1,-5-15-1,0 0 0,0 0 0,0 0 1,10-5-1,-7-4 1,3-1 0,0-4 0,2 1 1,-1-2-1,3 3 1,-1-1-1,1 4 1,-10 9-1,19-11 1,-19 11-1,17-2 0,-17 2-1,16 7 1,-16-7 0,12 16-1,-6-4 1,1 1-1,-3 3 0,1-1 0,-1 5 1,-1-3-1,1 0-1,-2-2 0,0 0-1,-2-15-6,5 14-18,-5-14-13,0 0 2,0 0-2,-2-22 2</inkml:trace>
  <inkml:trace contextRef="#ctx0" brushRef="#br0" timeOffset="24215.385">13311 14694 41,'10'15'32,"-10"-15"1,-4 12-1,4-12-17,-14 13-7,14-13-3,-7 13-3,7-13-3,-1 14-1,1-14-4,9 13-5,-9-13-5,13 13-8,-1-1-9,-12-12 1,21 22 1</inkml:trace>
  <inkml:trace contextRef="#ctx0" brushRef="#br0" timeOffset="24408.3961">13429 14951 33,'11'21'28,"-7"-7"-3,3 1-6,-2 1-3,-2-2-4,2 2-3,-5-1-3,2 0-2,-3 0-3,-2-2-2,2 0-8,-2 2-13,-7-7-8,10 7-2,-10-10 1</inkml:trace>
  <inkml:trace contextRef="#ctx0" brushRef="#br0" timeOffset="25614.465">14043 14633 30,'-5'-10'27,"5"10"-1,0 0-6,-14 1-5,14-1-5,-20 4-2,9 0-1,-2 0-3,-1 4 0,-5 0-1,3 5 0,-5-1-1,3 4 1,-3-2-1,4 3 0,0-1 0,4-1 1,3-2-2,4-2 1,3-1-1,6-1 0,-3-9 1,14 16-1,0-10 0,2 1 1,3 0-1,2 3 0,2-2 0,1 1-1,0 1 1,-2 4-1,-3 0 0,-1 2 1,-6-1-2,-1 4 1,-4 1 0,-7 0-1,-4 1 0,-4-2 1,0-2-1,-7 0 0,0-2 1,-4-2-1,-2-4 1,1-2 0,1-2 0,2-3 0,1-1 0,5-3 0,2 1-1,9 1-1,0 0-3,-5-13-5,5 13-8,17-3-16,-7-6 0,7 7 0,-1-8 2</inkml:trace>
  <inkml:trace contextRef="#ctx0" brushRef="#br0" timeOffset="26120.494">14297 15053 33,'0'0'33,"12"-1"1,-12 1-1,-3-10-12,3 10-9,2-10-3,-2 10-4,5-16-1,2 6-1,-1-3-1,3 1-1,-1-4 1,3 2-1,-2-3 0,0 4 0,-2 1 0,-1 2 0,-6 10 0,8-12 0,-8 12-1,0 0 1,6 11-1,-2 1 1,-1 2-1,-1 4 1,3 1-2,-4 3 2,2 2-1,0-2 0,0-1 0,-5 0-1,4-1 1,-1-3 0,0-1-1,1-3-1,0-1-1,-2-12-2,3 18-4,-3-18-6,0 0-9,6 9-11,-6-9-1,0 0 1,0 0 2</inkml:trace>
  <inkml:trace contextRef="#ctx0" brushRef="#br0" timeOffset="26414.5108">14359 15187 46,'-12'7'32,"12"-7"3,0 0-11,0 0-6,13 4-3,-13-4-5,13-7-2,-13 7-3,23-6 0,-11 0-3,2 4 0,-1-1-1,4 1 0,-4 2-1,2-2-1,-4 1 0,-1 0-2,2 2-1,-12-1-3,18 0-3,-18 0-6,14-3-13,-14 3-7,0 0 1,14 1 0</inkml:trace>
  <inkml:trace contextRef="#ctx0" brushRef="#br0" timeOffset="26981.5432">14763 14697 53,'11'3'37,"-11"-3"-2,0 0 0,2 9-18,-2-9-7,-4 9-3,4-9-4,-7 15-2,5-6-3,2-9-3,0 21-6,0-21-11,-1 13-14,10 0 0,-9-13-1,15 18 2</inkml:trace>
  <inkml:trace contextRef="#ctx0" brushRef="#br0" timeOffset="27191.5552">14866 14913 49,'5'16'33,"-6"-4"1,0 2-10,6 3-8,-5-6-4,4 7-3,-6-4-5,5 3-1,0-2-3,-4 2-1,2-1-3,-3-1-4,1 3-11,0 2-16,-8-7 0,6 7 1,-10-11 1</inkml:trace>
  <inkml:trace contextRef="#ctx0" brushRef="#br0" timeOffset="27717.5853">15190 14955 59,'0'15'35,"0"-15"0,0 0-1,-2 12-18,2-12-12,0 0-4,0 12-5,0-12-5,0 0-9,14 13-16,-14-13 0,16 2 1,-16-2 1</inkml:trace>
  <inkml:trace contextRef="#ctx0" brushRef="#br0" timeOffset="27940.5981">15418 14987 33,'0'0'34,"9"12"1,-9-12 0,0 0-12,14 13-8,-14-13-7,0 0-5,13 11-4,-13-11-6,19 2-13,-4 1-14,-15-3 0,20-9-2,-10 0 1</inkml:trace>
  <inkml:trace contextRef="#ctx0" brushRef="#br0" timeOffset="28140.6094">15647 14987 31,'0'0'34,"3"16"1,-3-16-1,0 10-11,3-1-8,-3-9-6,0 0-5,4 12-4,-4-12-5,10 2-14,-10-2-15,10-4 0,-10 4-1,12-12 1</inkml:trace>
  <inkml:trace contextRef="#ctx0" brushRef="#br0" timeOffset="28782.6462">16022 14665 55,'0'0'30,"-2"10"-1,2-10-6,0 0-26,-12 8-14,12-8-12,0 0-2,0 0 2</inkml:trace>
  <inkml:trace contextRef="#ctx0" brushRef="#br0" timeOffset="28982.6577">16108 14924 25,'-4'17'28,"12"5"0,-15-7 2,6 1-19,-1 2-9,-1-4-14,6 8-14,-14-11-2,9 7-1,-11-10 1</inkml:trace>
  <inkml:trace contextRef="#ctx0" brushRef="#br0" timeOffset="29909.7107">16632 14624 33,'0'0'29,"11"-7"4,-11 7-6,0 0-9,0 0-5,-18-6-4,18 6-1,-15 6-2,5 1-1,-6-1-2,5 2 0,-5 1-1,0 2-1,0-1-1,1 1 1,0 0-1,3-1 0,3 0 0,1 1 0,5-1 0,3-1 0,4 0 0,4 2 0,4 0 1,0 2-1,6 0 0,0 1 0,3 2 0,2 0 0,-1 0 0,-5 2 0,2-1 0,-3 1 0,-4-2 0,-2 1-1,-6-1 0,-5 0 1,-3-1-1,-4-2 0,-3-1 1,-2-1 0,-3-4-1,0 0 1,0-2 0,0-2 1,2-2-1,2-1 0,1-2-1,11 2-1,-11-4-1,11 4-3,0 0-7,1-9-12,-1 9-9,15-6-2,-15 6 2</inkml:trace>
  <inkml:trace contextRef="#ctx0" brushRef="#br0" timeOffset="30543.747">16887 14918 41,'0'0'31,"0"0"2,13 11-4,-12-1-14,-1-10-6,2 21-2,-2-6-1,3 4-3,0-1-1,3 1 0,-4-2-1,2 0 0,-1-4-1,2 0 0,-2-4 0,-3-9 1,8 12-1,-8-12 0,0 0 1,11-3-1,-11 3 1,12-14 0,-5 2 0,1-2 1,0-2 0,2 1 0,0-2 1,2 2 0,-1-1-1,4 5 1,-3 2-1,1 4 0,-3 3 0,5 4-1,-5 3 0,1 5 0,-4 2 0,3 2 0,-3 1-1,0 3 1,-1 0-1,-1 1 0,-2 1 0,-2-4-1,1 1-2,-6-6-4,6 5-6,-3-5-27,1-11 3,0 0-2,-9-13 2</inkml:trace>
  <inkml:trace contextRef="#ctx0" brushRef="#br0" timeOffset="32763.874">17551 14689 51,'0'0'35,"0"0"-1,0 0-3,0 0-15,0 0-7,0 0-6,0 0-4,0 0-4,0 0-8,0 0-8,2 10-13,-2-10-1,14 16 1,-14-16 2</inkml:trace>
  <inkml:trace contextRef="#ctx0" brushRef="#br0" timeOffset="32976.8861">17640 14915 46,'-2'14'33,"3"7"1,-6-4-8,0-1-10,3 8-6,-4-5-2,0 4-4,0-2-4,-2 1-2,1 3-5,-5-4-4,3 4-10,2 1-13,-7-9-1,7 5 3,-9-12-1</inkml:trace>
  <inkml:trace contextRef="#ctx0" brushRef="#br0" timeOffset="33864.9369">17985 14876 19,'26'-1'26,"-12"-11"1,7 6-6,-2 0-5,-1-2-3,1 2-2,-3-3 0,4 4-2,-6-7-1,8 5-1,-11-5 0,1 4-3,0-4-1,-1 4 0,-5-3-1,-6 11 0,10-16 0,-10 16-1,-1-14 0,1 14 1,-8-13-2,-1 8 1,0 0-1,-2 2 1,-1-1-1,-4 4 0,-1 1 0,-2 2 0,-1 1 0,0 4 0,0 4 0,-2 0 0,1 4 0,1 3 1,5 2-1,-1 3 1,5 0-1,2 2 1,-1 1 0,7 2 0,1-2 0,1 0 0,0-2 1,6-1-1,-1-3 1,7 1 0,-1-5 0,3 1 0,2-6 0,4 3 0,3-6 1,2 0-2,-1-4 1,3 1-1,-1-5 1,1 0-1,1-3 0,-2-1-1,-3-2 1,-3 0-1,2 1-1,-7-2-2,3 3-3,-11-8-6,6 7-21,-12 4-9,13-9 2,-13 9-1</inkml:trace>
  <inkml:trace contextRef="#ctx0" brushRef="#br0" timeOffset="35945.0559">18648 14577 23,'-5'-13'28,"5"13"0,0 0-6,8-15-4,-8 15-2,7-11-4,-7 11-2,13-10-2,-3 8-1,-10 2-2,20-2-1,-9 1-2,2 2 0,2 0 0,-1 2 0,2 1 0,-1 2-1,0 1 0,-2 3 0,-3-1 0,-1 5-1,-5-1 0,-1 4 0,-5 3 1,-3 0-1,-2 1 0,-4 2 0,1 2 0,-1 2 1,-2 1-1,2-1 1,2-1 0,4 1 0,2-3 1,3-2-1,6-3 0,4-4 1,2-3-1,5-1-1,-1-4 1,1-1 0,0-5-1,2 0 1,-5-3-1,1 1 0,-3-5 0,-2 2 1,-10 4-1,13-8 1,-13 8-1,0 0 0,0 0 0,0 0 1,0 0-1,0 0 0,-12 14 0,4-2 1,4 3-2,-2 3 1,3 2 0,1 0 0,1 4 0,1 1 0,0 3 0,2-1-1,0-2 1,1 2 0,0 0 0,-1-1 0,-3-1 0,0-1 0,1-5 0,-1 2 0,-5-3 0,-2-2 1,-3-3-1,-1-1 0,-1-3 1,-4-1 0,2-1 0,-5-3-1,2-2 1,5 1-1,-1-2 0,4-1-2,10 0-1,-11-2-6,11 2-20,13 1-10,-13-1 0,17-11 0</inkml:trace>
  <inkml:trace contextRef="#ctx0" brushRef="#br0" timeOffset="37943.1702">19502 14819 11,'0'0'25,"0"9"0,0-9 0,0 0-11,-14 11-9,14-11-1,-4 10-1,4-10 0,0 0 1,0 11 0,0-11 0,0 0 1,12 2-1,-12-2 0,0 0 0,11-7-2,-11 7 1,6-10-1,-6 10 0,4-12 0,-4 12 0,-3-11 0,3 11 0,0 0 0,-13-11-1,2 9 1,11 2-1,-17 5-1,6-1 0,11-4-2,-17 11-2,14-2-5,3-9-9,-13 12-15,16 0 0,-3-12 1,6 19 1</inkml:trace>
  <inkml:trace contextRef="#ctx0" brushRef="#br0" timeOffset="38477.2005">19507 15185 35,'0'0'28,"-3"14"1,3-14 0,0 0-18,0 0-5,-5 10-1,5-10-1,8 12 1,-8-12-1,14 9 0,-14-9-2,16 8 1,-6-7-2,-10-1 1,19-2 1,-19 2-1,13-8 0,-13 8 0,4-11 0,-4 11-1,-4-13 1,4 13-1,-18-11 0,4 5-1,0 3 0,0-2 1,0 3-1,0 3 0,2 0 0,12-1-1,-14 8 1,14-8 0,0 10 0,0-10 0,10 10-2,-10-10 0,14 9-4,-4-5-6,-10-4-16,0 0-6,17-3-1,-15-9 2</inkml:trace>
  <inkml:trace contextRef="#ctx0" brushRef="#br0" timeOffset="39397.2532">20191 14735 13,'0'0'31,"0"0"0,0 0 2,0 0-10,0 0-3,0 0-5,0 0-1,3 10-5,-3-10-1,-1 19-2,0-5-1,3 8-2,-3 2 0,2 6-1,0 3-1,1 4 1,-2 1 0,1 1-1,-2-2 0,0 0 0,-1-4-1,1-4 0,-1-1 0,-1-4-1,1-5 1,-1-4-3,2-3-1,1-12-2,0 0-4,0 0-9,-5-10-21,7 1 2,-1-7-1,3 3 2</inkml:trace>
  <inkml:trace contextRef="#ctx0" brushRef="#br0" timeOffset="40107.292">20004 14729 6,'0'0'12,"-10"-4"-1,10 4 1,0 0-1,0 0 1,-13 1 1,13-1 2,0 0-1,0 0 0,0 0-2,-9-1 1,9 1-2,0 0-1,0 0 0,0 0-3,0 0 0,0 0-1,0 0-1,9-10 0,-9 10-1,12-5 0,1 3-1,0-3 0,8 3 1,4-3-1,4 3-1,3 0 1,5 1-1,2 2 0,4 0 0,-1 1-1,3 0 0,-3 0 0,-2 0 0,-4 0 0,1 0 0,-7-2-1,-5 2 1,-6-3-1,-5 2 1,-4-1-1,-10 0 0,0 0-1,0 0-2,0 0-3,-13-2-10,2 2-26,0 0 0,-4-1 0,-1 0 0</inkml:trace>
  <inkml:trace contextRef="#ctx0" brushRef="#br0" timeOffset="47123.6948">2213 14182 8,'12'5'12,"-12"-5"2,14 1-4,-14-1 0,16 2-1,-7-1-1,2 1-1,-1-1 0,2 1-1,-1 0 0,0 0 0,3 0-1,-1 0 0,3 1 0,-2-1-1,4 1 0,2-2-2,1 0 1,2-1-1,3 2 0,-3-3 0,5 1 0,-1-2 0,3 1-1,-1-1 2,3 2-2,1-2 2,2 2-1,4-1-1,0 1 1,1 0-1,1 0 0,2 0 0,-2 1 0,-1-1-1,2 1 1,0-2-1,1 2 1,0-2-1,2 2 1,2-2-1,2 1 0,-1-1 1,2 1-1,-3 1 0,1 0 0,-2 0 0,0 1 0,-3 0 0,1 1 1,0 1-1,-1-2 0,0 3 0,-1-2 0,1 1 0,1-2 0,-1 1 0,2-1 0,-1 1 1,2 0-1,-1-1 0,2-1 0,0 2 1,0-2-1,1 2 0,1-2 0,0 0 1,-1 0-1,3-1 0,1 0 0,3 0 0,2 0 0,1 0 1,2-1-1,3 0 0,2 0 0,-1 1 0,0 0 1,0-2-1,1 2 0,2 0 0,1 2 0,-1-1 0,0 0 0,3 0 0,3-1 0,-2 2 0,0-1 0,1 1 0,-2-2 2,1 1-2,3 1 0,-3-2 0,0 1 0,3-1 0,0 0 0,1-1 0,1 1 0,2-1 1,-1-1-1,3 0 0,-1-1 0,2 1 0,0-1 0,0 0 0,1 0 0,-2 0 0,1 0 0,1 0 0,-2 2 0,1-3 0,-1 2 0,1-2 0,1 2 0,-1-3 1,1 2-1,1-1 0,1 0 0,1 1 0,0-1 0,1 2 0,1-2 0,0 1 0,1-2 0,-1 2 0,-1-1 0,1 1 0,2-1 0,-1-1 1,1 1-1,1-2 0,0 2 0,3-1 0,1 1 0,-2-1 0,1 0 0,1 2 0,0-1 0,-1 0 0,0 2 0,0 0 0,-1 1 1,2 0-1,1 1 0,2-1 0,-3 1 1,-1 1-1,3-1 0,-1 0 0,1-1 0,-1 1 1,1-1-1,-3 1 0,1 0 0,1-1 0,-3 1 0,1-1 0,-1 2 0,-1-2 0,-1 0 1,-2 1-1,0 0 0,-2-2 0,-1 1 0,-1 0 0,-3-1 1,3 1-1,-2 0 0,0-1 0,-2 2 0,2 0 0,-1-1 0,0 1 0,2 0 0,0 0 0,-2 0 0,3 0 0,1 0 0,-2 0 0,0 1 0,3 0 1,-1 1-1,2-1 0,-2 1 0,1 0 0,2 0 0,-1 1 0,1 0 0,-3 0 0,5 0 0,-2 2 0,0-2 1,2 0-1,-2 0 0,1 0 0,-1 0 0,-2 0 0,-2-1 0,0 0 0,-3 0 0,1 0 0,-1-1 0,-3 1 0,0-2 0,0 2 0,0-1 0,-1-1-1,-1-1 1,-3-1 0,3 2 0,-3-1 0,1 1 0,1 0 0,0-1 1,1 2-1,0 0 0,1 1 0,-2-1 0,5 1 0,-2-1 0,0 1 0,-1 0 0,-2 0 0,1 0 0,2 0 0,-1 0 0,1 1 0,-2-1 0,2 1 0,-3-1 0,4 1 0,-3 2 0,3-1 0,-2 0 0,-2 0 0,1 1 0,1 0 0,-1 1 0,0 0 0,0-3 0,0 1 0,-1-1 0,0 1 0,-1-2 0,0 2 0,0-2 0,-2 2 0,-2-1 0,2 1 0,-3-3 0,1 1 0,0 1 0,-1-2 0,-2 0 0,1-1 0,-1 0 0,-1 0 0,0 1 0,-1-2 0,1 0 0,2-1 0,-1 1 0,-1 0 0,0 0 0,2 0 0,-2 0 0,-1 1 0,-1 0 0,0 1 0,-1-1 0,2 1 1,-1 1-2,-2-1 1,0 0 0,0 1 0,-1 0 0,-3 1 0,0 0 0,-4-2 0,-2 1 1,1-1-2,-3 0 1,-5-1 0,-2 2 0,-3-4 0,-2 1 0,-3 0 1,-3 0-2,-4-1 2,-4 0-2,-2 1-3,-7-5-13,-7-3-15,3 4-1,-14-14 0,1 2 0</inkml:trace>
  <inkml:trace contextRef="#ctx0" brushRef="#br0" timeOffset="57584.2928">6282 14728 2,'0'0'9,"-11"-6"-1,11 6-1,0 0 0,0 0-1,0 0-1,0 0 0,0 0-1,0 0 0,0 0 0,0 0 0,0 0 0,0 0 0,-9 5 1,9-5-1,0 0 2,0 0-2,-3 9-1,3-9 1,0 0-1,0 9 0,0-9 0,0 0-1,0 0 0,0 0 0,6 10 0,-6-10 0,0 0-1,0 0 1,0 0-1,0 0 1,0 0 1,0 0 0,11-1 0,-11 1 0,0 0 0,4-16 0,-4 16-1,4-12 0,-4 12 0,2-11-1,-2 11 0,0 0-1,0 0 1,0 0 0,0 0-1,0 0 1,-11 7-1,11-7 0,-5 10 0,5-10 0,-1 11 0,1-11 0,5 13 0,-5-13 1,6 10-1,-6-10 0,10 6 0,-10-6 0,11 2 1,-11-2-1,10-3 1,-10 3 0,0 0-1,7-9 1,-7 9 0,0 0 0,0 0-1,0 0-2,-12-8-1,12 8-3,-14 5-8,14-5-16,-11 8-1,-2-8 0,10 9 1</inkml:trace>
  <inkml:trace contextRef="#ctx0" brushRef="#br0" timeOffset="59928.4276">6105 14840 4,'0'0'5,"0"0"0,-7 12 0,7-12 0,-2 10 0,2-10 0,-3 13-1,3-13 0,-2 12 0,2-12 0,0 11 0,0-11 0,0 12-1,0-12 1,-1 10 0,1-10-1,0 0 0,0 14-1,0-14 0,-1 10-1,1-10 0,0 10-1,0-10 1,0 10-1,0-10 1,-2 10-1,2-10 2,2 11-2,-2-11 1,0 0-1,2 13 0,-2-13 1,0 0-1,4 12 0,-4-12 1,0 0-1,0 0 0,3 11 0,-3-11 1,0 0-1,0 0 0,0 0 1,2 11-1,-2-11 0,0 0 1,0 0-1,0 0 0,-1 9 0,1-9 0,0 0 0,0 0 0,0 0 0,0 0 0,1 9-1,-1-9 1,0 0-3,0 0-2,0 0-4,2 13-6,-2-13-7,0 0 0</inkml:trace>
  <inkml:trace contextRef="#ctx0" brushRef="#br0" timeOffset="61277.5048">6144 14949 3,'0'0'5,"0"0"0,0 0 0,0 0 1,0 0-1,0 0 1,10 4 0,-10-4-1,0 0-1,3 12 0,-3-12-1,4 12 0,-4-12-2,7 15 1,-7-15-2,6 17 1,-6-17 0,3 15-1,-3-15 1,2 15-1,-2-15 1,-2 10-1,2-10 0,0 0 0,-2 10-1,2-10-2,0 0-3,0 0-5,-9 0-8,9 0 0</inkml:trace>
  <inkml:trace contextRef="#ctx0" brushRef="#br0" timeOffset="62630.5822">6116 15014 1,'0'0'5,"0"0"0,2 9 0,-2-9-1,0 0-1,5 15 0,-5-15 0,4 12 0,-4-12 0,4 11-1,-4-11 0,6 9 0,-6-9 1,0 0-2,0 0 1,8 9 0,-8-9 0,0 0 0,0 0 0,0 0 1,0 0-1,4-10 2,-4 10-1,0-10 0,0 10 1,0-14-1,0 14 0,0-11 0,0 11 1,0-11-2,0 11 0,0 0 0,0 0-1,0 0 0,0 0-1,0 0 1,0 0-1,0 0 0,-4 12 1,4-12-1,0 10 1,0-10-1,1 14 1,-1-14-1,3 12 0,-3-12-1,6 13-2,-6-13-3,5 14-10,-5-14-7,0 0-1,0 0 2</inkml:trace>
  <inkml:trace contextRef="#ctx0" brushRef="#br0" timeOffset="64125.6678">6143 15063 5,'0'0'10,"0"0"-1,-2-12 1,2 12-1,0 0-1,2-10 0,-2 10 0,1-9-1,-1 9-1,2-11 1,-2 11-2,0-12-1,0 12 0,-1-9 0,1 9-1,-1-11 0,1 11 0,-3-9 0,3 9 0,0 0-1,0 0-1,-5-11 0,5 11 0,0 0-1,0 0 1,0 0-1,0 0 0,1 11 0,-1-11 0,4 12 0,-4-12 0,3 15 0,-3-15 0,4 13 0,-4-13 0,4 10 0,-4-10 0,0 0 0,0 0 1,0 0-1,0 0 0,0 0 1,0 0 0,0 0 0,0 0-1,0-14 2,0 14-1,-5-10 0,5 10 1,-4-11-1,4 11 1,0 0-2,-6-11 1,6 11-1,0 0 0,0 0 0,0 0-2,3 14-2,-3-14-7,0 0-16,13 19-2,-13-19 1,6 13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30:11.5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5005 11356 17,'0'0'21,"5"-10"-6,-5 10-2,-2-11-1,2 11 0,0-12-1,0 12-2,0-11 0,0 11-2,0-11 0,0 11-2,0-10-1,0 10 0,0 0-1,0 0 0,0 0-1,0 0 0,0 0 0,0 0-1,0 0 1,0 14-2,0-4 2,-1 6-2,2 0 2,-1 5-1,0 4 0,0 1 2,-1 2-2,1 2 1,-2 1-1,1 0 0,-1 1 0,0-3 0,0-2-1,0-1 1,1-3-1,-1-3 1,1-4-1,1-4 0,0-12 0,1 16-1,-1-16-2,0 0-1,0 0-5,0 0-5,8-10-7,-2 0-12,-5-8 0,6 0 1</inkml:trace>
  <inkml:trace contextRef="#ctx0" brushRef="#br0" timeOffset="743.0423">5029 11270 3,'0'0'11,"0"0"-1,0 0 0,0 0 0,-12-4 1,12 4-1,0 0 0,0 0 2,0 0-3,0 0-1,0 0 0,0 0-1,0 0-1,0 0-1,0 0 0,-10-7-2,10 7 0,0 0 0,0 0 0,0 0-1,13-4 1,-13 4 0,16-6-1,-4 2 1,1 3-1,2-3 0,1 3 0,3-3 0,-1 3 0,2 0-1,0 1 0,-2-1 0,1 0-1,-3 0 1,2 0-1,-6-1 1,1 0-1,-3 1 1,-1 0-1,-9 1 0,16-3 1,-16 3-1,9-2 0,-9 2 0,0 0 1,10-1-1,-10 1 0,0 0 0,0 0 0,8 10 0,-8-10 0,2 17 1,1-5-1,-1 1 0,1 0 0,-1 0 1,0 2-1,0-1 1,0 0-1,0-5 0,-2-9 0,3 17 0,-3-17 0,2 13-1,-2-13-2,1 10-2,-1-10-6,0 0-12,8 13-9,-8-13-3,0 0 3,10-5-1</inkml:trace>
  <inkml:trace contextRef="#ctx0" brushRef="#br0" timeOffset="1291.0737">5840 11289 16,'-7'11'16,"8"3"-2,-5 1 0,6 1-1,-3 4-1,3-2-2,-1 4-2,-1 1-1,2-1-1,-1 3-1,2 1-1,-1 0-2,1 0 0,-1-2 0,0-1-1,-1-2-1,2-1 1,-3-4-1,1-2-1,-1-4 0,0-10-1,-2 15-4,2-15-3,0 0-5,-2 10-10,2-10-2,0 0-1</inkml:trace>
  <inkml:trace contextRef="#ctx0" brushRef="#br0" timeOffset="1738.0994">5866 11520 17,'0'0'24,"0"0"-3,14 1-2,-14-1-2,12 1-4,-3 1-2,-9-2-3,20 2-2,-9-1-1,4 3-1,-1-2 0,3 1 0,0-1-2,1 0 1,1 0 0,-1-1-1,-1 1-1,0-1 0,-2-1-1,-2 2 1,-1-1-1,-3-1 1,-9 0-1,14 0 0,-14 0 0,0 0-2,0 0-6,0 0-14,0 0-10,0 0 0,-6-10 0</inkml:trace>
  <inkml:trace contextRef="#ctx0" brushRef="#br0" timeOffset="3524.2016">6911 11130 5,'-10'-9'21,"10"9"-4,0 0-3,-11-5 0,11 5-2,-13-6-1,13 6-3,-13-3-1,13 3-1,-17 2-2,8 3 0,0 0-1,9-5 0,-18 15-1,12-3 1,-4 0-1,6 1 1,-1 2-1,4 0 0,0 1 1,4 0-1,0-1 0,1-1 0,4 0 0,-2-1-1,1-2 0,0 0 0,-7-11 0,10 16-1,-10-16 1,2 15 0,-2-15-1,-7 13 1,-2-6-1,9-7 1,-19 12-1,6-6 0,1-1 0,-1 1 1,1 0-1,0-3 0,2-1 0,10-2 1,-14 4-1,14-4 1,0 0 0,0 0 0,0 0-1,0 0 1,0 0-1,0 0 2,13 1-2,-2 1 0,-1 1 0,0 3 1,2 2-1,-3 1 0,0 4 0,-2 2 0,1 3 0,-5 1 0,1 2 0,-1 1-1,-2 1 1,-2-1 0,1 0 0,-2-2-2,2-1 2,1-2 0,0 0 0,1-3 0,1-2 2,3 0-2,1-2 1,2-2 0,-9-8 0,17 11 0,-7-7-1,0 1 0,-1 0-1,-9-5-4,19 3-7,-8 0-20,-11-3 0,17-8-2,-12-5 2</inkml:trace>
  <inkml:trace contextRef="#ctx0" brushRef="#br0" timeOffset="6166.3527">8078 11403 19,'0'0'21,"0"0"-1,0 0-2,0 0 0,0 0-3,0 0-3,0 0-1,0 0-3,0 0-2,0 0-1,-2 16-1,0-5-2,1 2 1,-1 3-2,2 1 1,-2 0-1,1 2 0,0 0 2,1 0-2,0-2 0,0-1 0,0-2-1,0-1 1,0-3-1,0-10 1,1 13-1,-1-13 0,0 0 0,0 0 0,0 0-1,0 0 0,0 0-2,0 0-1,0 0-5,0 0-16,0 0-7,4-9 0,-4-3 0</inkml:trace>
  <inkml:trace contextRef="#ctx0" brushRef="#br0" timeOffset="6820.3901">8485 11173 21,'0'0'29,"0"0"0,-14 6 1,14-6-12,0 0-5,0 0-5,0 0-3,-2 10-3,2-10-3,4 10-5,-4-10-8,0 0-15,6 17-2,-6-17 1,4 17 0</inkml:trace>
  <inkml:trace contextRef="#ctx0" brushRef="#br0" timeOffset="7099.4061">8522 11391 9,'0'0'23,"0"21"3,0-21 2,-3 17-13,6-6-3,-1 2-2,1 0-1,-3 1-3,2 1 0,-3-2-3,-2 4 0,-2-2-3,-3 1-2,2 0-2,-5-2-3,0 0-3,-1-2-6,-2-3-10,9 3-4,-9-10 2,11 9 2</inkml:trace>
  <inkml:trace contextRef="#ctx0" brushRef="#br0" timeOffset="17333.9915">9266 10925 7,'0'0'14,"-10"8"-3,10-8-1,-7 10 0,7-10 0,-8 16-1,4-6 1,4-10 0,-9 17-2,6-6 1,0-1-2,2 6-1,-1-2 0,1 3-1,0-2-1,1 6 0,-1-2-1,0 3 0,0-1-1,0 0 1,-1 3-1,1 1-1,0-1 1,0 1-1,0-4 0,0 3-1,0-1 1,1-2 0,1-5-1,-1-3 1,1 1-1,1-3 2,0-1-1,-2-10 1,7 13-1,-7-13 2,12 11-1,-2-5 0,-10-6 0,18 7 0,-7-4-1,-1 0-1,1 0 0,0-3 0,-1 1-2,-10-1-1,20-4-6,-20 4-3,14-11-8,-14 11-11,8-18-3,-8 18 2,1-22 1</inkml:trace>
  <inkml:trace contextRef="#ctx0" brushRef="#br0" timeOffset="17695.0121">9017 11274 17,'0'0'27,"0"0"1,19-11-4,-9 9-6,7-4-3,3 5-2,-1-4-3,6 5-2,-2-4-3,3 4 0,0 0-2,2 1-1,-4 1-1,3-1 0,0-1-1,-2 1-1,0 3-3,-3-5-5,3 4-5,-7 0-12,-4-5-6,2 10-1,-16-8 1</inkml:trace>
  <inkml:trace contextRef="#ctx0" brushRef="#br0" timeOffset="18424.0538">9629 11457 17,'0'0'27,"0"0"2,-2-11-4,2 11-7,0-9-1,0 9-4,0 0-1,8-15-3,-8 15-1,12-9-3,-2 7-1,-10 2-1,20-3-1,-10 2-1,2 3 0,-2 1 0,1 2 0,-1 3-1,-10-8-1,14 18 0,-10-5 0,-1 4-1,-4-1 0,-1 1-1,-4 2 1,0 2-1,-4-4 1,0 3-1,-2-4 2,1 0 0,1-2 0,2 0 1,8-14 1,-14 14 0,14-14 0,-3 12 1,3-12 0,0 0 1,15 5-1,-15-5 1,18 0-1,-7 0 0,1 0 0,-2 0-1,3 1 0,-1 1-1,-1 0 1,1-1-1,0 0-1,2 0 0,-3-2-2,4 3-5,-5-8-11,-3-3-16,8 3 1,-8-6-2,6 3 2</inkml:trace>
  <inkml:trace contextRef="#ctx0" brushRef="#br0" timeOffset="19004.087">10148 11193 34,'0'0'30,"0"0"-2,0 0-4,10-5-3,-10 5-4,0 0-3,0 0-3,0 0-4,-12 5-2,12-5-2,-6 9-2,6-9-2,-6 15 0,6-15-4,-1 16-6,1-16-13,-6 14-11,11-2-1,-5-12 2,8 22 0</inkml:trace>
  <inkml:trace contextRef="#ctx0" brushRef="#br0" timeOffset="19325.1053">10226 11485 25,'0'0'29,"-1"23"2,-1-8-7,-3-2-5,3 7-2,-6-4-3,2 7-3,-5-4-5,1 2 0,-2-2-3,1-2-2,-1 0-5,-1-8-11,2-3-19,4 3 0,-2-9-1,9 0 1</inkml:trace>
  <inkml:trace contextRef="#ctx0" brushRef="#br0" timeOffset="21076.2055">10613 11534 28,'15'6'26,"-15"-6"0,13 6-3,-13-6-11,0 0-3,15 16 0,-15-16-2,10 12-1,-10-12-1,9 12-1,-9-12-1,0 0-3,14 10-4,-14-10-4,0 0-7,11-2-10,-11 2-7,0 0 1,4-12 1</inkml:trace>
  <inkml:trace contextRef="#ctx0" brushRef="#br0" timeOffset="21511.2304">10926 11503 8,'0'0'25,"0"0"1,0 0-5,-9 5-2,9-5-4,-2 11-2,2-11-2,0 13-3,0-13-2,2 14-1,-2-14-2,5 12-1,-5-12-2,10 10 0,-10-10-4,13 6-3,-13-6-8,18 8-10,-18-8-7,14 2 1,-14-2 1</inkml:trace>
  <inkml:trace contextRef="#ctx0" brushRef="#br0" timeOffset="21891.2521">11160 11532 26,'0'0'27,"9"0"1,-9 0-7,0 0-4,11 5-4,-11-5-2,0 0-3,0 0-2,13 15-1,-13-15-1,6 9-2,-6-9-2,9 10-3,-9-10-7,7 11-10,-7-11-12,0 0-1,0 0 1,0 0 1</inkml:trace>
  <inkml:trace contextRef="#ctx0" brushRef="#br0" timeOffset="22874.3083">11561 11216 4,'0'0'26,"0"0"1,0 0 2,0 0-11,-2-10-4,2 10-1,0 0-3,-1-10-2,1 10-1,0 0-2,0 0-1,0 0-1,0 0 0,0 0-2,0 0-2,0 0-4,0 0-6,0 0-14,5 20-7,-5-20-1,7 18 1</inkml:trace>
  <inkml:trace contextRef="#ctx0" brushRef="#br0" timeOffset="23154.3244">11646 11501 32,'3'19'32,"-6"-7"1,5 4 1,-1-2-16,-1-14-4,-4 26-2,-2-14-4,1 6-3,-2-2-2,-1 1-1,-1 0-3,-3-1-2,3 4-5,-8-7-9,5-2-17,1 6-1,-5-9-1,7 5 1</inkml:trace>
  <inkml:trace contextRef="#ctx0" brushRef="#br0" timeOffset="24076.3771">12235 10955 36,'0'0'26,"0"0"-2,-9 15-3,9-15-3,1 22-2,-2-11-3,4 10-3,-4-5-1,4 9-4,-5-2-1,3 5-1,-3-2-1,-1 5 0,-3-2 0,2 2-1,-1-3 0,1 1-1,0-2 1,2-2-1,0-3 1,3-3-1,1 0 1,1-2-1,1-2 1,2-2-1,1 0 1,2-4 0,-1 0-1,2-1 1,0-3-1,1 0 1,0-1-1,1-3 1,-1-1-1,3-1 0,-1-1 1,1-2-1,1-1-1,-1-1 1,2-2-2,-4 1-1,3 2-3,-8-4-2,4 5-5,-11 4-6,11-13-9,-11 13-7,4-10-1,-4 10 4</inkml:trace>
  <inkml:trace contextRef="#ctx0" brushRef="#br0" timeOffset="24437.3977">12080 11271 36,'0'0'31,"9"-3"1,-9 3-3,12-11-13,2 10-2,-6-8-2,10 9-4,-7-5-2,8 5-1,-4-2-2,5 4-1,0-2 0,1 0-1,2 0-1,3 0 0,1-1-1,1-2-2,1 0-4,-4-4-6,3 1-16,1 4-7,-9-3 0,1 4 1</inkml:trace>
  <inkml:trace contextRef="#ctx0" brushRef="#br0" timeOffset="25159.4389">12724 11361 43,'0'0'29,"11"4"3,-11-4-4,0 0-17,0 0-3,1 11-1,3-2-1,-4-9 0,1 19-2,0-9 0,1 3-2,3-1 0,-3 2-1,2-1-1,-3 0 0,1 0 0,0-3 1,-2-10-2,5 17 1,-5-17 1,0 0-1,0 0 0,13 3 0,-13-3 0,10-11 0,-10 11 0,14-16 1,-5 5-1,2 0 0,-1-1 1,3 0 1,-2-1-1,4 3 1,-4-2 0,2 3-1,-1 1 1,-1 2-1,0 2 1,0 2-2,-2 1 1,0 2 0,-9-1-1,16 9 0,-16-9 0,12 16 1,-7-6-2,0 3 2,-2 2-2,-2 1 1,0 0 0,-1 0 0,1-1-1,-2-2 0,2-1-2,-1-12-7,0 0-21,1 11-5,-1-11-1,0-12 2</inkml:trace>
  <inkml:trace contextRef="#ctx0" brushRef="#br0" timeOffset="28866.6511">13337 10993 18,'0'0'18,"0"0"-1,0 0-2,0 0-1,0 0 0,0 0-2,-9-10-1,9 10 0,0 0-1,10-3-2,-10 3 0,10-4-1,-10 4 0,14-6-1,-14 6-2,16-4 0,-16 4-1,15 0-1,-15 0 0,13 7-1,-13-7 0,9 12-1,-9-12 0,7 18 1,-7-18-1,5 20 0,-3-9 1,-2 2-1,-2 0 0,0 2 0,-5 0 0,2 0 0,-1 2 0,0-1 1,0 2-1,0-2 0,2 3 0,-1-4 1,5 0 0,1 2 0,0-4 0,4-1 0,1-2 0,4-1 0,-1-5 0,5 1-1,-2-3 1,2-2 0,1 0-1,-4-1 0,1 0 0,-3 0 0,-9 1 0,11 0 0,-11 0 0,0 0 0,4 10 0,-4-10 0,-4 15 0,2-5 0,0 3 0,-1 0 0,-1 4-1,3 0 1,0 3 0,2-1 0,1 0-1,1 3 1,1-1-1,1-1 1,1-1-1,-3-1 1,1 1-1,-3-2 1,-1-3-1,-3 0 1,-2-4 0,-4 1 0,1 2 0,-4-4 0,-2-2-1,0 4 1,-3-2 1,2-2-1,-1 0 0,3-1-1,2-1 0,1-3-3,10-2-3,-10-1-10,10 1-19,6-10 0,-1-1-1,6 1 2</inkml:trace>
  <inkml:trace contextRef="#ctx0" brushRef="#br0" timeOffset="29509.6879">13970 11208 36,'0'0'31,"0"0"1,0 0 0,0 0-16,-2 15-7,2-15-1,5 17-1,-5-17-1,3 13-2,-3-13 0,9 10-2,-9-10 0,0 0-3,9-6-2,-6-3-3,-3 9-9,0 0-15,2-15-5,-2 15-1,-8-13 3</inkml:trace>
  <inkml:trace contextRef="#ctx0" brushRef="#br0" timeOffset="29977.7146">14003 11535 24,'0'0'28,"0"0"2,0 0-4,11-7-10,-11 7-2,0 0-1,0 0-3,0 0 0,0 0-3,0 0-2,0 0-1,0 0-1,1 11-1,-1-11-1,3 12 1,-3-12-1,1 11 0,-1-11 0,3 14-1,-3-14-1,4 10-3,-4-10-5,0 0-15,9-1-12,-9 1 0,7-17 0,-6-1 0</inkml:trace>
  <inkml:trace contextRef="#ctx0" brushRef="#br0" timeOffset="30758.7593">14556 11105 21,'0'0'28,"12"-7"0,-12 7-3,0 0-8,8-9-2,-8 9-3,0 0-1,0 0-2,0 0 0,0 0-2,9-2-2,-9 2 0,0 0-1,0 12 0,2-3-1,-2-9 0,0 24-1,-1-7 1,0 1-1,1 5-1,-1 4 0,0 0 1,0 4-2,0 0 1,1 1 0,0-1-1,0 1 0,-1-3 1,2-3-1,-2-3 0,1-2 0,0-2-1,0-4 0,0-3-1,0-12-1,1 12-3,-1-12-6,0 0-12,0 0-15,-1-16 1,0 6 0,-3-5 2</inkml:trace>
  <inkml:trace contextRef="#ctx0" brushRef="#br0" timeOffset="31473.8002">14316 11052 11,'0'0'16,"10"-3"0,-10 3 0,0 0-1,0 0 1,0 0-2,0 0-1,0 0-3,0 0-1,0 0-2,0 0-2,0 0-1,0 0-1,0 0-1,0 0 0,0 0 1,0 0-1,0 0 0,10 6 2,-10-6-1,10 0 0,0-2 0,4 2 1,1-3-1,5 3 1,1-3 0,6 2 1,1-3-1,7 4-1,-1-2 1,3 2-1,2-2-1,3 2 0,-2-1-1,-2 0 0,-1 0 0,-5 0-1,-6 0 0,-1 0 0,-8 3-1,-8-2-2,-9 0-4,0 0-6,0 0-20,-3 13-6,-9-13 1,1 3-1</inkml:trace>
  <inkml:trace contextRef="#ctx0" brushRef="#br0" timeOffset="41568.3776">4654 10744 4,'-10'-7'12,"10"7"-2,0 0 0,0 0 0,0 0 0,0 0 1,0 0-2,0 0 1,13-2-2,-13 2 0,18 0-2,-8-2 1,3 2-2,1-1 0,1 2-1,2-1 0,1 1 0,3-2-1,2 2 0,1-1-1,3 0 1,0 0-1,3 0-1,1-2 1,4 2-1,-1-1 0,4 0 0,-1-1 1,3 1-1,1 0 0,1 0-1,3-1 1,0 0 0,-1 1 0,3 0 0,2-2 0,-1 1-1,2-1 1,-1 0 0,2 1 0,1-2 1,-3 1-1,2 0-1,-1 0 1,0 1-1,2-2 1,2 2-1,-2 0 1,2 1-1,2-2 0,-1 2 1,1-1-1,2 1 0,-3 1 1,0 0-1,-1-1 0,-2 0 0,0 2 1,1-1-1,-3 1 0,2-1 0,1 1 0,-2 0 0,2 0 0,1 0 0,1 0 0,-1 1 0,0 0 0,2 0 0,0 0 1,3 0-1,2-1 0,0 1 0,2 1 1,-1-1-1,3-2 0,1 2 0,-1-1 1,0 0-1,-2 0 0,1 0 1,0-1-1,0 2 0,0-1 0,-3 0 0,2-1 1,-1 0-1,0-1 0,0 1 0,0-2 0,1 0 0,1 1 1,2-1-1,-1 0 0,-1 0 0,3-1 0,-1 0 0,1 0 0,-2 1 0,-1-1 0,1-1 0,0 2 0,2 1 0,-2 0 0,0 0 0,3 0 0,0 1 0,-2 0 0,0 0 0,0 0 0,1 0 0,1 0 1,1 1-2,-2-1 2,1 0-1,2-1-1,1 1 1,-2 0 0,-1 0 0,1-2 0,1 2 0,-1 0 0,1 0 0,-2 0 0,1 0 1,0 0-1,0 0 0,-1-1 0,2 0 0,-3 0 1,2 0-1,0 1 0,3-1 0,-3 1 0,2-1 0,-1 2 0,1 0 0,0 0 0,0 0 0,0-1 0,0 2 0,1 0 0,-1 0 0,0 0 0,0-1 0,-1 1 0,0 1 1,-2-2-1,0 0 0,0-1 0,2 1 0,-2 0 0,-2-1 0,2 0 0,0 0 0,-3 1 1,2-2-1,-3 1 0,0 0 0,-1-1 0,1 1 0,-2 0 0,0-1 0,2-1 0,-1 2 0,-3-2 0,-1 2 0,1-1 1,-2 0-1,0 0 0,1 1 0,-4-1 0,2 0 0,-1-1 0,0 2 0,-2 0 0,0-1 0,1 1 0,-3-1 0,-3 1 0,2 0 0,1 0 0,-3 0 0,2-1 0,-1 2 0,-2-1 0,0 0 0,-1 0 0,-2 0 0,-3-1 0,-2 1 0,0-1 0,-4 0 1,-2 0-1,-2 0 0,-4 0 0,-3 0 0,-3 0 0,-1 1 0,-5-1 1,-2 1-1,-3-1 0,-1 0 0,-10 1 0,12 2 0,-12-2 0,0 0 0,9 1 0,-9-1 0,0 0 0,0 0 0,0 0-1,0 0 0,0 0-2,0 0-5,0 0-16,0 0-10,0 0-2,0 0 2,-9-17 0</inkml:trace>
  <inkml:trace contextRef="#ctx0" brushRef="#br0" timeOffset="54390.1109">7812 11192 4,'0'0'20,"0"0"0,0 0-6,0 0-2,0 0-4,0 0 1,0 0-3,0 0 1,0 0 0,0 0 0,0 0 0,0 0-1,0 0 0,0 0-1,-10 0 0,10 0-1,0 0 0,0 0 1,-13 7-1,13-7 0,0 0 0,0 0 1,-13 5-1,13-5 0,0 0-1,0 0 1,0 0-1,-9 3 0,9-3 0,0 0 0,0 0-1,-10-4 0,10 4-1,0 0 1,-12-5-2,12 5 1,-10-1 0,10 1-1,-15 1 1,15-1-1,-17 3 0,7-1 1,-1 2-1,0-1 0,-2 0 1,2 1-1,0 0 0,0 1 0,2-1 0,9-4 0,-14 11 0,14-11 0,-9 12 0,9-12 0,-3 11 0,3-11 0,2 13 0,-2-13 0,8 11 1,-8-11-1,9 10 0,-9-10 1,14 9-1,-14-9 1,17 7-1,-7-2 0,1-1 0,-1 2 0,1 0 0,1 0 0,-1 1 0,1 0 0,-1 1 0,-1 2 0,-1-1 0,0 3 0,-3 0 0,-2 1 1,-1 1-1,-3 0 0,-1 1 0,-2-3 0,-2 1 1,-1-2-1,-2-1 0,8-10 0,-18 14 0,7-9 1,-1-2-1,-1 0 0,-2-2 1,0-1 0,-3-3 0,0 2 0,-1-3 0,0 0 1,0-2-1,0 0 0,1 1 0,4 0 0,-1-1 0,4 1 0,11 5 0,-14-6-1,14 6 0,0 0 1,0 0-2,0 0 0,0 0-1,12 0-2,0 6-5,-12-6-15,22 3-16,-5 0 1,-2-3-2,5 1 3</inkml:trace>
  <inkml:trace contextRef="#ctx0" brushRef="#br0" timeOffset="87060.9796">14837 10672 6,'0'0'5,"18"-1"1,-18 1 0,16-3 2,-16 3-2,20-1 1,-20 1-1,20-1 0,-11-1-1,2 1 0,0 0-1,1 1 0,-2-2 0,3 1-1,-2 0 2,1 0-1,0 1 1,1 0-1,0 0 0,-2 0 0,2 2 0,-2-1 0,3-1-1,-2 1 1,1 1-1,-2-2 0,2 1 0,-2-1-1,4 0 1,-2 0-1,1 0 0,0 0 1,2 0 0,-2-2-1,3 2 1,-2-1-1,1 1 0,0-1 0,1 1-1,-2-1 0,0 2 0,0 0-1,1-1 1,-1 1 0,1 1-1,-1 0 1,1-1 0,0 1 0,1-1 0,-1 1-1,1 0 1,-2-1 0,1 0-1,-2 0 2,1 1-2,-2-1 0,2 2 1,-2-2-1,0 1 1,-1-1-1,1 2 1,-1-2 0,-1 0-1,1 1 1,-1 0 0,2-1-1,1 1 1,-2-1-1,3 0 1,-1 0-1,1 1 1,0-1-1,1-1 0,-3 1 0,2 0 0,-1 0 1,-1-1-1,3 0 0,0 0 1,1 0-1,0 0 1,0-1-1,2 0 1,-1 1-1,1 0 0,0-1 0,-2 1 1,2-1-1,-2 1 0,1 1 0,-3-1 0,2 0 0,-2-1 0,0 2 0,0-1 0,0-1 1,-2 0-1,3 0 0,-1 1 1,1-1-1,-1 1 1,1-1 0,-1 0-1,0 1 1,0 0 0,0-1-1,-3 1 1,5-1 0,-2 1-1,1 0 1,0-1-1,1 0 1,-1 2 0,0 0-1,1-1 1,-3 0-1,0 0 1,1 0-1,-1 1 1,2-1-1,0 0 1,0 0-1,0 1 1,1-1-1,2 0 1,-2 1-1,1-1 0,-2 1 0,2 0 1,-1-1-1,2 0 0,-1-1 0,-2 2 0,3-2 0,-2 1 1,2-1-1,-3 1 0,1-1 0,-2 1 0,1 0 0,-2-1 0,1 0 0,-1 1 0,1 0 0,-1-1 0,1 1 0,-2 1 0,2-1 0,-1 1 0,0-1 1,1 1-1,-1-1 0,2 2 0,-1-2 0,1 0 0,0 1 0,0-1 0,-2 1 0,3-1 0,-2 0 0,1 0 0,0 0 0,0 1 0,-1-2 0,4 1 0,-2 0 0,-1 0 0,1-1 0,-2 0 0,2 0 0,0 1 1,-1 0-1,-1 0 0,3-1 0,-1 1 0,1 0 0,1-1 0,-2 2 0,1-2 0,-1 0 0,1 1 0,-2 0 0,-1-1 0,0 1 0,-1-1-1,-1 1 2,1-1-1,-2 0 0,1 0 0,-3 1 0,1 0 0,1 0 0,-1 0 0,-2-2 0,1 3 0,-1-1 0,0 0 0,-9 0 0,14 0 0,-14 0 0,0 0 0,12 1 0,-12-1 0,0 0 0,12-1 0,-12 1 0,0 0 0,0 0 0,0 0 0,0 0 0,0 0 0,0 0 0,0 0-1,0 0-1,0 0-2,0 0-6,-12-2-24,12 2-2,-9-7-1,-2-3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32:40.0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2059 9531 9,'0'0'17,"0"0"0,0 0 0,0 0-1,0 0-1,-11-7-1,11 7-2,0 0-2,0 0-1,0 0-1,-10-5-1,10 5-2,0 0 0,0 0-1,-5 11-1,5-2 0,-2 1-1,1 3 0,-1 4-1,2 3 1,-3 2-1,2 4 0,0 1-1,-1 1 1,-1 0-1,1 1 1,1-4-1,-1 0 1,1-2-1,0-2 0,0-1 0,1-2 0,0-1 0,0-1 0,0-3-1,0 0 0,2-2 0,-2-11-2,1 14-2,-1-14-3,0 0-3,0 0-7,5-12-7,-5 12-9,9-21 3,-1 9 0</inkml:trace>
  <inkml:trace contextRef="#ctx0" brushRef="#br0" timeOffset="493.0282">2012 9534 18,'0'0'27,"16"1"-3,-16-1-2,18-6-2,-2 4-4,-2-4-3,5 3-3,0-6-2,4 5-2,0-2-2,2 4-1,-2 1-1,-1 1-1,1 0 1,1 3-2,-6 1 1,0 0 0,-3 2-1,-2-1 1,-3 0 0,1 0-1,-11-5 1,14 10 0,-14-10-1,9 12 0,-9-12 1,9 15-1,-6-5 1,-1 2-1,-1 2 0,0 2 1,0-1-1,-1 1 0,0-2 0,1 2 0,-1-3-2,0-13-2,4 16-4,-4-16-12,0 0-13,0 0-2,9-1 2,-9 1-1</inkml:trace>
  <inkml:trace contextRef="#ctx0" brushRef="#br0" timeOffset="1268.0726">2865 9566 2,'0'0'14,"-2"-10"0,2 10 0,0 0 0,0 0-1,0 0 2,-5-10-2,5 10 0,0 0-1,0 0-1,0 0-3,0 0-1,-12-7-1,12 7-3,-2 11 0,2 0-2,-1 3 0,1 4 0,0 5-1,1 4 1,0-1 0,0 5-1,-1 0 1,1-1-1,-1-1 0,0-2 2,-1-2-2,1-2 0,-1 0 1,1-5-1,0-1 0,1-2-1,0-1-1,-1-14 0,1 14-2,-1-14-4,0 0-5,0 0-8,5-10-11,-5 10 0,7-19 1</inkml:trace>
  <inkml:trace contextRef="#ctx0" brushRef="#br0" timeOffset="1608.0918">2869 9808 12,'0'0'28,"10"1"2,-10-1-5,11-3-4,0 5-3,-2-6-3,11 5-4,-5-5-1,8 3-4,-2-4-2,4 3-1,-2-2-1,1 0-1,-2 2-1,-1 2 1,-2 1-2,-2 0 2,-2 2-2,-5-2 1,0 1-1,-10-2-2,10 6-5,-10-6-16,0 0-9,0 0-3,0 0 2,0 0-1</inkml:trace>
  <inkml:trace contextRef="#ctx0" brushRef="#br0" timeOffset="4237.2424">3739 9542 19,'0'0'15,"-10"2"-1,10-2-1,0 0-1,0 0 0,-12 0-2,12 0-1,0 0-2,-14 0 0,14 0-2,-9 4 0,9-4-2,-13 4 0,13-4 0,-11 5 0,11-5-1,-12 5 0,12-5 0,-11 6 0,11-6 0,-8 12-1,8-12 1,-7 13-1,5-3 1,0 1-1,1 0 0,-1 3 1,3 0-1,0-1 0,1 2 1,1 1-1,0 0 0,1-1 0,1 1 0,-1-2 1,0 0-1,0-1-1,-1-1 1,-2-2-1,-1 0 0,-3 0 1,3-10-1,-13 12 0,4-6 0,-2-1 0,-1-1 0,1-1 0,-1-1 0,3-1 0,9-1 0,-14 1 0,14-1 0,0 0 0,0 0-1,0 0 1,0 0 1,0 0-1,0 0 0,12 2 0,-3 0 1,-9-2-1,19 7 1,-10-3-1,1 3 0,-10-7 0,16 17 0,-11-4 1,0 2-1,-2 1 1,-2 2-1,-1 1 1,-1 0-1,-1 1 0,0 0 0,1-4 0,1-1 0,1-3 1,3-1-1,0-1 1,-4-10 0,14 12 0,-4-8-1,0-1 0,0-4-3,5 4-13,0 0-17,-6-10-1,6 5-1,-7-11 1</inkml:trace>
  <inkml:trace contextRef="#ctx0" brushRef="#br0" timeOffset="6086.3482">4015 9743 31,'0'0'27,"0"-9"-6,0 9-2,0 0-4,0 0-3,0 0-2,0 0-3,0 0-2,2 13-2,3-1 0,4 2-1,-1 3-1,2 2 1,4 1-2,-2-1 1,1 2 0,0 1-1,-1-2 1,-1-2-1,1-1 1,-3-2-2,1-1 2,-2-3-1,1-4 0,-9-7 0,14 8 0,-14-8 0,11-2 0,-11 2 1,13-16-1,-7 3 1,0-2-1,2-4 2,-1-1-1,3-1 2,-3-1-2,1 5 1,-2-3 0,2 5 0,-3 0-1,1 4 0,-6 11 0,8-16 0,-8 16-2,0 0 0,12-8-3,-12 8-4,9 1-7,-9-1-16,5 9-2,-5-9-2,11 11 2</inkml:trace>
  <inkml:trace contextRef="#ctx0" brushRef="#br0" timeOffset="6754.3864">4606 9743 9,'0'0'27,"-1"-9"1,1 9 1,-12-10-11,12 10-3,-13-5-5,13 5-1,-17-2-3,7 5-1,-2-2-1,1 4 0,-4 0-2,2 3 0,0 1 1,1 5-2,1-1 0,3 3 0,-1-1-1,4 4 1,3-2-1,2 1 1,2 0-1,2-3 1,6-3-1,1-1 1,1-4-1,3-3 1,0-4-1,2-3 1,-2-4-1,1-2 0,-4-2 1,-1 0-1,-3-2 1,-1 0-1,-2-2 0,-1 2 0,-1 0 1,-3-1-1,-2 0 0,0 1 1,-1 2 0,0 2 0,3 9 0,-8-14 0,8 14-1,0 0 1,0 0 0,-8 14 0,8-2-1,2 3 0,1 5 0,2 0 1,1 0-1,2 1 0,2-2-1,0-3-1,4 3-2,-4-10-3,5 1-5,-4-7-6,3-3-10,1 0-7,-15 0 1,19-11 1</inkml:trace>
  <inkml:trace contextRef="#ctx0" brushRef="#br0" timeOffset="7330.4193">4735 9699 40,'0'0'29,"0"0"-2,12-7-7,-12 7-5,9 14-5,0 1-3,-4 1-3,4 5-1,-1-2-2,2 3 0,-1-2-1,-1-2 0,1-1-1,-1-4 1,-2-3-1,-6-10 1,8 14-1,-8-14 1,0 0 0,0 0 0,1-9 0,-3-1 0,0-1 0,1-2 0,0 0 0,1 0 1,1 0 0,3 1 0,0 1 0,4 2 0,-8 9 0,16-11 0,-16 11-1,20-6 1,-10 4 0,0 2-1,0-1 1,0 1 0,-10 0 0,17-8 0,-17 8 0,13-9 1,-13 9-1,8-16 0,-7 6-1,-1 10 1,-1-17 0,-1 7 0,-3 1 0,5 9 0,-12-11 0,12 11 0,-17-6-1,17 6 0,-15 7 1,15-7-2,-10 17-1,7-8-2,7 4-8,-2 3-20,3-6-1,6 3-1,-11-13 1</inkml:trace>
  <inkml:trace contextRef="#ctx0" brushRef="#br0" timeOffset="8716.4985">5661 9662 16,'0'0'15,"0"0"-1,0 0 0,9-5-1,-9 5 1,0 0-2,0 0-1,-6 13-1,3-4-1,3-9-1,-14 21-2,3-10-2,0 6 0,-2-2-1,-2 5-1,-3-2 0,-1 2-1,0-1 1,0 0-1,0-1 0,2-1 0,1 0-1,4-4 1,1 0-1,2-3 1,3-1-1,6-9 0,-7 12-1,7-12-1,0 0-1,0 0-4,0 0-3,-9 0-5,9 0-5,0 0-7,-7-20-3,7 20 0</inkml:trace>
  <inkml:trace contextRef="#ctx0" brushRef="#br0" timeOffset="9071.5188">5365 9668 23,'0'0'27,"0"0"-3,11 0-2,-11 0-4,15 6-3,-1 4-3,-1-2-2,6 9-2,-1-3-2,5 6 0,-4-1-2,5 3-1,-1 0-1,-1 0 1,-1-4-2,1 1 0,-2-2 0,-1-4 0,-1 1-1,-2-4 1,0-2-1,-3-2-1,0 0-1,-4-6-1,-9 0-3,11 0-5,-11 0-8,0 0-14,4-15-2,-4 15 1,-3-17 2</inkml:trace>
  <inkml:trace contextRef="#ctx0" brushRef="#br0" timeOffset="9405.538">5969 9662 31,'11'4'30,"-11"-4"2,0 0-2,-4 11-14,4-11-6,-7 14-5,7-14-2,-8 17-1,5-7-4,3-10-2,-1 18-9,2-8-13,-1-10-6,2 11 1,-2-11 0</inkml:trace>
  <inkml:trace contextRef="#ctx0" brushRef="#br0" timeOffset="9612.5499">5993 9862 23,'-2'22'25,"2"-22"1,-3 15-9,3-15-4,1 16-5,-1-16-5,4 12-7,-4-12-10,0 0-12,9 10 0,-9-10 0</inkml:trace>
  <inkml:trace contextRef="#ctx0" brushRef="#br0" timeOffset="10052.5749">6380 9604 19,'0'0'23,"9"-1"1,-9 1-10,-2 10-2,1 1-3,1 2-1,0 3-2,0 2 0,2 2-2,-1 2 0,1 4 0,0-2-1,0-1-1,2-1-1,-1-1 0,-1-3-1,0-2-1,0-2-2,-1-4-3,0-1-5,-1-9-7,0 0-11,0 0 0,0 0 2</inkml:trace>
  <inkml:trace contextRef="#ctx0" brushRef="#br0" timeOffset="10459.5983">6201 9601 27,'0'0'28,"0"0"3,0 0-10,0 0-3,4-13-3,8 15-3,-3-6-3,10 4 0,-4-4-2,10 5 0,-2-5-1,3 5-1,-1-3-1,2 4-1,-2-2 0,1 3-1,-3-2-1,-2 1 0,-1 1 0,-3-1-1,0 0 1,-3-2-1,-2-1-1,-3 0 1,-9 1-2,14-2-2,-14 2-4,0 0-7,9-8-23,-9 8 1,0 0-1,1 10 2</inkml:trace>
  <inkml:trace contextRef="#ctx0" brushRef="#br0" timeOffset="10915.6244">6700 9886 54,'0'0'34,"0"0"0,0 0-10,10-5-8,-10 5-4,0 0-5,0 0-2,0 0-1,0 0-1,0 9-1,0 0-1,1 5 0,-2 0 1,1 4-2,0 0 2,0 3-2,0 1 2,1-2-2,-1-3 1,1-3-1,-1-2 1,1-2-1,-1-10 1,2 9-1,-2-9 0,0 0-1,0 0-3,0 0-5,7-10-18,-7 10-9,0-13-1,0 13-1</inkml:trace>
  <inkml:trace contextRef="#ctx0" brushRef="#br0" timeOffset="12206.6982">7098 9657 43,'0'0'32,"0"0"-1,-12-2-6,12 2-5,0 0-5,-9-6-4,9 6-3,0 0-4,0 0-2,-8-9-3,8 9-4,0 0-8,10 7-15,-10-7-7,12 11-1,-2 1 1</inkml:trace>
  <inkml:trace contextRef="#ctx0" brushRef="#br0" timeOffset="12446.712">7182 9870 0,'1'13'26,"9"9"2,-9-5 0,2 1-8,4 3-4,-6-1-3,1 0-1,-4-4-4,-3 4-3,-1-5-3,-3 0-4,2-1-5,-7-3-7,1 0-9,3 2-9,-7-9 1,9 7 0</inkml:trace>
  <inkml:trace contextRef="#ctx0" brushRef="#br0" timeOffset="12994.7433">7594 9527 34,'8'-13'29,"-8"13"2,0 0 0,0 0-18,2 20-3,-4-6-3,3 7-2,-2 2-1,2 6-1,-2 0 1,0 3-2,-1 0-1,0 2 0,-1 0 0,1-2 0,-1 1-1,3-2 0,0-3 1,3 0-1,1-4 0,5-3 1,1-4 0,2-1-1,4-7 1,2-3-1,-1-2 1,1-3 0,-1-2-1,-1-2-2,1 0-3,-5-6-5,2 3-8,-5 0-16,-5-10-1,2 6 2,-8-7 0</inkml:trace>
  <inkml:trace contextRef="#ctx0" brushRef="#br0" timeOffset="13269.759">7469 9799 32,'-10'0'32,"10"0"1,0 0 1,12-7-15,3 6-5,-1-5-4,7 7-4,0-4-2,4 3-1,2 0-2,1 1-2,2 1-3,-4-3-5,6 5-12,0 0-14,-7-4 0,3 5 1,-5-6 0</inkml:trace>
  <inkml:trace contextRef="#ctx0" brushRef="#br0" timeOffset="13845.792">7979 9919 41,'1'-10'32,"-1"10"2,4-11-1,-4 11-12,13-11-10,-13 11-5,13-5-3,-13 5 0,18 3-1,-8 0 0,0 2 0,-10-5-1,18 20 0,-12-8 0,-3 1-2,-1 3 1,-3 0-1,-2 1-1,-3 1 0,1-2 0,-6-2 0,1 1-1,-2-2 2,2 0-1,0-3 1,2 1 1,0-2 1,8-9 0,-9 14 1,9-14 0,-2 10 0,2-10 1,0 0 0,11 9 1,-1-6 0,-1-3-1,4 3 0,0-2-1,3 1 0,1-1 0,2 2-1,1-1 0,2 0 0,0 1-1,-4-2-1,3 3-3,-8-7-6,4 4-20,-8-1-7,-9 0 0,0 0-1</inkml:trace>
  <inkml:trace contextRef="#ctx0" brushRef="#br0" timeOffset="14612.8358">8475 9643 53,'0'0'36,"-9"-8"-1,9 8 1,0 0-20,-11-6-6,11 6-3,0 0-3,0 0-3,-6 13-2,6-13-5,6 17-6,-6-17-11,1 18-13,9-4 1,-5-2-2,4 4 2</inkml:trace>
  <inkml:trace contextRef="#ctx0" brushRef="#br0" timeOffset="14799.8465">8562 9933 42,'2'23'30,"-7"-6"3,3 0-10,-4 4-6,-2-5-7,0 5-4,-2-3-4,-1-2-5,4 2-6,-3-4-13,-3-4-9,10 4-2,-7-12 1</inkml:trace>
  <inkml:trace contextRef="#ctx0" brushRef="#br0" timeOffset="15234.8714">8967 9917 49,'9'15'30,"-9"-15"1,0 0-1,4 13-23,-4-13-3,0 0-2,12 10-3,-12-10-5,13 6-9,-4 3-14,-9-9-2,17 5 2,-17-5-2</inkml:trace>
  <inkml:trace contextRef="#ctx0" brushRef="#br0" timeOffset="15467.8848">9191 9944 47,'0'0'34,"5"9"0,-5-9-1,0 0-16,14 8-7,-14-8-6,14 6-5,-3-3-6,-11-3-6,21 0-11,-5 3-9,-5-8-1,6 6 1</inkml:trace>
  <inkml:trace contextRef="#ctx0" brushRef="#br0" timeOffset="15680.8968">9484 9970 33,'0'0'32,"0"0"0,0 0-1,9 5-12,-9-5-7,0 0-6,11 5-5,-11-5-4,0 0-8,14-4-21,-5 8 1,-9-4-2,10-5 2</inkml:trace>
  <inkml:trace contextRef="#ctx0" brushRef="#br0" timeOffset="16141.9233">9848 9655 59,'-10'-1'33,"10"1"-2,0 0-7,-10 3-13,10-3-7,0 0-8,4 12-8,-4-12-12,11 15-7,-11-15-1,10 16 0</inkml:trace>
  <inkml:trace contextRef="#ctx0" brushRef="#br0" timeOffset="16377.9368">9955 9921 45,'7'25'32,"-8"-4"2,1 4-9,0 2-7,-6-5-5,4 6-3,-6-7-4,2 1-2,-2 0-4,-1-8-5,4 2-15,2-3-14,-8-10-1,11-3 0,-13 1 0</inkml:trace>
  <inkml:trace contextRef="#ctx0" brushRef="#br0" timeOffset="17070.9764">10385 9535 47,'0'0'31,"10"3"2,-10-3-1,-4 16-19,6 2-6,-1 1-2,2 8 0,-2 1-2,3 1 0,0-1-2,0 3 1,-3 0-1,1 1 0,-1-1 0,0 0 0,0-4 0,0 2-1,1-4 1,2-2-1,3-3 1,4-2-2,1-4 2,3-4-1,1-2 0,3-3 0,0-2 0,0-2-1,0-2-2,-6-4-2,4 2-9,-7 0-20,-4-6 0,-6 9-1,5-17 1</inkml:trace>
  <inkml:trace contextRef="#ctx0" brushRef="#br0" timeOffset="17332.9914">10264 9797 25,'-12'0'30,"12"0"1,0 0 0,13-2-12,0 4-9,3-3-3,5 2-2,1-2-2,4 2-2,4 0-5,0-2-6,2 1-11,4 2-11,-8-5 0,5 6 0</inkml:trace>
  <inkml:trace contextRef="#ctx0" brushRef="#br0" timeOffset="17860.0216">10864 9831 17,'0'0'26,"-3"23"1,3-23 1,-5 24-14,6-5-4,1 1-3,2 2-1,-2-1-1,5 2-2,-4-1 2,3-2-2,-2-5 0,3 0-1,-7-15 0,13 16 0,-13-16 0,15 0 0,-15 0-1,19-12 0,-10 3 0,2-2 0,-1-3 2,1-1-1,0 0 0,-1 2 0,-1-2 0,0 4 0,-1 2 0,-8 9-1,12-8 1,-12 8-1,11 8 0,-5 1 0,-1 0 0,1 5-1,0-1 1,0 2-1,-1-1 1,1 1-1,-2-1 0,-1 1 0,0 0-2,-2-4-1,4 4-5,-5-15-11,-3 10-16,3-10 1,0 0-2,12 3 2</inkml:trace>
  <inkml:trace contextRef="#ctx0" brushRef="#br0" timeOffset="18983.0858">11304 9456 17,'12'-2'29,"-12"2"1,19-9 2,-10 6-12,1-1-5,3 6-5,-13-2-3,20 7-2,-10 1 0,1 2-1,-2 1-2,2 5 1,-4 0-2,0 1 1,-1 3 0,0-1-1,-3 1 0,1 0 0,-3-2 0,0 1-1,1-3 0,0 3 1,-1-2-1,0-1 1,0-1-1,0 2 0,1-3 0,1 2 0,0-2 1,3-2-1,1-1 1,3 1-1,2-4 1,1-1 0,2-1 0,2-2-1,1-1 1,0 1-1,-1-3 1,-2-1-1,-1-1 1,-3 2-1,-11-1 1,13 0 0,-13 0 0,0 0 0,0 0-1,0 0 1,-11 8-1,11-8 0,-12 12 0,12-12 0,-11 23 1,6-7-1,1 2 1,1 2-1,1 1 0,1 2 0,2 1 1,-1 1-1,1-2-1,1 1 2,1 1-1,1 0 0,-2-1 0,0-2 0,-1-1 0,-2-3 0,-2-3 0,-2-3 0,5-12 0,-20 13 0,8-8 0,-1-3 0,0 0-2,-1-3-3,14 1-6,-21 6-26,21-6 1,0 0-1,-3-18 0</inkml:trace>
  <inkml:trace contextRef="#ctx0" brushRef="#br0" timeOffset="20313.1619">12124 9647 24,'-9'8'32,"9"-8"3,0 0-1,-13 7-12,13-7-4,0 0-6,-9 11-4,9-11-3,0 0-2,0 0-2,-5 9-3,5-9-2,0 0-5,9 8-9,-9-8-16,0 0-1,16 12-1,-16-12 2</inkml:trace>
  <inkml:trace contextRef="#ctx0" brushRef="#br0" timeOffset="20548.1753">12171 9929 34,'-7'16'30,"8"4"2,-7-4-8,5-5-7,3 3-5,-2-14-3,6 16-4,-6-16-1,0 0-4,13 8-5,-13-8-7,0 0-19,17-7-1,-17 7-1,9-8 1</inkml:trace>
  <inkml:trace contextRef="#ctx0" brushRef="#br0" timeOffset="21087.2062">12756 9676 7,'12'-2'26,"-12"2"1,0 0 3,0 0-12,0 0-6,6 9-1,-6-9-2,1 15-2,-3-6-1,4 5-1,-5 1-1,4 4 0,-4 1-2,1 4 2,-2 0-2,3-1 0,-2 3 0,1 0 0,1-2-1,0 0 0,0-4 0,2-1-1,-2-3 0,1 0 0,0-4-2,0-12-1,0 16-3,0-16-6,0 0-13,0 0-8,0 0-2,0 0 2</inkml:trace>
  <inkml:trace contextRef="#ctx0" brushRef="#br0" timeOffset="21635.2375">12537 9575 25,'0'0'28,"0"0"1,0 0-7,9 2-3,-9-2-3,19 2-2,-9-4-2,8 5-2,-2-4-2,6 5-2,-3-4-1,4 3-1,-1-1-1,2 2 0,1-2-1,4 1-1,2-2 1,2 1-1,-1-2-1,5 1 1,-3-1 0,0 0-1,0-2 1,-4 3-1,-6 2 0,-5-3 0,-3 2 0,-5 0 0,-1 1-1,-10-3-1,0 0-2,0 0-3,11 7-11,-11-7-20,0 0 1,0 0-2,0 0 3</inkml:trace>
  <inkml:trace contextRef="#ctx0" brushRef="#br0" timeOffset="56820.25">1734 9066 14,'12'3'18,"-12"-3"3,0 0-3,7-9 1,-7 9-4,10-4-2,-10 4-2,16-3-1,-7 1-3,3 1-1,4-3-3,3 3-1,-1-2 0,4 1 0,2-1-1,1 1 0,2-1 1,1 2-2,1-1 2,0 2-1,3-2 1,1 2-1,2-2 0,3 1 0,0-2 0,2 1 0,-1-2 0,4 1 0,-2 2-1,1-1 0,-1 2 0,-1 0 0,-1 1-1,0 2 1,0 1 0,-1-1 0,-1 0 0,2 1 0,1 0 1,0 0-1,0-2 0,2 0 1,-1 0-1,0 0 0,1 0 1,0-1-1,-3 1-1,3 1 1,-3 0 0,1 0 0,-1 0-1,1 1 1,0-2-1,0 2 1,1 1 0,1-3 1,3 1-2,-1 0 1,1 0 0,0 0 1,2-1-1,0-1 0,-1 0-1,-1 1 1,1 1 0,0-2 0,1-1 0,2 2 0,2 0 0,0-1 0,3 2 0,1-2 0,0 1 0,2 0 0,0 1 0,0-2 0,0 1 0,1 0-1,2 0 1,3 0 0,3-1 0,0-1 0,0-1 0,4 2 0,-2-2 0,2 0 1,1 0-2,-1 0 1,2 0 0,0 1 0,3-1 0,-3 1 0,3-1 0,-1-1 0,-1 2 1,1-2-1,-4 1 0,1 1 0,2 0-1,0 0 1,-2 1 1,0 0-2,1 1 2,0 0-1,1 0 0,-3-1 0,1 1 0,1-1 0,0 0 0,1 1 0,1-1 0,-2 0 1,0-1-1,1 0 0,-1 1 0,2-1 0,0 0 0,0 0 0,0 0 0,-3 1 0,4 0 1,-3 0-1,0 1 0,0-1 0,-2 0 0,1 3 0,1-1 0,2-2 1,-2 1-1,3 0 0,-2 0 1,0 0-1,1 1 0,-1-2 1,2 0-1,0 1 0,-1-1 0,0-1 1,1 0-1,2 1 0,-2-1 0,3 0 0,1 0 0,1-1 0,1 0 0,2 1 0,0 0 1,2-1-1,0 0 0,0 1 0,0-1 0,1 1 1,-1 0-1,2-1 0,-2-1 0,0 2 1,0-1-1,0 0 0,-2 1 0,1 0 0,-3 0 0,-2 2 1,3-1-1,-3-1 0,0 1 0,-2 1 0,-2 0 0,-2 0 0,-1-1 0,0-1 0,-3 1 1,-1 0-1,-3 0 0,-1-1 0,-1-2 0,0 1 0,-1 0 0,0-1 0,-1 0 0,-1-1 0,-1 0 0,0 0 1,-2 0-1,-1 0 0,-3 0 0,-4-2 0,-1 2 0,-3 0 0,1 0 0,-3-1 0,-1 1 0,0 0 0,-1 0 0,-1 0 0,3 0 0,-3 0 0,-2 1 0,2 1 0,-1 1 0,-2-1 0,-1 1 0,-2 0 0,-1-1 0,-1 1-1,-2 0 2,-3-1-1,-3-1 0,-3 2 0,0-1 0,-3 0 0,-2 0 0,-4 0 0,-1-1 0,0 2 0,-11 0 0,12-1 0,-12 1 0,0 0 0,9 0 0,-9 0 0,0 0 0,0 0 1,11-1-1,-11 1 0,0 0 0,0 0 0,0 0-1,0 0 1,0 0-1,0 0-2,0 0-3,0 0-7,0 0-15,0 0-7,0 0 0,0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1:14.6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5911 3616 11,'0'0'13,"0"0"-1,0 0 0,0 0-1,0 0 1,0 0-1,13-8 1,-13 8-3,14-12-1,-14 12-1,23-17-1,-12 3-1,6 2-1,0-6-1,3 1 0,1-6 0,4 1 0,-2-2 0,4 1-1,1-3 0,1-2 0,-3 2-1,3 0 1,-3 0-1,2 0 0,-5 0-1,1 0 1,-4-2 0,2 6-1,-4-2 1,2-1 0,-3 2 0,1 3-1,-2-4 1,2 4-1,1 3 1,-1-6 0,2-1-1,-2 4 0,2 1 0,-1-2 1,-2 1-1,1 0 0,-4 0-1,1 5 1,-1 1 1,0-3-1,-2-2 0,2 6 0,-14 13 0,24-26 0,-13 12 0,0-2 0,-11 16 0,20-21 2,-20 21-2,17-20 0,-17 20 0,13-20 0,-13 20 1,16-15-1,-16 15 0,15-20 0,-15 20 0,17-22 0,-17 22 0,18-26 0,-18 26 0,19-24 0,-19 24 0,15-22 0,-15 22 0,14-18 0,-14 18 0,0 0-1,15-17 1,-15 17-2,0 0 1,8-14-2,-8 14-1,0 0-3,0 0-10,17 0-14,-17 0-2,0 0 2,0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34:49.92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3694 5383 2,'55'0'14,"-2"-8"-2,9 6-1,0-3-1,9 3 0,1-3-2,-1 4-1,1 1-1,0 1 1,0 0-2,-3 2 0,-1 1 0,-5-1 0,0 5-1,2-4 1,2-1-1,-1 0 0,1 1-1,5-3 1,0 1-1,1 0 0,4 0-1,-1-2 1,4 2-1,1-2 0,1 1-1,2-1 1,2 1-1,2-2 1,0 1-1,1 0 1,2 1-1,-1-2 1,4 2-1,-2 1 0,2-1 0,0 2 0,3-2 0,-3 0-1,-1 1 1,3 0 0,-3-1 0,1 0-1,0 0 1,1-1-1,-2 1 1,-2-1 1,3-2-1,-5-1-1,2 1 0,-3-3 1,1 0 0,-3-1-1,-1 0 1,-3-1-1,-5 0 1,0 0-1,-6 0 1,-5-1-1,-5 3 0,-8-2 0,-6-1 0,-3 4-1,-5-2-1,-7 4 0,-6-4-4,-1 8-5,-9-6-13,-16 4-9,18 5-1,-18-5 2</inkml:trace>
  <inkml:trace contextRef="#ctx0" brushRef="#br0" timeOffset="1799.1029">4596 5919 7,'0'0'11,"0"0"1,0 0 0,0 0 0,0 0 0,0 0 0,0 0 0,-10 9-2,10-9 0,-4 19-1,3-4-2,-3 4 0,2 4-2,-2 0-1,2 6 0,-1-1 0,1 3-1,-1-3-2,1 0 1,0-2-1,1-1 0,0-1 0,0-6 0,0-1-1,1-3 1,-1-1-1,1-4 1,0-9-2,-1 12 1,1-12-2,0 0-2,0 0-4,0 0-5,5-12-6,-5 12-10,4-25-3,3 11 2</inkml:trace>
  <inkml:trace contextRef="#ctx0" brushRef="#br0" timeOffset="2358.1349">4515 5894 27,'0'0'27,"-4"-9"-8,4 9 1,0 0-5,6-9-3,-6 9-3,10-7-3,-10 7-1,17-5-1,-6 3-2,5 0 0,1 0-1,6 1 1,0 0-1,3 1 1,1-1-1,1 1 0,1 0 0,0 2-1,-2 1 1,-4-2-1,-3 1 1,-3 2-1,-3-1 1,-3 1-1,-11-4 1,12 4-1,-12-4 1,0 0 1,0 0-1,0 0 0,0 0 0,0 0 0,0 0 1,0 0-1,-2 11-1,2-11 0,-5 11 0,3 1 0,-1 4 0,0 2 0,0 2 1,-1 1-1,1 0 0,0 0 0,1-1 0,-1-3-2,2-5-4,-2-3-3,6 1-7,-3-10-9,0 0-9,12 10 2,-12-10 0</inkml:trace>
  <inkml:trace contextRef="#ctx0" brushRef="#br0" timeOffset="2860.1636">5332 5919 21,'0'0'24,"0"0"1,0 0-13,-3 18 1,2-3-3,-3 2-2,2 6-1,-1 3 0,0 4-1,-1-1-1,3 6-2,-2-3 0,1 1-1,-1 2 0,1-2 0,-1-2-1,1-2 0,-1-3-1,1-4 1,0-3-1,-1-6 0,3-1-2,0-12-1,0 0-4,0 0-4,0 0-6,0 0-5,2-24-8,-2 24 0,2-27 1</inkml:trace>
  <inkml:trace contextRef="#ctx0" brushRef="#br0" timeOffset="3167.1811">5278 6237 16,'17'-3'27,"-17"3"-5,16-5-1,-3 6-3,3-2-3,4 1-4,1-1-2,2 2-3,2-2-1,1 2-1,-1-1-2,-1-1 0,-5-1-1,-1 3 0,-5-2 1,-1 1-1,-12 0 0,11-1 0,-11 1 0,0 0 0,0 0-1,0 0-1,0 0-5,0 0-10,0 0-16,0 0-1,-7-9 0,7 9 1</inkml:trace>
  <inkml:trace contextRef="#ctx0" brushRef="#br0" timeOffset="4277.2446">6223 5958 6,'0'0'23,"0"0"-2,0 0-5,-16-12 0,16 12-2,-16-8-4,4 1-1,3 7-2,-5-3-1,2 3-1,-2 0-1,1 2-1,-2 3 0,4-1-1,-4 3 0,3-1 0,0 3 0,4 4-1,0-1 1,4 3-1,2-2 1,3 4-1,2-3 0,3 7 0,1-4 0,1 1 0,2 2 0,-2-1-1,0 2 1,0-1 0,-4-1-1,-2-3 1,-3-3 0,-2-1-1,-3-1 1,6-11 1,-17 10-2,7-8 1,-1-3-1,2 0 0,0 0 0,9 1 0,-13-9 0,13 9-1,0 0 1,-2-14 0,2 14-2,9-4 2,-9 4 0,17 1 0,-6 3 0,0 3 0,0 1 0,1 3 0,0 2 0,-2 2 2,-2 2-2,0 0 0,-6 1 0,1 1 0,-4 1 0,-3-2 0,-1-1 0,-2 0 0,1-3 0,0 0 1,1-2-1,1-3 0,4-9 0,1 15-1,-1-15 1,9 10 1,-9-10-1,20 3 0,-8-2 0,2-1-1,3 2-4,-4-7-7,6 0-15,1 2-6,-5-5 0,6 4 0</inkml:trace>
  <inkml:trace contextRef="#ctx0" brushRef="#br0" timeOffset="4958.2836">6477 6205 5,'16'11'26,"-16"-11"-1,21-2 2,-7 1-13,-3-5-2,6 5-1,-4-4-3,5 2-1,-5-5-1,2 5 0,-3-5-2,0 3 0,-1-2 0,-1 1-2,-4-3 1,-6 9-2,11-14 1,-11 14-1,3-15 1,-3 15-1,-5-16 0,5 16-1,-14-15 0,14 15 1,-20-15-1,8 10 0,-1 3 0,-2 0 0,1 2 0,-4 4 0,3 2 0,-3 3 0,-1 5 0,1 0-1,0 4 1,2 3 0,1 1 0,4 1 0,0 1 0,5-1 1,4-1 0,3 0 0,2-2 0,6-3 1,3-2 0,5-2 0,0 0 1,4-3-1,0-4 0,1 0-1,1-2 0,0-1 0,-4-2-2,-2-6-2,2 4-4,-8-7-12,-2-2-16,4 3 0,-7-7-1,3 2 1</inkml:trace>
  <inkml:trace contextRef="#ctx0" brushRef="#br0" timeOffset="5780.3306">6940 5922 25,'7'-10'31,"-5"-5"2,7 5-1,-9 10-13,7-16-8,2 12-1,-9 4-4,16-5-1,-16 5-2,18 5 0,-7 1-1,-1 2 0,-1 0 0,1 4-1,-3 1 0,-1-1 1,-2 4 0,-2-1-2,-1 1 2,-2 0-2,-1-1 1,-1 0-1,-2-1 1,-1 2-1,-2 0 1,0-3-1,-1 3 0,0-1 1,-1 1-1,2 0 1,2 1-1,2-4 1,4 0-1,3 0 1,3-3-1,4-1 1,3-2 0,2-3-1,2-2 1,0 0-1,3-2 1,-2-3 0,-2-1-1,-1 1 0,-5-2 1,-10 5 0,13-11 0,-13 11-1,-4-9 0,4 9 0,-12-1 1,12 1-1,-15 6-1,8 3 1,1 3-1,3 5 1,2 5 0,1 1 0,1 3 0,1 3 0,1 0 0,0-2 0,3 0 0,-3-1 0,2-5 0,-3 0 0,-2-5 0,-2-3 0,-3-3 1,5-10-1,-19 12 0,7-10 0,-4-2 1,0-4-1,0-1 0,0 1 0,2-1-1,1-2 0,4 2-3,9 5-2,0 0-3,-11-13-7,11 13-13,17-1-8,-6-3 0,6 4 1</inkml:trace>
  <inkml:trace contextRef="#ctx0" brushRef="#br0" timeOffset="6128.3505">7486 6079 45,'0'0'33,"0"0"0,0 0 2,0 0-21,-9 3-4,9-3-4,-15 13-1,15-13-2,-10 13-2,10-13-2,0 14-3,0-14-10,0 0-21,12 9 1,-12-9-2,18 8 1</inkml:trace>
  <inkml:trace contextRef="#ctx0" brushRef="#br0" timeOffset="6355.3635">7516 6387 37,'1'18'31,"-1"-18"1,-1 17-1,1-17-17,2 12-6,-2-12-5,10 5-7,-10-5-11,0 0-16,16-1-1,-16 1 0,11-8 1</inkml:trace>
  <inkml:trace contextRef="#ctx0" brushRef="#br0" timeOffset="6803.3891">8070 6031 27,'0'0'31,"2"15"2,-2-15 0,-7 19-15,9-3-4,-7-2-3,7 6-3,-3 0-4,3 2 0,0 0-1,2 0-1,1-1-1,1-2 1,-1 3-2,1-4 1,-3 0-2,0-2-1,-1-2-2,-2-3-2,1 3-6,-1-14-9,-9 7-14,9-7-1,0 0 2,0 0 1</inkml:trace>
  <inkml:trace contextRef="#ctx0" brushRef="#br0" timeOffset="7189.4112">7728 5991 16,'0'0'31,"7"-15"1,8 9 2,6 2-13,1-7-3,12 9-3,-1-6-4,15 5-3,-1-4-1,9 5-1,-2-1-2,1 2 0,-3-1-1,-1 2-1,-9-1-1,-6 3 0,-9 0 0,-7-1-1,-7 0-1,-13-1-1,10 5-2,-10-5-2,0 0-8,-13 9-25,13-9 1,-13 0-1,3-3 3</inkml:trace>
  <inkml:trace contextRef="#ctx0" brushRef="#br0" timeOffset="8693.4972">8075 5982 6,'0'0'12,"0"0"-2,0 0 0,0 0-2,0 0 1,0 0-2,0 0 1,-9-9-1,9 9-1,0 0 2,0 0-1,0 0-1,0 0 0,0 0 0,0 0 0,-3 10-1,3-10-1,4 22-1,-3-7 0,4 6 0,-3 3-1,2 5-2,-1 3-6,0 3-15,-5-5-8,8 5-1,-7-11 1</inkml:trace>
  <inkml:trace contextRef="#ctx0" brushRef="#br0" timeOffset="21788.2462">16663 5260 21,'14'-5'18,"-2"1"3,12 2-3,3-4 0,6 0-4,8 3-2,6-2-2,9 3-2,1-4-2,7 4-2,2-1 0,7 3 0,3 0-1,4 0-1,-2-1 0,2 3 0,0 1 1,2 1-2,-5 1 1,-1-1-1,-2 1 0,0 2-1,0-1 1,-1 1 0,1-3 0,-2 2 0,0-2 0,3 0 0,-5 0 0,1-2 0,1 0 0,-1 0-1,-3 1 1,-1-2 0,2-1-1,-3 1 1,0 2-1,-2-1 1,-2 2 0,0-2 0,1 2 0,0 0-1,-3 1 1,-2 0 0,-2-2 0,-2-1-2,0 0 2,-5 0-2,-5 0 2,-2-4-1,-3 3 0,-5 0-1,-2-1 1,-6 0 0,-3 0-1,-5-1 0,-1 2-4,-8-3-5,1-2-19,-10 4-6,9-12-1,-9 12 1</inkml:trace>
  <inkml:trace contextRef="#ctx0" brushRef="#br0" timeOffset="22978.3141">16812 5952 11,'0'0'25,"-9"-10"3,9 10-11,-6-13 0,6 13-3,0 0-1,0 0-4,0 0-1,-6 15-1,9 2-2,-3 3 0,3 10-1,-2 3 1,3 5 0,-2 1-2,2 4 0,-2-1-1,1-1 1,-2-3-2,2-4 0,-3-7-1,2-3 1,-2-6-1,0-5 0,0-13-1,0 11-2,0-11-1,0 0-2,0 0-7,-1-12-7,1-1-14,4 3-1,-5-8 2,6 2 1</inkml:trace>
  <inkml:trace contextRef="#ctx0" brushRef="#br0" timeOffset="23432.3402">16759 5966 20,'9'-17'29,"3"14"1,0-4-9,1-3-2,6 5-3,-3-4-3,7 4-4,-3-4-2,4 5-1,-1-1-2,1 3-1,-1 0-1,-2-1 0,2 0-1,0 2-1,-4 1 1,-2 0 0,-2-1-1,-2 2 0,-3 0 1,0 3-1,-10-4 0,8 12 1,-8-12-1,3 20 0,-2-5 1,0 3 0,-1 0 0,0 0-1,0 0 1,1-1-1,0 1 1,0-5-2,0-2 0,-1-11-3,1 15-3,-1-15-7,0 0-12,3 11-8,-3-11-2,0 0 2</inkml:trace>
  <inkml:trace contextRef="#ctx0" brushRef="#br0" timeOffset="24086.3777">17553 5904 8,'0'0'26,"0"0"2,1-11-5,-1 11-6,0 0 0,0 0-4,0 0-2,0 0-3,-1 9-2,-1 1-1,2 6-1,-2 3 1,2 4-2,-1 2 0,1 7-1,-1 1 0,2 4 0,-1 0-1,1 0 0,0 1 0,1 1-1,0-3 1,-2-3 0,3-4-1,-2-5 0,0-5 0,0-3-1,0-4 0,-1-12-2,1 12-3,-1-12-6,0 0-7,0 0-14,0 0-2,3-16 2,-5 2 0</inkml:trace>
  <inkml:trace contextRef="#ctx0" brushRef="#br0" timeOffset="24408.3961">17517 6261 1,'0'0'29,"13"-1"2,-13 1 1,18-10-9,2 9-4,-4-7-1,11 6-5,-2-4-2,6 4-4,-4-5-2,2 4-1,-4 0-2,0 0 0,-5 0-1,-1 1-1,-8 0 1,-11 2-1,14-1 0,-14 1-1,0 0-1,0 0-3,0 0-4,0 0-12,-10-3-15,10 3 0,-10-3 0,10 3 1</inkml:trace>
  <inkml:trace contextRef="#ctx0" brushRef="#br0" timeOffset="25437.4549">18437 5881 24,'-7'-11'26,"7"11"-4,-8-9-2,8 9-5,-13-7-1,2 3-4,2 4-3,-5-2-1,3 4-1,-5-1-1,2 6-1,-4 0-1,3 3 0,-1-1-1,4 3 0,1 5 1,4-2-1,3 2 1,4 0-1,4-1 2,2 3-2,4-2 1,1 0-1,0-4 0,1 4 0,-2-3 0,-1 0-1,-3 0 1,-1-1-1,-4 1 1,-3-2-1,-3 3-1,-4-5 1,-1 0-1,-4 0-1,0-2 1,-1-1-1,0 0 1,0-3-1,3-1 0,1 0 1,11-3 0,-13 4 0,13-4 1,0 0-1,0 0 1,15 6 0,-6-3 0,4-1 0,0 2 1,-1 3-1,1-4 0,-3 6 0,-10-9 1,15 14-1,-12-3 0,-2 1 1,-2 1 0,1-1 1,-2 3-1,-1-1 0,0 0 0,1 1 1,1-3-1,5 0 0,-1-3-1,0 1 1,-3-10-1,14 16 0,-3-10-2,-2-5-4,6 1-10,1 2-18,-4-11 2,8 1-3,-7-10 2</inkml:trace>
  <inkml:trace contextRef="#ctx0" brushRef="#br0" timeOffset="26279.5031">18619 5865 11,'0'0'29,"0"0"2,14-11 1,-14 11-14,13-12-2,-13 12-1,12-9-5,-1 8-2,-11 1-4,14 0 0,-14 0-2,11 11 0,-11-11-1,7 15-1,-4-5 0,-2 3 1,-1-1-1,0 0 1,-3 2 0,2 2-1,-3 1 1,-2 0-1,0 0 1,-2 2-1,0-1 1,-1 1-1,4-3 0,-1-2 1,3-1-1,4 0 1,3-2-1,-4-11 1,16 14-1,-4-9 1,1-4-1,3 0 1,-2-1 0,1-3-1,-5 0 1,-10 3-1,16-8 0,-16 8 0,0 0 0,0 0 0,0 0 0,-16 7-1,16-7 1,-15 17 0,7-2 0,2 0-1,1 4 1,2 1 0,4 3-1,4-2 1,0 1 0,2 1-1,0 1 1,0-1-1,-2-1 1,-3-1-1,-1-1 1,-7 2-1,-1-3 0,-2-3 1,-2-2-1,-3-1 1,1-2-1,0-2 1,0 0 0,3-4-1,10-5 0,-16 6-1,16-6-1,0 0-3,0 0-10,0 0-18,0 0 0,9-10-1,-1-4 3</inkml:trace>
  <inkml:trace contextRef="#ctx0" brushRef="#br0" timeOffset="26647.5241">19048 6069 49,'0'0'31,"-6"12"3,6-12-3,-13 3-22,13-3-3,-1 10-1,1-10-3,3 9-5,-3-9-9,0 0-20,14 9 0,-14-9-2,0 0 2</inkml:trace>
  <inkml:trace contextRef="#ctx0" brushRef="#br0" timeOffset="26860.5363">19060 6340 53,'-2'18'34,"-4"-7"0,6 3-1,2-3-21,-2-11-5,4 11-12,-4-11-17,12 6-11,-12-6-2,9-5 1</inkml:trace>
  <inkml:trace contextRef="#ctx0" brushRef="#br0" timeOffset="29586.6923">19302 6066 29,'-5'-16'27,"5"16"-5,0 0-3,-7-11-2,7 11-4,0 0-4,4 14-1,0-1-4,4 5 0,0 4-2,4 4 1,-1 2-2,2 1 0,-1-2 1,-1-2-2,0-2 1,-1-4 0,-1-5-1,-2-3 1,-7-11-1,12 10 1,-12-10-1,11-5 0,-11 5 1,13-18-1,-5 6 0,1-6 1,1-3-1,1-1 0,-1-3 0,4-2 1,-4 1-1,2 0 0,-3 1 2,0 4-2,0 0 0,-1 1 1,-1 5-2,-3 1 2,1 3-4,-1-1 2,1 3-4,-3-4-5,-2 13-9,0 0-13,0 0-1,15-1 1,-15 1 1</inkml:trace>
  <inkml:trace contextRef="#ctx0" brushRef="#br0" timeOffset="45063.5775">19869 6066 7,'0'0'12,"0"0"-1,-12-3-1,12 3-1,0 0-2,-9 5 0,9-5-1,-10 6-1,10-6 1,-17 12-1,17-12-1,-17 15 0,9-6-1,-1 1 1,0-1-1,2 3 0,0 0 0,2 0 0,-1 0 0,2 3 0,-2-2 0,2 0-1,1 2 1,0-1-1,1 0 1,0 0-1,2 0 0,-1-3 0,3 4 0,0-2 0,5-1 0,-4-1 1,6-1-1,-9-10 0,16 16 1,-16-16-1,20 8 1,-10-7-1,3 0 0,0-3 0,2-1-1,0-2 0,2-1 0,1-3 0,-1 0 1,0 0-2,1-2 1,-3-2-1,0 4 1,-5-3-1,2 2 0,-5-2 1,1 0-1,-3 0 0,0-2 0,-3 3 1,1-3-1,-2-2 0,-1 2 0,-4-2 0,0 3 1,0-1-1,-6 1 0,2 1 0,-5 3-1,1 2 1,-4 1 1,2 2-2,-4 1 1,1 2 1,0 2-2,1 2 1,0-1 0,2 1 0,1 2 0,1 2-1,1 0 0,2 3-1,0-3-2,4 3-1,5-10-4,-10 18-6,10-18-12,-6 9-6,6-9 1,0 0 1</inkml:trace>
  <inkml:trace contextRef="#ctx0" brushRef="#br0" timeOffset="45597.608">20291 5998 13,'0'0'25,"0"0"3,0 0-8,0 0-4,-9 8-1,9-8-2,-5 9-4,5-9-1,-6 16-2,1-6-1,2 8 0,-1-3-2,1 4 1,0 1-2,1 3 1,-1 1-1,2-2 0,-1-2-1,1 3 0,0-7 0,1 1 0,0-4 0,1-2 0,-1-11 0,2 11-1,-2-11 0,0 0-2,0 0-1,9 1-4,-9-1-7,0 0-8,8-16-12,-8 16-1,8-20 2,-2 9 0</inkml:trace>
  <inkml:trace contextRef="#ctx0" brushRef="#br0" timeOffset="45851.6225">20305 5824 36,'-10'0'29,"10"0"1,0 0-8,-9 3-12,9-3-1,0 0-4,0 0-2,0 0-5,0 0-5,0 0-12,6 16-10,-6-16-1,0 0 0</inkml:trace>
  <inkml:trace contextRef="#ctx0" brushRef="#br0" timeOffset="46927.6841">20776 5727 2,'0'0'25,"0"0"2,0 0-3,0 0-5,0 0-1,0 0-3,-8 18-4,0-8-2,4 9-2,-4 0 0,3 6-1,-3-3-1,2 9-2,1-2 1,2 4-1,0-2 0,2 2-1,-1-1-1,3 1 0,-2 1 1,0-4-1,-2 1-1,2-2 0,-2-1 1,2-2-1,0-2 0,0-4 0,1-4 0,2-3 0,-1-4 0,-1-9 0,0 0 0,0 0-2,0 0 1,0 0-2,7-9-1,-7-4-2,0 13-2,0-23-2,4 10-1,-8-4-1,6 5 1,-6-5 1,3 3 0,-4 2 3,1 1 1,-2 1 3,-2 1 3,8 9 1,-15-17 1,5 10 2,0 2 1,0 0 0,-3-1 1,3 5 1,-4-3 0,4 5 0,-4-1 0,2 4-1,-3-3-1,4 5 0,-3-2 0,4 3-1,-3-2 1,5 6-2,-1-2 0,3 2 0,-1 1-1,5 0 1,0 0-1,4 2 0,0-2 0,3 2 0,-5-14 0,17 19 0,-6-11 0,4-1-1,0-2 1,3-1 0,2-3-1,1 1 0,-1-1 0,2-3 0,-2 0-1,-2 1-1,0-1-1,-5-1-4,2 6-10,-4-2-22,-11-1 1,11-2-2,-11 2 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45:04.7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4178 9341 20,'0'0'24,"20"-7"-6,-9 3-3,3 2-2,2 0-2,-1-1-2,4 2-2,-3-2-1,7 3 0,-3-1 0,3 1-1,3-1-1,1 1-1,1-2 0,4 3 0,-1-2-1,3-1 0,0 1-2,3 3 2,-3-2-1,7 1 0,-2 0 0,2 1 0,2-1 0,0 3 0,2-3 0,-2 1 0,1-2 0,1 2-1,0-2 2,2 0-1,-1-1-1,2 1 1,1-3-1,2 2 1,5 0-1,1-2 1,-1 2-1,-1 1 0,1 0 0,0 0 1,1 1-1,-2 1 0,-2 0 0,1 1 0,1 0 0,2 0 0,2-1 0,3 2 0,-1-1 0,1 0 0,3 1 0,0-2 1,1 1-1,1 0 1,2-2-1,1 0 1,3 0-1,3 0 1,-2-1-1,4 1 1,1-1-1,1 0 1,0 1-1,3-1 0,1 0 1,0 1-1,3 0 0,0-1 1,0 0-1,3 1 1,1 0 0,-1 1 0,0-1-1,1 0 1,1-1 0,0 1 0,3 0 0,0 0-1,1-3 0,0 2 1,2-2-1,2-1 1,1 1-1,1-2 0,2 0 0,2-1 0,-1 1 1,2-2-1,-1 0 0,2 1 1,3-1-1,3-2 0,1 3 0,0-3 1,1 3-2,5-3 2,1 5-1,2-2 0,-1-1 0,1 3 0,1 2 1,4 0-1,-2 0 1,2 1-1,1-3 0,3 2 0,0 2 0,1-2 0,0-3 0,-2 4 0,4-2 1,-1 1-1,0 0 0,-4 0 1,0-1-1,2 1 0,-1-1 0,-3-1 1,-1-1-1,-1 2 0,-1 0 0,0 1 0,-3 0 1,-2 0-1,-2 1 0,1 1 0,-1 2 0,-1-1 1,-2 0-1,-1 1 0,-1-1 0,1 1 0,0 1 0,0 0 0,-3 1 1,-3 0-1,2-2 0,-1 2 0,3-1 1,-1-4-1,-5 2 0,4-1 0,-2-5 0,2 1 1,-2-1-1,0-1 0,-2-1-1,-1 3 1,1-2 1,-2 1-1,1 1 0,0 0 0,-1 1 0,0 1 1,-1 0-1,0 0 0,0-1 0,0 2 0,-1 1 0,-1-1 1,0 0-1,-2 0 0,0 0 0,3 0 0,-1 1 0,-2-2 1,1-1-1,-1 2 0,-2-2 0,1 0 0,0 0 0,-2-2 0,-3 3 0,-2-1 0,-1-1 1,-2 0-1,-2-1-1,-3 1 1,-4 1 1,-2-2-1,-2 1 0,-2-1 0,-5 1 0,-1 2 0,-2 0 0,-4 0 0,-4 0 0,-3 1 0,-4 0 1,-4 0-1,-4 0 0,-7 0 0,-8 1 0,-5 0 0,-7 2 0,-2-1 0,-14-2-3,0 0-6,3 12-28,-13-4 0,-8-5 1,-4 1-2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45:21.45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5653 10241 7,'0'0'20,"0"0"-6,0 0-1,0 0-1,0 0-2,0 0-1,0 0-1,-4 11-1,4-11-1,-1 12 0,2-2-1,-2 3-1,2 1 0,-2 3 0,2 2-1,-1 2 1,1 3-1,-1 1 0,2 1 0,-1-2-1,1 4 1,0 0-1,1 2 1,-1-3-1,1 2-1,-1-2 1,0 2-2,-1 0 2,1-2-1,-2-1-1,1-1 0,-2 0 1,2-4-1,-1-1 1,0-3 0,1-2-1,-1-1 0,2-5 0,-2-9 0,2 12-2,-2-12-1,0 0-3,0 0-6,0 0-18,0 0-3,6-20 2,-2 9 0</inkml:trace>
  <inkml:trace contextRef="#ctx0" brushRef="#br0" timeOffset="988.0565">5660 10233 15,'-11'-8'12,"11"8"0,0 0 0,0 0 1,11-3-1,-11 3 2,14-6-2,-14 6 0,22-10 0,-12 1-2,5 5-1,-4-5-2,5 6-2,0-2-1,3 2-1,-3 1 0,4 2-2,-2-1 2,3 1-2,0 0 0,-1 0 0,-1 0-1,-1 0 1,-1-1-1,-1 1 0,-2 0 0,-2 1 1,-1-1-1,-2 0 1,-9 0-1,13 0 1,-13 0-1,0 0 1,9-4-1,-9 4 1,0 0 0,0 0-1,0 0 1,1-11-1,-1 11 0,0 0 0,0 0 1,0 0-2,0 0 1,0 0 0,0 0-1,0 0 1,0 0 0,0 0 0,-3 10 0,3-10 0,3 19-1,-1-5 2,0-1-1,0 4 0,0 1 0,1 0 0,-1 0 0,1 0 0,1-1 1,-2-4-1,0 1 0,0-3 1,-2-11-1,3 14 0,-3-14 0,0 0 0,1 10 0,-1-10-1,0 0 0,0 0-2,2 11-4,-2-11-7,0 0-20,0 0 0,0 0 0,0 0 0</inkml:trace>
  <inkml:trace contextRef="#ctx0" brushRef="#br0" timeOffset="2098.12">6645 10252 17,'0'0'24,"0"0"-5,0 0-2,2 12-1,-2-12-4,0 20-2,1-4-2,-1 4-2,2 3-1,-1 0-1,2 6-1,-2 2 0,2 1-1,-2 1 1,1 2-1,0-2-1,-1 1 1,0-1-1,1 0 0,-1-3 1,1 1-1,-1-2 0,0-1 0,-1-2-1,0-1 1,0-4 0,-1-2-1,1-3 1,-1-4-1,1-12-1,0 10-2,0-10-6,0 0-11,1-15-12,-1 15 0,5-27 1</inkml:trace>
  <inkml:trace contextRef="#ctx0" brushRef="#br0" timeOffset="3146.18">6714 10618 26,'0'0'21,"0"0"-2,0 0-2,-10-3-1,10 3-3,0 0-2,0 0-1,0 0-2,0 0-1,0 0 0,0 0-2,15 6 1,-15-6-1,18 0 0,-8-1-1,4 3-1,1-6 0,2 1 0,0 1-1,3 2 0,-3-1 0,3-1 0,-3 1-1,1 2 0,-2 0-1,0 3 1,-1-3 0,-2 4-1,0-4 1,-2 4-1,0-3 1,-2 0-1,-9-2 1,15 2 0,-15-2-1,0 0 1,11 2-1,-11-2 0,0 0 0,0 0-2,0 0-1,0 0-3,0 0-8,0 0-23,0 0 0,0 0 0,0 0 1</inkml:trace>
  <inkml:trace contextRef="#ctx0" brushRef="#br0" timeOffset="5871.3358">7857 10494 11,'0'0'23,"0"0"1,0 0-10,0 0 0,0 0-3,0 0-2,-9 6-3,11 5 0,-1 3 0,2 3-2,0 3 1,2 4-1,-1 0-1,2 3 0,1 0-1,0-2-1,0-3 0,1 2 0,1-5-1,-2-4 1,0 0-1,-1-5 0,-6-10 0,11 14 0,-11-14 0,0 0 1,10 7-1,-10-7 0,0 0 0,0 0 0,10-16 0,-6 7 0,2-4 0,0-1 0,2-2 0,0-2 0,3-2 0,-1 0 1,3 1-1,-1 0 1,0-1-1,1 1-1,0 4-4,-2-1-4,2 5-11,2 8-10,-12-8-1,7 12 1</inkml:trace>
  <inkml:trace contextRef="#ctx0" brushRef="#br0" timeOffset="6347.3631">8006 10552 14,'0'0'22,"5"16"1,-5-16-9,4 21-4,1-6 0,3 2-2,2 1 0,0-1-2,4 0-1,-3-1 0,2 1-2,1-3 0,-2-1-2,0 0 1,-2-2-1,1-1-1,-11-10 0,16 16 1,-16-16-1,12 6 1,-12-6 0,10-8 1,-10 8 0,9-22 0,-3 8 1,-1-5 0,2 1 0,0-1 0,1 0-1,-2 2 0,3-2-1,-1 2-3,0 0-3,2 3-9,-1 4-15,-2-7-3,3 6 1,-6-7 0</inkml:trace>
  <inkml:trace contextRef="#ctx0" brushRef="#br0" timeOffset="7008.4009">8358 10233 12,'0'0'25,"1"-10"2,-1 10-2,0 0-9,5 9-3,-1 4-3,-1 5-3,2 8-2,-2 3-1,3 7-1,-2 4 0,1 3-1,-2 0-1,2 3 0,-1-1 0,1-4 0,-1 0 0,1-4-1,2-5 0,-1-1 0,1-7 1,-2-4-1,2-3 0,-4-3 0,2-4 1,-5-10-1,0 0 1,10 2 0,-10-2 0,8-20 0,-5 3 0,4-1 0,-1-6 0,3-1 0,-1-3 0,5-1 2,-3 1-1,2 1 0,1 1 0,0 5 1,-2 3-1,2 5 0,-2 6 0,1 6-1,-3 8 0,1 4 0,-2 6 0,0 3-1,-2 3 1,1 2-1,-1 0 1,1 2-1,-2-4 0,0-2 0,-1-1 0,0-1 1,0-4-1,-2-3-1,1 1 0,-3-13-1,7 15-2,-7-15-4,0 0-10,12 10-17,-12-10 0,10-12 0,-6-2 1</inkml:trace>
  <inkml:trace contextRef="#ctx0" brushRef="#br0" timeOffset="7310.4182">8883 10563 51,'0'0'34,"6"12"-1,-6 0-3,0-12-16,6 26-3,-5-10-3,5 8-3,-3-3-1,2 6-1,-2-4-1,1 3 0,-1-4-1,2-1 0,-2-2-1,-1-5-2,1 1-3,-3-15-3,4 14-9,-4-14-13,0 0-6,0-14 0,-3-3 1</inkml:trace>
  <inkml:trace contextRef="#ctx0" brushRef="#br0" timeOffset="7515.4299">8824 10395 39,'-9'-10'33,"-3"0"3,12 10-4,-21-4-11,10 0-8,11 4-6,0 0-4,0 0-4,0 0-4,0 0-10,17-5-18,-3 8-1,-5-6-1,3 5 1</inkml:trace>
  <inkml:trace contextRef="#ctx0" brushRef="#br0" timeOffset="7897.4517">9063 10145 55,'0'0'36,"5"10"-2,-3 3 1,0 4-20,-2-3-5,5 11-3,-2 1-2,2 7-2,-1 3 0,1 4-1,-2 3 0,2 1-1,-2 2 1,0-1-2,1-4 1,1-2 0,1-1 0,1-6-1,0-4 1,2-5-1,0-4 0,0-6 0,3-1 0,-1-6-2,1-2-2,-2-6-4,6 2-16,0-5-14,-5-3 1,1-2-1,-4-5 0</inkml:trace>
  <inkml:trace contextRef="#ctx0" brushRef="#br0" timeOffset="8477.4849">9354 10644 60,'0'0'34,"19"7"0,-10-4-4,-9-3-18,26-14-3,-10 2-3,6 4-1,-1-5-2,2 3 0,-4-2-1,1 0 0,-2-1-1,-2 4 0,-3-1 1,-4 0-1,-3-1-1,-2 0 1,-2 1 0,-4 0-1,2 10 1,-11-18-1,1 9 0,-3 4 0,-2 1 0,-3 1-1,-1 3 1,2 2 0,-2 2-1,3 4 1,0 4 0,2-1 0,0 5 0,4 2-1,1 6 2,-1 0-1,3 1 0,2 1 1,1 0 0,3 1 0,1-1 0,4-2 1,2-7 0,4 3 0,1-5 0,4-3 0,3-4 0,3-1 0,1-3-1,1-2 1,1-2-1,-1-2-1,-1 1 0,-1-3-3,-1 5-3,-9-6-18,1 3-17,-2-1 2,-10 3-2,9-11 2</inkml:trace>
  <inkml:trace contextRef="#ctx0" brushRef="#br0" timeOffset="9333.5339">10136 10265 28,'-8'13'28,"8"-13"-5,-16 19-1,9-7-4,-5 2-2,3 8-4,-5-3-2,3 9-2,-3 0 0,2 7-2,0 1-1,4 6 0,0-1-1,3 3-1,3 1 0,5-3-1,3-2 1,3-2-2,3-7 0,2-3 0,2-7-2,3-3 0,3-5-4,-3-7-5,6-5-23,-1 0-4,-8-11-1,5 0 2</inkml:trace>
  <inkml:trace contextRef="#ctx0" brushRef="#br0" timeOffset="9768.5587">10370 10202 40,'0'0'31,"0"0"3,6 26 0,-6-7-20,-5 1-3,9 9 1,-8-1-4,7 9-2,-3 0-1,4 5 0,-3-1-2,3 0 0,-1 0-1,2-2 0,-1-5-1,0-2 0,0-4-1,1-4-1,0-8-2,-2-6-1,-3-10-5,0 0-7,15 4-13,-15-4-8,8-21-1,-5 10 2</inkml:trace>
  <inkml:trace contextRef="#ctx0" brushRef="#br0" timeOffset="10189.5828">10397 10531 27,'0'0'32,"9"-13"4,-9 13-1,20-8-12,-8 0-4,6 8-6,-1-5-4,4 7-2,0-1-2,4 3-2,-2 2-2,-2 3 1,-1 2-2,-2 4 1,-2 2 0,-2 2-1,-5 0 1,-2 3-1,-5-1 0,-4 0 0,-3-1 0,-3-4 0,-4-1-1,-2-2 1,-4-3 0,0-3 0,-2-2 1,0-2-1,1-2 0,-1-3 0,3 0 0,0-2 1,5 0-1,2 1 0,10 3-1,-11-8 0,11 8-1,0 0-2,14-2-3,-14 2-9,21-9-22,-4 8 0,-4-2 0,5 0 1</inkml:trace>
  <inkml:trace contextRef="#ctx0" brushRef="#br0" timeOffset="10723.6134">10832 10211 54,'0'0'35,"12"-1"0,-12 1-2,0 0-16,10 19-6,-7-8-3,10 12-2,-3 0-2,5 6 0,1 1-2,3 4 0,-3 0 0,2 3-1,-5 1 0,1 2 0,-5-1 0,-4 0-1,-3 1 1,-4-3-1,-5-2 0,-1-1 0,-4-6 0,-1-3 0,-3-4 0,2-3 0,-1-5 0,3 0 0,2-3-1,10-10 0,-12 10-2,12-10-3,0 0-8,7 10-25,-7-10 1,15-6 0,-15 6 0</inkml:trace>
  <inkml:trace contextRef="#ctx0" brushRef="#br0" timeOffset="13066.7474">11857 10382 27,'0'0'28,"0"0"-5,0 0-2,-12-10-3,12 10-4,-9-4-3,9 4-2,-11-2-2,11 2-2,-18-1-1,9 2 1,-5-1-3,3 3 0,-4 2 0,1-1-1,-2 1 0,2 0 0,-3 2 0,3 0-1,1 2 0,-2-1 0,3-1 0,0 2 1,2-1-1,10-8 0,-14 14 0,14-14 1,-9 12-1,9-12 1,-2 9 0,2-9 0,0 0 0,14 10 0,-14-10 1,18 7 0,-5-3-1,1-1 1,3 0 0,1 1-1,3-1 0,1 2 0,-2-2 0,2 2-1,-2 1 1,-1 1-1,-1 0 1,-2 1-1,-3 3 1,-2 0-1,-2 0 0,0 2 1,-4-1 0,-1 2-1,-3-2 1,-2 2-1,-2-2 1,-4 0-1,-4 1 0,-2-1 0,-5-1 0,-1 2 0,-3-2 0,-1-1 0,1-3 1,-1-1-1,1-3 1,2-1 0,3-3 0,2-2 1,3-3-1,1 1 1,1-2 0,10 7-1,-11-14 0,11 14-1,-3-12 1,3 12-2,0 0-2,11-13-3,4 15-15,-1-2-18,0-4 0,3 2 0,-1-1 1</inkml:trace>
  <inkml:trace contextRef="#ctx0" brushRef="#br0" timeOffset="14600.835">7622 10115 18,'-5'16'13,"-7"-3"0,2 11-1,-3 0-1,2 7-1,-4 4 1,2 4-3,-1 4-1,3 2-1,2 3-1,0 4 0,6 4 0,2-1-1,4 3 0,2 1 0,6 0-1,-1 3 0,6-1-1,-1-5-1,3-4-6,2-7-14,6 2-10,-8-17-1,8 2 0</inkml:trace>
  <inkml:trace contextRef="#ctx0" brushRef="#br0" timeOffset="15651.8952">12132 10027 17,'12'6'27,"-12"-6"0,12 15 3,-1-1-19,-2 4 0,8 6 0,-2 2-2,7 7-1,-3 2-2,5 9 0,-5 2-2,0 4 1,-5 5-2,-3 5-1,-5 2 0,-4 3-1,-6-2 0,-2 0 0,-5-4-1,-2-4 1,0-7-2,-2-9-2,4-3-5,-2-10-15,2-12-10,7-2-2,4-12 1,0 0 0</inkml:trace>
  <inkml:trace contextRef="#ctx0" brushRef="#br0" timeOffset="18454.0555">13098 10377 19,'0'0'22,"0"0"-6,0 0-2,-1 12-3,1-12-1,-1 11-1,1-11-2,-1 14 0,1-14-1,-1 14-1,1-14-1,0 11-1,0-11 0,0 0 0,0 0 0,0 0 0,0 0-1,0 0 1,8-16-1,-8 16 1,2-13-1,-2 13 0,0-14-1,0 14 1,0 0-1,-8-9 0,8 9-1,-10 2-1,10-2-2,-11 9-4,9 1-8,0 4-17,2-14 0,-2 22 0,2-22 1</inkml:trace>
  <inkml:trace contextRef="#ctx0" brushRef="#br0" timeOffset="19076.0911">13132 10725 17,'0'0'22,"0"0"-2,-10-5-1,10 5-3,0 0-3,0 0-1,-4 12-3,4-12-1,-4 14-3,4-14-1,0 18-1,0-18 0,6 16-1,-6-16-1,8 10 0,-8-10 1,9 3-1,-9-3 1,11-6 0,-11 6 0,6-13-1,-6 13 1,3-17 1,-4 8-1,1 9-1,-2-16 0,2 16-1,-6-11 1,6 11 0,-11-6-1,11 6 0,-12 1 0,12-1 0,-11 4-1,11-4-1,0 0-4,-10 10-4,10-10-14,0 0-9,0 0-1,11 10 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22:46:08.88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13807 10399 28,'0'0'19,"0"0"-2,0 0-1,0 0-1,0 0-3,0 0-3,0 0-1,0 0-2,5 10-1,-5-10-1,5 9-1,-5-9 1,9 17-1,-4-5 0,2 2-1,0 2 1,1 4-1,1 0 0,0 5 0,1 0 0,1 1-1,-1-2 1,1 4-2,2-1 3,-2-1-2,2-4-1,-2-2 0,-1-1 1,1-4-1,-1-2 1,-1-4-1,-9-9 0,15 12 0,-15-12 1,11 3-1,-11-3 1,0 0-1,0 0 1,11-9-1,-11 9 0,4-13 0,-2 4 1,2-2-1,0-2 0,-1-3 0,5-1 0,-2-4 0,4-1 0,0-3 0,0-3 0,3-1 1,-1-1-1,3 1 1,-4 1-1,2 1 1,-3 4 1,-3 6-1,-2 3 0,-1 4-1,-4 10 1,2-10 0,-2 10-1,0 0 1,0 0-1,0 0 0,0 0 0,0 0 0,0 0-1,0 0 1,0 0-1,0 0-1,-6 9-3,6-9-3,0 0-10,1 12-17,-1-12 0,0 0 1,0 0 0</inkml:trace>
  <inkml:trace contextRef="#ctx0" brushRef="#br0" timeOffset="982.056">14624 10379 19,'-1'-10'25,"1"10"-4,0 0-1,-12-2-4,12 2-2,-13 0-2,13 0-3,-16 2-1,16-2-2,-18 8-2,9-1 0,-2-1-2,2 3 1,-3 3-1,3 2-1,-1 1 1,0 2 0,2 2 0,2 0-1,-1 5 1,3 1-1,2-2 0,2 1 0,1-2 1,5 2-1,-2-2 0,4-1 0,2-4 0,1 0 1,0-5-2,1 1 1,3-2 0,-1-3 0,2-4-1,1-1 1,2-3-1,1-2 1,-1-2 0,1-3-1,1-4 0,-2 1 0,1-1 1,-4-2-1,0 0 0,-3-2 1,1-1-2,-2-2 2,-5 0-2,1-2 2,-4-1-1,0 2 0,-3 0 0,-3-1 0,-4 2 0,-2-1 0,-2 3 0,-3-2 0,-2 3 0,-2-1 0,-3 2 0,2 1-1,-1 4 1,-1 1 0,2 2 0,-1 4-1,1 3 1,1 1-1,-1 4 0,2 0-1,2 4-2,-1-1-1,3 5-3,-2-5-7,6 5-9,2-2-11,6-12 0,-9 20 2</inkml:trace>
  <inkml:trace contextRef="#ctx0" brushRef="#br0" timeOffset="1671.0955">15127 10346 6,'0'0'28,"0"0"2,10 6 1,-10-6-11,0 0-4,1 12-3,-1-12-4,-2 19-1,0-9-2,3 9 0,-3-3-2,3 7 0,-1-1-2,1 5 1,-2-1 0,2 3-1,0-1 0,1 0 0,-1-3 0,-1-1-1,1-4 0,0-2 0,0-6-1,-1-2 0,0-10 0,-3 9 0,3-9-3,0 0-2,0 0-8,0 0-22,-3-20-2,2 9 0,-3-11 1</inkml:trace>
  <inkml:trace contextRef="#ctx0" brushRef="#br0" timeOffset="1958.112">15074 10121 33,'0'0'33,"10"-6"2,-10 6-1,0 0-12,0 0-11,6 12-1,-6-12-5,0 0-2,1 12-3,-1-12-4,4 13-10,-4-13-21,0 0 1,12 12-2,-12-12 0</inkml:trace>
  <inkml:trace contextRef="#ctx0" brushRef="#br0" timeOffset="2901.1659">15787 9916 30,'0'0'29,"0"0"-7,0 0-1,0 0-3,7 11-3,-9 0-3,5 8-3,-4 0-2,9 10 0,-7 1-2,2 8-1,-2 2-1,2 6 0,-2 1 0,2 6-1,-3-2 0,1 2 0,-1-2-1,0-2 0,1-4 0,0-5 0,2-6-1,-1-5 1,0-6 0,0-4-1,-1-5 0,-1-14-1,4 15 0,-4-15-1,0 0 0,0 0-2,-3 10-3,3-10-3,0 0-10,0 0-15,0 0-1,0 0 2,-5-13 0</inkml:trace>
  <inkml:trace contextRef="#ctx0" brushRef="#br0" timeOffset="3863.2209">15825 10408 23,'0'0'18,"0"0"-1,0 0-1,0 0 0,0-11-4,0 11 0,0 0-2,0 0-1,0 0-2,-9-7-1,9 7-1,-9-3-1,9 3 0,-16-3-1,5 0 0,0 3 0,-4-2 0,2 2-1,-3 0 0,0 1-1,-2-2 1,3 4-1,-3 1 0,2-1 0,-3 2 0,0 3-1,-1 1 1,-4 2 0,1 2-1,0 1 1,2 3-1,-2 2 0,5 1 1,1 0-1,4 2 1,5 3-1,4-1 1,3-2 0,4 0 0,6-1-1,3-5 2,4 3-1,1-7 1,6-1 0,-1-5 0,6 0 0,-1-4 0,3 0 0,0-4 0,2 0-1,0 0 0,-3-1 0,0 0 0,-3-1 0,-3 0-1,-3 2-1,-1-2-2,-8-2-3,4 4-19,-5-3-13,-8-4 0,-2 9-1,-5-20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1T01:18:12.82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5014 13515 15,'0'0'23,"0"0"-1,0-9-3,0 9 0,0 0-2,-3-10-2,3 10-2,0 0-2,0 0-3,0 0-2,0 0-1,0 0-1,0 0-1,0 0-1,-3 11 0,3-2 0,3 7 0,-2 2 0,1 3 0,-1 3 0,1 4-1,-1 1 0,0 1 0,-2 2-1,0-1 1,0-1 0,-1-1-1,0 1 1,1-3-1,0-3 1,-1 0-1,2-4 0,0-3 0,0-1 1,0-2-1,0-4 0,0-10-1,0 13 0,0-13-1,0 0-1,0 0-2,0 0-4,0 0-6,3-14-8,-1 0-13,-3-6 0,5 0 2,-6-11 1</inkml:trace>
  <inkml:trace contextRef="#ctx0" brushRef="#br0" timeOffset="753.0431">5004 13445 7,'-8'-9'24,"8"9"-4,0 0-2,0 0 1,0 0-3,0 0-2,9-4-2,-9 4-2,0 0-2,0 0-1,15-1-1,-15 1-1,15 0 1,-15 0-2,21-1-1,-9 0 0,4 1 0,0-2-1,4 2 0,-1-1 0,1 0-1,0-2 1,1 4-1,-2-3 0,1 1 0,-2-1 0,-1 2 0,-1-1-1,-1 1 1,0 0 0,-2 0-1,-1 1 0,0-1 1,-2 0-1,-1 0 0,-9 0 0,15 1 0,-15-1 0,9-1 1,-9 1-1,0 0 0,0 0 0,0 0 0,0 0 0,9-3 1,-9 3-1,0 0 0,0 0-1,12-7 1,-12 7 0,9-2 0,-9 2 0,10 2 0,-10-2-1,0 0 1,10 13 0,-10-13 0,2 19 0,-1-5 0,-1 1 0,-2 3 1,0-2-1,-1 3 0,0-1 0,-2 2 1,2-2-1,-1-1 0,0-1 0,2-4 1,1 1-2,0-2 1,1-11-2,0 11-1,0-11-3,0 0-9,0 0-22,10 2 0,-10-2 0,0 0 1</inkml:trace>
  <inkml:trace contextRef="#ctx0" brushRef="#br0" timeOffset="1536.0879">5931 13519 18,'0'0'29,"0"0"1,0 0-5,0 0-5,-7 15-4,7-15-5,3 17-3,-2-6-3,2 9-1,-1 0 0,2 6-2,-1 1-1,0 3 1,-1 2-1,0 3 0,0-3 0,-1 2 1,-1-3-1,1 0 0,-2-5 0,1 0 0,0-5-1,0-2 0,-1-3 1,1-4-2,0-3 1,0-9-1,1 11-2,-1-11-1,0 0-4,0 0-5,0 0-13,8-9-7,-8-3-2,0 12 2</inkml:trace>
  <inkml:trace contextRef="#ctx0" brushRef="#br0" timeOffset="1896.1085">5962 13838 17,'0'0'31,"0"0"2,16-2 0,-16 2-10,17-3-6,-1 5-5,-4-5-1,9 4-5,-3-3-2,3 2 0,1-1-2,1 1 1,-2-1-1,1 3-1,-3-2 0,-3 2 0,-1-1 0,-4 2 0,-11-3 0,15 4 0,-15-4-1,0 0 1,0 0-2,0 0 0,0 0-3,0 0-10,0 0-23,0 0-1,2-11 1,-2 11 0</inkml:trace>
  <inkml:trace contextRef="#ctx0" brushRef="#br0" timeOffset="7688.4396">7493 13636 19,'0'0'20,"0"0"-1,0 0-1,0 0-1,0 0-2,0 0-3,0 0-1,0 0-2,-10 2-1,10-2-2,-7 11-1,7-11-2,-12 15 0,7-4 0,-3-1 0,0 4-1,-2 1-1,0 1 0,-4 2 0,1 0-1,-2 0 1,0 2-1,-1 0 1,2-2 0,-2 0 0,4-2-1,-1-1 1,1-1 0,1-2 0,2 1-1,-2-5 1,3 3-1,8-11 0,-17 16 0,17-16 0,-11 13 1,11-13-1,-9 11-1,9-11 0,0 0 0,0 0-2,0 0-1,0 0-5,0 0-4,0 0-8,0 0-12,5-9-1,-5 9 2,6-22 1</inkml:trace>
  <inkml:trace contextRef="#ctx0" brushRef="#br0" timeOffset="8096.4631">7151 13708 23,'0'0'28,"0"0"-4,0 0-2,0 0-5,0 0-1,0 0-4,19 2-4,-10 2-1,8 6-1,-1 0-2,6 4 1,-2 0-2,5 4 0,0 0-1,2 2 0,0 2 0,-3 0-1,1-3 0,-2 2 0,-3-3 1,-2-2-2,-2-1 1,-4-2 0,-3-5 0,-9-8-1,13 12 1,-13-12-2,0 0 0,0 0-2,0 0-3,0 0-8,0 0-15,9 1-5,-9-1-2,0 0 1</inkml:trace>
  <inkml:trace contextRef="#ctx0" brushRef="#br0" timeOffset="8572.4903">7745 13924 12,'0'0'26,"0"0"2,0 0-3,0 0-7,0 0-4,-11 12-3,11-3-4,0-9 0,-1 17-3,1-17 0,0 15-1,0-15 0,4 12 0,-4-12-1,0 0 1,0 0-2,11 1 1,-11-1-1,6-12 1,-6 12 0,3-14-2,-3 14 1,0-15 0,0 15 0,-6-13-1,6 13-1,0 0-2,-11-1-1,11 1-6,0 0-9,-8 18-14,8-18-2,-2 14 2,2-14 0</inkml:trace>
  <inkml:trace contextRef="#ctx0" brushRef="#br0" timeOffset="9686.5541">7969 13662 15,'0'0'29,"0"0"2,-12-5 1,12 5-13,0 0-4,0 0-4,-3 19-3,3-19-2,2 21 0,-1-7-2,4 4 0,-2-1-1,4 3 0,-2-2-2,2 3 1,-1 0 0,2 0-1,1 1 0,-2 0 0,1-2-1,-1-1 0,0-2 1,-1-2-1,-1-2 0,-5-13 0,6 13-1,-6-13 2,0 0-1,0 0 0,5-15-1,-6 3 2,0-6-2,1-1 1,1-3 0,0-2 0,1-1 0,3 1 1,1-1 0,3 1 0,-2 3 1,5 2-1,-3 2 1,3 6-1,0 2 1,-1 4-1,0 6-1,0 7 1,-1 3-1,0 5 0,-2 2 0,-1 2 0,-1 3 0,-1-1 1,1 3-1,-2-2 0,0-3 0,0 0 0,0-3 1,0-2-2,0-2 2,0-3-1,-4-10 0,0 0 0,12 6 0,-12-6 0,9-14 0,-4 0 0,2-2-1,-1-4 2,0-4-2,2-2 2,-1 0-2,3-1 1,-1 2 1,0 1-1,0 2 1,1 5-1,-2 2 1,2 6-1,-10 9 1,17-6-1,-17 6 1,18 11-1,-10 1 0,0 3 0,0 3 1,1 1-1,0 1 0,-1 2 0,1-2 0,-2 1 0,-1 0 1,0-4-2,-1-1 2,1-3-1,-4 0 0,-1-3 0,0-1 0,-1-9-2,2 12 1,-2-12-2,0 11-1,0-11-1,1 12-7,-1-12-17,0 0-9,-2 14 2,2-14-2</inkml:trace>
  <inkml:trace contextRef="#ctx0" brushRef="#br0" timeOffset="10381.5938">9044 13509 6,'0'0'28,"0"0"0,0 0-4,0 0-4,-6-9-3,6 9-2,0 0-3,-12 16-3,12-16-2,-16 20 0,6-5-3,1 4 0,-4 1-1,3 6-1,-2 1 0,0 3 1,1 2-1,4 4 0,-2 0 1,7 3-1,2-1 0,5 1 0,2-3 0,4-1-1,1-4 0,3-3 0,-1-5-1,1-5 1,-2-2-1,1-4 0,-3-2 0,-2-3-1,1-1-1,-10-6-5,17 2-22,-17-2-9,9-4 1,-9 4-1</inkml:trace>
  <inkml:trace contextRef="#ctx0" brushRef="#br0" timeOffset="11518.6587">9315 13797 5,'0'0'26,"0"0"1,9 2 0,-9-2-11,17 0-1,-7-2-3,5 3-3,-3-3-1,6 2-2,-2-4-1,5 2 0,-2-3-1,2 0-1,-2-4 0,3-1-1,-3 0 0,1-2-1,-5-2 1,2 0-2,-6-2 1,1 1 0,-5 0 0,-2 1 0,-3-1-1,-2 4 1,-3-1-1,-3 2 1,-3 3-1,-4 0 0,-2 2 0,-5 3 0,-2 1 0,-1 3 0,-2 3 0,-2 2 0,0 3 0,1 5 1,2 1-1,2 3 0,2 2 1,2 1 0,3 1-1,4 2 2,1 0-1,6 0 0,1-2 1,6 4 0,3-2 1,7-1 0,2-3 0,6-1-1,3-5 1,4-2-1,2-5 1,2-3-2,-2-5 1,0-1-1,-3-2 0,-2-1-1,-2 0 1,-4 0-1,-5-2 1,-2 1-2,-1-1 1,-11 6-2,12-9-1,-12 9-2,9-7-7,-9 7-16,0 0-12,0 0 2,0 0 0</inkml:trace>
  <inkml:trace contextRef="#ctx0" brushRef="#br0" timeOffset="11941.683">9829 13883 30,'0'0'32,"3"-12"3,-3 12-2,0 0-11,0 0-8,0 0-4,0 0-2,6 15-2,-6-4-2,3 3 0,-2 1-1,2 3-1,-2 1 1,3 1-1,-2-2-1,0 1 0,-1-3 0,0 1 0,0-5 0,0 0-1,-1-12 1,1 13-1,-1-13 0,0 0-1,0 0 0,0 0-3,0 0-5,-2-11-30,1 1 1,1 10 1,0-20-2</inkml:trace>
  <inkml:trace contextRef="#ctx0" brushRef="#br0" timeOffset="12680.7253">10200 13942 51,'0'0'35,"0"0"0,10-1-9,-10 1-7,12 5-5,-12-5-5,12 10-2,-12-10-3,11 16 0,-6-4-2,-1 1 0,-1 1-1,-1 1 0,-3-1-1,0 3 1,-2-3-1,-1 2 1,-4-3-1,1 0 0,-2-3 0,-1 1-1,1-4 1,-2-2-2,11-5-1,-18 3-4,18-3-9,0 0-23,-11 0 2,11 0 0,1-15 0</inkml:trace>
  <inkml:trace contextRef="#ctx0" brushRef="#br0" timeOffset="13310.7614">10548 13923 47,'0'0'33,"0"0"2,0 0-7,0 0-9,-3 10-6,3-10-4,0 0-4,0 0-1,4 14-1,-4-14-1,3 13-1,-3-13-1,1 10 0,-1-10-1,2 10-1,-2-10-3,0 0-6,6 9-13,-6-9-12,0 0-1,0 0 2,9 5 0</inkml:trace>
  <inkml:trace contextRef="#ctx0" brushRef="#br0" timeOffset="13624.7793">10714 13941 20,'0'0'30,"9"-2"-1,-9 2-4,0 0-5,9 2-3,-9-2-5,0 0-2,10 12-1,-10-12-4,0 0 0,5 9-2,-5-9-1,0 0-1,6 9-2,-6-9-1,0 0-5,11 7-9,-11-7-16,0 0-3,14 5 0,-14-5 0</inkml:trace>
  <inkml:trace contextRef="#ctx0" brushRef="#br0" timeOffset="13925.7965">10949 13955 30,'0'0'32,"0"0"3,11 2-8,-11-2-4,0 0-5,0 0-2,14 2-6,-14-2-2,0 0-3,0 0-1,0 0-2,9 13-2,-9-13-3,5 15-5,-5-15-25,-3 14-5,5-4 1,-2-10-2</inkml:trace>
  <inkml:trace contextRef="#ctx0" brushRef="#br0" timeOffset="14699.8408">11293 13917 36,'0'0'35,"0"0"2,9-14-2,-9 14-10,15 3-8,-15-3-7,16 18-4,-9-6-3,4 7-1,-2 0-1,-1 4 0,-1 0 0,-5-3-1,-1 0-1,-2-1 0,-3-4 0,-3-2-1,1-2-1,-5-7-2,11-4-4,-18 4-12,8-9-15,10 5 0,-8-15-1,9 3 2</inkml:trace>
  <inkml:trace contextRef="#ctx0" brushRef="#br0" timeOffset="15520.8878">11632 13766 29,'0'0'32,"18"10"2,-18-10-1,14-5-13,2 8-5,-5-7-4,7 5-4,-2-5-2,4 3-1,-2-4-1,0 2-1,-1-2 0,-1-1-1,-1 0 0,0-1 0,-4-2-1,-1 0 1,-2-1-1,-2-1 1,0-1 0,-2 2-1,-2-3 1,-3 2-1,-2-1 0,-3 1 0,-2 1 0,-2 0 0,-2 4 0,-5 1 0,-2 2-1,-1 4 1,-3 4 0,0 3 0,0 5 0,0 1 0,0 4 0,4 0 0,2 2 1,2 0 0,3-2 0,5 2 1,2-2-1,5 0 2,3 0-2,5 0 2,1 0-1,5 4 0,1-4 0,2 1 0,0-2 0,3 0 0,-1-4 0,2-1-1,-1-3 0,0-5 1,-1-3-2,1-2 0,-2-3 0,-2-6-3,-1 3-2,-2-8-4,4 5-19,-3-2-13,-4 0 1,0-1-1,-1 0 2</inkml:trace>
  <inkml:trace contextRef="#ctx0" brushRef="#br0" timeOffset="16075.9195">12124 13819 44,'0'0'33,"0"0"2,3 10 0,-3-10-11,7 10-15,-7-10-3,2 15-2,-2-3 0,5 2-1,-3-1 0,2 1-1,-2-1 0,2-1 0,-2-2-1,-2-10 0,8 13 0,-8-13-1,0 0 0,10-1 0,-10 1 1,9-15-1,-4 5 0,1-2 0,0-2 0,1 0 1,1-2-1,2 2 0,0 0 1,0 5-1,2 0 1,-1 3 0,0 3-1,1 3 1,-1 4-1,-2 3 1,1 0-1,-2 3 0,-1 4 0,1 1 0,-1 2 0,-1-1 0,-1 0-1,-2-3-1,1 1-1,-2-5-3,2 1-7,-4-10-21,0 0-4,0 0 0,0 0 1</inkml:trace>
  <inkml:trace contextRef="#ctx0" brushRef="#br0" timeOffset="16709.9558">12435 13328 43,'0'0'34,"0"0"2,0 0 1,4 11-15,-4-11-8,0 0-5,12 11-3,-2-1 0,-10-10-2,21 22 0,-10-7-1,4 2-1,-2 4 0,4 2-1,-1-1 0,3 5 0,-1 1 0,2 1-1,-2 1 1,1 2-1,-2-1 0,-1 0 1,-5 3-2,-3-3 1,-2-1 0,-4 2 0,-6-2 0,-2-3 0,-3 0 0,-3-3-1,0-2 2,-2-2-1,0-2 0,2-7 1,2-2-1,10-9-1,-13 13-1,13-13-1,0 0-7,0 0-28,0 0-3,0 0 2,0-10-1</inkml:trace>
  <inkml:trace contextRef="#ctx0" brushRef="#br0" timeOffset="17915.0247">13186 13535 55,'0'0'36,"0"0"0,0 0-8,-7 9-5,7-9-8,0 0-5,0 14-3,0-14-1,0 0-2,0 0-2,0 0 0,0 0-1,0 0-1,0 0-2,0 0-1,3 10-4,-3-10-9,0 0-24,0 0 1,0 0-1,0 0 2</inkml:trace>
  <inkml:trace contextRef="#ctx0" brushRef="#br0" timeOffset="18937.0832">13230 13903 34,'-4'10'30,"4"-10"-2,0 0-5,-4 17-3,4-17-4,2 10-4,-2-10-2,3 11-3,-3-11-2,0 0 0,4 10-1,-4-10-1,0 0 0,0 0-1,0 0 0,0 0 0,0 0 0,10-3-1,-10 3 0,0 0 0,0 0 0,0 0 0,-1-9-1,1 9 1,0 0-1,0 0 1,0 0-1,0 0 0,0 0 0,0 0 0,0 0 1,0 0-1,0 0 0,0 0 0,0 0-1,0 0 1,0 0-1,0 0 1,-3 9-1,3-9 1,0 0-1,0 0 1,0 0 0,0 0-1,0 0 1,0 0-1,0 0 0,-1-11-2,1 11-2,0 0-10,0 0-23,0 0 1,-12 3-1,12-3 2</inkml:trace>
  <inkml:trace contextRef="#ctx0" brushRef="#br0" timeOffset="19792.1321">13991 13507 41,'0'0'32,"0"0"1,0 0-8,-9 3-6,9 9-3,0-12-4,-7 19-4,2-5-1,5 7-2,-3 0-1,4 7-1,-2 0 0,4 2-1,-2 0 0,1 1-1,0-2 0,1-2 0,-1-1 0,0-5-1,-1-3 1,1-4-2,-1-3 0,-1-11-2,1 10-2,-1-10-5,0 0-13,0 0-16,1-14 1,-1 14 0,-6-13 1</inkml:trace>
  <inkml:trace contextRef="#ctx0" brushRef="#br0" timeOffset="20535.1744">13714 13451 21,'0'0'24,"0"0"-2,0 0 0,0 0-3,0 0-2,-9 3 0,9-3-4,0 0-1,11 5-2,-11-5-1,19 3-2,-10-4 0,8 5-2,1-5 0,5 4-2,1-2 1,5-1-2,2 1 0,2 0 0,1-3-1,2 1 0,0-1 0,1-1 0,-2 0 0,-3 1 0,-4-1-1,-2 2 1,-2 1 0,-8 1-1,-3 3 0,-3-1 0,-10-3-1,12 6-2,-12-6-1,0 0-5,5 10-21,-5-10-10,0 0 0,-3 11 0</inkml:trace>
  <inkml:trace contextRef="#ctx0" brushRef="#br0" timeOffset="23853.3644">1915 12820 16,'0'0'24,"0"0"0,11 6 3,-11-6-9,0 0-4,14 7-3,-14-7-3,16 10-2,-3-6-2,1 3 0,4-1-1,5 3 0,2-2 0,6 1 0,6-5 2,3 5-2,3-5 0,6 4 0,-1-4-1,4 1 0,0 0-1,3 0-1,-3 0 1,3-1-1,0 2 1,3-1-1,2 1 1,0-1 0,0-1 0,1 1 0,0 0 0,-1 1-1,-3 0 1,1 0-1,-2-1 0,0 1 0,1-1 1,2 0-1,0 3 0,-1-3 1,3 0-1,0 1 0,1 0 1,2 0-1,-2-1 0,2 1 0,0-2 0,1-1 1,2 0-1,1-2 0,-1 0 0,3-2 0,-2 1 0,1-2 0,0 1 0,2-2 0,1 2 0,1-1 1,4-1-1,-3 2 0,3-1 0,0 1 0,1 1 0,-2 0 0,2 1 0,-1 1 0,2-1 0,0 1 0,3 0 1,0-1-1,1 1 0,4-1 0,0 1 1,2-1-1,1 0 0,1 1 1,-1-2-1,2 1 1,2-1-1,-2 0 0,3-1 1,-2 1-1,4-1 0,0 1 1,1 0-1,2-1 1,-1-1-1,2 2 0,-1-3 1,2 2-1,-3 0 1,3-2-1,1-1 0,2 1 1,-1 0-1,1-2 0,0 0 0,3 0 0,0 1 0,3 0 0,-3 1 0,1 0 0,-1 0 0,2 2 0,1-1 1,1 1-1,-1 0 0,-1-1 0,2 1 0,0 0 0,4-1 0,-1 1 1,0-2-1,-1 3 0,2-3 0,2 3 0,1 0 0,0-1 0,-1 0 0,2 1 0,2 0 0,2-3 0,0 2 0,-1 0 0,2-1 0,2 0 0,0 2 0,2-2 0,-2 2 0,1 0 0,1-2 0,3 2 0,-2 0 0,0 0 0,0 1 0,0 1 0,2 1 0,0 1 0,-3 1 1,1 1-1,-2-2 0,2-2 0,-2 2 0,-1 0 0,1 0 0,-3 1 0,2 1 0,1-4 0,0 4 0,-1 0 0,-2-2 0,3 0 0,-2 0 0,0-3 0,1-2-1,-3 1 1,-1-1 0,0-1 0,0 1 0,-3-1 0,0 0 0,1 1 0,-2 0 1,0-1-1,2 1-1,-4 0 1,3 0 0,1-1 0,-2-1 0,2-1 0,-1-1 0,2-1 0,-2 1 0,4-1 0,-1-1 0,-1 1 0,1-2 0,-1 1 0,-1 2 0,2-2 0,2-2 0,-3 3 0,0 1 1,0-2-1,-2 1 0,6 1 0,-3-2 0,1 2 0,-4-3 1,6 1-1,-3 0 0,-2 0 0,0 1-3,-6-4-7,-3 4-30,-5 1 3,-14-7-1,-13-1-1</inkml:trace>
  <inkml:trace contextRef="#ctx0" brushRef="#br0" timeOffset="28118.6083">2231 11928 20,'0'0'27,"3"-10"2,-3 10-7,4-10-4,-4 10-3,3-9-2,-3 9-4,0 0-2,0 0-1,0 0-1,0 0-2,9 10-1,-7 2 0,1 3-1,-1 3 1,2 5-1,-2-1 0,2 7 0,-2 2 0,0 3 0,-1 0-1,0 2 1,0 0-1,0-1 1,-1-1-1,0-3 0,0-4 0,0-3 1,0-4-1,-1-3 0,2-5-1,-1-12-1,1 15-1,-1-15-2,0 0-5,0 0-11,-4-16-13,8 6-2,-5-11 3,5 3 0</inkml:trace>
  <inkml:trace contextRef="#ctx0" brushRef="#br0" timeOffset="28598.6358">2230 11880 28,'-5'-9'31,"5"9"1,0 0 1,0 0-16,16-3-5,-16 3-2,22-3-2,-9 0-2,8 2-2,-3-4 0,5 3-2,0-4 1,1 2-1,-2-1-1,1 2 0,-1 0-1,-1 1 1,-3 0-2,-2 1 1,-1 1 0,-2 2 0,-2-1 0,-11-1 0,13 2 0,-13-2 0,0 0 1,9 11 0,-9-11 0,4 16-1,-1-6 1,-1 5-1,0 0 2,0 2-2,1 0 1,0 2-2,0-1 1,-1-1-3,3-2-3,-5-5-9,4-1-23,4 0 2,-8-9-2,9 10 2</inkml:trace>
  <inkml:trace contextRef="#ctx0" brushRef="#br0" timeOffset="29345.6785">2985 11950 24,'0'0'32,"-11"4"0,11-4-3,3 9-8,-3-9-5,1 18-5,-3-7-2,5 7-4,-3-1-1,3 6-1,-2 2 0,3 3-1,-2-2-1,2 3 1,-1 0-2,0 1 1,0-1-1,1-2 1,-2-3-1,0-4 0,-1-2-1,0-4 0,0-3-1,-1-11-1,0 12-3,0-12-5,0 0-12,0 0-12,0 0-1,3-12 1,-4 2 1</inkml:trace>
  <inkml:trace contextRef="#ctx0" brushRef="#br0" timeOffset="29627.6946">3016 12223 23,'0'0'32,"0"0"2,0 0 1,9 1-12,-9-1-7,18-3-2,-9-1-4,8 4-2,-3-2-2,4 0-1,-3-3-2,5 4 0,-3-2-2,0 1 0,-1 1-2,-2-1-3,1 6-7,-3-2-28,-3-4 1,-9 2-1,11-14 1</inkml:trace>
  <inkml:trace contextRef="#ctx0" brushRef="#br0" timeOffset="33057.8908">4106 11963 34,'0'0'30,"0"0"-5,0 0-5,-7 9-4,7-9-3,-6 12-4,6-12-2,-12 19-3,3-4 0,1 2-1,-5 4-1,2 3 1,-3 2-2,0 2 1,-1 1-1,-1 1 1,0-2 0,1 1-1,1-3 1,1-3-1,2-4 0,2-4 0,1-3-2,8-12 0,-9 15-2,9-15-1,0 0-5,0 0-4,0 0-9,0 0-12,1-18-1,3 9 2</inkml:trace>
  <inkml:trace contextRef="#ctx0" brushRef="#br0" timeOffset="33410.911">3844 12004 10,'0'0'29,"0"0"1,0 0 4,0 0-13,0 0-3,15 14-4,-6-8-4,11 9-1,-4-3-1,8 7-2,-2-2-2,4 6 0,-2-2-1,1 2-1,-1-1 0,0 1 0,-2-4-1,-1 2 0,-2-2-1,-1-3 1,-3 0-2,-2-4 1,-3 2-3,-1-6 0,1 1-3,-10-9-3,14 5-8,-14-5-21,12-5 2,-1-4-2,-4-6 3</inkml:trace>
  <inkml:trace contextRef="#ctx0" brushRef="#br0" timeOffset="33789.9327">4494 11980 50,'-8'9'35,"8"-9"-2,0 0 0,-9 13-19,9-13-7,0 0-5,-5 13-5,5-13-7,0 0-23,12 13 0,-12-13-1,9 14 1</inkml:trace>
  <inkml:trace contextRef="#ctx0" brushRef="#br0" timeOffset="34018.9458">4539 12189 54,'3'13'36,"-3"-13"-1,3 19 0,2-8-19,-5-11-9,3 13-3,-1-3-3,1-1-2,2 5-4,-4-4-6,3 0-22,1 9-2,-6-8-1,4 4 1</inkml:trace>
  <inkml:trace contextRef="#ctx0" brushRef="#br0" timeOffset="40094.2914">5175 11952 6,'0'0'22,"0"0"2,-9-5-4,9 5-1,0 0-4,0 0-1,0 0-2,0 0-2,0 0-2,-13-12-1,13 12-1,0 0-1,0 0 1,-8-11-2,8 11 0,0 0-2,0 0 1,0 0-1,0 0 0,0 0 0,0 0-1,0 0 1,-5 15-1,5-1 1,2 4-2,-2 5 2,2 4-1,0 3 0,1 3 0,1 2 0,1 0-1,-1-1 1,2 2 0,-3-4-1,1-2 1,-2-6-1,0-3 0,-2-4 0,-2-4 1,2-3-1,0-10-1,-4 12 1,4-12-2,0 0 0,-9 2-3,9-2-3,0 0-10,-9-13-19,9 13 0,-5-17 0,5 4 1</inkml:trace>
  <inkml:trace contextRef="#ctx0" brushRef="#br0" timeOffset="40574.3206">4976 11942 13,'0'0'26,"0"0"0,0 0-4,0 0-3,0 0-2,0 0-2,0 0-2,0 0-3,0 0-1,11-6-1,-11 6-3,16-4 0,-5 1-1,4 3 0,1-2-1,3 2 0,2 0 0,5 1-1,-2-3 0,2 3 0,0-3 0,1 0-1,-1 0 0,0-1 0,-4-2 0,-3 2 0,-1 2-1,-5-2 0,0 2 0,-13 1-1,14 1-1,-14-1-3,0 0-5,0 0-17,0 0-12,3 13 1,-3-13 0,-1 9 1</inkml:trace>
  <inkml:trace contextRef="#ctx0" brushRef="#br0" timeOffset="41391.3675">5521 12233 23,'-12'9'27,"9"0"2,3-9-8,-15 12-4,12-1-4,-4-2-3,6 6-2,-4-2-1,6 4-2,-3-3 0,2 6 0,1-2-2,3 0 0,0-2 0,3 0 0,0-3-1,3-1 0,1-4 0,3-3 0,1-2-1,1-3 0,1-5 0,0-2 0,-2-3 0,2-3-1,-5-1 1,-1 0-1,-2-2 1,-3-2 0,-4 1 0,-2 1-1,-4 2 1,-2-1 0,-5 4 0,-1 1 0,-4 2-1,0 4 0,-3 4 0,1 1 0,0 5-2,0-1-2,10 6-8,-2 0-26,10-11 2,0 0-1,0 0 0</inkml:trace>
  <inkml:trace contextRef="#ctx0" brushRef="#br0" timeOffset="114645.5574">7504 11818 3,'0'0'11,"0"0"0,0 0 0,0 0-1,0 0 0,-10-9-1,10 9 0,0 0 0,0 0 0,0 0-2,-11-8-1,11 8 0,0 0-1,0 0-1,0 0 0,0 0-1,0 0 0,0 0 0,0 0-1,-10-3 0,10 3-1,0 0 1,0 0-1,-3 9 1,3-9-1,-1 14 0,1-14 0,0 20 0,1-5 0,-1-1-1,1 4 2,-1-1-2,1 2 1,1 1 0,0 1 0,0 0-1,0 0 1,0 0 0,0-1-1,2 2 0,-1-2 1,1 1-1,-1 1 0,1-2 0,1-1 1,-2-2-1,0-1 0,-1-1 0,0-2 0,0-4 1,-2-9-1,2 14 0,-2-14 0,0 9 0,0-9 1,0 0-1,0 9 0,0-9 0,0 0 0,-3 11 0,3-11 0,0 0 0,0 0-1,-3 10 0,3-10-2,0 0 0,0 0-3,0 0-3,0 0-5,0 0-7,-2-14-10,2 14 1,4-21 1</inkml:trace>
  <inkml:trace contextRef="#ctx0" brushRef="#br0" timeOffset="115995.6346">7487 11783 3,'0'0'10,"0"0"0,0 0 0,0 0-1,0 0 0,0 0-1,0 0 0,0 0 0,0 0-1,0 0 1,4 10-1,-4-10-1,0 0 0,0 0 0,11 3-1,-11-3-1,12 3 1,-12-3-1,13 2-1,-13-2 0,18 4 0,-9-3 0,2 1-1,0-2 1,1 2-1,-1-2-1,2 1 1,-2-2 0,2 1-1,-2 0 1,1-1-1,0-1 0,-1 1 0,-1 0 0,-1 0 0,-9 1-1,16-1 1,-16 1-1,13-1 1,-13 1-1,9 2 0,-9-2 0,0 0 0,11 1 1,-11-1-1,0 0 0,10 2 0,-10-2 0,0 0 2,10 0-2,-10 0 0,10 0 0,-10 0 0,12-2 0,-12 2 0,12-3 1,-12 3-1,11-3 0,-11 3 0,0 0 0,12-5 0,-12 5 0,0 0 0,0 0 0,9-6-1,-9 6 1,0 0 0,0 0 0,0 0 0,0 0 0,0 0 0,0 0 0,0 0 0,0 0-2,0 0 2,0 0 0,-8 11 0,8-11 0,-5 12 0,5-12 0,-2 18 0,1-7 0,0-1 0,0 4 0,1-1 0,0 1 0,0-3 0,1 0 2,-1-1-2,0-10 0,1 15 0,-1-15 1,0 10-1,0-10-1,0 0-2,0 0-1,0 0-5,0 0-10,10 7-13,-10-7-2,0 0 2,7-19 1</inkml:trace>
  <inkml:trace contextRef="#ctx0" brushRef="#br0" timeOffset="116737.677">8103 11844 13,'-14'-3'16,"14"3"-1,0 0-1,0 0-2,-9 8 0,9-8-1,-3 16-2,1-6-2,2 5 0,-1 0-2,4 4 0,-3 1-1,4 6-1,-1-2 0,3 5-1,0 0 0,1 0 0,-2 1-1,2 1 0,-2-1-1,1-2 1,-3 0 0,0-4-1,-2-2 0,0-2 1,-1-3-1,0-4 0,0-13 0,-2 13 0,2-13 0,0 0-2,0 0-2,0 0-6,0 0-6,0 0-11,0-19-3,0 19 0</inkml:trace>
  <inkml:trace contextRef="#ctx0" brushRef="#br0" timeOffset="117216.7044">8144 12143 12,'-5'-10'23,"5"10"-4,0 0-1,0 0-2,-1-11-2,1 11-2,0 0-3,0-11 0,0 11-2,9-5-1,1 6-1,-1-4 0,4 1-1,0-2 0,4 3-1,-1-2 1,2 2-2,-1-2 0,2 1 0,-3-1 0,3 2-1,-3 0 0,2 0 0,-4 0-1,1 1 1,-3-2-1,0 2 0,-12 0 0,14-2-3,-14 2-4,0 0-12,0 0-15,9-7 0,-9 7-1,-4-17 2</inkml:trace>
  <inkml:trace contextRef="#ctx0" brushRef="#br0" timeOffset="127644.3009">9060 11820 13,'1'-12'23,"-1"12"-7,0 0-1,0 0-1,0 0 0,0 0-1,0 0-2,-10-1-2,10 1-1,-3 9-2,3-9-1,-2 17-1,4-3 0,-4 3-1,4 6-1,-2 1 1,2 4-1,-2 0 0,2 3-1,-2 0 2,1-1-2,0-4 0,-1-1 1,0-1-1,0-4 0,0-2-1,-1-4 1,0-2 0,0-2-1,1-10-1,-3 9-2,3-9-1,0 0-6,0 0-6,-3-14-9,0-2-9,5 3 0,-5-9 2</inkml:trace>
  <inkml:trace contextRef="#ctx0" brushRef="#br0" timeOffset="128039.3235">8887 11842 2,'-16'-8'28,"16"8"1,-11-7 4,11 7-13,0 0-1,-4-14-4,4 14-2,0 0-2,16-9-3,-16 9-2,16-8-1,-5 2-1,5 3-1,1-1 0,2 2 0,2-3-1,3 2 0,-1 0 0,0 1-1,3 0 0,-1 2 0,-2 0 0,-2 2-1,-2-1 1,-2 2-1,-2 0-1,-4 0 0,-1 1-2,-10-4-1,12 8-4,-12-8-7,0 0-17,0 0-6,8 11 1,-8-11 1</inkml:trace>
  <inkml:trace contextRef="#ctx0" brushRef="#br0" timeOffset="128607.3559">9327 12111 17,'-1'14'25,"-11"-8"1,9 7-7,-4 1-5,1 1-2,3 4-2,-2-2-1,6 5-2,-1-4 0,7 3 0,-2-6-2,5 0 0,0-4-1,5-1 0,0-7-1,3-2-1,-1-5 1,2-5-2,0-3 1,-1 0-1,-1-4 0,-2 0 0,-1-1 0,-4-1-1,-4 0 1,-4 3-1,-5 2 0,-5 0 1,-6 3-1,-5 4 0,-3 2 0,0 5 0,-2 3 0,1 2 0,3 5-2,4-2-1,8 3-6,0 2-19,8-14-7,8 15 0,-8-15 0</inkml:trace>
  <inkml:trace contextRef="#ctx0" brushRef="#br0" timeOffset="130499.4641">9715 12285 15,'0'0'27,"-11"2"1,11-2-6,0 0-7,0 0-4,0 0-2,0 0-3,0 0-2,-1 10-1,1-10 0,0 0 0,8 10 1,-8-10-1,0 0 0,0 0-1,10-10 0,-10 10 1,3-12-2,-4 2 1,1 10 0,-2-13 0,2 13-1,0 0 1,-14-11-1,14 11 0,-15 0 0,15 0-1,-15 8 1,15-8 0,-11 11-1,11-11 0,-4 13 0,4-13-2,5 11-2,-5-11-9,12 9-12,-12-9-9,18 1 0,-18-1 1</inkml:trace>
  <inkml:trace contextRef="#ctx0" brushRef="#br0" timeOffset="134100.6701">9857 11950 19,'0'0'11,"0"0"1,1-11 1,-1 11 0,-1-9-1,1 9 1,-2-9-1,2 9-1,0 0 0,0 0-2,-5-11 0,5 11-3,0 0 0,0 0-1,0 0-2,-6 12-1,6-12 1,0 16-1,1-4 0,2 5-1,1 1 0,1 2 0,0 2 0,1 2 1,1 2-2,1-2 1,-1-2 0,-1-1-1,0-3 1,-2-4-1,1-3 1,-5-11 0,4 11-1,-4-11 1,0 0-1,0 0 1,0 0-1,1-13 0,-1 13 1,-1-13-1,0 4 1,2-3-1,0-2 0,2-2 1,0 0 0,2-2-1,0-4 1,3 2 1,0-3-1,0 4 0,0 2 1,1 2-1,-2 4 0,-7 11 0,15-9 0,-15 9-1,15 10 1,-8 2-1,0 4 0,0 4 1,2 1-1,-2 2 0,1-1 0,-1-1 0,1 1 0,-1-4 1,-3-3-1,1-2 0,-3-4 0,-2-9 0,4 10 0,-4-10 0,0 0 0,1-14 0,0 1 0,-1-2 0,4-2 0,-2-2 0,3-2 0,1 0 1,2 2-1,1 0 0,1 3 0,2 1 0,-1 5 1,1 0-1,-1 6 0,1 3 0,-2 2 0,-1 4 0,1 3 0,-3 2 1,0 4-1,-1 1 0,1 2 0,-3 0 0,1 3 0,-2-2 0,0 1 0,-1-1 0,0-5 0,-1-1 0,-1-12 0,1 16 0,-1-16 0,0 0-2,2 10-1,-2-10-7,2-12-28,-2 12 1,0-17-1,1 6 1</inkml:trace>
  <inkml:trace contextRef="#ctx0" brushRef="#br0" timeOffset="136247.7929">10684 11803 14,'0'0'23,"0"0"-5,-7-10-1,7 10-3,0 0-3,0 0-2,0 0-1,0 0-1,-2 13-1,2-13-1,-1 10-1,1-10 0,0 14 0,0-14-1,1 12 1,-1-12-2,0 12 1,0-12-1,0 0 0,0 0-1,0 10 1,0-10-1,0 0 0,0 0-1,0 0 0,0 0-2,1-11-4,-1 11-5,0 0-10,0 0-10,0 0-3,0 0 3</inkml:trace>
  <inkml:trace contextRef="#ctx0" brushRef="#br0" timeOffset="136849.8273">10662 12146 6,'0'0'24,"0"0"-2,-10 7-2,10-7-1,0 0-3,-3 12-3,3-12-1,2 9-2,-2-9-2,3 10-2,-3-10-1,4 10 0,-4-10 0,0 0-2,7 10 0,-7-10 0,0 0-1,0 0 0,10-10 0,-10 10 0,7-17-1,-4 6 1,0 0-2,-1-1 1,0 3-1,-2 9 1,1-14-2,-1 14 0,0 0-2,0 0-1,-6 12-3,8 1-14,0 0-14,-2-13 0,-2 16-1,2-16 3</inkml:trace>
  <inkml:trace contextRef="#ctx0" brushRef="#br0" timeOffset="149708.5629">11383 11748 14,'0'0'24,"0"0"2,0 0-9,0 0 0,0 0-5,0 0 0,0 0-3,0 0-1,0 0-2,0 0 0,4 15-2,0-3 0,-3 0-2,2 6 1,-4 4-1,1 4-1,-1 0 2,-1 4-2,-2 0 0,0 1 0,-2 0 1,1-1-1,-1-3 0,2-4 0,-2-2 0,2-5-1,0-1 1,2-5-1,2-10 0,-3 12-1,3-12-1,0 0-1,0 0-5,0 0-4,7-15-11,-7 15-11,6-21 0,0 11 1</inkml:trace>
  <inkml:trace contextRef="#ctx0" brushRef="#br0" timeOffset="150136.5873">11188 11737 19,'-3'-13'29,"3"13"1,3-12-6,-3 12-5,5-13-2,-4 3-4,-1 10-4,9-9-2,-9 9-1,17-2-1,-4 5-2,2-1 0,6 2 0,0 0 0,5 2-1,2-1 0,3-1 0,0-2 0,2 0-1,-3-3 0,0 1 0,-3-4 0,1 1 0,-5-3-1,-2 1 1,-4 0-1,-2 0-1,-2 2-1,-13 3-4,15 0-12,-15 0-20,0 0 1,0 18-1,0-18 2</inkml:trace>
  <inkml:trace contextRef="#ctx0" brushRef="#br0" timeOffset="150769.6236">11694 12051 4,'0'0'22,"0"0"-1,-9 9-5,9-9-2,-7 18-1,2-7-2,2 3 0,-3 1-2,4 3-1,-1-4-1,3 5-1,0-4-1,3 4 0,1-8-2,5 3 0,0-7 0,1-1-1,3-4 0,0-3-1,3-3 1,-3-3 0,2-3-1,0 0 0,-4-2 0,1-2 0,-3 2 0,-2-3 0,-5 2-1,-2 0 1,-3-1-1,-6 1 1,-1 1-1,-3 2 0,-1 2 0,-1 2 0,1 1-1,3 2 0,-1 5-2,3-2-10,9 0-21,-8 10 1,8-10-1,0 0 1</inkml:trace>
  <inkml:trace contextRef="#ctx0" brushRef="#br0" timeOffset="160643.1883">12424 11815 10,'0'0'17,"-9"14"-4,2-2-1,-4-3-2,0 8-2,-4 2-1,0 0-3,-4 4 1,1 2-2,-4 1-1,0-2 0,-1 2-3,2-4-3,-2 0-6,-1-11-12,11 7-1,-10-14 0</inkml:trace>
  <inkml:trace contextRef="#ctx0" brushRef="#br0" timeOffset="160964.2066">12118 11868 10,'0'0'31,"27"20"-1,-14-9 2,7 3-12,5 6-5,-2-1-4,6 4-5,-4-3-5,3-1-8,-1-6-24,5 7 0,-10-9-2,5 6 2</inkml:trace>
  <inkml:trace contextRef="#ctx0" brushRef="#br0" timeOffset="162237.2795">13036 11694 32,'0'0'26,"0"0"-2,0 0-2,-5 10-4,7 0-2,-5 0-4,6 9-3,-5-1-2,5 4 0,-3 1-3,3 7-1,-2-1 0,1 2-2,0-1 1,-1 0-1,0-1 0,-1 0-1,-2-3 0,0-6 0,0 1-1,-1-6 0,1 1-1,-1-7-1,3-9-4,0 0-8,0 0-15,0 0-4,0 0-1,0-11 2</inkml:trace>
  <inkml:trace contextRef="#ctx0" brushRef="#br0" timeOffset="162672.3043">12819 11617 31,'-10'-1'30,"10"1"3,0 0-11,0 0-2,12 8-4,-12-8-2,13 3-3,-13-3-2,25 2-2,-9-3-2,6 3 0,0-1-2,4 1 0,1-1-2,5 3 1,-1-2-2,2 1 1,0-2 0,-1 1 0,-2-3-1,0 1 1,-3 0-2,-5-1 1,-2 2-3,-6-3-5,1 7-13,-2-2-18,-13-3 1,6 10-2,-6-10 3</inkml:trace>
  <inkml:trace contextRef="#ctx0" brushRef="#br0" timeOffset="163248.3373">13359 12031 56,'0'0'36,"0"0"-1,0 0-4,0 0-14,-2 10-7,4 1-3,-3 1-3,2 6-1,0 4-1,0 2 0,0 2-1,2 0 0,-2 0 0,1-4-1,-1-5-2,-1-17-6,4 11-30,-4-11 1,8-11-1,-3 0 1</inkml:trace>
  <inkml:trace contextRef="#ctx0" brushRef="#br0" timeOffset="164430.4049">14045 11814 32,'0'0'26,"0"0"-3,0 0-4,-10 0-3,10 0-4,-9 6-3,9-6-3,-14 14-2,1-3-1,3 4-2,-5 1 0,1 4 0,-3 1-1,2-1 0,-1 0 0,2 0-1,1-5-2,0-2-4,6-2-5,7-11-9,-18 8-11,18-8 2,-11 2 0</inkml:trace>
  <inkml:trace contextRef="#ctx0" brushRef="#br0" timeOffset="164718.4209">13755 11807 17,'29'8'28,"-15"-4"1,5 13-6,3 3-4,0-1-5,5 6-5,-3-1-2,3 2-5,1-2-6,0 2-18,-1-13-8,7 3-1,-10-11 0</inkml:trace>
  <inkml:trace contextRef="#ctx0" brushRef="#br0" timeOffset="165746.4802">14458 12106 31,'0'0'30,"0"0"-4,0 0-2,0 0-3,0 0-3,-1 9-3,1-9-4,0 0-2,3 9-4,-3-9 0,4 14-2,-4-14-2,6 16-1,-6-16-1,7 13-4,-7-13-7,0 0-25,10 1 1,-10-1-2,9-8 2</inkml:trace>
  <inkml:trace contextRef="#ctx0" brushRef="#br0" timeOffset="166100.5004">14677 12104 30,'0'0'30,"0"0"3,0 0-11,0 0-3,0 0-4,7 16-4,-7-16-3,-1 12-1,1-12-3,0 12-2,0-12 0,1 10-2,-1-10-2,0 0-3,11 9-11,-11-9-18,0 0-1,14 0 0,-14 0 1</inkml:trace>
  <inkml:trace contextRef="#ctx0" brushRef="#br0" timeOffset="166375.5162">14907 12138 46,'9'7'34,"-9"-7"0,0 0-9,12 3-8,-12-3-5,0 0-4,11 8-4,-11-8-1,8 12-4,-8-12-4,7 11-21,-7-11-8,4 10-2,-4-10 2</inkml:trace>
  <inkml:trace contextRef="#ctx0" brushRef="#br0" timeOffset="167284.5682">15533 11797 12,'0'0'17,"0"0"1,11-10-1,-11 10-1,0 0 0,0 0-3,0 0-3,0 0-1,0 0-3,-12 8-3,3 2-1,-3 2-1,-2 6-1,-3 4 0,-2 1-1,-3 1-1,-1 3-1,-2-1-3,3 0-3,-1-4-5,1-8-15,8 5 1,-5-12 0</inkml:trace>
  <inkml:trace contextRef="#ctx0" brushRef="#br0" timeOffset="167578.585">15251 11857 7,'0'0'28,"17"5"1,-6-3 4,4 6-14,6 7-2,1-3-6,6 7-2,1-4-3,4 5-3,3-4-4,-3-1-9,1-7-21,3 5-1,-9-6-2,4 2 2</inkml:trace>
  <inkml:trace contextRef="#ctx0" brushRef="#br0" timeOffset="168732.6509">16048 11718 37,'0'0'29,"0"0"-3,7-9-6,-7 9-4,1-10-4,-1 10-4,0 0-2,0 0-1,4-11-2,-4 11 1,0 0 0,4 15 0,-4-5-1,0 5 1,0 2 0,-1 5-1,0-1 0,1 4-1,-2 2 0,2 1 0,-2-1-1,3-1 0,-3-1 0,3-3-1,-2-1 0,0-3-1,-1-4-1,2-14-1,2 15-4,-2-15-7,0 0-19,0 0-3,1-11-1,-1 11 2</inkml:trace>
  <inkml:trace contextRef="#ctx0" brushRef="#br0" timeOffset="169214.6785">15867 11675 39,'0'0'28,"0"0"-3,0 0-3,0 0-4,10-1-2,-10 1-3,17 2-2,-6-4-3,8 7-2,1-4-1,5 3-1,1-2-2,5 2 0,2 0-1,1 1 0,-3-3 0,0 0-1,-3-2 1,-1-1-2,-4 1 0,-5-6-4,-1 7-5,-17-1-14,15-5-12,-5 9-1,-10-4 0,4 12 1</inkml:trace>
  <inkml:trace contextRef="#ctx0" brushRef="#br0" timeOffset="169857.7153">16361 11975 16,'0'0'31,"0"0"1,0 0 1,-9 13-13,9-13-5,2 16-4,1-1-4,-4-2-1,3 3-4,-2-2 0,2 1-1,0-2 0,-1 0 0,0-4 0,-1-9-1,5 10 1,-5-10-1,0 0 1,9-2-1,-9 2 0,11-12 1,-4 2-1,1 0 0,3 0 0,-2-2 0,2 1 0,0 2 1,-1 1 0,1 1 0,-11 7 0,15-6 1,-15 6-1,12 5 0,-12-5 0,9 14 0,-3-4-1,-3 2 1,0 2-1,1-1 0,-1 2-1,0-2-2,1 4-1,-4-7-4,4 6-12,-2-2-15,-2-14 0,1 15-1,-1-15 2</inkml:trace>
  <inkml:trace contextRef="#ctx0" brushRef="#br0" timeOffset="170377.7451">16751 11906 35,'0'0'34,"0"0"1,12 0 0,-1-7-16,9 7-4,-4-8-6,9 6-2,-3-2-3,7 1 0,-2-1-2,1 3-1,-5-1-1,1 0 1,2 2-2,-2-1 1,-3 2-2,-4-2-2,-2 3-2,-15-2-8,19-6-22,-19 6-1,0 0 1,0 0 0</inkml:trace>
  <inkml:trace contextRef="#ctx0" brushRef="#br0" timeOffset="170772.7677">17079 11745 43,'10'2'34,"-10"-2"1,12-3 0,-2 7-17,-10-4-5,15 4-6,-15-4-2,14 11-1,-14-11-1,19 14-1,-9-6-1,0 1 0,1-1 0,-1 1-1,-2 1 0,-8-10 1,11 17-1,-7-8 0,-5 1 0,1-10 0,-10 20 0,2-8 0,-2-1-1,-2 1 0,1 1-2,-2-6-3,5 5-10,1-2-21,7-10 0,0 0 0,0 0 2</inkml:trace>
  <inkml:trace contextRef="#ctx0" brushRef="#br0" timeOffset="171452.8063">17583 11646 26,'0'0'33,"0"0"2,0 0 0,0 0-11,1-10-7,-1 10-7,0 0-2,0 0-3,0 13-1,1-1-1,1 3 0,1 5-1,-1 4 0,1 4 1,-3 0-2,1 6 0,-1-2 1,-1-1-2,1-1 1,-2-4-2,0-1 1,1-6-2,1-1-1,-1-9-1,2 1-3,-1-10-4,0 0-11,0 0-16,0 0 1,0 0 0,-9-18 1</inkml:trace>
  <inkml:trace contextRef="#ctx0" brushRef="#br0" timeOffset="171800.8259">17338 11607 41,'0'0'36,"22"-11"2,-5 4 1,-2-3-15,14 10-6,-3-9-6,11 8-3,-1-7-1,8 6-3,0-4-1,1 4-1,-2-2-1,-2-1-4,-1 4-3,-9-4-18,-1 5-19,-3 0 1,-9-3-2,0-2 2</inkml:trace>
  <inkml:trace contextRef="#ctx0" brushRef="#br0" timeOffset="181004.3529">19756 12763 5,'0'0'6,"10"-2"0,-10 2 0,10-1 0,-10 1 0,0 0-1,14 0 0,-14 0-1,9-1-1,-9 1-1,13-1 1,-13 1-1,14-3 1,-14 3 0,17-1 0,-8 1 0,0-1 1,-9 1-1,18 0 1,-8 0 1,1 0-2,0-1-1,2 0 0,0 0 0,-1-2 0,4 0-1,-1-1 0,0 1 1,-1-1 0,0 2 0,-1-1 0,0 0 1,2 0-1,-3 1 0,0 0 0,-1 1 1,1-2-1,1 3 1,-3-2 0,4 2 0,-5-1 0,4 1 0,-1-1 0,1 0-1,-1 0 0,2 0 0,-2-1-1,2 0 1,-1 0 0,2 1 0,-2-2 0,4 2 1,1-1 0,2 1 0,-1-1 0,2 2 0,-2-2 0,2 2-1,-3 0-1,2 0 1,-6 0-1,1 0 0,0 0 0,1 1 0,-1-1 0,1 1 0,1-2 0,0 2 0,-1-1 0,3 0 0,-3-1 0,4 1 0,0-1 0,0 0 0,2-1 0,1 0 1,1 0-1,-1 1 0,2 0-1,0 0 1,0 0 0,-1 0-1,-1 1 0,1 0 1,1-1-1,0 1 1,0 0-1,-1-1 0,0 2 1,2-1-1,-2 0 1,1 1-1,-4 0 0,2 0 0,1 0 0,0 1 1,-2-1-1,1 0 0,1 2 0,0-2 0,0-1 0,0 1 0,1 0 0,0-1 0,0 0 0,0 1 1,-1 0-1,2-1 0,-2 0 0,0 1 0,-1-2 0,-1 2 0,1 0 0,1-1 1,-1 0-1,-1 1 0,1-1 0,-1 0 0,1 1 1,0 0-1,-1-2 0,-1 2 0,2-1 0,0 0 1,1 0-1,-1 0 0,-1 0 0,1 0 0,0 0 0,0-1 0,2 0 0,-2 1 0,2 0 0,-2 0 0,4-1 0,-2 2 0,0-2 0,0 1 0,0-1 1,1 1-1,2 0 0,-2 0 0,0 0 1,2-1-1,-2 1 1,0 0-1,0-1 1,-1 0-1,-1 0 0,2 0 0,1 0 0,-2 0 0,0-1 0,1 1 0,-2 1 0,2 0 0,0 0 0,-4-1 0,0 0 0,2 1 0,0 0 0,-2-1-1,0 0 1,0-1 0,1 1 0,2-1 1,0 0-1,0 0 0,-1-1 1,2 1-1,0 0 0,1 0 1,1-1-1,-2 1 0,1 1 0,3-2-1,1 1 1,-1 0 0,2-1 0,2 0 0,-3 1-1,2-1 1,1 0 0,-5 1 0,-1 0-1,2-1 1,-2 0 0,-3 0 0,-1 2 0,-4-1-1,0 2 1,3-2 1,-4 1-1,-5 2 0,-14-1 0,20 0 0,-9 1-1,-11-1-3,0 0-8,0 0-27,0 0 0,-11-5 0,1-11 1</inkml:trace>
  <inkml:trace contextRef="#ctx0" brushRef="#br0" timeOffset="187920.7485">19800 11594 1,'1'-13'8,"-1"13"0,0 0 0,0 0 0,1-13 1,-1 13 0,0 0 0,0 0 1,-1-10-1,1 10 2,0 0-2,-4-9 0,4 9-1,0 0 0,0 0-1,0 0-1,0 0 0,-10-11-2,10 11 0,0 0-1,0 0-1,0 0 0,-5 11 0,5-11 0,0 19 0,-1-1 1,2 5 1,-1 1-2,1 9 1,-2 1-1,1 3 0,-2 1 0,1 2-1,-2-2 0,-1-1 0,0-4-1,0-2 0,0-5 1,0-2-2,1-3 1,0-5-1,1-3 0,-1-4 0,3-9-2,-4 12-1,4-12-4,0 0-4,0 0-9,0 0-12,10-2-2,-10 2 2,8-17 1</inkml:trace>
  <inkml:trace contextRef="#ctx0" brushRef="#br0" timeOffset="188527.7832">19716 11539 0,'-1'-12'23,"1"12"3,0 0-7,0 0-1,10-6-2,-10 6-3,0 0-2,8-10-2,-8 10-2,9-8 0,1 6-3,-10 2 0,18-8-1,-7 3 0,3 3-1,1-1-1,1 1 0,4 1 0,-1 1 1,4-1-2,-1 1 1,-1 1-1,0-1 1,0 0-1,-1 0 0,-3-1 0,0 0 1,-2 1-1,-2-2 0,-1 1 1,-12 1-1,15-2 1,-15 2-1,12-1 0,-12 1 1,0 0 0,0 0-1,0 0 0,0 0 1,8 12 0,-8-12 0,5 20 0,-2-7 0,0 0 0,2 4 0,-1 1 0,0 2 0,-1-2-1,-1 1 0,1-3-1,-3-2-2,3 4-5,-5-9-10,2-9-16,5 15-1,-5-15 0,0 0 1</inkml:trace>
  <inkml:trace contextRef="#ctx0" brushRef="#br0" timeOffset="199698.4221">20515 11602 3,'0'0'10,"0"0"-2,0 0-1,0 0 1,0 0-1,0 0 1,0 0 0,-10 1 1,10-1 0,0 0 2,0 0-2,0 0 0,0 0-2,0 0-1,0 0 0,0 0-2,0 0 0,0 0-1,-7-9-1,7 9 0,0 0 1,0 0-2,0 0 1,0 0-1,0 0 0,0 0 0,0 0-1,0 0 0,0 0 0,0 0-1,0 0-1,0 0-3,0 0-5,0 0-9,0 0-12,5 10 1,-5-10 1</inkml:trace>
  <inkml:trace contextRef="#ctx0" brushRef="#br0" timeOffset="201414.5203">20531 11591 28,'0'0'21,"0"0"-1,0 0-1,0 0-3,0 0-3,-11-10-1,11 10-2,0 0-1,0 0-2,0 0-1,0 0-1,0 0 0,0 0-1,-4 15-1,4-3 0,-3 0 0,2 6-1,-3 1 0,3 5-1,-2 1 1,1 3-1,-2 1 0,2 1 0,-1 2 0,1 1 0,0-3 0,0 0-1,1-2 1,0-3 0,1-1-1,-1-3 0,2-7 0,-2-2 0,2-2 1,-1-10-1,0 9-1,0-9-2,0 0-1,0 0-5,0 0-11,2-9-12,-3 0-5,1 9 1,6-21 0</inkml:trace>
  <inkml:trace contextRef="#ctx0" brushRef="#br0" timeOffset="201762.5402">20462 11874 24,'0'0'30,"0"0"4,0 0-9,14-1-5,-14 1-3,22-8-4,-11 2-2,10 4-4,-2-5-1,4 4-3,-1-3 0,2 2-1,0-1-1,-2 2 0,-1 0-1,-2 0 1,-4 0-1,-2 2 0,-3 0 1,-10 1-1,10 0 0,-10 0 0,0 0-2,0 0-3,0 0-6,-16 7-23,16-7-2,-10 1-2,10-1 3</inkml:trace>
  <inkml:trace contextRef="#ctx0" brushRef="#br0" timeOffset="203848.6593">21256 11786 12,'0'0'15,"0"0"0,0 0-1,0 0-1,0 0-1,0 0 1,0 0-3,0 0-1,0 0-2,11 2 0,-11-2 0,12 1-1,-12-1-1,19-2 0,-19 2-1,20-3 0,-9 1-1,4 0 0,-1-2 0,1 1 0,0-1-1,0-1 0,2-1 0,1 0-1,-1-2 0,1 1 0,-4-2 0,3-1 0,-3 0 0,1 1 0,-3-1 0,-1 2 1,-11 8-1,16-17 1,-16 17-1,8-14 0,-8 14 1,1-12-1,-1 12 0,-3-14-1,3 14 1,-8-14-1,8 14 1,-15-14-1,15 14 0,-18-12 0,5 5 0,1 2 0,-2 1 0,-1 2 0,0 0 1,1 3-1,-2-1 0,2 0 0,1 5 0,-1 1 1,1 4-1,1-1 0,1 5 0,0-1 1,-1 5-1,2 0 0,-1 2 1,1 1-1,2-2 1,0 3 0,0-1-1,4 0 1,1 0 1,4 1-1,2-1 0,5 1 0,0-3 1,4 0-1,2-2 1,5-3-1,1-2 0,4-1 0,0-6 1,0-1-1,1-2 0,0-2 0,-2-1-1,-3-1 1,-2-1-1,-3 0 1,-2-1-1,-4 1 0,-9 3 0,11-6 0,-11 6-2,0 0 0,0 0-3,5-10-3,-5 10-7,0 0-18,-2 11-7,2-11 1,0 0 0</inkml:trace>
  <inkml:trace contextRef="#ctx0" brushRef="#br0" timeOffset="204428.6927">21882 11928 17,'0'0'29,"0"0"0,0 0-4,0 0-5,1-10-4,-1 10-3,0 0-3,0 0-2,-14 3-1,14-3-2,-8 12-1,4-2 0,-2 0-2,2 3 1,-1-1-1,1 4 1,0-1-1,3 0 1,1-1-1,2 0 0,2-3 0,3 1-1,-7-12 1,17 15-1,-6-11 0,2-2 0,-2-1-1,2-3 0,-1-1-2,-2-2-1,3 2-5,-8-8-9,3 0-22,2 3 1,-5-3-1,2 1 2</inkml:trace>
  <inkml:trace contextRef="#ctx0" brushRef="#br0" timeOffset="204902.7198">21918 11725 18,'0'0'30,"0"0"1,-5-15 2,5 15-13,0 0-4,-8-15-5,8 15-3,0 0 0,0 0-3,0 0 0,0 0-2,-2 14 0,2-14-1,3 15 0,2-5 0,-5-10-1,7 14 0,-7-14 1,10 8-2,-10-8 1,11 0 0,-11 0-1,0 0 1,11-13-1,-11 13 1,3-15-1,-3 15 0,-5-12 0,5 12 0,-14-5 1,14 5-2,-17 1 1,7 2-1,10-3-2,-15 11-2,13 1-5,2-12-20,-6 12-7,6-12-1,6 11 2</inkml:trace>
  <inkml:trace contextRef="#ctx0" brushRef="#br0" timeOffset="205752.7684">22422 11600 19,'0'0'30,"0"0"0,0 0 3,0 0-14,11-6-4,-11 6-3,0 0-4,3-9-1,-3 9-2,0 0-2,0 0 0,0 0 0,0 0-1,5 9-1,-5-9 1,0 0-1,2 10 1,-2-10-1,0 0 0,0 0 0,-1 11 0,1-11 0,0 0 0,0 0-1,-4 11 1,4-11-1,0 0 0,-1 9 1,1-9-1,0 0 0,0 0 1,0 0-1,0 0 0,0 0 0,10-4 1,-10 4-1,4-9 0,-4 9 0,2-9 0,-2 9 1,0 0-2,1-12 1,-1 12 0,0 0 0,0 0 0,0 0-2,-10 12-1,8-3-3,2-9-6,-4 13-16,4-1-8,0-12-2,-1 23 2</inkml:trace>
  <inkml:trace contextRef="#ctx0" brushRef="#br0" timeOffset="206272.7982">22428 11944 30,'0'0'31,"-10"4"1,10-4-7,0 0-8,0 0-4,0 0-4,0 0-3,0 0-2,-3 11-1,3-11-1,0 10 0,0-10 1,4 12-1,-4-12 0,3 9 0,-3-9 0,0 0 0,11 10-1,-11-10 0,0 0 0,0 0 0,11 2-1,-11-2 1,0 0-1,0 0 0,0 0 1,6-10 0,-6 10-1,0 0 1,-3-12 0,3 12 0,-5-10-1,5 10 1,0 0-1,-6-11 0,6 11-1,0 0-1,0 0-1,0 0-6,0 0-17,0 0-11,0 0 2,6-9-2</inkml:trace>
  <inkml:trace contextRef="#ctx0" brushRef="#br0" timeOffset="207000.8393">23085 11565 48,'0'0'33,"13"-6"1,-13 6-9,0 0-8,0 0-3,0 0-5,0 0-3,-9 7-1,10 6-1,-4 1-1,1 6 0,2 1 0,1 6-1,-3 1 0,2 3 0,1 0-1,-2 1 0,-1-3 1,2 0-2,-3-1 1,0-3-1,1-3 1,-2-2-1,0-2 0,2-5 0,0 0-1,2-13-1,-4 14-1,4-14-3,0 0-6,-9 1-16,9-1-10,-1-9 1,-2-2-2,3 11 4</inkml:trace>
  <inkml:trace contextRef="#ctx0" brushRef="#br0" timeOffset="207662.8777">22872 11526 30,'0'0'25,"0"0"-3,0 0 0,0 0-3,0 0-2,0 0-3,0 0-2,17 0-1,-17 0-3,24-2 0,-5-2-1,8 3-1,3-6-1,10 6 0,-1-3-1,9 1-1,0 0-1,0 3 0,-4 0-1,2 2 0,-6 0-1,-7 1 0,-3 0 0,-6 2 0,-6-1 0,-3-2 1,-5-1-2,-10-1 0,0 0-1,0 0-2,0 0-5,-10 5-11,10-5-20,-10 1 0,10-1 0,-11 3 1</inkml:trace>
  <inkml:trace contextRef="#ctx0" brushRef="#br0" timeOffset="208525.927">23438 11981 29,'0'0'30,"0"0"-2,0 0-5,0 0-4,0 0-3,0 0-4,0 0-3,0 0-1,-3 9-2,3-9-2,-2 14-1,1-2 0,-1-2 0,0 4 0,-3-2-1,6 1 1,0 1-1,-2-1 0,1-2 0,6-1 0,-6-10-1,15 14 0,-3-10 0,-1-1 0,0-3-1,3-2 0,2 1-3,-16 1-2,20-8-6,-20 8-21,7-13-6,-7 13-1,5-19 0</inkml:trace>
  <inkml:trace contextRef="#ctx0" brushRef="#br0" timeOffset="209133.9618">23478 11802 20,'0'0'29,"0"0"2,0 0-7,0 0-4,0 0-3,0 0-3,0 0-3,4 9-1,-4-9-3,0 0-1,-11 12-1,11-12-1,0 0-1,0 10 0,0-10-1,0 0-1,0 0 1,13-1-1,-13 1-1,13-6 1,-13 6-1,14-7 0,-14 7 1,11-4-1,-11 4 0,0 0 0,0 0 1,0 0-1,0 0 1,-9 4-1,9-4 0,-12 7 1,12-7-1,-9 5 0,9-5 0,0 0 0,-10 5 0,10-5-2,0 0-2,0 0-6,10-4-26,-10 4-3,0 0 1,0 0-2</inkml:trace>
  <inkml:trace contextRef="#ctx0" brushRef="#br0" timeOffset="218178.4791">21691 10580 20,'0'0'26,"0"0"1,0 0-8,0 0-3,3 12-3,-3-12-3,2 19-2,-2-7-1,1 7-1,-1 0-1,1 5-1,0-4-1,0 4-1,-2-1 0,2 0 0,-2-3-2,1-1 0,1-3-3,-1-4 0,2 0-5,-2-12-6,0 0-12,10 6-7,-10-6 1,11-10 0</inkml:trace>
  <inkml:trace contextRef="#ctx0" brushRef="#br0" timeOffset="218419.4929">21873 10834 20,'15'21'27,"-15"-21"0,5 22-5,-5-9-6,-2-1-4,-1 1-4,-3-1-3,-1 3-2,-3-3-3,2 0-2,-1-2-5,9-10-7,-16 9-12,16-9-4,0 0 1,0 0 0</inkml:trace>
  <inkml:trace contextRef="#ctx0" brushRef="#br0" timeOffset="219020.5273">22106 10661 9,'4'-15'27,"-4"15"2,5-16 2,-5 16-12,13-19-3,-8 6-5,6 6-2,-3-4-2,5 6-2,-2-3-1,4 5 0,-3-1-2,2 5-1,-2 2 0,2 0-1,-3 3 1,-1 2-2,-2 3 2,-1-1-1,-3 2 0,-3 2-1,-2 0 1,-3 2-1,-3-2 0,-3 2 0,-1-1 0,-4 0 0,1 0 1,-1-1-2,1-2 2,1-2-1,2 0 1,11-10 1,-13 14 1,13-14-1,0 0 0,2 13 0,-2-13 1,13 6 0,-13-6 0,20 6 0,-11-3 0,3 1-1,-2-1-1,2 1 1,0 2-3,-2-3 0,2 4-5,-12-7-10,19-3-17,-7 8 0,-12-5-1,18 1 2</inkml:trace>
  <inkml:trace contextRef="#ctx0" brushRef="#br0" timeOffset="219308.5438">22427 10868 38,'20'7'30,"-20"-7"0,17 6-10,-17-6-4,13 13-7,-9-2-3,-4-1-3,0 4 0,-3-1-2,-2 1 1,-2 2-1,0-3 0,-3 2 0,2-3-1,-1-1-1,1-2-2,8-9-4,-12 11-7,12-11-9,0 0-10,0 0 2,0 0 0</inkml:trace>
  <inkml:trace contextRef="#ctx0" brushRef="#br0" timeOffset="219602.5606">22686 10873 30,'0'0'28,"0"0"2,0 0-12,1 10-4,-1-10-4,0 9-6,0-9-2,4 12-4,-4-12-5,5 10-7,-5-10-11,0 0-5,17 7 1,-17-7 1</inkml:trace>
  <inkml:trace contextRef="#ctx0" brushRef="#br0" timeOffset="219850.5748">22847 10865 21,'0'0'31,"0"0"0,0 0 2,0 0-13,0 0-6,9 6-6,-9-6-5,0 0-3,10 7-3,-10-7-6,0 0-8,12 1-15,-3 4-1,-9-5 1,13-1 1</inkml:trace>
  <inkml:trace contextRef="#ctx0" brushRef="#br0" timeOffset="220063.5869">22991 10848 30,'0'0'32,"7"9"2,-7-9-2,0 0-12,0 0-7,0 0-8,0 0-4,0 0-6,5 10-4,-5-10-13,17 10-10,-17-10-2,11 3 2</inkml:trace>
  <inkml:trace contextRef="#ctx0" brushRef="#br0" timeOffset="220611.6183">23226 10840 45,'15'8'33,"-15"-8"3,20 5-10,-12 5-6,-8-10-5,11 18-6,-11-8-3,0 4-2,-7-1-2,1 2-3,-6 0-1,0-2-2,3 3-2,-9-7-6,9 4-12,1-2-12,-5-9 0,13-2 2,-10 1 1</inkml:trace>
  <inkml:trace contextRef="#ctx0" brushRef="#br0" timeOffset="221407.6638">23492 10644 26,'0'0'28,"0"0"-4,0 0-3,8 13-5,-10-4-3,6 5-3,-4 0-3,1 2-1,-2 0-3,6 0 0,-3-1 0,3-3-2,1-2 0,-6-10-1,10 12 1,-10-12-1,17 3 0,-17-3 0,15-5 1,-15 5-1,16-12 1,-6 3-1,1-1 1,-1 0 0,0-3 2,4 3 0,2-2 0,4 2 1,-4 1 0,2 5-1,-5 2 1,3 5-1,-4 2 0,-1 6 0,-9 4-2,1 2-1,-4 4 1,-1 1-1,2 2-1,-3-3 0,-2 1-2,-2-7-6,9 2-15,-7-3-13,5-14 0,-13 13-1,0-16 1</inkml:trace>
  <inkml:trace contextRef="#ctx0" brushRef="#br0" timeOffset="222302.715">20192 10544 4,'0'0'8,"0"-19"3,0 19 2,1-12 1,-1 12 2,4-11 3,-4 11-2,6-10-2,-6 10-1,10-5-2,-10 5-3,12 10-1,-7 1-3,6 10 0,-4 2-2,3 5-1,-2 5-1,3 2 0,-3 1 0,1-1-1,-1-3 0,-2-4 1,0-1-1,-1-7 0,0-3 0,-1-6 0,-4-11 1,13 8-1,-13-8 1,16-11-1,-7-2 1,1-3 0,1-4 0,1-1 0,-2-8 1,4-2-1,-3-3 0,0-1 0,1 0-1,-2 2 0,-1 4-2,-1 3-1,0 9-5,-8 3-13,-1 4-13,1 10-1,0 0 0,-14 5 0</inkml:trace>
  <inkml:trace contextRef="#ctx0" brushRef="#br0" timeOffset="222550.7292">20182 10703 44,'17'-3'35,"10"1"1,2-4-1,4-8-12,3 11-13,-3-4-5,4 2-4,-2 3-4,-3-1-4,5 6-8,-9-1-14,1-3-6,2 2-1,-4-5 1</inkml:trace>
  <inkml:trace contextRef="#ctx0" brushRef="#br0" timeOffset="229111.1044">20812 10653 26,'0'0'26,"0"0"-5,0 0-3,-2 12-4,0-3-2,-3 1-2,2 5-2,-2 1 0,4 3-1,-5 1-1,8 2 0,1-2-1,4-1 0,1-5-2,4 0-1,2-5-1,1-3-1,2-3-2,-3-7-4,4 0-7,-6-2-12,0-8-9,2 4 0,-8-7 1</inkml:trace>
  <inkml:trace contextRef="#ctx0" brushRef="#br0" timeOffset="229293.1148">20839 10489 30,'0'0'29,"0"0"1,0 0-3,9 0-19,-9 0-14,20 11-15,-20-11-8,25 13 0,-16-9 0</inkml:trace>
  <inkml:trace contextRef="#ctx0" brushRef="#br0" timeOffset="229740.1404">21281 10535 26,'0'0'27,"0"0"-2,0 0-4,-10-7-4,1 7-5,9 0-3,-24 11-1,24-11-2,-23 17-1,12-4-1,-2-1 0,3 4-1,-1 0 1,1 3-3,2-3 1,-1 5-1,4-1 0,1 0-1,0 2 1,6-1-1,0-2 1,4-1-1,3-2 0,2-5 0,4-2-1,0-4 0,4-1 0,-2-7-3,3 1-3,-6-5-3,1 3-10,1 0-12,-11-8-2,4 8 2,-12-9 0</inkml:trace>
  <inkml:trace contextRef="#ctx0" brushRef="#br0" timeOffset="229968.1534">21119 10685 12,'0'0'29,"0"0"1,9-6 2,-9 6-12,20-1-6,-4 6-3,-3-3-5,4 1-4,0 0-3,0 0-5,3 0-9,0 2-12,-5-9-5,8 5 1,-8-9 0</inkml:trace>
  <inkml:trace contextRef="#ctx0" brushRef="#br0" timeOffset="230782.2">21702 10390 3,'-10'-7'21,"10"7"-4,-16 1-2,7 0-1,-1-1-1,-3 0 0,2 3-1,-3-1-1,3 3-2,-2-1-2,1 3-2,-1-2-1,-1 4-1,1-1-1,0 2 0,2-2 0,2 3 0,-1-1 0,4 2 0,2-1 0,3 1 0,2-2-1,2 3 0,-1 4 1,5 1-2,-2-2 1,0 2-1,-2-2 0,-1 1 0,-2-1 2,-3-1-2,-1-6 0,-6 0-2,0 0 2,-4-5 0,-1 0 0,0-2 0,-1-1 0,2-1-1,2-1 2,12 1-1,-11-4 0,11 4 0,9 0 2,5 1-2,2 2 0,4 2 0,1 2 0,-1 3 0,-1 2 0,-2 1 0,-4 4-2,-4 3 2,-5 0-1,-2 1 1,-2 1 0,-3-2 0,1 0 0,-1-1 0,1-4 0,1-1 1,2-3-2,-1-11-3,9 16-14,4-5-14,-13-11-1,22 2 1,-10-8 0</inkml:trace>
  <inkml:trace contextRef="#ctx0" brushRef="#br0" timeOffset="232192.2807">23868 10485 15,'16'-3'30,"-16"3"0,20-7 2,-3 4-12,0-3-2,4 6-6,-2-6-3,5 7-1,-5-1-2,5 5-2,-7 0-2,-4 4-1,-4 3 0,-1 2-1,-5 3 1,-5 3-1,-4 0 0,-3 1 1,3 2 0,0 0-1,2-2 0,-2 1 1,3-2-1,8-3 0,4 0 1,2-4-1,2 0 0,3-3 0,0-2 0,5-2 0,0-3 1,-3-1-1,-6-3 0,1-1 0,-1 0 0,-3-1 1,-9 3-1,0 0 0,-13-7 1,3 9-1,-3 3 0,-5 1 0,-1 2 1,1 2-1,7 4 0,7 0 0,3 1 0,4 0 0,8 3 0,9 1 0,1 2 0,1 0 1,-4-2-1,-7 1 1,0 1-1,-3-2 0,-13-2 0,-10-3-1,-6-1-2,-6-4-4,4 3-11,-3-1-19,-11-6 1,-2 3-2,4-5 3</inkml:trace>
  <inkml:trace contextRef="#ctx0" brushRef="#br0" timeOffset="233254.3413">23530 10655 15,'0'0'16,"0"0"-1,0 0-1,0 0-1,0 0 0,0 0-3,0 0-1,0 0 0,0 0-1,10 2 0,-10-2 0,0 0-1,0 0 0,0 13-1,0-13 0,0 10 0,0-10-2,-1 15 0,-4-6-1,8 3 0,-3-1 0,1 3-1,-1 2 0,0 2 0,-1-1 0,4 3 0,-1-2 0,0 3-1,-2-1 1,4-2-1,-1-1-1,-1-3 1,1-1-1,-3-4 0,0-9 0,3 11-2,-3-11-4,0 0-16,0 0-16,0 0 0,-10-10 0,10 10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1T01:23:22.83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5776 4179 34,'0'0'24,"0"0"-2,0 0-2,-13-12-2,13 12-4,-16-4-2,7 4-2,-5-4-3,0 7-1,-3-3-1,1 2-2,-3 1-1,1 3 0,-1 2-1,2 2-1,0 4 1,2 2-1,1-1 1,2 6-1,2 1 1,1 1 0,4 0 0,2 1 0,3-2 0,4 1 0,2-3 0,6-2 1,0-5-1,6 1 0,-1-5 0,4-3 0,1-2-2,-1-5-2,3 3-3,-5-7-11,-1 1-19,4 1-1,-5-4 0,2 0 2</inkml:trace>
  <inkml:trace contextRef="#ctx0" brushRef="#br0" timeOffset="395.0226">6022 3834 24,'0'0'28,"0"0"2,9 15 1,-11 0-17,-5 3-3,5 9-2,-4 1-2,3 6-1,-2 0-1,3 4 0,-1-1-1,3 5-2,-2-5 1,1-2-2,0 0 0,1-1 0,0-2-1,0-4 0,0-2-1,-2-7-2,5 0-3,-4-7-6,6 0-7,-2-2-15,-3-10-1,12 3 1,-12-3 1</inkml:trace>
  <inkml:trace contextRef="#ctx0" brushRef="#br0" timeOffset="997.0569">6434 4219 37,'0'-14'31,"0"14"3,0 0-12,-15-14-5,15 14-3,-18-13-4,8 8-2,-5-1-3,1 4-1,-2 1-2,-2 4-1,1 1 0,-1 6 0,1 3 0,1 3-1,2 2 0,2 4 1,4 3-1,3-2 1,4 2-1,5-2 0,2-2 0,5-2 1,4-3-1,1-5 1,1-6 0,2-3-1,-1-3 1,1-4 0,-3-5-1,0-5 1,-2-2-1,-1-1 0,-3 0 1,-2-3-1,-1-1 0,-2 1 1,-2 0-1,-1 3 0,-1 3 0,-1-1 1,0 5-1,0 11 1,-1-11-1,1 11 0,0 0 1,1 14-1,0-4 0,1 8 0,0 1 0,1 0 0,1 3 0,0 1 0,4-1 0,-1-3-1,1 1-2,0-7-2,5 4-9,-4-4-23,1-8 1,4 0-2,-5-9 2</inkml:trace>
  <inkml:trace contextRef="#ctx0" brushRef="#br0" timeOffset="1543.0882">6845 4214 36,'3'-15'33,"5"6"2,-8-5-1,-3 1-17,3 13-4,-4-16-4,4 16-3,-14-11-2,14 11-1,-22-4 0,8 4-1,-4 2-2,1 3 1,-1 3-1,0-1 1,2 3-1,1 1 0,3 0 0,4 0 0,3 1 0,4-3 1,3 0-1,6 0-1,2-1 1,3-1 1,2 1-1,2-2 0,0 1 0,1 0 0,-2 2 0,0 1 0,-3 3 0,-4 1-1,0 2 1,-6 0 0,-5 3 0,-4-1-1,-4-1 1,-2 0 0,-4-3 0,-1-1 1,-1-4-1,1-1 0,1-3 1,4 0-1,0-3-1,3-4-2,9 2-2,0 0-8,2-12-24,9 9 1,1-4-1,6 0 1</inkml:trace>
  <inkml:trace contextRef="#ctx0" brushRef="#br0" timeOffset="2073.1185">7142 4213 26,'0'0'30,"4"-19"-1,-4 10-7,0 9-3,-7-13-5,7 13-3,-15 0-2,15 0-3,-22 12-1,11-3-1,-4 0-1,3 5 0,0-2 0,2 0-1,2-1-1,4 0 1,4-11-1,-1 15-1,1-15 1,8 12-1,-8-12 0,18 14 1,-8-9-1,2 1 1,0 4-1,0 1 0,2-1 0,-1 2 0,-2 1 0,-5 2 0,-3 0 0,-4 0 0,-3 1 0,-2-2 0,-7 0 1,-1-2-1,-4-4 2,5 2 0,-2-5 0,3 0 0,-1-5 1,4 0-1,9 0-1,-11-4 0,11 4-4,-3-9-8,3 9-27,11-11 0,-5 0-1,7 0 1</inkml:trace>
  <inkml:trace contextRef="#ctx0" brushRef="#br0" timeOffset="3727.2132">7998 4016 42,'3'-12'33,"-3"12"2,1-15-8,-6 3-8,5 12-1,-2-14-8,2 14-1,0 0-4,0 0-1,0 0-1,-3 10-1,2 5 0,1 8-1,-1 6 1,0 6-2,0 6 2,0 2-2,0 0 2,0 1-2,0-1 1,1-5 0,0-4-1,1-3-1,0-8 0,0-4-1,1-6-1,-2-13-1,0 0-3,0 0-4,0 0-8,-3-14-20,-2-9 2,1-4 0,-7-8 1</inkml:trace>
  <inkml:trace contextRef="#ctx0" brushRef="#br0" timeOffset="4049.2316">7782 3948 18,'0'0'30,"-16"-1"3,16 1-1,0 0-10,0 0-4,0 0-4,0 0-1,20 3-3,-7-6-3,9 5 0,0-3-1,7 3-1,0-2-2,3 2 0,1-1-2,-2 1 0,0 0 0,-1 0-1,-2-1-1,-3 1 0,-1 1-3,-7-3-2,2 10-5,-10-4-13,-9-6-16,18 21 1,-14-9 0,2 4 1</inkml:trace>
  <inkml:trace contextRef="#ctx0" brushRef="#br0" timeOffset="4530.2591">8371 4311 18,'-8'11'31,"-5"-4"0,6 7 2,-3 2-12,2-3-7,6 4-4,-2-2-3,6 5-1,0-4-2,6 1-1,3-4 0,2-1-1,2-2-1,2-1 1,3-4-1,1-3 1,0-5 0,0 0-1,-4-6 1,0-3 0,-5-1 0,-1-5 0,-6-2 0,-3 0 0,-4 0-1,-2-2 1,-4 2-1,-3 5-1,-1 1 0,-2 4-2,3 4 0,-4 0-3,15 6-3,-20 6-8,20-6-22,-8 12 1,8-12-1,6 14 3</inkml:trace>
  <inkml:trace contextRef="#ctx0" brushRef="#br0" timeOffset="5639.3225">9459 3811 15,'0'0'22,"0"0"-1,0 0-1,-2-10 0,2 10-2,0 0-2,-12-9-2,12 9-4,-15-8-2,3 2-1,0 5-1,-3-3-2,1 6 0,-1 1-1,-1 2 0,0 0-1,1 3 0,2 2 0,2 3-1,2 1 0,2 3 0,2-2-1,3 3 1,2 1-1,3-1 1,-1 3 0,3 0-1,1-2 1,0 1 0,-1-2 0,-1 1 0,-3-2 0,-4-1-1,-2-4 1,-3 0-1,-4-4 0,-3-1 0,-1-4 0,-2-3 0,2-1 1,0-3-1,2-1 0,2-1 0,12 6 0,-14-12 0,14 12 1,-3-10-1,3 10 0,0 0 0,14 1-1,-4 3 1,1 5 0,2 2 0,2 1 0,-1 6-1,1 2 1,-4 1 0,-1 5 0,-3 0 0,-4 2 0,-3 0 0,-4 1 0,-2-3 1,0-3-1,0 1 0,1-3 1,3-3 0,2-2 0,6-1 1,1-5 0,7 2 0,0-2 0,4-2 0,0-2 0,2 1-2,0-1 0,-3-4-3,4 6-8,-7-4-29,0-9 0,-1-1 0,-1-4 0</inkml:trace>
  <inkml:trace contextRef="#ctx0" brushRef="#br0" timeOffset="9188.5255">8464 4310 22,'0'0'19,"0"0"-1,0 0-1,9 4-1,-9-4-3,0 0-1,0 0-2,0 0 0,0 0-2,-13-4-2,13 4 1,0 0-2,-9 0 0,9 0 0,0 0-1,-12-4-1,12 4-1,0 0-1,-11 0 0,11 0-1,-13 8 0,13-8-1,-20 15 0,10-1-2,-2-3-3,3 6-18,2 0-10,-1-6-1,7 2 1,1-13 0</inkml:trace>
  <inkml:trace contextRef="#ctx0" brushRef="#br0" timeOffset="16483.9428">6684 5109 10,'0'0'28,"12"5"1,-12-5-4,0 0-6,0 0-4,0 0-2,0 0-4,11-3-1,-11 3-3,9 3 0,-9-3-1,14 5-1,-4 1-1,-10-6 0,16 9 0,-16-9-1,16 8 0,-16-8 0,11 5 0,-11-5-1,0 0 1,9 1-2,-9-1-1,0 0-1,0 0-4,0 0-9,0 0-18,0 0 0,0 0-2,0 0 3</inkml:trace>
  <inkml:trace contextRef="#ctx0" brushRef="#br0" timeOffset="17163.9817">7015 5138 31,'0'0'27,"0"0"-4,0 0-1,0 0-5,0 0-3,0 0-2,9-8-4,-9 8-1,10 4-2,-10-4 0,15 1-2,-6 2-1,-9-3 0,17 4 0,-17-4-1,17 3 0,-17-3-1,15 0-2,-6 2-1,-9-2-9,12-7-22,-12 7 0,0 0-2,14-4 2</inkml:trace>
  <inkml:trace contextRef="#ctx0" brushRef="#br0" timeOffset="17874.0223">7303 5121 22,'0'0'30,"0"0"-3,0 0-2,10-2-5,-10 2-3,13 0-3,-3 2-4,-10-2-1,19 0-4,-10-1-2,2 1 0,0-1-2,-1 0 1,-1 1-1,-9 0 0,15-4-1,-15 4 1,10-3-1,-10 3-2,0 0-2,0 0-11,0 0-21,0 0 0,4-11 0,-4 11 1</inkml:trace>
  <inkml:trace contextRef="#ctx0" brushRef="#br0" timeOffset="19317.1048">6869 5466 8,'3'-9'27,"-3"9"3,0 0 1,0 0-12,0 0-4,0 0-3,9 11-3,-9-11-3,5 18 0,-3-6-2,4 7 1,-2 2-2,2 3-1,-1 2-1,1 6 1,0 1 0,0 0-1,-2 0 0,1-1 0,-1-2 0,0-3-1,-1-2 1,0-5-1,1-4 0,-1-1 0,0-3 0,-3-12 0,4 14-1,-4-14 0,0 0 0,0 0 0,3 9 0,-3-9-2,0 0 0,1-13-2,-1 13-1,1-15 0,-1 15-1,2-21 1,0 10 0,-4-2 0,2 0 3,-3-1 0,-1 0 1,-1 0 2,-2 1 2,-2 2 0,-1 0 1,1 0 1,-4 0 0,1 4 1,-3-4-1,2 4 1,-3-2-1,3 3 1,-5-2-2,5 5 2,-3 0-3,3 2 1,-2-1-1,2 5 0,0 0 0,-1 4 0,2-1-1,0 4 0,1 0 0,3 6 1,0-1-1,2 4 0,2-1 0,3 2-1,2 0 1,3 0 0,3-3 0,2 0 0,1-3 0,4 0 0,0-3 0,1-3 0,1-3-1,2 0 1,0-3 0,3-1 0,0-2 0,0-4 0,2-1-1,1 1 0,-1 0-1,-3-2-2,0 2-3,-7-6-9,0 5-23,-1 4 0,-12 2 0,15-6 1</inkml:trace>
  <inkml:trace contextRef="#ctx0" brushRef="#br0" timeOffset="20093.1491">7187 5761 37,'0'0'31,"17"-4"1,-17 4 1,0 0-21,17-10-2,-17 10-4,21-3-1,-9 3-1,4-1 0,-2-2-2,5 2 0,-2-2 0,2 0-1,-1-1 0,-1-1 0,-3-3 0,1 3 0,-4-3 0,0-2 0,-5-1 0,-1 0 0,-3-1 0,0 2 1,-1 0-1,-4-1 0,-2-1 0,-4 4 0,-1-1 0,-4 0-1,0 2 0,-5 1 0,-2-1 0,2 5 0,-1 5-1,1 1 1,1 2 0,1 5-1,2 3 1,0 3 0,4 4 1,1 0-1,0-1 0,5 3 1,2 0-1,2-1 1,3-2 0,2 0 0,3-3 0,2 1 0,2-3 0,1-3 0,3-1 0,0-1-1,1-3 1,2-2 0,-2-3 0,3-2-1,-2 0 0,1-1-1,-2-3-1,0-3-2,4 5-8,-9-1-27,0-7 2,3 4-2,-5-4 2</inkml:trace>
  <inkml:trace contextRef="#ctx0" brushRef="#br0" timeOffset="24810.4191">7919 5431 11,'0'0'10,"0"0"0,0 0 0,0 0 0,0 0 1,0 0 1,0 0 0,9-8-1,-9 8 0,0 0-1,0-11-1,0 11-1,0 0-2,0 0-1,-4-11-1,4 11 0,0 0-1,0 0-1,-13-9 0,13 9 0,-10-4-1,10 4 1,-12-3-2,12 3 1,-14 3-1,14-3 1,-15 3-1,15-3 2,-13 9-1,3-3-1,10-6 1,-16 14-1,16-14 1,-15 15-1,8-4 1,7-11 0,-14 18-1,10-5 0,0 0 0,3 3 1,-2 2-1,4 0 1,2 0-1,-1 5 0,3 0 1,-2 0 0,1 0-1,-2 1 0,2-2 0,-1 1 1,-1-2-1,2-1 0,-2-3 0,3 1 1,-1-2-1,1-4 0,-2-2 0,2 0 0,-5-10 0,3 15 0,-3-15 0,0 13 0,0-13 0,-5 12-1,5-12 0,-7 12 0,7-12-2,0 0-1,-11 13-3,11-13-4,0 0-13,0 0-10,-9-4 1,9 4 0</inkml:trace>
  <inkml:trace contextRef="#ctx0" brushRef="#br0" timeOffset="25316.448">7682 5690 3,'0'0'23,"0"0"-3,0 0-3,6 9 0,-6-9 0,10 2-2,-10-2-1,14 1-1,-14-1-1,23 1-3,-10-2 1,7 3-4,-4-3-1,4 3-2,-2-2 0,2 3-2,-1-1 1,1-2-2,-4-1 1,1 2-3,1 0-3,-5-4-21,-1-2-9,2 0 0,-8-8-1</inkml:trace>
  <inkml:trace contextRef="#ctx0" brushRef="#br0" timeOffset="30753.759">8517 5578 17,'0'0'24,"0"0"-2,0 0-3,0 0 0,0 0-4,0 0-2,0 10-3,3 1-3,-1-1-2,3 8-1,-2 1 0,3 3-1,-2 1-1,2 2 0,-1 1-1,2 0 2,-3-4-3,1-3 1,-1-4-1,0-3 1,-4-12-1,8 10 1,-8-10-1,10-8 1,-5-3-1,0-2 1,2-5 0,0-4 0,0-4-1,1 2 1,0-3-1,1-1 1,1 1 0,0 3-1,2 3 1,1 5-1,0 6 1,1 4-1,-3 3 0,0 11 1,-2 4-1,-2 4 1,-3 7-1,1 1 1,-4 1-2,2 3 2,-2-1-1,-1-6 0,1-2 0,0-2 0,1-7 0,-2-10 0,3 12 0,-3-12 0,0 0 0,11-11 0,-11 11 0,12-21 1,-4 7-1,1-2 0,3-3 0,0-1 0,1 2 1,2-2-1,-2 1 1,2 4-1,-2 1 1,1 3 0,-3 6-1,0 4 1,-1 2-1,-1 6 0,-2 6 1,-1 3 0,-2 2-1,2 5 0,-3-2 0,0 1 1,0-1-1,0-3 0,0-5-1,0 1 0,1-3-2,-4-11-3,8 10-10,-8-10-19,0 0-1,4 10-1,-4-10 2</inkml:trace>
  <inkml:trace contextRef="#ctx0" brushRef="#br0" timeOffset="31382.795">9468 5414 22,'-12'4'27,"6"8"-1,-7 2-6,-1 0-2,1 3-3,-3-2-2,2 5-2,-1-3-2,3 7-2,-1-3-1,5 3-1,0 0-2,5 7 0,2-1-1,4 1 0,3-1 0,2 1 0,1-1-1,2-1 0,0-4 1,0-4-1,0-5 0,-1 2-1,-3-6 1,1-3 0,-8-9-3,11 12-1,-11-12-10,13 9-24,-13-9 1,7-11-2,-7-2 1</inkml:trace>
  <inkml:trace contextRef="#ctx0" brushRef="#br0" timeOffset="33683.9266">10000 5565 17,'0'0'24,"0"0"-3,0 0-6,-9 8 0,5 1-3,4-9-1,-13 21-2,3-8-2,1 4-1,-3-1-1,1 7-1,-3 0-1,1-1-1,-1 0 0,1 1-1,0-7 0,0 3 0,2-6-1,0-2 1,11-11-1,-15 13-1,15-13 0,-10 3-3,10-3-6,0 0-7,-3-13-13,3 13-2,1-17 1,-1 17 1</inkml:trace>
  <inkml:trace contextRef="#ctx0" brushRef="#br0" timeOffset="34015.9456">9730 5598 16,'0'0'28,"0"0"3,0 0-7,0 0-4,7 15-3,-7-15-3,16 21-4,-3-10 0,5 7-4,0-5 0,5 1-2,-3-4-1,3 5-1,-1-2 0,2-2-1,-5-2 0,0 1 0,-2-3-1,0 2 0,-2 1 1,-2-5-1,0 0-2,-3 0-1,1 0-5,-11-5-8,12-1-20,-1 2 0,-11-1 0,11-5 0</inkml:trace>
  <inkml:trace contextRef="#ctx0" brushRef="#br0" timeOffset="34337.964">10195 5733 37,'8'10'32,"-8"-10"3,6 16-2,-1-5-15,-5-11-7,4 21-2,-4-11-3,5 4-2,-4-3 0,3 1-2,-2-1 0,1-1-1,-3-10 0,4 15 0,-4-15-2,1 9 1,-1-9-2,0 0-3,2 13-7,-2-13-17,0 0-7,0 0-1,0 0 2</inkml:trace>
  <inkml:trace contextRef="#ctx0" brushRef="#br0" timeOffset="34805.9908">10441 5531 21,'0'0'32,"8"10"3,-8-10-1,0 0-12,0 0-6,-13-1-3,13 1-6,0 0-2,0 0-4,-6 12-1,6-12-6,0 0-14,8 13-14,-8-13-2,0 0 1,2 9 0</inkml:trace>
  <inkml:trace contextRef="#ctx0" brushRef="#br0" timeOffset="35018.0029">10503 5716 57,'-1'11'33,"5"1"-4,-6-3-6,2-9-13,1 11-6,-1-11-5,2 9-8,-2-9-13,9 11-9,-9-11-2,0 0 2</inkml:trace>
  <inkml:trace contextRef="#ctx0" brushRef="#br0" timeOffset="35434.0266">10885 5431 35,'0'0'30,"15"-4"3,-15 4-3,0 0-13,10-2-6,-10 2-2,0 0-1,11 17-1,-5-4-1,-2 1-2,1 9 0,-2-1 0,1 5-1,-1 1-2,0 4 1,-1-2-1,0 2 0,-1-2 0,0-4 0,0-4-2,-1-1 1,0-5-1,-2-5-1,3-1-3,-1-10-4,0 0-10,0 0-20,0 0 2,0 0 0,-11-17 1</inkml:trace>
  <inkml:trace contextRef="#ctx0" brushRef="#br0" timeOffset="35827.0492">10680 5439 50,'0'0'36,"10"-3"-2,1-2 2,4 2-22,-4-7-4,11 7-2,-4-4-2,6 5-1,-1-1-1,4 4-1,0-2 0,0 2-1,0 1 0,0 1 0,-1 0-1,-1-2 0,-2 2 0,-3-2 0,2-1-1,-3 3 0,-3-2 0,-1-2-1,-2 3-2,-3-3-3,3 4-8,-13-3-25,11 3 1,-11-3-1,0 0 0</inkml:trace>
  <inkml:trace contextRef="#ctx0" brushRef="#br0" timeOffset="36257.0738">11290 5678 41,'0'0'33,"0"0"2,0 0-2,0 0-17,0 15-4,0-15-5,0 19-2,-1-5-2,2 1 0,-2 1-1,2 4 1,-1-2-1,0 0 1,-1-3-1,2 0-1,-2-5 0,1-10 1,0 14-2,0-14-1,0 0-3,0 0-8,0 0-25,0 0 0,4-10-1,-4 10 1</inkml:trace>
  <inkml:trace contextRef="#ctx0" brushRef="#br0" timeOffset="37064.1199">11532 5937 29,'0'0'32,"13"0"1,-13 0-8,13 4-3,-2 3-5,-11-7-3,19 11-4,-19-11-2,15 17-2,-9-5-1,-1 2-2,-3-1-1,-2 4-1,-2-3 1,-2 0-1,-4 1-1,0 1 0,-2-4-1,-3 1 1,1 1-2,0-7-1,2 2-3,-3-7-7,13-2-24,0 0 0,-13-8-1,13 8 2</inkml:trace>
  <inkml:trace contextRef="#ctx0" brushRef="#br0" timeOffset="37479.1435">11862 5912 59,'0'0'36,"0"0"-2,0 0-8,0 0-11,0 0-5,0 0-4,2 11-2,-2-11-1,0 0 0,3 10-2,-3-10 0,0 0 0,6 11-1,-6-11-2,0 0-5,13 9-18,-13-9-12,9-2 2,-9 2-3,0 0 2</inkml:trace>
  <inkml:trace contextRef="#ctx0" brushRef="#br0" timeOffset="37766.1599">12005 5915 24,'12'6'29,"-12"-6"1,12 1 2,-12-1-17,10 1-5,-10-1-3,9-1-2,-9 1-1,9 1-1,-9-1-2,0 0-1,10-1-6,-10 1-12,0 0-14,0 0-1,11 3 2,-11-3-1</inkml:trace>
  <inkml:trace contextRef="#ctx0" brushRef="#br0" timeOffset="38113.1798">12240 5919 39,'0'0'35,"0"0"1,0 0 1,0 0-16,9 7-6,-9-7-7,0 0-3,0 0-1,0 0-2,2 10-2,-2-10-3,0 0-6,0 0-29,0 0 1,0 0-1,0 0 2</inkml:trace>
  <inkml:trace contextRef="#ctx0" brushRef="#br0" timeOffset="38783.2183">12587 5940 40,'0'0'35,"14"1"0,-14-1 2,0 0-19,11 6-3,-11-6-6,8 16-3,-4-5-1,1 2-2,-2-1-1,1 3 0,-3 1-1,-2-2-1,-1 1-3,-4-4-1,2 3-6,-9-6-9,3 0-19,0-2 1,-3-4-1,3 0 1</inkml:trace>
  <inkml:trace contextRef="#ctx0" brushRef="#br0" timeOffset="39751.2728">13157 5589 24,'0'0'29,"11"0"1,-11 0 1,0 0-17,0 0 0,-2 13-5,0-2-1,-6-1-2,0 9 1,-6-1-3,2 4 0,-5-1-2,2 2 1,-4-1-1,2 4 0,-1-3-1,3-2 1,1-3-1,1-2-1,0-2 1,3-1-2,3-3-1,7-10-1,-11 9-3,11-9-6,0 0-12,0 0-12,0 0 0,2-10 1,-5-3 2</inkml:trace>
  <inkml:trace contextRef="#ctx0" brushRef="#br0" timeOffset="40051.2898">12865 5609 54,'0'0'35,"14"7"1,-14-7-5,14 7-14,4 8-4,-5-6-3,10 6-2,-1-1-2,4 3-2,0-3-1,3 5 0,0-3-2,-1-1 0,-2 0-1,-2 1-2,0-1 0,-5-3-3,0 3-2,-8-10-7,7 6-13,-5-4-12,-2-6 1,-2 1-1,-9-2 3</inkml:trace>
  <inkml:trace contextRef="#ctx0" brushRef="#br0" timeOffset="40491.316">13354 5765 47,'0'0'35,"13"1"0,-13-1 1,0 0-19,-2 11-6,2-11-5,-3 20-3,2-8-1,2 4 0,1-1-1,1-1 0,0-4-1,3 0 1,-6-10 0,10 10-1,-10-10 1,16-5-1,-16 5 0,16-16 1,-6 5-1,-1-4 0,2 0 0,2 0 0,-2 0 0,1 2 0,-2 4 0,-1-1 1,0 5-1,-9 5 0,16 2 1,-16-2-1,12 14 1,-6-4-1,1 2 0,0 2 1,-1 1-1,-1-3 0,1 0-2,-1-2-1,1 2-6,-6-12-14,0 0-13,0 0-1,9 2 0,-9-2 0</inkml:trace>
  <inkml:trace contextRef="#ctx0" brushRef="#br0" timeOffset="40780.3325">13857 5490 73,'0'0'39,"0"0"-1,0 0 0,0 0-25,0 0-5,0 0-4,0 0-2,0 0-2,0 0-2,0 16-4,0-16-11,-8 9-23,10 1 2,-2-10-1,-3 15 1</inkml:trace>
  <inkml:trace contextRef="#ctx0" brushRef="#br0" timeOffset="41000.3451">13894 5700 73,'3'13'39,"0"4"-1,-2-4 1,-1-13-28,1 21-5,-1-11-3,0-10-5,5 19-5,-5-19-28,0 0-3,0 0 0,0 0-1</inkml:trace>
  <inkml:trace contextRef="#ctx0" brushRef="#br0" timeOffset="41629.3811">14476 5499 56,'0'0'37,"7"-10"0,-7 10 0,0 0-20,0 0-8,5 15-2,-8-2-3,4 8-1,-3 0 0,2 10 0,-2 2-1,2 3 0,-2-2 0,3 2-1,-1-3 0,0 1 0,0-3-1,0-6-1,2-2-1,-3-4-2,4 0-2,-3-19-4,2 17-11,-2-17-20,0 0 3,0 0-2,-4-17 4</inkml:trace>
  <inkml:trace contextRef="#ctx0" brushRef="#br0" timeOffset="41948.3993">14256 5552 46,'4'-9'34,"-4"9"2,15-15-1,2 11-18,-4-8-2,14 9-3,-3-7-3,6 8-1,-2-3-2,4 3-1,-4-3-1,2 5-1,-4-2 0,-2 1-1,-3 0-1,-1 1-1,-3 0-1,-3 1-1,1 3-1,-6-6-4,7 8-9,-16-6-26,14 5 1,-14-5-1,11 3 2</inkml:trace>
  <inkml:trace contextRef="#ctx0" brushRef="#br0" timeOffset="42510.4315">14847 5708 66,'0'0'38,"0"0"0,7 9-3,-7-9-15,0 0-13,-3 11-2,1 0-3,0 2 1,1 1-1,0 2-1,1 0 0,-1 2 0,2 1 0,0 0-1,0-4 1,2-2-1,1 0 0,-4-13 0,7 15 1,-7-15-1,13 0 0,-13 0 0,16-14 1,-8 4-1,2-2 0,1-2 0,-1 1 0,2-1 0,-2 5 0,-1 1 0,-9 8 0,16-12 0,-16 12-1,12 4 1,-12-4 1,11 14-2,-11-14 1,11 20 0,-6-6 0,0 0-1,-1-1 0,2 2-2,-5-3-2,3 5-3,-4-17-12,-3 16-19,3-16 0,0 0 0,3 9 0</inkml:trace>
  <inkml:trace contextRef="#ctx0" brushRef="#br0" timeOffset="42951.4567">15141 5336 72,'6'-11'38,"4"4"-2,-10 7-3,10-6-20,3 14-4,-3-2-2,4 10-2,-1 1 0,4 9-2,0 3 1,2 4-1,1 1-1,2 6 0,-3 1-1,-2 2 0,-2-1-1,-3-4 1,-2-1-1,-4-5 0,-5-3 0,-3-7 0,-4-4-1,0-4 0,-2-2 0,-1-3-2,1 0 0,-3-3-3,11-6-9,-13 11-27,13-11 2,-10-3-1,10 3 2</inkml:trace>
  <inkml:trace contextRef="#ctx0" brushRef="#br0" timeOffset="43493.4877">15714 5514 58,'10'-15'39,"-10"15"-1,0 0-1,3-16-14,-3 16-13,0 0-4,0 0-3,-15 1-1,15-1-1,-5 11-2,5-11-2,-1 15-7,1-15-30,-5 12 1,5-12 1,0 0-2</inkml:trace>
  <inkml:trace contextRef="#ctx0" brushRef="#br0" timeOffset="43707.4998">15788 5678 82,'4'13'39,"4"1"-2,-5 5-5,-2-10-23,5 2-5,-3-1-3,-3-10-4,10 19-10,-7-7-26,-3-12 2,0 0-1,11-6 1</inkml:trace>
  <inkml:trace contextRef="#ctx0" brushRef="#br0" timeOffset="44094.522">16233 5411 47,'0'0'35,"16"-7"1,-16 7-2,9-3-11,-9 3-14,3 15-1,-1-2-3,-2 3 0,4 4-1,-2 4-1,1 3 0,0 4-1,2 1 0,-1 0-2,2-1 1,-3-3-1,1-2 0,0-6-1,-2-3-1,3-6-2,-5-11-4,4 11-13,-4-11-18,0 0 0,-1-13 0,-5 0 2</inkml:trace>
  <inkml:trace contextRef="#ctx0" brushRef="#br0" timeOffset="44448.5423">16026 5375 56,'0'0'39,"0"0"-2,15-5 3,-15 5-18,15-3-10,5 4-4,-1-3 0,7 2-2,-1-3-2,6 5 0,1-2 0,0 0-1,-2 2-2,1 2 1,-4-2-1,-1 2-1,-2 3 0,-3-5 0,-1 2-1,-5-1-3,1 2-2,-16-5-9,14-2-28,-14 2 1,13-7-1,-13 7 1</inkml:trace>
  <inkml:trace contextRef="#ctx0" brushRef="#br0" timeOffset="45163.5832">16885 5492 21,'0'0'33,"1"13"3,-1-13 0,0 0-12,16-1-3,-16 1-7,24-1-4,-13-2-3,7 7-3,-5-1-3,2-4-3,-1 7-6,-14-6-19,13 2-12,-13-2 2,0 0-2</inkml:trace>
  <inkml:trace contextRef="#ctx0" brushRef="#br0" timeOffset="45390.5962">16903 5622 61,'19'13'37,"-9"-8"-1,2-2 0,3 3-23,-15-6-4,24 10-6,-12-6-3,1-1-5,7 4-12,-1-4-20,-3-6 1,-1 4-2,-3-8 2</inkml:trace>
  <inkml:trace contextRef="#ctx0" brushRef="#br0" timeOffset="46326.6495">17633 5366 39,'0'0'33,"-2"-21"2,2 21 0,-7-14-17,-3 3-4,10 11-5,-15-10-4,6 11-1,-5 1 0,3 7-2,-3-1 1,0 4-2,-3 0 0,3 4 0,-1-1 1,4-1-1,4 2 0,2-1 1,3 0-1,5 0 0,3 0 0,4-3 0,3 1-1,-1 2 0,-1-4 1,1 2-1,-4 0 0,-2-3 0,-3 2 0,-5-2 0,-2 0 0,-4 0-1,-2 1 1,-5-2-1,-2 1 1,-3 1-1,1-1 1,0 0 0,1-3-1,3 0 1,1-1 0,5 1 0,9-7 0,0 0 0,-2 9-1,2-9 1,16 9 1,-3-6-1,1 3 0,2 1 0,0 0 0,0 2 0,-3 4 0,0-3 0,-4 2 0,-2 4 0,-2-1 0,-2 0 0,-1-2 0,-2 1 0,2-2 0,-2 1 0,3-3 1,-3-10-1,4 11 1,-4-11-1,10 10 0,-10-10-1,12 3-1,-12-3-6,15-9-24,-6 8-8,-9 1 3,15-13-2</inkml:trace>
  <inkml:trace contextRef="#ctx0" brushRef="#br0" timeOffset="47889.7388">7440 6459 23,'0'0'31,"0"0"2,0 0-1,0 0-12,0 0-6,0 0-3,0 0-3,-7 13-2,7-13-2,1 18 0,-1-18-2,2 18 0,-2-18 0,5 17-2,-5-17 0,0 0-2,17 10-3,-17-10-7,22-5-17,-8 4-7,0-7 0,3 2 0</inkml:trace>
  <inkml:trace contextRef="#ctx0" brushRef="#br0" timeOffset="48142.7535">7662 6459 35,'0'0'31,"0"0"2,9 6-10,-9-6-6,0 0-5,9 11-4,-9-11-3,7 11-1,-7-11-1,8 12-2,-8-12-2,6 9-5,-6-9-9,11 10-18,-11-10-1,12-3 1,-12 3 0</inkml:trace>
  <inkml:trace contextRef="#ctx0" brushRef="#br0" timeOffset="48358.7648">7888 6448 21,'14'7'26,"-14"-7"1,10 8-9,-10-8-5,10 16-5,-10-16-1,9 15-4,-9-15-5,9 10-14,-9-10-11,0 0 0,11 8-1</inkml:trace>
  <inkml:trace contextRef="#ctx0" brushRef="#br0" timeOffset="50081.8645">6796 6719 9,'15'-2'26,"-15"2"-4,0 0-1,4-9-1,-4 9-3,0 0-3,8-14-2,-8 14-3,0 0-2,16-9-2,-16 9-1,11-3 0,-11 3-3,11 0 1,-11 0-1,12 3 0,-12-3 0,11 9 0,-11-9 0,11 9 0,-11-9 0,10 12 0,-10-12 0,8 11-1,-8-11 1,6 12 0,-6-12-1,4 12 1,-4-12-1,-1 12 1,1-12-1,-5 14 1,5-14-2,-6 15 2,6-15-1,-7 15 0,7-15 0,-5 16 0,4-6 0,1 1 0,1 0 0,1 0 0,0 0 0,1 3 0,0-3 0,2 1 1,0-1-1,-5-11 1,12 12-1,-12-12 1,15 9-1,-15-9 1,17 0 0,-17 0-1,16-5 1,-6 3-1,-10 2 1,13-7-1,-13 7 1,9-4-1,-9 4 1,0 0 0,0 0-1,0 0 0,0 0 0,0 0 1,0 0-1,-8 14 0,8-14 0,-6 21 0,3-7 0,1 3 0,0 1 0,0 1 0,2 1 0,0 1-1,0 0 2,1-1-1,-1-2 0,-1 0 0,1-2 0,-2 1 0,-1-3-1,-2-1 2,0-2-2,0 1 1,-1-2 0,0-1 0,6-9 0,-14 13 0,14-13 1,-11 12-1,11-12 0,0 0 0,-12 8 0,12-8-1,0 0 0,0 0-4,-1 10-7,1-10-22,0 0-2,0 0-1,0 0 2</inkml:trace>
  <inkml:trace contextRef="#ctx0" brushRef="#br0" timeOffset="51316.9352">6656 7631 35,'0'0'31,"9"4"0,-9-4-8,0 0-5,10 13-4,-10-13-4,0 0-4,7 11-2,-7-11-1,6 12-1,-6-12-1,0 0 0,10 3-2,-10-3-2,0 0-8,16-8-15,-7 6-8,-9 2-1,14-10 2</inkml:trace>
  <inkml:trace contextRef="#ctx0" brushRef="#br0" timeOffset="51666.9552">6974 7627 36,'0'0'32,"11"3"3,-11-3-8,0 0-6,13 2-6,-13-2-3,0 0-5,0 0-2,10 8-2,-10-8-1,6 9-1,-6-9-2,5 9-2,-5-9-5,8 10-10,-8-10-18,12 1 0,-12-1-1,14-6 2</inkml:trace>
  <inkml:trace contextRef="#ctx0" brushRef="#br0" timeOffset="51906.9689">7235 7620 45,'0'0'33,"14"14"1,-14-14-6,6 13-11,2-3-6,-8-10-4,8 14-4,-8-14-4,7 9-10,-7-9-17,13 5-6,-13-5-1,0 0 1</inkml:trace>
  <inkml:trace contextRef="#ctx0" brushRef="#br0" timeOffset="53557.0629">5637 7764 25,'0'0'30,"0"0"2,0 0-10,0 0-2,0 0-4,0 0-4,3-12-3,-3 12-1,0 0-3,12 2-1,-12-2-1,12 4-1,-12-4-1,17 7 0,-6-2 1,-1 0-1,1 0 0,3 4 0,-2-3 0,1 3 0,-2 0 0,-1 0-1,1 0 1,-2 1-1,-2 1 1,-2-2 0,-5-9-1,8 17 1,-8-17-1,0 18 1,-3-9-1,-1 1 0,0 3 1,-1 2-1,0 0 1,1 0-1,1 0 0,0 0 0,3 0 0,1 1-1,1-3 1,1-1 0,2 1 0,1 0 0,3 0 0,2-2 1,-1 0-1,1 0 1,1-4-1,1 2 1,0-2 0,-1-3-1,-3-3 1,1 1-1,-1-3 1,-9 1-1,15-4 1,-15 4 0,12-11-1,-12 11 1,0 0 0,8-10 0,-8 10-1,0 0 1,0 0-1,0 0 0,-11-4 1,11 4-1,-12 7-1,12-7 1,-11 20 0,6-10 0,2 3-1,0 4 1,2-1 0,0 4 0,2 1-1,0-1 1,1 2 0,1 3 0,0-1 0,-1-4 0,-1 2 0,0-2 0,-1-4 0,-1 0 0,-2-4 0,-2-3 1,5-9-1,-16 16 0,4-11 1,-2-1-1,1-1 0,0 1 1,-1-1-1,4-1 0,0 0 0,10-2-1,-11 2-1,11-2-2,0 0-13,10 7-22,-10-7 1,11-7-2,-4-4 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3T02:16:56.70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2149 6765 19,'14'-6'30,"-14"6"-2,0 0 2,0 0-13,-19 16-3,6-2-5,-8 2-2,5 4-2,-8 1-2,3 6 1,-1 0-2,1 0 1,0 1-1,3-2-1,0-2 0,4 0-1,1-2 0,0-7 1,5-2-3,-2-4-1,10-9-4,-9 7-3,9-7-12,0 0-12,6-19-1,1 7 1</inkml:trace>
  <inkml:trace contextRef="#ctx0" brushRef="#br0" timeOffset="281.0159">1815 6784 34,'0'0'30,"0"11"4,2-1-11,6-1-5,9 12-4,-3-6-2,9 12-1,0-4-3,4 6-2,-2-4-1,3 2-3,-3-3 1,1-3-1,-2-4-2,-3-1 0,0-4-1,-3-4-3,2 0-2,-9-10-9,6-2-23,-1 2 0,-6-8 1,4 2 0</inkml:trace>
  <inkml:trace contextRef="#ctx0" brushRef="#br0" timeOffset="556.0318">2470 6739 47,'2'-12'34,"-2"12"1,0 0-1,-10-13-19,10 13-7,-10 2-4,10-2-5,0 0-5,-7 10-12,7-10-16,9 11-1,-9-11 0,11 16 2</inkml:trace>
  <inkml:trace contextRef="#ctx0" brushRef="#br0" timeOffset="756.0432">2528 6941 37,'0'0'33,"0"16"1,0-16-8,-8 11-8,9-2-6,-1-9-4,-4 13-4,4-4-5,0-9-7,1 16-7,0-3-19,-1-13-1,7 13 1,-7-13 0</inkml:trace>
  <inkml:trace contextRef="#ctx0" brushRef="#br0" timeOffset="1135.0646">2934 6625 49,'12'-8'37,"-9"-2"-1,-3 10 1,0 0-21,0 0-5,0 0-4,5 15-2,-2 1-2,-3 3 0,3 6-1,0 4-1,0 3 0,1 4 0,-1-3 0,1-2-1,0 2 0,0-3 0,-1-4-1,0-3-2,-1-7-1,2-1-2,-4-15-3,3 17-6,-3-17-11,0 0-12,-8-12 0,2 1 2</inkml:trace>
  <inkml:trace contextRef="#ctx0" brushRef="#br0" timeOffset="1478.0845">2718 6623 19,'0'0'33,"-3"-10"3,3 10 0,0 0-12,0 0-6,22-9-4,-12 1-4,12 9-2,-2-5-1,9 3-2,1-4-1,5 3-1,-2-3 0,0 4-1,-1-1-1,-3 1 0,-4 0 0,-3 2-1,-3 1 0,-4-1-1,-1 3 0,-3-4-2,3 4-3,-14-4-4,21 5-14,-8-1-17,-13-4 1,16 12-1,-16-12 2</inkml:trace>
  <inkml:trace contextRef="#ctx0" brushRef="#br0" timeOffset="1872.1071">3254 6885 51,'0'0'37,"1"-11"0,-1 11 0,0 0-21,0 0-7,0 0-3,3 17-1,-1-4-3,0 4 0,1 5-1,0 2 0,2 3 0,-1 0 0,0-2 0,0-2 0,0 0-1,-1-5 1,-1-4 0,-1-4 0,-1-10-1,0 0-2,0 0-1,0 0-10,0 0-26,0-9 0,1-2-1,-3-9 1</inkml:trace>
  <inkml:trace contextRef="#ctx0" brushRef="#br0" timeOffset="3149.1801">4243 6779 39,'0'0'30,"0"0"-4,10 8-4,-5 6-6,-2 0-3,6 8-4,-4-3-2,7 7-1,-3-2 0,6 0-1,-4-7-2,5 1-1,-1-9 0,2-4 0,-1-4 0,3-7-1,-3-7 1,3-3-1,-1-3 0,0-5 1,-3 0-1,-1 1 0,-4 1 1,-1 2-1,-5 5 0,-4 2 0,0 13-1,-10-8 1,10 8-1,-19 16 1,9 5-1,-2 6 0,0 5-1,3 8 1,-1 7 0,1-2 0,2 3 0,3-2 0,-1-3 0,4-3 0,1-5 0,1-7 0,3-6-1,0-5 0,1-3-1,-5-14 0,9 3-3,-9-3-2,14-17-12,-9 8-18,-1-9 1,6 1-2,-6-7 2</inkml:trace>
  <inkml:trace contextRef="#ctx0" brushRef="#br0" timeOffset="3402.1946">4747 6777 49,'0'0'36,"0"0"-2,0 0 2,0 0-23,-13 2-4,13-2-5,-4 15-3,4-15-4,4 21-6,-3-12-19,-1-9-7,12 20-1,-12-20 1</inkml:trace>
  <inkml:trace contextRef="#ctx0" brushRef="#br0" timeOffset="3616.2067">4809 6984 55,'0'0'35,"-4"21"0,-1-7-11,5-14-9,-6 19-5,2-9-8,4-10-3,5 14-10,-5-14-13,0 0-10,16 5-2,-16-5 2</inkml:trace>
  <inkml:trace contextRef="#ctx0" brushRef="#br0" timeOffset="3996.2285">5167 6638 44,'6'-11'36,"-6"11"2,8-14-1,-6 1-15,-2 13-10,0 0-4,5 13-3,-6-1-1,3 7-2,-2 2 0,1 5 0,-1 3-1,1 4 0,0-1 0,0 0-1,1 0 0,-1-3-1,0-1-1,-1-5-1,2 0-2,-3-11-3,6 3-6,-5-15-13,0 0-11,0 0-1,0 0 2,-5-12 1</inkml:trace>
  <inkml:trace contextRef="#ctx0" brushRef="#br0" timeOffset="4297.2458">4929 6672 37,'0'0'35,"0"0"3,4-12 0,7 1-14,10 9-9,-3-10-4,11 3-3,1-8-3,8 7 0,1-6-2,6 0 0,0 1-1,1-1-1,0 4-2,-5 2-2,-1 9-3,-13-5-9,-1 9-26,-5 3 0,-9 2 0,-2 2 0</inkml:trace>
  <inkml:trace contextRef="#ctx0" brushRef="#br0" timeOffset="5151.2946">5413 6983 40,'0'0'35,"2"-20"3,1 5-4,-3 15-13,7-22-5,2 14-5,-5-4-4,8 4-1,-5-2-1,6 6-2,-1 1 0,0 3-1,1 1 0,0 4-1,-1 3 0,0 1-1,-1 2 0,-3 2 1,-1 3-2,-2 4 1,-3 2-1,-4-1-1,-1 2 0,-6 2 0,0 1 0,-3-3 1,-2 0-1,0-5 1,0-3-1,2-1 1,2-3 1,-1-3 0,11-8 0,-9 9 1,9-9-1,0 0 1,0 0 1,16 1 0,-4-4 0,6-1 0,0 0-1,5 1 1,2-2 0,-1-1-1,1 1 0,-1 2-2,-2 1-1,-6-6-8,2 4-30,-3 2-1,-3-2 0,0 2 0</inkml:trace>
  <inkml:trace contextRef="#ctx0" brushRef="#br0" timeOffset="-11808.6754">2362 7856 12,'0'0'23,"0"0"-3,0 0-1,0 0-2,0 0-3,-12-2-2,12 2-3,-9 7-2,9-7-2,-19 16-1,8-3-1,-3 3 0,-1 5 1,-3 1-1,0 8 0,-2 1 1,4 6-1,-1 1 2,7 5-2,-1 1 1,8 3-1,2-3 0,11-1 0,-1-2 0,6-3-1,2-7 0,4-1 1,-3-9-2,2-4 1,-4-3-1,1-1 0,-5-5 0,0-2 0,-12-6-2,12 6-2,-12-6-3,0 0-7,0 0-24,12 4-1,-12-4 0,0 0 1</inkml:trace>
  <inkml:trace contextRef="#ctx0" brushRef="#br0" timeOffset="-10263.587">2746 8073 31,'0'0'22,"0"0"0,0 0-1,0 0-5,0 0-2,-3 10-3,0 1-3,-7 0-2,0 4-3,-5 4-1,-1 5 0,-3 3-1,0-3 1,-4 3-2,3 1 1,-1-4 0,2-2 0,4-5 0,1-5 0,5-4-2,9-8-1,-10 8-2,10-8-3,0-14-7,4 4-8,-2-7-12,7 6 1,-8-10 1</inkml:trace>
  <inkml:trace contextRef="#ctx0" brushRef="#br0" timeOffset="-9955.5697">2465 8081 13,'0'0'28,"0"0"1,0 0-4,0 0-5,9 13-4,6 0-4,-3-2-1,10 9-1,-3-6-1,8 6-3,-1-3-1,3 1-2,-3-5-1,0 2 0,-2-2-2,-4-4 0,0 0-1,-5-4-1,2 2-2,-6-6-3,5 7-5,-16-8-10,16-5-13,-1 5-2,-4-7 2,7 7 2</inkml:trace>
  <inkml:trace contextRef="#ctx0" brushRef="#br0" timeOffset="-9734.5564">3030 8288 40,'0'0'32,"13"22"-2,-9-4-7,-2-1-5,2 4-6,-6-3-3,4 4-3,-4-6-3,2 3 0,-1-5-3,0-4-1,1-10-4,0 0-5,1 10-10,-1-10-15,4-11 0,-4 11 1,5-27 1</inkml:trace>
  <inkml:trace contextRef="#ctx0" brushRef="#br0" timeOffset="-9233.5281">3211 8077 33,'0'0'33,"9"0"2,-9 0 0,-8 10-16,8 6-6,-4-4-6,5 7-2,-2 1-2,5 0 0,-1-3 0,6-1-1,-1-2 0,2-4-1,3-5 1,1-4-1,1-7 0,1-3 0,1-5 0,0-1 0,1-4-1,-2 2 1,1 0 0,-4 2-1,-1 2 0,-3 5 1,-9 8-1,11-2 1,-11 2-1,4 18 1,-5-2-1,1 6 0,-2 3 1,-1 5-1,-1 2 0,-1 2 1,-1-1-1,-2 1 0,1-2 0,1-4 1,-1-4-2,1-3 1,1-2-1,0-7-1,2-1 0,3-11-2,0 0-2,0 0-4,0 0-19,0 0-9,0 0 0,0 0 1</inkml:trace>
  <inkml:trace contextRef="#ctx0" brushRef="#br0" timeOffset="-7864.4498">3548 7886 20,'0'0'32,"5"-12"1,-5 12-6,4-16-5,-4 16-6,12-9-4,-2 8-2,-10 1-5,21 2-1,-10 4-2,5 5-1,-2 5 0,4 4 0,-3 3 0,1 7 0,-4 1 1,-2 2-1,-2 2 0,-3 5-1,-3-3 0,-3-2 1,-2 0-1,-2-4 0,-3-2 0,1-3-1,-1-3 2,-1-8-1,0-4 0,9-11 1,-16 14-1,16-14 1,-13 4-1,13-4 1,0 0-2,-6-9 0,6 9-2,6-10-3,5 10-7,-11 0-14,19-14-9,0 10-2,-3-4 3</inkml:trace>
  <inkml:trace contextRef="#ctx0" brushRef="#br0" timeOffset="-7503.4292">4005 8015 54,'0'0'36,"0"0"-2,0 0-11,0 0-8,0 0-5,0 0-4,0 0-3,-7 11-2,7-11-1,0 10-3,4-1-10,-3 1-18,-1-10-4,8 13-1,-8-13 0</inkml:trace>
  <inkml:trace contextRef="#ctx0" brushRef="#br0" timeOffset="-7276.4162">4013 8224 23,'0'0'34,"-4"18"1,4-18-1,0 0-12,-3 16-7,3-16-5,2 9-5,-2-9-3,5 12 0,-2-3-3,-3-9-2,11 16-7,-11-16-14,0 0-11,10 13-1,-10-13 1</inkml:trace>
  <inkml:trace contextRef="#ctx0" brushRef="#br0" timeOffset="-6481.3706">4515 7980 39,'0'0'30,"-1"-10"-4,1 10-6,0 0-4,-4-10-3,4 10-4,-2 12-3,5 2-1,-5 1-1,6 7 1,-5 2-2,6 9 0,-5 1 0,3 1-1,-3-2 0,2 1 0,-3-5-1,2 1 0,-1-5 0,0-6 0,-1-6-2,0-1 1,1-12-1,-5 11-1,5-11-2,0 0-4,-2-10-8,-2-1-11,2-1-8,4 0-2,-5-8 2</inkml:trace>
  <inkml:trace contextRef="#ctx0" brushRef="#br0" timeOffset="-6127.3505">4354 7958 15,'0'0'32,"-9"-13"1,9 13 2,0 0-11,7-19-6,8 18-3,-4-8-4,10 7-2,-2-2-3,8 5-1,-2-2-1,4 3 0,-2-2-2,1 0-1,-3 1 0,-1 0-1,-2 0 1,-2-2 0,-4 0-1,-1-1 1,-4 1-1,-2 1-1,-9 0-2,11-4-1,-11 4-5,0 0-11,0 0-20,9 6 1,-9-6-1,6 9 2</inkml:trace>
  <inkml:trace contextRef="#ctx0" brushRef="#br0" timeOffset="-5705.3263">4779 8250 38,'0'0'32,"0"0"-3,0 0-6,11 2-3,-11-2-4,4 13-2,-4-13-5,1 26-1,-4-11-3,7 6 0,-5 0-2,2 1-1,-1-1 0,0 3-1,0-4 0,0-6 0,1-3-1,-1-11 0,1 14-1,-1-14-1,0 0-3,0 0-10,3-17-24,-3 17 0,9-23 0,-2 6 1</inkml:trace>
  <inkml:trace contextRef="#ctx0" brushRef="#br0" timeOffset="-3295.1881">5329 8063 2,'0'0'25,"-3"13"0,-9-8 1,2 7-8,-1 1-3,-3 1-3,3 6-3,-5-2-1,2 1-2,-1-1-2,1 1-1,2-3-1,-1 1-1,2-5-1,0-2-1,11-10-1,-14 13-1,14-13-3,-10 5-5,10-5-7,0 0-11,-13-6-3,13 6 1</inkml:trace>
  <inkml:trace contextRef="#ctx0" brushRef="#br0" timeOffset="-2970.17">5085 8048 20,'0'0'30,"0"0"1,0 0-6,0 0-5,13 6-4,1 7-3,-3-4-3,10 5-1,-5-1-2,8 7-1,-3-5-2,4 2-1,-3-4-1,2-1 0,-4 0-1,-2-3-1,0 0 0,-4-5-1,0 1-1,-5-2-2,2 3-3,-11-6-4,12 4-11,-12-4-15,0 0 0,15-1 2,-9-8 0</inkml:trace>
  <inkml:trace contextRef="#ctx0" brushRef="#br0" timeOffset="-2634.1508">5709 7872 51,'0'0'35,"6"-10"0,-6 10-9,0 0-9,0 0-4,8 25-5,-11-10-1,4 8-3,-2 0 0,1 6-2,-1 0 0,1 2-1,-2 0 0,1-1-1,0-3 0,0 0 0,1-1-2,-2-7-1,2 0-1,-2-9-3,5 0-4,-3-10-10,0 0-14,0-9-1,-3-4-2,4 4 4</inkml:trace>
  <inkml:trace contextRef="#ctx0" brushRef="#br0" timeOffset="-2341.1339">5481 7887 41,'0'0'33,"0"0"3,0 0-12,23 0-5,-7-3-4,14 6-3,-3-8-2,10 4-2,-2-7-2,5 7-1,-3-4-1,-1 2-1,-3-1-1,-3 2-1,-3 1-1,-3 2-2,-3 3-1,-4-4-5,0 8-10,-3-1-23,-5-1 2,1 2-1,-10-8 2</inkml:trace>
  <inkml:trace contextRef="#ctx0" brushRef="#br0" timeOffset="-1707.0976">5986 8212 34,'0'0'35,"0"-10"3,0 10-1,0 0-15,2-20-6,-2 20-6,0 0-3,16-11-1,-16 11-3,16-6 0,-4 6-1,0 1-1,0 1 0,2 2 0,-2 0-1,-1 5 1,-3 0-1,0 1 0,-3 3-1,-3 0 0,-2 2-1,-5 0 0,-1 4-1,-2-3 0,0 4-1,-7-3 1,3 3-1,-3-2 2,2-1 0,0 0 0,3-3 2,1 0 0,1-5 0,8-9 2,-7 13-1,7-13 2,0 0 0,7 10 0,-7-10 0,17-1 1,-8-3 0,7 4 0,-3-3-1,4 2 0,-2-1-1,0 1 1,-3 1-2,0 1-1,-3 1-2,-9-2-3,14 6-10,-14-6-27,0 0 2,12 8-2,-12-8 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9T18:31:39.4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5742 7647 20,'-1'-20'27,"1"20"-3,0 0-3,0 0-3,0 0-2,-11 8-4,10 8-3,-4 4-2,5 9-1,-5 5-1,6 5 1,-4 7-3,5 12 0,-1 1 0,3 8 0,-2 4-1,3 6 0,0 5 0,0 6-1,0 1 1,4 4-1,-3 3 0,2 5 0,0 1 0,0-1 0,2 1-1,1 1 1,1 2-1,-1 0 0,0-1 1,2-4-1,-4 0 1,3 4-1,-4-4 1,-2 0-1,0-1 1,-1-1-1,0 2 1,-2 0-1,-1-4 0,-2 1 0,-1-1 0,1 1 0,-1 0 0,-1-3 1,-3-1-1,2-1 0,1 1 0,-1-2 1,1-2-1,-1-1 0,1-1 0,0 1-1,1-4 1,-1 0 0,1-1 0,-1 0 0,2 1 0,0-3 0,-1 1 0,2-2 1,-1 2-1,1 0 0,0 0 0,1 2 0,0 2 0,0 0 0,0 2 0,-2-1 0,2 3 0,0-1 0,0 1 0,-1-2 0,2-1 0,-1-2 0,1-4 1,1 0-1,-2-5 0,0-1 0,0-6 0,-2-1 0,0-4 0,1-2 0,-1-2 1,0-3-1,0-2 0,0-4 0,0-2-1,1-3 1,-2-4-1,0-4-1,3-3-1,-3-9-5,7-3-22,-2-6-7,-4-17 1,0 0-1</inkml:trace>
  <inkml:trace contextRef="#ctx0" brushRef="#br0" timeOffset="2335.1336">5753 7571 25,'-2'-10'19,"2"10"-1,0 0-1,-10 0-1,10 0-3,-8 15-3,0-5-1,0 8-2,-4 0-1,2 5-1,-5 0-1,1 5-1,-2 0 0,3-2-1,-1-1 0,4 0 0,2-5 0,3-2 0,3-6 0,2-12 1,4 9 1,6-10-1,-10 1 0,22-22 1,-11 1-1,6-1 0,-4-5 0,2-3-1,-3-2 0,-1 0 0,1-1-1,-2 6 0,-3 3 1,1 5-1,-3 4 0,-5 15 0,13-2 0,-5 11 0,1 8 0,2 5 1,3 4-1,3 5 0,3 2 1,1-2-1,3-1-3,0-5-6,5-6-30,-5-4 0,-5-8 1,4-3-3</inkml:trace>
  <inkml:trace contextRef="#ctx0" brushRef="#br0" timeOffset="9711.5554">16741 14067 19,'0'0'17,"0"0"-2,0 0-2,0 0-2,0 0-1,-9-3-2,9 3 0,0 0 1,0 0 0,-13-6 1,13 6 0,0 0-2,0 0-1,0 0-1,0 0-2,0 0-1,0 0 1,0 0-2,0 0 0,0 0 1,16 2 0,-5-2 0,5 5 1,1-1 0,8 3-1,3-1 0,6 3-1,1 2-1,7 1 1,-2-1-2,3 3 1,2-2 0,-1 3 0,-1-2 0,-1 0 0,-3-1 0,-6 0 0,-3 0 0,-5-3 0,-7-1 0,-5-2-1,-13-6 1,14 9-1,-14-9 0,0 0 1,0 0-1,0 0 0,0 0 0,0 0 1,-13 9-1,4-6 0,-3 1 0,-3 2 0,-4 1 0,-2 2 0,-2 1 1,-3 2-1,-1 1 0,-5 0 1,1 2-1,0-3 0,0 1 0,2-1 0,0-2 0,3 0 0,2-1 0,4-2 0,2-3 0,4 3 0,3-3 0,-1-2 0,12-2 0,-12 4 0,12-4 0,0 0-2,0 0-3,0 0-4,0 0-21,0 0-10,0 0 2,0 0-1</inkml:trace>
  <inkml:trace contextRef="#ctx0" brushRef="#br1" timeOffset="37126.1228">9444 14005 1,'10'1'22,"-10"-1"1,-1-10-5,1 10-2,0 0 0,0 0-2,-3-9 0,3 9-2,0 0-1,0 0-2,0 0-2,-5 10-2,5-10 0,-2 19-2,2-6 0,0 6-1,0 4 0,1 5 0,0 7 0,0 1-1,-1 2 0,0 4 1,-2-1-1,1-2 0,-2-4 0,4-3 0,-3-6 0,2-4 0,0-7 0,1-5 0,-1-10-1,3 10 0,-3-10-1,0 0-1,0 0-3,3-17-7,2 6-24,-5 11 0,5-21 0,2 11 0</inkml:trace>
  <inkml:trace contextRef="#ctx0" brushRef="#br1" timeOffset="39106.2368">9535 14202 12,'0'0'15,"-10"-3"1,10 3 2,0 0-1,-9-5 0,9 5-1,0 0-3,0 0 0,0 0-3,0 0-1,0 0-2,0 0 0,0 0-2,12 11-1,-12-11 0,17 2-1,-6-1 0,6 1-1,1-3 0,6 3 0,1-3 0,5 0 0,4-1 0,4 0-1,0-2 1,6 1-1,0-3 0,5 0 1,2 0-1,3 0 0,0 0 0,-1-2 0,0 3 0,-1 3 0,-3 1-1,-2 4 1,-3 2 0,-2 2 0,-3 0 0,0 2-1,-1-2 1,0 1 0,2-3 0,-1-2-1,1-1 1,0 0 0,0-1-1,0 0 0,-1-2 1,-3 1-1,-1 0 1,-1-1-1,-3 0 0,4-3 1,-2 1-1,0 0 0,-2-2 0,2 1 0,-2 0 0,1 2 0,0 2 1,-3 1-1,2 0 0,-1 2 0,1 0 0,0 2 0,1 0 0,2-1 0,1 0 0,0-2 0,1 1 0,-2 0 0,0-1 0,1 0 0,-1 0 0,-2 2 0,1-4 0,-2 1 0,-2 0 0,2-1 1,1 2-1,1-1 0,0-1 0,-1 0 0,0-1 0,1 1 0,-1 2 0,2-2 0,-3 0 0,-3 1 0,1-1 0,-3 1 0,1 1 0,-3-1 1,-2 0-1,0 0 0,-2-1-1,-2 0 2,1 0-2,2 1 1,-4-1 1,0 2-1,0-2 0,-1 3 0,-5-1 0,6 1 0,-7 0 0,0-3 0,-10 0 0,18 5 0,-18-5 0,10 0 0,-10 0-1,0 0 1,10 1 0,-10-1-1,0 0 0,0 0 0,0 0 0,0 0-1,0 0-1,11-15 0,-11 15-1,1-11-1,-1 11 1,4-16-1,-1 6 0,-2-2 1,1 0 1,-3-2 0,4-1 2,-2 2 2,-2-3 0,1 6 1,-2-1 1,2 11 1,-5-18-1,5 18 1,-3-9 0,3 9 0,0 0-2,0 0 1,-12-10-1,12 10 0,0 0-1,-6 10 0,6-10 0,-3 21 0,2-2 0,0 5 0,2 6 0,-1 5 0,-3 3 0,1 2 0,-2 0-1,-1-3 1,3-2-1,0-5 1,1-5-1,0-8 1,3-4-1,-2-13 0,4 12 0,-4-12 0,0 0-2,0 0-3,11-10-9,-11 10-27,-3-14 2,3 14-1,-10-10 0</inkml:trace>
  <inkml:trace contextRef="#ctx0" brushRef="#br1" timeOffset="39968.2861">10918 14915 35,'0'0'30,"9"-5"3,-9 5-9,-2-10-7,2 10-2,0 0-4,0 0-2,5-15-2,-5 15-2,0 0-2,0 0 0,0 0 0,0 0-2,9-8 1,-9 8 0,0 0 0,0 0 0,0 0-1,6 18 1,-6-2 0,2 4-1,-2 5 0,0 5 0,-1 4 0,0 1 1,-2 7-1,0-2 0,0-2 1,1-2-1,-1-2 0,2-4 0,0-6 0,2-3-1,0-8 0,-1-13-1,2 13 0,-2-13-2,0 0-3,-4-15-4,4 15-13,0-19-16,-7-2 0,-1 1 0,-1-5 2</inkml:trace>
  <inkml:trace contextRef="#ctx0" brushRef="#br1" timeOffset="40341.3074">10663 14883 37,'0'0'33,"0"-9"3,0 9 0,14-7-14,-5-2-7,9 7-4,-1-3-2,11 5-3,1-5 0,7 3-2,2-4-1,5 4 0,1-3 0,2 0-1,-1-2-1,-2 1 0,-5 0 0,-3 3-1,-8 0 1,-4 1-1,-4 0-1,-10 2 0,-9 0-2,9-1-3,-9 1-8,0 0-19,0 0-8,0 0 1,-14 4 0</inkml:trace>
  <inkml:trace contextRef="#ctx0" brushRef="#br1" timeOffset="42192.4133">11279 15425 32,'0'0'31,"-5"10"2,5-10-6,-11 1-8,11-1-3,0 0-3,0 0-4,0 0-1,0 0-1,-1-10-3,1 10 0,8-14-1,-1 4 0,-2-3-1,2 1-1,2-3 1,-1 3-2,-1 0 2,1 0-2,-8 12 1,11-15 0,-11 15-1,0 0 0,10-9 1,-10 9-1,0 0 0,4 18 0,-2-6 1,0 4-1,0 3 0,0 2 1,1 5-1,-2 1 0,6-3 0,-3-2 0,1-1-1,1 0 1,-2-5 0,1-3-1,2-3 0,-7-10-2,6 13-1,-6-13-2,0 0-4,0 0-4,0 0-8,-9 9-5,9-9-9,-14 3 0,5-2 5</inkml:trace>
  <inkml:trace contextRef="#ctx0" brushRef="#br1" timeOffset="42413.4258">11321 15609 44,'-15'5'33,"15"-5"-1,-10 2-6,10-2-5,0 0-4,0 0-5,0 0-3,4-14-3,7 14-1,0-4-1,6 3-2,-1-4 1,6 2-2,2 0 0,0 2 0,-2 2-1,2-2 0,-1 4-3,-8-3-4,6 9-14,-6-2-18,-15-7 1,0 0-1,0 0 1</inkml:trace>
  <inkml:trace contextRef="#ctx0" brushRef="#br1" timeOffset="43372.4808">5722 10239 15,'0'0'30,"0"0"1,0 0 2,16-10-9,-2 8-6,0-8-4,12 5-1,-1-7-4,9 7-2,0-6-2,7 4 0,-1 0-2,2 2-1,-3-1-1,-1 3 0,-3 3-2,-8-1-2,-1 8-4,-11-5-9,-3 3-22,-3 5 1,-11 0-2,1 1 3</inkml:trace>
  <inkml:trace contextRef="#ctx0" brushRef="#br1" timeOffset="44053.5197">5667 12327 25,'0'0'32,"23"-2"3,-10-5 1,6-4-13,9 5-4,-3-9-6,13 3-3,-3-6-3,8 3-2,-1-2-2,3 4-1,-2 3-2,-1 2 0,-4 3-1,-4 4-1,-3 8-3,-11-5-3,0 9-16,-6-3-14,-14-8 1,0 0-1,-16-2 2</inkml:trace>
  <inkml:trace contextRef="#ctx0" brushRef="#br1" timeOffset="45408.5968">5901 10259 14,'0'0'20,"-3"-13"0,3 13-2,0 0 1,-4-13-2,4 13-2,0 0-3,0 0-2,0 0-3,0 0-1,-3 10-1,5 3-1,-2 3 1,1 9-2,-1 3 0,1 7 0,-1 4-1,1 8 0,-2 2 1,2 4-2,-1 3 1,2 3-1,-1 1 1,4 5-1,-3 2 0,0-1 0,0 1-1,-1 2 1,1-2-1,-2-1 1,-1-1 0,-1-3 0,0-1-1,1-1 1,0-2 0,1-2 0,0-3-1,0-1 1,1-3-1,1-4 1,-1-2-1,0-4 0,-1-4 1,-1-3 0,-1-4-1,0-1 1,-2-4-1,0-1 0,0-3 1,2 0-1,0-2 1,0 0-1,1-1 0,1 0 1,0-2-1,0 1 0,1-2 0,-2-2 0,1 0 0,0-2 0,0-9 0,0 9-1,0-9-1,0 0-2,0 0-6,0 0-25,0 0-3,3-18 1,-7-2-1</inkml:trace>
  <inkml:trace contextRef="#ctx0" brushRef="#br1" timeOffset="45990.6305">4902 10946 15,'3'-12'30,"6"5"2,-8-2 0,-1 9-12,0 0-4,0 0-4,0 0-3,6 18-2,-1 7-3,-4 2-1,3 10 1,-2 1-2,2 4 1,-2 1-1,2 0 0,-2-5-1,3-4 0,-1-4-1,-1-7-2,2-3-3,-3-9-5,4-2-13,-6-9-12,0 0 0,1-9-2,-8-9 3</inkml:trace>
  <inkml:trace contextRef="#ctx0" brushRef="#br1" timeOffset="46325.6495">4707 10922 26,'0'0'31,"-4"-15"3,4 15 0,9-6-14,-5-5-4,14 7-2,-1-7-3,13 4-2,-2-4-2,11 4-2,1-2 0,3 2-2,-2 1-1,2 2 0,-4 3-1,-3 1-1,-6 1 1,-3-1-1,-6 0-1,-5 0-1,0 4-4,-7-5-3,2 8-18,-1 0-12,-10-7 0,11 10 0,-11-10 2</inkml:trace>
  <inkml:trace contextRef="#ctx0" brushRef="#br1" timeOffset="47054.6906">5253 11351 62,'-5'-11'37,"5"11"-1,3-18-3,-3 18-19,2-13-5,-2 13-2,13-11-3,-4 8-1,-9 3-2,21 0 1,-10 5 0,3 0 0,-2 3-1,1 4-1,-2 3 1,-2 3-1,-2 4 0,-4 2-1,-2 4 0,-5 1 0,-3 0 0,-2 0 0,-3-1 0,-1-1 0,1 0 0,-1-5 1,2-5 0,4-2 1,2-5 0,5-10 0,2 12 1,-2-12 1,19-7-1,-3 3 1,0-3-1,6 0 1,0-1-2,3 3 1,2 0-1,2 3-1,0 1 0,-1 1 1,-1 0-2,-4 3 0,0 5-3,-8-9-9,-2 5-26,-13-4-2,0 0 2,10-9-2</inkml:trace>
  <inkml:trace contextRef="#ctx0" brushRef="#br1" timeOffset="51104.9229">6312 10163 15,'13'-1'29,"-13"1"1,16-7 2,-16 7-13,11-11-5,-2 8-5,-9 3-4,20-6-3,-8 7-4,1-3-3,7 5-7,0-1-6,1-4-11,7 8-2,-6-6 1</inkml:trace>
  <inkml:trace contextRef="#ctx0" brushRef="#br1" timeOffset="51325.9356">7034 10169 18,'16'-6'24,"5"11"1,-8-6-7,1 3-5,-2 0-5,0-2-2,-2 3-4,5-1-4,0-3-5,3-4-10,9 6-10,-10-11 1,15 8 1</inkml:trace>
  <inkml:trace contextRef="#ctx0" brushRef="#br1" timeOffset="51512.9464">7616 10138 25,'24'10'25,"-12"-10"0,6 6-7,-5-4-6,3 1-6,0 0-3,5-2-5,1-1-3,2-2-5,6 3-8,-5-9-8,13 10 1,-5-10 0</inkml:trace>
  <inkml:trace contextRef="#ctx0" brushRef="#br1" timeOffset="51686.9563">8260 10175 19,'21'0'23,"7"7"-2,-9-5-4,3 1-2,-1 0-3,2-2-3,2-1-2,0 0-7,2-1-11,-7-10-14,14 9-2,-11-12-1,10 7 1</inkml:trace>
  <inkml:trace contextRef="#ctx0" brushRef="#br1" timeOffset="51873.9669">8996 10167 22,'11'1'27,"10"6"0,-10-12 0,8 2-15,-2-2-9,4-4-9,2 3-9,-5-8-12,9 10 1,-8-9-1</inkml:trace>
  <inkml:trace contextRef="#ctx0" brushRef="#br1" timeOffset="53234.0448">6319 12243 22,'14'-6'29,"3"9"1,-7-4-5,6 0-7,1 2-5,4-1-6,3 3-5,2 1-7,0-3-4,7 3-5,2 2-12,0-9-5,12 6 1,-5-9 1</inkml:trace>
  <inkml:trace contextRef="#ctx0" brushRef="#br1" timeOffset="53402.0544">7291 12300 26,'22'-6'9,"7"5"-1,-4-3-5,4-3-9,7 8-10,-8-10-2</inkml:trace>
  <inkml:trace contextRef="#ctx0" brushRef="#br1" timeOffset="53595.0652">7943 12259 25,'34'11'29,"-11"-8"2,3 6-7,-6-1-6,-3-4-6,1 2-5,-1-2-7,-1-5-7,5 0-7,3 0-8,-4-8-9,15 7 2,-5-11-1</inkml:trace>
  <inkml:trace contextRef="#ctx0" brushRef="#br1" timeOffset="53770.0755">8752 12299 12,'32'11'23,"-13"-13"2,5 6-8,-5-5-4,1 0-7,-1-2-8,1-4-13,9 7-8,-11-14 0,13 9-2</inkml:trace>
  <inkml:trace contextRef="#ctx0" brushRef="#br1" timeOffset="55249.16">9420 10104 12,'-2'20'21,"-4"-10"-4,8 6-3,-5-2-4,4 2-2,-3 1-3,2 0-3,-1 3-2,1 0-7,2 8-12,-5-11-3,9 11 1</inkml:trace>
  <inkml:trace contextRef="#ctx0" brushRef="#br1" timeOffset="55430.1704">9460 10628 4,'9'25'17,"-11"-10"-1,7 4-6,-6-2-10,0 0-1,2-3-1,-1 2 0,2-2-3,-3-4-8,7 8-2</inkml:trace>
  <inkml:trace contextRef="#ctx0" brushRef="#br1" timeOffset="56237.2166">9504 13243 12,'-4'16'15,"10"8"-2,-6-4-16,-3-8-8,11 7-6</inkml:trace>
  <inkml:trace contextRef="#ctx0" brushRef="#br1" timeOffset="56993.2598">9524 11098 3,'0'0'24,"0"0"2,0 0-4,-7 11-2,7-11-4,-2 17-3,0-6-2,2 8-1,-4 1-3,3 5-4,1 2-3,-2-1-5,4 2-3,-2-3-3,4 3-2,-1-3-2,2-1-2,0 5-12,-7-8 2,9 8 3</inkml:trace>
  <inkml:trace contextRef="#ctx0" brushRef="#br1" timeOffset="57186.2709">9552 11682 11,'-5'10'22,"8"11"1,-12-9-3,3 6-10,0 1-5,2-2-4,0 3-4,2-3-1,2 1-4,0-1 0,3 1-3,-2-6-10,8 11 0</inkml:trace>
  <inkml:trace contextRef="#ctx0" brushRef="#br1" timeOffset="57334.2793">9553 12127 4,'-4'18'21,"9"9"1,-11-6-7,7-1-5,-2-2-10,0-7-14,6 10-4,-5-21-3</inkml:trace>
  <inkml:trace contextRef="#ctx0" brushRef="#br1" timeOffset="57549.2908">9579 12578 33,'-6'20'23,"8"6"-1,-13-4-7,7-2-12,-1 1 0,2-2-3,1 0-2,1 4-2,1-2-2,0 1-6,4 6-3,-4-6-6,9 11-2</inkml:trace>
  <inkml:trace contextRef="#ctx0" brushRef="#br1" timeOffset="57761.3038">9589 13240 21,'-8'28'23,"10"10"-3,-8-7-6,3 3-5,-2-1-4,2-2-2,0 1-2,1 0-1,-1-3 1,2 0-1,0-2 1,1-3-2,1 1-5,-2-9-16,7 8-1,-10-13 0,10 10 0</inkml:trace>
  <inkml:trace contextRef="#ctx0" brushRef="#br1" timeOffset="57895.3114">9569 13852 37,'-2'30'29,"-9"-5"2,7 5-5,-6-5-22,0-12-26,10 9-6,0-22 0,0 0-1</inkml:trace>
  <inkml:trace contextRef="#ctx0" brushRef="#br1" timeOffset="59199.386">12705 10047 18,'0'0'24,"-2"9"-2,2-9 0,1 17-4,-4-8-2,-1 7-3,-1 0-3,1 6-4,-4 1-5,3 1-5,1 4-10,1 1-7,-4-3-10,10 7 0,-6-8 1</inkml:trace>
  <inkml:trace contextRef="#ctx0" brushRef="#br1" timeOffset="59527.4048">12656 11076 26,'3'29'24,"-9"-12"0,10 6-6,-6-8-13,0-2-9,1 2-11,1-15-8,-2 22-2,2-22 0</inkml:trace>
  <inkml:trace contextRef="#ctx0" brushRef="#br1" timeOffset="60341.4514">12702 10644 25,'0'0'28,"3"23"0,-4-8-6,0 4-5,1 4-5,0 2-4,0 4-4,-1 0-1,2 1-2,1 1-2,0-6-6,3 1-11,6 4-11,-14-9-2,9 8 1,-8-7 1</inkml:trace>
  <inkml:trace contextRef="#ctx0" brushRef="#br1" timeOffset="60549.4632">12732 11420 15,'-8'13'21,"8"10"2,-10-10-12,6 4-2,2-4-1,0 3-1,2-1-3,1 2-5,2 1-8,-3-4-13,9 11-2,-11-8 0</inkml:trace>
  <inkml:trace contextRef="#ctx0" brushRef="#br1" timeOffset="60747.4746">12698 12129 16,'-7'21'23,"13"7"0,-11-9 0,3 1-17,4 1-8,-3-1-9,5 4-8,-6-8-4,9 9-1</inkml:trace>
  <inkml:trace contextRef="#ctx0" brushRef="#br1" timeOffset="60929.485">12711 12744 20,'-9'27'21,"10"9"-1,-6-9-13,2 1-4,-2-2-5,1-3-5,2 2-3,-2-5-2,6 7-9</inkml:trace>
  <inkml:trace contextRef="#ctx0" brushRef="#br1" timeOffset="61090.4942">12676 13410 9,'1'37'18,"-9"-8"-4,4 1-14,4 4-16,-8-12-1</inkml:trace>
  <inkml:trace contextRef="#ctx0" brushRef="#br1" timeOffset="61284.5053">12651 13840 37,'5'37'25,"-12"-11"0,8 9-3,-3-9-25,2-4-3,1-2-6,-3-9-14,11 7 2,-9-18-1</inkml:trace>
  <inkml:trace contextRef="#ctx0" brushRef="#br1" timeOffset="62472.5732">9584 10169 31,'20'-2'27,"7"6"-2,-1-2-5,4 0-4,5 0-5,0-3-3,3 1-2,-2-3-1,2 2-3,1 1-5,-3-3-9,-2-1-11,4 9-8,-8-8 1,6 9-1</inkml:trace>
  <inkml:trace contextRef="#ctx0" brushRef="#br1" timeOffset="62648.5833">10363 10218 19,'22'2'26,"8"5"-2,-7-5-3,0-1-5,0 1-4,0-2-3,3-3-2,-3-3-5,5-3-3,1 1-6,2-2-9,0-7-13,8 10 1,-6-11-1</inkml:trace>
  <inkml:trace contextRef="#ctx0" brushRef="#br1" timeOffset="63055.6066">11005 10122 8,'23'-5'20,"8"7"-3,-4-3-1,2 1-1,-2 0 0,-1 0 0,2 3 1,-6-3-2,3 3-2,-6-5 0,3 5-4,-1-5-1,4 3-2,1-1-4,3-4-3,6 3-4,3-4-6,5 4-4,-1-5-3,7 4-1,-7-4 1,3 3-1,-6-1 5,-5 1 3,-4 2 6,-5 2 6,-4 0 4,-5 3 2,2 0 3,-1 2 3,0-2 0,5 1 2,2-1-2,2-2-1,4 0-1,2-4-2,3 1-1,1-2-4,1 0-3,-2 0-2,-3-1-5,2 1-4,-3 0-5,-6-4-15,7 8 2,-12-6 1</inkml:trace>
  <inkml:trace contextRef="#ctx0" brushRef="#br1" timeOffset="63213.6156">12614 10137 25,'25'12'29,"-14"-8"-1,7 4-1,-5-3-12,4-1-8,-3-2-13,-3-7-21,13 5-3,-7-13 2,16 6-1</inkml:trace>
  <inkml:trace contextRef="#ctx0" brushRef="#br1" timeOffset="63914.6557">9665 12263 20,'0'0'20,"22"14"1,-22-14-10,23 8-3,-9-7-3,6 2-2,1-1 0,3-1-2,1 2-6,0-7-14,10 11-2,-11-13-2,13 12-1</inkml:trace>
  <inkml:trace contextRef="#ctx0" brushRef="#br1" timeOffset="64335.6798">10216 12310 7,'42'10'23,"-11"-13"0,6 7-6,-8-2-2,2 1-4,-1-1-4,-3 0-1,0 1-1,-2-1 1,1 1-2,-1-2 0,3 0-2,1 0 0,1 0-2,4 0 1,-1-1-1,5 0-2,2-1 1,0 1-1,2-1 0,-1 0 0,-1 0 0,2 0 0,3 1-2,-5 0-3,0 1-2,-1 0 0,-2 1-1,1 0 1,-1 1 0,-3-1 1,-2 0 2,0-2 5,-3 1 1,0 1 1,-1-2 1,-2 1 0,1-1 0,-1 0 0,0-1 0,2 2 0,-1-2-1,0 0 0,-2 0-2,2-1-5,2 5-9,-8-11-4,11 12 0</inkml:trace>
  <inkml:trace contextRef="#ctx0" brushRef="#br1" timeOffset="64537.6909">11931 12331 29,'21'7'25,"-10"-7"-3,7 3-6,-3-1-5,2-1-5,2-1-3,3 0-4,3-2-1,3 0-2,2-2-1,-1 1 0,1-1 0,2 2 0,-5-1-3,-2-1-3,6 7-10,-13-12-1,9 11 1</inkml:trace>
  <inkml:trace contextRef="#ctx0" brushRef="#br1" timeOffset="64685.6998">12626 12329 23,'0'0'26,"16"18"-3,-16-18-1,13 0-23,-2 7-20,-11-7-3,23-9-1</inkml:trace>
  <inkml:trace contextRef="#ctx0" brushRef="#br1" timeOffset="67615.8674">10314 11092 3,'0'0'14,"0"0"-3,0 0-1,0 0 0,0 0 0,0 0-2,0 0 1,-6-9-2,6 9 3,0 0-1,0 0 1,0 0-1,0 0 1,-1-11-1,1 11 0,0 0-1,0 0-2,0 0-1,0 0 0,-4 15-1,5-5-1,-2 2-1,1 7 0,-1 2 0,1 6 1,-2 0-1,2 4 0,-3 0-1,2 2 1,-1-4-1,2-2-1,0-2 1,0-6-1,1-4 0,-1-15-1,4 16-3,-4-16-3,0 0-8,0 0-18,0-15-2,2 4-1,-6-8 1</inkml:trace>
  <inkml:trace contextRef="#ctx0" brushRef="#br1" timeOffset="67969.8877">10114 11068 26,'0'0'29,"0"0"3,0 0-4,0 0-7,0 0-3,19-3-2,-9-1-6,11 5-1,-1-4-2,5 4-1,2-3-2,2 3-1,-3-2-1,2 3-1,-2-1 0,-2-1 0,0 1-1,-1-3 0,-2 0 0,-3-1-1,2 0-1,-5-3-1,4 6-7,-9-4-14,1 2-14,-2 4 1,-9-2-1,0 0 1</inkml:trace>
  <inkml:trace contextRef="#ctx0" brushRef="#br1" timeOffset="68323.9077">10593 11241 24,'0'0'30,"0"0"3,0 0-1,0 0-10,5-12-6,-5 12-3,3 12-4,0 1-3,-3-1 0,3 5-2,-4 0 0,3 3-2,-2 0 0,1 0 0,0-5-2,2 1 1,-1-4 0,0-3-1,1 1 0,-3-10-1,8 11-1,-8-11-4,12 3-13,-12-3-18,12-12 0,-7 2 0,-1-8 0</inkml:trace>
  <inkml:trace contextRef="#ctx0" brushRef="#br1" timeOffset="68884.9399">11137 11123 37,'16'-6'27,"-16"6"3,0 0-10,0 0-8,0 0 0,0 0-2,-12 0-2,6 10-1,-6-1 1,0 7-2,-3-1-1,0 6-1,-3 3-1,1 2-1,1-1-1,-1 1 0,1-1-1,-1-3-2,5-3 0,-2-5-2,9-3-4,5-11-8,-9-2-14,9 2-4,-2-17-1,4 2 2</inkml:trace>
  <inkml:trace contextRef="#ctx0" brushRef="#br1" timeOffset="69152.9553">10847 11128 43,'9'-1'34,"5"6"1,-5 0-5,1-1-11,10 10-2,-4-3-7,10 6-1,-4-2-4,4 7-1,0-2-2,2 0 0,-3-1-1,0 0 0,-3-3-1,-2-3-1,-4 1-2,-1-8-3,-1 4-7,-14-10-20,9 7-5,-9-7 1,0 0 0</inkml:trace>
  <inkml:trace contextRef="#ctx0" brushRef="#br1" timeOffset="69559.9786">11583 11026 36,'3'-10'31,"7"11"2,-10-1 0,0 0-17,9 0-5,-9 0-1,3 16-4,-7-7-1,7 9 0,-5-3-1,0 7-1,-1 0-1,2 3 1,1 1-2,0 2 1,2-2-1,-2-2 0,2-2-1,3-3 0,-2-3-1,-1-5-2,-2-11-3,0 0-7,0 0-12,0 0-11,3-10-1,-7-3 2,-6-7 0</inkml:trace>
  <inkml:trace contextRef="#ctx0" brushRef="#br1" timeOffset="69820.9928">11347 11025 40,'0'0'34,"0"0"2,13-4-1,2 0-15,2-6-4,15 5-4,-2-4-4,8 2-2,0-1-2,0 5-1,-2 1-1,0 2-1,-10 4-2,-5 0-3,1 7-4,-12-7-8,-1 1-22,1 2 0,-10-7-1,3 10 1</inkml:trace>
  <inkml:trace contextRef="#ctx0" brushRef="#br1" timeOffset="70522.0336">11890 11310 34,'0'0'34,"13"4"2,-13-4 1,9-14-16,4 8-3,-9-6-6,6 6-3,-5-5-4,5 5-1,-10 6-3,15-10 0,-15 10 0,15 0 0,-15 0 0,14 14-1,-9-2 1,0 2-1,-3 4 0,-2 1-1,-3 5 0,-6 0 0,2 1 0,-4-4 0,0 0-1,-1-1 1,1-4 0,1-3 0,3-3 1,7-10 1,-8 11 0,8-11 0,0 0 1,9 5 1,-9-5 0,14-2-1,-3-1 1,2 2-1,2-1 0,-1 2 0,2 0-1,0 2-1,-1 2 0,-1-3 0,2 1-3,-4-1-2,5 5-13,-6-3-22,-11-3 0,0 0 0,0 0 0</inkml:trace>
  <inkml:trace contextRef="#ctx0" brushRef="#br2" timeOffset="83306.7649">6103 8933 2,'0'0'12,"0"0"0,0 0-1,0 11-1,0-11 0,0 0 0,0 0-1,0 13 1,0-13-1,-1 10-2,1-1 1,-2 2-1,1 2-1,-2-1-1,1 5 0,0-1-2,-1 4 1,-1-1-1,3 1-1,-1-1 0,2 4 1,-1-2-2,3 2 1,-2 1 0,2 3 0,0-2 1,1 2-2,-2 1 1,1 0 0,-2 1-1,0 1 0,2-1 0,-1-2 1,-1 0-2,3 0 0,-1 0 0,2 0 1,0-2-1,1 1 0,-3-2 1,4 2-1,-5 0 1,0-2 1,-2 0-2,1 1 2,-2-1-1,-1 1 0,1 0 1,1 0-1,0 0 0,2 2 0,1-2 1,-2 0-2,4-2 1,-2 2-1,2 0 1,-2-1-1,1 2 0,-1-1 1,1-1-1,0 2 0,-1 1 0,2 0 0,1 0 0,-1-1 0,1-1 0,0 1 0,-1 1 1,2-2-1,0-1 0,-2-1 1,-1 1-1,-1-2 0,-1-2 0,-1 4 1,-1 0-1,-2 1 0,2 1 1,-1-2-1,0 2 0,1 3 0,-1 0 1,2-2-1,2 3 0,0 0 0,0 0 0,-1 2 0,0 1 0,0 0 0,0 0 0,1 1 0,-1 0 0,0-1 0,-1 3 0,1 0 0,-1 1 1,-1 0-1,0 0 0,-2 1 0,-1-1 0,1 1 0,-2-2 1,0-3-1,2-1 0,0 0 0,1 0 0,2 0 0,-1 1 0,0-2 0,1 2 0,0-1 0,-1 1 0,0 0 0,-2-2 0,0 1 0,1 0 1,-1 0-2,1-1 1,0 1 0,1 1 0,1 1 0,3 0 0,-1 1 0,2 1 0,0-1 1,0 2-1,0-1 0,1 1 0,0-1 0,-2 0 0,1-1 0,-2-1 0,0 0 0,-1 0 0,1-2 0,-1 0 0,0-2 0,1 0 0,1-1 0,-1-1 0,0-2 0,1-4 0,-1 0 0,0-2 0,0-3 0,-1-1 0,-1-2 0,0 1 0,0-2 0,0 3 0,-1-2 0,-1 2 0,1 0 0,2 3 0,-1 1 1,2 0-1,1 0 0,-2-3 0,2 2 0,-1-1 0,0-2 0,0-1 0,0-2 0,0-2-1,-1 0 1,0-2 0,-1-9 0,2 14 0,-2-14 0,3 14 0,-3-14 0,1 11 1,-1-11-1,1 11 0,-1-11 0,1 10 0,-1-10 0,0 0 0,0 0 0,0 0 0,-14 8-1,14-8 1,-19-2-1,8-1 0,0 1 0,-2-1 1,0-1-1,-1-1 0,2 0 1,0 0 0,2 1 1,1-2-1,9 6 1,-16-9-1,16 9 1,0 0 0,0 0 0,0 0 0,17-8 0,-2 10 0,7 1 0,1-1 1,4 1-1,1-1 0,-3 0 0,2 0 0,-3-1 0,-6 0-1,-3-1-1,-5 0 0,-10 0-5,14-6-17,-14 6-15,-3-24 1,-3 4-1,-10-17 1</inkml:trace>
  <inkml:trace contextRef="#ctx0" brushRef="#br2" timeOffset="84269.82">6081 8934 16,'0'0'12,"0"0"2,-13-13 1,13 13 1,-5-10-1,5 10-2,0 0-2,-11-10-1,11 10-2,-10-2-2,10 2-2,-13 0 1,13 0-1,-16 2 0,16-2 0,-14 2 0,14-2 0,-13 2 1,13-2-2,-10 4 0,10-4 0,0 0-1,-6 10 0,6-10 0,0 0 0,13 4 1,-2-4 0,3 0 0,3-2-1,2-2 1,3 0 0,2 2-1,1-2 0,1 2-1,1 0-1,-2 0 1,0 2-1,-3 1 1,-1 1-1,-4 0 0,-4 1 1,-2 0-1,-11-3 0,14 3 0,-14-3 0,0 0-2,0 0-4,0 0-11,7 10-21,-7-10 1,-14 2-1,2-2 0</inkml:trace>
  <inkml:trace contextRef="#ctx0" brushRef="#br2" timeOffset="86314.9362">4682 9415 38,'1'-9'24,"-1"9"0,-2-15-2,2 15-4,-1-10-2,1 10-3,1 11-3,1 4-2,-4 5-3,3 7-2,-1 3-1,1 6 0,0 1-1,1-1 0,0-3-1,1-2 0,1-6-1,0-6 0,3-3-1,-7-16-4,9 13-9,-9-13-15,0-11-4,0 0-1,-7-9 2</inkml:trace>
  <inkml:trace contextRef="#ctx0" brushRef="#br2" timeOffset="86574.9518">4543 9322 19,'0'0'31,"3"-12"1,-3 12 2,15-7-14,-6-1-3,10 9-3,-1-4-2,8 11-5,2-7-2,3 6-2,3-4 0,1 3-3,1 2-1,-3-3-4,2 3-4,-10-5-13,-4 2-14,2 6 1,-11-4-2,2 7 2</inkml:trace>
  <inkml:trace contextRef="#ctx0" brushRef="#br2" timeOffset="87056.9794">4936 9654 30,'0'0'32,"-9"-10"2,9 10 0,0-10-13,-1-4-6,1 14-3,12-11-5,0 8-2,-2 0-2,3 7-1,-1 2 0,-2 3-2,0 6 0,-1 0-1,-4 5 0,-4 4 0,-1 1-1,-5-1 1,0 2-1,-4-4 0,1 0 1,-1-3 0,0-3 1,2-5 0,7-11 1,-8 14 1,8-14 0,0 0 1,0 0 0,11 0 0,-11 0 1,20-6-1,-8 3 0,4 0-1,-2 0-1,2 3 0,-2 1-1,1-3-1,-1 4-2,-2-4-2,5 5-6,-8-7-14,1 0-13,2 0 1,-4-6-1,4 1 1</inkml:trace>
  <inkml:trace contextRef="#ctx0" brushRef="#br2" timeOffset="87335.9954">5131 9102 74,'19'2'37,"-10"4"0,2 7-7,0 7-19,-7-3-3,7 7-2,-6 2-4,-1 0-5,5 4-16,-1-7-19,-6-7 1,4-3-1,-6-13 2</inkml:trace>
  <inkml:trace contextRef="#ctx0" brushRef="#br2" timeOffset="91767.2487">13515 14870 62,'10'-8'36,"2"5"-1,-12 3-6,9-20-12,1 16-6,-10 4-5,0 0-2,0 0-2,0 0 1,-11 11-1,10 3 0,-4 5 0,3 7-1,-2 0 0,4 5 1,0 1-2,3 2 2,0 0-2,-3-4 1,8-4-1,-3-2 0,1-5 0,-2-4 0,0-2-2,-4-13-2,5 13-2,-5-13-5,0 0-10,-11 0-18,2-7 1,9 7-1,-24-23 3</inkml:trace>
  <inkml:trace contextRef="#ctx0" brushRef="#br2" timeOffset="92055.2653">13282 14891 37,'-4'-11'35,"4"11"3,15-14-1,1 1-13,14 8-7,0-7-5,15 7-4,-2-3-2,6 5-2,0 0-2,-1 3-1,-3 1 0,-3 2-1,-7 2 0,-5 0-1,-3 3-1,-6-2-2,0 4-2,-7-5-4,2 11-6,-16-16-14,11 14-8,-5-5-1,-6-9 2</inkml:trace>
  <inkml:trace contextRef="#ctx0" brushRef="#br2" timeOffset="92550.2934">13833 15246 64,'0'0'37,"7"9"0,-7-9 3,12-9-26,0 7-4,2-5-2,4 5-2,-9-4-2,6 6-1,-3 1 0,-1 2-3,-1 1 1,-2 6-1,-6-1 1,1 1-1,1 7 0,-3-4 0,-5 4 0,-1 0-1,-4 1 0,-4-2 1,4 1-1,-5-2 1,2 0-1,0-4 1,1 1 0,11-12 0,-8 14 1,8-14 0,2 9 0,-2-9 1,12 8-1,-1-4 1,1-3-1,-2 2 1,4 0-1,3 0 0,1-1-2,-3-2-1,1 0-3,-4-6-3,7 8-17,-3-6-17,-7-8 1,-1-1 0,-5-3 1</inkml:trace>
  <inkml:trace contextRef="#ctx0" brushRef="#br2" timeOffset="92811.3085">14121 14871 77,'-1'-11'39,"1"11"-1,0 0 0,7-11-26,3 16-3,-10-5-2,14 21-2,-11-6-1,8 7-1,-6 2-2,-1-2-1,1 3-4,-7-4-4,9 1-24,-4-4-9,-4-7 0,1-11 0</inkml:trace>
  <inkml:trace contextRef="#ctx0" brushRef="#br2" timeOffset="108239.1909">6765 8873 8,'33'4'10,"-9"-7"0,6 4 0,-3-3-4,3 2 0,-1-2-1,0 0 0,0 0-1,1 0-1,-1 0-5,-3-5-10,6 10-8,-12-11 0</inkml:trace>
  <inkml:trace contextRef="#ctx0" brushRef="#br2" timeOffset="108468.204">7559 8906 7,'20'-2'19,"5"5"-7,-4-2-1,3 1-2,-2-1-1,1 2-1,-2-3-1,5 1-6,3 1-8,-6-7-13,13 8-1,-8-11 0</inkml:trace>
  <inkml:trace contextRef="#ctx0" brushRef="#br2" timeOffset="108708.2177">8505 8954 9,'34'11'18,"-8"-12"-1,7 6-2,-5-4-3,6 3-1,-2-3-4,5 1-5,0 0-3,3-1-6,1 3-3,-3-6-8,11 10-5,-13-15-1</inkml:trace>
  <inkml:trace contextRef="#ctx0" brushRef="#br2" timeOffset="112699.4459">8703 13738 8,'-9'11'20,"13"9"0,-7-9-9,7 2-4,-3-2-4,2-1-3,1 2-5,-1-1-6,5 9-6,-10-9-3</inkml:trace>
  <inkml:trace contextRef="#ctx0" brushRef="#br2" timeOffset="114588.5541">8705 9022 42,'-3'13'29,"0"-2"-3,3 3-4,2 6-4,-4-1-4,4 10-3,-3-1-1,3 10-5,-3-2-1,3 8-1,-2-2-2,2 6 0,-1-1 0,2 3-2,0 2-2,0-3-3,4 7-6,-3-4-7,2-2-13,5 7-3,-6-6 1,5 4 2</inkml:trace>
  <inkml:trace contextRef="#ctx0" brushRef="#br2" timeOffset="115002.5778">8838 11874 2,'-1'30'3,"2"-2"-7</inkml:trace>
  <inkml:trace contextRef="#ctx0" brushRef="#br2" timeOffset="119849.855">8752 10301 5,'-7'18'21,"11"10"1,-11-1-6,5 2-2,-1 4-1,1 0-3,4 3 0,-1-3 0,5 1-3,-2-3 0,2 2-3,-1 2-1,-2 0-2,1 0-1,-4 1-2,0 2-1,-3-2 0,0 3-2,-2-3-2,1 0-3,1-2-7,-4-8-11,11 7 2,-8-13 0</inkml:trace>
  <inkml:trace contextRef="#ctx0" brushRef="#br2" timeOffset="120329.8825">8757 11480 2,'1'14'26,"8"11"1,-7-10 1,3 9-8,-1 3-5,-3 0-1,3 5-3,-5-2-2,5 4-2,-5-1-3,3 4 0,-2-1 1,1 3-4,1-1 0,-2-2-1,4 1-1,-5-1-2,4 2-2,-4-5-2,3 2-6,-3-6-7,-3-4-12,8 4-1,-8-10 2</inkml:trace>
  <inkml:trace contextRef="#ctx0" brushRef="#br2" timeOffset="120676.9021">8783 12514 29,'8'24'27,"-8"-13"3,6 9-4,-6 1-11,-1 1-4,2 8-4,-2-1-1,4 6-1,-3 1-2,5 6 0,-1 2-2,-1 6 0,3 2-3,-2 3-1,2 5-2,-4-2-4,3 5-8,-2 2-11,-5-6-4,9 4 1,-11-8 1</inkml:trace>
  <inkml:trace contextRef="#ctx0" brushRef="#br2" timeOffset="125145.1579">8800 13642 19,'-5'12'16,"5"-12"0,-4 11-1,4-11-1,-2 19-1,2-4-1,-2 1-2,1 6-1,-2-1-2,3 5-1,-5 3-1,2 5-2,-3 0-1,1 2-1,-1 6-5,-1-2-8,-4 0-18,6 8 0,-9-10 0,8 7 0</inkml:trace>
  <inkml:trace contextRef="#ctx0" brushRef="#br2" timeOffset="130002.4357">8638 14415 11,'0'0'12,"0"0"-1,0 0-2,6-11-2,-6 11-2,0 0 0,0 0-1,0 0 0,0 0 1,0 0 2,-9 9 1,9-9 1,0 0 0,0 0 1,10 5-2,-10-5 1,14 3-1,-3 0-1,0-3-2,3 3 0,-2-4-1,6 4 0,-2-4 0,4 2-1,1-2-1,4 2 0,0-2 1,3 0-1,3-1 0,3 0 0,-1 0 0,5 1-1,-1-1 1,1 0 0,-1 0-1,3 0 1,-2-1-1,2 1 0,3-2 1,-1-1-1,3-1-1,2 0 1,2-2 0,0 1 0,0 1 0,-1 0 0,-1 2 0,-3 0-1,-2-1 1,-2 4-1,-3-1 1,1 2-1,0-1 0,-1 1 1,-1 0-1,3 0 0,1 1 1,0-1 0,1 1-1,0 1 1,-4-1-1,1 2 1,-2-1-1,-3 1 1,-2 0-1,1 0 0,0-1 0,-1 1 0,2-2 0,1 1 0,2-1 1,3 1-1,1-2 0,1 1 0,0-1 0,3 1 0,1 0 0,-1 1 1,2 2-1,-2-2 0,6 0 0,-2 1 1,2-1-1,2 0 0,-1-1 1,4 1-1,2-3 0,4 1 0,-2-1 1,1 0-1,1-1 0,1-1 0,-1 0 0,0-2 0,1 2 0,0-1 0,0 0 0,4-1 1,0 1-1,-1-2 0,1 0 1,1 0-1,-3 1 0,-2 0 0,-2 1 1,-5-1-1,0 2 0,-2 0 0,0 1 0,-6 1 0,2 1 0,0 0 0,-1 0 0,-1 2 0,-2-1 0,3 2 0,-4-2 0,1 2 0,2-1 0,-5-1 0,0 1 1,4-1-1,0 0 0,-4 1 0,3-2 0,3-2 0,-2 0 1,3 1-1,-1 0 0,5-2 0,-1 0 0,-1-2 0,3 0 0,-1 0 0,3 1 0,-2-1 0,1-1 0,-2 1 0,1-1 0,-1 0 1,-2 1-1,4-1 0,-6 2 0,6-1 0,-5 0 0,-2 0 0,-2 0 0,5 1 0,-5 1 0,-1 1 0,2-2 0,-7 2 1,4-1-1,-2 1 0,-2 2 0,-1-1 0,1 0 0,-5 0 0,0-1 0,1 1 0,-1 0 1,-1 0-1,1-1 0,-3 1-1,-2-1 1,4 1 0,-4 0 0,1 0 0,-2 1 0,1 1 0,-1-1 0,1 2 0,0-1 0,-4 0 0,-2 0 1,0 1-1,1 0 0,-9 0-1,1 0 1,-1-2 0,-3 2 0,-2 1 0,0-1 0,-11-2 0,15 1 0,-6-2 0,-9 1 0,0 0 1,0 0-1,0 0 0,0 0 0,0 0 0,0 0 0,0 0 0,-4-12 0,4 12 0,0 0 0,-9-12-1,9 12 1,-8-10-1,8 10 1,-11-9-1,11 9 1,-7-10-1,7 10 1,-5-12-1,5 12 1,-2-11 0,2 11 0,-2-16 0,2 16 0,0-17 0,0 8 0,-2-3 0,-2 0 0,1-1 0,2 2 0,0-1 0,1 1 0,0 2 0,0 9 1,-3-14-1,3 14 0,0 0 0,0 0 0,0 0 0,0 0 0,5 18 1,-3-1-1,-1 6 0,1 5 0,3 4 1,-5 5-1,1-1 0,-1 0 1,0-2-1,-1-4 0,2-5-1,-2-5-3,-4-10-8,5-10-28,0 0 0,-11-10 1,9-5-2</inkml:trace>
  <inkml:trace contextRef="#ctx0" brushRef="#br2" timeOffset="140366.0283">9023 13182 19,'0'0'27,"11"4"-3,-2-3-2,9 1-4,5 2-1,-1-5-5,8 3-1,1-4-4,7 2-1,0-4-3,3 2-1,1-2-2,1-1 2,2 0-2,1-1 0,-1 1 0,-1-2-2,-2 3-2,-4-4-3,2 4-5,-10 0-8,-5-4-12,6 7-2,-12-9 3</inkml:trace>
  <inkml:trace contextRef="#ctx0" brushRef="#br2" timeOffset="140702.0477">10091 13135 21,'13'-9'29,"7"6"-5,-2-3-2,4 0-4,0 4-1,-3-3-4,5 5-2,-2-4-3,4 3-3,-3-2 1,6 3-2,0-2-1,2 1 0,1-1-2,3 1 0,-2 0-2,0-4-3,7 7-12,-4-2-19,-8-9 1,3 6-2,-6-6 2</inkml:trace>
  <inkml:trace contextRef="#ctx0" brushRef="#br2" timeOffset="141016.0657">11010 13135 9,'27'6'26,"-27"-6"0,26 2 3,-14-3-14,5 0-2,3 3-1,-3-3-2,7 3-2,-5-3-1,9 4 0,0-4-2,7 2 0,0-2-3,3 0-1,3-1 0,2 0-2,3-1 0,-3-3-6,1 3-10,-2 2-16,-6-6-1,8 5 0,-9-6 2</inkml:trace>
  <inkml:trace contextRef="#ctx0" brushRef="#br2" timeOffset="141703.105">12081 13151 21,'41'10'30,"-12"-8"2,4 4 1,-3-1-10,-6-5-7,8 6-5,-6-6-1,4 3-4,-2-4-1,4 1-1,0-5-2,1 2-1,-2 0-1,1-1 0,2-1-2,2 0 0,-3 1-1,0-3-2,5 5-3,-4-4-4,9 5 1,-7-5-2,6 6 0,-8-4 0,6 4 1,-6-2-1,1 2 2,-1 1 3,-3 0 2,0 2 5,-3-2 4,0 3 3,-4-2 4,2 3 4,-6-3 1,2 4 1,-4-5 0,3 4-2,-4-5-3,8 3-2,-6-4-3,4 2-2,0-4-1,3 1-3,2 0-2,0-6-4,3 6-6,-6-6-1,11 6-3,-5-6-1,7 6 0,-7-3 1,4 3 1,-2 1 5,1 1 6,0 3 6,-3-2 3,2 2 3,-4-1 3,4 2 2,-4-2 0,-1 1 2,-4-4-3,2 4 0,-3-4-1,0 3-1,-3-4-3,1 3-1,-4-3-3,9 2 0,-4-1-2,3-2-2,-2 1-2,1-2-3,4 3-3,-3-7-9,-2 2-17,4 4 0,-3-5-1,3 7 2</inkml:trace>
  <inkml:trace contextRef="#ctx0" brushRef="#br2" timeOffset="142832.1696">14649 13192 21,'25'-4'32,"-9"-2"3,4 3 0,1-2-11,-3-2-7,10 5-3,-10-3-6,7 4-3,-1 0-3,-1 2-2,3 1-1,-2 0-2,2 3 0,-1-1 1,7 4-1,-1-4-1,3 6-5,-3-2-21,0-9-2,2 4-3,-7-8 2</inkml:trace>
  <inkml:trace contextRef="#ctx0" brushRef="#br2" timeOffset="143101.1849">15460 13197 31,'28'5'27,"0"-7"4,4 6-3,-8-2-10,3-4-11,3 2-1,-1-1-2,2 0-1,-1 0-5,-2-1-16,-5-6-12,6 4-2,-13-9 1,9 6-1</inkml:trace>
  <inkml:trace contextRef="#ctx0" brushRef="#br2" timeOffset="144357.2568">9083 8915 30,'33'3'26,"-6"-12"3,7 8-12,2-4-4,3-2-4,4 1-4,-1 1-2,2-3-1,1 2-3,-1-1-1,2-1-6,-4 4-7,-7-6-13,7 9 0,-14-7 1</inkml:trace>
  <inkml:trace contextRef="#ctx0" brushRef="#br2" timeOffset="144603.2709">10062 8882 21,'23'-5'26,"12"9"1,-7-7-8,6 1-5,1 0-4,1-2-4,2 2-2,1-2-4,2-1-1,-1 1-3,-1 1-8,-3-8-16,9 12 1,-9-9 0,8 10 0</inkml:trace>
  <inkml:trace contextRef="#ctx0" brushRef="#br2" timeOffset="144817.2831">11219 8940 13,'45'14'23,"-13"-14"1,9 10-2,-7-9-13,4 1-4,-2-5-3,2 2-2,-2 0 0,0-4-1,-2 2 1,4-1-2,-2 3-7,-9-7-15,14 11 1,-14-13 0</inkml:trace>
  <inkml:trace contextRef="#ctx0" brushRef="#br2" timeOffset="145131.3009">12388 8970 22,'27'6'18,"-3"-6"-1,4 4-3,1-3 0,6 0-4,-2 1-4,3-1-2,-1 1-2,3-2-2,1 1 0,4-1 1,-2 0 0,1-1 0,5-1-1,1 2-2,0-1-5,-1-2-7,4 6-11,-11-11 0,6 10-1</inkml:trace>
  <inkml:trace contextRef="#ctx0" brushRef="#br2" timeOffset="145418.3175">13597 8961 28,'27'1'23,"-10"-5"-5,7 0-2,-5 0-3,3-1-3,4 1-4,0-3-2,4 2-2,0-2-1,1 3 0,0 0-1,4 2 0,0-1 0,-2 3 0,5 1 0,1 0 0,2 2 0,1 0-1,-2 1-4,-1 0-9,-7-9-13,7 12 1,-16-13 0</inkml:trace>
  <inkml:trace contextRef="#ctx0" brushRef="#br2" timeOffset="145699.3333">14654 8901 14,'29'3'19,"-10"-8"2,8 6-12,0-4-1,0 3-1,0-3 1,2 1-2,4-2 1,0 2-2,4-2-1,0 0-2,2 0-1,-1 0-1,2-1-2,-3 1-3,-2 2-6,-3-2-8,3 8-5,-14-9-1,7 10 1</inkml:trace>
  <inkml:trace contextRef="#ctx0" brushRef="#br2" timeOffset="145867.3432">15498 8884 7,'13'-4'24,"9"8"-2,-7-6-4,4 3-2,3-1-7,-1-4-19,11 8-10,-11-15-2,12 8-2</inkml:trace>
  <inkml:trace contextRef="#ctx0" brushRef="#br2" timeOffset="147621.4435">15732 9114 35,'-9'3'31,"9"7"0,0-10-9,-12 11-7,12-11-3,-10 17-5,10-2-2,-2 6-2,3 5-1,2 3 0,1 6 0,2 5-1,0 7-1,3 4-1,-3 1-1,5 4-2,-6 0-1,4 5-2,-6-6-4,4 4-6,-2 0-14,-5-10 0,4 5 2,-12-12 1</inkml:trace>
  <inkml:trace contextRef="#ctx0" brushRef="#br2" timeOffset="147940.4613">15761 10433 6,'-9'22'21,"8"5"-4,-2-4-3,2 2 0,-1-1 0,3 1-3,-2 2-2,2 0-3,-1 2-2,2-1-3,-3 3-2,2 1 0,-1 0-1,0 2-2,0 0-1,0 3-1,0 0 0,-1 3 1,0-1-2,-1-1 2,1 2 0,-1 0 2,2 1 2,-2-3-1,2 2-4,-6-8-10,10 11-3,-12-10 0</inkml:trace>
  <inkml:trace contextRef="#ctx0" brushRef="#br2" timeOffset="148194.4763">15749 11970 21,'-5'28'23,"9"12"0,-10-13 1,1 4-20,1-1-3,1 0 0,1-4-2,0 0-2,3-1-2,-2-2-5,4-1-1,-3-3-4,6 4-3,-8-7 0</inkml:trace>
  <inkml:trace contextRef="#ctx0" brushRef="#br2" timeOffset="148369.4863">15759 12629 24,'5'34'17,"-3"-9"-3,3 7-3,-6-4-5,4 2-5,1-1-4,-3-2-3,4 1-3,-5-9-7,7 8-4</inkml:trace>
  <inkml:trace contextRef="#ctx0" brushRef="#br2" timeOffset="148635.5013">15807 13313 42,'-4'16'26,"7"10"1,-7-10-2,-2 3-23,3-1-3,3 1-1,0-3-1,2 2 1,0-2-2,3 2-2,-3-2-1,1 0-3,3-1-2,-3-2-2,3 5-3,-5-4-1,6 4 1</inkml:trace>
  <inkml:trace contextRef="#ctx0" brushRef="#br2" timeOffset="148803.5111">15841 13730 8,'1'22'13,"-3"-5"1,2 6-2,-1-5-1,1 2-5,-1-5-6,-1-2-8,4 4-9,-2-17-3</inkml:trace>
  <inkml:trace contextRef="#ctx0" brushRef="#br2" timeOffset="148969.5206">15828 13996 13,'4'23'24,"-4"-23"-1,1 18-3,-1-18-21,-7 11-18,12-1-3,-5-10-1</inkml:trace>
  <inkml:trace contextRef="#ctx0" brushRef="#br2" timeOffset="150780.6242">13272 10398 36,'-5'16'28,"7"11"1,-7-2-9,2 3-6,2 9-4,-2-2-3,5 4-3,-1 1 0,3-1-1,0-3-1,2-1-1,-2-7 0,1-5-2,-2-4-4,-2-7-8,-1-12-18,2 11-1,-2-11 1,-12-6 1</inkml:trace>
  <inkml:trace contextRef="#ctx0" brushRef="#br2" timeOffset="151075.6411">13126 10390 30,'0'0'30,"0"0"3,-2 9 0,2-9-14,12 2-5,5 3-3,-2-5-4,11 2-1,1-3-1,6 0-2,1-4 0,5 1-2,-2-1 0,0 0-2,-2 3-2,-5-2-5,0 10-11,-5 3-17,-13-2 1,-3 8-2,-7-4 2</inkml:trace>
  <inkml:trace contextRef="#ctx0" brushRef="#br2" timeOffset="151944.6908">13558 10909 31,'11'3'33,"-11"-3"2,15-5 1,-6-2-16,-3-9-2,6 6-6,-6-8-4,5 2-2,-4-1-1,3 1-2,-4 1-1,1 4-1,-5 0 0,-2 11 0,0 0-1,0 0 0,0 0 1,6 13-1,-6 0 0,0 7 0,2 1 0,4 3 0,-3 3 0,-1 1-1,3 1-1,-4-2-1,4 1-2,-4-11-3,3 7-9,-9-7-16,5-6-4,-2 1 0,2-12 1</inkml:trace>
  <inkml:trace contextRef="#ctx0" brushRef="#br2" timeOffset="152138.7019">13626 11137 55,'0'0'36,"0"0"0,0 0-8,11-5-9,4 1-4,-5-6-6,6 7-2,-5-5-4,8 3-2,-1 2-3,-1-4-3,6 8-10,-10-2-23,0-7 0,1-1 0,-4-6 1</inkml:trace>
  <inkml:trace contextRef="#ctx0" brushRef="#br2" timeOffset="152412.7175">13674 10161 43,'0'0'32,"0"0"2,9 4 0,-3 7-20,2 7-5,-2-4 0,2 7-4,1-4-1,0 3-3,2 0-2,-1-2-4,3 4-9,-2 0-15,-2-2-5,3 5-1,-8-5 1</inkml:trace>
  <inkml:trace contextRef="#ctx0" brushRef="#br2" timeOffset="152705.7343">14179 10467 51,'0'0'34,"10"8"-1,-10-8-2,-6 13-19,8 1-3,-10 1-4,4 4-2,-2 0-1,-2 6-1,-2 1 1,-3 3-1,-2 1-1,-1 0 0,2-2-1,-6-3-3,6 1-2,-5-11-9,10-5-15,2 1-3,-4-13-2,11 2 2</inkml:trace>
  <inkml:trace contextRef="#ctx0" brushRef="#br2" timeOffset="152939.7477">13930 10628 45,'0'0'34,"7"12"1,-7-12 1,10 9-16,10 6-7,-4-5-3,6 6-4,0-4-2,5 5 0,-2-4-2,2 3-2,-2-3-2,-5-5-4,6 4-15,-1-5-17,-9-8 1,1 0-1,-5-7 0</inkml:trace>
  <inkml:trace contextRef="#ctx0" brushRef="#br2" timeOffset="153254.7657">14443 10455 70,'11'-3'36,"-11"3"-1,14-8 1,-4 11-28,-10-3-2,10 8-2,-10-8-1,11 21-1,-4-7-1,-1 6 1,-3 4-1,1 2 0,-1 1-1,-1 3 1,0 0 0,-1-1-2,-1-2 1,1-4-1,2-5-2,-4-8-3,8 0-12,-7-10-20,0 0 1,3-10 0,-6-6 1</inkml:trace>
  <inkml:trace contextRef="#ctx0" brushRef="#br2" timeOffset="153526.7812">14348 10379 72,'0'0'39,"0"0"-1,0 0-2,0 0-19,16-4-7,-6-4-2,13 6-3,2-3-2,3 1 0,4-2-1,7 2-1,0 1 0,0 1 0,3 5-3,-6-2-1,-2 5-5,-9-3-11,-3 6-22,-6-1 1,-6 2-1,-1 0 1</inkml:trace>
  <inkml:trace contextRef="#ctx0" brushRef="#br2" timeOffset="154068.8123">14851 10741 57,'0'0'38,"0"0"0,14 5-3,-14-5-10,10-11-14,0 8-3,1-4-3,3 3-2,-2-2 0,3 1-2,-4 2 0,0 5-1,-1 5 0,-2 2 0,-2 7-1,-2 3 0,-3 5-1,0 3 1,-1 3-1,-5-1 1,0 1-1,-2-1 1,-1-3 0,0-2 2,0-3-1,0-5 0,-1-2 1,5-4 1,4-10-1,-7 10 2,7-10-1,0 0 1,0 0 0,0 0 0,10-11 0,-10 11 0,21-11 0,-5 5-1,1-4 0,1 2-1,2-3-1,2-1-2,1 4-4,-6-6-12,-1 3-24,-3-3 0,-1-2 0,-3-2-1</inkml:trace>
  <inkml:trace contextRef="#ctx0" brushRef="#br2" timeOffset="154329.8272">15043 10101 71,'19'3'40,"-7"4"0,1 4 2,7 7-21,-8-5-10,9 10-3,-2 0-2,4 5-4,-6 4-3,1-6-9,-1 1-30,-5-5-3,-3-5 2,0-8-2</inkml:trace>
  <inkml:trace contextRef="#ctx0" brushRef="#br0" timeOffset="161461.2351">5724 14595 23,'0'0'28,"20"-4"1,-20 4-8,20-3-4,-9 7-2,1-6-2,2 10-3,-1-8-2,2 7 0,1-5-3,2 2-1,-2-3-1,5 1-1,0-2 0,3 1 0,2-3 1,3 1-1,2-1 1,3 1-1,0-1 0,4 1 1,0 0-1,3 1-1,-3-1 1,1 2-2,1-2 2,2 2-1,-3 0 0,2 0 0,-1-1 0,0 1 0,1 1 0,2 0-1,-1 0 1,1-1 0,5-1 0,2 1-1,2-2 1,1-1 0,4-1-1,1 1 0,0-2 0,1 1 1,-5 1-1,2 0 1,0-1-1,0 2 0,0 0 0,-1 0 1,1-2 0,0 2-1,4-3 0,-3-1 0,-1 2 0,-1-1 0,-2 0 0,0 0 0,-2 4 1,0-3-1,-1 1 0,0 3 0,1-1 0,1 0 0,-2 1 0,3-1 0,-1 0 0,0 3 0,-2 0 0,1-3 0,0 0 0,1 3 0,0-3 0,-2 0 1,4 0-1,-2-2 0,2 1 0,-2-1 0,1 1 0,-1-3 0,-1 3 0,0 0 0,0 1 0,0-1 0,1 0 0,0 1 1,-2 1-1,2-1 0,0 0 0,-2 0 0,0-1 0,1 0 0,-3 0 0,0 0 1,-1 0-1,1-1 0,-1 1 0,2 0 0,-1-1 1,1 1-1,1-1 0,-1 0 0,3 0 0,-2-3 0,3 0 0,0 1 1,1-2-1,1 0 0,-1 0 0,0-1 0,3 1 0,-1 1 0,-2 0 0,0 0 0,1 2 0,-3-1 0,2 1 0,0 0 0,-2 0 0,0 0 0,-1-1 1,5 1-2,-2-2 1,1 1 0,1-1 0,-1 0 1,2 1-1,1-1 0,1-1 0,-3 1 0,0-1 0,0-1 0,-4 1 0,2 0 0,-1 0 0,2-1 0,1 1 0,-3 0 1,0 1-1,0 1 0,1 0 0,1 0 0,-1 0 0,0 1 0,-5 0 0,7 0 0,-5 1 0,3-1 0,-1 1 0,-2 0 0,1 1 0,0 0 0,-1 1 0,1 0 0,2 0 0,-2 1 0,2 0 0,-4-2 0,4 1 0,-2 1 0,2-1 0,-2-1 0,1 0 0,0 0 0,-1 0 0,4 0 0,-5-1 0,-1 0 0,0 1 0,-1-1 0,0 2 1,1-2-1,2-1 0,-1 2-1,-1-2 1,2 0 1,0 0-1,-2 1 0,-1 0 0,-1 0 0,-4 2 0,-1-2 0,0-1 0,-1 2 0,1 1 0,0-1 0,0 0 0,4-1 0,0 1 0,0-1 0,-2 1 0,2-1 0,-1 1 0,-2 0 0,2-1 0,-4 2 0,-2-1 0,1 1 0,2 0 0,-3 1 0,1-1 0,1 0 0,-1 1 0,2-2 1,0 1-1,2 0 0,3 0 0,-2-1 0,1 2 0,3 0 0,-2-1 0,0 1 0,-1 0 0,-4-1 0,1-1 0,0 0 0,3 0 0,-5-2 0,1 0 0,0 0 0,-2-1 0,2-1 0,-4 3 1,-1 0-1,-4-1 0,3 1 0,-2-1 0,-2 0 0,-1 3 0,1-1 0,0 0 0,2 0 0,-1 2 0,0-1 1,-2 3-1,2 0 0,2-1 0,-2 2 0,0-1 0,-2 0 0,1-1 0,-3 3 0,1-3 0,-2 0 0,-1-2 0,-2 1 0,-3-1 0,-1 1 0,1-1 0,-4 0 0,0-1 0,-2 1 0,-2-1 0,-2-1 0,0 2 0,-1-1 0,-12 1 0,17-2 1,-17 2-1,13-4 0,-13 4 0,12 0 0,-12 0 0,12 2 0,-12-2 0,10 0 0,-10 0 0,11 3 0,-11-3 1,0 0-1,9 3 0,-9-3 0,0 0-1,0 0-2,-9 6-5,-4-11-21,2 0-13,2-2 0,-3-6 0,4-6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3T01:53:42.50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7974 13806 28,'0'0'27,"0"0"-5,0 0-1,0 0-4,0 0-2,0 0-2,0 0-3,10-1-2,-10 1-1,0 0 0,10 0-2,-10 0-1,16 3 0,-4-1 0,2-2-1,1 2 0,3-3 0,2 2-1,2-3 1,4 0-1,0-1 0,2 2-1,0-1 0,2 0 1,0 0-2,1 0 1,-2 2-1,2 0 1,0 1-1,0-1 1,-2 0-1,1 1 1,-2-1 0,2 0-1,-1 0 1,0-2-1,1-1 0,-1 1 0,1-1 1,2-1-1,0 1 0,1-1 0,0 0 0,0 1 0,-2-1 0,2 0 1,-3 1-1,0 1 0,-2 0 0,2 1 0,-3-1 0,1 1 1,-2 0-1,1 0 0,-1 1 0,-1-1 0,1-1 0,-1 2 0,1 0 1,0-1-2,2 1 2,0-2-2,1 0 1,1 0 0,1 1 0,-2-1 1,1-3-2,-1 3 2,1 0-1,-1 1 0,-1 1 0,0-2 0,-2 1 0,3 1 1,0 0-1,0-1 0,-2 0 0,2 1 0,0 0 0,-1-1 0,2 0 0,-2 0-1,1-1 2,-1 1-2,2 0 2,1-2-1,1 0 0,0 1 0,1-1 0,-1 0 0,1 2 0,1-1 0,-2 0 0,-1 2 0,-3 0 0,3-2 0,-1 3 0,-1-1 0,-1 0 0,0 1 0,-1 0 0,-2-1 0,-1 1 0,-4 1 0,0 2 0,-3-1 0,-2-1 0,-3-1 0,-1 2-1,-11-3-2,13 4-1,-13-4-6,0 0-30,0 0 0,-20-12 1,2 7-2</inkml:trace>
  <inkml:trace contextRef="#ctx0" brushRef="#br0" timeOffset="1">8466 13522 22,'14'0'28,"-14"0"-2,0 0-3,0 0-6,-11-1-2,11 1-5,0 0-2,-9 9-1,9-9-1,-10 7-1,10-7 0,-11 7-2,11-7 0,-12 10 0,12-10 0,-13 12-1,13-12 0,-15 12-1,6-4 1,9-8-1,-19 16 1,8-7-1,-2-2 0,-1 1 0,1 0 0,-2 0 0,0-1 0,-1 0 0,1 0-1,-2 0 1,0 1-1,-1 0 1,0-1-1,0 3 1,2-2-1,-2 1 1,1-2-1,1 3 0,0-3 1,2 1-1,0-1 0,0 1 0,2-3 0,1 0 0,2-1 0,9-4 1,-13 6 0,13-6-1,0 0 1,0 0-1,-10 1 1,10-1 0,0 0-1,0 0 1,-11-2-1,11 2 1,0 0-1,-13 0 0,13 0 0,0 0 0,-11 1 0,11-1 0,0 0 0,0 0 0,0 0 0,0 0 0,0 0 1,0 0-1,0 0 1,0 0-1,-9 5 1,9-5-1,0 0 1,0 0 0,0 0 0,0 10-1,0-10 1,0 0 0,9 9 0,-9-9 0,14 8 0,-4-3 0,1 1 0,5 0-1,-1-1 1,2 2-1,0 0 1,3 1 0,1-1-1,0 0 0,1 0 1,-1 3-1,-2-1 1,3-1-1,-1-2 1,-3 3-1,0-1 1,-2-1-1,0 1 1,-2-2-1,1-1 0,-3 1 0,1 0 0,-2 2 0,0-3 0,0 2 0,-1-2 0,-1 0 0,1 0 0,-1 2 1,0-2-1,2 0 0,-2 0 0,0-1 0,-9-4 0,17 11 0,-17-11 0,15 10 0,-15-10 0,13 9 0,-13-9 0,9 10 0,-9-10 0,7 9 0,-7-9 0,0 0 0,9 10 0,-9-10 0,0 0 0,0 0 1,0 0-1,0 0-2,0 0 0,0 0-6,0 0-33,0 0 0,-9-9 0,5 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9T18:35:34.512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5990 13697 7,'11'13'29,"-11"-13"1,0 0 3,-8 14-11,8-14-6,-8 11-2,8-11-4,-7 12-1,7-12-4,-4 19-1,2-8-1,3 5 0,-2 4-1,2 6-1,-2 2 1,1 4-1,-2 2 1,2 4-1,-3 2 0,0 0 0,-1-4 0,2 0 0,-1-2 0,0-2 0,0-4 0,1-5-1,-1-5 0,2-4 0,0-4-1,1-10-2,0 0-1,0 0-3,-3-10-6,0-9-9,3-4-13,1-1-2,-6-10 1,3 2 2</inkml:trace>
  <inkml:trace contextRef="#ctx0" brushRef="#br0" timeOffset="1">5751 13724 29,'0'0'32,"-10"-8"1,10 8-10,0 0-4,0 0-3,0 0-4,0 0-2,14 10-4,5 0 0,3-5-2,7 3 1,2-5-1,7 0 0,3-5-1,4 0-1,-1-3 0,2-1-1,-2-3 1,0 3-1,-5-1-1,-4 3 1,-5-1-1,-5 3 0,-6 1-1,-6 0 0,-3 4-2,-10-3-1,11 7-4,-11-7-8,0 0-23,1 12 1,-1-12 0,-4 18 1</inkml:trace>
  <inkml:trace contextRef="#ctx0" brushRef="#br0" timeOffset="2">6419 14069 35,'0'0'32,"6"16"3,-5-6-2,-3 3-17,6 9-4,-7 0-3,7 6-3,-7 1-1,5 3-1,-4-2-1,1 0 0,-1-4-1,1-3 0,-1-5-1,0-3-1,1-6-2,1-9-1,0 0-7,0 0-21,-5-10-5,5-2-1,-2-7 1</inkml:trace>
  <inkml:trace contextRef="#ctx0" brushRef="#br0" timeOffset="3">7319 13791 17,'5'-13'30,"-5"13"1,0 0 2,-17-12-15,17 12-3,-23-7-4,11 8-3,-8-3-1,4 5-1,-8 1-2,1 2-1,-3 1-1,2 6 0,-3 3 0,1 5-1,0 3 1,0 4-1,3 2 0,4 4 0,1-2 1,5 1-1,6-3 1,5-2-1,6-4 1,7-4-1,7-7 1,4-3-1,8-6 1,3-3-1,1-5 0,3-2 0,-3-2 0,0 0-2,-3 1 0,-3-1-1,-4 4-3,-9-2-3,4 8-10,-19-2-18,13 2-1,-13-2-2,0 0 2</inkml:trace>
  <inkml:trace contextRef="#ctx0" brushRef="#br0" timeOffset="4">7073 14325 56,'0'0'36,"16"9"0,-7-4-10,2-9-7,7 8-5,-3-8-5,5 5-2,-3-5-2,5 3-1,-3-2-2,0-1 0,-1 0-3,0-3-1,2 5-4,-6-9-9,2 5-24,-1 1 0,-4-3 0,2 3 0</inkml:trace>
  <inkml:trace contextRef="#ctx0" brushRef="#br0" timeOffset="5">7898 13751 59,'0'0'35,"0"0"0,0 9 0,2 6-22,-3-2-7,5 11-2,-2 3 1,3 6-2,-1 1 0,1 3-1,-2 0 0,1 0-1,-3-1 1,0-4-1,-1-3-2,-1-6 0,1-4-2,-2-7-1,2-2-4,0-10-11,-8-11-19,7 0 1,-6-8 0,2-2 1</inkml:trace>
  <inkml:trace contextRef="#ctx0" brushRef="#br0" timeOffset="6">7720 13760 57,'0'-13'38,"10"9"0,3-2 1,-1-8-19,13 8-7,-2-7-3,8 5-3,-2-2-2,5 4-1,-1 0-1,0 0-1,1 2-1,0 3 0,-5 1-1,-1 0 0,-3 2-1,-3-1-2,-2 2-1,-8-2-2,1 10-7,-13-11-21,3 10-8,-3-10 1,-4 15 0</inkml:trace>
  <inkml:trace contextRef="#ctx0" brushRef="#br0" timeOffset="7">8325 13973 73,'16'19'39,"-12"-9"-1,1 4 0,3 4-26,-10-2-4,5 7-2,-4 2-2,2 4 0,-1 1-2,1 2 0,-1-1-1,1-1 0,-1-2-1,1-3-1,0-4-1,-2-7-3,5-1-3,-4-13-14,0 0-18,-4-18 0,2-4-1,3-4 3</inkml:trace>
  <inkml:trace contextRef="#ctx0" brushRef="#br0" timeOffset="8">11394 13661 44,'6'-18'35,"-6"18"2,4-10-10,-4 10-5,0 0-5,0 0-6,2 28-3,-2-5-2,4 8-1,-2 3-2,4 8-1,-1 3 0,1 2-1,-1-1 0,1-2 0,-1-4-1,0-5-1,0-4-1,-4-12 0,3-2-4,-4-17-4,0 0-14,0 0-16,3-21 1,-9 0 0,-5-12 2</inkml:trace>
  <inkml:trace contextRef="#ctx0" brushRef="#br0" timeOffset="9">11107 13593 64,'-9'8'38,"9"-8"1,18-5 1,-8-4-26,18 5-3,4-8-3,12 7-2,6-4-1,8 2-2,0 1-1,2 4 0,-2 1-1,-3 1-1,-5 2 0,-3 1 0,-7 2 0,-8 2-2,-4 3-1,-9-4-4,2 11-6,-12-4-23,0 0-5,-5 1 1,-5-1 0</inkml:trace>
  <inkml:trace contextRef="#ctx0" brushRef="#br0" timeOffset="10">11835 14063 59,'0'0'39,"0"0"-1,3-13 2,-3 13-23,6-20-5,-6 20-5,14-16-2,-4 11-2,1 0-1,3 5 0,0 2-1,2 4 0,-1 3-1,1 3 0,-3 6 0,0 0 0,-4 5-1,-3 1 0,-3 4-1,-5 0 1,-2 2-1,-4-2 1,-3 0 0,0-3 0,-2 0 0,0-4 1,1-4 0,3-2 0,0-6 2,9-9-1,-5 11 1,5-11 1,9-2-1,3 1 1,2-1-1,4 2 0,1-2 0,2 2 0,1 1-1,1 1-1,-2 3-1,0-1-1,-1 2-2,-6-6-5,7 3-28,-8-1-6,-4-4 3,-9 2-2</inkml:trace>
  <inkml:trace contextRef="#ctx0" brushRef="#br0" timeOffset="11">12990 13538 37,'0'0'32,"-5"-13"2,5 13-1,-19 1-16,-2-5-6,0 7-3,-6-3-1,-1 7-2,-4-4-1,0 7-1,-3 2 0,0 5 0,-1 1-1,4 5 0,-2 0 0,8 3 0,1-1 0,9 2 0,6-1 0,10-2 1,10-3-1,8-1 0,8-3 0,9-2 0,4-4 0,8-1 0,0-5-1,-1 0 0,-2-3 0,-3-2-1,-4 1 0,-8-2-2,-4 2-1,-10-4-3,-1 8-4,-14-5-17,0 0-13,0 0 0,-16 1 0,2 3 2</inkml:trace>
  <inkml:trace contextRef="#ctx0" brushRef="#br0" timeOffset="12">12718 14059 62,'0'0'39,"0"0"0,15 6-3,-6-15-14,10 7-11,-5-5-3,9 5-2,0-3-3,3 7 0,0-2-1,2 4-1,-1-1 0,1 3 0,-3 0-1,-3-1-1,-2 4-2,-3-7-4,4 6-12,-6-6-23,-15-2 2,16-6-2,-14-6 2</inkml:trace>
  <inkml:trace contextRef="#ctx0" brushRef="#br0" timeOffset="13">13599 13445 72,'12'-11'38,"-12"11"-1,9-1 2,-9 1-27,7 14-5,-3 4-3,-4 6 0,4 9-1,-2 4-1,3 8 0,-2 2-1,1 3 0,-2 0 0,0 2 0,0-6-1,-1-2 0,-1-6 0,0-7-1,0-6 0,-2-8-2,2-5-2,0-12-2,0 0-10,0 0-22,-6-22-1,4 3 1,-5-7 1</inkml:trace>
  <inkml:trace contextRef="#ctx0" brushRef="#br0" timeOffset="14">13405 13400 39,'-13'-9'35,"13"9"2,0 0 1,-3-13-12,13 15-10,-10-2-4,27-2-3,-8 2-1,10 4-2,2-2-2,5 3 0,3 2-1,2-2-1,-1 1-1,-1 0-1,-3-1 1,-3 0-1,-3 1 0,-2-3-2,-3 0-2,-6-2-1,3 5-8,-11-2-26,4-2-3,-3-1 1,-2-3-1</inkml:trace>
  <inkml:trace contextRef="#ctx0" brushRef="#br0" timeOffset="15">14012 13933 83,'0'0'40,"6"-17"-1,-6 17-6,-1-20-19,1 20-3,10-18-5,-10 18-2,12-16-1,-12 16-1,15-7-1,-5 5 0,2 1-1,1 1 1,2 3-1,-1 6-1,2 1 1,-3 2-1,-1 4 1,-3 4-2,-4 3 1,-5 1-1,-1 2 1,-4-2-1,-4 1 0,-2-1 1,0 3-1,-4-4 1,1 0 0,1-4 0,0-2 1,2-3 0,3-2 0,8-12 1,-8 14 1,8-14-1,0 0 2,0 0-1,13 4 1,-3-4-1,2-1 1,4 2-1,0-3-1,3 2 0,1 1 0,0-1 0,1-1-2,-4 1 0,-1-1-2,-2-1-1,1 2-4,-6-9-8,2 0-26,-1 0 0,-6-5 1,2-3 0</inkml:trace>
  <inkml:trace contextRef="#ctx0" brushRef="#br0" timeOffset="16">14336 13014 90,'15'-4'39,"-3"6"0,-3 14-1,2 5-31,0 5-2,-1 12-1,1 3-1,-1 5 0,-2 2-1,0-2-1,-1 0-1,-3-4-1,-3-1-2,-3-12-4,5 1-20,-6-8-15,-5-11 2,8-11-2,-14 0 2</inkml:trace>
  <inkml:trace contextRef="#ctx0" brushRef="#br0" timeOffset="17">5688 14794 26,'0'0'26,"7"-11"0,-7 11-4,0 0-4,10-7-3,-10 7-3,0 0-2,16 4-1,-16-4-2,15 5-1,-3-4-2,6 4-1,0-4 0,5 2 0,3-2 0,4 0-1,3-2 0,8 2 0,-3-2 0,6 1 0,4-1 1,3 3-2,4-2 1,1 1-1,5 0 0,1 1 0,2-1-1,3 0 1,1 0-1,2 0 1,1 0 0,2 0-1,-1-1 1,2 1 0,-1 0 0,-2 1 0,1 0-1,1-1 1,-1-2-1,2 3 1,0-1-1,-3 0 0,3-3 0,0 3 1,-2 0-1,-1 1 0,-1 0 1,-2 0-1,0-1 0,1 3 0,-2 0 1,0-1-1,0 1 0,1 1 0,-2-2 0,3 0 1,0 0-1,2-1 0,1 1 1,2-1-1,0-1 0,3-2 0,0 0 1,1 0-1,2 0 0,0 0 0,2-1 0,0 1 1,1-2-1,1 3 0,-1-1 0,1-1 0,1-1 1,2 0-2,-1-1 2,3 1-1,1-1 0,1 1 0,1 0 0,1 1 0,3 1 1,-3-2-1,0 1 0,1 0 0,-2 1 1,1 1-1,2-2 0,2 4 0,-2-4 0,0 4 0,1 1 0,0-1 1,0 0-1,2 0 0,-1-1 0,0 0 0,-2 0 0,2 0 0,-1-1 0,1 1 0,1-2 0,0 1 0,0-1 0,-3-1 0,3 0 0,-3 0 0,2-2 0,-1 0 1,-1 0-1,2 0 0,-3-2 0,4 1 0,-5 0 0,2 0 0,-2-1 0,0 1 0,2 1 0,-4 0 0,3 1 0,-2 0 0,1-1 0,-1 2 0,1 0 0,-2 0 0,-2 0 0,-1 1 0,-5 0 0,0 0 0,-8 1 0,-4-3-1,-8 0-1,-13-1-2,-5 6-4,-21-7-23,-9 2-10,-15 3 0,-7-11 0</inkml:trace>
  <inkml:trace contextRef="#ctx0" brushRef="#br0" timeOffset="18">6596 13578 11,'0'-13'19,"0"13"-8,10-20-3,-5 11-4,1-1-4,-3-2-2,1 2-2,-2 0-1,-2 10 1,6-19-1,-6 19 2,5-16 3,-5 16 3,4-15 4,-4 15 3,3-10 3,-3 10 1,0 0 3,-2-9-2,2 9 1,0 0-3,0 0-1,0 0-2,-10-6-2,10 6 0,0 0-2,-1 12-1,1-12-1,-4 17-1,-1-5 0,2 6-2,-2 0 1,0 1 0,-1 1-2,2 2 1,-1-3 0,1-2-1,1-3 1,0-2-1,3-12 0,-5 14 0,5-14 1,0 0-1,0 0 0,0 0 0,0 0 0,0 0 1,0 0-1,0 0 0,0 0 0,4-11 0,-1 2 0,0-2 0,1-2 0,2-4 0,0 0 0,2-2 1,-1 1-1,-1-1 1,0 0 0,0 5-1,0 0 2,-2 2-2,0 2 1,-4 10 0,7-18 0,-7 18-1,7-10 1,-7 10-1,0 0 0,0 0 0,0 0 1,7 11-1,-10 3 1,-1 3-1,-1 4 1,-1 3-1,-2 2 0,-1 1 1,0 1-1,1 0 1,0-2-1,0-2 0,0-5 0,2-2 0,1-6 1,5-11-1,-7 14 0,7-14-1,0 0-1,0 0-2,0 0-13,8-15-23,-5 1 1,3-6-1,-2-10 1</inkml:trace>
  <inkml:trace contextRef="#ctx0" brushRef="#br0" timeOffset="19">6794 15544 40,'11'-2'32,"-11"2"-1,-9-9-9,9 9-5,0 0-4,0 0-3,-10-10-2,10 10-2,0 0-2,0 0 0,0 0-1,0 0 0,0 0-1,0 0-1,-3 11 1,3-11-1,-2 21 0,0-5 1,-1 4-1,0 6 0,-1 3 1,-2 3-1,0 4 0,0 3 0,-1 0 0,0 1-1,0-2 1,1-3-1,-1-1 1,2-2-1,0-5 0,-1-6 0,3-6-1,0-5 0,3-10-2,0 0-2,0 0-4,0-17-9,4-2-21,3 0 1,-5-8 0,3 1 1</inkml:trace>
  <inkml:trace contextRef="#ctx0" brushRef="#br0" timeOffset="20">6572 15440 5,'0'0'30,"-10"-2"0,10 2 3,0 0-11,-15-7-4,15 7-4,0 0-2,0 0-3,-10-4-3,10 4 0,0 0-2,11 13 1,-11-13-2,20 14 1,-6-7-1,4 3 0,3-2 1,5 1-1,0-3-1,5-2 1,3-3-1,3 0 0,0-3-1,2 0 0,0-3 0,-1 0 0,-2 1 0,-4 2 0,-4 0-1,-5 2 1,-5 1-1,-4 0 0,-5 2 1,-9-3-2,9 6 0,-9-6 0,0 10-3,0-10-1,0 0-4,0 0-8,0 0-24,-1 9 1,1-9 0,5 9 2</inkml:trace>
  <inkml:trace contextRef="#ctx0" brushRef="#br0" timeOffset="21">7182 15828 21,'0'0'33,"0"0"1,0 0-6,0 0-6,0 0-3,-12 4-6,15 5-3,-3-9-3,-3 23-2,-2-9-1,5 7-1,-2-1 0,-1 7-2,-1 0 2,1 0-2,0-2 0,0 0 0,-1-3 0,2-2 0,-2-4 0,4-5 0,0-11-1,-2 10-1,2-10-2,0 0-2,0 0-11,15-16-23,-11 3 1,2 0-1,-2-7 1</inkml:trace>
  <inkml:trace contextRef="#ctx0" brushRef="#br0" timeOffset="22">7715 15844 45,'0'0'34,"-10"6"2,10-6-1,0 0-15,0 0-9,0 0-3,12-2-3,0 7-1,0-7-1,8 6 0,1-2 0,5 2-1,2-1 0,3-2-1,1-5 0,3 1 0,0 2 0,-4-2 0,0 0 0,-3 0-1,-2 0 0,-4 2 1,-3 1-1,-6-1 0,-4 1 0,-9 0 0,13 4 0,-13-4-1,0 0-1,0 0-2,0 0-2,0 0-7,0 0-18,0 0-8,-10-6 2,10 6-2</inkml:trace>
  <inkml:trace contextRef="#ctx0" brushRef="#br0" timeOffset="23">8045 15654 47,'0'0'36,"-7"9"1,7-9 0,0 0-15,6 9-10,-6-9-5,20 15-3,-8-7-1,7 4 0,-1-1-2,4 2 1,-1 2-1,0-2 0,0 0-1,-1 1 1,-3 0-1,-3-1 1,-4 4-1,-3-2 0,-5-3 0,-2 3 0,-4-2 1,-2-1 0,-2-3-1,-3 0 0,0-2 0,1-2 0,0-1 0,1-2-1,9-2-1,-14 5-2,14-5-2,0 0-7,0 0-27,0 0 2,11 0-1,-2 0 1</inkml:trace>
  <inkml:trace contextRef="#ctx0" brushRef="#br0" timeOffset="24">8799 15589 49,'10'-4'37,"-10"4"-1,0 0-5,11 6-9,-11-6-8,-5 25-4,-1-8-4,5 9-2,-4 1 0,2 6-2,0 1 0,0 2-1,0 1 1,1 0-2,0-3 1,0 0 0,1-6-1,-1-5-1,1-4 0,-1-8-2,3-1-3,-1-10-4,0 0-16,6-14-13,-7-1-1,1-1 1,-4-8 1</inkml:trace>
  <inkml:trace contextRef="#ctx0" brushRef="#br0" timeOffset="25">8547 15509 43,'0'0'37,"-8"-15"2,8 15 0,1-12-14,-3 0-8,12 10-7,-10 2-2,24-7-2,-6 4-2,7 8-2,4-2 1,6 2-1,2 0-1,3 2 0,0 1 0,3-1 0,-3-2-1,-3 1 1,-4 0-2,-4-1 0,-4 3-2,-5-4-1,-3 3-3,-7-7-7,8 6-19,-7-2-9,-2 0 1,2 1 0</inkml:trace>
  <inkml:trace contextRef="#ctx0" brushRef="#br0" timeOffset="26">9103 15937 59,'0'0'39,"0"0"0,0 0 1,-12-4-20,12 4-7,10-9-5,1 4-3,-11 5-1,20-10-1,-8 5-1,1 1-1,0 2 0,2 2-1,-1 1 0,-2 3 0,-1 2 0,-2 2 0,0 5-1,-5-1-1,-2 5 0,-3-1 0,-1 4-1,-4-2-1,-1 4 0,-3-4 0,1 6 0,-4-3 1,3 0-1,-4-1 2,1-2 1,2-1 1,0-4 1,5 0 1,6-13 1,-5 9 0,5-9 1,0 0 0,16 2 0,-4 0-1,1-3 1,4 3-1,-1 2 0,2 0-1,1 2 0,-1 2-1,0-1 0,-1 1-1,-1 0 0,-1-1 1,-2-2-2,-3-1 0,0 0-2,-10-4-1,16-3-3,-17-8-13,1 11-22,-1-15 1,-2 3-1,0-2 2</inkml:trace>
  <inkml:trace contextRef="#ctx0" brushRef="#br0" timeOffset="27">10993 15606 13,'0'0'22,"2"-13"-1,-2 13-2,0 0 0,-5-14-4,5 14-2,-11-8-1,11 8-3,-13-6-2,13 6-1,-22-5-1,11 6-1,-5-3 1,1 2-2,-4-2 0,0 1-1,-1 0 0,0 2-1,1-1 0,-2 2 1,1 1-1,1 1-1,-1 2 1,2 3 0,1 2 0,-1 1-1,2 3 1,1 1-1,2 0 1,1 3-1,2-2 1,4 1 1,1 2 0,3 0 0,1-3 0,5 3 0,0-5 0,6 3 1,2-5-1,3 5 0,3-5 0,1 1 0,3-5-1,4 2 1,2-4 0,2-1-1,0-1 1,3-2-1,-1-3 1,3 2-1,-1 0 0,-1-2 0,0 1 0,-1-1-1,-2-1 0,-1 1 0,-3 0-1,-4-1-1,-3 2-1,-4-2-3,-4 7-2,-11-6-6,0 0-14,7 9-12,-7-9 1,-18 9 1,0-7 1</inkml:trace>
  <inkml:trace contextRef="#ctx0" brushRef="#br0" timeOffset="28">10674 16081 40,'0'0'35,"0"0"1,0 0 0,19 3-15,-7-11-6,14 6-5,0-6-4,8 7 0,0-4-2,5 3-1,-1-1 0,-1 2-2,-1 0 1,-1 3-2,-4-1 1,-5 3-1,-3 1 1,-6 1-2,-2 4 0,-6-4-2,1 5-4,-10-11-9,0 0-24,0 0 2,0 0-3,0 0 3</inkml:trace>
  <inkml:trace contextRef="#ctx0" brushRef="#br0" timeOffset="29">12233 15532 55,'0'0'37,"0"0"-1,1-14-8,-1 14-7,0 0-8,0 22-5,-2-2-2,5 8-2,-3 4-2,4 5 1,-2 5-1,2 5-1,-1 0 0,0 1-1,1-4 1,-1 1-1,-2-5 1,1-4-1,-1-6-1,-2-7-1,3-3-1,-3-11-4,6 0-6,-5-9-23,-3-11-3,5-1 0,-3-8 0</inkml:trace>
  <inkml:trace contextRef="#ctx0" brushRef="#br0" timeOffset="30">11984 15461 26,'0'0'34,"-5"-12"2,5 12 0,-2-15-11,2 15-6,0 0-7,20 3-3,-9 0-2,9 8-1,1 0-1,7 3-1,5-1-1,4 1 1,3-5-2,4 2 1,-1-9-1,7-2 0,-3-6 0,2 1-1,-6-2-1,0 0 0,-6 2-1,-7 1-2,-2 8-3,-15-3-4,5 11-18,-10 2-15,-6-2 2,-4 3-1,-3 0 3</inkml:trace>
  <inkml:trace contextRef="#ctx0" brushRef="#br0" timeOffset="31">12674 16034 23,'0'0'20,"-1"-9"0,1 9 0,0 0 0,0 0-3,-3-13 0,3 13-2,0 0-1,0 0-2,-2-10-3,2 10-1,0 0-2,0 0-1,0 0-1,0 0-1,0 0-1,0 0-1,-6 13 0,5 0 1,-1 5-2,0 3 1,1 6 0,-3 3 0,1 1-1,-1 2 1,-1-3 0,1 0 0,0-4-1,1-4 1,-2-4 0,1-4-1,4-14 0,-5 14 0,5-14-1,0 0-1,0 0-3,0-11-4,10 6-13,-1-8-19,-4-3 1,2-2-1,-4-8 2</inkml:trace>
  <inkml:trace contextRef="#ctx0" brushRef="#br0" timeOffset="32">12934 15233 31,'0'0'32,"2"-11"4,-2 11-2,0 0-13,0 0-4,0 0-7,0 0-2,-3 10-2,3-10-1,1 24-1,0-8-1,0 8-1,-2 2 1,0 4-2,-1 2 0,-1 1 0,0-4 0,0-2-2,1-3 0,0-8-3,4 2-3,-2-18-6,0 0-22,8 10-3,-8-10-2,11-4 3</inkml:trace>
  <inkml:trace contextRef="#ctx0" brushRef="#br0" timeOffset="33">13125 15855 31,'0'0'35,"3"16"2,-3-16 0,11 8-10,1 1-11,-1-8-5,9 6-3,0-6-3,6 0-1,4-3-2,3 2 0,3-2-1,2 1 1,-4-1-2,0 0 1,-3 0-1,-4 3-1,-5-1 0,-5 0-1,-4 1-1,-13-1-3,14-1-2,-14 1-10,2-13-21,-2 13 0,-4-13 1,4 13 1</inkml:trace>
  <inkml:trace contextRef="#ctx0" brushRef="#br0" timeOffset="34">13503 15671 40,'-9'-9'35,"9"9"2,0 0 0,-14-5-15,18 14-7,-4-9-6,10 16-2,-2-7-3,6 4-1,1 0 0,3 1-1,0 0-1,1 0 1,-2 0-2,0-1 1,-4 1-1,-1-2 0,-3 0 0,-3 4-1,-3-2 2,-4 1-2,-3-1 0,-2 1 1,-2-1 0,-3 2-1,-1-2 2,-1-1-2,3-2 1,2-2 0,8-9-2,-12 13-1,12-13-6,0 0-21,0 0-9,12 0 1,-12 0-2</inkml:trace>
  <inkml:trace contextRef="#ctx0" brushRef="#br0" timeOffset="35">14323 15568 28,'0'-19'33,"0"19"2,0 0-2,-16 7-10,15 7-4,-7-5-6,9 13-2,-3-2-4,5 9-2,-3 1-1,4 4-1,-2 3-1,2 3-2,0 1 1,1-1-1,-4-1 0,0-3-1,1-2 0,-3-5 0,3-6-2,-2-5 0,2-3-4,-2-15-5,0 0-17,0 0-9,0 0-1,-2-13 2</inkml:trace>
  <inkml:trace contextRef="#ctx0" brushRef="#br0" timeOffset="36">14005 15484 60,'0'-12'38,"0"12"0,18-6 2,1 9-23,-5-9-6,13 10-3,0-4-2,9 6-2,2 0 0,2 1-1,3-1-1,2 2-1,-1 0 0,-1-1 0,-3 0 0,-2-2 0,-6 0-1,-5-3 0,-2 3 0,-8-6-1,-3 0-2,-14 1-1,17 3-4,-17-3-13,0 0-21,5 9 1,-5-9 0,0 16 1</inkml:trace>
  <inkml:trace contextRef="#ctx0" brushRef="#br0" timeOffset="37">14552 16030 42,'0'0'37,"-11"1"2,11-1 0,0 0-11,-3-10-13,3 10-5,12-8-3,-2 4-2,0-2-1,2 4-2,0-1 0,1 1-1,1-1 0,0 3 0,-2 0-1,2 3 0,-1 1 0,-2 3 0,-1 2-1,-2 4 0,-3 2 0,-5 2-1,1 4-1,-6-3 1,1 5-2,-6-2 1,2 1 0,-4-2 0,1 2 1,-1-4 0,-1 0 2,1-4 0,0-2 2,4-3 0,8-9 1,-15 13 0,15-13 1,0 0-1,0 0 0,0 0 0,0 0 0,12 10-1,-12-10-1,19 5 1,-7-3-1,2 3 0,4 0-1,-1 0 1,1-1-1,0-1-1,0-1 1,0 1 0,-1-2-2,-1-1 0,-2-1-1,-14 1-3,21-4-5,-21 4-28,7-13-3,-4 2 1,-4-5-1</inkml:trace>
  <inkml:trace contextRef="#ctx0" brushRef="#br0" timeOffset="38">14911 15320 71,'14'9'41,"-5"0"-1,-9-9-1,14 30-17,-13-11-13,7 9-3,-2-1-2,1 7-1,-1-2-1,-1 3 0,-2-3 0,2-2-1,-3-2-1,1-4-1,-2-1-2,-1-9-1,0 3-5,0-17-18,-6 10-15,6-10 0,0 0 0,-1-11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1:31.4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1711 8,'0'0'20,"0"0"1,14 6-7,-14-6-3,21 2 1,-7-1-4,3-2 0,4-1 0,4 4-1,4-7 0,5 2 0,1-3-1,7 4-1,2-7-1,7 3 1,-1-2-2,10-1 0,1-1 0,7 2-1,3-4 1,2-5 0,2 1 0,4 0 0,2-3-2,2-1 1,-2-1-1,2-2 1,0 0-2,2 6 0,3-5 1,4 4-1,-5-4 1,2 3-1,-1 0 0,-1 2 1,1-1-1,-3-2 1,-6-3-1,-1 1 0,-1 1 1,-4-2-1,2 0 0,-2-3 1,-3 0-1,1 1 0,-4-1 1,-1 2-1,-2-1 1,-1-1-1,2 0 0,-2 1 0,-2 2 1,-1-4-1,1 1 0,4 1 0,1-1 0,1 0 0,1 0 0,1 1 0,0-1 0,0 2 0,-5 1 1,-1 0-1,-6-2 0,-2 5 0,-3-3 0,-1 0 1,-7 2-2,-2 1 1,-4-2 0,-1 2 0,-2 2 0,-3-2 0,-6 5-1,0 1 1,-1 0 0,-4 0 0,1 1 0,-1-1 0,-1 0 0,2 2 0,1-1 0,-2 0 0,2-3 0,2 4 0,-1 1 0,2-3 0,0 2 0,2-3 0,-2-1 0,0 3 0,2-1 0,-2-5 0,-2 4 0,1-2 0,-2 0 0,-3 2 0,0 0 0,-5-1 0,1-1 0,-3 7 0,-13 10 0,23-23 0,-23 23 1,19-14-2,-19 14 1,15-11 0,-15 11 0,0 0 0,17-11 0,-17 11-1,0 0 0,0 0-4,15-4-7,-15 4-22,0 0 1,0 0-1,-27 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7T20:49:02.693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1573 17846 25,'-7'20'30,"7"-20"2,-11 0-6,11 0-4,-15-6-7,8-4-1,-6 6-3,4-7-3,2-3-4,-5 8 0,-2-6 1,1 0-2,-2 4-1,2 2-1,-1 2 0,3 12 0,-8 0-1,3-10 1,0 10-2,2 6 0,14-14 1,0 0 1,-62 43-2,62-43 1,0 0 0,-59 55 1,59-55 0,0 0 0,-42 62-1,42-62 0,11 51 1,-11-51-3,0 0 4,41 70-1,-41-70-1,0 0 3,69 69 0,-69-69-1,50 37 1,-50-37 0,0 0-1,60 36-3,-60-36 3,0 0-5,51 5 0,-51-5-1,0 0-4,0 0-7,63-17-20,-63 17-2,0 0-3,60-17 3</inkml:trace>
  <inkml:trace contextRef="#ctx0" brushRef="#br0" timeOffset="988.0565">1936 17937 35,'0'0'29,"0"0"-4,0 0-4,0 0-4,0 0-4,0 0-3,-50 27-3,50-27 0,0 0-1,0 0-4,-56 21 2,56-21-2,0 0 1,0 0-1,-40 50-3,40-50 0,0 0-1,0 0 0,-13 55 0,13-55 1,0 0 0,0 0-1,4 53 2,-4-53 2,0 0 1,0 0 0,23 50-2,-23-50 1,0 0 0,0 0 0,0 0 1,0 0-3,0 0 0,57 10 1,-57-10 0,0 0 3,0 0-3,0 0 0,51-38 0,-51 38-1,0 0 0,38-53 3,-38 53 0,22-51-2,-22 51 1,0 0-2,15-58 0,-15 58 4,0 0-3,0 0 0,0 0 0,-14-54 0,14 54 1,0 0 0,0 0 1,0 0-2,0 0 0,0 0-1,0 0-3,0 0 2,0 0-2,0 0 2,-11 51 0,11-51-2,0 0 3,11 62 0,-11-62 1,5 52-2,-5-52 1,0 0-2,12 50-1,-12-50-4,0 0-14,0 0-17,0 0 0,0 0-3,0 0 4</inkml:trace>
  <inkml:trace contextRef="#ctx0" brushRef="#br0" timeOffset="1677.0959">2236 17826 36,'0'0'30,"0"0"4,0 0-10,0 0-6,-4 56-4,4-56 0,0 0-7,-7 62-2,7-62-3,-4 63-2,4-63-4,1 57 6,-1-57-3,0 0-1,6 54-1,-6-54 2,0 0 1,0 0 0,0 0 0,0 0 0,0 0-2,0 0 3,0 0 2,0 0-1,37-59 2,-37 59-2,0 0 3,17-58-1,-17 58 2,0 0-1,0 0-3,32-53 2,-32 53-2,0 0 2,0 0-1,0 0-1,0 0-5,0 0 0,0 0 3,52 40-2,-52-40-2,0 0 1,7 62 1,-7-62-2,0 0 5,4 56 0,-4-56-4,0 0 0,0 0-3,0 0-8,3 57-17,-3-57-5,0 0-4,0 0 6</inkml:trace>
  <inkml:trace contextRef="#ctx0" brushRef="#br0" timeOffset="2352.1345">2584 17793 41,'5'15'31,"-8"-1"2,3-14-10,0 0-2,0 0-4,-8 62-4,8-62-2,0 0-9,-10 69 3,10-69-3,-1 52 1,1-52-4,0 0 0,8 70 0,-8-70-2,0 0 6,0 0-2,18 52-2,-18-52 0,0 0 2,0 0-2,0 0-2,25-50 6,-25 50-1,0 0-1,17-63 3,-17 63-1,0 0-3,21-53 3,-21 53 3,0 0-6,0 0-1,0 0 2,0 0-1,0 0 0,53-45 3,-53 45-2,0 0-2,0 0 1,0 0 0,0 0-2,45 51 0,-45-51 0,0 0-4,12 56 3,-12-56 4,0 0-5,1 70 2,-1-70 0,0 0 0,-1 60-4,1-60 2,0 0-11,0 0-21,0 0 2,0 0-1,0 0 0</inkml:trace>
  <inkml:trace contextRef="#ctx0" brushRef="#br0" timeOffset="2893.1655">3025 17872 49,'0'0'30,"-19"51"1,19-51 0,0 0-14,0 0-2,-58 36-7,58-36-6,0 0 4,-32 52-2,32-52-3,0 0 0,-19 72 1,19-72-5,0 0 5,12 59 3,-12-59-5,0 0 0,0 0 0,63 38 1,-63-38 2,0 0-1,60-25-3,-60 25-2,0 0 1,48-59 3,-48 59 2,0 0-4,21-70 3,-21 70 2,0 0-4,-12-63 4,12 63-3,0 0 3,0 0-4,-54-52 2,54 52-2,0 0 0,0 0-1,-54 11 1,54-11-2,0 0-10,0 0-9,-8 53-21,8-53 2,0 0 2,0 0 4</inkml:trace>
  <inkml:trace contextRef="#ctx0" brushRef="#br0" timeOffset="3422.1957">3335 17613 26,'-3'-12'34,"3"12"3,3-9-1,-5-4-11,2 13-5,0 0-5,0 0-5,0 0-3,7 24-2,-6-3-2,1-1-1,1 12-2,-2 6 0,-1-38-1,5 68 3,-5-68 1,1 78-5,-1-78 1,2 76-3,-2-76 5,4 57-1,-4-57 1,6 58-3,-6-58-1,0 0 3,0 0 1,32 53 2,-32-53-3,0 0 0,0 0 0,0 0-1,54 18 0,-54-18-1,0 0-3,0 0-1,0 0-8,0 0-17,0 0-6,0 0-5,0 0 5</inkml:trace>
  <inkml:trace contextRef="#ctx0" brushRef="#br0" timeOffset="3715.2125">3165 17837 40,'0'0'33,"-14"2"3,14-2 1,0 0-12,5-11-10,12-3-6,-1 5-6,9 2 2,-3 5-1,8-2-1,-2 5-3,2 3 0,1-4-1,-2 4-4,4 3-4,-9 0-10,-3-9-20,6 1 2,-8-4-1,1-3 1</inkml:trace>
  <inkml:trace contextRef="#ctx0" brushRef="#br0" timeOffset="5425.3103">4171 17793 13,'0'0'27,"0"0"-1,0 0-1,0 0-4,0 0-3,-14-8-4,14 8-2,-12 9-3,12-9-2,0 0 1,0 0-4,-15 60-3,15-60 1,-6 65 0,6-65-2,-2 65 1,2-65 1,4 67-4,-4-67 1,12 50 2,-12-50-2,0 0 2,0 0 1,59 46-1,-59-46 0,0 0 0,56-21 0,-56 21 3,0 0-1,53-69-3,-53 69 4,27-56 1,-27 56-5,20-52 0,-12 29 3,-4-4-5,-4 27 3,3-26 4,-3 9-7,0 17 0,-4-23 3,4 23 1,0 0-4,0 0 2,0 0-1,0 0-2,-4 51 1,4-51 4,5 50-2,-5-50 1,5 59 0,-5-59 0,0 0-3,11 59 1,-11-59-1,0 0-7,13 49-12,-13-49-17,0 0-5,0 0 4,0 0 5</inkml:trace>
  <inkml:trace contextRef="#ctx0" brushRef="#br0" timeOffset="6007.3436">4739 17803 32,'3'12'32,"-3"-12"2,-12-12-1,12 12-14,-21-8-5,21 8-3,-24-7-5,13 8-1,11-1-1,0 0 1,0 0 0,-54 60-3,54-60 2,0 0-1,-33 64 1,33-64-1,0 0-1,0 0-4,-11 51 3,11-51 0,0 0-2,0 0 2,0 0-4,0 0 1,58 22 3,-58-22-1,0 0-3,0 0 2,53 18 1,-53-18-3,0 0 3,0 0 0,0 0-2,18 63 1,-18-63 0,0 0-3,0 0 4,-43 57 0,43-57 0,0 0 0,0 0 1,-59 33-1,59-33 1,0 0 4,0 0-7,0 0 0,0 0-3,0 0-5,0 0-12,0 0-13,0 0-1,0 0-6,1-55 7</inkml:trace>
  <inkml:trace contextRef="#ctx0" brushRef="#br0" timeOffset="6683.3823">4895 17960 49,'0'0'31,"0"0"4,50-14-4,-50 14-14,0 0-2,0 0-5,0 0-1,47-49-1,-47 49-4,14-12 1,-14 12-3,0 0-3,19-19 3,-19 19-3,10-15 0,-10 15-2,9-14 4,-7 4-4,1-3 3,0 3 1,-3 10-4,0-20 4,-1 3 0,-2 4-1,-2 2 0,-3-1 1,8 12 0,-19-14-1,6 10 0,-1-2 0,-4 13 0,0-1 0,-2-2 1,-1 17-2,21-21 1,-40 36 4,40-36-4,0 0 3,-47 66-3,47-66 4,0 0-2,-21 60-3,21-60 2,0 0-3,15 58-1,-15-58 1,0 0 2,0 0-2,54 54 2,-54-54 4,0 0-1,51 22-2,-51-22 5,0 0-4,51 18 0,-51-18-1,0 0-2,0 0 1,61-24-1,-61 24 0,0 0-4,0 0-13,61-41-20,-61 41-4,17-37 5,-13 8-5</inkml:trace>
  <inkml:trace contextRef="#ctx0" brushRef="#br0" timeOffset="8781.5023">5864 17597 9,'11'1'24,"-11"-1"2,-1-10-6,1 10 0,0 0-3,2-11-3,-2 11 0,0 0-3,-2-11-2,2 11 0,0 0-2,0 0-1,1 13-2,0 1-1,-2 3 0,2 1-1,-1 8 0,1 4 1,0-1-2,-1-29 1,1 83-1,-1-83-3,1 81 2,-1-81-3,2 73 3,-2-73-2,2 63 0,-2-63-4,0 0-3,0 0-3,0 0-19,0 0-6,0 0 0,0 0 0</inkml:trace>
  <inkml:trace contextRef="#ctx0" brushRef="#br0" timeOffset="9489.5428">5892 17526 17,'0'0'12,"0"0"1,0 0-1,0 0 0,0 0-1,-5 12 0,5-12-1,0 0 1,4 13 0,-4-13 0,0 0 0,0 0-1,14 6-2,-14-6-1,11-5 1,-11 5-4,15-7 0,-5 4-1,2-1 0,1 1 0,2-1 0,1 0-1,3 3 0,0-2 0,1 3 0,-1 3-1,0 0 0,-2-10 0,1 8-1,-4 2 1,1-7 0,-4 3 0,-1 1-1,0 1 0,-10-1 1,13 7-1,-13-7 0,0 0 1,0 0-1,0 0 1,4 10-1,-4-10 0,0 0 0,0 0 0,-10 5 1,10-5-2,-3 10 1,3-10 0,-3 13-1,3-3 1,-1 4 0,1 3-2,0 4 0,1-4-2,-4 2-8,7 1-24,-1-6 0,-3-14-2,0 0 2</inkml:trace>
  <inkml:trace contextRef="#ctx0" brushRef="#br0" timeOffset="10151.5806">6543 17593 36,'0'0'30,"5"10"1,-5-10-1,1 11-13,-1-11-6,-6 14-3,0-2-4,3 8 0,-2 10-1,2-7-1,0-3-1,1 10 0,2-30-1,0 76-1,0-76-1,4 68-1,-4-68 1,7 60-6,-7-60 0,6 59-10,-6-59-5,0 0-13,0 0 6,0 0-4</inkml:trace>
  <inkml:trace contextRef="#ctx0" brushRef="#br0" timeOffset="10520.6017">6501 17855 42,'9'2'34,"8"-3"0,-7-5 1,-10 6-16,36-4-4,-19-3-6,6 2-7,-3 4-2,3 4 2,-23-3 0,43 9 1,-24-15-2,-1 11 0,-18-5 0,23 10 2,-23-10-3,14 0 1,-14 0-1,0 0-4,0 0 6,0 0-7,0 0-4,0 0-23,-12 2-3,12-2 0,-3-11-1</inkml:trace>
  <inkml:trace contextRef="#ctx0" brushRef="#br0" timeOffset="11220.6418">7349 17688 12,'20'-11'27,"-20"11"0,10-10-1,-10 10-7,3-10-3,-3 10-3,0 0-2,-5 11-1,-5-2 0,5 7-4,-9 2-2,3 3 0,11-21-2,-30 56 3,30-56 0,-36 66-3,36-66-1,-37 58-3,37-58 4,-33 51-3,33-51 0,0 0-7,0 0 3,0 0-2,-51 51-3,51-51-3,0 0-16,0 0-5,0 0-1,0 0 9</inkml:trace>
  <inkml:trace contextRef="#ctx0" brushRef="#br0" timeOffset="11563.6614">7075 17637 58,'0'0'35,"11"9"-1,-11-9 2,10-1-22,5 9-4,-6 0-3,9 4-1,-4 0-1,6 9-2,-3-1 1,7 9-1,-24-29-2,50 55 0,-50-55-1,56 50 4,-56-50-4,54 50-4,-54-50 4,0 0-2,68 42-3,-68-42-8,0 0-24,0 0-2,0 0 3,0 0 1</inkml:trace>
  <inkml:trace contextRef="#ctx0" brushRef="#br0" timeOffset="12069.6903">7701 17668 76,'0'0'36,"0"0"1,0 0-6,0 0-19,0 0-4,0 0-4,0 0-3,-3 16-2,3-6-2,0-10-4,2 18-9,-1 0-21,-1-18 1,0 0 0,0 0 0</inkml:trace>
  <inkml:trace contextRef="#ctx0" brushRef="#br0" timeOffset="12329.7052">7708 17882 48,'0'0'32,"0"0"6,0 0-8,0 0-10,1 51-8,-1-51-1,0 0-4,0 0-1,0 0-4,0 0-10,0 0-1,0 0-13,0 0-11,-4 52-5,4-52 1,0 0 2</inkml:trace>
  <inkml:trace contextRef="#ctx0" brushRef="#br0" timeOffset="12911.7385">8169 17628 46,'0'0'35,"10"8"3,-10-8-2,0 0-11,7 14-10,-11-4-5,7 4-4,-6 5-1,3-1-1,0-18-2,-4 59-1,4-59 4,-8 66-2,8-66-2,-8 71-6,8-71 4,-10 59-4,10-59 3,0 0-6,0 0-3,-10 57-6,10-57-10,0 0-7,0 0-2,0 0 1,0 0-2</inkml:trace>
  <inkml:trace contextRef="#ctx0" brushRef="#br0" timeOffset="13505.7725">7934 17611 30,'0'0'26,"0"0"-2,0 0-1,14 1-4,-14-1-2,14-7-2,-9-2-3,9 8 1,-3-1-3,9 2-1,-3-6-2,10 8-2,-2-3 0,8-3-1,-1 1-1,4-2-1,0-1 0,-1-1-2,-2 4 1,-1-6 1,-4-1-2,-2 9 0,-5-3 1,-2 3 0,-5-3 0,-3 0-1,-11 4 0,12-1 0,-12 1 0,0 0 0,0 0-2,0 0-2,-4 12-7,4-12-15,-11 10-14,11-10 1,0 0-1,0 0 1</inkml:trace>
  <inkml:trace contextRef="#ctx0" brushRef="#br0" timeOffset="14475.828">9026 17471 46,'0'0'33,"16"11"1,-15-1 0,-1-10-15,7 16-8,-8-3-4,4 12-1,-5 3-2,2 3 1,-4 7-3,1 4 0,-1 10-1,4-52 1,-7 90-1,7-90-1,-4 76 1,4-76-1,3 61 3,-3-61-3,0 0-1,0 0-1,0 0 1,51 35 0,-51-35-3,0 0 1,51-16-2,-51 16-6,0 0-11,50-33-11,-45 17 0,2-3-2,-10 0 2</inkml:trace>
  <inkml:trace contextRef="#ctx0" brushRef="#br0" timeOffset="14735.8428">8938 17726 20,'0'0'28,"0"0"3,16-6 3,-5 2-15,-1-5-2,8 7-4,-5-3-1,7 4-5,-3-1-2,5 4-4,0-1-6,-3 2-6,5-4-18,0 4-5,-8-5-1,6 4 1</inkml:trace>
  <inkml:trace contextRef="#ctx0" brushRef="#br0" timeOffset="15210.87">9431 17692 38,'-1'13'31,"6"1"2,-5-14 0,-12 9-14,7 1-8,-7 0-1,5 8-2,7-18-2,0 0 2,-26 61-1,26-61-4,-5 53-1,5-53-1,0 0 0,17 55-2,-17-55 5,0 0-6,0 0 0,71 13 6,-71-13 2,51-12-6,-51 12 5,53-27 1,-29 10-9,0 1 3,-6-8 0,-2-4-1,-7 10-3,-4-7 6,-5-8-6,-6 17 1,-6-2 4,-5-4 0,-6 4-1,-2 9 0,-4 3 0,-1 3-1,1 16 1,0-10-3,6 7-1,0 6-4,14 11-10,3-13-21,3-4 2,5 4-1,-2-14 2</inkml:trace>
  <inkml:trace contextRef="#ctx0" brushRef="#br0" timeOffset="16345.9349">10101 17713 28,'0'0'28,"15"-7"2,-15 7-3,0 0-9,12-10-2,-12 10-2,0 0 0,1-11-2,-1 11-3,0 0-1,0 0-2,0 0-3,2 18 0,-3-8-2,1-10 1,-1 24-1,1-3-1,0-21 1,0 0 2,-1 71 2,1-71-3,0 0-1,3 66 1,-3-66 2,0 0-2,0 0-3,0 0 0,0 0 1,0 0 0,27 18 3,-27-18-6,11-22-1,-4-3 2,1 1 2,3-4-1,0 2-2,0 2 1,0-2 0,1 7 3,-1-4 1,-1 11-1,-2 0 0,-8 12 0,15-5-1,-15 5 0,12 26 0,-12-26 1,10 18-2,-6 9 0,-4-27 0,0 0 0,7 73 4,-7-73-1,0 0 1,0 63-1,0-63 1,0 0-3,0 0 3,0 0-3,7 16 0,-7-16-3,10-19-1,-1-2 2,0-4-2,2-1 6,2 3-5,1-3 4,1 4-4,-1 0 4,-1 0 0,-1 7 0,-3 12 0,0 2-1,-9 1 0,13 14 0,-9-1 1,0-1-1,-1 7-1,0 5 0,-3-24 0,5 50 0,-5-50 3,0 0-1,1 62-1,-1-62-5,0 0 1,-10 52-7,10-52-20,0 0-7,0 0-3,0 0 3</inkml:trace>
  <inkml:trace contextRef="#ctx0" brushRef="#br0" timeOffset="17208.9843">10766 17758 52,'14'2'34,"-14"-2"0,14-12-7,-2 9-10,-12 3-3,21-12-5,-10 9-3,4 2-1,-3-2-1,3 3-1,-4-4 0,3-2-2,-4-2 1,0 4 0,-1-6 0,-9 10-1,13-15-1,-8 3 0,-5 12 1,4-18-1,-3 6 1,-1 12-2,-2-19 2,-1 5-1,3 14 1,-12-16-1,2 3-1,-3 10 1,-2-1-1,-3-3 2,-3 17-1,1-5 0,-3 3-1,-1 8 2,2 2-1,1-3 1,0 1-1,4 3 1,2-10-1,4 6 0,4 7 0,4-3 1,7 0-1,3 1 0,-7-20 0,0 0 3,45 68 1,-45-68 0,0 0-3,70 39-1,-70-39 1,0 0 2,69 18-2,-69-18-5,0 0 1,52 3-5,-52-3-6,29-9-22,-18-3-4,-11 12-2,17-23 4</inkml:trace>
  <inkml:trace contextRef="#ctx0" brushRef="#br0" timeOffset="18051.0324">11437 17688 33,'0'0'29,"0"0"1,0 0-2,0 0-11,-8-14-3,-5 9-6,13 5 0,-23-10 1,10 7-2,-5-1-2,0-8-1,-2 10-2,1 4-1,-3-8 0,3 6 1,0 6-2,2 6 0,1-1 2,1 1-1,4 8-1,3-8 1,2 10-1,6-22 1,-2 58-1,2-58 0,0 0 4,26 74-1,-26-74 1,0 0-1,55 51 1,-55-51-1,0 0 1,70-6-1,-70 6-3,44-21 0,-24 2-5,0 4 2,-1-6 0,-5 0 0,-3-5 0,-1-1 1,-3 3 0,-3-2 0,-4 4 4,-2 5 0,-5-7-1,2 9 0,5 15 0,-16-7 1,16 7-1,-11 9 0,6 2 0,3 1-1,0 7 2,2 4-1,0-2-1,2 0 0,1 1-1,-3-22 0,0 0 2,14 65 0,-14-65-4,0 0-5,25 52-10,-25-52-18,0 0-1,20 9 3,-19-22-7</inkml:trace>
  <inkml:trace contextRef="#ctx0" brushRef="#br0" timeOffset="18659.0672">11739 17596 19,'0'0'31,"0"0"2,0 0-1,0 0-9,0 0-4,-5 11-3,5-11-3,0 0-4,-8 20-2,3-7-3,4 6 0,-4-5-3,1 8 0,0 0 0,1 7-1,3-29 0,-7 59 3,7-59-4,0 0 1,0 56 4,4-45-1,-4-11-3,0 0-1,19-8 5,-8-10-7,1-5 4,0-1 0,3 1-4,-1 0 1,1 0 3,1-8 1,0 8-4,1 4 4,-1 0-1,4 7 1,-1 0 1,4-2-2,0 7 0,2 3 0,-2 2 0,-1-1 0,1 6-1,-3-1 0,-1 2-1,-6 6 1,0-1-1,-9 8 1,-2 3-2,-3-2 2,-3 4-1,4-22 1,-21 61 3,11-37-3,-3-2-1,13-22 0,0 0 3,-29 50-3,29-50-6,0 0-11,-14 21-25,14-21 4,4-12 1,1-5 0</inkml:trace>
  <inkml:trace contextRef="#ctx0" brushRef="#br0" timeOffset="21133.2087">12789 17396 36,'0'0'18,"0"0"-1,-3 10 1,3-10-3,0 0 0,0 0-3,-7 9-1,7-9-4,-6 21 0,0-5-2,5 1 1,-4 2-2,4 5-2,1-3-2,1 3-1,4-11-1,-2-3-5,7-3-3,-10-7-5,19 7-6,-5-12-6,-6-7-6,7 1 2</inkml:trace>
  <inkml:trace contextRef="#ctx0" brushRef="#br0" timeOffset="21441.2264">12957 17454 20,'0'0'15,"0"0"1,0 0-1,0 0-1,-3 12-1,3-12-3,-5 14-2,5-14-1,-6 21-1,3-9-1,2 1-1,0-2 0,3 4-2,-1 0 0,3-2 0,0 3-3,1-4-2,4 2-6,-2 0-14,-7-14-7,18 13 2,-18-13-1</inkml:trace>
  <inkml:trace contextRef="#ctx0" brushRef="#br0" timeOffset="23070.3188">13623 17486 10,'0'0'24,"0"0"-3,0 0-3,2-10-2,-2 10-3,0 0-3,-12 13-1,12-13-1,-14 17 0,6-6-1,0 5-1,-4 0 0,2 3-1,-5-2-1,3 3 2,-6-1-3,3-2 0,-3-1-2,3 3 0,-2-3 0,2-3 0,0 2-1,3-8-1,3 2 0,-1-2-2,10-7-3,-12 5-3,12-5-4,0 0-6,0 0-14,-2-14-1,2 14 3,-1-15 1</inkml:trace>
  <inkml:trace contextRef="#ctx0" brushRef="#br0" timeOffset="23418.3389">13338 17454 27,'0'0'27,"0"0"4,0 0 0,7-12-15,-7 12-2,12 6-3,2 0-1,-4 1-1,11 9-1,-3 1-1,8 1-2,-2 2-2,5 8 0,-1-4 0,2 4-1,-3-4-1,0-10-1,-3-1 0,-2 8 0,-1-7-2,-7-14-3,5 10-4,-19-10-6,18 0-19,-11 15-3,-7-15 0,0 0 1</inkml:trace>
  <inkml:trace contextRef="#ctx0" brushRef="#br0" timeOffset="29193.6698">14212 17576 27,'5'-10'21,"-5"10"-2,0-10 1,0 10-4,0 0-1,0 0-2,0 0-2,0 0-3,-3 14-2,3 0-2,-3 2 0,3 5 0,-2 9 0,2-30-2,-1 77 4,1-77-5,1 69 0,-1-69 3,1 70-1,-1-70-6,-1 55 1,1-55-5,0 0-12,-13 57-9,13-57-5,0 0-4,0 0 1</inkml:trace>
  <inkml:trace contextRef="#ctx0" brushRef="#br0" timeOffset="29661.6965">14180 17597 5,'9'-5'26,"-9"-6"3,9 2 2,-3-5-12,1-8-3,4 7-2,-2-2-2,7 4-3,-3-3 0,4 3-3,0 4-2,2 3 0,0 3-1,0 1-1,0 2 0,-1 6 0,-2 2-1,1 2 0,-5 2-1,0 0 1,-5 5-1,-1 4 0,-4-3 0,-2-5 0,-3 5-1,-7-1 1,-3 0-1,-2-2 1,-2-6-1,-2-4 1,-3 4 0,1-4 1,1-4-1,3-2-1,4-3 0,1 3-1,12 1-1,-10-12-3,10 12-7,0 0-15,16-12-6,1 10-2,-5-6 2</inkml:trace>
  <inkml:trace contextRef="#ctx0" brushRef="#br0" timeOffset="30157.7249">14594 17508 47,'15'-6'31,"-10"-7"2,6 3-8,-11 10-12,14 0-5,-14 0-4,14 20-1,-7-3-2,-3 3 1,1 10-2,0-2 1,-2-6-1,0-2-1,-2 2 1,2-4-1,-2-1 2,0-3-2,-1-14 1,0 0 0,0 0 0,-4-9 1,3-4 2,1-6-3,2-3 2,0-6-2,5 15 2,-1-8-2,3-1 0,6 1 1,1 5-1,1 4-1,1 0 0,2 2-1,-2 1-3,3 7-2,-2 4-4,-2 4-5,-3 2-4,0-2-5,2 5-8,-16-11 3</inkml:trace>
  <inkml:trace contextRef="#ctx0" brushRef="#br0" timeOffset="30584.7493">14972 17514 14,'0'0'28,"0"0"-1,0 0-2,0 0-7,0 0-4,0 0-3,-11 13-2,5 3-3,-3-2-1,3 9 0,-2 1-1,4 2 0,2-6-2,2 4 0,2-5-1,4 3 0,5-16-1,0 4 0,4-9 0,1-2 0,4-4 0,2-6 0,-1-1 0,0-7 0,-2 3 0,-1-8 1,-2 2-1,-5-1 0,-6 3 1,-3 0-1,-6-2 1,-4 6 0,-7 5 0,-4 0-1,-3 6 0,-2 6 1,-2 1-1,0 7 0,2 1-1,2 4-1,8 5-3,1-1-5,9-2-14,4-16-9,5 17-1,8-14 1</inkml:trace>
  <inkml:trace contextRef="#ctx0" brushRef="#br0" timeOffset="31427.7976">15316 17440 22,'0'0'28,"8"14"3,-8-14-7,-4 12-7,7-3-4,-3-9-1,0 27-3,-4-12-3,5 9-2,-3-3 0,2 6-2,-1-2-1,1-2 0,-1-2-2,3 6 1,1-11 0,-3-16 1,0 0 0,14 0 0,-6-12 0,3-5 1,-3-3 1,5-19 0,-3 7 1,6 7-1,-4-5 1,1 4-1,0 7 0,-4-1-1,-1 4 0,-8 16 0,11 5-1,-11-5-1,2 25 0,-2-3 1,-2-3-2,2 16 1,0-9 1,0 0-2,4-5 1,0-8 0,1 0 0,3-3 0,-8-10 0,18-1 0,-8-2-1,4-18 1,-1 4 0,1 3 0,1-11 0,1-2 0,-1-7 2,1 15 0,-2 1 0,1 4 0,-5 2 0,1 3-1,-11 9 1,16 4-1,-11 8-1,-1 2 0,-2 4-1,-1 4 1,-1 1-1,-2-2 1,-1 2-1,-1 4-2,0-4 2,-1 4-3,2-2 0,-4-14-3,7 10-4,-6-7-10,6-14-15,3 10-1,-3-10-1,13-26 3</inkml:trace>
  <inkml:trace contextRef="#ctx0" brushRef="#br0" timeOffset="31664.8111">15891 17400 42,'19'11'33,"-19"-11"1,4 28-1,-9-8-13,-1-2-12,4 5-4,-3-2-1,3 5-1,-3-3 0,3 4-1,0-4-3,0 0-3,3 2-7,-4-6-22,0-10 1,3-9-2,0 0 1</inkml:trace>
  <inkml:trace contextRef="#ctx0" brushRef="#br0" timeOffset="31860.8223">15923 17280 70,'0'0'36,"-15"-7"1,11 17-1,4-10-29,-11 13-9,11-13-9,-14 16-26,14-7 1,0-9-1,-3 13 0</inkml:trace>
  <inkml:trace contextRef="#ctx0" brushRef="#br0" timeOffset="32683.8694">16247 17471 18,'0'0'29,"0"0"0,0 0 2,0 0-13,-2-11-4,2 11-5,-7-12-2,7 12-2,-14-9-1,14 9 0,-15 12 0,15-12-2,-19 13 0,8-4-1,-1 2-1,0 1 0,0-3 1,-1 1-1,4-7-1,-1 5 2,6 1-2,4-9 2,-2 11-2,2-11 3,15 15-2,-2-14 2,-1 4-2,3 1 0,0-6 1,2 7 0,-2-6 0,0-1-2,-1 8 0,-4 3 0,-2 2 1,-3-1-1,-2 5 0,-6-2 1,-2 7-1,-5-2 1,-3-5 0,-3-1 1,1-4 0,-2-3-1,-1-2 1,1-6-1,2-11-1,3 6 0,12 6-2,-17-14-5,17 14-6,1-13-16,1-3-3,9 7-2,-5-6 2</inkml:trace>
  <inkml:trace contextRef="#ctx0" brushRef="#br0" timeOffset="33925.9404">16485 17602 22,'19'2'27,"-19"-2"1,13-4-7,-13 4-4,12-12-2,-12 12-2,13-7-2,-13 7-1,10-8-1,-10 8-2,10-3-2,-10 3-2,13-5 0,-5-6 0,-8 11-1,9-15-1,-3 2 1,0-1-1,-6 14 0,5-16 0,-5-1 0,0 17-1,-9-18 0,9 18 1,-20-8 0,8 5-1,-3 2 0,-2 9 0,-1 7 0,0-2 1,1 4-1,-1-2 0,4 3 0,0-3 0,5 2 0,1-1 0,3 0 0,2-5 0,4 4 1,3 4 0,2-4-1,2 0 0,3 1 1,3-10 1,1 10-1,3-3-1,-1-6 0,1 5 0,2 1 0,-3 2-1,0-13-2,-3 8-2,6-2-3,-10-5-8,8-9-21,0-13 0,-6 10-1,3-10 2</inkml:trace>
  <inkml:trace contextRef="#ctx0" brushRef="#br0" timeOffset="34434.9695">16933 17487 25,'14'-1'29,"-14"1"3,0 0-3,9-9-12,-9 9-3,-3-11-4,3 11-2,-8-10-1,-5 7-2,4 0-2,-4 3 0,-4 5-2,0 0-1,0 5 2,-1 1-2,2 2 0,4 0 1,2 2 0,3 1-1,6-2 1,1-14 0,7 18-1,3-12 1,2 0-1,1 0 0,4 6 0,-1-4-1,1-5 1,-3 7-2,1-4 0,-5 2 0,-2 2-1,-2 1 2,-6-11-2,-5 11 1,-5 3 1,-3-2 0,-5 12 1,18-24 1,-41 46 2,21-28-2,1-7-1,4 3-4,1-11-12,1-3-16,16-11 0,-4-12-2,14 1-2</inkml:trace>
  <inkml:trace contextRef="#ctx0" brushRef="#br0" timeOffset="36239.0726">17356 17529 18,'5'-10'15,"-5"10"2,8-10 0,-8 10-1,9-15 2,-9 15-4,0 0-1,4-10-2,-4 10-3,0 0-2,0 0 0,-11 15-1,4-3-1,3 6 2,-1 0-3,-1 4 1,-2 2-2,0-2 0,3 1-1,-1-6-1,2-1-2,-1 3-1,6 1-5,-1-20-11,0 0-16,0 0 1,3-22-1,1 11 2</inkml:trace>
  <inkml:trace contextRef="#ctx0" brushRef="#br0" timeOffset="36459.0853">17501 17275 8,'14'-2'23,"-14"2"1,0 0-13,12-9-10,-12 9-16,11 0-5,-11 0-3</inkml:trace>
  <inkml:trace contextRef="#ctx0" brushRef="#br0" timeOffset="36899.1105">17726 17222 55,'15'-7'34,"-15"7"-1,-2-9-9,2 9-13,-11 12-4,2 0-1,-3 3-4,1 9 0,2-3 0,-3 6 1,1 5-1,2 7 0,2-3-1,-1 0 1,2-1-1,2-3 2,1 3-3,5-4-2,-3-12 2,4-7 0,0-1 0,1-1 0,-4-10 0,17 14 0,-17-14 0,16 4 1,-3-7 0,-1 5 0,4-2-1,0-3 0,2-3 0,-2 5-2,3-7 1,-4-1-4,4 8-5,-8-8-14,-11 9-10,19-15-2,-16 1 1,2 0 2</inkml:trace>
  <inkml:trace contextRef="#ctx0" brushRef="#br0" timeOffset="37149.1248">17590 17452 69,'5'10'35,"-5"-10"0,12 9 2,3-8-28,-6-7-4,9 2-3,-2-2-1,5 5-1,-3 1-2,1 0-2,2 2-7,-8-2-15,0-2-10,2-4 0,-15 6 0</inkml:trace>
  <inkml:trace contextRef="#ctx0" brushRef="#br0" timeOffset="38163.1828">18439 17389 27,'0'0'32,"13"6"0,-13-6 0,-10-5-12,10 5-9,-12-12-6,3 10 0,-6-5-2,1 7 2,-4-4-2,1 3 2,-3 3-3,-1 13 1,-1-3-2,4 4 1,1 9 0,2-5 0,0 3-2,7 8 0,2-6 1,7-1-1,7-4 1,4 1-1,4-8 0,4-1 0,5-2-2,0-11-2,4 3-5,-6-7-16,0-3-11,3 1 1,-10-4-1,5 1 1</inkml:trace>
  <inkml:trace contextRef="#ctx0" brushRef="#br0" timeOffset="38697.2132">18694 17441 50,'0'0'30,"-17"-12"-1,8 8-7,-5 0-12,-5 2-3,1 7-3,-2-4 1,4 9-1,-1 3 0,5 3 2,0 3-4,5 5 2,0-4-1,8 1-1,-1-1 0,4 1-1,3-9 1,6 0-1,0-3 0,3-9 0,2-2 0,2-5-1,0 1 1,0-10-1,2-2 0,-3-7 0,-3-1 0,-1 3 0,-4-3 2,-1-2-3,-3 1 0,-4 9 0,-5 1 2,2 17-2,-10-10 2,10 10 0,-14 10 0,6 7 1,1 5 0,2-3 0,2 6-1,1-2 0,2 2-2,0-1-1,6-2-2,-3-10-4,10 3-14,0-2-14,-13-13 0,23 4 0,-16-14 1</inkml:trace>
  <inkml:trace contextRef="#ctx0" brushRef="#br0" timeOffset="39090.2348">18957 17351 35,'-3'10'34,"5"10"-1,-10-2 1,-1 5-16,5 5-8,-5 1-6,4 3 3,-3-9-4,7 2 1,-2-6-1,4-5 0,-1-14-1,10 3-1,-3-14 1,5-2 0,2-4 1,0-2-1,3-9 1,5 3 0,-4 2-1,4 3-2,-2 3 1,-3 2 0,-1 7 0,-2 4 0,-5 8 0,-1 6-1,-4 8 1,-2 10 2,-3-1-2,-3 2-1,-1 7-2,-3-4-2,4 1-6,-6-1-27,5-21-1,5-11 1,0 0-3</inkml:trace>
  <inkml:trace contextRef="#ctx0" brushRef="#br0" timeOffset="40021.289">19615 17402 21,'14'-9'28,"-14"9"-1,0 0-3,11-6-5,-11 6-2,0 0-6,0-9-3,0 9-1,0 0-1,0 0 0,-14-3-3,14 3-1,-16 3-1,16-3 0,-19 5 0,8 0 1,-1-3-1,1 4 1,4 5-2,7-11 2,-11 14-2,11-14 2,2 12-2,-2-12 1,16 14-2,-4-8 2,2 0-1,4 6 0,-1-3-1,0 3 2,-2-1-3,-4 6 1,-1-5 0,-5 2-1,-5 3 1,-6-6-1,-3 5 1,-4-7 0,-3 3 1,0-4 1,-5 0-2,1-4 1,2-5 0,3 4 0,3-2-3,1-6-2,11 5-8,0 0-16,-1-16-5,14 7-1,-4 1 1</inkml:trace>
  <inkml:trace contextRef="#ctx0" brushRef="#br0" timeOffset="40388.3101">19873 17218 26,'1'-12'33,"-1"12"0,0 0 1,-11-6-14,12 16-8,-1-10-4,-1 19-1,0-5-2,2 11-1,-1 0 0,1 9-1,-2-8-1,-1 5 1,-1 5-2,-2-9 1,1 3-1,-1 0 1,0-7-2,1-3 0,3 1-1,2-8 0,-1-13 0,7 14-3,3-11-4,-10-3-12,12-16-16,2 4 1,-7-7-2,5 3 3</inkml:trace>
  <inkml:trace contextRef="#ctx0" brushRef="#br0" timeOffset="40602.3223">19759 17380 60,'0'0'35,"9"15"-1,-9-15 0,19-6-25,0 1-7,3 2-4,2-5-8,5-2-18,0 7-7,-5-5 1,5 5-1</inkml:trace>
  <inkml:trace contextRef="#ctx0" brushRef="#br0" timeOffset="41036.3471">20215 17315 5,'0'0'24,"-1"15"2,-12-4 2,3-5-11,-3 9-6,-7 2-2,2 8 3,-6-2-1,5 14 0,-5-12-2,10 2 1,-3-1-6,10 1 0,5-7-2,7-7 0,6-2-2,6-12 0,6 0 0,0-5-1,4-2 2,2-12-1,-3 1 0,0-2 0,-5-6 1,-2 3-3,-4 0 3,-6 2-2,-7-2 1,-4 6-2,-8 0 2,-6 2-1,-6 6 2,-2 2-1,-2 4 1,-1 7-2,3 5 1,1 1-3,11 3-5,-1 2-11,5-3-16,16 5 1,-2-7 0,11-8 0</inkml:trace>
  <inkml:trace contextRef="#ctx0" brushRef="#br0" timeOffset="41482.3726">20465 17351 68,'0'0'37,"0"0"-2,0 0 2,0 0-27,-10 5-7,10-5-3,-9 17 3,5 1-3,2-1 2,2 4-3,0 5 1,3-4-1,0 0-1,1-1 0,1-4 0,-1-8-1,-4-9 1,6 17 2,-6-17 2,0 0-1,0 0 2,0 0 1,-9-15 0,3 6 1,4-7 0,-1-3 0,5 3-2,-1 5 1,5 0-1,-2 0-2,4-2 0,1 5-3,2 4-1,2 7-4,-13-3-7,25-7-20,-13 3-5,0-3-2,0 10 3</inkml:trace>
  <inkml:trace contextRef="#ctx0" brushRef="#br0" timeOffset="41964.4002">20653 17513 24,'0'0'29,"20"16"3,-20-16-1,18-4-13,0 0-5,-5-4-3,8 1-1,-5-3-1,6 2-2,-4-4-2,2 2 0,-3-4-2,-3 0 0,-2 2-2,-3 1 0,-4-2 0,-3-1 0,-4-1 0,-2-1-1,-5 3 1,-3 2-1,-3 0 2,-2 1-1,-2 7-1,-3 0 2,0 10-1,0 3 0,1 5 0,1 5 2,3 1 0,0 4 1,4 2 0,7-2 1,1 0-1,6 2 2,5-10-1,7 1 0,4 0 0,7-6-1,3-7-1,3 6 0,1-10-1,-1-3-2,0 3-4,-9-8-11,-3-3-24,-1 5-1,-9-9 0,-2-8-1</inkml:trace>
  <inkml:trace contextRef="#ctx0" brushRef="#br0" timeOffset="42946.4564">21569 17378 35,'0'0'27,"-16"3"3,16-3-12,-14 5-8,1-4-5,2 5 0,-4 1-1,2 5 2,-2 2-1,1 1 0,2-3-1,1 1 2,2 3-3,4-1 2,2-4-3,4-1-1,2 1 1,2 0-1,3-1-1,3 0 1,0-8-1,3 1 1,0 0-1,3-1 0,-1-4-1,1-4 1,-2-4 0,1-2 1,-4-8 0,0 2-1,-3-7 1,-1 1 0,-3-2 2,-1 1-2,-3 5 2,0 4-1,-4 7 0,3 9 0,0 0 1,0 0 1,-12 17-2,11 3 0,0-3 0,3 0 1,1 8-1,1-1 0,1-5-3,2 4 0,5 1-2,-5-11-2,6 4-5,-9-2-10,-4-15-19,14 10 2,-14-10 0,12-8 1</inkml:trace>
  <inkml:trace contextRef="#ctx0" brushRef="#br0" timeOffset="43408.4828">21811 17352 60,'0'0'37,"6"9"-2,-6-9 3,0 0-22,1 16-13,-4-3-1,2-3 0,0 11-1,0 0 0,0-2-1,3 3 2,1-2-2,1-6 1,-4-14-1,13 22 0,-13-22 0,17 3 1,-8-13-2,0-2 2,1-5-1,0 1-1,0-2 2,1-9-2,0 4 1,-1 1-1,-2 8 2,0 4-2,-8 10 2,11-7 0,-11 7 0,7 16 1,-5-5 0,1 7 0,0 1-1,1-3 1,0 3-2,2 3 1,4 0-3,-4-5-1,5 1-6,-11-18-11,8 13-18,2-10 1,-10-3-1,13-16 3</inkml:trace>
  <inkml:trace contextRef="#ctx0" brushRef="#br0" timeOffset="43831.507">22184 17327 56,'7'22'34,"-10"-8"2,3 0-2,0 6-21,-5 1-7,4 2-1,-1-5-1,5 4 0,0-8-1,-3-14 0,15 16-1,-3-12-2,0-12 1,4-4-1,-1-7 1,2-2-1,-1 2 2,4 5-2,-5-10 2,2 5-1,-5 5 1,0 5-1,-12 9 1,13-6-2,-13 6 1,0 14 0,-5 1 0,-3 8 1,-2 1-2,0 6 2,-1 9-2,-3-4 2,0 6-3,0-1 2,5-2-2,-1-5-2,4 1-4,-4-13-7,9-5-26,2-2 2,-1-14-1,0 0 2</inkml:trace>
  <inkml:trace contextRef="#ctx0" brushRef="#br0" timeOffset="44850.5652">22837 17496 39,'15'-2'31,"8"3"1,-8-5-3,3 1-15,1-4-8,-3-2-1,2 2-2,-2 2 1,0 0-2,-5-1 1,4 0 2,-7-9-1,5 5-1,-4-2 1,2-1-1,-6-5-1,4 3 1,-4-3-1,-2 0 0,-4 1 0,-1 3 0,-5 1-1,0 0 1,-3 3-1,-7 1-1,-1 4 0,0 7 0,-1 4 0,-4 2 0,-1 3 0,1 7-1,2 1 1,3 5 1,3 1-1,1-1 3,5 2-2,7 4 1,6-2 0,4-6 1,6 3-3,3-2 4,5-6-4,5 7 1,1-5-1,-1-7 1,-2 1-1,2-2 1,-4-4-1,-2-2-1,-1 5 0,-6-12-1,1 0-6,-5-2-10,-10 4-22,13-11 1,-8 2 0,2-3 1</inkml:trace>
  <inkml:trace contextRef="#ctx0" brushRef="#br0" timeOffset="45387.596">23567 17299 59,'0'0'35,"-5"-12"0,5 12-13,-14-6-13,0 4-4,0 2 0,-6 3-2,3 6-1,-4-1 0,-2 6-1,3 1 1,-2 0-1,2-1-1,5 4 1,2 2 0,1-4 2,6 3-2,5 1 1,4-3-1,3 3 1,7-1-1,-3-2 1,8-4-3,4 2 1,0-5 0,-2-4 0,0 0-2,0-1 2,-3-1-3,1 1 0,-4 2-2,-14-7-3,19 5-8,-19-5-14,0 0-5,13-3-1,-13 3 2</inkml:trace>
  <inkml:trace contextRef="#ctx0" brushRef="#br0" timeOffset="45660.6115">23400 17437 51,'0'0'37,"18"10"-2,-18-10 0,11-10-21,6 6-9,-5-1-3,2 2 0,1 4-1,-2-2-1,0 0-1,-1 3 0,4 3-2,-16-5-3,21 5-4,-21-5-11,11-12-15,-2 9 0,-9 3 1</inkml:trace>
  <inkml:trace contextRef="#ctx0" brushRef="#br0" timeOffset="46134.6386">24010 17260 50,'14'5'35,"-14"-5"1,16-4-8,-16 4-14,0 0-5,0 0-2,-1 15-1,-4-5-2,5-10 0,-12 18 0,6-1-1,-1 2-1,-1 0 0,1 3-1,4 3-1,3 2 3,-1-3-4,2 3 2,0-5-3,4 2 1,2-6-3,-2-6 0,0-2-6,-5-10-7,0 0-15,0 0-4,-5-9-2,-1-7 3</inkml:trace>
  <inkml:trace contextRef="#ctx0" brushRef="#br0" timeOffset="46583.6642">23723 17175 28,'13'8'31,"-13"-8"1,0 0-7,17-5-6,-17 5-5,16 1-2,-2-4-1,4 9-3,3-8-2,2 6-1,7-4-1,-1 8-1,4-8-2,-1 3 0,0 1 0,-2-1-1,-4 1 0,1 1 0,-5-3 0,-4-4-1,-3 8 1,-3-5-2,-12-1-1,15-1-3,-6 4-2,-9-3-10,0 0-12,0 0-8,9-20-1,-9 20 5</inkml:trace>
  <inkml:trace contextRef="#ctx0" brushRef="#br0" timeOffset="47485.716">24521 17105 42,'0'0'33,"0"0"1,0 0-11,0 0-7,0 0-2,0 0-4,0 0-4,0 0-1,0 0-4,-10 57 1,10-57-3,0 0 0,-3 56-4,3-56 0,0 0-8,0 0-12,0 0-12,0 0 1,0 0 0</inkml:trace>
  <inkml:trace contextRef="#ctx0" brushRef="#br0" timeOffset="47818.7348">24660 17071 10,'0'0'26,"0"0"-4,0 0-2,0 0-1,0 0-3,0 0-2,0 0-2,0 0-1,0 0-1,0 0-2,28 58 0,-28-58-3,0 0-3,0 0 1,-5 58-3,5-58 1,0 0-3,3 56-2,-3-56-9,0 0-20,0 0-4,0 0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7T20:56:45.11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9565 14749 0,'3'-10'24,"-13"-13"2,8 3-4,-8-3-5,-1-2-2,0 1-2,-6-5-2,3 5-1,-7-7-2,3 5 0,-9-6-2,4 4 0,-7-4-1,3 3-1,-6-1 0,0 1-1,-4-1 0,-1 3-1,-5-2 0,1 3-1,-6 1 1,0 1-1,-5 0 0,-2 4-1,-3 0 1,1 0 0,-4 2 0,-2 2 0,-3 1-1,0 3 1,0 1-1,-3 0 0,1 3 1,-3 3-1,0 2 0,2 2 0,0 2 0,-3 4 0,3 3-1,1 3 1,1 3 0,0 2 0,4 4 0,-1 3 0,2 2 0,3 4 0,4 3 0,2 5 0,4 3 0,3 4 0,3 3 0,8 5-1,6 6 1,7 1-1,5 4 1,6 2 0,8 3 0,7 1-1,5 2 0,3-2 1,6-1-1,2-1 0,2-3 0,2-2 1,1-1-1,1-2 1,4-3 0,2-1 0,4-2 0,2-4 1,4-1-1,2-3 1,3-5-1,0-2 0,3-4 0,2-4 1,1-3-1,2-5 0,3-1 0,1-5 1,5-3-1,3-4 0,0-6 0,2-1 1,4-5-1,-1-2 0,-2-4 0,4 0 0,-4-5 0,1 1 1,0-3 0,-1 0-1,-3-2 1,0-1-1,0-3 1,0-3 0,-2-2-1,-2-1 0,-1 0 1,-3-3-1,-2-2 1,0 0-1,-6-1 0,-1 0 0,-6 0 0,-2-5 1,-4-1-1,-3 0-1,-6 0 1,-3-1 0,-3 1 0,-5-2 0,-3 0 0,-5 2 0,-4 0-1,-3-2 1,-5 1 1,-2 0-2,-7-1 1,2 4 0,-4 0 1,-1 3-1,1 2 0,-1 2 1,1 0-1,0 4 0,-1 0 0,1 2 0,-4-1 0,1 0 1,-4 2-2,-4-1 0,-2 3 0,-5-2-5,1 10-13,-4 0-19,-12 1 1,-3 6-1,-9-3 1</inkml:trace>
  <inkml:trace contextRef="#ctx0" brushRef="#br0" timeOffset="3450.1973">716 14885 20,'0'0'32,"0"0"2,0 0 0,0 0-14,0 0-5,0 0-5,0 0-1,0 0-4,0 0-1,0 0-2,22 53 0,-22-53-1,19 72 0,-19-72-1,21 90 0,-21-90 0,24 92 0,-24-92 0,25 79 0,-25-79 0,23 61 0,-23-61 0,0 0 1,0 0-1,0 0 0,51 39 0,-51-39 0,0 0 0,24-50 1,-24 50 0,17-57 0,-17 57 1,20-65-1,-20 65 0,20-68 1,-20 68-1,22-63 0,-22 63 0,22-51-2,-22 51 0,0 0-2,0 0-4,28-56-16,-28 56-14,0 0 1,0 0-2,0 0 2</inkml:trace>
  <inkml:trace contextRef="#ctx0" brushRef="#br0" timeOffset="4092.2341">1360 15071 38,'0'0'31,"0"0"1,-17-7-6,7 3-11,1 4-5,-4-5-4,-1 9-1,-1-2-1,-1 4 0,1 1-2,-3 3 0,18-10-1,0 0 1,-48 51-1,48-51 1,0 0-1,-28 69-1,22-46 1,8 0-1,4-4 0,2-1-1,7-6 1,3-2-1,3-6 1,-1-5 0,4-3 1,-2-6 1,-3-4-1,2-5 0,-4-4 0,-4 1 1,-3-3 0,-2 0 0,-3 0-1,-2 4 0,-3 0 1,-3 6-1,1 4 1,2 11-2,0 0 1,0 0 0,-9 9-1,9 9 0,0 6 0,2 4 0,4 4 0,-2 0 0,2 1 0,2-2-2,3-3 1,-2-5-2,3-2-3,-12-21-8,17 9-24,-7-9 1,-3-10-1,1-5 2</inkml:trace>
  <inkml:trace contextRef="#ctx0" brushRef="#br0" timeOffset="4407.2521">1585 14787 65,'0'0'36,"0"0"-1,-11 15 2,9 1-28,-2 1-4,2 10-1,0 4-2,1 4 0,-1 4 0,2 2-1,0 0 0,2 3 0,1-3-1,-1-4 0,3-3-1,1-7-3,4-1-1,-3-13-6,5 0-14,3-10-11,-3-10-2,3-7 3,-5-10 0</inkml:trace>
  <inkml:trace contextRef="#ctx0" brushRef="#br0" timeOffset="4827.2761">1730 14980 42,'0'0'35,"-8"12"1,4 5-1,-4 6-10,3-4-15,4 8-5,1 3-2,3 3-2,2 0 0,3 1 0,0-3-1,3-3 0,3-5 1,-1-4-2,2-10 2,-1-6-1,4-6-1,-3-7 1,2-8-1,-3-6 0,-1-3 1,-1-2 0,-3-2 0,-2 1 0,-6 2 1,-1 4 1,-2 4-1,-2 8 1,4 12 0,-8-10-1,8 10 0,-4 15 0,2 0 0,1 5 0,3 5-1,-1 1 0,2 1 0,-1-2-2,2 2-1,-2-7-4,6 2-6,-5-10-14,-3-12-11,12 10-1,-12-10 2</inkml:trace>
  <inkml:trace contextRef="#ctx0" brushRef="#br0" timeOffset="5323.3045">2073 15165 40,'12'-4'33,"-12"4"3,13-11-3,-2 9-14,-2-7-6,8 3-5,-1-5-3,7 2-1,-4-3 0,5 1-1,-1-3 0,-1 2-1,-3-1 0,-1 0 0,-6-1 0,-3 1-1,-4-2 1,-4 1-1,-6 0 0,-2-2 0,-5 1 0,-4 2 0,-3 2 0,-3 3-1,-1 4 0,1 6 0,1 7 0,0 6-1,2 6 1,4 5 0,1 5-1,5 3 2,5 4-2,4 1 1,2 0 1,4-2-1,5-3 1,3-3-1,4-3 1,1-5-1,1-7 1,1-3-1,0-6 0,2-4 0,1-4-3,-3-7-3,5 1-10,-5-4-24,3-9 1,-1-1-1,-2-5 1</inkml:trace>
  <inkml:trace contextRef="#ctx0" brushRef="#br0" timeOffset="5776.3304">2694 14967 29,'-13'-4'34,"3"6"1,-8-4 0,-1-1-11,5 10-8,-7-5-7,7 6-4,-2-1-1,3 3 1,3 0-2,5 1-1,4 0-1,5 2 0,1-2 0,5 3-1,2-3 1,6 2-2,-3 1 2,2-1-1,0 2-1,-3-1 0,-3 3 0,0-1 0,-3 2 0,-5-3-2,-2 3 2,-5-2 0,-3-3 0,-6 1 0,0-3 1,-5-2 0,0-1 1,-1-1 0,0-4 0,3 1 0,2-1-1,2-3-1,12 0-3,-12-5-10,12 5-24,0 0 1,11-14-1,3 8 1</inkml:trace>
  <inkml:trace contextRef="#ctx0" brushRef="#br0" timeOffset="6365.3641">3267 14852 33,'-21'-15'34,"9"11"1,-9-4 0,1 1-13,3 10-8,-5-4-7,6 9-2,-2-1-1,8 7-2,1 3 0,1 6-1,4 3 0,3 3 0,2 1-1,4 3 1,1 1-1,2 0 1,0 1-1,1-1-1,3-1 1,-1-4-2,-2 0-1,-4-7-2,3 3-3,-11-12-10,6-1-12,-3-12-6,-15 9-1,5-8 3</inkml:trace>
  <inkml:trace contextRef="#ctx0" brushRef="#br0" timeOffset="6578.3763">2981 15193 25,'0'0'29,"0"0"4,5-10-10,-5 10-5,17-11-5,0 7-4,2-5-2,3 2-3,5-2-3,3-1-5,2 2-6,-4-2-8,0 1-8,3 5-8,-11-5 1,2 8 1</inkml:trace>
  <inkml:trace contextRef="#ctx0" brushRef="#br0" timeOffset="7399.4232">3318 15074 50,'14'-4'37,"-14"4"0,0 0-8,12 2-7,-12-2-9,10 13-4,-6-2-4,3 4-1,-3 5-2,4 3-2,-1 1 1,0 1-2,1 0 1,0 0-1,-1-3 0,-1-4 0,1-3 0,-3-6 0,-4-9 0,0 0 0,0 0 0,0 0 1,-8-13 0,2-1 1,2-5 0,0-2 0,2-3 0,3 1 1,2 0-1,3 3 1,3 0-1,1 4-1,3 4 1,0 3-2,4 5 0,-2 2-1,4 4-1,-4 0-3,4 4-2,-5-5-3,6 7-6,-8-8-5,5 5-1,-6-8-1,3 4 2,-4-6 4,1 3 7,-11 2 8,13-6 10,-13 6 8,0 0 4,0 0 3,1 9-1,-4 3-1,-7-2-3,7 9-3,-9-5-5,9 7-4,-4-5 0,5 5-3,0-3 1,4 0-2,3-3 1,3-2-2,3-3 0,1-2 1,3-3-1,3-2 0,1-5 1,1-4-1,4-6 0,0-4 0,0-4 0,-2-3 1,-1-2-1,-2-2 0,-5-2 1,-4 1-1,-6 0 1,-8 3-1,-3 2 1,-6 6-1,-6 4 0,-1 7 1,-2 6-1,-3 7-1,1 9 1,1 4 0,4 7-2,4 1 0,7 1-1,1-2-2,10 1-4,-2-9-13,7-5-16,10 1 1,-2-13 0,9-4 1</inkml:trace>
  <inkml:trace contextRef="#ctx0" brushRef="#br0" timeOffset="8015.4585">4024 15026 50,'-10'17'35,"9"0"-2,-6-3 1,0 3-21,8 6-7,-1-1-3,5 2-2,2-4 0,6 0 0,1-3 0,3-5-1,0-5 0,3-7 0,0-7 1,2-4-1,-1-7 2,-1-2 0,-1-5 0,2-1 1,-4-2 0,2 5 0,-6 1 1,1 7-2,-4 4 0,-10 11-1,14-2 0,-14 2 0,7 22-1,-5-4 0,2 1 0,-1 3 0,2-1 0,3-4 0,-1-2 0,2-4 0,0-5 0,3-5 0,-1-4 0,1-4 0,1-5 0,0-4 1,4-2 0,1-3 0,1-2 0,0 0 0,-1 1 1,3 3 0,-3 4-1,-2 3 0,-4 6 0,1 5 0,-13 1 0,15 16-1,-8 0 0,-4 7 0,0 4-1,-4 5 0,1 3-3,-3-3-4,6 4-19,-3-6-13,-2-7 0,3-6 0,-1-17 2</inkml:trace>
  <inkml:trace contextRef="#ctx0" brushRef="#br0" timeOffset="8843.5057">5126 14972 57,'0'0'36,"12"-2"-2,-12 2 0,0 0-22,8 22-6,-4-5-3,3 9-1,0 3-1,2 7 0,-4 0 1,2 4-1,-4-1-1,0-1 0,-1-1-1,-2-6-2,2-3-1,-5-9-3,6 0-5,-3-19-9,0 0-14,0 0 0,-16-9 1,12-6 1</inkml:trace>
  <inkml:trace contextRef="#ctx0" brushRef="#br0" timeOffset="9204.5265">5096 14979 43,'0'-22'35,"-3"-1"2,4 5-1,3 2-13,-5-3-10,12 9-6,-1 1-2,6 4-2,2 4 0,6 4 0,2-1-1,5 4 0,0 1 0,1 0-1,-3 0-1,-1 2 1,-6 3 0,-5 0-1,-8 5 0,-7-1-1,-9 5 1,-9 2-1,-8 2 0,-6 1 0,-5 1 0,-3-1 1,2-2 0,4-4 0,6-5 0,9-6-1,17-9-2,0 0-6,19-14-27,6 2-2,1-6 0,7-1-2</inkml:trace>
  <inkml:trace contextRef="#ctx0" brushRef="#br0" timeOffset="10982.6282">925 15833 15,'0'0'17,"0"0"-2,0 0 0,0 0-2,0 0 1,0 0-4,0 0-2,0 0 0,0 0-1,0 0-2,0 0 1,0 0-2,5-51 0,-5 51 0,0 0-1,0 0 0,0 0-1,0 0 1,0 0-1,0 0 0,0 0 0,-46-52 0,46 52-1,0 0 0,0 0 0,0 0 0,0 0-1,0 0 0,-51 38 2,51-38-2,0 0 0,-21 70 1,21-70-1,-9 53 1,9-53-1,0 0 1,3 70 0,-3-70 1,0 0-2,0 0 2,0 0 0,57 31 0,-57-31 0,0 0-1,0 0 2,61-59-2,-61 59 0,29-51 0,-29 51 0,24-50-1,-24 50 1,0 0 0,9-64-2,-9 64 2,0 0-1,0 0 0,0 0 0,0 0 0,0 0 0,0 0 0,0 0 0,-49 59 1,49-59-1,10 56 0,-10-56 0,19 55 1,-19-55-2,0 0 1,37 59-3,-37-59-3,0 0-9,0 0-22,0 0 2,0 0-3,53 21 3</inkml:trace>
  <inkml:trace contextRef="#ctx0" brushRef="#br0" timeOffset="11368.6502">1121 15732 49,'0'0'33,"0"0"1,0 0-1,0 0-18,0 0-9,-4 23-5,15-9-2,-1 2-1,5 6 1,-1-1-1,1 3 0,-5-2-2,2 2 0,-6-5 0,0 1 2,-2-7-2,-4-13 2,0 12 0,0-12 2,0 0 2,-10-23 0,4 7 2,3-7 0,1 2 1,1-3-1,2 4 1,-1-1-1,3 6-1,3 1-1,7 6-2,-2 5-4,0-2-7,5 2-17,3 7-6,1-9-2,4 6 2</inkml:trace>
  <inkml:trace contextRef="#ctx0" brushRef="#br0" timeOffset="11884.6798">1506 15796 26,'0'0'30,"6"14"3,-6-14 0,0 0-18,19 5-3,-8-7-3,6 4-2,-2-3 0,6 1-2,-3-4-1,3 1-1,0-2-1,-2-3 0,-2-1-1,0-1 0,-3-3 0,-2 0 0,-3-2 0,-3 1 0,-5 0 0,-2 1-1,-4 2 0,-6 0 1,-3 4-2,-6 3 1,-4 5-1,-1 3 0,-4 7 0,-1 3 0,0 6 0,3 3 0,4 8 0,3 0 1,6 1 1,5 0-1,6-3 1,3-1 1,6-4 0,4-2 0,5-9 2,8 0-2,2-6 1,4-1 0,0-5-1,3 0 0,-2-2-1,0-3-1,-1 0-5,-7-8-6,2 0-29,1 3 1,-7-5 0,2 1 0</inkml:trace>
  <inkml:trace contextRef="#ctx0" brushRef="#br0" timeOffset="12286.7028">2179 15615 77,'0'0'36,"-10"17"0,6 8-7,-4-10-23,9 10-2,-3 4-3,4 3 0,1 2 0,4 4-1,0 0 0,0-3-2,2 2-1,-4-9-3,7 2-12,-6-5-18,-3-14 0,-3-11 0,0 0 0</inkml:trace>
  <inkml:trace contextRef="#ctx0" brushRef="#br0" timeOffset="12692.726">2355 15756 37,'-3'10'32,"5"13"0,-7-2-2,5 1-13,-1 5-10,-1-2-2,3 3-2,1-3 0,4-2-1,1-8 2,2-3-2,0-6 0,2-6-1,-1-6 1,1-5 0,-1-3-1,0-5 1,-3-2-1,1-1 1,-1-1-1,-2 5 2,-2 2-1,1 5 0,-3 0 0,-1 11 0,0 0-1,3 10 1,-2 3-1,0 6 0,2 1-1,0 4 0,3 2 0,0 0-1,1 1 0,0-8-3,4 3-5,-5-13-15,-6-9-13,14 7-1,-9-17 0,4-4 1</inkml:trace>
  <inkml:trace contextRef="#ctx0" brushRef="#br0" timeOffset="13007.744">2623 15609 75,'0'0'36,"0"0"-1,-10 12-8,10-12-22,-1 10-1,5 2-3,2 6 0,1 3-1,2 6 0,-1 4 1,0 4-1,0 2 1,-1 0-1,-1-1 0,-1-1 0,0-2-1,-1-7 0,0-3-1,-2-9-4,4-2-8,-6-12-19,0 0-3,0 0 1,-13-26-1</inkml:trace>
  <inkml:trace contextRef="#ctx0" brushRef="#br0" timeOffset="13214.7557">2523 15772 50,'0'0'37,"0"0"1,0 0 0,22-2-20,-13-4-7,10 7-4,-1-4-3,4 3-1,0 1-4,0-3-3,6 7-9,-7-2-26,0-6 1,-1 2-1,-3-3 1</inkml:trace>
  <inkml:trace contextRef="#ctx0" brushRef="#br0" timeOffset="13748.7864">2936 15822 33,'0'0'35,"18"2"1,-18-2 0,14-9-15,1 10-6,-15-1-6,23-9-3,-11 4-2,3 0-2,-1-1 0,1-1 0,-1-1-1,0 0 0,-1-4-1,-2 1 0,-2-3 0,-1 2 1,-4 0-1,-3-1 0,-4 0 0,-5 1 0,-3 3 0,-3 1 0,-3 4 0,-4 3-1,0 4 1,-2 5 0,0 4-1,-1 6 1,3 3 0,1 3 1,4 3 0,3 1 0,3-3 0,5 1 1,3-3 0,5-2 0,4-2 0,4-3-1,3-3 1,1-3-2,4-2 2,0-3-3,3-1 0,-2-5-2,4 2-4,-6-11-9,4 1-24,5-2 0,-6-8 0,5-2 1</inkml:trace>
  <inkml:trace contextRef="#ctx0" brushRef="#br0" timeOffset="14349.8208">3457 15689 31,'-17'9'33,"6"-3"1,-7-8 1,-1 1-16,5 6-8,-7-5-3,6 7-3,-3 0 0,3 5-2,1 2-1,4 4 0,2 2 0,6 1 0,2 1 0,6-1-1,6-1 0,6-2-1,5-3 1,3-4-1,2-5 0,2-4 0,0-4-1,-1-3 1,-4-7-1,-5-4 2,-3-2-2,-6-1 1,-4-3 0,-6 0 1,-5-2-1,-2 0 1,-2 5 0,-1 2 0,-2 4 0,3 3 1,8 10-2,-12-5 1,12 5 0,0 20 0,4-3-1,2 6 1,2 5-1,2 3 0,1 3 0,-1 2-1,-1 3 1,0-1 0,-3 1 0,-3-3-1,-4-4 1,-3-3 0,-5-3 0,-4-5 0,-1-6-1,-4-4 1,-2-4-2,0-8-1,4 1-2,-3-12-6,11 3-19,3-1-7,-3-9-2,9 3 3</inkml:trace>
  <inkml:trace contextRef="#ctx0" brushRef="#br0" timeOffset="14878.851">3796 15778 42,'0'0'34,"12"3"0,-12-3 1,2-16-21,8 13-3,-3-6-4,6 5-2,-3-4-1,3 1-1,-1-1 0,0 1-1,-4-3 0,1 0-1,-3-1-1,-2-1 1,-2 0 0,-2 1-1,-4-1 0,-2 3 1,-5 1-1,-4 3 0,-3 3 0,-1 5 1,-2 4-1,-1 5 0,2 4 0,1 6 1,2 0 0,7 3 0,4-1 0,5 4 1,3-4-1,6-1 1,5-2 0,5-2-1,1-3 0,3 1-1,-2-5 1,1-5-1,0 0-1,-5-5-2,2-1-1,-8-11-6,7-1-25,-6-1-4,-3-7-1,1-1 1</inkml:trace>
  <inkml:trace contextRef="#ctx0" brushRef="#br0" timeOffset="15298.8749">4015 15662 57,'0'0'32,"0"0"0,9-12-11,-9 12-13,12 3-4,-3 5-2,3 1 0,-1 5-1,0 0 0,1 4-1,-2 0 0,0 1-1,0-2 0,-3-2 0,-2 2 0,-2-5-1,1-2 1,-4-10 1,0 0 1,0 0 1,-13 0 1,13 0 1,-14-20 1,11 9 3,-3-8-2,6 6 2,-2-4-2,7 2 0,-3 0-2,6 3-1,1 1-1,1 2-2,4 4-3,-5-4-6,8 11-17,-3 0-14,-4-3 1,3 2 0</inkml:trace>
  <inkml:trace contextRef="#ctx0" brushRef="#br0" timeOffset="15921.9107">4497 15592 41,'2'-11'35,"-2"11"2,-10 8-9,-2-9-8,6 11-4,-9-8-6,6 8-2,-5-3-3,3 3-1,0-1-2,2 2-1,-1-1 0,4-1-1,2 1 0,4-10 0,-1 16 0,1-16 0,8 16 0,-8-16 0,17 10 0,-8-5 0,2-1 0,2 0 0,-1 2 0,0-1-1,-1 0 0,-2 1 0,-9-6 0,15 15 0,-15-15 0,1 15-1,-4-6 1,3-9 0,-16 15 0,5-11 0,0 2 1,-3-2-1,1-1 1,0-2-2,3 1-2,-1-5-5,11 3-15,0 0-12,-11 0-1,11 0 1,0 0 0</inkml:trace>
  <inkml:trace contextRef="#ctx0" brushRef="#br0" timeOffset="16255.9298">4631 15862 44,'10'8'33,"-10"-8"-3,0 0-7,1 10-5,-1-10-5,0 0-7,-7 13-6,7-13-24,-9 4-8,9-4-3,0 0 1</inkml:trace>
  <inkml:trace contextRef="#ctx0" brushRef="#br0" timeOffset="17635.0087">802 16437 50,'0'0'33,"0"0"1,0 0-13,0 0-8,0 0-4,0 0-5,0 0-3,0 0 1,24 72-1,-24-72 1,0 55-1,0-55-1,4 58 1,-4-58-1,0 59 0,0-59-1,0 0-2,2 65-1,-2-65-3,0 0-3,0 0-6,0 0-4,0 0-12,0 0 0,0 0 2</inkml:trace>
  <inkml:trace contextRef="#ctx0" brushRef="#br0" timeOffset="18212.0417">777 16503 22,'0'0'32,"0"0"-3,-11-66-2,11 66-4,0 0-5,0 0-4,6-58-2,-6 58-5,0 0-1,0 0-2,54-30-1,-54 30-1,0 0-1,64 3-1,-64-3 1,0 0 0,63 27-1,-63-27-1,0 0 1,0 0-2,30 58 1,-30-58-1,0 0 1,-42 59-1,42-59 0,-50 35 1,50-35 0,-53 27 1,53-27 1,0 0 0,-50 20 0,50-20 0,0 0 0,0 0 0,0 0 0,0 0 0,0 0-1,70-31 1,-70 31-1,54-5 0,-54 5 1,49 8-1,-49-8 0,0 0 1,64 35-2,-64-35 2,0 0-2,37 52 1,-37-52-1,0 0 1,4 49-1,-4-49 0,0 0 1,0 0-1,-68 54 1,68-54 0,-52 17-1,52-17 1,0 0 1,-66 12-1,66-12 0,0 0-1,0 0-1,0 0-2,0 0-5,0 0-18,0 0-8,0 0-2,0 0 1</inkml:trace>
  <inkml:trace contextRef="#ctx0" brushRef="#br0" timeOffset="18705.0699">1297 16395 14,'-9'12'27,"9"-12"0,-15 24 1,8-5-16,2 3-5,-1 7-1,1 0-2,4 3 0,3-3 0,6-1 0,2-3 1,5-5-1,0-12 0,6-5-1,1-6-1,-2-4 1,-1-7-1,-4-3 1,2-3-1,-5-1 0,0 0 1,-4 1-1,-3 0 0,0 6 0,-3 0 0,-2 14 1,-1-17-1,1 17 0,0 0 0,0 0 0,-10 5-1,10-5 0,-4 22-1,2-6 0,3 3 0,0 3 0,2 1 0,0-1 0,2 1-1,1-4-2,0-3-2,-6-16-7,11 10-25,-2-8 2,-9-2-3,11-16 3</inkml:trace>
  <inkml:trace contextRef="#ctx0" brushRef="#br0" timeOffset="19053.0898">1702 16218 53,'0'0'37,"3"-13"-1,-3 13 1,-9 10-12,3-1-19,3 10-3,-2 4-2,2 6 0,1 3-1,2 6 1,0 4-1,-1 0 0,0 1 1,0-2-2,2-2 2,-1-3-1,2-5 0,0-5 0,5-8 1,0-2-2,1-7 1,-8-9-1,18 6-1,-18-6-1,17-8-6,-13-3-15,1-3-12,1 2 0,-5-8-2,-1 5 2</inkml:trace>
  <inkml:trace contextRef="#ctx0" brushRef="#br0" timeOffset="19247.1008">1555 16465 46,'-12'0'35,"12"0"3,-9 1-1,9-1-16,13 2-10,3 2-4,0-1-4,5 0-1,4 3-3,-2-5-8,3-1-28,2 4 0,-4-8 0,2-1 0</inkml:trace>
  <inkml:trace contextRef="#ctx0" brushRef="#br0" timeOffset="19668.125">2253 16478 73,'3'13'35,"-8"-1"1,5 5-6,-1 6-25,-2-1 0,4 8-2,0 3-1,4 2-1,-1-1 1,3 1-1,1-2-1,-1-3 0,0-4-1,-2-6-3,2-3-3,-7-17-10,0 0-19,0 0 0,0-17-1,-5 0 3</inkml:trace>
  <inkml:trace contextRef="#ctx0" brushRef="#br0" timeOffset="20061.1474">2202 16535 34,'-5'-20'36,"7"4"0,-4-2 0,-1-1-14,12 10-7,-7-8-6,11 12-3,-2-1-2,6 4-1,-1 0 0,4 5-2,1 0 1,0 2-1,-1 2-1,1 2 1,-3 1-1,0 4 1,-4 4-1,-1-4 1,-4 2 0,-4 0 0,-3 0-1,-3-1 1,-5 0 0,-3-5 0,-5-4 0,-2 4 0,-2-3 0,-1-3 0,0 0 0,1-1-1,4-2 0,2-2 0,12 1-2,-13-5 1,13 5-4,0 0-7,19-15-28,-5 11 0,0-3 1,4 0 0</inkml:trace>
  <inkml:trace contextRef="#ctx0" brushRef="#br0" timeOffset="20865.1934">3027 16310 34,'0'0'32,"4"21"0,-4-21-1,-1 21-16,6-2-8,0 0-3,2 7-2,0 4 0,4 1-1,0 0 2,0 0-2,-1-4 1,2-1-1,-2-5 0,-1-6 1,-9-15-2,14 12 0,-14-12-3,3-12 2,-5 1-1,-3-6 1,-5-2 0,-1-2 0,-4 0 0,-3-1 1,0 4-1,-2 3 2,-1 2-1,0 6 0,1 5 0,0 5 0,2 5 0,0 4 1,4 2 1,2 4 0,3 0 1,5 5 1,3-5 0,6 3 0,2-6 0,9 1 0,-2-5 1,8 0-2,-3-6 0,6-2 0,-2-1-2,2-2 1,-1-5-2,-2 1-1,4-1-2,-2-6-5,4 3-15,-3-1-17,-8-6 3,2 2-3,-6-6 3</inkml:trace>
  <inkml:trace contextRef="#ctx0" brushRef="#br0" timeOffset="21106.2072">3309 16426 44,'3'12'35,"-3"-12"2,0 13-3,-5 0-11,1 1-16,6 3-3,-1 2-2,2 3-2,1 0 1,3 1 0,-1 0-2,1-5-1,3-1-9,-4-4-25,-6-13 0,9-1-1,-9-9 1</inkml:trace>
  <inkml:trace contextRef="#ctx0" brushRef="#br0" timeOffset="21292.2178">3263 16266 78,'0'0'36,"-13"7"-1,13-7-11,-3 11-22,6 0-6,-3-11-11,14 12-20,2 0 0,-1-4 0,7 3 0</inkml:trace>
  <inkml:trace contextRef="#ctx0" brushRef="#br0" timeOffset="21906.253">3666 16267 51,'0'0'37,"-9"-11"-1,9 11 1,0 0-18,-19-10-10,19 10-3,0 0-2,-6 12-2,6 0 0,5 5-1,0 5 0,4 3-1,2 2 0,0 8 0,2 0 0,0 0-1,0-2 0,0-2 1,-2-5-1,-1-3 0,-3-5 0,-7-18 0,9 13 1,-9-13-2,0 0 2,-4-19-1,-2 4 0,-3-4 1,-1-1-1,-3 2 1,-2 0 0,-1 2 0,0 3 0,-2 9 0,1 5 0,0 2 0,3 8 1,2 2-1,1 3 1,5 2 0,1 1 0,6 2 1,0-3 0,6 3 0,0-6 0,6 0 0,-2-4 1,5 1-1,0-6 0,3 0-1,-2-5 1,3-2 0,-2-1-1,0-2 0,0-4-2,-4-2-2,5 3-6,-11-2-32,1-5 1,2 0 0,-7-6-1</inkml:trace>
  <inkml:trace contextRef="#ctx0" brushRef="#br0" timeOffset="22581.2916">4133 16346 41,'0'0'34,"1"12"1,-1-12-1,3 13-14,0 3-12,0 0-5,4 4 0,2 1-1,0 5-1,4-2 0,-2 0 0,1-5-1,2-1 1,-4-5-1,1-2 0,-11-11 0,12 4 1,-12-4-1,8-18 1,-3 3-1,2-6 1,0-5-1,4 0 1,1-3 0,2 0 0,-1 1 0,3 10 0,-4 6 0,1 7 0,-4 7 0,-2 8 0,-3 7-1,1 6 1,-2 7-1,0 1 0,0 0 0,-1 0-1,3-3 0,0-6-4,9-1-7,-7-6-23,2-13-1,7-2-2,-5-10 1</inkml:trace>
  <inkml:trace contextRef="#ctx0" brushRef="#br0" timeOffset="23016.3164">4561 16429 29,'-4'14'32,"-7"-4"2,7 9-2,-1-3-14,-1-2-6,7 7-6,0-4-1,6 1 0,3-2-1,3-1-2,1-6 0,4 3 0,0-6 0,2-5-1,-1-2 1,1-2-1,-4-4 1,0-5 1,-6-3-1,-1-1 1,-5-4 0,-3 2-1,-6-4 1,-2 1-1,-6-1-1,-4 3 0,-3 3 0,-2 0 0,-1 4-1,1 4 0,2 4 0,1 4-1,7 6-1,1 2-2,9 6-2,0-4-5,11 8-15,4-1-13,-2-5 1,5 1 0,-1-10 1</inkml:trace>
  <inkml:trace contextRef="#ctx0" brushRef="#br0" timeOffset="23356.3358">4899 16121 79,'-1'-12'39,"1"12"0,0 0-6,-19 3-21,17 11-5,-3 2-3,3 7-2,2 3-1,3 5 1,0 3-2,1 3 1,0 1-1,2 0 0,-2-2-1,0-1 2,1-4-2,-1-4 1,2-4 0,2-10-1,1-2 0,0-9-1,2-2-1,-4-10-2,2 5-5,-8-11-16,1 0-14,-1 2 1,-5-6 0,-1 5 2</inkml:trace>
  <inkml:trace contextRef="#ctx0" brushRef="#br0" timeOffset="23551.3471">4769 16302 49,'-14'-1'39,"3"-1"0,11 2 1,0 0-14,0 0-13,6 11-4,4-8-3,11 4-2,2-2-1,6 0-1,3 0-5,-1-9-10,-1 0-28,0-3-1,-4-8 2,-2-7-2</inkml:trace>
  <inkml:trace contextRef="#ctx0" brushRef="#br0" timeOffset="24445.3982">5395 16365 2,'1'-11'26,"-1"11"1,0 0-4,0 0-2,0 0-1,0 0-3,11 21-3,-13-8-2,6 7-2,-5 2-3,6 8-3,-2 0-2,0 3-1,1-2 0,1 0-2,0-3 0,1-3-3,4-7-1,-6-8-6,7-1-9,-11-9-15,10-4 0,-5-5-1,-8-11 3</inkml:trace>
  <inkml:trace contextRef="#ctx0" brushRef="#br0" timeOffset="24779.4173">5398 16369 50,'-6'-21'36,"-4"-1"0,1 3-12,8 7-4,-4-5-6,5 17-5,8-13-3,5 11-2,0 1-1,7 3-1,3 2 0,3 4-1,3 2 0,0 2 0,-3 1-1,-3 3 0,-3-1 0,-7 3 0,-7-2-1,-7 2 1,-6-1-1,-9 0 1,-4-3 0,-4-1 0,-1-3-1,-2-1 1,3 0 0,1-6-2,6-2 0,5-4-3,12 3-2,0-15-7,13 4-19,7 0-5,0-8 0,7 3 2</inkml:trace>
  <inkml:trace contextRef="#ctx0" brushRef="#br0" timeOffset="25468.4567">5716 16311 24,'16'0'34,"-16"0"1,0 0-1,9 3-12,-9-3-7,0 0-5,13 4-4,-4 4-2,1 0-2,2 3 0,-1 4-1,1 2 0,0 1-1,-3 2 0,-2-4 0,0 1 0,-6-4 0,-1-13 0,-4 13 0,4-13 1,-10-5 0,10 5 0,-9-19 0,7 4 0,3 0 1,5 1-1,1-3 0,6 2-1,0 2 0,4 0 0,0 5-1,1 1 0,-2 3 0,-1 1-1,-2 4 1,-2 2 0,-1 0 1,-10-3-1,9 11 1,-9-11 0,0 14 1,-3-5 0,-2 0-1,-1 3 1,-2-1 0,3 2 0,0 1-1,3 2 1,2-1 0,4-3 0,3 0 0,4-2-1,3-4 1,4-1-1,2-5 1,2-3-1,0-3 0,-1-1 1,-3-4-1,1-1 1,-6-2-1,-4-2 1,-5 0 1,-4-1-1,-6-1 1,-2 1-1,-7 0 0,-3 4 0,-4 2 1,0 2-2,-1 6 0,0 5 0,2 9-1,3 3-2,5 7-1,3-3-4,11 11-9,1 0-23,4-7 2,8-1-1,2-7 2</inkml:trace>
  <inkml:trace contextRef="#ctx0" brushRef="#br0" timeOffset="26136.4949">6395 16317 55,'-11'-4'38,"11"4"0,-15 3 1,4-4-17,7 11-14,4-10-3,-7 22-3,7-3 0,2 2-1,3 1-1,0 7 1,4-2-1,0-1 0,1-4 1,3-5-2,-1-4 1,4-8 0,-1-8 0,1-9 0,-1-6 0,-2-2 0,0-3 1,-2-1 0,-3 0 0,-1 2 0,-4 2 0,0 6 0,-3 4 1,0 10-1,0-13 0,0 13 0,0 0-1,6 17 1,-1-5-1,1 4 0,2 3 0,0 2 0,1 0-1,0-3 1,-1-2-1,-1-4 0,0-3 1,-7-9-1,13 2 0,-13-2 0,13-19 0,-7 2 1,2-1 0,0-4-1,0-2 1,0 4 0,1 0 1,-2 2-1,-1 4 1,0 5 0,-6 9 0,10-2 0,-10 2-1,7 18 1,-5-1-1,2 2 1,-1 3-1,0 1 0,2 0-1,0-4-1,1 3-3,-3-12-5,8 0-21,-11-10-10,12 4 2,-12-4-1</inkml:trace>
  <inkml:trace contextRef="#ctx0" brushRef="#br0" timeOffset="26364.508">6856 16303 57,'0'0'39,"1"25"0,-3-9 0,-4-1-16,7 12-13,-4-6-6,5 3-1,-1-1-1,2 2-1,2-4-2,2-4-1,1-2-3,-8-15-8,14 2-26,-14-2-1,7-11 1,-3-7 0</inkml:trace>
  <inkml:trace contextRef="#ctx0" brushRef="#br0" timeOffset="26554.5188">6852 16047 62,'-12'7'40,"-5"1"-3,3 3 2,-5 6-16,4-8-20,5-1-6,13 6-12,-3-14-24,10 11 1,4-8-1,1-6 2</inkml:trace>
  <inkml:trace contextRef="#ctx0" brushRef="#br0" timeOffset="27159.5534">7201 16234 60,'0'0'38,"0"0"-1,0 0-10,0 0-6,0 0-9,0 0-5,-13 12-2,13-12-2,-18 12-2,7-2 0,-1-1-1,0 0 1,0 2-1,3-1 0,1 0 1,4 2-1,4-12 0,7 14 1,3-9-1,3 3 0,5-1 1,2-1-1,1 1-1,2 3 1,-2 1-1,-5 1 0,-2 5 0,-4-4 0,-5 1-1,-6 2 0,-3 0 1,-5-3 0,-5 0 0,-1-4 0,-2-2 1,0-3-1,-2-3 2,4-5-2,3 0 0,1-5-3,11 9-5,-5-22-11,7 9-17,7 4 0,2-4-1,8 4 1</inkml:trace>
  <inkml:trace contextRef="#ctx0" brushRef="#br0" timeOffset="27686.5836">7378 16411 25,'13'11'32,"-13"-11"2,19 1 0,-9 1-11,-1-8-10,9 4-3,-6-7-4,6 4-1,-6-4-1,2 2-2,-1-4 1,0 1-2,-3-1 0,-2-1 0,-3 2 0,-1-4 0,-2-1-1,-1 0 1,-2 0-1,-4 0 0,-2 1 1,-4 1-1,-2 0 0,-2 7 0,-2 3 1,-2 3-1,0 5 0,0 5 0,2 4 1,2 4 0,3 2 0,3 2 1,4-1 1,6 4-1,2-1 2,8-1-1,-1-3 0,6 3-1,0-1 0,4 1 0,-1-3 0,2-1-1,-1-5 0,-2 2 0,4-6 0,0-6 0,-2-5-2,0-10-5,6-3-25,-5-5-11,-6-8 1,-1-1-1</inkml:trace>
  <inkml:trace contextRef="#ctx0" brushRef="#br0" timeOffset="28924.6544">923 17052 38,'0'0'31,"0"0"2,0 0-10,0 0-6,0 0-5,0 0-2,0 0-1,0 0-4,0 0-1,0 0-1,21 73-2,-21-73-1,-12 56 0,12-56-2,-4 57 2,4-57-1,-2 53 0,2-53 0,0 0 2,13 52-1,-13-52 1,0 0 0,0 0 0,66 37 1,-66-37-1,0 0 0,59 18 0,-59-18 0,0 0 0,51 14-2,-39-17-3,-12 3-3,0 0-8,26-25-22,-16 3 1,-5 4-3,-1-13 2</inkml:trace>
  <inkml:trace contextRef="#ctx0" brushRef="#br0" timeOffset="29183.6691">857 17078 44,'0'0'34,"0"0"1,0 0-9,0 0-11,0 0-2,61 46-3,-61-46-3,0 0-3,68 36-4,-68-36-1,54 12-7,-27-10-15,9-2-14,-1-8 0,-2 4 1,-2-14 0</inkml:trace>
  <inkml:trace contextRef="#ctx0" brushRef="#br0" timeOffset="29691.6983">1410 17147 20,'-12'5'29,"0"14"-1,-6-1 1,-1 0-14,3 7-6,2-1-3,4 6-2,5-7 1,6 4-2,6-5 2,10-7-1,6-6-1,1-1 0,4-10 1,2-3 1,-4-5-2,1-2 1,-4-7-1,-4 2-1,-6-1 1,-2-5-1,-4-1-1,-5 0 2,-5 1-2,-9-1 1,-1 3-2,-2 1 1,-2 3-1,-3 8 1,-1 7-3,1 2-1,3 8-3,7 2-4,5 11-13,5 0-15,4-4 1,6-2-1,6-9 4</inkml:trace>
  <inkml:trace contextRef="#ctx0" brushRef="#br0" timeOffset="30232.7292">2063 17094 38,'0'0'34,"8"-11"1,-8 11 0,-13-19-17,13 19-5,-14-13-6,14 13-3,-17 1-1,7 4-1,-2 1 0,1 3-1,-2 3-1,3 4 0,-1-1 0,1 2 0,2 2 0,1-5-1,5 2 1,1-6-2,5 1 2,-4-11-1,17 8 1,-3-9 0,3-2 0,4 3 1,1-1 0,-1 6-1,-1-2 0,-1 7 0,-6-2 0,1 6-1,-8 2 1,-5 4-2,-4-4 1,-5 0 0,-3 0 1,-3 0-1,-3-5 1,-2 0 0,3-1-1,-1-7 0,4 3-3,0-5-4,13-1-14,0 0-14,-8-11 0,12-3 0,-1-3 1</inkml:trace>
  <inkml:trace contextRef="#ctx0" brushRef="#br0" timeOffset="30595.75">2306 16941 53,'0'0'33,"0"0"0,-5 12 1,5-12-27,-6 23-1,4-6-2,4 7-2,1 3-1,0 9 0,-1-1 0,3 8-2,-2-3 2,1 2-2,1-5 2,0 0-2,2-4 2,0-7-2,0-6 1,0-6-1,3-4 0,-10-10-6,14 9-10,-14-9-17,9-16-1,-2-2 1,-10-9 0</inkml:trace>
  <inkml:trace contextRef="#ctx0" brushRef="#br0" timeOffset="30823.763">2203 17120 74,'0'0'38,"-5"12"-1,5-12 1,0 0-29,12 11-4,-1-4-3,5 0-4,4 2 0,4-4-6,7 7-7,-2-9-24,2-9 2,5 0-2,-5-10 1</inkml:trace>
  <inkml:trace contextRef="#ctx0" brushRef="#br0" timeOffset="31196.7844">2617 17065 36,'-15'16'34,"5"7"2,-10-7 0,3 5-19,7 6-5,-3-5-5,10 0-3,2-3-1,6 2-2,3-5 0,9-2-2,0-7 2,4-3-2,0-5 2,2 0-1,-1-4 0,-1-7 1,-1-2 0,-6 0 1,-2-2-1,-5-2 1,-6 1-1,-4-1 2,-7 4-2,-3 2 1,-6 2-1,-1 0-1,-3 3 1,-1 1-1,1 8-1,1-3-1,6 6-3,-1-3-2,14 11-16,4-2-16,0-1 2,8 4-1,2-9 1</inkml:trace>
  <inkml:trace contextRef="#ctx0" brushRef="#br0" timeOffset="31617.8084">2844 17103 60,'0'0'36,"0"0"-1,0 0 0,8 12-23,1-1-8,-2 0-3,5 3-1,3 6-2,-2 5 0,2-2 0,-2 1 0,0-3 0,-4 0 0,-2-5 1,-3-1-2,-4-15 4,0 9 1,0-9-1,-9-21 1,2 4 1,2-2-1,-3-5 2,5 0 1,0-2-2,4 3 1,2 3-1,5 6 1,0-2-2,4 8 1,2 5-4,0-1-3,5 8-6,-7-3-25,2 0-3,0 2-1,-4-3 2</inkml:trace>
  <inkml:trace contextRef="#ctx0" brushRef="#br0" timeOffset="32144.8386">3179 17210 38,'0'0'32,"20"15"1,-20-15 0,14-6-20,2 4-3,-5-7-4,5 3 1,-3-3-2,3 0 0,-4-4-1,0 6 1,-1-2-2,-1-2-1,-3 0 1,0 0-2,-2 2 0,-5 9 0,3-15 0,-3 5 0,-3 1-1,3 9 1,-15-13-1,5 7 0,-4-2 0,-1 1 0,-4 7 0,1 3 0,-4 5 0,1 3 1,2 6-1,0 7 0,4 5 1,4 3-1,4-1 1,6 4-1,5-7 1,5 1-1,4 0 2,4-5-1,3-9 2,2 0 1,-1-7-1,1-3 0,-1-1-2,-1-2 1,1-8-3,-3-1-2,5 5-9,-4-11-33,-3 1 4,-1-7-2,0 3 3</inkml:trace>
  <inkml:trace contextRef="#ctx0" brushRef="#br0" timeOffset="32993.8871">3939 17107 38,'0'0'34,"-18"-2"1,9 1-1,-3 3-16,-8-5-6,6 6-5,-3 1-3,2 6 0,0 7-1,2 4-1,1 4 0,5 1-2,2 3 2,4 3-2,3-4 1,6 1 1,4-9 0,4-1 1,4-8-3,2-3 1,2-8-1,2-4 1,-1-5-1,-5-3-2,0-5 2,-5-7-2,-1-1 2,-5-5 1,-3 0-1,-4 1 2,-4 0-2,-1-2 1,-2 4 0,-1 6 1,-2 8-1,8 13 0,-16-6 0,16 6 0,-10 13 0,8 10 0,1 10-1,3-1 0,1 3 0,1 4 1,3-2-1,1-1 1,2 2-3,-1-12-1,5-10-3,-6-4-6,9-8-16,-2-10-13,-7-3 3,1-12-3</inkml:trace>
  <inkml:trace contextRef="#ctx0" brushRef="#br0" timeOffset="33254.9021">4127 16984 53,'-9'-8'37,"9"8"-1,-6 17 0,2-5-18,4 8-11,-3 1-4,5 7 0,0 6-2,5 5-1,-3 0 1,2-2-1,1-3-1,0-4-2,5-2 0,-5-9-5,8-6-9,-4-10-20,-1-10 0,4-5 0,-8-12 1</inkml:trace>
  <inkml:trace contextRef="#ctx0" brushRef="#br0" timeOffset="33555.9193">4301 16921 47,'-2'-12'35,"2"12"2,0-12-2,0 12-16,0 0-9,0 0-4,0 0-2,0 21-1,4 1-1,-2 3-1,1 7 0,0 5 0,1 4 1,-1 0-2,1 3 0,-1-1 1,2-4-1,1-5 0,0 0-1,1-8-2,-1-10-4,6 1-11,-1-7-21,-11-10 2,13-13-2,-7-1 1</inkml:trace>
  <inkml:trace contextRef="#ctx0" brushRef="#br0" timeOffset="34122.9517">4697 16931 33,'0'0'36,"0"0"2,-8 17-1,2 3-10,-4-4-12,10 13-6,-5 2-4,8 7-1,-1 2-1,5 5-3,1-5 1,2-1-2,4-1 1,-2-8-4,5-3-3,-8-11-13,3-7-19,1-4 1,-13-5-1,16-17 1</inkml:trace>
  <inkml:trace contextRef="#ctx0" brushRef="#br0" timeOffset="34442.97">4922 17107 30,'0'0'30,"9"3"2,-9-3 1,0 0-20,-9 9-5,9-9-1,-16 15-2,4-6-1,0 8-2,-5-2 0,0 7-1,-1-4 3,3 2-3,1-4 2,5 3 0,3-7 1,8-3 1,-2-9-2,23 13 0,-4-12-1,5 3 0,2 0 0,2 0-2,1-1-2,-3 3-4,1 1-14,-4-6-18,-10-1 1,-1-5-2,-5-5 3</inkml:trace>
  <inkml:trace contextRef="#ctx0" brushRef="#br0" timeOffset="34672.9832">5091 17126 83,'-4'11'38,"2"3"-1,-3 2-8,-2-2-21,8 9-4,-1 0-2,3 4-2,2-2 1,1 0 0,2-4-1,0-1-3,5-3-4,-9-6-28,-4-11-3,10-7-1,-8-8 3</inkml:trace>
  <inkml:trace contextRef="#ctx0" brushRef="#br0" timeOffset="34844.9929">5057 16937 63,'-4'11'34,"4"-11"-1,-7 15-1,7-15-33,3 13-19,6-4-13,-9-9-1,18 11 0</inkml:trace>
  <inkml:trace contextRef="#ctx0" brushRef="#br0" timeOffset="35272.0173">5204 17046 46,'7'24'34,"-5"-15"1,4 8 0,2 2-19,-5-1-7,5 0-5,-1 1-1,2 2-2,0-5 1,1 1-1,-2-5-1,2-5 0,-10-7 1,15-8 1,-9-3-1,1-6 2,-2-4 0,1-2 0,-1-3 1,1 5 0,-1 4-1,3 0-1,-4 5 1,-4 12-2,13-11 1,-13 11-1,12 8 0,-6 1 0,0 5-1,-1 6 0,1 3 1,0-3-2,-2 6 0,-1-3-2,3 0-1,-5-4-3,8 1-6,-6-9-29,-3-11 3,10 5-1,-6-18 1</inkml:trace>
  <inkml:trace contextRef="#ctx0" brushRef="#br0" timeOffset="35940.0557">5770 16816 70,'0'0'36,"1"9"0,-1-9-11,2 30-10,-4-10-8,6 10-3,2 1-1,4 8-1,-1-4-1,4 0-1,-2 0 0,1-5 0,1-1-1,-4-5-2,-2-8 1,-7-16-1,5 13 1,-5-13 0,0 0 1,-11-17 0,0 2 0,-4-6 2,-1 0-1,-3 3 1,-2 2 0,0 3 0,-2 3 0,2 4-1,2 6 1,0 10 1,2 2 0,3 6 1,2 1-1,4 2 0,4 2 0,6 0 1,1-2-1,8-1 0,1-5-1,5 1 0,1-7 0,3 1-1,-1-7 1,2-1-1,2-3-2,-1-2-1,1-1-2,-6-6-8,6-4-27,-4-1 2,-5-2-1,0 1 2</inkml:trace>
  <inkml:trace contextRef="#ctx0" brushRef="#br0" timeOffset="36400.082">6146 17002 43,'0'0'36,"-21"3"0,8 3 0,-1-1-12,-7-5-13,8 4-6,0-5-3,2 4 0,11-3-2,-11 10 1,11-10-1,3 9 0,-3-9 0,14 16 0,-2-2 1,-1-1-1,0 0 0,2 1-1,0-1 1,1-1-2,0-1 0,-1-3 0,2 2-2,-15-10-3,22 15 2,-22-15-3,7 13 3,-7-13-2,-8 12 3,-5-2 1,-1 0 2,-2 2 3,-4-3 1,3 4-1,-3-5 1,6 1-3,3-1-12,11-8-19,0 0-1,0 0-1,1-25 0</inkml:trace>
  <inkml:trace contextRef="#ctx0" brushRef="#br0" timeOffset="37169.125">6662 17009 45,'0'0'33,"-11"16"2,-3-4-8,0-4-10,7 7-4,-7-3-6,7 3-3,-1-1 0,6 3-2,2 1-1,2-3-1,6 1 0,1-4 0,7 1 0,1-6-1,5-4 1,4-3 0,-1-5 0,4-1 2,-3-5-2,3-1 1,-5-4-1,-1 1 1,-7-2-1,-3-1-1,-6-3 1,-5 0 0,-6 1 0,-6 0 0,-7 1 0,-1-2 1,-4 2-1,-2 4 1,-1 2-1,0 5 1,2 4 0,3 3-1,2 4 0,3 7 1,4 4-1,3-2-1,5 4-1,3-5-1,10 4-5,-10-15-10,20 10-18,2-6 0,-1-9 0,9 4 1</inkml:trace>
  <inkml:trace contextRef="#ctx0" brushRef="#br0" timeOffset="37556.1481">7085 16793 49,'0'0'36,"-6"-19"-2,0 8-6,6 11-11,-17-14-4,17 14-6,-21 0-1,10 8-1,-5-1-2,1 6 0,-2 4-1,2 1 0,-1 3-1,3 3 0,4 1 0,2-1-1,5 1 1,4 0-1,5 0 0,4 0 0,1 2 0,3-3 0,1 0-1,-1-1 0,2 2-3,-6-5-4,4 4-9,-8-4-23,-3-11 3,0 3-2,-4-12 3</inkml:trace>
  <inkml:trace contextRef="#ctx0" brushRef="#br0" timeOffset="37770.1602">6914 17059 63,'0'0'36,"10"-9"1,-10 9-11,20-6-9,-8-1-6,6 4-6,1-3-3,0-2-9,8-1-30,-1 4 0,-6-5-1,2 2 1</inkml:trace>
  <inkml:trace contextRef="#ctx0" brushRef="#br0" timeOffset="38841.2206">7582 16995 30,'0'0'33,"-1"-13"0,1 13-6,0 0-4,0 0-6,-9 1-3,12 10-5,-4 3-4,5 7-1,-1 3-2,4 1-1,-1 2 0,4 3-1,-3-4 0,1-4-2,0-3 0,-2-8-3,1 2-4,-7-13-14,0 0-13,-1-9 0,-6-6-1,1 3 2</inkml:trace>
  <inkml:trace contextRef="#ctx0" brushRef="#br0" timeOffset="39054.2328">7616 16747 29,'0'0'32,"-12"-2"0,12 2 0,-18 13-12,9-9-12,9-4-4,-5 19-5,5-8-4,6 2-16,7 4-10,-5-8-2,5 8 1</inkml:trace>
  <inkml:trace contextRef="#ctx0" brushRef="#br0" timeOffset="39468.2575">7774 16959 32,'-4'14'29,"9"7"2,-9-5 0,2-2-17,4 9-6,0-5-3,4-2-1,3 0-1,3 0 1,-2-5-1,5-3-2,-5-5 1,4-6-2,-3-3 0,1-2 1,-1-5 1,-2-6-1,1-3 0,0-1 1,-2-1 0,1 1 0,-3 4 1,1 3-1,-4 4 0,-3 12 0,0 0-1,7 11 1,-7 7-2,2 4 1,-1 5-1,2 4 0,1 4-1,1-5-3,5 1 0,-2-3-5,10-7-11,0-7-16,-5-11 0,3-6 1,-6-15 1</inkml:trace>
  <inkml:trace contextRef="#ctx0" brushRef="#br0" timeOffset="39737.2728">8185 16674 60,'0'0'35,"0"0"-1,-10 14-1,8 5-20,-5 2-8,4 8-2,2 5-1,4 7 0,1 1 0,3 6-1,3-2-2,2-2-1,2 0-4,0-8-5,5 1-9,-2-7-17,-6-11 1,3 3 1,-14-22 1</inkml:trace>
  <inkml:trace contextRef="#ctx0" brushRef="#br0" timeOffset="39949.2849">8046 16918 64,'10'0'35,"6"5"0,0-3 1,2-2-27,11 8-5,2 0-3,3-1-2,4 6-6,-5-3-26,-1-7-2,0 4-1,-9-10 2</inkml:trace>
  <inkml:trace contextRef="#ctx0" brushRef="#br0" timeOffset="40356.3082">8498 17045 8,'9'-3'26,"15"7"2,-11-11 3,7 0-14,3 0-3,-2-5-2,4 3-1,-5-7-1,2 6-2,-6-5-1,-1 1-2,-6-3-1,-3 6-1,-8-6-1,-2 4 0,-9 1 0,-1-1-1,-5 4 0,-1 7 0,-2 2-1,-1 5 0,0 8 0,4 7 1,-1 5-1,5 5 1,1 1 1,6 0 0,2-1-1,6 1 2,4-6-1,5-4 0,6-4-2,2-7-1,6-1-3,-2-6-8,6-4-26,0-2 1,-4-7-2,3 2 1</inkml:trace>
  <inkml:trace contextRef="#ctx0" brushRef="#br0" timeOffset="40958.3427">9039 16972 51,'-9'2'36,"0"5"-1,-8-8 1,-3-1-17,7 9-9,-6-5-3,6 4-3,-1-2-1,3 8 0,2-1-1,4 4 0,3 1-2,4 0 1,4 0-2,2 1 1,6 0-1,2-3 0,5-4 0,-1-4 0,3-3 0,-1-3-1,2-8 1,-6-2-1,2-7 1,-5-2 0,-2-1 0,-5-2 1,-3-4 1,-4-1 0,-7 0 1,2 4 0,-7 2 0,0 7 1,-1-1-1,1 10-1,-1 6 1,7 11-1,1 6 0,3 4-1,2 4-1,2 8 1,3 6 0,0 1-1,5 3 0,-5 1-2,2-1 3,-5-1-1,-2 1 1,-3-10 0,-4-3 0,-2-8 0,-7-6 1,1-7 0,-4-8-1,2-4-1,-1-7-1,2-3-2,3-1-2,-1-7-8,8-1-22,3-1-3,-1-6 0,7 4 4</inkml:trace>
  <inkml:trace contextRef="#ctx0" brushRef="#br0" timeOffset="41413.3687">9213 17080 53,'25'-4'33,"-14"-1"1,4-2-10,2 0-9,-3-6-3,3 5-4,-3-7-1,2 2-1,-5-6-1,3 3-1,-5-6-1,2 4 0,-5-1-1,0 0-1,-4-1 1,-2 6-1,-4 1 0,4 13-1,-23-12 0,6 13 0,-5 3 0,-5 7 0,0 9-1,-1 2 1,1 6 0,6 3 0,4-1 0,7 1 1,8-1-1,8-2 0,7-5 0,8-2 0,6-3-1,1-7-1,3 4 0,-1-8-3,-1 1-1,-9-11-9,3-2-21,-6 0-2,-8-9 0,0 1 1</inkml:trace>
  <inkml:trace contextRef="#ctx0" brushRef="#br0" timeOffset="41777.3895">9522 16896 57,'0'0'38,"0"0"-1,8 15 1,-7 1-17,-4-1-12,6 6-6,-1 3-2,4 3 0,2 1-1,0 1-1,1 1 0,3-6-2,-2-1 1,-2-1-1,2-11 1,-10-11 1,10 6 0,-10-6 0,4-19 1,-5 4 3,0-8-2,1-2 3,-2 4-2,4 0 0,0-3 1,3 2-1,0 4-1,4 4 0,0 5-1,0-1-2,3 7-2,-12 3-9,19-7-26,-7 9 1,-12-2 0,17 5 0</inkml:trace>
  <inkml:trace contextRef="#ctx0" brushRef="#br0" timeOffset="42215.4146">9921 16893 50,'-8'10'37,"-6"-2"-1,1 1 1,-2 0-13,-3-8-14,3 7-5,1-4-1,1 5-2,3-2 0,10-7 0,-11 13-1,10-3 0,3 1 0,3 2-1,3-3 1,3 0-1,2-1-1,2 2 0,1 3 0,0-4 0,1-1-1,-4 0-1,1 3 1,-6-1-1,-3 0 1,-5-11 0,-3 17 1,-7-7 0,-5 4 1,-1-7-1,-6-3 1,-1 1 1,1 5 0,2-2-3,3-2 2,6-8-5,11 2-9,0 0-23,0 0 2,13-6-3,-1-6 3</inkml:trace>
  <inkml:trace contextRef="#ctx0" brushRef="#br0" timeOffset="42451.4281">10104 17173 62,'0'11'35,"3"5"2,-3-1-9,0-15-12,3 19-8,-3-19-6,0 0-14,0 0-23,0 0 0,-3-13-2,1 0 1</inkml:trace>
  <inkml:trace contextRef="#ctx0" brushRef="#br0" timeOffset="44928.5698">1197 17939 38,'0'0'31,"0"0"5,0 0 0,-48 8-17,48-8-3,0 0-5,0 0-4,-51-5-1,51 5-3,0 0 0,-50 15-3,50-15 3,0 0-4,-48 54 2,48-54-2,-23 66-1,23-66 5,-11 76-3,10-32 2,1-44-4,8 69 1,-8-69 0,26 58 1,-26-58 3,0 0-4,82 45-1,-82-45 1,83 5 4,-83-5-3,92-26 0,-92 26 1,89-38-3,-89 38 2,65-62 3,-65 62-1,37-70-2,-37 70 1,10-69 3,-10 69-3,-17-74 2,17 74-1,-55-35-2,55 35-1,-80-30 2,36 28 2,-1 7-3,3 15 0,42-20-2,-63 45 4,63-45-6,-22 59 3,22-59-8,0 0-11,53 68-20,-53-68 0,78 12 1,-78-12-1</inkml:trace>
  <inkml:trace contextRef="#ctx0" brushRef="#br0" timeOffset="45437.5989">1767 18030 59,'0'0'34,"0"0"-3,0 0-2,0 0-18,0 0-2,0 0-3,0 0-4,17 64-2,-17-64 0,13 58 1,-13-58 0,0 0 0,22 75 0,-22-75-1,8 50-1,-8-50 2,0 0-1,0 0 1,0 0-1,0 0 0,0 0-2,0 0 2,31-69 2,-31 69-2,22-73 1,-22 73-1,29-65 1,-29 65 0,0 0 2,0 0-2,52-33-3,-52 33 1,0 0 0,21 53-1,-21-53 1,11 64 1,-11-64-1,9 64 1,-9-64 0,11 54-3,-11-54-3,0 0-17,0 0-14,0 0 2,0 0 2,0 0-3</inkml:trace>
  <inkml:trace contextRef="#ctx0" brushRef="#br0" timeOffset="45776.6183">2174 17669 82,'-16'18'37,"13"-8"-1,-5 13 2,8-23-32,0 0-1,-6 86-1,6-86-4,11 85 2,-4-35-1,3 8 1,-10-58-4,22 93 2,-22-93-2,29 75 0,-29-75-1,30 51-4,-30-51-9,0 0-23,0 0 3,0 0 0,60 24-2</inkml:trace>
  <inkml:trace contextRef="#ctx0" brushRef="#br0" timeOffset="46258.6458">2440 17926 71,'0'0'37,"0"0"-4,0 0 4,-8 54-21,8-54-10,0 0-2,0 0-2,22 66-1,-22-66 0,0 0 1,40 56-2,-40-56-1,0 0 2,52 30-3,-52-30 2,0 0 0,54-31 2,-54 31 0,0 0-3,57-71 8,-57 71-2,32-54-1,-20 30-2,-1 1 1,-11 23-2,0 0 1,0 0 0,0 0-3,0 0-1,-9 65 2,9-65 2,-21 106-7,10-53 7,-2 5-5,2 7 3,-1-6 1,3-1-1,9-58-1,-11 82-3,11-82-1,0 0-35,0 0 2,0 0-4,0 0 1</inkml:trace>
  <inkml:trace contextRef="#ctx0" brushRef="#br0" timeOffset="51149.9255">3267 17938 20,'0'0'32,"0"0"-4,0 0 8,0 0-16,0 0-5,0 0-1,0 0-3,0 0-5,0 0-2,-28 61 1,28-61-5,-4 58 2,4-58 2,-2 90-4,2-90 2,0 81-2,0-81 0,-2 60-1,2-60-1,0 0-3,0 0 0,0 0 0,0 0-1,0 0-6,0 0 0,0 0-7,0 0-8,0 0-5,0 0 1,-31-70-1</inkml:trace>
  <inkml:trace contextRef="#ctx0" brushRef="#br0" timeOffset="51545.9483">3210 18040 34,'26'-60'27,"-26"60"5,5-39-2,-1 22-8,-2-2-6,8-2-3,-5-3-6,7 0-2,-1 3 1,5 0-3,2-1-4,2 7 2,2 5 0,1-1 0,-3 14 0,1 3 0,-2 5-1,-19-11 1,0 0 3,37 73-3,-37-73 2,4 55-2,-4-55-1,-11 55 1,11-55 0,0 0 0,-53 62-2,53-62-2,0 0 0,-74 51 4,74-51 1,-51 10-3,51-10 1,0 0-1,0 0-2,-52-9 1,52 9-6,0 0-9,0 0-13,50-28-7,-50 28 2,60-20 0</inkml:trace>
  <inkml:trace contextRef="#ctx0" brushRef="#br0" timeOffset="51986.9735">3803 17750 41,'-21'9'32,"6"-1"3,-9 3-1,-3-4-16,27-7-7,0 0-1,-67 57-3,67-57 1,-29 59-6,29-59 2,-2 54-3,2-54 2,28 56-6,-28-56 1,57 31-4,-57-31 5,76-1 4,-76 1-3,79-21 2,-79 21 0,69-44 3,-69 44-6,52-47 7,-40 20-9,-4 10 1,-8 0 0,0 17 0,-21-20 2,1 8-2,-6 3 2,-2 4-3,-2 6 3,30-1 0,-55 7 3,55-7-2,-41 11-4,41-11-2,0 0-5,0 0-18,2 52-7,-2-52 3,43-2-8</inkml:trace>
  <inkml:trace contextRef="#ctx0" brushRef="#br0" timeOffset="52406.9975">4251 17765 68,'-9'3'35,"-11"2"-2,2-9-5,-1 5-17,-8 4-3,7-7-3,-2 13-1,22-11-2,-29 30 0,29-30 0,0 0-1,-8 51-1,8-51 0,0 0 2,0 0 2,63 52-4,-63-52 4,53 19-1,-53-19-3,0 0-1,70 35 1,-70-35-4,0 0 1,38 50 3,-38-50-3,0 0-2,-16 59 6,16-59-3,0 0 2,-54 44 1,54-44-1,0 0-1,-60 28 0,60-28-1,0 0-7,0 0-14,0 0-13,0 0 2,0 0-2</inkml:trace>
  <inkml:trace contextRef="#ctx0" brushRef="#br0" timeOffset="52689.0136">4451 17820 55,'0'0'34,"-9"-5"0,9 5 0,3 9-21,-3-9-5,0 0 0,2 51-4,-2-51-1,11 62 1,-11-62-5,13 65 4,-13-65-3,15 63-1,-15-63-11,0 0-15,0 0-13,0 0 1,0 0 1</inkml:trace>
  <inkml:trace contextRef="#ctx0" brushRef="#br0" timeOffset="52869.0229">4434 17588 60,'0'0'31,"-10"19"-1,11-1-3,-4-4-34,6-2-16,6 6-7,-4-4-2,13-3 2</inkml:trace>
  <inkml:trace contextRef="#ctx0" brushRef="#br0" timeOffset="53544.0625">4673 17564 41,'0'0'35,"0"0"0,0 0 1,-10 7-15,10-7-8,-5 10-7,4 2-2,4 7-1,0 7-1,3 3 0,2 2-1,-8-31-1,17 67-1,-17-67 0,21 81-2,-21-81-6,20 81 0,-20-81-8,14 64 1,-14-64-6,4 50-5,-4-50-3,0 0 3,0 0 4,0 0 12,0 0 12,0 0 7,-61-72 5,48 48 13,-3-4 1,16 28 0,0 0 2,-30-47-9,30 47-7,-3-23-3,3 23-3,18-10-6,-2 10 1,4-9 0,3-2 1,-1 7-5,4-8 3,-3 6-4,-1-5 4,-5 2 1,-1 4-1,-6 4 0,-10 1 0,13 3 1,-13-3-1,0 0 0,9 13 1,-9-13-1,3 16-1,-3-16 1,0 0 1,0 0-1,14 61-1,-14-61 2,7 50-2,-7-50 2,4 55-3,-4-55 2,3 56-3,-3-56-2,0 0-17,0 0-18,0 0 1,0 0 0,0 0 2</inkml:trace>
  <inkml:trace contextRef="#ctx0" brushRef="#br0" timeOffset="53736.0735">4902 17567 53,'-10'15'34,"10"-15"0,-8 16-1,7-6-17,1-10-13,5 15-11,5-4-18,4-5-7,-4-3-1,6 7 1</inkml:trace>
  <inkml:trace contextRef="#ctx0" brushRef="#br0" timeOffset="54138.0965">5056 17691 64,'-2'14'36,"4"4"-1,-1-6 1,-1-12-22,0 0-6,11 66-6,-11-66-1,23 50 3,-23-50-1,30 54-1,-30-54-2,0 0 1,44 64 0,-44-64 1,0 0-2,0 0-2,0 0 2,0 0 0,0 0 1,46-25 4,-43-1-7,-2-3 3,1-2 2,-1-1-1,3-2-2,-2 8 3,3-1-2,-2 5-3,2 8 3,1-3-3,-6 17-4,17-11-17,-6 12-16,-11-1 1,13 14-2,-6-3 2</inkml:trace>
  <inkml:trace contextRef="#ctx0" brushRef="#br0" timeOffset="54687.1278">5408 17835 63,'0'0'35,"14"11"-1,-14-11 2,0 0-23,17 0-2,-17 0-6,19-2-4,-10 2 3,3-5-1,-3 6 1,1-7-1,1-5 0,-11 11-3,14-20 3,-8 3-1,-3 5 0,1 0-2,-2-2 1,-2 0 0,0 1-1,-1-1 0,-2 3 0,3 11 0,-13-17 1,13 17 0,-21-14-3,7 7 2,-4 4-1,-2 4 1,-1 6 0,0 2 0,2 0-1,0 6 0,5 11 1,14-26 1,-18 63-1,18-63 1,6 59-1,-6-59 1,26 54 1,-26-54 2,0 0-1,71 42 0,-71-42 0,54 19-1,-54-19 3,52 7-2,-52-7-1,0 0-2,60 3 4,-60-3-4,0 0 0,0 0-14,0 0-28,55-25-2,-50 13 2,-1-12-3</inkml:trace>
  <inkml:trace contextRef="#ctx0" brushRef="#br0" timeOffset="55462.1723">6137 17704 44,'-10'16'31,"-11"-4"2,21-12-5,0 0-13,-54 59-1,54-59-3,-27 57-1,27-57-4,-7 63-1,7-63-1,18 52 2,-18-52-3,0 0-3,76 49 0,-76-49 3,77-14 1,-77 14-3,83-32 3,-42-2-4,-4 6 0,-6-5 1,-6-9 0,-9 8-4,-5-1 1,-11 6 3,-8 0-2,-10 23 0,-7-7 4,-7 7-3,-3 12 0,-3-1 0,0 6 0,5 6 0,3-2-1,10 0-2,4 3-1,16-18-2,-2 41 1,2-41-17,39 33-17,-39-33 1,52 24 0,-22-26 4</inkml:trace>
  <inkml:trace contextRef="#ctx0" brushRef="#br0" timeOffset="55963.2009">6568 17636 88,'0'0'36,"0"0"-2,0 0-4,-2 13-22,2 2-4,4 5-2,-4-20-1,14 62 3,-14-62 0,21 71 0,-21-71 0,27 64-1,-27-64 1,0 0-4,0 0 5,55 43-5,-44-51 1,1-9-3,-3-5 0,1-4 2,-1-1-1,1-4 4,-3 4-4,1 9 1,-1-5-1,0 8 3,-3 4 0,-4 11-1,10-4 0,-10 4-1,10 19 0,-10-19 0,12 17 0,-12-17-1,0 0 4,14 67-5,-14-67 0,4 54 0,-4-54-2,-1 51 1,1-51-3,0 0-9,0 0-27,0 0 5,0 0-1,0 0 0</inkml:trace>
  <inkml:trace contextRef="#ctx0" brushRef="#br0" timeOffset="56471.23">6984 17828 43,'0'0'35,"0"0"1,0 0-1,51 45-10,-36-46-9,-15 1-4,26-18-3,-14 8-7,4 1 1,-3-6 1,0 0 0,-2 2-6,0-7 3,-3-1 1,1 4-1,-4 0 1,0-5 0,-3 2-1,-1 2 0,-3-2 0,-2 4 1,-6 3-1,0-4-1,-4 4 0,-3 7 0,-2 3 0,-1-1 0,-2 5-1,0 3 0,3 11 1,0 16-1,2-1 1,2-2 2,4 5-3,11-33 2,-8 78 4,8-78-1,11 70-4,-11-70-1,32 50 3,-32-50-3,0 0 3,75 48-4,-75-48-1,57 16-3,-57-16 3,54-8-6,-54 8-17,56-16-14,-56 16-1,0 0 2,0 0-3</inkml:trace>
  <inkml:trace contextRef="#ctx0" brushRef="#br0" timeOffset="57032.262">7536 17636 24,'0'0'32,"0"0"2,0-9-4,0 9-6,-2-9-4,-7 4-3,9 5-4,-15-8-4,15 8-2,-23 4-1,12 2-2,-5-1-1,4 5-1,-3 1 0,4 0 0,1 4-2,5-5 0,1 2 1,4 3-1,3 5 0,2-10 0,5 0 0,1 6 0,3-6-1,2 1 1,1 1 0,1-4 0,1-4-1,-2 1 1,1-5-1,-3 4-1,-1 3 0,-14-7-1,20 15 4,-20-15-6,0 0 3,0 0-3,-5 57 1,5-57 2,0 0-2,0 0 0,-55 60-1,55-60 2,0 0 4,0 0 0,-60 32-1,60-32-1,0 0 1,0 0-12,0 0-23,0 0 7,0 0-6,0 0 1</inkml:trace>
  <inkml:trace contextRef="#ctx0" brushRef="#br0" timeOffset="57854.3091">7912 17506 83,'3'-15'39,"-3"15"-2,-2-14-5,2 14-20,0 0-4,-13 7-3,8 5-3,1 6 0,1 5-1,2 3 0,1 9-1,2 7 1,2-10-2,1 9 2,-5-41-2,13 68 4,-7-49-4,0 1 1,-6-20-1,10 1 0,-10-1 0,6-10 0,-6-13 0,-4-2-2,1 1 3,0-10 0,-2 4 0,0-1 0,1-13 1,0 17 0,1-2 1,0 8-1,-1 1 1,2 8-1,0-5 0,2 17 0,-5-14 0,5 14 0,0 0 0,0 0-1,-8 19 1,7-10-1,2 11-3,-1-6-2,6 11-12,-1 0-23,-3 0 0,3-9 1,-3 5-1</inkml:trace>
  <inkml:trace contextRef="#ctx0" brushRef="#br0" timeOffset="58456.3435">7922 17985 13,'0'0'29,"0"0"1,0 0 1,50 39-12,-50-39-3,0 0-3,0 0-2,0 0 2,0 0-6,0 0 0,0 0-3,0 0 1,0 0 0,0 0-2,0 0 1,0 0-3,0 0 1,0 0 0,0 0 0,0 0-4,0 0 4,0 0-1,0 0 0,0 0 3,0 0-4,0 0-2,0 0 5,0 0 3,0 0-7,0 0 6,0 0-5,0 0-2,0 0 2,0 0 2,0 0-2,0 0-2,0 0 2,0 0-4,0 0-3,0 0-29,0 0-5,0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7T21:52:03.646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2332 4789 7,'0'0'22,"9"-3"2,-9 3-8,0 0-3,0 0-1,0 0-3,2 15 0,-2-15-1,2 19-1,-2-5 0,2 4 0,-3-1-1,3 4-1,-3-4-1,2 4-1,-2-3 0,1-2-1,-1-3-1,2 0-1,-1-3-1,0-10-1,1 14-3,-1-14-5,0 0-11,0 0-11,0 0-1,-4-12 1</inkml:trace>
  <inkml:trace contextRef="#ctx0" brushRef="#br0" timeOffset="234.0134">2314 4688 14,'0'0'31,"0"0"0,0 0 2,0 0-13,0 0-5,0 0-6,0 0-4,0 0-5,0 0-4,0 0-5,12 15-9,-5-6-11,-7-9-4,13 9 2,-13-9 0</inkml:trace>
  <inkml:trace contextRef="#ctx0" brushRef="#br0" timeOffset="760.0435">2455 4769 12,'0'0'26,"0"0"-2,2 13 1,-2-13-12,4 13-3,-2-2-4,2 1-2,-1 5 0,2 1-1,-3 3 1,3-2-1,-2 2 0,-3 1-1,2-1 0,-1-2-1,0-1 0,0-4-1,1-2 0,-1-2 0,-1-10 0,0 0 0,0 0 0,0 0 0,11-11 1,-6-3 0,4-2-1,-3-4 2,4 2-1,-2-3 1,5 3 0,-5 2 1,4 3-2,-6 3 2,-6 10-1,11-7-1,-11 7 1,0 0-2,12 11 1,-7 0-1,-1 0 1,0 0-1,0 3 0,0 0 0,-1-1 0,1 1 0,-1-3-1,2 1-2,-5-12-2,7 16-4,-7-16-11,0 0-13,0 0 0,0 0 1</inkml:trace>
  <inkml:trace contextRef="#ctx0" brushRef="#br0" timeOffset="1049.06">2764 4861 13,'0'0'29,"0"0"0,10-2 2,-10 2-14,0 9-5,0-9-5,2 19-3,1-7-1,-2 0-2,1 4 0,-1 1 0,1 0 0,-1-2 0,1 0-1,1-3-2,-3-2-3,3 1-6,-3-11-9,0 0-11,0 0 0,1-9 1</inkml:trace>
  <inkml:trace contextRef="#ctx0" brushRef="#br0" timeOffset="1241.071">2782 4717 31,'0'0'29,"0"0"2,-10-1-3,10 1-17,0 0-7,0 0-10,0 14-11,0-14-14,8 13 2,-8-13-1</inkml:trace>
  <inkml:trace contextRef="#ctx0" brushRef="#br0" timeOffset="1570.0898">2966 4665 31,'0'0'30,"0"0"2,3-11-2,-3 11-15,1 13-5,-2-1-5,4 5-3,-2 2-2,3 6 0,-1 2 1,0 3-1,0 2 1,1-3-1,0-2 0,0-1 0,1-1-2,-1-7-3,0-1-3,-2-5-5,-2-12-6,5 10-3,-5-10-5,0 0 1,-7-9 2</inkml:trace>
  <inkml:trace contextRef="#ctx0" brushRef="#br0" timeOffset="1978.113">2948 4927 26,'0'0'24,"-16"-14"-1,16 14-1,-6-9-3,6 9-2,6-12-5,-6 12-2,18-14-3,-8 6-2,7 5 0,-2-3-1,5 2-1,-3 0-1,2 4-1,-3-1 0,1 2-1,-2 0 1,0-1-1,-2 0 1,-1 2-1,0-4 0,-12 2 0,17-2 0,-17 2 0,10-2 0,-10 2 0,0 0 1,0 0-1,0 0 1,0 0 0,7 13 0,-7-13-1,1 18 1,1-6 0,-1 1-1,1 3 1,-1 1-1,4 0 0,-3-2 1,2-1-2,-2-4-1,-2-10-2,6 15-8,-6-15-20,0 0-4,0 0 0,2-24 0</inkml:trace>
  <inkml:trace contextRef="#ctx0" brushRef="#br0" timeOffset="2199.1257">3148 4723 44,'-9'-3'35,"9"3"1,0 0-1,0 0-19,0 0-3,0 0-8,0 0-4,0 0-5,9 9-9,-9-9-10,0 0-12,23 16-1,-13-10 1,6 5 0</inkml:trace>
  <inkml:trace contextRef="#ctx0" brushRef="#br0" timeOffset="2920.167">3567 4781 18,'-10'-11'28,"10"11"1,-10 1-6,1-2-4,-1 2-4,-5-1-3,4 4-2,-7-1-2,5 3-2,-6-3 0,6 5-2,-3-2 0,3 2-1,0-2-1,3 2 0,1-1-1,2 3 0,1 0 0,2 1 0,2 2-1,3 1 1,1-1-1,3 1 1,2 2-1,4-6 0,2 1 0,2-1 0,1-5 1,3-3-1,2-2 0,-1-4 0,2-4 0,-2-3 0,-3-2 1,0-4-1,-3 0 0,-4 0-1,-3 1 2,-5-1-1,-3 2 0,-3 4 0,-4 1 0,-1 4 0,0 4 1,-2 0-1,2 4 0,9-2-1,-12 15 1,9-5 0,2 4 0,3 0 1,2 1-2,2 4 2,1-4-1,1 0 0,2-1 0,0 0-1,2-4-1,-1-4-3,4 0-4,-5-9-13,0 0-14,5 0 0,-4-10-1,3 1 2</inkml:trace>
  <inkml:trace contextRef="#ctx0" brushRef="#br0" timeOffset="3233.1845">3721 4582 48,'0'0'33,"-3"-13"2,3 13-7,0 0-12,6 12-4,0 2-7,-1 2-1,2 5-2,1 5 1,-1 3-2,0 2 0,-1 1 0,1-1-1,-1-1 1,0 0-1,0-4 0,2-3-1,2-4 0,0-3-1,-2-6-3,4 1-4,-12-11-11,13 3-15,-3 2-1,-10-5 1,12 0 2</inkml:trace>
  <inkml:trace contextRef="#ctx0" brushRef="#br0" timeOffset="4282.2449">2470 5323 15,'13'0'27,"-12"-10"-3,8 8-2,-9 2-3,0 0-4,0 0-1,4-12-5,-4 12-1,0 0-2,0 0-2,-14-5 0,14 5-1,-16-6 0,16 6-2,-17 1 0,7 0 0,0 0-1,-2 0 1,1 1-1,1 5 0,-2 1 0,1-1 1,2 0-1,0 2-1,9-9 1,-10 15 0,10-15 0,-2 13 0,2-13-1,8 10 1,-8-10 0,17 6 0,-6-1 0,3-2 0,0-1 0,3 2 0,1 0 0,-1 0 0,1 2 0,-1 2-1,-3-1 1,-1 1-1,-5 3 1,-5-1 0,-7 0 1,-1 2-1,-6 2 1,-3-3 0,-3 2-1,-3-3 1,1-2-1,3 1 1,0-2-1,3-3 0,2-2-1,2 0 0,9-2-2,0 0 0,0 0-6,0 0-3,0 0-11,15-9-10,-6-1-1,6 4 2</inkml:trace>
  <inkml:trace contextRef="#ctx0" brushRef="#br0" timeOffset="4690.2683">2754 5192 28,'6'-18'31,"-6"18"0,-4-12 0,4 12-19,0 0-4,-13 5-1,11 4-3,-2 3-1,3 5-2,-1 5 0,2 3 1,0 3-1,1 4 0,0 2 1,0 0-2,0-1 1,1 0-1,1-5 0,0-3 1,1-2-2,2-5 1,0-4 0,2-2 0,0-3 0,-8-9 0,20 6 0,-10-8-2,2 0-2,-1-5-6,4-3-14,1 2-7,-9-6-2,9 3 1</inkml:trace>
  <inkml:trace contextRef="#ctx0" brushRef="#br0" timeOffset="4927.2818">2637 5428 21,'0'0'30,"-18"-4"1,18 4 2,0 0-16,8-9-4,4 7-6,1-3-3,6 0-3,1 2-3,6-1-5,6 2-9,-1 5-13,-1-6-4,7 4 2,-9-5-1</inkml:trace>
  <inkml:trace contextRef="#ctx0" brushRef="#br0" timeOffset="5520.3157">3134 5380 33,'0'0'30,"-10"-3"1,10 3-9,-13 1-5,1-2-4,2 6-5,-3-4-2,1 3-1,0 0-2,1 3 0,-2 0-1,3 2-1,1 0 0,0 2-1,3 1 1,3 1-1,1 1 1,3-2-1,2 0 0,3 1 0,3-4 0,1 0 0,2-2 0,3-5 1,-1-2-1,0-2 0,0-3 0,-1-4 1,-1-1-1,-2-4 1,1-3-1,-3 2 0,-1-1 1,-3-1-1,-1 1 0,-2 3 1,-1 3 0,0 10-1,-6-9 1,6 9-1,0 0 0,-12 7 1,10 3-1,0 1-1,2 2 1,0 2 0,4 1-1,0-2 1,3 3 0,1-4-1,2-1-1,-1-2-1,2 2-3,-11-12-6,18 2-21,-6-2-1,-12 0-1,17-15 1</inkml:trace>
  <inkml:trace contextRef="#ctx0" brushRef="#br0" timeOffset="5934.3394">3362 5195 57,'1'-11'37,"-1"11"-2,0 0 0,0 0-23,0 0-5,0 0-3,-3 18-2,3-5 0,0 5-2,0 3 1,3 4-1,-1 1 1,1 2-1,1 1 0,1-1 0,0 1 0,1 0 0,-1-3-1,0-2 1,0-1 0,2-1-1,-1-4 1,0-3 0,1-1 0,2-4 0,-9-10 0,15 12 0,-15-12-1,18 3 0,-7-2-2,-11-1-5,20-10-16,-7 6-11,-6-8-1,5 2 1,-7-5 0</inkml:trace>
  <inkml:trace contextRef="#ctx0" brushRef="#br0" timeOffset="6190.3541">3239 5430 46,'0'0'33,"-14"-1"1,14 1 0,0 0-22,6-13-1,3 9-5,0-3-2,7 4-1,-2-2-1,4 3-2,4 1-4,-4-3-3,9 7-15,0 0-12,-6-4-2,6 5 1,-6-6 0</inkml:trace>
  <inkml:trace contextRef="#ctx0" brushRef="#br0" timeOffset="6882.3936">3638 5423 51,'0'0'34,"0"0"-1,0 0 0,0 0-24,13 3-1,-13-3-3,18-2-2,-8 1-1,3 2-1,-1-3 1,1 1-1,-2 0 0,1-1 0,-1-4 0,0 2-1,-11 4 1,16-14 0,-16 14-1,12-16 1,-8 6-1,-1 1 1,-3 9-1,1-21 0,-3 9 0,-2 2 0,-3 0 0,-1 1 1,-3 1-2,-1 1 1,-3 6 1,1 1-1,-2 7 0,1 1 0,0 2 1,2 6-2,2-1 2,0 3 0,3-4 0,2 6 0,3-5 0,3 3 0,2-2 1,2-1 0,1-3-1,5 4 1,0-5 0,3 1 0,-1-2 0,4-2 0,0-4-1,1 2 0,0-1 1,3-4-1,-1-1 0,1-2-1,-1-2-1,-1-3-3,1 4-6,-4-3-29,-2-9-1,0 4 2,-5-4-2</inkml:trace>
  <inkml:trace contextRef="#ctx0" brushRef="#br0" timeOffset="12428.7109">3205 3692 14,'3'-11'19,"-3"11"0,0 0-1,-1-10 0,1 10-3,0 0-2,-12-5-1,12 5-4,-14 0 0,5-2-2,9 2 0,-18-2-1,18 2-1,-20-1 1,9 2-2,-2-1 0,2 0-1,-3 0-1,2 3 1,-3 0-1,3 1 1,-3 1-1,3 3 0,0-1 0,0 2 0,0 0 0,1 1 0,2-1-1,-1 2 0,0 0 1,2 0-1,0-1 0,1 2 1,-2 0-1,2 1 0,1-1 0,0-1 1,0 2-2,0-1 2,1 1-1,1-1 0,0-1 1,2 2-1,-1-3 0,1 2 1,0 3 0,2-2-1,0 1 1,2 1-1,0 0 1,1-1 0,1 2 0,3-2-1,0 0 2,2-1-2,-1-1 1,2-1 0,0 0 0,0 1 0,1-3-1,1 1 1,0-2 0,1 1-1,-1-3 1,1 1-1,2-3 1,0 0 0,0 0-1,-1-3 1,1-1-1,-1 0 1,0-1-1,-2-2 1,-1 2-1,2 0 0,-2-1 0,1-1 0,-2-1 0,1 0 0,0-1 0,0 0-1,0-2 1,-1 0 1,0-1-1,0 2 0,0-3 0,0 2 0,-10 7 0,18-13 1,-18 13-1,16-15 0,-16 15 0,15-14 0,-15 14 0,13-15 0,-8 6 0,-5 9 1,11-14-1,-7 4 0,-1 0-1,0 0 2,-1 0-2,0 0 2,0 0-2,-1-1 1,1 1 0,-1 1 0,-1 9 0,1-15 0,-1 15 0,0-16 0,0 16 0,-4-15 1,4 15-1,-6-15 0,6 15 0,-9-17 0,9 17 1,-12-14-1,12 14 0,-12-14 0,12 14 0,-14-14 0,14 14 0,-11-12 0,11 12-1,-12-12 1,12 12 0,-11-13 0,11 13 0,-10-13 0,10 13 0,-9-13 0,9 13 0,-9-14 0,9 14 1,-8-11-1,8 11 0,-7-10 0,7 10 0,-8-10 0,8 10 0,-10-8 0,10 8 0,0 0 0,-13-12 0,13 12 0,-13-6 0,13 6 1,-12-4-1,12 4 1,-11-4-1,11 4 0,-12-5 1,12 5-1,-10-1 0,10 1 0,-12 1-1,12-1 0,-15 5 0,6-3-1,0 5 0,-3-1-2,2 2-2,-5-2-2,7 10-9,-5-6-22,-3-2 2,3 4-2,-5-7 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7T21:52:27.130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6453 3764 16,'0'0'27,"0"0"1,-12-3-7,12 3-4,0 0-4,-11-13-3,11 13-1,-10-11-2,10 11 0,-12-7-2,12 7 0,-17-7 0,17 7-2,-20-4-1,8 3 1,-2 0-1,0 1-1,-1 1 0,-1 1 0,0 0 0,-2 2-1,0 2 1,-2 1-1,-1 2 0,3 2 0,-2 0 0,2 2 0,-2-1 0,2 2 0,1 1 0,1 1 0,1-1 0,0 0 0,1-1 0,1 2 0,3-1 0,1 1 0,0 1 1,4 2-2,0-2 2,2 2-1,2-1 0,1 1 0,1 0 1,2 0-1,0-1 0,2-3 0,2 1 0,1 0 0,0 2 0,1-3 0,1 2 0,1-1 0,2-2 0,0 3 1,-1-2-1,2-2 0,0 0 0,2 1 0,0-2 1,2-2-1,-1 1 0,1-1 1,1-2-1,0 2 0,0-1 1,-2-4-1,1 0 0,-1 0 0,-1-3 1,1-1-1,-2-2 0,0-4 0,0-2 1,1 2-1,0-3 0,-1-2 1,1 0-1,0 0 0,-2 1 0,0 1 0,-1 0 1,-2-3-1,1 0 0,-2 1 0,-1-2 1,1-2-1,-2 0 0,0 1 0,-1-2 0,1 3 0,-2-2 0,-1 2 0,-1 0 1,-1 0-2,-1 0 2,0-2-1,-1 2 0,0-1 0,-1 0 0,-1 0 0,0-1 0,0 0 0,0-1 0,-1 1 0,-1 1-1,0-1 2,-1 1-2,1-1 2,-1 1-2,0 1 1,-2 2 0,0 1 0,1-1 1,0 0-1,-1 1 0,6 9 0,-12-18 0,5 9 0,7 9 0,-13-18 0,13 18 0,-15-16 0,6 8 0,9 8 0,-18-16 0,9 8 0,0 1 0,9 7 0,-18-16 0,18 16 0,-15-16 0,15 16 0,-17-15 0,17 15 0,-16-16 0,5 9 0,2 3-1,-3-1-2,0 5-2,-5-4-8,2-1-24,-1 8 1,-9-3 0,3 4 0</inkml:trace>
  <inkml:trace contextRef="#ctx0" brushRef="#br0" timeOffset="1903.1089">3473 3895 15,'0'0'18,"-11"-5"0,11 5-3,0 0 0,0 0-2,3-10-2,-3 10-2,9-10-2,-9 10 0,16-16-1,-5 6-1,5-2 0,1-3-1,4 1-1,0-2 0,5-1-1,-2-1 0,4-1 0,-3 1 0,1 3-1,-1-2 1,0 3-1,0-1 1,1 1 0,0 1 0,0 2-1,-1-1 1,3 0-1,0 0 0,3 0 0,-1 1 0,1 1 0,2 0 0,1 0 0,1 0-1,0 2 1,0 0 0,-1-1 0,0 2 0,-2 1-1,-3 0 1,-1 0 0,-1 2 0,-1 1-1,1 1 1,-2 1-1,0 1 1,-1 1 0,-1 1-1,1 1 1,-1-1-1,-1 2 1,0-2 0,0 2-1,0-2 1,1 2 0,-1 0-1,2-1 1,1 1 0,1 0-1,0 0 0,0 0 1,0 2-1,0-1 1,0 0-1,0 0 0,-3 3 1,1-1-1,-2 0 1,0-1 0,1 0 0,1 1-1,-1 0 1,1-1-1,-3 0 1,1 2-1,-1-1 1,-2 2-1,1-1 0,-4 0 1,0-1-1,0 1 0,0 1 0,-1 0 1,1-3-1,-1 2 0,1-2 0,0 3 1,0-1-1,-1-1 1,-1-1-1,0 2 0,0-1 0,-1-1 0,0 1 0,0 0 1,-2 0-1,1 0 0,0 1 0,1-1 0,-2-1 0,1 2 0,0-1 0,0-1 0,0 0 0,0 1 0,0-2 0,0 0 0,-1 1 0,-1-1 1,1-2-2,-1 4 1,0-2 1,-10-5-1,18 9 0,-18-9 0,17 11 0,-17-11 0,15 11 0,-15-11 1,16 11-1,-16-11-1,14 13 1,-14-13 1,16 10-1,-16-10-1,13 10 1,-13-10 0,12 9 0,-12-9 1,0 0-1,12 5 0,-12-5 0,0 0 0,0 0 0,0 0 0,0 0 0,0 0-2,0 0-1,0 0-3,0 0-8,0 0-26,1-11 2,-1 11-1,-2-13 1</inkml:trace>
  <inkml:trace contextRef="#ctx0" brushRef="#br0" timeOffset="2779.159">5747 3693 26,'0'0'27,"0"0"-6,-9-6-1,9 6-3,0 0-4,0 0-1,0 0-2,-10-12 0,10 12-2,0 0 0,0 0-1,0 0-2,0 0 0,0 0-1,0 0 0,0 0-1,0 0-1,0 0-1,0 0 1,-4 14-1,4-14 0,5 15-1,-1-3 1,1-1 0,0 0 0,2 3-1,0-2 1,-1 2 0,1 0-1,0-2 0,0 3 1,-1-3-1,0 1 1,0-1-1,1 0 0,1-2 0,-2-1 0,-6-9 0,10 16 1,-10-16-1,10 13 0,-10-13 0,5 10 0,-5-10 0,0 0 0,2 12 0,-2-12 0,0 0 0,1 9 0,-1-9 1,0 0-1,0 0 0,0 0 0,-7 10 0,7-10 1,-13 6-1,13-6 0,-18 5 0,6-1 0,0 3 1,-3 1-2,2 1 2,-2-1-1,1 0 0,1 1 0,-1 1 1,1-4-1,2-2 0,2-1 0,9-3 0,-13 3 1,13-3-1,0 0 1,0 0-1,-10 1 0,10-1 0,0 0 0,0 0-1,0 0-1,0 0-2,0 0-5,11-7-24,-11 7-6,0 0-1,0 0 1</inkml:trace>
  <inkml:trace contextRef="#ctx0" brushRef="#br0" timeOffset="5940.3398">4356 2943 27,'0'0'21,"0"0"-3,0 0-2,0 0-2,4-10-4,-4 10-1,0 0-2,0 0-2,0 0-1,-13-5 0,13 5-2,-9 1 0,9-1 0,-16 4-1,7 0 0,-2 0-1,-1 2 0,-1-1 1,-1 2-1,2-1 0,-2 0 0,3 0 0,1-2 0,10-4-1,-16 8 1,16-8 0,0 0 0,0 0 0,-2 9 1,2-9-1,14 5 1,-5-2-1,2 1 1,1 0 0,1 2 0,0 0-1,-1 5 1,-2-2 0,0 3-1,-3 1 1,-1 1 0,-3 1-1,-2-1 1,-2 0-1,-1 0 1,-2-2 0,-2 0 0,-3-3-1,0 0 1,0-2-1,-3-1 1,1-3 0,-1 0 0,0-1 0,3-1 0,0-2-1,9 1 1,-12 0-1,12 0-2,0 0-1,0 0-3,0 0-9,8-9-10,-8 9-7,20-11-1,-9-1 2</inkml:trace>
  <inkml:trace contextRef="#ctx0" brushRef="#br0" timeOffset="6382.3651">4496 2818 20,'0'0'30,"6"-16"0,-6 16 2,0 0-17,0 0-3,0 0-5,5 10-3,-4 2-2,-1 2 0,0 5-1,1 2 0,-1 2-1,0 3 1,-1 2 0,0 0-1,-1 1 1,0 0-1,0-2 0,0-4 0,1 1 0,1-5-1,1-4 1,3-3 0,3-3 1,-7-9-1,19 8 1,-8-8-1,4-1 1,-3-2 0,3 0-1,-3 1-1,-3-1-1,2 1-4,-11 2-4,11-8-8,-11 8-13,0 0-2,0 0 1</inkml:trace>
  <inkml:trace contextRef="#ctx0" brushRef="#br0" timeOffset="6609.3781">4438 3061 4,'0'0'27,"-13"-4"1,13 4 0,0 0-10,11-12-3,-1 9-5,3-5-3,4 3-1,1-2-3,1 2-4,2 1-5,-2 1-11,-4-7-13,7 10-2,-11-7 2,7 9 0</inkml:trace>
  <inkml:trace contextRef="#ctx0" brushRef="#br0" timeOffset="7189.4112">4690 3042 18,'18'-1'28,"-18"1"0,22-6-4,-6 3-7,-1-1-5,2 1-3,0-3-3,-1 3-1,-1-3-1,-1 4-1,-3-6 0,-1 6 0,-10 2 0,13-10-1,-13 10 1,4-12 0,-4 12-2,-4-13 1,4 13-1,-10-15-1,10 15 1,-17-15-1,7 11 0,10 4 1,-20-8-1,11 6 0,-1 2 0,-1 3 0,1 3 0,1 2 0,-2 2-1,-1 1 1,3 3 0,-2 3 0,2 1 0,1-1 0,2 2 0,0-1 0,2 1 1,4-1-1,0-1 1,3 0-1,1-3 1,4-2 0,-1-2 0,3 0-1,2-3 1,-1 0 0,2-3 0,2-1 0,-1-2 0,2 0-1,-1-1 0,2-2-1,-2 1-1,-1-3-3,3 5-8,-6-7-10,-2 0-11,6 4-2,-6-5 2,5 5 0</inkml:trace>
  <inkml:trace contextRef="#ctx0" brushRef="#br0" timeOffset="7531.4306">5044 3029 31,'0'0'31,"0"0"2,0 0-1,0 0-15,5 12-7,-4-1-3,-2-1-3,2 7-2,0 0 1,1 4-1,0 1-2,0 1 1,0 0-1,-1 0 0,0 2-1,-1-4-1,0-2-1,-2-5 0,2-2-1,0-12-2,-3 14-1,3-14-4,0 0-3,0 0-3,-8-16-2,6 7-3,-2-6 2,3 4 0,-5-9 3</inkml:trace>
  <inkml:trace contextRef="#ctx0" brushRef="#br0" timeOffset="7992.4572">5021 3141 23,'-3'-20'19,"3"6"2,-1-5 2,1 2-3,3 1-2,-2-4-2,5 8-3,-5-5-2,7 7-2,-5-4-2,-3 14-2,13-16-1,-13 16-1,14-9-1,-14 9-1,16-4 0,-7 3-1,1 2 1,1-1-1,1 0 0,0 3 1,-1 1-1,0 0 0,0 3 0,-2 3 0,0 0 0,0 3 0,-4 0 0,0-1 0,-1 2 0,-1 0-1,-1-1 1,-2-4 0,0-9 0,-5 14 0,5-14-1,-15 15 1,3-10 0,-2 1 0,-1-1 0,0 3 0,0-1 0,1-2 1,0 0-1,5-2 0,9-3 0,-12 3 1,12-3-1,0 0-1,0 0-2,-5-10-7,9 1-27,-4 9 1,7-16-1,-1 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7T21:52:50.808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9419 3687 10,'0'0'26,"0"0"0,-16 0-7,16 0-1,-19 4-3,7-4-3,1 3-1,-6-4-3,5 5-2,-5-4-1,5 3-1,-4-1-1,4 1-1,-4-1-1,4 4 0,-2 1 0,1 0 1,0 2-1,-3 2 0,1-1-1,0 2 1,1 2-1,0-1 1,1 1-1,0 2 1,1 0-1,4 0 0,1 1 1,-1 0-1,1 2 1,2 1 0,-1 0 0,2 2 0,0-1 0,2 1 0,1 2 0,1-1 0,1 0 0,1 1-1,3-3 1,-1 1-1,1-2 1,2 1 0,0-3 0,3 0 0,1 0 0,1-4 0,2 0 0,1-1-1,1-1 1,-1-2-1,3-2 0,0-2 1,-3 1-1,2-2 0,0 1 0,0-5 0,-1 0 0,1 1 0,0-1 0,0-2 1,0 0-1,1-3 0,0-2 0,-1 2 0,3-3 0,-1-1 1,2 1-1,-1-1 0,-1-2 0,1 0 0,-1-1 1,-1-2-1,-1 1 0,-3-4 0,0 0 0,-2-3 0,-2-1 0,0 0 0,-3-2-1,-2 0 1,-2-1 0,0-2 0,-4-1-1,-1 3 1,-2 0 0,-2 3 0,-2-1 0,-3 2 0,-1-2-1,-3 3 1,1-1 1,-3-1-1,1 0 0,-1 0 0,0 0 0,1 1 0,1 2 0,0 0 0,2 4 0,0-1 0,1 3 0,0 3 0,-1 1 0,1-1 0,-2 4 0,0 2 0,-1 2 0,1 2 0,-1 2-1,2-1 0,1 3-1,-1-2-2,13-4-4,-18 10-10,18-10-17,-10 9-1,10-9 1,0 0 1</inkml:trace>
  <inkml:trace contextRef="#ctx0" brushRef="#br0" timeOffset="1812.1037">12072 3664 4,'0'0'23,"-19"-9"-5,19 9-1,-15-7-1,5 5-1,-1-2-2,-1-1-1,1 4-3,-3-3-1,2 4-1,-3-3-2,2 4 0,-1-1-1,3 2-1,-4 3 0,3 1-1,-3 1 0,5 5-1,-4 0 0,5 3 2,-3 0-3,0 5 1,2-2 0,0 4 0,3 0-1,-3 1 1,2-2 0,0 3 0,0-1-1,5 1 1,-1 0 0,2 2-1,-1 0 1,3 0-1,2-2 1,1-1-1,1 1 0,1 0 0,1-3 0,3-3 1,-1 1-1,2-1 0,1-1 0,0 2 0,1-2 1,0-2-1,-1-1 0,1 1 0,1-2 1,2-2-1,-1 1 1,2-3-1,0-1 1,2 0-1,0-2 1,1-2 0,0-2-1,-2 0 0,3-1 0,0-2 1,1-1-1,-1-2 0,-1-1 0,1 0 0,1 0 1,-3-1-1,0 0 0,-2-2 0,-1-3 0,-1 1 0,1 1 0,-3-4 1,-2 0-1,2-1 0,-3-1 0,-1-1 0,0 0 0,-2-2 0,-2-1 0,0 0 0,-2-2 0,0 0 0,-2-1 0,0-2 0,-2-1 0,-1 2 0,0-1 0,-2 0 0,0 0-1,-2 2 1,0-2 1,0 2-1,-1 2 0,-1-1 0,-1-2 0,1 2 0,-2 3 0,-1-3 0,0 2 0,-3 1 0,-1 1 1,-2 4-1,-2 2 0,0 3 0,-3 1 0,0 4 0,-1 2 1,-2 2-1,-1 3 0,1 1 0,0 2 0,0 0 0,1 2-1,1 1-1,3 4-2,-4-2-4,10 4-16,-2 2-11,0-5-1,8 1 1,-2-6 0</inkml:trace>
  <inkml:trace contextRef="#ctx0" brushRef="#br0" timeOffset="3776.216">14470 3655 27,'0'0'27,"-12"-4"-3,12 4-5,-13-5-4,2-1-4,11 6-1,-19-5-3,19 5-1,-19 1 0,19-1-1,-21 5-2,12 0 1,-1 0-2,-1 3 2,0-1-2,1 2 0,-1 1 0,1 0-1,0 2 0,-2 2 0,2-1 0,1 3 0,-1 0 0,1 2 1,-1 0-1,1 2 0,-1-1 0,3 1 0,-2 1 0,1 0 1,0 1-1,3 2 0,1-2 0,1 2-1,2-2 2,4 0-1,1 1 0,1-2-1,4-1 1,1-1 0,0-1-1,1-2 0,1 0 0,0 0 0,2-2 1,-1 0-1,0-2 0,3-1 0,2 0 0,1 1 0,2-3 0,1 0 0,-1-5 0,1 2 0,0-3 1,-2 0-1,1-1 0,-4-1 0,0-1 0,-1 0 0,-1 2 0,0-5 1,0 1-1,1-1 0,0-3 0,2-2 0,-2 1-1,1-6 2,-1 1-1,0-1 0,-2 0 0,-1-3 0,-2 1-1,-2-1 1,1 0 1,-3 0-1,0 0 0,0-1 0,0 0 0,-2 0-1,-2 2 2,0-5-1,-1 0 0,-1 1 0,-2-2-1,0 0 2,-2 1-2,0-2 2,-2 0-2,-1 4 1,1-1 0,-3 2 0,0 0 0,-1 1 0,2-1 0,-2 1 0,-1 1 0,-2-2 1,0 1-1,0 0 0,-1 1 0,-3 0 0,1 2 0,-1 0 0,1 2 0,0 2 0,1 1 0,0 0 0,-1 3 0,1-1 0,-2 2 0,2 0 0,-5 3 0,1 0-1,1 1 0,-1 0 0,1 2-2,-2-1-1,5 6-6,-7-3-16,6-2-10,1 4-2,-3-2 3,2 0-1</inkml:trace>
  <inkml:trace contextRef="#ctx0" brushRef="#br0" timeOffset="5434.3109">6796 3882 19,'0'0'19,"0"0"0,0 0-2,0 0 2,-1-11-3,1 11-1,13-16-2,-1 8-3,1-8-1,5 3-3,1-7 0,6 1-1,-1-5-2,6 1 0,1-3-1,3 1 0,1-1 0,2 1 0,1-1-1,0 6 0,2 1 0,-1 1 0,1 2 0,1 2-1,0 3 0,0 2 1,2 2-1,-1-1 0,0 2 0,1 1 0,-2 1 1,0 1-1,0 1 0,-1 0 0,-2 2 0,2 1 0,-2 0 1,0 0-1,0 1 0,3 2 1,-4-1-1,1 0 1,0-1-1,0 2 1,1-1-1,0 2 1,-3-1 0,1 1 0,-1 0 0,-2 1 0,1 2 0,-2 0-1,-3 1 1,0-1 0,-2 1-1,-2 3 1,-2-2 0,1 2-1,-4 1 1,-1-3 0,1 1-1,-1 1 1,0-1-1,1 1 1,0 0-1,3-2 0,-2 1 1,2 2-1,1-1 0,-2 0 1,-1 1-1,0-2 1,-3-1-1,-4-1 0,-2-1 0,-4-1 1,-9-7-1,12 8 1,-12-8-1,0 0-1,0 0-1,0 0-2,0 0-7,-11-6-18,11 6-10,-9-12 1,2 2-1</inkml:trace>
  <inkml:trace contextRef="#ctx0" brushRef="#br0" timeOffset="6115.3498">8748 3566 18,'0'0'30,"-10"-10"2,10 10 1,0 0-13,-3-14-3,3 14-5,0 0-2,0 0-4,0 0 0,0 0-2,0 0 0,0 0-1,0 0 0,14 9 0,-14-9-1,11 15 1,-11-15-1,18 19 0,-7-8-1,3-1 1,-1-1-1,0 1 0,2-1 0,0 1 0,-1 0 0,-1-2-1,-1 2 1,-1 1-1,-2 0 0,-1 1 0,-2 0 1,-2-3-1,-1 0 0,-3-9 1,0 17-1,0-17 1,-6 14-1,6-14 0,-12 12 0,12-12 0,-14 14 1,5-6-1,-3 0-1,2 0 1,-2 2 0,-1 0 0,-1 2 0,-1-2 0,2 1-1,0-3 2,2-1-1,2-1 0,9-6 0,-15 5 0,15-5 0,0 0 1,-11 1-1,11-1 0,0 0 0,0 0 0,0 0 0,0 0-1,0 0-1,0 0-2,0 0-4,0 0-21,0 0-10,0 0 0,0 0 0</inkml:trace>
  <inkml:trace contextRef="#ctx0" brushRef="#br0" timeOffset="7364.4213">9793 3851 29,'0'0'17,"-12"-6"2,12 6-2,0 0 1,0 0-4,0 0-2,-8-12-2,8 12-2,0 0-2,7-10-1,-7 10 0,17-10-1,-6 1-1,6 1 2,1-4-2,8 0 0,1-3 1,10-1-2,-1-4 1,9 2 0,1-3-1,6 2 1,0-2-1,1 3 0,-1-1 0,1 2-1,-3 0 1,-1 1 0,-3 1-1,-2 2 1,-4 2 0,2 2-1,-3-1 1,-2 3-1,0 2 0,-1 0 0,1 1-1,-3 0 1,-2-1 0,-1 3-1,-1-1 1,-1 3-1,-2 0 0,-1 0 1,0 2-1,2-1 1,1 1-1,0 2 0,1-2 0,-1 1 0,1 0 1,0 1-1,0-1 0,-2 3 1,1-1-1,-2 1 1,0-1-1,-2 2 1,0-1-1,0 3 1,0-2-1,-1 0 0,-3 1 1,2 3-1,-1-2 0,-1 1 1,0 0-1,-1-2 0,-2 2 0,0-1 1,-4 1-1,1-1 0,-4-1 0,0 1 1,-11-9-1,14 14 0,-14-14 1,8 10-1,-8-10 0,0 0 0,6 11 0,-6-11 0,0 0 0,0 0-1,0 0-1,0 0-3,0 0-2,0 0-12,0 0-22,-12-10 1,12 10 0,-13-16 1</inkml:trace>
  <inkml:trace contextRef="#ctx0" brushRef="#br0" timeOffset="7987.4569">11511 3444 29,'0'0'32,"0"0"2,-7-12-3,7 12-10,0 0-4,0 0-4,0 0-3,-4-9-2,4 9-3,0 0 0,0 0-2,11 10 0,-11-10-1,14 9 1,-5-2-2,4-1 1,0 2-1,1 0 1,2 2-1,-1-1 0,2 3 0,-1-2 0,-1 2 0,-2-1-1,1 0 1,-2-1-1,0 1 1,-2-1-1,-2-1 1,-8-9-1,13 17 0,-13-17 0,6 15 1,-6-15-1,0 16 0,0-16 0,-6 14 1,-1-4-1,0-1 1,-2 1-1,-2 3 0,-3-2 0,1 3 0,-2-2 0,0 0 0,0 0 0,0-1 0,2-1 0,1-1 0,1-2 0,11-7 0,-15 8 0,15-8 0,0 0-1,-11 4-1,11-4-2,0 0-5,0 0-31,0 0-1,10-15 1,-10 15-1</inkml:trace>
  <inkml:trace contextRef="#ctx0" brushRef="#br0" timeOffset="9250.5291">12421 3799 22,'0'0'27,"0"0"-3,10-3-3,-10 3-3,8-10-5,-8 10-3,13-15-1,-1 9-2,-3-6 0,6 1-2,-1-4 0,6 3 0,0-7 0,5 3-1,1-3-1,3 0 1,4 0-1,3 2-1,1-2 1,1 5-1,0-3 0,3 3 0,-3 2 0,0 0-1,-2 2 0,2 0 1,-4 0-1,2 3 0,-3 0 0,2 2 0,0-1 1,1 3-1,2-2 0,-2 4 0,0-1-1,2 2 1,-1 1 0,1 0-1,-3 1 1,-1 1-1,-1 0 0,0 0 1,-1-1-1,-1 2 1,2-1-1,-2 0 0,1-1 0,1 1 1,0-1-1,-1 0 0,0 3 0,0-1 0,-3-1 0,-1 4 1,-1-1-1,-2 0 0,-1 3 0,-1-1 0,1-1 0,-1 0 1,0 1-1,-2 0 0,1-3 1,-2 2-1,-1-1 0,-1 1 0,-6 0 1,0-2-1,-3 0 0,0 1 0,-9-6 1,11 9-1,-11-9 0,0 0 0,2 11 1,-2-11-1,0 0 0,0 0-1,0 0-2,-12 3-3,12-3-3,0 0-14,-15-11-18,15 11 1,-13-17 0,7 7 1</inkml:trace>
  <inkml:trace contextRef="#ctx0" brushRef="#br0" timeOffset="9865.5643">14029 3338 59,'0'0'34,"0"0"0,0 0-10,0 0-10,-12 0-3,12 0-4,-2 10-1,2-10-1,7 11 0,0-2 0,-7-9-1,18 16 0,-7-9 0,6 3-1,-3 0-1,2 1 0,0-1-1,3 1 0,-1 0 1,0 1-2,-4 1 1,-1-2 0,-1 0-1,0 1 1,-2 0-1,-2 1 1,-1-3-1,-1 1 0,-1 0 1,-1-1-1,-2-1 1,-2 1-1,0-10 0,-7 13 1,7-13-1,-18 11 1,6-4 0,-3 0-1,0 0 0,-5 3 0,-2 1 0,0 1 0,-2 3-1,0 1 1,-1-1 0,0-1 0,4-1 0,1-3 0,6-3 0,-1-1 0,4-1 0,11-5 0,-12 0-2,12 0-1,0 0-4,-2-13-19,2 13-15,9-12 0,-4 0 0,2 2 1</inkml:trace>
  <inkml:trace contextRef="#ctx0" brushRef="#br0" timeOffset="12792.7317">14970 3809 8,'0'0'20,"0"0"-4,0 0-2,0 0-1,4-12 1,-4 12-2,9-14-2,1 8 0,3-6 0,3 2-2,3-4-1,6 2-2,0-2 0,6 0-1,1-1-1,4 2 0,1-1-1,5 3 0,3 0 0,2 2 1,2-2-1,2 3 0,-2 1 0,3 1 0,-2 2 0,0-1 0,-5 1 0,0 3-1,-3 0 1,0 2 0,-1 0-1,-1 1 0,-1 0 1,-1 3-2,-1-2 2,-2 2-1,-1 0 0,0 0-1,-5 0 1,1 4 0,-3 0 0,-1-1 0,-1 0 0,0 2 0,-3-2-1,2 2 1,-1 2-1,0-2 1,-3 1-1,0 1 1,0-1-1,-2 0 0,-1 0 1,-4-1-1,-1-1 1,-2 1-1,-10-10 1,15 14-1,-15-14 1,9 10-1,-9-10 1,0 0-2,0 0 1,0 0-2,0 0-1,0 0-3,0 0-5,-14-8-13,7-2-13,7 10-1,-13-23 0,6 11 2</inkml:trace>
  <inkml:trace contextRef="#ctx0" brushRef="#br0" timeOffset="13320.7619">16428 3486 21,'0'0'31,"0"0"3,4-12-2,-4 12-10,0 0-7,0 0-4,9 2-2,-9-2-3,9 11-2,-9-11 0,14 20 0,-6-9-1,4 4 0,-1-1-1,3 3 0,0-2-1,0 3 0,2-3 0,-1 3 0,-1-2-1,-1 2 1,-1-3 0,-2 1-1,-1-2 1,-2 2-1,-4-2 1,-1-1-1,-2 0 1,-2 0-1,-3 0 0,-4 0 0,-1 2 0,-2-3 1,-2 2-1,0-1 0,-1 2 0,1-3 0,0-2 0,4 0 0,0-4 0,10-6 0,-12 9 0,12-9-1,0 0-1,0 0-3,0 0-4,0 0-12,16-6-17,-6 8 0,-1-2-1,4 3 2</inkml:trace>
  <inkml:trace contextRef="#ctx0" brushRef="#br0" timeOffset="14081.8055">16881 4096 42,'0'0'32,"0"0"-3,0 0-4,0 0-4,0 0-4,0 0-3,0 0-4,0 0-3,0 9-2,0-9-1,0 0-2,0 0-1,6 12 0,-6-12-1,0 0-1,5 11-3,-5-11-2,0 0-8,0 0-17,0 0-7,4 10 0,-4-10 1</inkml:trace>
  <inkml:trace contextRef="#ctx0" brushRef="#br0" timeOffset="14511.8301">17115 4128 20,'0'0'29,"0"0"-4,0 0 0,0 0-3,0 0-2,0 0-4,0 0-1,0 0-4,10 6-3,-10-6-2,0 0-2,0 0 0,0 14-2,0-14-1,1 9 0,-1-9-2,1 10 0,-1-10-1,0 0-2,7 12-3,-7-12-8,0 0-24,9-4 2,-9 4-1,9-2 2</inkml:trace>
  <inkml:trace contextRef="#ctx0" brushRef="#br0" timeOffset="14971.8564">17384 4149 26,'0'0'33,"0"0"4,0 0-6,0 0-6,0 0-4,0 0-6,0 0-4,0 0-4,0 0-1,0 0-2,9 2-1,-9-2-1,0 0 0,0 0-2,10 13 0,-10-13-1,0 0-3,10 12-8,-10-12-28,0 0 1,12-1 0,-12 1-2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1-08T01:01:57.198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1979 7101 10,'0'0'24,"0"0"-1,0 0-6,0 0 0,10 5-3,-10-5-3,11 9-1,-11-9-1,18 15-1,-7-6-2,2 2-2,2 1 0,0 3-1,1-1-1,-1 1 0,0 1-1,0 2 0,0-4 1,-2-2-2,1 0 2,-2-3-1,-3-2 0,1-1-1,0-6 2,-10 0 0,14-16-1,-4 6 0,-4-9 1,3-1 0,-1-8 0,5-4 0,-1-5-1,3-1 0,1-3 1,3-1 0,-1-3-1,3 0 0,-1 0 1,0 5-2,-1 2 1,-1 2-1,-1 4 0,-1 6 0,-3 2-1,-2 6 1,-1 4-1,-2 1 1,-3 4-1,-5 9 1,6-9 0,-6 9-1,0 0-1,-1-9-2,1 9-7,0 0-22,-3 9-3,3-9-1,0 0 1</inkml:trace>
  <inkml:trace contextRef="#ctx0" brushRef="#br0" timeOffset="1414.0809">2044 11027 21,'0'0'17,"0"0"-1,3 10-2,-3-10 0,0 0-1,13 11-1,-13-11-2,14 11 0,-2-2-2,-1-2-1,3 7 0,2-4-1,1 6-2,0-2 0,2 6-2,-3 1 1,3 1-1,-3-1-1,1 0 0,-3-1-1,-1-1 0,-2-4 1,0-2-1,-2-7 0,-9-6 1,14 7 0,-14-7 0,12-9 0,-5-3 0,-3-4 1,1-4-1,0-7 1,3-2 0,-1-6 0,2 0 0,0-4 0,2 2-1,1-4 1,3 3-1,-2 1 0,0 3 0,1 3-1,-1 2 1,1 3-2,-3 5 1,0 5-1,-2 1 1,-3 5 0,-6 10-2,11-12 0,-11 12-3,0 0-14,14-3-17,-14 3-1,0 0-1,-3-21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2:25.2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9 0 16,'0'0'23,"0"0"-4,0 0-3,0 0 0,0 0-5,0 0-1,0 0-2,0 0 0,0 0-1,0 0-1,0 0-1,-1 18 0,1-18-2,-3 20 0,3-20 0,-3 28-1,1-13-1,2 2 0,-1 2 0,2 0 0,1 3-1,-2 1 1,1 3-1,1-1 1,-2 1-1,1 4 1,1-1-1,-4 2 2,2-2-1,0 0-1,0-6 0,2 5 1,-2-5-1,1-5 1,1-2-1,1-1 0,-3-15 0,3 22 1,-3-22-1,0 0 0,0 0 1,6 15-2,-6-15 1,0 0-2,0 0-2,0 0-3,0 0-4,0 0-19,2-23-2,-2 23-2,-2-40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2:25.9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33 53 9,'3'13'21,"-3"-13"-5,0 0-2,0 0-1,13 5-3,-13-5 1,13-15-3,-13 15-2,12-17 0,-12 17-1,8-23-2,-8 23 1,-3-15-1,3 15-1,0 0 0,-20-5 1,20 5-2,-23 6-1,23-6 0,-23 12-2,23-12-3,-16 20-7,16-20-13,0 0-5,0 0 2,9 19-1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10-31T18:12:27.0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336 66 15,'0'0'17,"0"0"1,14-5-2,-14 5 1,0 0-1,0 0-1,-5-14-3,5 14-1,0 0-1,0 0-1,-23-18-2,23 18 0,-17-9-2,17 9-1,-20-10 0,20 10 0,-23-7-1,23 7-1,-26-3 1,12 4-1,-3 1 0,2 2-1,-3-1 1,2 4-1,1 2 0,0 2 0,1-2-1,0 3 1,0-1-1,4 3 0,-1 1 0,0-1 1,2 1-2,1 0 2,-1 1-1,3 5 0,0 1 1,3-1-1,-2 2 1,2 2-1,1-1 1,1 2-1,1 3 1,0-4-1,3 0 0,0 4 0,0 1-1,2 0 2,-2-1-2,3 4 1,0-2 0,0 1 1,-1 0-1,1-1 0,-1 0-1,-1 3 1,1-1 0,-2-4 1,-2 1-2,2 2 1,-1-3 0,1-1 0,-1-2 0,1-6 1,0-2-2,0 3 1,-2-4 0,-1-17 1,5 23-2,-5-23 1,5 20 0,-5-20 0,3 16 0,-3-16 0,0 0-1,0 0-1,0 0-2,0 0-3,0 0-11,0 0-21,7-17 3,-4 3-3,-7-8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76101C-D557-4437-9B0C-D724BA3FF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3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5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ADB58-7711-A048-B86E-6CC26236AFC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9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59D13-2138-448A-8375-48BF5A5A0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07ED-67B2-4346-AA03-AB1B12CC1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BF365-B055-4911-8388-524B161FD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1143000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4655172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39F37-B38C-4B45-8190-F702639AD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BB97C-414F-4ABD-A911-F57762907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924B7-028F-4C8A-B291-5A95FFD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B9809-E9C4-4E86-B86B-8CEF7A9DE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9B4E-7A54-4FE1-B1FE-99D3D4ACC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5010-6691-4A1D-90E6-E0769E1A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3C80D-68D2-4345-949F-24FC763E5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96BC-87F3-4F79-919D-82A70A25A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688A63-B9C4-46E3-826F-D313A5FD9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000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7" Type="http://schemas.openxmlformats.org/officeDocument/2006/relationships/image" Target="../media/image146.emf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7.xml"/><Relationship Id="rId5" Type="http://schemas.openxmlformats.org/officeDocument/2006/relationships/image" Target="../media/image145.emf"/><Relationship Id="rId4" Type="http://schemas.openxmlformats.org/officeDocument/2006/relationships/customXml" Target="../ink/ink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0.xml"/><Relationship Id="rId5" Type="http://schemas.openxmlformats.org/officeDocument/2006/relationships/image" Target="../media/image740.emf"/><Relationship Id="rId4" Type="http://schemas.openxmlformats.org/officeDocument/2006/relationships/customXml" Target="../ink/ink49.xml"/><Relationship Id="rId9" Type="http://schemas.openxmlformats.org/officeDocument/2006/relationships/image" Target="../media/image1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7" Type="http://schemas.openxmlformats.org/officeDocument/2006/relationships/image" Target="../media/image153.emf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3.xml"/><Relationship Id="rId5" Type="http://schemas.openxmlformats.org/officeDocument/2006/relationships/image" Target="../media/image151.emf"/><Relationship Id="rId4" Type="http://schemas.openxmlformats.org/officeDocument/2006/relationships/customXml" Target="../ink/ink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customXml" Target="../ink/ink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emf"/><Relationship Id="rId4" Type="http://schemas.openxmlformats.org/officeDocument/2006/relationships/customXml" Target="../ink/ink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emf"/><Relationship Id="rId12" Type="http://schemas.openxmlformats.org/officeDocument/2006/relationships/image" Target="../media/image37.emf"/><Relationship Id="rId2" Type="http://schemas.openxmlformats.org/officeDocument/2006/relationships/customXml" Target="../ink/ink5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emf"/><Relationship Id="rId10" Type="http://schemas.openxmlformats.org/officeDocument/2006/relationships/image" Target="../media/image35.emf"/><Relationship Id="rId9" Type="http://schemas.openxmlformats.org/officeDocument/2006/relationships/image" Target="../media/image220.emf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0.emf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25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.emf"/><Relationship Id="rId17" Type="http://schemas.openxmlformats.org/officeDocument/2006/relationships/image" Target="../media/image41.emf"/><Relationship Id="rId2" Type="http://schemas.openxmlformats.org/officeDocument/2006/relationships/customXml" Target="../ink/ink58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61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emf"/><Relationship Id="rId18" Type="http://schemas.openxmlformats.org/officeDocument/2006/relationships/customXml" Target="../ink/ink10.xml"/><Relationship Id="rId26" Type="http://schemas.openxmlformats.org/officeDocument/2006/relationships/image" Target="../media/image116.emf"/><Relationship Id="rId39" Type="http://schemas.openxmlformats.org/officeDocument/2006/relationships/image" Target="../media/image127.emf"/><Relationship Id="rId21" Type="http://schemas.openxmlformats.org/officeDocument/2006/relationships/image" Target="../media/image89.emf"/><Relationship Id="rId34" Type="http://schemas.openxmlformats.org/officeDocument/2006/relationships/customXml" Target="../ink/ink21.xml"/><Relationship Id="rId47" Type="http://schemas.openxmlformats.org/officeDocument/2006/relationships/image" Target="../media/image128.emf"/><Relationship Id="rId7" Type="http://schemas.openxmlformats.org/officeDocument/2006/relationships/image" Target="../media/image96.emf"/><Relationship Id="rId2" Type="http://schemas.openxmlformats.org/officeDocument/2006/relationships/customXml" Target="../ink/ink2.xml"/><Relationship Id="rId16" Type="http://schemas.openxmlformats.org/officeDocument/2006/relationships/customXml" Target="../ink/ink9.xml"/><Relationship Id="rId29" Type="http://schemas.openxmlformats.org/officeDocument/2006/relationships/customXml" Target="../ink/ink1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.xml"/><Relationship Id="rId11" Type="http://schemas.openxmlformats.org/officeDocument/2006/relationships/image" Target="../media/image98.emf"/><Relationship Id="rId24" Type="http://schemas.openxmlformats.org/officeDocument/2006/relationships/customXml" Target="../ink/ink13.xml"/><Relationship Id="rId32" Type="http://schemas.openxmlformats.org/officeDocument/2006/relationships/customXml" Target="../ink/ink19.xml"/><Relationship Id="rId37" Type="http://schemas.openxmlformats.org/officeDocument/2006/relationships/image" Target="../media/image126.emf"/><Relationship Id="rId40" Type="http://schemas.openxmlformats.org/officeDocument/2006/relationships/customXml" Target="../ink/ink24.xml"/><Relationship Id="rId45" Type="http://schemas.openxmlformats.org/officeDocument/2006/relationships/image" Target="../media/image570.emf"/><Relationship Id="rId5" Type="http://schemas.openxmlformats.org/officeDocument/2006/relationships/image" Target="../media/image109.emf"/><Relationship Id="rId15" Type="http://schemas.openxmlformats.org/officeDocument/2006/relationships/image" Target="../media/image112.emf"/><Relationship Id="rId23" Type="http://schemas.openxmlformats.org/officeDocument/2006/relationships/image" Target="../media/image115.emf"/><Relationship Id="rId28" Type="http://schemas.openxmlformats.org/officeDocument/2006/relationships/image" Target="../media/image117.emf"/><Relationship Id="rId36" Type="http://schemas.openxmlformats.org/officeDocument/2006/relationships/customXml" Target="../ink/ink22.xml"/><Relationship Id="rId49" Type="http://schemas.openxmlformats.org/officeDocument/2006/relationships/image" Target="../media/image129.emf"/><Relationship Id="rId10" Type="http://schemas.openxmlformats.org/officeDocument/2006/relationships/customXml" Target="../ink/ink6.xml"/><Relationship Id="rId19" Type="http://schemas.openxmlformats.org/officeDocument/2006/relationships/image" Target="../media/image114.emf"/><Relationship Id="rId31" Type="http://schemas.openxmlformats.org/officeDocument/2006/relationships/customXml" Target="../ink/ink18.xml"/><Relationship Id="rId44" Type="http://schemas.openxmlformats.org/officeDocument/2006/relationships/customXml" Target="../ink/ink25.xml"/><Relationship Id="rId4" Type="http://schemas.openxmlformats.org/officeDocument/2006/relationships/customXml" Target="../ink/ink3.xml"/><Relationship Id="rId9" Type="http://schemas.openxmlformats.org/officeDocument/2006/relationships/image" Target="../media/image97.emf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customXml" Target="../ink/ink15.xml"/><Relationship Id="rId30" Type="http://schemas.openxmlformats.org/officeDocument/2006/relationships/customXml" Target="../ink/ink17.xml"/><Relationship Id="rId35" Type="http://schemas.openxmlformats.org/officeDocument/2006/relationships/image" Target="../media/image125.emf"/><Relationship Id="rId43" Type="http://schemas.openxmlformats.org/officeDocument/2006/relationships/image" Target="../media/image560.emf"/><Relationship Id="rId48" Type="http://schemas.openxmlformats.org/officeDocument/2006/relationships/customXml" Target="../ink/ink27.xml"/><Relationship Id="rId8" Type="http://schemas.openxmlformats.org/officeDocument/2006/relationships/customXml" Target="../ink/ink5.xml"/><Relationship Id="rId3" Type="http://schemas.openxmlformats.org/officeDocument/2006/relationships/image" Target="../media/image108.emf"/><Relationship Id="rId12" Type="http://schemas.openxmlformats.org/officeDocument/2006/relationships/customXml" Target="../ink/ink7.xml"/><Relationship Id="rId17" Type="http://schemas.openxmlformats.org/officeDocument/2006/relationships/image" Target="../media/image113.emf"/><Relationship Id="rId25" Type="http://schemas.openxmlformats.org/officeDocument/2006/relationships/customXml" Target="../ink/ink14.xml"/><Relationship Id="rId33" Type="http://schemas.openxmlformats.org/officeDocument/2006/relationships/customXml" Target="../ink/ink20.xml"/><Relationship Id="rId38" Type="http://schemas.openxmlformats.org/officeDocument/2006/relationships/customXml" Target="../ink/ink23.xml"/><Relationship Id="rId46" Type="http://schemas.openxmlformats.org/officeDocument/2006/relationships/customXml" Target="../ink/ink26.xml"/><Relationship Id="rId20" Type="http://schemas.openxmlformats.org/officeDocument/2006/relationships/customXml" Target="../ink/ink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530.emf"/><Relationship Id="rId2" Type="http://schemas.openxmlformats.org/officeDocument/2006/relationships/customXml" Target="../ink/ink60.xml"/><Relationship Id="rId1" Type="http://schemas.openxmlformats.org/officeDocument/2006/relationships/slideLayout" Target="../slideLayouts/slideLayout2.xml"/><Relationship Id="rId23" Type="http://schemas.openxmlformats.org/officeDocument/2006/relationships/image" Target="../media/image47.emf"/><Relationship Id="rId22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25" Type="http://schemas.openxmlformats.org/officeDocument/2006/relationships/image" Target="../media/image46.emf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45.emf"/><Relationship Id="rId23" Type="http://schemas.openxmlformats.org/officeDocument/2006/relationships/image" Target="../media/image54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emf"/><Relationship Id="rId4" Type="http://schemas.openxmlformats.org/officeDocument/2006/relationships/customXml" Target="../ink/ink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2.emf"/><Relationship Id="rId2" Type="http://schemas.openxmlformats.org/officeDocument/2006/relationships/customXml" Target="../ink/ink6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4.xml"/><Relationship Id="rId5" Type="http://schemas.openxmlformats.org/officeDocument/2006/relationships/image" Target="../media/image61.emf"/><Relationship Id="rId4" Type="http://schemas.openxmlformats.org/officeDocument/2006/relationships/customXml" Target="../ink/ink6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133.emf"/><Relationship Id="rId7" Type="http://schemas.openxmlformats.org/officeDocument/2006/relationships/image" Target="../media/image135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2.xml"/><Relationship Id="rId5" Type="http://schemas.openxmlformats.org/officeDocument/2006/relationships/image" Target="../media/image134.emf"/><Relationship Id="rId4" Type="http://schemas.openxmlformats.org/officeDocument/2006/relationships/customXml" Target="../ink/ink31.xml"/><Relationship Id="rId9" Type="http://schemas.openxmlformats.org/officeDocument/2006/relationships/image" Target="../media/image13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1.emf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13" Type="http://schemas.openxmlformats.org/officeDocument/2006/relationships/image" Target="../media/image139.emf"/><Relationship Id="rId3" Type="http://schemas.openxmlformats.org/officeDocument/2006/relationships/image" Target="../media/image133.emf"/><Relationship Id="rId7" Type="http://schemas.openxmlformats.org/officeDocument/2006/relationships/image" Target="../media/image136.emf"/><Relationship Id="rId12" Type="http://schemas.openxmlformats.org/officeDocument/2006/relationships/customXml" Target="../ink/ink39.xml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6.xml"/><Relationship Id="rId11" Type="http://schemas.openxmlformats.org/officeDocument/2006/relationships/image" Target="../media/image138.emf"/><Relationship Id="rId5" Type="http://schemas.openxmlformats.org/officeDocument/2006/relationships/image" Target="../media/image134.emf"/><Relationship Id="rId10" Type="http://schemas.openxmlformats.org/officeDocument/2006/relationships/customXml" Target="../ink/ink38.xml"/><Relationship Id="rId4" Type="http://schemas.openxmlformats.org/officeDocument/2006/relationships/customXml" Target="../ink/ink35.xml"/><Relationship Id="rId9" Type="http://schemas.openxmlformats.org/officeDocument/2006/relationships/image" Target="../media/image137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3" Type="http://schemas.openxmlformats.org/officeDocument/2006/relationships/image" Target="../media/image133.emf"/><Relationship Id="rId7" Type="http://schemas.openxmlformats.org/officeDocument/2006/relationships/image" Target="../media/image136.emf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2.xml"/><Relationship Id="rId11" Type="http://schemas.openxmlformats.org/officeDocument/2006/relationships/image" Target="../media/image138.emf"/><Relationship Id="rId5" Type="http://schemas.openxmlformats.org/officeDocument/2006/relationships/image" Target="../media/image134.emf"/><Relationship Id="rId10" Type="http://schemas.openxmlformats.org/officeDocument/2006/relationships/customXml" Target="../ink/ink44.xml"/><Relationship Id="rId4" Type="http://schemas.openxmlformats.org/officeDocument/2006/relationships/customXml" Target="../ink/ink41.xml"/><Relationship Id="rId9" Type="http://schemas.openxmlformats.org/officeDocument/2006/relationships/image" Target="../media/image137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698645"/>
          </a:xfrm>
        </p:spPr>
        <p:txBody>
          <a:bodyPr/>
          <a:lstStyle/>
          <a:p>
            <a:r>
              <a:rPr lang="en-US" b="1" dirty="0" smtClean="0"/>
              <a:t>Exercise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4672" y="862642"/>
            <a:ext cx="8402128" cy="526352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Determine the output of the </a:t>
            </a:r>
            <a:r>
              <a:rPr lang="en-US" sz="2400" dirty="0">
                <a:solidFill>
                  <a:schemeClr val="tx1"/>
                </a:solidFill>
              </a:rPr>
              <a:t>following program </a:t>
            </a:r>
            <a:r>
              <a:rPr lang="en-US" sz="2400" dirty="0" smtClean="0">
                <a:solidFill>
                  <a:schemeClr val="tx1"/>
                </a:solidFill>
              </a:rPr>
              <a:t>assuming </a:t>
            </a:r>
            <a:r>
              <a:rPr lang="en-US" sz="2400" dirty="0">
                <a:solidFill>
                  <a:schemeClr val="tx1"/>
                </a:solidFill>
              </a:rPr>
              <a:t>static and dynamic scoping. Explain the difference, if there is any.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object </a:t>
            </a:r>
            <a:r>
              <a:rPr lang="en-US" sz="2800" dirty="0" err="1">
                <a:solidFill>
                  <a:schemeClr val="tx1"/>
                </a:solidFill>
              </a:rPr>
              <a:t>MyClass</a:t>
            </a:r>
            <a:r>
              <a:rPr lang="en-US" sz="2800" dirty="0">
                <a:solidFill>
                  <a:schemeClr val="tx1"/>
                </a:solidFill>
              </a:rPr>
              <a:t> {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</a:rPr>
              <a:t>val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x = 5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</a:rPr>
              <a:t>def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foo(z: </a:t>
            </a:r>
            <a:r>
              <a:rPr lang="en-US" sz="2800" dirty="0" err="1">
                <a:solidFill>
                  <a:schemeClr val="tx1"/>
                </a:solidFill>
              </a:rPr>
              <a:t>Int</a:t>
            </a:r>
            <a:r>
              <a:rPr lang="en-US" sz="2800" dirty="0">
                <a:solidFill>
                  <a:schemeClr val="tx1"/>
                </a:solidFill>
              </a:rPr>
              <a:t>): </a:t>
            </a:r>
            <a:r>
              <a:rPr lang="en-US" sz="2800" dirty="0" err="1">
                <a:solidFill>
                  <a:schemeClr val="tx1"/>
                </a:solidFill>
              </a:rPr>
              <a:t>Int</a:t>
            </a:r>
            <a:r>
              <a:rPr lang="en-US" sz="2800" dirty="0">
                <a:solidFill>
                  <a:schemeClr val="tx1"/>
                </a:solidFill>
              </a:rPr>
              <a:t> = { x + z }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</a:rPr>
              <a:t>def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bar(y: </a:t>
            </a:r>
            <a:r>
              <a:rPr lang="en-US" sz="2800" dirty="0" err="1">
                <a:solidFill>
                  <a:schemeClr val="tx1"/>
                </a:solidFill>
              </a:rPr>
              <a:t>Int</a:t>
            </a:r>
            <a:r>
              <a:rPr lang="en-US" sz="2800" dirty="0">
                <a:solidFill>
                  <a:schemeClr val="tx1"/>
                </a:solidFill>
              </a:rPr>
              <a:t>): </a:t>
            </a:r>
            <a:r>
              <a:rPr lang="en-US" sz="2800" dirty="0" err="1">
                <a:solidFill>
                  <a:schemeClr val="tx1"/>
                </a:solidFill>
              </a:rPr>
              <a:t>Int</a:t>
            </a:r>
            <a:r>
              <a:rPr lang="en-US" sz="2800" dirty="0">
                <a:solidFill>
                  <a:schemeClr val="tx1"/>
                </a:solidFill>
              </a:rPr>
              <a:t> = {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   </a:t>
            </a:r>
            <a:r>
              <a:rPr lang="en-US" sz="2800" dirty="0" err="1" smtClean="0">
                <a:solidFill>
                  <a:schemeClr val="tx1"/>
                </a:solidFill>
              </a:rPr>
              <a:t>val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x = </a:t>
            </a:r>
            <a:r>
              <a:rPr lang="en-US" sz="2800" dirty="0" smtClean="0">
                <a:solidFill>
                  <a:schemeClr val="tx1"/>
                </a:solidFill>
              </a:rPr>
              <a:t>1; </a:t>
            </a:r>
            <a:r>
              <a:rPr lang="en-US" sz="2800" dirty="0" err="1" smtClean="0">
                <a:solidFill>
                  <a:schemeClr val="tx1"/>
                </a:solidFill>
              </a:rPr>
              <a:t>val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z = 2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   foo(y</a:t>
            </a:r>
            <a:r>
              <a:rPr lang="en-US" sz="2800" dirty="0">
                <a:solidFill>
                  <a:schemeClr val="tx1"/>
                </a:solidFill>
              </a:rPr>
              <a:t>)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}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</a:rPr>
              <a:t>def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main() </a:t>
            </a:r>
            <a:r>
              <a:rPr lang="en-US" sz="2800" dirty="0" smtClean="0">
                <a:solidFill>
                  <a:schemeClr val="tx1"/>
                </a:solidFill>
              </a:rPr>
              <a:t>{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</a:rPr>
              <a:t>val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x = 7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</a:rPr>
              <a:t>println</a:t>
            </a:r>
            <a:r>
              <a:rPr lang="en-US" sz="2800" dirty="0" smtClean="0">
                <a:solidFill>
                  <a:schemeClr val="tx1"/>
                </a:solidFill>
              </a:rPr>
              <a:t>(foo(bar(3</a:t>
            </a:r>
            <a:r>
              <a:rPr lang="en-US" sz="2800" dirty="0">
                <a:solidFill>
                  <a:schemeClr val="tx1"/>
                </a:solidFill>
              </a:rPr>
              <a:t>)))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 }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}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5876" y="458313"/>
            <a:ext cx="4406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Type Rule for Method Bodies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15876" y="458312"/>
            <a:ext cx="8331831" cy="599414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182770" y="1393482"/>
              <a:ext cx="4629240" cy="509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9170" y="1042482"/>
                <a:ext cx="4638240" cy="8643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/>
          <p:cNvSpPr/>
          <p:nvPr/>
        </p:nvSpPr>
        <p:spPr>
          <a:xfrm>
            <a:off x="415876" y="2140741"/>
            <a:ext cx="4406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Type Rule for Assignments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16770" y="3138042"/>
              <a:ext cx="3970080" cy="460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6330" y="2764722"/>
                <a:ext cx="3994200" cy="8485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/>
          <p:cNvSpPr/>
          <p:nvPr/>
        </p:nvSpPr>
        <p:spPr>
          <a:xfrm>
            <a:off x="415876" y="3751476"/>
            <a:ext cx="8188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Type Rules for Block: 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{ </a:t>
            </a:r>
            <a:r>
              <a:rPr lang="en-US" dirty="0" err="1" smtClean="0">
                <a:solidFill>
                  <a:schemeClr val="accent5">
                    <a:lumMod val="2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 x</a:t>
            </a:r>
            <a:r>
              <a:rPr lang="en-US" baseline="-25000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:T</a:t>
            </a:r>
            <a:r>
              <a:rPr lang="en-US" baseline="-25000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 ... </a:t>
            </a:r>
            <a:r>
              <a:rPr lang="en-US" dirty="0" err="1" smtClean="0">
                <a:solidFill>
                  <a:schemeClr val="accent5">
                    <a:lumMod val="2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25000"/>
                  </a:schemeClr>
                </a:solidFill>
              </a:rPr>
              <a:t>x</a:t>
            </a:r>
            <a:r>
              <a:rPr lang="en-US" baseline="-25000" dirty="0" err="1" smtClean="0">
                <a:solidFill>
                  <a:schemeClr val="accent5">
                    <a:lumMod val="25000"/>
                  </a:schemeClr>
                </a:solidFill>
              </a:rPr>
              <a:t>n</a:t>
            </a:r>
            <a:r>
              <a:rPr lang="en-US" dirty="0" err="1" smtClean="0">
                <a:solidFill>
                  <a:schemeClr val="accent5">
                    <a:lumMod val="25000"/>
                  </a:schemeClr>
                </a:solidFill>
              </a:rPr>
              <a:t>:T</a:t>
            </a:r>
            <a:r>
              <a:rPr lang="en-US" baseline="-25000" dirty="0" err="1" smtClean="0">
                <a:solidFill>
                  <a:schemeClr val="accent5">
                    <a:lumMod val="2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; s</a:t>
            </a:r>
            <a:r>
              <a:rPr lang="en-US" baseline="-25000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; ... </a:t>
            </a:r>
            <a:r>
              <a:rPr lang="en-US" dirty="0" err="1" smtClean="0">
                <a:solidFill>
                  <a:schemeClr val="accent5">
                    <a:lumMod val="25000"/>
                  </a:schemeClr>
                </a:solidFill>
              </a:rPr>
              <a:t>s</a:t>
            </a:r>
            <a:r>
              <a:rPr lang="en-US" baseline="-25000" dirty="0" err="1" smtClean="0">
                <a:solidFill>
                  <a:schemeClr val="accent5">
                    <a:lumMod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; e }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1053530" y="5600084"/>
              <a:ext cx="6958080" cy="480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0650" y="4460324"/>
                <a:ext cx="6968520" cy="163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83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2336" y="155575"/>
            <a:ext cx="8229601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Blocks with Declarations in the Middle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24240" y="5744932"/>
              <a:ext cx="4725000" cy="405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040" y="5290972"/>
                <a:ext cx="4746240" cy="86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624240" y="4170701"/>
              <a:ext cx="4188600" cy="457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1000" y="2796840"/>
                <a:ext cx="4204800" cy="9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1329840" y="2301659"/>
              <a:ext cx="6149880" cy="478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320" y="1919339"/>
                <a:ext cx="6162120" cy="8748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/>
          <p:cNvSpPr/>
          <p:nvPr/>
        </p:nvSpPr>
        <p:spPr>
          <a:xfrm>
            <a:off x="3343761" y="1914276"/>
            <a:ext cx="1770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just</a:t>
            </a:r>
          </a:p>
          <a:p>
            <a:pPr algn="ctr"/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expression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80016" y="2098941"/>
            <a:ext cx="1077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empty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9624" y="3967151"/>
            <a:ext cx="2952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declaration is first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9624" y="5495739"/>
            <a:ext cx="2559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statement is first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74320" y="1502229"/>
            <a:ext cx="8697403" cy="501613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Rule for While Statement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504080" y="3309480"/>
              <a:ext cx="5938920" cy="65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9400" y="3295440"/>
                <a:ext cx="59565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033280" y="3609720"/>
              <a:ext cx="2703600" cy="407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3560" y="3605400"/>
                <a:ext cx="272520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4970520" y="3569760"/>
              <a:ext cx="744480" cy="322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0800" y="3560760"/>
                <a:ext cx="763560" cy="3438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/>
          <p:cNvSpPr/>
          <p:nvPr/>
        </p:nvSpPr>
        <p:spPr bwMode="auto">
          <a:xfrm>
            <a:off x="1097280" y="2364377"/>
            <a:ext cx="6753497" cy="202474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Rule for Method Call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89400" y="3737880"/>
              <a:ext cx="8039880" cy="1356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280" y="3730680"/>
                <a:ext cx="8059680" cy="13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986840" y="1358280"/>
              <a:ext cx="4361400" cy="1705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3880" y="1345680"/>
                <a:ext cx="4384080" cy="172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298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to Type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object 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World 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{</a:t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var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z : Boolean</a:t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var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u :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Int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def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f(y : Boolean) :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Int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{</a:t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z = 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y</a:t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  if 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(u &gt; 0) 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{</a:t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    u = u – 1</a:t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   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var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z :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Int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    z 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= f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(!y) 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+ 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3</a:t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   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z+z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} else 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{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0 }</a:t>
            </a:r>
            <a:endParaRPr lang="en-US" sz="22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  }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}</a:t>
            </a:r>
            <a:endParaRPr lang="en-US" sz="2200" dirty="0">
              <a:solidFill>
                <a:schemeClr val="tx1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1865" y="1263303"/>
            <a:ext cx="282575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mi10"/>
                <a:ea typeface="cmmi10"/>
                <a:cs typeface="cmmi10"/>
                <a:sym typeface="Symbol"/>
              </a:rPr>
              <a:t></a:t>
            </a:r>
            <a:r>
              <a:rPr lang="en-US" sz="1600" baseline="-25000" dirty="0" smtClean="0">
                <a:latin typeface="Arial"/>
                <a:ea typeface="cmmi10"/>
                <a:cs typeface="cmmi10"/>
              </a:rPr>
              <a:t>0</a:t>
            </a:r>
            <a:r>
              <a:rPr lang="en-US" sz="1600" dirty="0" smtClean="0"/>
              <a:t> = {</a:t>
            </a:r>
          </a:p>
          <a:p>
            <a:r>
              <a:rPr lang="en-US" sz="1600" dirty="0" smtClean="0"/>
              <a:t>  (z, Boolean),</a:t>
            </a:r>
          </a:p>
          <a:p>
            <a:r>
              <a:rPr lang="en-US" sz="1600" dirty="0" smtClean="0"/>
              <a:t>  (u, </a:t>
            </a:r>
            <a:r>
              <a:rPr lang="en-US" sz="1600" dirty="0" err="1"/>
              <a:t>I</a:t>
            </a:r>
            <a:r>
              <a:rPr lang="en-US" sz="1600" dirty="0" err="1" smtClean="0"/>
              <a:t>nt</a:t>
            </a:r>
            <a:r>
              <a:rPr lang="en-US" sz="1600" dirty="0" smtClean="0"/>
              <a:t>),</a:t>
            </a:r>
          </a:p>
          <a:p>
            <a:r>
              <a:rPr lang="en-US" sz="1600" dirty="0" smtClean="0"/>
              <a:t>  (f, Boolean </a:t>
            </a:r>
            <a:r>
              <a:rPr lang="en-US" sz="1600" dirty="0" smtClean="0">
                <a:latin typeface="Symbol"/>
                <a:sym typeface="Symbol"/>
              </a:rPr>
              <a:t></a:t>
            </a:r>
            <a:r>
              <a:rPr lang="en-US" sz="1600" dirty="0" smtClean="0"/>
              <a:t> </a:t>
            </a:r>
            <a:r>
              <a:rPr lang="en-US" sz="1600" dirty="0" err="1" smtClean="0"/>
              <a:t>Int</a:t>
            </a:r>
            <a:r>
              <a:rPr lang="en-US" sz="1600" dirty="0" smtClean="0"/>
              <a:t>) }</a:t>
            </a:r>
            <a:endParaRPr lang="en-US" sz="1600" dirty="0"/>
          </a:p>
        </p:txBody>
      </p: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>
            <a:off x="2756051" y="1801912"/>
            <a:ext cx="3075814" cy="75552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831770" y="2893137"/>
            <a:ext cx="282216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mmi10"/>
                <a:ea typeface="cmmi10"/>
                <a:cs typeface="cmmi10"/>
                <a:sym typeface="Symbol"/>
              </a:rPr>
              <a:t></a:t>
            </a:r>
            <a:r>
              <a:rPr lang="en-US" sz="1600" baseline="-25000" dirty="0" smtClean="0">
                <a:latin typeface="Arial"/>
                <a:ea typeface="cmmi10"/>
                <a:cs typeface="cmmi10"/>
              </a:rPr>
              <a:t>1</a:t>
            </a:r>
            <a:r>
              <a:rPr lang="en-US" sz="1600" dirty="0" smtClean="0"/>
              <a:t> = </a:t>
            </a:r>
            <a:r>
              <a:rPr lang="en-US" sz="1600" dirty="0" smtClean="0">
                <a:latin typeface="cmmi10"/>
                <a:ea typeface="cmmi10"/>
                <a:cs typeface="cmmi10"/>
                <a:sym typeface="Symbol"/>
              </a:rPr>
              <a:t></a:t>
            </a:r>
            <a:r>
              <a:rPr lang="en-US" sz="1600" baseline="-25000" dirty="0" smtClean="0">
                <a:latin typeface="Arial"/>
                <a:ea typeface="cmmi10"/>
                <a:cs typeface="cmmi10"/>
              </a:rPr>
              <a:t>0</a:t>
            </a:r>
            <a:r>
              <a:rPr lang="en-US" sz="1600" dirty="0" smtClean="0"/>
              <a:t> </a:t>
            </a:r>
            <a:r>
              <a:rPr lang="en-US" sz="1600" dirty="0" smtClean="0">
                <a:sym typeface="Symbol"/>
              </a:rPr>
              <a:t></a:t>
            </a:r>
            <a:r>
              <a:rPr lang="en-US" sz="1600" dirty="0" smtClean="0"/>
              <a:t> {(y, Boolean)}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flipH="1" flipV="1">
            <a:off x="2240442" y="3009554"/>
            <a:ext cx="3591328" cy="5286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771" y="3454648"/>
            <a:ext cx="3932565" cy="6364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74722" y="5132160"/>
            <a:ext cx="4805310" cy="1244160"/>
            <a:chOff x="3183549" y="4985280"/>
            <a:chExt cx="4805310" cy="12441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3549" y="5609400"/>
              <a:ext cx="4805310" cy="6200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991523" y="4985280"/>
              <a:ext cx="1520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Exercise: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593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of Operators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9168" y="3833568"/>
            <a:ext cx="8281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ot a problem for type checking from leaves to root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74320" y="1502229"/>
            <a:ext cx="8697403" cy="501613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69" y="2485897"/>
            <a:ext cx="3860799" cy="72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15" y="5493748"/>
            <a:ext cx="4454360" cy="747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502" y="1889427"/>
            <a:ext cx="221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 </a:t>
            </a:r>
            <a:r>
              <a:rPr lang="en-US" dirty="0">
                <a:latin typeface="cmsy10"/>
              </a:rPr>
              <a:t>x</a:t>
            </a:r>
            <a:r>
              <a:rPr lang="en-US" dirty="0" smtClean="0"/>
              <a:t> Int </a:t>
            </a:r>
            <a:r>
              <a:rPr lang="en-US" dirty="0" smtClean="0">
                <a:latin typeface="Symbol"/>
                <a:sym typeface="Symbol"/>
              </a:rPr>
              <a:t></a:t>
            </a:r>
            <a:r>
              <a:rPr lang="en-US" dirty="0" smtClean="0"/>
              <a:t> Int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8177" y="4760199"/>
            <a:ext cx="358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String </a:t>
            </a:r>
            <a:r>
              <a:rPr lang="en-US" dirty="0">
                <a:latin typeface="cmsy10"/>
              </a:rPr>
              <a:t>x</a:t>
            </a:r>
            <a:r>
              <a:rPr lang="en-US" dirty="0" smtClean="0"/>
              <a:t> String </a:t>
            </a:r>
            <a:r>
              <a:rPr lang="en-US" dirty="0" smtClean="0">
                <a:latin typeface="Symbol"/>
                <a:sym typeface="Symbol"/>
              </a:rPr>
              <a:t></a:t>
            </a:r>
            <a:r>
              <a:rPr lang="en-US" dirty="0" smtClean="0"/>
              <a:t> String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4664" y="1446019"/>
            <a:ext cx="8287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Using array as an expression, on the right-hand side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664" y="4035928"/>
            <a:ext cx="3258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Assigning to an array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4320" y="1201783"/>
            <a:ext cx="8697403" cy="531658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604" y="2337391"/>
            <a:ext cx="4711832" cy="909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8" y="4932116"/>
            <a:ext cx="6109666" cy="8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with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def</a:t>
            </a: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 next(a : Array[</a:t>
            </a: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Int</a:t>
            </a: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], k : </a:t>
            </a: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Int</a:t>
            </a: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Int</a:t>
            </a: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 = {</a:t>
            </a:r>
            <a:b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   a[k] = a[a[k]]</a:t>
            </a:r>
            <a:b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393" y="3496094"/>
            <a:ext cx="7635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ea typeface="cmmi10"/>
                <a:cs typeface="Calibri"/>
              </a:rPr>
              <a:t>Given </a:t>
            </a:r>
            <a:r>
              <a:rPr lang="en-US" sz="2000" dirty="0" smtClean="0">
                <a:latin typeface="cmmi10"/>
                <a:ea typeface="cmmi10"/>
                <a:cs typeface="cmmi10"/>
                <a:sym typeface="Symbol"/>
              </a:rPr>
              <a:t> </a:t>
            </a:r>
            <a:r>
              <a:rPr lang="en-US" sz="2000" dirty="0" smtClean="0"/>
              <a:t>= {(a, Array(Int)), (k, Int)},  check </a:t>
            </a:r>
            <a:r>
              <a:rPr lang="en-US" sz="2000" dirty="0" smtClean="0">
                <a:latin typeface="cmmi10"/>
                <a:ea typeface="cmmi10"/>
                <a:cs typeface="cmmi10"/>
                <a:sym typeface="Symbol"/>
              </a:rPr>
              <a:t> |-</a:t>
            </a:r>
            <a:r>
              <a:rPr lang="en-US" sz="2000" dirty="0" smtClean="0"/>
              <a:t> a[k] = a[a[k]]: Int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5" y="4604916"/>
            <a:ext cx="9001495" cy="12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91440" y="132710"/>
            <a:ext cx="2187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Type Rules (1)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91440" y="104503"/>
            <a:ext cx="8961120" cy="658784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6400" y="808924"/>
            <a:ext cx="117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variable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17327" y="820451"/>
            <a:ext cx="1274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constant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72659" y="2269396"/>
            <a:ext cx="2679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function application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68939" y="3176231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plus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86817" y="4377578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if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10542" y="6098670"/>
            <a:ext cx="161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assignment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93942" y="6108453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while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65" y="817785"/>
            <a:ext cx="1511722" cy="636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290" y="868331"/>
            <a:ext cx="2125221" cy="581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87" y="1957255"/>
            <a:ext cx="7583925" cy="7330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09" y="3060620"/>
            <a:ext cx="3560356" cy="7064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352" y="3125085"/>
            <a:ext cx="4187593" cy="702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34" y="4288540"/>
            <a:ext cx="5962898" cy="731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0917" y="5307066"/>
            <a:ext cx="3204354" cy="7668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02" y="5379784"/>
            <a:ext cx="4240040" cy="7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" y="132710"/>
            <a:ext cx="2187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Type Rules (2)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" y="104503"/>
            <a:ext cx="8961120" cy="658784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24609" y="4375290"/>
            <a:ext cx="1326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array use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2488" y="5564754"/>
            <a:ext cx="1610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array</a:t>
            </a:r>
            <a:b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assignment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9" y="831293"/>
            <a:ext cx="1583105" cy="627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788" y="871825"/>
            <a:ext cx="1591168" cy="590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58" y="1872373"/>
            <a:ext cx="4582875" cy="805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91" y="3128799"/>
            <a:ext cx="4707440" cy="7034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17" y="4277957"/>
            <a:ext cx="4164014" cy="7648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223" y="5601935"/>
            <a:ext cx="5559199" cy="755619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 bwMode="auto">
          <a:xfrm>
            <a:off x="5978645" y="812160"/>
            <a:ext cx="431983" cy="3084480"/>
          </a:xfrm>
          <a:prstGeom prst="rightBrace">
            <a:avLst>
              <a:gd name="adj1" fmla="val 56335"/>
              <a:gd name="adj2" fmla="val 50000"/>
            </a:avLst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42076" y="2125770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block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47960" y="1031824"/>
              <a:ext cx="6609960" cy="3403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7160" y="1017424"/>
                <a:ext cx="6634800" cy="34329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901147" y="1743702"/>
            <a:ext cx="7593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if the (free) variables of e have types given by gamma,</a:t>
            </a:r>
            <a:b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then e (correctly) type checks and has type T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7960" y="4705563"/>
            <a:ext cx="7099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If e</a:t>
            </a:r>
            <a:r>
              <a:rPr lang="en-US" baseline="-25000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 type checks in gamma and has type T</a:t>
            </a:r>
            <a:r>
              <a:rPr lang="en-US" baseline="-25000" dirty="0" smtClean="0">
                <a:solidFill>
                  <a:schemeClr val="accent5">
                    <a:lumMod val="25000"/>
                  </a:schemeClr>
                </a:solidFill>
              </a:rPr>
              <a:t>1 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 and ...</a:t>
            </a:r>
            <a:b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and e</a:t>
            </a:r>
            <a:r>
              <a:rPr lang="en-US" baseline="-25000" dirty="0" smtClean="0">
                <a:solidFill>
                  <a:schemeClr val="accent5">
                    <a:lumMod val="25000"/>
                  </a:schemeClr>
                </a:solidFill>
              </a:rPr>
              <a:t>n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type checks in gamma and has type </a:t>
            </a:r>
            <a:r>
              <a:rPr lang="en-US" dirty="0" err="1" smtClean="0">
                <a:solidFill>
                  <a:schemeClr val="accent5">
                    <a:lumMod val="25000"/>
                  </a:schemeClr>
                </a:solidFill>
              </a:rPr>
              <a:t>T</a:t>
            </a:r>
            <a:r>
              <a:rPr lang="en-US" baseline="-25000" dirty="0" err="1" smtClean="0">
                <a:solidFill>
                  <a:schemeClr val="accent5">
                    <a:lumMod val="25000"/>
                  </a:schemeClr>
                </a:solidFill>
              </a:rPr>
              <a:t>n</a:t>
            </a:r>
            <a:endParaRPr lang="en-US" baseline="-25000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then e type checks in gamma and has type T</a:t>
            </a:r>
            <a:endParaRPr lang="en-US" baseline="-25000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26851" y="778215"/>
            <a:ext cx="7694579" cy="188716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6763" y="2924785"/>
            <a:ext cx="7906846" cy="317446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8670" y="256233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type judgement relation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7049" y="6099245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type rule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89" y="4038380"/>
            <a:ext cx="8525976" cy="6790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" y="132710"/>
            <a:ext cx="2187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Type Rules (3)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1440" y="104503"/>
            <a:ext cx="8961120" cy="658784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2874" y="5123673"/>
            <a:ext cx="1241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field use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5504" y="5944829"/>
            <a:ext cx="2230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field assignment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452" y="673401"/>
            <a:ext cx="80019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mmi10"/>
                <a:ea typeface="cmmi10"/>
                <a:cs typeface="cmmi10"/>
              </a:rPr>
              <a:t>	 </a:t>
            </a:r>
            <a:r>
              <a:rPr lang="en-US" dirty="0" smtClean="0">
                <a:latin typeface="cmmi10"/>
                <a:ea typeface="cmmi10"/>
                <a:cs typeface="cmmi10"/>
                <a:sym typeface="Symbol"/>
              </a:rPr>
              <a:t></a:t>
            </a:r>
            <a:r>
              <a:rPr lang="en-US" baseline="30000" dirty="0" smtClean="0">
                <a:solidFill>
                  <a:srgbClr val="000000"/>
                </a:solidFill>
                <a:latin typeface="cmmi10"/>
                <a:ea typeface="cmmi10"/>
                <a:cs typeface="cmmi1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- top-level environment of class C</a:t>
            </a:r>
          </a:p>
          <a:p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		class C {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  		  </a:t>
            </a:r>
            <a:r>
              <a:rPr lang="en-US" sz="1800" dirty="0" err="1" smtClean="0">
                <a:solidFill>
                  <a:srgbClr val="000000"/>
                </a:solidFill>
                <a:latin typeface="Courier"/>
                <a:cs typeface="Courier"/>
              </a:rPr>
              <a:t>var</a:t>
            </a:r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 x: </a:t>
            </a:r>
            <a:r>
              <a:rPr lang="en-US" sz="1800" dirty="0" err="1" smtClean="0">
                <a:solidFill>
                  <a:srgbClr val="000000"/>
                </a:solidFill>
                <a:latin typeface="Courier"/>
                <a:cs typeface="Courier"/>
              </a:rPr>
              <a:t>Int</a:t>
            </a:r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  		  </a:t>
            </a:r>
            <a:r>
              <a:rPr lang="en-US" sz="1800" dirty="0" err="1" smtClean="0">
                <a:solidFill>
                  <a:srgbClr val="000000"/>
                </a:solidFill>
                <a:latin typeface="Courier"/>
                <a:cs typeface="Courier"/>
              </a:rPr>
              <a:t>def</a:t>
            </a:r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 m(p: </a:t>
            </a:r>
            <a:r>
              <a:rPr lang="en-US" sz="1800" dirty="0" err="1" smtClean="0">
                <a:solidFill>
                  <a:srgbClr val="000000"/>
                </a:solidFill>
                <a:latin typeface="Courier"/>
                <a:cs typeface="Courier"/>
              </a:rPr>
              <a:t>Int</a:t>
            </a:r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): Boolean = {…}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ourier"/>
                <a:cs typeface="Courier"/>
              </a:rPr>
              <a:t>		}</a:t>
            </a:r>
          </a:p>
          <a:p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mmi10"/>
                <a:ea typeface="cmmi10"/>
                <a:cs typeface="cmmi10"/>
              </a:rPr>
              <a:t> </a:t>
            </a:r>
            <a:r>
              <a:rPr lang="en-US" dirty="0" smtClean="0">
                <a:latin typeface="cmmi10"/>
                <a:ea typeface="cmmi10"/>
                <a:cs typeface="cmmi10"/>
                <a:sym typeface="Symbol"/>
              </a:rPr>
              <a:t></a:t>
            </a:r>
            <a:r>
              <a:rPr lang="en-US" baseline="30000" dirty="0" smtClean="0">
                <a:solidFill>
                  <a:srgbClr val="000000"/>
                </a:solidFill>
                <a:latin typeface="cmmi10"/>
                <a:ea typeface="cmmi10"/>
                <a:cs typeface="cmmi1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{ (x, Int), (m, C x Int </a:t>
            </a:r>
            <a:r>
              <a:rPr lang="en-US" dirty="0" smtClean="0">
                <a:solidFill>
                  <a:srgbClr val="000000"/>
                </a:solidFill>
                <a:latin typeface="Symbol"/>
                <a:cs typeface="Calibri" pitchFamily="34" charset="0"/>
                <a:sym typeface="Symbol"/>
              </a:rPr>
              <a:t>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Boolean)}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3090" y="4454753"/>
            <a:ext cx="2533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method invocation</a:t>
            </a:r>
            <a:endParaRPr lang="en-US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697774" y="2514240"/>
            <a:ext cx="0" cy="42336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1" y="4957085"/>
            <a:ext cx="3439734" cy="79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3" y="5849503"/>
            <a:ext cx="4621819" cy="75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this program type check?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85" y="1155941"/>
            <a:ext cx="8246853" cy="497022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class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Rectangle </a:t>
            </a:r>
            <a:r>
              <a:rPr lang="en-US" sz="2000" dirty="0" smtClean="0">
                <a:solidFill>
                  <a:schemeClr val="tx1"/>
                </a:solidFill>
              </a:rPr>
              <a:t>{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var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width: </a:t>
            </a:r>
            <a:r>
              <a:rPr lang="en-US" sz="2000" dirty="0" err="1" smtClean="0">
                <a:solidFill>
                  <a:schemeClr val="tx1"/>
                </a:solidFill>
              </a:rPr>
              <a:t>Int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var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height: </a:t>
            </a:r>
            <a:r>
              <a:rPr lang="en-US" sz="2000" dirty="0" err="1" smtClean="0">
                <a:solidFill>
                  <a:schemeClr val="tx1"/>
                </a:solidFill>
              </a:rPr>
              <a:t>Int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var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xPos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Int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var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yPos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Int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def</a:t>
            </a:r>
            <a:r>
              <a:rPr lang="en-US" sz="2000" dirty="0" smtClean="0">
                <a:solidFill>
                  <a:schemeClr val="tx1"/>
                </a:solidFill>
              </a:rPr>
              <a:t> area(): </a:t>
            </a:r>
            <a:r>
              <a:rPr lang="en-US" sz="2000" dirty="0" err="1">
                <a:solidFill>
                  <a:schemeClr val="tx1"/>
                </a:solidFill>
              </a:rPr>
              <a:t>Int</a:t>
            </a:r>
            <a:r>
              <a:rPr lang="en-US" sz="2000" dirty="0">
                <a:solidFill>
                  <a:schemeClr val="tx1"/>
                </a:solidFill>
              </a:rPr>
              <a:t> = {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</a:t>
            </a:r>
            <a:r>
              <a:rPr lang="en-US" sz="2000" b="1" dirty="0" smtClean="0">
                <a:solidFill>
                  <a:schemeClr val="tx1"/>
                </a:solidFill>
              </a:rPr>
              <a:t>if</a:t>
            </a:r>
            <a:r>
              <a:rPr lang="en-US" sz="2000" dirty="0" smtClean="0">
                <a:solidFill>
                  <a:schemeClr val="tx1"/>
                </a:solidFill>
              </a:rPr>
              <a:t> (width </a:t>
            </a:r>
            <a:r>
              <a:rPr lang="en-US" sz="2000" dirty="0">
                <a:solidFill>
                  <a:schemeClr val="tx1"/>
                </a:solidFill>
              </a:rPr>
              <a:t>&gt; 0 &amp;&amp; height &gt; 0)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 width </a:t>
            </a:r>
            <a:r>
              <a:rPr lang="en-US" sz="2000" dirty="0">
                <a:solidFill>
                  <a:schemeClr val="tx1"/>
                </a:solidFill>
              </a:rPr>
              <a:t>* height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</a:t>
            </a:r>
            <a:r>
              <a:rPr lang="en-US" sz="2000" b="1" dirty="0" smtClean="0">
                <a:solidFill>
                  <a:schemeClr val="tx1"/>
                </a:solidFill>
              </a:rPr>
              <a:t>else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0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}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def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resize(</a:t>
            </a:r>
            <a:r>
              <a:rPr lang="en-US" sz="2000" dirty="0" err="1">
                <a:solidFill>
                  <a:schemeClr val="tx1"/>
                </a:solidFill>
              </a:rPr>
              <a:t>maxSize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Int</a:t>
            </a:r>
            <a:r>
              <a:rPr lang="en-US" sz="2000" dirty="0">
                <a:solidFill>
                  <a:schemeClr val="tx1"/>
                </a:solidFill>
              </a:rPr>
              <a:t>) {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</a:t>
            </a:r>
            <a:r>
              <a:rPr lang="en-US" sz="2000" b="1" dirty="0" smtClean="0">
                <a:solidFill>
                  <a:schemeClr val="tx1"/>
                </a:solidFill>
              </a:rPr>
              <a:t>while</a:t>
            </a:r>
            <a:r>
              <a:rPr lang="en-US" sz="2000" dirty="0" smtClean="0">
                <a:solidFill>
                  <a:schemeClr val="tx1"/>
                </a:solidFill>
              </a:rPr>
              <a:t> (area </a:t>
            </a:r>
            <a:r>
              <a:rPr lang="en-US" sz="2000" dirty="0">
                <a:solidFill>
                  <a:schemeClr val="tx1"/>
                </a:solidFill>
              </a:rPr>
              <a:t>&gt; </a:t>
            </a:r>
            <a:r>
              <a:rPr lang="en-US" sz="2000" dirty="0" err="1">
                <a:solidFill>
                  <a:schemeClr val="tx1"/>
                </a:solidFill>
              </a:rPr>
              <a:t>maxSize</a:t>
            </a:r>
            <a:r>
              <a:rPr lang="en-US" sz="2000" dirty="0">
                <a:solidFill>
                  <a:schemeClr val="tx1"/>
                </a:solidFill>
              </a:rPr>
              <a:t>) {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  width </a:t>
            </a:r>
            <a:r>
              <a:rPr lang="en-US" sz="2000" dirty="0">
                <a:solidFill>
                  <a:schemeClr val="tx1"/>
                </a:solidFill>
              </a:rPr>
              <a:t>= width / 2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  height </a:t>
            </a:r>
            <a:r>
              <a:rPr lang="en-US" sz="2000" dirty="0">
                <a:solidFill>
                  <a:schemeClr val="tx1"/>
                </a:solidFill>
              </a:rPr>
              <a:t>= height / 2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}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}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}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87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 can be viewed as named entities</a:t>
            </a:r>
          </a:p>
          <a:p>
            <a:pPr lvl="1"/>
            <a:r>
              <a:rPr lang="en-US" dirty="0" smtClean="0"/>
              <a:t>explicitly declared classes, traits</a:t>
            </a:r>
          </a:p>
          <a:p>
            <a:pPr lvl="1"/>
            <a:r>
              <a:rPr lang="en-US" dirty="0" smtClean="0"/>
              <a:t>their meaning is given by methods they have</a:t>
            </a:r>
          </a:p>
          <a:p>
            <a:pPr lvl="1"/>
            <a:r>
              <a:rPr lang="en-US" dirty="0" smtClean="0"/>
              <a:t>constructs such as inheritance establish relationships between classes</a:t>
            </a:r>
          </a:p>
          <a:p>
            <a:r>
              <a:rPr lang="en-US" dirty="0" smtClean="0"/>
              <a:t>Types can be viewed as sets of values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Int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= { ..., -2, -1, 0, 1, 2, ... }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Boolean</a:t>
            </a:r>
            <a:r>
              <a:rPr lang="en-US" dirty="0" smtClean="0"/>
              <a:t> = { false, true }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Int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rgbClr val="000090"/>
                </a:solidFill>
                <a:sym typeface="Wingdings" pitchFamily="2" charset="2"/>
              </a:rPr>
              <a:t>Int</a:t>
            </a:r>
            <a:r>
              <a:rPr lang="en-US" dirty="0" smtClean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= { f : </a:t>
            </a:r>
            <a:r>
              <a:rPr lang="en-US" dirty="0" err="1" smtClean="0">
                <a:sym typeface="Wingdings" pitchFamily="2" charset="2"/>
              </a:rPr>
              <a:t>Int</a:t>
            </a:r>
            <a:r>
              <a:rPr lang="en-US" dirty="0" smtClean="0">
                <a:sym typeface="Wingdings" pitchFamily="2" charset="2"/>
              </a:rPr>
              <a:t> -&gt; </a:t>
            </a:r>
            <a:r>
              <a:rPr lang="en-US" dirty="0" err="1" smtClean="0">
                <a:sym typeface="Wingdings" pitchFamily="2" charset="2"/>
              </a:rPr>
              <a:t>Int</a:t>
            </a:r>
            <a:r>
              <a:rPr lang="en-US" dirty="0" smtClean="0">
                <a:sym typeface="Wingdings" pitchFamily="2" charset="2"/>
              </a:rPr>
              <a:t> | f is computable }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70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as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26" y="1254991"/>
            <a:ext cx="4741817" cy="69744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Sets so far were disjoint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227" y="2722081"/>
            <a:ext cx="3251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Sets can overlap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750001" y="1882606"/>
            <a:ext cx="1918652" cy="594439"/>
            <a:chOff x="445884" y="621459"/>
            <a:chExt cx="1918652" cy="594439"/>
          </a:xfrm>
        </p:grpSpPr>
        <p:sp>
          <p:nvSpPr>
            <p:cNvPr id="6" name="Oval 5"/>
            <p:cNvSpPr/>
            <p:nvPr/>
          </p:nvSpPr>
          <p:spPr bwMode="auto">
            <a:xfrm>
              <a:off x="445884" y="634969"/>
              <a:ext cx="1918652" cy="580929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5279" y="621459"/>
              <a:ext cx="10856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</a:rPr>
                <a:t>Boolean</a:t>
              </a:r>
            </a:p>
            <a:p>
              <a:pPr algn="ctr"/>
              <a:r>
                <a:rPr lang="en-US" sz="1600" dirty="0" smtClean="0"/>
                <a:t>true, false</a:t>
              </a:r>
              <a:endParaRPr lang="en-US" sz="16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5255" y="1598934"/>
            <a:ext cx="2495881" cy="644687"/>
            <a:chOff x="192934" y="3637974"/>
            <a:chExt cx="2495881" cy="644687"/>
          </a:xfrm>
        </p:grpSpPr>
        <p:sp>
          <p:nvSpPr>
            <p:cNvPr id="13" name="Oval 12"/>
            <p:cNvSpPr/>
            <p:nvPr/>
          </p:nvSpPr>
          <p:spPr bwMode="auto">
            <a:xfrm>
              <a:off x="192934" y="3637974"/>
              <a:ext cx="2495881" cy="644687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5844" y="3651484"/>
              <a:ext cx="155272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</a:rPr>
                <a:t>String</a:t>
              </a:r>
            </a:p>
            <a:p>
              <a:pPr algn="ctr"/>
              <a:r>
                <a:rPr lang="en-US" sz="1600" dirty="0" smtClean="0"/>
                <a:t>“Richard”  “cat”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98776" y="4583017"/>
            <a:ext cx="1918652" cy="2198334"/>
            <a:chOff x="6637986" y="1733068"/>
            <a:chExt cx="1918652" cy="2198334"/>
          </a:xfrm>
        </p:grpSpPr>
        <p:sp>
          <p:nvSpPr>
            <p:cNvPr id="16" name="Oval 15"/>
            <p:cNvSpPr/>
            <p:nvPr/>
          </p:nvSpPr>
          <p:spPr bwMode="auto">
            <a:xfrm>
              <a:off x="6637986" y="1733068"/>
              <a:ext cx="1918652" cy="2198334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75012" y="2259957"/>
              <a:ext cx="957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000090"/>
                  </a:solidFill>
                </a:rPr>
                <a:t>Int</a:t>
              </a:r>
              <a:r>
                <a:rPr lang="en-US" sz="1600" dirty="0" smtClean="0">
                  <a:solidFill>
                    <a:srgbClr val="000090"/>
                  </a:solidFill>
                </a:rPr>
                <a:t> </a:t>
              </a:r>
              <a:r>
                <a:rPr lang="en-US" sz="1600" dirty="0" smtClean="0">
                  <a:solidFill>
                    <a:srgbClr val="000090"/>
                  </a:solidFill>
                  <a:latin typeface="Symbol"/>
                  <a:sym typeface="Symbol"/>
                </a:rPr>
                <a:t></a:t>
              </a:r>
              <a:r>
                <a:rPr lang="en-US" sz="1600" dirty="0" smtClean="0">
                  <a:solidFill>
                    <a:srgbClr val="00009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Int</a:t>
              </a:r>
              <a:endParaRPr lang="en-US" sz="16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89043" y="3182425"/>
              <a:ext cx="10828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000090"/>
                  </a:solidFill>
                </a:rPr>
                <a:t>Int</a:t>
              </a:r>
              <a:r>
                <a:rPr lang="en-US" sz="1600" dirty="0" smtClean="0">
                  <a:solidFill>
                    <a:srgbClr val="000090"/>
                  </a:solidFill>
                </a:rPr>
                <a:t> </a:t>
              </a:r>
              <a:r>
                <a:rPr lang="en-US" sz="1600" dirty="0" smtClean="0">
                  <a:solidFill>
                    <a:srgbClr val="000090"/>
                  </a:solidFill>
                  <a:latin typeface="Symbol"/>
                  <a:sym typeface="Symbol"/>
                </a:rPr>
                <a:t></a:t>
              </a:r>
              <a:r>
                <a:rPr lang="en-US" sz="1600" dirty="0" smtClean="0">
                  <a:solidFill>
                    <a:srgbClr val="00009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Pos</a:t>
              </a:r>
              <a:endParaRPr lang="en-US" sz="16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979548" y="3039743"/>
              <a:ext cx="1249038" cy="679289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1910" y="3453825"/>
            <a:ext cx="3229281" cy="1634707"/>
            <a:chOff x="3157332" y="1918416"/>
            <a:chExt cx="3625510" cy="1702257"/>
          </a:xfrm>
        </p:grpSpPr>
        <p:sp>
          <p:nvSpPr>
            <p:cNvPr id="22" name="TextBox 21"/>
            <p:cNvSpPr txBox="1"/>
            <p:nvPr/>
          </p:nvSpPr>
          <p:spPr>
            <a:xfrm>
              <a:off x="3874282" y="2470187"/>
              <a:ext cx="412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000090"/>
                  </a:solidFill>
                </a:rPr>
                <a:t>Int</a:t>
              </a:r>
              <a:endParaRPr lang="en-US" sz="16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5877" y="2136227"/>
              <a:ext cx="1074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000090"/>
                  </a:solidFill>
                </a:rPr>
                <a:t>Pos</a:t>
              </a:r>
              <a:r>
                <a:rPr lang="en-US" sz="1600" dirty="0" smtClean="0">
                  <a:solidFill>
                    <a:srgbClr val="000090"/>
                  </a:solidFill>
                </a:rPr>
                <a:t>  (1 2)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55148" y="2933315"/>
              <a:ext cx="1141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000090"/>
                  </a:solidFill>
                </a:rPr>
                <a:t>Neg</a:t>
              </a:r>
              <a:r>
                <a:rPr lang="en-US" sz="1600" dirty="0" smtClean="0">
                  <a:solidFill>
                    <a:srgbClr val="000090"/>
                  </a:solidFill>
                </a:rPr>
                <a:t>  (-1)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27358" y="2500996"/>
              <a:ext cx="6866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</a:rPr>
                <a:t>16 bit</a:t>
              </a: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713226" y="2188616"/>
              <a:ext cx="691290" cy="1047848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4595533" y="2016777"/>
              <a:ext cx="1619820" cy="577138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4558770" y="2831165"/>
              <a:ext cx="1619820" cy="577138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157332" y="1918416"/>
              <a:ext cx="3625510" cy="1702257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21587" y="3806221"/>
            <a:ext cx="2526676" cy="2009197"/>
            <a:chOff x="3715700" y="4299961"/>
            <a:chExt cx="3256304" cy="2558039"/>
          </a:xfrm>
        </p:grpSpPr>
        <p:sp>
          <p:nvSpPr>
            <p:cNvPr id="32" name="TextBox 31"/>
            <p:cNvSpPr txBox="1"/>
            <p:nvPr/>
          </p:nvSpPr>
          <p:spPr>
            <a:xfrm>
              <a:off x="4601602" y="4676102"/>
              <a:ext cx="8573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</a:rPr>
                <a:t>class 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60078" y="5909299"/>
              <a:ext cx="834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</a:rPr>
                <a:t>class 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37385" y="5422940"/>
              <a:ext cx="1141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</a:rPr>
                <a:t>class 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51430" y="5233800"/>
              <a:ext cx="846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</a:rPr>
                <a:t>class E</a:t>
              </a: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568371" y="5002480"/>
              <a:ext cx="1038820" cy="1009458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4159128" y="5837558"/>
              <a:ext cx="1224210" cy="517168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3913983" y="5199200"/>
              <a:ext cx="1619820" cy="1231547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3715700" y="4299961"/>
              <a:ext cx="3256304" cy="2558039"/>
            </a:xfrm>
            <a:prstGeom prst="ellipse">
              <a:avLst/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650758" y="5547352"/>
            <a:ext cx="1493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 extends D, </a:t>
            </a:r>
          </a:p>
          <a:p>
            <a:r>
              <a:rPr lang="en-US" sz="1800" dirty="0" smtClean="0"/>
              <a:t>D extends C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7791181" y="3914528"/>
            <a:ext cx="1186174" cy="1540576"/>
            <a:chOff x="6892655" y="4605728"/>
            <a:chExt cx="1186174" cy="1540576"/>
          </a:xfrm>
        </p:grpSpPr>
        <p:sp>
          <p:nvSpPr>
            <p:cNvPr id="43" name="TextBox 42"/>
            <p:cNvSpPr txBox="1"/>
            <p:nvPr/>
          </p:nvSpPr>
          <p:spPr>
            <a:xfrm>
              <a:off x="7228679" y="4605728"/>
              <a:ext cx="488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</a:t>
              </a:r>
              <a:endParaRPr lang="en-US" sz="18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90404" y="5190786"/>
              <a:ext cx="488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92655" y="5190788"/>
              <a:ext cx="488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D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34520" y="5776972"/>
              <a:ext cx="488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F</a:t>
              </a:r>
            </a:p>
          </p:txBody>
        </p:sp>
        <p:cxnSp>
          <p:nvCxnSpPr>
            <p:cNvPr id="50" name="Straight Connector 49"/>
            <p:cNvCxnSpPr>
              <a:endCxn id="45" idx="0"/>
            </p:cNvCxnSpPr>
            <p:nvPr/>
          </p:nvCxnSpPr>
          <p:spPr bwMode="auto">
            <a:xfrm flipH="1">
              <a:off x="7136868" y="4898821"/>
              <a:ext cx="119722" cy="291967"/>
            </a:xfrm>
            <a:prstGeom prst="line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7075174" y="5526874"/>
              <a:ext cx="1" cy="293092"/>
            </a:xfrm>
            <a:prstGeom prst="line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7548540" y="4911654"/>
              <a:ext cx="168563" cy="280258"/>
            </a:xfrm>
            <a:prstGeom prst="line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4835287" y="3066972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 represents not only declared C,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but all possible extensions as well</a:t>
            </a:r>
          </a:p>
        </p:txBody>
      </p:sp>
    </p:spTree>
    <p:extLst>
      <p:ext uri="{BB962C8B-B14F-4D97-AF65-F5344CB8AC3E}">
        <p14:creationId xmlns:p14="http://schemas.microsoft.com/office/powerpoint/2010/main" val="41735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8323"/>
            <a:ext cx="8229600" cy="1143000"/>
          </a:xfrm>
        </p:spPr>
        <p:txBody>
          <a:bodyPr/>
          <a:lstStyle/>
          <a:p>
            <a:r>
              <a:rPr lang="en-US" dirty="0" smtClean="0"/>
              <a:t>SUBTYPING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Subtyping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Subtyping corresponds to subset</a:t>
            </a:r>
          </a:p>
          <a:p>
            <a:r>
              <a:rPr lang="en-US" dirty="0" smtClean="0"/>
              <a:t>Systems with subtyping have non-disjoint sets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 &lt;: T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 smtClean="0"/>
              <a:t>means 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 is a subtype of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Calibri"/>
              </a:rPr>
              <a:t>2 </a:t>
            </a:r>
            <a:endParaRPr lang="en-US" dirty="0" smtClean="0"/>
          </a:p>
          <a:p>
            <a:pPr lvl="1"/>
            <a:r>
              <a:rPr lang="en-US" dirty="0" smtClean="0"/>
              <a:t>corresponds to </a:t>
            </a:r>
            <a:r>
              <a:rPr lang="en-US" dirty="0" smtClean="0">
                <a:latin typeface="Calibri"/>
              </a:rPr>
              <a:t>T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/>
              <a:t> </a:t>
            </a:r>
            <a:r>
              <a:rPr lang="en-US" dirty="0">
                <a:latin typeface="cmsy10"/>
                <a:sym typeface="Symbol"/>
              </a:rPr>
              <a:t>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</a:rPr>
              <a:t>T</a:t>
            </a:r>
            <a:r>
              <a:rPr lang="en-US" baseline="-25000" dirty="0" smtClean="0">
                <a:latin typeface="Calibri"/>
              </a:rPr>
              <a:t>2</a:t>
            </a:r>
            <a:r>
              <a:rPr lang="en-US" dirty="0" smtClean="0"/>
              <a:t>  in sets of values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</a:rPr>
              <a:t>Rule for subtyping: analogous to set reasoning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54" y="4783929"/>
            <a:ext cx="2984267" cy="645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14" y="4783930"/>
            <a:ext cx="3029044" cy="7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for Positive and Negative </a:t>
            </a:r>
            <a:r>
              <a:rPr lang="en-US" dirty="0" err="1" smtClean="0"/>
              <a:t>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478" y="1099931"/>
            <a:ext cx="6512563" cy="157700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Int</a:t>
            </a:r>
            <a:r>
              <a:rPr lang="en-US" dirty="0" smtClean="0">
                <a:solidFill>
                  <a:srgbClr val="000000"/>
                </a:solidFill>
              </a:rPr>
              <a:t> = { ... , -2, -1, 0, 1, 2, ... }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Pos</a:t>
            </a:r>
            <a:r>
              <a:rPr lang="en-US" dirty="0" smtClean="0">
                <a:solidFill>
                  <a:srgbClr val="000000"/>
                </a:solidFill>
              </a:rPr>
              <a:t> = { 1, 2, ... }      </a:t>
            </a:r>
            <a:r>
              <a:rPr lang="en-US" sz="2000" dirty="0" smtClean="0">
                <a:solidFill>
                  <a:srgbClr val="000000"/>
                </a:solidFill>
              </a:rPr>
              <a:t>(not including zero)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Neg</a:t>
            </a:r>
            <a:r>
              <a:rPr lang="en-US" dirty="0" smtClean="0">
                <a:solidFill>
                  <a:srgbClr val="000000"/>
                </a:solidFill>
              </a:rPr>
              <a:t> = { ..., -2, -1 </a:t>
            </a:r>
            <a:r>
              <a:rPr lang="en-US" dirty="0">
                <a:solidFill>
                  <a:srgbClr val="000000"/>
                </a:solidFill>
              </a:rPr>
              <a:t>}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>
                <a:solidFill>
                  <a:srgbClr val="000000"/>
                </a:solidFill>
              </a:rPr>
              <a:t>not including zero)</a:t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74" y="3910543"/>
            <a:ext cx="3398385" cy="2649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74" y="3868669"/>
            <a:ext cx="3464438" cy="28166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1543" y="2930919"/>
            <a:ext cx="1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Pos</a:t>
            </a:r>
            <a:r>
              <a:rPr lang="en-US" sz="2000" dirty="0" smtClean="0"/>
              <a:t> &lt;: </a:t>
            </a:r>
            <a:r>
              <a:rPr lang="en-US" sz="2000" dirty="0" err="1" smtClean="0"/>
              <a:t>Int</a:t>
            </a:r>
            <a:endParaRPr lang="en-US" sz="2000" dirty="0" smtClean="0"/>
          </a:p>
          <a:p>
            <a:r>
              <a:rPr lang="en-US" sz="2000" dirty="0" err="1" smtClean="0"/>
              <a:t>Neg</a:t>
            </a:r>
            <a:r>
              <a:rPr lang="en-US" sz="2000" dirty="0" smtClean="0"/>
              <a:t> &lt;: </a:t>
            </a:r>
            <a:r>
              <a:rPr lang="en-US" sz="2000" dirty="0" err="1" smtClean="0"/>
              <a:t>Int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315741" y="2943750"/>
            <a:ext cx="1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Pos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µ</a:t>
            </a:r>
            <a:r>
              <a:rPr lang="en-US" sz="2000" dirty="0" smtClean="0"/>
              <a:t> </a:t>
            </a:r>
            <a:r>
              <a:rPr lang="en-US" sz="2000" dirty="0" err="1" smtClean="0"/>
              <a:t>Int</a:t>
            </a:r>
            <a:endParaRPr lang="en-US" sz="2000" dirty="0" smtClean="0"/>
          </a:p>
          <a:p>
            <a:r>
              <a:rPr lang="en-US" sz="2000" dirty="0" err="1" smtClean="0"/>
              <a:t>Neg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µ</a:t>
            </a:r>
            <a:r>
              <a:rPr lang="en-US" sz="2000" dirty="0" smtClean="0"/>
              <a:t> </a:t>
            </a:r>
            <a:r>
              <a:rPr lang="en-US" sz="2000" dirty="0" err="1" smtClean="0"/>
              <a:t>Int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549643" y="5764139"/>
            <a:ext cx="1343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(y not zero)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08988" y="6377112"/>
            <a:ext cx="1871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(x/y well defined)</a:t>
            </a:r>
            <a:endParaRPr lang="en-US" sz="1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Rules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246" y="1167089"/>
            <a:ext cx="3412699" cy="1640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74" y="3733681"/>
            <a:ext cx="3635684" cy="2846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9925" y="3145586"/>
            <a:ext cx="429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rules for division?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Rules Useful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x be a variable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05223" y="4721017"/>
            <a:ext cx="372467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ourier"/>
                <a:cs typeface="Courier"/>
              </a:rPr>
              <a:t>if (y &gt; 0) {</a:t>
            </a:r>
          </a:p>
          <a:p>
            <a:r>
              <a:rPr lang="en-US" sz="2000" dirty="0" smtClean="0">
                <a:latin typeface="Courier"/>
                <a:cs typeface="Courier"/>
              </a:rPr>
              <a:t>  if (x &gt; 0) {</a:t>
            </a:r>
            <a:br>
              <a:rPr lang="en-US" sz="2000" dirty="0" smtClean="0">
                <a:latin typeface="Courier"/>
                <a:cs typeface="Courier"/>
              </a:rPr>
            </a:br>
            <a:r>
              <a:rPr lang="en-US" sz="2000" dirty="0" smtClean="0">
                <a:latin typeface="Courier"/>
                <a:cs typeface="Courier"/>
              </a:rPr>
              <a:t>    </a:t>
            </a:r>
            <a:r>
              <a:rPr lang="en-US" sz="2000" dirty="0" err="1" smtClean="0">
                <a:latin typeface="Courier"/>
                <a:cs typeface="Courier"/>
              </a:rPr>
              <a:t>var</a:t>
            </a:r>
            <a:r>
              <a:rPr lang="en-US" sz="2000" dirty="0" smtClean="0">
                <a:latin typeface="Courier"/>
                <a:cs typeface="Courier"/>
              </a:rPr>
              <a:t> z : </a:t>
            </a:r>
            <a:r>
              <a:rPr lang="en-US" sz="2000" dirty="0" err="1" smtClean="0">
                <a:latin typeface="Courier"/>
                <a:cs typeface="Courier"/>
              </a:rPr>
              <a:t>Pos</a:t>
            </a:r>
            <a:r>
              <a:rPr lang="en-US" sz="2000" dirty="0" smtClean="0">
                <a:latin typeface="Courier"/>
                <a:cs typeface="Courier"/>
              </a:rPr>
              <a:t> = x * y</a:t>
            </a:r>
            <a:br>
              <a:rPr lang="en-US" sz="2000" dirty="0" smtClean="0">
                <a:latin typeface="Courier"/>
                <a:cs typeface="Courier"/>
              </a:rPr>
            </a:br>
            <a:r>
              <a:rPr lang="en-US" sz="2000" dirty="0" smtClean="0">
                <a:latin typeface="Courier"/>
                <a:cs typeface="Courier"/>
              </a:rPr>
              <a:t>    res = 10 / z</a:t>
            </a:r>
            <a:br>
              <a:rPr lang="en-US" sz="2000" dirty="0" smtClean="0">
                <a:latin typeface="Courier"/>
                <a:cs typeface="Courier"/>
              </a:rPr>
            </a:br>
            <a:r>
              <a:rPr lang="en-US" sz="2000" dirty="0" smtClean="0">
                <a:latin typeface="Courier"/>
                <a:cs typeface="Courier"/>
              </a:rPr>
              <a:t>} }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1241" y="6048591"/>
            <a:ext cx="4732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type system proves: no division by zero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 bwMode="auto">
          <a:xfrm flipH="1" flipV="1">
            <a:off x="2972043" y="6022080"/>
            <a:ext cx="1439198" cy="226566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22" y="2289600"/>
            <a:ext cx="6724575" cy="789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457" y="3314337"/>
            <a:ext cx="7040718" cy="78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Subtyping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Courier"/>
                <a:cs typeface="Courier"/>
              </a:rPr>
              <a:t>def</a:t>
            </a: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 f(</a:t>
            </a:r>
            <a:r>
              <a:rPr lang="en-US" sz="2000" dirty="0" err="1" smtClean="0">
                <a:solidFill>
                  <a:schemeClr val="tx1"/>
                </a:solidFill>
                <a:latin typeface="Courier"/>
                <a:cs typeface="Courier"/>
              </a:rPr>
              <a:t>x:Int</a:t>
            </a: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) : </a:t>
            </a:r>
            <a:r>
              <a:rPr lang="en-US" sz="2000" dirty="0" err="1" smtClean="0">
                <a:solidFill>
                  <a:schemeClr val="tx1"/>
                </a:solidFill>
                <a:latin typeface="Courier"/>
                <a:cs typeface="Courier"/>
              </a:rPr>
              <a:t>Pos</a:t>
            </a: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 = { </a:t>
            </a:r>
            <a:b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  if (x &lt; 0) –x else x+1</a:t>
            </a:r>
            <a:b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}</a:t>
            </a:r>
            <a:b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000" dirty="0" err="1" smtClean="0">
                <a:solidFill>
                  <a:schemeClr val="tx1"/>
                </a:solidFill>
                <a:latin typeface="Courier"/>
                <a:cs typeface="Courier"/>
              </a:rPr>
              <a:t>var</a:t>
            </a: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 p : </a:t>
            </a:r>
            <a:r>
              <a:rPr lang="en-US" sz="2000" dirty="0" err="1" smtClean="0">
                <a:solidFill>
                  <a:schemeClr val="tx1"/>
                </a:solidFill>
                <a:latin typeface="Courier"/>
                <a:cs typeface="Courier"/>
              </a:rPr>
              <a:t>Pos</a:t>
            </a: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000" dirty="0" err="1" smtClean="0">
                <a:solidFill>
                  <a:schemeClr val="tx1"/>
                </a:solidFill>
                <a:latin typeface="Courier"/>
                <a:cs typeface="Courier"/>
              </a:rPr>
              <a:t>var</a:t>
            </a: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 q : </a:t>
            </a:r>
            <a:r>
              <a:rPr lang="en-US" sz="2000" dirty="0" err="1" smtClean="0">
                <a:solidFill>
                  <a:schemeClr val="tx1"/>
                </a:solidFill>
                <a:latin typeface="Courier"/>
                <a:cs typeface="Courier"/>
              </a:rPr>
              <a:t>Int</a:t>
            </a:r>
            <a:r>
              <a:rPr lang="en-US" sz="2000" dirty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chemeClr val="tx1"/>
                </a:solidFill>
                <a:latin typeface="Courier"/>
                <a:cs typeface="Courier"/>
              </a:rPr>
              <a:t>q = f(p)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9586" y="1468116"/>
            <a:ext cx="29445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Pos</a:t>
            </a:r>
            <a:r>
              <a:rPr lang="en-US" dirty="0"/>
              <a:t> &lt;: </a:t>
            </a:r>
            <a:r>
              <a:rPr lang="en-US" dirty="0" err="1"/>
              <a:t>Int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Symbol"/>
              </a:rPr>
              <a:t>       </a:t>
            </a:r>
            <a:r>
              <a:rPr lang="en-US" dirty="0" smtClean="0"/>
              <a:t>f: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err="1" smtClean="0"/>
              <a:t>Pos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36879" y="3757007"/>
            <a:ext cx="423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</a:t>
            </a:r>
            <a:r>
              <a:rPr lang="en-US" sz="1800" dirty="0" smtClean="0"/>
              <a:t>oes this statement type check?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1972985" y="3934455"/>
            <a:ext cx="683794" cy="2791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" y="4798785"/>
            <a:ext cx="9018239" cy="18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Checker Implementation Sketch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4951"/>
            <a:ext cx="8445260" cy="521035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err="1" smtClean="0">
                <a:solidFill>
                  <a:schemeClr val="tx1"/>
                </a:solidFill>
              </a:rPr>
              <a:t>def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typeCheck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sym typeface="Symbol"/>
              </a:rPr>
              <a:t></a:t>
            </a:r>
            <a:r>
              <a:rPr lang="en-US" sz="2400" dirty="0" smtClean="0">
                <a:solidFill>
                  <a:schemeClr val="tx1"/>
                </a:solidFill>
              </a:rPr>
              <a:t> : Map[ID, Type],  e : </a:t>
            </a:r>
            <a:r>
              <a:rPr lang="en-US" sz="2400" dirty="0" err="1" smtClean="0">
                <a:solidFill>
                  <a:schemeClr val="tx1"/>
                </a:solidFill>
              </a:rPr>
              <a:t>ExprTree</a:t>
            </a:r>
            <a:r>
              <a:rPr lang="en-US" sz="2400" dirty="0" smtClean="0">
                <a:solidFill>
                  <a:schemeClr val="tx1"/>
                </a:solidFill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</a:rPr>
              <a:t>TypeTree</a:t>
            </a:r>
            <a:r>
              <a:rPr lang="en-US" sz="2400" dirty="0" smtClean="0">
                <a:solidFill>
                  <a:schemeClr val="tx1"/>
                </a:solidFill>
              </a:rPr>
              <a:t> = {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e </a:t>
            </a:r>
            <a:r>
              <a:rPr lang="en-US" sz="2400" b="1" dirty="0" smtClean="0">
                <a:solidFill>
                  <a:schemeClr val="tx1"/>
                </a:solidFill>
              </a:rPr>
              <a:t>match </a:t>
            </a:r>
            <a:r>
              <a:rPr lang="en-US" sz="2400" dirty="0" smtClean="0">
                <a:solidFill>
                  <a:schemeClr val="tx1"/>
                </a:solidFill>
              </a:rPr>
              <a:t>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</a:t>
            </a:r>
            <a:r>
              <a:rPr lang="en-US" sz="2400" b="1" dirty="0" smtClean="0">
                <a:solidFill>
                  <a:schemeClr val="tx1"/>
                </a:solidFill>
              </a:rPr>
              <a:t>case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(id) =&gt; { </a:t>
            </a:r>
            <a:r>
              <a:rPr lang="en-US" sz="2400" dirty="0" smtClean="0">
                <a:solidFill>
                  <a:schemeClr val="tx1"/>
                </a:solidFill>
                <a:sym typeface="Symbol"/>
              </a:rPr>
              <a:t></a:t>
            </a:r>
            <a:r>
              <a:rPr lang="en-US" sz="2400" dirty="0" smtClean="0">
                <a:solidFill>
                  <a:schemeClr val="tx1"/>
                </a:solidFill>
              </a:rPr>
              <a:t>(id) </a:t>
            </a:r>
            <a:r>
              <a:rPr lang="en-US" sz="2400" b="1" dirty="0" smtClean="0">
                <a:solidFill>
                  <a:schemeClr val="tx1"/>
                </a:solidFill>
              </a:rPr>
              <a:t>match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n-US" sz="2400" b="1" dirty="0" smtClean="0">
                <a:solidFill>
                  <a:schemeClr val="tx1"/>
                </a:solidFill>
              </a:rPr>
              <a:t>case</a:t>
            </a:r>
            <a:r>
              <a:rPr lang="en-US" sz="2400" dirty="0" smtClean="0">
                <a:solidFill>
                  <a:schemeClr val="tx1"/>
                </a:solidFill>
              </a:rPr>
              <a:t> Some(t) =&gt; t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n-US" sz="2400" b="1" dirty="0" smtClean="0">
                <a:solidFill>
                  <a:schemeClr val="tx1"/>
                </a:solidFill>
              </a:rPr>
              <a:t>case</a:t>
            </a:r>
            <a:r>
              <a:rPr lang="en-US" sz="2400" dirty="0" smtClean="0">
                <a:solidFill>
                  <a:schemeClr val="tx1"/>
                </a:solidFill>
              </a:rPr>
              <a:t> None =&gt; error(</a:t>
            </a:r>
            <a:r>
              <a:rPr lang="en-US" sz="2400" dirty="0" err="1" smtClean="0">
                <a:solidFill>
                  <a:schemeClr val="tx1"/>
                </a:solidFill>
              </a:rPr>
              <a:t>UnknownIdentifier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id,id.pos</a:t>
            </a:r>
            <a:r>
              <a:rPr lang="en-US" sz="2400" dirty="0" smtClean="0">
                <a:solidFill>
                  <a:schemeClr val="tx1"/>
                </a:solidFill>
              </a:rPr>
              <a:t>))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</a:t>
            </a:r>
            <a:r>
              <a:rPr lang="en-US" sz="2400" b="1" dirty="0" smtClean="0">
                <a:solidFill>
                  <a:schemeClr val="tx1"/>
                </a:solidFill>
              </a:rPr>
              <a:t>case</a:t>
            </a:r>
            <a:r>
              <a:rPr lang="en-US" sz="2400" dirty="0" smtClean="0">
                <a:solidFill>
                  <a:schemeClr val="tx1"/>
                </a:solidFill>
              </a:rPr>
              <a:t> If(c,e1,e2) =&gt;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 </a:t>
            </a:r>
            <a:r>
              <a:rPr lang="en-US" sz="2400" b="1" dirty="0" err="1" smtClean="0">
                <a:solidFill>
                  <a:schemeClr val="tx1"/>
                </a:solidFill>
              </a:rPr>
              <a:t>val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tc</a:t>
            </a:r>
            <a:r>
              <a:rPr lang="en-US" sz="2400" dirty="0" smtClean="0">
                <a:solidFill>
                  <a:schemeClr val="tx1"/>
                </a:solidFill>
              </a:rPr>
              <a:t> = </a:t>
            </a:r>
            <a:r>
              <a:rPr lang="en-US" sz="2400" dirty="0" err="1" smtClean="0">
                <a:solidFill>
                  <a:schemeClr val="tx1"/>
                </a:solidFill>
              </a:rPr>
              <a:t>typeCheck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sym typeface="Symbol"/>
              </a:rPr>
              <a:t>,</a:t>
            </a:r>
            <a:r>
              <a:rPr lang="en-US" sz="2400" dirty="0" smtClean="0">
                <a:solidFill>
                  <a:schemeClr val="tx1"/>
                </a:solidFill>
              </a:rPr>
              <a:t>c)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n-US" sz="2400" b="1" dirty="0">
                <a:solidFill>
                  <a:schemeClr val="tx1"/>
                </a:solidFill>
              </a:rPr>
              <a:t>if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err="1">
                <a:solidFill>
                  <a:schemeClr val="tx1"/>
                </a:solidFill>
              </a:rPr>
              <a:t>tc</a:t>
            </a:r>
            <a:r>
              <a:rPr lang="en-US" sz="2400" dirty="0">
                <a:solidFill>
                  <a:schemeClr val="tx1"/>
                </a:solidFill>
              </a:rPr>
              <a:t> != </a:t>
            </a:r>
            <a:r>
              <a:rPr lang="en-US" sz="2400" dirty="0" err="1">
                <a:solidFill>
                  <a:schemeClr val="tx1"/>
                </a:solidFill>
              </a:rPr>
              <a:t>BooleanType</a:t>
            </a:r>
            <a:r>
              <a:rPr lang="en-US" sz="2400" dirty="0">
                <a:solidFill>
                  <a:schemeClr val="tx1"/>
                </a:solidFill>
              </a:rPr>
              <a:t>) error(</a:t>
            </a:r>
            <a:r>
              <a:rPr lang="en-US" sz="2400" dirty="0" err="1">
                <a:solidFill>
                  <a:schemeClr val="tx1"/>
                </a:solidFill>
              </a:rPr>
              <a:t>IfExpectsBooleanCondition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err="1">
                <a:solidFill>
                  <a:schemeClr val="tx1"/>
                </a:solidFill>
              </a:rPr>
              <a:t>e.pos</a:t>
            </a:r>
            <a:r>
              <a:rPr lang="en-US" sz="2400" dirty="0">
                <a:solidFill>
                  <a:schemeClr val="tx1"/>
                </a:solidFill>
              </a:rPr>
              <a:t>))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n-US" sz="2400" b="1" dirty="0" err="1" smtClean="0">
                <a:solidFill>
                  <a:schemeClr val="tx1"/>
                </a:solidFill>
              </a:rPr>
              <a:t>val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t1 = </a:t>
            </a:r>
            <a:r>
              <a:rPr lang="en-US" sz="2400" dirty="0" err="1" smtClean="0">
                <a:solidFill>
                  <a:schemeClr val="tx1"/>
                </a:solidFill>
              </a:rPr>
              <a:t>typeCheck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sym typeface="Symbol"/>
              </a:rPr>
              <a:t>, </a:t>
            </a:r>
            <a:r>
              <a:rPr lang="en-US" sz="2400" dirty="0" smtClean="0">
                <a:solidFill>
                  <a:schemeClr val="tx1"/>
                </a:solidFill>
              </a:rPr>
              <a:t>e1); </a:t>
            </a:r>
            <a:r>
              <a:rPr lang="en-US" sz="2400" b="1" dirty="0" err="1" smtClean="0">
                <a:solidFill>
                  <a:schemeClr val="tx1"/>
                </a:solidFill>
              </a:rPr>
              <a:t>val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t2 = </a:t>
            </a:r>
            <a:r>
              <a:rPr lang="en-US" sz="2400" dirty="0" err="1" smtClean="0">
                <a:solidFill>
                  <a:schemeClr val="tx1"/>
                </a:solidFill>
              </a:rPr>
              <a:t>typeCheck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sym typeface="Symbol"/>
              </a:rPr>
              <a:t>, </a:t>
            </a:r>
            <a:r>
              <a:rPr lang="en-US" sz="2400" dirty="0" smtClean="0">
                <a:solidFill>
                  <a:schemeClr val="tx1"/>
                </a:solidFill>
              </a:rPr>
              <a:t>e2)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n-US" sz="2400" b="1" dirty="0" smtClean="0">
                <a:solidFill>
                  <a:schemeClr val="tx1"/>
                </a:solidFill>
              </a:rPr>
              <a:t>if </a:t>
            </a:r>
            <a:r>
              <a:rPr lang="en-US" sz="2400" dirty="0" smtClean="0">
                <a:solidFill>
                  <a:schemeClr val="tx1"/>
                </a:solidFill>
              </a:rPr>
              <a:t>(t1 != t2) error(</a:t>
            </a:r>
            <a:r>
              <a:rPr lang="en-US" sz="2400" dirty="0" err="1" smtClean="0">
                <a:solidFill>
                  <a:schemeClr val="tx1"/>
                </a:solidFill>
              </a:rPr>
              <a:t>IfBranchesShouldHaveSameType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e.pos</a:t>
            </a:r>
            <a:r>
              <a:rPr lang="en-US" sz="2400" dirty="0" smtClean="0">
                <a:solidFill>
                  <a:schemeClr val="tx1"/>
                </a:solidFill>
              </a:rPr>
              <a:t>))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 t1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...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}}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58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Subtyping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4571082" cy="440838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def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f(</a:t>
            </a:r>
            <a:r>
              <a:rPr lang="en-US" sz="2000" dirty="0" err="1" smtClean="0">
                <a:solidFill>
                  <a:srgbClr val="800000"/>
                </a:solidFill>
                <a:latin typeface="Courier"/>
                <a:cs typeface="Courier"/>
              </a:rPr>
              <a:t>x:Pos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) : </a:t>
            </a: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Pos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= { </a:t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 if (x &lt; 0) –x else x+1</a:t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}</a:t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var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latin typeface="Courier"/>
                <a:cs typeface="Courier"/>
              </a:rPr>
              <a:t>p : </a:t>
            </a:r>
            <a:r>
              <a:rPr lang="en-US" sz="2000" dirty="0" err="1" smtClean="0">
                <a:solidFill>
                  <a:srgbClr val="800000"/>
                </a:solidFill>
                <a:latin typeface="Courier"/>
                <a:cs typeface="Courier"/>
              </a:rPr>
              <a:t>Int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var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q : </a:t>
            </a: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q = </a:t>
            </a:r>
            <a:r>
              <a:rPr lang="en-US" sz="2000" dirty="0" smtClean="0">
                <a:solidFill>
                  <a:srgbClr val="800000"/>
                </a:solidFill>
                <a:latin typeface="Courier"/>
                <a:cs typeface="Courier"/>
              </a:rPr>
              <a:t>f(p)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83204" y="4177295"/>
            <a:ext cx="3195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 - </a:t>
            </a:r>
            <a:r>
              <a:rPr lang="en-US" dirty="0" smtClean="0">
                <a:solidFill>
                  <a:srgbClr val="800000"/>
                </a:solidFill>
              </a:rPr>
              <a:t>does not type check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9586" y="1468116"/>
            <a:ext cx="29445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Pos</a:t>
            </a:r>
            <a:r>
              <a:rPr lang="en-US" dirty="0"/>
              <a:t> &lt;: </a:t>
            </a:r>
            <a:r>
              <a:rPr lang="en-US" dirty="0" err="1"/>
              <a:t>Int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Symbol"/>
              </a:rPr>
              <a:t>    </a:t>
            </a:r>
            <a:r>
              <a:rPr lang="en-US" dirty="0" smtClean="0"/>
              <a:t>   f: </a:t>
            </a:r>
            <a:r>
              <a:rPr lang="en-US" dirty="0" err="1" smtClean="0"/>
              <a:t>Pos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err="1" smtClean="0"/>
              <a:t>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Pos</a:t>
            </a:r>
            <a:r>
              <a:rPr lang="en-US" dirty="0" smtClean="0"/>
              <a:t>/</a:t>
            </a:r>
            <a:r>
              <a:rPr lang="en-US" dirty="0" err="1" smtClean="0"/>
              <a:t>Neg</a:t>
            </a:r>
            <a:r>
              <a:rPr lang="en-US" dirty="0" smtClean="0"/>
              <a:t> Types Can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3776748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err="1" smtClean="0">
                <a:solidFill>
                  <a:srgbClr val="000000"/>
                </a:solidFill>
              </a:rPr>
              <a:t>def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multiplyFractions</a:t>
            </a:r>
            <a:r>
              <a:rPr lang="en-US" sz="2200" dirty="0">
                <a:solidFill>
                  <a:srgbClr val="000000"/>
                </a:solidFill>
              </a:rPr>
              <a:t>(p1 : </a:t>
            </a:r>
            <a:r>
              <a:rPr lang="en-US" sz="2200" dirty="0" err="1" smtClean="0">
                <a:solidFill>
                  <a:srgbClr val="000000"/>
                </a:solidFill>
              </a:rPr>
              <a:t>Int</a:t>
            </a:r>
            <a:r>
              <a:rPr lang="en-US" sz="2200" dirty="0">
                <a:solidFill>
                  <a:srgbClr val="000000"/>
                </a:solidFill>
              </a:rPr>
              <a:t>, q1 : </a:t>
            </a:r>
            <a:r>
              <a:rPr lang="en-US" sz="2200" dirty="0" err="1" smtClean="0">
                <a:solidFill>
                  <a:srgbClr val="000000"/>
                </a:solidFill>
              </a:rPr>
              <a:t>Pos</a:t>
            </a:r>
            <a:r>
              <a:rPr lang="en-US" sz="2200" dirty="0">
                <a:solidFill>
                  <a:srgbClr val="000000"/>
                </a:solidFill>
              </a:rPr>
              <a:t>, p2 : </a:t>
            </a:r>
            <a:r>
              <a:rPr lang="en-US" sz="2200" dirty="0" err="1">
                <a:solidFill>
                  <a:srgbClr val="000000"/>
                </a:solidFill>
              </a:rPr>
              <a:t>I</a:t>
            </a:r>
            <a:r>
              <a:rPr lang="en-US" sz="2200" dirty="0" err="1" smtClean="0">
                <a:solidFill>
                  <a:srgbClr val="000000"/>
                </a:solidFill>
              </a:rPr>
              <a:t>nt</a:t>
            </a:r>
            <a:r>
              <a:rPr lang="en-US" sz="2200" dirty="0">
                <a:solidFill>
                  <a:srgbClr val="000000"/>
                </a:solidFill>
              </a:rPr>
              <a:t>, q2 : </a:t>
            </a:r>
            <a:r>
              <a:rPr lang="en-US" sz="2200" dirty="0" err="1" smtClean="0">
                <a:solidFill>
                  <a:srgbClr val="000000"/>
                </a:solidFill>
              </a:rPr>
              <a:t>Pos</a:t>
            </a:r>
            <a:r>
              <a:rPr lang="en-US" sz="2200" dirty="0">
                <a:solidFill>
                  <a:srgbClr val="000000"/>
                </a:solidFill>
              </a:rPr>
              <a:t>) : </a:t>
            </a:r>
            <a:r>
              <a:rPr lang="en-US" sz="2200" dirty="0" smtClean="0">
                <a:solidFill>
                  <a:srgbClr val="000000"/>
                </a:solidFill>
              </a:rPr>
              <a:t>(</a:t>
            </a:r>
            <a:r>
              <a:rPr lang="en-US" sz="2200" dirty="0" err="1" smtClean="0">
                <a:solidFill>
                  <a:srgbClr val="000000"/>
                </a:solidFill>
              </a:rPr>
              <a:t>Int,Pos</a:t>
            </a:r>
            <a:r>
              <a:rPr lang="en-US" sz="2200" dirty="0">
                <a:solidFill>
                  <a:srgbClr val="000000"/>
                </a:solidFill>
              </a:rPr>
              <a:t>) {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  (p1*q1, q1*q2)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200" dirty="0" err="1">
                <a:solidFill>
                  <a:srgbClr val="000000"/>
                </a:solidFill>
              </a:rPr>
              <a:t>def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addFractions</a:t>
            </a:r>
            <a:r>
              <a:rPr lang="en-US" sz="2200" dirty="0">
                <a:solidFill>
                  <a:srgbClr val="000000"/>
                </a:solidFill>
              </a:rPr>
              <a:t>(p1 : </a:t>
            </a:r>
            <a:r>
              <a:rPr lang="en-US" sz="2200" dirty="0" err="1" smtClean="0">
                <a:solidFill>
                  <a:srgbClr val="000000"/>
                </a:solidFill>
              </a:rPr>
              <a:t>Int</a:t>
            </a:r>
            <a:r>
              <a:rPr lang="en-US" sz="2200" dirty="0">
                <a:solidFill>
                  <a:srgbClr val="000000"/>
                </a:solidFill>
              </a:rPr>
              <a:t>, q1 : </a:t>
            </a:r>
            <a:r>
              <a:rPr lang="en-US" sz="2200" dirty="0" err="1" smtClean="0">
                <a:solidFill>
                  <a:srgbClr val="000000"/>
                </a:solidFill>
              </a:rPr>
              <a:t>Pos</a:t>
            </a:r>
            <a:r>
              <a:rPr lang="en-US" sz="2200" dirty="0">
                <a:solidFill>
                  <a:srgbClr val="000000"/>
                </a:solidFill>
              </a:rPr>
              <a:t>, p2 : </a:t>
            </a:r>
            <a:r>
              <a:rPr lang="en-US" sz="2200" dirty="0" err="1" smtClean="0">
                <a:solidFill>
                  <a:srgbClr val="000000"/>
                </a:solidFill>
              </a:rPr>
              <a:t>Int</a:t>
            </a:r>
            <a:r>
              <a:rPr lang="en-US" sz="2200" dirty="0">
                <a:solidFill>
                  <a:srgbClr val="000000"/>
                </a:solidFill>
              </a:rPr>
              <a:t>, q2 : </a:t>
            </a:r>
            <a:r>
              <a:rPr lang="en-US" sz="2200" dirty="0" err="1" smtClean="0">
                <a:solidFill>
                  <a:srgbClr val="000000"/>
                </a:solidFill>
              </a:rPr>
              <a:t>Pos</a:t>
            </a:r>
            <a:r>
              <a:rPr lang="en-US" sz="2200" dirty="0">
                <a:solidFill>
                  <a:srgbClr val="000000"/>
                </a:solidFill>
              </a:rPr>
              <a:t>) : </a:t>
            </a:r>
            <a:r>
              <a:rPr lang="en-US" sz="2200" dirty="0" smtClean="0">
                <a:solidFill>
                  <a:srgbClr val="000000"/>
                </a:solidFill>
              </a:rPr>
              <a:t>(</a:t>
            </a:r>
            <a:r>
              <a:rPr lang="en-US" sz="2200" dirty="0" err="1" smtClean="0">
                <a:solidFill>
                  <a:srgbClr val="000000"/>
                </a:solidFill>
              </a:rPr>
              <a:t>Int,Pos</a:t>
            </a:r>
            <a:r>
              <a:rPr lang="en-US" sz="2200" dirty="0">
                <a:solidFill>
                  <a:srgbClr val="000000"/>
                </a:solidFill>
              </a:rPr>
              <a:t>) {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  (p1*q2 + p2*q1, q1*q2)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200" dirty="0" err="1">
                <a:solidFill>
                  <a:srgbClr val="000000"/>
                </a:solidFill>
              </a:rPr>
              <a:t>def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printApproxValue</a:t>
            </a:r>
            <a:r>
              <a:rPr lang="en-US" sz="2200" dirty="0">
                <a:solidFill>
                  <a:srgbClr val="000000"/>
                </a:solidFill>
              </a:rPr>
              <a:t>(p : </a:t>
            </a:r>
            <a:r>
              <a:rPr lang="en-US" sz="2200" dirty="0" err="1" smtClean="0">
                <a:solidFill>
                  <a:srgbClr val="000000"/>
                </a:solidFill>
              </a:rPr>
              <a:t>Int</a:t>
            </a:r>
            <a:r>
              <a:rPr lang="en-US" sz="2200" dirty="0">
                <a:solidFill>
                  <a:srgbClr val="000000"/>
                </a:solidFill>
              </a:rPr>
              <a:t>, q : </a:t>
            </a:r>
            <a:r>
              <a:rPr lang="en-US" sz="2200" dirty="0" err="1">
                <a:solidFill>
                  <a:srgbClr val="000000"/>
                </a:solidFill>
              </a:rPr>
              <a:t>P</a:t>
            </a:r>
            <a:r>
              <a:rPr lang="en-US" sz="2200" dirty="0" err="1" smtClean="0">
                <a:solidFill>
                  <a:srgbClr val="000000"/>
                </a:solidFill>
              </a:rPr>
              <a:t>os</a:t>
            </a:r>
            <a:r>
              <a:rPr lang="en-US" sz="2200" dirty="0">
                <a:solidFill>
                  <a:srgbClr val="000000"/>
                </a:solidFill>
              </a:rPr>
              <a:t>) = {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  print(p/q) </a:t>
            </a:r>
            <a:r>
              <a:rPr lang="en-US" sz="2200" dirty="0" smtClean="0">
                <a:solidFill>
                  <a:srgbClr val="000000"/>
                </a:solidFill>
              </a:rPr>
              <a:t>  </a:t>
            </a:r>
            <a:r>
              <a:rPr lang="en-US" sz="2200" dirty="0" smtClean="0"/>
              <a:t>// </a:t>
            </a:r>
            <a:r>
              <a:rPr lang="en-US" sz="2200" dirty="0"/>
              <a:t>no division by zero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}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200" dirty="0"/>
              <a:t>More sophisticated types can track intervals of numbers and ensure that a program does not crash with an array out of bounds error. </a:t>
            </a:r>
          </a:p>
        </p:txBody>
      </p:sp>
    </p:spTree>
    <p:extLst>
      <p:ext uri="{BB962C8B-B14F-4D97-AF65-F5344CB8AC3E}">
        <p14:creationId xmlns:p14="http://schemas.microsoft.com/office/powerpoint/2010/main" val="29525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Subtyping and Product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Subtyping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4571082" cy="440838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def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f(</a:t>
            </a:r>
            <a:r>
              <a:rPr lang="en-US" sz="2000" dirty="0" err="1" smtClean="0">
                <a:solidFill>
                  <a:srgbClr val="800000"/>
                </a:solidFill>
                <a:latin typeface="Courier"/>
                <a:cs typeface="Courier"/>
              </a:rPr>
              <a:t>x:Pos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) : </a:t>
            </a: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Pos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= { </a:t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 if (x &lt; 0) –x else x+1</a:t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}</a:t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var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latin typeface="Courier"/>
                <a:cs typeface="Courier"/>
              </a:rPr>
              <a:t>p : </a:t>
            </a:r>
            <a:r>
              <a:rPr lang="en-US" sz="2000" dirty="0" err="1" smtClean="0">
                <a:solidFill>
                  <a:srgbClr val="800000"/>
                </a:solidFill>
                <a:latin typeface="Courier"/>
                <a:cs typeface="Courier"/>
              </a:rPr>
              <a:t>Int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var</a:t>
            </a: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 q : </a:t>
            </a:r>
            <a:r>
              <a:rPr lang="en-US" sz="2000" dirty="0" err="1" smtClean="0">
                <a:solidFill>
                  <a:srgbClr val="000000"/>
                </a:solidFill>
                <a:latin typeface="Courier"/>
                <a:cs typeface="Courier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 smtClean="0">
                <a:solidFill>
                  <a:srgbClr val="000000"/>
                </a:solidFill>
                <a:latin typeface="Courier"/>
                <a:cs typeface="Courier"/>
              </a:rPr>
              <a:t>q = </a:t>
            </a:r>
            <a:r>
              <a:rPr lang="en-US" sz="2000" dirty="0" smtClean="0">
                <a:solidFill>
                  <a:srgbClr val="800000"/>
                </a:solidFill>
                <a:latin typeface="Courier"/>
                <a:cs typeface="Courier"/>
              </a:rPr>
              <a:t>f(p)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83204" y="4177295"/>
            <a:ext cx="3195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 - </a:t>
            </a:r>
            <a:r>
              <a:rPr lang="en-US" dirty="0" smtClean="0">
                <a:solidFill>
                  <a:srgbClr val="800000"/>
                </a:solidFill>
              </a:rPr>
              <a:t>does not type check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9586" y="1468116"/>
            <a:ext cx="29445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Pos</a:t>
            </a:r>
            <a:r>
              <a:rPr lang="en-US" dirty="0"/>
              <a:t> &lt;: </a:t>
            </a:r>
            <a:r>
              <a:rPr lang="en-US" dirty="0" err="1"/>
              <a:t>Int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Symbol"/>
              </a:rPr>
              <a:t> </a:t>
            </a:r>
            <a:r>
              <a:rPr lang="en-US" dirty="0" smtClean="0"/>
              <a:t>   f: </a:t>
            </a:r>
            <a:r>
              <a:rPr lang="en-US" dirty="0" err="1" smtClean="0"/>
              <a:t>Pos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err="1" smtClean="0"/>
              <a:t>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3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Subtyping for Products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653400" y="2342520"/>
              <a:ext cx="1562760" cy="7304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5120" y="2328840"/>
                <a:ext cx="1580760" cy="75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1742490" y="1314607"/>
            <a:ext cx="5333469" cy="759526"/>
            <a:chOff x="627974" y="1297327"/>
            <a:chExt cx="5333469" cy="759526"/>
          </a:xfrm>
        </p:grpSpPr>
        <p:sp>
          <p:nvSpPr>
            <p:cNvPr id="9" name="TextBox 8"/>
            <p:cNvSpPr txBox="1"/>
            <p:nvPr/>
          </p:nvSpPr>
          <p:spPr>
            <a:xfrm>
              <a:off x="627974" y="1367762"/>
              <a:ext cx="44935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alibri"/>
                </a:rPr>
                <a:t>T</a:t>
              </a:r>
              <a:r>
                <a:rPr lang="en-US" baseline="-25000" dirty="0" smtClean="0">
                  <a:latin typeface="Arial"/>
                </a:rPr>
                <a:t>1</a:t>
              </a:r>
              <a:r>
                <a:rPr lang="en-US" dirty="0" smtClean="0"/>
                <a:t> &lt;: </a:t>
              </a:r>
              <a:r>
                <a:rPr lang="en-US" dirty="0" smtClean="0">
                  <a:latin typeface="Calibri"/>
                </a:rPr>
                <a:t>T</a:t>
              </a:r>
              <a:r>
                <a:rPr lang="en-US" baseline="-25000" dirty="0" smtClean="0">
                  <a:latin typeface="Arial"/>
                </a:rPr>
                <a:t>2</a:t>
              </a:r>
              <a:r>
                <a:rPr lang="en-US" dirty="0" smtClean="0"/>
                <a:t>  implies for all e: 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3180" y="1297327"/>
              <a:ext cx="1548263" cy="759526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2417" y="2322748"/>
            <a:ext cx="2368180" cy="7703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284" y="5785279"/>
            <a:ext cx="2881787" cy="7810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2784" y="5173309"/>
            <a:ext cx="4032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So, we might as well add: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4141305" y="5793387"/>
            <a:ext cx="480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covariant subtyping for pairs</a:t>
            </a:r>
          </a:p>
          <a:p>
            <a:r>
              <a:rPr lang="en-US" sz="2200" dirty="0" smtClean="0"/>
              <a:t>Pair[</a:t>
            </a:r>
            <a:r>
              <a:rPr lang="en-US" sz="2200" dirty="0" smtClean="0">
                <a:latin typeface="Calibri"/>
              </a:rPr>
              <a:t>T</a:t>
            </a:r>
            <a:r>
              <a:rPr lang="en-US" sz="2200" baseline="-25000" dirty="0" smtClean="0">
                <a:latin typeface="Arial"/>
              </a:rPr>
              <a:t>1</a:t>
            </a:r>
            <a:r>
              <a:rPr lang="en-US" sz="2200" dirty="0" smtClean="0"/>
              <a:t>, </a:t>
            </a:r>
            <a:r>
              <a:rPr lang="en-US" sz="2200" dirty="0" smtClean="0">
                <a:latin typeface="Calibri"/>
              </a:rPr>
              <a:t>T</a:t>
            </a:r>
            <a:r>
              <a:rPr lang="en-US" sz="2200" baseline="-25000" dirty="0" smtClean="0">
                <a:latin typeface="Arial"/>
              </a:rPr>
              <a:t>2</a:t>
            </a:r>
            <a:r>
              <a:rPr lang="en-US" sz="2200" dirty="0" smtClean="0"/>
              <a:t>]   also denoted (</a:t>
            </a:r>
            <a:r>
              <a:rPr lang="en-US" sz="2200" dirty="0">
                <a:latin typeface="Calibri"/>
              </a:rPr>
              <a:t>T</a:t>
            </a:r>
            <a:r>
              <a:rPr lang="en-US" sz="2200" baseline="-25000" dirty="0">
                <a:latin typeface="Arial"/>
              </a:rPr>
              <a:t>1</a:t>
            </a:r>
            <a:r>
              <a:rPr lang="en-US" sz="2200" dirty="0"/>
              <a:t>, </a:t>
            </a:r>
            <a:r>
              <a:rPr lang="en-US" sz="2200" dirty="0" smtClean="0">
                <a:latin typeface="Calibri"/>
              </a:rPr>
              <a:t>T</a:t>
            </a:r>
            <a:r>
              <a:rPr lang="en-US" sz="2200" baseline="-25000" dirty="0" smtClean="0">
                <a:latin typeface="Arial"/>
              </a:rPr>
              <a:t>2</a:t>
            </a:r>
            <a:r>
              <a:rPr lang="en-US" sz="2200" dirty="0" smtClean="0">
                <a:latin typeface="Arial"/>
              </a:rPr>
              <a:t>)</a:t>
            </a:r>
            <a:endParaRPr lang="en-US" sz="2200" dirty="0"/>
          </a:p>
        </p:txBody>
      </p:sp>
      <p:sp>
        <p:nvSpPr>
          <p:cNvPr id="17" name="Oval 16"/>
          <p:cNvSpPr/>
          <p:nvPr/>
        </p:nvSpPr>
        <p:spPr bwMode="auto">
          <a:xfrm>
            <a:off x="6503020" y="1912075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5283" y="3717110"/>
            <a:ext cx="5642022" cy="1187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938" y="2298240"/>
            <a:ext cx="1373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Type for a tuple: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Analogy with Cartesian Product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635480" y="2718720"/>
              <a:ext cx="4618800" cy="2903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7560" y="2704680"/>
                <a:ext cx="4641120" cy="293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>
            <a:off x="725659" y="5973491"/>
            <a:ext cx="614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>
                <a:latin typeface="cmsy10"/>
              </a:rPr>
              <a:t>x</a:t>
            </a:r>
            <a:r>
              <a:rPr lang="en-US" dirty="0" smtClean="0"/>
              <a:t> B = { (a, b) | a </a:t>
            </a:r>
            <a:r>
              <a:rPr lang="en-US" dirty="0">
                <a:latin typeface="cmsy10"/>
                <a:sym typeface="Symbol"/>
              </a:rPr>
              <a:t></a:t>
            </a:r>
            <a:r>
              <a:rPr lang="en-US" dirty="0" smtClean="0"/>
              <a:t> A, b </a:t>
            </a:r>
            <a:r>
              <a:rPr lang="en-US" dirty="0">
                <a:latin typeface="cmsy10"/>
                <a:sym typeface="Symbol"/>
              </a:rPr>
              <a:t></a:t>
            </a:r>
            <a:r>
              <a:rPr lang="en-US" dirty="0" smtClean="0"/>
              <a:t> B}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97" y="1470052"/>
            <a:ext cx="3154055" cy="81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639" y="1532524"/>
            <a:ext cx="2911131" cy="7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4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Subtyping and Function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Subtyping for Function Types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0431" y="4148640"/>
            <a:ext cx="2541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Consequence: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33258" y="2353263"/>
            <a:ext cx="2053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contravariance</a:t>
            </a:r>
            <a:endParaRPr lang="en-US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73455" y="2365896"/>
            <a:ext cx="1525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covariance</a:t>
            </a:r>
            <a:endParaRPr lang="en-US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2834416" y="2020295"/>
              <a:ext cx="981000" cy="205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19656" y="2009495"/>
                <a:ext cx="1010160" cy="23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1707931" y="1245487"/>
            <a:ext cx="5247073" cy="843709"/>
            <a:chOff x="627974" y="1254127"/>
            <a:chExt cx="5247073" cy="843709"/>
          </a:xfrm>
        </p:grpSpPr>
        <p:sp>
          <p:nvSpPr>
            <p:cNvPr id="18" name="TextBox 17"/>
            <p:cNvSpPr txBox="1"/>
            <p:nvPr/>
          </p:nvSpPr>
          <p:spPr>
            <a:xfrm>
              <a:off x="627974" y="1367762"/>
              <a:ext cx="44935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alibri"/>
                </a:rPr>
                <a:t>T</a:t>
              </a:r>
              <a:r>
                <a:rPr lang="en-US" baseline="-25000" dirty="0" smtClean="0">
                  <a:latin typeface="Arial"/>
                </a:rPr>
                <a:t>1</a:t>
              </a:r>
              <a:r>
                <a:rPr lang="en-US" dirty="0" smtClean="0"/>
                <a:t> &lt;: </a:t>
              </a:r>
              <a:r>
                <a:rPr lang="en-US" dirty="0" smtClean="0">
                  <a:latin typeface="Calibri"/>
                </a:rPr>
                <a:t>T</a:t>
              </a:r>
              <a:r>
                <a:rPr lang="en-US" baseline="-25000" dirty="0" smtClean="0">
                  <a:latin typeface="Arial"/>
                </a:rPr>
                <a:t>2</a:t>
              </a:r>
              <a:r>
                <a:rPr lang="en-US" dirty="0" smtClean="0"/>
                <a:t>  implies for all e: 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26784" y="1254127"/>
              <a:ext cx="1548263" cy="75952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1878118" y="1877886"/>
              <a:ext cx="851233" cy="1351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1868379" y="2094046"/>
              <a:ext cx="874483" cy="379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526953" y="2364245"/>
            <a:ext cx="302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 [</a:t>
            </a:r>
            <a:r>
              <a:rPr lang="en-US" dirty="0" smtClean="0">
                <a:latin typeface="Calibri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16116" y="3174844"/>
            <a:ext cx="108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contra-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2192659" y="3165124"/>
            <a:ext cx="71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co-</a:t>
            </a:r>
            <a:endParaRPr lang="en-US" sz="1800" dirty="0"/>
          </a:p>
        </p:txBody>
      </p:sp>
      <p:cxnSp>
        <p:nvCxnSpPr>
          <p:cNvPr id="30" name="Straight Arrow Connector 29"/>
          <p:cNvCxnSpPr>
            <a:stCxn id="27" idx="0"/>
            <a:endCxn id="26" idx="2"/>
          </p:cNvCxnSpPr>
          <p:nvPr/>
        </p:nvCxnSpPr>
        <p:spPr bwMode="auto">
          <a:xfrm flipV="1">
            <a:off x="1256582" y="2825910"/>
            <a:ext cx="783675" cy="34893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28" idx="0"/>
          </p:cNvCxnSpPr>
          <p:nvPr/>
        </p:nvCxnSpPr>
        <p:spPr bwMode="auto">
          <a:xfrm flipH="1" flipV="1">
            <a:off x="2472629" y="2823584"/>
            <a:ext cx="76202" cy="34154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3364" y="2921399"/>
            <a:ext cx="5286276" cy="7231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3361" y="4708107"/>
            <a:ext cx="8809448" cy="11011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78326" y="5822798"/>
            <a:ext cx="336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as if  </a:t>
            </a:r>
            <a:r>
              <a:rPr lang="en-US" sz="1800" dirty="0" smtClean="0">
                <a:solidFill>
                  <a:srgbClr val="000090"/>
                </a:solidFill>
                <a:sym typeface="Symbol"/>
              </a:rPr>
              <a:t></a:t>
            </a:r>
            <a:r>
              <a:rPr lang="en-US" sz="1800" dirty="0" smtClean="0">
                <a:solidFill>
                  <a:srgbClr val="000090"/>
                </a:solidFill>
              </a:rPr>
              <a:t> |- m:  </a:t>
            </a:r>
            <a:r>
              <a:rPr lang="en-US" sz="1800" dirty="0" smtClean="0">
                <a:solidFill>
                  <a:srgbClr val="000090"/>
                </a:solidFill>
                <a:latin typeface="Calibri"/>
              </a:rPr>
              <a:t>T'</a:t>
            </a:r>
            <a:r>
              <a:rPr lang="en-US" sz="1800" baseline="-25000" dirty="0" smtClean="0">
                <a:solidFill>
                  <a:srgbClr val="000090"/>
                </a:solidFill>
                <a:latin typeface="Arial"/>
              </a:rPr>
              <a:t>1 </a:t>
            </a:r>
            <a:r>
              <a:rPr lang="en-US" sz="1800" dirty="0" smtClean="0">
                <a:solidFill>
                  <a:srgbClr val="000090"/>
                </a:solidFill>
              </a:rPr>
              <a:t>x … </a:t>
            </a:r>
            <a:r>
              <a:rPr lang="en-US" sz="1600" dirty="0">
                <a:solidFill>
                  <a:srgbClr val="000090"/>
                </a:solidFill>
                <a:latin typeface="cmsy10"/>
              </a:rPr>
              <a:t>x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</a:rPr>
              <a:t>T</a:t>
            </a:r>
            <a:r>
              <a:rPr lang="en-US" sz="1600" baseline="-25000" dirty="0" err="1" smtClean="0">
                <a:solidFill>
                  <a:srgbClr val="000090"/>
                </a:solidFill>
                <a:latin typeface="Arial"/>
              </a:rPr>
              <a:t>n</a:t>
            </a:r>
            <a:r>
              <a:rPr lang="en-US" sz="1600" dirty="0" smtClean="0">
                <a:solidFill>
                  <a:srgbClr val="000090"/>
                </a:solidFill>
              </a:rPr>
              <a:t>’ 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  <a:sym typeface="Symbol"/>
              </a:rPr>
              <a:t></a:t>
            </a:r>
            <a:r>
              <a:rPr lang="en-US" sz="1600" dirty="0" smtClean="0">
                <a:solidFill>
                  <a:srgbClr val="000090"/>
                </a:solidFill>
              </a:rPr>
              <a:t> T’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972561" y="4647430"/>
            <a:ext cx="1189024" cy="405299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489498" y="4651220"/>
            <a:ext cx="1189024" cy="405299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615013" y="5425078"/>
            <a:ext cx="2397526" cy="465270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32920" y="4915489"/>
            <a:ext cx="2663987" cy="434460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325299" y="4635570"/>
            <a:ext cx="903704" cy="444180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869258" y="4652871"/>
            <a:ext cx="903704" cy="444180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8062054" y="5143021"/>
            <a:ext cx="903704" cy="444180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Left Brace 44"/>
          <p:cNvSpPr/>
          <p:nvPr/>
        </p:nvSpPr>
        <p:spPr bwMode="auto">
          <a:xfrm rot="5400000">
            <a:off x="5762776" y="1573801"/>
            <a:ext cx="189164" cy="2634641"/>
          </a:xfrm>
          <a:prstGeom prst="leftBrace">
            <a:avLst>
              <a:gd name="adj1" fmla="val 56714"/>
              <a:gd name="adj2" fmla="val 50000"/>
            </a:avLst>
          </a:prstGeom>
          <a:noFill/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Left Brace 45"/>
          <p:cNvSpPr/>
          <p:nvPr/>
        </p:nvSpPr>
        <p:spPr bwMode="auto">
          <a:xfrm rot="5400000">
            <a:off x="8058690" y="2253931"/>
            <a:ext cx="171867" cy="1293217"/>
          </a:xfrm>
          <a:prstGeom prst="leftBrace">
            <a:avLst>
              <a:gd name="adj1" fmla="val 56714"/>
              <a:gd name="adj2" fmla="val 50000"/>
            </a:avLst>
          </a:prstGeom>
          <a:noFill/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75325" y="3213952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</a:rPr>
              <a:t>(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624337" y="3220467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</a:rPr>
              <a:t>(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895946" y="3220466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</a:rPr>
              <a:t>)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82741" y="3211841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5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To get the appropriate behavior we need to </a:t>
            </a:r>
            <a:r>
              <a:rPr lang="en-US" dirty="0" smtClean="0">
                <a:solidFill>
                  <a:srgbClr val="000000"/>
                </a:solidFill>
              </a:rPr>
              <a:t>assign sets to function types like this: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Symbol"/>
                <a:sym typeface="Symbol"/>
              </a:rPr>
              <a:t>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= { f| </a:t>
            </a:r>
            <a:r>
              <a:rPr lang="en-US" dirty="0">
                <a:solidFill>
                  <a:srgbClr val="000000"/>
                </a:solidFill>
                <a:latin typeface="cmsy10"/>
                <a:sym typeface="Symbol"/>
              </a:rPr>
              <a:t></a:t>
            </a:r>
            <a:r>
              <a:rPr lang="en-US" dirty="0" smtClean="0">
                <a:solidFill>
                  <a:srgbClr val="000000"/>
                </a:solidFill>
              </a:rPr>
              <a:t> x. (x </a:t>
            </a:r>
            <a:r>
              <a:rPr lang="en-US" dirty="0">
                <a:solidFill>
                  <a:srgbClr val="000000"/>
                </a:solidFill>
                <a:latin typeface="cmsy10"/>
                <a:sym typeface="Symbol"/>
              </a:rPr>
              <a:t>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Symbol"/>
                <a:sym typeface="Symbol"/>
              </a:rPr>
              <a:t></a:t>
            </a:r>
            <a:r>
              <a:rPr lang="en-US" dirty="0" smtClean="0">
                <a:solidFill>
                  <a:srgbClr val="000000"/>
                </a:solidFill>
              </a:rPr>
              <a:t> f(x) </a:t>
            </a:r>
            <a:r>
              <a:rPr lang="en-US" dirty="0">
                <a:solidFill>
                  <a:srgbClr val="000000"/>
                </a:solidFill>
                <a:latin typeface="cmsy10"/>
                <a:sym typeface="Symbol"/>
              </a:rPr>
              <a:t>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)}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We can prove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Space as Set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53" y="5637804"/>
            <a:ext cx="3037980" cy="825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1800" y="4200982"/>
            <a:ext cx="3237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</a:rPr>
              <a:t>contravariance</a:t>
            </a:r>
            <a:r>
              <a:rPr lang="en-US" sz="2000" dirty="0" smtClean="0">
                <a:solidFill>
                  <a:srgbClr val="800000"/>
                </a:solidFill>
              </a:rPr>
              <a:t> because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x </a:t>
            </a:r>
            <a:r>
              <a:rPr lang="en-US" sz="2000" dirty="0">
                <a:solidFill>
                  <a:srgbClr val="800000"/>
                </a:solidFill>
                <a:latin typeface="cmsy10"/>
                <a:sym typeface="Symbol"/>
              </a:rPr>
              <a:t>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latin typeface="Calibri"/>
              </a:rPr>
              <a:t>T</a:t>
            </a:r>
            <a:r>
              <a:rPr lang="en-US" sz="2000" baseline="-25000" dirty="0" smtClean="0">
                <a:solidFill>
                  <a:srgbClr val="800000"/>
                </a:solidFill>
                <a:latin typeface="Arial"/>
              </a:rPr>
              <a:t>1</a:t>
            </a:r>
            <a:r>
              <a:rPr lang="en-US" sz="2000" dirty="0" smtClean="0">
                <a:solidFill>
                  <a:srgbClr val="800000"/>
                </a:solidFill>
              </a:rPr>
              <a:t> is left of implication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190932" y="5554790"/>
            <a:ext cx="1172218" cy="558270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 bwMode="auto">
          <a:xfrm flipV="1">
            <a:off x="2777041" y="3740410"/>
            <a:ext cx="1116398" cy="1814380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497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Proof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004105" y="1119710"/>
              <a:ext cx="3457800" cy="1199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7625" y="1108550"/>
                <a:ext cx="3474720" cy="1226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265" y="1280569"/>
            <a:ext cx="3037980" cy="825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9130" y="522934"/>
            <a:ext cx="5319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>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Calibri"/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= { </a:t>
            </a:r>
            <a:r>
              <a:rPr lang="en-US" dirty="0" smtClean="0">
                <a:solidFill>
                  <a:srgbClr val="000000"/>
                </a:solidFill>
              </a:rPr>
              <a:t>f | </a:t>
            </a:r>
            <a:r>
              <a:rPr lang="en-US" dirty="0">
                <a:solidFill>
                  <a:srgbClr val="000000"/>
                </a:solidFill>
                <a:latin typeface="cmsy10"/>
                <a:sym typeface="Symbol"/>
              </a:rPr>
              <a:t></a:t>
            </a:r>
            <a:r>
              <a:rPr lang="en-US" dirty="0">
                <a:solidFill>
                  <a:srgbClr val="000000"/>
                </a:solidFill>
              </a:rPr>
              <a:t> x. (x </a:t>
            </a:r>
            <a:r>
              <a:rPr lang="en-US" dirty="0">
                <a:solidFill>
                  <a:srgbClr val="000000"/>
                </a:solidFill>
                <a:latin typeface="cmsy10"/>
                <a:sym typeface="Symbol"/>
              </a:rPr>
              <a:t>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></a:t>
            </a:r>
            <a:r>
              <a:rPr lang="en-US" dirty="0">
                <a:solidFill>
                  <a:srgbClr val="000000"/>
                </a:solidFill>
              </a:rPr>
              <a:t> f(x) </a:t>
            </a:r>
            <a:r>
              <a:rPr lang="en-US" dirty="0">
                <a:solidFill>
                  <a:srgbClr val="000000"/>
                </a:solidFill>
                <a:latin typeface="cmsy10"/>
                <a:sym typeface="Symbol"/>
              </a:rPr>
              <a:t>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Calibri"/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)}</a:t>
            </a:r>
          </a:p>
        </p:txBody>
      </p:sp>
    </p:spTree>
    <p:extLst>
      <p:ext uri="{BB962C8B-B14F-4D97-AF65-F5344CB8AC3E}">
        <p14:creationId xmlns:p14="http://schemas.microsoft.com/office/powerpoint/2010/main" val="32994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Derivation Using Type Rules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4572905" y="1236301"/>
              <a:ext cx="2335320" cy="8305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1025" y="1224781"/>
                <a:ext cx="2358720" cy="8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/>
              <p14:cNvContentPartPr/>
              <p14:nvPr/>
            </p14:nvContentPartPr>
            <p14:xfrm>
              <a:off x="2109065" y="1185541"/>
              <a:ext cx="1238760" cy="903857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8265" y="1177982"/>
                <a:ext cx="1261080" cy="922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1" name="Ink 50"/>
              <p14:cNvContentPartPr/>
              <p14:nvPr/>
            </p14:nvContentPartPr>
            <p14:xfrm>
              <a:off x="3043265" y="2191381"/>
              <a:ext cx="537840" cy="4312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4625" y="2183108"/>
                <a:ext cx="550440" cy="443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9" name="Ink 58"/>
              <p14:cNvContentPartPr/>
              <p14:nvPr/>
            </p14:nvContentPartPr>
            <p14:xfrm>
              <a:off x="4239185" y="2122621"/>
              <a:ext cx="380160" cy="4089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33065" y="2112541"/>
                <a:ext cx="3934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" name="Ink 59"/>
              <p14:cNvContentPartPr/>
              <p14:nvPr/>
            </p14:nvContentPartPr>
            <p14:xfrm>
              <a:off x="4393625" y="2091301"/>
              <a:ext cx="1806480" cy="6177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8945" y="2080861"/>
                <a:ext cx="1821600" cy="63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1" name="Ink 60"/>
              <p14:cNvContentPartPr/>
              <p14:nvPr/>
            </p14:nvContentPartPr>
            <p14:xfrm>
              <a:off x="3824825" y="2728861"/>
              <a:ext cx="7200" cy="20016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15225" y="2719501"/>
                <a:ext cx="2640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2" name="Ink 61"/>
              <p14:cNvContentPartPr/>
              <p14:nvPr/>
            </p14:nvContentPartPr>
            <p14:xfrm>
              <a:off x="3810425" y="2607181"/>
              <a:ext cx="29880" cy="2304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02505" y="2598181"/>
                <a:ext cx="4608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3" name="Ink 62"/>
              <p14:cNvContentPartPr/>
              <p14:nvPr/>
            </p14:nvContentPartPr>
            <p14:xfrm>
              <a:off x="4000505" y="2562181"/>
              <a:ext cx="123120" cy="38880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87905" y="2550301"/>
                <a:ext cx="14364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4" name="Ink 63"/>
              <p14:cNvContentPartPr/>
              <p14:nvPr/>
            </p14:nvContentPartPr>
            <p14:xfrm>
              <a:off x="3961985" y="2788621"/>
              <a:ext cx="158040" cy="1188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51185" y="2776021"/>
                <a:ext cx="180360" cy="35280"/>
              </a:xfrm>
              <a:prstGeom prst="rect">
                <a:avLst/>
              </a:prstGeom>
            </p:spPr>
          </p:pic>
        </mc:Fallback>
      </mc:AlternateContent>
      <p:sp>
        <p:nvSpPr>
          <p:cNvPr id="67" name="Rectangle 66"/>
          <p:cNvSpPr/>
          <p:nvPr/>
        </p:nvSpPr>
        <p:spPr>
          <a:xfrm>
            <a:off x="510208" y="1250970"/>
            <a:ext cx="894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kern="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000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2000" kern="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/>
            </a:r>
            <a:br>
              <a:rPr lang="en-US" sz="2000" kern="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sz="2000" kern="0" dirty="0">
                <a:latin typeface="Calibri" pitchFamily="34" charset="0"/>
                <a:cs typeface="Calibri" pitchFamily="34" charset="0"/>
                <a:sym typeface="Wingdings" pitchFamily="2" charset="2"/>
              </a:rPr>
              <a:t>y</a:t>
            </a:r>
            <a:r>
              <a:rPr lang="en-US" sz="2000" kern="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: </a:t>
            </a:r>
            <a:r>
              <a:rPr lang="en-US" sz="2000" kern="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Int</a:t>
            </a:r>
            <a:endParaRPr lang="en-US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4" name="Ink 73"/>
              <p14:cNvContentPartPr/>
              <p14:nvPr/>
            </p14:nvContentPartPr>
            <p14:xfrm>
              <a:off x="1904541" y="1496361"/>
              <a:ext cx="303120" cy="15660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90861" y="1487361"/>
                <a:ext cx="32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5" name="Ink 74"/>
              <p14:cNvContentPartPr/>
              <p14:nvPr/>
            </p14:nvContentPartPr>
            <p14:xfrm>
              <a:off x="2245432" y="2141129"/>
              <a:ext cx="769320" cy="20304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34632" y="2130689"/>
                <a:ext cx="7952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6" name="Ink 75"/>
              <p14:cNvContentPartPr/>
              <p14:nvPr/>
            </p14:nvContentPartPr>
            <p14:xfrm>
              <a:off x="2836080" y="1411544"/>
              <a:ext cx="303120" cy="15660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2400" y="1402544"/>
                <a:ext cx="32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6" name="Ink 85"/>
              <p14:cNvContentPartPr/>
              <p14:nvPr/>
            </p14:nvContentPartPr>
            <p14:xfrm>
              <a:off x="260280" y="1125360"/>
              <a:ext cx="1958760" cy="184896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46240" y="1110240"/>
                <a:ext cx="1979280" cy="18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7" name="Ink 86"/>
              <p14:cNvContentPartPr/>
              <p14:nvPr/>
            </p14:nvContentPartPr>
            <p14:xfrm>
              <a:off x="510480" y="3075120"/>
              <a:ext cx="181800" cy="2523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160" y="3059640"/>
                <a:ext cx="210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/>
              <p14:cNvContentPartPr/>
              <p14:nvPr/>
            </p14:nvContentPartPr>
            <p14:xfrm>
              <a:off x="4684294" y="2020606"/>
              <a:ext cx="303120" cy="1566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70614" y="2011606"/>
                <a:ext cx="32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/>
              <p14:cNvContentPartPr/>
              <p14:nvPr/>
            </p14:nvContentPartPr>
            <p14:xfrm>
              <a:off x="5740565" y="1637469"/>
              <a:ext cx="303120" cy="15660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26885" y="1628469"/>
                <a:ext cx="32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/>
              <p14:cNvContentPartPr/>
              <p14:nvPr/>
            </p14:nvContentPartPr>
            <p14:xfrm>
              <a:off x="6860653" y="1613205"/>
              <a:ext cx="303120" cy="1566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46973" y="1604205"/>
                <a:ext cx="32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Ink 34"/>
              <p14:cNvContentPartPr/>
              <p14:nvPr/>
            </p14:nvContentPartPr>
            <p14:xfrm>
              <a:off x="6200105" y="2173006"/>
              <a:ext cx="303120" cy="15660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86425" y="2164006"/>
                <a:ext cx="32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Ink 35"/>
              <p14:cNvContentPartPr/>
              <p14:nvPr/>
            </p14:nvContentPartPr>
            <p14:xfrm>
              <a:off x="4000505" y="3044700"/>
              <a:ext cx="303120" cy="1566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86825" y="3035700"/>
                <a:ext cx="32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" name="Ink 8"/>
              <p14:cNvContentPartPr/>
              <p14:nvPr/>
            </p14:nvContentPartPr>
            <p14:xfrm>
              <a:off x="268404" y="3696180"/>
              <a:ext cx="2683080" cy="315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7964" y="3682140"/>
                <a:ext cx="270828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" name="Ink 9"/>
              <p14:cNvContentPartPr/>
              <p14:nvPr/>
            </p14:nvContentPartPr>
            <p14:xfrm>
              <a:off x="918924" y="4099020"/>
              <a:ext cx="3136320" cy="6742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13524" y="4083540"/>
                <a:ext cx="3150360" cy="7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/>
              <p14:cNvContentPartPr/>
              <p14:nvPr/>
            </p14:nvContentPartPr>
            <p14:xfrm>
              <a:off x="875004" y="4844580"/>
              <a:ext cx="3380400" cy="375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1764" y="4832700"/>
                <a:ext cx="3397680" cy="40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/>
          <p:cNvGrpSpPr/>
          <p:nvPr/>
        </p:nvGrpSpPr>
        <p:grpSpPr>
          <a:xfrm>
            <a:off x="4949484" y="3771060"/>
            <a:ext cx="3918960" cy="922680"/>
            <a:chOff x="4989240" y="3572280"/>
            <a:chExt cx="3918960" cy="92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2" name="Ink 11"/>
                <p14:cNvContentPartPr/>
                <p14:nvPr/>
              </p14:nvContentPartPr>
              <p14:xfrm>
                <a:off x="4989240" y="3572280"/>
                <a:ext cx="3918960" cy="92268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983840" y="3567240"/>
                  <a:ext cx="3935520" cy="9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3" name="Ink 12"/>
                <p14:cNvContentPartPr/>
                <p14:nvPr/>
              </p14:nvContentPartPr>
              <p14:xfrm>
                <a:off x="6553440" y="3919680"/>
                <a:ext cx="1625760" cy="31284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548400" y="3908520"/>
                  <a:ext cx="1634760" cy="33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5" name="Ink 14"/>
              <p14:cNvContentPartPr/>
              <p14:nvPr/>
            </p14:nvContentPartPr>
            <p14:xfrm>
              <a:off x="6565164" y="4567380"/>
              <a:ext cx="2210760" cy="4024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562284" y="4554060"/>
                <a:ext cx="222696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" name="Ink 15"/>
              <p14:cNvContentPartPr/>
              <p14:nvPr/>
            </p14:nvContentPartPr>
            <p14:xfrm>
              <a:off x="1255884" y="5116380"/>
              <a:ext cx="7625160" cy="6537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49404" y="5102340"/>
                <a:ext cx="7645680" cy="6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858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Subtyping for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2453"/>
            <a:ext cx="8229600" cy="465517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Class C contains a collection of methods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view field </a:t>
            </a:r>
            <a:r>
              <a:rPr lang="en-US" dirty="0" err="1" smtClean="0"/>
              <a:t>var</a:t>
            </a:r>
            <a:r>
              <a:rPr lang="en-US" dirty="0" smtClean="0"/>
              <a:t> f: 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as two methods</a:t>
            </a:r>
          </a:p>
          <a:p>
            <a:pPr lvl="1"/>
            <a:r>
              <a:rPr lang="en-US" dirty="0" err="1" smtClean="0">
                <a:solidFill>
                  <a:srgbClr val="008000"/>
                </a:solidFill>
              </a:rPr>
              <a:t>getF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this:C</a:t>
            </a:r>
            <a:r>
              <a:rPr lang="en-US" dirty="0" smtClean="0">
                <a:solidFill>
                  <a:srgbClr val="008000"/>
                </a:solidFill>
              </a:rPr>
              <a:t>): T                   C </a:t>
            </a: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 T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err="1" smtClean="0">
                <a:solidFill>
                  <a:srgbClr val="008000"/>
                </a:solidFill>
              </a:rPr>
              <a:t>setF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this:C</a:t>
            </a:r>
            <a:r>
              <a:rPr lang="en-US" dirty="0" smtClean="0">
                <a:solidFill>
                  <a:srgbClr val="008000"/>
                </a:solidFill>
              </a:rPr>
              <a:t>, x:T): void      C x T </a:t>
            </a: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 void</a:t>
            </a:r>
            <a:endParaRPr lang="en-US" dirty="0">
              <a:solidFill>
                <a:srgbClr val="008000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For </a:t>
            </a:r>
            <a:r>
              <a:rPr lang="en-US" dirty="0" err="1" smtClean="0">
                <a:sym typeface="Wingdings" pitchFamily="2" charset="2"/>
              </a:rPr>
              <a:t>val</a:t>
            </a:r>
            <a:r>
              <a:rPr lang="en-US" dirty="0" smtClean="0">
                <a:sym typeface="Wingdings" pitchFamily="2" charset="2"/>
              </a:rPr>
              <a:t> f: T</a:t>
            </a:r>
            <a:r>
              <a:rPr lang="en-US" dirty="0" smtClean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(immutable): we have only </a:t>
            </a:r>
            <a:r>
              <a:rPr lang="en-US" dirty="0" err="1" smtClean="0">
                <a:sym typeface="Wingdings" pitchFamily="2" charset="2"/>
              </a:rPr>
              <a:t>getF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Class has all functionality of a pair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of method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We must require (at least) that methods named the same are subtypes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If type T is generic, it must be invariant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as for mutable arrays</a:t>
            </a:r>
          </a:p>
        </p:txBody>
      </p:sp>
    </p:spTree>
    <p:extLst>
      <p:ext uri="{BB962C8B-B14F-4D97-AF65-F5344CB8AC3E}">
        <p14:creationId xmlns:p14="http://schemas.microsoft.com/office/powerpoint/2010/main" val="9670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Courier"/>
                <a:cs typeface="Courier"/>
              </a:rPr>
              <a:t>class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C {</a:t>
            </a:r>
            <a:b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sz="2600" b="1" dirty="0" err="1" smtClean="0">
                <a:solidFill>
                  <a:schemeClr val="tx1"/>
                </a:solidFill>
                <a:latin typeface="Courier"/>
                <a:cs typeface="Courier"/>
              </a:rPr>
              <a:t>def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m(x : T</a:t>
            </a:r>
            <a:r>
              <a:rPr lang="en-US" sz="2600" baseline="-25000" dirty="0" smtClean="0">
                <a:solidFill>
                  <a:schemeClr val="tx1"/>
                </a:solidFill>
                <a:latin typeface="Courier"/>
                <a:cs typeface="Courier"/>
              </a:rPr>
              <a:t>1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) : T</a:t>
            </a:r>
            <a:r>
              <a:rPr lang="en-US" sz="2600" baseline="-25000" dirty="0" smtClean="0">
                <a:solidFill>
                  <a:schemeClr val="tx1"/>
                </a:solidFill>
                <a:latin typeface="Courier"/>
                <a:cs typeface="Courier"/>
              </a:rPr>
              <a:t>2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= {...}</a:t>
            </a:r>
            <a:b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}</a:t>
            </a:r>
            <a:b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600" b="1" dirty="0" smtClean="0">
                <a:solidFill>
                  <a:schemeClr val="tx1"/>
                </a:solidFill>
                <a:latin typeface="Courier"/>
                <a:cs typeface="Courier"/>
              </a:rPr>
              <a:t>class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D </a:t>
            </a:r>
            <a:r>
              <a:rPr lang="en-US" sz="2600" b="1" dirty="0" smtClean="0">
                <a:solidFill>
                  <a:schemeClr val="tx1"/>
                </a:solidFill>
                <a:latin typeface="Courier"/>
                <a:cs typeface="Courier"/>
              </a:rPr>
              <a:t>extends 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C {</a:t>
            </a:r>
            <a:b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sz="2600" b="1" dirty="0" smtClean="0">
                <a:solidFill>
                  <a:schemeClr val="tx1"/>
                </a:solidFill>
                <a:latin typeface="Courier"/>
                <a:cs typeface="Courier"/>
              </a:rPr>
              <a:t>override </a:t>
            </a:r>
            <a:r>
              <a:rPr lang="en-US" sz="2600" b="1" dirty="0" err="1" smtClean="0">
                <a:solidFill>
                  <a:schemeClr val="tx1"/>
                </a:solidFill>
                <a:latin typeface="Courier"/>
                <a:cs typeface="Courier"/>
              </a:rPr>
              <a:t>def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m(x : T’</a:t>
            </a:r>
            <a:r>
              <a:rPr lang="en-US" sz="2600" baseline="-25000" dirty="0" smtClean="0">
                <a:solidFill>
                  <a:schemeClr val="tx1"/>
                </a:solidFill>
                <a:latin typeface="Courier"/>
                <a:cs typeface="Courier"/>
              </a:rPr>
              <a:t>1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) : T’</a:t>
            </a:r>
            <a:r>
              <a:rPr lang="en-US" sz="2600" baseline="-25000" dirty="0" smtClean="0">
                <a:solidFill>
                  <a:schemeClr val="tx1"/>
                </a:solidFill>
                <a:latin typeface="Courier"/>
                <a:cs typeface="Courier"/>
              </a:rPr>
              <a:t>2 </a:t>
            </a: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 = {...}</a:t>
            </a:r>
            <a:b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>}</a:t>
            </a:r>
          </a:p>
          <a:p>
            <a:pPr marL="0" lvl="1" indent="0">
              <a:buNone/>
            </a:pPr>
            <a: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Courier"/>
                <a:cs typeface="Courier"/>
              </a:rPr>
            </a:br>
            <a:r>
              <a:rPr lang="en-US" dirty="0" smtClean="0"/>
              <a:t>D &lt;: C   	so need to have	</a:t>
            </a:r>
            <a:r>
              <a:rPr lang="en-US" dirty="0">
                <a:solidFill>
                  <a:srgbClr val="008000"/>
                </a:solidFill>
              </a:rPr>
              <a:t> (T'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  <a:sym typeface="Wingdings" pitchFamily="2" charset="2"/>
              </a:rPr>
              <a:t> T'</a:t>
            </a:r>
            <a:r>
              <a:rPr lang="en-US" baseline="-25000" dirty="0">
                <a:solidFill>
                  <a:srgbClr val="008000"/>
                </a:solidFill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) &lt;: </a:t>
            </a:r>
            <a:r>
              <a:rPr lang="en-US" dirty="0" smtClean="0">
                <a:solidFill>
                  <a:srgbClr val="008000"/>
                </a:solidFill>
              </a:rPr>
              <a:t>(T</a:t>
            </a:r>
            <a:r>
              <a:rPr lang="en-US" baseline="-25000" dirty="0" smtClean="0">
                <a:solidFill>
                  <a:srgbClr val="008000"/>
                </a:solidFill>
              </a:rPr>
              <a:t>1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 T</a:t>
            </a:r>
            <a:r>
              <a:rPr lang="en-US" baseline="-25000" dirty="0" smtClean="0">
                <a:solidFill>
                  <a:srgbClr val="008000"/>
                </a:solidFill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Therefore, we need to have: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T’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  <a:r>
              <a:rPr lang="en-US" dirty="0">
                <a:solidFill>
                  <a:srgbClr val="008000"/>
                </a:solidFill>
              </a:rPr>
              <a:t> &lt;: T</a:t>
            </a:r>
            <a:r>
              <a:rPr lang="en-US" baseline="-25000" dirty="0">
                <a:solidFill>
                  <a:srgbClr val="008000"/>
                </a:solidFill>
              </a:rPr>
              <a:t>2		</a:t>
            </a:r>
            <a:r>
              <a:rPr lang="en-US" dirty="0">
                <a:solidFill>
                  <a:srgbClr val="008000"/>
                </a:solidFill>
              </a:rPr>
              <a:t>(result behaves like class)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T</a:t>
            </a:r>
            <a:r>
              <a:rPr lang="en-US" baseline="-25000" dirty="0" smtClean="0">
                <a:solidFill>
                  <a:srgbClr val="008000"/>
                </a:solidFill>
              </a:rPr>
              <a:t>1 </a:t>
            </a:r>
            <a:r>
              <a:rPr lang="en-US" dirty="0" smtClean="0">
                <a:solidFill>
                  <a:srgbClr val="008000"/>
                </a:solidFill>
              </a:rPr>
              <a:t>&lt;: T’</a:t>
            </a:r>
            <a:r>
              <a:rPr lang="en-US" baseline="-25000" dirty="0" smtClean="0">
                <a:solidFill>
                  <a:srgbClr val="008000"/>
                </a:solidFill>
              </a:rPr>
              <a:t>1		</a:t>
            </a:r>
            <a:r>
              <a:rPr lang="en-US" dirty="0" smtClean="0">
                <a:solidFill>
                  <a:srgbClr val="008000"/>
                </a:solidFill>
              </a:rPr>
              <a:t>(argument behaves opposite)</a:t>
            </a:r>
            <a:endParaRPr lang="en-US" baseline="-250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679"/>
            <a:ext cx="8229600" cy="1143000"/>
          </a:xfrm>
        </p:spPr>
        <p:txBody>
          <a:bodyPr/>
          <a:lstStyle/>
          <a:p>
            <a:r>
              <a:rPr lang="en-US" dirty="0" smtClean="0"/>
              <a:t>Soundness of Types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ensuring that a type system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is not broken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i="1" dirty="0" err="1" smtClean="0"/>
              <a:t>Tootool</a:t>
            </a:r>
            <a:r>
              <a:rPr lang="en-US" i="1" dirty="0" smtClean="0"/>
              <a:t> 0.1</a:t>
            </a:r>
            <a:r>
              <a:rPr lang="en-US" dirty="0" smtClean="0"/>
              <a:t> Language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27" y="1171154"/>
            <a:ext cx="6235146" cy="442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4766" y="5598108"/>
            <a:ext cx="8103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/>
              <a:t>Tootool</a:t>
            </a:r>
            <a:r>
              <a:rPr lang="en-US" sz="1800" dirty="0"/>
              <a:t> is a rural community in the central east part of the </a:t>
            </a:r>
            <a:r>
              <a:rPr lang="en-US" sz="1800" dirty="0" err="1" smtClean="0"/>
              <a:t>Riverina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[New South Wales, Australia]. </a:t>
            </a:r>
            <a:r>
              <a:rPr lang="en-US" sz="1800" dirty="0"/>
              <a:t>It is situated by road, about 4 </a:t>
            </a:r>
            <a:r>
              <a:rPr lang="en-US" sz="1800" dirty="0" err="1"/>
              <a:t>kilometres</a:t>
            </a:r>
            <a:r>
              <a:rPr lang="en-US" sz="1800" dirty="0"/>
              <a:t> east from French Park and 16 </a:t>
            </a:r>
            <a:r>
              <a:rPr lang="en-US" sz="1800" dirty="0" err="1"/>
              <a:t>kilometres</a:t>
            </a:r>
            <a:r>
              <a:rPr lang="en-US" sz="1800" dirty="0"/>
              <a:t> west from The Rock.</a:t>
            </a:r>
          </a:p>
          <a:p>
            <a:r>
              <a:rPr lang="en-US" sz="1800" dirty="0" err="1"/>
              <a:t>Tootool</a:t>
            </a:r>
            <a:r>
              <a:rPr lang="en-US" sz="1800" dirty="0"/>
              <a:t> Post Office opened on 1 August 1901 and closed in 1966</a:t>
            </a:r>
            <a:r>
              <a:rPr lang="en-US" sz="1800" dirty="0" smtClean="0"/>
              <a:t>.  [Wikipedia]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455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85" y="2761050"/>
            <a:ext cx="2999529" cy="123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System for </a:t>
            </a:r>
            <a:r>
              <a:rPr lang="en-US" i="1" dirty="0" err="1" smtClean="0"/>
              <a:t>Tootool</a:t>
            </a:r>
            <a:r>
              <a:rPr lang="en-US" i="1" dirty="0" smtClean="0"/>
              <a:t> 0.1</a:t>
            </a:r>
            <a:endParaRPr lang="en-US" i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0940" y="1282653"/>
            <a:ext cx="1702903" cy="72886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Pos</a:t>
            </a:r>
            <a:r>
              <a:rPr lang="en-US" sz="2400" dirty="0" smtClean="0">
                <a:solidFill>
                  <a:schemeClr val="tx1"/>
                </a:solidFill>
              </a:rPr>
              <a:t> &lt;: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Neg</a:t>
            </a:r>
            <a:r>
              <a:rPr lang="en-US" sz="2400" dirty="0" smtClean="0">
                <a:solidFill>
                  <a:schemeClr val="tx1"/>
                </a:solidFill>
              </a:rPr>
              <a:t> &lt;: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9322" y="1090092"/>
            <a:ext cx="3902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56F84A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US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does it type check?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def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x:Pos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: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= {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...}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q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q = -5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p = q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(p)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386" y="4223482"/>
            <a:ext cx="314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Runtime error: </a:t>
            </a:r>
            <a:r>
              <a:rPr lang="en-US" sz="18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intSqrt</a:t>
            </a:r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invoked </a:t>
            </a:r>
            <a:b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with a negative argument!</a:t>
            </a:r>
            <a:endParaRPr lang="en-US" sz="1800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956" y="199632"/>
            <a:ext cx="1780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unsound</a:t>
            </a:r>
            <a:endParaRPr lang="en-US" sz="2800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Explosion 2 24"/>
          <p:cNvSpPr/>
          <p:nvPr/>
        </p:nvSpPr>
        <p:spPr bwMode="auto">
          <a:xfrm>
            <a:off x="3127511" y="3107293"/>
            <a:ext cx="507119" cy="562299"/>
          </a:xfrm>
          <a:prstGeom prst="irregularSeal2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55957" y="3080274"/>
            <a:ext cx="3505544" cy="584776"/>
            <a:chOff x="5755957" y="3080274"/>
            <a:chExt cx="3505544" cy="584776"/>
          </a:xfrm>
        </p:grpSpPr>
        <p:sp>
          <p:nvSpPr>
            <p:cNvPr id="8" name="TextBox 7"/>
            <p:cNvSpPr txBox="1"/>
            <p:nvPr/>
          </p:nvSpPr>
          <p:spPr>
            <a:xfrm>
              <a:off x="6207872" y="3080274"/>
              <a:ext cx="305362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90"/>
                  </a:solidFill>
                  <a:latin typeface="cmmi10"/>
                  <a:sym typeface="Symbol"/>
                </a:rPr>
                <a:t></a:t>
              </a:r>
              <a:r>
                <a:rPr lang="en-US" sz="1600" dirty="0" smtClean="0">
                  <a:solidFill>
                    <a:srgbClr val="000090"/>
                  </a:solidFill>
                </a:rPr>
                <a:t> = {(p, 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Pos</a:t>
              </a:r>
              <a:r>
                <a:rPr lang="en-US" sz="1600" dirty="0" smtClean="0">
                  <a:solidFill>
                    <a:srgbClr val="000090"/>
                  </a:solidFill>
                </a:rPr>
                <a:t>), (q, 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Neg</a:t>
              </a:r>
              <a:r>
                <a:rPr lang="en-US" sz="1600" dirty="0" smtClean="0">
                  <a:solidFill>
                    <a:srgbClr val="000090"/>
                  </a:solidFill>
                </a:rPr>
                <a:t>), (r, 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Pos</a:t>
              </a:r>
              <a:r>
                <a:rPr lang="en-US" sz="1600" dirty="0" smtClean="0">
                  <a:solidFill>
                    <a:srgbClr val="000090"/>
                  </a:solidFill>
                </a:rPr>
                <a:t>), (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intSqrt</a:t>
              </a:r>
              <a:r>
                <a:rPr lang="en-US" sz="1600" dirty="0" smtClean="0">
                  <a:solidFill>
                    <a:srgbClr val="000090"/>
                  </a:solidFill>
                </a:rPr>
                <a:t>, 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Pos</a:t>
              </a:r>
              <a:r>
                <a:rPr lang="en-US" sz="1600" dirty="0" smtClean="0">
                  <a:solidFill>
                    <a:srgbClr val="000090"/>
                  </a:solidFill>
                </a:rPr>
                <a:t> </a:t>
              </a:r>
              <a:r>
                <a:rPr lang="en-US" sz="1600" dirty="0" smtClean="0">
                  <a:solidFill>
                    <a:srgbClr val="000090"/>
                  </a:solidFill>
                  <a:latin typeface="Symbol"/>
                  <a:sym typeface="Symbol"/>
                </a:rPr>
                <a:t></a:t>
              </a:r>
              <a:r>
                <a:rPr lang="en-US" sz="1600" dirty="0" smtClean="0">
                  <a:solidFill>
                    <a:srgbClr val="00009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0090"/>
                  </a:solidFill>
                </a:rPr>
                <a:t>Pos</a:t>
              </a:r>
              <a:r>
                <a:rPr lang="en-US" sz="1600" dirty="0" smtClean="0">
                  <a:solidFill>
                    <a:srgbClr val="000090"/>
                  </a:solidFill>
                </a:rPr>
                <a:t>)}</a:t>
              </a:r>
              <a:endParaRPr lang="en-US" sz="1600" dirty="0">
                <a:solidFill>
                  <a:srgbClr val="00009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5755957" y="3391003"/>
              <a:ext cx="472907" cy="0"/>
            </a:xfrm>
            <a:prstGeom prst="straightConnector1">
              <a:avLst/>
            </a:prstGeom>
            <a:noFill/>
            <a:ln w="317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97" y="5199846"/>
            <a:ext cx="6474768" cy="112117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88747" y="2769543"/>
            <a:ext cx="185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assignment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3327634" y="3502873"/>
            <a:ext cx="125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subtyping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81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5" grpId="0" animBg="1"/>
      <p:bldP spid="25" grpId="1" animBg="1"/>
      <p:bldP spid="25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went wrong in </a:t>
            </a:r>
            <a:r>
              <a:rPr lang="en-US" i="1" dirty="0" err="1" smtClean="0"/>
              <a:t>Tootool</a:t>
            </a:r>
            <a:r>
              <a:rPr lang="en-US" i="1" dirty="0" smtClean="0"/>
              <a:t> 0.1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0940" y="1282653"/>
            <a:ext cx="1702903" cy="72886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0000"/>
                </a:solidFill>
              </a:rPr>
              <a:t>Pos</a:t>
            </a:r>
            <a:r>
              <a:rPr lang="en-US" sz="2400" dirty="0" smtClean="0">
                <a:solidFill>
                  <a:srgbClr val="000000"/>
                </a:solidFill>
              </a:rPr>
              <a:t> &lt;: </a:t>
            </a:r>
            <a:r>
              <a:rPr lang="en-US" sz="2400" dirty="0" err="1" smtClean="0">
                <a:solidFill>
                  <a:srgbClr val="000000"/>
                </a:solidFill>
              </a:rPr>
              <a:t>Int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Neg</a:t>
            </a:r>
            <a:r>
              <a:rPr lang="en-US" sz="2400" dirty="0" smtClean="0">
                <a:solidFill>
                  <a:srgbClr val="000000"/>
                </a:solidFill>
              </a:rPr>
              <a:t> &lt;: </a:t>
            </a:r>
            <a:r>
              <a:rPr lang="en-US" sz="2400" dirty="0" err="1" smtClean="0">
                <a:solidFill>
                  <a:srgbClr val="000000"/>
                </a:solidFill>
              </a:rPr>
              <a:t>Int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9322" y="1090092"/>
            <a:ext cx="3902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 does it type check?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– yes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x:Pos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: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= {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...}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q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q = -5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p = q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(p)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426240" y="6145560"/>
              <a:ext cx="8461800" cy="4201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2200" y="6133680"/>
                <a:ext cx="8488800" cy="44676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/>
          <p:cNvSpPr txBox="1"/>
          <p:nvPr/>
        </p:nvSpPr>
        <p:spPr>
          <a:xfrm>
            <a:off x="3188747" y="2769543"/>
            <a:ext cx="185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assignment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3327634" y="3502873"/>
            <a:ext cx="125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subtyping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2385" y="2761050"/>
            <a:ext cx="2999529" cy="12379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42376" y="3080274"/>
            <a:ext cx="30536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mmi10"/>
                <a:sym typeface="Symbol"/>
              </a:rPr>
              <a:t></a:t>
            </a:r>
            <a:r>
              <a:rPr lang="en-US" sz="1600" dirty="0" smtClean="0">
                <a:solidFill>
                  <a:srgbClr val="000090"/>
                </a:solidFill>
              </a:rPr>
              <a:t>= {(p,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), (q, </a:t>
            </a:r>
            <a:r>
              <a:rPr lang="en-US" sz="1600" dirty="0" err="1" smtClean="0">
                <a:solidFill>
                  <a:srgbClr val="000090"/>
                </a:solidFill>
              </a:rPr>
              <a:t>Neg</a:t>
            </a:r>
            <a:r>
              <a:rPr lang="en-US" sz="1600" dirty="0" smtClean="0">
                <a:solidFill>
                  <a:srgbClr val="000090"/>
                </a:solidFill>
              </a:rPr>
              <a:t>), (r,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), (</a:t>
            </a:r>
            <a:r>
              <a:rPr lang="en-US" sz="1600" dirty="0" err="1" smtClean="0">
                <a:solidFill>
                  <a:srgbClr val="000090"/>
                </a:solidFill>
              </a:rPr>
              <a:t>intSqrt</a:t>
            </a:r>
            <a:r>
              <a:rPr lang="en-US" sz="1600" dirty="0" smtClean="0">
                <a:solidFill>
                  <a:srgbClr val="000090"/>
                </a:solidFill>
              </a:rPr>
              <a:t>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Symbol"/>
                <a:sym typeface="Symbol"/>
              </a:rPr>
              <a:t>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)}</a:t>
            </a:r>
            <a:endParaRPr lang="en-US" sz="1600" dirty="0">
              <a:solidFill>
                <a:srgbClr val="00009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5755957" y="3391003"/>
            <a:ext cx="472907" cy="0"/>
          </a:xfrm>
          <a:prstGeom prst="straightConnector1">
            <a:avLst/>
          </a:prstGeom>
          <a:noFill/>
          <a:ln w="3175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297255" y="2512856"/>
            <a:ext cx="2864468" cy="891658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40499" y="5303905"/>
            <a:ext cx="2796665" cy="7945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675" y="5025710"/>
            <a:ext cx="312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x must be able to store any value from T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24753" y="5029500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e can have any value from T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372" y="6295647"/>
            <a:ext cx="8269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Cannot use  </a:t>
            </a:r>
            <a:r>
              <a:rPr lang="en-US" sz="2000" dirty="0" smtClean="0">
                <a:latin typeface="cmsy10"/>
                <a:sym typeface="Symbol"/>
              </a:rPr>
              <a:t> |- e:T</a:t>
            </a:r>
            <a:r>
              <a:rPr lang="en-US" sz="2000" dirty="0" smtClean="0"/>
              <a:t> to mean “x promises it can store any e </a:t>
            </a:r>
            <a:r>
              <a:rPr lang="en-US" sz="2000" dirty="0">
                <a:latin typeface="cmsy10"/>
                <a:sym typeface="Symbol"/>
              </a:rPr>
              <a:t></a:t>
            </a:r>
            <a:r>
              <a:rPr lang="en-US" sz="2000" dirty="0" smtClean="0"/>
              <a:t> T”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914386" y="4223482"/>
            <a:ext cx="314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Runtime error: </a:t>
            </a:r>
            <a:r>
              <a:rPr lang="en-US" sz="18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intSqrt</a:t>
            </a:r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invoked </a:t>
            </a:r>
            <a:b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with a negative argument!</a:t>
            </a:r>
            <a:endParaRPr lang="en-US" sz="1800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Our Type Derivation</a:t>
            </a:r>
            <a:endParaRPr lang="en-US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7760" y="5036040"/>
              <a:ext cx="3382200" cy="1615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5160" y="5022360"/>
                <a:ext cx="3407760" cy="16441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90940" y="1282653"/>
            <a:ext cx="1702903" cy="72886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0000"/>
                </a:solidFill>
              </a:rPr>
              <a:t>Pos</a:t>
            </a:r>
            <a:r>
              <a:rPr lang="en-US" sz="2400" dirty="0" smtClean="0">
                <a:solidFill>
                  <a:srgbClr val="000000"/>
                </a:solidFill>
              </a:rPr>
              <a:t> &lt;: </a:t>
            </a:r>
            <a:r>
              <a:rPr lang="en-US" sz="2400" dirty="0" err="1" smtClean="0">
                <a:solidFill>
                  <a:srgbClr val="000000"/>
                </a:solidFill>
              </a:rPr>
              <a:t>Int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Neg</a:t>
            </a:r>
            <a:r>
              <a:rPr lang="en-US" sz="2400" dirty="0" smtClean="0">
                <a:solidFill>
                  <a:srgbClr val="000000"/>
                </a:solidFill>
              </a:rPr>
              <a:t> &lt;: </a:t>
            </a:r>
            <a:r>
              <a:rPr lang="en-US" sz="2400" dirty="0" err="1" smtClean="0">
                <a:solidFill>
                  <a:srgbClr val="000000"/>
                </a:solidFill>
              </a:rPr>
              <a:t>Int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09322" y="1090092"/>
            <a:ext cx="3902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 does it type check?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– yes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x:Pos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: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= {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...}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q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q = -5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p = q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(p)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88747" y="2769543"/>
            <a:ext cx="185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assignment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3327634" y="3502873"/>
            <a:ext cx="125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subtyping</a:t>
            </a:r>
            <a:endParaRPr lang="en-US" sz="18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2385" y="2761050"/>
            <a:ext cx="2999529" cy="12379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242376" y="3080274"/>
            <a:ext cx="30536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mmi10"/>
                <a:ea typeface="cmmi10"/>
                <a:cs typeface="cmmi10"/>
              </a:rPr>
              <a:t>¡</a:t>
            </a:r>
            <a:r>
              <a:rPr lang="en-US" sz="1600" dirty="0" smtClean="0">
                <a:solidFill>
                  <a:srgbClr val="000090"/>
                </a:solidFill>
              </a:rPr>
              <a:t> = {(p,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), (q, </a:t>
            </a:r>
            <a:r>
              <a:rPr lang="en-US" sz="1600" dirty="0" err="1" smtClean="0">
                <a:solidFill>
                  <a:srgbClr val="000090"/>
                </a:solidFill>
              </a:rPr>
              <a:t>Neg</a:t>
            </a:r>
            <a:r>
              <a:rPr lang="en-US" sz="1600" dirty="0" smtClean="0">
                <a:solidFill>
                  <a:srgbClr val="000090"/>
                </a:solidFill>
              </a:rPr>
              <a:t>), (r,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), (</a:t>
            </a:r>
            <a:r>
              <a:rPr lang="en-US" sz="1600" dirty="0" err="1" smtClean="0">
                <a:solidFill>
                  <a:srgbClr val="000090"/>
                </a:solidFill>
              </a:rPr>
              <a:t>intSqrt</a:t>
            </a:r>
            <a:r>
              <a:rPr lang="en-US" sz="1600" dirty="0" smtClean="0">
                <a:solidFill>
                  <a:srgbClr val="000090"/>
                </a:solidFill>
              </a:rPr>
              <a:t>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Symbol"/>
                <a:sym typeface="Symbol"/>
              </a:rPr>
              <a:t>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)}</a:t>
            </a:r>
            <a:endParaRPr lang="en-US" sz="1600" dirty="0">
              <a:solidFill>
                <a:srgbClr val="00009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5755957" y="3391003"/>
            <a:ext cx="472907" cy="0"/>
          </a:xfrm>
          <a:prstGeom prst="straightConnector1">
            <a:avLst/>
          </a:prstGeom>
          <a:noFill/>
          <a:ln w="3175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25963" y="5106926"/>
            <a:ext cx="6474768" cy="1121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651" y="5039220"/>
            <a:ext cx="178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Values from p are integers. But p did not promise to store all kinds of integers/ Only positive ones!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 bwMode="auto">
          <a:xfrm>
            <a:off x="3013098" y="5471539"/>
            <a:ext cx="1256581" cy="40529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14386" y="4223482"/>
            <a:ext cx="314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Runtime error: </a:t>
            </a:r>
            <a:r>
              <a:rPr lang="en-US" sz="18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intSqrt</a:t>
            </a:r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invoked </a:t>
            </a:r>
            <a:b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with a negative argument!</a:t>
            </a:r>
            <a:endParaRPr lang="en-US" sz="1800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Corrected Type Rule for Assignment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0940" y="1282653"/>
            <a:ext cx="1702903" cy="72886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0000"/>
                </a:solidFill>
              </a:rPr>
              <a:t>Pos</a:t>
            </a:r>
            <a:r>
              <a:rPr lang="en-US" sz="2400" dirty="0" smtClean="0">
                <a:solidFill>
                  <a:srgbClr val="000000"/>
                </a:solidFill>
              </a:rPr>
              <a:t> &lt;: </a:t>
            </a:r>
            <a:r>
              <a:rPr lang="en-US" sz="2400" dirty="0" err="1" smtClean="0">
                <a:solidFill>
                  <a:srgbClr val="000000"/>
                </a:solidFill>
              </a:rPr>
              <a:t>Int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Neg</a:t>
            </a:r>
            <a:r>
              <a:rPr lang="en-US" sz="2400" dirty="0" smtClean="0">
                <a:solidFill>
                  <a:srgbClr val="000000"/>
                </a:solidFill>
              </a:rPr>
              <a:t> &lt;: </a:t>
            </a:r>
            <a:r>
              <a:rPr lang="en-US" sz="2400" dirty="0" err="1" smtClean="0">
                <a:solidFill>
                  <a:srgbClr val="000000"/>
                </a:solidFill>
              </a:rPr>
              <a:t>Int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9322" y="1090092"/>
            <a:ext cx="3902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 does it type check?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– yes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x:Pos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: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= {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...}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q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q = -5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p = q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intSqrt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(p)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88747" y="2769543"/>
            <a:ext cx="185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assignment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3327634" y="3502873"/>
            <a:ext cx="125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subtyping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85" y="2761050"/>
            <a:ext cx="2999529" cy="12379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42376" y="3080274"/>
            <a:ext cx="30536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mmi10"/>
                <a:ea typeface="cmmi10"/>
                <a:cs typeface="cmmi10"/>
              </a:rPr>
              <a:t>¡</a:t>
            </a:r>
            <a:r>
              <a:rPr lang="en-US" sz="1600" dirty="0" smtClean="0">
                <a:solidFill>
                  <a:srgbClr val="000090"/>
                </a:solidFill>
              </a:rPr>
              <a:t> = {(p,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), (q, </a:t>
            </a:r>
            <a:r>
              <a:rPr lang="en-US" sz="1600" dirty="0" err="1" smtClean="0">
                <a:solidFill>
                  <a:srgbClr val="000090"/>
                </a:solidFill>
              </a:rPr>
              <a:t>Neg</a:t>
            </a:r>
            <a:r>
              <a:rPr lang="en-US" sz="1600" dirty="0" smtClean="0">
                <a:solidFill>
                  <a:srgbClr val="000090"/>
                </a:solidFill>
              </a:rPr>
              <a:t>), (r,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), (</a:t>
            </a:r>
            <a:r>
              <a:rPr lang="en-US" sz="1600" dirty="0" err="1" smtClean="0">
                <a:solidFill>
                  <a:srgbClr val="000090"/>
                </a:solidFill>
              </a:rPr>
              <a:t>intSqrt</a:t>
            </a:r>
            <a:r>
              <a:rPr lang="en-US" sz="1600" dirty="0" smtClean="0">
                <a:solidFill>
                  <a:srgbClr val="000090"/>
                </a:solidFill>
              </a:rPr>
              <a:t>,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Symbol"/>
                <a:sym typeface="Symbol"/>
              </a:rPr>
              <a:t>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Pos</a:t>
            </a:r>
            <a:r>
              <a:rPr lang="en-US" sz="1600" dirty="0" smtClean="0">
                <a:solidFill>
                  <a:srgbClr val="000090"/>
                </a:solidFill>
              </a:rPr>
              <a:t>)}</a:t>
            </a:r>
            <a:endParaRPr lang="en-US" sz="1600" dirty="0">
              <a:solidFill>
                <a:srgbClr val="00009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5755957" y="3391003"/>
            <a:ext cx="472907" cy="0"/>
          </a:xfrm>
          <a:prstGeom prst="straightConnector1">
            <a:avLst/>
          </a:prstGeom>
          <a:noFill/>
          <a:ln w="3175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297255" y="2512856"/>
            <a:ext cx="2864468" cy="891658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675" y="5025710"/>
            <a:ext cx="312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x must be able to store any value from T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24753" y="5029500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e can have any value from T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6" y="5768758"/>
            <a:ext cx="3732130" cy="878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4792" y="5971408"/>
            <a:ext cx="4256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mmi10"/>
              </a:rPr>
              <a:t> </a:t>
            </a:r>
            <a:r>
              <a:rPr lang="en-US" sz="2000" dirty="0" smtClean="0">
                <a:latin typeface="cmmi10"/>
              </a:rPr>
              <a:t> </a:t>
            </a:r>
            <a:r>
              <a:rPr lang="en-US" sz="2000" dirty="0" smtClean="0">
                <a:latin typeface="cmmi10"/>
                <a:sym typeface="Symbol"/>
              </a:rPr>
              <a:t></a:t>
            </a:r>
            <a:r>
              <a:rPr lang="en-US" sz="2000" dirty="0" smtClean="0"/>
              <a:t> stores declarations (promises)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 bwMode="auto">
          <a:xfrm>
            <a:off x="4972281" y="3296433"/>
            <a:ext cx="864745" cy="486359"/>
          </a:xfrm>
          <a:prstGeom prst="ellipse">
            <a:avLst/>
          </a:prstGeom>
          <a:noFill/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3025" y="4323191"/>
            <a:ext cx="204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does not type check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350747" y="3755773"/>
            <a:ext cx="716117" cy="580928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02675" y="2613587"/>
            <a:ext cx="2959048" cy="759075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29699" y="2613587"/>
            <a:ext cx="2959048" cy="626289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734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could we ensure that some other programs will not break?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Type System Soundness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Proving Soundness of Type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514522" cy="4655172"/>
          </a:xfrm>
        </p:spPr>
        <p:txBody>
          <a:bodyPr/>
          <a:lstStyle/>
          <a:p>
            <a:r>
              <a:rPr lang="en-US" dirty="0" smtClean="0"/>
              <a:t>Goal of a sound type system:</a:t>
            </a:r>
          </a:p>
          <a:p>
            <a:pPr lvl="1"/>
            <a:r>
              <a:rPr lang="en-US" dirty="0" smtClean="0"/>
              <a:t>if the program type checks, then it never “crashes”</a:t>
            </a:r>
          </a:p>
          <a:p>
            <a:pPr lvl="1"/>
            <a:r>
              <a:rPr lang="en-US" dirty="0" smtClean="0"/>
              <a:t>crash = some precisely specified bad behavior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e.g. invoking an operation with a wrong type</a:t>
            </a:r>
          </a:p>
          <a:p>
            <a:pPr lvl="2"/>
            <a:r>
              <a:rPr lang="en-US" dirty="0" smtClean="0"/>
              <a:t>dividing one string by another string </a:t>
            </a:r>
            <a:r>
              <a:rPr lang="en-US" dirty="0"/>
              <a:t> </a:t>
            </a:r>
            <a:r>
              <a:rPr lang="en-US" dirty="0" smtClean="0"/>
              <a:t>  “cat” / “frog</a:t>
            </a:r>
          </a:p>
          <a:p>
            <a:pPr lvl="2"/>
            <a:r>
              <a:rPr lang="en-US" dirty="0" smtClean="0"/>
              <a:t>trying to multiply a Window object by a File object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e.g. not dividing an integer by zero</a:t>
            </a:r>
          </a:p>
          <a:p>
            <a:r>
              <a:rPr lang="en-US" dirty="0" smtClean="0"/>
              <a:t>Never crashes: no matter how long it executes</a:t>
            </a:r>
          </a:p>
          <a:p>
            <a:pPr lvl="1"/>
            <a:r>
              <a:rPr lang="en-US" dirty="0" smtClean="0"/>
              <a:t>proof is done by induction on program execution</a:t>
            </a:r>
          </a:p>
        </p:txBody>
      </p:sp>
    </p:spTree>
    <p:extLst>
      <p:ext uri="{BB962C8B-B14F-4D97-AF65-F5344CB8AC3E}">
        <p14:creationId xmlns:p14="http://schemas.microsoft.com/office/powerpoint/2010/main" val="39607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Type Rule for Function Application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77044" y="4019322"/>
              <a:ext cx="7419600" cy="981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1644" y="4007802"/>
                <a:ext cx="7436520" cy="10033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596347" y="1414087"/>
            <a:ext cx="756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We can treat operators as variables that have function type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600200" y="1998720"/>
              <a:ext cx="4225320" cy="928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5800" y="1987920"/>
                <a:ext cx="4247640" cy="9496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/>
          <p:cNvSpPr txBox="1"/>
          <p:nvPr/>
        </p:nvSpPr>
        <p:spPr>
          <a:xfrm>
            <a:off x="662606" y="3116992"/>
            <a:ext cx="7395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We can replace many previous rules with application rule: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62607" y="3827418"/>
            <a:ext cx="8155094" cy="152835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6705" y="3931414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(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06413" y="3931414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405349" y="932189"/>
            <a:ext cx="7890796" cy="1364508"/>
          </a:xfrm>
          <a:prstGeom prst="rect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853350"/>
          </a:xfrm>
        </p:spPr>
        <p:txBody>
          <a:bodyPr/>
          <a:lstStyle/>
          <a:p>
            <a:r>
              <a:rPr lang="en-US" dirty="0" smtClean="0"/>
              <a:t>Proving Soundness by Induction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86" y="2154640"/>
            <a:ext cx="8229600" cy="4479234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Program moves from state to state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Bad state</a:t>
            </a:r>
            <a:r>
              <a:rPr lang="en-US" sz="2400" dirty="0" smtClean="0">
                <a:solidFill>
                  <a:schemeClr val="tx1"/>
                </a:solidFill>
              </a:rPr>
              <a:t> = state where program is about to exhibit a bad operation ( “cat” / “frog” )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Good state</a:t>
            </a:r>
            <a:r>
              <a:rPr lang="en-US" sz="2400" dirty="0" smtClean="0">
                <a:solidFill>
                  <a:schemeClr val="tx1"/>
                </a:solidFill>
              </a:rPr>
              <a:t> = state that is not bad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To prove: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rgbClr val="800000"/>
                </a:solidFill>
              </a:rPr>
              <a:t>program type checks </a:t>
            </a:r>
            <a:r>
              <a:rPr lang="en-US" sz="2400" dirty="0" smtClean="0">
                <a:solidFill>
                  <a:srgbClr val="800000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rgbClr val="800000"/>
                </a:solidFill>
              </a:rPr>
              <a:t>states in all executions are good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Usually need a </a:t>
            </a:r>
            <a:r>
              <a:rPr lang="en-US" sz="2400" i="1" dirty="0" smtClean="0">
                <a:solidFill>
                  <a:schemeClr val="tx1"/>
                </a:solidFill>
              </a:rPr>
              <a:t>stronger inductive hypothesis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some notion of very good (VG) state such that: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/>
              <a:t>program type checks </a:t>
            </a:r>
            <a:r>
              <a:rPr lang="en-US" sz="2400" dirty="0" smtClean="0">
                <a:sym typeface="Wingdings" pitchFamily="2" charset="2"/>
              </a:rPr>
              <a:t> program’s initial state is very good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state is very good </a:t>
            </a:r>
            <a:r>
              <a:rPr lang="en-US" sz="24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chemeClr val="tx1"/>
                </a:solidFill>
              </a:rPr>
              <a:t>next state is also very good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rgbClr val="800000"/>
                </a:solidFill>
              </a:rPr>
              <a:t>state is very good </a:t>
            </a:r>
            <a:r>
              <a:rPr lang="en-US" sz="2400" dirty="0" smtClean="0">
                <a:solidFill>
                  <a:srgbClr val="800000"/>
                </a:solidFill>
                <a:sym typeface="Wingdings" pitchFamily="2" charset="2"/>
              </a:rPr>
              <a:t> state is good (not about to crash)</a:t>
            </a:r>
            <a:endParaRPr lang="en-US" sz="2400" dirty="0" smtClean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70356" y="1357716"/>
              <a:ext cx="576000" cy="704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9196" y="1345476"/>
                <a:ext cx="592200" cy="72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683636" y="1048476"/>
              <a:ext cx="1134000" cy="569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6076" y="1038036"/>
                <a:ext cx="1155240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2883516" y="1241436"/>
              <a:ext cx="3827160" cy="363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74156" y="1228836"/>
                <a:ext cx="3846240" cy="38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/>
          <p:cNvGrpSpPr/>
          <p:nvPr/>
        </p:nvGrpSpPr>
        <p:grpSpPr>
          <a:xfrm>
            <a:off x="993913" y="1061728"/>
            <a:ext cx="1463434" cy="1054387"/>
            <a:chOff x="993913" y="1061728"/>
            <a:chExt cx="1463434" cy="1054387"/>
          </a:xfrm>
        </p:grpSpPr>
        <p:sp>
          <p:nvSpPr>
            <p:cNvPr id="7" name="Rectangle 6"/>
            <p:cNvSpPr/>
            <p:nvPr/>
          </p:nvSpPr>
          <p:spPr bwMode="auto">
            <a:xfrm>
              <a:off x="993913" y="1061728"/>
              <a:ext cx="1404730" cy="101340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37909" y="1685228"/>
              <a:ext cx="5194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</a:t>
              </a:r>
              <a:endPara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57347" y="1060712"/>
            <a:ext cx="855696" cy="1054387"/>
            <a:chOff x="993913" y="1061728"/>
            <a:chExt cx="1404730" cy="1054387"/>
          </a:xfrm>
        </p:grpSpPr>
        <p:sp>
          <p:nvSpPr>
            <p:cNvPr id="12" name="Rectangle 11"/>
            <p:cNvSpPr/>
            <p:nvPr/>
          </p:nvSpPr>
          <p:spPr bwMode="auto">
            <a:xfrm>
              <a:off x="993913" y="1061728"/>
              <a:ext cx="1404730" cy="101340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4417" y="1685228"/>
              <a:ext cx="5194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</a:t>
              </a:r>
              <a:endPara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65122" y="1064298"/>
            <a:ext cx="888826" cy="1054387"/>
            <a:chOff x="993913" y="1061728"/>
            <a:chExt cx="1404730" cy="1054387"/>
          </a:xfrm>
        </p:grpSpPr>
        <p:sp>
          <p:nvSpPr>
            <p:cNvPr id="15" name="Rectangle 14"/>
            <p:cNvSpPr/>
            <p:nvPr/>
          </p:nvSpPr>
          <p:spPr bwMode="auto">
            <a:xfrm>
              <a:off x="993913" y="1061728"/>
              <a:ext cx="1404730" cy="101340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4417" y="1685228"/>
              <a:ext cx="5194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</a:t>
              </a:r>
              <a:endPara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93704" y="1064950"/>
            <a:ext cx="888826" cy="1054387"/>
            <a:chOff x="993913" y="1061728"/>
            <a:chExt cx="1404730" cy="1054387"/>
          </a:xfrm>
        </p:grpSpPr>
        <p:sp>
          <p:nvSpPr>
            <p:cNvPr id="18" name="Rectangle 17"/>
            <p:cNvSpPr/>
            <p:nvPr/>
          </p:nvSpPr>
          <p:spPr bwMode="auto">
            <a:xfrm>
              <a:off x="993913" y="1061728"/>
              <a:ext cx="1404730" cy="101340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14417" y="1685228"/>
              <a:ext cx="5194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</a:t>
              </a:r>
              <a:endPara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36470" y="1060712"/>
            <a:ext cx="888826" cy="1054387"/>
            <a:chOff x="993913" y="1061728"/>
            <a:chExt cx="1404730" cy="1054387"/>
          </a:xfrm>
        </p:grpSpPr>
        <p:sp>
          <p:nvSpPr>
            <p:cNvPr id="21" name="Rectangle 20"/>
            <p:cNvSpPr/>
            <p:nvPr/>
          </p:nvSpPr>
          <p:spPr bwMode="auto">
            <a:xfrm>
              <a:off x="993913" y="1061728"/>
              <a:ext cx="1404730" cy="101340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14417" y="1685228"/>
              <a:ext cx="5194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</a:t>
              </a:r>
              <a:endPara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81097" y="1061688"/>
            <a:ext cx="888826" cy="1054387"/>
            <a:chOff x="993913" y="1061728"/>
            <a:chExt cx="1404730" cy="1054387"/>
          </a:xfrm>
        </p:grpSpPr>
        <p:sp>
          <p:nvSpPr>
            <p:cNvPr id="24" name="Rectangle 23"/>
            <p:cNvSpPr/>
            <p:nvPr/>
          </p:nvSpPr>
          <p:spPr bwMode="auto">
            <a:xfrm>
              <a:off x="993913" y="1061728"/>
              <a:ext cx="1404730" cy="101340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14417" y="1685228"/>
              <a:ext cx="5194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</a:t>
              </a:r>
              <a:endPara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45608" y="1011639"/>
            <a:ext cx="94581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VG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35727" y="1001919"/>
            <a:ext cx="94581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VG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439360" y="1005709"/>
            <a:ext cx="94581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VG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439221" y="1005709"/>
            <a:ext cx="94581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VG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6466107" y="1019219"/>
            <a:ext cx="94581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VG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7553005" y="1891396"/>
            <a:ext cx="87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Good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7146" y="1009314"/>
            <a:ext cx="137441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pPr algn="r"/>
            <a:r>
              <a:rPr lang="en-US" sz="2000" dirty="0" smtClean="0"/>
              <a:t>VG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01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Simple Programming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3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4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1</a:t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1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40327" y="2945174"/>
            <a:ext cx="3188747" cy="369332"/>
            <a:chOff x="1540327" y="2945174"/>
            <a:chExt cx="3188747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5945120" y="1742787"/>
            <a:ext cx="272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Initially, all variables have value 1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3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4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1</a:t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1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40327" y="3201864"/>
            <a:ext cx="3188747" cy="369332"/>
            <a:chOff x="1540327" y="2945174"/>
            <a:chExt cx="3188747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743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3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4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-5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1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40327" y="3553124"/>
            <a:ext cx="3188747" cy="369332"/>
            <a:chOff x="1540327" y="2945174"/>
            <a:chExt cx="3188747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558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3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4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-5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40327" y="3931404"/>
            <a:ext cx="3188747" cy="369332"/>
            <a:chOff x="1540327" y="2945174"/>
            <a:chExt cx="3188747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486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3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4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7</a:t>
            </a:r>
            <a:endParaRPr lang="en-US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-5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1399" y="4309684"/>
            <a:ext cx="3188747" cy="369332"/>
            <a:chOff x="1540327" y="2945174"/>
            <a:chExt cx="3188747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047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3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4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7</a:t>
            </a:r>
            <a:endParaRPr lang="en-US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1</a:t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1399" y="4674454"/>
            <a:ext cx="3188747" cy="369332"/>
            <a:chOff x="1540327" y="2945174"/>
            <a:chExt cx="3188747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Rectangle 7"/>
          <p:cNvSpPr/>
          <p:nvPr/>
        </p:nvSpPr>
        <p:spPr>
          <a:xfrm>
            <a:off x="1886333" y="5734306"/>
            <a:ext cx="5905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formal description of such program execution is called operational semantics </a:t>
            </a:r>
          </a:p>
        </p:txBody>
      </p:sp>
    </p:spTree>
    <p:extLst>
      <p:ext uri="{BB962C8B-B14F-4D97-AF65-F5344CB8AC3E}">
        <p14:creationId xmlns:p14="http://schemas.microsoft.com/office/powerpoint/2010/main" val="22677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74" y="1253596"/>
            <a:ext cx="8763596" cy="4215641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Operational semantics gives meaning to programs by describing how the program state changes as a sequence of steps.</a:t>
            </a:r>
          </a:p>
          <a:p>
            <a:r>
              <a:rPr lang="en-US" sz="2600" dirty="0">
                <a:solidFill>
                  <a:srgbClr val="000000"/>
                </a:solidFill>
              </a:rPr>
              <a:t>big-step semantics: consider the effect of entire </a:t>
            </a:r>
            <a:r>
              <a:rPr lang="en-US" sz="2600" dirty="0" smtClean="0">
                <a:solidFill>
                  <a:srgbClr val="000000"/>
                </a:solidFill>
              </a:rPr>
              <a:t>blocks</a:t>
            </a:r>
          </a:p>
          <a:p>
            <a:r>
              <a:rPr lang="en-US" sz="2600" u="sng" dirty="0" smtClean="0">
                <a:solidFill>
                  <a:srgbClr val="000000"/>
                </a:solidFill>
              </a:rPr>
              <a:t>small-step semantics</a:t>
            </a:r>
            <a:r>
              <a:rPr lang="en-US" sz="2600" dirty="0" smtClean="0">
                <a:solidFill>
                  <a:srgbClr val="000000"/>
                </a:solidFill>
              </a:rPr>
              <a:t>: consider individual steps (e.g. z = x + y)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    V: 		set of variables in the program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    pc: 		integer variable denoting the program counter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    g: V </a:t>
            </a:r>
            <a:r>
              <a:rPr lang="en-US" sz="2200" dirty="0" smtClean="0">
                <a:solidFill>
                  <a:srgbClr val="000000"/>
                </a:solidFill>
                <a:latin typeface="Symbol"/>
                <a:sym typeface="Symbol"/>
              </a:rPr>
              <a:t></a:t>
            </a:r>
            <a:r>
              <a:rPr lang="en-US" sz="2200" dirty="0" smtClean="0">
                <a:solidFill>
                  <a:srgbClr val="000000"/>
                </a:solidFill>
              </a:rPr>
              <a:t> Int 	</a:t>
            </a:r>
            <a:r>
              <a:rPr lang="en-US" sz="2200" dirty="0" smtClean="0">
                <a:solidFill>
                  <a:srgbClr val="000000"/>
                </a:solidFill>
              </a:rPr>
              <a:t>function </a:t>
            </a:r>
            <a:r>
              <a:rPr lang="en-US" sz="2200" dirty="0" smtClean="0">
                <a:solidFill>
                  <a:srgbClr val="000000"/>
                </a:solidFill>
              </a:rPr>
              <a:t>giving the values of program variables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    (g, pc)		program state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Then, for each possible statement in the program we define how it changes the program state.</a:t>
            </a:r>
          </a:p>
          <a:p>
            <a:pPr marL="57150" indent="0">
              <a:buNone/>
            </a:pPr>
            <a:endParaRPr lang="en-US" sz="2600" dirty="0" smtClean="0">
              <a:solidFill>
                <a:srgbClr val="000000"/>
              </a:solidFill>
            </a:endParaRPr>
          </a:p>
          <a:p>
            <a:endParaRPr lang="en-US" sz="2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 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503563"/>
            <a:ext cx="6392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8000"/>
                </a:solidFill>
              </a:rPr>
              <a:t>Example:    </a:t>
            </a:r>
            <a:r>
              <a:rPr lang="en-US" sz="2200" dirty="0" smtClean="0">
                <a:solidFill>
                  <a:srgbClr val="008000"/>
                </a:solidFill>
                <a:latin typeface="Courier"/>
                <a:cs typeface="Courier"/>
              </a:rPr>
              <a:t>z = </a:t>
            </a:r>
            <a:r>
              <a:rPr lang="en-US" sz="2200" dirty="0" err="1" smtClean="0">
                <a:solidFill>
                  <a:srgbClr val="008000"/>
                </a:solidFill>
                <a:latin typeface="Courier"/>
                <a:cs typeface="Courier"/>
              </a:rPr>
              <a:t>x+y</a:t>
            </a:r>
            <a:endParaRPr lang="en-US" sz="2200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en-US" sz="2200" dirty="0">
                <a:solidFill>
                  <a:srgbClr val="008000"/>
                </a:solidFill>
                <a:latin typeface="Courier"/>
                <a:cs typeface="Courier"/>
              </a:rPr>
              <a:t>	</a:t>
            </a:r>
            <a:r>
              <a:rPr lang="en-US" sz="2200" dirty="0" smtClean="0">
                <a:solidFill>
                  <a:srgbClr val="008000"/>
                </a:solidFill>
                <a:latin typeface="Courier"/>
                <a:cs typeface="Courier"/>
              </a:rPr>
              <a:t>			</a:t>
            </a:r>
          </a:p>
          <a:p>
            <a:r>
              <a:rPr lang="en-US" sz="2200" dirty="0" smtClean="0">
                <a:solidFill>
                  <a:srgbClr val="008000"/>
                </a:solidFill>
              </a:rPr>
              <a:t>(</a:t>
            </a:r>
            <a:r>
              <a:rPr lang="en-US" sz="2200" dirty="0">
                <a:solidFill>
                  <a:srgbClr val="008000"/>
                </a:solidFill>
              </a:rPr>
              <a:t>g, pc) </a:t>
            </a:r>
            <a:r>
              <a:rPr lang="en-US" sz="2200" dirty="0">
                <a:solidFill>
                  <a:srgbClr val="008000"/>
                </a:solidFill>
                <a:latin typeface="Symbol"/>
                <a:sym typeface="Symbol"/>
              </a:rPr>
              <a:t></a:t>
            </a:r>
            <a:r>
              <a:rPr lang="en-US" sz="2200" dirty="0">
                <a:solidFill>
                  <a:srgbClr val="008000"/>
                </a:solidFill>
              </a:rPr>
              <a:t> (g’, pc + 1)   </a:t>
            </a:r>
            <a:r>
              <a:rPr lang="en-US" sz="2200" dirty="0" smtClean="0">
                <a:solidFill>
                  <a:srgbClr val="008000"/>
                </a:solidFill>
              </a:rPr>
              <a:t>  s</a:t>
            </a:r>
            <a:r>
              <a:rPr lang="en-US" sz="2200" dirty="0">
                <a:solidFill>
                  <a:srgbClr val="008000"/>
                </a:solidFill>
              </a:rPr>
              <a:t>. t. </a:t>
            </a:r>
            <a:r>
              <a:rPr lang="en-US" sz="2200" dirty="0" smtClean="0">
                <a:solidFill>
                  <a:srgbClr val="008000"/>
                </a:solidFill>
              </a:rPr>
              <a:t>  g</a:t>
            </a:r>
            <a:r>
              <a:rPr lang="en-US" sz="2200" dirty="0">
                <a:solidFill>
                  <a:srgbClr val="008000"/>
                </a:solidFill>
              </a:rPr>
              <a:t>’ = g(z := g(x</a:t>
            </a:r>
            <a:r>
              <a:rPr lang="en-US" sz="2200" dirty="0" smtClean="0">
                <a:solidFill>
                  <a:srgbClr val="008000"/>
                </a:solidFill>
              </a:rPr>
              <a:t>)+g(y))</a:t>
            </a:r>
            <a:endParaRPr lang="en-US" sz="2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988"/>
            <a:ext cx="8229600" cy="1143000"/>
          </a:xfrm>
        </p:spPr>
        <p:txBody>
          <a:bodyPr/>
          <a:lstStyle/>
          <a:p>
            <a:r>
              <a:rPr lang="en-US" dirty="0" smtClean="0"/>
              <a:t>Type Rules</a:t>
            </a:r>
            <a:r>
              <a:rPr lang="en-US" dirty="0" smtClean="0"/>
              <a:t> </a:t>
            </a:r>
            <a:r>
              <a:rPr lang="en-US" dirty="0" smtClean="0"/>
              <a:t>of Simple Language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...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r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c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...</a:t>
            </a:r>
          </a:p>
          <a:p>
            <a:r>
              <a:rPr lang="en-US" dirty="0" err="1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>
                <a:latin typeface="Calibri" pitchFamily="34" charset="0"/>
                <a:cs typeface="Calibri" pitchFamily="34" charset="0"/>
              </a:rPr>
              <a:t> 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r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426" y="1291036"/>
            <a:ext cx="1808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Programs: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3400" y="1084548"/>
            <a:ext cx="18089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Type rules:</a:t>
            </a:r>
          </a:p>
          <a:p>
            <a:r>
              <a:rPr lang="en-US" sz="2000" dirty="0">
                <a:latin typeface="cmmi10"/>
                <a:cs typeface="Calibri" pitchFamily="34" charset="0"/>
                <a:sym typeface="Symbol"/>
              </a:rPr>
              <a:t>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= { (</a:t>
            </a:r>
            <a:r>
              <a:rPr lang="en-US" sz="2000" dirty="0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smtClean="0">
                <a:latin typeface="Calibri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(</a:t>
            </a:r>
            <a:r>
              <a:rPr lang="en-US" sz="2000" dirty="0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smtClean="0">
                <a:latin typeface="Calibri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),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 …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(</a:t>
            </a:r>
            <a:r>
              <a:rPr lang="en-US" sz="2000" dirty="0" err="1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err="1" smtClean="0">
                <a:latin typeface="Calibri"/>
                <a:cs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)}</a:t>
            </a:r>
          </a:p>
          <a:p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&lt;: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nt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634" y="3190166"/>
            <a:ext cx="2171323" cy="116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637" y="4729967"/>
            <a:ext cx="1045153" cy="4838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395" y="5729062"/>
            <a:ext cx="2014636" cy="558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99" y="5762411"/>
            <a:ext cx="2019757" cy="514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886" y="6319509"/>
            <a:ext cx="1006238" cy="3707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8757" y="6367533"/>
            <a:ext cx="1075653" cy="3226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88303" y="1920343"/>
            <a:ext cx="2989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variable declarations</a:t>
            </a:r>
            <a:endParaRPr lang="en-US" sz="1600" dirty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    </a:t>
            </a:r>
            <a:r>
              <a:rPr lang="en-US" sz="1600" dirty="0" err="1" smtClean="0">
                <a:solidFill>
                  <a:srgbClr val="008000"/>
                </a:solidFill>
              </a:rPr>
              <a:t>var</a:t>
            </a:r>
            <a:r>
              <a:rPr lang="en-US" sz="1600" dirty="0" smtClean="0">
                <a:solidFill>
                  <a:srgbClr val="008000"/>
                </a:solidFill>
              </a:rPr>
              <a:t> x: </a:t>
            </a:r>
            <a:r>
              <a:rPr lang="en-US" sz="1600" dirty="0" err="1" smtClean="0">
                <a:solidFill>
                  <a:srgbClr val="008000"/>
                </a:solidFill>
              </a:rPr>
              <a:t>Pos</a:t>
            </a:r>
            <a:r>
              <a:rPr lang="en-US" sz="1600" dirty="0" smtClean="0">
                <a:solidFill>
                  <a:srgbClr val="008000"/>
                </a:solidFill>
              </a:rPr>
              <a:t> (strictly positive)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or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   </a:t>
            </a:r>
            <a:r>
              <a:rPr lang="en-US" sz="1600" dirty="0" err="1" smtClean="0">
                <a:solidFill>
                  <a:srgbClr val="008000"/>
                </a:solidFill>
              </a:rPr>
              <a:t>var</a:t>
            </a:r>
            <a:r>
              <a:rPr lang="en-US" sz="1600" dirty="0" smtClean="0">
                <a:solidFill>
                  <a:srgbClr val="008000"/>
                </a:solidFill>
              </a:rPr>
              <a:t> x: </a:t>
            </a:r>
            <a:r>
              <a:rPr lang="en-US" sz="1600" dirty="0" err="1" smtClean="0">
                <a:solidFill>
                  <a:srgbClr val="008000"/>
                </a:solidFill>
              </a:rPr>
              <a:t>Int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4657" y="3365762"/>
            <a:ext cx="1476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followed by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36680" y="3912956"/>
            <a:ext cx="3200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statements of one of </a:t>
            </a:r>
            <a:r>
              <a:rPr lang="en-US" sz="1600" dirty="0" smtClean="0">
                <a:solidFill>
                  <a:srgbClr val="008000"/>
                </a:solidFill>
              </a:rPr>
              <a:t>the forms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Calibri"/>
              </a:rPr>
              <a:t>i</a:t>
            </a: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=k</a:t>
            </a: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Arial"/>
              </a:rPr>
              <a:t>i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=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j</a:t>
            </a:r>
            <a:endParaRPr lang="en-US" sz="1600" baseline="-25000" dirty="0" smtClean="0">
              <a:solidFill>
                <a:srgbClr val="008000"/>
              </a:solidFill>
              <a:latin typeface="Arial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Arial"/>
              </a:rPr>
              <a:t>i</a:t>
            </a:r>
            <a:r>
              <a:rPr lang="en-US" sz="1600" dirty="0" smtClean="0">
                <a:solidFill>
                  <a:srgbClr val="008000"/>
                </a:solidFill>
              </a:rPr>
              <a:t> =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j</a:t>
            </a:r>
            <a:r>
              <a:rPr lang="en-US" sz="1600" dirty="0" smtClean="0">
                <a:solidFill>
                  <a:srgbClr val="008000"/>
                </a:solidFill>
              </a:rPr>
              <a:t> /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k</a:t>
            </a:r>
            <a:endParaRPr lang="en-US" sz="1600" baseline="-25000" dirty="0" smtClean="0">
              <a:solidFill>
                <a:srgbClr val="008000"/>
              </a:solidFill>
              <a:latin typeface="Arial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Arial"/>
              </a:rPr>
              <a:t>i</a:t>
            </a:r>
            <a:r>
              <a:rPr lang="en-US" sz="1600" dirty="0" smtClean="0">
                <a:solidFill>
                  <a:srgbClr val="008000"/>
                </a:solidFill>
              </a:rPr>
              <a:t> =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j</a:t>
            </a:r>
            <a:r>
              <a:rPr lang="en-US" sz="1600" dirty="0" smtClean="0">
                <a:solidFill>
                  <a:srgbClr val="008000"/>
                </a:solidFill>
              </a:rPr>
              <a:t> +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k</a:t>
            </a:r>
            <a:endParaRPr lang="en-US" sz="1600" baseline="-25000" dirty="0" smtClean="0">
              <a:solidFill>
                <a:srgbClr val="008000"/>
              </a:solidFill>
              <a:latin typeface="Arial"/>
            </a:endParaRPr>
          </a:p>
          <a:p>
            <a:pPr marL="342900" indent="-342900">
              <a:buAutoNum type="arabicParenR"/>
            </a:pPr>
            <a:endParaRPr lang="en-US" sz="1600" dirty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(No complex expressions)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5" name="Right Brace 24"/>
          <p:cNvSpPr/>
          <p:nvPr/>
        </p:nvSpPr>
        <p:spPr bwMode="auto">
          <a:xfrm>
            <a:off x="2054658" y="1765477"/>
            <a:ext cx="320072" cy="1517691"/>
          </a:xfrm>
          <a:prstGeom prst="rightBrace">
            <a:avLst>
              <a:gd name="adj1" fmla="val 47041"/>
              <a:gd name="adj2" fmla="val 50000"/>
            </a:avLst>
          </a:prstGeom>
          <a:noFill/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 bwMode="auto">
          <a:xfrm>
            <a:off x="2052184" y="3704317"/>
            <a:ext cx="320072" cy="1902854"/>
          </a:xfrm>
          <a:prstGeom prst="rightBrace">
            <a:avLst>
              <a:gd name="adj1" fmla="val 47041"/>
              <a:gd name="adj2" fmla="val 50000"/>
            </a:avLst>
          </a:prstGeom>
          <a:noFill/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691" y="4754908"/>
            <a:ext cx="2030767" cy="5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Computing the Environment of a Class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22438"/>
            <a:ext cx="4870450" cy="4440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object World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data :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 err="1" smtClean="0">
                <a:solidFill>
                  <a:schemeClr val="tx1"/>
                </a:solidFill>
              </a:rPr>
              <a:t>nt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name : String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m(x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, y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Boolean { ...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n(x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if (x &gt; 0) p(x – 1) else 3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p(r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 =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k = r + 2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m(k, n(k))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}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}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237640" y="1262324"/>
              <a:ext cx="2358000" cy="1558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2960" y="1255484"/>
                <a:ext cx="2374560" cy="15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306760" y="2892764"/>
              <a:ext cx="3497760" cy="659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4160" y="2887364"/>
                <a:ext cx="3525840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333760" y="4332044"/>
              <a:ext cx="1921680" cy="1489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22960" y="4324124"/>
                <a:ext cx="1947960" cy="1510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/>
          <p:cNvSpPr/>
          <p:nvPr/>
        </p:nvSpPr>
        <p:spPr>
          <a:xfrm>
            <a:off x="955436" y="6005876"/>
            <a:ext cx="8092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Type check each function </a:t>
            </a:r>
            <a:r>
              <a:rPr lang="en-US" dirty="0" err="1" smtClean="0"/>
              <a:t>m,n,p</a:t>
            </a:r>
            <a:r>
              <a:rPr lang="en-US" dirty="0" smtClean="0"/>
              <a:t> in this global environment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5332680" y="1531964"/>
              <a:ext cx="73800" cy="101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20080" y="1521164"/>
                <a:ext cx="99720" cy="12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3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170"/>
            <a:ext cx="8229600" cy="1143000"/>
          </a:xfrm>
        </p:spPr>
        <p:txBody>
          <a:bodyPr/>
          <a:lstStyle/>
          <a:p>
            <a:r>
              <a:rPr lang="en-US" dirty="0" smtClean="0"/>
              <a:t>Bad State: About to Divide by Zero (Crash)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 = 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= -1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+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815" y="5743909"/>
            <a:ext cx="833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the next instruction is of the form</a:t>
            </a:r>
            <a:b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x</a:t>
            </a:r>
            <a:r>
              <a:rPr lang="en-US" baseline="-250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 and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has value 0 in the current state.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67353" y="4282665"/>
            <a:ext cx="3188747" cy="369332"/>
            <a:chOff x="1540327" y="2945174"/>
            <a:chExt cx="3188747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435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Good State: Not (Yet) About to Divide by Zero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9" name="Rectangle 8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332" y="5282244"/>
            <a:ext cx="833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good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it is not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46056" y="440851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Good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6815" y="5743909"/>
            <a:ext cx="833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the next instruction is of the form</a:t>
            </a:r>
            <a:b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x</a:t>
            </a:r>
            <a:r>
              <a:rPr lang="en-US" baseline="-250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 and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has value 0 in the current state.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94376" y="3526106"/>
            <a:ext cx="3188747" cy="369332"/>
            <a:chOff x="1540327" y="2945174"/>
            <a:chExt cx="3188747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2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937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Good State: Not (Yet) About to Divide by Zero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9" name="Rectangle 8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332" y="5282243"/>
            <a:ext cx="833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good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it is not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bad.</a:t>
            </a:r>
          </a:p>
        </p:txBody>
      </p:sp>
      <p:sp>
        <p:nvSpPr>
          <p:cNvPr id="3" name="Rectangle 2"/>
          <p:cNvSpPr/>
          <p:nvPr/>
        </p:nvSpPr>
        <p:spPr>
          <a:xfrm>
            <a:off x="6146056" y="440851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Good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6815" y="5743909"/>
            <a:ext cx="833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the next instruction is of the form</a:t>
            </a:r>
            <a:b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x</a:t>
            </a:r>
            <a:r>
              <a:rPr lang="en-US" baseline="-250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 and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has value 0 in the current state.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48422" y="3931405"/>
            <a:ext cx="3188747" cy="369332"/>
            <a:chOff x="1540327" y="2945174"/>
            <a:chExt cx="3188747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898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Moved from Good to Bad in One Step!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9" name="Rectangle 8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46056" y="4408510"/>
            <a:ext cx="66075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</a:t>
            </a:r>
            <a:endParaRPr lang="en-US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0332" y="5282243"/>
            <a:ext cx="833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good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it is not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1575" y="1026136"/>
            <a:ext cx="7750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Being good is not preserved by one step, not inductive!</a:t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It is very local property, does not take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future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into account.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815" y="5743909"/>
            <a:ext cx="833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bad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the next instruction is of the form</a:t>
            </a:r>
            <a:b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x</a:t>
            </a:r>
            <a:r>
              <a:rPr lang="en-US" baseline="-25000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  and </a:t>
            </a:r>
            <a:r>
              <a:rPr lang="en-US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has value 0 in the current state.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94376" y="4336705"/>
            <a:ext cx="3188747" cy="369332"/>
            <a:chOff x="1540327" y="2945174"/>
            <a:chExt cx="3188747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136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Being Very Good: A Stronger Inductive Property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u="sng" dirty="0" smtClean="0"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z : </a:t>
            </a:r>
            <a:r>
              <a:rPr lang="en-US" u="sng" dirty="0" err="1" smtClean="0"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-1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9" name="Rectangle 8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x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u="sng" dirty="0" smtClean="0">
                <a:solidFill>
                  <a:srgbClr val="008000"/>
                </a:solidFill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z </a:t>
            </a:r>
            <a:r>
              <a:rPr lang="en-US" u="sng" dirty="0">
                <a:solidFill>
                  <a:srgbClr val="008000"/>
                </a:solidFill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= 0</a:t>
            </a:r>
            <a:endParaRPr lang="en-US" u="sng" dirty="0">
              <a:solidFill>
                <a:srgbClr val="008000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0332" y="5282243"/>
            <a:ext cx="833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good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if it is not about to divide by zero.</a:t>
            </a:r>
            <a:endParaRPr lang="en-US" i="1" dirty="0" smtClean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815" y="5743909"/>
            <a:ext cx="833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very good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if each variable belongs to the domain determined by its type (if z:Pos, then z is strictly positive).</a:t>
            </a:r>
            <a:endParaRPr lang="en-US" i="1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8467" y="3041271"/>
            <a:ext cx="4473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This state is already not </a:t>
            </a:r>
            <a:r>
              <a:rPr lang="en-US" sz="2000" i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very good.</a:t>
            </a:r>
            <a:br>
              <a:rPr lang="en-US" sz="2000" i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We took future into account.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1576" y="1026136"/>
            <a:ext cx="7331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 = { 1, 2, 3, ... }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94375" y="3971935"/>
            <a:ext cx="3188747" cy="369332"/>
            <a:chOff x="1540327" y="2945174"/>
            <a:chExt cx="3188747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2729352" y="2945174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 bwMode="auto">
            <a:xfrm flipH="1" flipV="1">
              <a:off x="1540327" y="3039744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6938468" y="3806384"/>
            <a:ext cx="145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∉ </a:t>
            </a:r>
            <a:r>
              <a:rPr lang="en-US" sz="2000" dirty="0" err="1" smtClean="0">
                <a:solidFill>
                  <a:srgbClr val="FF0000"/>
                </a:solidFill>
              </a:rPr>
              <a:t>Pos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396"/>
            <a:ext cx="8229600" cy="1143000"/>
          </a:xfrm>
        </p:spPr>
        <p:txBody>
          <a:bodyPr/>
          <a:lstStyle/>
          <a:p>
            <a:r>
              <a:rPr lang="en-US" dirty="0" smtClean="0"/>
              <a:t>If you are a little typed program,</a:t>
            </a:r>
            <a:br>
              <a:rPr lang="en-US" dirty="0" smtClean="0"/>
            </a:br>
            <a:r>
              <a:rPr lang="en-US" dirty="0" smtClean="0"/>
              <a:t>what will your parents teach you?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22785"/>
            <a:ext cx="8229600" cy="42576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If you </a:t>
            </a:r>
            <a:r>
              <a:rPr lang="en-US" i="1" dirty="0">
                <a:solidFill>
                  <a:schemeClr val="tx1"/>
                </a:solidFill>
              </a:rPr>
              <a:t>type </a:t>
            </a:r>
            <a:r>
              <a:rPr lang="en-US" i="1" dirty="0" smtClean="0">
                <a:solidFill>
                  <a:schemeClr val="tx1"/>
                </a:solidFill>
              </a:rPr>
              <a:t>check </a:t>
            </a:r>
            <a:r>
              <a:rPr lang="en-US" dirty="0" smtClean="0">
                <a:solidFill>
                  <a:schemeClr val="tx1"/>
                </a:solidFill>
              </a:rPr>
              <a:t>and succeed:</a:t>
            </a:r>
          </a:p>
          <a:p>
            <a:pPr lvl="1"/>
            <a:r>
              <a:rPr lang="en-US" dirty="0" smtClean="0"/>
              <a:t>you will be </a:t>
            </a:r>
            <a:r>
              <a:rPr lang="en-US" i="1" dirty="0"/>
              <a:t>very </a:t>
            </a:r>
            <a:r>
              <a:rPr lang="en-US" i="1" dirty="0" smtClean="0"/>
              <a:t>good </a:t>
            </a:r>
            <a:r>
              <a:rPr lang="en-US" dirty="0" smtClean="0"/>
              <a:t>from the </a:t>
            </a:r>
            <a:r>
              <a:rPr lang="en-US" dirty="0" smtClean="0"/>
              <a:t>start</a:t>
            </a:r>
            <a:endParaRPr lang="en-US" dirty="0" smtClean="0"/>
          </a:p>
          <a:p>
            <a:pPr lvl="1"/>
            <a:r>
              <a:rPr lang="en-US" dirty="0"/>
              <a:t>i</a:t>
            </a:r>
            <a:r>
              <a:rPr lang="en-US" dirty="0" smtClean="0"/>
              <a:t>f you are </a:t>
            </a:r>
            <a:r>
              <a:rPr lang="en-US" i="1" dirty="0" smtClean="0"/>
              <a:t>very good</a:t>
            </a:r>
            <a:r>
              <a:rPr lang="en-US" dirty="0" smtClean="0"/>
              <a:t>, then you will remain </a:t>
            </a:r>
            <a:br>
              <a:rPr lang="en-US" dirty="0" smtClean="0"/>
            </a:br>
            <a:r>
              <a:rPr lang="en-US" i="1" dirty="0" smtClean="0"/>
              <a:t>very good</a:t>
            </a:r>
            <a:r>
              <a:rPr lang="en-US" dirty="0"/>
              <a:t> </a:t>
            </a:r>
            <a:r>
              <a:rPr lang="en-US" dirty="0" smtClean="0"/>
              <a:t>in the next step</a:t>
            </a:r>
            <a:endParaRPr lang="en-US" i="1" dirty="0" smtClean="0"/>
          </a:p>
          <a:p>
            <a:pPr lvl="1"/>
            <a:r>
              <a:rPr lang="en-US" dirty="0"/>
              <a:t>If you are </a:t>
            </a:r>
            <a:r>
              <a:rPr lang="en-US" i="1" dirty="0" smtClean="0"/>
              <a:t>very good</a:t>
            </a:r>
            <a:r>
              <a:rPr lang="en-US" dirty="0"/>
              <a:t>, you will not </a:t>
            </a:r>
            <a:r>
              <a:rPr lang="en-US" i="1" dirty="0" smtClean="0"/>
              <a:t>crash</a:t>
            </a:r>
            <a:endParaRPr lang="en-US" i="1" dirty="0" smtClean="0"/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Hence, </a:t>
            </a:r>
            <a:r>
              <a:rPr lang="en-US" sz="2400" dirty="0" smtClean="0">
                <a:solidFill>
                  <a:srgbClr val="000000"/>
                </a:solidFill>
              </a:rPr>
              <a:t>please type check, </a:t>
            </a:r>
            <a:r>
              <a:rPr lang="en-US" sz="2400" dirty="0" smtClean="0">
                <a:solidFill>
                  <a:srgbClr val="000000"/>
                </a:solidFill>
              </a:rPr>
              <a:t>and you will never crash!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err="1" smtClean="0"/>
              <a:t>Soundnes</a:t>
            </a:r>
            <a:r>
              <a:rPr lang="en-US" dirty="0" smtClean="0"/>
              <a:t> proof = defining “very good” and checking the properties above.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7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Simple Language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...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r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c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...</a:t>
            </a:r>
          </a:p>
          <a:p>
            <a:r>
              <a:rPr lang="en-US" dirty="0" err="1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>
                <a:latin typeface="Calibri" pitchFamily="34" charset="0"/>
                <a:cs typeface="Calibri" pitchFamily="34" charset="0"/>
              </a:rPr>
              <a:t> 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r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426" y="1291036"/>
            <a:ext cx="1808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Programs: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3400" y="1084548"/>
            <a:ext cx="18089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Type rules:</a:t>
            </a:r>
          </a:p>
          <a:p>
            <a:r>
              <a:rPr lang="en-US" sz="2000" dirty="0">
                <a:latin typeface="cmmi10"/>
                <a:cs typeface="Calibri" pitchFamily="34" charset="0"/>
                <a:sym typeface="Symbol"/>
              </a:rPr>
              <a:t>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{ (</a:t>
            </a:r>
            <a:r>
              <a:rPr lang="en-US" sz="2000" dirty="0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smtClean="0">
                <a:latin typeface="Calibri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(</a:t>
            </a:r>
            <a:r>
              <a:rPr lang="en-US" sz="2000" dirty="0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smtClean="0">
                <a:latin typeface="Calibri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),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 …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(</a:t>
            </a:r>
            <a:r>
              <a:rPr lang="en-US" sz="2000" dirty="0" err="1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err="1" smtClean="0">
                <a:latin typeface="Calibri"/>
                <a:cs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)}</a:t>
            </a:r>
          </a:p>
          <a:p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&lt;: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int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634" y="3190166"/>
            <a:ext cx="2171323" cy="116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637" y="4729967"/>
            <a:ext cx="1045153" cy="4838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395" y="5729062"/>
            <a:ext cx="2014636" cy="558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99" y="5762411"/>
            <a:ext cx="2019757" cy="514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886" y="6319509"/>
            <a:ext cx="1006238" cy="3707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8757" y="6367533"/>
            <a:ext cx="1075653" cy="3226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88303" y="1920343"/>
            <a:ext cx="2777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variable declarations</a:t>
            </a:r>
            <a:endParaRPr lang="en-US" sz="1600" dirty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    </a:t>
            </a:r>
            <a:r>
              <a:rPr lang="en-US" sz="1600" dirty="0" err="1" smtClean="0">
                <a:solidFill>
                  <a:srgbClr val="008000"/>
                </a:solidFill>
              </a:rPr>
              <a:t>var</a:t>
            </a:r>
            <a:r>
              <a:rPr lang="en-US" sz="1600" dirty="0" smtClean="0">
                <a:solidFill>
                  <a:srgbClr val="008000"/>
                </a:solidFill>
              </a:rPr>
              <a:t> x: </a:t>
            </a:r>
            <a:r>
              <a:rPr lang="en-US" sz="1600" dirty="0" err="1" smtClean="0">
                <a:solidFill>
                  <a:srgbClr val="008000"/>
                </a:solidFill>
              </a:rPr>
              <a:t>Pos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or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   </a:t>
            </a:r>
            <a:r>
              <a:rPr lang="en-US" sz="1600" dirty="0" err="1" smtClean="0">
                <a:solidFill>
                  <a:srgbClr val="008000"/>
                </a:solidFill>
              </a:rPr>
              <a:t>var</a:t>
            </a:r>
            <a:r>
              <a:rPr lang="en-US" sz="1600" dirty="0" smtClean="0">
                <a:solidFill>
                  <a:srgbClr val="008000"/>
                </a:solidFill>
              </a:rPr>
              <a:t> x: </a:t>
            </a:r>
            <a:r>
              <a:rPr lang="en-US" sz="1600" dirty="0" err="1" smtClean="0">
                <a:solidFill>
                  <a:srgbClr val="008000"/>
                </a:solidFill>
              </a:rPr>
              <a:t>Int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4657" y="3365762"/>
            <a:ext cx="1476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followed by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5" name="Right Brace 24"/>
          <p:cNvSpPr/>
          <p:nvPr/>
        </p:nvSpPr>
        <p:spPr bwMode="auto">
          <a:xfrm>
            <a:off x="2054658" y="1765477"/>
            <a:ext cx="320072" cy="1517691"/>
          </a:xfrm>
          <a:prstGeom prst="rightBrace">
            <a:avLst>
              <a:gd name="adj1" fmla="val 47041"/>
              <a:gd name="adj2" fmla="val 50000"/>
            </a:avLst>
          </a:prstGeom>
          <a:noFill/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691" y="4754908"/>
            <a:ext cx="2030767" cy="5024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36680" y="3912956"/>
            <a:ext cx="3200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statements of one of </a:t>
            </a:r>
            <a:r>
              <a:rPr lang="en-US" sz="1600" dirty="0" smtClean="0">
                <a:solidFill>
                  <a:srgbClr val="008000"/>
                </a:solidFill>
              </a:rPr>
              <a:t>the forms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Calibri"/>
              </a:rPr>
              <a:t>i</a:t>
            </a: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=k</a:t>
            </a: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Arial"/>
              </a:rPr>
              <a:t>i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=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j</a:t>
            </a:r>
            <a:endParaRPr lang="en-US" sz="1600" baseline="-25000" dirty="0" smtClean="0">
              <a:solidFill>
                <a:srgbClr val="008000"/>
              </a:solidFill>
              <a:latin typeface="Arial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Arial"/>
              </a:rPr>
              <a:t>i</a:t>
            </a:r>
            <a:r>
              <a:rPr lang="en-US" sz="1600" dirty="0" smtClean="0">
                <a:solidFill>
                  <a:srgbClr val="008000"/>
                </a:solidFill>
              </a:rPr>
              <a:t> =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j</a:t>
            </a:r>
            <a:r>
              <a:rPr lang="en-US" sz="1600" dirty="0" smtClean="0">
                <a:solidFill>
                  <a:srgbClr val="008000"/>
                </a:solidFill>
              </a:rPr>
              <a:t> /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k</a:t>
            </a:r>
            <a:endParaRPr lang="en-US" sz="1600" baseline="-25000" dirty="0" smtClean="0">
              <a:solidFill>
                <a:srgbClr val="008000"/>
              </a:solidFill>
              <a:latin typeface="Arial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Arial"/>
              </a:rPr>
              <a:t>i</a:t>
            </a:r>
            <a:r>
              <a:rPr lang="en-US" sz="1600" dirty="0" smtClean="0">
                <a:solidFill>
                  <a:srgbClr val="008000"/>
                </a:solidFill>
              </a:rPr>
              <a:t> =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j</a:t>
            </a:r>
            <a:r>
              <a:rPr lang="en-US" sz="1600" dirty="0" smtClean="0">
                <a:solidFill>
                  <a:srgbClr val="008000"/>
                </a:solidFill>
              </a:rPr>
              <a:t> + </a:t>
            </a:r>
            <a:r>
              <a:rPr lang="en-US" sz="1600" dirty="0" err="1" smtClean="0">
                <a:solidFill>
                  <a:srgbClr val="008000"/>
                </a:solidFill>
                <a:latin typeface="Calibri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Arial"/>
              </a:rPr>
              <a:t>k</a:t>
            </a:r>
            <a:endParaRPr lang="en-US" sz="1600" baseline="-25000" dirty="0" smtClean="0">
              <a:solidFill>
                <a:srgbClr val="008000"/>
              </a:solidFill>
              <a:latin typeface="Arial"/>
            </a:endParaRPr>
          </a:p>
          <a:p>
            <a:pPr marL="342900" indent="-342900">
              <a:buAutoNum type="arabicParenR"/>
            </a:pPr>
            <a:endParaRPr lang="en-US" sz="1600" dirty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(No complex expressions)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2052184" y="3704317"/>
            <a:ext cx="320072" cy="1902854"/>
          </a:xfrm>
          <a:prstGeom prst="rightBrace">
            <a:avLst>
              <a:gd name="adj1" fmla="val 47041"/>
              <a:gd name="adj2" fmla="val 50000"/>
            </a:avLst>
          </a:prstGeom>
          <a:noFill/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396"/>
            <a:ext cx="8229600" cy="1143000"/>
          </a:xfrm>
        </p:spPr>
        <p:txBody>
          <a:bodyPr/>
          <a:lstStyle/>
          <a:p>
            <a:r>
              <a:rPr lang="en-US" dirty="0" smtClean="0"/>
              <a:t>Checking Properties in Our Case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6815" y="5743909"/>
            <a:ext cx="833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Definition: state is 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very good 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if each variable belongs to the domain determined by its type (if z:Pos, then z is strictly positive).</a:t>
            </a:r>
            <a:endParaRPr lang="en-US" i="1" dirty="0" smtClean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8485" y="1309837"/>
            <a:ext cx="5173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Holds: in initial state, variables are =1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457201" y="1722785"/>
            <a:ext cx="7003774" cy="280674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If you </a:t>
            </a:r>
            <a:r>
              <a:rPr lang="en-US" i="1" dirty="0">
                <a:solidFill>
                  <a:srgbClr val="000000"/>
                </a:solidFill>
              </a:rPr>
              <a:t>type </a:t>
            </a:r>
            <a:r>
              <a:rPr lang="en-US" i="1" dirty="0" smtClean="0">
                <a:solidFill>
                  <a:srgbClr val="000000"/>
                </a:solidFill>
              </a:rPr>
              <a:t>check </a:t>
            </a:r>
            <a:r>
              <a:rPr lang="en-US" dirty="0" smtClean="0">
                <a:solidFill>
                  <a:srgbClr val="000000"/>
                </a:solidFill>
              </a:rPr>
              <a:t>and succeed: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you will be </a:t>
            </a:r>
            <a:r>
              <a:rPr lang="en-US" i="1" dirty="0" smtClean="0">
                <a:solidFill>
                  <a:srgbClr val="000000"/>
                </a:solidFill>
              </a:rPr>
              <a:t>very good </a:t>
            </a:r>
            <a:r>
              <a:rPr lang="en-US" dirty="0" smtClean="0">
                <a:solidFill>
                  <a:srgbClr val="000000"/>
                </a:solidFill>
              </a:rPr>
              <a:t>from the start.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f you are </a:t>
            </a:r>
            <a:r>
              <a:rPr lang="en-US" i="1" dirty="0" smtClean="0">
                <a:solidFill>
                  <a:srgbClr val="000000"/>
                </a:solidFill>
              </a:rPr>
              <a:t>very good</a:t>
            </a:r>
            <a:r>
              <a:rPr lang="en-US" dirty="0" smtClean="0">
                <a:solidFill>
                  <a:srgbClr val="000000"/>
                </a:solidFill>
              </a:rPr>
              <a:t>, then you will remain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i="1" dirty="0" smtClean="0">
                <a:solidFill>
                  <a:srgbClr val="000000"/>
                </a:solidFill>
              </a:rPr>
              <a:t>very good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in the next step</a:t>
            </a:r>
            <a:endParaRPr lang="en-US" i="1" dirty="0" smtClean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If you are </a:t>
            </a:r>
            <a:r>
              <a:rPr lang="en-US" i="1" dirty="0" smtClean="0">
                <a:solidFill>
                  <a:srgbClr val="000000"/>
                </a:solidFill>
              </a:rPr>
              <a:t>very good</a:t>
            </a:r>
            <a:r>
              <a:rPr lang="en-US" dirty="0">
                <a:solidFill>
                  <a:srgbClr val="000000"/>
                </a:solidFill>
              </a:rPr>
              <a:t>, you will not </a:t>
            </a:r>
            <a:r>
              <a:rPr lang="en-US" i="1" dirty="0" smtClean="0">
                <a:solidFill>
                  <a:srgbClr val="000000"/>
                </a:solidFill>
              </a:rPr>
              <a:t>crash.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4748" y="4245779"/>
            <a:ext cx="6696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If next state is x / z, type rule ensures z has type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Because state is very good, it means z </a:t>
            </a:r>
            <a:r>
              <a:rPr lang="en-US" dirty="0">
                <a:solidFill>
                  <a:srgbClr val="008000"/>
                </a:solidFill>
                <a:latin typeface="cmsy10"/>
                <a:ea typeface="cmsy10"/>
                <a:cs typeface="cmsy10"/>
                <a:sym typeface="Symbol"/>
              </a:rPr>
              <a:t>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Pos</a:t>
            </a:r>
            <a:endParaRPr lang="en-US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so z is not 0, and there will be no crash.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791" y="2840108"/>
            <a:ext cx="8291188" cy="96257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712440" y="2381040"/>
              <a:ext cx="207000" cy="1692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880" y="2368080"/>
                <a:ext cx="224280" cy="17175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>
            <a:off x="7276683" y="1873913"/>
            <a:ext cx="1426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1 </a:t>
            </a:r>
            <a:r>
              <a:rPr lang="en-US" sz="2000" b="1" dirty="0" smtClean="0">
                <a:solidFill>
                  <a:srgbClr val="008000"/>
                </a:solidFill>
                <a:latin typeface="cmsy10"/>
                <a:ea typeface="cmsy10"/>
                <a:cs typeface="cmsy10"/>
                <a:sym typeface="Symbol"/>
              </a:rPr>
              <a:t>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Pos</a:t>
            </a:r>
            <a:endParaRPr lang="en-US" sz="2000" dirty="0" smtClean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1 </a:t>
            </a:r>
            <a:r>
              <a:rPr lang="en-US" sz="2000" b="1" dirty="0">
                <a:solidFill>
                  <a:srgbClr val="008000"/>
                </a:solidFill>
                <a:latin typeface="cmsy10"/>
                <a:ea typeface="cmsy10"/>
                <a:cs typeface="cmsy10"/>
                <a:sym typeface="Symbol"/>
              </a:rPr>
              <a:t>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Int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589614" y="2248695"/>
            <a:ext cx="624608" cy="364372"/>
          </a:xfrm>
          <a:prstGeom prst="straightConnector1">
            <a:avLst/>
          </a:prstGeom>
          <a:noFill/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2156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Case 1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y = 3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z = 2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x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3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6487" y="43380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next statement is: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z=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x+y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where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x,y,z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are declared Pos.</a:t>
            </a:r>
            <a:endParaRPr lang="en-US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2730" y="5372847"/>
            <a:ext cx="80904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Goal: prove that again each variable belongs to its type.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variables other than z did not change, so belong to their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type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is sum of two positive values, so it will have positive value</a:t>
            </a: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731" y="1291035"/>
            <a:ext cx="8090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Assume each variable belongs to its type.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81967" y="3528169"/>
            <a:ext cx="3188747" cy="369332"/>
            <a:chOff x="1581967" y="3528169"/>
            <a:chExt cx="3188747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2770992" y="3528169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 bwMode="auto">
            <a:xfrm flipH="1" flipV="1">
              <a:off x="1581967" y="3622739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444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Case 2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z = 2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6243" y="2676031"/>
            <a:ext cx="2875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values of variables: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x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z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6487" y="4338024"/>
            <a:ext cx="5055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next statement is: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z=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x+y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where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x,z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declared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y declared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2730" y="5372847"/>
            <a:ext cx="809045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Goal: prove that again each variable belongs to its type.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this case is impossible, because z=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x+y</a:t>
            </a:r>
            <a:r>
              <a:rPr lang="en-US" dirty="0">
                <a:latin typeface="Calibri" pitchFamily="34" charset="0"/>
                <a:cs typeface="Calibri" pitchFamily="34" charset="0"/>
              </a:rPr>
              <a:t> would not type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check</a:t>
            </a:r>
          </a:p>
          <a:p>
            <a:pPr algn="r"/>
            <a:r>
              <a:rPr lang="en-US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How do we know it could not type check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731" y="1291035"/>
            <a:ext cx="8090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Assume each variable belongs to its type.</a:t>
            </a:r>
            <a:endParaRPr lang="en-US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81967" y="3528169"/>
            <a:ext cx="3188747" cy="369332"/>
            <a:chOff x="1581967" y="3528169"/>
            <a:chExt cx="3188747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2770992" y="3528169"/>
              <a:ext cx="199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</a:rPr>
                <a:t>position in source</a:t>
              </a:r>
              <a:endParaRPr lang="en-US" sz="1800" dirty="0">
                <a:solidFill>
                  <a:srgbClr val="8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 bwMode="auto">
            <a:xfrm flipH="1" flipV="1">
              <a:off x="1581967" y="3622739"/>
              <a:ext cx="1189025" cy="90096"/>
            </a:xfrm>
            <a:prstGeom prst="straightConnector1">
              <a:avLst/>
            </a:prstGeom>
            <a:noFill/>
            <a:ln w="317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583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Extending the Environment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22438"/>
            <a:ext cx="4870450" cy="4440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class World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data :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 err="1" smtClean="0">
                <a:solidFill>
                  <a:schemeClr val="tx1"/>
                </a:solidFill>
              </a:rPr>
              <a:t>nt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name : String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m(x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, y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Boolean { ...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n(x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if (x &gt; 0) p(x – 1) else 3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p(r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 =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k:Int = r + 2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m(k, n(k))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}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}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237640" y="1262324"/>
              <a:ext cx="2358000" cy="1558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2960" y="1255484"/>
                <a:ext cx="2374560" cy="15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306760" y="2892764"/>
              <a:ext cx="3497760" cy="659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4160" y="2887364"/>
                <a:ext cx="3525840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5332680" y="1531964"/>
              <a:ext cx="73800" cy="101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20080" y="1521164"/>
                <a:ext cx="997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5378040" y="3663164"/>
              <a:ext cx="2246040" cy="330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7240" y="3655604"/>
                <a:ext cx="227088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2262240" y="4198484"/>
              <a:ext cx="3687480" cy="1056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8200" y="4184444"/>
                <a:ext cx="3716640" cy="10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/>
              <p14:cNvContentPartPr/>
              <p14:nvPr/>
            </p14:nvContentPartPr>
            <p14:xfrm>
              <a:off x="6017400" y="4833360"/>
              <a:ext cx="2490840" cy="320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09840" y="4819320"/>
                <a:ext cx="2513520" cy="34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49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Must Carefully Check Our Type Rules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0332" y="1752701"/>
            <a:ext cx="1951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y = -5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z = 2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x + y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x = x + z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y = x / z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z = z + 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26758" y="2019885"/>
            <a:ext cx="32211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Conclude that the only types we can derive are:</a:t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x :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x :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y :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x + y : </a:t>
            </a:r>
            <a:r>
              <a:rPr lang="en-US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87001" y="4098025"/>
            <a:ext cx="3799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Cannot type check</a:t>
            </a:r>
            <a:b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z = x + y in this environment.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06680" y="1084548"/>
            <a:ext cx="18089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Type rules:</a:t>
            </a:r>
          </a:p>
          <a:p>
            <a:r>
              <a:rPr lang="en-US" sz="2000" dirty="0">
                <a:latin typeface="cmmi10"/>
                <a:cs typeface="Calibri" pitchFamily="34" charset="0"/>
                <a:sym typeface="Symbol"/>
              </a:rPr>
              <a:t>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{ (</a:t>
            </a:r>
            <a:r>
              <a:rPr lang="en-US" sz="2000" dirty="0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smtClean="0">
                <a:latin typeface="Calibri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(</a:t>
            </a:r>
            <a:r>
              <a:rPr lang="en-US" sz="2000" dirty="0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smtClean="0">
                <a:latin typeface="Calibri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),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 …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(</a:t>
            </a:r>
            <a:r>
              <a:rPr lang="en-US" sz="2000" dirty="0" err="1" smtClean="0">
                <a:latin typeface="Calibri"/>
                <a:cs typeface="Calibri" pitchFamily="34" charset="0"/>
              </a:rPr>
              <a:t>x</a:t>
            </a:r>
            <a:r>
              <a:rPr lang="en-US" sz="2000" baseline="-25000" dirty="0" err="1" smtClean="0">
                <a:latin typeface="Calibri"/>
                <a:cs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)}</a:t>
            </a:r>
          </a:p>
          <a:p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Pos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&lt;: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int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14" y="3190166"/>
            <a:ext cx="2171323" cy="11618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17" y="4729967"/>
            <a:ext cx="1045153" cy="4838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675" y="5729062"/>
            <a:ext cx="2014636" cy="558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779" y="5762411"/>
            <a:ext cx="2019757" cy="5148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166" y="6319509"/>
            <a:ext cx="1006238" cy="3707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037" y="6367533"/>
            <a:ext cx="1075653" cy="3226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971" y="4754908"/>
            <a:ext cx="2030767" cy="5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6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 would need to check all cases</a:t>
            </a:r>
            <a:br>
              <a:rPr lang="en-US" dirty="0" smtClean="0"/>
            </a:br>
            <a:r>
              <a:rPr lang="en-US" dirty="0" smtClean="0"/>
              <a:t>(there are many, but they are easy)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 start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9" y="1298369"/>
            <a:ext cx="2909599" cy="5362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57200" y="1815803"/>
            <a:ext cx="2840545" cy="712954"/>
          </a:xfrm>
          <a:prstGeom prst="rect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5003" y="3016131"/>
            <a:ext cx="42001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the proof still work?</a:t>
            </a:r>
          </a:p>
          <a:p>
            <a:endParaRPr lang="en-US" sz="2400" dirty="0"/>
          </a:p>
          <a:p>
            <a:r>
              <a:rPr lang="en-US" sz="2400" dirty="0" smtClean="0"/>
              <a:t>If not, where does it break?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131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We used in examples 	</a:t>
            </a:r>
            <a:r>
              <a:rPr lang="en-US" dirty="0" err="1" smtClean="0">
                <a:solidFill>
                  <a:schemeClr val="tx1"/>
                </a:solidFill>
              </a:rPr>
              <a:t>Pos</a:t>
            </a:r>
            <a:r>
              <a:rPr lang="en-US" dirty="0" smtClean="0">
                <a:solidFill>
                  <a:schemeClr val="tx1"/>
                </a:solidFill>
              </a:rPr>
              <a:t> &lt;: </a:t>
            </a:r>
            <a:r>
              <a:rPr lang="en-US" dirty="0" err="1" smtClean="0">
                <a:solidFill>
                  <a:schemeClr val="tx1"/>
                </a:solidFill>
              </a:rPr>
              <a:t>Int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Same examples work if we have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{ ... }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extends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{ ... }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and is therefore relevant for OO languages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want more complex types?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8573" y="1143236"/>
            <a:ext cx="69515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class A { }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class </a:t>
            </a:r>
            <a:r>
              <a:rPr lang="en-US" dirty="0">
                <a:latin typeface="Courier"/>
                <a:cs typeface="Courier"/>
              </a:rPr>
              <a:t>B extends A {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  void </a:t>
            </a:r>
            <a:r>
              <a:rPr lang="en-US" dirty="0">
                <a:latin typeface="Courier"/>
                <a:cs typeface="Courier"/>
              </a:rPr>
              <a:t>foo() { }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}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class </a:t>
            </a:r>
            <a:r>
              <a:rPr lang="en-US" dirty="0">
                <a:latin typeface="Courier"/>
                <a:cs typeface="Courier"/>
              </a:rPr>
              <a:t>Test {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  public </a:t>
            </a:r>
            <a:r>
              <a:rPr lang="en-US" dirty="0">
                <a:latin typeface="Courier"/>
                <a:cs typeface="Courier"/>
              </a:rPr>
              <a:t>static void main(String[] args) {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    B</a:t>
            </a:r>
            <a:r>
              <a:rPr lang="en-US" dirty="0">
                <a:latin typeface="Courier"/>
                <a:cs typeface="Courier"/>
              </a:rPr>
              <a:t>[] b = new B[5];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A</a:t>
            </a:r>
            <a:r>
              <a:rPr lang="en-US" dirty="0">
                <a:latin typeface="Courier"/>
                <a:cs typeface="Courier"/>
              </a:rPr>
              <a:t>[] a;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a </a:t>
            </a:r>
            <a:r>
              <a:rPr lang="en-US" dirty="0">
                <a:latin typeface="Courier"/>
                <a:cs typeface="Courier"/>
              </a:rPr>
              <a:t>= b;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System.out.println</a:t>
            </a:r>
            <a:r>
              <a:rPr lang="en-US" dirty="0">
                <a:latin typeface="Courier"/>
                <a:cs typeface="Courier"/>
              </a:rPr>
              <a:t>("Hello,");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a</a:t>
            </a:r>
            <a:r>
              <a:rPr lang="en-US" dirty="0">
                <a:latin typeface="Courier"/>
                <a:cs typeface="Courier"/>
              </a:rPr>
              <a:t>[0] = new A(); </a:t>
            </a:r>
            <a:r>
              <a:rPr lang="en-US" dirty="0" smtClean="0">
                <a:latin typeface="Courier"/>
                <a:cs typeface="Courier"/>
              </a:rPr>
              <a:t>     </a:t>
            </a: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System.out.println</a:t>
            </a:r>
            <a:r>
              <a:rPr lang="en-US" dirty="0">
                <a:latin typeface="Courier"/>
                <a:cs typeface="Courier"/>
              </a:rPr>
              <a:t>("world!");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b</a:t>
            </a:r>
            <a:r>
              <a:rPr lang="en-US" dirty="0">
                <a:latin typeface="Courier"/>
                <a:cs typeface="Courier"/>
              </a:rPr>
              <a:t>[0].foo();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}</a:t>
            </a:r>
          </a:p>
          <a:p>
            <a:r>
              <a:rPr lang="en-US" dirty="0" smtClean="0">
                <a:latin typeface="Courier"/>
                <a:cs typeface="Courier"/>
              </a:rPr>
              <a:t>} 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5610" y="1490762"/>
            <a:ext cx="50110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/>
              <a:t>Should it type check</a:t>
            </a:r>
            <a:r>
              <a:rPr lang="en-US" sz="2500" dirty="0" smtClean="0"/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 smtClean="0"/>
              <a:t>Does this type check in Java? 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 smtClean="0"/>
              <a:t>Does this type check in </a:t>
            </a:r>
            <a:r>
              <a:rPr lang="en-US" sz="2500" dirty="0" err="1" smtClean="0"/>
              <a:t>Scala</a:t>
            </a:r>
            <a:r>
              <a:rPr lang="en-US" sz="25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93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want more complex types?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Suppose we add to our language a reference type:</a:t>
            </a:r>
          </a:p>
          <a:p>
            <a:pPr marL="0" indent="0">
              <a:buNone/>
            </a:pPr>
            <a:r>
              <a:rPr lang="fr-FR" sz="2400" dirty="0" smtClean="0"/>
              <a:t>	class </a:t>
            </a:r>
            <a:r>
              <a:rPr lang="fr-FR" sz="2400" dirty="0"/>
              <a:t>Ref[T](var content : T)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476" y="2966749"/>
            <a:ext cx="266599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var 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Pos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var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</a:t>
            </a: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var </a:t>
            </a:r>
            <a:r>
              <a:rPr lang="en-US" dirty="0" smtClean="0">
                <a:latin typeface="Calibri"/>
                <a:cs typeface="Calibri" pitchFamily="34" charset="0"/>
              </a:rPr>
              <a:t>x</a:t>
            </a:r>
            <a:r>
              <a:rPr lang="en-US" baseline="-25000" dirty="0" smtClean="0">
                <a:latin typeface="Calibri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Ref[Int]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var 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Ref[Pos]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>
                <a:latin typeface="Calibri" pitchFamily="34" charset="0"/>
                <a:cs typeface="Calibri" pitchFamily="34" charset="0"/>
              </a:rPr>
              <a:t>y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x = y + z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 / z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z.content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x.content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y</a:t>
            </a:r>
          </a:p>
          <a:p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…</a:t>
            </a:r>
          </a:p>
          <a:p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362" y="2575774"/>
            <a:ext cx="1808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Programs: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0062" y="2814711"/>
            <a:ext cx="50063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Exercise 1: </a:t>
            </a:r>
          </a:p>
          <a:p>
            <a:r>
              <a:rPr lang="en-US" dirty="0" smtClean="0"/>
              <a:t>Extend the type rules to use with Ref[T] types.</a:t>
            </a:r>
            <a:endParaRPr lang="en-US" dirty="0"/>
          </a:p>
          <a:p>
            <a:r>
              <a:rPr lang="en-US" dirty="0" smtClean="0"/>
              <a:t>Show your new type system is sound.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80062" y="4661370"/>
            <a:ext cx="5208864" cy="2124374"/>
            <a:chOff x="3280062" y="4661370"/>
            <a:chExt cx="5208864" cy="2124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3586" y="6126164"/>
              <a:ext cx="2295340" cy="6595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280062" y="4661370"/>
              <a:ext cx="49228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</a:rPr>
                <a:t>Exercise 2:</a:t>
              </a:r>
            </a:p>
            <a:p>
              <a:r>
                <a:rPr lang="en-US" dirty="0"/>
                <a:t>Can we use the subtyping rule?</a:t>
              </a:r>
            </a:p>
            <a:p>
              <a:r>
                <a:rPr lang="en-US" dirty="0"/>
                <a:t>If not, where does </a:t>
              </a:r>
              <a:r>
                <a:rPr lang="en-US" dirty="0" smtClean="0"/>
                <a:t>the proof </a:t>
              </a:r>
              <a:r>
                <a:rPr lang="en-US" dirty="0"/>
                <a:t>break?</a:t>
              </a:r>
            </a:p>
            <a:p>
              <a:r>
                <a:rPr lang="en-US" dirty="0"/>
                <a:t> 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56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Parametric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2345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class </a:t>
            </a:r>
            <a:r>
              <a:rPr lang="fr-FR" dirty="0" err="1"/>
              <a:t>Ref</a:t>
            </a:r>
            <a:r>
              <a:rPr lang="fr-FR" dirty="0"/>
              <a:t>[T](var content : T</a:t>
            </a:r>
            <a:r>
              <a:rPr lang="fr-FR" dirty="0" smtClean="0"/>
              <a:t>)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000000"/>
                </a:solidFill>
              </a:rPr>
              <a:t>Can </a:t>
            </a:r>
            <a:r>
              <a:rPr lang="fr-FR" dirty="0" err="1" smtClean="0">
                <a:solidFill>
                  <a:srgbClr val="000000"/>
                </a:solidFill>
              </a:rPr>
              <a:t>we</a:t>
            </a:r>
            <a:r>
              <a:rPr lang="fr-FR" dirty="0" smtClean="0">
                <a:solidFill>
                  <a:srgbClr val="000000"/>
                </a:solidFill>
              </a:rPr>
              <a:t> use the </a:t>
            </a:r>
            <a:r>
              <a:rPr lang="fr-FR" dirty="0" err="1" smtClean="0">
                <a:solidFill>
                  <a:srgbClr val="000000"/>
                </a:solidFill>
              </a:rPr>
              <a:t>subtyping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rule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5892" y="3661926"/>
            <a:ext cx="241970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-1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x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0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/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187" y="2774600"/>
            <a:ext cx="2295340" cy="659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05" y="2816243"/>
            <a:ext cx="2345893" cy="5984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25561" y="3789468"/>
            <a:ext cx="822401" cy="1020241"/>
            <a:chOff x="2425561" y="3789468"/>
            <a:chExt cx="822401" cy="1020241"/>
          </a:xfrm>
        </p:grpSpPr>
        <p:sp>
          <p:nvSpPr>
            <p:cNvPr id="4" name="TextBox 3"/>
            <p:cNvSpPr txBox="1"/>
            <p:nvPr/>
          </p:nvSpPr>
          <p:spPr>
            <a:xfrm>
              <a:off x="2737866" y="4049734"/>
              <a:ext cx="510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Symbol" panose="05050102010706020507" pitchFamily="18" charset="2"/>
                  <a:sym typeface="Symbol"/>
                </a:rPr>
                <a:t></a:t>
              </a:r>
              <a:endParaRPr lang="en-US" dirty="0">
                <a:solidFill>
                  <a:srgbClr val="80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5" name="Right Brace 4"/>
            <p:cNvSpPr/>
            <p:nvPr/>
          </p:nvSpPr>
          <p:spPr bwMode="auto">
            <a:xfrm>
              <a:off x="2425561" y="3789468"/>
              <a:ext cx="301894" cy="1020241"/>
            </a:xfrm>
            <a:prstGeom prst="rightBrace">
              <a:avLst>
                <a:gd name="adj1" fmla="val 66956"/>
                <a:gd name="adj2" fmla="val 50000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367" y="5476523"/>
            <a:ext cx="4588588" cy="10569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08111" y="6457890"/>
            <a:ext cx="179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type checks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8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Parametric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2345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class </a:t>
            </a:r>
            <a:r>
              <a:rPr lang="fr-FR" dirty="0" err="1"/>
              <a:t>Ref</a:t>
            </a:r>
            <a:r>
              <a:rPr lang="fr-FR" dirty="0"/>
              <a:t>[T](var content : T</a:t>
            </a:r>
            <a:r>
              <a:rPr lang="fr-FR" dirty="0" smtClean="0"/>
              <a:t>)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000000"/>
                </a:solidFill>
              </a:rPr>
              <a:t>Can </a:t>
            </a:r>
            <a:r>
              <a:rPr lang="fr-FR" dirty="0" err="1" smtClean="0">
                <a:solidFill>
                  <a:srgbClr val="000000"/>
                </a:solidFill>
              </a:rPr>
              <a:t>we</a:t>
            </a:r>
            <a:r>
              <a:rPr lang="fr-FR" dirty="0" smtClean="0">
                <a:solidFill>
                  <a:srgbClr val="000000"/>
                </a:solidFill>
              </a:rPr>
              <a:t> use the </a:t>
            </a:r>
            <a:r>
              <a:rPr lang="fr-FR" dirty="0" err="1" smtClean="0">
                <a:solidFill>
                  <a:srgbClr val="000000"/>
                </a:solidFill>
              </a:rPr>
              <a:t>subtyping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rule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5892" y="3661926"/>
            <a:ext cx="53115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-1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x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0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/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187" y="2774600"/>
            <a:ext cx="2295340" cy="6595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173111" y="5588000"/>
            <a:ext cx="677333" cy="14111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3539067" y="3626555"/>
            <a:ext cx="4572276" cy="1686510"/>
            <a:chOff x="3539067" y="3626555"/>
            <a:chExt cx="4572276" cy="1686510"/>
          </a:xfrm>
        </p:grpSpPr>
        <p:sp>
          <p:nvSpPr>
            <p:cNvPr id="13" name="TextBox 12"/>
            <p:cNvSpPr txBox="1"/>
            <p:nvPr/>
          </p:nvSpPr>
          <p:spPr>
            <a:xfrm>
              <a:off x="5277556" y="3894667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0623" y="4851400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1444" y="3626555"/>
              <a:ext cx="10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Pos</a:t>
              </a:r>
              <a:r>
                <a:rPr lang="en-US" sz="1800" dirty="0"/>
                <a:t>]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80955" y="4667955"/>
              <a:ext cx="928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Int</a:t>
              </a:r>
              <a:r>
                <a:rPr lang="en-US" sz="1800" dirty="0" smtClean="0"/>
                <a:t>]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41889" y="4148667"/>
              <a:ext cx="493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39067" y="4826000"/>
              <a:ext cx="468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  <a:endParaRPr lang="en-US" dirty="0" smtClean="0"/>
            </a:p>
          </p:txBody>
        </p:sp>
        <p:cxnSp>
          <p:nvCxnSpPr>
            <p:cNvPr id="20" name="Straight Arrow Connector 19"/>
            <p:cNvCxnSpPr>
              <a:stCxn id="17" idx="3"/>
              <a:endCxn id="13" idx="1"/>
            </p:cNvCxnSpPr>
            <p:nvPr/>
          </p:nvCxnSpPr>
          <p:spPr bwMode="auto">
            <a:xfrm flipV="1">
              <a:off x="4035778" y="4125500"/>
              <a:ext cx="1241778" cy="25400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18" idx="3"/>
              <a:endCxn id="14" idx="1"/>
            </p:cNvCxnSpPr>
            <p:nvPr/>
          </p:nvCxnSpPr>
          <p:spPr bwMode="auto">
            <a:xfrm>
              <a:off x="4007556" y="5056833"/>
              <a:ext cx="1253067" cy="2540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103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Parametric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2345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class </a:t>
            </a:r>
            <a:r>
              <a:rPr lang="fr-FR" dirty="0" err="1"/>
              <a:t>Ref</a:t>
            </a:r>
            <a:r>
              <a:rPr lang="fr-FR" dirty="0"/>
              <a:t>[T](var content : T</a:t>
            </a:r>
            <a:r>
              <a:rPr lang="fr-FR" dirty="0" smtClean="0"/>
              <a:t>)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000000"/>
                </a:solidFill>
              </a:rPr>
              <a:t>Can </a:t>
            </a:r>
            <a:r>
              <a:rPr lang="fr-FR" dirty="0" err="1" smtClean="0">
                <a:solidFill>
                  <a:srgbClr val="000000"/>
                </a:solidFill>
              </a:rPr>
              <a:t>we</a:t>
            </a:r>
            <a:r>
              <a:rPr lang="fr-FR" dirty="0" smtClean="0">
                <a:solidFill>
                  <a:srgbClr val="000000"/>
                </a:solidFill>
              </a:rPr>
              <a:t> use the </a:t>
            </a:r>
            <a:r>
              <a:rPr lang="fr-FR" dirty="0" err="1" smtClean="0">
                <a:solidFill>
                  <a:srgbClr val="000000"/>
                </a:solidFill>
              </a:rPr>
              <a:t>subtyping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rule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5892" y="3661926"/>
            <a:ext cx="53115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-1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x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0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/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187" y="2774600"/>
            <a:ext cx="2295340" cy="6595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39067" y="3626555"/>
            <a:ext cx="4572276" cy="1686510"/>
            <a:chOff x="3539067" y="3626555"/>
            <a:chExt cx="4572276" cy="1686510"/>
          </a:xfrm>
        </p:grpSpPr>
        <p:sp>
          <p:nvSpPr>
            <p:cNvPr id="12" name="TextBox 11"/>
            <p:cNvSpPr txBox="1"/>
            <p:nvPr/>
          </p:nvSpPr>
          <p:spPr>
            <a:xfrm>
              <a:off x="5277556" y="3894667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0623" y="4851400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41444" y="3626555"/>
              <a:ext cx="10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Pos</a:t>
              </a:r>
              <a:r>
                <a:rPr lang="en-US" sz="1800" dirty="0"/>
                <a:t>]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80955" y="4667955"/>
              <a:ext cx="928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Int</a:t>
              </a:r>
              <a:r>
                <a:rPr lang="en-US" sz="1800" dirty="0" smtClean="0"/>
                <a:t>]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41889" y="4148667"/>
              <a:ext cx="493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39067" y="4826000"/>
              <a:ext cx="468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  <a:endParaRPr lang="en-US" dirty="0" smtClean="0"/>
            </a:p>
          </p:txBody>
        </p:sp>
        <p:cxnSp>
          <p:nvCxnSpPr>
            <p:cNvPr id="18" name="Straight Arrow Connector 17"/>
            <p:cNvCxnSpPr>
              <a:stCxn id="16" idx="3"/>
              <a:endCxn id="12" idx="1"/>
            </p:cNvCxnSpPr>
            <p:nvPr/>
          </p:nvCxnSpPr>
          <p:spPr bwMode="auto">
            <a:xfrm flipV="1">
              <a:off x="4035778" y="4125500"/>
              <a:ext cx="1241778" cy="25400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7" idx="3"/>
            </p:cNvCxnSpPr>
            <p:nvPr/>
          </p:nvCxnSpPr>
          <p:spPr bwMode="auto">
            <a:xfrm flipV="1">
              <a:off x="4007556" y="4306780"/>
              <a:ext cx="1160236" cy="750053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0" name="Straight Arrow Connector 19"/>
          <p:cNvCxnSpPr/>
          <p:nvPr/>
        </p:nvCxnSpPr>
        <p:spPr bwMode="auto">
          <a:xfrm flipH="1">
            <a:off x="2187710" y="5879985"/>
            <a:ext cx="677333" cy="14111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96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Parametric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2345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class </a:t>
            </a:r>
            <a:r>
              <a:rPr lang="fr-FR" dirty="0" err="1"/>
              <a:t>Ref</a:t>
            </a:r>
            <a:r>
              <a:rPr lang="fr-FR" dirty="0"/>
              <a:t>[T](var content : T</a:t>
            </a:r>
            <a:r>
              <a:rPr lang="fr-FR" dirty="0" smtClean="0"/>
              <a:t>)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000000"/>
                </a:solidFill>
              </a:rPr>
              <a:t>Can </a:t>
            </a:r>
            <a:r>
              <a:rPr lang="fr-FR" dirty="0" err="1" smtClean="0">
                <a:solidFill>
                  <a:srgbClr val="000000"/>
                </a:solidFill>
              </a:rPr>
              <a:t>we</a:t>
            </a:r>
            <a:r>
              <a:rPr lang="fr-FR" dirty="0" smtClean="0">
                <a:solidFill>
                  <a:srgbClr val="000000"/>
                </a:solidFill>
              </a:rPr>
              <a:t> use the </a:t>
            </a:r>
            <a:r>
              <a:rPr lang="fr-FR" dirty="0" err="1" smtClean="0">
                <a:solidFill>
                  <a:srgbClr val="000000"/>
                </a:solidFill>
              </a:rPr>
              <a:t>subtyping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rule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5892" y="3661926"/>
            <a:ext cx="53115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-1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x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0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/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2231504" y="6230368"/>
            <a:ext cx="677333" cy="14111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187" y="2774600"/>
            <a:ext cx="2295340" cy="6595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39067" y="3626555"/>
            <a:ext cx="4572276" cy="1686510"/>
            <a:chOff x="3539067" y="3626555"/>
            <a:chExt cx="4572276" cy="1686510"/>
          </a:xfrm>
        </p:grpSpPr>
        <p:sp>
          <p:nvSpPr>
            <p:cNvPr id="15" name="TextBox 14"/>
            <p:cNvSpPr txBox="1"/>
            <p:nvPr/>
          </p:nvSpPr>
          <p:spPr>
            <a:xfrm>
              <a:off x="5277556" y="3894667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60623" y="4851400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41444" y="3626555"/>
              <a:ext cx="10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Pos</a:t>
              </a:r>
              <a:r>
                <a:rPr lang="en-US" sz="1800" dirty="0"/>
                <a:t>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80955" y="4667955"/>
              <a:ext cx="928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Int</a:t>
              </a:r>
              <a:r>
                <a:rPr lang="en-US" sz="1800" dirty="0" smtClean="0"/>
                <a:t>]</a:t>
              </a:r>
              <a:endParaRPr lang="en-US" sz="1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41889" y="4148667"/>
              <a:ext cx="493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39067" y="4826000"/>
              <a:ext cx="468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  <a:endParaRPr lang="en-US" dirty="0" smtClean="0"/>
            </a:p>
          </p:txBody>
        </p:sp>
        <p:cxnSp>
          <p:nvCxnSpPr>
            <p:cNvPr id="21" name="Straight Arrow Connector 20"/>
            <p:cNvCxnSpPr>
              <a:stCxn id="19" idx="3"/>
              <a:endCxn id="15" idx="1"/>
            </p:cNvCxnSpPr>
            <p:nvPr/>
          </p:nvCxnSpPr>
          <p:spPr bwMode="auto">
            <a:xfrm flipV="1">
              <a:off x="4035778" y="4125500"/>
              <a:ext cx="1241778" cy="25400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20" idx="3"/>
            </p:cNvCxnSpPr>
            <p:nvPr/>
          </p:nvCxnSpPr>
          <p:spPr bwMode="auto">
            <a:xfrm flipV="1">
              <a:off x="4007556" y="4335979"/>
              <a:ext cx="1087245" cy="720854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TextBox 23"/>
          <p:cNvSpPr txBox="1"/>
          <p:nvPr/>
        </p:nvSpPr>
        <p:spPr>
          <a:xfrm>
            <a:off x="3124033" y="6087888"/>
            <a:ext cx="157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CRASHES         </a:t>
            </a:r>
            <a:endParaRPr lang="en-US" sz="1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Type Checking Expression in a Body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22438"/>
            <a:ext cx="4870450" cy="4440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class World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data :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 err="1" smtClean="0">
                <a:solidFill>
                  <a:schemeClr val="tx1"/>
                </a:solidFill>
              </a:rPr>
              <a:t>nt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name : String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m(x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, y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Boolean { ...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n(x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if (x &gt; 0) p(x – 1) else 3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}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def</a:t>
            </a:r>
            <a:r>
              <a:rPr lang="en-US" sz="2400" dirty="0" smtClean="0">
                <a:solidFill>
                  <a:schemeClr val="tx1"/>
                </a:solidFill>
              </a:rPr>
              <a:t> p(r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) : </a:t>
            </a:r>
            <a:r>
              <a:rPr lang="en-US" sz="2400" dirty="0" err="1" smtClean="0">
                <a:solidFill>
                  <a:schemeClr val="tx1"/>
                </a:solidFill>
              </a:rPr>
              <a:t>Int</a:t>
            </a:r>
            <a:r>
              <a:rPr lang="en-US" sz="2400" dirty="0" smtClean="0">
                <a:solidFill>
                  <a:schemeClr val="tx1"/>
                </a:solidFill>
              </a:rPr>
              <a:t> = {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</a:t>
            </a:r>
            <a:r>
              <a:rPr lang="en-US" sz="2400" dirty="0" err="1" smtClean="0">
                <a:solidFill>
                  <a:schemeClr val="tx1"/>
                </a:solidFill>
              </a:rPr>
              <a:t>var</a:t>
            </a:r>
            <a:r>
              <a:rPr lang="en-US" sz="2400" dirty="0" smtClean="0">
                <a:solidFill>
                  <a:schemeClr val="tx1"/>
                </a:solidFill>
              </a:rPr>
              <a:t> k:Int = r + 2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m(k, n(k))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}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}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237640" y="1262324"/>
              <a:ext cx="2358000" cy="1558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2960" y="1255484"/>
                <a:ext cx="2374560" cy="15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306760" y="2892764"/>
              <a:ext cx="3497760" cy="659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4160" y="2887364"/>
                <a:ext cx="3525840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5332680" y="1531964"/>
              <a:ext cx="73800" cy="101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20080" y="1521164"/>
                <a:ext cx="997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5378040" y="3663164"/>
              <a:ext cx="2246040" cy="330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7240" y="3655604"/>
                <a:ext cx="227088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2262240" y="4198484"/>
              <a:ext cx="3687480" cy="1056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8200" y="4184444"/>
                <a:ext cx="3716640" cy="10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78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2345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class </a:t>
            </a:r>
            <a:r>
              <a:rPr lang="fr-FR" dirty="0" err="1"/>
              <a:t>Ref</a:t>
            </a:r>
            <a:r>
              <a:rPr lang="fr-FR" dirty="0"/>
              <a:t>[T](var content : T</a:t>
            </a:r>
            <a:r>
              <a:rPr lang="fr-FR" dirty="0" smtClean="0"/>
              <a:t>)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000000"/>
                </a:solidFill>
              </a:rPr>
              <a:t>Can </a:t>
            </a:r>
            <a:r>
              <a:rPr lang="fr-FR" dirty="0" err="1" smtClean="0">
                <a:solidFill>
                  <a:srgbClr val="000000"/>
                </a:solidFill>
              </a:rPr>
              <a:t>we</a:t>
            </a:r>
            <a:r>
              <a:rPr lang="fr-FR" dirty="0" smtClean="0">
                <a:solidFill>
                  <a:srgbClr val="000000"/>
                </a:solidFill>
              </a:rPr>
              <a:t> use the converse </a:t>
            </a:r>
            <a:r>
              <a:rPr lang="fr-FR" dirty="0" err="1" smtClean="0">
                <a:solidFill>
                  <a:srgbClr val="000000"/>
                </a:solidFill>
              </a:rPr>
              <a:t>subtyping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rule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5892" y="3661926"/>
            <a:ext cx="241970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-1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 = y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0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/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231504" y="6230368"/>
            <a:ext cx="677333" cy="14111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3539067" y="3626555"/>
            <a:ext cx="4572276" cy="1686510"/>
            <a:chOff x="3539067" y="3626555"/>
            <a:chExt cx="4572276" cy="1686510"/>
          </a:xfrm>
        </p:grpSpPr>
        <p:sp>
          <p:nvSpPr>
            <p:cNvPr id="14" name="TextBox 13"/>
            <p:cNvSpPr txBox="1"/>
            <p:nvPr/>
          </p:nvSpPr>
          <p:spPr>
            <a:xfrm>
              <a:off x="5277556" y="3894667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60623" y="4851400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41444" y="3626555"/>
              <a:ext cx="10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Pos</a:t>
              </a:r>
              <a:r>
                <a:rPr lang="en-US" sz="1800" dirty="0"/>
                <a:t>]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80955" y="4667955"/>
              <a:ext cx="928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Int</a:t>
              </a:r>
              <a:r>
                <a:rPr lang="en-US" sz="1800" dirty="0" smtClean="0"/>
                <a:t>]</a:t>
              </a:r>
              <a:endParaRPr lang="en-US" sz="1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1889" y="4148667"/>
              <a:ext cx="493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39067" y="4826000"/>
              <a:ext cx="468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  <a:endParaRPr lang="en-US" dirty="0" smtClean="0"/>
            </a:p>
          </p:txBody>
        </p:sp>
        <p:cxnSp>
          <p:nvCxnSpPr>
            <p:cNvPr id="20" name="Straight Arrow Connector 19"/>
            <p:cNvCxnSpPr>
              <a:stCxn id="18" idx="3"/>
            </p:cNvCxnSpPr>
            <p:nvPr/>
          </p:nvCxnSpPr>
          <p:spPr bwMode="auto">
            <a:xfrm>
              <a:off x="4035778" y="4379500"/>
              <a:ext cx="1088220" cy="540449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>
              <a:stCxn id="19" idx="3"/>
              <a:endCxn id="15" idx="1"/>
            </p:cNvCxnSpPr>
            <p:nvPr/>
          </p:nvCxnSpPr>
          <p:spPr bwMode="auto">
            <a:xfrm>
              <a:off x="4007556" y="5056833"/>
              <a:ext cx="1253067" cy="2540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3124033" y="6087888"/>
            <a:ext cx="157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CRASHES         </a:t>
            </a:r>
            <a:endParaRPr lang="en-US" sz="1800" dirty="0">
              <a:solidFill>
                <a:srgbClr val="8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48" y="2694529"/>
            <a:ext cx="2437593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Mutable Classes do not </a:t>
            </a:r>
            <a:br>
              <a:rPr lang="en-US" dirty="0" smtClean="0"/>
            </a:br>
            <a:r>
              <a:rPr lang="en-US" dirty="0" smtClean="0"/>
              <a:t>Preserve Subtyping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2345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class </a:t>
            </a:r>
            <a:r>
              <a:rPr lang="fr-FR" dirty="0" err="1"/>
              <a:t>Ref</a:t>
            </a:r>
            <a:r>
              <a:rPr lang="fr-FR" dirty="0"/>
              <a:t>[T](var content : T</a:t>
            </a:r>
            <a:r>
              <a:rPr lang="fr-FR" dirty="0" smtClean="0"/>
              <a:t>)</a:t>
            </a:r>
          </a:p>
          <a:p>
            <a:pPr marL="0" indent="0" algn="ctr">
              <a:buNone/>
            </a:pPr>
            <a:r>
              <a:rPr lang="fr-FR" dirty="0" err="1" smtClean="0">
                <a:solidFill>
                  <a:srgbClr val="000000"/>
                </a:solidFill>
              </a:rPr>
              <a:t>Even</a:t>
            </a:r>
            <a:r>
              <a:rPr lang="fr-FR" dirty="0" smtClean="0">
                <a:solidFill>
                  <a:srgbClr val="000000"/>
                </a:solidFill>
              </a:rPr>
              <a:t> if T &lt;: T’, </a:t>
            </a:r>
          </a:p>
          <a:p>
            <a:pPr marL="0" indent="0" algn="ctr">
              <a:buNone/>
            </a:pPr>
            <a:r>
              <a:rPr lang="fr-FR" dirty="0" err="1" smtClean="0">
                <a:solidFill>
                  <a:srgbClr val="000000"/>
                </a:solidFill>
              </a:rPr>
              <a:t>Ref</a:t>
            </a:r>
            <a:r>
              <a:rPr lang="fr-FR" dirty="0" smtClean="0">
                <a:solidFill>
                  <a:srgbClr val="000000"/>
                </a:solidFill>
              </a:rPr>
              <a:t>[T] and </a:t>
            </a:r>
            <a:r>
              <a:rPr lang="fr-FR" dirty="0" err="1" smtClean="0">
                <a:solidFill>
                  <a:srgbClr val="000000"/>
                </a:solidFill>
              </a:rPr>
              <a:t>Ref</a:t>
            </a:r>
            <a:r>
              <a:rPr lang="fr-FR" dirty="0" smtClean="0">
                <a:solidFill>
                  <a:srgbClr val="000000"/>
                </a:solidFill>
              </a:rPr>
              <a:t>[T’] are </a:t>
            </a:r>
            <a:r>
              <a:rPr lang="fr-FR" dirty="0" err="1" smtClean="0">
                <a:solidFill>
                  <a:srgbClr val="000000"/>
                </a:solidFill>
              </a:rPr>
              <a:t>unrelated</a:t>
            </a:r>
            <a:r>
              <a:rPr lang="fr-FR" dirty="0" smtClean="0">
                <a:solidFill>
                  <a:srgbClr val="000000"/>
                </a:solidFill>
              </a:rPr>
              <a:t> types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5892" y="4215924"/>
            <a:ext cx="241970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Ref[T]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Ref[T’]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...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 = y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...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7777" y="5401724"/>
            <a:ext cx="340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type checks only if T=T’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 bwMode="auto">
          <a:xfrm flipH="1">
            <a:off x="1270051" y="5632557"/>
            <a:ext cx="627726" cy="2755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387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Holds for Arrays, Vectors, </a:t>
            </a:r>
            <a:br>
              <a:rPr lang="en-US" dirty="0" smtClean="0"/>
            </a:br>
            <a:r>
              <a:rPr lang="en-US" dirty="0" smtClean="0"/>
              <a:t>all mutable containers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4191" y="3257227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 :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Array[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](1)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Array[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](1)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x[0]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1</a:t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y[0] =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-1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= x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y[0]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0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/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x[0]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3426" y="1678270"/>
            <a:ext cx="743446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fr-FR" sz="3200" kern="0" dirty="0" err="1">
                <a:latin typeface="Calibri" pitchFamily="34" charset="0"/>
                <a:cs typeface="Calibri" pitchFamily="34" charset="0"/>
              </a:rPr>
              <a:t>Even</a:t>
            </a:r>
            <a:r>
              <a:rPr lang="fr-FR" sz="3200" kern="0" dirty="0">
                <a:latin typeface="Calibri" pitchFamily="34" charset="0"/>
                <a:cs typeface="Calibri" pitchFamily="34" charset="0"/>
              </a:rPr>
              <a:t> if T &lt;: T’, </a:t>
            </a:r>
          </a:p>
          <a:p>
            <a:pPr lvl="0" algn="ctr" eaLnBrk="0" hangingPunct="0">
              <a:spcBef>
                <a:spcPct val="20000"/>
              </a:spcBef>
            </a:pPr>
            <a:r>
              <a:rPr lang="fr-FR" sz="3200" kern="0" dirty="0" err="1" smtClean="0">
                <a:latin typeface="Calibri" pitchFamily="34" charset="0"/>
                <a:cs typeface="Calibri" pitchFamily="34" charset="0"/>
              </a:rPr>
              <a:t>Array</a:t>
            </a:r>
            <a:r>
              <a:rPr lang="fr-FR" sz="3200" kern="0" dirty="0" smtClean="0">
                <a:latin typeface="Calibri" pitchFamily="34" charset="0"/>
                <a:cs typeface="Calibri" pitchFamily="34" charset="0"/>
              </a:rPr>
              <a:t>[T</a:t>
            </a:r>
            <a:r>
              <a:rPr lang="fr-FR" sz="3200" kern="0" dirty="0">
                <a:latin typeface="Calibri" pitchFamily="34" charset="0"/>
                <a:cs typeface="Calibri" pitchFamily="34" charset="0"/>
              </a:rPr>
              <a:t>] and </a:t>
            </a:r>
            <a:r>
              <a:rPr lang="fr-FR" sz="3200" kern="0" dirty="0" err="1" smtClean="0">
                <a:latin typeface="Calibri" pitchFamily="34" charset="0"/>
                <a:cs typeface="Calibri" pitchFamily="34" charset="0"/>
              </a:rPr>
              <a:t>Array</a:t>
            </a:r>
            <a:r>
              <a:rPr lang="fr-FR" sz="3200" kern="0" dirty="0" smtClean="0">
                <a:latin typeface="Calibri" pitchFamily="34" charset="0"/>
                <a:cs typeface="Calibri" pitchFamily="34" charset="0"/>
              </a:rPr>
              <a:t>[T</a:t>
            </a:r>
            <a:r>
              <a:rPr lang="fr-FR" sz="3200" kern="0" dirty="0">
                <a:latin typeface="Calibri" pitchFamily="34" charset="0"/>
                <a:cs typeface="Calibri" pitchFamily="34" charset="0"/>
              </a:rPr>
              <a:t>’] are </a:t>
            </a:r>
            <a:r>
              <a:rPr lang="fr-FR" sz="3200" kern="0" dirty="0" err="1">
                <a:latin typeface="Calibri" pitchFamily="34" charset="0"/>
                <a:cs typeface="Calibri" pitchFamily="34" charset="0"/>
              </a:rPr>
              <a:t>unrelated</a:t>
            </a:r>
            <a:r>
              <a:rPr lang="fr-FR" sz="3200" kern="0" dirty="0">
                <a:latin typeface="Calibri" pitchFamily="34" charset="0"/>
                <a:cs typeface="Calibri" pitchFamily="34" charset="0"/>
              </a:rPr>
              <a:t> types</a:t>
            </a:r>
          </a:p>
        </p:txBody>
      </p:sp>
    </p:spTree>
    <p:extLst>
      <p:ext uri="{BB962C8B-B14F-4D97-AF65-F5344CB8AC3E}">
        <p14:creationId xmlns:p14="http://schemas.microsoft.com/office/powerpoint/2010/main" val="32603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in Soundness Proof Attempt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2345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class </a:t>
            </a:r>
            <a:r>
              <a:rPr lang="fr-FR" dirty="0" err="1"/>
              <a:t>Ref</a:t>
            </a:r>
            <a:r>
              <a:rPr lang="fr-FR" dirty="0"/>
              <a:t>[T](var content : T</a:t>
            </a:r>
            <a:r>
              <a:rPr lang="fr-FR" dirty="0" smtClean="0"/>
              <a:t>)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000000"/>
                </a:solidFill>
              </a:rPr>
              <a:t>Can </a:t>
            </a:r>
            <a:r>
              <a:rPr lang="fr-FR" dirty="0" err="1" smtClean="0">
                <a:solidFill>
                  <a:srgbClr val="000000"/>
                </a:solidFill>
              </a:rPr>
              <a:t>we</a:t>
            </a:r>
            <a:r>
              <a:rPr lang="fr-FR" dirty="0" smtClean="0">
                <a:solidFill>
                  <a:srgbClr val="000000"/>
                </a:solidFill>
              </a:rPr>
              <a:t> use the </a:t>
            </a:r>
            <a:r>
              <a:rPr lang="fr-FR" dirty="0" err="1" smtClean="0">
                <a:solidFill>
                  <a:srgbClr val="000000"/>
                </a:solidFill>
              </a:rPr>
              <a:t>subtyping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rule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5892" y="3661926"/>
            <a:ext cx="53115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: Ref[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: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</a:t>
            </a:r>
            <a:b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-1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x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y.content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0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= z /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x.content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539" y="5752428"/>
            <a:ext cx="5446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prove each variable belongs to its type: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variables other than y did not change.. (?!)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2246102" y="5879986"/>
            <a:ext cx="677333" cy="14111"/>
          </a:xfrm>
          <a:prstGeom prst="straightConnector1">
            <a:avLst/>
          </a:prstGeom>
          <a:noFill/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187" y="2774600"/>
            <a:ext cx="2295340" cy="6595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39067" y="3626555"/>
            <a:ext cx="4572276" cy="1686510"/>
            <a:chOff x="3539067" y="3626555"/>
            <a:chExt cx="4572276" cy="1686510"/>
          </a:xfrm>
        </p:grpSpPr>
        <p:sp>
          <p:nvSpPr>
            <p:cNvPr id="15" name="TextBox 14"/>
            <p:cNvSpPr txBox="1"/>
            <p:nvPr/>
          </p:nvSpPr>
          <p:spPr>
            <a:xfrm>
              <a:off x="5277556" y="3894667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60623" y="4851400"/>
              <a:ext cx="170744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41444" y="3626555"/>
              <a:ext cx="10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Pos</a:t>
              </a:r>
              <a:r>
                <a:rPr lang="en-US" sz="1800" dirty="0"/>
                <a:t>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80955" y="4667955"/>
              <a:ext cx="928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Ref[</a:t>
              </a:r>
              <a:r>
                <a:rPr lang="en-US" sz="1800" dirty="0" err="1" smtClean="0"/>
                <a:t>Int</a:t>
              </a:r>
              <a:r>
                <a:rPr lang="en-US" sz="1800" dirty="0" smtClean="0"/>
                <a:t>]</a:t>
              </a:r>
              <a:endParaRPr lang="en-US" sz="1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41889" y="4148667"/>
              <a:ext cx="493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39067" y="4826000"/>
              <a:ext cx="468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  <a:endParaRPr lang="en-US" dirty="0" smtClean="0"/>
            </a:p>
          </p:txBody>
        </p:sp>
        <p:cxnSp>
          <p:nvCxnSpPr>
            <p:cNvPr id="21" name="Straight Arrow Connector 20"/>
            <p:cNvCxnSpPr>
              <a:stCxn id="19" idx="3"/>
              <a:endCxn id="15" idx="1"/>
            </p:cNvCxnSpPr>
            <p:nvPr/>
          </p:nvCxnSpPr>
          <p:spPr bwMode="auto">
            <a:xfrm flipV="1">
              <a:off x="4035778" y="4125500"/>
              <a:ext cx="1241778" cy="25400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20" idx="3"/>
            </p:cNvCxnSpPr>
            <p:nvPr/>
          </p:nvCxnSpPr>
          <p:spPr bwMode="auto">
            <a:xfrm flipV="1">
              <a:off x="4007556" y="4335979"/>
              <a:ext cx="1087245" cy="720854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577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Mutable </a:t>
            </a:r>
            <a:r>
              <a:rPr lang="en-US" dirty="0" err="1" smtClean="0"/>
              <a:t>vs</a:t>
            </a:r>
            <a:r>
              <a:rPr lang="en-US" dirty="0" smtClean="0"/>
              <a:t> Immutable Containers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70992"/>
            <a:ext cx="8461514" cy="51020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Immutable container, </a:t>
            </a:r>
            <a:r>
              <a:rPr lang="en-US" dirty="0" err="1" smtClean="0"/>
              <a:t>Coll</a:t>
            </a:r>
            <a:r>
              <a:rPr lang="en-US" dirty="0" smtClean="0"/>
              <a:t>[T]</a:t>
            </a:r>
          </a:p>
          <a:p>
            <a:pPr lvl="1"/>
            <a:r>
              <a:rPr lang="en-US" dirty="0" smtClean="0"/>
              <a:t>has methods of form e.g.    	get(</a:t>
            </a:r>
            <a:r>
              <a:rPr lang="en-US" dirty="0" err="1" smtClean="0"/>
              <a:t>x:A</a:t>
            </a:r>
            <a:r>
              <a:rPr lang="en-US" dirty="0" smtClean="0"/>
              <a:t>) : T</a:t>
            </a:r>
          </a:p>
          <a:p>
            <a:pPr lvl="1"/>
            <a:r>
              <a:rPr lang="en-US" dirty="0" smtClean="0"/>
              <a:t>if T &lt;: T’, then </a:t>
            </a:r>
            <a:r>
              <a:rPr lang="en-US" dirty="0" err="1" smtClean="0"/>
              <a:t>Coll</a:t>
            </a:r>
            <a:r>
              <a:rPr lang="en-US" dirty="0" smtClean="0"/>
              <a:t>[T’] has	get(</a:t>
            </a:r>
            <a:r>
              <a:rPr lang="en-US" dirty="0" err="1" smtClean="0"/>
              <a:t>x:A</a:t>
            </a:r>
            <a:r>
              <a:rPr lang="en-US" dirty="0" smtClean="0"/>
              <a:t>) : T’</a:t>
            </a:r>
          </a:p>
          <a:p>
            <a:pPr lvl="1"/>
            <a:r>
              <a:rPr lang="en-US" dirty="0" smtClean="0"/>
              <a:t>we have  </a:t>
            </a:r>
            <a:r>
              <a:rPr lang="en-US" dirty="0" smtClean="0">
                <a:solidFill>
                  <a:srgbClr val="800000"/>
                </a:solidFill>
              </a:rPr>
              <a:t> (A </a:t>
            </a:r>
            <a:r>
              <a:rPr lang="en-US" dirty="0" smtClean="0">
                <a:solidFill>
                  <a:srgbClr val="800000"/>
                </a:solidFill>
                <a:sym typeface="Wingdings" pitchFamily="2" charset="2"/>
              </a:rPr>
              <a:t> T) &lt;: (A T’)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  </a:t>
            </a:r>
            <a:br>
              <a:rPr lang="en-US" dirty="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covariant rule for functions, so </a:t>
            </a:r>
            <a:r>
              <a:rPr lang="en-US" dirty="0" err="1" smtClean="0">
                <a:solidFill>
                  <a:srgbClr val="800000"/>
                </a:solidFill>
                <a:sym typeface="Wingdings" pitchFamily="2" charset="2"/>
              </a:rPr>
              <a:t>Coll</a:t>
            </a:r>
            <a:r>
              <a:rPr lang="en-US" dirty="0" smtClean="0">
                <a:solidFill>
                  <a:srgbClr val="800000"/>
                </a:solidFill>
                <a:sym typeface="Wingdings" pitchFamily="2" charset="2"/>
              </a:rPr>
              <a:t>[T] &lt;: </a:t>
            </a:r>
            <a:r>
              <a:rPr lang="en-US" dirty="0" err="1" smtClean="0">
                <a:solidFill>
                  <a:srgbClr val="800000"/>
                </a:solidFill>
                <a:sym typeface="Wingdings" pitchFamily="2" charset="2"/>
              </a:rPr>
              <a:t>Coll</a:t>
            </a:r>
            <a:r>
              <a:rPr lang="en-US" dirty="0" smtClean="0">
                <a:solidFill>
                  <a:srgbClr val="800000"/>
                </a:solidFill>
                <a:sym typeface="Wingdings" pitchFamily="2" charset="2"/>
              </a:rPr>
              <a:t>[T’]</a:t>
            </a:r>
          </a:p>
          <a:p>
            <a:r>
              <a:rPr lang="en-US" dirty="0" smtClean="0">
                <a:sym typeface="Wingdings" pitchFamily="2" charset="2"/>
              </a:rPr>
              <a:t>Write-only data structure have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setter-like methods,  			set(</a:t>
            </a:r>
            <a:r>
              <a:rPr lang="en-US" dirty="0" err="1" smtClean="0">
                <a:sym typeface="Wingdings" pitchFamily="2" charset="2"/>
              </a:rPr>
              <a:t>v:T</a:t>
            </a:r>
            <a:r>
              <a:rPr lang="en-US" dirty="0" smtClean="0">
                <a:sym typeface="Wingdings" pitchFamily="2" charset="2"/>
              </a:rPr>
              <a:t>) : B</a:t>
            </a:r>
          </a:p>
          <a:p>
            <a:pPr lvl="1"/>
            <a:r>
              <a:rPr lang="en-US" dirty="0"/>
              <a:t>if T &lt;: T’, then Container[T’] has	</a:t>
            </a:r>
            <a:r>
              <a:rPr lang="en-US" dirty="0" smtClean="0"/>
              <a:t>set(</a:t>
            </a:r>
            <a:r>
              <a:rPr lang="en-US" dirty="0" err="1" smtClean="0"/>
              <a:t>v:T</a:t>
            </a:r>
            <a:r>
              <a:rPr lang="en-US" dirty="0" smtClean="0"/>
              <a:t>) </a:t>
            </a:r>
            <a:r>
              <a:rPr lang="en-US" dirty="0"/>
              <a:t>: B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would need </a:t>
            </a:r>
            <a:r>
              <a:rPr lang="en-US" dirty="0" smtClean="0">
                <a:solidFill>
                  <a:srgbClr val="800000"/>
                </a:solidFill>
                <a:sym typeface="Wingdings" pitchFamily="2" charset="2"/>
              </a:rPr>
              <a:t>(T  B) &lt;: (T’  B)</a:t>
            </a:r>
            <a:br>
              <a:rPr lang="en-US" dirty="0" smtClean="0">
                <a:solidFill>
                  <a:srgbClr val="800000"/>
                </a:solidFill>
                <a:sym typeface="Wingdings" pitchFamily="2" charset="2"/>
              </a:rPr>
            </a:br>
            <a:r>
              <a:rPr lang="en-US" dirty="0" err="1" smtClean="0">
                <a:sym typeface="Wingdings" pitchFamily="2" charset="2"/>
              </a:rPr>
              <a:t>contravariance</a:t>
            </a:r>
            <a:r>
              <a:rPr lang="en-US" dirty="0" smtClean="0">
                <a:sym typeface="Wingdings" pitchFamily="2" charset="2"/>
              </a:rPr>
              <a:t> for arguments, so </a:t>
            </a:r>
            <a:r>
              <a:rPr lang="en-US" dirty="0" err="1" smtClean="0">
                <a:solidFill>
                  <a:srgbClr val="800000"/>
                </a:solidFill>
                <a:sym typeface="Wingdings" pitchFamily="2" charset="2"/>
              </a:rPr>
              <a:t>Coll</a:t>
            </a:r>
            <a:r>
              <a:rPr lang="en-US" dirty="0" smtClean="0">
                <a:solidFill>
                  <a:srgbClr val="800000"/>
                </a:solidFill>
                <a:sym typeface="Wingdings" pitchFamily="2" charset="2"/>
              </a:rPr>
              <a:t>[T’] </a:t>
            </a:r>
            <a:r>
              <a:rPr lang="en-US" dirty="0">
                <a:solidFill>
                  <a:srgbClr val="800000"/>
                </a:solidFill>
                <a:sym typeface="Wingdings" pitchFamily="2" charset="2"/>
              </a:rPr>
              <a:t>&lt;: </a:t>
            </a:r>
            <a:r>
              <a:rPr lang="en-US" dirty="0" err="1" smtClean="0">
                <a:solidFill>
                  <a:srgbClr val="800000"/>
                </a:solidFill>
                <a:sym typeface="Wingdings" pitchFamily="2" charset="2"/>
              </a:rPr>
              <a:t>Coll</a:t>
            </a:r>
            <a:r>
              <a:rPr lang="en-US" dirty="0" smtClean="0">
                <a:solidFill>
                  <a:srgbClr val="800000"/>
                </a:solidFill>
                <a:sym typeface="Wingdings" pitchFamily="2" charset="2"/>
              </a:rPr>
              <a:t>[T]</a:t>
            </a:r>
          </a:p>
          <a:p>
            <a:r>
              <a:rPr lang="en-US" dirty="0" smtClean="0">
                <a:sym typeface="Wingdings" pitchFamily="2" charset="2"/>
              </a:rPr>
              <a:t>Read-Write data structure need both,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so they are invariant, no subtype on </a:t>
            </a:r>
            <a:r>
              <a:rPr lang="en-US" dirty="0" err="1" smtClean="0">
                <a:sym typeface="Wingdings" pitchFamily="2" charset="2"/>
              </a:rPr>
              <a:t>Coll</a:t>
            </a:r>
            <a:r>
              <a:rPr lang="en-US" dirty="0" smtClean="0">
                <a:sym typeface="Wingdings" pitchFamily="2" charset="2"/>
              </a:rPr>
              <a:t> if T &lt;: 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Remember Function Updates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328772" y="1471613"/>
                <a:ext cx="7900827" cy="465455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{(x,T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),(y,T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)}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⊕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{(x,T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3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)}  =  </a:t>
                </a:r>
                <a:r>
                  <a:rPr lang="en-US" dirty="0">
                    <a:solidFill>
                      <a:schemeClr val="tx1"/>
                    </a:solidFill>
                  </a:rPr>
                  <a:t>{(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x,T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3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),(</a:t>
                </a:r>
                <a:r>
                  <a:rPr lang="en-US" dirty="0">
                    <a:solidFill>
                      <a:schemeClr val="tx1"/>
                    </a:solidFill>
                  </a:rPr>
                  <a:t>y,T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)}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28772" y="1471613"/>
                <a:ext cx="7900827" cy="4654550"/>
              </a:xfrm>
              <a:blipFill rotWithShape="1">
                <a:blip r:embed="rId2"/>
                <a:stretch>
                  <a:fillRect l="-2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2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  <p:tag name="FIRSTEVKA@C02HC034DJWT3PP7" val="4640"/>
</p:tagLst>
</file>

<file path=ppt/theme/theme1.xml><?xml version="1.0" encoding="utf-8"?>
<a:theme xmlns:a="http://schemas.openxmlformats.org/drawingml/2006/main" name="Default Desig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28601</TotalTime>
  <Words>3092</Words>
  <Application>Microsoft Office PowerPoint</Application>
  <PresentationFormat>On-screen Show (4:3)</PresentationFormat>
  <Paragraphs>681</Paragraphs>
  <Slides>84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Wingdings</vt:lpstr>
      <vt:lpstr>Courier</vt:lpstr>
      <vt:lpstr>cmsy10</vt:lpstr>
      <vt:lpstr>cmmi10</vt:lpstr>
      <vt:lpstr>Cambria Math</vt:lpstr>
      <vt:lpstr>Calibri</vt:lpstr>
      <vt:lpstr>Symbol</vt:lpstr>
      <vt:lpstr>Default Design</vt:lpstr>
      <vt:lpstr>Exercise</vt:lpstr>
      <vt:lpstr>PowerPoint Presentation</vt:lpstr>
      <vt:lpstr>Type Checker Implementation Sketch</vt:lpstr>
      <vt:lpstr>Derivation Using Type Rules</vt:lpstr>
      <vt:lpstr>Type Rule for Function Application</vt:lpstr>
      <vt:lpstr>Computing the Environment of a Class</vt:lpstr>
      <vt:lpstr>Extending the Environment</vt:lpstr>
      <vt:lpstr>Type Checking Expression in a Body</vt:lpstr>
      <vt:lpstr>Remember Function Updates</vt:lpstr>
      <vt:lpstr>PowerPoint Presentation</vt:lpstr>
      <vt:lpstr>Blocks with Declarations in the Middle</vt:lpstr>
      <vt:lpstr>Rule for While Statement</vt:lpstr>
      <vt:lpstr>Rule for Method Call</vt:lpstr>
      <vt:lpstr>Example to Type Check</vt:lpstr>
      <vt:lpstr>Overloading of Operators</vt:lpstr>
      <vt:lpstr>Arrays</vt:lpstr>
      <vt:lpstr>Example with Arrays</vt:lpstr>
      <vt:lpstr>PowerPoint Presentation</vt:lpstr>
      <vt:lpstr>PowerPoint Presentation</vt:lpstr>
      <vt:lpstr>PowerPoint Presentation</vt:lpstr>
      <vt:lpstr>Does this program type check?</vt:lpstr>
      <vt:lpstr>Meaning of Types</vt:lpstr>
      <vt:lpstr>Types as Sets</vt:lpstr>
      <vt:lpstr>SUBTYPING</vt:lpstr>
      <vt:lpstr>Subtyping</vt:lpstr>
      <vt:lpstr>Types for Positive and Negative Ints</vt:lpstr>
      <vt:lpstr>More Rules</vt:lpstr>
      <vt:lpstr>Making Rules Useful</vt:lpstr>
      <vt:lpstr>Subtyping Example</vt:lpstr>
      <vt:lpstr>Using Subtyping</vt:lpstr>
      <vt:lpstr>What Pos/Neg Types Can Do</vt:lpstr>
      <vt:lpstr>Subtyping and Product Types</vt:lpstr>
      <vt:lpstr>Using Subtyping</vt:lpstr>
      <vt:lpstr>Subtyping for Products</vt:lpstr>
      <vt:lpstr>Analogy with Cartesian Product</vt:lpstr>
      <vt:lpstr>Subtyping and Function Types</vt:lpstr>
      <vt:lpstr>Subtyping for Function Types</vt:lpstr>
      <vt:lpstr>Function Space as Set</vt:lpstr>
      <vt:lpstr>Proof</vt:lpstr>
      <vt:lpstr>Subtyping for Classes</vt:lpstr>
      <vt:lpstr>Example </vt:lpstr>
      <vt:lpstr>Soundness of Types  ensuring that a type system  is not broken</vt:lpstr>
      <vt:lpstr>Example: Tootool 0.1 Language</vt:lpstr>
      <vt:lpstr>Type System for Tootool 0.1</vt:lpstr>
      <vt:lpstr>What went wrong in Tootool 0.1 ?</vt:lpstr>
      <vt:lpstr>Recall Our Type Derivation</vt:lpstr>
      <vt:lpstr>Corrected Type Rule for Assignment</vt:lpstr>
      <vt:lpstr>How could we ensure that some other programs will not break?</vt:lpstr>
      <vt:lpstr>Proving Soundness of Type Systems</vt:lpstr>
      <vt:lpstr>Proving Soundness by Induction</vt:lpstr>
      <vt:lpstr>A Simple Programming Language</vt:lpstr>
      <vt:lpstr>Program State</vt:lpstr>
      <vt:lpstr>Program State</vt:lpstr>
      <vt:lpstr>Program State</vt:lpstr>
      <vt:lpstr>Program State</vt:lpstr>
      <vt:lpstr>Program State</vt:lpstr>
      <vt:lpstr>Program State</vt:lpstr>
      <vt:lpstr>Operational semantics</vt:lpstr>
      <vt:lpstr>Type Rules of Simple Language</vt:lpstr>
      <vt:lpstr>Bad State: About to Divide by Zero (Crash)</vt:lpstr>
      <vt:lpstr>Good State: Not (Yet) About to Divide by Zero</vt:lpstr>
      <vt:lpstr>Good State: Not (Yet) About to Divide by Zero</vt:lpstr>
      <vt:lpstr>Moved from Good to Bad in One Step!</vt:lpstr>
      <vt:lpstr>Being Very Good: A Stronger Inductive Property</vt:lpstr>
      <vt:lpstr>If you are a little typed program, what will your parents teach you?</vt:lpstr>
      <vt:lpstr>Definition of Simple Language</vt:lpstr>
      <vt:lpstr>Checking Properties in Our Case</vt:lpstr>
      <vt:lpstr>Example Case 1</vt:lpstr>
      <vt:lpstr>Example Case 2</vt:lpstr>
      <vt:lpstr>Must Carefully Check Our Type Rules</vt:lpstr>
      <vt:lpstr>We would need to check all cases (there are many, but they are easy)</vt:lpstr>
      <vt:lpstr>Back to the start</vt:lpstr>
      <vt:lpstr>Remark</vt:lpstr>
      <vt:lpstr>What if we want more complex types?</vt:lpstr>
      <vt:lpstr>What if we want more complex types?</vt:lpstr>
      <vt:lpstr>Simple Parametric Class</vt:lpstr>
      <vt:lpstr>Simple Parametric Class</vt:lpstr>
      <vt:lpstr>Simple Parametric Class</vt:lpstr>
      <vt:lpstr>Simple Parametric Class</vt:lpstr>
      <vt:lpstr>Analogously</vt:lpstr>
      <vt:lpstr>Mutable Classes do not  Preserve Subtyping</vt:lpstr>
      <vt:lpstr>Same Holds for Arrays, Vectors,  all mutable containers</vt:lpstr>
      <vt:lpstr>Case in Soundness Proof Attempt</vt:lpstr>
      <vt:lpstr>Mutable vs Immutable Containers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Ordered Sets in the Calculus of Data Structures</dc:title>
  <dc:creator>Viktor Kuncak</dc:creator>
  <cp:lastModifiedBy>kuncak</cp:lastModifiedBy>
  <cp:revision>3753</cp:revision>
  <dcterms:created xsi:type="dcterms:W3CDTF">2005-06-07T20:03:32Z</dcterms:created>
  <dcterms:modified xsi:type="dcterms:W3CDTF">2013-10-30T00:02:17Z</dcterms:modified>
</cp:coreProperties>
</file>